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theme/themeOverride2.xml" ContentType="application/vnd.openxmlformats-officedocument.themeOverride+xml"/>
  <Override PartName="/ppt/charts/chart8.xml" ContentType="application/vnd.openxmlformats-officedocument.drawingml.chart+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424" r:id="rId2"/>
    <p:sldId id="426" r:id="rId3"/>
    <p:sldId id="427" r:id="rId4"/>
    <p:sldId id="443" r:id="rId5"/>
    <p:sldId id="444" r:id="rId6"/>
    <p:sldId id="445" r:id="rId7"/>
    <p:sldId id="446" r:id="rId8"/>
    <p:sldId id="447" r:id="rId9"/>
    <p:sldId id="448" r:id="rId10"/>
    <p:sldId id="449" r:id="rId11"/>
    <p:sldId id="450" r:id="rId12"/>
    <p:sldId id="451" r:id="rId13"/>
    <p:sldId id="452" r:id="rId14"/>
    <p:sldId id="453" r:id="rId15"/>
    <p:sldId id="454" r:id="rId16"/>
    <p:sldId id="455" r:id="rId17"/>
    <p:sldId id="456" r:id="rId18"/>
    <p:sldId id="457" r:id="rId19"/>
    <p:sldId id="458" r:id="rId20"/>
    <p:sldId id="425" r:id="rId21"/>
  </p:sldIdLst>
  <p:sldSz cx="9144000" cy="6858000" type="screen4x3"/>
  <p:notesSz cx="6858000" cy="9144000"/>
  <p:custDataLst>
    <p:tags r:id="rId24"/>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orient="horz" pos="2160">
          <p15:clr>
            <a:srgbClr val="A4A3A4"/>
          </p15:clr>
        </p15:guide>
        <p15:guide id="3"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6864"/>
    <a:srgbClr val="6FABB5"/>
    <a:srgbClr val="EDE425"/>
    <a:srgbClr val="AE1E21"/>
    <a:srgbClr val="991B1E"/>
    <a:srgbClr val="6F8A64"/>
    <a:srgbClr val="023C35"/>
    <a:srgbClr val="256475"/>
    <a:srgbClr val="33656F"/>
    <a:srgbClr val="284E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12" autoAdjust="0"/>
    <p:restoredTop sz="99643" autoAdjust="0"/>
  </p:normalViewPr>
  <p:slideViewPr>
    <p:cSldViewPr>
      <p:cViewPr varScale="1">
        <p:scale>
          <a:sx n="116" d="100"/>
          <a:sy n="116" d="100"/>
        </p:scale>
        <p:origin x="1680" y="108"/>
      </p:cViewPr>
      <p:guideLst>
        <p:guide orient="horz"/>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5" d="100"/>
          <a:sy n="85" d="100"/>
        </p:scale>
        <p:origin x="-378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___7.xlsx"/><Relationship Id="rId1" Type="http://schemas.openxmlformats.org/officeDocument/2006/relationships/themeOverride" Target="../theme/themeOverride2.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chemeClr val="bg1">
                <a:lumMod val="50000"/>
              </a:schemeClr>
            </a:solidFill>
            <a:ln w="50800">
              <a:solidFill>
                <a:schemeClr val="tx1"/>
              </a:solidFill>
            </a:ln>
          </c:spPr>
          <c:invertIfNegative val="0"/>
          <c:dPt>
            <c:idx val="2"/>
            <c:invertIfNegative val="0"/>
            <c:bubble3D val="0"/>
            <c:extLst xmlns:c16r2="http://schemas.microsoft.com/office/drawing/2015/06/chart">
              <c:ext xmlns:c16="http://schemas.microsoft.com/office/drawing/2014/chart" uri="{C3380CC4-5D6E-409C-BE32-E72D297353CC}">
                <c16:uniqueId val="{00000000-606E-4178-B7AC-256D4F024310}"/>
              </c:ext>
            </c:extLst>
          </c:dPt>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solidFill>
                    <a:latin typeface="Calibri" panose="020F050202020403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Value 1</c:v>
                </c:pt>
                <c:pt idx="1">
                  <c:v>Value 2</c:v>
                </c:pt>
                <c:pt idx="2">
                  <c:v>Value 3</c:v>
                </c:pt>
                <c:pt idx="3">
                  <c:v>Value 4</c:v>
                </c:pt>
                <c:pt idx="4">
                  <c:v>Value 5</c:v>
                </c:pt>
                <c:pt idx="5">
                  <c:v>Value 6</c:v>
                </c:pt>
              </c:strCache>
            </c:strRef>
          </c:cat>
          <c:val>
            <c:numRef>
              <c:f>Sheet1!$B$2:$B$7</c:f>
              <c:numCache>
                <c:formatCode>General</c:formatCode>
                <c:ptCount val="6"/>
                <c:pt idx="0">
                  <c:v>43</c:v>
                </c:pt>
                <c:pt idx="1">
                  <c:v>31</c:v>
                </c:pt>
                <c:pt idx="2">
                  <c:v>40</c:v>
                </c:pt>
                <c:pt idx="3">
                  <c:v>28</c:v>
                </c:pt>
                <c:pt idx="4">
                  <c:v>22</c:v>
                </c:pt>
                <c:pt idx="5">
                  <c:v>16</c:v>
                </c:pt>
              </c:numCache>
            </c:numRef>
          </c:val>
          <c:extLst xmlns:c16r2="http://schemas.microsoft.com/office/drawing/2015/06/chart">
            <c:ext xmlns:c16="http://schemas.microsoft.com/office/drawing/2014/chart" uri="{C3380CC4-5D6E-409C-BE32-E72D297353CC}">
              <c16:uniqueId val="{00000001-606E-4178-B7AC-256D4F024310}"/>
            </c:ext>
          </c:extLst>
        </c:ser>
        <c:ser>
          <c:idx val="1"/>
          <c:order val="1"/>
          <c:tx>
            <c:strRef>
              <c:f>Sheet1!$C$1</c:f>
              <c:strCache>
                <c:ptCount val="1"/>
                <c:pt idx="0">
                  <c:v>계열 2</c:v>
                </c:pt>
              </c:strCache>
            </c:strRef>
          </c:tx>
          <c:spPr>
            <a:solidFill>
              <a:srgbClr val="6FABB5"/>
            </a:solidFill>
            <a:ln w="50800">
              <a:solidFill>
                <a:schemeClr val="tx1"/>
              </a:solidFill>
            </a:ln>
          </c:spPr>
          <c:invertIfNegative val="0"/>
          <c:dPt>
            <c:idx val="1"/>
            <c:invertIfNegative val="0"/>
            <c:bubble3D val="0"/>
            <c:spPr>
              <a:solidFill>
                <a:srgbClr val="EDE425"/>
              </a:solidFill>
              <a:ln w="50800">
                <a:solidFill>
                  <a:schemeClr val="tx1"/>
                </a:solidFill>
              </a:ln>
            </c:spPr>
            <c:extLst xmlns:c16r2="http://schemas.microsoft.com/office/drawing/2015/06/chart">
              <c:ext xmlns:c16="http://schemas.microsoft.com/office/drawing/2014/chart" uri="{C3380CC4-5D6E-409C-BE32-E72D297353CC}">
                <c16:uniqueId val="{00000003-606E-4178-B7AC-256D4F024310}"/>
              </c:ext>
            </c:extLst>
          </c:dPt>
          <c:dPt>
            <c:idx val="2"/>
            <c:invertIfNegative val="0"/>
            <c:bubble3D val="0"/>
            <c:spPr>
              <a:solidFill>
                <a:srgbClr val="EC6864"/>
              </a:solidFill>
              <a:ln w="50800">
                <a:solidFill>
                  <a:schemeClr val="tx1"/>
                </a:solidFill>
              </a:ln>
            </c:spPr>
            <c:extLst xmlns:c16r2="http://schemas.microsoft.com/office/drawing/2015/06/chart">
              <c:ext xmlns:c16="http://schemas.microsoft.com/office/drawing/2014/chart" uri="{C3380CC4-5D6E-409C-BE32-E72D297353CC}">
                <c16:uniqueId val="{00000005-606E-4178-B7AC-256D4F024310}"/>
              </c:ext>
            </c:extLst>
          </c:dPt>
          <c:dLbls>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Value 1</c:v>
                </c:pt>
                <c:pt idx="1">
                  <c:v>Value 2</c:v>
                </c:pt>
                <c:pt idx="2">
                  <c:v>Value 3</c:v>
                </c:pt>
                <c:pt idx="3">
                  <c:v>Value 4</c:v>
                </c:pt>
                <c:pt idx="4">
                  <c:v>Value 5</c:v>
                </c:pt>
                <c:pt idx="5">
                  <c:v>Value 6</c:v>
                </c:pt>
              </c:strCache>
            </c:strRef>
          </c:cat>
          <c:val>
            <c:numRef>
              <c:f>Sheet1!$C$2:$C$7</c:f>
              <c:numCache>
                <c:formatCode>General</c:formatCode>
                <c:ptCount val="6"/>
                <c:pt idx="0">
                  <c:v>30</c:v>
                </c:pt>
                <c:pt idx="1">
                  <c:v>15</c:v>
                </c:pt>
                <c:pt idx="2">
                  <c:v>62</c:v>
                </c:pt>
                <c:pt idx="3">
                  <c:v>23</c:v>
                </c:pt>
                <c:pt idx="4">
                  <c:v>44</c:v>
                </c:pt>
                <c:pt idx="5">
                  <c:v>36</c:v>
                </c:pt>
              </c:numCache>
            </c:numRef>
          </c:val>
          <c:extLst xmlns:c16r2="http://schemas.microsoft.com/office/drawing/2015/06/chart">
            <c:ext xmlns:c16="http://schemas.microsoft.com/office/drawing/2014/chart" uri="{C3380CC4-5D6E-409C-BE32-E72D297353CC}">
              <c16:uniqueId val="{00000006-606E-4178-B7AC-256D4F024310}"/>
            </c:ext>
          </c:extLst>
        </c:ser>
        <c:dLbls>
          <c:showLegendKey val="0"/>
          <c:showVal val="1"/>
          <c:showCatName val="0"/>
          <c:showSerName val="0"/>
          <c:showPercent val="0"/>
          <c:showBubbleSize val="0"/>
        </c:dLbls>
        <c:gapWidth val="200"/>
        <c:axId val="645369920"/>
        <c:axId val="645371880"/>
      </c:barChart>
      <c:catAx>
        <c:axId val="645369920"/>
        <c:scaling>
          <c:orientation val="minMax"/>
        </c:scaling>
        <c:delete val="0"/>
        <c:axPos val="b"/>
        <c:numFmt formatCode="General" sourceLinked="0"/>
        <c:majorTickMark val="out"/>
        <c:minorTickMark val="none"/>
        <c:tickLblPos val="nextTo"/>
        <c:spPr>
          <a:ln w="9525" cap="flat" cmpd="sng" algn="ctr">
            <a:noFill/>
            <a:prstDash val="solid"/>
            <a:round/>
          </a:ln>
        </c:spPr>
        <c:txPr>
          <a:bodyPr rot="-60000000" spcFirstLastPara="0" vertOverflow="ellipsis" vert="horz" wrap="square" anchor="ctr" anchorCtr="1"/>
          <a:lstStyle/>
          <a:p>
            <a:pPr>
              <a:defRPr lang="zh-CN" sz="1200" b="0" i="0" u="none" strike="noStrike" kern="1200" baseline="0">
                <a:solidFill>
                  <a:schemeClr val="tx1"/>
                </a:solidFill>
                <a:latin typeface="Calibri" panose="020F0502020204030204" pitchFamily="34" charset="0"/>
                <a:ea typeface="+mn-ea"/>
                <a:cs typeface="+mn-cs"/>
              </a:defRPr>
            </a:pPr>
            <a:endParaRPr lang="zh-CN"/>
          </a:p>
        </c:txPr>
        <c:crossAx val="645371880"/>
        <c:crosses val="autoZero"/>
        <c:auto val="1"/>
        <c:lblAlgn val="ctr"/>
        <c:lblOffset val="100"/>
        <c:noMultiLvlLbl val="0"/>
      </c:catAx>
      <c:valAx>
        <c:axId val="645371880"/>
        <c:scaling>
          <c:orientation val="minMax"/>
        </c:scaling>
        <c:delete val="1"/>
        <c:axPos val="l"/>
        <c:numFmt formatCode="General" sourceLinked="1"/>
        <c:majorTickMark val="out"/>
        <c:minorTickMark val="none"/>
        <c:tickLblPos val="nextTo"/>
        <c:crossAx val="645369920"/>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57220282575101E-2"/>
          <c:y val="0.121201373347905"/>
          <c:w val="0.94568555943485"/>
          <c:h val="0.74724745287893501"/>
        </c:manualLayout>
      </c:layout>
      <c:lineChart>
        <c:grouping val="standard"/>
        <c:varyColors val="0"/>
        <c:ser>
          <c:idx val="0"/>
          <c:order val="0"/>
          <c:tx>
            <c:strRef>
              <c:f>Sheet1!$B$1</c:f>
              <c:strCache>
                <c:ptCount val="1"/>
                <c:pt idx="0">
                  <c:v>Value 1</c:v>
                </c:pt>
              </c:strCache>
            </c:strRef>
          </c:tx>
          <c:spPr>
            <a:ln w="28575" cap="rnd" cmpd="sng" algn="ctr">
              <a:solidFill>
                <a:srgbClr val="6FABB5"/>
              </a:solidFill>
              <a:prstDash val="solid"/>
              <a:round/>
            </a:ln>
          </c:spPr>
          <c:marker>
            <c:symbol val="circle"/>
            <c:size val="5"/>
            <c:spPr>
              <a:solidFill>
                <a:srgbClr val="6FABB5"/>
              </a:solidFill>
              <a:ln w="9525" cap="flat" cmpd="sng" algn="ctr">
                <a:solidFill>
                  <a:srgbClr val="6FABB5"/>
                </a:solidFill>
                <a:prstDash val="solid"/>
                <a:round/>
              </a:ln>
            </c:spPr>
          </c:marker>
          <c:dLbls>
            <c:dLbl>
              <c:idx val="0"/>
              <c:layout>
                <c:manualLayout>
                  <c:x val="-3.5995661065449498E-2"/>
                  <c:y val="3.681566071568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3811-420F-8821-82B4AA362E57}"/>
                </c:ext>
                <c:ext xmlns:c15="http://schemas.microsoft.com/office/drawing/2012/chart" uri="{CE6537A1-D6FC-4f65-9D91-7224C49458BB}"/>
              </c:extLst>
            </c:dLbl>
            <c:dLbl>
              <c:idx val="1"/>
              <c:layout>
                <c:manualLayout>
                  <c:x val="-3.5995661065449498E-2"/>
                  <c:y val="3.681566071568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811-420F-8821-82B4AA362E57}"/>
                </c:ext>
                <c:ext xmlns:c15="http://schemas.microsoft.com/office/drawing/2012/chart" uri="{CE6537A1-D6FC-4f65-9D91-7224C49458BB}"/>
              </c:extLst>
            </c:dLbl>
            <c:dLbl>
              <c:idx val="2"/>
              <c:layout>
                <c:manualLayout>
                  <c:x val="-3.5995661065449498E-2"/>
                  <c:y val="-3.95738361629080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3811-420F-8821-82B4AA362E57}"/>
                </c:ext>
                <c:ext xmlns:c15="http://schemas.microsoft.com/office/drawing/2012/chart" uri="{CE6537A1-D6FC-4f65-9D91-7224C49458BB}"/>
              </c:extLst>
            </c:dLbl>
            <c:dLbl>
              <c:idx val="3"/>
              <c:layout>
                <c:manualLayout>
                  <c:x val="-3.59958554621587E-2"/>
                  <c:y val="-3.53299752252086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3811-420F-8821-82B4AA362E57}"/>
                </c:ext>
                <c:ext xmlns:c15="http://schemas.microsoft.com/office/drawing/2012/chart" uri="{CE6537A1-D6FC-4f65-9D91-7224C49458BB}"/>
              </c:extLst>
            </c:dLbl>
            <c:dLbl>
              <c:idx val="4"/>
              <c:layout>
                <c:manualLayout>
                  <c:x val="-3.5995661065449498E-2"/>
                  <c:y val="-3.95738361629080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3811-420F-8821-82B4AA362E57}"/>
                </c:ex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rgbClr val="6FABB5"/>
                    </a:solidFill>
                    <a:latin typeface="Calibri" panose="020F0502020204030204" pitchFamily="34" charset="0"/>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Sheet1!$A$2:$A$6</c:f>
              <c:numCache>
                <c:formatCode>General</c:formatCode>
                <c:ptCount val="5"/>
                <c:pt idx="0">
                  <c:v>2010</c:v>
                </c:pt>
                <c:pt idx="1">
                  <c:v>2011</c:v>
                </c:pt>
                <c:pt idx="2">
                  <c:v>2012</c:v>
                </c:pt>
                <c:pt idx="3">
                  <c:v>2013</c:v>
                </c:pt>
                <c:pt idx="4">
                  <c:v>2014</c:v>
                </c:pt>
              </c:numCache>
            </c:numRef>
          </c:cat>
          <c:val>
            <c:numRef>
              <c:f>Sheet1!$B$2:$B$6</c:f>
              <c:numCache>
                <c:formatCode>General</c:formatCode>
                <c:ptCount val="5"/>
                <c:pt idx="0">
                  <c:v>22</c:v>
                </c:pt>
                <c:pt idx="1">
                  <c:v>43</c:v>
                </c:pt>
                <c:pt idx="2">
                  <c:v>41</c:v>
                </c:pt>
                <c:pt idx="3">
                  <c:v>54</c:v>
                </c:pt>
                <c:pt idx="4">
                  <c:v>50</c:v>
                </c:pt>
              </c:numCache>
            </c:numRef>
          </c:val>
          <c:smooth val="0"/>
          <c:extLst xmlns:c16r2="http://schemas.microsoft.com/office/drawing/2015/06/chart">
            <c:ext xmlns:c16="http://schemas.microsoft.com/office/drawing/2014/chart" uri="{C3380CC4-5D6E-409C-BE32-E72D297353CC}">
              <c16:uniqueId val="{00000005-3811-420F-8821-82B4AA362E57}"/>
            </c:ext>
          </c:extLst>
        </c:ser>
        <c:ser>
          <c:idx val="1"/>
          <c:order val="1"/>
          <c:tx>
            <c:strRef>
              <c:f>Sheet1!$C$1</c:f>
              <c:strCache>
                <c:ptCount val="1"/>
                <c:pt idx="0">
                  <c:v>Value 2</c:v>
                </c:pt>
              </c:strCache>
            </c:strRef>
          </c:tx>
          <c:spPr>
            <a:ln w="28575" cap="rnd" cmpd="sng" algn="ctr">
              <a:solidFill>
                <a:srgbClr val="EDE425"/>
              </a:solidFill>
              <a:prstDash val="solid"/>
              <a:round/>
            </a:ln>
          </c:spPr>
          <c:marker>
            <c:symbol val="circle"/>
            <c:size val="5"/>
            <c:spPr>
              <a:solidFill>
                <a:srgbClr val="EDE425"/>
              </a:solidFill>
              <a:ln w="9525" cap="flat" cmpd="sng" algn="ctr">
                <a:solidFill>
                  <a:srgbClr val="EDE425"/>
                </a:solidFill>
                <a:prstDash val="solid"/>
                <a:round/>
              </a:ln>
            </c:spPr>
          </c:marker>
          <c:dLbls>
            <c:dLbl>
              <c:idx val="0"/>
              <c:layout>
                <c:manualLayout>
                  <c:x val="-3.5995661065449498E-2"/>
                  <c:y val="3.681566071568209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3811-420F-8821-82B4AA362E57}"/>
                </c:ext>
                <c:ext xmlns:c15="http://schemas.microsoft.com/office/drawing/2012/chart" uri="{CE6537A1-D6FC-4f65-9D91-7224C49458BB}"/>
              </c:extLst>
            </c:dLbl>
            <c:dLbl>
              <c:idx val="1"/>
              <c:layout>
                <c:manualLayout>
                  <c:x val="-3.5995661065449498E-2"/>
                  <c:y val="-3.95738361629080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3811-420F-8821-82B4AA362E57}"/>
                </c:ext>
                <c:ext xmlns:c15="http://schemas.microsoft.com/office/drawing/2012/chart" uri="{CE6537A1-D6FC-4f65-9D91-7224C49458BB}"/>
              </c:extLst>
            </c:dLbl>
            <c:dLbl>
              <c:idx val="2"/>
              <c:layout>
                <c:manualLayout>
                  <c:x val="-3.5995661065449498E-2"/>
                  <c:y val="-3.95738361629080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3811-420F-8821-82B4AA362E57}"/>
                </c:ext>
                <c:ext xmlns:c15="http://schemas.microsoft.com/office/drawing/2012/chart" uri="{CE6537A1-D6FC-4f65-9D91-7224C49458BB}"/>
              </c:extLst>
            </c:dLbl>
            <c:dLbl>
              <c:idx val="3"/>
              <c:layout>
                <c:manualLayout>
                  <c:x val="-3.59958554621587E-2"/>
                  <c:y val="-3.53299752252086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3811-420F-8821-82B4AA362E57}"/>
                </c:ext>
                <c:ext xmlns:c15="http://schemas.microsoft.com/office/drawing/2012/chart" uri="{CE6537A1-D6FC-4f65-9D91-7224C49458BB}"/>
              </c:extLst>
            </c:dLbl>
            <c:dLbl>
              <c:idx val="4"/>
              <c:layout>
                <c:manualLayout>
                  <c:x val="-3.5995661065449498E-2"/>
                  <c:y val="-3.53299752252086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3811-420F-8821-82B4AA362E57}"/>
                </c:ex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rgbClr val="EDE425"/>
                    </a:solidFill>
                    <a:latin typeface="Calibri" panose="020F0502020204030204" pitchFamily="34" charset="0"/>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Sheet1!$A$2:$A$6</c:f>
              <c:numCache>
                <c:formatCode>General</c:formatCode>
                <c:ptCount val="5"/>
                <c:pt idx="0">
                  <c:v>2010</c:v>
                </c:pt>
                <c:pt idx="1">
                  <c:v>2011</c:v>
                </c:pt>
                <c:pt idx="2">
                  <c:v>2012</c:v>
                </c:pt>
                <c:pt idx="3">
                  <c:v>2013</c:v>
                </c:pt>
                <c:pt idx="4">
                  <c:v>2014</c:v>
                </c:pt>
              </c:numCache>
            </c:numRef>
          </c:cat>
          <c:val>
            <c:numRef>
              <c:f>Sheet1!$C$2:$C$6</c:f>
              <c:numCache>
                <c:formatCode>General</c:formatCode>
                <c:ptCount val="5"/>
                <c:pt idx="0">
                  <c:v>62</c:v>
                </c:pt>
                <c:pt idx="1">
                  <c:v>50</c:v>
                </c:pt>
                <c:pt idx="2">
                  <c:v>32</c:v>
                </c:pt>
                <c:pt idx="3">
                  <c:v>28</c:v>
                </c:pt>
                <c:pt idx="4">
                  <c:v>24</c:v>
                </c:pt>
              </c:numCache>
            </c:numRef>
          </c:val>
          <c:smooth val="0"/>
          <c:extLst xmlns:c16r2="http://schemas.microsoft.com/office/drawing/2015/06/chart">
            <c:ext xmlns:c16="http://schemas.microsoft.com/office/drawing/2014/chart" uri="{C3380CC4-5D6E-409C-BE32-E72D297353CC}">
              <c16:uniqueId val="{0000000B-3811-420F-8821-82B4AA362E57}"/>
            </c:ext>
          </c:extLst>
        </c:ser>
        <c:ser>
          <c:idx val="2"/>
          <c:order val="2"/>
          <c:tx>
            <c:strRef>
              <c:f>Sheet1!$D$1</c:f>
              <c:strCache>
                <c:ptCount val="1"/>
                <c:pt idx="0">
                  <c:v>Value 3</c:v>
                </c:pt>
              </c:strCache>
            </c:strRef>
          </c:tx>
          <c:spPr>
            <a:ln w="28575" cap="rnd" cmpd="sng" algn="ctr">
              <a:solidFill>
                <a:srgbClr val="EC6864"/>
              </a:solidFill>
              <a:prstDash val="solid"/>
              <a:round/>
            </a:ln>
          </c:spPr>
          <c:marker>
            <c:symbol val="circle"/>
            <c:size val="5"/>
            <c:spPr>
              <a:solidFill>
                <a:srgbClr val="EC6864"/>
              </a:solidFill>
              <a:ln w="9525" cap="flat" cmpd="sng" algn="ctr">
                <a:solidFill>
                  <a:srgbClr val="EC6864"/>
                </a:solidFill>
                <a:prstDash val="solid"/>
                <a:round/>
              </a:ln>
            </c:spPr>
          </c:marker>
          <c:dLbls>
            <c:dLbl>
              <c:idx val="0"/>
              <c:layout>
                <c:manualLayout>
                  <c:x val="-3.5995661065449498E-2"/>
                  <c:y val="3.53303093874871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3811-420F-8821-82B4AA362E57}"/>
                </c:ext>
                <c:ext xmlns:c15="http://schemas.microsoft.com/office/drawing/2012/chart" uri="{CE6537A1-D6FC-4f65-9D91-7224C49458BB}"/>
              </c:extLst>
            </c:dLbl>
            <c:dLbl>
              <c:idx val="1"/>
              <c:layout>
                <c:manualLayout>
                  <c:x val="-3.5995661065449498E-2"/>
                  <c:y val="3.95741703251867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3811-420F-8821-82B4AA362E57}"/>
                </c:ext>
                <c:ext xmlns:c15="http://schemas.microsoft.com/office/drawing/2012/chart" uri="{CE6537A1-D6FC-4f65-9D91-7224C49458BB}"/>
              </c:extLst>
            </c:dLbl>
            <c:dLbl>
              <c:idx val="2"/>
              <c:layout>
                <c:manualLayout>
                  <c:x val="-3.5995661065449498E-2"/>
                  <c:y val="3.95741703251865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3811-420F-8821-82B4AA362E57}"/>
                </c:ext>
                <c:ext xmlns:c15="http://schemas.microsoft.com/office/drawing/2012/chart" uri="{CE6537A1-D6FC-4f65-9D91-7224C49458BB}"/>
              </c:extLst>
            </c:dLbl>
            <c:dLbl>
              <c:idx val="3"/>
              <c:layout>
                <c:manualLayout>
                  <c:x val="-3.59958554621587E-2"/>
                  <c:y val="-3.68153265534034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3811-420F-8821-82B4AA362E57}"/>
                </c:ext>
                <c:ext xmlns:c15="http://schemas.microsoft.com/office/drawing/2012/chart" uri="{CE6537A1-D6FC-4f65-9D91-7224C49458BB}"/>
              </c:extLst>
            </c:dLbl>
            <c:dLbl>
              <c:idx val="4"/>
              <c:layout>
                <c:manualLayout>
                  <c:x val="-3.5995661065449498E-2"/>
                  <c:y val="-3.68153265534034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3811-420F-8821-82B4AA362E57}"/>
                </c:ex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rgbClr val="EC6864"/>
                    </a:solidFill>
                    <a:latin typeface="Calibri" panose="020F0502020204030204" pitchFamily="34" charset="0"/>
                    <a:ea typeface="+mn-ea"/>
                    <a:cs typeface="+mn-cs"/>
                  </a:defRPr>
                </a:pPr>
                <a:endParaRPr lang="zh-CN"/>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Sheet1!$A$2:$A$6</c:f>
              <c:numCache>
                <c:formatCode>General</c:formatCode>
                <c:ptCount val="5"/>
                <c:pt idx="0">
                  <c:v>2010</c:v>
                </c:pt>
                <c:pt idx="1">
                  <c:v>2011</c:v>
                </c:pt>
                <c:pt idx="2">
                  <c:v>2012</c:v>
                </c:pt>
                <c:pt idx="3">
                  <c:v>2013</c:v>
                </c:pt>
                <c:pt idx="4">
                  <c:v>2014</c:v>
                </c:pt>
              </c:numCache>
            </c:numRef>
          </c:cat>
          <c:val>
            <c:numRef>
              <c:f>Sheet1!$D$2:$D$6</c:f>
              <c:numCache>
                <c:formatCode>General</c:formatCode>
                <c:ptCount val="5"/>
                <c:pt idx="0">
                  <c:v>12</c:v>
                </c:pt>
                <c:pt idx="1">
                  <c:v>23</c:v>
                </c:pt>
                <c:pt idx="2">
                  <c:v>20</c:v>
                </c:pt>
                <c:pt idx="3">
                  <c:v>44</c:v>
                </c:pt>
                <c:pt idx="4">
                  <c:v>71</c:v>
                </c:pt>
              </c:numCache>
            </c:numRef>
          </c:val>
          <c:smooth val="0"/>
          <c:extLst xmlns:c16r2="http://schemas.microsoft.com/office/drawing/2015/06/chart">
            <c:ext xmlns:c16="http://schemas.microsoft.com/office/drawing/2014/chart" uri="{C3380CC4-5D6E-409C-BE32-E72D297353CC}">
              <c16:uniqueId val="{00000011-3811-420F-8821-82B4AA362E57}"/>
            </c:ext>
          </c:extLst>
        </c:ser>
        <c:dLbls>
          <c:showLegendKey val="0"/>
          <c:showVal val="0"/>
          <c:showCatName val="0"/>
          <c:showSerName val="0"/>
          <c:showPercent val="0"/>
          <c:showBubbleSize val="0"/>
        </c:dLbls>
        <c:marker val="1"/>
        <c:smooth val="0"/>
        <c:axId val="645206432"/>
        <c:axId val="645211920"/>
      </c:lineChart>
      <c:catAx>
        <c:axId val="645206432"/>
        <c:scaling>
          <c:orientation val="minMax"/>
        </c:scaling>
        <c:delete val="0"/>
        <c:axPos val="b"/>
        <c:numFmt formatCode="General" sourceLinked="1"/>
        <c:majorTickMark val="out"/>
        <c:minorTickMark val="none"/>
        <c:tickLblPos val="nextTo"/>
        <c:spPr>
          <a:ln w="9525" cap="flat" cmpd="sng" algn="ctr">
            <a:solidFill>
              <a:schemeClr val="tx1"/>
            </a:solidFill>
            <a:prstDash val="solid"/>
            <a:round/>
          </a:ln>
        </c:spPr>
        <c:txPr>
          <a:bodyPr rot="-60000000" spcFirstLastPara="0" vertOverflow="ellipsis" vert="horz" wrap="square" anchor="ctr" anchorCtr="1"/>
          <a:lstStyle/>
          <a:p>
            <a:pPr>
              <a:defRPr lang="zh-CN" sz="1200" b="0" i="0" u="none" strike="noStrike" kern="1200" baseline="0">
                <a:solidFill>
                  <a:schemeClr val="tx1"/>
                </a:solidFill>
                <a:latin typeface="Calibri" panose="020F0502020204030204" pitchFamily="34" charset="0"/>
                <a:ea typeface="+mn-ea"/>
                <a:cs typeface="+mn-cs"/>
              </a:defRPr>
            </a:pPr>
            <a:endParaRPr lang="zh-CN"/>
          </a:p>
        </c:txPr>
        <c:crossAx val="645211920"/>
        <c:crosses val="autoZero"/>
        <c:auto val="1"/>
        <c:lblAlgn val="ctr"/>
        <c:lblOffset val="100"/>
        <c:noMultiLvlLbl val="0"/>
      </c:catAx>
      <c:valAx>
        <c:axId val="645211920"/>
        <c:scaling>
          <c:orientation val="minMax"/>
        </c:scaling>
        <c:delete val="1"/>
        <c:axPos val="l"/>
        <c:numFmt formatCode="General" sourceLinked="1"/>
        <c:majorTickMark val="out"/>
        <c:minorTickMark val="none"/>
        <c:tickLblPos val="nextTo"/>
        <c:crossAx val="645206432"/>
        <c:crosses val="autoZero"/>
        <c:crossBetween val="between"/>
      </c:valAx>
    </c:plotArea>
    <c:legend>
      <c:legendPos val="t"/>
      <c:overlay val="0"/>
      <c:txPr>
        <a:bodyPr rot="0" spcFirstLastPara="0" vertOverflow="ellipsis" vert="horz" wrap="square" anchor="ctr" anchorCtr="1"/>
        <a:lstStyle/>
        <a:p>
          <a:pPr>
            <a:defRPr lang="zh-CN" sz="1200" b="0" i="0" u="none" strike="noStrike" kern="1200" baseline="0">
              <a:solidFill>
                <a:schemeClr val="tx1"/>
              </a:solidFill>
              <a:latin typeface="Calibri" panose="020F0502020204030204" pitchFamily="34" charset="0"/>
              <a:ea typeface="+mn-ea"/>
              <a:cs typeface="+mn-cs"/>
            </a:defRPr>
          </a:pPr>
          <a:endParaRPr lang="zh-CN"/>
        </a:p>
      </c:txPr>
    </c:legend>
    <c:plotVisOnly val="1"/>
    <c:dispBlanksAs val="gap"/>
    <c:showDLblsOverMax val="0"/>
  </c:chart>
  <c:txPr>
    <a:bodyPr/>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계열 1</c:v>
                </c:pt>
              </c:strCache>
            </c:strRef>
          </c:tx>
          <c:spPr>
            <a:solidFill>
              <a:schemeClr val="bg1">
                <a:lumMod val="50000"/>
              </a:schemeClr>
            </a:solidFill>
            <a:ln w="50800">
              <a:solidFill>
                <a:schemeClr val="tx1"/>
              </a:solidFill>
            </a:ln>
          </c:spPr>
          <c:invertIfNegative val="0"/>
          <c:dPt>
            <c:idx val="2"/>
            <c:invertIfNegative val="0"/>
            <c:bubble3D val="0"/>
            <c:spPr>
              <a:solidFill>
                <a:srgbClr val="EC6864"/>
              </a:solidFill>
              <a:ln w="50800">
                <a:solidFill>
                  <a:schemeClr val="tx1"/>
                </a:solidFill>
              </a:ln>
            </c:spPr>
            <c:extLst xmlns:c16r2="http://schemas.microsoft.com/office/drawing/2015/06/chart">
              <c:ext xmlns:c16="http://schemas.microsoft.com/office/drawing/2014/chart" uri="{C3380CC4-5D6E-409C-BE32-E72D297353CC}">
                <c16:uniqueId val="{00000001-49A3-42CA-AF3B-8E5E4C6CFB38}"/>
              </c:ext>
            </c:extLst>
          </c:dPt>
          <c:cat>
            <c:strRef>
              <c:f>Sheet1!$A$2:$A$5</c:f>
              <c:strCache>
                <c:ptCount val="4"/>
                <c:pt idx="0">
                  <c:v>Value 4</c:v>
                </c:pt>
                <c:pt idx="1">
                  <c:v>Value 3</c:v>
                </c:pt>
                <c:pt idx="2">
                  <c:v>Value 2</c:v>
                </c:pt>
                <c:pt idx="3">
                  <c:v>Value 1</c:v>
                </c:pt>
              </c:strCache>
            </c:strRef>
          </c:cat>
          <c:val>
            <c:numRef>
              <c:f>Sheet1!$B$2:$B$5</c:f>
              <c:numCache>
                <c:formatCode>General</c:formatCode>
                <c:ptCount val="4"/>
                <c:pt idx="0">
                  <c:v>57</c:v>
                </c:pt>
                <c:pt idx="1">
                  <c:v>43</c:v>
                </c:pt>
                <c:pt idx="2">
                  <c:v>86</c:v>
                </c:pt>
                <c:pt idx="3">
                  <c:v>71</c:v>
                </c:pt>
              </c:numCache>
            </c:numRef>
          </c:val>
          <c:extLst xmlns:c16r2="http://schemas.microsoft.com/office/drawing/2015/06/chart">
            <c:ext xmlns:c16="http://schemas.microsoft.com/office/drawing/2014/chart" uri="{C3380CC4-5D6E-409C-BE32-E72D297353CC}">
              <c16:uniqueId val="{00000002-49A3-42CA-AF3B-8E5E4C6CFB38}"/>
            </c:ext>
          </c:extLst>
        </c:ser>
        <c:dLbls>
          <c:showLegendKey val="0"/>
          <c:showVal val="0"/>
          <c:showCatName val="0"/>
          <c:showSerName val="0"/>
          <c:showPercent val="0"/>
          <c:showBubbleSize val="0"/>
        </c:dLbls>
        <c:gapWidth val="80"/>
        <c:axId val="645212312"/>
        <c:axId val="645212704"/>
      </c:barChart>
      <c:catAx>
        <c:axId val="645212312"/>
        <c:scaling>
          <c:orientation val="minMax"/>
        </c:scaling>
        <c:delete val="0"/>
        <c:axPos val="l"/>
        <c:numFmt formatCode="General" sourceLinked="0"/>
        <c:majorTickMark val="out"/>
        <c:minorTickMark val="none"/>
        <c:tickLblPos val="nextTo"/>
        <c:spPr>
          <a:ln w="9525" cap="flat" cmpd="sng" algn="ctr">
            <a:noFill/>
            <a:prstDash val="solid"/>
            <a:round/>
          </a:ln>
        </c:spPr>
        <c:txPr>
          <a:bodyPr rot="-60000000" spcFirstLastPara="0" vertOverflow="ellipsis" vert="horz" wrap="square" anchor="ctr" anchorCtr="1"/>
          <a:lstStyle/>
          <a:p>
            <a:pPr>
              <a:defRPr lang="zh-CN" sz="1200" b="0" i="0" u="none" strike="noStrike" kern="1200" baseline="0">
                <a:solidFill>
                  <a:schemeClr val="tx1"/>
                </a:solidFill>
                <a:latin typeface="Calibri" panose="020F0502020204030204" pitchFamily="34" charset="0"/>
                <a:ea typeface="+mn-ea"/>
                <a:cs typeface="+mn-cs"/>
              </a:defRPr>
            </a:pPr>
            <a:endParaRPr lang="zh-CN"/>
          </a:p>
        </c:txPr>
        <c:crossAx val="645212704"/>
        <c:crosses val="autoZero"/>
        <c:auto val="1"/>
        <c:lblAlgn val="ctr"/>
        <c:lblOffset val="100"/>
        <c:noMultiLvlLbl val="0"/>
      </c:catAx>
      <c:valAx>
        <c:axId val="645212704"/>
        <c:scaling>
          <c:orientation val="minMax"/>
        </c:scaling>
        <c:delete val="1"/>
        <c:axPos val="b"/>
        <c:numFmt formatCode="General" sourceLinked="1"/>
        <c:majorTickMark val="out"/>
        <c:minorTickMark val="none"/>
        <c:tickLblPos val="nextTo"/>
        <c:crossAx val="645212312"/>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4180091100989E-2"/>
          <c:y val="4.0069077292065602E-2"/>
          <c:w val="0.91916407436210801"/>
          <c:h val="0.91916407436210801"/>
        </c:manualLayout>
      </c:layout>
      <c:pieChart>
        <c:varyColors val="1"/>
        <c:ser>
          <c:idx val="0"/>
          <c:order val="0"/>
          <c:tx>
            <c:strRef>
              <c:f>Sheet1!$B$1</c:f>
              <c:strCache>
                <c:ptCount val="1"/>
                <c:pt idx="0">
                  <c:v>열1</c:v>
                </c:pt>
              </c:strCache>
            </c:strRef>
          </c:tx>
          <c:spPr>
            <a:solidFill>
              <a:schemeClr val="bg1">
                <a:lumMod val="50000"/>
              </a:schemeClr>
            </a:solidFill>
            <a:ln w="50800">
              <a:solidFill>
                <a:schemeClr val="tx1"/>
              </a:solidFill>
            </a:ln>
          </c:spPr>
          <c:dPt>
            <c:idx val="0"/>
            <c:bubble3D val="0"/>
            <c:spPr>
              <a:solidFill>
                <a:srgbClr val="6FABB5"/>
              </a:solidFill>
              <a:ln w="50800">
                <a:solidFill>
                  <a:schemeClr val="tx1"/>
                </a:solidFill>
              </a:ln>
            </c:spPr>
            <c:extLst xmlns:c16r2="http://schemas.microsoft.com/office/drawing/2015/06/chart">
              <c:ext xmlns:c16="http://schemas.microsoft.com/office/drawing/2014/chart" uri="{C3380CC4-5D6E-409C-BE32-E72D297353CC}">
                <c16:uniqueId val="{00000001-6ACE-44CD-9947-56792DEF7515}"/>
              </c:ext>
            </c:extLst>
          </c:dPt>
          <c:dPt>
            <c:idx val="1"/>
            <c:bubble3D val="0"/>
            <c:extLst xmlns:c16r2="http://schemas.microsoft.com/office/drawing/2015/06/chart">
              <c:ext xmlns:c16="http://schemas.microsoft.com/office/drawing/2014/chart" uri="{C3380CC4-5D6E-409C-BE32-E72D297353CC}">
                <c16:uniqueId val="{00000003-6ACE-44CD-9947-56792DEF7515}"/>
              </c:ext>
            </c:extLst>
          </c:dPt>
          <c:dPt>
            <c:idx val="2"/>
            <c:bubble3D val="0"/>
            <c:extLst xmlns:c16r2="http://schemas.microsoft.com/office/drawing/2015/06/chart">
              <c:ext xmlns:c16="http://schemas.microsoft.com/office/drawing/2014/chart" uri="{C3380CC4-5D6E-409C-BE32-E72D297353CC}">
                <c16:uniqueId val="{00000005-6ACE-44CD-9947-56792DEF7515}"/>
              </c:ext>
            </c:extLst>
          </c:dPt>
          <c:cat>
            <c:strRef>
              <c:f>Sheet1!$A$2:$A$4</c:f>
              <c:strCache>
                <c:ptCount val="3"/>
                <c:pt idx="0">
                  <c:v>Value 1</c:v>
                </c:pt>
                <c:pt idx="1">
                  <c:v>Value 2</c:v>
                </c:pt>
                <c:pt idx="2">
                  <c:v>Value 3</c:v>
                </c:pt>
              </c:strCache>
            </c:strRef>
          </c:cat>
          <c:val>
            <c:numRef>
              <c:f>Sheet1!$B$2:$B$4</c:f>
              <c:numCache>
                <c:formatCode>General</c:formatCode>
                <c:ptCount val="3"/>
                <c:pt idx="0">
                  <c:v>54</c:v>
                </c:pt>
                <c:pt idx="1">
                  <c:v>33</c:v>
                </c:pt>
                <c:pt idx="2">
                  <c:v>13</c:v>
                </c:pt>
              </c:numCache>
            </c:numRef>
          </c:val>
          <c:extLst xmlns:c16r2="http://schemas.microsoft.com/office/drawing/2015/06/chart">
            <c:ext xmlns:c16="http://schemas.microsoft.com/office/drawing/2014/chart" uri="{C3380CC4-5D6E-409C-BE32-E72D297353CC}">
              <c16:uniqueId val="{00000006-6ACE-44CD-9947-56792DEF7515}"/>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04180091100989E-2"/>
          <c:y val="4.0069077292065602E-2"/>
          <c:w val="0.91916407436210801"/>
          <c:h val="0.91916407436210801"/>
        </c:manualLayout>
      </c:layout>
      <c:pieChart>
        <c:varyColors val="1"/>
        <c:ser>
          <c:idx val="0"/>
          <c:order val="0"/>
          <c:tx>
            <c:strRef>
              <c:f>Sheet1!$B$1</c:f>
              <c:strCache>
                <c:ptCount val="1"/>
                <c:pt idx="0">
                  <c:v>판매</c:v>
                </c:pt>
              </c:strCache>
            </c:strRef>
          </c:tx>
          <c:spPr>
            <a:solidFill>
              <a:sysClr val="window" lastClr="FFFFFF">
                <a:lumMod val="50000"/>
              </a:sysClr>
            </a:solidFill>
            <a:ln w="50800">
              <a:solidFill>
                <a:schemeClr val="tx1"/>
              </a:solidFill>
            </a:ln>
          </c:spPr>
          <c:dPt>
            <c:idx val="0"/>
            <c:bubble3D val="0"/>
            <c:spPr>
              <a:solidFill>
                <a:srgbClr val="EC6864"/>
              </a:solidFill>
              <a:ln w="50800">
                <a:solidFill>
                  <a:schemeClr val="tx1"/>
                </a:solidFill>
              </a:ln>
            </c:spPr>
            <c:extLst xmlns:c16r2="http://schemas.microsoft.com/office/drawing/2015/06/chart">
              <c:ext xmlns:c16="http://schemas.microsoft.com/office/drawing/2014/chart" uri="{C3380CC4-5D6E-409C-BE32-E72D297353CC}">
                <c16:uniqueId val="{00000001-C185-4009-A73B-9B4A43180B07}"/>
              </c:ext>
            </c:extLst>
          </c:dPt>
          <c:dPt>
            <c:idx val="1"/>
            <c:bubble3D val="0"/>
            <c:extLst xmlns:c16r2="http://schemas.microsoft.com/office/drawing/2015/06/chart">
              <c:ext xmlns:c16="http://schemas.microsoft.com/office/drawing/2014/chart" uri="{C3380CC4-5D6E-409C-BE32-E72D297353CC}">
                <c16:uniqueId val="{00000003-C185-4009-A73B-9B4A43180B07}"/>
              </c:ext>
            </c:extLst>
          </c:dPt>
          <c:dPt>
            <c:idx val="2"/>
            <c:bubble3D val="0"/>
            <c:extLst xmlns:c16r2="http://schemas.microsoft.com/office/drawing/2015/06/chart">
              <c:ext xmlns:c16="http://schemas.microsoft.com/office/drawing/2014/chart" uri="{C3380CC4-5D6E-409C-BE32-E72D297353CC}">
                <c16:uniqueId val="{00000005-C185-4009-A73B-9B4A43180B07}"/>
              </c:ext>
            </c:extLst>
          </c:dPt>
          <c:dPt>
            <c:idx val="3"/>
            <c:bubble3D val="0"/>
            <c:extLst xmlns:c16r2="http://schemas.microsoft.com/office/drawing/2015/06/chart">
              <c:ext xmlns:c16="http://schemas.microsoft.com/office/drawing/2014/chart" uri="{C3380CC4-5D6E-409C-BE32-E72D297353CC}">
                <c16:uniqueId val="{00000007-C185-4009-A73B-9B4A43180B07}"/>
              </c:ext>
            </c:extLst>
          </c:dPt>
          <c:cat>
            <c:strRef>
              <c:f>Sheet1!$A$2:$A$5</c:f>
              <c:strCache>
                <c:ptCount val="4"/>
                <c:pt idx="0">
                  <c:v>1분기</c:v>
                </c:pt>
                <c:pt idx="1">
                  <c:v>2분기</c:v>
                </c:pt>
                <c:pt idx="2">
                  <c:v>3분기</c:v>
                </c:pt>
                <c:pt idx="3">
                  <c:v>4분기</c:v>
                </c:pt>
              </c:strCache>
            </c:strRef>
          </c:cat>
          <c:val>
            <c:numRef>
              <c:f>Sheet1!$B$2:$B$5</c:f>
              <c:numCache>
                <c:formatCode>General</c:formatCode>
                <c:ptCount val="4"/>
                <c:pt idx="0">
                  <c:v>61</c:v>
                </c:pt>
                <c:pt idx="1">
                  <c:v>23</c:v>
                </c:pt>
                <c:pt idx="2">
                  <c:v>16</c:v>
                </c:pt>
              </c:numCache>
            </c:numRef>
          </c:val>
          <c:extLst xmlns:c16r2="http://schemas.microsoft.com/office/drawing/2015/06/chart">
            <c:ext xmlns:c16="http://schemas.microsoft.com/office/drawing/2014/chart" uri="{C3380CC4-5D6E-409C-BE32-E72D297353CC}">
              <c16:uniqueId val="{00000008-C185-4009-A73B-9B4A43180B07}"/>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4180091100989E-2"/>
          <c:y val="4.0069077292065602E-2"/>
          <c:w val="0.91916407436210801"/>
          <c:h val="0.91916407436210801"/>
        </c:manualLayout>
      </c:layout>
      <c:doughnutChart>
        <c:varyColors val="1"/>
        <c:ser>
          <c:idx val="0"/>
          <c:order val="0"/>
          <c:tx>
            <c:strRef>
              <c:f>Sheet1!$B$1</c:f>
              <c:strCache>
                <c:ptCount val="1"/>
                <c:pt idx="0">
                  <c:v>열1</c:v>
                </c:pt>
              </c:strCache>
            </c:strRef>
          </c:tx>
          <c:spPr>
            <a:solidFill>
              <a:schemeClr val="bg1">
                <a:lumMod val="50000"/>
              </a:schemeClr>
            </a:solidFill>
            <a:ln w="50800">
              <a:solidFill>
                <a:schemeClr val="tx1"/>
              </a:solidFill>
            </a:ln>
          </c:spPr>
          <c:dPt>
            <c:idx val="0"/>
            <c:bubble3D val="0"/>
            <c:explosion val="1"/>
            <c:spPr>
              <a:solidFill>
                <a:srgbClr val="EC6864"/>
              </a:solidFill>
              <a:ln w="50800">
                <a:solidFill>
                  <a:schemeClr val="tx1"/>
                </a:solidFill>
              </a:ln>
            </c:spPr>
            <c:extLst xmlns:c16r2="http://schemas.microsoft.com/office/drawing/2015/06/chart">
              <c:ext xmlns:c16="http://schemas.microsoft.com/office/drawing/2014/chart" uri="{C3380CC4-5D6E-409C-BE32-E72D297353CC}">
                <c16:uniqueId val="{00000001-342B-4E36-92ED-10380832299C}"/>
              </c:ext>
            </c:extLst>
          </c:dPt>
          <c:dPt>
            <c:idx val="1"/>
            <c:bubble3D val="0"/>
            <c:spPr>
              <a:solidFill>
                <a:srgbClr val="6FABB5"/>
              </a:solidFill>
              <a:ln w="50800">
                <a:solidFill>
                  <a:schemeClr val="tx1"/>
                </a:solidFill>
              </a:ln>
            </c:spPr>
            <c:extLst xmlns:c16r2="http://schemas.microsoft.com/office/drawing/2015/06/chart">
              <c:ext xmlns:c16="http://schemas.microsoft.com/office/drawing/2014/chart" uri="{C3380CC4-5D6E-409C-BE32-E72D297353CC}">
                <c16:uniqueId val="{00000003-342B-4E36-92ED-10380832299C}"/>
              </c:ext>
            </c:extLst>
          </c:dPt>
          <c:cat>
            <c:strRef>
              <c:f>Sheet1!$A$2:$A$3</c:f>
              <c:strCache>
                <c:ptCount val="2"/>
                <c:pt idx="0">
                  <c:v>Value 1</c:v>
                </c:pt>
                <c:pt idx="1">
                  <c:v>Value 2</c:v>
                </c:pt>
              </c:strCache>
            </c:strRef>
          </c:cat>
          <c:val>
            <c:numRef>
              <c:f>Sheet1!$B$2:$B$3</c:f>
              <c:numCache>
                <c:formatCode>General</c:formatCode>
                <c:ptCount val="2"/>
                <c:pt idx="0">
                  <c:v>68</c:v>
                </c:pt>
                <c:pt idx="1">
                  <c:v>32</c:v>
                </c:pt>
              </c:numCache>
            </c:numRef>
          </c:val>
          <c:extLst xmlns:c16r2="http://schemas.microsoft.com/office/drawing/2015/06/chart">
            <c:ext xmlns:c16="http://schemas.microsoft.com/office/drawing/2014/chart" uri="{C3380CC4-5D6E-409C-BE32-E72D297353CC}">
              <c16:uniqueId val="{00000004-342B-4E36-92ED-10380832299C}"/>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04180091100989E-2"/>
          <c:y val="4.0069077292065602E-2"/>
          <c:w val="0.91916407436210801"/>
          <c:h val="0.91916407436210801"/>
        </c:manualLayout>
      </c:layout>
      <c:doughnutChart>
        <c:varyColors val="1"/>
        <c:ser>
          <c:idx val="0"/>
          <c:order val="0"/>
          <c:tx>
            <c:strRef>
              <c:f>Sheet1!$B$1</c:f>
              <c:strCache>
                <c:ptCount val="1"/>
                <c:pt idx="0">
                  <c:v>열1</c:v>
                </c:pt>
              </c:strCache>
            </c:strRef>
          </c:tx>
          <c:spPr>
            <a:solidFill>
              <a:schemeClr val="bg1">
                <a:lumMod val="50000"/>
              </a:schemeClr>
            </a:solidFill>
            <a:ln w="50800">
              <a:solidFill>
                <a:schemeClr val="tx1"/>
              </a:solidFill>
            </a:ln>
          </c:spPr>
          <c:dPt>
            <c:idx val="0"/>
            <c:bubble3D val="0"/>
            <c:spPr>
              <a:solidFill>
                <a:srgbClr val="EC6864"/>
              </a:solidFill>
              <a:ln w="50800">
                <a:solidFill>
                  <a:schemeClr val="tx1"/>
                </a:solidFill>
              </a:ln>
            </c:spPr>
            <c:extLst xmlns:c16r2="http://schemas.microsoft.com/office/drawing/2015/06/chart">
              <c:ext xmlns:c16="http://schemas.microsoft.com/office/drawing/2014/chart" uri="{C3380CC4-5D6E-409C-BE32-E72D297353CC}">
                <c16:uniqueId val="{00000001-14D7-4834-B1A8-AC9D9E83117D}"/>
              </c:ext>
            </c:extLst>
          </c:dPt>
          <c:dPt>
            <c:idx val="1"/>
            <c:bubble3D val="0"/>
            <c:spPr>
              <a:solidFill>
                <a:srgbClr val="6FABB5"/>
              </a:solidFill>
              <a:ln w="50800">
                <a:solidFill>
                  <a:schemeClr val="tx1"/>
                </a:solidFill>
              </a:ln>
            </c:spPr>
            <c:extLst xmlns:c16r2="http://schemas.microsoft.com/office/drawing/2015/06/chart">
              <c:ext xmlns:c16="http://schemas.microsoft.com/office/drawing/2014/chart" uri="{C3380CC4-5D6E-409C-BE32-E72D297353CC}">
                <c16:uniqueId val="{00000003-14D7-4834-B1A8-AC9D9E83117D}"/>
              </c:ext>
            </c:extLst>
          </c:dPt>
          <c:cat>
            <c:strRef>
              <c:f>Sheet1!$A$2:$A$3</c:f>
              <c:strCache>
                <c:ptCount val="2"/>
                <c:pt idx="0">
                  <c:v>Value 1</c:v>
                </c:pt>
                <c:pt idx="1">
                  <c:v>Value 2</c:v>
                </c:pt>
              </c:strCache>
            </c:strRef>
          </c:cat>
          <c:val>
            <c:numRef>
              <c:f>Sheet1!$B$2:$B$3</c:f>
              <c:numCache>
                <c:formatCode>General</c:formatCode>
                <c:ptCount val="2"/>
                <c:pt idx="0">
                  <c:v>28</c:v>
                </c:pt>
                <c:pt idx="1">
                  <c:v>72</c:v>
                </c:pt>
              </c:numCache>
            </c:numRef>
          </c:val>
          <c:extLst xmlns:c16r2="http://schemas.microsoft.com/office/drawing/2015/06/chart">
            <c:ext xmlns:c16="http://schemas.microsoft.com/office/drawing/2014/chart" uri="{C3380CC4-5D6E-409C-BE32-E72D297353CC}">
              <c16:uniqueId val="{00000004-14D7-4834-B1A8-AC9D9E83117D}"/>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endParaRPr lang="zh-CN"/>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04180091100989E-2"/>
          <c:y val="4.0069077292065602E-2"/>
          <c:w val="0.91916407436210801"/>
          <c:h val="0.91916407436210801"/>
        </c:manualLayout>
      </c:layout>
      <c:doughnutChart>
        <c:varyColors val="1"/>
        <c:ser>
          <c:idx val="0"/>
          <c:order val="0"/>
          <c:tx>
            <c:strRef>
              <c:f>Sheet1!$B$1</c:f>
              <c:strCache>
                <c:ptCount val="1"/>
                <c:pt idx="0">
                  <c:v>열1</c:v>
                </c:pt>
              </c:strCache>
            </c:strRef>
          </c:tx>
          <c:spPr>
            <a:solidFill>
              <a:schemeClr val="bg1">
                <a:lumMod val="50000"/>
              </a:schemeClr>
            </a:solidFill>
            <a:ln w="50800">
              <a:solidFill>
                <a:schemeClr val="tx1"/>
              </a:solidFill>
            </a:ln>
          </c:spPr>
          <c:dPt>
            <c:idx val="0"/>
            <c:bubble3D val="0"/>
            <c:spPr>
              <a:solidFill>
                <a:srgbClr val="EC6864"/>
              </a:solidFill>
              <a:ln w="50800">
                <a:solidFill>
                  <a:schemeClr val="tx1"/>
                </a:solidFill>
              </a:ln>
            </c:spPr>
            <c:extLst xmlns:c16r2="http://schemas.microsoft.com/office/drawing/2015/06/chart">
              <c:ext xmlns:c16="http://schemas.microsoft.com/office/drawing/2014/chart" uri="{C3380CC4-5D6E-409C-BE32-E72D297353CC}">
                <c16:uniqueId val="{00000001-A625-461B-8B9C-141C50D77726}"/>
              </c:ext>
            </c:extLst>
          </c:dPt>
          <c:dPt>
            <c:idx val="1"/>
            <c:bubble3D val="0"/>
            <c:spPr>
              <a:solidFill>
                <a:srgbClr val="6FABB5"/>
              </a:solidFill>
              <a:ln w="50800">
                <a:solidFill>
                  <a:schemeClr val="tx1"/>
                </a:solidFill>
              </a:ln>
            </c:spPr>
            <c:extLst xmlns:c16r2="http://schemas.microsoft.com/office/drawing/2015/06/chart">
              <c:ext xmlns:c16="http://schemas.microsoft.com/office/drawing/2014/chart" uri="{C3380CC4-5D6E-409C-BE32-E72D297353CC}">
                <c16:uniqueId val="{00000003-A625-461B-8B9C-141C50D77726}"/>
              </c:ext>
            </c:extLst>
          </c:dPt>
          <c:cat>
            <c:strRef>
              <c:f>Sheet1!$A$2:$A$3</c:f>
              <c:strCache>
                <c:ptCount val="2"/>
                <c:pt idx="0">
                  <c:v>Value 1</c:v>
                </c:pt>
                <c:pt idx="1">
                  <c:v>Value 2</c:v>
                </c:pt>
              </c:strCache>
            </c:strRef>
          </c:cat>
          <c:val>
            <c:numRef>
              <c:f>Sheet1!$B$2:$B$3</c:f>
              <c:numCache>
                <c:formatCode>General</c:formatCode>
                <c:ptCount val="2"/>
                <c:pt idx="0">
                  <c:v>61</c:v>
                </c:pt>
                <c:pt idx="1">
                  <c:v>39</c:v>
                </c:pt>
              </c:numCache>
            </c:numRef>
          </c:val>
          <c:extLst xmlns:c16r2="http://schemas.microsoft.com/office/drawing/2015/06/chart">
            <c:ext xmlns:c16="http://schemas.microsoft.com/office/drawing/2014/chart" uri="{C3380CC4-5D6E-409C-BE32-E72D297353CC}">
              <c16:uniqueId val="{00000004-A625-461B-8B9C-141C50D77726}"/>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6B9C8E-E9E7-4129-BE32-E5A76CDBCFB1}" type="datetimeFigureOut">
              <a:rPr lang="ko-KR" altLang="en-US" smtClean="0"/>
              <a:t>2018-06-18</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AF5ACAB-5D3C-47B4-8475-AEE7341359C8}" type="slidenum">
              <a:rPr lang="ko-KR" altLang="en-US" smtClean="0"/>
              <a:t>‹#›</a:t>
            </a:fld>
            <a:endParaRPr lang="ko-KR" altLang="en-US"/>
          </a:p>
        </p:txBody>
      </p:sp>
    </p:spTree>
    <p:extLst>
      <p:ext uri="{BB962C8B-B14F-4D97-AF65-F5344CB8AC3E}">
        <p14:creationId xmlns:p14="http://schemas.microsoft.com/office/powerpoint/2010/main" val="35722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B68F5E-0F2C-4116-9B47-A5CCFD49B36D}" type="datetimeFigureOut">
              <a:rPr lang="ko-KR" altLang="en-US" smtClean="0"/>
              <a:t>2018-06-18</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4555CE-DD93-464D-A9FA-A3E34F081528}" type="slidenum">
              <a:rPr lang="ko-KR" altLang="en-US" smtClean="0"/>
              <a:t>‹#›</a:t>
            </a:fld>
            <a:endParaRPr lang="ko-KR" altLang="en-US"/>
          </a:p>
        </p:txBody>
      </p:sp>
    </p:spTree>
    <p:extLst>
      <p:ext uri="{BB962C8B-B14F-4D97-AF65-F5344CB8AC3E}">
        <p14:creationId xmlns:p14="http://schemas.microsoft.com/office/powerpoint/2010/main" val="2383393007"/>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a:t>
            </a:fld>
            <a:endParaRPr lang="ko-KR" altLang="en-US"/>
          </a:p>
        </p:txBody>
      </p:sp>
    </p:spTree>
    <p:extLst>
      <p:ext uri="{BB962C8B-B14F-4D97-AF65-F5344CB8AC3E}">
        <p14:creationId xmlns:p14="http://schemas.microsoft.com/office/powerpoint/2010/main" val="2760883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10</a:t>
            </a:fld>
            <a:endParaRPr lang="ko-KR" altLang="en-US"/>
          </a:p>
        </p:txBody>
      </p:sp>
    </p:spTree>
    <p:extLst>
      <p:ext uri="{BB962C8B-B14F-4D97-AF65-F5344CB8AC3E}">
        <p14:creationId xmlns:p14="http://schemas.microsoft.com/office/powerpoint/2010/main" val="1847738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11</a:t>
            </a:fld>
            <a:endParaRPr lang="ko-KR" altLang="en-US"/>
          </a:p>
        </p:txBody>
      </p:sp>
    </p:spTree>
    <p:extLst>
      <p:ext uri="{BB962C8B-B14F-4D97-AF65-F5344CB8AC3E}">
        <p14:creationId xmlns:p14="http://schemas.microsoft.com/office/powerpoint/2010/main" val="69125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12</a:t>
            </a:fld>
            <a:endParaRPr lang="ko-KR" altLang="en-US"/>
          </a:p>
        </p:txBody>
      </p:sp>
    </p:spTree>
    <p:extLst>
      <p:ext uri="{BB962C8B-B14F-4D97-AF65-F5344CB8AC3E}">
        <p14:creationId xmlns:p14="http://schemas.microsoft.com/office/powerpoint/2010/main" val="3161404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13</a:t>
            </a:fld>
            <a:endParaRPr lang="ko-KR" altLang="en-US"/>
          </a:p>
        </p:txBody>
      </p:sp>
    </p:spTree>
    <p:extLst>
      <p:ext uri="{BB962C8B-B14F-4D97-AF65-F5344CB8AC3E}">
        <p14:creationId xmlns:p14="http://schemas.microsoft.com/office/powerpoint/2010/main" val="3016104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14</a:t>
            </a:fld>
            <a:endParaRPr lang="ko-KR" altLang="en-US"/>
          </a:p>
        </p:txBody>
      </p:sp>
    </p:spTree>
    <p:extLst>
      <p:ext uri="{BB962C8B-B14F-4D97-AF65-F5344CB8AC3E}">
        <p14:creationId xmlns:p14="http://schemas.microsoft.com/office/powerpoint/2010/main" val="3223039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15</a:t>
            </a:fld>
            <a:endParaRPr lang="ko-KR" altLang="en-US"/>
          </a:p>
        </p:txBody>
      </p:sp>
    </p:spTree>
    <p:extLst>
      <p:ext uri="{BB962C8B-B14F-4D97-AF65-F5344CB8AC3E}">
        <p14:creationId xmlns:p14="http://schemas.microsoft.com/office/powerpoint/2010/main" val="654604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16</a:t>
            </a:fld>
            <a:endParaRPr lang="ko-KR" altLang="en-US"/>
          </a:p>
        </p:txBody>
      </p:sp>
    </p:spTree>
    <p:extLst>
      <p:ext uri="{BB962C8B-B14F-4D97-AF65-F5344CB8AC3E}">
        <p14:creationId xmlns:p14="http://schemas.microsoft.com/office/powerpoint/2010/main" val="4128848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17</a:t>
            </a:fld>
            <a:endParaRPr lang="ko-KR" altLang="en-US"/>
          </a:p>
        </p:txBody>
      </p:sp>
    </p:spTree>
    <p:extLst>
      <p:ext uri="{BB962C8B-B14F-4D97-AF65-F5344CB8AC3E}">
        <p14:creationId xmlns:p14="http://schemas.microsoft.com/office/powerpoint/2010/main" val="2740975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18</a:t>
            </a:fld>
            <a:endParaRPr lang="ko-KR" altLang="en-US"/>
          </a:p>
        </p:txBody>
      </p:sp>
    </p:spTree>
    <p:extLst>
      <p:ext uri="{BB962C8B-B14F-4D97-AF65-F5344CB8AC3E}">
        <p14:creationId xmlns:p14="http://schemas.microsoft.com/office/powerpoint/2010/main" val="873487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19</a:t>
            </a:fld>
            <a:endParaRPr lang="ko-KR" altLang="en-US"/>
          </a:p>
        </p:txBody>
      </p:sp>
    </p:spTree>
    <p:extLst>
      <p:ext uri="{BB962C8B-B14F-4D97-AF65-F5344CB8AC3E}">
        <p14:creationId xmlns:p14="http://schemas.microsoft.com/office/powerpoint/2010/main" val="125880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2</a:t>
            </a:fld>
            <a:endParaRPr lang="ko-KR" altLang="en-US"/>
          </a:p>
        </p:txBody>
      </p:sp>
    </p:spTree>
    <p:extLst>
      <p:ext uri="{BB962C8B-B14F-4D97-AF65-F5344CB8AC3E}">
        <p14:creationId xmlns:p14="http://schemas.microsoft.com/office/powerpoint/2010/main" val="344489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20</a:t>
            </a:fld>
            <a:endParaRPr lang="ko-KR" altLang="en-US"/>
          </a:p>
        </p:txBody>
      </p:sp>
    </p:spTree>
    <p:extLst>
      <p:ext uri="{BB962C8B-B14F-4D97-AF65-F5344CB8AC3E}">
        <p14:creationId xmlns:p14="http://schemas.microsoft.com/office/powerpoint/2010/main" val="51035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3</a:t>
            </a:fld>
            <a:endParaRPr lang="ko-KR" altLang="en-US"/>
          </a:p>
        </p:txBody>
      </p:sp>
    </p:spTree>
    <p:extLst>
      <p:ext uri="{BB962C8B-B14F-4D97-AF65-F5344CB8AC3E}">
        <p14:creationId xmlns:p14="http://schemas.microsoft.com/office/powerpoint/2010/main" val="1249017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4</a:t>
            </a:fld>
            <a:endParaRPr lang="ko-KR" altLang="en-US"/>
          </a:p>
        </p:txBody>
      </p:sp>
    </p:spTree>
    <p:extLst>
      <p:ext uri="{BB962C8B-B14F-4D97-AF65-F5344CB8AC3E}">
        <p14:creationId xmlns:p14="http://schemas.microsoft.com/office/powerpoint/2010/main" val="1901494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5</a:t>
            </a:fld>
            <a:endParaRPr lang="ko-KR" altLang="en-US"/>
          </a:p>
        </p:txBody>
      </p:sp>
    </p:spTree>
    <p:extLst>
      <p:ext uri="{BB962C8B-B14F-4D97-AF65-F5344CB8AC3E}">
        <p14:creationId xmlns:p14="http://schemas.microsoft.com/office/powerpoint/2010/main" val="134052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6</a:t>
            </a:fld>
            <a:endParaRPr lang="ko-KR" altLang="en-US"/>
          </a:p>
        </p:txBody>
      </p:sp>
    </p:spTree>
    <p:extLst>
      <p:ext uri="{BB962C8B-B14F-4D97-AF65-F5344CB8AC3E}">
        <p14:creationId xmlns:p14="http://schemas.microsoft.com/office/powerpoint/2010/main" val="2637665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7</a:t>
            </a:fld>
            <a:endParaRPr lang="ko-KR" altLang="en-US"/>
          </a:p>
        </p:txBody>
      </p:sp>
    </p:spTree>
    <p:extLst>
      <p:ext uri="{BB962C8B-B14F-4D97-AF65-F5344CB8AC3E}">
        <p14:creationId xmlns:p14="http://schemas.microsoft.com/office/powerpoint/2010/main" val="1877458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8</a:t>
            </a:fld>
            <a:endParaRPr lang="ko-KR" altLang="en-US"/>
          </a:p>
        </p:txBody>
      </p:sp>
    </p:spTree>
    <p:extLst>
      <p:ext uri="{BB962C8B-B14F-4D97-AF65-F5344CB8AC3E}">
        <p14:creationId xmlns:p14="http://schemas.microsoft.com/office/powerpoint/2010/main" val="2870187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4555CE-DD93-464D-A9FA-A3E34F081528}" type="slidenum">
              <a:rPr lang="ko-KR" altLang="en-US" smtClean="0"/>
              <a:t>9</a:t>
            </a:fld>
            <a:endParaRPr lang="ko-KR" altLang="en-US"/>
          </a:p>
        </p:txBody>
      </p:sp>
    </p:spTree>
    <p:extLst>
      <p:ext uri="{BB962C8B-B14F-4D97-AF65-F5344CB8AC3E}">
        <p14:creationId xmlns:p14="http://schemas.microsoft.com/office/powerpoint/2010/main" val="148288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제목 슬라이드">
    <p:spTree>
      <p:nvGrpSpPr>
        <p:cNvPr id="1" name=""/>
        <p:cNvGrpSpPr/>
        <p:nvPr/>
      </p:nvGrpSpPr>
      <p:grpSpPr>
        <a:xfrm>
          <a:off x="0" y="0"/>
          <a:ext cx="0" cy="0"/>
          <a:chOff x="0" y="0"/>
          <a:chExt cx="0" cy="0"/>
        </a:xfrm>
      </p:grpSpPr>
      <p:sp>
        <p:nvSpPr>
          <p:cNvPr id="5" name="직사각형 4"/>
          <p:cNvSpPr/>
          <p:nvPr userDrawn="1"/>
        </p:nvSpPr>
        <p:spPr>
          <a:xfrm>
            <a:off x="0" y="0"/>
            <a:ext cx="9144000" cy="6858000"/>
          </a:xfrm>
          <a:prstGeom prst="rect">
            <a:avLst/>
          </a:prstGeom>
          <a:solidFill>
            <a:srgbClr val="6FAB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텍스트 개체 틀 9"/>
          <p:cNvSpPr>
            <a:spLocks noGrp="1"/>
          </p:cNvSpPr>
          <p:nvPr>
            <p:ph type="body" sz="quarter" idx="16" hasCustomPrompt="1"/>
          </p:nvPr>
        </p:nvSpPr>
        <p:spPr>
          <a:xfrm>
            <a:off x="488664" y="4538793"/>
            <a:ext cx="8158882" cy="846386"/>
          </a:xfrm>
          <a:prstGeom prst="rect">
            <a:avLst/>
          </a:prstGeom>
        </p:spPr>
        <p:txBody>
          <a:bodyPr wrap="square" lIns="0" tIns="0" rIns="0" bIns="0">
            <a:spAutoFit/>
          </a:bodyPr>
          <a:lstStyle>
            <a:lvl1pPr marL="0" indent="0" algn="ctr">
              <a:lnSpc>
                <a:spcPct val="100000"/>
              </a:lnSpc>
              <a:spcBef>
                <a:spcPts val="0"/>
              </a:spcBef>
              <a:buNone/>
              <a:defRPr lang="ko-KR" altLang="en-US" sz="5500" b="1" dirty="0" smtClean="0">
                <a:solidFill>
                  <a:schemeClr val="tx1"/>
                </a:solidFill>
                <a:latin typeface="Calibri" panose="020F0502020204030204" pitchFamily="34" charset="0"/>
                <a:cs typeface="Tahoma" panose="020B0604030504040204" pitchFamily="34" charset="0"/>
              </a:defRPr>
            </a:lvl1pPr>
          </a:lstStyle>
          <a:p>
            <a:pPr lvl="0"/>
            <a:r>
              <a:rPr lang="en-US" altLang="ko-KR" dirty="0"/>
              <a:t>Presentation Title</a:t>
            </a:r>
            <a:endParaRPr lang="ko-KR" altLang="en-US" dirty="0"/>
          </a:p>
        </p:txBody>
      </p:sp>
      <p:sp>
        <p:nvSpPr>
          <p:cNvPr id="7" name="텍스트 개체 틀 9"/>
          <p:cNvSpPr>
            <a:spLocks noGrp="1"/>
          </p:cNvSpPr>
          <p:nvPr>
            <p:ph type="body" sz="quarter" idx="17" hasCustomPrompt="1"/>
          </p:nvPr>
        </p:nvSpPr>
        <p:spPr>
          <a:xfrm>
            <a:off x="1971054" y="5392266"/>
            <a:ext cx="5194102" cy="307777"/>
          </a:xfrm>
          <a:prstGeom prst="rect">
            <a:avLst/>
          </a:prstGeom>
        </p:spPr>
        <p:txBody>
          <a:bodyPr wrap="square" lIns="0" tIns="0" rIns="0" bIns="0">
            <a:spAutoFit/>
          </a:bodyPr>
          <a:lstStyle>
            <a:lvl1pPr marL="0" indent="0" algn="ctr">
              <a:buNone/>
              <a:defRPr sz="2000" b="1">
                <a:solidFill>
                  <a:schemeClr val="tx1"/>
                </a:solidFill>
                <a:effectLst/>
                <a:latin typeface="Calibri" panose="020F0502020204030204" pitchFamily="34" charset="0"/>
                <a:cs typeface="Tahoma" panose="020B0604030504040204" pitchFamily="34" charset="0"/>
              </a:defRPr>
            </a:lvl1pPr>
          </a:lstStyle>
          <a:p>
            <a:pPr lvl="0"/>
            <a:r>
              <a:rPr lang="en-US" altLang="ko-KR" dirty="0"/>
              <a:t>Slogan Goes Here</a:t>
            </a:r>
          </a:p>
        </p:txBody>
      </p:sp>
    </p:spTree>
  </p:cSld>
  <p:clrMapOvr>
    <a:masterClrMapping/>
  </p:clrMapOvr>
  <p:transition spd="slow" advClick="0" advTm="1000">
    <p:randomBar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sp>
        <p:nvSpPr>
          <p:cNvPr id="129" name="직사각형 128"/>
          <p:cNvSpPr/>
          <p:nvPr userDrawn="1"/>
        </p:nvSpPr>
        <p:spPr>
          <a:xfrm>
            <a:off x="0" y="0"/>
            <a:ext cx="9144000" cy="6858000"/>
          </a:xfrm>
          <a:prstGeom prst="rect">
            <a:avLst/>
          </a:prstGeom>
          <a:solidFill>
            <a:srgbClr val="6FAB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7" name="제목 1"/>
          <p:cNvSpPr>
            <a:spLocks noGrp="1"/>
          </p:cNvSpPr>
          <p:nvPr>
            <p:ph type="title" hasCustomPrompt="1"/>
          </p:nvPr>
        </p:nvSpPr>
        <p:spPr>
          <a:xfrm>
            <a:off x="2947075" y="4926605"/>
            <a:ext cx="1993042" cy="246221"/>
          </a:xfrm>
          <a:prstGeom prst="rect">
            <a:avLst/>
          </a:prstGeom>
        </p:spPr>
        <p:txBody>
          <a:bodyPr vert="horz" wrap="square" lIns="0" tIns="0" rIns="0" bIns="0" rtlCol="0" anchor="ctr">
            <a:spAutoFit/>
          </a:bodyPr>
          <a:lstStyle>
            <a:lvl1pPr marL="0" marR="0" indent="0" algn="l" defTabSz="913765" rtl="0" eaLnBrk="1" fontAlgn="auto" latinLnBrk="1" hangingPunct="1">
              <a:lnSpc>
                <a:spcPct val="100000"/>
              </a:lnSpc>
              <a:spcBef>
                <a:spcPct val="0"/>
              </a:spcBef>
              <a:spcAft>
                <a:spcPts val="0"/>
              </a:spcAft>
              <a:buClrTx/>
              <a:buSzTx/>
              <a:buFontTx/>
              <a:buNone/>
              <a:defRPr lang="ko-KR" altLang="en-US" sz="1600" b="1" i="0" kern="1200" baseline="0" dirty="0" smtClean="0">
                <a:solidFill>
                  <a:schemeClr val="tx1"/>
                </a:solidFill>
                <a:effectLst/>
                <a:latin typeface="Calibri" panose="020F0502020204030204" pitchFamily="34" charset="0"/>
                <a:ea typeface="+mj-ea"/>
                <a:cs typeface="Tahoma" panose="020B0604030504040204" pitchFamily="34" charset="0"/>
              </a:defRPr>
            </a:lvl1pPr>
          </a:lstStyle>
          <a:p>
            <a:r>
              <a:rPr lang="en-US" altLang="ko-KR" dirty="0"/>
              <a:t>Title Text Here</a:t>
            </a:r>
            <a:endParaRPr lang="ko-KR" altLang="en-US" dirty="0"/>
          </a:p>
        </p:txBody>
      </p:sp>
      <p:sp>
        <p:nvSpPr>
          <p:cNvPr id="18" name="텍스트 개체 틀 4"/>
          <p:cNvSpPr>
            <a:spLocks noGrp="1"/>
          </p:cNvSpPr>
          <p:nvPr>
            <p:ph type="body" sz="quarter" idx="18" hasCustomPrompt="1"/>
          </p:nvPr>
        </p:nvSpPr>
        <p:spPr>
          <a:xfrm>
            <a:off x="2956599" y="5176822"/>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19" name="텍스트 개체 틀 6"/>
          <p:cNvSpPr>
            <a:spLocks noGrp="1"/>
          </p:cNvSpPr>
          <p:nvPr>
            <p:ph type="body" sz="quarter" idx="38" hasCustomPrompt="1"/>
          </p:nvPr>
        </p:nvSpPr>
        <p:spPr>
          <a:xfrm>
            <a:off x="2258219" y="4879998"/>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t>01</a:t>
            </a:r>
            <a:endParaRPr lang="ko-KR" altLang="en-US" dirty="0"/>
          </a:p>
        </p:txBody>
      </p:sp>
      <p:sp>
        <p:nvSpPr>
          <p:cNvPr id="20" name="텍스트 개체 틀 4"/>
          <p:cNvSpPr>
            <a:spLocks noGrp="1"/>
          </p:cNvSpPr>
          <p:nvPr>
            <p:ph type="body" sz="quarter" idx="42" hasCustomPrompt="1"/>
          </p:nvPr>
        </p:nvSpPr>
        <p:spPr>
          <a:xfrm>
            <a:off x="2956599" y="5914047"/>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21" name="텍스트 개체 틀 6"/>
          <p:cNvSpPr>
            <a:spLocks noGrp="1"/>
          </p:cNvSpPr>
          <p:nvPr>
            <p:ph type="body" sz="quarter" idx="43" hasCustomPrompt="1"/>
          </p:nvPr>
        </p:nvSpPr>
        <p:spPr>
          <a:xfrm>
            <a:off x="2258219" y="5609603"/>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t>02</a:t>
            </a:r>
            <a:endParaRPr lang="ko-KR" altLang="en-US" dirty="0"/>
          </a:p>
        </p:txBody>
      </p:sp>
      <p:sp>
        <p:nvSpPr>
          <p:cNvPr id="22" name="텍스트 개체 틀 174"/>
          <p:cNvSpPr>
            <a:spLocks noGrp="1"/>
          </p:cNvSpPr>
          <p:nvPr>
            <p:ph type="body" sz="quarter" idx="47" hasCustomPrompt="1"/>
          </p:nvPr>
        </p:nvSpPr>
        <p:spPr>
          <a:xfrm>
            <a:off x="2866206" y="5637796"/>
            <a:ext cx="2087786" cy="272255"/>
          </a:xfrm>
          <a:prstGeom prst="rect">
            <a:avLst/>
          </a:prstGeom>
        </p:spPr>
        <p:txBody>
          <a:bodyPr anchor="ctr"/>
          <a:lstStyle>
            <a:lvl1pPr marL="0" indent="0">
              <a:buNone/>
              <a:defRPr sz="1600" b="1">
                <a:solidFill>
                  <a:schemeClr val="tx1"/>
                </a:solidFill>
                <a:latin typeface="Calibri" panose="020F0502020204030204" pitchFamily="34" charset="0"/>
                <a:cs typeface="Tahoma" panose="020B0604030504040204" pitchFamily="34" charset="0"/>
              </a:defRPr>
            </a:lvl1pPr>
          </a:lstStyle>
          <a:p>
            <a:pPr lvl="0"/>
            <a:r>
              <a:rPr lang="en-US" altLang="ko-KR" dirty="0"/>
              <a:t>Title Text Here</a:t>
            </a:r>
            <a:endParaRPr lang="ko-KR" altLang="en-US" dirty="0"/>
          </a:p>
        </p:txBody>
      </p:sp>
      <p:sp>
        <p:nvSpPr>
          <p:cNvPr id="23" name="텍스트 개체 틀 4"/>
          <p:cNvSpPr>
            <a:spLocks noGrp="1"/>
          </p:cNvSpPr>
          <p:nvPr>
            <p:ph type="body" sz="quarter" idx="48" hasCustomPrompt="1"/>
          </p:nvPr>
        </p:nvSpPr>
        <p:spPr>
          <a:xfrm>
            <a:off x="5692903" y="5192395"/>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24" name="텍스트 개체 틀 6"/>
          <p:cNvSpPr>
            <a:spLocks noGrp="1"/>
          </p:cNvSpPr>
          <p:nvPr>
            <p:ph type="body" sz="quarter" idx="49" hasCustomPrompt="1"/>
          </p:nvPr>
        </p:nvSpPr>
        <p:spPr>
          <a:xfrm>
            <a:off x="4994523" y="4887951"/>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t>03</a:t>
            </a:r>
            <a:endParaRPr lang="ko-KR" altLang="en-US" dirty="0"/>
          </a:p>
        </p:txBody>
      </p:sp>
      <p:sp>
        <p:nvSpPr>
          <p:cNvPr id="25" name="텍스트 개체 틀 174"/>
          <p:cNvSpPr>
            <a:spLocks noGrp="1"/>
          </p:cNvSpPr>
          <p:nvPr>
            <p:ph type="body" sz="quarter" idx="50" hasCustomPrompt="1"/>
          </p:nvPr>
        </p:nvSpPr>
        <p:spPr>
          <a:xfrm>
            <a:off x="5602510" y="4916144"/>
            <a:ext cx="2087786" cy="272255"/>
          </a:xfrm>
          <a:prstGeom prst="rect">
            <a:avLst/>
          </a:prstGeom>
        </p:spPr>
        <p:txBody>
          <a:bodyPr anchor="ctr"/>
          <a:lstStyle>
            <a:lvl1pPr marL="0" indent="0">
              <a:buNone/>
              <a:defRPr sz="1600" b="1">
                <a:solidFill>
                  <a:schemeClr val="tx1"/>
                </a:solidFill>
                <a:latin typeface="Calibri" panose="020F0502020204030204" pitchFamily="34" charset="0"/>
                <a:cs typeface="Tahoma" panose="020B0604030504040204" pitchFamily="34" charset="0"/>
              </a:defRPr>
            </a:lvl1pPr>
          </a:lstStyle>
          <a:p>
            <a:pPr lvl="0"/>
            <a:r>
              <a:rPr lang="en-US" altLang="ko-KR" dirty="0"/>
              <a:t>Title Text Here</a:t>
            </a:r>
            <a:endParaRPr lang="ko-KR" altLang="en-US" dirty="0"/>
          </a:p>
        </p:txBody>
      </p:sp>
      <p:sp>
        <p:nvSpPr>
          <p:cNvPr id="38" name="텍스트 개체 틀 4"/>
          <p:cNvSpPr>
            <a:spLocks noGrp="1"/>
          </p:cNvSpPr>
          <p:nvPr>
            <p:ph type="body" sz="quarter" idx="51" hasCustomPrompt="1"/>
          </p:nvPr>
        </p:nvSpPr>
        <p:spPr>
          <a:xfrm>
            <a:off x="5692903" y="5912475"/>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39" name="텍스트 개체 틀 6"/>
          <p:cNvSpPr>
            <a:spLocks noGrp="1"/>
          </p:cNvSpPr>
          <p:nvPr>
            <p:ph type="body" sz="quarter" idx="52" hasCustomPrompt="1"/>
          </p:nvPr>
        </p:nvSpPr>
        <p:spPr>
          <a:xfrm>
            <a:off x="4994523" y="5608031"/>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t>04</a:t>
            </a:r>
            <a:endParaRPr lang="ko-KR" altLang="en-US" dirty="0"/>
          </a:p>
        </p:txBody>
      </p:sp>
      <p:sp>
        <p:nvSpPr>
          <p:cNvPr id="40" name="텍스트 개체 틀 174"/>
          <p:cNvSpPr>
            <a:spLocks noGrp="1"/>
          </p:cNvSpPr>
          <p:nvPr>
            <p:ph type="body" sz="quarter" idx="53" hasCustomPrompt="1"/>
          </p:nvPr>
        </p:nvSpPr>
        <p:spPr>
          <a:xfrm>
            <a:off x="5602510" y="5636224"/>
            <a:ext cx="2087786" cy="272255"/>
          </a:xfrm>
          <a:prstGeom prst="rect">
            <a:avLst/>
          </a:prstGeom>
        </p:spPr>
        <p:txBody>
          <a:bodyPr anchor="ctr"/>
          <a:lstStyle>
            <a:lvl1pPr marL="0" indent="0">
              <a:buNone/>
              <a:defRPr sz="1600" b="1">
                <a:solidFill>
                  <a:schemeClr val="tx1"/>
                </a:solidFill>
                <a:latin typeface="Calibri" panose="020F0502020204030204" pitchFamily="34" charset="0"/>
                <a:cs typeface="Tahoma" panose="020B0604030504040204" pitchFamily="34" charset="0"/>
              </a:defRPr>
            </a:lvl1pPr>
          </a:lstStyle>
          <a:p>
            <a:pPr lvl="0"/>
            <a:r>
              <a:rPr lang="en-US" altLang="ko-KR" dirty="0"/>
              <a:t>Title Text Here</a:t>
            </a:r>
            <a:endParaRPr lang="ko-KR" altLang="en-US" dirty="0"/>
          </a:p>
        </p:txBody>
      </p:sp>
    </p:spTree>
  </p:cSld>
  <p:clrMapOvr>
    <a:masterClrMapping/>
  </p:clrMapOvr>
  <p:transition spd="slow" advClick="0" advTm="1000">
    <p:randomBar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슬라이드">
    <p:spTree>
      <p:nvGrpSpPr>
        <p:cNvPr id="1" name=""/>
        <p:cNvGrpSpPr/>
        <p:nvPr/>
      </p:nvGrpSpPr>
      <p:grpSpPr>
        <a:xfrm>
          <a:off x="0" y="0"/>
          <a:ext cx="0" cy="0"/>
          <a:chOff x="0" y="0"/>
          <a:chExt cx="0" cy="0"/>
        </a:xfrm>
      </p:grpSpPr>
      <p:sp>
        <p:nvSpPr>
          <p:cNvPr id="7" name="직사각형 6"/>
          <p:cNvSpPr/>
          <p:nvPr userDrawn="1"/>
        </p:nvSpPr>
        <p:spPr>
          <a:xfrm>
            <a:off x="0" y="0"/>
            <a:ext cx="9144000" cy="6858000"/>
          </a:xfrm>
          <a:prstGeom prst="rect">
            <a:avLst/>
          </a:prstGeom>
          <a:solidFill>
            <a:srgbClr val="6FAB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8" name="모서리가 둥근 직사각형 4"/>
          <p:cNvSpPr/>
          <p:nvPr userDrawn="1"/>
        </p:nvSpPr>
        <p:spPr>
          <a:xfrm>
            <a:off x="2979407" y="3740793"/>
            <a:ext cx="6164593" cy="50400"/>
          </a:xfrm>
          <a:custGeom>
            <a:avLst/>
            <a:gdLst/>
            <a:ahLst/>
            <a:cxnLst/>
            <a:rect l="l" t="t" r="r" b="b"/>
            <a:pathLst>
              <a:path w="7680176" h="50400">
                <a:moveTo>
                  <a:pt x="25200" y="0"/>
                </a:moveTo>
                <a:lnTo>
                  <a:pt x="7680176" y="0"/>
                </a:lnTo>
                <a:lnTo>
                  <a:pt x="7680176" y="50400"/>
                </a:lnTo>
                <a:lnTo>
                  <a:pt x="25200" y="50400"/>
                </a:lnTo>
                <a:cubicBezTo>
                  <a:pt x="11282" y="50400"/>
                  <a:pt x="0" y="39118"/>
                  <a:pt x="0" y="25200"/>
                </a:cubicBezTo>
                <a:cubicBezTo>
                  <a:pt x="0" y="11282"/>
                  <a:pt x="11282" y="0"/>
                  <a:pt x="2520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54" name="직사각형 53"/>
          <p:cNvSpPr/>
          <p:nvPr userDrawn="1"/>
        </p:nvSpPr>
        <p:spPr>
          <a:xfrm>
            <a:off x="0" y="4581128"/>
            <a:ext cx="9144000" cy="2300684"/>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55" name="제목 1"/>
          <p:cNvSpPr>
            <a:spLocks noGrp="1"/>
          </p:cNvSpPr>
          <p:nvPr>
            <p:ph type="title" hasCustomPrompt="1"/>
          </p:nvPr>
        </p:nvSpPr>
        <p:spPr>
          <a:xfrm>
            <a:off x="3947170" y="3846666"/>
            <a:ext cx="4839394" cy="246221"/>
          </a:xfrm>
          <a:prstGeom prst="rect">
            <a:avLst/>
          </a:prstGeom>
        </p:spPr>
        <p:txBody>
          <a:bodyPr vert="horz" wrap="square" lIns="0" tIns="0" rIns="0" bIns="0" rtlCol="0" anchor="ctr">
            <a:spAutoFit/>
          </a:bodyPr>
          <a:lstStyle>
            <a:lvl1pPr marL="0" marR="0" indent="0" algn="l" defTabSz="913765" rtl="0" eaLnBrk="1" fontAlgn="auto" latinLnBrk="1" hangingPunct="1">
              <a:lnSpc>
                <a:spcPct val="100000"/>
              </a:lnSpc>
              <a:spcBef>
                <a:spcPct val="0"/>
              </a:spcBef>
              <a:spcAft>
                <a:spcPts val="0"/>
              </a:spcAft>
              <a:buClrTx/>
              <a:buSzTx/>
              <a:buFontTx/>
              <a:buNone/>
              <a:defRPr lang="ko-KR" altLang="en-US" sz="1600" b="1" i="0" kern="1200" baseline="0" dirty="0" smtClean="0">
                <a:ln>
                  <a:noFill/>
                </a:ln>
                <a:solidFill>
                  <a:schemeClr val="tx1"/>
                </a:solidFill>
                <a:effectLst/>
                <a:latin typeface="Calibri" panose="020F0502020204030204" pitchFamily="34" charset="0"/>
                <a:ea typeface="+mj-ea"/>
                <a:cs typeface="Tahoma" panose="020B0604030504040204" pitchFamily="34" charset="0"/>
              </a:defRPr>
            </a:lvl1pPr>
          </a:lstStyle>
          <a:p>
            <a:r>
              <a:rPr lang="en-US" altLang="ko-KR" dirty="0"/>
              <a:t>Contents</a:t>
            </a:r>
            <a:r>
              <a:rPr lang="ko-KR" altLang="en-US" dirty="0"/>
              <a:t> </a:t>
            </a:r>
            <a:r>
              <a:rPr lang="en-US" altLang="ko-KR" dirty="0"/>
              <a:t>Subtitle</a:t>
            </a:r>
            <a:endParaRPr lang="ko-KR" altLang="en-US" dirty="0"/>
          </a:p>
        </p:txBody>
      </p:sp>
      <p:sp>
        <p:nvSpPr>
          <p:cNvPr id="56" name="텍스트 개체 틀 2"/>
          <p:cNvSpPr>
            <a:spLocks noGrp="1"/>
          </p:cNvSpPr>
          <p:nvPr>
            <p:ph type="body" sz="quarter" idx="38" hasCustomPrompt="1"/>
          </p:nvPr>
        </p:nvSpPr>
        <p:spPr>
          <a:xfrm>
            <a:off x="3818012" y="3140883"/>
            <a:ext cx="4968552" cy="584162"/>
          </a:xfrm>
          <a:prstGeom prst="rect">
            <a:avLst/>
          </a:prstGeom>
        </p:spPr>
        <p:txBody>
          <a:bodyPr anchor="ctr"/>
          <a:lstStyle>
            <a:lvl1pPr marL="0" indent="0" algn="l">
              <a:buFontTx/>
              <a:buNone/>
              <a:defRPr sz="5000" b="1">
                <a:solidFill>
                  <a:schemeClr val="tx1"/>
                </a:solidFill>
                <a:latin typeface="Calibri" panose="020F0502020204030204" pitchFamily="34" charset="0"/>
                <a:cs typeface="Tahoma" panose="020B0604030504040204" pitchFamily="34" charset="0"/>
              </a:defRPr>
            </a:lvl1pPr>
          </a:lstStyle>
          <a:p>
            <a:pPr lvl="0"/>
            <a:r>
              <a:rPr lang="en-US" altLang="ko-KR" dirty="0"/>
              <a:t>Contents Title</a:t>
            </a:r>
            <a:endParaRPr lang="ko-KR" altLang="en-US" dirty="0"/>
          </a:p>
        </p:txBody>
      </p:sp>
      <p:sp>
        <p:nvSpPr>
          <p:cNvPr id="57" name="텍스트 개체 틀 2"/>
          <p:cNvSpPr>
            <a:spLocks noGrp="1"/>
          </p:cNvSpPr>
          <p:nvPr>
            <p:ph type="body" sz="quarter" idx="39" hasCustomPrompt="1"/>
          </p:nvPr>
        </p:nvSpPr>
        <p:spPr>
          <a:xfrm>
            <a:off x="3818012" y="1947696"/>
            <a:ext cx="3090398" cy="1067608"/>
          </a:xfrm>
          <a:prstGeom prst="rect">
            <a:avLst/>
          </a:prstGeom>
        </p:spPr>
        <p:txBody>
          <a:bodyPr anchor="ctr"/>
          <a:lstStyle>
            <a:lvl1pPr marL="0" indent="0" algn="l">
              <a:buFontTx/>
              <a:buNone/>
              <a:defRPr sz="10000" b="1">
                <a:solidFill>
                  <a:schemeClr val="bg1"/>
                </a:solidFill>
                <a:latin typeface="Calibri" panose="020F0502020204030204" pitchFamily="34" charset="0"/>
                <a:cs typeface="Tahoma" panose="020B0604030504040204" pitchFamily="34" charset="0"/>
              </a:defRPr>
            </a:lvl1pPr>
          </a:lstStyle>
          <a:p>
            <a:pPr lvl="0"/>
            <a:r>
              <a:rPr lang="en-US" altLang="ko-KR" dirty="0"/>
              <a:t>01</a:t>
            </a:r>
            <a:endParaRPr lang="ko-KR" altLang="en-US" dirty="0"/>
          </a:p>
        </p:txBody>
      </p:sp>
    </p:spTree>
  </p:cSld>
  <p:clrMapOvr>
    <a:masterClrMapping/>
  </p:clrMapOvr>
  <p:transition spd="slow" advClick="0" advTm="1000">
    <p:randomBar dir="ver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슬라이드">
    <p:spTree>
      <p:nvGrpSpPr>
        <p:cNvPr id="1" name=""/>
        <p:cNvGrpSpPr/>
        <p:nvPr/>
      </p:nvGrpSpPr>
      <p:grpSpPr>
        <a:xfrm>
          <a:off x="0" y="0"/>
          <a:ext cx="0" cy="0"/>
          <a:chOff x="0" y="0"/>
          <a:chExt cx="0" cy="0"/>
        </a:xfrm>
      </p:grpSpPr>
      <p:sp>
        <p:nvSpPr>
          <p:cNvPr id="6" name="직사각형 5"/>
          <p:cNvSpPr/>
          <p:nvPr userDrawn="1"/>
        </p:nvSpPr>
        <p:spPr>
          <a:xfrm>
            <a:off x="0" y="0"/>
            <a:ext cx="9144000" cy="1075925"/>
          </a:xfrm>
          <a:prstGeom prst="rect">
            <a:avLst/>
          </a:prstGeom>
          <a:solidFill>
            <a:srgbClr val="6FAB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텍스트 개체 틀 6"/>
          <p:cNvSpPr>
            <a:spLocks noGrp="1"/>
          </p:cNvSpPr>
          <p:nvPr>
            <p:ph type="body" sz="quarter" idx="13" hasCustomPrompt="1"/>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en-US" altLang="ko-KR" dirty="0"/>
              <a:t>Slide Main Title </a:t>
            </a:r>
            <a:endParaRPr lang="ko-KR" altLang="en-US" dirty="0"/>
          </a:p>
        </p:txBody>
      </p:sp>
      <p:sp>
        <p:nvSpPr>
          <p:cNvPr id="9" name="텍스트 개체 틀 6"/>
          <p:cNvSpPr>
            <a:spLocks noGrp="1"/>
          </p:cNvSpPr>
          <p:nvPr>
            <p:ph type="body" sz="quarter" idx="15" hasCustomPrompt="1"/>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cxnSp>
        <p:nvCxnSpPr>
          <p:cNvPr id="11" name="직선 연결선 10"/>
          <p:cNvCxnSpPr/>
          <p:nvPr userDrawn="1"/>
        </p:nvCxnSpPr>
        <p:spPr>
          <a:xfrm>
            <a:off x="0" y="1075925"/>
            <a:ext cx="9144000" cy="0"/>
          </a:xfrm>
          <a:prstGeom prst="line">
            <a:avLst/>
          </a:prstGeom>
          <a:ln w="38100" cap="flat">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3" name="직선 연결선 12"/>
          <p:cNvCxnSpPr/>
          <p:nvPr userDrawn="1"/>
        </p:nvCxnSpPr>
        <p:spPr>
          <a:xfrm>
            <a:off x="8177449" y="1216637"/>
            <a:ext cx="27599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userDrawn="1"/>
        </p:nvCxnSpPr>
        <p:spPr>
          <a:xfrm>
            <a:off x="6892724" y="1075925"/>
            <a:ext cx="787452"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userDrawn="1"/>
        </p:nvCxnSpPr>
        <p:spPr>
          <a:xfrm>
            <a:off x="7390008" y="979254"/>
            <a:ext cx="787442"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16" name="그룹 15"/>
          <p:cNvGrpSpPr/>
          <p:nvPr userDrawn="1"/>
        </p:nvGrpSpPr>
        <p:grpSpPr>
          <a:xfrm>
            <a:off x="8348972" y="246573"/>
            <a:ext cx="507899" cy="958646"/>
            <a:chOff x="9336360" y="294724"/>
            <a:chExt cx="558689" cy="1054511"/>
          </a:xfrm>
        </p:grpSpPr>
        <p:sp>
          <p:nvSpPr>
            <p:cNvPr id="17" name="타원 16"/>
            <p:cNvSpPr/>
            <p:nvPr userDrawn="1"/>
          </p:nvSpPr>
          <p:spPr>
            <a:xfrm>
              <a:off x="9428194" y="882380"/>
              <a:ext cx="376206" cy="376206"/>
            </a:xfrm>
            <a:prstGeom prst="ellipse">
              <a:avLst/>
            </a:prstGeom>
            <a:solidFill>
              <a:srgbClr val="C4D2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8" name="그룹 17"/>
            <p:cNvGrpSpPr/>
            <p:nvPr userDrawn="1"/>
          </p:nvGrpSpPr>
          <p:grpSpPr>
            <a:xfrm rot="5400000" flipV="1">
              <a:off x="9088449" y="542635"/>
              <a:ext cx="1054511" cy="558689"/>
              <a:chOff x="1038349" y="4530080"/>
              <a:chExt cx="1411288" cy="747713"/>
            </a:xfrm>
          </p:grpSpPr>
          <p:sp>
            <p:nvSpPr>
              <p:cNvPr id="20" name="Rectangle 29"/>
              <p:cNvSpPr>
                <a:spLocks noChangeArrowheads="1"/>
              </p:cNvSpPr>
              <p:nvPr/>
            </p:nvSpPr>
            <p:spPr bwMode="auto">
              <a:xfrm>
                <a:off x="1605087" y="4865043"/>
                <a:ext cx="123825" cy="77788"/>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21" name="Freeform 30"/>
              <p:cNvSpPr>
                <a:spLocks noEditPoints="1"/>
              </p:cNvSpPr>
              <p:nvPr/>
            </p:nvSpPr>
            <p:spPr bwMode="auto">
              <a:xfrm>
                <a:off x="1728912" y="4557068"/>
                <a:ext cx="695325" cy="695325"/>
              </a:xfrm>
              <a:custGeom>
                <a:avLst/>
                <a:gdLst>
                  <a:gd name="T0" fmla="*/ 484 w 876"/>
                  <a:gd name="T1" fmla="*/ 874 h 876"/>
                  <a:gd name="T2" fmla="*/ 569 w 876"/>
                  <a:gd name="T3" fmla="*/ 857 h 876"/>
                  <a:gd name="T4" fmla="*/ 647 w 876"/>
                  <a:gd name="T5" fmla="*/ 823 h 876"/>
                  <a:gd name="T6" fmla="*/ 718 w 876"/>
                  <a:gd name="T7" fmla="*/ 777 h 876"/>
                  <a:gd name="T8" fmla="*/ 777 w 876"/>
                  <a:gd name="T9" fmla="*/ 716 h 876"/>
                  <a:gd name="T10" fmla="*/ 824 w 876"/>
                  <a:gd name="T11" fmla="*/ 647 h 876"/>
                  <a:gd name="T12" fmla="*/ 857 w 876"/>
                  <a:gd name="T13" fmla="*/ 568 h 876"/>
                  <a:gd name="T14" fmla="*/ 874 w 876"/>
                  <a:gd name="T15" fmla="*/ 484 h 876"/>
                  <a:gd name="T16" fmla="*/ 876 w 876"/>
                  <a:gd name="T17" fmla="*/ 415 h 876"/>
                  <a:gd name="T18" fmla="*/ 862 w 876"/>
                  <a:gd name="T19" fmla="*/ 328 h 876"/>
                  <a:gd name="T20" fmla="*/ 833 w 876"/>
                  <a:gd name="T21" fmla="*/ 248 h 876"/>
                  <a:gd name="T22" fmla="*/ 789 w 876"/>
                  <a:gd name="T23" fmla="*/ 176 h 876"/>
                  <a:gd name="T24" fmla="*/ 733 w 876"/>
                  <a:gd name="T25" fmla="*/ 114 h 876"/>
                  <a:gd name="T26" fmla="*/ 665 w 876"/>
                  <a:gd name="T27" fmla="*/ 64 h 876"/>
                  <a:gd name="T28" fmla="*/ 589 w 876"/>
                  <a:gd name="T29" fmla="*/ 27 h 876"/>
                  <a:gd name="T30" fmla="*/ 506 w 876"/>
                  <a:gd name="T31" fmla="*/ 5 h 876"/>
                  <a:gd name="T32" fmla="*/ 438 w 876"/>
                  <a:gd name="T33" fmla="*/ 0 h 876"/>
                  <a:gd name="T34" fmla="*/ 350 w 876"/>
                  <a:gd name="T35" fmla="*/ 10 h 876"/>
                  <a:gd name="T36" fmla="*/ 268 w 876"/>
                  <a:gd name="T37" fmla="*/ 35 h 876"/>
                  <a:gd name="T38" fmla="*/ 194 w 876"/>
                  <a:gd name="T39" fmla="*/ 75 h 876"/>
                  <a:gd name="T40" fmla="*/ 129 w 876"/>
                  <a:gd name="T41" fmla="*/ 129 h 876"/>
                  <a:gd name="T42" fmla="*/ 76 w 876"/>
                  <a:gd name="T43" fmla="*/ 194 h 876"/>
                  <a:gd name="T44" fmla="*/ 35 w 876"/>
                  <a:gd name="T45" fmla="*/ 268 h 876"/>
                  <a:gd name="T46" fmla="*/ 10 w 876"/>
                  <a:gd name="T47" fmla="*/ 350 h 876"/>
                  <a:gd name="T48" fmla="*/ 0 w 876"/>
                  <a:gd name="T49" fmla="*/ 438 h 876"/>
                  <a:gd name="T50" fmla="*/ 5 w 876"/>
                  <a:gd name="T51" fmla="*/ 506 h 876"/>
                  <a:gd name="T52" fmla="*/ 27 w 876"/>
                  <a:gd name="T53" fmla="*/ 589 h 876"/>
                  <a:gd name="T54" fmla="*/ 64 w 876"/>
                  <a:gd name="T55" fmla="*/ 665 h 876"/>
                  <a:gd name="T56" fmla="*/ 114 w 876"/>
                  <a:gd name="T57" fmla="*/ 733 h 876"/>
                  <a:gd name="T58" fmla="*/ 177 w 876"/>
                  <a:gd name="T59" fmla="*/ 789 h 876"/>
                  <a:gd name="T60" fmla="*/ 248 w 876"/>
                  <a:gd name="T61" fmla="*/ 833 h 876"/>
                  <a:gd name="T62" fmla="*/ 329 w 876"/>
                  <a:gd name="T63" fmla="*/ 862 h 876"/>
                  <a:gd name="T64" fmla="*/ 416 w 876"/>
                  <a:gd name="T65" fmla="*/ 876 h 876"/>
                  <a:gd name="T66" fmla="*/ 438 w 876"/>
                  <a:gd name="T67" fmla="*/ 182 h 876"/>
                  <a:gd name="T68" fmla="*/ 538 w 876"/>
                  <a:gd name="T69" fmla="*/ 203 h 876"/>
                  <a:gd name="T70" fmla="*/ 619 w 876"/>
                  <a:gd name="T71" fmla="*/ 258 h 876"/>
                  <a:gd name="T72" fmla="*/ 675 w 876"/>
                  <a:gd name="T73" fmla="*/ 339 h 876"/>
                  <a:gd name="T74" fmla="*/ 694 w 876"/>
                  <a:gd name="T75" fmla="*/ 438 h 876"/>
                  <a:gd name="T76" fmla="*/ 683 w 876"/>
                  <a:gd name="T77" fmla="*/ 515 h 876"/>
                  <a:gd name="T78" fmla="*/ 635 w 876"/>
                  <a:gd name="T79" fmla="*/ 601 h 876"/>
                  <a:gd name="T80" fmla="*/ 560 w 876"/>
                  <a:gd name="T81" fmla="*/ 663 h 876"/>
                  <a:gd name="T82" fmla="*/ 465 w 876"/>
                  <a:gd name="T83" fmla="*/ 692 h 876"/>
                  <a:gd name="T84" fmla="*/ 387 w 876"/>
                  <a:gd name="T85" fmla="*/ 689 h 876"/>
                  <a:gd name="T86" fmla="*/ 296 w 876"/>
                  <a:gd name="T87" fmla="*/ 650 h 876"/>
                  <a:gd name="T88" fmla="*/ 226 w 876"/>
                  <a:gd name="T89" fmla="*/ 581 h 876"/>
                  <a:gd name="T90" fmla="*/ 188 w 876"/>
                  <a:gd name="T91" fmla="*/ 489 h 876"/>
                  <a:gd name="T92" fmla="*/ 185 w 876"/>
                  <a:gd name="T93" fmla="*/ 412 h 876"/>
                  <a:gd name="T94" fmla="*/ 214 w 876"/>
                  <a:gd name="T95" fmla="*/ 317 h 876"/>
                  <a:gd name="T96" fmla="*/ 276 w 876"/>
                  <a:gd name="T97" fmla="*/ 241 h 876"/>
                  <a:gd name="T98" fmla="*/ 363 w 876"/>
                  <a:gd name="T99" fmla="*/ 194 h 876"/>
                  <a:gd name="T100" fmla="*/ 438 w 876"/>
                  <a:gd name="T101" fmla="*/ 18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6" h="876">
                    <a:moveTo>
                      <a:pt x="438" y="876"/>
                    </a:moveTo>
                    <a:lnTo>
                      <a:pt x="438" y="876"/>
                    </a:lnTo>
                    <a:lnTo>
                      <a:pt x="462" y="876"/>
                    </a:lnTo>
                    <a:lnTo>
                      <a:pt x="484" y="874"/>
                    </a:lnTo>
                    <a:lnTo>
                      <a:pt x="506" y="872"/>
                    </a:lnTo>
                    <a:lnTo>
                      <a:pt x="526" y="867"/>
                    </a:lnTo>
                    <a:lnTo>
                      <a:pt x="548" y="862"/>
                    </a:lnTo>
                    <a:lnTo>
                      <a:pt x="569" y="857"/>
                    </a:lnTo>
                    <a:lnTo>
                      <a:pt x="589" y="850"/>
                    </a:lnTo>
                    <a:lnTo>
                      <a:pt x="609" y="842"/>
                    </a:lnTo>
                    <a:lnTo>
                      <a:pt x="628" y="833"/>
                    </a:lnTo>
                    <a:lnTo>
                      <a:pt x="647" y="823"/>
                    </a:lnTo>
                    <a:lnTo>
                      <a:pt x="665" y="813"/>
                    </a:lnTo>
                    <a:lnTo>
                      <a:pt x="684" y="802"/>
                    </a:lnTo>
                    <a:lnTo>
                      <a:pt x="700" y="789"/>
                    </a:lnTo>
                    <a:lnTo>
                      <a:pt x="718" y="777"/>
                    </a:lnTo>
                    <a:lnTo>
                      <a:pt x="733" y="763"/>
                    </a:lnTo>
                    <a:lnTo>
                      <a:pt x="749" y="748"/>
                    </a:lnTo>
                    <a:lnTo>
                      <a:pt x="763" y="733"/>
                    </a:lnTo>
                    <a:lnTo>
                      <a:pt x="777" y="716"/>
                    </a:lnTo>
                    <a:lnTo>
                      <a:pt x="789" y="700"/>
                    </a:lnTo>
                    <a:lnTo>
                      <a:pt x="802" y="683"/>
                    </a:lnTo>
                    <a:lnTo>
                      <a:pt x="814" y="665"/>
                    </a:lnTo>
                    <a:lnTo>
                      <a:pt x="824" y="647"/>
                    </a:lnTo>
                    <a:lnTo>
                      <a:pt x="833" y="628"/>
                    </a:lnTo>
                    <a:lnTo>
                      <a:pt x="843" y="609"/>
                    </a:lnTo>
                    <a:lnTo>
                      <a:pt x="850" y="589"/>
                    </a:lnTo>
                    <a:lnTo>
                      <a:pt x="857" y="568"/>
                    </a:lnTo>
                    <a:lnTo>
                      <a:pt x="862" y="547"/>
                    </a:lnTo>
                    <a:lnTo>
                      <a:pt x="868" y="526"/>
                    </a:lnTo>
                    <a:lnTo>
                      <a:pt x="872" y="506"/>
                    </a:lnTo>
                    <a:lnTo>
                      <a:pt x="874" y="484"/>
                    </a:lnTo>
                    <a:lnTo>
                      <a:pt x="876" y="460"/>
                    </a:lnTo>
                    <a:lnTo>
                      <a:pt x="876" y="438"/>
                    </a:lnTo>
                    <a:lnTo>
                      <a:pt x="876" y="438"/>
                    </a:lnTo>
                    <a:lnTo>
                      <a:pt x="876" y="415"/>
                    </a:lnTo>
                    <a:lnTo>
                      <a:pt x="874" y="393"/>
                    </a:lnTo>
                    <a:lnTo>
                      <a:pt x="872" y="371"/>
                    </a:lnTo>
                    <a:lnTo>
                      <a:pt x="868" y="350"/>
                    </a:lnTo>
                    <a:lnTo>
                      <a:pt x="862" y="328"/>
                    </a:lnTo>
                    <a:lnTo>
                      <a:pt x="857" y="307"/>
                    </a:lnTo>
                    <a:lnTo>
                      <a:pt x="850" y="288"/>
                    </a:lnTo>
                    <a:lnTo>
                      <a:pt x="843" y="268"/>
                    </a:lnTo>
                    <a:lnTo>
                      <a:pt x="833" y="248"/>
                    </a:lnTo>
                    <a:lnTo>
                      <a:pt x="824" y="230"/>
                    </a:lnTo>
                    <a:lnTo>
                      <a:pt x="814" y="211"/>
                    </a:lnTo>
                    <a:lnTo>
                      <a:pt x="802" y="194"/>
                    </a:lnTo>
                    <a:lnTo>
                      <a:pt x="789" y="176"/>
                    </a:lnTo>
                    <a:lnTo>
                      <a:pt x="777" y="159"/>
                    </a:lnTo>
                    <a:lnTo>
                      <a:pt x="763" y="144"/>
                    </a:lnTo>
                    <a:lnTo>
                      <a:pt x="749" y="129"/>
                    </a:lnTo>
                    <a:lnTo>
                      <a:pt x="733" y="114"/>
                    </a:lnTo>
                    <a:lnTo>
                      <a:pt x="718" y="100"/>
                    </a:lnTo>
                    <a:lnTo>
                      <a:pt x="700" y="87"/>
                    </a:lnTo>
                    <a:lnTo>
                      <a:pt x="684" y="75"/>
                    </a:lnTo>
                    <a:lnTo>
                      <a:pt x="665" y="64"/>
                    </a:lnTo>
                    <a:lnTo>
                      <a:pt x="647" y="53"/>
                    </a:lnTo>
                    <a:lnTo>
                      <a:pt x="628" y="43"/>
                    </a:lnTo>
                    <a:lnTo>
                      <a:pt x="609" y="35"/>
                    </a:lnTo>
                    <a:lnTo>
                      <a:pt x="589" y="27"/>
                    </a:lnTo>
                    <a:lnTo>
                      <a:pt x="569" y="20"/>
                    </a:lnTo>
                    <a:lnTo>
                      <a:pt x="548" y="14"/>
                    </a:lnTo>
                    <a:lnTo>
                      <a:pt x="526" y="10"/>
                    </a:lnTo>
                    <a:lnTo>
                      <a:pt x="506" y="5"/>
                    </a:lnTo>
                    <a:lnTo>
                      <a:pt x="484" y="3"/>
                    </a:lnTo>
                    <a:lnTo>
                      <a:pt x="462" y="0"/>
                    </a:lnTo>
                    <a:lnTo>
                      <a:pt x="438" y="0"/>
                    </a:lnTo>
                    <a:lnTo>
                      <a:pt x="438" y="0"/>
                    </a:lnTo>
                    <a:lnTo>
                      <a:pt x="416" y="0"/>
                    </a:lnTo>
                    <a:lnTo>
                      <a:pt x="393" y="3"/>
                    </a:lnTo>
                    <a:lnTo>
                      <a:pt x="372" y="5"/>
                    </a:lnTo>
                    <a:lnTo>
                      <a:pt x="350" y="10"/>
                    </a:lnTo>
                    <a:lnTo>
                      <a:pt x="329" y="14"/>
                    </a:lnTo>
                    <a:lnTo>
                      <a:pt x="309" y="20"/>
                    </a:lnTo>
                    <a:lnTo>
                      <a:pt x="288" y="27"/>
                    </a:lnTo>
                    <a:lnTo>
                      <a:pt x="268" y="35"/>
                    </a:lnTo>
                    <a:lnTo>
                      <a:pt x="248" y="43"/>
                    </a:lnTo>
                    <a:lnTo>
                      <a:pt x="230" y="53"/>
                    </a:lnTo>
                    <a:lnTo>
                      <a:pt x="211" y="64"/>
                    </a:lnTo>
                    <a:lnTo>
                      <a:pt x="194" y="75"/>
                    </a:lnTo>
                    <a:lnTo>
                      <a:pt x="177" y="87"/>
                    </a:lnTo>
                    <a:lnTo>
                      <a:pt x="160" y="100"/>
                    </a:lnTo>
                    <a:lnTo>
                      <a:pt x="144" y="114"/>
                    </a:lnTo>
                    <a:lnTo>
                      <a:pt x="129" y="129"/>
                    </a:lnTo>
                    <a:lnTo>
                      <a:pt x="114" y="144"/>
                    </a:lnTo>
                    <a:lnTo>
                      <a:pt x="100" y="159"/>
                    </a:lnTo>
                    <a:lnTo>
                      <a:pt x="87" y="176"/>
                    </a:lnTo>
                    <a:lnTo>
                      <a:pt x="76" y="194"/>
                    </a:lnTo>
                    <a:lnTo>
                      <a:pt x="64" y="211"/>
                    </a:lnTo>
                    <a:lnTo>
                      <a:pt x="54" y="230"/>
                    </a:lnTo>
                    <a:lnTo>
                      <a:pt x="43" y="248"/>
                    </a:lnTo>
                    <a:lnTo>
                      <a:pt x="35" y="268"/>
                    </a:lnTo>
                    <a:lnTo>
                      <a:pt x="27" y="288"/>
                    </a:lnTo>
                    <a:lnTo>
                      <a:pt x="20" y="307"/>
                    </a:lnTo>
                    <a:lnTo>
                      <a:pt x="14" y="328"/>
                    </a:lnTo>
                    <a:lnTo>
                      <a:pt x="10" y="350"/>
                    </a:lnTo>
                    <a:lnTo>
                      <a:pt x="5" y="371"/>
                    </a:lnTo>
                    <a:lnTo>
                      <a:pt x="3" y="393"/>
                    </a:lnTo>
                    <a:lnTo>
                      <a:pt x="2" y="415"/>
                    </a:lnTo>
                    <a:lnTo>
                      <a:pt x="0" y="438"/>
                    </a:lnTo>
                    <a:lnTo>
                      <a:pt x="0" y="438"/>
                    </a:lnTo>
                    <a:lnTo>
                      <a:pt x="2" y="460"/>
                    </a:lnTo>
                    <a:lnTo>
                      <a:pt x="3" y="484"/>
                    </a:lnTo>
                    <a:lnTo>
                      <a:pt x="5" y="506"/>
                    </a:lnTo>
                    <a:lnTo>
                      <a:pt x="10" y="526"/>
                    </a:lnTo>
                    <a:lnTo>
                      <a:pt x="14" y="547"/>
                    </a:lnTo>
                    <a:lnTo>
                      <a:pt x="20" y="568"/>
                    </a:lnTo>
                    <a:lnTo>
                      <a:pt x="27" y="589"/>
                    </a:lnTo>
                    <a:lnTo>
                      <a:pt x="35" y="609"/>
                    </a:lnTo>
                    <a:lnTo>
                      <a:pt x="43" y="628"/>
                    </a:lnTo>
                    <a:lnTo>
                      <a:pt x="54" y="647"/>
                    </a:lnTo>
                    <a:lnTo>
                      <a:pt x="64" y="665"/>
                    </a:lnTo>
                    <a:lnTo>
                      <a:pt x="76" y="683"/>
                    </a:lnTo>
                    <a:lnTo>
                      <a:pt x="87" y="700"/>
                    </a:lnTo>
                    <a:lnTo>
                      <a:pt x="100" y="716"/>
                    </a:lnTo>
                    <a:lnTo>
                      <a:pt x="114" y="733"/>
                    </a:lnTo>
                    <a:lnTo>
                      <a:pt x="129" y="748"/>
                    </a:lnTo>
                    <a:lnTo>
                      <a:pt x="144" y="763"/>
                    </a:lnTo>
                    <a:lnTo>
                      <a:pt x="160" y="777"/>
                    </a:lnTo>
                    <a:lnTo>
                      <a:pt x="177" y="789"/>
                    </a:lnTo>
                    <a:lnTo>
                      <a:pt x="194" y="802"/>
                    </a:lnTo>
                    <a:lnTo>
                      <a:pt x="211" y="813"/>
                    </a:lnTo>
                    <a:lnTo>
                      <a:pt x="230" y="823"/>
                    </a:lnTo>
                    <a:lnTo>
                      <a:pt x="248" y="833"/>
                    </a:lnTo>
                    <a:lnTo>
                      <a:pt x="268" y="842"/>
                    </a:lnTo>
                    <a:lnTo>
                      <a:pt x="288" y="850"/>
                    </a:lnTo>
                    <a:lnTo>
                      <a:pt x="309" y="857"/>
                    </a:lnTo>
                    <a:lnTo>
                      <a:pt x="329" y="862"/>
                    </a:lnTo>
                    <a:lnTo>
                      <a:pt x="350" y="867"/>
                    </a:lnTo>
                    <a:lnTo>
                      <a:pt x="372" y="872"/>
                    </a:lnTo>
                    <a:lnTo>
                      <a:pt x="393" y="874"/>
                    </a:lnTo>
                    <a:lnTo>
                      <a:pt x="416" y="876"/>
                    </a:lnTo>
                    <a:lnTo>
                      <a:pt x="438" y="876"/>
                    </a:lnTo>
                    <a:lnTo>
                      <a:pt x="438" y="876"/>
                    </a:lnTo>
                    <a:close/>
                    <a:moveTo>
                      <a:pt x="438" y="182"/>
                    </a:moveTo>
                    <a:lnTo>
                      <a:pt x="438" y="182"/>
                    </a:lnTo>
                    <a:lnTo>
                      <a:pt x="465" y="183"/>
                    </a:lnTo>
                    <a:lnTo>
                      <a:pt x="490" y="188"/>
                    </a:lnTo>
                    <a:lnTo>
                      <a:pt x="515" y="194"/>
                    </a:lnTo>
                    <a:lnTo>
                      <a:pt x="538" y="203"/>
                    </a:lnTo>
                    <a:lnTo>
                      <a:pt x="560" y="214"/>
                    </a:lnTo>
                    <a:lnTo>
                      <a:pt x="582" y="226"/>
                    </a:lnTo>
                    <a:lnTo>
                      <a:pt x="602" y="241"/>
                    </a:lnTo>
                    <a:lnTo>
                      <a:pt x="619" y="258"/>
                    </a:lnTo>
                    <a:lnTo>
                      <a:pt x="635" y="276"/>
                    </a:lnTo>
                    <a:lnTo>
                      <a:pt x="650" y="296"/>
                    </a:lnTo>
                    <a:lnTo>
                      <a:pt x="663" y="317"/>
                    </a:lnTo>
                    <a:lnTo>
                      <a:pt x="675" y="339"/>
                    </a:lnTo>
                    <a:lnTo>
                      <a:pt x="683" y="362"/>
                    </a:lnTo>
                    <a:lnTo>
                      <a:pt x="689" y="386"/>
                    </a:lnTo>
                    <a:lnTo>
                      <a:pt x="693" y="412"/>
                    </a:lnTo>
                    <a:lnTo>
                      <a:pt x="694" y="438"/>
                    </a:lnTo>
                    <a:lnTo>
                      <a:pt x="694" y="438"/>
                    </a:lnTo>
                    <a:lnTo>
                      <a:pt x="693" y="464"/>
                    </a:lnTo>
                    <a:lnTo>
                      <a:pt x="689" y="489"/>
                    </a:lnTo>
                    <a:lnTo>
                      <a:pt x="683" y="515"/>
                    </a:lnTo>
                    <a:lnTo>
                      <a:pt x="675" y="538"/>
                    </a:lnTo>
                    <a:lnTo>
                      <a:pt x="663" y="560"/>
                    </a:lnTo>
                    <a:lnTo>
                      <a:pt x="650" y="581"/>
                    </a:lnTo>
                    <a:lnTo>
                      <a:pt x="635" y="601"/>
                    </a:lnTo>
                    <a:lnTo>
                      <a:pt x="619" y="619"/>
                    </a:lnTo>
                    <a:lnTo>
                      <a:pt x="602" y="635"/>
                    </a:lnTo>
                    <a:lnTo>
                      <a:pt x="582" y="650"/>
                    </a:lnTo>
                    <a:lnTo>
                      <a:pt x="560" y="663"/>
                    </a:lnTo>
                    <a:lnTo>
                      <a:pt x="538" y="674"/>
                    </a:lnTo>
                    <a:lnTo>
                      <a:pt x="515" y="683"/>
                    </a:lnTo>
                    <a:lnTo>
                      <a:pt x="490" y="689"/>
                    </a:lnTo>
                    <a:lnTo>
                      <a:pt x="465" y="692"/>
                    </a:lnTo>
                    <a:lnTo>
                      <a:pt x="438" y="694"/>
                    </a:lnTo>
                    <a:lnTo>
                      <a:pt x="438" y="694"/>
                    </a:lnTo>
                    <a:lnTo>
                      <a:pt x="413" y="692"/>
                    </a:lnTo>
                    <a:lnTo>
                      <a:pt x="387" y="689"/>
                    </a:lnTo>
                    <a:lnTo>
                      <a:pt x="363" y="683"/>
                    </a:lnTo>
                    <a:lnTo>
                      <a:pt x="339" y="674"/>
                    </a:lnTo>
                    <a:lnTo>
                      <a:pt x="317" y="663"/>
                    </a:lnTo>
                    <a:lnTo>
                      <a:pt x="296" y="650"/>
                    </a:lnTo>
                    <a:lnTo>
                      <a:pt x="276" y="635"/>
                    </a:lnTo>
                    <a:lnTo>
                      <a:pt x="258" y="619"/>
                    </a:lnTo>
                    <a:lnTo>
                      <a:pt x="241" y="601"/>
                    </a:lnTo>
                    <a:lnTo>
                      <a:pt x="226" y="581"/>
                    </a:lnTo>
                    <a:lnTo>
                      <a:pt x="214" y="560"/>
                    </a:lnTo>
                    <a:lnTo>
                      <a:pt x="203" y="538"/>
                    </a:lnTo>
                    <a:lnTo>
                      <a:pt x="194" y="515"/>
                    </a:lnTo>
                    <a:lnTo>
                      <a:pt x="188" y="489"/>
                    </a:lnTo>
                    <a:lnTo>
                      <a:pt x="185" y="464"/>
                    </a:lnTo>
                    <a:lnTo>
                      <a:pt x="182" y="438"/>
                    </a:lnTo>
                    <a:lnTo>
                      <a:pt x="182" y="438"/>
                    </a:lnTo>
                    <a:lnTo>
                      <a:pt x="185" y="412"/>
                    </a:lnTo>
                    <a:lnTo>
                      <a:pt x="188" y="386"/>
                    </a:lnTo>
                    <a:lnTo>
                      <a:pt x="194" y="362"/>
                    </a:lnTo>
                    <a:lnTo>
                      <a:pt x="203" y="339"/>
                    </a:lnTo>
                    <a:lnTo>
                      <a:pt x="214" y="317"/>
                    </a:lnTo>
                    <a:lnTo>
                      <a:pt x="226" y="296"/>
                    </a:lnTo>
                    <a:lnTo>
                      <a:pt x="241" y="276"/>
                    </a:lnTo>
                    <a:lnTo>
                      <a:pt x="258" y="258"/>
                    </a:lnTo>
                    <a:lnTo>
                      <a:pt x="276" y="241"/>
                    </a:lnTo>
                    <a:lnTo>
                      <a:pt x="296" y="226"/>
                    </a:lnTo>
                    <a:lnTo>
                      <a:pt x="317" y="214"/>
                    </a:lnTo>
                    <a:lnTo>
                      <a:pt x="339" y="203"/>
                    </a:lnTo>
                    <a:lnTo>
                      <a:pt x="363" y="194"/>
                    </a:lnTo>
                    <a:lnTo>
                      <a:pt x="387" y="188"/>
                    </a:lnTo>
                    <a:lnTo>
                      <a:pt x="413" y="183"/>
                    </a:lnTo>
                    <a:lnTo>
                      <a:pt x="438" y="182"/>
                    </a:lnTo>
                    <a:lnTo>
                      <a:pt x="438"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2" name="Freeform 31"/>
              <p:cNvSpPr>
                <a:spLocks noEditPoints="1"/>
              </p:cNvSpPr>
              <p:nvPr/>
            </p:nvSpPr>
            <p:spPr bwMode="auto">
              <a:xfrm>
                <a:off x="1703512" y="4530080"/>
                <a:ext cx="746125" cy="747713"/>
              </a:xfrm>
              <a:custGeom>
                <a:avLst/>
                <a:gdLst>
                  <a:gd name="T0" fmla="*/ 353 w 941"/>
                  <a:gd name="T1" fmla="*/ 926 h 941"/>
                  <a:gd name="T2" fmla="*/ 207 w 941"/>
                  <a:gd name="T3" fmla="*/ 860 h 941"/>
                  <a:gd name="T4" fmla="*/ 94 w 941"/>
                  <a:gd name="T5" fmla="*/ 752 h 941"/>
                  <a:gd name="T6" fmla="*/ 21 w 941"/>
                  <a:gd name="T7" fmla="*/ 611 h 941"/>
                  <a:gd name="T8" fmla="*/ 0 w 941"/>
                  <a:gd name="T9" fmla="*/ 470 h 941"/>
                  <a:gd name="T10" fmla="*/ 29 w 941"/>
                  <a:gd name="T11" fmla="*/ 308 h 941"/>
                  <a:gd name="T12" fmla="*/ 108 w 941"/>
                  <a:gd name="T13" fmla="*/ 171 h 941"/>
                  <a:gd name="T14" fmla="*/ 227 w 941"/>
                  <a:gd name="T15" fmla="*/ 68 h 941"/>
                  <a:gd name="T16" fmla="*/ 375 w 941"/>
                  <a:gd name="T17" fmla="*/ 9 h 941"/>
                  <a:gd name="T18" fmla="*/ 519 w 941"/>
                  <a:gd name="T19" fmla="*/ 2 h 941"/>
                  <a:gd name="T20" fmla="*/ 674 w 941"/>
                  <a:gd name="T21" fmla="*/ 46 h 941"/>
                  <a:gd name="T22" fmla="*/ 803 w 941"/>
                  <a:gd name="T23" fmla="*/ 138 h 941"/>
                  <a:gd name="T24" fmla="*/ 894 w 941"/>
                  <a:gd name="T25" fmla="*/ 266 h 941"/>
                  <a:gd name="T26" fmla="*/ 938 w 941"/>
                  <a:gd name="T27" fmla="*/ 422 h 941"/>
                  <a:gd name="T28" fmla="*/ 931 w 941"/>
                  <a:gd name="T29" fmla="*/ 565 h 941"/>
                  <a:gd name="T30" fmla="*/ 872 w 941"/>
                  <a:gd name="T31" fmla="*/ 714 h 941"/>
                  <a:gd name="T32" fmla="*/ 769 w 941"/>
                  <a:gd name="T33" fmla="*/ 833 h 941"/>
                  <a:gd name="T34" fmla="*/ 633 w 941"/>
                  <a:gd name="T35" fmla="*/ 912 h 941"/>
                  <a:gd name="T36" fmla="*/ 470 w 941"/>
                  <a:gd name="T37" fmla="*/ 941 h 941"/>
                  <a:gd name="T38" fmla="*/ 389 w 941"/>
                  <a:gd name="T39" fmla="*/ 73 h 941"/>
                  <a:gd name="T40" fmla="*/ 261 w 941"/>
                  <a:gd name="T41" fmla="*/ 123 h 941"/>
                  <a:gd name="T42" fmla="*/ 158 w 941"/>
                  <a:gd name="T43" fmla="*/ 212 h 941"/>
                  <a:gd name="T44" fmla="*/ 89 w 941"/>
                  <a:gd name="T45" fmla="*/ 331 h 941"/>
                  <a:gd name="T46" fmla="*/ 65 w 941"/>
                  <a:gd name="T47" fmla="*/ 470 h 941"/>
                  <a:gd name="T48" fmla="*/ 83 w 941"/>
                  <a:gd name="T49" fmla="*/ 591 h 941"/>
                  <a:gd name="T50" fmla="*/ 146 w 941"/>
                  <a:gd name="T51" fmla="*/ 713 h 941"/>
                  <a:gd name="T52" fmla="*/ 243 w 941"/>
                  <a:gd name="T53" fmla="*/ 806 h 941"/>
                  <a:gd name="T54" fmla="*/ 370 w 941"/>
                  <a:gd name="T55" fmla="*/ 863 h 941"/>
                  <a:gd name="T56" fmla="*/ 491 w 941"/>
                  <a:gd name="T57" fmla="*/ 876 h 941"/>
                  <a:gd name="T58" fmla="*/ 628 w 941"/>
                  <a:gd name="T59" fmla="*/ 845 h 941"/>
                  <a:gd name="T60" fmla="*/ 744 w 941"/>
                  <a:gd name="T61" fmla="*/ 770 h 941"/>
                  <a:gd name="T62" fmla="*/ 827 w 941"/>
                  <a:gd name="T63" fmla="*/ 664 h 941"/>
                  <a:gd name="T64" fmla="*/ 871 w 941"/>
                  <a:gd name="T65" fmla="*/ 532 h 941"/>
                  <a:gd name="T66" fmla="*/ 871 w 941"/>
                  <a:gd name="T67" fmla="*/ 409 h 941"/>
                  <a:gd name="T68" fmla="*/ 827 w 941"/>
                  <a:gd name="T69" fmla="*/ 277 h 941"/>
                  <a:gd name="T70" fmla="*/ 744 w 941"/>
                  <a:gd name="T71" fmla="*/ 170 h 941"/>
                  <a:gd name="T72" fmla="*/ 628 w 941"/>
                  <a:gd name="T73" fmla="*/ 96 h 941"/>
                  <a:gd name="T74" fmla="*/ 491 w 941"/>
                  <a:gd name="T75" fmla="*/ 65 h 941"/>
                  <a:gd name="T76" fmla="*/ 426 w 941"/>
                  <a:gd name="T77" fmla="*/ 755 h 941"/>
                  <a:gd name="T78" fmla="*/ 309 w 941"/>
                  <a:gd name="T79" fmla="*/ 709 h 941"/>
                  <a:gd name="T80" fmla="*/ 200 w 941"/>
                  <a:gd name="T81" fmla="*/ 569 h 941"/>
                  <a:gd name="T82" fmla="*/ 183 w 941"/>
                  <a:gd name="T83" fmla="*/ 470 h 941"/>
                  <a:gd name="T84" fmla="*/ 196 w 941"/>
                  <a:gd name="T85" fmla="*/ 385 h 941"/>
                  <a:gd name="T86" fmla="*/ 287 w 941"/>
                  <a:gd name="T87" fmla="*/ 248 h 941"/>
                  <a:gd name="T88" fmla="*/ 412 w 941"/>
                  <a:gd name="T89" fmla="*/ 188 h 941"/>
                  <a:gd name="T90" fmla="*/ 500 w 941"/>
                  <a:gd name="T91" fmla="*/ 184 h 941"/>
                  <a:gd name="T92" fmla="*/ 608 w 941"/>
                  <a:gd name="T93" fmla="*/ 217 h 941"/>
                  <a:gd name="T94" fmla="*/ 736 w 941"/>
                  <a:gd name="T95" fmla="*/ 358 h 941"/>
                  <a:gd name="T96" fmla="*/ 758 w 941"/>
                  <a:gd name="T97" fmla="*/ 455 h 941"/>
                  <a:gd name="T98" fmla="*/ 750 w 941"/>
                  <a:gd name="T99" fmla="*/ 542 h 941"/>
                  <a:gd name="T100" fmla="*/ 674 w 941"/>
                  <a:gd name="T101" fmla="*/ 674 h 941"/>
                  <a:gd name="T102" fmla="*/ 542 w 941"/>
                  <a:gd name="T103" fmla="*/ 750 h 941"/>
                  <a:gd name="T104" fmla="*/ 470 w 941"/>
                  <a:gd name="T105" fmla="*/ 247 h 941"/>
                  <a:gd name="T106" fmla="*/ 345 w 941"/>
                  <a:gd name="T107" fmla="*/ 285 h 941"/>
                  <a:gd name="T108" fmla="*/ 257 w 941"/>
                  <a:gd name="T109" fmla="*/ 404 h 941"/>
                  <a:gd name="T110" fmla="*/ 257 w 941"/>
                  <a:gd name="T111" fmla="*/ 536 h 941"/>
                  <a:gd name="T112" fmla="*/ 345 w 941"/>
                  <a:gd name="T113" fmla="*/ 656 h 941"/>
                  <a:gd name="T114" fmla="*/ 470 w 941"/>
                  <a:gd name="T115" fmla="*/ 694 h 941"/>
                  <a:gd name="T116" fmla="*/ 613 w 941"/>
                  <a:gd name="T117" fmla="*/ 643 h 941"/>
                  <a:gd name="T118" fmla="*/ 689 w 941"/>
                  <a:gd name="T119" fmla="*/ 516 h 941"/>
                  <a:gd name="T120" fmla="*/ 677 w 941"/>
                  <a:gd name="T121" fmla="*/ 383 h 941"/>
                  <a:gd name="T122" fmla="*/ 577 w 941"/>
                  <a:gd name="T123" fmla="*/ 273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1" h="941">
                    <a:moveTo>
                      <a:pt x="470" y="941"/>
                    </a:moveTo>
                    <a:lnTo>
                      <a:pt x="470" y="941"/>
                    </a:lnTo>
                    <a:lnTo>
                      <a:pt x="446" y="940"/>
                    </a:lnTo>
                    <a:lnTo>
                      <a:pt x="423" y="938"/>
                    </a:lnTo>
                    <a:lnTo>
                      <a:pt x="399" y="935"/>
                    </a:lnTo>
                    <a:lnTo>
                      <a:pt x="375" y="931"/>
                    </a:lnTo>
                    <a:lnTo>
                      <a:pt x="353" y="926"/>
                    </a:lnTo>
                    <a:lnTo>
                      <a:pt x="331" y="920"/>
                    </a:lnTo>
                    <a:lnTo>
                      <a:pt x="309" y="912"/>
                    </a:lnTo>
                    <a:lnTo>
                      <a:pt x="287" y="904"/>
                    </a:lnTo>
                    <a:lnTo>
                      <a:pt x="266" y="894"/>
                    </a:lnTo>
                    <a:lnTo>
                      <a:pt x="247" y="884"/>
                    </a:lnTo>
                    <a:lnTo>
                      <a:pt x="227" y="872"/>
                    </a:lnTo>
                    <a:lnTo>
                      <a:pt x="207" y="860"/>
                    </a:lnTo>
                    <a:lnTo>
                      <a:pt x="189" y="847"/>
                    </a:lnTo>
                    <a:lnTo>
                      <a:pt x="171" y="833"/>
                    </a:lnTo>
                    <a:lnTo>
                      <a:pt x="154" y="818"/>
                    </a:lnTo>
                    <a:lnTo>
                      <a:pt x="138" y="803"/>
                    </a:lnTo>
                    <a:lnTo>
                      <a:pt x="123" y="787"/>
                    </a:lnTo>
                    <a:lnTo>
                      <a:pt x="108" y="769"/>
                    </a:lnTo>
                    <a:lnTo>
                      <a:pt x="94" y="752"/>
                    </a:lnTo>
                    <a:lnTo>
                      <a:pt x="81" y="733"/>
                    </a:lnTo>
                    <a:lnTo>
                      <a:pt x="68" y="714"/>
                    </a:lnTo>
                    <a:lnTo>
                      <a:pt x="57" y="694"/>
                    </a:lnTo>
                    <a:lnTo>
                      <a:pt x="46" y="674"/>
                    </a:lnTo>
                    <a:lnTo>
                      <a:pt x="37" y="653"/>
                    </a:lnTo>
                    <a:lnTo>
                      <a:pt x="29" y="631"/>
                    </a:lnTo>
                    <a:lnTo>
                      <a:pt x="21" y="611"/>
                    </a:lnTo>
                    <a:lnTo>
                      <a:pt x="15" y="587"/>
                    </a:lnTo>
                    <a:lnTo>
                      <a:pt x="9" y="565"/>
                    </a:lnTo>
                    <a:lnTo>
                      <a:pt x="6" y="542"/>
                    </a:lnTo>
                    <a:lnTo>
                      <a:pt x="2" y="518"/>
                    </a:lnTo>
                    <a:lnTo>
                      <a:pt x="1" y="495"/>
                    </a:lnTo>
                    <a:lnTo>
                      <a:pt x="0" y="470"/>
                    </a:lnTo>
                    <a:lnTo>
                      <a:pt x="0" y="470"/>
                    </a:lnTo>
                    <a:lnTo>
                      <a:pt x="1" y="446"/>
                    </a:lnTo>
                    <a:lnTo>
                      <a:pt x="2" y="422"/>
                    </a:lnTo>
                    <a:lnTo>
                      <a:pt x="6" y="399"/>
                    </a:lnTo>
                    <a:lnTo>
                      <a:pt x="9" y="375"/>
                    </a:lnTo>
                    <a:lnTo>
                      <a:pt x="15" y="353"/>
                    </a:lnTo>
                    <a:lnTo>
                      <a:pt x="21" y="330"/>
                    </a:lnTo>
                    <a:lnTo>
                      <a:pt x="29" y="308"/>
                    </a:lnTo>
                    <a:lnTo>
                      <a:pt x="37" y="287"/>
                    </a:lnTo>
                    <a:lnTo>
                      <a:pt x="46" y="266"/>
                    </a:lnTo>
                    <a:lnTo>
                      <a:pt x="57" y="247"/>
                    </a:lnTo>
                    <a:lnTo>
                      <a:pt x="68" y="227"/>
                    </a:lnTo>
                    <a:lnTo>
                      <a:pt x="81" y="207"/>
                    </a:lnTo>
                    <a:lnTo>
                      <a:pt x="94" y="189"/>
                    </a:lnTo>
                    <a:lnTo>
                      <a:pt x="108" y="171"/>
                    </a:lnTo>
                    <a:lnTo>
                      <a:pt x="123" y="154"/>
                    </a:lnTo>
                    <a:lnTo>
                      <a:pt x="138" y="138"/>
                    </a:lnTo>
                    <a:lnTo>
                      <a:pt x="154" y="123"/>
                    </a:lnTo>
                    <a:lnTo>
                      <a:pt x="171" y="108"/>
                    </a:lnTo>
                    <a:lnTo>
                      <a:pt x="189" y="94"/>
                    </a:lnTo>
                    <a:lnTo>
                      <a:pt x="207" y="80"/>
                    </a:lnTo>
                    <a:lnTo>
                      <a:pt x="227" y="68"/>
                    </a:lnTo>
                    <a:lnTo>
                      <a:pt x="247" y="57"/>
                    </a:lnTo>
                    <a:lnTo>
                      <a:pt x="266" y="46"/>
                    </a:lnTo>
                    <a:lnTo>
                      <a:pt x="287" y="37"/>
                    </a:lnTo>
                    <a:lnTo>
                      <a:pt x="309" y="29"/>
                    </a:lnTo>
                    <a:lnTo>
                      <a:pt x="331" y="21"/>
                    </a:lnTo>
                    <a:lnTo>
                      <a:pt x="353" y="15"/>
                    </a:lnTo>
                    <a:lnTo>
                      <a:pt x="375" y="9"/>
                    </a:lnTo>
                    <a:lnTo>
                      <a:pt x="399" y="6"/>
                    </a:lnTo>
                    <a:lnTo>
                      <a:pt x="423" y="2"/>
                    </a:lnTo>
                    <a:lnTo>
                      <a:pt x="446" y="0"/>
                    </a:lnTo>
                    <a:lnTo>
                      <a:pt x="470" y="0"/>
                    </a:lnTo>
                    <a:lnTo>
                      <a:pt x="470" y="0"/>
                    </a:lnTo>
                    <a:lnTo>
                      <a:pt x="495" y="0"/>
                    </a:lnTo>
                    <a:lnTo>
                      <a:pt x="519" y="2"/>
                    </a:lnTo>
                    <a:lnTo>
                      <a:pt x="542" y="6"/>
                    </a:lnTo>
                    <a:lnTo>
                      <a:pt x="565" y="9"/>
                    </a:lnTo>
                    <a:lnTo>
                      <a:pt x="587" y="15"/>
                    </a:lnTo>
                    <a:lnTo>
                      <a:pt x="610" y="21"/>
                    </a:lnTo>
                    <a:lnTo>
                      <a:pt x="633" y="29"/>
                    </a:lnTo>
                    <a:lnTo>
                      <a:pt x="653" y="37"/>
                    </a:lnTo>
                    <a:lnTo>
                      <a:pt x="674" y="46"/>
                    </a:lnTo>
                    <a:lnTo>
                      <a:pt x="694" y="57"/>
                    </a:lnTo>
                    <a:lnTo>
                      <a:pt x="714" y="68"/>
                    </a:lnTo>
                    <a:lnTo>
                      <a:pt x="733" y="80"/>
                    </a:lnTo>
                    <a:lnTo>
                      <a:pt x="752" y="94"/>
                    </a:lnTo>
                    <a:lnTo>
                      <a:pt x="769" y="108"/>
                    </a:lnTo>
                    <a:lnTo>
                      <a:pt x="787" y="123"/>
                    </a:lnTo>
                    <a:lnTo>
                      <a:pt x="803" y="138"/>
                    </a:lnTo>
                    <a:lnTo>
                      <a:pt x="819" y="154"/>
                    </a:lnTo>
                    <a:lnTo>
                      <a:pt x="833" y="171"/>
                    </a:lnTo>
                    <a:lnTo>
                      <a:pt x="847" y="189"/>
                    </a:lnTo>
                    <a:lnTo>
                      <a:pt x="861" y="207"/>
                    </a:lnTo>
                    <a:lnTo>
                      <a:pt x="872" y="227"/>
                    </a:lnTo>
                    <a:lnTo>
                      <a:pt x="884" y="247"/>
                    </a:lnTo>
                    <a:lnTo>
                      <a:pt x="894" y="266"/>
                    </a:lnTo>
                    <a:lnTo>
                      <a:pt x="904" y="287"/>
                    </a:lnTo>
                    <a:lnTo>
                      <a:pt x="912" y="308"/>
                    </a:lnTo>
                    <a:lnTo>
                      <a:pt x="920" y="330"/>
                    </a:lnTo>
                    <a:lnTo>
                      <a:pt x="926" y="353"/>
                    </a:lnTo>
                    <a:lnTo>
                      <a:pt x="931" y="375"/>
                    </a:lnTo>
                    <a:lnTo>
                      <a:pt x="935" y="399"/>
                    </a:lnTo>
                    <a:lnTo>
                      <a:pt x="938" y="422"/>
                    </a:lnTo>
                    <a:lnTo>
                      <a:pt x="941" y="446"/>
                    </a:lnTo>
                    <a:lnTo>
                      <a:pt x="941" y="470"/>
                    </a:lnTo>
                    <a:lnTo>
                      <a:pt x="941" y="470"/>
                    </a:lnTo>
                    <a:lnTo>
                      <a:pt x="941" y="495"/>
                    </a:lnTo>
                    <a:lnTo>
                      <a:pt x="938" y="518"/>
                    </a:lnTo>
                    <a:lnTo>
                      <a:pt x="935" y="542"/>
                    </a:lnTo>
                    <a:lnTo>
                      <a:pt x="931" y="565"/>
                    </a:lnTo>
                    <a:lnTo>
                      <a:pt x="926" y="587"/>
                    </a:lnTo>
                    <a:lnTo>
                      <a:pt x="920" y="611"/>
                    </a:lnTo>
                    <a:lnTo>
                      <a:pt x="912" y="631"/>
                    </a:lnTo>
                    <a:lnTo>
                      <a:pt x="904" y="653"/>
                    </a:lnTo>
                    <a:lnTo>
                      <a:pt x="894" y="674"/>
                    </a:lnTo>
                    <a:lnTo>
                      <a:pt x="884" y="694"/>
                    </a:lnTo>
                    <a:lnTo>
                      <a:pt x="872" y="714"/>
                    </a:lnTo>
                    <a:lnTo>
                      <a:pt x="861" y="733"/>
                    </a:lnTo>
                    <a:lnTo>
                      <a:pt x="847" y="752"/>
                    </a:lnTo>
                    <a:lnTo>
                      <a:pt x="833" y="769"/>
                    </a:lnTo>
                    <a:lnTo>
                      <a:pt x="819" y="787"/>
                    </a:lnTo>
                    <a:lnTo>
                      <a:pt x="803" y="803"/>
                    </a:lnTo>
                    <a:lnTo>
                      <a:pt x="787" y="818"/>
                    </a:lnTo>
                    <a:lnTo>
                      <a:pt x="769" y="833"/>
                    </a:lnTo>
                    <a:lnTo>
                      <a:pt x="752" y="847"/>
                    </a:lnTo>
                    <a:lnTo>
                      <a:pt x="733" y="860"/>
                    </a:lnTo>
                    <a:lnTo>
                      <a:pt x="714" y="872"/>
                    </a:lnTo>
                    <a:lnTo>
                      <a:pt x="694" y="884"/>
                    </a:lnTo>
                    <a:lnTo>
                      <a:pt x="674" y="894"/>
                    </a:lnTo>
                    <a:lnTo>
                      <a:pt x="653" y="904"/>
                    </a:lnTo>
                    <a:lnTo>
                      <a:pt x="633" y="912"/>
                    </a:lnTo>
                    <a:lnTo>
                      <a:pt x="610" y="920"/>
                    </a:lnTo>
                    <a:lnTo>
                      <a:pt x="587" y="926"/>
                    </a:lnTo>
                    <a:lnTo>
                      <a:pt x="565" y="931"/>
                    </a:lnTo>
                    <a:lnTo>
                      <a:pt x="542" y="935"/>
                    </a:lnTo>
                    <a:lnTo>
                      <a:pt x="519" y="938"/>
                    </a:lnTo>
                    <a:lnTo>
                      <a:pt x="495" y="940"/>
                    </a:lnTo>
                    <a:lnTo>
                      <a:pt x="470" y="941"/>
                    </a:lnTo>
                    <a:lnTo>
                      <a:pt x="470" y="941"/>
                    </a:lnTo>
                    <a:close/>
                    <a:moveTo>
                      <a:pt x="470" y="65"/>
                    </a:moveTo>
                    <a:lnTo>
                      <a:pt x="470" y="65"/>
                    </a:lnTo>
                    <a:lnTo>
                      <a:pt x="449" y="65"/>
                    </a:lnTo>
                    <a:lnTo>
                      <a:pt x="429" y="66"/>
                    </a:lnTo>
                    <a:lnTo>
                      <a:pt x="409" y="69"/>
                    </a:lnTo>
                    <a:lnTo>
                      <a:pt x="389" y="73"/>
                    </a:lnTo>
                    <a:lnTo>
                      <a:pt x="370" y="78"/>
                    </a:lnTo>
                    <a:lnTo>
                      <a:pt x="350" y="82"/>
                    </a:lnTo>
                    <a:lnTo>
                      <a:pt x="331" y="89"/>
                    </a:lnTo>
                    <a:lnTo>
                      <a:pt x="313" y="96"/>
                    </a:lnTo>
                    <a:lnTo>
                      <a:pt x="294" y="104"/>
                    </a:lnTo>
                    <a:lnTo>
                      <a:pt x="277" y="113"/>
                    </a:lnTo>
                    <a:lnTo>
                      <a:pt x="261" y="123"/>
                    </a:lnTo>
                    <a:lnTo>
                      <a:pt x="243" y="134"/>
                    </a:lnTo>
                    <a:lnTo>
                      <a:pt x="228" y="145"/>
                    </a:lnTo>
                    <a:lnTo>
                      <a:pt x="212" y="158"/>
                    </a:lnTo>
                    <a:lnTo>
                      <a:pt x="198" y="170"/>
                    </a:lnTo>
                    <a:lnTo>
                      <a:pt x="184" y="183"/>
                    </a:lnTo>
                    <a:lnTo>
                      <a:pt x="170" y="198"/>
                    </a:lnTo>
                    <a:lnTo>
                      <a:pt x="158" y="212"/>
                    </a:lnTo>
                    <a:lnTo>
                      <a:pt x="146" y="227"/>
                    </a:lnTo>
                    <a:lnTo>
                      <a:pt x="134" y="243"/>
                    </a:lnTo>
                    <a:lnTo>
                      <a:pt x="124" y="259"/>
                    </a:lnTo>
                    <a:lnTo>
                      <a:pt x="114" y="277"/>
                    </a:lnTo>
                    <a:lnTo>
                      <a:pt x="104" y="294"/>
                    </a:lnTo>
                    <a:lnTo>
                      <a:pt x="96" y="313"/>
                    </a:lnTo>
                    <a:lnTo>
                      <a:pt x="89" y="331"/>
                    </a:lnTo>
                    <a:lnTo>
                      <a:pt x="83" y="350"/>
                    </a:lnTo>
                    <a:lnTo>
                      <a:pt x="78" y="368"/>
                    </a:lnTo>
                    <a:lnTo>
                      <a:pt x="73" y="388"/>
                    </a:lnTo>
                    <a:lnTo>
                      <a:pt x="70" y="409"/>
                    </a:lnTo>
                    <a:lnTo>
                      <a:pt x="67" y="429"/>
                    </a:lnTo>
                    <a:lnTo>
                      <a:pt x="65" y="449"/>
                    </a:lnTo>
                    <a:lnTo>
                      <a:pt x="65" y="470"/>
                    </a:lnTo>
                    <a:lnTo>
                      <a:pt x="65" y="470"/>
                    </a:lnTo>
                    <a:lnTo>
                      <a:pt x="65" y="491"/>
                    </a:lnTo>
                    <a:lnTo>
                      <a:pt x="67" y="512"/>
                    </a:lnTo>
                    <a:lnTo>
                      <a:pt x="70" y="532"/>
                    </a:lnTo>
                    <a:lnTo>
                      <a:pt x="73" y="551"/>
                    </a:lnTo>
                    <a:lnTo>
                      <a:pt x="78" y="571"/>
                    </a:lnTo>
                    <a:lnTo>
                      <a:pt x="83" y="591"/>
                    </a:lnTo>
                    <a:lnTo>
                      <a:pt x="89" y="609"/>
                    </a:lnTo>
                    <a:lnTo>
                      <a:pt x="96" y="628"/>
                    </a:lnTo>
                    <a:lnTo>
                      <a:pt x="104" y="646"/>
                    </a:lnTo>
                    <a:lnTo>
                      <a:pt x="114" y="664"/>
                    </a:lnTo>
                    <a:lnTo>
                      <a:pt x="124" y="680"/>
                    </a:lnTo>
                    <a:lnTo>
                      <a:pt x="134" y="697"/>
                    </a:lnTo>
                    <a:lnTo>
                      <a:pt x="146" y="713"/>
                    </a:lnTo>
                    <a:lnTo>
                      <a:pt x="158" y="729"/>
                    </a:lnTo>
                    <a:lnTo>
                      <a:pt x="170" y="743"/>
                    </a:lnTo>
                    <a:lnTo>
                      <a:pt x="184" y="758"/>
                    </a:lnTo>
                    <a:lnTo>
                      <a:pt x="198" y="770"/>
                    </a:lnTo>
                    <a:lnTo>
                      <a:pt x="212" y="783"/>
                    </a:lnTo>
                    <a:lnTo>
                      <a:pt x="228" y="796"/>
                    </a:lnTo>
                    <a:lnTo>
                      <a:pt x="243" y="806"/>
                    </a:lnTo>
                    <a:lnTo>
                      <a:pt x="261" y="817"/>
                    </a:lnTo>
                    <a:lnTo>
                      <a:pt x="277" y="827"/>
                    </a:lnTo>
                    <a:lnTo>
                      <a:pt x="294" y="836"/>
                    </a:lnTo>
                    <a:lnTo>
                      <a:pt x="313" y="845"/>
                    </a:lnTo>
                    <a:lnTo>
                      <a:pt x="331" y="852"/>
                    </a:lnTo>
                    <a:lnTo>
                      <a:pt x="350" y="857"/>
                    </a:lnTo>
                    <a:lnTo>
                      <a:pt x="370" y="863"/>
                    </a:lnTo>
                    <a:lnTo>
                      <a:pt x="389" y="868"/>
                    </a:lnTo>
                    <a:lnTo>
                      <a:pt x="409" y="871"/>
                    </a:lnTo>
                    <a:lnTo>
                      <a:pt x="429" y="874"/>
                    </a:lnTo>
                    <a:lnTo>
                      <a:pt x="449" y="876"/>
                    </a:lnTo>
                    <a:lnTo>
                      <a:pt x="470" y="876"/>
                    </a:lnTo>
                    <a:lnTo>
                      <a:pt x="470" y="876"/>
                    </a:lnTo>
                    <a:lnTo>
                      <a:pt x="491" y="876"/>
                    </a:lnTo>
                    <a:lnTo>
                      <a:pt x="512" y="874"/>
                    </a:lnTo>
                    <a:lnTo>
                      <a:pt x="532" y="871"/>
                    </a:lnTo>
                    <a:lnTo>
                      <a:pt x="553" y="868"/>
                    </a:lnTo>
                    <a:lnTo>
                      <a:pt x="572" y="863"/>
                    </a:lnTo>
                    <a:lnTo>
                      <a:pt x="591" y="857"/>
                    </a:lnTo>
                    <a:lnTo>
                      <a:pt x="609" y="852"/>
                    </a:lnTo>
                    <a:lnTo>
                      <a:pt x="628" y="845"/>
                    </a:lnTo>
                    <a:lnTo>
                      <a:pt x="646" y="836"/>
                    </a:lnTo>
                    <a:lnTo>
                      <a:pt x="664" y="827"/>
                    </a:lnTo>
                    <a:lnTo>
                      <a:pt x="681" y="817"/>
                    </a:lnTo>
                    <a:lnTo>
                      <a:pt x="697" y="806"/>
                    </a:lnTo>
                    <a:lnTo>
                      <a:pt x="714" y="796"/>
                    </a:lnTo>
                    <a:lnTo>
                      <a:pt x="729" y="783"/>
                    </a:lnTo>
                    <a:lnTo>
                      <a:pt x="744" y="770"/>
                    </a:lnTo>
                    <a:lnTo>
                      <a:pt x="758" y="758"/>
                    </a:lnTo>
                    <a:lnTo>
                      <a:pt x="770" y="743"/>
                    </a:lnTo>
                    <a:lnTo>
                      <a:pt x="783" y="729"/>
                    </a:lnTo>
                    <a:lnTo>
                      <a:pt x="796" y="713"/>
                    </a:lnTo>
                    <a:lnTo>
                      <a:pt x="807" y="697"/>
                    </a:lnTo>
                    <a:lnTo>
                      <a:pt x="818" y="680"/>
                    </a:lnTo>
                    <a:lnTo>
                      <a:pt x="827" y="664"/>
                    </a:lnTo>
                    <a:lnTo>
                      <a:pt x="836" y="646"/>
                    </a:lnTo>
                    <a:lnTo>
                      <a:pt x="844" y="628"/>
                    </a:lnTo>
                    <a:lnTo>
                      <a:pt x="851" y="609"/>
                    </a:lnTo>
                    <a:lnTo>
                      <a:pt x="858" y="591"/>
                    </a:lnTo>
                    <a:lnTo>
                      <a:pt x="863" y="571"/>
                    </a:lnTo>
                    <a:lnTo>
                      <a:pt x="868" y="551"/>
                    </a:lnTo>
                    <a:lnTo>
                      <a:pt x="871" y="532"/>
                    </a:lnTo>
                    <a:lnTo>
                      <a:pt x="875" y="512"/>
                    </a:lnTo>
                    <a:lnTo>
                      <a:pt x="876" y="491"/>
                    </a:lnTo>
                    <a:lnTo>
                      <a:pt x="876" y="470"/>
                    </a:lnTo>
                    <a:lnTo>
                      <a:pt x="876" y="470"/>
                    </a:lnTo>
                    <a:lnTo>
                      <a:pt x="876" y="449"/>
                    </a:lnTo>
                    <a:lnTo>
                      <a:pt x="875" y="429"/>
                    </a:lnTo>
                    <a:lnTo>
                      <a:pt x="871" y="409"/>
                    </a:lnTo>
                    <a:lnTo>
                      <a:pt x="868" y="388"/>
                    </a:lnTo>
                    <a:lnTo>
                      <a:pt x="863" y="368"/>
                    </a:lnTo>
                    <a:lnTo>
                      <a:pt x="858" y="350"/>
                    </a:lnTo>
                    <a:lnTo>
                      <a:pt x="851" y="331"/>
                    </a:lnTo>
                    <a:lnTo>
                      <a:pt x="844" y="313"/>
                    </a:lnTo>
                    <a:lnTo>
                      <a:pt x="836" y="294"/>
                    </a:lnTo>
                    <a:lnTo>
                      <a:pt x="827" y="277"/>
                    </a:lnTo>
                    <a:lnTo>
                      <a:pt x="818" y="259"/>
                    </a:lnTo>
                    <a:lnTo>
                      <a:pt x="807" y="243"/>
                    </a:lnTo>
                    <a:lnTo>
                      <a:pt x="796" y="227"/>
                    </a:lnTo>
                    <a:lnTo>
                      <a:pt x="783" y="212"/>
                    </a:lnTo>
                    <a:lnTo>
                      <a:pt x="770" y="198"/>
                    </a:lnTo>
                    <a:lnTo>
                      <a:pt x="758" y="183"/>
                    </a:lnTo>
                    <a:lnTo>
                      <a:pt x="744" y="170"/>
                    </a:lnTo>
                    <a:lnTo>
                      <a:pt x="729" y="158"/>
                    </a:lnTo>
                    <a:lnTo>
                      <a:pt x="714" y="145"/>
                    </a:lnTo>
                    <a:lnTo>
                      <a:pt x="697" y="134"/>
                    </a:lnTo>
                    <a:lnTo>
                      <a:pt x="681" y="123"/>
                    </a:lnTo>
                    <a:lnTo>
                      <a:pt x="664" y="113"/>
                    </a:lnTo>
                    <a:lnTo>
                      <a:pt x="646" y="104"/>
                    </a:lnTo>
                    <a:lnTo>
                      <a:pt x="628" y="96"/>
                    </a:lnTo>
                    <a:lnTo>
                      <a:pt x="609" y="89"/>
                    </a:lnTo>
                    <a:lnTo>
                      <a:pt x="591" y="82"/>
                    </a:lnTo>
                    <a:lnTo>
                      <a:pt x="572" y="78"/>
                    </a:lnTo>
                    <a:lnTo>
                      <a:pt x="553" y="73"/>
                    </a:lnTo>
                    <a:lnTo>
                      <a:pt x="532" y="69"/>
                    </a:lnTo>
                    <a:lnTo>
                      <a:pt x="512" y="66"/>
                    </a:lnTo>
                    <a:lnTo>
                      <a:pt x="491" y="65"/>
                    </a:lnTo>
                    <a:lnTo>
                      <a:pt x="470" y="65"/>
                    </a:lnTo>
                    <a:lnTo>
                      <a:pt x="470" y="65"/>
                    </a:lnTo>
                    <a:close/>
                    <a:moveTo>
                      <a:pt x="470" y="758"/>
                    </a:moveTo>
                    <a:lnTo>
                      <a:pt x="470" y="758"/>
                    </a:lnTo>
                    <a:lnTo>
                      <a:pt x="455" y="758"/>
                    </a:lnTo>
                    <a:lnTo>
                      <a:pt x="441" y="757"/>
                    </a:lnTo>
                    <a:lnTo>
                      <a:pt x="426" y="755"/>
                    </a:lnTo>
                    <a:lnTo>
                      <a:pt x="412" y="752"/>
                    </a:lnTo>
                    <a:lnTo>
                      <a:pt x="399" y="750"/>
                    </a:lnTo>
                    <a:lnTo>
                      <a:pt x="385" y="745"/>
                    </a:lnTo>
                    <a:lnTo>
                      <a:pt x="372" y="740"/>
                    </a:lnTo>
                    <a:lnTo>
                      <a:pt x="358" y="736"/>
                    </a:lnTo>
                    <a:lnTo>
                      <a:pt x="334" y="723"/>
                    </a:lnTo>
                    <a:lnTo>
                      <a:pt x="309" y="709"/>
                    </a:lnTo>
                    <a:lnTo>
                      <a:pt x="287" y="693"/>
                    </a:lnTo>
                    <a:lnTo>
                      <a:pt x="266" y="674"/>
                    </a:lnTo>
                    <a:lnTo>
                      <a:pt x="248" y="653"/>
                    </a:lnTo>
                    <a:lnTo>
                      <a:pt x="232" y="631"/>
                    </a:lnTo>
                    <a:lnTo>
                      <a:pt x="218" y="607"/>
                    </a:lnTo>
                    <a:lnTo>
                      <a:pt x="205" y="583"/>
                    </a:lnTo>
                    <a:lnTo>
                      <a:pt x="200" y="569"/>
                    </a:lnTo>
                    <a:lnTo>
                      <a:pt x="196" y="556"/>
                    </a:lnTo>
                    <a:lnTo>
                      <a:pt x="191" y="542"/>
                    </a:lnTo>
                    <a:lnTo>
                      <a:pt x="189" y="528"/>
                    </a:lnTo>
                    <a:lnTo>
                      <a:pt x="185" y="514"/>
                    </a:lnTo>
                    <a:lnTo>
                      <a:pt x="184" y="499"/>
                    </a:lnTo>
                    <a:lnTo>
                      <a:pt x="183" y="485"/>
                    </a:lnTo>
                    <a:lnTo>
                      <a:pt x="183" y="470"/>
                    </a:lnTo>
                    <a:lnTo>
                      <a:pt x="183" y="470"/>
                    </a:lnTo>
                    <a:lnTo>
                      <a:pt x="183" y="455"/>
                    </a:lnTo>
                    <a:lnTo>
                      <a:pt x="184" y="441"/>
                    </a:lnTo>
                    <a:lnTo>
                      <a:pt x="185" y="426"/>
                    </a:lnTo>
                    <a:lnTo>
                      <a:pt x="189" y="412"/>
                    </a:lnTo>
                    <a:lnTo>
                      <a:pt x="191" y="399"/>
                    </a:lnTo>
                    <a:lnTo>
                      <a:pt x="196" y="385"/>
                    </a:lnTo>
                    <a:lnTo>
                      <a:pt x="200" y="372"/>
                    </a:lnTo>
                    <a:lnTo>
                      <a:pt x="205" y="358"/>
                    </a:lnTo>
                    <a:lnTo>
                      <a:pt x="218" y="334"/>
                    </a:lnTo>
                    <a:lnTo>
                      <a:pt x="232" y="309"/>
                    </a:lnTo>
                    <a:lnTo>
                      <a:pt x="248" y="287"/>
                    </a:lnTo>
                    <a:lnTo>
                      <a:pt x="266" y="266"/>
                    </a:lnTo>
                    <a:lnTo>
                      <a:pt x="287" y="248"/>
                    </a:lnTo>
                    <a:lnTo>
                      <a:pt x="309" y="232"/>
                    </a:lnTo>
                    <a:lnTo>
                      <a:pt x="334" y="217"/>
                    </a:lnTo>
                    <a:lnTo>
                      <a:pt x="358" y="205"/>
                    </a:lnTo>
                    <a:lnTo>
                      <a:pt x="372" y="199"/>
                    </a:lnTo>
                    <a:lnTo>
                      <a:pt x="385" y="196"/>
                    </a:lnTo>
                    <a:lnTo>
                      <a:pt x="399" y="191"/>
                    </a:lnTo>
                    <a:lnTo>
                      <a:pt x="412" y="188"/>
                    </a:lnTo>
                    <a:lnTo>
                      <a:pt x="426" y="185"/>
                    </a:lnTo>
                    <a:lnTo>
                      <a:pt x="441" y="184"/>
                    </a:lnTo>
                    <a:lnTo>
                      <a:pt x="455" y="183"/>
                    </a:lnTo>
                    <a:lnTo>
                      <a:pt x="470" y="182"/>
                    </a:lnTo>
                    <a:lnTo>
                      <a:pt x="470" y="182"/>
                    </a:lnTo>
                    <a:lnTo>
                      <a:pt x="485" y="183"/>
                    </a:lnTo>
                    <a:lnTo>
                      <a:pt x="500" y="184"/>
                    </a:lnTo>
                    <a:lnTo>
                      <a:pt x="514" y="185"/>
                    </a:lnTo>
                    <a:lnTo>
                      <a:pt x="528" y="188"/>
                    </a:lnTo>
                    <a:lnTo>
                      <a:pt x="542" y="191"/>
                    </a:lnTo>
                    <a:lnTo>
                      <a:pt x="556" y="196"/>
                    </a:lnTo>
                    <a:lnTo>
                      <a:pt x="570" y="199"/>
                    </a:lnTo>
                    <a:lnTo>
                      <a:pt x="583" y="205"/>
                    </a:lnTo>
                    <a:lnTo>
                      <a:pt x="608" y="217"/>
                    </a:lnTo>
                    <a:lnTo>
                      <a:pt x="631" y="232"/>
                    </a:lnTo>
                    <a:lnTo>
                      <a:pt x="653" y="248"/>
                    </a:lnTo>
                    <a:lnTo>
                      <a:pt x="674" y="266"/>
                    </a:lnTo>
                    <a:lnTo>
                      <a:pt x="693" y="287"/>
                    </a:lnTo>
                    <a:lnTo>
                      <a:pt x="709" y="309"/>
                    </a:lnTo>
                    <a:lnTo>
                      <a:pt x="724" y="334"/>
                    </a:lnTo>
                    <a:lnTo>
                      <a:pt x="736" y="358"/>
                    </a:lnTo>
                    <a:lnTo>
                      <a:pt x="741" y="372"/>
                    </a:lnTo>
                    <a:lnTo>
                      <a:pt x="746" y="385"/>
                    </a:lnTo>
                    <a:lnTo>
                      <a:pt x="750" y="399"/>
                    </a:lnTo>
                    <a:lnTo>
                      <a:pt x="753" y="412"/>
                    </a:lnTo>
                    <a:lnTo>
                      <a:pt x="755" y="426"/>
                    </a:lnTo>
                    <a:lnTo>
                      <a:pt x="756" y="441"/>
                    </a:lnTo>
                    <a:lnTo>
                      <a:pt x="758" y="455"/>
                    </a:lnTo>
                    <a:lnTo>
                      <a:pt x="759" y="470"/>
                    </a:lnTo>
                    <a:lnTo>
                      <a:pt x="759" y="470"/>
                    </a:lnTo>
                    <a:lnTo>
                      <a:pt x="758" y="485"/>
                    </a:lnTo>
                    <a:lnTo>
                      <a:pt x="756" y="499"/>
                    </a:lnTo>
                    <a:lnTo>
                      <a:pt x="755" y="514"/>
                    </a:lnTo>
                    <a:lnTo>
                      <a:pt x="753" y="528"/>
                    </a:lnTo>
                    <a:lnTo>
                      <a:pt x="750" y="542"/>
                    </a:lnTo>
                    <a:lnTo>
                      <a:pt x="746" y="556"/>
                    </a:lnTo>
                    <a:lnTo>
                      <a:pt x="741" y="569"/>
                    </a:lnTo>
                    <a:lnTo>
                      <a:pt x="736" y="583"/>
                    </a:lnTo>
                    <a:lnTo>
                      <a:pt x="724" y="607"/>
                    </a:lnTo>
                    <a:lnTo>
                      <a:pt x="709" y="631"/>
                    </a:lnTo>
                    <a:lnTo>
                      <a:pt x="693" y="653"/>
                    </a:lnTo>
                    <a:lnTo>
                      <a:pt x="674" y="674"/>
                    </a:lnTo>
                    <a:lnTo>
                      <a:pt x="653" y="693"/>
                    </a:lnTo>
                    <a:lnTo>
                      <a:pt x="631" y="709"/>
                    </a:lnTo>
                    <a:lnTo>
                      <a:pt x="608" y="723"/>
                    </a:lnTo>
                    <a:lnTo>
                      <a:pt x="583" y="736"/>
                    </a:lnTo>
                    <a:lnTo>
                      <a:pt x="570" y="740"/>
                    </a:lnTo>
                    <a:lnTo>
                      <a:pt x="556" y="745"/>
                    </a:lnTo>
                    <a:lnTo>
                      <a:pt x="542" y="750"/>
                    </a:lnTo>
                    <a:lnTo>
                      <a:pt x="528" y="752"/>
                    </a:lnTo>
                    <a:lnTo>
                      <a:pt x="514" y="755"/>
                    </a:lnTo>
                    <a:lnTo>
                      <a:pt x="500" y="757"/>
                    </a:lnTo>
                    <a:lnTo>
                      <a:pt x="485" y="758"/>
                    </a:lnTo>
                    <a:lnTo>
                      <a:pt x="470" y="758"/>
                    </a:lnTo>
                    <a:lnTo>
                      <a:pt x="470" y="758"/>
                    </a:lnTo>
                    <a:close/>
                    <a:moveTo>
                      <a:pt x="470" y="247"/>
                    </a:moveTo>
                    <a:lnTo>
                      <a:pt x="470" y="247"/>
                    </a:lnTo>
                    <a:lnTo>
                      <a:pt x="447" y="248"/>
                    </a:lnTo>
                    <a:lnTo>
                      <a:pt x="425" y="251"/>
                    </a:lnTo>
                    <a:lnTo>
                      <a:pt x="404" y="257"/>
                    </a:lnTo>
                    <a:lnTo>
                      <a:pt x="383" y="264"/>
                    </a:lnTo>
                    <a:lnTo>
                      <a:pt x="364" y="273"/>
                    </a:lnTo>
                    <a:lnTo>
                      <a:pt x="345" y="285"/>
                    </a:lnTo>
                    <a:lnTo>
                      <a:pt x="329" y="298"/>
                    </a:lnTo>
                    <a:lnTo>
                      <a:pt x="313" y="313"/>
                    </a:lnTo>
                    <a:lnTo>
                      <a:pt x="298" y="328"/>
                    </a:lnTo>
                    <a:lnTo>
                      <a:pt x="285" y="345"/>
                    </a:lnTo>
                    <a:lnTo>
                      <a:pt x="275" y="364"/>
                    </a:lnTo>
                    <a:lnTo>
                      <a:pt x="264" y="383"/>
                    </a:lnTo>
                    <a:lnTo>
                      <a:pt x="257" y="404"/>
                    </a:lnTo>
                    <a:lnTo>
                      <a:pt x="251" y="425"/>
                    </a:lnTo>
                    <a:lnTo>
                      <a:pt x="248" y="447"/>
                    </a:lnTo>
                    <a:lnTo>
                      <a:pt x="247" y="470"/>
                    </a:lnTo>
                    <a:lnTo>
                      <a:pt x="247" y="470"/>
                    </a:lnTo>
                    <a:lnTo>
                      <a:pt x="248" y="494"/>
                    </a:lnTo>
                    <a:lnTo>
                      <a:pt x="251" y="516"/>
                    </a:lnTo>
                    <a:lnTo>
                      <a:pt x="257" y="536"/>
                    </a:lnTo>
                    <a:lnTo>
                      <a:pt x="264" y="557"/>
                    </a:lnTo>
                    <a:lnTo>
                      <a:pt x="275" y="577"/>
                    </a:lnTo>
                    <a:lnTo>
                      <a:pt x="285" y="595"/>
                    </a:lnTo>
                    <a:lnTo>
                      <a:pt x="298" y="612"/>
                    </a:lnTo>
                    <a:lnTo>
                      <a:pt x="313" y="628"/>
                    </a:lnTo>
                    <a:lnTo>
                      <a:pt x="329" y="643"/>
                    </a:lnTo>
                    <a:lnTo>
                      <a:pt x="345" y="656"/>
                    </a:lnTo>
                    <a:lnTo>
                      <a:pt x="364" y="666"/>
                    </a:lnTo>
                    <a:lnTo>
                      <a:pt x="383" y="677"/>
                    </a:lnTo>
                    <a:lnTo>
                      <a:pt x="404" y="684"/>
                    </a:lnTo>
                    <a:lnTo>
                      <a:pt x="425" y="689"/>
                    </a:lnTo>
                    <a:lnTo>
                      <a:pt x="447" y="693"/>
                    </a:lnTo>
                    <a:lnTo>
                      <a:pt x="470" y="694"/>
                    </a:lnTo>
                    <a:lnTo>
                      <a:pt x="470" y="694"/>
                    </a:lnTo>
                    <a:lnTo>
                      <a:pt x="494" y="693"/>
                    </a:lnTo>
                    <a:lnTo>
                      <a:pt x="516" y="689"/>
                    </a:lnTo>
                    <a:lnTo>
                      <a:pt x="536" y="684"/>
                    </a:lnTo>
                    <a:lnTo>
                      <a:pt x="557" y="677"/>
                    </a:lnTo>
                    <a:lnTo>
                      <a:pt x="577" y="666"/>
                    </a:lnTo>
                    <a:lnTo>
                      <a:pt x="595" y="656"/>
                    </a:lnTo>
                    <a:lnTo>
                      <a:pt x="613" y="643"/>
                    </a:lnTo>
                    <a:lnTo>
                      <a:pt x="628" y="628"/>
                    </a:lnTo>
                    <a:lnTo>
                      <a:pt x="643" y="612"/>
                    </a:lnTo>
                    <a:lnTo>
                      <a:pt x="656" y="595"/>
                    </a:lnTo>
                    <a:lnTo>
                      <a:pt x="667" y="577"/>
                    </a:lnTo>
                    <a:lnTo>
                      <a:pt x="677" y="557"/>
                    </a:lnTo>
                    <a:lnTo>
                      <a:pt x="683" y="536"/>
                    </a:lnTo>
                    <a:lnTo>
                      <a:pt x="689" y="516"/>
                    </a:lnTo>
                    <a:lnTo>
                      <a:pt x="693" y="494"/>
                    </a:lnTo>
                    <a:lnTo>
                      <a:pt x="694" y="470"/>
                    </a:lnTo>
                    <a:lnTo>
                      <a:pt x="694" y="470"/>
                    </a:lnTo>
                    <a:lnTo>
                      <a:pt x="693" y="447"/>
                    </a:lnTo>
                    <a:lnTo>
                      <a:pt x="689" y="425"/>
                    </a:lnTo>
                    <a:lnTo>
                      <a:pt x="683" y="404"/>
                    </a:lnTo>
                    <a:lnTo>
                      <a:pt x="677" y="383"/>
                    </a:lnTo>
                    <a:lnTo>
                      <a:pt x="667" y="364"/>
                    </a:lnTo>
                    <a:lnTo>
                      <a:pt x="656" y="345"/>
                    </a:lnTo>
                    <a:lnTo>
                      <a:pt x="643" y="328"/>
                    </a:lnTo>
                    <a:lnTo>
                      <a:pt x="628" y="313"/>
                    </a:lnTo>
                    <a:lnTo>
                      <a:pt x="613" y="298"/>
                    </a:lnTo>
                    <a:lnTo>
                      <a:pt x="595" y="285"/>
                    </a:lnTo>
                    <a:lnTo>
                      <a:pt x="577" y="273"/>
                    </a:lnTo>
                    <a:lnTo>
                      <a:pt x="557" y="264"/>
                    </a:lnTo>
                    <a:lnTo>
                      <a:pt x="536" y="257"/>
                    </a:lnTo>
                    <a:lnTo>
                      <a:pt x="516" y="251"/>
                    </a:lnTo>
                    <a:lnTo>
                      <a:pt x="494" y="248"/>
                    </a:lnTo>
                    <a:lnTo>
                      <a:pt x="470" y="247"/>
                    </a:lnTo>
                    <a:lnTo>
                      <a:pt x="470" y="24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3" name="Freeform 32"/>
              <p:cNvSpPr/>
              <p:nvPr/>
            </p:nvSpPr>
            <p:spPr bwMode="auto">
              <a:xfrm>
                <a:off x="1065337" y="4790430"/>
                <a:ext cx="539750" cy="227013"/>
              </a:xfrm>
              <a:custGeom>
                <a:avLst/>
                <a:gdLst>
                  <a:gd name="T0" fmla="*/ 681 w 681"/>
                  <a:gd name="T1" fmla="*/ 73 h 285"/>
                  <a:gd name="T2" fmla="*/ 680 w 681"/>
                  <a:gd name="T3" fmla="*/ 58 h 285"/>
                  <a:gd name="T4" fmla="*/ 675 w 681"/>
                  <a:gd name="T5" fmla="*/ 44 h 285"/>
                  <a:gd name="T6" fmla="*/ 660 w 681"/>
                  <a:gd name="T7" fmla="*/ 21 h 285"/>
                  <a:gd name="T8" fmla="*/ 637 w 681"/>
                  <a:gd name="T9" fmla="*/ 6 h 285"/>
                  <a:gd name="T10" fmla="*/ 623 w 681"/>
                  <a:gd name="T11" fmla="*/ 1 h 285"/>
                  <a:gd name="T12" fmla="*/ 608 w 681"/>
                  <a:gd name="T13" fmla="*/ 0 h 285"/>
                  <a:gd name="T14" fmla="*/ 143 w 681"/>
                  <a:gd name="T15" fmla="*/ 0 h 285"/>
                  <a:gd name="T16" fmla="*/ 114 w 681"/>
                  <a:gd name="T17" fmla="*/ 2 h 285"/>
                  <a:gd name="T18" fmla="*/ 87 w 681"/>
                  <a:gd name="T19" fmla="*/ 10 h 285"/>
                  <a:gd name="T20" fmla="*/ 63 w 681"/>
                  <a:gd name="T21" fmla="*/ 24 h 285"/>
                  <a:gd name="T22" fmla="*/ 42 w 681"/>
                  <a:gd name="T23" fmla="*/ 42 h 285"/>
                  <a:gd name="T24" fmla="*/ 24 w 681"/>
                  <a:gd name="T25" fmla="*/ 62 h 285"/>
                  <a:gd name="T26" fmla="*/ 12 w 681"/>
                  <a:gd name="T27" fmla="*/ 87 h 285"/>
                  <a:gd name="T28" fmla="*/ 4 w 681"/>
                  <a:gd name="T29" fmla="*/ 113 h 285"/>
                  <a:gd name="T30" fmla="*/ 0 w 681"/>
                  <a:gd name="T31" fmla="*/ 142 h 285"/>
                  <a:gd name="T32" fmla="*/ 1 w 681"/>
                  <a:gd name="T33" fmla="*/ 157 h 285"/>
                  <a:gd name="T34" fmla="*/ 7 w 681"/>
                  <a:gd name="T35" fmla="*/ 185 h 285"/>
                  <a:gd name="T36" fmla="*/ 18 w 681"/>
                  <a:gd name="T37" fmla="*/ 211 h 285"/>
                  <a:gd name="T38" fmla="*/ 33 w 681"/>
                  <a:gd name="T39" fmla="*/ 233 h 285"/>
                  <a:gd name="T40" fmla="*/ 52 w 681"/>
                  <a:gd name="T41" fmla="*/ 252 h 285"/>
                  <a:gd name="T42" fmla="*/ 75 w 681"/>
                  <a:gd name="T43" fmla="*/ 267 h 285"/>
                  <a:gd name="T44" fmla="*/ 101 w 681"/>
                  <a:gd name="T45" fmla="*/ 279 h 285"/>
                  <a:gd name="T46" fmla="*/ 129 w 681"/>
                  <a:gd name="T47" fmla="*/ 284 h 285"/>
                  <a:gd name="T48" fmla="*/ 608 w 681"/>
                  <a:gd name="T49" fmla="*/ 285 h 285"/>
                  <a:gd name="T50" fmla="*/ 616 w 681"/>
                  <a:gd name="T51" fmla="*/ 285 h 285"/>
                  <a:gd name="T52" fmla="*/ 630 w 681"/>
                  <a:gd name="T53" fmla="*/ 281 h 285"/>
                  <a:gd name="T54" fmla="*/ 649 w 681"/>
                  <a:gd name="T55" fmla="*/ 272 h 285"/>
                  <a:gd name="T56" fmla="*/ 669 w 681"/>
                  <a:gd name="T57" fmla="*/ 252 h 285"/>
                  <a:gd name="T58" fmla="*/ 678 w 681"/>
                  <a:gd name="T59" fmla="*/ 234 h 285"/>
                  <a:gd name="T60" fmla="*/ 681 w 681"/>
                  <a:gd name="T61" fmla="*/ 220 h 285"/>
                  <a:gd name="T62" fmla="*/ 681 w 681"/>
                  <a:gd name="T63" fmla="*/ 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1" h="285">
                    <a:moveTo>
                      <a:pt x="681" y="73"/>
                    </a:moveTo>
                    <a:lnTo>
                      <a:pt x="681" y="73"/>
                    </a:lnTo>
                    <a:lnTo>
                      <a:pt x="681" y="65"/>
                    </a:lnTo>
                    <a:lnTo>
                      <a:pt x="680" y="58"/>
                    </a:lnTo>
                    <a:lnTo>
                      <a:pt x="678" y="51"/>
                    </a:lnTo>
                    <a:lnTo>
                      <a:pt x="675" y="44"/>
                    </a:lnTo>
                    <a:lnTo>
                      <a:pt x="669" y="31"/>
                    </a:lnTo>
                    <a:lnTo>
                      <a:pt x="660" y="21"/>
                    </a:lnTo>
                    <a:lnTo>
                      <a:pt x="649" y="13"/>
                    </a:lnTo>
                    <a:lnTo>
                      <a:pt x="637" y="6"/>
                    </a:lnTo>
                    <a:lnTo>
                      <a:pt x="630" y="3"/>
                    </a:lnTo>
                    <a:lnTo>
                      <a:pt x="623" y="1"/>
                    </a:lnTo>
                    <a:lnTo>
                      <a:pt x="616" y="0"/>
                    </a:lnTo>
                    <a:lnTo>
                      <a:pt x="608" y="0"/>
                    </a:lnTo>
                    <a:lnTo>
                      <a:pt x="143" y="0"/>
                    </a:lnTo>
                    <a:lnTo>
                      <a:pt x="143" y="0"/>
                    </a:lnTo>
                    <a:lnTo>
                      <a:pt x="129" y="0"/>
                    </a:lnTo>
                    <a:lnTo>
                      <a:pt x="114" y="2"/>
                    </a:lnTo>
                    <a:lnTo>
                      <a:pt x="101" y="6"/>
                    </a:lnTo>
                    <a:lnTo>
                      <a:pt x="87" y="10"/>
                    </a:lnTo>
                    <a:lnTo>
                      <a:pt x="75" y="17"/>
                    </a:lnTo>
                    <a:lnTo>
                      <a:pt x="63" y="24"/>
                    </a:lnTo>
                    <a:lnTo>
                      <a:pt x="52" y="32"/>
                    </a:lnTo>
                    <a:lnTo>
                      <a:pt x="42" y="42"/>
                    </a:lnTo>
                    <a:lnTo>
                      <a:pt x="33" y="52"/>
                    </a:lnTo>
                    <a:lnTo>
                      <a:pt x="24" y="62"/>
                    </a:lnTo>
                    <a:lnTo>
                      <a:pt x="18" y="74"/>
                    </a:lnTo>
                    <a:lnTo>
                      <a:pt x="12" y="87"/>
                    </a:lnTo>
                    <a:lnTo>
                      <a:pt x="7" y="99"/>
                    </a:lnTo>
                    <a:lnTo>
                      <a:pt x="4" y="113"/>
                    </a:lnTo>
                    <a:lnTo>
                      <a:pt x="1" y="127"/>
                    </a:lnTo>
                    <a:lnTo>
                      <a:pt x="0" y="142"/>
                    </a:lnTo>
                    <a:lnTo>
                      <a:pt x="0" y="142"/>
                    </a:lnTo>
                    <a:lnTo>
                      <a:pt x="1" y="157"/>
                    </a:lnTo>
                    <a:lnTo>
                      <a:pt x="4" y="171"/>
                    </a:lnTo>
                    <a:lnTo>
                      <a:pt x="7" y="185"/>
                    </a:lnTo>
                    <a:lnTo>
                      <a:pt x="12" y="198"/>
                    </a:lnTo>
                    <a:lnTo>
                      <a:pt x="18" y="211"/>
                    </a:lnTo>
                    <a:lnTo>
                      <a:pt x="24" y="222"/>
                    </a:lnTo>
                    <a:lnTo>
                      <a:pt x="33" y="233"/>
                    </a:lnTo>
                    <a:lnTo>
                      <a:pt x="42" y="243"/>
                    </a:lnTo>
                    <a:lnTo>
                      <a:pt x="52" y="252"/>
                    </a:lnTo>
                    <a:lnTo>
                      <a:pt x="63" y="261"/>
                    </a:lnTo>
                    <a:lnTo>
                      <a:pt x="75" y="267"/>
                    </a:lnTo>
                    <a:lnTo>
                      <a:pt x="87" y="273"/>
                    </a:lnTo>
                    <a:lnTo>
                      <a:pt x="101" y="279"/>
                    </a:lnTo>
                    <a:lnTo>
                      <a:pt x="114" y="283"/>
                    </a:lnTo>
                    <a:lnTo>
                      <a:pt x="129" y="284"/>
                    </a:lnTo>
                    <a:lnTo>
                      <a:pt x="143" y="285"/>
                    </a:lnTo>
                    <a:lnTo>
                      <a:pt x="608" y="285"/>
                    </a:lnTo>
                    <a:lnTo>
                      <a:pt x="608" y="285"/>
                    </a:lnTo>
                    <a:lnTo>
                      <a:pt x="616" y="285"/>
                    </a:lnTo>
                    <a:lnTo>
                      <a:pt x="623" y="284"/>
                    </a:lnTo>
                    <a:lnTo>
                      <a:pt x="630" y="281"/>
                    </a:lnTo>
                    <a:lnTo>
                      <a:pt x="637" y="279"/>
                    </a:lnTo>
                    <a:lnTo>
                      <a:pt x="649" y="272"/>
                    </a:lnTo>
                    <a:lnTo>
                      <a:pt x="660" y="264"/>
                    </a:lnTo>
                    <a:lnTo>
                      <a:pt x="669" y="252"/>
                    </a:lnTo>
                    <a:lnTo>
                      <a:pt x="675" y="241"/>
                    </a:lnTo>
                    <a:lnTo>
                      <a:pt x="678" y="234"/>
                    </a:lnTo>
                    <a:lnTo>
                      <a:pt x="680" y="227"/>
                    </a:lnTo>
                    <a:lnTo>
                      <a:pt x="681" y="220"/>
                    </a:lnTo>
                    <a:lnTo>
                      <a:pt x="681" y="212"/>
                    </a:lnTo>
                    <a:lnTo>
                      <a:pt x="681" y="73"/>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4" name="Freeform 33"/>
              <p:cNvSpPr>
                <a:spLocks noEditPoints="1"/>
              </p:cNvSpPr>
              <p:nvPr/>
            </p:nvSpPr>
            <p:spPr bwMode="auto">
              <a:xfrm>
                <a:off x="1038349" y="4765030"/>
                <a:ext cx="592138" cy="277813"/>
              </a:xfrm>
              <a:custGeom>
                <a:avLst/>
                <a:gdLst>
                  <a:gd name="T0" fmla="*/ 175 w 746"/>
                  <a:gd name="T1" fmla="*/ 350 h 350"/>
                  <a:gd name="T2" fmla="*/ 123 w 746"/>
                  <a:gd name="T3" fmla="*/ 342 h 350"/>
                  <a:gd name="T4" fmla="*/ 77 w 746"/>
                  <a:gd name="T5" fmla="*/ 320 h 350"/>
                  <a:gd name="T6" fmla="*/ 40 w 746"/>
                  <a:gd name="T7" fmla="*/ 287 h 350"/>
                  <a:gd name="T8" fmla="*/ 14 w 746"/>
                  <a:gd name="T9" fmla="*/ 244 h 350"/>
                  <a:gd name="T10" fmla="*/ 1 w 746"/>
                  <a:gd name="T11" fmla="*/ 193 h 350"/>
                  <a:gd name="T12" fmla="*/ 1 w 746"/>
                  <a:gd name="T13" fmla="*/ 158 h 350"/>
                  <a:gd name="T14" fmla="*/ 14 w 746"/>
                  <a:gd name="T15" fmla="*/ 107 h 350"/>
                  <a:gd name="T16" fmla="*/ 40 w 746"/>
                  <a:gd name="T17" fmla="*/ 64 h 350"/>
                  <a:gd name="T18" fmla="*/ 77 w 746"/>
                  <a:gd name="T19" fmla="*/ 31 h 350"/>
                  <a:gd name="T20" fmla="*/ 123 w 746"/>
                  <a:gd name="T21" fmla="*/ 9 h 350"/>
                  <a:gd name="T22" fmla="*/ 175 w 746"/>
                  <a:gd name="T23" fmla="*/ 0 h 350"/>
                  <a:gd name="T24" fmla="*/ 652 w 746"/>
                  <a:gd name="T25" fmla="*/ 0 h 350"/>
                  <a:gd name="T26" fmla="*/ 681 w 746"/>
                  <a:gd name="T27" fmla="*/ 9 h 350"/>
                  <a:gd name="T28" fmla="*/ 707 w 746"/>
                  <a:gd name="T29" fmla="*/ 25 h 350"/>
                  <a:gd name="T30" fmla="*/ 727 w 746"/>
                  <a:gd name="T31" fmla="*/ 47 h 350"/>
                  <a:gd name="T32" fmla="*/ 741 w 746"/>
                  <a:gd name="T33" fmla="*/ 75 h 350"/>
                  <a:gd name="T34" fmla="*/ 746 w 746"/>
                  <a:gd name="T35" fmla="*/ 106 h 350"/>
                  <a:gd name="T36" fmla="*/ 745 w 746"/>
                  <a:gd name="T37" fmla="*/ 256 h 350"/>
                  <a:gd name="T38" fmla="*/ 738 w 746"/>
                  <a:gd name="T39" fmla="*/ 287 h 350"/>
                  <a:gd name="T40" fmla="*/ 721 w 746"/>
                  <a:gd name="T41" fmla="*/ 312 h 350"/>
                  <a:gd name="T42" fmla="*/ 699 w 746"/>
                  <a:gd name="T43" fmla="*/ 332 h 350"/>
                  <a:gd name="T44" fmla="*/ 672 w 746"/>
                  <a:gd name="T45" fmla="*/ 346 h 350"/>
                  <a:gd name="T46" fmla="*/ 640 w 746"/>
                  <a:gd name="T47" fmla="*/ 350 h 350"/>
                  <a:gd name="T48" fmla="*/ 175 w 746"/>
                  <a:gd name="T49" fmla="*/ 65 h 350"/>
                  <a:gd name="T50" fmla="*/ 142 w 746"/>
                  <a:gd name="T51" fmla="*/ 70 h 350"/>
                  <a:gd name="T52" fmla="*/ 113 w 746"/>
                  <a:gd name="T53" fmla="*/ 84 h 350"/>
                  <a:gd name="T54" fmla="*/ 90 w 746"/>
                  <a:gd name="T55" fmla="*/ 105 h 350"/>
                  <a:gd name="T56" fmla="*/ 74 w 746"/>
                  <a:gd name="T57" fmla="*/ 132 h 350"/>
                  <a:gd name="T58" fmla="*/ 65 w 746"/>
                  <a:gd name="T59" fmla="*/ 164 h 350"/>
                  <a:gd name="T60" fmla="*/ 65 w 746"/>
                  <a:gd name="T61" fmla="*/ 187 h 350"/>
                  <a:gd name="T62" fmla="*/ 74 w 746"/>
                  <a:gd name="T63" fmla="*/ 218 h 350"/>
                  <a:gd name="T64" fmla="*/ 90 w 746"/>
                  <a:gd name="T65" fmla="*/ 246 h 350"/>
                  <a:gd name="T66" fmla="*/ 113 w 746"/>
                  <a:gd name="T67" fmla="*/ 267 h 350"/>
                  <a:gd name="T68" fmla="*/ 142 w 746"/>
                  <a:gd name="T69" fmla="*/ 281 h 350"/>
                  <a:gd name="T70" fmla="*/ 175 w 746"/>
                  <a:gd name="T71" fmla="*/ 285 h 350"/>
                  <a:gd name="T72" fmla="*/ 648 w 746"/>
                  <a:gd name="T73" fmla="*/ 285 h 350"/>
                  <a:gd name="T74" fmla="*/ 669 w 746"/>
                  <a:gd name="T75" fmla="*/ 274 h 350"/>
                  <a:gd name="T76" fmla="*/ 680 w 746"/>
                  <a:gd name="T77" fmla="*/ 253 h 350"/>
                  <a:gd name="T78" fmla="*/ 681 w 746"/>
                  <a:gd name="T79" fmla="*/ 106 h 350"/>
                  <a:gd name="T80" fmla="*/ 674 w 746"/>
                  <a:gd name="T81" fmla="*/ 83 h 350"/>
                  <a:gd name="T82" fmla="*/ 657 w 746"/>
                  <a:gd name="T83" fmla="*/ 68 h 350"/>
                  <a:gd name="T84" fmla="*/ 175 w 746"/>
                  <a:gd name="T85" fmla="*/ 6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6" h="350">
                    <a:moveTo>
                      <a:pt x="640" y="350"/>
                    </a:moveTo>
                    <a:lnTo>
                      <a:pt x="175" y="350"/>
                    </a:lnTo>
                    <a:lnTo>
                      <a:pt x="175" y="350"/>
                    </a:lnTo>
                    <a:lnTo>
                      <a:pt x="157" y="349"/>
                    </a:lnTo>
                    <a:lnTo>
                      <a:pt x="140" y="347"/>
                    </a:lnTo>
                    <a:lnTo>
                      <a:pt x="123" y="342"/>
                    </a:lnTo>
                    <a:lnTo>
                      <a:pt x="107" y="336"/>
                    </a:lnTo>
                    <a:lnTo>
                      <a:pt x="91" y="329"/>
                    </a:lnTo>
                    <a:lnTo>
                      <a:pt x="77" y="320"/>
                    </a:lnTo>
                    <a:lnTo>
                      <a:pt x="63" y="310"/>
                    </a:lnTo>
                    <a:lnTo>
                      <a:pt x="52" y="299"/>
                    </a:lnTo>
                    <a:lnTo>
                      <a:pt x="40" y="287"/>
                    </a:lnTo>
                    <a:lnTo>
                      <a:pt x="30" y="273"/>
                    </a:lnTo>
                    <a:lnTo>
                      <a:pt x="22" y="259"/>
                    </a:lnTo>
                    <a:lnTo>
                      <a:pt x="14" y="244"/>
                    </a:lnTo>
                    <a:lnTo>
                      <a:pt x="8" y="227"/>
                    </a:lnTo>
                    <a:lnTo>
                      <a:pt x="3" y="210"/>
                    </a:lnTo>
                    <a:lnTo>
                      <a:pt x="1" y="193"/>
                    </a:lnTo>
                    <a:lnTo>
                      <a:pt x="0" y="175"/>
                    </a:lnTo>
                    <a:lnTo>
                      <a:pt x="0" y="175"/>
                    </a:lnTo>
                    <a:lnTo>
                      <a:pt x="1" y="158"/>
                    </a:lnTo>
                    <a:lnTo>
                      <a:pt x="3" y="141"/>
                    </a:lnTo>
                    <a:lnTo>
                      <a:pt x="8" y="123"/>
                    </a:lnTo>
                    <a:lnTo>
                      <a:pt x="14" y="107"/>
                    </a:lnTo>
                    <a:lnTo>
                      <a:pt x="22" y="92"/>
                    </a:lnTo>
                    <a:lnTo>
                      <a:pt x="30" y="78"/>
                    </a:lnTo>
                    <a:lnTo>
                      <a:pt x="40" y="64"/>
                    </a:lnTo>
                    <a:lnTo>
                      <a:pt x="52" y="51"/>
                    </a:lnTo>
                    <a:lnTo>
                      <a:pt x="63" y="40"/>
                    </a:lnTo>
                    <a:lnTo>
                      <a:pt x="77" y="31"/>
                    </a:lnTo>
                    <a:lnTo>
                      <a:pt x="91" y="21"/>
                    </a:lnTo>
                    <a:lnTo>
                      <a:pt x="107" y="14"/>
                    </a:lnTo>
                    <a:lnTo>
                      <a:pt x="123" y="9"/>
                    </a:lnTo>
                    <a:lnTo>
                      <a:pt x="140" y="4"/>
                    </a:lnTo>
                    <a:lnTo>
                      <a:pt x="157" y="2"/>
                    </a:lnTo>
                    <a:lnTo>
                      <a:pt x="175" y="0"/>
                    </a:lnTo>
                    <a:lnTo>
                      <a:pt x="640" y="0"/>
                    </a:lnTo>
                    <a:lnTo>
                      <a:pt x="640" y="0"/>
                    </a:lnTo>
                    <a:lnTo>
                      <a:pt x="652" y="0"/>
                    </a:lnTo>
                    <a:lnTo>
                      <a:pt x="662" y="3"/>
                    </a:lnTo>
                    <a:lnTo>
                      <a:pt x="672" y="5"/>
                    </a:lnTo>
                    <a:lnTo>
                      <a:pt x="681" y="9"/>
                    </a:lnTo>
                    <a:lnTo>
                      <a:pt x="690" y="13"/>
                    </a:lnTo>
                    <a:lnTo>
                      <a:pt x="699" y="18"/>
                    </a:lnTo>
                    <a:lnTo>
                      <a:pt x="707" y="25"/>
                    </a:lnTo>
                    <a:lnTo>
                      <a:pt x="714" y="32"/>
                    </a:lnTo>
                    <a:lnTo>
                      <a:pt x="721" y="39"/>
                    </a:lnTo>
                    <a:lnTo>
                      <a:pt x="727" y="47"/>
                    </a:lnTo>
                    <a:lnTo>
                      <a:pt x="733" y="55"/>
                    </a:lnTo>
                    <a:lnTo>
                      <a:pt x="738" y="64"/>
                    </a:lnTo>
                    <a:lnTo>
                      <a:pt x="741" y="75"/>
                    </a:lnTo>
                    <a:lnTo>
                      <a:pt x="743" y="84"/>
                    </a:lnTo>
                    <a:lnTo>
                      <a:pt x="745" y="94"/>
                    </a:lnTo>
                    <a:lnTo>
                      <a:pt x="746" y="106"/>
                    </a:lnTo>
                    <a:lnTo>
                      <a:pt x="746" y="245"/>
                    </a:lnTo>
                    <a:lnTo>
                      <a:pt x="746" y="245"/>
                    </a:lnTo>
                    <a:lnTo>
                      <a:pt x="745" y="256"/>
                    </a:lnTo>
                    <a:lnTo>
                      <a:pt x="743" y="267"/>
                    </a:lnTo>
                    <a:lnTo>
                      <a:pt x="741" y="276"/>
                    </a:lnTo>
                    <a:lnTo>
                      <a:pt x="738" y="287"/>
                    </a:lnTo>
                    <a:lnTo>
                      <a:pt x="733" y="296"/>
                    </a:lnTo>
                    <a:lnTo>
                      <a:pt x="727" y="304"/>
                    </a:lnTo>
                    <a:lnTo>
                      <a:pt x="721" y="312"/>
                    </a:lnTo>
                    <a:lnTo>
                      <a:pt x="714" y="319"/>
                    </a:lnTo>
                    <a:lnTo>
                      <a:pt x="707" y="326"/>
                    </a:lnTo>
                    <a:lnTo>
                      <a:pt x="699" y="332"/>
                    </a:lnTo>
                    <a:lnTo>
                      <a:pt x="690" y="338"/>
                    </a:lnTo>
                    <a:lnTo>
                      <a:pt x="681" y="342"/>
                    </a:lnTo>
                    <a:lnTo>
                      <a:pt x="672" y="346"/>
                    </a:lnTo>
                    <a:lnTo>
                      <a:pt x="662" y="348"/>
                    </a:lnTo>
                    <a:lnTo>
                      <a:pt x="652" y="350"/>
                    </a:lnTo>
                    <a:lnTo>
                      <a:pt x="640" y="350"/>
                    </a:lnTo>
                    <a:lnTo>
                      <a:pt x="640" y="350"/>
                    </a:lnTo>
                    <a:close/>
                    <a:moveTo>
                      <a:pt x="175" y="65"/>
                    </a:moveTo>
                    <a:lnTo>
                      <a:pt x="175" y="65"/>
                    </a:lnTo>
                    <a:lnTo>
                      <a:pt x="164" y="65"/>
                    </a:lnTo>
                    <a:lnTo>
                      <a:pt x="153" y="68"/>
                    </a:lnTo>
                    <a:lnTo>
                      <a:pt x="142" y="70"/>
                    </a:lnTo>
                    <a:lnTo>
                      <a:pt x="132" y="73"/>
                    </a:lnTo>
                    <a:lnTo>
                      <a:pt x="123" y="78"/>
                    </a:lnTo>
                    <a:lnTo>
                      <a:pt x="113" y="84"/>
                    </a:lnTo>
                    <a:lnTo>
                      <a:pt x="105" y="90"/>
                    </a:lnTo>
                    <a:lnTo>
                      <a:pt x="97" y="98"/>
                    </a:lnTo>
                    <a:lnTo>
                      <a:pt x="90" y="105"/>
                    </a:lnTo>
                    <a:lnTo>
                      <a:pt x="83" y="114"/>
                    </a:lnTo>
                    <a:lnTo>
                      <a:pt x="79" y="123"/>
                    </a:lnTo>
                    <a:lnTo>
                      <a:pt x="74" y="132"/>
                    </a:lnTo>
                    <a:lnTo>
                      <a:pt x="69" y="143"/>
                    </a:lnTo>
                    <a:lnTo>
                      <a:pt x="67" y="153"/>
                    </a:lnTo>
                    <a:lnTo>
                      <a:pt x="65" y="164"/>
                    </a:lnTo>
                    <a:lnTo>
                      <a:pt x="65" y="175"/>
                    </a:lnTo>
                    <a:lnTo>
                      <a:pt x="65" y="175"/>
                    </a:lnTo>
                    <a:lnTo>
                      <a:pt x="65" y="187"/>
                    </a:lnTo>
                    <a:lnTo>
                      <a:pt x="67" y="197"/>
                    </a:lnTo>
                    <a:lnTo>
                      <a:pt x="69" y="208"/>
                    </a:lnTo>
                    <a:lnTo>
                      <a:pt x="74" y="218"/>
                    </a:lnTo>
                    <a:lnTo>
                      <a:pt x="79" y="227"/>
                    </a:lnTo>
                    <a:lnTo>
                      <a:pt x="83" y="237"/>
                    </a:lnTo>
                    <a:lnTo>
                      <a:pt x="90" y="246"/>
                    </a:lnTo>
                    <a:lnTo>
                      <a:pt x="97" y="253"/>
                    </a:lnTo>
                    <a:lnTo>
                      <a:pt x="105" y="260"/>
                    </a:lnTo>
                    <a:lnTo>
                      <a:pt x="113" y="267"/>
                    </a:lnTo>
                    <a:lnTo>
                      <a:pt x="123" y="273"/>
                    </a:lnTo>
                    <a:lnTo>
                      <a:pt x="132" y="277"/>
                    </a:lnTo>
                    <a:lnTo>
                      <a:pt x="142" y="281"/>
                    </a:lnTo>
                    <a:lnTo>
                      <a:pt x="153" y="283"/>
                    </a:lnTo>
                    <a:lnTo>
                      <a:pt x="164" y="285"/>
                    </a:lnTo>
                    <a:lnTo>
                      <a:pt x="175" y="285"/>
                    </a:lnTo>
                    <a:lnTo>
                      <a:pt x="640" y="285"/>
                    </a:lnTo>
                    <a:lnTo>
                      <a:pt x="640" y="285"/>
                    </a:lnTo>
                    <a:lnTo>
                      <a:pt x="648" y="285"/>
                    </a:lnTo>
                    <a:lnTo>
                      <a:pt x="657" y="283"/>
                    </a:lnTo>
                    <a:lnTo>
                      <a:pt x="663" y="278"/>
                    </a:lnTo>
                    <a:lnTo>
                      <a:pt x="669" y="274"/>
                    </a:lnTo>
                    <a:lnTo>
                      <a:pt x="674" y="268"/>
                    </a:lnTo>
                    <a:lnTo>
                      <a:pt x="677" y="261"/>
                    </a:lnTo>
                    <a:lnTo>
                      <a:pt x="680" y="253"/>
                    </a:lnTo>
                    <a:lnTo>
                      <a:pt x="681" y="245"/>
                    </a:lnTo>
                    <a:lnTo>
                      <a:pt x="681" y="106"/>
                    </a:lnTo>
                    <a:lnTo>
                      <a:pt x="681" y="106"/>
                    </a:lnTo>
                    <a:lnTo>
                      <a:pt x="680" y="98"/>
                    </a:lnTo>
                    <a:lnTo>
                      <a:pt x="677" y="90"/>
                    </a:lnTo>
                    <a:lnTo>
                      <a:pt x="674" y="83"/>
                    </a:lnTo>
                    <a:lnTo>
                      <a:pt x="669" y="77"/>
                    </a:lnTo>
                    <a:lnTo>
                      <a:pt x="663" y="72"/>
                    </a:lnTo>
                    <a:lnTo>
                      <a:pt x="657" y="68"/>
                    </a:lnTo>
                    <a:lnTo>
                      <a:pt x="648" y="65"/>
                    </a:lnTo>
                    <a:lnTo>
                      <a:pt x="640" y="65"/>
                    </a:lnTo>
                    <a:lnTo>
                      <a:pt x="175" y="6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cxnSp>
        <p:nvCxnSpPr>
          <p:cNvPr id="25" name="직선 연결선 24"/>
          <p:cNvCxnSpPr/>
          <p:nvPr userDrawn="1"/>
        </p:nvCxnSpPr>
        <p:spPr>
          <a:xfrm>
            <a:off x="8924498" y="1216637"/>
            <a:ext cx="141629"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26"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a:t>
            </a:fld>
            <a:endParaRPr lang="ko-KR" altLang="en-US" sz="1000" dirty="0"/>
          </a:p>
        </p:txBody>
      </p:sp>
    </p:spTree>
  </p:cSld>
  <p:clrMapOvr>
    <a:masterClrMapping/>
  </p:clrMapOvr>
  <p:transition spd="slow" advClick="0" advTm="1000">
    <p:randomBar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105" name="직사각형 104"/>
          <p:cNvSpPr/>
          <p:nvPr userDrawn="1"/>
        </p:nvSpPr>
        <p:spPr>
          <a:xfrm>
            <a:off x="0" y="0"/>
            <a:ext cx="9144000" cy="6858000"/>
          </a:xfrm>
          <a:prstGeom prst="rect">
            <a:avLst/>
          </a:prstGeom>
          <a:solidFill>
            <a:srgbClr val="6FAB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6" name="텍스트 개체 틀 32"/>
          <p:cNvSpPr>
            <a:spLocks noGrp="1"/>
          </p:cNvSpPr>
          <p:nvPr>
            <p:ph type="body" sz="quarter" idx="10" hasCustomPrompt="1"/>
          </p:nvPr>
        </p:nvSpPr>
        <p:spPr>
          <a:xfrm>
            <a:off x="3080029" y="4178886"/>
            <a:ext cx="2965485" cy="546258"/>
          </a:xfrm>
          <a:prstGeom prst="rect">
            <a:avLst/>
          </a:prstGeom>
        </p:spPr>
        <p:txBody>
          <a:bodyPr anchor="ctr"/>
          <a:lstStyle>
            <a:lvl1pPr marL="0" indent="0" algn="ctr">
              <a:buFontTx/>
              <a:buNone/>
              <a:defRPr sz="5000" b="1">
                <a:solidFill>
                  <a:schemeClr val="tx1"/>
                </a:solidFill>
                <a:latin typeface="Calibri" panose="020F0502020204030204" pitchFamily="34" charset="0"/>
                <a:cs typeface="Tahoma" panose="020B0604030504040204" pitchFamily="34" charset="0"/>
              </a:defRPr>
            </a:lvl1pPr>
          </a:lstStyle>
          <a:p>
            <a:pPr lvl="0"/>
            <a:r>
              <a:rPr lang="en-US" altLang="ko-KR" dirty="0"/>
              <a:t>Thank</a:t>
            </a:r>
            <a:r>
              <a:rPr lang="ko-KR" altLang="en-US" dirty="0"/>
              <a:t> </a:t>
            </a:r>
            <a:r>
              <a:rPr lang="en-US" altLang="ko-KR" dirty="0"/>
              <a:t>You</a:t>
            </a:r>
            <a:endParaRPr lang="ko-KR" altLang="en-US" dirty="0"/>
          </a:p>
        </p:txBody>
      </p:sp>
    </p:spTree>
  </p:cSld>
  <p:clrMapOvr>
    <a:masterClrMapping/>
  </p:clrMapOvr>
  <p:transition spd="slow" advClick="0" advTm="1000">
    <p:randomBar dir="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Click="0" advTm="1000">
    <p:randomBar dir="vert"/>
  </p:transition>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chart" Target="../charts/chart8.xml"/><Relationship Id="rId4" Type="http://schemas.openxmlformats.org/officeDocument/2006/relationships/chart" Target="../charts/char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텍스트 개체 틀 9"/>
          <p:cNvSpPr txBox="1"/>
          <p:nvPr/>
        </p:nvSpPr>
        <p:spPr>
          <a:xfrm>
            <a:off x="2051720" y="5733256"/>
            <a:ext cx="4978081" cy="571438"/>
          </a:xfrm>
          <a:prstGeom prst="rect">
            <a:avLst/>
          </a:prstGeom>
        </p:spPr>
        <p:txBody>
          <a:bodyPr wrap="square" lIns="0" tIns="0" rIns="0" bIns="0">
            <a:spAutoFit/>
          </a:bodyPr>
          <a:lstStyle>
            <a:lvl1pPr marL="0" indent="0" algn="l" defTabSz="914400" rtl="0" eaLnBrk="1" latinLnBrk="1" hangingPunct="1">
              <a:lnSpc>
                <a:spcPct val="90000"/>
              </a:lnSpc>
              <a:spcBef>
                <a:spcPts val="1000"/>
              </a:spcBef>
              <a:buFont typeface="Arial" panose="020B0604020202020204" pitchFamily="34" charset="0"/>
              <a:buNone/>
              <a:defRPr sz="1800" b="0" kern="1200">
                <a:solidFill>
                  <a:schemeClr val="tx1"/>
                </a:solidFill>
                <a:effectLst/>
                <a:latin typeface="Tahoma" panose="020B0604030504040204" pitchFamily="34" charset="0"/>
                <a:ea typeface="+mn-ea"/>
                <a:cs typeface="Tahoma" panose="020B0604030504040204" pitchFamily="34" charset="0"/>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dirty="0">
                <a:latin typeface="+mn-lt"/>
                <a:ea typeface="Tahoma" panose="020B0604030504040204" pitchFamily="34" charset="0"/>
              </a:rPr>
              <a:t>汇报人</a:t>
            </a:r>
            <a:r>
              <a:rPr lang="zh-CN" altLang="en-US" sz="1600" dirty="0" smtClean="0">
                <a:latin typeface="+mn-lt"/>
                <a:ea typeface="Tahoma" panose="020B0604030504040204" pitchFamily="34" charset="0"/>
              </a:rPr>
              <a:t>：子沐创意素材</a:t>
            </a:r>
            <a:endParaRPr lang="zh-CN" altLang="en-US" sz="1600" dirty="0">
              <a:latin typeface="+mn-lt"/>
              <a:ea typeface="Tahoma" panose="020B0604030504040204" pitchFamily="34" charset="0"/>
            </a:endParaRPr>
          </a:p>
          <a:p>
            <a:pPr algn="ctr"/>
            <a:r>
              <a:rPr lang="zh-CN" altLang="en-US" sz="1600" dirty="0">
                <a:latin typeface="+mn-lt"/>
                <a:ea typeface="Tahoma" panose="020B0604030504040204" pitchFamily="34" charset="0"/>
              </a:rPr>
              <a:t>汇报时间：</a:t>
            </a:r>
            <a:r>
              <a:rPr lang="en-US" altLang="zh-CN" sz="1600" dirty="0">
                <a:latin typeface="+mn-lt"/>
                <a:ea typeface="Tahoma" panose="020B0604030504040204" pitchFamily="34" charset="0"/>
              </a:rPr>
              <a:t>xx</a:t>
            </a:r>
            <a:r>
              <a:rPr lang="zh-CN" altLang="en-US" sz="1600" dirty="0">
                <a:latin typeface="+mn-lt"/>
                <a:ea typeface="Tahoma" panose="020B0604030504040204" pitchFamily="34" charset="0"/>
              </a:rPr>
              <a:t>年</a:t>
            </a:r>
            <a:r>
              <a:rPr lang="en-US" altLang="zh-CN" sz="1600" dirty="0">
                <a:latin typeface="+mn-lt"/>
                <a:ea typeface="Tahoma" panose="020B0604030504040204" pitchFamily="34" charset="0"/>
              </a:rPr>
              <a:t>xx</a:t>
            </a:r>
            <a:r>
              <a:rPr lang="zh-CN" altLang="en-US" sz="1600" dirty="0">
                <a:latin typeface="+mn-lt"/>
                <a:ea typeface="Tahoma" panose="020B0604030504040204" pitchFamily="34" charset="0"/>
              </a:rPr>
              <a:t>月</a:t>
            </a:r>
            <a:endParaRPr lang="en-US" altLang="ko-KR" sz="1600" dirty="0">
              <a:latin typeface="+mn-lt"/>
              <a:ea typeface="Tahoma" panose="020B0604030504040204" pitchFamily="34" charset="0"/>
            </a:endParaRPr>
          </a:p>
        </p:txBody>
      </p:sp>
      <p:sp>
        <p:nvSpPr>
          <p:cNvPr id="10" name="텍스트 개체 틀 9"/>
          <p:cNvSpPr>
            <a:spLocks noGrp="1"/>
          </p:cNvSpPr>
          <p:nvPr>
            <p:ph type="body" sz="quarter" idx="16"/>
          </p:nvPr>
        </p:nvSpPr>
        <p:spPr>
          <a:xfrm>
            <a:off x="683568" y="4316376"/>
            <a:ext cx="8158882" cy="1107996"/>
          </a:xfrm>
          <a:prstGeom prst="rect">
            <a:avLst/>
          </a:prstGeom>
        </p:spPr>
        <p:txBody>
          <a:bodyPr wrap="square" lIns="0" tIns="0" rIns="0" bIns="0">
            <a:spAutoFit/>
          </a:bodyPr>
          <a:lstStyle>
            <a:lvl1pPr marL="0" indent="0" algn="ctr">
              <a:lnSpc>
                <a:spcPct val="100000"/>
              </a:lnSpc>
              <a:spcBef>
                <a:spcPts val="0"/>
              </a:spcBef>
              <a:buNone/>
              <a:defRPr lang="ko-KR" altLang="en-US" sz="5500" b="1" dirty="0" smtClean="0">
                <a:solidFill>
                  <a:schemeClr val="tx1"/>
                </a:solidFill>
                <a:latin typeface="Calibri" panose="020F0502020204030204" pitchFamily="34" charset="0"/>
                <a:cs typeface="Tahoma" panose="020B0604030504040204" pitchFamily="34" charset="0"/>
              </a:defRPr>
            </a:lvl1pPr>
          </a:lstStyle>
          <a:p>
            <a:pPr lvl="0"/>
            <a:r>
              <a:rPr lang="zh-CN" altLang="en-US" sz="3600" b="0" dirty="0">
                <a:latin typeface="微软雅黑" panose="020B0503020204020204" pitchFamily="34" charset="-122"/>
                <a:ea typeface="微软雅黑" panose="020B0503020204020204" pitchFamily="34" charset="-122"/>
              </a:rPr>
              <a:t>欧美</a:t>
            </a:r>
            <a:r>
              <a:rPr lang="en-US" altLang="zh-CN" sz="3600" b="0" dirty="0">
                <a:latin typeface="微软雅黑" panose="020B0503020204020204" pitchFamily="34" charset="-122"/>
                <a:ea typeface="微软雅黑" panose="020B0503020204020204" pitchFamily="34" charset="-122"/>
              </a:rPr>
              <a:t>MBE</a:t>
            </a:r>
            <a:r>
              <a:rPr lang="zh-CN" altLang="en-US" sz="3600" b="0" dirty="0">
                <a:latin typeface="微软雅黑" panose="020B0503020204020204" pitchFamily="34" charset="-122"/>
                <a:ea typeface="微软雅黑" panose="020B0503020204020204" pitchFamily="34" charset="-122"/>
              </a:rPr>
              <a:t>风格儿童学习</a:t>
            </a:r>
            <a:endParaRPr lang="en-US" altLang="zh-CN" sz="3600" b="0" dirty="0">
              <a:latin typeface="微软雅黑" panose="020B0503020204020204" pitchFamily="34" charset="-122"/>
              <a:ea typeface="微软雅黑" panose="020B0503020204020204" pitchFamily="34" charset="-122"/>
            </a:endParaRPr>
          </a:p>
          <a:p>
            <a:pPr lvl="0"/>
            <a:r>
              <a:rPr lang="zh-CN" altLang="en-US" sz="3600" b="0" dirty="0">
                <a:latin typeface="微软雅黑" panose="020B0503020204020204" pitchFamily="34" charset="-122"/>
                <a:ea typeface="微软雅黑" panose="020B0503020204020204" pitchFamily="34" charset="-122"/>
              </a:rPr>
              <a:t>教育开发</a:t>
            </a:r>
            <a:r>
              <a:rPr lang="en-US" altLang="zh-CN" sz="3600" b="0" dirty="0">
                <a:latin typeface="微软雅黑" panose="020B0503020204020204" pitchFamily="34" charset="-122"/>
                <a:ea typeface="微软雅黑" panose="020B0503020204020204" pitchFamily="34" charset="-122"/>
              </a:rPr>
              <a:t>PPT</a:t>
            </a:r>
            <a:r>
              <a:rPr lang="zh-CN" altLang="en-US" sz="3600" b="0" dirty="0">
                <a:latin typeface="微软雅黑" panose="020B0503020204020204" pitchFamily="34" charset="-122"/>
                <a:ea typeface="微软雅黑" panose="020B0503020204020204" pitchFamily="34" charset="-122"/>
              </a:rPr>
              <a:t>模板</a:t>
            </a:r>
            <a:endParaRPr lang="ko-KR" altLang="en-US" sz="3600" dirty="0">
              <a:solidFill>
                <a:schemeClr val="bg1"/>
              </a:solidFill>
              <a:latin typeface="微软雅黑" panose="020B0503020204020204" pitchFamily="34" charset="-122"/>
            </a:endParaRPr>
          </a:p>
        </p:txBody>
      </p:sp>
      <p:grpSp>
        <p:nvGrpSpPr>
          <p:cNvPr id="5" name="그룹 7"/>
          <p:cNvGrpSpPr/>
          <p:nvPr/>
        </p:nvGrpSpPr>
        <p:grpSpPr>
          <a:xfrm>
            <a:off x="1734418" y="815330"/>
            <a:ext cx="5667375" cy="3362325"/>
            <a:chOff x="3262313" y="815330"/>
            <a:chExt cx="5667375" cy="3362325"/>
          </a:xfrm>
        </p:grpSpPr>
        <p:sp>
          <p:nvSpPr>
            <p:cNvPr id="6" name="Freeform 5"/>
            <p:cNvSpPr/>
            <p:nvPr/>
          </p:nvSpPr>
          <p:spPr bwMode="auto">
            <a:xfrm>
              <a:off x="5076826" y="2677468"/>
              <a:ext cx="2111375" cy="1339850"/>
            </a:xfrm>
            <a:custGeom>
              <a:avLst/>
              <a:gdLst>
                <a:gd name="T0" fmla="*/ 1481 w 2661"/>
                <a:gd name="T1" fmla="*/ 1688 h 1688"/>
                <a:gd name="T2" fmla="*/ 1481 w 2661"/>
                <a:gd name="T3" fmla="*/ 1688 h 1688"/>
                <a:gd name="T4" fmla="*/ 1485 w 2661"/>
                <a:gd name="T5" fmla="*/ 1688 h 1688"/>
                <a:gd name="T6" fmla="*/ 1491 w 2661"/>
                <a:gd name="T7" fmla="*/ 1686 h 1688"/>
                <a:gd name="T8" fmla="*/ 1496 w 2661"/>
                <a:gd name="T9" fmla="*/ 1685 h 1688"/>
                <a:gd name="T10" fmla="*/ 1500 w 2661"/>
                <a:gd name="T11" fmla="*/ 1681 h 1688"/>
                <a:gd name="T12" fmla="*/ 1504 w 2661"/>
                <a:gd name="T13" fmla="*/ 1678 h 1688"/>
                <a:gd name="T14" fmla="*/ 1507 w 2661"/>
                <a:gd name="T15" fmla="*/ 1673 h 1688"/>
                <a:gd name="T16" fmla="*/ 1510 w 2661"/>
                <a:gd name="T17" fmla="*/ 1669 h 1688"/>
                <a:gd name="T18" fmla="*/ 1512 w 2661"/>
                <a:gd name="T19" fmla="*/ 1664 h 1688"/>
                <a:gd name="T20" fmla="*/ 2636 w 2661"/>
                <a:gd name="T21" fmla="*/ 1664 h 1688"/>
                <a:gd name="T22" fmla="*/ 2636 w 2661"/>
                <a:gd name="T23" fmla="*/ 1664 h 1688"/>
                <a:gd name="T24" fmla="*/ 2640 w 2661"/>
                <a:gd name="T25" fmla="*/ 1664 h 1688"/>
                <a:gd name="T26" fmla="*/ 2645 w 2661"/>
                <a:gd name="T27" fmla="*/ 1662 h 1688"/>
                <a:gd name="T28" fmla="*/ 2650 w 2661"/>
                <a:gd name="T29" fmla="*/ 1659 h 1688"/>
                <a:gd name="T30" fmla="*/ 2653 w 2661"/>
                <a:gd name="T31" fmla="*/ 1657 h 1688"/>
                <a:gd name="T32" fmla="*/ 2656 w 2661"/>
                <a:gd name="T33" fmla="*/ 1652 h 1688"/>
                <a:gd name="T34" fmla="*/ 2659 w 2661"/>
                <a:gd name="T35" fmla="*/ 1649 h 1688"/>
                <a:gd name="T36" fmla="*/ 2660 w 2661"/>
                <a:gd name="T37" fmla="*/ 1643 h 1688"/>
                <a:gd name="T38" fmla="*/ 2661 w 2661"/>
                <a:gd name="T39" fmla="*/ 1638 h 1688"/>
                <a:gd name="T40" fmla="*/ 2661 w 2661"/>
                <a:gd name="T41" fmla="*/ 26 h 1688"/>
                <a:gd name="T42" fmla="*/ 2661 w 2661"/>
                <a:gd name="T43" fmla="*/ 26 h 1688"/>
                <a:gd name="T44" fmla="*/ 2660 w 2661"/>
                <a:gd name="T45" fmla="*/ 20 h 1688"/>
                <a:gd name="T46" fmla="*/ 2659 w 2661"/>
                <a:gd name="T47" fmla="*/ 15 h 1688"/>
                <a:gd name="T48" fmla="*/ 2656 w 2661"/>
                <a:gd name="T49" fmla="*/ 11 h 1688"/>
                <a:gd name="T50" fmla="*/ 2653 w 2661"/>
                <a:gd name="T51" fmla="*/ 7 h 1688"/>
                <a:gd name="T52" fmla="*/ 2650 w 2661"/>
                <a:gd name="T53" fmla="*/ 4 h 1688"/>
                <a:gd name="T54" fmla="*/ 2645 w 2661"/>
                <a:gd name="T55" fmla="*/ 1 h 1688"/>
                <a:gd name="T56" fmla="*/ 2640 w 2661"/>
                <a:gd name="T57" fmla="*/ 0 h 1688"/>
                <a:gd name="T58" fmla="*/ 2636 w 2661"/>
                <a:gd name="T59" fmla="*/ 0 h 1688"/>
                <a:gd name="T60" fmla="*/ 26 w 2661"/>
                <a:gd name="T61" fmla="*/ 0 h 1688"/>
                <a:gd name="T62" fmla="*/ 26 w 2661"/>
                <a:gd name="T63" fmla="*/ 0 h 1688"/>
                <a:gd name="T64" fmla="*/ 21 w 2661"/>
                <a:gd name="T65" fmla="*/ 0 h 1688"/>
                <a:gd name="T66" fmla="*/ 15 w 2661"/>
                <a:gd name="T67" fmla="*/ 1 h 1688"/>
                <a:gd name="T68" fmla="*/ 12 w 2661"/>
                <a:gd name="T69" fmla="*/ 4 h 1688"/>
                <a:gd name="T70" fmla="*/ 7 w 2661"/>
                <a:gd name="T71" fmla="*/ 7 h 1688"/>
                <a:gd name="T72" fmla="*/ 5 w 2661"/>
                <a:gd name="T73" fmla="*/ 11 h 1688"/>
                <a:gd name="T74" fmla="*/ 3 w 2661"/>
                <a:gd name="T75" fmla="*/ 15 h 1688"/>
                <a:gd name="T76" fmla="*/ 0 w 2661"/>
                <a:gd name="T77" fmla="*/ 20 h 1688"/>
                <a:gd name="T78" fmla="*/ 0 w 2661"/>
                <a:gd name="T79" fmla="*/ 26 h 1688"/>
                <a:gd name="T80" fmla="*/ 0 w 2661"/>
                <a:gd name="T81" fmla="*/ 1638 h 1688"/>
                <a:gd name="T82" fmla="*/ 0 w 2661"/>
                <a:gd name="T83" fmla="*/ 1638 h 1688"/>
                <a:gd name="T84" fmla="*/ 0 w 2661"/>
                <a:gd name="T85" fmla="*/ 1643 h 1688"/>
                <a:gd name="T86" fmla="*/ 3 w 2661"/>
                <a:gd name="T87" fmla="*/ 1649 h 1688"/>
                <a:gd name="T88" fmla="*/ 5 w 2661"/>
                <a:gd name="T89" fmla="*/ 1652 h 1688"/>
                <a:gd name="T90" fmla="*/ 7 w 2661"/>
                <a:gd name="T91" fmla="*/ 1657 h 1688"/>
                <a:gd name="T92" fmla="*/ 12 w 2661"/>
                <a:gd name="T93" fmla="*/ 1659 h 1688"/>
                <a:gd name="T94" fmla="*/ 15 w 2661"/>
                <a:gd name="T95" fmla="*/ 1662 h 1688"/>
                <a:gd name="T96" fmla="*/ 21 w 2661"/>
                <a:gd name="T97" fmla="*/ 1664 h 1688"/>
                <a:gd name="T98" fmla="*/ 26 w 2661"/>
                <a:gd name="T99" fmla="*/ 1664 h 1688"/>
                <a:gd name="T100" fmla="*/ 1149 w 2661"/>
                <a:gd name="T101" fmla="*/ 1664 h 1688"/>
                <a:gd name="T102" fmla="*/ 1149 w 2661"/>
                <a:gd name="T103" fmla="*/ 1664 h 1688"/>
                <a:gd name="T104" fmla="*/ 1151 w 2661"/>
                <a:gd name="T105" fmla="*/ 1669 h 1688"/>
                <a:gd name="T106" fmla="*/ 1154 w 2661"/>
                <a:gd name="T107" fmla="*/ 1673 h 1688"/>
                <a:gd name="T108" fmla="*/ 1156 w 2661"/>
                <a:gd name="T109" fmla="*/ 1678 h 1688"/>
                <a:gd name="T110" fmla="*/ 1161 w 2661"/>
                <a:gd name="T111" fmla="*/ 1681 h 1688"/>
                <a:gd name="T112" fmla="*/ 1166 w 2661"/>
                <a:gd name="T113" fmla="*/ 1685 h 1688"/>
                <a:gd name="T114" fmla="*/ 1170 w 2661"/>
                <a:gd name="T115" fmla="*/ 1686 h 1688"/>
                <a:gd name="T116" fmla="*/ 1175 w 2661"/>
                <a:gd name="T117" fmla="*/ 1688 h 1688"/>
                <a:gd name="T118" fmla="*/ 1181 w 2661"/>
                <a:gd name="T119" fmla="*/ 1688 h 1688"/>
                <a:gd name="T120" fmla="*/ 1481 w 2661"/>
                <a:gd name="T121" fmla="*/ 1688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61" h="1688">
                  <a:moveTo>
                    <a:pt x="1481" y="1688"/>
                  </a:moveTo>
                  <a:lnTo>
                    <a:pt x="1481" y="1688"/>
                  </a:lnTo>
                  <a:lnTo>
                    <a:pt x="1485" y="1688"/>
                  </a:lnTo>
                  <a:lnTo>
                    <a:pt x="1491" y="1686"/>
                  </a:lnTo>
                  <a:lnTo>
                    <a:pt x="1496" y="1685"/>
                  </a:lnTo>
                  <a:lnTo>
                    <a:pt x="1500" y="1681"/>
                  </a:lnTo>
                  <a:lnTo>
                    <a:pt x="1504" y="1678"/>
                  </a:lnTo>
                  <a:lnTo>
                    <a:pt x="1507" y="1673"/>
                  </a:lnTo>
                  <a:lnTo>
                    <a:pt x="1510" y="1669"/>
                  </a:lnTo>
                  <a:lnTo>
                    <a:pt x="1512" y="1664"/>
                  </a:lnTo>
                  <a:lnTo>
                    <a:pt x="2636" y="1664"/>
                  </a:lnTo>
                  <a:lnTo>
                    <a:pt x="2636" y="1664"/>
                  </a:lnTo>
                  <a:lnTo>
                    <a:pt x="2640" y="1664"/>
                  </a:lnTo>
                  <a:lnTo>
                    <a:pt x="2645" y="1662"/>
                  </a:lnTo>
                  <a:lnTo>
                    <a:pt x="2650" y="1659"/>
                  </a:lnTo>
                  <a:lnTo>
                    <a:pt x="2653" y="1657"/>
                  </a:lnTo>
                  <a:lnTo>
                    <a:pt x="2656" y="1652"/>
                  </a:lnTo>
                  <a:lnTo>
                    <a:pt x="2659" y="1649"/>
                  </a:lnTo>
                  <a:lnTo>
                    <a:pt x="2660" y="1643"/>
                  </a:lnTo>
                  <a:lnTo>
                    <a:pt x="2661" y="1638"/>
                  </a:lnTo>
                  <a:lnTo>
                    <a:pt x="2661" y="26"/>
                  </a:lnTo>
                  <a:lnTo>
                    <a:pt x="2661" y="26"/>
                  </a:lnTo>
                  <a:lnTo>
                    <a:pt x="2660" y="20"/>
                  </a:lnTo>
                  <a:lnTo>
                    <a:pt x="2659" y="15"/>
                  </a:lnTo>
                  <a:lnTo>
                    <a:pt x="2656" y="11"/>
                  </a:lnTo>
                  <a:lnTo>
                    <a:pt x="2653" y="7"/>
                  </a:lnTo>
                  <a:lnTo>
                    <a:pt x="2650" y="4"/>
                  </a:lnTo>
                  <a:lnTo>
                    <a:pt x="2645" y="1"/>
                  </a:lnTo>
                  <a:lnTo>
                    <a:pt x="2640" y="0"/>
                  </a:lnTo>
                  <a:lnTo>
                    <a:pt x="2636" y="0"/>
                  </a:lnTo>
                  <a:lnTo>
                    <a:pt x="26" y="0"/>
                  </a:lnTo>
                  <a:lnTo>
                    <a:pt x="26" y="0"/>
                  </a:lnTo>
                  <a:lnTo>
                    <a:pt x="21" y="0"/>
                  </a:lnTo>
                  <a:lnTo>
                    <a:pt x="15" y="1"/>
                  </a:lnTo>
                  <a:lnTo>
                    <a:pt x="12" y="4"/>
                  </a:lnTo>
                  <a:lnTo>
                    <a:pt x="7" y="7"/>
                  </a:lnTo>
                  <a:lnTo>
                    <a:pt x="5" y="11"/>
                  </a:lnTo>
                  <a:lnTo>
                    <a:pt x="3" y="15"/>
                  </a:lnTo>
                  <a:lnTo>
                    <a:pt x="0" y="20"/>
                  </a:lnTo>
                  <a:lnTo>
                    <a:pt x="0" y="26"/>
                  </a:lnTo>
                  <a:lnTo>
                    <a:pt x="0" y="1638"/>
                  </a:lnTo>
                  <a:lnTo>
                    <a:pt x="0" y="1638"/>
                  </a:lnTo>
                  <a:lnTo>
                    <a:pt x="0" y="1643"/>
                  </a:lnTo>
                  <a:lnTo>
                    <a:pt x="3" y="1649"/>
                  </a:lnTo>
                  <a:lnTo>
                    <a:pt x="5" y="1652"/>
                  </a:lnTo>
                  <a:lnTo>
                    <a:pt x="7" y="1657"/>
                  </a:lnTo>
                  <a:lnTo>
                    <a:pt x="12" y="1659"/>
                  </a:lnTo>
                  <a:lnTo>
                    <a:pt x="15" y="1662"/>
                  </a:lnTo>
                  <a:lnTo>
                    <a:pt x="21" y="1664"/>
                  </a:lnTo>
                  <a:lnTo>
                    <a:pt x="26" y="1664"/>
                  </a:lnTo>
                  <a:lnTo>
                    <a:pt x="1149" y="1664"/>
                  </a:lnTo>
                  <a:lnTo>
                    <a:pt x="1149" y="1664"/>
                  </a:lnTo>
                  <a:lnTo>
                    <a:pt x="1151" y="1669"/>
                  </a:lnTo>
                  <a:lnTo>
                    <a:pt x="1154" y="1673"/>
                  </a:lnTo>
                  <a:lnTo>
                    <a:pt x="1156" y="1678"/>
                  </a:lnTo>
                  <a:lnTo>
                    <a:pt x="1161" y="1681"/>
                  </a:lnTo>
                  <a:lnTo>
                    <a:pt x="1166" y="1685"/>
                  </a:lnTo>
                  <a:lnTo>
                    <a:pt x="1170" y="1686"/>
                  </a:lnTo>
                  <a:lnTo>
                    <a:pt x="1175" y="1688"/>
                  </a:lnTo>
                  <a:lnTo>
                    <a:pt x="1181" y="1688"/>
                  </a:lnTo>
                  <a:lnTo>
                    <a:pt x="1481" y="16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 name="Freeform 6"/>
            <p:cNvSpPr>
              <a:spLocks noEditPoints="1"/>
            </p:cNvSpPr>
            <p:nvPr/>
          </p:nvSpPr>
          <p:spPr bwMode="auto">
            <a:xfrm>
              <a:off x="5049838" y="2650480"/>
              <a:ext cx="2163763" cy="1392238"/>
            </a:xfrm>
            <a:custGeom>
              <a:avLst/>
              <a:gdLst>
                <a:gd name="T0" fmla="*/ 1213 w 2724"/>
                <a:gd name="T1" fmla="*/ 1753 h 1753"/>
                <a:gd name="T2" fmla="*/ 1206 w 2724"/>
                <a:gd name="T3" fmla="*/ 1752 h 1753"/>
                <a:gd name="T4" fmla="*/ 1191 w 2724"/>
                <a:gd name="T5" fmla="*/ 1749 h 1753"/>
                <a:gd name="T6" fmla="*/ 1178 w 2724"/>
                <a:gd name="T7" fmla="*/ 1742 h 1753"/>
                <a:gd name="T8" fmla="*/ 1168 w 2724"/>
                <a:gd name="T9" fmla="*/ 1734 h 1753"/>
                <a:gd name="T10" fmla="*/ 58 w 2724"/>
                <a:gd name="T11" fmla="*/ 1728 h 1753"/>
                <a:gd name="T12" fmla="*/ 46 w 2724"/>
                <a:gd name="T13" fmla="*/ 1727 h 1753"/>
                <a:gd name="T14" fmla="*/ 25 w 2724"/>
                <a:gd name="T15" fmla="*/ 1718 h 1753"/>
                <a:gd name="T16" fmla="*/ 10 w 2724"/>
                <a:gd name="T17" fmla="*/ 1703 h 1753"/>
                <a:gd name="T18" fmla="*/ 1 w 2724"/>
                <a:gd name="T19" fmla="*/ 1682 h 1753"/>
                <a:gd name="T20" fmla="*/ 0 w 2724"/>
                <a:gd name="T21" fmla="*/ 58 h 1753"/>
                <a:gd name="T22" fmla="*/ 1 w 2724"/>
                <a:gd name="T23" fmla="*/ 46 h 1753"/>
                <a:gd name="T24" fmla="*/ 10 w 2724"/>
                <a:gd name="T25" fmla="*/ 25 h 1753"/>
                <a:gd name="T26" fmla="*/ 25 w 2724"/>
                <a:gd name="T27" fmla="*/ 9 h 1753"/>
                <a:gd name="T28" fmla="*/ 46 w 2724"/>
                <a:gd name="T29" fmla="*/ 1 h 1753"/>
                <a:gd name="T30" fmla="*/ 2668 w 2724"/>
                <a:gd name="T31" fmla="*/ 0 h 1753"/>
                <a:gd name="T32" fmla="*/ 2679 w 2724"/>
                <a:gd name="T33" fmla="*/ 1 h 1753"/>
                <a:gd name="T34" fmla="*/ 2699 w 2724"/>
                <a:gd name="T35" fmla="*/ 9 h 1753"/>
                <a:gd name="T36" fmla="*/ 2715 w 2724"/>
                <a:gd name="T37" fmla="*/ 25 h 1753"/>
                <a:gd name="T38" fmla="*/ 2723 w 2724"/>
                <a:gd name="T39" fmla="*/ 46 h 1753"/>
                <a:gd name="T40" fmla="*/ 2724 w 2724"/>
                <a:gd name="T41" fmla="*/ 1670 h 1753"/>
                <a:gd name="T42" fmla="*/ 2723 w 2724"/>
                <a:gd name="T43" fmla="*/ 1682 h 1753"/>
                <a:gd name="T44" fmla="*/ 2715 w 2724"/>
                <a:gd name="T45" fmla="*/ 1703 h 1753"/>
                <a:gd name="T46" fmla="*/ 2699 w 2724"/>
                <a:gd name="T47" fmla="*/ 1718 h 1753"/>
                <a:gd name="T48" fmla="*/ 2679 w 2724"/>
                <a:gd name="T49" fmla="*/ 1727 h 1753"/>
                <a:gd name="T50" fmla="*/ 1563 w 2724"/>
                <a:gd name="T51" fmla="*/ 1728 h 1753"/>
                <a:gd name="T52" fmla="*/ 1558 w 2724"/>
                <a:gd name="T53" fmla="*/ 1734 h 1753"/>
                <a:gd name="T54" fmla="*/ 1546 w 2724"/>
                <a:gd name="T55" fmla="*/ 1742 h 1753"/>
                <a:gd name="T56" fmla="*/ 1534 w 2724"/>
                <a:gd name="T57" fmla="*/ 1749 h 1753"/>
                <a:gd name="T58" fmla="*/ 1520 w 2724"/>
                <a:gd name="T59" fmla="*/ 1752 h 1753"/>
                <a:gd name="T60" fmla="*/ 1513 w 2724"/>
                <a:gd name="T61" fmla="*/ 1753 h 1753"/>
                <a:gd name="T62" fmla="*/ 1206 w 2724"/>
                <a:gd name="T63" fmla="*/ 1663 h 1753"/>
                <a:gd name="T64" fmla="*/ 1513 w 2724"/>
                <a:gd name="T65" fmla="*/ 1688 h 1753"/>
                <a:gd name="T66" fmla="*/ 1513 w 2724"/>
                <a:gd name="T67" fmla="*/ 1688 h 1753"/>
                <a:gd name="T68" fmla="*/ 1544 w 2724"/>
                <a:gd name="T69" fmla="*/ 1663 h 1753"/>
                <a:gd name="T70" fmla="*/ 2661 w 2724"/>
                <a:gd name="T71" fmla="*/ 63 h 1753"/>
                <a:gd name="T72" fmla="*/ 65 w 2724"/>
                <a:gd name="T73" fmla="*/ 166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24" h="1753">
                  <a:moveTo>
                    <a:pt x="1513" y="1753"/>
                  </a:moveTo>
                  <a:lnTo>
                    <a:pt x="1213" y="1753"/>
                  </a:lnTo>
                  <a:lnTo>
                    <a:pt x="1213" y="1753"/>
                  </a:lnTo>
                  <a:lnTo>
                    <a:pt x="1206" y="1752"/>
                  </a:lnTo>
                  <a:lnTo>
                    <a:pt x="1198" y="1750"/>
                  </a:lnTo>
                  <a:lnTo>
                    <a:pt x="1191" y="1749"/>
                  </a:lnTo>
                  <a:lnTo>
                    <a:pt x="1185" y="1746"/>
                  </a:lnTo>
                  <a:lnTo>
                    <a:pt x="1178" y="1742"/>
                  </a:lnTo>
                  <a:lnTo>
                    <a:pt x="1172" y="1739"/>
                  </a:lnTo>
                  <a:lnTo>
                    <a:pt x="1168" y="1734"/>
                  </a:lnTo>
                  <a:lnTo>
                    <a:pt x="1162" y="1728"/>
                  </a:lnTo>
                  <a:lnTo>
                    <a:pt x="58" y="1728"/>
                  </a:lnTo>
                  <a:lnTo>
                    <a:pt x="58" y="1728"/>
                  </a:lnTo>
                  <a:lnTo>
                    <a:pt x="46" y="1727"/>
                  </a:lnTo>
                  <a:lnTo>
                    <a:pt x="36" y="1724"/>
                  </a:lnTo>
                  <a:lnTo>
                    <a:pt x="25" y="1718"/>
                  </a:lnTo>
                  <a:lnTo>
                    <a:pt x="17" y="1711"/>
                  </a:lnTo>
                  <a:lnTo>
                    <a:pt x="10" y="1703"/>
                  </a:lnTo>
                  <a:lnTo>
                    <a:pt x="5" y="1692"/>
                  </a:lnTo>
                  <a:lnTo>
                    <a:pt x="1" y="1682"/>
                  </a:lnTo>
                  <a:lnTo>
                    <a:pt x="0" y="1670"/>
                  </a:lnTo>
                  <a:lnTo>
                    <a:pt x="0" y="58"/>
                  </a:lnTo>
                  <a:lnTo>
                    <a:pt x="0" y="58"/>
                  </a:lnTo>
                  <a:lnTo>
                    <a:pt x="1" y="46"/>
                  </a:lnTo>
                  <a:lnTo>
                    <a:pt x="5" y="34"/>
                  </a:lnTo>
                  <a:lnTo>
                    <a:pt x="10" y="25"/>
                  </a:lnTo>
                  <a:lnTo>
                    <a:pt x="17" y="16"/>
                  </a:lnTo>
                  <a:lnTo>
                    <a:pt x="25" y="9"/>
                  </a:lnTo>
                  <a:lnTo>
                    <a:pt x="36" y="4"/>
                  </a:lnTo>
                  <a:lnTo>
                    <a:pt x="46" y="1"/>
                  </a:lnTo>
                  <a:lnTo>
                    <a:pt x="58" y="0"/>
                  </a:lnTo>
                  <a:lnTo>
                    <a:pt x="2668" y="0"/>
                  </a:lnTo>
                  <a:lnTo>
                    <a:pt x="2668" y="0"/>
                  </a:lnTo>
                  <a:lnTo>
                    <a:pt x="2679" y="1"/>
                  </a:lnTo>
                  <a:lnTo>
                    <a:pt x="2690" y="4"/>
                  </a:lnTo>
                  <a:lnTo>
                    <a:pt x="2699" y="9"/>
                  </a:lnTo>
                  <a:lnTo>
                    <a:pt x="2708" y="16"/>
                  </a:lnTo>
                  <a:lnTo>
                    <a:pt x="2715" y="25"/>
                  </a:lnTo>
                  <a:lnTo>
                    <a:pt x="2720" y="34"/>
                  </a:lnTo>
                  <a:lnTo>
                    <a:pt x="2723" y="46"/>
                  </a:lnTo>
                  <a:lnTo>
                    <a:pt x="2724" y="58"/>
                  </a:lnTo>
                  <a:lnTo>
                    <a:pt x="2724" y="1670"/>
                  </a:lnTo>
                  <a:lnTo>
                    <a:pt x="2724" y="1670"/>
                  </a:lnTo>
                  <a:lnTo>
                    <a:pt x="2723" y="1682"/>
                  </a:lnTo>
                  <a:lnTo>
                    <a:pt x="2720" y="1692"/>
                  </a:lnTo>
                  <a:lnTo>
                    <a:pt x="2715" y="1703"/>
                  </a:lnTo>
                  <a:lnTo>
                    <a:pt x="2708" y="1711"/>
                  </a:lnTo>
                  <a:lnTo>
                    <a:pt x="2699" y="1718"/>
                  </a:lnTo>
                  <a:lnTo>
                    <a:pt x="2690" y="1724"/>
                  </a:lnTo>
                  <a:lnTo>
                    <a:pt x="2679" y="1727"/>
                  </a:lnTo>
                  <a:lnTo>
                    <a:pt x="2668" y="1728"/>
                  </a:lnTo>
                  <a:lnTo>
                    <a:pt x="1563" y="1728"/>
                  </a:lnTo>
                  <a:lnTo>
                    <a:pt x="1563" y="1728"/>
                  </a:lnTo>
                  <a:lnTo>
                    <a:pt x="1558" y="1734"/>
                  </a:lnTo>
                  <a:lnTo>
                    <a:pt x="1552" y="1739"/>
                  </a:lnTo>
                  <a:lnTo>
                    <a:pt x="1546" y="1742"/>
                  </a:lnTo>
                  <a:lnTo>
                    <a:pt x="1541" y="1746"/>
                  </a:lnTo>
                  <a:lnTo>
                    <a:pt x="1534" y="1749"/>
                  </a:lnTo>
                  <a:lnTo>
                    <a:pt x="1527" y="1750"/>
                  </a:lnTo>
                  <a:lnTo>
                    <a:pt x="1520" y="1752"/>
                  </a:lnTo>
                  <a:lnTo>
                    <a:pt x="1513" y="1753"/>
                  </a:lnTo>
                  <a:lnTo>
                    <a:pt x="1513" y="1753"/>
                  </a:lnTo>
                  <a:close/>
                  <a:moveTo>
                    <a:pt x="65" y="1663"/>
                  </a:moveTo>
                  <a:lnTo>
                    <a:pt x="1206" y="1663"/>
                  </a:lnTo>
                  <a:lnTo>
                    <a:pt x="1213" y="1688"/>
                  </a:lnTo>
                  <a:lnTo>
                    <a:pt x="1513" y="1688"/>
                  </a:lnTo>
                  <a:lnTo>
                    <a:pt x="1513" y="1688"/>
                  </a:lnTo>
                  <a:lnTo>
                    <a:pt x="1513" y="1688"/>
                  </a:lnTo>
                  <a:lnTo>
                    <a:pt x="1519" y="1665"/>
                  </a:lnTo>
                  <a:lnTo>
                    <a:pt x="1544" y="1663"/>
                  </a:lnTo>
                  <a:lnTo>
                    <a:pt x="2661" y="1663"/>
                  </a:lnTo>
                  <a:lnTo>
                    <a:pt x="2661" y="63"/>
                  </a:lnTo>
                  <a:lnTo>
                    <a:pt x="65" y="63"/>
                  </a:lnTo>
                  <a:lnTo>
                    <a:pt x="65" y="1663"/>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 name="Freeform 7"/>
            <p:cNvSpPr/>
            <p:nvPr/>
          </p:nvSpPr>
          <p:spPr bwMode="auto">
            <a:xfrm>
              <a:off x="6132513" y="3798243"/>
              <a:ext cx="974725" cy="119063"/>
            </a:xfrm>
            <a:custGeom>
              <a:avLst/>
              <a:gdLst>
                <a:gd name="T0" fmla="*/ 182 w 1229"/>
                <a:gd name="T1" fmla="*/ 0 h 151"/>
                <a:gd name="T2" fmla="*/ 1229 w 1229"/>
                <a:gd name="T3" fmla="*/ 0 h 151"/>
                <a:gd name="T4" fmla="*/ 1229 w 1229"/>
                <a:gd name="T5" fmla="*/ 151 h 151"/>
                <a:gd name="T6" fmla="*/ 0 w 1229"/>
                <a:gd name="T7" fmla="*/ 151 h 151"/>
                <a:gd name="T8" fmla="*/ 0 w 1229"/>
                <a:gd name="T9" fmla="*/ 151 h 151"/>
                <a:gd name="T10" fmla="*/ 2 w 1229"/>
                <a:gd name="T11" fmla="*/ 137 h 151"/>
                <a:gd name="T12" fmla="*/ 6 w 1229"/>
                <a:gd name="T13" fmla="*/ 123 h 151"/>
                <a:gd name="T14" fmla="*/ 12 w 1229"/>
                <a:gd name="T15" fmla="*/ 109 h 151"/>
                <a:gd name="T16" fmla="*/ 19 w 1229"/>
                <a:gd name="T17" fmla="*/ 95 h 151"/>
                <a:gd name="T18" fmla="*/ 27 w 1229"/>
                <a:gd name="T19" fmla="*/ 83 h 151"/>
                <a:gd name="T20" fmla="*/ 36 w 1229"/>
                <a:gd name="T21" fmla="*/ 70 h 151"/>
                <a:gd name="T22" fmla="*/ 47 w 1229"/>
                <a:gd name="T23" fmla="*/ 58 h 151"/>
                <a:gd name="T24" fmla="*/ 58 w 1229"/>
                <a:gd name="T25" fmla="*/ 47 h 151"/>
                <a:gd name="T26" fmla="*/ 71 w 1229"/>
                <a:gd name="T27" fmla="*/ 36 h 151"/>
                <a:gd name="T28" fmla="*/ 85 w 1229"/>
                <a:gd name="T29" fmla="*/ 27 h 151"/>
                <a:gd name="T30" fmla="*/ 99 w 1229"/>
                <a:gd name="T31" fmla="*/ 20 h 151"/>
                <a:gd name="T32" fmla="*/ 115 w 1229"/>
                <a:gd name="T33" fmla="*/ 13 h 151"/>
                <a:gd name="T34" fmla="*/ 131 w 1229"/>
                <a:gd name="T35" fmla="*/ 7 h 151"/>
                <a:gd name="T36" fmla="*/ 147 w 1229"/>
                <a:gd name="T37" fmla="*/ 3 h 151"/>
                <a:gd name="T38" fmla="*/ 165 w 1229"/>
                <a:gd name="T39" fmla="*/ 0 h 151"/>
                <a:gd name="T40" fmla="*/ 182 w 1229"/>
                <a:gd name="T41" fmla="*/ 0 h 151"/>
                <a:gd name="T42" fmla="*/ 182 w 1229"/>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9" h="151">
                  <a:moveTo>
                    <a:pt x="182" y="0"/>
                  </a:moveTo>
                  <a:lnTo>
                    <a:pt x="1229" y="0"/>
                  </a:lnTo>
                  <a:lnTo>
                    <a:pt x="1229" y="151"/>
                  </a:lnTo>
                  <a:lnTo>
                    <a:pt x="0" y="151"/>
                  </a:lnTo>
                  <a:lnTo>
                    <a:pt x="0" y="151"/>
                  </a:lnTo>
                  <a:lnTo>
                    <a:pt x="2" y="137"/>
                  </a:lnTo>
                  <a:lnTo>
                    <a:pt x="6" y="123"/>
                  </a:lnTo>
                  <a:lnTo>
                    <a:pt x="12" y="109"/>
                  </a:lnTo>
                  <a:lnTo>
                    <a:pt x="19" y="95"/>
                  </a:lnTo>
                  <a:lnTo>
                    <a:pt x="27" y="83"/>
                  </a:lnTo>
                  <a:lnTo>
                    <a:pt x="36" y="70"/>
                  </a:lnTo>
                  <a:lnTo>
                    <a:pt x="47" y="58"/>
                  </a:lnTo>
                  <a:lnTo>
                    <a:pt x="58" y="47"/>
                  </a:lnTo>
                  <a:lnTo>
                    <a:pt x="71" y="36"/>
                  </a:lnTo>
                  <a:lnTo>
                    <a:pt x="85" y="27"/>
                  </a:lnTo>
                  <a:lnTo>
                    <a:pt x="99" y="20"/>
                  </a:lnTo>
                  <a:lnTo>
                    <a:pt x="115" y="13"/>
                  </a:lnTo>
                  <a:lnTo>
                    <a:pt x="131" y="7"/>
                  </a:lnTo>
                  <a:lnTo>
                    <a:pt x="147" y="3"/>
                  </a:lnTo>
                  <a:lnTo>
                    <a:pt x="165" y="0"/>
                  </a:lnTo>
                  <a:lnTo>
                    <a:pt x="182" y="0"/>
                  </a:lnTo>
                  <a:lnTo>
                    <a:pt x="18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 name="Freeform 8"/>
            <p:cNvSpPr>
              <a:spLocks noEditPoints="1"/>
            </p:cNvSpPr>
            <p:nvPr/>
          </p:nvSpPr>
          <p:spPr bwMode="auto">
            <a:xfrm>
              <a:off x="6107113" y="3772843"/>
              <a:ext cx="1025525" cy="169863"/>
            </a:xfrm>
            <a:custGeom>
              <a:avLst/>
              <a:gdLst>
                <a:gd name="T0" fmla="*/ 31 w 1291"/>
                <a:gd name="T1" fmla="*/ 213 h 213"/>
                <a:gd name="T2" fmla="*/ 25 w 1291"/>
                <a:gd name="T3" fmla="*/ 213 h 213"/>
                <a:gd name="T4" fmla="*/ 14 w 1291"/>
                <a:gd name="T5" fmla="*/ 208 h 213"/>
                <a:gd name="T6" fmla="*/ 8 w 1291"/>
                <a:gd name="T7" fmla="*/ 204 h 213"/>
                <a:gd name="T8" fmla="*/ 2 w 1291"/>
                <a:gd name="T9" fmla="*/ 193 h 213"/>
                <a:gd name="T10" fmla="*/ 0 w 1291"/>
                <a:gd name="T11" fmla="*/ 180 h 213"/>
                <a:gd name="T12" fmla="*/ 3 w 1291"/>
                <a:gd name="T13" fmla="*/ 161 h 213"/>
                <a:gd name="T14" fmla="*/ 14 w 1291"/>
                <a:gd name="T15" fmla="*/ 126 h 213"/>
                <a:gd name="T16" fmla="*/ 32 w 1291"/>
                <a:gd name="T17" fmla="*/ 95 h 213"/>
                <a:gd name="T18" fmla="*/ 56 w 1291"/>
                <a:gd name="T19" fmla="*/ 66 h 213"/>
                <a:gd name="T20" fmla="*/ 86 w 1291"/>
                <a:gd name="T21" fmla="*/ 42 h 213"/>
                <a:gd name="T22" fmla="*/ 118 w 1291"/>
                <a:gd name="T23" fmla="*/ 22 h 213"/>
                <a:gd name="T24" fmla="*/ 155 w 1291"/>
                <a:gd name="T25" fmla="*/ 8 h 213"/>
                <a:gd name="T26" fmla="*/ 193 w 1291"/>
                <a:gd name="T27" fmla="*/ 0 h 213"/>
                <a:gd name="T28" fmla="*/ 1260 w 1291"/>
                <a:gd name="T29" fmla="*/ 0 h 213"/>
                <a:gd name="T30" fmla="*/ 1266 w 1291"/>
                <a:gd name="T31" fmla="*/ 0 h 213"/>
                <a:gd name="T32" fmla="*/ 1278 w 1291"/>
                <a:gd name="T33" fmla="*/ 5 h 213"/>
                <a:gd name="T34" fmla="*/ 1286 w 1291"/>
                <a:gd name="T35" fmla="*/ 13 h 213"/>
                <a:gd name="T36" fmla="*/ 1290 w 1291"/>
                <a:gd name="T37" fmla="*/ 25 h 213"/>
                <a:gd name="T38" fmla="*/ 1291 w 1291"/>
                <a:gd name="T39" fmla="*/ 182 h 213"/>
                <a:gd name="T40" fmla="*/ 1290 w 1291"/>
                <a:gd name="T41" fmla="*/ 189 h 213"/>
                <a:gd name="T42" fmla="*/ 1286 w 1291"/>
                <a:gd name="T43" fmla="*/ 201 h 213"/>
                <a:gd name="T44" fmla="*/ 1278 w 1291"/>
                <a:gd name="T45" fmla="*/ 209 h 213"/>
                <a:gd name="T46" fmla="*/ 1266 w 1291"/>
                <a:gd name="T47" fmla="*/ 213 h 213"/>
                <a:gd name="T48" fmla="*/ 1260 w 1291"/>
                <a:gd name="T49" fmla="*/ 213 h 213"/>
                <a:gd name="T50" fmla="*/ 1228 w 1291"/>
                <a:gd name="T51" fmla="*/ 151 h 213"/>
                <a:gd name="T52" fmla="*/ 213 w 1291"/>
                <a:gd name="T53" fmla="*/ 63 h 213"/>
                <a:gd name="T54" fmla="*/ 201 w 1291"/>
                <a:gd name="T55" fmla="*/ 63 h 213"/>
                <a:gd name="T56" fmla="*/ 177 w 1291"/>
                <a:gd name="T57" fmla="*/ 66 h 213"/>
                <a:gd name="T58" fmla="*/ 155 w 1291"/>
                <a:gd name="T59" fmla="*/ 73 h 213"/>
                <a:gd name="T60" fmla="*/ 135 w 1291"/>
                <a:gd name="T61" fmla="*/ 84 h 213"/>
                <a:gd name="T62" fmla="*/ 117 w 1291"/>
                <a:gd name="T63" fmla="*/ 95 h 213"/>
                <a:gd name="T64" fmla="*/ 101 w 1291"/>
                <a:gd name="T65" fmla="*/ 110 h 213"/>
                <a:gd name="T66" fmla="*/ 87 w 1291"/>
                <a:gd name="T67" fmla="*/ 125 h 213"/>
                <a:gd name="T68" fmla="*/ 76 w 1291"/>
                <a:gd name="T69" fmla="*/ 143 h 213"/>
                <a:gd name="T70" fmla="*/ 72 w 1291"/>
                <a:gd name="T71" fmla="*/ 15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91" h="213">
                  <a:moveTo>
                    <a:pt x="1260" y="213"/>
                  </a:moveTo>
                  <a:lnTo>
                    <a:pt x="31" y="213"/>
                  </a:lnTo>
                  <a:lnTo>
                    <a:pt x="31" y="213"/>
                  </a:lnTo>
                  <a:lnTo>
                    <a:pt x="25" y="213"/>
                  </a:lnTo>
                  <a:lnTo>
                    <a:pt x="18" y="211"/>
                  </a:lnTo>
                  <a:lnTo>
                    <a:pt x="14" y="208"/>
                  </a:lnTo>
                  <a:lnTo>
                    <a:pt x="8" y="204"/>
                  </a:lnTo>
                  <a:lnTo>
                    <a:pt x="8" y="204"/>
                  </a:lnTo>
                  <a:lnTo>
                    <a:pt x="5" y="198"/>
                  </a:lnTo>
                  <a:lnTo>
                    <a:pt x="2" y="193"/>
                  </a:lnTo>
                  <a:lnTo>
                    <a:pt x="0" y="187"/>
                  </a:lnTo>
                  <a:lnTo>
                    <a:pt x="0" y="180"/>
                  </a:lnTo>
                  <a:lnTo>
                    <a:pt x="0" y="180"/>
                  </a:lnTo>
                  <a:lnTo>
                    <a:pt x="3" y="161"/>
                  </a:lnTo>
                  <a:lnTo>
                    <a:pt x="8" y="144"/>
                  </a:lnTo>
                  <a:lnTo>
                    <a:pt x="14" y="126"/>
                  </a:lnTo>
                  <a:lnTo>
                    <a:pt x="22" y="110"/>
                  </a:lnTo>
                  <a:lnTo>
                    <a:pt x="32" y="95"/>
                  </a:lnTo>
                  <a:lnTo>
                    <a:pt x="43" y="80"/>
                  </a:lnTo>
                  <a:lnTo>
                    <a:pt x="56" y="66"/>
                  </a:lnTo>
                  <a:lnTo>
                    <a:pt x="69" y="53"/>
                  </a:lnTo>
                  <a:lnTo>
                    <a:pt x="86" y="42"/>
                  </a:lnTo>
                  <a:lnTo>
                    <a:pt x="102" y="30"/>
                  </a:lnTo>
                  <a:lnTo>
                    <a:pt x="118" y="22"/>
                  </a:lnTo>
                  <a:lnTo>
                    <a:pt x="137" y="14"/>
                  </a:lnTo>
                  <a:lnTo>
                    <a:pt x="155" y="8"/>
                  </a:lnTo>
                  <a:lnTo>
                    <a:pt x="174" y="4"/>
                  </a:lnTo>
                  <a:lnTo>
                    <a:pt x="193" y="0"/>
                  </a:lnTo>
                  <a:lnTo>
                    <a:pt x="213" y="0"/>
                  </a:lnTo>
                  <a:lnTo>
                    <a:pt x="1260" y="0"/>
                  </a:lnTo>
                  <a:lnTo>
                    <a:pt x="1260" y="0"/>
                  </a:lnTo>
                  <a:lnTo>
                    <a:pt x="1266" y="0"/>
                  </a:lnTo>
                  <a:lnTo>
                    <a:pt x="1272" y="3"/>
                  </a:lnTo>
                  <a:lnTo>
                    <a:pt x="1278" y="5"/>
                  </a:lnTo>
                  <a:lnTo>
                    <a:pt x="1282" y="8"/>
                  </a:lnTo>
                  <a:lnTo>
                    <a:pt x="1286" y="13"/>
                  </a:lnTo>
                  <a:lnTo>
                    <a:pt x="1288" y="19"/>
                  </a:lnTo>
                  <a:lnTo>
                    <a:pt x="1290" y="25"/>
                  </a:lnTo>
                  <a:lnTo>
                    <a:pt x="1291" y="31"/>
                  </a:lnTo>
                  <a:lnTo>
                    <a:pt x="1291" y="182"/>
                  </a:lnTo>
                  <a:lnTo>
                    <a:pt x="1291" y="182"/>
                  </a:lnTo>
                  <a:lnTo>
                    <a:pt x="1290" y="189"/>
                  </a:lnTo>
                  <a:lnTo>
                    <a:pt x="1288" y="195"/>
                  </a:lnTo>
                  <a:lnTo>
                    <a:pt x="1286" y="201"/>
                  </a:lnTo>
                  <a:lnTo>
                    <a:pt x="1282" y="205"/>
                  </a:lnTo>
                  <a:lnTo>
                    <a:pt x="1278" y="209"/>
                  </a:lnTo>
                  <a:lnTo>
                    <a:pt x="1272" y="211"/>
                  </a:lnTo>
                  <a:lnTo>
                    <a:pt x="1266" y="213"/>
                  </a:lnTo>
                  <a:lnTo>
                    <a:pt x="1260" y="213"/>
                  </a:lnTo>
                  <a:lnTo>
                    <a:pt x="1260" y="213"/>
                  </a:lnTo>
                  <a:close/>
                  <a:moveTo>
                    <a:pt x="72" y="151"/>
                  </a:moveTo>
                  <a:lnTo>
                    <a:pt x="1228" y="151"/>
                  </a:lnTo>
                  <a:lnTo>
                    <a:pt x="1228" y="63"/>
                  </a:lnTo>
                  <a:lnTo>
                    <a:pt x="213" y="63"/>
                  </a:lnTo>
                  <a:lnTo>
                    <a:pt x="213" y="63"/>
                  </a:lnTo>
                  <a:lnTo>
                    <a:pt x="201" y="63"/>
                  </a:lnTo>
                  <a:lnTo>
                    <a:pt x="189" y="64"/>
                  </a:lnTo>
                  <a:lnTo>
                    <a:pt x="177" y="66"/>
                  </a:lnTo>
                  <a:lnTo>
                    <a:pt x="167" y="70"/>
                  </a:lnTo>
                  <a:lnTo>
                    <a:pt x="155" y="73"/>
                  </a:lnTo>
                  <a:lnTo>
                    <a:pt x="145" y="78"/>
                  </a:lnTo>
                  <a:lnTo>
                    <a:pt x="135" y="84"/>
                  </a:lnTo>
                  <a:lnTo>
                    <a:pt x="126" y="89"/>
                  </a:lnTo>
                  <a:lnTo>
                    <a:pt x="117" y="95"/>
                  </a:lnTo>
                  <a:lnTo>
                    <a:pt x="109" y="102"/>
                  </a:lnTo>
                  <a:lnTo>
                    <a:pt x="101" y="110"/>
                  </a:lnTo>
                  <a:lnTo>
                    <a:pt x="94" y="117"/>
                  </a:lnTo>
                  <a:lnTo>
                    <a:pt x="87" y="125"/>
                  </a:lnTo>
                  <a:lnTo>
                    <a:pt x="81" y="133"/>
                  </a:lnTo>
                  <a:lnTo>
                    <a:pt x="76" y="143"/>
                  </a:lnTo>
                  <a:lnTo>
                    <a:pt x="72" y="151"/>
                  </a:lnTo>
                  <a:lnTo>
                    <a:pt x="72" y="1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 name="Freeform 9"/>
            <p:cNvSpPr/>
            <p:nvPr/>
          </p:nvSpPr>
          <p:spPr bwMode="auto">
            <a:xfrm>
              <a:off x="5157788" y="3798243"/>
              <a:ext cx="974725" cy="119063"/>
            </a:xfrm>
            <a:custGeom>
              <a:avLst/>
              <a:gdLst>
                <a:gd name="T0" fmla="*/ 1046 w 1228"/>
                <a:gd name="T1" fmla="*/ 0 h 151"/>
                <a:gd name="T2" fmla="*/ 0 w 1228"/>
                <a:gd name="T3" fmla="*/ 0 h 151"/>
                <a:gd name="T4" fmla="*/ 0 w 1228"/>
                <a:gd name="T5" fmla="*/ 151 h 151"/>
                <a:gd name="T6" fmla="*/ 1228 w 1228"/>
                <a:gd name="T7" fmla="*/ 151 h 151"/>
                <a:gd name="T8" fmla="*/ 1228 w 1228"/>
                <a:gd name="T9" fmla="*/ 151 h 151"/>
                <a:gd name="T10" fmla="*/ 1226 w 1228"/>
                <a:gd name="T11" fmla="*/ 137 h 151"/>
                <a:gd name="T12" fmla="*/ 1222 w 1228"/>
                <a:gd name="T13" fmla="*/ 123 h 151"/>
                <a:gd name="T14" fmla="*/ 1218 w 1228"/>
                <a:gd name="T15" fmla="*/ 109 h 151"/>
                <a:gd name="T16" fmla="*/ 1211 w 1228"/>
                <a:gd name="T17" fmla="*/ 95 h 151"/>
                <a:gd name="T18" fmla="*/ 1203 w 1228"/>
                <a:gd name="T19" fmla="*/ 83 h 151"/>
                <a:gd name="T20" fmla="*/ 1193 w 1228"/>
                <a:gd name="T21" fmla="*/ 70 h 151"/>
                <a:gd name="T22" fmla="*/ 1183 w 1228"/>
                <a:gd name="T23" fmla="*/ 58 h 151"/>
                <a:gd name="T24" fmla="*/ 1171 w 1228"/>
                <a:gd name="T25" fmla="*/ 47 h 151"/>
                <a:gd name="T26" fmla="*/ 1159 w 1228"/>
                <a:gd name="T27" fmla="*/ 36 h 151"/>
                <a:gd name="T28" fmla="*/ 1145 w 1228"/>
                <a:gd name="T29" fmla="*/ 27 h 151"/>
                <a:gd name="T30" fmla="*/ 1130 w 1228"/>
                <a:gd name="T31" fmla="*/ 20 h 151"/>
                <a:gd name="T32" fmla="*/ 1115 w 1228"/>
                <a:gd name="T33" fmla="*/ 13 h 151"/>
                <a:gd name="T34" fmla="*/ 1098 w 1228"/>
                <a:gd name="T35" fmla="*/ 7 h 151"/>
                <a:gd name="T36" fmla="*/ 1081 w 1228"/>
                <a:gd name="T37" fmla="*/ 3 h 151"/>
                <a:gd name="T38" fmla="*/ 1064 w 1228"/>
                <a:gd name="T39" fmla="*/ 0 h 151"/>
                <a:gd name="T40" fmla="*/ 1046 w 1228"/>
                <a:gd name="T41" fmla="*/ 0 h 151"/>
                <a:gd name="T42" fmla="*/ 1046 w 1228"/>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8" h="151">
                  <a:moveTo>
                    <a:pt x="1046" y="0"/>
                  </a:moveTo>
                  <a:lnTo>
                    <a:pt x="0" y="0"/>
                  </a:lnTo>
                  <a:lnTo>
                    <a:pt x="0" y="151"/>
                  </a:lnTo>
                  <a:lnTo>
                    <a:pt x="1228" y="151"/>
                  </a:lnTo>
                  <a:lnTo>
                    <a:pt x="1228" y="151"/>
                  </a:lnTo>
                  <a:lnTo>
                    <a:pt x="1226" y="137"/>
                  </a:lnTo>
                  <a:lnTo>
                    <a:pt x="1222" y="123"/>
                  </a:lnTo>
                  <a:lnTo>
                    <a:pt x="1218" y="109"/>
                  </a:lnTo>
                  <a:lnTo>
                    <a:pt x="1211" y="95"/>
                  </a:lnTo>
                  <a:lnTo>
                    <a:pt x="1203" y="83"/>
                  </a:lnTo>
                  <a:lnTo>
                    <a:pt x="1193" y="70"/>
                  </a:lnTo>
                  <a:lnTo>
                    <a:pt x="1183" y="58"/>
                  </a:lnTo>
                  <a:lnTo>
                    <a:pt x="1171" y="47"/>
                  </a:lnTo>
                  <a:lnTo>
                    <a:pt x="1159" y="36"/>
                  </a:lnTo>
                  <a:lnTo>
                    <a:pt x="1145" y="27"/>
                  </a:lnTo>
                  <a:lnTo>
                    <a:pt x="1130" y="20"/>
                  </a:lnTo>
                  <a:lnTo>
                    <a:pt x="1115" y="13"/>
                  </a:lnTo>
                  <a:lnTo>
                    <a:pt x="1098" y="7"/>
                  </a:lnTo>
                  <a:lnTo>
                    <a:pt x="1081" y="3"/>
                  </a:lnTo>
                  <a:lnTo>
                    <a:pt x="1064" y="0"/>
                  </a:lnTo>
                  <a:lnTo>
                    <a:pt x="1046" y="0"/>
                  </a:lnTo>
                  <a:lnTo>
                    <a:pt x="104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 name="Freeform 10"/>
            <p:cNvSpPr>
              <a:spLocks noEditPoints="1"/>
            </p:cNvSpPr>
            <p:nvPr/>
          </p:nvSpPr>
          <p:spPr bwMode="auto">
            <a:xfrm>
              <a:off x="5132388" y="3772843"/>
              <a:ext cx="1023938" cy="169863"/>
            </a:xfrm>
            <a:custGeom>
              <a:avLst/>
              <a:gdLst>
                <a:gd name="T0" fmla="*/ 31 w 1290"/>
                <a:gd name="T1" fmla="*/ 213 h 213"/>
                <a:gd name="T2" fmla="*/ 26 w 1290"/>
                <a:gd name="T3" fmla="*/ 213 h 213"/>
                <a:gd name="T4" fmla="*/ 14 w 1290"/>
                <a:gd name="T5" fmla="*/ 209 h 213"/>
                <a:gd name="T6" fmla="*/ 6 w 1290"/>
                <a:gd name="T7" fmla="*/ 201 h 213"/>
                <a:gd name="T8" fmla="*/ 0 w 1290"/>
                <a:gd name="T9" fmla="*/ 189 h 213"/>
                <a:gd name="T10" fmla="*/ 0 w 1290"/>
                <a:gd name="T11" fmla="*/ 31 h 213"/>
                <a:gd name="T12" fmla="*/ 0 w 1290"/>
                <a:gd name="T13" fmla="*/ 25 h 213"/>
                <a:gd name="T14" fmla="*/ 6 w 1290"/>
                <a:gd name="T15" fmla="*/ 13 h 213"/>
                <a:gd name="T16" fmla="*/ 14 w 1290"/>
                <a:gd name="T17" fmla="*/ 5 h 213"/>
                <a:gd name="T18" fmla="*/ 26 w 1290"/>
                <a:gd name="T19" fmla="*/ 0 h 213"/>
                <a:gd name="T20" fmla="*/ 1077 w 1290"/>
                <a:gd name="T21" fmla="*/ 0 h 213"/>
                <a:gd name="T22" fmla="*/ 1097 w 1290"/>
                <a:gd name="T23" fmla="*/ 0 h 213"/>
                <a:gd name="T24" fmla="*/ 1136 w 1290"/>
                <a:gd name="T25" fmla="*/ 8 h 213"/>
                <a:gd name="T26" fmla="*/ 1172 w 1290"/>
                <a:gd name="T27" fmla="*/ 22 h 213"/>
                <a:gd name="T28" fmla="*/ 1206 w 1290"/>
                <a:gd name="T29" fmla="*/ 42 h 213"/>
                <a:gd name="T30" fmla="*/ 1235 w 1290"/>
                <a:gd name="T31" fmla="*/ 66 h 213"/>
                <a:gd name="T32" fmla="*/ 1259 w 1290"/>
                <a:gd name="T33" fmla="*/ 95 h 213"/>
                <a:gd name="T34" fmla="*/ 1277 w 1290"/>
                <a:gd name="T35" fmla="*/ 126 h 213"/>
                <a:gd name="T36" fmla="*/ 1288 w 1290"/>
                <a:gd name="T37" fmla="*/ 161 h 213"/>
                <a:gd name="T38" fmla="*/ 1290 w 1290"/>
                <a:gd name="T39" fmla="*/ 180 h 213"/>
                <a:gd name="T40" fmla="*/ 1289 w 1290"/>
                <a:gd name="T41" fmla="*/ 193 h 213"/>
                <a:gd name="T42" fmla="*/ 1282 w 1290"/>
                <a:gd name="T43" fmla="*/ 204 h 213"/>
                <a:gd name="T44" fmla="*/ 1278 w 1290"/>
                <a:gd name="T45" fmla="*/ 208 h 213"/>
                <a:gd name="T46" fmla="*/ 1266 w 1290"/>
                <a:gd name="T47" fmla="*/ 213 h 213"/>
                <a:gd name="T48" fmla="*/ 1259 w 1290"/>
                <a:gd name="T49" fmla="*/ 213 h 213"/>
                <a:gd name="T50" fmla="*/ 1219 w 1290"/>
                <a:gd name="T51" fmla="*/ 151 h 213"/>
                <a:gd name="T52" fmla="*/ 1215 w 1290"/>
                <a:gd name="T53" fmla="*/ 143 h 213"/>
                <a:gd name="T54" fmla="*/ 1204 w 1290"/>
                <a:gd name="T55" fmla="*/ 125 h 213"/>
                <a:gd name="T56" fmla="*/ 1190 w 1290"/>
                <a:gd name="T57" fmla="*/ 110 h 213"/>
                <a:gd name="T58" fmla="*/ 1175 w 1290"/>
                <a:gd name="T59" fmla="*/ 95 h 213"/>
                <a:gd name="T60" fmla="*/ 1156 w 1290"/>
                <a:gd name="T61" fmla="*/ 84 h 213"/>
                <a:gd name="T62" fmla="*/ 1135 w 1290"/>
                <a:gd name="T63" fmla="*/ 73 h 213"/>
                <a:gd name="T64" fmla="*/ 1113 w 1290"/>
                <a:gd name="T65" fmla="*/ 66 h 213"/>
                <a:gd name="T66" fmla="*/ 1090 w 1290"/>
                <a:gd name="T67" fmla="*/ 63 h 213"/>
                <a:gd name="T68" fmla="*/ 63 w 1290"/>
                <a:gd name="T69" fmla="*/ 6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90" h="213">
                  <a:moveTo>
                    <a:pt x="1259" y="213"/>
                  </a:moveTo>
                  <a:lnTo>
                    <a:pt x="31" y="213"/>
                  </a:lnTo>
                  <a:lnTo>
                    <a:pt x="31" y="213"/>
                  </a:lnTo>
                  <a:lnTo>
                    <a:pt x="26" y="213"/>
                  </a:lnTo>
                  <a:lnTo>
                    <a:pt x="19" y="211"/>
                  </a:lnTo>
                  <a:lnTo>
                    <a:pt x="14" y="209"/>
                  </a:lnTo>
                  <a:lnTo>
                    <a:pt x="9" y="205"/>
                  </a:lnTo>
                  <a:lnTo>
                    <a:pt x="6" y="201"/>
                  </a:lnTo>
                  <a:lnTo>
                    <a:pt x="2" y="195"/>
                  </a:lnTo>
                  <a:lnTo>
                    <a:pt x="0" y="189"/>
                  </a:lnTo>
                  <a:lnTo>
                    <a:pt x="0" y="182"/>
                  </a:lnTo>
                  <a:lnTo>
                    <a:pt x="0" y="31"/>
                  </a:lnTo>
                  <a:lnTo>
                    <a:pt x="0" y="31"/>
                  </a:lnTo>
                  <a:lnTo>
                    <a:pt x="0" y="25"/>
                  </a:lnTo>
                  <a:lnTo>
                    <a:pt x="2" y="19"/>
                  </a:lnTo>
                  <a:lnTo>
                    <a:pt x="6" y="13"/>
                  </a:lnTo>
                  <a:lnTo>
                    <a:pt x="9" y="8"/>
                  </a:lnTo>
                  <a:lnTo>
                    <a:pt x="14" y="5"/>
                  </a:lnTo>
                  <a:lnTo>
                    <a:pt x="19" y="3"/>
                  </a:lnTo>
                  <a:lnTo>
                    <a:pt x="26" y="0"/>
                  </a:lnTo>
                  <a:lnTo>
                    <a:pt x="31" y="0"/>
                  </a:lnTo>
                  <a:lnTo>
                    <a:pt x="1077" y="0"/>
                  </a:lnTo>
                  <a:lnTo>
                    <a:pt x="1077" y="0"/>
                  </a:lnTo>
                  <a:lnTo>
                    <a:pt x="1097" y="0"/>
                  </a:lnTo>
                  <a:lnTo>
                    <a:pt x="1117" y="4"/>
                  </a:lnTo>
                  <a:lnTo>
                    <a:pt x="1136" y="8"/>
                  </a:lnTo>
                  <a:lnTo>
                    <a:pt x="1155" y="14"/>
                  </a:lnTo>
                  <a:lnTo>
                    <a:pt x="1172" y="22"/>
                  </a:lnTo>
                  <a:lnTo>
                    <a:pt x="1190" y="30"/>
                  </a:lnTo>
                  <a:lnTo>
                    <a:pt x="1206" y="42"/>
                  </a:lnTo>
                  <a:lnTo>
                    <a:pt x="1221" y="53"/>
                  </a:lnTo>
                  <a:lnTo>
                    <a:pt x="1235" y="66"/>
                  </a:lnTo>
                  <a:lnTo>
                    <a:pt x="1248" y="80"/>
                  </a:lnTo>
                  <a:lnTo>
                    <a:pt x="1259" y="95"/>
                  </a:lnTo>
                  <a:lnTo>
                    <a:pt x="1268" y="110"/>
                  </a:lnTo>
                  <a:lnTo>
                    <a:pt x="1277" y="126"/>
                  </a:lnTo>
                  <a:lnTo>
                    <a:pt x="1284" y="144"/>
                  </a:lnTo>
                  <a:lnTo>
                    <a:pt x="1288" y="161"/>
                  </a:lnTo>
                  <a:lnTo>
                    <a:pt x="1290" y="180"/>
                  </a:lnTo>
                  <a:lnTo>
                    <a:pt x="1290" y="180"/>
                  </a:lnTo>
                  <a:lnTo>
                    <a:pt x="1290" y="187"/>
                  </a:lnTo>
                  <a:lnTo>
                    <a:pt x="1289" y="193"/>
                  </a:lnTo>
                  <a:lnTo>
                    <a:pt x="1287" y="198"/>
                  </a:lnTo>
                  <a:lnTo>
                    <a:pt x="1282" y="204"/>
                  </a:lnTo>
                  <a:lnTo>
                    <a:pt x="1282" y="204"/>
                  </a:lnTo>
                  <a:lnTo>
                    <a:pt x="1278" y="208"/>
                  </a:lnTo>
                  <a:lnTo>
                    <a:pt x="1272" y="211"/>
                  </a:lnTo>
                  <a:lnTo>
                    <a:pt x="1266" y="213"/>
                  </a:lnTo>
                  <a:lnTo>
                    <a:pt x="1259" y="213"/>
                  </a:lnTo>
                  <a:lnTo>
                    <a:pt x="1259" y="213"/>
                  </a:lnTo>
                  <a:close/>
                  <a:moveTo>
                    <a:pt x="63" y="151"/>
                  </a:moveTo>
                  <a:lnTo>
                    <a:pt x="1219" y="151"/>
                  </a:lnTo>
                  <a:lnTo>
                    <a:pt x="1219" y="151"/>
                  </a:lnTo>
                  <a:lnTo>
                    <a:pt x="1215" y="143"/>
                  </a:lnTo>
                  <a:lnTo>
                    <a:pt x="1209" y="133"/>
                  </a:lnTo>
                  <a:lnTo>
                    <a:pt x="1204" y="125"/>
                  </a:lnTo>
                  <a:lnTo>
                    <a:pt x="1198" y="117"/>
                  </a:lnTo>
                  <a:lnTo>
                    <a:pt x="1190" y="110"/>
                  </a:lnTo>
                  <a:lnTo>
                    <a:pt x="1183" y="102"/>
                  </a:lnTo>
                  <a:lnTo>
                    <a:pt x="1175" y="95"/>
                  </a:lnTo>
                  <a:lnTo>
                    <a:pt x="1165" y="89"/>
                  </a:lnTo>
                  <a:lnTo>
                    <a:pt x="1156" y="84"/>
                  </a:lnTo>
                  <a:lnTo>
                    <a:pt x="1146" y="78"/>
                  </a:lnTo>
                  <a:lnTo>
                    <a:pt x="1135" y="73"/>
                  </a:lnTo>
                  <a:lnTo>
                    <a:pt x="1125" y="70"/>
                  </a:lnTo>
                  <a:lnTo>
                    <a:pt x="1113" y="66"/>
                  </a:lnTo>
                  <a:lnTo>
                    <a:pt x="1102" y="64"/>
                  </a:lnTo>
                  <a:lnTo>
                    <a:pt x="1090" y="63"/>
                  </a:lnTo>
                  <a:lnTo>
                    <a:pt x="1077" y="63"/>
                  </a:lnTo>
                  <a:lnTo>
                    <a:pt x="63" y="63"/>
                  </a:lnTo>
                  <a:lnTo>
                    <a:pt x="63" y="1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 name="Freeform 11"/>
            <p:cNvSpPr/>
            <p:nvPr/>
          </p:nvSpPr>
          <p:spPr bwMode="auto">
            <a:xfrm>
              <a:off x="5157788" y="2617143"/>
              <a:ext cx="1949450" cy="1300163"/>
            </a:xfrm>
            <a:custGeom>
              <a:avLst/>
              <a:gdLst>
                <a:gd name="T0" fmla="*/ 1228 w 2457"/>
                <a:gd name="T1" fmla="*/ 1637 h 1637"/>
                <a:gd name="T2" fmla="*/ 1234 w 2457"/>
                <a:gd name="T3" fmla="*/ 1604 h 1637"/>
                <a:gd name="T4" fmla="*/ 1247 w 2457"/>
                <a:gd name="T5" fmla="*/ 1573 h 1637"/>
                <a:gd name="T6" fmla="*/ 1264 w 2457"/>
                <a:gd name="T7" fmla="*/ 1548 h 1637"/>
                <a:gd name="T8" fmla="*/ 1286 w 2457"/>
                <a:gd name="T9" fmla="*/ 1526 h 1637"/>
                <a:gd name="T10" fmla="*/ 1313 w 2457"/>
                <a:gd name="T11" fmla="*/ 1508 h 1637"/>
                <a:gd name="T12" fmla="*/ 1343 w 2457"/>
                <a:gd name="T13" fmla="*/ 1497 h 1637"/>
                <a:gd name="T14" fmla="*/ 1375 w 2457"/>
                <a:gd name="T15" fmla="*/ 1489 h 1637"/>
                <a:gd name="T16" fmla="*/ 1410 w 2457"/>
                <a:gd name="T17" fmla="*/ 1486 h 1637"/>
                <a:gd name="T18" fmla="*/ 2457 w 2457"/>
                <a:gd name="T19" fmla="*/ 0 h 1637"/>
                <a:gd name="T20" fmla="*/ 1410 w 2457"/>
                <a:gd name="T21" fmla="*/ 0 h 1637"/>
                <a:gd name="T22" fmla="*/ 1375 w 2457"/>
                <a:gd name="T23" fmla="*/ 3 h 1637"/>
                <a:gd name="T24" fmla="*/ 1343 w 2457"/>
                <a:gd name="T25" fmla="*/ 13 h 1637"/>
                <a:gd name="T26" fmla="*/ 1313 w 2457"/>
                <a:gd name="T27" fmla="*/ 29 h 1637"/>
                <a:gd name="T28" fmla="*/ 1286 w 2457"/>
                <a:gd name="T29" fmla="*/ 50 h 1637"/>
                <a:gd name="T30" fmla="*/ 1264 w 2457"/>
                <a:gd name="T31" fmla="*/ 74 h 1637"/>
                <a:gd name="T32" fmla="*/ 1247 w 2457"/>
                <a:gd name="T33" fmla="*/ 103 h 1637"/>
                <a:gd name="T34" fmla="*/ 1234 w 2457"/>
                <a:gd name="T35" fmla="*/ 136 h 1637"/>
                <a:gd name="T36" fmla="*/ 1228 w 2457"/>
                <a:gd name="T37" fmla="*/ 169 h 1637"/>
                <a:gd name="T38" fmla="*/ 1226 w 2457"/>
                <a:gd name="T39" fmla="*/ 152 h 1637"/>
                <a:gd name="T40" fmla="*/ 1218 w 2457"/>
                <a:gd name="T41" fmla="*/ 118 h 1637"/>
                <a:gd name="T42" fmla="*/ 1203 w 2457"/>
                <a:gd name="T43" fmla="*/ 88 h 1637"/>
                <a:gd name="T44" fmla="*/ 1183 w 2457"/>
                <a:gd name="T45" fmla="*/ 61 h 1637"/>
                <a:gd name="T46" fmla="*/ 1159 w 2457"/>
                <a:gd name="T47" fmla="*/ 38 h 1637"/>
                <a:gd name="T48" fmla="*/ 1130 w 2457"/>
                <a:gd name="T49" fmla="*/ 21 h 1637"/>
                <a:gd name="T50" fmla="*/ 1098 w 2457"/>
                <a:gd name="T51" fmla="*/ 8 h 1637"/>
                <a:gd name="T52" fmla="*/ 1064 w 2457"/>
                <a:gd name="T53" fmla="*/ 1 h 1637"/>
                <a:gd name="T54" fmla="*/ 0 w 2457"/>
                <a:gd name="T55" fmla="*/ 0 h 1637"/>
                <a:gd name="T56" fmla="*/ 1046 w 2457"/>
                <a:gd name="T57" fmla="*/ 1486 h 1637"/>
                <a:gd name="T58" fmla="*/ 1064 w 2457"/>
                <a:gd name="T59" fmla="*/ 1486 h 1637"/>
                <a:gd name="T60" fmla="*/ 1098 w 2457"/>
                <a:gd name="T61" fmla="*/ 1492 h 1637"/>
                <a:gd name="T62" fmla="*/ 1130 w 2457"/>
                <a:gd name="T63" fmla="*/ 1502 h 1637"/>
                <a:gd name="T64" fmla="*/ 1159 w 2457"/>
                <a:gd name="T65" fmla="*/ 1517 h 1637"/>
                <a:gd name="T66" fmla="*/ 1183 w 2457"/>
                <a:gd name="T67" fmla="*/ 1536 h 1637"/>
                <a:gd name="T68" fmla="*/ 1203 w 2457"/>
                <a:gd name="T69" fmla="*/ 1561 h 1637"/>
                <a:gd name="T70" fmla="*/ 1218 w 2457"/>
                <a:gd name="T71" fmla="*/ 1588 h 1637"/>
                <a:gd name="T72" fmla="*/ 1226 w 2457"/>
                <a:gd name="T73" fmla="*/ 1620 h 1637"/>
                <a:gd name="T74" fmla="*/ 1228 w 2457"/>
                <a:gd name="T75" fmla="*/ 1637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57" h="1637">
                  <a:moveTo>
                    <a:pt x="1228" y="1637"/>
                  </a:moveTo>
                  <a:lnTo>
                    <a:pt x="1228" y="1637"/>
                  </a:lnTo>
                  <a:lnTo>
                    <a:pt x="1230" y="1620"/>
                  </a:lnTo>
                  <a:lnTo>
                    <a:pt x="1234" y="1604"/>
                  </a:lnTo>
                  <a:lnTo>
                    <a:pt x="1240" y="1588"/>
                  </a:lnTo>
                  <a:lnTo>
                    <a:pt x="1247" y="1573"/>
                  </a:lnTo>
                  <a:lnTo>
                    <a:pt x="1255" y="1561"/>
                  </a:lnTo>
                  <a:lnTo>
                    <a:pt x="1264" y="1548"/>
                  </a:lnTo>
                  <a:lnTo>
                    <a:pt x="1275" y="1536"/>
                  </a:lnTo>
                  <a:lnTo>
                    <a:pt x="1286" y="1526"/>
                  </a:lnTo>
                  <a:lnTo>
                    <a:pt x="1299" y="1517"/>
                  </a:lnTo>
                  <a:lnTo>
                    <a:pt x="1313" y="1508"/>
                  </a:lnTo>
                  <a:lnTo>
                    <a:pt x="1327" y="1502"/>
                  </a:lnTo>
                  <a:lnTo>
                    <a:pt x="1343" y="1497"/>
                  </a:lnTo>
                  <a:lnTo>
                    <a:pt x="1359" y="1492"/>
                  </a:lnTo>
                  <a:lnTo>
                    <a:pt x="1375" y="1489"/>
                  </a:lnTo>
                  <a:lnTo>
                    <a:pt x="1393" y="1486"/>
                  </a:lnTo>
                  <a:lnTo>
                    <a:pt x="1410" y="1486"/>
                  </a:lnTo>
                  <a:lnTo>
                    <a:pt x="2457" y="1486"/>
                  </a:lnTo>
                  <a:lnTo>
                    <a:pt x="2457" y="0"/>
                  </a:lnTo>
                  <a:lnTo>
                    <a:pt x="1410" y="0"/>
                  </a:lnTo>
                  <a:lnTo>
                    <a:pt x="1410" y="0"/>
                  </a:lnTo>
                  <a:lnTo>
                    <a:pt x="1393" y="1"/>
                  </a:lnTo>
                  <a:lnTo>
                    <a:pt x="1375" y="3"/>
                  </a:lnTo>
                  <a:lnTo>
                    <a:pt x="1359" y="8"/>
                  </a:lnTo>
                  <a:lnTo>
                    <a:pt x="1343" y="13"/>
                  </a:lnTo>
                  <a:lnTo>
                    <a:pt x="1327" y="21"/>
                  </a:lnTo>
                  <a:lnTo>
                    <a:pt x="1313" y="29"/>
                  </a:lnTo>
                  <a:lnTo>
                    <a:pt x="1299" y="38"/>
                  </a:lnTo>
                  <a:lnTo>
                    <a:pt x="1286" y="50"/>
                  </a:lnTo>
                  <a:lnTo>
                    <a:pt x="1275" y="61"/>
                  </a:lnTo>
                  <a:lnTo>
                    <a:pt x="1264" y="74"/>
                  </a:lnTo>
                  <a:lnTo>
                    <a:pt x="1255" y="88"/>
                  </a:lnTo>
                  <a:lnTo>
                    <a:pt x="1247" y="103"/>
                  </a:lnTo>
                  <a:lnTo>
                    <a:pt x="1240" y="118"/>
                  </a:lnTo>
                  <a:lnTo>
                    <a:pt x="1234" y="136"/>
                  </a:lnTo>
                  <a:lnTo>
                    <a:pt x="1230" y="152"/>
                  </a:lnTo>
                  <a:lnTo>
                    <a:pt x="1228" y="169"/>
                  </a:lnTo>
                  <a:lnTo>
                    <a:pt x="1228" y="169"/>
                  </a:lnTo>
                  <a:lnTo>
                    <a:pt x="1226" y="152"/>
                  </a:lnTo>
                  <a:lnTo>
                    <a:pt x="1222" y="136"/>
                  </a:lnTo>
                  <a:lnTo>
                    <a:pt x="1218" y="118"/>
                  </a:lnTo>
                  <a:lnTo>
                    <a:pt x="1211" y="103"/>
                  </a:lnTo>
                  <a:lnTo>
                    <a:pt x="1203" y="88"/>
                  </a:lnTo>
                  <a:lnTo>
                    <a:pt x="1193" y="74"/>
                  </a:lnTo>
                  <a:lnTo>
                    <a:pt x="1183" y="61"/>
                  </a:lnTo>
                  <a:lnTo>
                    <a:pt x="1171" y="50"/>
                  </a:lnTo>
                  <a:lnTo>
                    <a:pt x="1159" y="38"/>
                  </a:lnTo>
                  <a:lnTo>
                    <a:pt x="1145" y="29"/>
                  </a:lnTo>
                  <a:lnTo>
                    <a:pt x="1130" y="21"/>
                  </a:lnTo>
                  <a:lnTo>
                    <a:pt x="1115" y="13"/>
                  </a:lnTo>
                  <a:lnTo>
                    <a:pt x="1098" y="8"/>
                  </a:lnTo>
                  <a:lnTo>
                    <a:pt x="1081" y="3"/>
                  </a:lnTo>
                  <a:lnTo>
                    <a:pt x="1064" y="1"/>
                  </a:lnTo>
                  <a:lnTo>
                    <a:pt x="1046" y="0"/>
                  </a:lnTo>
                  <a:lnTo>
                    <a:pt x="0" y="0"/>
                  </a:lnTo>
                  <a:lnTo>
                    <a:pt x="0" y="1486"/>
                  </a:lnTo>
                  <a:lnTo>
                    <a:pt x="1046" y="1486"/>
                  </a:lnTo>
                  <a:lnTo>
                    <a:pt x="1046" y="1486"/>
                  </a:lnTo>
                  <a:lnTo>
                    <a:pt x="1064" y="1486"/>
                  </a:lnTo>
                  <a:lnTo>
                    <a:pt x="1081" y="1489"/>
                  </a:lnTo>
                  <a:lnTo>
                    <a:pt x="1098" y="1492"/>
                  </a:lnTo>
                  <a:lnTo>
                    <a:pt x="1115" y="1497"/>
                  </a:lnTo>
                  <a:lnTo>
                    <a:pt x="1130" y="1502"/>
                  </a:lnTo>
                  <a:lnTo>
                    <a:pt x="1145" y="1508"/>
                  </a:lnTo>
                  <a:lnTo>
                    <a:pt x="1159" y="1517"/>
                  </a:lnTo>
                  <a:lnTo>
                    <a:pt x="1171" y="1526"/>
                  </a:lnTo>
                  <a:lnTo>
                    <a:pt x="1183" y="1536"/>
                  </a:lnTo>
                  <a:lnTo>
                    <a:pt x="1193" y="1548"/>
                  </a:lnTo>
                  <a:lnTo>
                    <a:pt x="1203" y="1561"/>
                  </a:lnTo>
                  <a:lnTo>
                    <a:pt x="1211" y="1573"/>
                  </a:lnTo>
                  <a:lnTo>
                    <a:pt x="1218" y="1588"/>
                  </a:lnTo>
                  <a:lnTo>
                    <a:pt x="1222" y="1604"/>
                  </a:lnTo>
                  <a:lnTo>
                    <a:pt x="1226" y="1620"/>
                  </a:lnTo>
                  <a:lnTo>
                    <a:pt x="1228" y="1637"/>
                  </a:lnTo>
                  <a:lnTo>
                    <a:pt x="1228" y="16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 name="Freeform 12"/>
            <p:cNvSpPr>
              <a:spLocks noEditPoints="1"/>
            </p:cNvSpPr>
            <p:nvPr/>
          </p:nvSpPr>
          <p:spPr bwMode="auto">
            <a:xfrm>
              <a:off x="5132388" y="2593330"/>
              <a:ext cx="2000250" cy="1349375"/>
            </a:xfrm>
            <a:custGeom>
              <a:avLst/>
              <a:gdLst>
                <a:gd name="T0" fmla="*/ 1248 w 2519"/>
                <a:gd name="T1" fmla="*/ 1698 h 1699"/>
                <a:gd name="T2" fmla="*/ 1231 w 2519"/>
                <a:gd name="T3" fmla="*/ 1682 h 1699"/>
                <a:gd name="T4" fmla="*/ 1227 w 2519"/>
                <a:gd name="T5" fmla="*/ 1655 h 1699"/>
                <a:gd name="T6" fmla="*/ 1205 w 2519"/>
                <a:gd name="T7" fmla="*/ 1604 h 1699"/>
                <a:gd name="T8" fmla="*/ 1167 w 2519"/>
                <a:gd name="T9" fmla="*/ 1571 h 1699"/>
                <a:gd name="T10" fmla="*/ 1117 w 2519"/>
                <a:gd name="T11" fmla="*/ 1552 h 1699"/>
                <a:gd name="T12" fmla="*/ 31 w 2519"/>
                <a:gd name="T13" fmla="*/ 1549 h 1699"/>
                <a:gd name="T14" fmla="*/ 14 w 2519"/>
                <a:gd name="T15" fmla="*/ 1543 h 1699"/>
                <a:gd name="T16" fmla="*/ 0 w 2519"/>
                <a:gd name="T17" fmla="*/ 1523 h 1699"/>
                <a:gd name="T18" fmla="*/ 0 w 2519"/>
                <a:gd name="T19" fmla="*/ 25 h 1699"/>
                <a:gd name="T20" fmla="*/ 14 w 2519"/>
                <a:gd name="T21" fmla="*/ 5 h 1699"/>
                <a:gd name="T22" fmla="*/ 1077 w 2519"/>
                <a:gd name="T23" fmla="*/ 0 h 1699"/>
                <a:gd name="T24" fmla="*/ 1119 w 2519"/>
                <a:gd name="T25" fmla="*/ 4 h 1699"/>
                <a:gd name="T26" fmla="*/ 1171 w 2519"/>
                <a:gd name="T27" fmla="*/ 22 h 1699"/>
                <a:gd name="T28" fmla="*/ 1216 w 2519"/>
                <a:gd name="T29" fmla="*/ 51 h 1699"/>
                <a:gd name="T30" fmla="*/ 1252 w 2519"/>
                <a:gd name="T31" fmla="*/ 90 h 1699"/>
                <a:gd name="T32" fmla="*/ 1275 w 2519"/>
                <a:gd name="T33" fmla="*/ 80 h 1699"/>
                <a:gd name="T34" fmla="*/ 1314 w 2519"/>
                <a:gd name="T35" fmla="*/ 43 h 1699"/>
                <a:gd name="T36" fmla="*/ 1360 w 2519"/>
                <a:gd name="T37" fmla="*/ 16 h 1699"/>
                <a:gd name="T38" fmla="*/ 1413 w 2519"/>
                <a:gd name="T39" fmla="*/ 2 h 1699"/>
                <a:gd name="T40" fmla="*/ 2488 w 2519"/>
                <a:gd name="T41" fmla="*/ 0 h 1699"/>
                <a:gd name="T42" fmla="*/ 2510 w 2519"/>
                <a:gd name="T43" fmla="*/ 9 h 1699"/>
                <a:gd name="T44" fmla="*/ 2519 w 2519"/>
                <a:gd name="T45" fmla="*/ 31 h 1699"/>
                <a:gd name="T46" fmla="*/ 2516 w 2519"/>
                <a:gd name="T47" fmla="*/ 1529 h 1699"/>
                <a:gd name="T48" fmla="*/ 2500 w 2519"/>
                <a:gd name="T49" fmla="*/ 1546 h 1699"/>
                <a:gd name="T50" fmla="*/ 1441 w 2519"/>
                <a:gd name="T51" fmla="*/ 1549 h 1699"/>
                <a:gd name="T52" fmla="*/ 1389 w 2519"/>
                <a:gd name="T53" fmla="*/ 1556 h 1699"/>
                <a:gd name="T54" fmla="*/ 1341 w 2519"/>
                <a:gd name="T55" fmla="*/ 1578 h 1699"/>
                <a:gd name="T56" fmla="*/ 1307 w 2519"/>
                <a:gd name="T57" fmla="*/ 1616 h 1699"/>
                <a:gd name="T58" fmla="*/ 1290 w 2519"/>
                <a:gd name="T59" fmla="*/ 1670 h 1699"/>
                <a:gd name="T60" fmla="*/ 1285 w 2519"/>
                <a:gd name="T61" fmla="*/ 1687 h 1699"/>
                <a:gd name="T62" fmla="*/ 1266 w 2519"/>
                <a:gd name="T63" fmla="*/ 1699 h 1699"/>
                <a:gd name="T64" fmla="*/ 1077 w 2519"/>
                <a:gd name="T65" fmla="*/ 1486 h 1699"/>
                <a:gd name="T66" fmla="*/ 1120 w 2519"/>
                <a:gd name="T67" fmla="*/ 1490 h 1699"/>
                <a:gd name="T68" fmla="*/ 1172 w 2519"/>
                <a:gd name="T69" fmla="*/ 1504 h 1699"/>
                <a:gd name="T70" fmla="*/ 1217 w 2519"/>
                <a:gd name="T71" fmla="*/ 1529 h 1699"/>
                <a:gd name="T72" fmla="*/ 1252 w 2519"/>
                <a:gd name="T73" fmla="*/ 1564 h 1699"/>
                <a:gd name="T74" fmla="*/ 1274 w 2519"/>
                <a:gd name="T75" fmla="*/ 1555 h 1699"/>
                <a:gd name="T76" fmla="*/ 1312 w 2519"/>
                <a:gd name="T77" fmla="*/ 1522 h 1699"/>
                <a:gd name="T78" fmla="*/ 1359 w 2519"/>
                <a:gd name="T79" fmla="*/ 1499 h 1699"/>
                <a:gd name="T80" fmla="*/ 1412 w 2519"/>
                <a:gd name="T81" fmla="*/ 1487 h 1699"/>
                <a:gd name="T82" fmla="*/ 2456 w 2519"/>
                <a:gd name="T83" fmla="*/ 62 h 1699"/>
                <a:gd name="T84" fmla="*/ 1413 w 2519"/>
                <a:gd name="T85" fmla="*/ 66 h 1699"/>
                <a:gd name="T86" fmla="*/ 1361 w 2519"/>
                <a:gd name="T87" fmla="*/ 87 h 1699"/>
                <a:gd name="T88" fmla="*/ 1321 w 2519"/>
                <a:gd name="T89" fmla="*/ 124 h 1699"/>
                <a:gd name="T90" fmla="*/ 1295 w 2519"/>
                <a:gd name="T91" fmla="*/ 175 h 1699"/>
                <a:gd name="T92" fmla="*/ 1289 w 2519"/>
                <a:gd name="T93" fmla="*/ 208 h 1699"/>
                <a:gd name="T94" fmla="*/ 1277 w 2519"/>
                <a:gd name="T95" fmla="*/ 227 h 1699"/>
                <a:gd name="T96" fmla="*/ 1259 w 2519"/>
                <a:gd name="T97" fmla="*/ 231 h 1699"/>
                <a:gd name="T98" fmla="*/ 1243 w 2519"/>
                <a:gd name="T99" fmla="*/ 227 h 1699"/>
                <a:gd name="T100" fmla="*/ 1229 w 2519"/>
                <a:gd name="T101" fmla="*/ 208 h 1699"/>
                <a:gd name="T102" fmla="*/ 1223 w 2519"/>
                <a:gd name="T103" fmla="*/ 175 h 1699"/>
                <a:gd name="T104" fmla="*/ 1199 w 2519"/>
                <a:gd name="T105" fmla="*/ 124 h 1699"/>
                <a:gd name="T106" fmla="*/ 1158 w 2519"/>
                <a:gd name="T107" fmla="*/ 87 h 1699"/>
                <a:gd name="T108" fmla="*/ 1106 w 2519"/>
                <a:gd name="T109" fmla="*/ 66 h 1699"/>
                <a:gd name="T110" fmla="*/ 63 w 2519"/>
                <a:gd name="T111" fmla="*/ 1486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19" h="1699">
                  <a:moveTo>
                    <a:pt x="1259" y="1699"/>
                  </a:moveTo>
                  <a:lnTo>
                    <a:pt x="1259" y="1699"/>
                  </a:lnTo>
                  <a:lnTo>
                    <a:pt x="1253" y="1699"/>
                  </a:lnTo>
                  <a:lnTo>
                    <a:pt x="1248" y="1698"/>
                  </a:lnTo>
                  <a:lnTo>
                    <a:pt x="1243" y="1695"/>
                  </a:lnTo>
                  <a:lnTo>
                    <a:pt x="1238" y="1691"/>
                  </a:lnTo>
                  <a:lnTo>
                    <a:pt x="1235" y="1688"/>
                  </a:lnTo>
                  <a:lnTo>
                    <a:pt x="1231" y="1682"/>
                  </a:lnTo>
                  <a:lnTo>
                    <a:pt x="1229" y="1676"/>
                  </a:lnTo>
                  <a:lnTo>
                    <a:pt x="1228" y="1670"/>
                  </a:lnTo>
                  <a:lnTo>
                    <a:pt x="1228" y="1670"/>
                  </a:lnTo>
                  <a:lnTo>
                    <a:pt x="1227" y="1655"/>
                  </a:lnTo>
                  <a:lnTo>
                    <a:pt x="1223" y="1641"/>
                  </a:lnTo>
                  <a:lnTo>
                    <a:pt x="1219" y="1628"/>
                  </a:lnTo>
                  <a:lnTo>
                    <a:pt x="1212" y="1616"/>
                  </a:lnTo>
                  <a:lnTo>
                    <a:pt x="1205" y="1604"/>
                  </a:lnTo>
                  <a:lnTo>
                    <a:pt x="1197" y="1595"/>
                  </a:lnTo>
                  <a:lnTo>
                    <a:pt x="1187" y="1586"/>
                  </a:lnTo>
                  <a:lnTo>
                    <a:pt x="1177" y="1578"/>
                  </a:lnTo>
                  <a:lnTo>
                    <a:pt x="1167" y="1571"/>
                  </a:lnTo>
                  <a:lnTo>
                    <a:pt x="1155" y="1565"/>
                  </a:lnTo>
                  <a:lnTo>
                    <a:pt x="1142" y="1559"/>
                  </a:lnTo>
                  <a:lnTo>
                    <a:pt x="1129" y="1556"/>
                  </a:lnTo>
                  <a:lnTo>
                    <a:pt x="1117" y="1552"/>
                  </a:lnTo>
                  <a:lnTo>
                    <a:pt x="1104" y="1550"/>
                  </a:lnTo>
                  <a:lnTo>
                    <a:pt x="1091" y="1549"/>
                  </a:lnTo>
                  <a:lnTo>
                    <a:pt x="1077" y="1549"/>
                  </a:lnTo>
                  <a:lnTo>
                    <a:pt x="31" y="1549"/>
                  </a:lnTo>
                  <a:lnTo>
                    <a:pt x="31" y="1549"/>
                  </a:lnTo>
                  <a:lnTo>
                    <a:pt x="26" y="1548"/>
                  </a:lnTo>
                  <a:lnTo>
                    <a:pt x="19" y="1546"/>
                  </a:lnTo>
                  <a:lnTo>
                    <a:pt x="14" y="1543"/>
                  </a:lnTo>
                  <a:lnTo>
                    <a:pt x="9" y="1539"/>
                  </a:lnTo>
                  <a:lnTo>
                    <a:pt x="6" y="1535"/>
                  </a:lnTo>
                  <a:lnTo>
                    <a:pt x="2" y="1529"/>
                  </a:lnTo>
                  <a:lnTo>
                    <a:pt x="0" y="1523"/>
                  </a:lnTo>
                  <a:lnTo>
                    <a:pt x="0" y="1517"/>
                  </a:lnTo>
                  <a:lnTo>
                    <a:pt x="0" y="31"/>
                  </a:lnTo>
                  <a:lnTo>
                    <a:pt x="0" y="31"/>
                  </a:lnTo>
                  <a:lnTo>
                    <a:pt x="0" y="25"/>
                  </a:lnTo>
                  <a:lnTo>
                    <a:pt x="2" y="19"/>
                  </a:lnTo>
                  <a:lnTo>
                    <a:pt x="6" y="14"/>
                  </a:lnTo>
                  <a:lnTo>
                    <a:pt x="9" y="9"/>
                  </a:lnTo>
                  <a:lnTo>
                    <a:pt x="14" y="5"/>
                  </a:lnTo>
                  <a:lnTo>
                    <a:pt x="19" y="2"/>
                  </a:lnTo>
                  <a:lnTo>
                    <a:pt x="26" y="1"/>
                  </a:lnTo>
                  <a:lnTo>
                    <a:pt x="31" y="0"/>
                  </a:lnTo>
                  <a:lnTo>
                    <a:pt x="1077" y="0"/>
                  </a:lnTo>
                  <a:lnTo>
                    <a:pt x="1077" y="0"/>
                  </a:lnTo>
                  <a:lnTo>
                    <a:pt x="1091" y="0"/>
                  </a:lnTo>
                  <a:lnTo>
                    <a:pt x="1105" y="2"/>
                  </a:lnTo>
                  <a:lnTo>
                    <a:pt x="1119" y="4"/>
                  </a:lnTo>
                  <a:lnTo>
                    <a:pt x="1133" y="7"/>
                  </a:lnTo>
                  <a:lnTo>
                    <a:pt x="1146" y="11"/>
                  </a:lnTo>
                  <a:lnTo>
                    <a:pt x="1158" y="16"/>
                  </a:lnTo>
                  <a:lnTo>
                    <a:pt x="1171" y="22"/>
                  </a:lnTo>
                  <a:lnTo>
                    <a:pt x="1183" y="27"/>
                  </a:lnTo>
                  <a:lnTo>
                    <a:pt x="1194" y="34"/>
                  </a:lnTo>
                  <a:lnTo>
                    <a:pt x="1206" y="43"/>
                  </a:lnTo>
                  <a:lnTo>
                    <a:pt x="1216" y="51"/>
                  </a:lnTo>
                  <a:lnTo>
                    <a:pt x="1226" y="60"/>
                  </a:lnTo>
                  <a:lnTo>
                    <a:pt x="1235" y="69"/>
                  </a:lnTo>
                  <a:lnTo>
                    <a:pt x="1244" y="80"/>
                  </a:lnTo>
                  <a:lnTo>
                    <a:pt x="1252" y="90"/>
                  </a:lnTo>
                  <a:lnTo>
                    <a:pt x="1259" y="102"/>
                  </a:lnTo>
                  <a:lnTo>
                    <a:pt x="1259" y="102"/>
                  </a:lnTo>
                  <a:lnTo>
                    <a:pt x="1267" y="90"/>
                  </a:lnTo>
                  <a:lnTo>
                    <a:pt x="1275" y="80"/>
                  </a:lnTo>
                  <a:lnTo>
                    <a:pt x="1284" y="69"/>
                  </a:lnTo>
                  <a:lnTo>
                    <a:pt x="1293" y="60"/>
                  </a:lnTo>
                  <a:lnTo>
                    <a:pt x="1303" y="51"/>
                  </a:lnTo>
                  <a:lnTo>
                    <a:pt x="1314" y="43"/>
                  </a:lnTo>
                  <a:lnTo>
                    <a:pt x="1325" y="34"/>
                  </a:lnTo>
                  <a:lnTo>
                    <a:pt x="1336" y="27"/>
                  </a:lnTo>
                  <a:lnTo>
                    <a:pt x="1348" y="22"/>
                  </a:lnTo>
                  <a:lnTo>
                    <a:pt x="1360" y="16"/>
                  </a:lnTo>
                  <a:lnTo>
                    <a:pt x="1373" y="11"/>
                  </a:lnTo>
                  <a:lnTo>
                    <a:pt x="1387" y="7"/>
                  </a:lnTo>
                  <a:lnTo>
                    <a:pt x="1399" y="4"/>
                  </a:lnTo>
                  <a:lnTo>
                    <a:pt x="1413" y="2"/>
                  </a:lnTo>
                  <a:lnTo>
                    <a:pt x="1427" y="0"/>
                  </a:lnTo>
                  <a:lnTo>
                    <a:pt x="1441" y="0"/>
                  </a:lnTo>
                  <a:lnTo>
                    <a:pt x="2488" y="0"/>
                  </a:lnTo>
                  <a:lnTo>
                    <a:pt x="2488" y="0"/>
                  </a:lnTo>
                  <a:lnTo>
                    <a:pt x="2494" y="1"/>
                  </a:lnTo>
                  <a:lnTo>
                    <a:pt x="2500" y="2"/>
                  </a:lnTo>
                  <a:lnTo>
                    <a:pt x="2506" y="5"/>
                  </a:lnTo>
                  <a:lnTo>
                    <a:pt x="2510" y="9"/>
                  </a:lnTo>
                  <a:lnTo>
                    <a:pt x="2514" y="14"/>
                  </a:lnTo>
                  <a:lnTo>
                    <a:pt x="2516" y="19"/>
                  </a:lnTo>
                  <a:lnTo>
                    <a:pt x="2518" y="25"/>
                  </a:lnTo>
                  <a:lnTo>
                    <a:pt x="2519" y="31"/>
                  </a:lnTo>
                  <a:lnTo>
                    <a:pt x="2519" y="1517"/>
                  </a:lnTo>
                  <a:lnTo>
                    <a:pt x="2519" y="1517"/>
                  </a:lnTo>
                  <a:lnTo>
                    <a:pt x="2518" y="1523"/>
                  </a:lnTo>
                  <a:lnTo>
                    <a:pt x="2516" y="1529"/>
                  </a:lnTo>
                  <a:lnTo>
                    <a:pt x="2514" y="1535"/>
                  </a:lnTo>
                  <a:lnTo>
                    <a:pt x="2510" y="1539"/>
                  </a:lnTo>
                  <a:lnTo>
                    <a:pt x="2506" y="1543"/>
                  </a:lnTo>
                  <a:lnTo>
                    <a:pt x="2500" y="1546"/>
                  </a:lnTo>
                  <a:lnTo>
                    <a:pt x="2494" y="1548"/>
                  </a:lnTo>
                  <a:lnTo>
                    <a:pt x="2488" y="1549"/>
                  </a:lnTo>
                  <a:lnTo>
                    <a:pt x="1441" y="1549"/>
                  </a:lnTo>
                  <a:lnTo>
                    <a:pt x="1441" y="1549"/>
                  </a:lnTo>
                  <a:lnTo>
                    <a:pt x="1428" y="1549"/>
                  </a:lnTo>
                  <a:lnTo>
                    <a:pt x="1416" y="1550"/>
                  </a:lnTo>
                  <a:lnTo>
                    <a:pt x="1402" y="1552"/>
                  </a:lnTo>
                  <a:lnTo>
                    <a:pt x="1389" y="1556"/>
                  </a:lnTo>
                  <a:lnTo>
                    <a:pt x="1376" y="1559"/>
                  </a:lnTo>
                  <a:lnTo>
                    <a:pt x="1365" y="1565"/>
                  </a:lnTo>
                  <a:lnTo>
                    <a:pt x="1353" y="1571"/>
                  </a:lnTo>
                  <a:lnTo>
                    <a:pt x="1341" y="1578"/>
                  </a:lnTo>
                  <a:lnTo>
                    <a:pt x="1332" y="1586"/>
                  </a:lnTo>
                  <a:lnTo>
                    <a:pt x="1323" y="1595"/>
                  </a:lnTo>
                  <a:lnTo>
                    <a:pt x="1314" y="1604"/>
                  </a:lnTo>
                  <a:lnTo>
                    <a:pt x="1307" y="1616"/>
                  </a:lnTo>
                  <a:lnTo>
                    <a:pt x="1301" y="1628"/>
                  </a:lnTo>
                  <a:lnTo>
                    <a:pt x="1296" y="1641"/>
                  </a:lnTo>
                  <a:lnTo>
                    <a:pt x="1293" y="1655"/>
                  </a:lnTo>
                  <a:lnTo>
                    <a:pt x="1290" y="1670"/>
                  </a:lnTo>
                  <a:lnTo>
                    <a:pt x="1290" y="1670"/>
                  </a:lnTo>
                  <a:lnTo>
                    <a:pt x="1289" y="1676"/>
                  </a:lnTo>
                  <a:lnTo>
                    <a:pt x="1288" y="1682"/>
                  </a:lnTo>
                  <a:lnTo>
                    <a:pt x="1285" y="1687"/>
                  </a:lnTo>
                  <a:lnTo>
                    <a:pt x="1281" y="1691"/>
                  </a:lnTo>
                  <a:lnTo>
                    <a:pt x="1277" y="1695"/>
                  </a:lnTo>
                  <a:lnTo>
                    <a:pt x="1271" y="1698"/>
                  </a:lnTo>
                  <a:lnTo>
                    <a:pt x="1266" y="1699"/>
                  </a:lnTo>
                  <a:lnTo>
                    <a:pt x="1259" y="1699"/>
                  </a:lnTo>
                  <a:lnTo>
                    <a:pt x="1259" y="1699"/>
                  </a:lnTo>
                  <a:close/>
                  <a:moveTo>
                    <a:pt x="63" y="1486"/>
                  </a:moveTo>
                  <a:lnTo>
                    <a:pt x="1077" y="1486"/>
                  </a:lnTo>
                  <a:lnTo>
                    <a:pt x="1077" y="1486"/>
                  </a:lnTo>
                  <a:lnTo>
                    <a:pt x="1092" y="1486"/>
                  </a:lnTo>
                  <a:lnTo>
                    <a:pt x="1106" y="1487"/>
                  </a:lnTo>
                  <a:lnTo>
                    <a:pt x="1120" y="1490"/>
                  </a:lnTo>
                  <a:lnTo>
                    <a:pt x="1134" y="1492"/>
                  </a:lnTo>
                  <a:lnTo>
                    <a:pt x="1148" y="1495"/>
                  </a:lnTo>
                  <a:lnTo>
                    <a:pt x="1161" y="1499"/>
                  </a:lnTo>
                  <a:lnTo>
                    <a:pt x="1172" y="1504"/>
                  </a:lnTo>
                  <a:lnTo>
                    <a:pt x="1185" y="1509"/>
                  </a:lnTo>
                  <a:lnTo>
                    <a:pt x="1195" y="1515"/>
                  </a:lnTo>
                  <a:lnTo>
                    <a:pt x="1207" y="1522"/>
                  </a:lnTo>
                  <a:lnTo>
                    <a:pt x="1217" y="1529"/>
                  </a:lnTo>
                  <a:lnTo>
                    <a:pt x="1227" y="1537"/>
                  </a:lnTo>
                  <a:lnTo>
                    <a:pt x="1236" y="1545"/>
                  </a:lnTo>
                  <a:lnTo>
                    <a:pt x="1244" y="1555"/>
                  </a:lnTo>
                  <a:lnTo>
                    <a:pt x="1252" y="1564"/>
                  </a:lnTo>
                  <a:lnTo>
                    <a:pt x="1259" y="1574"/>
                  </a:lnTo>
                  <a:lnTo>
                    <a:pt x="1259" y="1574"/>
                  </a:lnTo>
                  <a:lnTo>
                    <a:pt x="1267" y="1564"/>
                  </a:lnTo>
                  <a:lnTo>
                    <a:pt x="1274" y="1555"/>
                  </a:lnTo>
                  <a:lnTo>
                    <a:pt x="1284" y="1545"/>
                  </a:lnTo>
                  <a:lnTo>
                    <a:pt x="1293" y="1537"/>
                  </a:lnTo>
                  <a:lnTo>
                    <a:pt x="1302" y="1529"/>
                  </a:lnTo>
                  <a:lnTo>
                    <a:pt x="1312" y="1522"/>
                  </a:lnTo>
                  <a:lnTo>
                    <a:pt x="1323" y="1515"/>
                  </a:lnTo>
                  <a:lnTo>
                    <a:pt x="1334" y="1509"/>
                  </a:lnTo>
                  <a:lnTo>
                    <a:pt x="1346" y="1504"/>
                  </a:lnTo>
                  <a:lnTo>
                    <a:pt x="1359" y="1499"/>
                  </a:lnTo>
                  <a:lnTo>
                    <a:pt x="1372" y="1495"/>
                  </a:lnTo>
                  <a:lnTo>
                    <a:pt x="1384" y="1492"/>
                  </a:lnTo>
                  <a:lnTo>
                    <a:pt x="1398" y="1490"/>
                  </a:lnTo>
                  <a:lnTo>
                    <a:pt x="1412" y="1487"/>
                  </a:lnTo>
                  <a:lnTo>
                    <a:pt x="1427" y="1486"/>
                  </a:lnTo>
                  <a:lnTo>
                    <a:pt x="1441" y="1486"/>
                  </a:lnTo>
                  <a:lnTo>
                    <a:pt x="2456" y="1486"/>
                  </a:lnTo>
                  <a:lnTo>
                    <a:pt x="2456" y="62"/>
                  </a:lnTo>
                  <a:lnTo>
                    <a:pt x="1441" y="62"/>
                  </a:lnTo>
                  <a:lnTo>
                    <a:pt x="1441" y="62"/>
                  </a:lnTo>
                  <a:lnTo>
                    <a:pt x="1427" y="63"/>
                  </a:lnTo>
                  <a:lnTo>
                    <a:pt x="1413" y="66"/>
                  </a:lnTo>
                  <a:lnTo>
                    <a:pt x="1399" y="69"/>
                  </a:lnTo>
                  <a:lnTo>
                    <a:pt x="1385" y="74"/>
                  </a:lnTo>
                  <a:lnTo>
                    <a:pt x="1373" y="80"/>
                  </a:lnTo>
                  <a:lnTo>
                    <a:pt x="1361" y="87"/>
                  </a:lnTo>
                  <a:lnTo>
                    <a:pt x="1350" y="94"/>
                  </a:lnTo>
                  <a:lnTo>
                    <a:pt x="1339" y="103"/>
                  </a:lnTo>
                  <a:lnTo>
                    <a:pt x="1329" y="113"/>
                  </a:lnTo>
                  <a:lnTo>
                    <a:pt x="1321" y="124"/>
                  </a:lnTo>
                  <a:lnTo>
                    <a:pt x="1312" y="135"/>
                  </a:lnTo>
                  <a:lnTo>
                    <a:pt x="1306" y="148"/>
                  </a:lnTo>
                  <a:lnTo>
                    <a:pt x="1300" y="161"/>
                  </a:lnTo>
                  <a:lnTo>
                    <a:pt x="1295" y="175"/>
                  </a:lnTo>
                  <a:lnTo>
                    <a:pt x="1293" y="189"/>
                  </a:lnTo>
                  <a:lnTo>
                    <a:pt x="1290" y="202"/>
                  </a:lnTo>
                  <a:lnTo>
                    <a:pt x="1290" y="202"/>
                  </a:lnTo>
                  <a:lnTo>
                    <a:pt x="1289" y="208"/>
                  </a:lnTo>
                  <a:lnTo>
                    <a:pt x="1288" y="214"/>
                  </a:lnTo>
                  <a:lnTo>
                    <a:pt x="1285" y="219"/>
                  </a:lnTo>
                  <a:lnTo>
                    <a:pt x="1281" y="223"/>
                  </a:lnTo>
                  <a:lnTo>
                    <a:pt x="1277" y="227"/>
                  </a:lnTo>
                  <a:lnTo>
                    <a:pt x="1271" y="229"/>
                  </a:lnTo>
                  <a:lnTo>
                    <a:pt x="1266" y="231"/>
                  </a:lnTo>
                  <a:lnTo>
                    <a:pt x="1259" y="231"/>
                  </a:lnTo>
                  <a:lnTo>
                    <a:pt x="1259" y="231"/>
                  </a:lnTo>
                  <a:lnTo>
                    <a:pt x="1259" y="231"/>
                  </a:lnTo>
                  <a:lnTo>
                    <a:pt x="1253" y="231"/>
                  </a:lnTo>
                  <a:lnTo>
                    <a:pt x="1248" y="229"/>
                  </a:lnTo>
                  <a:lnTo>
                    <a:pt x="1243" y="227"/>
                  </a:lnTo>
                  <a:lnTo>
                    <a:pt x="1238" y="223"/>
                  </a:lnTo>
                  <a:lnTo>
                    <a:pt x="1235" y="219"/>
                  </a:lnTo>
                  <a:lnTo>
                    <a:pt x="1231" y="214"/>
                  </a:lnTo>
                  <a:lnTo>
                    <a:pt x="1229" y="208"/>
                  </a:lnTo>
                  <a:lnTo>
                    <a:pt x="1228" y="202"/>
                  </a:lnTo>
                  <a:lnTo>
                    <a:pt x="1228" y="202"/>
                  </a:lnTo>
                  <a:lnTo>
                    <a:pt x="1227" y="189"/>
                  </a:lnTo>
                  <a:lnTo>
                    <a:pt x="1223" y="175"/>
                  </a:lnTo>
                  <a:lnTo>
                    <a:pt x="1219" y="161"/>
                  </a:lnTo>
                  <a:lnTo>
                    <a:pt x="1213" y="148"/>
                  </a:lnTo>
                  <a:lnTo>
                    <a:pt x="1207" y="135"/>
                  </a:lnTo>
                  <a:lnTo>
                    <a:pt x="1199" y="124"/>
                  </a:lnTo>
                  <a:lnTo>
                    <a:pt x="1190" y="113"/>
                  </a:lnTo>
                  <a:lnTo>
                    <a:pt x="1180" y="103"/>
                  </a:lnTo>
                  <a:lnTo>
                    <a:pt x="1170" y="94"/>
                  </a:lnTo>
                  <a:lnTo>
                    <a:pt x="1158" y="87"/>
                  </a:lnTo>
                  <a:lnTo>
                    <a:pt x="1147" y="80"/>
                  </a:lnTo>
                  <a:lnTo>
                    <a:pt x="1133" y="74"/>
                  </a:lnTo>
                  <a:lnTo>
                    <a:pt x="1120" y="69"/>
                  </a:lnTo>
                  <a:lnTo>
                    <a:pt x="1106" y="66"/>
                  </a:lnTo>
                  <a:lnTo>
                    <a:pt x="1092" y="63"/>
                  </a:lnTo>
                  <a:lnTo>
                    <a:pt x="1077" y="62"/>
                  </a:lnTo>
                  <a:lnTo>
                    <a:pt x="63" y="62"/>
                  </a:lnTo>
                  <a:lnTo>
                    <a:pt x="63" y="148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6" name="Rectangle 13"/>
            <p:cNvSpPr>
              <a:spLocks noChangeArrowheads="1"/>
            </p:cNvSpPr>
            <p:nvPr/>
          </p:nvSpPr>
          <p:spPr bwMode="auto">
            <a:xfrm>
              <a:off x="6105526" y="2752080"/>
              <a:ext cx="52388" cy="1179513"/>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17" name="Rectangle 14"/>
            <p:cNvSpPr>
              <a:spLocks noChangeArrowheads="1"/>
            </p:cNvSpPr>
            <p:nvPr/>
          </p:nvSpPr>
          <p:spPr bwMode="auto">
            <a:xfrm>
              <a:off x="5300663" y="2796530"/>
              <a:ext cx="639763" cy="13652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18" name="Freeform 15"/>
            <p:cNvSpPr>
              <a:spLocks noEditPoints="1"/>
            </p:cNvSpPr>
            <p:nvPr/>
          </p:nvSpPr>
          <p:spPr bwMode="auto">
            <a:xfrm>
              <a:off x="5275263" y="2771130"/>
              <a:ext cx="690563" cy="187325"/>
            </a:xfrm>
            <a:custGeom>
              <a:avLst/>
              <a:gdLst>
                <a:gd name="T0" fmla="*/ 837 w 869"/>
                <a:gd name="T1" fmla="*/ 237 h 237"/>
                <a:gd name="T2" fmla="*/ 31 w 869"/>
                <a:gd name="T3" fmla="*/ 237 h 237"/>
                <a:gd name="T4" fmla="*/ 31 w 869"/>
                <a:gd name="T5" fmla="*/ 237 h 237"/>
                <a:gd name="T6" fmla="*/ 25 w 869"/>
                <a:gd name="T7" fmla="*/ 235 h 237"/>
                <a:gd name="T8" fmla="*/ 19 w 869"/>
                <a:gd name="T9" fmla="*/ 234 h 237"/>
                <a:gd name="T10" fmla="*/ 14 w 869"/>
                <a:gd name="T11" fmla="*/ 231 h 237"/>
                <a:gd name="T12" fmla="*/ 9 w 869"/>
                <a:gd name="T13" fmla="*/ 227 h 237"/>
                <a:gd name="T14" fmla="*/ 6 w 869"/>
                <a:gd name="T15" fmla="*/ 223 h 237"/>
                <a:gd name="T16" fmla="*/ 2 w 869"/>
                <a:gd name="T17" fmla="*/ 217 h 237"/>
                <a:gd name="T18" fmla="*/ 1 w 869"/>
                <a:gd name="T19" fmla="*/ 211 h 237"/>
                <a:gd name="T20" fmla="*/ 0 w 869"/>
                <a:gd name="T21" fmla="*/ 205 h 237"/>
                <a:gd name="T22" fmla="*/ 0 w 869"/>
                <a:gd name="T23" fmla="*/ 33 h 237"/>
                <a:gd name="T24" fmla="*/ 0 w 869"/>
                <a:gd name="T25" fmla="*/ 33 h 237"/>
                <a:gd name="T26" fmla="*/ 1 w 869"/>
                <a:gd name="T27" fmla="*/ 26 h 237"/>
                <a:gd name="T28" fmla="*/ 2 w 869"/>
                <a:gd name="T29" fmla="*/ 20 h 237"/>
                <a:gd name="T30" fmla="*/ 6 w 869"/>
                <a:gd name="T31" fmla="*/ 14 h 237"/>
                <a:gd name="T32" fmla="*/ 9 w 869"/>
                <a:gd name="T33" fmla="*/ 10 h 237"/>
                <a:gd name="T34" fmla="*/ 14 w 869"/>
                <a:gd name="T35" fmla="*/ 6 h 237"/>
                <a:gd name="T36" fmla="*/ 19 w 869"/>
                <a:gd name="T37" fmla="*/ 4 h 237"/>
                <a:gd name="T38" fmla="*/ 25 w 869"/>
                <a:gd name="T39" fmla="*/ 1 h 237"/>
                <a:gd name="T40" fmla="*/ 31 w 869"/>
                <a:gd name="T41" fmla="*/ 0 h 237"/>
                <a:gd name="T42" fmla="*/ 837 w 869"/>
                <a:gd name="T43" fmla="*/ 0 h 237"/>
                <a:gd name="T44" fmla="*/ 837 w 869"/>
                <a:gd name="T45" fmla="*/ 0 h 237"/>
                <a:gd name="T46" fmla="*/ 843 w 869"/>
                <a:gd name="T47" fmla="*/ 1 h 237"/>
                <a:gd name="T48" fmla="*/ 849 w 869"/>
                <a:gd name="T49" fmla="*/ 4 h 237"/>
                <a:gd name="T50" fmla="*/ 855 w 869"/>
                <a:gd name="T51" fmla="*/ 6 h 237"/>
                <a:gd name="T52" fmla="*/ 859 w 869"/>
                <a:gd name="T53" fmla="*/ 10 h 237"/>
                <a:gd name="T54" fmla="*/ 863 w 869"/>
                <a:gd name="T55" fmla="*/ 14 h 237"/>
                <a:gd name="T56" fmla="*/ 866 w 869"/>
                <a:gd name="T57" fmla="*/ 20 h 237"/>
                <a:gd name="T58" fmla="*/ 867 w 869"/>
                <a:gd name="T59" fmla="*/ 26 h 237"/>
                <a:gd name="T60" fmla="*/ 869 w 869"/>
                <a:gd name="T61" fmla="*/ 33 h 237"/>
                <a:gd name="T62" fmla="*/ 869 w 869"/>
                <a:gd name="T63" fmla="*/ 205 h 237"/>
                <a:gd name="T64" fmla="*/ 869 w 869"/>
                <a:gd name="T65" fmla="*/ 205 h 237"/>
                <a:gd name="T66" fmla="*/ 867 w 869"/>
                <a:gd name="T67" fmla="*/ 211 h 237"/>
                <a:gd name="T68" fmla="*/ 866 w 869"/>
                <a:gd name="T69" fmla="*/ 217 h 237"/>
                <a:gd name="T70" fmla="*/ 863 w 869"/>
                <a:gd name="T71" fmla="*/ 223 h 237"/>
                <a:gd name="T72" fmla="*/ 859 w 869"/>
                <a:gd name="T73" fmla="*/ 227 h 237"/>
                <a:gd name="T74" fmla="*/ 855 w 869"/>
                <a:gd name="T75" fmla="*/ 231 h 237"/>
                <a:gd name="T76" fmla="*/ 849 w 869"/>
                <a:gd name="T77" fmla="*/ 234 h 237"/>
                <a:gd name="T78" fmla="*/ 843 w 869"/>
                <a:gd name="T79" fmla="*/ 235 h 237"/>
                <a:gd name="T80" fmla="*/ 837 w 869"/>
                <a:gd name="T81" fmla="*/ 237 h 237"/>
                <a:gd name="T82" fmla="*/ 837 w 869"/>
                <a:gd name="T83" fmla="*/ 237 h 237"/>
                <a:gd name="T84" fmla="*/ 62 w 869"/>
                <a:gd name="T85" fmla="*/ 173 h 237"/>
                <a:gd name="T86" fmla="*/ 806 w 869"/>
                <a:gd name="T87" fmla="*/ 173 h 237"/>
                <a:gd name="T88" fmla="*/ 806 w 869"/>
                <a:gd name="T89" fmla="*/ 64 h 237"/>
                <a:gd name="T90" fmla="*/ 62 w 869"/>
                <a:gd name="T91" fmla="*/ 64 h 237"/>
                <a:gd name="T92" fmla="*/ 62 w 869"/>
                <a:gd name="T93" fmla="*/ 17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9" h="237">
                  <a:moveTo>
                    <a:pt x="837" y="237"/>
                  </a:moveTo>
                  <a:lnTo>
                    <a:pt x="31" y="237"/>
                  </a:lnTo>
                  <a:lnTo>
                    <a:pt x="31" y="237"/>
                  </a:lnTo>
                  <a:lnTo>
                    <a:pt x="25" y="235"/>
                  </a:lnTo>
                  <a:lnTo>
                    <a:pt x="19" y="234"/>
                  </a:lnTo>
                  <a:lnTo>
                    <a:pt x="14" y="231"/>
                  </a:lnTo>
                  <a:lnTo>
                    <a:pt x="9" y="227"/>
                  </a:lnTo>
                  <a:lnTo>
                    <a:pt x="6" y="223"/>
                  </a:lnTo>
                  <a:lnTo>
                    <a:pt x="2" y="217"/>
                  </a:lnTo>
                  <a:lnTo>
                    <a:pt x="1" y="211"/>
                  </a:lnTo>
                  <a:lnTo>
                    <a:pt x="0" y="205"/>
                  </a:lnTo>
                  <a:lnTo>
                    <a:pt x="0" y="33"/>
                  </a:lnTo>
                  <a:lnTo>
                    <a:pt x="0" y="33"/>
                  </a:lnTo>
                  <a:lnTo>
                    <a:pt x="1" y="26"/>
                  </a:lnTo>
                  <a:lnTo>
                    <a:pt x="2" y="20"/>
                  </a:lnTo>
                  <a:lnTo>
                    <a:pt x="6" y="14"/>
                  </a:lnTo>
                  <a:lnTo>
                    <a:pt x="9" y="10"/>
                  </a:lnTo>
                  <a:lnTo>
                    <a:pt x="14" y="6"/>
                  </a:lnTo>
                  <a:lnTo>
                    <a:pt x="19" y="4"/>
                  </a:lnTo>
                  <a:lnTo>
                    <a:pt x="25" y="1"/>
                  </a:lnTo>
                  <a:lnTo>
                    <a:pt x="31" y="0"/>
                  </a:lnTo>
                  <a:lnTo>
                    <a:pt x="837" y="0"/>
                  </a:lnTo>
                  <a:lnTo>
                    <a:pt x="837" y="0"/>
                  </a:lnTo>
                  <a:lnTo>
                    <a:pt x="843" y="1"/>
                  </a:lnTo>
                  <a:lnTo>
                    <a:pt x="849" y="4"/>
                  </a:lnTo>
                  <a:lnTo>
                    <a:pt x="855" y="6"/>
                  </a:lnTo>
                  <a:lnTo>
                    <a:pt x="859" y="10"/>
                  </a:lnTo>
                  <a:lnTo>
                    <a:pt x="863" y="14"/>
                  </a:lnTo>
                  <a:lnTo>
                    <a:pt x="866" y="20"/>
                  </a:lnTo>
                  <a:lnTo>
                    <a:pt x="867" y="26"/>
                  </a:lnTo>
                  <a:lnTo>
                    <a:pt x="869" y="33"/>
                  </a:lnTo>
                  <a:lnTo>
                    <a:pt x="869" y="205"/>
                  </a:lnTo>
                  <a:lnTo>
                    <a:pt x="869" y="205"/>
                  </a:lnTo>
                  <a:lnTo>
                    <a:pt x="867" y="211"/>
                  </a:lnTo>
                  <a:lnTo>
                    <a:pt x="866" y="217"/>
                  </a:lnTo>
                  <a:lnTo>
                    <a:pt x="863" y="223"/>
                  </a:lnTo>
                  <a:lnTo>
                    <a:pt x="859" y="227"/>
                  </a:lnTo>
                  <a:lnTo>
                    <a:pt x="855" y="231"/>
                  </a:lnTo>
                  <a:lnTo>
                    <a:pt x="849" y="234"/>
                  </a:lnTo>
                  <a:lnTo>
                    <a:pt x="843" y="235"/>
                  </a:lnTo>
                  <a:lnTo>
                    <a:pt x="837" y="237"/>
                  </a:lnTo>
                  <a:lnTo>
                    <a:pt x="837" y="237"/>
                  </a:lnTo>
                  <a:close/>
                  <a:moveTo>
                    <a:pt x="62" y="173"/>
                  </a:moveTo>
                  <a:lnTo>
                    <a:pt x="806" y="173"/>
                  </a:lnTo>
                  <a:lnTo>
                    <a:pt x="806" y="64"/>
                  </a:lnTo>
                  <a:lnTo>
                    <a:pt x="62" y="64"/>
                  </a:lnTo>
                  <a:lnTo>
                    <a:pt x="62" y="17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9" name="Freeform 16"/>
            <p:cNvSpPr/>
            <p:nvPr/>
          </p:nvSpPr>
          <p:spPr bwMode="auto">
            <a:xfrm>
              <a:off x="6537326" y="3871268"/>
              <a:ext cx="180975" cy="209550"/>
            </a:xfrm>
            <a:custGeom>
              <a:avLst/>
              <a:gdLst>
                <a:gd name="T0" fmla="*/ 114 w 228"/>
                <a:gd name="T1" fmla="*/ 231 h 264"/>
                <a:gd name="T2" fmla="*/ 228 w 228"/>
                <a:gd name="T3" fmla="*/ 264 h 264"/>
                <a:gd name="T4" fmla="*/ 228 w 228"/>
                <a:gd name="T5" fmla="*/ 0 h 264"/>
                <a:gd name="T6" fmla="*/ 0 w 228"/>
                <a:gd name="T7" fmla="*/ 0 h 264"/>
                <a:gd name="T8" fmla="*/ 0 w 228"/>
                <a:gd name="T9" fmla="*/ 264 h 264"/>
                <a:gd name="T10" fmla="*/ 114 w 228"/>
                <a:gd name="T11" fmla="*/ 231 h 264"/>
              </a:gdLst>
              <a:ahLst/>
              <a:cxnLst>
                <a:cxn ang="0">
                  <a:pos x="T0" y="T1"/>
                </a:cxn>
                <a:cxn ang="0">
                  <a:pos x="T2" y="T3"/>
                </a:cxn>
                <a:cxn ang="0">
                  <a:pos x="T4" y="T5"/>
                </a:cxn>
                <a:cxn ang="0">
                  <a:pos x="T6" y="T7"/>
                </a:cxn>
                <a:cxn ang="0">
                  <a:pos x="T8" y="T9"/>
                </a:cxn>
                <a:cxn ang="0">
                  <a:pos x="T10" y="T11"/>
                </a:cxn>
              </a:cxnLst>
              <a:rect l="0" t="0" r="r" b="b"/>
              <a:pathLst>
                <a:path w="228" h="264">
                  <a:moveTo>
                    <a:pt x="114" y="231"/>
                  </a:moveTo>
                  <a:lnTo>
                    <a:pt x="228" y="264"/>
                  </a:lnTo>
                  <a:lnTo>
                    <a:pt x="228" y="0"/>
                  </a:lnTo>
                  <a:lnTo>
                    <a:pt x="0" y="0"/>
                  </a:lnTo>
                  <a:lnTo>
                    <a:pt x="0" y="264"/>
                  </a:lnTo>
                  <a:lnTo>
                    <a:pt x="114" y="231"/>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0" name="Freeform 17"/>
            <p:cNvSpPr/>
            <p:nvPr/>
          </p:nvSpPr>
          <p:spPr bwMode="auto">
            <a:xfrm>
              <a:off x="5275263" y="3044180"/>
              <a:ext cx="690563" cy="50800"/>
            </a:xfrm>
            <a:custGeom>
              <a:avLst/>
              <a:gdLst>
                <a:gd name="T0" fmla="*/ 870 w 870"/>
                <a:gd name="T1" fmla="*/ 32 h 63"/>
                <a:gd name="T2" fmla="*/ 870 w 870"/>
                <a:gd name="T3" fmla="*/ 32 h 63"/>
                <a:gd name="T4" fmla="*/ 870 w 870"/>
                <a:gd name="T5" fmla="*/ 38 h 63"/>
                <a:gd name="T6" fmla="*/ 867 w 870"/>
                <a:gd name="T7" fmla="*/ 44 h 63"/>
                <a:gd name="T8" fmla="*/ 865 w 870"/>
                <a:gd name="T9" fmla="*/ 49 h 63"/>
                <a:gd name="T10" fmla="*/ 860 w 870"/>
                <a:gd name="T11" fmla="*/ 54 h 63"/>
                <a:gd name="T12" fmla="*/ 856 w 870"/>
                <a:gd name="T13" fmla="*/ 59 h 63"/>
                <a:gd name="T14" fmla="*/ 850 w 870"/>
                <a:gd name="T15" fmla="*/ 61 h 63"/>
                <a:gd name="T16" fmla="*/ 844 w 870"/>
                <a:gd name="T17" fmla="*/ 63 h 63"/>
                <a:gd name="T18" fmla="*/ 838 w 870"/>
                <a:gd name="T19" fmla="*/ 63 h 63"/>
                <a:gd name="T20" fmla="*/ 32 w 870"/>
                <a:gd name="T21" fmla="*/ 63 h 63"/>
                <a:gd name="T22" fmla="*/ 32 w 870"/>
                <a:gd name="T23" fmla="*/ 63 h 63"/>
                <a:gd name="T24" fmla="*/ 26 w 870"/>
                <a:gd name="T25" fmla="*/ 63 h 63"/>
                <a:gd name="T26" fmla="*/ 19 w 870"/>
                <a:gd name="T27" fmla="*/ 61 h 63"/>
                <a:gd name="T28" fmla="*/ 15 w 870"/>
                <a:gd name="T29" fmla="*/ 59 h 63"/>
                <a:gd name="T30" fmla="*/ 10 w 870"/>
                <a:gd name="T31" fmla="*/ 54 h 63"/>
                <a:gd name="T32" fmla="*/ 5 w 870"/>
                <a:gd name="T33" fmla="*/ 49 h 63"/>
                <a:gd name="T34" fmla="*/ 3 w 870"/>
                <a:gd name="T35" fmla="*/ 44 h 63"/>
                <a:gd name="T36" fmla="*/ 1 w 870"/>
                <a:gd name="T37" fmla="*/ 38 h 63"/>
                <a:gd name="T38" fmla="*/ 0 w 870"/>
                <a:gd name="T39" fmla="*/ 32 h 63"/>
                <a:gd name="T40" fmla="*/ 0 w 870"/>
                <a:gd name="T41" fmla="*/ 32 h 63"/>
                <a:gd name="T42" fmla="*/ 0 w 870"/>
                <a:gd name="T43" fmla="*/ 32 h 63"/>
                <a:gd name="T44" fmla="*/ 1 w 870"/>
                <a:gd name="T45" fmla="*/ 25 h 63"/>
                <a:gd name="T46" fmla="*/ 3 w 870"/>
                <a:gd name="T47" fmla="*/ 19 h 63"/>
                <a:gd name="T48" fmla="*/ 5 w 870"/>
                <a:gd name="T49" fmla="*/ 13 h 63"/>
                <a:gd name="T50" fmla="*/ 10 w 870"/>
                <a:gd name="T51" fmla="*/ 9 h 63"/>
                <a:gd name="T52" fmla="*/ 15 w 870"/>
                <a:gd name="T53" fmla="*/ 4 h 63"/>
                <a:gd name="T54" fmla="*/ 19 w 870"/>
                <a:gd name="T55" fmla="*/ 2 h 63"/>
                <a:gd name="T56" fmla="*/ 26 w 870"/>
                <a:gd name="T57" fmla="*/ 0 h 63"/>
                <a:gd name="T58" fmla="*/ 32 w 870"/>
                <a:gd name="T59" fmla="*/ 0 h 63"/>
                <a:gd name="T60" fmla="*/ 838 w 870"/>
                <a:gd name="T61" fmla="*/ 0 h 63"/>
                <a:gd name="T62" fmla="*/ 838 w 870"/>
                <a:gd name="T63" fmla="*/ 0 h 63"/>
                <a:gd name="T64" fmla="*/ 844 w 870"/>
                <a:gd name="T65" fmla="*/ 0 h 63"/>
                <a:gd name="T66" fmla="*/ 850 w 870"/>
                <a:gd name="T67" fmla="*/ 2 h 63"/>
                <a:gd name="T68" fmla="*/ 856 w 870"/>
                <a:gd name="T69" fmla="*/ 4 h 63"/>
                <a:gd name="T70" fmla="*/ 860 w 870"/>
                <a:gd name="T71" fmla="*/ 9 h 63"/>
                <a:gd name="T72" fmla="*/ 865 w 870"/>
                <a:gd name="T73" fmla="*/ 13 h 63"/>
                <a:gd name="T74" fmla="*/ 867 w 870"/>
                <a:gd name="T75" fmla="*/ 19 h 63"/>
                <a:gd name="T76" fmla="*/ 870 w 870"/>
                <a:gd name="T77" fmla="*/ 25 h 63"/>
                <a:gd name="T78" fmla="*/ 870 w 870"/>
                <a:gd name="T79" fmla="*/ 32 h 63"/>
                <a:gd name="T80" fmla="*/ 870 w 870"/>
                <a:gd name="T8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3">
                  <a:moveTo>
                    <a:pt x="870" y="32"/>
                  </a:moveTo>
                  <a:lnTo>
                    <a:pt x="870" y="32"/>
                  </a:lnTo>
                  <a:lnTo>
                    <a:pt x="870" y="38"/>
                  </a:lnTo>
                  <a:lnTo>
                    <a:pt x="867" y="44"/>
                  </a:lnTo>
                  <a:lnTo>
                    <a:pt x="865" y="49"/>
                  </a:lnTo>
                  <a:lnTo>
                    <a:pt x="860" y="54"/>
                  </a:lnTo>
                  <a:lnTo>
                    <a:pt x="856" y="59"/>
                  </a:lnTo>
                  <a:lnTo>
                    <a:pt x="850" y="61"/>
                  </a:lnTo>
                  <a:lnTo>
                    <a:pt x="844" y="63"/>
                  </a:lnTo>
                  <a:lnTo>
                    <a:pt x="838" y="63"/>
                  </a:lnTo>
                  <a:lnTo>
                    <a:pt x="32" y="63"/>
                  </a:lnTo>
                  <a:lnTo>
                    <a:pt x="32" y="63"/>
                  </a:lnTo>
                  <a:lnTo>
                    <a:pt x="26" y="63"/>
                  </a:lnTo>
                  <a:lnTo>
                    <a:pt x="19" y="61"/>
                  </a:lnTo>
                  <a:lnTo>
                    <a:pt x="15" y="59"/>
                  </a:lnTo>
                  <a:lnTo>
                    <a:pt x="10" y="54"/>
                  </a:lnTo>
                  <a:lnTo>
                    <a:pt x="5" y="49"/>
                  </a:lnTo>
                  <a:lnTo>
                    <a:pt x="3" y="44"/>
                  </a:lnTo>
                  <a:lnTo>
                    <a:pt x="1" y="38"/>
                  </a:lnTo>
                  <a:lnTo>
                    <a:pt x="0" y="32"/>
                  </a:lnTo>
                  <a:lnTo>
                    <a:pt x="0" y="32"/>
                  </a:lnTo>
                  <a:lnTo>
                    <a:pt x="0" y="32"/>
                  </a:lnTo>
                  <a:lnTo>
                    <a:pt x="1" y="25"/>
                  </a:lnTo>
                  <a:lnTo>
                    <a:pt x="3" y="19"/>
                  </a:lnTo>
                  <a:lnTo>
                    <a:pt x="5" y="13"/>
                  </a:lnTo>
                  <a:lnTo>
                    <a:pt x="10" y="9"/>
                  </a:lnTo>
                  <a:lnTo>
                    <a:pt x="15" y="4"/>
                  </a:lnTo>
                  <a:lnTo>
                    <a:pt x="19" y="2"/>
                  </a:lnTo>
                  <a:lnTo>
                    <a:pt x="26" y="0"/>
                  </a:lnTo>
                  <a:lnTo>
                    <a:pt x="32" y="0"/>
                  </a:lnTo>
                  <a:lnTo>
                    <a:pt x="838" y="0"/>
                  </a:lnTo>
                  <a:lnTo>
                    <a:pt x="838" y="0"/>
                  </a:lnTo>
                  <a:lnTo>
                    <a:pt x="844" y="0"/>
                  </a:lnTo>
                  <a:lnTo>
                    <a:pt x="850" y="2"/>
                  </a:lnTo>
                  <a:lnTo>
                    <a:pt x="856" y="4"/>
                  </a:lnTo>
                  <a:lnTo>
                    <a:pt x="860" y="9"/>
                  </a:lnTo>
                  <a:lnTo>
                    <a:pt x="865" y="13"/>
                  </a:lnTo>
                  <a:lnTo>
                    <a:pt x="867" y="19"/>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1" name="Freeform 18"/>
            <p:cNvSpPr/>
            <p:nvPr/>
          </p:nvSpPr>
          <p:spPr bwMode="auto">
            <a:xfrm>
              <a:off x="5275263" y="3182293"/>
              <a:ext cx="690563" cy="49213"/>
            </a:xfrm>
            <a:custGeom>
              <a:avLst/>
              <a:gdLst>
                <a:gd name="T0" fmla="*/ 870 w 870"/>
                <a:gd name="T1" fmla="*/ 33 h 64"/>
                <a:gd name="T2" fmla="*/ 870 w 870"/>
                <a:gd name="T3" fmla="*/ 33 h 64"/>
                <a:gd name="T4" fmla="*/ 870 w 870"/>
                <a:gd name="T5" fmla="*/ 38 h 64"/>
                <a:gd name="T6" fmla="*/ 867 w 870"/>
                <a:gd name="T7" fmla="*/ 44 h 64"/>
                <a:gd name="T8" fmla="*/ 865 w 870"/>
                <a:gd name="T9" fmla="*/ 50 h 64"/>
                <a:gd name="T10" fmla="*/ 860 w 870"/>
                <a:gd name="T11" fmla="*/ 55 h 64"/>
                <a:gd name="T12" fmla="*/ 856 w 870"/>
                <a:gd name="T13" fmla="*/ 59 h 64"/>
                <a:gd name="T14" fmla="*/ 850 w 870"/>
                <a:gd name="T15" fmla="*/ 62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2 h 64"/>
                <a:gd name="T28" fmla="*/ 15 w 870"/>
                <a:gd name="T29" fmla="*/ 59 h 64"/>
                <a:gd name="T30" fmla="*/ 10 w 870"/>
                <a:gd name="T31" fmla="*/ 55 h 64"/>
                <a:gd name="T32" fmla="*/ 5 w 870"/>
                <a:gd name="T33" fmla="*/ 50 h 64"/>
                <a:gd name="T34" fmla="*/ 3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3 w 870"/>
                <a:gd name="T47" fmla="*/ 20 h 64"/>
                <a:gd name="T48" fmla="*/ 5 w 870"/>
                <a:gd name="T49" fmla="*/ 14 h 64"/>
                <a:gd name="T50" fmla="*/ 10 w 870"/>
                <a:gd name="T51" fmla="*/ 9 h 64"/>
                <a:gd name="T52" fmla="*/ 15 w 870"/>
                <a:gd name="T53" fmla="*/ 5 h 64"/>
                <a:gd name="T54" fmla="*/ 19 w 870"/>
                <a:gd name="T55" fmla="*/ 3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3 h 64"/>
                <a:gd name="T68" fmla="*/ 856 w 870"/>
                <a:gd name="T69" fmla="*/ 5 h 64"/>
                <a:gd name="T70" fmla="*/ 860 w 870"/>
                <a:gd name="T71" fmla="*/ 9 h 64"/>
                <a:gd name="T72" fmla="*/ 865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5" y="50"/>
                  </a:lnTo>
                  <a:lnTo>
                    <a:pt x="860" y="55"/>
                  </a:lnTo>
                  <a:lnTo>
                    <a:pt x="856" y="59"/>
                  </a:lnTo>
                  <a:lnTo>
                    <a:pt x="850" y="62"/>
                  </a:lnTo>
                  <a:lnTo>
                    <a:pt x="844" y="64"/>
                  </a:lnTo>
                  <a:lnTo>
                    <a:pt x="838" y="64"/>
                  </a:lnTo>
                  <a:lnTo>
                    <a:pt x="32" y="64"/>
                  </a:lnTo>
                  <a:lnTo>
                    <a:pt x="32" y="64"/>
                  </a:lnTo>
                  <a:lnTo>
                    <a:pt x="26" y="64"/>
                  </a:lnTo>
                  <a:lnTo>
                    <a:pt x="19" y="62"/>
                  </a:lnTo>
                  <a:lnTo>
                    <a:pt x="15" y="59"/>
                  </a:lnTo>
                  <a:lnTo>
                    <a:pt x="10" y="55"/>
                  </a:lnTo>
                  <a:lnTo>
                    <a:pt x="5" y="50"/>
                  </a:lnTo>
                  <a:lnTo>
                    <a:pt x="3" y="44"/>
                  </a:lnTo>
                  <a:lnTo>
                    <a:pt x="1" y="38"/>
                  </a:lnTo>
                  <a:lnTo>
                    <a:pt x="0" y="33"/>
                  </a:lnTo>
                  <a:lnTo>
                    <a:pt x="0" y="33"/>
                  </a:lnTo>
                  <a:lnTo>
                    <a:pt x="0" y="33"/>
                  </a:lnTo>
                  <a:lnTo>
                    <a:pt x="1" y="26"/>
                  </a:lnTo>
                  <a:lnTo>
                    <a:pt x="3" y="20"/>
                  </a:lnTo>
                  <a:lnTo>
                    <a:pt x="5" y="14"/>
                  </a:lnTo>
                  <a:lnTo>
                    <a:pt x="10" y="9"/>
                  </a:lnTo>
                  <a:lnTo>
                    <a:pt x="15" y="5"/>
                  </a:lnTo>
                  <a:lnTo>
                    <a:pt x="19" y="3"/>
                  </a:lnTo>
                  <a:lnTo>
                    <a:pt x="26" y="0"/>
                  </a:lnTo>
                  <a:lnTo>
                    <a:pt x="32" y="0"/>
                  </a:lnTo>
                  <a:lnTo>
                    <a:pt x="838" y="0"/>
                  </a:lnTo>
                  <a:lnTo>
                    <a:pt x="838" y="0"/>
                  </a:lnTo>
                  <a:lnTo>
                    <a:pt x="844" y="0"/>
                  </a:lnTo>
                  <a:lnTo>
                    <a:pt x="850" y="3"/>
                  </a:lnTo>
                  <a:lnTo>
                    <a:pt x="856" y="5"/>
                  </a:lnTo>
                  <a:lnTo>
                    <a:pt x="860" y="9"/>
                  </a:lnTo>
                  <a:lnTo>
                    <a:pt x="865"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2" name="Freeform 19"/>
            <p:cNvSpPr/>
            <p:nvPr/>
          </p:nvSpPr>
          <p:spPr bwMode="auto">
            <a:xfrm>
              <a:off x="5275263" y="3318818"/>
              <a:ext cx="690563" cy="50800"/>
            </a:xfrm>
            <a:custGeom>
              <a:avLst/>
              <a:gdLst>
                <a:gd name="T0" fmla="*/ 870 w 870"/>
                <a:gd name="T1" fmla="*/ 32 h 64"/>
                <a:gd name="T2" fmla="*/ 870 w 870"/>
                <a:gd name="T3" fmla="*/ 32 h 64"/>
                <a:gd name="T4" fmla="*/ 870 w 870"/>
                <a:gd name="T5" fmla="*/ 38 h 64"/>
                <a:gd name="T6" fmla="*/ 867 w 870"/>
                <a:gd name="T7" fmla="*/ 44 h 64"/>
                <a:gd name="T8" fmla="*/ 865 w 870"/>
                <a:gd name="T9" fmla="*/ 50 h 64"/>
                <a:gd name="T10" fmla="*/ 860 w 870"/>
                <a:gd name="T11" fmla="*/ 54 h 64"/>
                <a:gd name="T12" fmla="*/ 856 w 870"/>
                <a:gd name="T13" fmla="*/ 59 h 64"/>
                <a:gd name="T14" fmla="*/ 850 w 870"/>
                <a:gd name="T15" fmla="*/ 61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1 h 64"/>
                <a:gd name="T28" fmla="*/ 15 w 870"/>
                <a:gd name="T29" fmla="*/ 59 h 64"/>
                <a:gd name="T30" fmla="*/ 10 w 870"/>
                <a:gd name="T31" fmla="*/ 54 h 64"/>
                <a:gd name="T32" fmla="*/ 5 w 870"/>
                <a:gd name="T33" fmla="*/ 50 h 64"/>
                <a:gd name="T34" fmla="*/ 3 w 870"/>
                <a:gd name="T35" fmla="*/ 44 h 64"/>
                <a:gd name="T36" fmla="*/ 1 w 870"/>
                <a:gd name="T37" fmla="*/ 38 h 64"/>
                <a:gd name="T38" fmla="*/ 0 w 870"/>
                <a:gd name="T39" fmla="*/ 32 h 64"/>
                <a:gd name="T40" fmla="*/ 0 w 870"/>
                <a:gd name="T41" fmla="*/ 32 h 64"/>
                <a:gd name="T42" fmla="*/ 0 w 870"/>
                <a:gd name="T43" fmla="*/ 32 h 64"/>
                <a:gd name="T44" fmla="*/ 1 w 870"/>
                <a:gd name="T45" fmla="*/ 25 h 64"/>
                <a:gd name="T46" fmla="*/ 3 w 870"/>
                <a:gd name="T47" fmla="*/ 20 h 64"/>
                <a:gd name="T48" fmla="*/ 5 w 870"/>
                <a:gd name="T49" fmla="*/ 14 h 64"/>
                <a:gd name="T50" fmla="*/ 10 w 870"/>
                <a:gd name="T51" fmla="*/ 9 h 64"/>
                <a:gd name="T52" fmla="*/ 15 w 870"/>
                <a:gd name="T53" fmla="*/ 4 h 64"/>
                <a:gd name="T54" fmla="*/ 19 w 870"/>
                <a:gd name="T55" fmla="*/ 2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2 h 64"/>
                <a:gd name="T68" fmla="*/ 856 w 870"/>
                <a:gd name="T69" fmla="*/ 4 h 64"/>
                <a:gd name="T70" fmla="*/ 860 w 870"/>
                <a:gd name="T71" fmla="*/ 9 h 64"/>
                <a:gd name="T72" fmla="*/ 865 w 870"/>
                <a:gd name="T73" fmla="*/ 14 h 64"/>
                <a:gd name="T74" fmla="*/ 867 w 870"/>
                <a:gd name="T75" fmla="*/ 20 h 64"/>
                <a:gd name="T76" fmla="*/ 870 w 870"/>
                <a:gd name="T77" fmla="*/ 25 h 64"/>
                <a:gd name="T78" fmla="*/ 870 w 870"/>
                <a:gd name="T79" fmla="*/ 32 h 64"/>
                <a:gd name="T80" fmla="*/ 870 w 8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2"/>
                  </a:moveTo>
                  <a:lnTo>
                    <a:pt x="870" y="32"/>
                  </a:lnTo>
                  <a:lnTo>
                    <a:pt x="870" y="38"/>
                  </a:lnTo>
                  <a:lnTo>
                    <a:pt x="867" y="44"/>
                  </a:lnTo>
                  <a:lnTo>
                    <a:pt x="865" y="50"/>
                  </a:lnTo>
                  <a:lnTo>
                    <a:pt x="860" y="54"/>
                  </a:lnTo>
                  <a:lnTo>
                    <a:pt x="856" y="59"/>
                  </a:lnTo>
                  <a:lnTo>
                    <a:pt x="850" y="61"/>
                  </a:lnTo>
                  <a:lnTo>
                    <a:pt x="844" y="64"/>
                  </a:lnTo>
                  <a:lnTo>
                    <a:pt x="838" y="64"/>
                  </a:lnTo>
                  <a:lnTo>
                    <a:pt x="32" y="64"/>
                  </a:lnTo>
                  <a:lnTo>
                    <a:pt x="32" y="64"/>
                  </a:lnTo>
                  <a:lnTo>
                    <a:pt x="26" y="64"/>
                  </a:lnTo>
                  <a:lnTo>
                    <a:pt x="19" y="61"/>
                  </a:lnTo>
                  <a:lnTo>
                    <a:pt x="15" y="59"/>
                  </a:lnTo>
                  <a:lnTo>
                    <a:pt x="10" y="54"/>
                  </a:lnTo>
                  <a:lnTo>
                    <a:pt x="5" y="50"/>
                  </a:lnTo>
                  <a:lnTo>
                    <a:pt x="3" y="44"/>
                  </a:lnTo>
                  <a:lnTo>
                    <a:pt x="1" y="38"/>
                  </a:lnTo>
                  <a:lnTo>
                    <a:pt x="0" y="32"/>
                  </a:lnTo>
                  <a:lnTo>
                    <a:pt x="0" y="32"/>
                  </a:lnTo>
                  <a:lnTo>
                    <a:pt x="0" y="32"/>
                  </a:lnTo>
                  <a:lnTo>
                    <a:pt x="1" y="25"/>
                  </a:lnTo>
                  <a:lnTo>
                    <a:pt x="3" y="20"/>
                  </a:lnTo>
                  <a:lnTo>
                    <a:pt x="5" y="14"/>
                  </a:lnTo>
                  <a:lnTo>
                    <a:pt x="10" y="9"/>
                  </a:lnTo>
                  <a:lnTo>
                    <a:pt x="15" y="4"/>
                  </a:lnTo>
                  <a:lnTo>
                    <a:pt x="19" y="2"/>
                  </a:lnTo>
                  <a:lnTo>
                    <a:pt x="26" y="0"/>
                  </a:lnTo>
                  <a:lnTo>
                    <a:pt x="32" y="0"/>
                  </a:lnTo>
                  <a:lnTo>
                    <a:pt x="838" y="0"/>
                  </a:lnTo>
                  <a:lnTo>
                    <a:pt x="838" y="0"/>
                  </a:lnTo>
                  <a:lnTo>
                    <a:pt x="844" y="0"/>
                  </a:lnTo>
                  <a:lnTo>
                    <a:pt x="850" y="2"/>
                  </a:lnTo>
                  <a:lnTo>
                    <a:pt x="856" y="4"/>
                  </a:lnTo>
                  <a:lnTo>
                    <a:pt x="860" y="9"/>
                  </a:lnTo>
                  <a:lnTo>
                    <a:pt x="865" y="14"/>
                  </a:lnTo>
                  <a:lnTo>
                    <a:pt x="867" y="20"/>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3" name="Freeform 20"/>
            <p:cNvSpPr/>
            <p:nvPr/>
          </p:nvSpPr>
          <p:spPr bwMode="auto">
            <a:xfrm>
              <a:off x="5275263" y="3455343"/>
              <a:ext cx="690563" cy="50800"/>
            </a:xfrm>
            <a:custGeom>
              <a:avLst/>
              <a:gdLst>
                <a:gd name="T0" fmla="*/ 870 w 870"/>
                <a:gd name="T1" fmla="*/ 33 h 64"/>
                <a:gd name="T2" fmla="*/ 870 w 870"/>
                <a:gd name="T3" fmla="*/ 33 h 64"/>
                <a:gd name="T4" fmla="*/ 870 w 870"/>
                <a:gd name="T5" fmla="*/ 39 h 64"/>
                <a:gd name="T6" fmla="*/ 867 w 870"/>
                <a:gd name="T7" fmla="*/ 44 h 64"/>
                <a:gd name="T8" fmla="*/ 865 w 870"/>
                <a:gd name="T9" fmla="*/ 50 h 64"/>
                <a:gd name="T10" fmla="*/ 860 w 870"/>
                <a:gd name="T11" fmla="*/ 55 h 64"/>
                <a:gd name="T12" fmla="*/ 856 w 870"/>
                <a:gd name="T13" fmla="*/ 60 h 64"/>
                <a:gd name="T14" fmla="*/ 850 w 870"/>
                <a:gd name="T15" fmla="*/ 62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2 h 64"/>
                <a:gd name="T28" fmla="*/ 15 w 870"/>
                <a:gd name="T29" fmla="*/ 60 h 64"/>
                <a:gd name="T30" fmla="*/ 10 w 870"/>
                <a:gd name="T31" fmla="*/ 55 h 64"/>
                <a:gd name="T32" fmla="*/ 5 w 870"/>
                <a:gd name="T33" fmla="*/ 50 h 64"/>
                <a:gd name="T34" fmla="*/ 3 w 870"/>
                <a:gd name="T35" fmla="*/ 44 h 64"/>
                <a:gd name="T36" fmla="*/ 1 w 870"/>
                <a:gd name="T37" fmla="*/ 39 h 64"/>
                <a:gd name="T38" fmla="*/ 0 w 870"/>
                <a:gd name="T39" fmla="*/ 33 h 64"/>
                <a:gd name="T40" fmla="*/ 0 w 870"/>
                <a:gd name="T41" fmla="*/ 33 h 64"/>
                <a:gd name="T42" fmla="*/ 0 w 870"/>
                <a:gd name="T43" fmla="*/ 33 h 64"/>
                <a:gd name="T44" fmla="*/ 1 w 870"/>
                <a:gd name="T45" fmla="*/ 26 h 64"/>
                <a:gd name="T46" fmla="*/ 3 w 870"/>
                <a:gd name="T47" fmla="*/ 20 h 64"/>
                <a:gd name="T48" fmla="*/ 5 w 870"/>
                <a:gd name="T49" fmla="*/ 14 h 64"/>
                <a:gd name="T50" fmla="*/ 10 w 870"/>
                <a:gd name="T51" fmla="*/ 10 h 64"/>
                <a:gd name="T52" fmla="*/ 15 w 870"/>
                <a:gd name="T53" fmla="*/ 5 h 64"/>
                <a:gd name="T54" fmla="*/ 19 w 870"/>
                <a:gd name="T55" fmla="*/ 3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3 h 64"/>
                <a:gd name="T68" fmla="*/ 856 w 870"/>
                <a:gd name="T69" fmla="*/ 5 h 64"/>
                <a:gd name="T70" fmla="*/ 860 w 870"/>
                <a:gd name="T71" fmla="*/ 10 h 64"/>
                <a:gd name="T72" fmla="*/ 865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9"/>
                  </a:lnTo>
                  <a:lnTo>
                    <a:pt x="867" y="44"/>
                  </a:lnTo>
                  <a:lnTo>
                    <a:pt x="865" y="50"/>
                  </a:lnTo>
                  <a:lnTo>
                    <a:pt x="860" y="55"/>
                  </a:lnTo>
                  <a:lnTo>
                    <a:pt x="856" y="60"/>
                  </a:lnTo>
                  <a:lnTo>
                    <a:pt x="850" y="62"/>
                  </a:lnTo>
                  <a:lnTo>
                    <a:pt x="844" y="64"/>
                  </a:lnTo>
                  <a:lnTo>
                    <a:pt x="838" y="64"/>
                  </a:lnTo>
                  <a:lnTo>
                    <a:pt x="32" y="64"/>
                  </a:lnTo>
                  <a:lnTo>
                    <a:pt x="32" y="64"/>
                  </a:lnTo>
                  <a:lnTo>
                    <a:pt x="26" y="64"/>
                  </a:lnTo>
                  <a:lnTo>
                    <a:pt x="19" y="62"/>
                  </a:lnTo>
                  <a:lnTo>
                    <a:pt x="15" y="60"/>
                  </a:lnTo>
                  <a:lnTo>
                    <a:pt x="10" y="55"/>
                  </a:lnTo>
                  <a:lnTo>
                    <a:pt x="5" y="50"/>
                  </a:lnTo>
                  <a:lnTo>
                    <a:pt x="3" y="44"/>
                  </a:lnTo>
                  <a:lnTo>
                    <a:pt x="1" y="39"/>
                  </a:lnTo>
                  <a:lnTo>
                    <a:pt x="0" y="33"/>
                  </a:lnTo>
                  <a:lnTo>
                    <a:pt x="0" y="33"/>
                  </a:lnTo>
                  <a:lnTo>
                    <a:pt x="0" y="33"/>
                  </a:lnTo>
                  <a:lnTo>
                    <a:pt x="1" y="26"/>
                  </a:lnTo>
                  <a:lnTo>
                    <a:pt x="3" y="20"/>
                  </a:lnTo>
                  <a:lnTo>
                    <a:pt x="5" y="14"/>
                  </a:lnTo>
                  <a:lnTo>
                    <a:pt x="10" y="10"/>
                  </a:lnTo>
                  <a:lnTo>
                    <a:pt x="15" y="5"/>
                  </a:lnTo>
                  <a:lnTo>
                    <a:pt x="19" y="3"/>
                  </a:lnTo>
                  <a:lnTo>
                    <a:pt x="26" y="0"/>
                  </a:lnTo>
                  <a:lnTo>
                    <a:pt x="32" y="0"/>
                  </a:lnTo>
                  <a:lnTo>
                    <a:pt x="838" y="0"/>
                  </a:lnTo>
                  <a:lnTo>
                    <a:pt x="838" y="0"/>
                  </a:lnTo>
                  <a:lnTo>
                    <a:pt x="844" y="0"/>
                  </a:lnTo>
                  <a:lnTo>
                    <a:pt x="850" y="3"/>
                  </a:lnTo>
                  <a:lnTo>
                    <a:pt x="856" y="5"/>
                  </a:lnTo>
                  <a:lnTo>
                    <a:pt x="860" y="10"/>
                  </a:lnTo>
                  <a:lnTo>
                    <a:pt x="865"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4" name="Freeform 21"/>
            <p:cNvSpPr/>
            <p:nvPr/>
          </p:nvSpPr>
          <p:spPr bwMode="auto">
            <a:xfrm>
              <a:off x="5275263" y="3593455"/>
              <a:ext cx="690563" cy="49213"/>
            </a:xfrm>
            <a:custGeom>
              <a:avLst/>
              <a:gdLst>
                <a:gd name="T0" fmla="*/ 870 w 870"/>
                <a:gd name="T1" fmla="*/ 33 h 64"/>
                <a:gd name="T2" fmla="*/ 870 w 870"/>
                <a:gd name="T3" fmla="*/ 33 h 64"/>
                <a:gd name="T4" fmla="*/ 870 w 870"/>
                <a:gd name="T5" fmla="*/ 38 h 64"/>
                <a:gd name="T6" fmla="*/ 867 w 870"/>
                <a:gd name="T7" fmla="*/ 44 h 64"/>
                <a:gd name="T8" fmla="*/ 865 w 870"/>
                <a:gd name="T9" fmla="*/ 50 h 64"/>
                <a:gd name="T10" fmla="*/ 860 w 870"/>
                <a:gd name="T11" fmla="*/ 55 h 64"/>
                <a:gd name="T12" fmla="*/ 856 w 870"/>
                <a:gd name="T13" fmla="*/ 59 h 64"/>
                <a:gd name="T14" fmla="*/ 850 w 870"/>
                <a:gd name="T15" fmla="*/ 62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2 h 64"/>
                <a:gd name="T28" fmla="*/ 15 w 870"/>
                <a:gd name="T29" fmla="*/ 59 h 64"/>
                <a:gd name="T30" fmla="*/ 10 w 870"/>
                <a:gd name="T31" fmla="*/ 55 h 64"/>
                <a:gd name="T32" fmla="*/ 5 w 870"/>
                <a:gd name="T33" fmla="*/ 50 h 64"/>
                <a:gd name="T34" fmla="*/ 3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3 w 870"/>
                <a:gd name="T47" fmla="*/ 20 h 64"/>
                <a:gd name="T48" fmla="*/ 5 w 870"/>
                <a:gd name="T49" fmla="*/ 14 h 64"/>
                <a:gd name="T50" fmla="*/ 10 w 870"/>
                <a:gd name="T51" fmla="*/ 9 h 64"/>
                <a:gd name="T52" fmla="*/ 15 w 870"/>
                <a:gd name="T53" fmla="*/ 6 h 64"/>
                <a:gd name="T54" fmla="*/ 19 w 870"/>
                <a:gd name="T55" fmla="*/ 2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2 h 64"/>
                <a:gd name="T68" fmla="*/ 856 w 870"/>
                <a:gd name="T69" fmla="*/ 6 h 64"/>
                <a:gd name="T70" fmla="*/ 860 w 870"/>
                <a:gd name="T71" fmla="*/ 9 h 64"/>
                <a:gd name="T72" fmla="*/ 865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5" y="50"/>
                  </a:lnTo>
                  <a:lnTo>
                    <a:pt x="860" y="55"/>
                  </a:lnTo>
                  <a:lnTo>
                    <a:pt x="856" y="59"/>
                  </a:lnTo>
                  <a:lnTo>
                    <a:pt x="850" y="62"/>
                  </a:lnTo>
                  <a:lnTo>
                    <a:pt x="844" y="64"/>
                  </a:lnTo>
                  <a:lnTo>
                    <a:pt x="838" y="64"/>
                  </a:lnTo>
                  <a:lnTo>
                    <a:pt x="32" y="64"/>
                  </a:lnTo>
                  <a:lnTo>
                    <a:pt x="32" y="64"/>
                  </a:lnTo>
                  <a:lnTo>
                    <a:pt x="26" y="64"/>
                  </a:lnTo>
                  <a:lnTo>
                    <a:pt x="19" y="62"/>
                  </a:lnTo>
                  <a:lnTo>
                    <a:pt x="15" y="59"/>
                  </a:lnTo>
                  <a:lnTo>
                    <a:pt x="10" y="55"/>
                  </a:lnTo>
                  <a:lnTo>
                    <a:pt x="5" y="50"/>
                  </a:lnTo>
                  <a:lnTo>
                    <a:pt x="3" y="44"/>
                  </a:lnTo>
                  <a:lnTo>
                    <a:pt x="1" y="38"/>
                  </a:lnTo>
                  <a:lnTo>
                    <a:pt x="0" y="33"/>
                  </a:lnTo>
                  <a:lnTo>
                    <a:pt x="0" y="33"/>
                  </a:lnTo>
                  <a:lnTo>
                    <a:pt x="0" y="33"/>
                  </a:lnTo>
                  <a:lnTo>
                    <a:pt x="1" y="26"/>
                  </a:lnTo>
                  <a:lnTo>
                    <a:pt x="3" y="20"/>
                  </a:lnTo>
                  <a:lnTo>
                    <a:pt x="5" y="14"/>
                  </a:lnTo>
                  <a:lnTo>
                    <a:pt x="10" y="9"/>
                  </a:lnTo>
                  <a:lnTo>
                    <a:pt x="15" y="6"/>
                  </a:lnTo>
                  <a:lnTo>
                    <a:pt x="19" y="2"/>
                  </a:lnTo>
                  <a:lnTo>
                    <a:pt x="26" y="0"/>
                  </a:lnTo>
                  <a:lnTo>
                    <a:pt x="32" y="0"/>
                  </a:lnTo>
                  <a:lnTo>
                    <a:pt x="838" y="0"/>
                  </a:lnTo>
                  <a:lnTo>
                    <a:pt x="838" y="0"/>
                  </a:lnTo>
                  <a:lnTo>
                    <a:pt x="844" y="0"/>
                  </a:lnTo>
                  <a:lnTo>
                    <a:pt x="850" y="2"/>
                  </a:lnTo>
                  <a:lnTo>
                    <a:pt x="856" y="6"/>
                  </a:lnTo>
                  <a:lnTo>
                    <a:pt x="860" y="9"/>
                  </a:lnTo>
                  <a:lnTo>
                    <a:pt x="865"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5" name="Freeform 22"/>
            <p:cNvSpPr/>
            <p:nvPr/>
          </p:nvSpPr>
          <p:spPr bwMode="auto">
            <a:xfrm>
              <a:off x="6297613" y="3044180"/>
              <a:ext cx="690563" cy="50800"/>
            </a:xfrm>
            <a:custGeom>
              <a:avLst/>
              <a:gdLst>
                <a:gd name="T0" fmla="*/ 870 w 870"/>
                <a:gd name="T1" fmla="*/ 32 h 63"/>
                <a:gd name="T2" fmla="*/ 870 w 870"/>
                <a:gd name="T3" fmla="*/ 32 h 63"/>
                <a:gd name="T4" fmla="*/ 870 w 870"/>
                <a:gd name="T5" fmla="*/ 38 h 63"/>
                <a:gd name="T6" fmla="*/ 867 w 870"/>
                <a:gd name="T7" fmla="*/ 44 h 63"/>
                <a:gd name="T8" fmla="*/ 864 w 870"/>
                <a:gd name="T9" fmla="*/ 49 h 63"/>
                <a:gd name="T10" fmla="*/ 860 w 870"/>
                <a:gd name="T11" fmla="*/ 54 h 63"/>
                <a:gd name="T12" fmla="*/ 856 w 870"/>
                <a:gd name="T13" fmla="*/ 59 h 63"/>
                <a:gd name="T14" fmla="*/ 850 w 870"/>
                <a:gd name="T15" fmla="*/ 61 h 63"/>
                <a:gd name="T16" fmla="*/ 844 w 870"/>
                <a:gd name="T17" fmla="*/ 63 h 63"/>
                <a:gd name="T18" fmla="*/ 837 w 870"/>
                <a:gd name="T19" fmla="*/ 63 h 63"/>
                <a:gd name="T20" fmla="*/ 32 w 870"/>
                <a:gd name="T21" fmla="*/ 63 h 63"/>
                <a:gd name="T22" fmla="*/ 32 w 870"/>
                <a:gd name="T23" fmla="*/ 63 h 63"/>
                <a:gd name="T24" fmla="*/ 25 w 870"/>
                <a:gd name="T25" fmla="*/ 63 h 63"/>
                <a:gd name="T26" fmla="*/ 20 w 870"/>
                <a:gd name="T27" fmla="*/ 61 h 63"/>
                <a:gd name="T28" fmla="*/ 14 w 870"/>
                <a:gd name="T29" fmla="*/ 59 h 63"/>
                <a:gd name="T30" fmla="*/ 9 w 870"/>
                <a:gd name="T31" fmla="*/ 54 h 63"/>
                <a:gd name="T32" fmla="*/ 6 w 870"/>
                <a:gd name="T33" fmla="*/ 49 h 63"/>
                <a:gd name="T34" fmla="*/ 2 w 870"/>
                <a:gd name="T35" fmla="*/ 44 h 63"/>
                <a:gd name="T36" fmla="*/ 1 w 870"/>
                <a:gd name="T37" fmla="*/ 38 h 63"/>
                <a:gd name="T38" fmla="*/ 0 w 870"/>
                <a:gd name="T39" fmla="*/ 32 h 63"/>
                <a:gd name="T40" fmla="*/ 0 w 870"/>
                <a:gd name="T41" fmla="*/ 32 h 63"/>
                <a:gd name="T42" fmla="*/ 0 w 870"/>
                <a:gd name="T43" fmla="*/ 32 h 63"/>
                <a:gd name="T44" fmla="*/ 1 w 870"/>
                <a:gd name="T45" fmla="*/ 25 h 63"/>
                <a:gd name="T46" fmla="*/ 2 w 870"/>
                <a:gd name="T47" fmla="*/ 19 h 63"/>
                <a:gd name="T48" fmla="*/ 6 w 870"/>
                <a:gd name="T49" fmla="*/ 13 h 63"/>
                <a:gd name="T50" fmla="*/ 9 w 870"/>
                <a:gd name="T51" fmla="*/ 9 h 63"/>
                <a:gd name="T52" fmla="*/ 14 w 870"/>
                <a:gd name="T53" fmla="*/ 4 h 63"/>
                <a:gd name="T54" fmla="*/ 20 w 870"/>
                <a:gd name="T55" fmla="*/ 2 h 63"/>
                <a:gd name="T56" fmla="*/ 25 w 870"/>
                <a:gd name="T57" fmla="*/ 0 h 63"/>
                <a:gd name="T58" fmla="*/ 32 w 870"/>
                <a:gd name="T59" fmla="*/ 0 h 63"/>
                <a:gd name="T60" fmla="*/ 837 w 870"/>
                <a:gd name="T61" fmla="*/ 0 h 63"/>
                <a:gd name="T62" fmla="*/ 837 w 870"/>
                <a:gd name="T63" fmla="*/ 0 h 63"/>
                <a:gd name="T64" fmla="*/ 844 w 870"/>
                <a:gd name="T65" fmla="*/ 0 h 63"/>
                <a:gd name="T66" fmla="*/ 850 w 870"/>
                <a:gd name="T67" fmla="*/ 2 h 63"/>
                <a:gd name="T68" fmla="*/ 856 w 870"/>
                <a:gd name="T69" fmla="*/ 4 h 63"/>
                <a:gd name="T70" fmla="*/ 860 w 870"/>
                <a:gd name="T71" fmla="*/ 9 h 63"/>
                <a:gd name="T72" fmla="*/ 864 w 870"/>
                <a:gd name="T73" fmla="*/ 13 h 63"/>
                <a:gd name="T74" fmla="*/ 867 w 870"/>
                <a:gd name="T75" fmla="*/ 19 h 63"/>
                <a:gd name="T76" fmla="*/ 870 w 870"/>
                <a:gd name="T77" fmla="*/ 25 h 63"/>
                <a:gd name="T78" fmla="*/ 870 w 870"/>
                <a:gd name="T79" fmla="*/ 32 h 63"/>
                <a:gd name="T80" fmla="*/ 870 w 870"/>
                <a:gd name="T8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3">
                  <a:moveTo>
                    <a:pt x="870" y="32"/>
                  </a:moveTo>
                  <a:lnTo>
                    <a:pt x="870" y="32"/>
                  </a:lnTo>
                  <a:lnTo>
                    <a:pt x="870" y="38"/>
                  </a:lnTo>
                  <a:lnTo>
                    <a:pt x="867" y="44"/>
                  </a:lnTo>
                  <a:lnTo>
                    <a:pt x="864" y="49"/>
                  </a:lnTo>
                  <a:lnTo>
                    <a:pt x="860" y="54"/>
                  </a:lnTo>
                  <a:lnTo>
                    <a:pt x="856" y="59"/>
                  </a:lnTo>
                  <a:lnTo>
                    <a:pt x="850" y="61"/>
                  </a:lnTo>
                  <a:lnTo>
                    <a:pt x="844" y="63"/>
                  </a:lnTo>
                  <a:lnTo>
                    <a:pt x="837" y="63"/>
                  </a:lnTo>
                  <a:lnTo>
                    <a:pt x="32" y="63"/>
                  </a:lnTo>
                  <a:lnTo>
                    <a:pt x="32" y="63"/>
                  </a:lnTo>
                  <a:lnTo>
                    <a:pt x="25" y="63"/>
                  </a:lnTo>
                  <a:lnTo>
                    <a:pt x="20" y="61"/>
                  </a:lnTo>
                  <a:lnTo>
                    <a:pt x="14" y="59"/>
                  </a:lnTo>
                  <a:lnTo>
                    <a:pt x="9" y="54"/>
                  </a:lnTo>
                  <a:lnTo>
                    <a:pt x="6" y="49"/>
                  </a:lnTo>
                  <a:lnTo>
                    <a:pt x="2" y="44"/>
                  </a:lnTo>
                  <a:lnTo>
                    <a:pt x="1" y="38"/>
                  </a:lnTo>
                  <a:lnTo>
                    <a:pt x="0" y="32"/>
                  </a:lnTo>
                  <a:lnTo>
                    <a:pt x="0" y="32"/>
                  </a:lnTo>
                  <a:lnTo>
                    <a:pt x="0" y="32"/>
                  </a:lnTo>
                  <a:lnTo>
                    <a:pt x="1" y="25"/>
                  </a:lnTo>
                  <a:lnTo>
                    <a:pt x="2" y="19"/>
                  </a:lnTo>
                  <a:lnTo>
                    <a:pt x="6" y="13"/>
                  </a:lnTo>
                  <a:lnTo>
                    <a:pt x="9" y="9"/>
                  </a:lnTo>
                  <a:lnTo>
                    <a:pt x="14" y="4"/>
                  </a:lnTo>
                  <a:lnTo>
                    <a:pt x="20" y="2"/>
                  </a:lnTo>
                  <a:lnTo>
                    <a:pt x="25" y="0"/>
                  </a:lnTo>
                  <a:lnTo>
                    <a:pt x="32" y="0"/>
                  </a:lnTo>
                  <a:lnTo>
                    <a:pt x="837" y="0"/>
                  </a:lnTo>
                  <a:lnTo>
                    <a:pt x="837" y="0"/>
                  </a:lnTo>
                  <a:lnTo>
                    <a:pt x="844" y="0"/>
                  </a:lnTo>
                  <a:lnTo>
                    <a:pt x="850" y="2"/>
                  </a:lnTo>
                  <a:lnTo>
                    <a:pt x="856" y="4"/>
                  </a:lnTo>
                  <a:lnTo>
                    <a:pt x="860" y="9"/>
                  </a:lnTo>
                  <a:lnTo>
                    <a:pt x="864" y="13"/>
                  </a:lnTo>
                  <a:lnTo>
                    <a:pt x="867" y="19"/>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6" name="Freeform 23"/>
            <p:cNvSpPr/>
            <p:nvPr/>
          </p:nvSpPr>
          <p:spPr bwMode="auto">
            <a:xfrm>
              <a:off x="6297613" y="3182293"/>
              <a:ext cx="690563" cy="49213"/>
            </a:xfrm>
            <a:custGeom>
              <a:avLst/>
              <a:gdLst>
                <a:gd name="T0" fmla="*/ 870 w 870"/>
                <a:gd name="T1" fmla="*/ 33 h 64"/>
                <a:gd name="T2" fmla="*/ 870 w 870"/>
                <a:gd name="T3" fmla="*/ 33 h 64"/>
                <a:gd name="T4" fmla="*/ 870 w 870"/>
                <a:gd name="T5" fmla="*/ 38 h 64"/>
                <a:gd name="T6" fmla="*/ 867 w 870"/>
                <a:gd name="T7" fmla="*/ 44 h 64"/>
                <a:gd name="T8" fmla="*/ 864 w 870"/>
                <a:gd name="T9" fmla="*/ 50 h 64"/>
                <a:gd name="T10" fmla="*/ 860 w 870"/>
                <a:gd name="T11" fmla="*/ 55 h 64"/>
                <a:gd name="T12" fmla="*/ 856 w 870"/>
                <a:gd name="T13" fmla="*/ 59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59 h 64"/>
                <a:gd name="T30" fmla="*/ 9 w 870"/>
                <a:gd name="T31" fmla="*/ 55 h 64"/>
                <a:gd name="T32" fmla="*/ 6 w 870"/>
                <a:gd name="T33" fmla="*/ 50 h 64"/>
                <a:gd name="T34" fmla="*/ 2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9 h 64"/>
                <a:gd name="T52" fmla="*/ 14 w 870"/>
                <a:gd name="T53" fmla="*/ 5 h 64"/>
                <a:gd name="T54" fmla="*/ 20 w 870"/>
                <a:gd name="T55" fmla="*/ 3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3 h 64"/>
                <a:gd name="T68" fmla="*/ 856 w 870"/>
                <a:gd name="T69" fmla="*/ 5 h 64"/>
                <a:gd name="T70" fmla="*/ 860 w 870"/>
                <a:gd name="T71" fmla="*/ 9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4" y="50"/>
                  </a:lnTo>
                  <a:lnTo>
                    <a:pt x="860" y="55"/>
                  </a:lnTo>
                  <a:lnTo>
                    <a:pt x="856" y="59"/>
                  </a:lnTo>
                  <a:lnTo>
                    <a:pt x="850" y="62"/>
                  </a:lnTo>
                  <a:lnTo>
                    <a:pt x="844" y="64"/>
                  </a:lnTo>
                  <a:lnTo>
                    <a:pt x="837" y="64"/>
                  </a:lnTo>
                  <a:lnTo>
                    <a:pt x="32" y="64"/>
                  </a:lnTo>
                  <a:lnTo>
                    <a:pt x="32" y="64"/>
                  </a:lnTo>
                  <a:lnTo>
                    <a:pt x="25" y="64"/>
                  </a:lnTo>
                  <a:lnTo>
                    <a:pt x="20" y="62"/>
                  </a:lnTo>
                  <a:lnTo>
                    <a:pt x="14" y="59"/>
                  </a:lnTo>
                  <a:lnTo>
                    <a:pt x="9" y="55"/>
                  </a:lnTo>
                  <a:lnTo>
                    <a:pt x="6" y="50"/>
                  </a:lnTo>
                  <a:lnTo>
                    <a:pt x="2" y="44"/>
                  </a:lnTo>
                  <a:lnTo>
                    <a:pt x="1" y="38"/>
                  </a:lnTo>
                  <a:lnTo>
                    <a:pt x="0" y="33"/>
                  </a:lnTo>
                  <a:lnTo>
                    <a:pt x="0" y="33"/>
                  </a:lnTo>
                  <a:lnTo>
                    <a:pt x="0" y="33"/>
                  </a:lnTo>
                  <a:lnTo>
                    <a:pt x="1" y="26"/>
                  </a:lnTo>
                  <a:lnTo>
                    <a:pt x="2" y="20"/>
                  </a:lnTo>
                  <a:lnTo>
                    <a:pt x="6" y="14"/>
                  </a:lnTo>
                  <a:lnTo>
                    <a:pt x="9" y="9"/>
                  </a:lnTo>
                  <a:lnTo>
                    <a:pt x="14" y="5"/>
                  </a:lnTo>
                  <a:lnTo>
                    <a:pt x="20" y="3"/>
                  </a:lnTo>
                  <a:lnTo>
                    <a:pt x="25" y="0"/>
                  </a:lnTo>
                  <a:lnTo>
                    <a:pt x="32" y="0"/>
                  </a:lnTo>
                  <a:lnTo>
                    <a:pt x="837" y="0"/>
                  </a:lnTo>
                  <a:lnTo>
                    <a:pt x="837" y="0"/>
                  </a:lnTo>
                  <a:lnTo>
                    <a:pt x="844" y="0"/>
                  </a:lnTo>
                  <a:lnTo>
                    <a:pt x="850" y="3"/>
                  </a:lnTo>
                  <a:lnTo>
                    <a:pt x="856" y="5"/>
                  </a:lnTo>
                  <a:lnTo>
                    <a:pt x="860" y="9"/>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7" name="Freeform 24"/>
            <p:cNvSpPr/>
            <p:nvPr/>
          </p:nvSpPr>
          <p:spPr bwMode="auto">
            <a:xfrm>
              <a:off x="6297613" y="2771130"/>
              <a:ext cx="690563" cy="50800"/>
            </a:xfrm>
            <a:custGeom>
              <a:avLst/>
              <a:gdLst>
                <a:gd name="T0" fmla="*/ 870 w 870"/>
                <a:gd name="T1" fmla="*/ 33 h 64"/>
                <a:gd name="T2" fmla="*/ 870 w 870"/>
                <a:gd name="T3" fmla="*/ 33 h 64"/>
                <a:gd name="T4" fmla="*/ 870 w 870"/>
                <a:gd name="T5" fmla="*/ 39 h 64"/>
                <a:gd name="T6" fmla="*/ 867 w 870"/>
                <a:gd name="T7" fmla="*/ 44 h 64"/>
                <a:gd name="T8" fmla="*/ 864 w 870"/>
                <a:gd name="T9" fmla="*/ 50 h 64"/>
                <a:gd name="T10" fmla="*/ 860 w 870"/>
                <a:gd name="T11" fmla="*/ 55 h 64"/>
                <a:gd name="T12" fmla="*/ 856 w 870"/>
                <a:gd name="T13" fmla="*/ 59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59 h 64"/>
                <a:gd name="T30" fmla="*/ 9 w 870"/>
                <a:gd name="T31" fmla="*/ 55 h 64"/>
                <a:gd name="T32" fmla="*/ 6 w 870"/>
                <a:gd name="T33" fmla="*/ 50 h 64"/>
                <a:gd name="T34" fmla="*/ 2 w 870"/>
                <a:gd name="T35" fmla="*/ 44 h 64"/>
                <a:gd name="T36" fmla="*/ 1 w 870"/>
                <a:gd name="T37" fmla="*/ 39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10 h 64"/>
                <a:gd name="T52" fmla="*/ 14 w 870"/>
                <a:gd name="T53" fmla="*/ 5 h 64"/>
                <a:gd name="T54" fmla="*/ 20 w 870"/>
                <a:gd name="T55" fmla="*/ 3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3 h 64"/>
                <a:gd name="T68" fmla="*/ 856 w 870"/>
                <a:gd name="T69" fmla="*/ 5 h 64"/>
                <a:gd name="T70" fmla="*/ 860 w 870"/>
                <a:gd name="T71" fmla="*/ 10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9"/>
                  </a:lnTo>
                  <a:lnTo>
                    <a:pt x="867" y="44"/>
                  </a:lnTo>
                  <a:lnTo>
                    <a:pt x="864" y="50"/>
                  </a:lnTo>
                  <a:lnTo>
                    <a:pt x="860" y="55"/>
                  </a:lnTo>
                  <a:lnTo>
                    <a:pt x="856" y="59"/>
                  </a:lnTo>
                  <a:lnTo>
                    <a:pt x="850" y="62"/>
                  </a:lnTo>
                  <a:lnTo>
                    <a:pt x="844" y="64"/>
                  </a:lnTo>
                  <a:lnTo>
                    <a:pt x="837" y="64"/>
                  </a:lnTo>
                  <a:lnTo>
                    <a:pt x="32" y="64"/>
                  </a:lnTo>
                  <a:lnTo>
                    <a:pt x="32" y="64"/>
                  </a:lnTo>
                  <a:lnTo>
                    <a:pt x="25" y="64"/>
                  </a:lnTo>
                  <a:lnTo>
                    <a:pt x="20" y="62"/>
                  </a:lnTo>
                  <a:lnTo>
                    <a:pt x="14" y="59"/>
                  </a:lnTo>
                  <a:lnTo>
                    <a:pt x="9" y="55"/>
                  </a:lnTo>
                  <a:lnTo>
                    <a:pt x="6" y="50"/>
                  </a:lnTo>
                  <a:lnTo>
                    <a:pt x="2" y="44"/>
                  </a:lnTo>
                  <a:lnTo>
                    <a:pt x="1" y="39"/>
                  </a:lnTo>
                  <a:lnTo>
                    <a:pt x="0" y="33"/>
                  </a:lnTo>
                  <a:lnTo>
                    <a:pt x="0" y="33"/>
                  </a:lnTo>
                  <a:lnTo>
                    <a:pt x="0" y="33"/>
                  </a:lnTo>
                  <a:lnTo>
                    <a:pt x="1" y="26"/>
                  </a:lnTo>
                  <a:lnTo>
                    <a:pt x="2" y="20"/>
                  </a:lnTo>
                  <a:lnTo>
                    <a:pt x="6" y="14"/>
                  </a:lnTo>
                  <a:lnTo>
                    <a:pt x="9" y="10"/>
                  </a:lnTo>
                  <a:lnTo>
                    <a:pt x="14" y="5"/>
                  </a:lnTo>
                  <a:lnTo>
                    <a:pt x="20" y="3"/>
                  </a:lnTo>
                  <a:lnTo>
                    <a:pt x="25" y="0"/>
                  </a:lnTo>
                  <a:lnTo>
                    <a:pt x="32" y="0"/>
                  </a:lnTo>
                  <a:lnTo>
                    <a:pt x="837" y="0"/>
                  </a:lnTo>
                  <a:lnTo>
                    <a:pt x="837" y="0"/>
                  </a:lnTo>
                  <a:lnTo>
                    <a:pt x="844" y="0"/>
                  </a:lnTo>
                  <a:lnTo>
                    <a:pt x="850" y="3"/>
                  </a:lnTo>
                  <a:lnTo>
                    <a:pt x="856" y="5"/>
                  </a:lnTo>
                  <a:lnTo>
                    <a:pt x="860" y="10"/>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8" name="Freeform 25"/>
            <p:cNvSpPr/>
            <p:nvPr/>
          </p:nvSpPr>
          <p:spPr bwMode="auto">
            <a:xfrm>
              <a:off x="6297613" y="2907655"/>
              <a:ext cx="690563" cy="50800"/>
            </a:xfrm>
            <a:custGeom>
              <a:avLst/>
              <a:gdLst>
                <a:gd name="T0" fmla="*/ 870 w 870"/>
                <a:gd name="T1" fmla="*/ 32 h 64"/>
                <a:gd name="T2" fmla="*/ 870 w 870"/>
                <a:gd name="T3" fmla="*/ 32 h 64"/>
                <a:gd name="T4" fmla="*/ 870 w 870"/>
                <a:gd name="T5" fmla="*/ 38 h 64"/>
                <a:gd name="T6" fmla="*/ 867 w 870"/>
                <a:gd name="T7" fmla="*/ 44 h 64"/>
                <a:gd name="T8" fmla="*/ 864 w 870"/>
                <a:gd name="T9" fmla="*/ 50 h 64"/>
                <a:gd name="T10" fmla="*/ 860 w 870"/>
                <a:gd name="T11" fmla="*/ 54 h 64"/>
                <a:gd name="T12" fmla="*/ 856 w 870"/>
                <a:gd name="T13" fmla="*/ 59 h 64"/>
                <a:gd name="T14" fmla="*/ 850 w 870"/>
                <a:gd name="T15" fmla="*/ 61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1 h 64"/>
                <a:gd name="T28" fmla="*/ 14 w 870"/>
                <a:gd name="T29" fmla="*/ 59 h 64"/>
                <a:gd name="T30" fmla="*/ 9 w 870"/>
                <a:gd name="T31" fmla="*/ 54 h 64"/>
                <a:gd name="T32" fmla="*/ 6 w 870"/>
                <a:gd name="T33" fmla="*/ 50 h 64"/>
                <a:gd name="T34" fmla="*/ 2 w 870"/>
                <a:gd name="T35" fmla="*/ 44 h 64"/>
                <a:gd name="T36" fmla="*/ 1 w 870"/>
                <a:gd name="T37" fmla="*/ 38 h 64"/>
                <a:gd name="T38" fmla="*/ 0 w 870"/>
                <a:gd name="T39" fmla="*/ 32 h 64"/>
                <a:gd name="T40" fmla="*/ 0 w 870"/>
                <a:gd name="T41" fmla="*/ 32 h 64"/>
                <a:gd name="T42" fmla="*/ 0 w 870"/>
                <a:gd name="T43" fmla="*/ 32 h 64"/>
                <a:gd name="T44" fmla="*/ 1 w 870"/>
                <a:gd name="T45" fmla="*/ 25 h 64"/>
                <a:gd name="T46" fmla="*/ 2 w 870"/>
                <a:gd name="T47" fmla="*/ 20 h 64"/>
                <a:gd name="T48" fmla="*/ 6 w 870"/>
                <a:gd name="T49" fmla="*/ 14 h 64"/>
                <a:gd name="T50" fmla="*/ 9 w 870"/>
                <a:gd name="T51" fmla="*/ 9 h 64"/>
                <a:gd name="T52" fmla="*/ 14 w 870"/>
                <a:gd name="T53" fmla="*/ 6 h 64"/>
                <a:gd name="T54" fmla="*/ 20 w 870"/>
                <a:gd name="T55" fmla="*/ 2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2 h 64"/>
                <a:gd name="T68" fmla="*/ 856 w 870"/>
                <a:gd name="T69" fmla="*/ 6 h 64"/>
                <a:gd name="T70" fmla="*/ 860 w 870"/>
                <a:gd name="T71" fmla="*/ 9 h 64"/>
                <a:gd name="T72" fmla="*/ 864 w 870"/>
                <a:gd name="T73" fmla="*/ 14 h 64"/>
                <a:gd name="T74" fmla="*/ 867 w 870"/>
                <a:gd name="T75" fmla="*/ 20 h 64"/>
                <a:gd name="T76" fmla="*/ 870 w 870"/>
                <a:gd name="T77" fmla="*/ 25 h 64"/>
                <a:gd name="T78" fmla="*/ 870 w 870"/>
                <a:gd name="T79" fmla="*/ 32 h 64"/>
                <a:gd name="T80" fmla="*/ 870 w 8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2"/>
                  </a:moveTo>
                  <a:lnTo>
                    <a:pt x="870" y="32"/>
                  </a:lnTo>
                  <a:lnTo>
                    <a:pt x="870" y="38"/>
                  </a:lnTo>
                  <a:lnTo>
                    <a:pt x="867" y="44"/>
                  </a:lnTo>
                  <a:lnTo>
                    <a:pt x="864" y="50"/>
                  </a:lnTo>
                  <a:lnTo>
                    <a:pt x="860" y="54"/>
                  </a:lnTo>
                  <a:lnTo>
                    <a:pt x="856" y="59"/>
                  </a:lnTo>
                  <a:lnTo>
                    <a:pt x="850" y="61"/>
                  </a:lnTo>
                  <a:lnTo>
                    <a:pt x="844" y="64"/>
                  </a:lnTo>
                  <a:lnTo>
                    <a:pt x="837" y="64"/>
                  </a:lnTo>
                  <a:lnTo>
                    <a:pt x="32" y="64"/>
                  </a:lnTo>
                  <a:lnTo>
                    <a:pt x="32" y="64"/>
                  </a:lnTo>
                  <a:lnTo>
                    <a:pt x="25"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6"/>
                  </a:lnTo>
                  <a:lnTo>
                    <a:pt x="20" y="2"/>
                  </a:lnTo>
                  <a:lnTo>
                    <a:pt x="25" y="0"/>
                  </a:lnTo>
                  <a:lnTo>
                    <a:pt x="32" y="0"/>
                  </a:lnTo>
                  <a:lnTo>
                    <a:pt x="837" y="0"/>
                  </a:lnTo>
                  <a:lnTo>
                    <a:pt x="837" y="0"/>
                  </a:lnTo>
                  <a:lnTo>
                    <a:pt x="844" y="0"/>
                  </a:lnTo>
                  <a:lnTo>
                    <a:pt x="850" y="2"/>
                  </a:lnTo>
                  <a:lnTo>
                    <a:pt x="856" y="6"/>
                  </a:lnTo>
                  <a:lnTo>
                    <a:pt x="860" y="9"/>
                  </a:lnTo>
                  <a:lnTo>
                    <a:pt x="864" y="14"/>
                  </a:lnTo>
                  <a:lnTo>
                    <a:pt x="867" y="20"/>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Freeform 26"/>
            <p:cNvSpPr/>
            <p:nvPr/>
          </p:nvSpPr>
          <p:spPr bwMode="auto">
            <a:xfrm>
              <a:off x="6297613" y="3318818"/>
              <a:ext cx="690563" cy="50800"/>
            </a:xfrm>
            <a:custGeom>
              <a:avLst/>
              <a:gdLst>
                <a:gd name="T0" fmla="*/ 870 w 870"/>
                <a:gd name="T1" fmla="*/ 32 h 64"/>
                <a:gd name="T2" fmla="*/ 870 w 870"/>
                <a:gd name="T3" fmla="*/ 32 h 64"/>
                <a:gd name="T4" fmla="*/ 870 w 870"/>
                <a:gd name="T5" fmla="*/ 38 h 64"/>
                <a:gd name="T6" fmla="*/ 867 w 870"/>
                <a:gd name="T7" fmla="*/ 44 h 64"/>
                <a:gd name="T8" fmla="*/ 864 w 870"/>
                <a:gd name="T9" fmla="*/ 50 h 64"/>
                <a:gd name="T10" fmla="*/ 860 w 870"/>
                <a:gd name="T11" fmla="*/ 54 h 64"/>
                <a:gd name="T12" fmla="*/ 856 w 870"/>
                <a:gd name="T13" fmla="*/ 59 h 64"/>
                <a:gd name="T14" fmla="*/ 850 w 870"/>
                <a:gd name="T15" fmla="*/ 61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1 h 64"/>
                <a:gd name="T28" fmla="*/ 14 w 870"/>
                <a:gd name="T29" fmla="*/ 59 h 64"/>
                <a:gd name="T30" fmla="*/ 9 w 870"/>
                <a:gd name="T31" fmla="*/ 54 h 64"/>
                <a:gd name="T32" fmla="*/ 6 w 870"/>
                <a:gd name="T33" fmla="*/ 50 h 64"/>
                <a:gd name="T34" fmla="*/ 2 w 870"/>
                <a:gd name="T35" fmla="*/ 44 h 64"/>
                <a:gd name="T36" fmla="*/ 1 w 870"/>
                <a:gd name="T37" fmla="*/ 38 h 64"/>
                <a:gd name="T38" fmla="*/ 0 w 870"/>
                <a:gd name="T39" fmla="*/ 32 h 64"/>
                <a:gd name="T40" fmla="*/ 0 w 870"/>
                <a:gd name="T41" fmla="*/ 32 h 64"/>
                <a:gd name="T42" fmla="*/ 0 w 870"/>
                <a:gd name="T43" fmla="*/ 32 h 64"/>
                <a:gd name="T44" fmla="*/ 1 w 870"/>
                <a:gd name="T45" fmla="*/ 25 h 64"/>
                <a:gd name="T46" fmla="*/ 2 w 870"/>
                <a:gd name="T47" fmla="*/ 20 h 64"/>
                <a:gd name="T48" fmla="*/ 6 w 870"/>
                <a:gd name="T49" fmla="*/ 14 h 64"/>
                <a:gd name="T50" fmla="*/ 9 w 870"/>
                <a:gd name="T51" fmla="*/ 9 h 64"/>
                <a:gd name="T52" fmla="*/ 14 w 870"/>
                <a:gd name="T53" fmla="*/ 4 h 64"/>
                <a:gd name="T54" fmla="*/ 20 w 870"/>
                <a:gd name="T55" fmla="*/ 2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2 h 64"/>
                <a:gd name="T68" fmla="*/ 856 w 870"/>
                <a:gd name="T69" fmla="*/ 4 h 64"/>
                <a:gd name="T70" fmla="*/ 860 w 870"/>
                <a:gd name="T71" fmla="*/ 9 h 64"/>
                <a:gd name="T72" fmla="*/ 864 w 870"/>
                <a:gd name="T73" fmla="*/ 14 h 64"/>
                <a:gd name="T74" fmla="*/ 867 w 870"/>
                <a:gd name="T75" fmla="*/ 20 h 64"/>
                <a:gd name="T76" fmla="*/ 870 w 870"/>
                <a:gd name="T77" fmla="*/ 25 h 64"/>
                <a:gd name="T78" fmla="*/ 870 w 870"/>
                <a:gd name="T79" fmla="*/ 32 h 64"/>
                <a:gd name="T80" fmla="*/ 870 w 8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2"/>
                  </a:moveTo>
                  <a:lnTo>
                    <a:pt x="870" y="32"/>
                  </a:lnTo>
                  <a:lnTo>
                    <a:pt x="870" y="38"/>
                  </a:lnTo>
                  <a:lnTo>
                    <a:pt x="867" y="44"/>
                  </a:lnTo>
                  <a:lnTo>
                    <a:pt x="864" y="50"/>
                  </a:lnTo>
                  <a:lnTo>
                    <a:pt x="860" y="54"/>
                  </a:lnTo>
                  <a:lnTo>
                    <a:pt x="856" y="59"/>
                  </a:lnTo>
                  <a:lnTo>
                    <a:pt x="850" y="61"/>
                  </a:lnTo>
                  <a:lnTo>
                    <a:pt x="844" y="64"/>
                  </a:lnTo>
                  <a:lnTo>
                    <a:pt x="837" y="64"/>
                  </a:lnTo>
                  <a:lnTo>
                    <a:pt x="32" y="64"/>
                  </a:lnTo>
                  <a:lnTo>
                    <a:pt x="32" y="64"/>
                  </a:lnTo>
                  <a:lnTo>
                    <a:pt x="25"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4"/>
                  </a:lnTo>
                  <a:lnTo>
                    <a:pt x="20" y="2"/>
                  </a:lnTo>
                  <a:lnTo>
                    <a:pt x="25" y="0"/>
                  </a:lnTo>
                  <a:lnTo>
                    <a:pt x="32" y="0"/>
                  </a:lnTo>
                  <a:lnTo>
                    <a:pt x="837" y="0"/>
                  </a:lnTo>
                  <a:lnTo>
                    <a:pt x="837" y="0"/>
                  </a:lnTo>
                  <a:lnTo>
                    <a:pt x="844" y="0"/>
                  </a:lnTo>
                  <a:lnTo>
                    <a:pt x="850" y="2"/>
                  </a:lnTo>
                  <a:lnTo>
                    <a:pt x="856" y="4"/>
                  </a:lnTo>
                  <a:lnTo>
                    <a:pt x="860" y="9"/>
                  </a:lnTo>
                  <a:lnTo>
                    <a:pt x="864" y="14"/>
                  </a:lnTo>
                  <a:lnTo>
                    <a:pt x="867" y="20"/>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0" name="Freeform 27"/>
            <p:cNvSpPr/>
            <p:nvPr/>
          </p:nvSpPr>
          <p:spPr bwMode="auto">
            <a:xfrm>
              <a:off x="6297613" y="3455343"/>
              <a:ext cx="690563" cy="50800"/>
            </a:xfrm>
            <a:custGeom>
              <a:avLst/>
              <a:gdLst>
                <a:gd name="T0" fmla="*/ 870 w 870"/>
                <a:gd name="T1" fmla="*/ 33 h 64"/>
                <a:gd name="T2" fmla="*/ 870 w 870"/>
                <a:gd name="T3" fmla="*/ 33 h 64"/>
                <a:gd name="T4" fmla="*/ 870 w 870"/>
                <a:gd name="T5" fmla="*/ 39 h 64"/>
                <a:gd name="T6" fmla="*/ 867 w 870"/>
                <a:gd name="T7" fmla="*/ 44 h 64"/>
                <a:gd name="T8" fmla="*/ 864 w 870"/>
                <a:gd name="T9" fmla="*/ 50 h 64"/>
                <a:gd name="T10" fmla="*/ 860 w 870"/>
                <a:gd name="T11" fmla="*/ 55 h 64"/>
                <a:gd name="T12" fmla="*/ 856 w 870"/>
                <a:gd name="T13" fmla="*/ 60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60 h 64"/>
                <a:gd name="T30" fmla="*/ 9 w 870"/>
                <a:gd name="T31" fmla="*/ 55 h 64"/>
                <a:gd name="T32" fmla="*/ 6 w 870"/>
                <a:gd name="T33" fmla="*/ 50 h 64"/>
                <a:gd name="T34" fmla="*/ 2 w 870"/>
                <a:gd name="T35" fmla="*/ 44 h 64"/>
                <a:gd name="T36" fmla="*/ 1 w 870"/>
                <a:gd name="T37" fmla="*/ 39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10 h 64"/>
                <a:gd name="T52" fmla="*/ 14 w 870"/>
                <a:gd name="T53" fmla="*/ 5 h 64"/>
                <a:gd name="T54" fmla="*/ 20 w 870"/>
                <a:gd name="T55" fmla="*/ 3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3 h 64"/>
                <a:gd name="T68" fmla="*/ 856 w 870"/>
                <a:gd name="T69" fmla="*/ 5 h 64"/>
                <a:gd name="T70" fmla="*/ 860 w 870"/>
                <a:gd name="T71" fmla="*/ 10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9"/>
                  </a:lnTo>
                  <a:lnTo>
                    <a:pt x="867" y="44"/>
                  </a:lnTo>
                  <a:lnTo>
                    <a:pt x="864" y="50"/>
                  </a:lnTo>
                  <a:lnTo>
                    <a:pt x="860" y="55"/>
                  </a:lnTo>
                  <a:lnTo>
                    <a:pt x="856" y="60"/>
                  </a:lnTo>
                  <a:lnTo>
                    <a:pt x="850" y="62"/>
                  </a:lnTo>
                  <a:lnTo>
                    <a:pt x="844" y="64"/>
                  </a:lnTo>
                  <a:lnTo>
                    <a:pt x="837" y="64"/>
                  </a:lnTo>
                  <a:lnTo>
                    <a:pt x="32" y="64"/>
                  </a:lnTo>
                  <a:lnTo>
                    <a:pt x="32" y="64"/>
                  </a:lnTo>
                  <a:lnTo>
                    <a:pt x="25" y="64"/>
                  </a:lnTo>
                  <a:lnTo>
                    <a:pt x="20" y="62"/>
                  </a:lnTo>
                  <a:lnTo>
                    <a:pt x="14" y="60"/>
                  </a:lnTo>
                  <a:lnTo>
                    <a:pt x="9" y="55"/>
                  </a:lnTo>
                  <a:lnTo>
                    <a:pt x="6" y="50"/>
                  </a:lnTo>
                  <a:lnTo>
                    <a:pt x="2" y="44"/>
                  </a:lnTo>
                  <a:lnTo>
                    <a:pt x="1" y="39"/>
                  </a:lnTo>
                  <a:lnTo>
                    <a:pt x="0" y="33"/>
                  </a:lnTo>
                  <a:lnTo>
                    <a:pt x="0" y="33"/>
                  </a:lnTo>
                  <a:lnTo>
                    <a:pt x="0" y="33"/>
                  </a:lnTo>
                  <a:lnTo>
                    <a:pt x="1" y="26"/>
                  </a:lnTo>
                  <a:lnTo>
                    <a:pt x="2" y="20"/>
                  </a:lnTo>
                  <a:lnTo>
                    <a:pt x="6" y="14"/>
                  </a:lnTo>
                  <a:lnTo>
                    <a:pt x="9" y="10"/>
                  </a:lnTo>
                  <a:lnTo>
                    <a:pt x="14" y="5"/>
                  </a:lnTo>
                  <a:lnTo>
                    <a:pt x="20" y="3"/>
                  </a:lnTo>
                  <a:lnTo>
                    <a:pt x="25" y="0"/>
                  </a:lnTo>
                  <a:lnTo>
                    <a:pt x="32" y="0"/>
                  </a:lnTo>
                  <a:lnTo>
                    <a:pt x="837" y="0"/>
                  </a:lnTo>
                  <a:lnTo>
                    <a:pt x="837" y="0"/>
                  </a:lnTo>
                  <a:lnTo>
                    <a:pt x="844" y="0"/>
                  </a:lnTo>
                  <a:lnTo>
                    <a:pt x="850" y="3"/>
                  </a:lnTo>
                  <a:lnTo>
                    <a:pt x="856" y="5"/>
                  </a:lnTo>
                  <a:lnTo>
                    <a:pt x="860" y="10"/>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28"/>
            <p:cNvSpPr/>
            <p:nvPr/>
          </p:nvSpPr>
          <p:spPr bwMode="auto">
            <a:xfrm>
              <a:off x="6297613" y="3593455"/>
              <a:ext cx="690563" cy="49213"/>
            </a:xfrm>
            <a:custGeom>
              <a:avLst/>
              <a:gdLst>
                <a:gd name="T0" fmla="*/ 870 w 870"/>
                <a:gd name="T1" fmla="*/ 33 h 64"/>
                <a:gd name="T2" fmla="*/ 870 w 870"/>
                <a:gd name="T3" fmla="*/ 33 h 64"/>
                <a:gd name="T4" fmla="*/ 870 w 870"/>
                <a:gd name="T5" fmla="*/ 38 h 64"/>
                <a:gd name="T6" fmla="*/ 867 w 870"/>
                <a:gd name="T7" fmla="*/ 44 h 64"/>
                <a:gd name="T8" fmla="*/ 864 w 870"/>
                <a:gd name="T9" fmla="*/ 50 h 64"/>
                <a:gd name="T10" fmla="*/ 860 w 870"/>
                <a:gd name="T11" fmla="*/ 55 h 64"/>
                <a:gd name="T12" fmla="*/ 856 w 870"/>
                <a:gd name="T13" fmla="*/ 59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59 h 64"/>
                <a:gd name="T30" fmla="*/ 9 w 870"/>
                <a:gd name="T31" fmla="*/ 55 h 64"/>
                <a:gd name="T32" fmla="*/ 6 w 870"/>
                <a:gd name="T33" fmla="*/ 50 h 64"/>
                <a:gd name="T34" fmla="*/ 2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9 h 64"/>
                <a:gd name="T52" fmla="*/ 14 w 870"/>
                <a:gd name="T53" fmla="*/ 6 h 64"/>
                <a:gd name="T54" fmla="*/ 20 w 870"/>
                <a:gd name="T55" fmla="*/ 2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2 h 64"/>
                <a:gd name="T68" fmla="*/ 856 w 870"/>
                <a:gd name="T69" fmla="*/ 6 h 64"/>
                <a:gd name="T70" fmla="*/ 860 w 870"/>
                <a:gd name="T71" fmla="*/ 9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4" y="50"/>
                  </a:lnTo>
                  <a:lnTo>
                    <a:pt x="860" y="55"/>
                  </a:lnTo>
                  <a:lnTo>
                    <a:pt x="856" y="59"/>
                  </a:lnTo>
                  <a:lnTo>
                    <a:pt x="850" y="62"/>
                  </a:lnTo>
                  <a:lnTo>
                    <a:pt x="844" y="64"/>
                  </a:lnTo>
                  <a:lnTo>
                    <a:pt x="837" y="64"/>
                  </a:lnTo>
                  <a:lnTo>
                    <a:pt x="32" y="64"/>
                  </a:lnTo>
                  <a:lnTo>
                    <a:pt x="32" y="64"/>
                  </a:lnTo>
                  <a:lnTo>
                    <a:pt x="25" y="64"/>
                  </a:lnTo>
                  <a:lnTo>
                    <a:pt x="20" y="62"/>
                  </a:lnTo>
                  <a:lnTo>
                    <a:pt x="14" y="59"/>
                  </a:lnTo>
                  <a:lnTo>
                    <a:pt x="9" y="55"/>
                  </a:lnTo>
                  <a:lnTo>
                    <a:pt x="6" y="50"/>
                  </a:lnTo>
                  <a:lnTo>
                    <a:pt x="2" y="44"/>
                  </a:lnTo>
                  <a:lnTo>
                    <a:pt x="1" y="38"/>
                  </a:lnTo>
                  <a:lnTo>
                    <a:pt x="0" y="33"/>
                  </a:lnTo>
                  <a:lnTo>
                    <a:pt x="0" y="33"/>
                  </a:lnTo>
                  <a:lnTo>
                    <a:pt x="0" y="33"/>
                  </a:lnTo>
                  <a:lnTo>
                    <a:pt x="1" y="26"/>
                  </a:lnTo>
                  <a:lnTo>
                    <a:pt x="2" y="20"/>
                  </a:lnTo>
                  <a:lnTo>
                    <a:pt x="6" y="14"/>
                  </a:lnTo>
                  <a:lnTo>
                    <a:pt x="9" y="9"/>
                  </a:lnTo>
                  <a:lnTo>
                    <a:pt x="14" y="6"/>
                  </a:lnTo>
                  <a:lnTo>
                    <a:pt x="20" y="2"/>
                  </a:lnTo>
                  <a:lnTo>
                    <a:pt x="25" y="0"/>
                  </a:lnTo>
                  <a:lnTo>
                    <a:pt x="32" y="0"/>
                  </a:lnTo>
                  <a:lnTo>
                    <a:pt x="837" y="0"/>
                  </a:lnTo>
                  <a:lnTo>
                    <a:pt x="837" y="0"/>
                  </a:lnTo>
                  <a:lnTo>
                    <a:pt x="844" y="0"/>
                  </a:lnTo>
                  <a:lnTo>
                    <a:pt x="850" y="2"/>
                  </a:lnTo>
                  <a:lnTo>
                    <a:pt x="856" y="6"/>
                  </a:lnTo>
                  <a:lnTo>
                    <a:pt x="860" y="9"/>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Rectangle 29"/>
            <p:cNvSpPr>
              <a:spLocks noChangeArrowheads="1"/>
            </p:cNvSpPr>
            <p:nvPr/>
          </p:nvSpPr>
          <p:spPr bwMode="auto">
            <a:xfrm>
              <a:off x="4041776" y="3601393"/>
              <a:ext cx="123825" cy="77788"/>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33" name="Freeform 30"/>
            <p:cNvSpPr>
              <a:spLocks noEditPoints="1"/>
            </p:cNvSpPr>
            <p:nvPr/>
          </p:nvSpPr>
          <p:spPr bwMode="auto">
            <a:xfrm>
              <a:off x="4165601" y="3293418"/>
              <a:ext cx="695325" cy="695325"/>
            </a:xfrm>
            <a:custGeom>
              <a:avLst/>
              <a:gdLst>
                <a:gd name="T0" fmla="*/ 484 w 876"/>
                <a:gd name="T1" fmla="*/ 874 h 876"/>
                <a:gd name="T2" fmla="*/ 569 w 876"/>
                <a:gd name="T3" fmla="*/ 857 h 876"/>
                <a:gd name="T4" fmla="*/ 647 w 876"/>
                <a:gd name="T5" fmla="*/ 823 h 876"/>
                <a:gd name="T6" fmla="*/ 718 w 876"/>
                <a:gd name="T7" fmla="*/ 777 h 876"/>
                <a:gd name="T8" fmla="*/ 777 w 876"/>
                <a:gd name="T9" fmla="*/ 716 h 876"/>
                <a:gd name="T10" fmla="*/ 824 w 876"/>
                <a:gd name="T11" fmla="*/ 647 h 876"/>
                <a:gd name="T12" fmla="*/ 857 w 876"/>
                <a:gd name="T13" fmla="*/ 568 h 876"/>
                <a:gd name="T14" fmla="*/ 874 w 876"/>
                <a:gd name="T15" fmla="*/ 484 h 876"/>
                <a:gd name="T16" fmla="*/ 876 w 876"/>
                <a:gd name="T17" fmla="*/ 415 h 876"/>
                <a:gd name="T18" fmla="*/ 862 w 876"/>
                <a:gd name="T19" fmla="*/ 328 h 876"/>
                <a:gd name="T20" fmla="*/ 833 w 876"/>
                <a:gd name="T21" fmla="*/ 248 h 876"/>
                <a:gd name="T22" fmla="*/ 789 w 876"/>
                <a:gd name="T23" fmla="*/ 176 h 876"/>
                <a:gd name="T24" fmla="*/ 733 w 876"/>
                <a:gd name="T25" fmla="*/ 114 h 876"/>
                <a:gd name="T26" fmla="*/ 665 w 876"/>
                <a:gd name="T27" fmla="*/ 64 h 876"/>
                <a:gd name="T28" fmla="*/ 589 w 876"/>
                <a:gd name="T29" fmla="*/ 27 h 876"/>
                <a:gd name="T30" fmla="*/ 506 w 876"/>
                <a:gd name="T31" fmla="*/ 5 h 876"/>
                <a:gd name="T32" fmla="*/ 438 w 876"/>
                <a:gd name="T33" fmla="*/ 0 h 876"/>
                <a:gd name="T34" fmla="*/ 350 w 876"/>
                <a:gd name="T35" fmla="*/ 10 h 876"/>
                <a:gd name="T36" fmla="*/ 268 w 876"/>
                <a:gd name="T37" fmla="*/ 35 h 876"/>
                <a:gd name="T38" fmla="*/ 194 w 876"/>
                <a:gd name="T39" fmla="*/ 75 h 876"/>
                <a:gd name="T40" fmla="*/ 129 w 876"/>
                <a:gd name="T41" fmla="*/ 129 h 876"/>
                <a:gd name="T42" fmla="*/ 76 w 876"/>
                <a:gd name="T43" fmla="*/ 194 h 876"/>
                <a:gd name="T44" fmla="*/ 35 w 876"/>
                <a:gd name="T45" fmla="*/ 268 h 876"/>
                <a:gd name="T46" fmla="*/ 10 w 876"/>
                <a:gd name="T47" fmla="*/ 350 h 876"/>
                <a:gd name="T48" fmla="*/ 0 w 876"/>
                <a:gd name="T49" fmla="*/ 438 h 876"/>
                <a:gd name="T50" fmla="*/ 5 w 876"/>
                <a:gd name="T51" fmla="*/ 506 h 876"/>
                <a:gd name="T52" fmla="*/ 27 w 876"/>
                <a:gd name="T53" fmla="*/ 589 h 876"/>
                <a:gd name="T54" fmla="*/ 64 w 876"/>
                <a:gd name="T55" fmla="*/ 665 h 876"/>
                <a:gd name="T56" fmla="*/ 114 w 876"/>
                <a:gd name="T57" fmla="*/ 733 h 876"/>
                <a:gd name="T58" fmla="*/ 177 w 876"/>
                <a:gd name="T59" fmla="*/ 789 h 876"/>
                <a:gd name="T60" fmla="*/ 248 w 876"/>
                <a:gd name="T61" fmla="*/ 833 h 876"/>
                <a:gd name="T62" fmla="*/ 329 w 876"/>
                <a:gd name="T63" fmla="*/ 862 h 876"/>
                <a:gd name="T64" fmla="*/ 416 w 876"/>
                <a:gd name="T65" fmla="*/ 876 h 876"/>
                <a:gd name="T66" fmla="*/ 438 w 876"/>
                <a:gd name="T67" fmla="*/ 182 h 876"/>
                <a:gd name="T68" fmla="*/ 538 w 876"/>
                <a:gd name="T69" fmla="*/ 203 h 876"/>
                <a:gd name="T70" fmla="*/ 619 w 876"/>
                <a:gd name="T71" fmla="*/ 258 h 876"/>
                <a:gd name="T72" fmla="*/ 675 w 876"/>
                <a:gd name="T73" fmla="*/ 339 h 876"/>
                <a:gd name="T74" fmla="*/ 694 w 876"/>
                <a:gd name="T75" fmla="*/ 438 h 876"/>
                <a:gd name="T76" fmla="*/ 683 w 876"/>
                <a:gd name="T77" fmla="*/ 515 h 876"/>
                <a:gd name="T78" fmla="*/ 635 w 876"/>
                <a:gd name="T79" fmla="*/ 601 h 876"/>
                <a:gd name="T80" fmla="*/ 560 w 876"/>
                <a:gd name="T81" fmla="*/ 663 h 876"/>
                <a:gd name="T82" fmla="*/ 465 w 876"/>
                <a:gd name="T83" fmla="*/ 692 h 876"/>
                <a:gd name="T84" fmla="*/ 387 w 876"/>
                <a:gd name="T85" fmla="*/ 689 h 876"/>
                <a:gd name="T86" fmla="*/ 296 w 876"/>
                <a:gd name="T87" fmla="*/ 650 h 876"/>
                <a:gd name="T88" fmla="*/ 226 w 876"/>
                <a:gd name="T89" fmla="*/ 581 h 876"/>
                <a:gd name="T90" fmla="*/ 188 w 876"/>
                <a:gd name="T91" fmla="*/ 489 h 876"/>
                <a:gd name="T92" fmla="*/ 185 w 876"/>
                <a:gd name="T93" fmla="*/ 412 h 876"/>
                <a:gd name="T94" fmla="*/ 214 w 876"/>
                <a:gd name="T95" fmla="*/ 317 h 876"/>
                <a:gd name="T96" fmla="*/ 276 w 876"/>
                <a:gd name="T97" fmla="*/ 241 h 876"/>
                <a:gd name="T98" fmla="*/ 363 w 876"/>
                <a:gd name="T99" fmla="*/ 194 h 876"/>
                <a:gd name="T100" fmla="*/ 438 w 876"/>
                <a:gd name="T101" fmla="*/ 18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6" h="876">
                  <a:moveTo>
                    <a:pt x="438" y="876"/>
                  </a:moveTo>
                  <a:lnTo>
                    <a:pt x="438" y="876"/>
                  </a:lnTo>
                  <a:lnTo>
                    <a:pt x="462" y="876"/>
                  </a:lnTo>
                  <a:lnTo>
                    <a:pt x="484" y="874"/>
                  </a:lnTo>
                  <a:lnTo>
                    <a:pt x="506" y="872"/>
                  </a:lnTo>
                  <a:lnTo>
                    <a:pt x="526" y="867"/>
                  </a:lnTo>
                  <a:lnTo>
                    <a:pt x="548" y="862"/>
                  </a:lnTo>
                  <a:lnTo>
                    <a:pt x="569" y="857"/>
                  </a:lnTo>
                  <a:lnTo>
                    <a:pt x="589" y="850"/>
                  </a:lnTo>
                  <a:lnTo>
                    <a:pt x="609" y="842"/>
                  </a:lnTo>
                  <a:lnTo>
                    <a:pt x="628" y="833"/>
                  </a:lnTo>
                  <a:lnTo>
                    <a:pt x="647" y="823"/>
                  </a:lnTo>
                  <a:lnTo>
                    <a:pt x="665" y="813"/>
                  </a:lnTo>
                  <a:lnTo>
                    <a:pt x="684" y="802"/>
                  </a:lnTo>
                  <a:lnTo>
                    <a:pt x="700" y="789"/>
                  </a:lnTo>
                  <a:lnTo>
                    <a:pt x="718" y="777"/>
                  </a:lnTo>
                  <a:lnTo>
                    <a:pt x="733" y="763"/>
                  </a:lnTo>
                  <a:lnTo>
                    <a:pt x="749" y="748"/>
                  </a:lnTo>
                  <a:lnTo>
                    <a:pt x="763" y="733"/>
                  </a:lnTo>
                  <a:lnTo>
                    <a:pt x="777" y="716"/>
                  </a:lnTo>
                  <a:lnTo>
                    <a:pt x="789" y="700"/>
                  </a:lnTo>
                  <a:lnTo>
                    <a:pt x="802" y="683"/>
                  </a:lnTo>
                  <a:lnTo>
                    <a:pt x="814" y="665"/>
                  </a:lnTo>
                  <a:lnTo>
                    <a:pt x="824" y="647"/>
                  </a:lnTo>
                  <a:lnTo>
                    <a:pt x="833" y="628"/>
                  </a:lnTo>
                  <a:lnTo>
                    <a:pt x="843" y="609"/>
                  </a:lnTo>
                  <a:lnTo>
                    <a:pt x="850" y="589"/>
                  </a:lnTo>
                  <a:lnTo>
                    <a:pt x="857" y="568"/>
                  </a:lnTo>
                  <a:lnTo>
                    <a:pt x="862" y="547"/>
                  </a:lnTo>
                  <a:lnTo>
                    <a:pt x="868" y="526"/>
                  </a:lnTo>
                  <a:lnTo>
                    <a:pt x="872" y="506"/>
                  </a:lnTo>
                  <a:lnTo>
                    <a:pt x="874" y="484"/>
                  </a:lnTo>
                  <a:lnTo>
                    <a:pt x="876" y="460"/>
                  </a:lnTo>
                  <a:lnTo>
                    <a:pt x="876" y="438"/>
                  </a:lnTo>
                  <a:lnTo>
                    <a:pt x="876" y="438"/>
                  </a:lnTo>
                  <a:lnTo>
                    <a:pt x="876" y="415"/>
                  </a:lnTo>
                  <a:lnTo>
                    <a:pt x="874" y="393"/>
                  </a:lnTo>
                  <a:lnTo>
                    <a:pt x="872" y="371"/>
                  </a:lnTo>
                  <a:lnTo>
                    <a:pt x="868" y="350"/>
                  </a:lnTo>
                  <a:lnTo>
                    <a:pt x="862" y="328"/>
                  </a:lnTo>
                  <a:lnTo>
                    <a:pt x="857" y="307"/>
                  </a:lnTo>
                  <a:lnTo>
                    <a:pt x="850" y="288"/>
                  </a:lnTo>
                  <a:lnTo>
                    <a:pt x="843" y="268"/>
                  </a:lnTo>
                  <a:lnTo>
                    <a:pt x="833" y="248"/>
                  </a:lnTo>
                  <a:lnTo>
                    <a:pt x="824" y="230"/>
                  </a:lnTo>
                  <a:lnTo>
                    <a:pt x="814" y="211"/>
                  </a:lnTo>
                  <a:lnTo>
                    <a:pt x="802" y="194"/>
                  </a:lnTo>
                  <a:lnTo>
                    <a:pt x="789" y="176"/>
                  </a:lnTo>
                  <a:lnTo>
                    <a:pt x="777" y="159"/>
                  </a:lnTo>
                  <a:lnTo>
                    <a:pt x="763" y="144"/>
                  </a:lnTo>
                  <a:lnTo>
                    <a:pt x="749" y="129"/>
                  </a:lnTo>
                  <a:lnTo>
                    <a:pt x="733" y="114"/>
                  </a:lnTo>
                  <a:lnTo>
                    <a:pt x="718" y="100"/>
                  </a:lnTo>
                  <a:lnTo>
                    <a:pt x="700" y="87"/>
                  </a:lnTo>
                  <a:lnTo>
                    <a:pt x="684" y="75"/>
                  </a:lnTo>
                  <a:lnTo>
                    <a:pt x="665" y="64"/>
                  </a:lnTo>
                  <a:lnTo>
                    <a:pt x="647" y="53"/>
                  </a:lnTo>
                  <a:lnTo>
                    <a:pt x="628" y="43"/>
                  </a:lnTo>
                  <a:lnTo>
                    <a:pt x="609" y="35"/>
                  </a:lnTo>
                  <a:lnTo>
                    <a:pt x="589" y="27"/>
                  </a:lnTo>
                  <a:lnTo>
                    <a:pt x="569" y="20"/>
                  </a:lnTo>
                  <a:lnTo>
                    <a:pt x="548" y="14"/>
                  </a:lnTo>
                  <a:lnTo>
                    <a:pt x="526" y="10"/>
                  </a:lnTo>
                  <a:lnTo>
                    <a:pt x="506" y="5"/>
                  </a:lnTo>
                  <a:lnTo>
                    <a:pt x="484" y="3"/>
                  </a:lnTo>
                  <a:lnTo>
                    <a:pt x="462" y="0"/>
                  </a:lnTo>
                  <a:lnTo>
                    <a:pt x="438" y="0"/>
                  </a:lnTo>
                  <a:lnTo>
                    <a:pt x="438" y="0"/>
                  </a:lnTo>
                  <a:lnTo>
                    <a:pt x="416" y="0"/>
                  </a:lnTo>
                  <a:lnTo>
                    <a:pt x="393" y="3"/>
                  </a:lnTo>
                  <a:lnTo>
                    <a:pt x="372" y="5"/>
                  </a:lnTo>
                  <a:lnTo>
                    <a:pt x="350" y="10"/>
                  </a:lnTo>
                  <a:lnTo>
                    <a:pt x="329" y="14"/>
                  </a:lnTo>
                  <a:lnTo>
                    <a:pt x="309" y="20"/>
                  </a:lnTo>
                  <a:lnTo>
                    <a:pt x="288" y="27"/>
                  </a:lnTo>
                  <a:lnTo>
                    <a:pt x="268" y="35"/>
                  </a:lnTo>
                  <a:lnTo>
                    <a:pt x="248" y="43"/>
                  </a:lnTo>
                  <a:lnTo>
                    <a:pt x="230" y="53"/>
                  </a:lnTo>
                  <a:lnTo>
                    <a:pt x="211" y="64"/>
                  </a:lnTo>
                  <a:lnTo>
                    <a:pt x="194" y="75"/>
                  </a:lnTo>
                  <a:lnTo>
                    <a:pt x="177" y="87"/>
                  </a:lnTo>
                  <a:lnTo>
                    <a:pt x="160" y="100"/>
                  </a:lnTo>
                  <a:lnTo>
                    <a:pt x="144" y="114"/>
                  </a:lnTo>
                  <a:lnTo>
                    <a:pt x="129" y="129"/>
                  </a:lnTo>
                  <a:lnTo>
                    <a:pt x="114" y="144"/>
                  </a:lnTo>
                  <a:lnTo>
                    <a:pt x="100" y="159"/>
                  </a:lnTo>
                  <a:lnTo>
                    <a:pt x="87" y="176"/>
                  </a:lnTo>
                  <a:lnTo>
                    <a:pt x="76" y="194"/>
                  </a:lnTo>
                  <a:lnTo>
                    <a:pt x="64" y="211"/>
                  </a:lnTo>
                  <a:lnTo>
                    <a:pt x="54" y="230"/>
                  </a:lnTo>
                  <a:lnTo>
                    <a:pt x="43" y="248"/>
                  </a:lnTo>
                  <a:lnTo>
                    <a:pt x="35" y="268"/>
                  </a:lnTo>
                  <a:lnTo>
                    <a:pt x="27" y="288"/>
                  </a:lnTo>
                  <a:lnTo>
                    <a:pt x="20" y="307"/>
                  </a:lnTo>
                  <a:lnTo>
                    <a:pt x="14" y="328"/>
                  </a:lnTo>
                  <a:lnTo>
                    <a:pt x="10" y="350"/>
                  </a:lnTo>
                  <a:lnTo>
                    <a:pt x="5" y="371"/>
                  </a:lnTo>
                  <a:lnTo>
                    <a:pt x="3" y="393"/>
                  </a:lnTo>
                  <a:lnTo>
                    <a:pt x="2" y="415"/>
                  </a:lnTo>
                  <a:lnTo>
                    <a:pt x="0" y="438"/>
                  </a:lnTo>
                  <a:lnTo>
                    <a:pt x="0" y="438"/>
                  </a:lnTo>
                  <a:lnTo>
                    <a:pt x="2" y="460"/>
                  </a:lnTo>
                  <a:lnTo>
                    <a:pt x="3" y="484"/>
                  </a:lnTo>
                  <a:lnTo>
                    <a:pt x="5" y="506"/>
                  </a:lnTo>
                  <a:lnTo>
                    <a:pt x="10" y="526"/>
                  </a:lnTo>
                  <a:lnTo>
                    <a:pt x="14" y="547"/>
                  </a:lnTo>
                  <a:lnTo>
                    <a:pt x="20" y="568"/>
                  </a:lnTo>
                  <a:lnTo>
                    <a:pt x="27" y="589"/>
                  </a:lnTo>
                  <a:lnTo>
                    <a:pt x="35" y="609"/>
                  </a:lnTo>
                  <a:lnTo>
                    <a:pt x="43" y="628"/>
                  </a:lnTo>
                  <a:lnTo>
                    <a:pt x="54" y="647"/>
                  </a:lnTo>
                  <a:lnTo>
                    <a:pt x="64" y="665"/>
                  </a:lnTo>
                  <a:lnTo>
                    <a:pt x="76" y="683"/>
                  </a:lnTo>
                  <a:lnTo>
                    <a:pt x="87" y="700"/>
                  </a:lnTo>
                  <a:lnTo>
                    <a:pt x="100" y="716"/>
                  </a:lnTo>
                  <a:lnTo>
                    <a:pt x="114" y="733"/>
                  </a:lnTo>
                  <a:lnTo>
                    <a:pt x="129" y="748"/>
                  </a:lnTo>
                  <a:lnTo>
                    <a:pt x="144" y="763"/>
                  </a:lnTo>
                  <a:lnTo>
                    <a:pt x="160" y="777"/>
                  </a:lnTo>
                  <a:lnTo>
                    <a:pt x="177" y="789"/>
                  </a:lnTo>
                  <a:lnTo>
                    <a:pt x="194" y="802"/>
                  </a:lnTo>
                  <a:lnTo>
                    <a:pt x="211" y="813"/>
                  </a:lnTo>
                  <a:lnTo>
                    <a:pt x="230" y="823"/>
                  </a:lnTo>
                  <a:lnTo>
                    <a:pt x="248" y="833"/>
                  </a:lnTo>
                  <a:lnTo>
                    <a:pt x="268" y="842"/>
                  </a:lnTo>
                  <a:lnTo>
                    <a:pt x="288" y="850"/>
                  </a:lnTo>
                  <a:lnTo>
                    <a:pt x="309" y="857"/>
                  </a:lnTo>
                  <a:lnTo>
                    <a:pt x="329" y="862"/>
                  </a:lnTo>
                  <a:lnTo>
                    <a:pt x="350" y="867"/>
                  </a:lnTo>
                  <a:lnTo>
                    <a:pt x="372" y="872"/>
                  </a:lnTo>
                  <a:lnTo>
                    <a:pt x="393" y="874"/>
                  </a:lnTo>
                  <a:lnTo>
                    <a:pt x="416" y="876"/>
                  </a:lnTo>
                  <a:lnTo>
                    <a:pt x="438" y="876"/>
                  </a:lnTo>
                  <a:lnTo>
                    <a:pt x="438" y="876"/>
                  </a:lnTo>
                  <a:close/>
                  <a:moveTo>
                    <a:pt x="438" y="182"/>
                  </a:moveTo>
                  <a:lnTo>
                    <a:pt x="438" y="182"/>
                  </a:lnTo>
                  <a:lnTo>
                    <a:pt x="465" y="183"/>
                  </a:lnTo>
                  <a:lnTo>
                    <a:pt x="490" y="188"/>
                  </a:lnTo>
                  <a:lnTo>
                    <a:pt x="515" y="194"/>
                  </a:lnTo>
                  <a:lnTo>
                    <a:pt x="538" y="203"/>
                  </a:lnTo>
                  <a:lnTo>
                    <a:pt x="560" y="214"/>
                  </a:lnTo>
                  <a:lnTo>
                    <a:pt x="582" y="226"/>
                  </a:lnTo>
                  <a:lnTo>
                    <a:pt x="602" y="241"/>
                  </a:lnTo>
                  <a:lnTo>
                    <a:pt x="619" y="258"/>
                  </a:lnTo>
                  <a:lnTo>
                    <a:pt x="635" y="276"/>
                  </a:lnTo>
                  <a:lnTo>
                    <a:pt x="650" y="296"/>
                  </a:lnTo>
                  <a:lnTo>
                    <a:pt x="663" y="317"/>
                  </a:lnTo>
                  <a:lnTo>
                    <a:pt x="675" y="339"/>
                  </a:lnTo>
                  <a:lnTo>
                    <a:pt x="683" y="362"/>
                  </a:lnTo>
                  <a:lnTo>
                    <a:pt x="689" y="386"/>
                  </a:lnTo>
                  <a:lnTo>
                    <a:pt x="693" y="412"/>
                  </a:lnTo>
                  <a:lnTo>
                    <a:pt x="694" y="438"/>
                  </a:lnTo>
                  <a:lnTo>
                    <a:pt x="694" y="438"/>
                  </a:lnTo>
                  <a:lnTo>
                    <a:pt x="693" y="464"/>
                  </a:lnTo>
                  <a:lnTo>
                    <a:pt x="689" y="489"/>
                  </a:lnTo>
                  <a:lnTo>
                    <a:pt x="683" y="515"/>
                  </a:lnTo>
                  <a:lnTo>
                    <a:pt x="675" y="538"/>
                  </a:lnTo>
                  <a:lnTo>
                    <a:pt x="663" y="560"/>
                  </a:lnTo>
                  <a:lnTo>
                    <a:pt x="650" y="581"/>
                  </a:lnTo>
                  <a:lnTo>
                    <a:pt x="635" y="601"/>
                  </a:lnTo>
                  <a:lnTo>
                    <a:pt x="619" y="619"/>
                  </a:lnTo>
                  <a:lnTo>
                    <a:pt x="602" y="635"/>
                  </a:lnTo>
                  <a:lnTo>
                    <a:pt x="582" y="650"/>
                  </a:lnTo>
                  <a:lnTo>
                    <a:pt x="560" y="663"/>
                  </a:lnTo>
                  <a:lnTo>
                    <a:pt x="538" y="674"/>
                  </a:lnTo>
                  <a:lnTo>
                    <a:pt x="515" y="683"/>
                  </a:lnTo>
                  <a:lnTo>
                    <a:pt x="490" y="689"/>
                  </a:lnTo>
                  <a:lnTo>
                    <a:pt x="465" y="692"/>
                  </a:lnTo>
                  <a:lnTo>
                    <a:pt x="438" y="694"/>
                  </a:lnTo>
                  <a:lnTo>
                    <a:pt x="438" y="694"/>
                  </a:lnTo>
                  <a:lnTo>
                    <a:pt x="413" y="692"/>
                  </a:lnTo>
                  <a:lnTo>
                    <a:pt x="387" y="689"/>
                  </a:lnTo>
                  <a:lnTo>
                    <a:pt x="363" y="683"/>
                  </a:lnTo>
                  <a:lnTo>
                    <a:pt x="339" y="674"/>
                  </a:lnTo>
                  <a:lnTo>
                    <a:pt x="317" y="663"/>
                  </a:lnTo>
                  <a:lnTo>
                    <a:pt x="296" y="650"/>
                  </a:lnTo>
                  <a:lnTo>
                    <a:pt x="276" y="635"/>
                  </a:lnTo>
                  <a:lnTo>
                    <a:pt x="258" y="619"/>
                  </a:lnTo>
                  <a:lnTo>
                    <a:pt x="241" y="601"/>
                  </a:lnTo>
                  <a:lnTo>
                    <a:pt x="226" y="581"/>
                  </a:lnTo>
                  <a:lnTo>
                    <a:pt x="214" y="560"/>
                  </a:lnTo>
                  <a:lnTo>
                    <a:pt x="203" y="538"/>
                  </a:lnTo>
                  <a:lnTo>
                    <a:pt x="194" y="515"/>
                  </a:lnTo>
                  <a:lnTo>
                    <a:pt x="188" y="489"/>
                  </a:lnTo>
                  <a:lnTo>
                    <a:pt x="185" y="464"/>
                  </a:lnTo>
                  <a:lnTo>
                    <a:pt x="182" y="438"/>
                  </a:lnTo>
                  <a:lnTo>
                    <a:pt x="182" y="438"/>
                  </a:lnTo>
                  <a:lnTo>
                    <a:pt x="185" y="412"/>
                  </a:lnTo>
                  <a:lnTo>
                    <a:pt x="188" y="386"/>
                  </a:lnTo>
                  <a:lnTo>
                    <a:pt x="194" y="362"/>
                  </a:lnTo>
                  <a:lnTo>
                    <a:pt x="203" y="339"/>
                  </a:lnTo>
                  <a:lnTo>
                    <a:pt x="214" y="317"/>
                  </a:lnTo>
                  <a:lnTo>
                    <a:pt x="226" y="296"/>
                  </a:lnTo>
                  <a:lnTo>
                    <a:pt x="241" y="276"/>
                  </a:lnTo>
                  <a:lnTo>
                    <a:pt x="258" y="258"/>
                  </a:lnTo>
                  <a:lnTo>
                    <a:pt x="276" y="241"/>
                  </a:lnTo>
                  <a:lnTo>
                    <a:pt x="296" y="226"/>
                  </a:lnTo>
                  <a:lnTo>
                    <a:pt x="317" y="214"/>
                  </a:lnTo>
                  <a:lnTo>
                    <a:pt x="339" y="203"/>
                  </a:lnTo>
                  <a:lnTo>
                    <a:pt x="363" y="194"/>
                  </a:lnTo>
                  <a:lnTo>
                    <a:pt x="387" y="188"/>
                  </a:lnTo>
                  <a:lnTo>
                    <a:pt x="413" y="183"/>
                  </a:lnTo>
                  <a:lnTo>
                    <a:pt x="438" y="182"/>
                  </a:lnTo>
                  <a:lnTo>
                    <a:pt x="438"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4" name="Freeform 31"/>
            <p:cNvSpPr>
              <a:spLocks noEditPoints="1"/>
            </p:cNvSpPr>
            <p:nvPr/>
          </p:nvSpPr>
          <p:spPr bwMode="auto">
            <a:xfrm>
              <a:off x="4140201" y="3266430"/>
              <a:ext cx="746125" cy="747713"/>
            </a:xfrm>
            <a:custGeom>
              <a:avLst/>
              <a:gdLst>
                <a:gd name="T0" fmla="*/ 353 w 941"/>
                <a:gd name="T1" fmla="*/ 926 h 941"/>
                <a:gd name="T2" fmla="*/ 207 w 941"/>
                <a:gd name="T3" fmla="*/ 860 h 941"/>
                <a:gd name="T4" fmla="*/ 94 w 941"/>
                <a:gd name="T5" fmla="*/ 752 h 941"/>
                <a:gd name="T6" fmla="*/ 21 w 941"/>
                <a:gd name="T7" fmla="*/ 611 h 941"/>
                <a:gd name="T8" fmla="*/ 0 w 941"/>
                <a:gd name="T9" fmla="*/ 470 h 941"/>
                <a:gd name="T10" fmla="*/ 29 w 941"/>
                <a:gd name="T11" fmla="*/ 308 h 941"/>
                <a:gd name="T12" fmla="*/ 108 w 941"/>
                <a:gd name="T13" fmla="*/ 171 h 941"/>
                <a:gd name="T14" fmla="*/ 227 w 941"/>
                <a:gd name="T15" fmla="*/ 68 h 941"/>
                <a:gd name="T16" fmla="*/ 375 w 941"/>
                <a:gd name="T17" fmla="*/ 9 h 941"/>
                <a:gd name="T18" fmla="*/ 519 w 941"/>
                <a:gd name="T19" fmla="*/ 2 h 941"/>
                <a:gd name="T20" fmla="*/ 674 w 941"/>
                <a:gd name="T21" fmla="*/ 46 h 941"/>
                <a:gd name="T22" fmla="*/ 803 w 941"/>
                <a:gd name="T23" fmla="*/ 138 h 941"/>
                <a:gd name="T24" fmla="*/ 894 w 941"/>
                <a:gd name="T25" fmla="*/ 266 h 941"/>
                <a:gd name="T26" fmla="*/ 938 w 941"/>
                <a:gd name="T27" fmla="*/ 422 h 941"/>
                <a:gd name="T28" fmla="*/ 931 w 941"/>
                <a:gd name="T29" fmla="*/ 565 h 941"/>
                <a:gd name="T30" fmla="*/ 872 w 941"/>
                <a:gd name="T31" fmla="*/ 714 h 941"/>
                <a:gd name="T32" fmla="*/ 769 w 941"/>
                <a:gd name="T33" fmla="*/ 833 h 941"/>
                <a:gd name="T34" fmla="*/ 633 w 941"/>
                <a:gd name="T35" fmla="*/ 912 h 941"/>
                <a:gd name="T36" fmla="*/ 470 w 941"/>
                <a:gd name="T37" fmla="*/ 941 h 941"/>
                <a:gd name="T38" fmla="*/ 389 w 941"/>
                <a:gd name="T39" fmla="*/ 73 h 941"/>
                <a:gd name="T40" fmla="*/ 261 w 941"/>
                <a:gd name="T41" fmla="*/ 123 h 941"/>
                <a:gd name="T42" fmla="*/ 158 w 941"/>
                <a:gd name="T43" fmla="*/ 212 h 941"/>
                <a:gd name="T44" fmla="*/ 89 w 941"/>
                <a:gd name="T45" fmla="*/ 331 h 941"/>
                <a:gd name="T46" fmla="*/ 65 w 941"/>
                <a:gd name="T47" fmla="*/ 470 h 941"/>
                <a:gd name="T48" fmla="*/ 83 w 941"/>
                <a:gd name="T49" fmla="*/ 591 h 941"/>
                <a:gd name="T50" fmla="*/ 146 w 941"/>
                <a:gd name="T51" fmla="*/ 713 h 941"/>
                <a:gd name="T52" fmla="*/ 243 w 941"/>
                <a:gd name="T53" fmla="*/ 806 h 941"/>
                <a:gd name="T54" fmla="*/ 370 w 941"/>
                <a:gd name="T55" fmla="*/ 863 h 941"/>
                <a:gd name="T56" fmla="*/ 491 w 941"/>
                <a:gd name="T57" fmla="*/ 876 h 941"/>
                <a:gd name="T58" fmla="*/ 628 w 941"/>
                <a:gd name="T59" fmla="*/ 845 h 941"/>
                <a:gd name="T60" fmla="*/ 744 w 941"/>
                <a:gd name="T61" fmla="*/ 770 h 941"/>
                <a:gd name="T62" fmla="*/ 827 w 941"/>
                <a:gd name="T63" fmla="*/ 664 h 941"/>
                <a:gd name="T64" fmla="*/ 871 w 941"/>
                <a:gd name="T65" fmla="*/ 532 h 941"/>
                <a:gd name="T66" fmla="*/ 871 w 941"/>
                <a:gd name="T67" fmla="*/ 409 h 941"/>
                <a:gd name="T68" fmla="*/ 827 w 941"/>
                <a:gd name="T69" fmla="*/ 277 h 941"/>
                <a:gd name="T70" fmla="*/ 744 w 941"/>
                <a:gd name="T71" fmla="*/ 170 h 941"/>
                <a:gd name="T72" fmla="*/ 628 w 941"/>
                <a:gd name="T73" fmla="*/ 96 h 941"/>
                <a:gd name="T74" fmla="*/ 491 w 941"/>
                <a:gd name="T75" fmla="*/ 65 h 941"/>
                <a:gd name="T76" fmla="*/ 426 w 941"/>
                <a:gd name="T77" fmla="*/ 755 h 941"/>
                <a:gd name="T78" fmla="*/ 309 w 941"/>
                <a:gd name="T79" fmla="*/ 709 h 941"/>
                <a:gd name="T80" fmla="*/ 200 w 941"/>
                <a:gd name="T81" fmla="*/ 569 h 941"/>
                <a:gd name="T82" fmla="*/ 183 w 941"/>
                <a:gd name="T83" fmla="*/ 470 h 941"/>
                <a:gd name="T84" fmla="*/ 196 w 941"/>
                <a:gd name="T85" fmla="*/ 385 h 941"/>
                <a:gd name="T86" fmla="*/ 287 w 941"/>
                <a:gd name="T87" fmla="*/ 248 h 941"/>
                <a:gd name="T88" fmla="*/ 412 w 941"/>
                <a:gd name="T89" fmla="*/ 188 h 941"/>
                <a:gd name="T90" fmla="*/ 500 w 941"/>
                <a:gd name="T91" fmla="*/ 184 h 941"/>
                <a:gd name="T92" fmla="*/ 608 w 941"/>
                <a:gd name="T93" fmla="*/ 217 h 941"/>
                <a:gd name="T94" fmla="*/ 736 w 941"/>
                <a:gd name="T95" fmla="*/ 358 h 941"/>
                <a:gd name="T96" fmla="*/ 758 w 941"/>
                <a:gd name="T97" fmla="*/ 455 h 941"/>
                <a:gd name="T98" fmla="*/ 750 w 941"/>
                <a:gd name="T99" fmla="*/ 542 h 941"/>
                <a:gd name="T100" fmla="*/ 674 w 941"/>
                <a:gd name="T101" fmla="*/ 674 h 941"/>
                <a:gd name="T102" fmla="*/ 542 w 941"/>
                <a:gd name="T103" fmla="*/ 750 h 941"/>
                <a:gd name="T104" fmla="*/ 470 w 941"/>
                <a:gd name="T105" fmla="*/ 247 h 941"/>
                <a:gd name="T106" fmla="*/ 345 w 941"/>
                <a:gd name="T107" fmla="*/ 285 h 941"/>
                <a:gd name="T108" fmla="*/ 257 w 941"/>
                <a:gd name="T109" fmla="*/ 404 h 941"/>
                <a:gd name="T110" fmla="*/ 257 w 941"/>
                <a:gd name="T111" fmla="*/ 536 h 941"/>
                <a:gd name="T112" fmla="*/ 345 w 941"/>
                <a:gd name="T113" fmla="*/ 656 h 941"/>
                <a:gd name="T114" fmla="*/ 470 w 941"/>
                <a:gd name="T115" fmla="*/ 694 h 941"/>
                <a:gd name="T116" fmla="*/ 613 w 941"/>
                <a:gd name="T117" fmla="*/ 643 h 941"/>
                <a:gd name="T118" fmla="*/ 689 w 941"/>
                <a:gd name="T119" fmla="*/ 516 h 941"/>
                <a:gd name="T120" fmla="*/ 677 w 941"/>
                <a:gd name="T121" fmla="*/ 383 h 941"/>
                <a:gd name="T122" fmla="*/ 577 w 941"/>
                <a:gd name="T123" fmla="*/ 273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1" h="941">
                  <a:moveTo>
                    <a:pt x="470" y="941"/>
                  </a:moveTo>
                  <a:lnTo>
                    <a:pt x="470" y="941"/>
                  </a:lnTo>
                  <a:lnTo>
                    <a:pt x="446" y="940"/>
                  </a:lnTo>
                  <a:lnTo>
                    <a:pt x="423" y="938"/>
                  </a:lnTo>
                  <a:lnTo>
                    <a:pt x="399" y="935"/>
                  </a:lnTo>
                  <a:lnTo>
                    <a:pt x="375" y="931"/>
                  </a:lnTo>
                  <a:lnTo>
                    <a:pt x="353" y="926"/>
                  </a:lnTo>
                  <a:lnTo>
                    <a:pt x="331" y="920"/>
                  </a:lnTo>
                  <a:lnTo>
                    <a:pt x="309" y="912"/>
                  </a:lnTo>
                  <a:lnTo>
                    <a:pt x="287" y="904"/>
                  </a:lnTo>
                  <a:lnTo>
                    <a:pt x="266" y="894"/>
                  </a:lnTo>
                  <a:lnTo>
                    <a:pt x="247" y="884"/>
                  </a:lnTo>
                  <a:lnTo>
                    <a:pt x="227" y="872"/>
                  </a:lnTo>
                  <a:lnTo>
                    <a:pt x="207" y="860"/>
                  </a:lnTo>
                  <a:lnTo>
                    <a:pt x="189" y="847"/>
                  </a:lnTo>
                  <a:lnTo>
                    <a:pt x="171" y="833"/>
                  </a:lnTo>
                  <a:lnTo>
                    <a:pt x="154" y="818"/>
                  </a:lnTo>
                  <a:lnTo>
                    <a:pt x="138" y="803"/>
                  </a:lnTo>
                  <a:lnTo>
                    <a:pt x="123" y="787"/>
                  </a:lnTo>
                  <a:lnTo>
                    <a:pt x="108" y="769"/>
                  </a:lnTo>
                  <a:lnTo>
                    <a:pt x="94" y="752"/>
                  </a:lnTo>
                  <a:lnTo>
                    <a:pt x="81" y="733"/>
                  </a:lnTo>
                  <a:lnTo>
                    <a:pt x="68" y="714"/>
                  </a:lnTo>
                  <a:lnTo>
                    <a:pt x="57" y="694"/>
                  </a:lnTo>
                  <a:lnTo>
                    <a:pt x="46" y="674"/>
                  </a:lnTo>
                  <a:lnTo>
                    <a:pt x="37" y="653"/>
                  </a:lnTo>
                  <a:lnTo>
                    <a:pt x="29" y="631"/>
                  </a:lnTo>
                  <a:lnTo>
                    <a:pt x="21" y="611"/>
                  </a:lnTo>
                  <a:lnTo>
                    <a:pt x="15" y="587"/>
                  </a:lnTo>
                  <a:lnTo>
                    <a:pt x="9" y="565"/>
                  </a:lnTo>
                  <a:lnTo>
                    <a:pt x="6" y="542"/>
                  </a:lnTo>
                  <a:lnTo>
                    <a:pt x="2" y="518"/>
                  </a:lnTo>
                  <a:lnTo>
                    <a:pt x="1" y="495"/>
                  </a:lnTo>
                  <a:lnTo>
                    <a:pt x="0" y="470"/>
                  </a:lnTo>
                  <a:lnTo>
                    <a:pt x="0" y="470"/>
                  </a:lnTo>
                  <a:lnTo>
                    <a:pt x="1" y="446"/>
                  </a:lnTo>
                  <a:lnTo>
                    <a:pt x="2" y="422"/>
                  </a:lnTo>
                  <a:lnTo>
                    <a:pt x="6" y="399"/>
                  </a:lnTo>
                  <a:lnTo>
                    <a:pt x="9" y="375"/>
                  </a:lnTo>
                  <a:lnTo>
                    <a:pt x="15" y="353"/>
                  </a:lnTo>
                  <a:lnTo>
                    <a:pt x="21" y="330"/>
                  </a:lnTo>
                  <a:lnTo>
                    <a:pt x="29" y="308"/>
                  </a:lnTo>
                  <a:lnTo>
                    <a:pt x="37" y="287"/>
                  </a:lnTo>
                  <a:lnTo>
                    <a:pt x="46" y="266"/>
                  </a:lnTo>
                  <a:lnTo>
                    <a:pt x="57" y="247"/>
                  </a:lnTo>
                  <a:lnTo>
                    <a:pt x="68" y="227"/>
                  </a:lnTo>
                  <a:lnTo>
                    <a:pt x="81" y="207"/>
                  </a:lnTo>
                  <a:lnTo>
                    <a:pt x="94" y="189"/>
                  </a:lnTo>
                  <a:lnTo>
                    <a:pt x="108" y="171"/>
                  </a:lnTo>
                  <a:lnTo>
                    <a:pt x="123" y="154"/>
                  </a:lnTo>
                  <a:lnTo>
                    <a:pt x="138" y="138"/>
                  </a:lnTo>
                  <a:lnTo>
                    <a:pt x="154" y="123"/>
                  </a:lnTo>
                  <a:lnTo>
                    <a:pt x="171" y="108"/>
                  </a:lnTo>
                  <a:lnTo>
                    <a:pt x="189" y="94"/>
                  </a:lnTo>
                  <a:lnTo>
                    <a:pt x="207" y="80"/>
                  </a:lnTo>
                  <a:lnTo>
                    <a:pt x="227" y="68"/>
                  </a:lnTo>
                  <a:lnTo>
                    <a:pt x="247" y="57"/>
                  </a:lnTo>
                  <a:lnTo>
                    <a:pt x="266" y="46"/>
                  </a:lnTo>
                  <a:lnTo>
                    <a:pt x="287" y="37"/>
                  </a:lnTo>
                  <a:lnTo>
                    <a:pt x="309" y="29"/>
                  </a:lnTo>
                  <a:lnTo>
                    <a:pt x="331" y="21"/>
                  </a:lnTo>
                  <a:lnTo>
                    <a:pt x="353" y="15"/>
                  </a:lnTo>
                  <a:lnTo>
                    <a:pt x="375" y="9"/>
                  </a:lnTo>
                  <a:lnTo>
                    <a:pt x="399" y="6"/>
                  </a:lnTo>
                  <a:lnTo>
                    <a:pt x="423" y="2"/>
                  </a:lnTo>
                  <a:lnTo>
                    <a:pt x="446" y="0"/>
                  </a:lnTo>
                  <a:lnTo>
                    <a:pt x="470" y="0"/>
                  </a:lnTo>
                  <a:lnTo>
                    <a:pt x="470" y="0"/>
                  </a:lnTo>
                  <a:lnTo>
                    <a:pt x="495" y="0"/>
                  </a:lnTo>
                  <a:lnTo>
                    <a:pt x="519" y="2"/>
                  </a:lnTo>
                  <a:lnTo>
                    <a:pt x="542" y="6"/>
                  </a:lnTo>
                  <a:lnTo>
                    <a:pt x="565" y="9"/>
                  </a:lnTo>
                  <a:lnTo>
                    <a:pt x="587" y="15"/>
                  </a:lnTo>
                  <a:lnTo>
                    <a:pt x="610" y="21"/>
                  </a:lnTo>
                  <a:lnTo>
                    <a:pt x="633" y="29"/>
                  </a:lnTo>
                  <a:lnTo>
                    <a:pt x="653" y="37"/>
                  </a:lnTo>
                  <a:lnTo>
                    <a:pt x="674" y="46"/>
                  </a:lnTo>
                  <a:lnTo>
                    <a:pt x="694" y="57"/>
                  </a:lnTo>
                  <a:lnTo>
                    <a:pt x="714" y="68"/>
                  </a:lnTo>
                  <a:lnTo>
                    <a:pt x="733" y="80"/>
                  </a:lnTo>
                  <a:lnTo>
                    <a:pt x="752" y="94"/>
                  </a:lnTo>
                  <a:lnTo>
                    <a:pt x="769" y="108"/>
                  </a:lnTo>
                  <a:lnTo>
                    <a:pt x="787" y="123"/>
                  </a:lnTo>
                  <a:lnTo>
                    <a:pt x="803" y="138"/>
                  </a:lnTo>
                  <a:lnTo>
                    <a:pt x="819" y="154"/>
                  </a:lnTo>
                  <a:lnTo>
                    <a:pt x="833" y="171"/>
                  </a:lnTo>
                  <a:lnTo>
                    <a:pt x="847" y="189"/>
                  </a:lnTo>
                  <a:lnTo>
                    <a:pt x="861" y="207"/>
                  </a:lnTo>
                  <a:lnTo>
                    <a:pt x="872" y="227"/>
                  </a:lnTo>
                  <a:lnTo>
                    <a:pt x="884" y="247"/>
                  </a:lnTo>
                  <a:lnTo>
                    <a:pt x="894" y="266"/>
                  </a:lnTo>
                  <a:lnTo>
                    <a:pt x="904" y="287"/>
                  </a:lnTo>
                  <a:lnTo>
                    <a:pt x="912" y="308"/>
                  </a:lnTo>
                  <a:lnTo>
                    <a:pt x="920" y="330"/>
                  </a:lnTo>
                  <a:lnTo>
                    <a:pt x="926" y="353"/>
                  </a:lnTo>
                  <a:lnTo>
                    <a:pt x="931" y="375"/>
                  </a:lnTo>
                  <a:lnTo>
                    <a:pt x="935" y="399"/>
                  </a:lnTo>
                  <a:lnTo>
                    <a:pt x="938" y="422"/>
                  </a:lnTo>
                  <a:lnTo>
                    <a:pt x="941" y="446"/>
                  </a:lnTo>
                  <a:lnTo>
                    <a:pt x="941" y="470"/>
                  </a:lnTo>
                  <a:lnTo>
                    <a:pt x="941" y="470"/>
                  </a:lnTo>
                  <a:lnTo>
                    <a:pt x="941" y="495"/>
                  </a:lnTo>
                  <a:lnTo>
                    <a:pt x="938" y="518"/>
                  </a:lnTo>
                  <a:lnTo>
                    <a:pt x="935" y="542"/>
                  </a:lnTo>
                  <a:lnTo>
                    <a:pt x="931" y="565"/>
                  </a:lnTo>
                  <a:lnTo>
                    <a:pt x="926" y="587"/>
                  </a:lnTo>
                  <a:lnTo>
                    <a:pt x="920" y="611"/>
                  </a:lnTo>
                  <a:lnTo>
                    <a:pt x="912" y="631"/>
                  </a:lnTo>
                  <a:lnTo>
                    <a:pt x="904" y="653"/>
                  </a:lnTo>
                  <a:lnTo>
                    <a:pt x="894" y="674"/>
                  </a:lnTo>
                  <a:lnTo>
                    <a:pt x="884" y="694"/>
                  </a:lnTo>
                  <a:lnTo>
                    <a:pt x="872" y="714"/>
                  </a:lnTo>
                  <a:lnTo>
                    <a:pt x="861" y="733"/>
                  </a:lnTo>
                  <a:lnTo>
                    <a:pt x="847" y="752"/>
                  </a:lnTo>
                  <a:lnTo>
                    <a:pt x="833" y="769"/>
                  </a:lnTo>
                  <a:lnTo>
                    <a:pt x="819" y="787"/>
                  </a:lnTo>
                  <a:lnTo>
                    <a:pt x="803" y="803"/>
                  </a:lnTo>
                  <a:lnTo>
                    <a:pt x="787" y="818"/>
                  </a:lnTo>
                  <a:lnTo>
                    <a:pt x="769" y="833"/>
                  </a:lnTo>
                  <a:lnTo>
                    <a:pt x="752" y="847"/>
                  </a:lnTo>
                  <a:lnTo>
                    <a:pt x="733" y="860"/>
                  </a:lnTo>
                  <a:lnTo>
                    <a:pt x="714" y="872"/>
                  </a:lnTo>
                  <a:lnTo>
                    <a:pt x="694" y="884"/>
                  </a:lnTo>
                  <a:lnTo>
                    <a:pt x="674" y="894"/>
                  </a:lnTo>
                  <a:lnTo>
                    <a:pt x="653" y="904"/>
                  </a:lnTo>
                  <a:lnTo>
                    <a:pt x="633" y="912"/>
                  </a:lnTo>
                  <a:lnTo>
                    <a:pt x="610" y="920"/>
                  </a:lnTo>
                  <a:lnTo>
                    <a:pt x="587" y="926"/>
                  </a:lnTo>
                  <a:lnTo>
                    <a:pt x="565" y="931"/>
                  </a:lnTo>
                  <a:lnTo>
                    <a:pt x="542" y="935"/>
                  </a:lnTo>
                  <a:lnTo>
                    <a:pt x="519" y="938"/>
                  </a:lnTo>
                  <a:lnTo>
                    <a:pt x="495" y="940"/>
                  </a:lnTo>
                  <a:lnTo>
                    <a:pt x="470" y="941"/>
                  </a:lnTo>
                  <a:lnTo>
                    <a:pt x="470" y="941"/>
                  </a:lnTo>
                  <a:close/>
                  <a:moveTo>
                    <a:pt x="470" y="65"/>
                  </a:moveTo>
                  <a:lnTo>
                    <a:pt x="470" y="65"/>
                  </a:lnTo>
                  <a:lnTo>
                    <a:pt x="449" y="65"/>
                  </a:lnTo>
                  <a:lnTo>
                    <a:pt x="429" y="66"/>
                  </a:lnTo>
                  <a:lnTo>
                    <a:pt x="409" y="69"/>
                  </a:lnTo>
                  <a:lnTo>
                    <a:pt x="389" y="73"/>
                  </a:lnTo>
                  <a:lnTo>
                    <a:pt x="370" y="78"/>
                  </a:lnTo>
                  <a:lnTo>
                    <a:pt x="350" y="82"/>
                  </a:lnTo>
                  <a:lnTo>
                    <a:pt x="331" y="89"/>
                  </a:lnTo>
                  <a:lnTo>
                    <a:pt x="313" y="96"/>
                  </a:lnTo>
                  <a:lnTo>
                    <a:pt x="294" y="104"/>
                  </a:lnTo>
                  <a:lnTo>
                    <a:pt x="277" y="113"/>
                  </a:lnTo>
                  <a:lnTo>
                    <a:pt x="261" y="123"/>
                  </a:lnTo>
                  <a:lnTo>
                    <a:pt x="243" y="134"/>
                  </a:lnTo>
                  <a:lnTo>
                    <a:pt x="228" y="145"/>
                  </a:lnTo>
                  <a:lnTo>
                    <a:pt x="212" y="158"/>
                  </a:lnTo>
                  <a:lnTo>
                    <a:pt x="198" y="170"/>
                  </a:lnTo>
                  <a:lnTo>
                    <a:pt x="184" y="183"/>
                  </a:lnTo>
                  <a:lnTo>
                    <a:pt x="170" y="198"/>
                  </a:lnTo>
                  <a:lnTo>
                    <a:pt x="158" y="212"/>
                  </a:lnTo>
                  <a:lnTo>
                    <a:pt x="146" y="227"/>
                  </a:lnTo>
                  <a:lnTo>
                    <a:pt x="134" y="243"/>
                  </a:lnTo>
                  <a:lnTo>
                    <a:pt x="124" y="259"/>
                  </a:lnTo>
                  <a:lnTo>
                    <a:pt x="114" y="277"/>
                  </a:lnTo>
                  <a:lnTo>
                    <a:pt x="104" y="294"/>
                  </a:lnTo>
                  <a:lnTo>
                    <a:pt x="96" y="313"/>
                  </a:lnTo>
                  <a:lnTo>
                    <a:pt x="89" y="331"/>
                  </a:lnTo>
                  <a:lnTo>
                    <a:pt x="83" y="350"/>
                  </a:lnTo>
                  <a:lnTo>
                    <a:pt x="78" y="368"/>
                  </a:lnTo>
                  <a:lnTo>
                    <a:pt x="73" y="388"/>
                  </a:lnTo>
                  <a:lnTo>
                    <a:pt x="70" y="409"/>
                  </a:lnTo>
                  <a:lnTo>
                    <a:pt x="67" y="429"/>
                  </a:lnTo>
                  <a:lnTo>
                    <a:pt x="65" y="449"/>
                  </a:lnTo>
                  <a:lnTo>
                    <a:pt x="65" y="470"/>
                  </a:lnTo>
                  <a:lnTo>
                    <a:pt x="65" y="470"/>
                  </a:lnTo>
                  <a:lnTo>
                    <a:pt x="65" y="491"/>
                  </a:lnTo>
                  <a:lnTo>
                    <a:pt x="67" y="512"/>
                  </a:lnTo>
                  <a:lnTo>
                    <a:pt x="70" y="532"/>
                  </a:lnTo>
                  <a:lnTo>
                    <a:pt x="73" y="551"/>
                  </a:lnTo>
                  <a:lnTo>
                    <a:pt x="78" y="571"/>
                  </a:lnTo>
                  <a:lnTo>
                    <a:pt x="83" y="591"/>
                  </a:lnTo>
                  <a:lnTo>
                    <a:pt x="89" y="609"/>
                  </a:lnTo>
                  <a:lnTo>
                    <a:pt x="96" y="628"/>
                  </a:lnTo>
                  <a:lnTo>
                    <a:pt x="104" y="646"/>
                  </a:lnTo>
                  <a:lnTo>
                    <a:pt x="114" y="664"/>
                  </a:lnTo>
                  <a:lnTo>
                    <a:pt x="124" y="680"/>
                  </a:lnTo>
                  <a:lnTo>
                    <a:pt x="134" y="697"/>
                  </a:lnTo>
                  <a:lnTo>
                    <a:pt x="146" y="713"/>
                  </a:lnTo>
                  <a:lnTo>
                    <a:pt x="158" y="729"/>
                  </a:lnTo>
                  <a:lnTo>
                    <a:pt x="170" y="743"/>
                  </a:lnTo>
                  <a:lnTo>
                    <a:pt x="184" y="758"/>
                  </a:lnTo>
                  <a:lnTo>
                    <a:pt x="198" y="770"/>
                  </a:lnTo>
                  <a:lnTo>
                    <a:pt x="212" y="783"/>
                  </a:lnTo>
                  <a:lnTo>
                    <a:pt x="228" y="796"/>
                  </a:lnTo>
                  <a:lnTo>
                    <a:pt x="243" y="806"/>
                  </a:lnTo>
                  <a:lnTo>
                    <a:pt x="261" y="817"/>
                  </a:lnTo>
                  <a:lnTo>
                    <a:pt x="277" y="827"/>
                  </a:lnTo>
                  <a:lnTo>
                    <a:pt x="294" y="836"/>
                  </a:lnTo>
                  <a:lnTo>
                    <a:pt x="313" y="845"/>
                  </a:lnTo>
                  <a:lnTo>
                    <a:pt x="331" y="852"/>
                  </a:lnTo>
                  <a:lnTo>
                    <a:pt x="350" y="857"/>
                  </a:lnTo>
                  <a:lnTo>
                    <a:pt x="370" y="863"/>
                  </a:lnTo>
                  <a:lnTo>
                    <a:pt x="389" y="868"/>
                  </a:lnTo>
                  <a:lnTo>
                    <a:pt x="409" y="871"/>
                  </a:lnTo>
                  <a:lnTo>
                    <a:pt x="429" y="874"/>
                  </a:lnTo>
                  <a:lnTo>
                    <a:pt x="449" y="876"/>
                  </a:lnTo>
                  <a:lnTo>
                    <a:pt x="470" y="876"/>
                  </a:lnTo>
                  <a:lnTo>
                    <a:pt x="470" y="876"/>
                  </a:lnTo>
                  <a:lnTo>
                    <a:pt x="491" y="876"/>
                  </a:lnTo>
                  <a:lnTo>
                    <a:pt x="512" y="874"/>
                  </a:lnTo>
                  <a:lnTo>
                    <a:pt x="532" y="871"/>
                  </a:lnTo>
                  <a:lnTo>
                    <a:pt x="553" y="868"/>
                  </a:lnTo>
                  <a:lnTo>
                    <a:pt x="572" y="863"/>
                  </a:lnTo>
                  <a:lnTo>
                    <a:pt x="591" y="857"/>
                  </a:lnTo>
                  <a:lnTo>
                    <a:pt x="609" y="852"/>
                  </a:lnTo>
                  <a:lnTo>
                    <a:pt x="628" y="845"/>
                  </a:lnTo>
                  <a:lnTo>
                    <a:pt x="646" y="836"/>
                  </a:lnTo>
                  <a:lnTo>
                    <a:pt x="664" y="827"/>
                  </a:lnTo>
                  <a:lnTo>
                    <a:pt x="681" y="817"/>
                  </a:lnTo>
                  <a:lnTo>
                    <a:pt x="697" y="806"/>
                  </a:lnTo>
                  <a:lnTo>
                    <a:pt x="714" y="796"/>
                  </a:lnTo>
                  <a:lnTo>
                    <a:pt x="729" y="783"/>
                  </a:lnTo>
                  <a:lnTo>
                    <a:pt x="744" y="770"/>
                  </a:lnTo>
                  <a:lnTo>
                    <a:pt x="758" y="758"/>
                  </a:lnTo>
                  <a:lnTo>
                    <a:pt x="770" y="743"/>
                  </a:lnTo>
                  <a:lnTo>
                    <a:pt x="783" y="729"/>
                  </a:lnTo>
                  <a:lnTo>
                    <a:pt x="796" y="713"/>
                  </a:lnTo>
                  <a:lnTo>
                    <a:pt x="807" y="697"/>
                  </a:lnTo>
                  <a:lnTo>
                    <a:pt x="818" y="680"/>
                  </a:lnTo>
                  <a:lnTo>
                    <a:pt x="827" y="664"/>
                  </a:lnTo>
                  <a:lnTo>
                    <a:pt x="836" y="646"/>
                  </a:lnTo>
                  <a:lnTo>
                    <a:pt x="844" y="628"/>
                  </a:lnTo>
                  <a:lnTo>
                    <a:pt x="851" y="609"/>
                  </a:lnTo>
                  <a:lnTo>
                    <a:pt x="858" y="591"/>
                  </a:lnTo>
                  <a:lnTo>
                    <a:pt x="863" y="571"/>
                  </a:lnTo>
                  <a:lnTo>
                    <a:pt x="868" y="551"/>
                  </a:lnTo>
                  <a:lnTo>
                    <a:pt x="871" y="532"/>
                  </a:lnTo>
                  <a:lnTo>
                    <a:pt x="875" y="512"/>
                  </a:lnTo>
                  <a:lnTo>
                    <a:pt x="876" y="491"/>
                  </a:lnTo>
                  <a:lnTo>
                    <a:pt x="876" y="470"/>
                  </a:lnTo>
                  <a:lnTo>
                    <a:pt x="876" y="470"/>
                  </a:lnTo>
                  <a:lnTo>
                    <a:pt x="876" y="449"/>
                  </a:lnTo>
                  <a:lnTo>
                    <a:pt x="875" y="429"/>
                  </a:lnTo>
                  <a:lnTo>
                    <a:pt x="871" y="409"/>
                  </a:lnTo>
                  <a:lnTo>
                    <a:pt x="868" y="388"/>
                  </a:lnTo>
                  <a:lnTo>
                    <a:pt x="863" y="368"/>
                  </a:lnTo>
                  <a:lnTo>
                    <a:pt x="858" y="350"/>
                  </a:lnTo>
                  <a:lnTo>
                    <a:pt x="851" y="331"/>
                  </a:lnTo>
                  <a:lnTo>
                    <a:pt x="844" y="313"/>
                  </a:lnTo>
                  <a:lnTo>
                    <a:pt x="836" y="294"/>
                  </a:lnTo>
                  <a:lnTo>
                    <a:pt x="827" y="277"/>
                  </a:lnTo>
                  <a:lnTo>
                    <a:pt x="818" y="259"/>
                  </a:lnTo>
                  <a:lnTo>
                    <a:pt x="807" y="243"/>
                  </a:lnTo>
                  <a:lnTo>
                    <a:pt x="796" y="227"/>
                  </a:lnTo>
                  <a:lnTo>
                    <a:pt x="783" y="212"/>
                  </a:lnTo>
                  <a:lnTo>
                    <a:pt x="770" y="198"/>
                  </a:lnTo>
                  <a:lnTo>
                    <a:pt x="758" y="183"/>
                  </a:lnTo>
                  <a:lnTo>
                    <a:pt x="744" y="170"/>
                  </a:lnTo>
                  <a:lnTo>
                    <a:pt x="729" y="158"/>
                  </a:lnTo>
                  <a:lnTo>
                    <a:pt x="714" y="145"/>
                  </a:lnTo>
                  <a:lnTo>
                    <a:pt x="697" y="134"/>
                  </a:lnTo>
                  <a:lnTo>
                    <a:pt x="681" y="123"/>
                  </a:lnTo>
                  <a:lnTo>
                    <a:pt x="664" y="113"/>
                  </a:lnTo>
                  <a:lnTo>
                    <a:pt x="646" y="104"/>
                  </a:lnTo>
                  <a:lnTo>
                    <a:pt x="628" y="96"/>
                  </a:lnTo>
                  <a:lnTo>
                    <a:pt x="609" y="89"/>
                  </a:lnTo>
                  <a:lnTo>
                    <a:pt x="591" y="82"/>
                  </a:lnTo>
                  <a:lnTo>
                    <a:pt x="572" y="78"/>
                  </a:lnTo>
                  <a:lnTo>
                    <a:pt x="553" y="73"/>
                  </a:lnTo>
                  <a:lnTo>
                    <a:pt x="532" y="69"/>
                  </a:lnTo>
                  <a:lnTo>
                    <a:pt x="512" y="66"/>
                  </a:lnTo>
                  <a:lnTo>
                    <a:pt x="491" y="65"/>
                  </a:lnTo>
                  <a:lnTo>
                    <a:pt x="470" y="65"/>
                  </a:lnTo>
                  <a:lnTo>
                    <a:pt x="470" y="65"/>
                  </a:lnTo>
                  <a:close/>
                  <a:moveTo>
                    <a:pt x="470" y="758"/>
                  </a:moveTo>
                  <a:lnTo>
                    <a:pt x="470" y="758"/>
                  </a:lnTo>
                  <a:lnTo>
                    <a:pt x="455" y="758"/>
                  </a:lnTo>
                  <a:lnTo>
                    <a:pt x="441" y="757"/>
                  </a:lnTo>
                  <a:lnTo>
                    <a:pt x="426" y="755"/>
                  </a:lnTo>
                  <a:lnTo>
                    <a:pt x="412" y="752"/>
                  </a:lnTo>
                  <a:lnTo>
                    <a:pt x="399" y="750"/>
                  </a:lnTo>
                  <a:lnTo>
                    <a:pt x="385" y="745"/>
                  </a:lnTo>
                  <a:lnTo>
                    <a:pt x="372" y="740"/>
                  </a:lnTo>
                  <a:lnTo>
                    <a:pt x="358" y="736"/>
                  </a:lnTo>
                  <a:lnTo>
                    <a:pt x="334" y="723"/>
                  </a:lnTo>
                  <a:lnTo>
                    <a:pt x="309" y="709"/>
                  </a:lnTo>
                  <a:lnTo>
                    <a:pt x="287" y="693"/>
                  </a:lnTo>
                  <a:lnTo>
                    <a:pt x="266" y="674"/>
                  </a:lnTo>
                  <a:lnTo>
                    <a:pt x="248" y="653"/>
                  </a:lnTo>
                  <a:lnTo>
                    <a:pt x="232" y="631"/>
                  </a:lnTo>
                  <a:lnTo>
                    <a:pt x="218" y="607"/>
                  </a:lnTo>
                  <a:lnTo>
                    <a:pt x="205" y="583"/>
                  </a:lnTo>
                  <a:lnTo>
                    <a:pt x="200" y="569"/>
                  </a:lnTo>
                  <a:lnTo>
                    <a:pt x="196" y="556"/>
                  </a:lnTo>
                  <a:lnTo>
                    <a:pt x="191" y="542"/>
                  </a:lnTo>
                  <a:lnTo>
                    <a:pt x="189" y="528"/>
                  </a:lnTo>
                  <a:lnTo>
                    <a:pt x="185" y="514"/>
                  </a:lnTo>
                  <a:lnTo>
                    <a:pt x="184" y="499"/>
                  </a:lnTo>
                  <a:lnTo>
                    <a:pt x="183" y="485"/>
                  </a:lnTo>
                  <a:lnTo>
                    <a:pt x="183" y="470"/>
                  </a:lnTo>
                  <a:lnTo>
                    <a:pt x="183" y="470"/>
                  </a:lnTo>
                  <a:lnTo>
                    <a:pt x="183" y="455"/>
                  </a:lnTo>
                  <a:lnTo>
                    <a:pt x="184" y="441"/>
                  </a:lnTo>
                  <a:lnTo>
                    <a:pt x="185" y="426"/>
                  </a:lnTo>
                  <a:lnTo>
                    <a:pt x="189" y="412"/>
                  </a:lnTo>
                  <a:lnTo>
                    <a:pt x="191" y="399"/>
                  </a:lnTo>
                  <a:lnTo>
                    <a:pt x="196" y="385"/>
                  </a:lnTo>
                  <a:lnTo>
                    <a:pt x="200" y="372"/>
                  </a:lnTo>
                  <a:lnTo>
                    <a:pt x="205" y="358"/>
                  </a:lnTo>
                  <a:lnTo>
                    <a:pt x="218" y="334"/>
                  </a:lnTo>
                  <a:lnTo>
                    <a:pt x="232" y="309"/>
                  </a:lnTo>
                  <a:lnTo>
                    <a:pt x="248" y="287"/>
                  </a:lnTo>
                  <a:lnTo>
                    <a:pt x="266" y="266"/>
                  </a:lnTo>
                  <a:lnTo>
                    <a:pt x="287" y="248"/>
                  </a:lnTo>
                  <a:lnTo>
                    <a:pt x="309" y="232"/>
                  </a:lnTo>
                  <a:lnTo>
                    <a:pt x="334" y="217"/>
                  </a:lnTo>
                  <a:lnTo>
                    <a:pt x="358" y="205"/>
                  </a:lnTo>
                  <a:lnTo>
                    <a:pt x="372" y="199"/>
                  </a:lnTo>
                  <a:lnTo>
                    <a:pt x="385" y="196"/>
                  </a:lnTo>
                  <a:lnTo>
                    <a:pt x="399" y="191"/>
                  </a:lnTo>
                  <a:lnTo>
                    <a:pt x="412" y="188"/>
                  </a:lnTo>
                  <a:lnTo>
                    <a:pt x="426" y="185"/>
                  </a:lnTo>
                  <a:lnTo>
                    <a:pt x="441" y="184"/>
                  </a:lnTo>
                  <a:lnTo>
                    <a:pt x="455" y="183"/>
                  </a:lnTo>
                  <a:lnTo>
                    <a:pt x="470" y="182"/>
                  </a:lnTo>
                  <a:lnTo>
                    <a:pt x="470" y="182"/>
                  </a:lnTo>
                  <a:lnTo>
                    <a:pt x="485" y="183"/>
                  </a:lnTo>
                  <a:lnTo>
                    <a:pt x="500" y="184"/>
                  </a:lnTo>
                  <a:lnTo>
                    <a:pt x="514" y="185"/>
                  </a:lnTo>
                  <a:lnTo>
                    <a:pt x="528" y="188"/>
                  </a:lnTo>
                  <a:lnTo>
                    <a:pt x="542" y="191"/>
                  </a:lnTo>
                  <a:lnTo>
                    <a:pt x="556" y="196"/>
                  </a:lnTo>
                  <a:lnTo>
                    <a:pt x="570" y="199"/>
                  </a:lnTo>
                  <a:lnTo>
                    <a:pt x="583" y="205"/>
                  </a:lnTo>
                  <a:lnTo>
                    <a:pt x="608" y="217"/>
                  </a:lnTo>
                  <a:lnTo>
                    <a:pt x="631" y="232"/>
                  </a:lnTo>
                  <a:lnTo>
                    <a:pt x="653" y="248"/>
                  </a:lnTo>
                  <a:lnTo>
                    <a:pt x="674" y="266"/>
                  </a:lnTo>
                  <a:lnTo>
                    <a:pt x="693" y="287"/>
                  </a:lnTo>
                  <a:lnTo>
                    <a:pt x="709" y="309"/>
                  </a:lnTo>
                  <a:lnTo>
                    <a:pt x="724" y="334"/>
                  </a:lnTo>
                  <a:lnTo>
                    <a:pt x="736" y="358"/>
                  </a:lnTo>
                  <a:lnTo>
                    <a:pt x="741" y="372"/>
                  </a:lnTo>
                  <a:lnTo>
                    <a:pt x="746" y="385"/>
                  </a:lnTo>
                  <a:lnTo>
                    <a:pt x="750" y="399"/>
                  </a:lnTo>
                  <a:lnTo>
                    <a:pt x="753" y="412"/>
                  </a:lnTo>
                  <a:lnTo>
                    <a:pt x="755" y="426"/>
                  </a:lnTo>
                  <a:lnTo>
                    <a:pt x="756" y="441"/>
                  </a:lnTo>
                  <a:lnTo>
                    <a:pt x="758" y="455"/>
                  </a:lnTo>
                  <a:lnTo>
                    <a:pt x="759" y="470"/>
                  </a:lnTo>
                  <a:lnTo>
                    <a:pt x="759" y="470"/>
                  </a:lnTo>
                  <a:lnTo>
                    <a:pt x="758" y="485"/>
                  </a:lnTo>
                  <a:lnTo>
                    <a:pt x="756" y="499"/>
                  </a:lnTo>
                  <a:lnTo>
                    <a:pt x="755" y="514"/>
                  </a:lnTo>
                  <a:lnTo>
                    <a:pt x="753" y="528"/>
                  </a:lnTo>
                  <a:lnTo>
                    <a:pt x="750" y="542"/>
                  </a:lnTo>
                  <a:lnTo>
                    <a:pt x="746" y="556"/>
                  </a:lnTo>
                  <a:lnTo>
                    <a:pt x="741" y="569"/>
                  </a:lnTo>
                  <a:lnTo>
                    <a:pt x="736" y="583"/>
                  </a:lnTo>
                  <a:lnTo>
                    <a:pt x="724" y="607"/>
                  </a:lnTo>
                  <a:lnTo>
                    <a:pt x="709" y="631"/>
                  </a:lnTo>
                  <a:lnTo>
                    <a:pt x="693" y="653"/>
                  </a:lnTo>
                  <a:lnTo>
                    <a:pt x="674" y="674"/>
                  </a:lnTo>
                  <a:lnTo>
                    <a:pt x="653" y="693"/>
                  </a:lnTo>
                  <a:lnTo>
                    <a:pt x="631" y="709"/>
                  </a:lnTo>
                  <a:lnTo>
                    <a:pt x="608" y="723"/>
                  </a:lnTo>
                  <a:lnTo>
                    <a:pt x="583" y="736"/>
                  </a:lnTo>
                  <a:lnTo>
                    <a:pt x="570" y="740"/>
                  </a:lnTo>
                  <a:lnTo>
                    <a:pt x="556" y="745"/>
                  </a:lnTo>
                  <a:lnTo>
                    <a:pt x="542" y="750"/>
                  </a:lnTo>
                  <a:lnTo>
                    <a:pt x="528" y="752"/>
                  </a:lnTo>
                  <a:lnTo>
                    <a:pt x="514" y="755"/>
                  </a:lnTo>
                  <a:lnTo>
                    <a:pt x="500" y="757"/>
                  </a:lnTo>
                  <a:lnTo>
                    <a:pt x="485" y="758"/>
                  </a:lnTo>
                  <a:lnTo>
                    <a:pt x="470" y="758"/>
                  </a:lnTo>
                  <a:lnTo>
                    <a:pt x="470" y="758"/>
                  </a:lnTo>
                  <a:close/>
                  <a:moveTo>
                    <a:pt x="470" y="247"/>
                  </a:moveTo>
                  <a:lnTo>
                    <a:pt x="470" y="247"/>
                  </a:lnTo>
                  <a:lnTo>
                    <a:pt x="447" y="248"/>
                  </a:lnTo>
                  <a:lnTo>
                    <a:pt x="425" y="251"/>
                  </a:lnTo>
                  <a:lnTo>
                    <a:pt x="404" y="257"/>
                  </a:lnTo>
                  <a:lnTo>
                    <a:pt x="383" y="264"/>
                  </a:lnTo>
                  <a:lnTo>
                    <a:pt x="364" y="273"/>
                  </a:lnTo>
                  <a:lnTo>
                    <a:pt x="345" y="285"/>
                  </a:lnTo>
                  <a:lnTo>
                    <a:pt x="329" y="298"/>
                  </a:lnTo>
                  <a:lnTo>
                    <a:pt x="313" y="313"/>
                  </a:lnTo>
                  <a:lnTo>
                    <a:pt x="298" y="328"/>
                  </a:lnTo>
                  <a:lnTo>
                    <a:pt x="285" y="345"/>
                  </a:lnTo>
                  <a:lnTo>
                    <a:pt x="275" y="364"/>
                  </a:lnTo>
                  <a:lnTo>
                    <a:pt x="264" y="383"/>
                  </a:lnTo>
                  <a:lnTo>
                    <a:pt x="257" y="404"/>
                  </a:lnTo>
                  <a:lnTo>
                    <a:pt x="251" y="425"/>
                  </a:lnTo>
                  <a:lnTo>
                    <a:pt x="248" y="447"/>
                  </a:lnTo>
                  <a:lnTo>
                    <a:pt x="247" y="470"/>
                  </a:lnTo>
                  <a:lnTo>
                    <a:pt x="247" y="470"/>
                  </a:lnTo>
                  <a:lnTo>
                    <a:pt x="248" y="494"/>
                  </a:lnTo>
                  <a:lnTo>
                    <a:pt x="251" y="516"/>
                  </a:lnTo>
                  <a:lnTo>
                    <a:pt x="257" y="536"/>
                  </a:lnTo>
                  <a:lnTo>
                    <a:pt x="264" y="557"/>
                  </a:lnTo>
                  <a:lnTo>
                    <a:pt x="275" y="577"/>
                  </a:lnTo>
                  <a:lnTo>
                    <a:pt x="285" y="595"/>
                  </a:lnTo>
                  <a:lnTo>
                    <a:pt x="298" y="612"/>
                  </a:lnTo>
                  <a:lnTo>
                    <a:pt x="313" y="628"/>
                  </a:lnTo>
                  <a:lnTo>
                    <a:pt x="329" y="643"/>
                  </a:lnTo>
                  <a:lnTo>
                    <a:pt x="345" y="656"/>
                  </a:lnTo>
                  <a:lnTo>
                    <a:pt x="364" y="666"/>
                  </a:lnTo>
                  <a:lnTo>
                    <a:pt x="383" y="677"/>
                  </a:lnTo>
                  <a:lnTo>
                    <a:pt x="404" y="684"/>
                  </a:lnTo>
                  <a:lnTo>
                    <a:pt x="425" y="689"/>
                  </a:lnTo>
                  <a:lnTo>
                    <a:pt x="447" y="693"/>
                  </a:lnTo>
                  <a:lnTo>
                    <a:pt x="470" y="694"/>
                  </a:lnTo>
                  <a:lnTo>
                    <a:pt x="470" y="694"/>
                  </a:lnTo>
                  <a:lnTo>
                    <a:pt x="494" y="693"/>
                  </a:lnTo>
                  <a:lnTo>
                    <a:pt x="516" y="689"/>
                  </a:lnTo>
                  <a:lnTo>
                    <a:pt x="536" y="684"/>
                  </a:lnTo>
                  <a:lnTo>
                    <a:pt x="557" y="677"/>
                  </a:lnTo>
                  <a:lnTo>
                    <a:pt x="577" y="666"/>
                  </a:lnTo>
                  <a:lnTo>
                    <a:pt x="595" y="656"/>
                  </a:lnTo>
                  <a:lnTo>
                    <a:pt x="613" y="643"/>
                  </a:lnTo>
                  <a:lnTo>
                    <a:pt x="628" y="628"/>
                  </a:lnTo>
                  <a:lnTo>
                    <a:pt x="643" y="612"/>
                  </a:lnTo>
                  <a:lnTo>
                    <a:pt x="656" y="595"/>
                  </a:lnTo>
                  <a:lnTo>
                    <a:pt x="667" y="577"/>
                  </a:lnTo>
                  <a:lnTo>
                    <a:pt x="677" y="557"/>
                  </a:lnTo>
                  <a:lnTo>
                    <a:pt x="683" y="536"/>
                  </a:lnTo>
                  <a:lnTo>
                    <a:pt x="689" y="516"/>
                  </a:lnTo>
                  <a:lnTo>
                    <a:pt x="693" y="494"/>
                  </a:lnTo>
                  <a:lnTo>
                    <a:pt x="694" y="470"/>
                  </a:lnTo>
                  <a:lnTo>
                    <a:pt x="694" y="470"/>
                  </a:lnTo>
                  <a:lnTo>
                    <a:pt x="693" y="447"/>
                  </a:lnTo>
                  <a:lnTo>
                    <a:pt x="689" y="425"/>
                  </a:lnTo>
                  <a:lnTo>
                    <a:pt x="683" y="404"/>
                  </a:lnTo>
                  <a:lnTo>
                    <a:pt x="677" y="383"/>
                  </a:lnTo>
                  <a:lnTo>
                    <a:pt x="667" y="364"/>
                  </a:lnTo>
                  <a:lnTo>
                    <a:pt x="656" y="345"/>
                  </a:lnTo>
                  <a:lnTo>
                    <a:pt x="643" y="328"/>
                  </a:lnTo>
                  <a:lnTo>
                    <a:pt x="628" y="313"/>
                  </a:lnTo>
                  <a:lnTo>
                    <a:pt x="613" y="298"/>
                  </a:lnTo>
                  <a:lnTo>
                    <a:pt x="595" y="285"/>
                  </a:lnTo>
                  <a:lnTo>
                    <a:pt x="577" y="273"/>
                  </a:lnTo>
                  <a:lnTo>
                    <a:pt x="557" y="264"/>
                  </a:lnTo>
                  <a:lnTo>
                    <a:pt x="536" y="257"/>
                  </a:lnTo>
                  <a:lnTo>
                    <a:pt x="516" y="251"/>
                  </a:lnTo>
                  <a:lnTo>
                    <a:pt x="494" y="248"/>
                  </a:lnTo>
                  <a:lnTo>
                    <a:pt x="470" y="247"/>
                  </a:lnTo>
                  <a:lnTo>
                    <a:pt x="470" y="24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5" name="Freeform 32"/>
            <p:cNvSpPr/>
            <p:nvPr/>
          </p:nvSpPr>
          <p:spPr bwMode="auto">
            <a:xfrm>
              <a:off x="3502026" y="3526780"/>
              <a:ext cx="539750" cy="227013"/>
            </a:xfrm>
            <a:custGeom>
              <a:avLst/>
              <a:gdLst>
                <a:gd name="T0" fmla="*/ 681 w 681"/>
                <a:gd name="T1" fmla="*/ 73 h 285"/>
                <a:gd name="T2" fmla="*/ 680 w 681"/>
                <a:gd name="T3" fmla="*/ 58 h 285"/>
                <a:gd name="T4" fmla="*/ 675 w 681"/>
                <a:gd name="T5" fmla="*/ 44 h 285"/>
                <a:gd name="T6" fmla="*/ 660 w 681"/>
                <a:gd name="T7" fmla="*/ 21 h 285"/>
                <a:gd name="T8" fmla="*/ 637 w 681"/>
                <a:gd name="T9" fmla="*/ 6 h 285"/>
                <a:gd name="T10" fmla="*/ 623 w 681"/>
                <a:gd name="T11" fmla="*/ 1 h 285"/>
                <a:gd name="T12" fmla="*/ 608 w 681"/>
                <a:gd name="T13" fmla="*/ 0 h 285"/>
                <a:gd name="T14" fmla="*/ 143 w 681"/>
                <a:gd name="T15" fmla="*/ 0 h 285"/>
                <a:gd name="T16" fmla="*/ 114 w 681"/>
                <a:gd name="T17" fmla="*/ 2 h 285"/>
                <a:gd name="T18" fmla="*/ 87 w 681"/>
                <a:gd name="T19" fmla="*/ 10 h 285"/>
                <a:gd name="T20" fmla="*/ 63 w 681"/>
                <a:gd name="T21" fmla="*/ 24 h 285"/>
                <a:gd name="T22" fmla="*/ 42 w 681"/>
                <a:gd name="T23" fmla="*/ 42 h 285"/>
                <a:gd name="T24" fmla="*/ 24 w 681"/>
                <a:gd name="T25" fmla="*/ 62 h 285"/>
                <a:gd name="T26" fmla="*/ 12 w 681"/>
                <a:gd name="T27" fmla="*/ 87 h 285"/>
                <a:gd name="T28" fmla="*/ 4 w 681"/>
                <a:gd name="T29" fmla="*/ 113 h 285"/>
                <a:gd name="T30" fmla="*/ 0 w 681"/>
                <a:gd name="T31" fmla="*/ 142 h 285"/>
                <a:gd name="T32" fmla="*/ 1 w 681"/>
                <a:gd name="T33" fmla="*/ 157 h 285"/>
                <a:gd name="T34" fmla="*/ 7 w 681"/>
                <a:gd name="T35" fmla="*/ 185 h 285"/>
                <a:gd name="T36" fmla="*/ 18 w 681"/>
                <a:gd name="T37" fmla="*/ 211 h 285"/>
                <a:gd name="T38" fmla="*/ 33 w 681"/>
                <a:gd name="T39" fmla="*/ 233 h 285"/>
                <a:gd name="T40" fmla="*/ 52 w 681"/>
                <a:gd name="T41" fmla="*/ 252 h 285"/>
                <a:gd name="T42" fmla="*/ 75 w 681"/>
                <a:gd name="T43" fmla="*/ 267 h 285"/>
                <a:gd name="T44" fmla="*/ 101 w 681"/>
                <a:gd name="T45" fmla="*/ 279 h 285"/>
                <a:gd name="T46" fmla="*/ 129 w 681"/>
                <a:gd name="T47" fmla="*/ 284 h 285"/>
                <a:gd name="T48" fmla="*/ 608 w 681"/>
                <a:gd name="T49" fmla="*/ 285 h 285"/>
                <a:gd name="T50" fmla="*/ 616 w 681"/>
                <a:gd name="T51" fmla="*/ 285 h 285"/>
                <a:gd name="T52" fmla="*/ 630 w 681"/>
                <a:gd name="T53" fmla="*/ 281 h 285"/>
                <a:gd name="T54" fmla="*/ 649 w 681"/>
                <a:gd name="T55" fmla="*/ 272 h 285"/>
                <a:gd name="T56" fmla="*/ 669 w 681"/>
                <a:gd name="T57" fmla="*/ 252 h 285"/>
                <a:gd name="T58" fmla="*/ 678 w 681"/>
                <a:gd name="T59" fmla="*/ 234 h 285"/>
                <a:gd name="T60" fmla="*/ 681 w 681"/>
                <a:gd name="T61" fmla="*/ 220 h 285"/>
                <a:gd name="T62" fmla="*/ 681 w 681"/>
                <a:gd name="T63" fmla="*/ 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1" h="285">
                  <a:moveTo>
                    <a:pt x="681" y="73"/>
                  </a:moveTo>
                  <a:lnTo>
                    <a:pt x="681" y="73"/>
                  </a:lnTo>
                  <a:lnTo>
                    <a:pt x="681" y="65"/>
                  </a:lnTo>
                  <a:lnTo>
                    <a:pt x="680" y="58"/>
                  </a:lnTo>
                  <a:lnTo>
                    <a:pt x="678" y="51"/>
                  </a:lnTo>
                  <a:lnTo>
                    <a:pt x="675" y="44"/>
                  </a:lnTo>
                  <a:lnTo>
                    <a:pt x="669" y="31"/>
                  </a:lnTo>
                  <a:lnTo>
                    <a:pt x="660" y="21"/>
                  </a:lnTo>
                  <a:lnTo>
                    <a:pt x="649" y="13"/>
                  </a:lnTo>
                  <a:lnTo>
                    <a:pt x="637" y="6"/>
                  </a:lnTo>
                  <a:lnTo>
                    <a:pt x="630" y="3"/>
                  </a:lnTo>
                  <a:lnTo>
                    <a:pt x="623" y="1"/>
                  </a:lnTo>
                  <a:lnTo>
                    <a:pt x="616" y="0"/>
                  </a:lnTo>
                  <a:lnTo>
                    <a:pt x="608" y="0"/>
                  </a:lnTo>
                  <a:lnTo>
                    <a:pt x="143" y="0"/>
                  </a:lnTo>
                  <a:lnTo>
                    <a:pt x="143" y="0"/>
                  </a:lnTo>
                  <a:lnTo>
                    <a:pt x="129" y="0"/>
                  </a:lnTo>
                  <a:lnTo>
                    <a:pt x="114" y="2"/>
                  </a:lnTo>
                  <a:lnTo>
                    <a:pt x="101" y="6"/>
                  </a:lnTo>
                  <a:lnTo>
                    <a:pt x="87" y="10"/>
                  </a:lnTo>
                  <a:lnTo>
                    <a:pt x="75" y="17"/>
                  </a:lnTo>
                  <a:lnTo>
                    <a:pt x="63" y="24"/>
                  </a:lnTo>
                  <a:lnTo>
                    <a:pt x="52" y="32"/>
                  </a:lnTo>
                  <a:lnTo>
                    <a:pt x="42" y="42"/>
                  </a:lnTo>
                  <a:lnTo>
                    <a:pt x="33" y="52"/>
                  </a:lnTo>
                  <a:lnTo>
                    <a:pt x="24" y="62"/>
                  </a:lnTo>
                  <a:lnTo>
                    <a:pt x="18" y="74"/>
                  </a:lnTo>
                  <a:lnTo>
                    <a:pt x="12" y="87"/>
                  </a:lnTo>
                  <a:lnTo>
                    <a:pt x="7" y="99"/>
                  </a:lnTo>
                  <a:lnTo>
                    <a:pt x="4" y="113"/>
                  </a:lnTo>
                  <a:lnTo>
                    <a:pt x="1" y="127"/>
                  </a:lnTo>
                  <a:lnTo>
                    <a:pt x="0" y="142"/>
                  </a:lnTo>
                  <a:lnTo>
                    <a:pt x="0" y="142"/>
                  </a:lnTo>
                  <a:lnTo>
                    <a:pt x="1" y="157"/>
                  </a:lnTo>
                  <a:lnTo>
                    <a:pt x="4" y="171"/>
                  </a:lnTo>
                  <a:lnTo>
                    <a:pt x="7" y="185"/>
                  </a:lnTo>
                  <a:lnTo>
                    <a:pt x="12" y="198"/>
                  </a:lnTo>
                  <a:lnTo>
                    <a:pt x="18" y="211"/>
                  </a:lnTo>
                  <a:lnTo>
                    <a:pt x="24" y="222"/>
                  </a:lnTo>
                  <a:lnTo>
                    <a:pt x="33" y="233"/>
                  </a:lnTo>
                  <a:lnTo>
                    <a:pt x="42" y="243"/>
                  </a:lnTo>
                  <a:lnTo>
                    <a:pt x="52" y="252"/>
                  </a:lnTo>
                  <a:lnTo>
                    <a:pt x="63" y="261"/>
                  </a:lnTo>
                  <a:lnTo>
                    <a:pt x="75" y="267"/>
                  </a:lnTo>
                  <a:lnTo>
                    <a:pt x="87" y="273"/>
                  </a:lnTo>
                  <a:lnTo>
                    <a:pt x="101" y="279"/>
                  </a:lnTo>
                  <a:lnTo>
                    <a:pt x="114" y="283"/>
                  </a:lnTo>
                  <a:lnTo>
                    <a:pt x="129" y="284"/>
                  </a:lnTo>
                  <a:lnTo>
                    <a:pt x="143" y="285"/>
                  </a:lnTo>
                  <a:lnTo>
                    <a:pt x="608" y="285"/>
                  </a:lnTo>
                  <a:lnTo>
                    <a:pt x="608" y="285"/>
                  </a:lnTo>
                  <a:lnTo>
                    <a:pt x="616" y="285"/>
                  </a:lnTo>
                  <a:lnTo>
                    <a:pt x="623" y="284"/>
                  </a:lnTo>
                  <a:lnTo>
                    <a:pt x="630" y="281"/>
                  </a:lnTo>
                  <a:lnTo>
                    <a:pt x="637" y="279"/>
                  </a:lnTo>
                  <a:lnTo>
                    <a:pt x="649" y="272"/>
                  </a:lnTo>
                  <a:lnTo>
                    <a:pt x="660" y="264"/>
                  </a:lnTo>
                  <a:lnTo>
                    <a:pt x="669" y="252"/>
                  </a:lnTo>
                  <a:lnTo>
                    <a:pt x="675" y="241"/>
                  </a:lnTo>
                  <a:lnTo>
                    <a:pt x="678" y="234"/>
                  </a:lnTo>
                  <a:lnTo>
                    <a:pt x="680" y="227"/>
                  </a:lnTo>
                  <a:lnTo>
                    <a:pt x="681" y="220"/>
                  </a:lnTo>
                  <a:lnTo>
                    <a:pt x="681" y="212"/>
                  </a:lnTo>
                  <a:lnTo>
                    <a:pt x="681" y="73"/>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6" name="Freeform 33"/>
            <p:cNvSpPr>
              <a:spLocks noEditPoints="1"/>
            </p:cNvSpPr>
            <p:nvPr/>
          </p:nvSpPr>
          <p:spPr bwMode="auto">
            <a:xfrm>
              <a:off x="3475038" y="3501380"/>
              <a:ext cx="592138" cy="277813"/>
            </a:xfrm>
            <a:custGeom>
              <a:avLst/>
              <a:gdLst>
                <a:gd name="T0" fmla="*/ 175 w 746"/>
                <a:gd name="T1" fmla="*/ 350 h 350"/>
                <a:gd name="T2" fmla="*/ 123 w 746"/>
                <a:gd name="T3" fmla="*/ 342 h 350"/>
                <a:gd name="T4" fmla="*/ 77 w 746"/>
                <a:gd name="T5" fmla="*/ 320 h 350"/>
                <a:gd name="T6" fmla="*/ 40 w 746"/>
                <a:gd name="T7" fmla="*/ 287 h 350"/>
                <a:gd name="T8" fmla="*/ 14 w 746"/>
                <a:gd name="T9" fmla="*/ 244 h 350"/>
                <a:gd name="T10" fmla="*/ 1 w 746"/>
                <a:gd name="T11" fmla="*/ 193 h 350"/>
                <a:gd name="T12" fmla="*/ 1 w 746"/>
                <a:gd name="T13" fmla="*/ 158 h 350"/>
                <a:gd name="T14" fmla="*/ 14 w 746"/>
                <a:gd name="T15" fmla="*/ 107 h 350"/>
                <a:gd name="T16" fmla="*/ 40 w 746"/>
                <a:gd name="T17" fmla="*/ 64 h 350"/>
                <a:gd name="T18" fmla="*/ 77 w 746"/>
                <a:gd name="T19" fmla="*/ 31 h 350"/>
                <a:gd name="T20" fmla="*/ 123 w 746"/>
                <a:gd name="T21" fmla="*/ 9 h 350"/>
                <a:gd name="T22" fmla="*/ 175 w 746"/>
                <a:gd name="T23" fmla="*/ 0 h 350"/>
                <a:gd name="T24" fmla="*/ 652 w 746"/>
                <a:gd name="T25" fmla="*/ 0 h 350"/>
                <a:gd name="T26" fmla="*/ 681 w 746"/>
                <a:gd name="T27" fmla="*/ 9 h 350"/>
                <a:gd name="T28" fmla="*/ 707 w 746"/>
                <a:gd name="T29" fmla="*/ 25 h 350"/>
                <a:gd name="T30" fmla="*/ 727 w 746"/>
                <a:gd name="T31" fmla="*/ 47 h 350"/>
                <a:gd name="T32" fmla="*/ 741 w 746"/>
                <a:gd name="T33" fmla="*/ 75 h 350"/>
                <a:gd name="T34" fmla="*/ 746 w 746"/>
                <a:gd name="T35" fmla="*/ 106 h 350"/>
                <a:gd name="T36" fmla="*/ 745 w 746"/>
                <a:gd name="T37" fmla="*/ 256 h 350"/>
                <a:gd name="T38" fmla="*/ 738 w 746"/>
                <a:gd name="T39" fmla="*/ 287 h 350"/>
                <a:gd name="T40" fmla="*/ 721 w 746"/>
                <a:gd name="T41" fmla="*/ 312 h 350"/>
                <a:gd name="T42" fmla="*/ 699 w 746"/>
                <a:gd name="T43" fmla="*/ 332 h 350"/>
                <a:gd name="T44" fmla="*/ 672 w 746"/>
                <a:gd name="T45" fmla="*/ 346 h 350"/>
                <a:gd name="T46" fmla="*/ 640 w 746"/>
                <a:gd name="T47" fmla="*/ 350 h 350"/>
                <a:gd name="T48" fmla="*/ 175 w 746"/>
                <a:gd name="T49" fmla="*/ 65 h 350"/>
                <a:gd name="T50" fmla="*/ 142 w 746"/>
                <a:gd name="T51" fmla="*/ 70 h 350"/>
                <a:gd name="T52" fmla="*/ 113 w 746"/>
                <a:gd name="T53" fmla="*/ 84 h 350"/>
                <a:gd name="T54" fmla="*/ 90 w 746"/>
                <a:gd name="T55" fmla="*/ 105 h 350"/>
                <a:gd name="T56" fmla="*/ 74 w 746"/>
                <a:gd name="T57" fmla="*/ 132 h 350"/>
                <a:gd name="T58" fmla="*/ 65 w 746"/>
                <a:gd name="T59" fmla="*/ 164 h 350"/>
                <a:gd name="T60" fmla="*/ 65 w 746"/>
                <a:gd name="T61" fmla="*/ 187 h 350"/>
                <a:gd name="T62" fmla="*/ 74 w 746"/>
                <a:gd name="T63" fmla="*/ 218 h 350"/>
                <a:gd name="T64" fmla="*/ 90 w 746"/>
                <a:gd name="T65" fmla="*/ 246 h 350"/>
                <a:gd name="T66" fmla="*/ 113 w 746"/>
                <a:gd name="T67" fmla="*/ 267 h 350"/>
                <a:gd name="T68" fmla="*/ 142 w 746"/>
                <a:gd name="T69" fmla="*/ 281 h 350"/>
                <a:gd name="T70" fmla="*/ 175 w 746"/>
                <a:gd name="T71" fmla="*/ 285 h 350"/>
                <a:gd name="T72" fmla="*/ 648 w 746"/>
                <a:gd name="T73" fmla="*/ 285 h 350"/>
                <a:gd name="T74" fmla="*/ 669 w 746"/>
                <a:gd name="T75" fmla="*/ 274 h 350"/>
                <a:gd name="T76" fmla="*/ 680 w 746"/>
                <a:gd name="T77" fmla="*/ 253 h 350"/>
                <a:gd name="T78" fmla="*/ 681 w 746"/>
                <a:gd name="T79" fmla="*/ 106 h 350"/>
                <a:gd name="T80" fmla="*/ 674 w 746"/>
                <a:gd name="T81" fmla="*/ 83 h 350"/>
                <a:gd name="T82" fmla="*/ 657 w 746"/>
                <a:gd name="T83" fmla="*/ 68 h 350"/>
                <a:gd name="T84" fmla="*/ 175 w 746"/>
                <a:gd name="T85" fmla="*/ 6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6" h="350">
                  <a:moveTo>
                    <a:pt x="640" y="350"/>
                  </a:moveTo>
                  <a:lnTo>
                    <a:pt x="175" y="350"/>
                  </a:lnTo>
                  <a:lnTo>
                    <a:pt x="175" y="350"/>
                  </a:lnTo>
                  <a:lnTo>
                    <a:pt x="157" y="349"/>
                  </a:lnTo>
                  <a:lnTo>
                    <a:pt x="140" y="347"/>
                  </a:lnTo>
                  <a:lnTo>
                    <a:pt x="123" y="342"/>
                  </a:lnTo>
                  <a:lnTo>
                    <a:pt x="107" y="336"/>
                  </a:lnTo>
                  <a:lnTo>
                    <a:pt x="91" y="329"/>
                  </a:lnTo>
                  <a:lnTo>
                    <a:pt x="77" y="320"/>
                  </a:lnTo>
                  <a:lnTo>
                    <a:pt x="63" y="310"/>
                  </a:lnTo>
                  <a:lnTo>
                    <a:pt x="52" y="299"/>
                  </a:lnTo>
                  <a:lnTo>
                    <a:pt x="40" y="287"/>
                  </a:lnTo>
                  <a:lnTo>
                    <a:pt x="30" y="273"/>
                  </a:lnTo>
                  <a:lnTo>
                    <a:pt x="22" y="259"/>
                  </a:lnTo>
                  <a:lnTo>
                    <a:pt x="14" y="244"/>
                  </a:lnTo>
                  <a:lnTo>
                    <a:pt x="8" y="227"/>
                  </a:lnTo>
                  <a:lnTo>
                    <a:pt x="3" y="210"/>
                  </a:lnTo>
                  <a:lnTo>
                    <a:pt x="1" y="193"/>
                  </a:lnTo>
                  <a:lnTo>
                    <a:pt x="0" y="175"/>
                  </a:lnTo>
                  <a:lnTo>
                    <a:pt x="0" y="175"/>
                  </a:lnTo>
                  <a:lnTo>
                    <a:pt x="1" y="158"/>
                  </a:lnTo>
                  <a:lnTo>
                    <a:pt x="3" y="141"/>
                  </a:lnTo>
                  <a:lnTo>
                    <a:pt x="8" y="123"/>
                  </a:lnTo>
                  <a:lnTo>
                    <a:pt x="14" y="107"/>
                  </a:lnTo>
                  <a:lnTo>
                    <a:pt x="22" y="92"/>
                  </a:lnTo>
                  <a:lnTo>
                    <a:pt x="30" y="78"/>
                  </a:lnTo>
                  <a:lnTo>
                    <a:pt x="40" y="64"/>
                  </a:lnTo>
                  <a:lnTo>
                    <a:pt x="52" y="51"/>
                  </a:lnTo>
                  <a:lnTo>
                    <a:pt x="63" y="40"/>
                  </a:lnTo>
                  <a:lnTo>
                    <a:pt x="77" y="31"/>
                  </a:lnTo>
                  <a:lnTo>
                    <a:pt x="91" y="21"/>
                  </a:lnTo>
                  <a:lnTo>
                    <a:pt x="107" y="14"/>
                  </a:lnTo>
                  <a:lnTo>
                    <a:pt x="123" y="9"/>
                  </a:lnTo>
                  <a:lnTo>
                    <a:pt x="140" y="4"/>
                  </a:lnTo>
                  <a:lnTo>
                    <a:pt x="157" y="2"/>
                  </a:lnTo>
                  <a:lnTo>
                    <a:pt x="175" y="0"/>
                  </a:lnTo>
                  <a:lnTo>
                    <a:pt x="640" y="0"/>
                  </a:lnTo>
                  <a:lnTo>
                    <a:pt x="640" y="0"/>
                  </a:lnTo>
                  <a:lnTo>
                    <a:pt x="652" y="0"/>
                  </a:lnTo>
                  <a:lnTo>
                    <a:pt x="662" y="3"/>
                  </a:lnTo>
                  <a:lnTo>
                    <a:pt x="672" y="5"/>
                  </a:lnTo>
                  <a:lnTo>
                    <a:pt x="681" y="9"/>
                  </a:lnTo>
                  <a:lnTo>
                    <a:pt x="690" y="13"/>
                  </a:lnTo>
                  <a:lnTo>
                    <a:pt x="699" y="18"/>
                  </a:lnTo>
                  <a:lnTo>
                    <a:pt x="707" y="25"/>
                  </a:lnTo>
                  <a:lnTo>
                    <a:pt x="714" y="32"/>
                  </a:lnTo>
                  <a:lnTo>
                    <a:pt x="721" y="39"/>
                  </a:lnTo>
                  <a:lnTo>
                    <a:pt x="727" y="47"/>
                  </a:lnTo>
                  <a:lnTo>
                    <a:pt x="733" y="55"/>
                  </a:lnTo>
                  <a:lnTo>
                    <a:pt x="738" y="64"/>
                  </a:lnTo>
                  <a:lnTo>
                    <a:pt x="741" y="75"/>
                  </a:lnTo>
                  <a:lnTo>
                    <a:pt x="743" y="84"/>
                  </a:lnTo>
                  <a:lnTo>
                    <a:pt x="745" y="94"/>
                  </a:lnTo>
                  <a:lnTo>
                    <a:pt x="746" y="106"/>
                  </a:lnTo>
                  <a:lnTo>
                    <a:pt x="746" y="245"/>
                  </a:lnTo>
                  <a:lnTo>
                    <a:pt x="746" y="245"/>
                  </a:lnTo>
                  <a:lnTo>
                    <a:pt x="745" y="256"/>
                  </a:lnTo>
                  <a:lnTo>
                    <a:pt x="743" y="267"/>
                  </a:lnTo>
                  <a:lnTo>
                    <a:pt x="741" y="276"/>
                  </a:lnTo>
                  <a:lnTo>
                    <a:pt x="738" y="287"/>
                  </a:lnTo>
                  <a:lnTo>
                    <a:pt x="733" y="296"/>
                  </a:lnTo>
                  <a:lnTo>
                    <a:pt x="727" y="304"/>
                  </a:lnTo>
                  <a:lnTo>
                    <a:pt x="721" y="312"/>
                  </a:lnTo>
                  <a:lnTo>
                    <a:pt x="714" y="319"/>
                  </a:lnTo>
                  <a:lnTo>
                    <a:pt x="707" y="326"/>
                  </a:lnTo>
                  <a:lnTo>
                    <a:pt x="699" y="332"/>
                  </a:lnTo>
                  <a:lnTo>
                    <a:pt x="690" y="338"/>
                  </a:lnTo>
                  <a:lnTo>
                    <a:pt x="681" y="342"/>
                  </a:lnTo>
                  <a:lnTo>
                    <a:pt x="672" y="346"/>
                  </a:lnTo>
                  <a:lnTo>
                    <a:pt x="662" y="348"/>
                  </a:lnTo>
                  <a:lnTo>
                    <a:pt x="652" y="350"/>
                  </a:lnTo>
                  <a:lnTo>
                    <a:pt x="640" y="350"/>
                  </a:lnTo>
                  <a:lnTo>
                    <a:pt x="640" y="350"/>
                  </a:lnTo>
                  <a:close/>
                  <a:moveTo>
                    <a:pt x="175" y="65"/>
                  </a:moveTo>
                  <a:lnTo>
                    <a:pt x="175" y="65"/>
                  </a:lnTo>
                  <a:lnTo>
                    <a:pt x="164" y="65"/>
                  </a:lnTo>
                  <a:lnTo>
                    <a:pt x="153" y="68"/>
                  </a:lnTo>
                  <a:lnTo>
                    <a:pt x="142" y="70"/>
                  </a:lnTo>
                  <a:lnTo>
                    <a:pt x="132" y="73"/>
                  </a:lnTo>
                  <a:lnTo>
                    <a:pt x="123" y="78"/>
                  </a:lnTo>
                  <a:lnTo>
                    <a:pt x="113" y="84"/>
                  </a:lnTo>
                  <a:lnTo>
                    <a:pt x="105" y="90"/>
                  </a:lnTo>
                  <a:lnTo>
                    <a:pt x="97" y="98"/>
                  </a:lnTo>
                  <a:lnTo>
                    <a:pt x="90" y="105"/>
                  </a:lnTo>
                  <a:lnTo>
                    <a:pt x="83" y="114"/>
                  </a:lnTo>
                  <a:lnTo>
                    <a:pt x="79" y="123"/>
                  </a:lnTo>
                  <a:lnTo>
                    <a:pt x="74" y="132"/>
                  </a:lnTo>
                  <a:lnTo>
                    <a:pt x="69" y="143"/>
                  </a:lnTo>
                  <a:lnTo>
                    <a:pt x="67" y="153"/>
                  </a:lnTo>
                  <a:lnTo>
                    <a:pt x="65" y="164"/>
                  </a:lnTo>
                  <a:lnTo>
                    <a:pt x="65" y="175"/>
                  </a:lnTo>
                  <a:lnTo>
                    <a:pt x="65" y="175"/>
                  </a:lnTo>
                  <a:lnTo>
                    <a:pt x="65" y="187"/>
                  </a:lnTo>
                  <a:lnTo>
                    <a:pt x="67" y="197"/>
                  </a:lnTo>
                  <a:lnTo>
                    <a:pt x="69" y="208"/>
                  </a:lnTo>
                  <a:lnTo>
                    <a:pt x="74" y="218"/>
                  </a:lnTo>
                  <a:lnTo>
                    <a:pt x="79" y="227"/>
                  </a:lnTo>
                  <a:lnTo>
                    <a:pt x="83" y="237"/>
                  </a:lnTo>
                  <a:lnTo>
                    <a:pt x="90" y="246"/>
                  </a:lnTo>
                  <a:lnTo>
                    <a:pt x="97" y="253"/>
                  </a:lnTo>
                  <a:lnTo>
                    <a:pt x="105" y="260"/>
                  </a:lnTo>
                  <a:lnTo>
                    <a:pt x="113" y="267"/>
                  </a:lnTo>
                  <a:lnTo>
                    <a:pt x="123" y="273"/>
                  </a:lnTo>
                  <a:lnTo>
                    <a:pt x="132" y="277"/>
                  </a:lnTo>
                  <a:lnTo>
                    <a:pt x="142" y="281"/>
                  </a:lnTo>
                  <a:lnTo>
                    <a:pt x="153" y="283"/>
                  </a:lnTo>
                  <a:lnTo>
                    <a:pt x="164" y="285"/>
                  </a:lnTo>
                  <a:lnTo>
                    <a:pt x="175" y="285"/>
                  </a:lnTo>
                  <a:lnTo>
                    <a:pt x="640" y="285"/>
                  </a:lnTo>
                  <a:lnTo>
                    <a:pt x="640" y="285"/>
                  </a:lnTo>
                  <a:lnTo>
                    <a:pt x="648" y="285"/>
                  </a:lnTo>
                  <a:lnTo>
                    <a:pt x="657" y="283"/>
                  </a:lnTo>
                  <a:lnTo>
                    <a:pt x="663" y="278"/>
                  </a:lnTo>
                  <a:lnTo>
                    <a:pt x="669" y="274"/>
                  </a:lnTo>
                  <a:lnTo>
                    <a:pt x="674" y="268"/>
                  </a:lnTo>
                  <a:lnTo>
                    <a:pt x="677" y="261"/>
                  </a:lnTo>
                  <a:lnTo>
                    <a:pt x="680" y="253"/>
                  </a:lnTo>
                  <a:lnTo>
                    <a:pt x="681" y="245"/>
                  </a:lnTo>
                  <a:lnTo>
                    <a:pt x="681" y="106"/>
                  </a:lnTo>
                  <a:lnTo>
                    <a:pt x="681" y="106"/>
                  </a:lnTo>
                  <a:lnTo>
                    <a:pt x="680" y="98"/>
                  </a:lnTo>
                  <a:lnTo>
                    <a:pt x="677" y="90"/>
                  </a:lnTo>
                  <a:lnTo>
                    <a:pt x="674" y="83"/>
                  </a:lnTo>
                  <a:lnTo>
                    <a:pt x="669" y="77"/>
                  </a:lnTo>
                  <a:lnTo>
                    <a:pt x="663" y="72"/>
                  </a:lnTo>
                  <a:lnTo>
                    <a:pt x="657" y="68"/>
                  </a:lnTo>
                  <a:lnTo>
                    <a:pt x="648" y="65"/>
                  </a:lnTo>
                  <a:lnTo>
                    <a:pt x="640" y="65"/>
                  </a:lnTo>
                  <a:lnTo>
                    <a:pt x="175" y="6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34"/>
            <p:cNvSpPr/>
            <p:nvPr/>
          </p:nvSpPr>
          <p:spPr bwMode="auto">
            <a:xfrm>
              <a:off x="7789863" y="2644130"/>
              <a:ext cx="642938" cy="328613"/>
            </a:xfrm>
            <a:custGeom>
              <a:avLst/>
              <a:gdLst>
                <a:gd name="T0" fmla="*/ 405 w 810"/>
                <a:gd name="T1" fmla="*/ 180 h 412"/>
                <a:gd name="T2" fmla="*/ 0 w 810"/>
                <a:gd name="T3" fmla="*/ 0 h 412"/>
                <a:gd name="T4" fmla="*/ 0 w 810"/>
                <a:gd name="T5" fmla="*/ 272 h 412"/>
                <a:gd name="T6" fmla="*/ 0 w 810"/>
                <a:gd name="T7" fmla="*/ 272 h 412"/>
                <a:gd name="T8" fmla="*/ 7 w 810"/>
                <a:gd name="T9" fmla="*/ 278 h 412"/>
                <a:gd name="T10" fmla="*/ 29 w 810"/>
                <a:gd name="T11" fmla="*/ 294 h 412"/>
                <a:gd name="T12" fmla="*/ 45 w 810"/>
                <a:gd name="T13" fmla="*/ 304 h 412"/>
                <a:gd name="T14" fmla="*/ 65 w 810"/>
                <a:gd name="T15" fmla="*/ 316 h 412"/>
                <a:gd name="T16" fmla="*/ 87 w 810"/>
                <a:gd name="T17" fmla="*/ 329 h 412"/>
                <a:gd name="T18" fmla="*/ 112 w 810"/>
                <a:gd name="T19" fmla="*/ 343 h 412"/>
                <a:gd name="T20" fmla="*/ 140 w 810"/>
                <a:gd name="T21" fmla="*/ 355 h 412"/>
                <a:gd name="T22" fmla="*/ 171 w 810"/>
                <a:gd name="T23" fmla="*/ 368 h 412"/>
                <a:gd name="T24" fmla="*/ 204 w 810"/>
                <a:gd name="T25" fmla="*/ 380 h 412"/>
                <a:gd name="T26" fmla="*/ 239 w 810"/>
                <a:gd name="T27" fmla="*/ 390 h 412"/>
                <a:gd name="T28" fmla="*/ 278 w 810"/>
                <a:gd name="T29" fmla="*/ 399 h 412"/>
                <a:gd name="T30" fmla="*/ 318 w 810"/>
                <a:gd name="T31" fmla="*/ 406 h 412"/>
                <a:gd name="T32" fmla="*/ 339 w 810"/>
                <a:gd name="T33" fmla="*/ 409 h 412"/>
                <a:gd name="T34" fmla="*/ 361 w 810"/>
                <a:gd name="T35" fmla="*/ 410 h 412"/>
                <a:gd name="T36" fmla="*/ 383 w 810"/>
                <a:gd name="T37" fmla="*/ 411 h 412"/>
                <a:gd name="T38" fmla="*/ 405 w 810"/>
                <a:gd name="T39" fmla="*/ 412 h 412"/>
                <a:gd name="T40" fmla="*/ 405 w 810"/>
                <a:gd name="T41" fmla="*/ 412 h 412"/>
                <a:gd name="T42" fmla="*/ 427 w 810"/>
                <a:gd name="T43" fmla="*/ 411 h 412"/>
                <a:gd name="T44" fmla="*/ 449 w 810"/>
                <a:gd name="T45" fmla="*/ 410 h 412"/>
                <a:gd name="T46" fmla="*/ 471 w 810"/>
                <a:gd name="T47" fmla="*/ 409 h 412"/>
                <a:gd name="T48" fmla="*/ 492 w 810"/>
                <a:gd name="T49" fmla="*/ 406 h 412"/>
                <a:gd name="T50" fmla="*/ 531 w 810"/>
                <a:gd name="T51" fmla="*/ 399 h 412"/>
                <a:gd name="T52" fmla="*/ 570 w 810"/>
                <a:gd name="T53" fmla="*/ 390 h 412"/>
                <a:gd name="T54" fmla="*/ 605 w 810"/>
                <a:gd name="T55" fmla="*/ 380 h 412"/>
                <a:gd name="T56" fmla="*/ 639 w 810"/>
                <a:gd name="T57" fmla="*/ 368 h 412"/>
                <a:gd name="T58" fmla="*/ 670 w 810"/>
                <a:gd name="T59" fmla="*/ 355 h 412"/>
                <a:gd name="T60" fmla="*/ 698 w 810"/>
                <a:gd name="T61" fmla="*/ 343 h 412"/>
                <a:gd name="T62" fmla="*/ 724 w 810"/>
                <a:gd name="T63" fmla="*/ 329 h 412"/>
                <a:gd name="T64" fmla="*/ 746 w 810"/>
                <a:gd name="T65" fmla="*/ 316 h 412"/>
                <a:gd name="T66" fmla="*/ 765 w 810"/>
                <a:gd name="T67" fmla="*/ 304 h 412"/>
                <a:gd name="T68" fmla="*/ 782 w 810"/>
                <a:gd name="T69" fmla="*/ 294 h 412"/>
                <a:gd name="T70" fmla="*/ 804 w 810"/>
                <a:gd name="T71" fmla="*/ 278 h 412"/>
                <a:gd name="T72" fmla="*/ 810 w 810"/>
                <a:gd name="T73" fmla="*/ 272 h 412"/>
                <a:gd name="T74" fmla="*/ 810 w 810"/>
                <a:gd name="T75" fmla="*/ 0 h 412"/>
                <a:gd name="T76" fmla="*/ 405 w 810"/>
                <a:gd name="T77"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0" h="412">
                  <a:moveTo>
                    <a:pt x="405" y="180"/>
                  </a:moveTo>
                  <a:lnTo>
                    <a:pt x="0" y="0"/>
                  </a:lnTo>
                  <a:lnTo>
                    <a:pt x="0" y="272"/>
                  </a:lnTo>
                  <a:lnTo>
                    <a:pt x="0" y="272"/>
                  </a:lnTo>
                  <a:lnTo>
                    <a:pt x="7" y="278"/>
                  </a:lnTo>
                  <a:lnTo>
                    <a:pt x="29" y="294"/>
                  </a:lnTo>
                  <a:lnTo>
                    <a:pt x="45" y="304"/>
                  </a:lnTo>
                  <a:lnTo>
                    <a:pt x="65" y="316"/>
                  </a:lnTo>
                  <a:lnTo>
                    <a:pt x="87" y="329"/>
                  </a:lnTo>
                  <a:lnTo>
                    <a:pt x="112" y="343"/>
                  </a:lnTo>
                  <a:lnTo>
                    <a:pt x="140" y="355"/>
                  </a:lnTo>
                  <a:lnTo>
                    <a:pt x="171" y="368"/>
                  </a:lnTo>
                  <a:lnTo>
                    <a:pt x="204" y="380"/>
                  </a:lnTo>
                  <a:lnTo>
                    <a:pt x="239" y="390"/>
                  </a:lnTo>
                  <a:lnTo>
                    <a:pt x="278" y="399"/>
                  </a:lnTo>
                  <a:lnTo>
                    <a:pt x="318" y="406"/>
                  </a:lnTo>
                  <a:lnTo>
                    <a:pt x="339" y="409"/>
                  </a:lnTo>
                  <a:lnTo>
                    <a:pt x="361" y="410"/>
                  </a:lnTo>
                  <a:lnTo>
                    <a:pt x="383" y="411"/>
                  </a:lnTo>
                  <a:lnTo>
                    <a:pt x="405" y="412"/>
                  </a:lnTo>
                  <a:lnTo>
                    <a:pt x="405" y="412"/>
                  </a:lnTo>
                  <a:lnTo>
                    <a:pt x="427" y="411"/>
                  </a:lnTo>
                  <a:lnTo>
                    <a:pt x="449" y="410"/>
                  </a:lnTo>
                  <a:lnTo>
                    <a:pt x="471" y="409"/>
                  </a:lnTo>
                  <a:lnTo>
                    <a:pt x="492" y="406"/>
                  </a:lnTo>
                  <a:lnTo>
                    <a:pt x="531" y="399"/>
                  </a:lnTo>
                  <a:lnTo>
                    <a:pt x="570" y="390"/>
                  </a:lnTo>
                  <a:lnTo>
                    <a:pt x="605" y="380"/>
                  </a:lnTo>
                  <a:lnTo>
                    <a:pt x="639" y="368"/>
                  </a:lnTo>
                  <a:lnTo>
                    <a:pt x="670" y="355"/>
                  </a:lnTo>
                  <a:lnTo>
                    <a:pt x="698" y="343"/>
                  </a:lnTo>
                  <a:lnTo>
                    <a:pt x="724" y="329"/>
                  </a:lnTo>
                  <a:lnTo>
                    <a:pt x="746" y="316"/>
                  </a:lnTo>
                  <a:lnTo>
                    <a:pt x="765" y="304"/>
                  </a:lnTo>
                  <a:lnTo>
                    <a:pt x="782" y="294"/>
                  </a:lnTo>
                  <a:lnTo>
                    <a:pt x="804" y="278"/>
                  </a:lnTo>
                  <a:lnTo>
                    <a:pt x="810" y="272"/>
                  </a:lnTo>
                  <a:lnTo>
                    <a:pt x="810" y="0"/>
                  </a:lnTo>
                  <a:lnTo>
                    <a:pt x="405" y="18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35"/>
            <p:cNvSpPr>
              <a:spLocks noEditPoints="1"/>
            </p:cNvSpPr>
            <p:nvPr/>
          </p:nvSpPr>
          <p:spPr bwMode="auto">
            <a:xfrm>
              <a:off x="7764463" y="2620318"/>
              <a:ext cx="693738" cy="376238"/>
            </a:xfrm>
            <a:custGeom>
              <a:avLst/>
              <a:gdLst>
                <a:gd name="T0" fmla="*/ 438 w 875"/>
                <a:gd name="T1" fmla="*/ 475 h 475"/>
                <a:gd name="T2" fmla="*/ 392 w 875"/>
                <a:gd name="T3" fmla="*/ 473 h 475"/>
                <a:gd name="T4" fmla="*/ 348 w 875"/>
                <a:gd name="T5" fmla="*/ 470 h 475"/>
                <a:gd name="T6" fmla="*/ 267 w 875"/>
                <a:gd name="T7" fmla="*/ 453 h 475"/>
                <a:gd name="T8" fmla="*/ 195 w 875"/>
                <a:gd name="T9" fmla="*/ 430 h 475"/>
                <a:gd name="T10" fmla="*/ 133 w 875"/>
                <a:gd name="T11" fmla="*/ 403 h 475"/>
                <a:gd name="T12" fmla="*/ 84 w 875"/>
                <a:gd name="T13" fmla="*/ 377 h 475"/>
                <a:gd name="T14" fmla="*/ 47 w 875"/>
                <a:gd name="T15" fmla="*/ 354 h 475"/>
                <a:gd name="T16" fmla="*/ 12 w 875"/>
                <a:gd name="T17" fmla="*/ 328 h 475"/>
                <a:gd name="T18" fmla="*/ 7 w 875"/>
                <a:gd name="T19" fmla="*/ 324 h 475"/>
                <a:gd name="T20" fmla="*/ 1 w 875"/>
                <a:gd name="T21" fmla="*/ 311 h 475"/>
                <a:gd name="T22" fmla="*/ 0 w 875"/>
                <a:gd name="T23" fmla="*/ 32 h 475"/>
                <a:gd name="T24" fmla="*/ 1 w 875"/>
                <a:gd name="T25" fmla="*/ 23 h 475"/>
                <a:gd name="T26" fmla="*/ 9 w 875"/>
                <a:gd name="T27" fmla="*/ 10 h 475"/>
                <a:gd name="T28" fmla="*/ 15 w 875"/>
                <a:gd name="T29" fmla="*/ 5 h 475"/>
                <a:gd name="T30" fmla="*/ 29 w 875"/>
                <a:gd name="T31" fmla="*/ 0 h 475"/>
                <a:gd name="T32" fmla="*/ 45 w 875"/>
                <a:gd name="T33" fmla="*/ 3 h 475"/>
                <a:gd name="T34" fmla="*/ 831 w 875"/>
                <a:gd name="T35" fmla="*/ 3 h 475"/>
                <a:gd name="T36" fmla="*/ 839 w 875"/>
                <a:gd name="T37" fmla="*/ 0 h 475"/>
                <a:gd name="T38" fmla="*/ 854 w 875"/>
                <a:gd name="T39" fmla="*/ 1 h 475"/>
                <a:gd name="T40" fmla="*/ 861 w 875"/>
                <a:gd name="T41" fmla="*/ 5 h 475"/>
                <a:gd name="T42" fmla="*/ 871 w 875"/>
                <a:gd name="T43" fmla="*/ 16 h 475"/>
                <a:gd name="T44" fmla="*/ 875 w 875"/>
                <a:gd name="T45" fmla="*/ 32 h 475"/>
                <a:gd name="T46" fmla="*/ 875 w 875"/>
                <a:gd name="T47" fmla="*/ 304 h 475"/>
                <a:gd name="T48" fmla="*/ 872 w 875"/>
                <a:gd name="T49" fmla="*/ 318 h 475"/>
                <a:gd name="T50" fmla="*/ 864 w 875"/>
                <a:gd name="T51" fmla="*/ 328 h 475"/>
                <a:gd name="T52" fmla="*/ 854 w 875"/>
                <a:gd name="T53" fmla="*/ 336 h 475"/>
                <a:gd name="T54" fmla="*/ 812 w 875"/>
                <a:gd name="T55" fmla="*/ 365 h 475"/>
                <a:gd name="T56" fmla="*/ 768 w 875"/>
                <a:gd name="T57" fmla="*/ 391 h 475"/>
                <a:gd name="T58" fmla="*/ 713 w 875"/>
                <a:gd name="T59" fmla="*/ 417 h 475"/>
                <a:gd name="T60" fmla="*/ 645 w 875"/>
                <a:gd name="T61" fmla="*/ 442 h 475"/>
                <a:gd name="T62" fmla="*/ 569 w 875"/>
                <a:gd name="T63" fmla="*/ 463 h 475"/>
                <a:gd name="T64" fmla="*/ 506 w 875"/>
                <a:gd name="T65" fmla="*/ 472 h 475"/>
                <a:gd name="T66" fmla="*/ 461 w 875"/>
                <a:gd name="T67" fmla="*/ 474 h 475"/>
                <a:gd name="T68" fmla="*/ 438 w 875"/>
                <a:gd name="T69" fmla="*/ 475 h 475"/>
                <a:gd name="T70" fmla="*/ 64 w 875"/>
                <a:gd name="T71" fmla="*/ 289 h 475"/>
                <a:gd name="T72" fmla="*/ 111 w 875"/>
                <a:gd name="T73" fmla="*/ 320 h 475"/>
                <a:gd name="T74" fmla="*/ 148 w 875"/>
                <a:gd name="T75" fmla="*/ 341 h 475"/>
                <a:gd name="T76" fmla="*/ 194 w 875"/>
                <a:gd name="T77" fmla="*/ 362 h 475"/>
                <a:gd name="T78" fmla="*/ 246 w 875"/>
                <a:gd name="T79" fmla="*/ 381 h 475"/>
                <a:gd name="T80" fmla="*/ 304 w 875"/>
                <a:gd name="T81" fmla="*/ 398 h 475"/>
                <a:gd name="T82" fmla="*/ 369 w 875"/>
                <a:gd name="T83" fmla="*/ 408 h 475"/>
                <a:gd name="T84" fmla="*/ 438 w 875"/>
                <a:gd name="T85" fmla="*/ 413 h 475"/>
                <a:gd name="T86" fmla="*/ 473 w 875"/>
                <a:gd name="T87" fmla="*/ 412 h 475"/>
                <a:gd name="T88" fmla="*/ 540 w 875"/>
                <a:gd name="T89" fmla="*/ 403 h 475"/>
                <a:gd name="T90" fmla="*/ 603 w 875"/>
                <a:gd name="T91" fmla="*/ 390 h 475"/>
                <a:gd name="T92" fmla="*/ 657 w 875"/>
                <a:gd name="T93" fmla="*/ 371 h 475"/>
                <a:gd name="T94" fmla="*/ 706 w 875"/>
                <a:gd name="T95" fmla="*/ 351 h 475"/>
                <a:gd name="T96" fmla="*/ 746 w 875"/>
                <a:gd name="T97" fmla="*/ 330 h 475"/>
                <a:gd name="T98" fmla="*/ 793 w 875"/>
                <a:gd name="T99" fmla="*/ 303 h 475"/>
                <a:gd name="T100" fmla="*/ 812 w 875"/>
                <a:gd name="T101" fmla="*/ 79 h 475"/>
                <a:gd name="T102" fmla="*/ 451 w 875"/>
                <a:gd name="T103" fmla="*/ 240 h 475"/>
                <a:gd name="T104" fmla="*/ 438 w 875"/>
                <a:gd name="T105" fmla="*/ 244 h 475"/>
                <a:gd name="T106" fmla="*/ 425 w 875"/>
                <a:gd name="T107" fmla="*/ 240 h 475"/>
                <a:gd name="T108" fmla="*/ 64 w 875"/>
                <a:gd name="T109" fmla="*/ 289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5" h="475">
                  <a:moveTo>
                    <a:pt x="438" y="475"/>
                  </a:moveTo>
                  <a:lnTo>
                    <a:pt x="438" y="475"/>
                  </a:lnTo>
                  <a:lnTo>
                    <a:pt x="415" y="474"/>
                  </a:lnTo>
                  <a:lnTo>
                    <a:pt x="392" y="473"/>
                  </a:lnTo>
                  <a:lnTo>
                    <a:pt x="370" y="472"/>
                  </a:lnTo>
                  <a:lnTo>
                    <a:pt x="348" y="470"/>
                  </a:lnTo>
                  <a:lnTo>
                    <a:pt x="306" y="463"/>
                  </a:lnTo>
                  <a:lnTo>
                    <a:pt x="267" y="453"/>
                  </a:lnTo>
                  <a:lnTo>
                    <a:pt x="230" y="442"/>
                  </a:lnTo>
                  <a:lnTo>
                    <a:pt x="195" y="430"/>
                  </a:lnTo>
                  <a:lnTo>
                    <a:pt x="164" y="417"/>
                  </a:lnTo>
                  <a:lnTo>
                    <a:pt x="133" y="403"/>
                  </a:lnTo>
                  <a:lnTo>
                    <a:pt x="108" y="391"/>
                  </a:lnTo>
                  <a:lnTo>
                    <a:pt x="84" y="377"/>
                  </a:lnTo>
                  <a:lnTo>
                    <a:pt x="64" y="365"/>
                  </a:lnTo>
                  <a:lnTo>
                    <a:pt x="47" y="354"/>
                  </a:lnTo>
                  <a:lnTo>
                    <a:pt x="22" y="336"/>
                  </a:lnTo>
                  <a:lnTo>
                    <a:pt x="12" y="328"/>
                  </a:lnTo>
                  <a:lnTo>
                    <a:pt x="12" y="328"/>
                  </a:lnTo>
                  <a:lnTo>
                    <a:pt x="7" y="324"/>
                  </a:lnTo>
                  <a:lnTo>
                    <a:pt x="4" y="318"/>
                  </a:lnTo>
                  <a:lnTo>
                    <a:pt x="1" y="311"/>
                  </a:lnTo>
                  <a:lnTo>
                    <a:pt x="0" y="304"/>
                  </a:lnTo>
                  <a:lnTo>
                    <a:pt x="0" y="32"/>
                  </a:lnTo>
                  <a:lnTo>
                    <a:pt x="0" y="32"/>
                  </a:lnTo>
                  <a:lnTo>
                    <a:pt x="1" y="23"/>
                  </a:lnTo>
                  <a:lnTo>
                    <a:pt x="5" y="16"/>
                  </a:lnTo>
                  <a:lnTo>
                    <a:pt x="9" y="10"/>
                  </a:lnTo>
                  <a:lnTo>
                    <a:pt x="15" y="5"/>
                  </a:lnTo>
                  <a:lnTo>
                    <a:pt x="15" y="5"/>
                  </a:lnTo>
                  <a:lnTo>
                    <a:pt x="22" y="1"/>
                  </a:lnTo>
                  <a:lnTo>
                    <a:pt x="29" y="0"/>
                  </a:lnTo>
                  <a:lnTo>
                    <a:pt x="37" y="0"/>
                  </a:lnTo>
                  <a:lnTo>
                    <a:pt x="45" y="3"/>
                  </a:lnTo>
                  <a:lnTo>
                    <a:pt x="438" y="178"/>
                  </a:lnTo>
                  <a:lnTo>
                    <a:pt x="831" y="3"/>
                  </a:lnTo>
                  <a:lnTo>
                    <a:pt x="831" y="3"/>
                  </a:lnTo>
                  <a:lnTo>
                    <a:pt x="839" y="0"/>
                  </a:lnTo>
                  <a:lnTo>
                    <a:pt x="846" y="0"/>
                  </a:lnTo>
                  <a:lnTo>
                    <a:pt x="854" y="1"/>
                  </a:lnTo>
                  <a:lnTo>
                    <a:pt x="861" y="5"/>
                  </a:lnTo>
                  <a:lnTo>
                    <a:pt x="861" y="5"/>
                  </a:lnTo>
                  <a:lnTo>
                    <a:pt x="867" y="10"/>
                  </a:lnTo>
                  <a:lnTo>
                    <a:pt x="871" y="16"/>
                  </a:lnTo>
                  <a:lnTo>
                    <a:pt x="874" y="23"/>
                  </a:lnTo>
                  <a:lnTo>
                    <a:pt x="875" y="32"/>
                  </a:lnTo>
                  <a:lnTo>
                    <a:pt x="875" y="304"/>
                  </a:lnTo>
                  <a:lnTo>
                    <a:pt x="875" y="304"/>
                  </a:lnTo>
                  <a:lnTo>
                    <a:pt x="875" y="311"/>
                  </a:lnTo>
                  <a:lnTo>
                    <a:pt x="872" y="318"/>
                  </a:lnTo>
                  <a:lnTo>
                    <a:pt x="869" y="324"/>
                  </a:lnTo>
                  <a:lnTo>
                    <a:pt x="864" y="328"/>
                  </a:lnTo>
                  <a:lnTo>
                    <a:pt x="864" y="328"/>
                  </a:lnTo>
                  <a:lnTo>
                    <a:pt x="854" y="336"/>
                  </a:lnTo>
                  <a:lnTo>
                    <a:pt x="830" y="354"/>
                  </a:lnTo>
                  <a:lnTo>
                    <a:pt x="812" y="365"/>
                  </a:lnTo>
                  <a:lnTo>
                    <a:pt x="791" y="377"/>
                  </a:lnTo>
                  <a:lnTo>
                    <a:pt x="768" y="391"/>
                  </a:lnTo>
                  <a:lnTo>
                    <a:pt x="742" y="403"/>
                  </a:lnTo>
                  <a:lnTo>
                    <a:pt x="713" y="417"/>
                  </a:lnTo>
                  <a:lnTo>
                    <a:pt x="680" y="430"/>
                  </a:lnTo>
                  <a:lnTo>
                    <a:pt x="645" y="442"/>
                  </a:lnTo>
                  <a:lnTo>
                    <a:pt x="608" y="453"/>
                  </a:lnTo>
                  <a:lnTo>
                    <a:pt x="569" y="463"/>
                  </a:lnTo>
                  <a:lnTo>
                    <a:pt x="527" y="470"/>
                  </a:lnTo>
                  <a:lnTo>
                    <a:pt x="506" y="472"/>
                  </a:lnTo>
                  <a:lnTo>
                    <a:pt x="483" y="473"/>
                  </a:lnTo>
                  <a:lnTo>
                    <a:pt x="461" y="474"/>
                  </a:lnTo>
                  <a:lnTo>
                    <a:pt x="438" y="475"/>
                  </a:lnTo>
                  <a:lnTo>
                    <a:pt x="438" y="475"/>
                  </a:lnTo>
                  <a:close/>
                  <a:moveTo>
                    <a:pt x="64" y="289"/>
                  </a:moveTo>
                  <a:lnTo>
                    <a:pt x="64" y="289"/>
                  </a:lnTo>
                  <a:lnTo>
                    <a:pt x="84" y="303"/>
                  </a:lnTo>
                  <a:lnTo>
                    <a:pt x="111" y="320"/>
                  </a:lnTo>
                  <a:lnTo>
                    <a:pt x="129" y="330"/>
                  </a:lnTo>
                  <a:lnTo>
                    <a:pt x="148" y="341"/>
                  </a:lnTo>
                  <a:lnTo>
                    <a:pt x="171" y="351"/>
                  </a:lnTo>
                  <a:lnTo>
                    <a:pt x="194" y="362"/>
                  </a:lnTo>
                  <a:lnTo>
                    <a:pt x="219" y="371"/>
                  </a:lnTo>
                  <a:lnTo>
                    <a:pt x="246" y="381"/>
                  </a:lnTo>
                  <a:lnTo>
                    <a:pt x="274" y="390"/>
                  </a:lnTo>
                  <a:lnTo>
                    <a:pt x="304" y="398"/>
                  </a:lnTo>
                  <a:lnTo>
                    <a:pt x="336" y="403"/>
                  </a:lnTo>
                  <a:lnTo>
                    <a:pt x="369" y="408"/>
                  </a:lnTo>
                  <a:lnTo>
                    <a:pt x="402" y="412"/>
                  </a:lnTo>
                  <a:lnTo>
                    <a:pt x="438" y="413"/>
                  </a:lnTo>
                  <a:lnTo>
                    <a:pt x="438" y="413"/>
                  </a:lnTo>
                  <a:lnTo>
                    <a:pt x="473" y="412"/>
                  </a:lnTo>
                  <a:lnTo>
                    <a:pt x="508" y="408"/>
                  </a:lnTo>
                  <a:lnTo>
                    <a:pt x="540" y="403"/>
                  </a:lnTo>
                  <a:lnTo>
                    <a:pt x="572" y="398"/>
                  </a:lnTo>
                  <a:lnTo>
                    <a:pt x="603" y="390"/>
                  </a:lnTo>
                  <a:lnTo>
                    <a:pt x="630" y="381"/>
                  </a:lnTo>
                  <a:lnTo>
                    <a:pt x="657" y="371"/>
                  </a:lnTo>
                  <a:lnTo>
                    <a:pt x="682" y="362"/>
                  </a:lnTo>
                  <a:lnTo>
                    <a:pt x="706" y="351"/>
                  </a:lnTo>
                  <a:lnTo>
                    <a:pt x="728" y="341"/>
                  </a:lnTo>
                  <a:lnTo>
                    <a:pt x="746" y="330"/>
                  </a:lnTo>
                  <a:lnTo>
                    <a:pt x="764" y="320"/>
                  </a:lnTo>
                  <a:lnTo>
                    <a:pt x="793" y="303"/>
                  </a:lnTo>
                  <a:lnTo>
                    <a:pt x="812" y="289"/>
                  </a:lnTo>
                  <a:lnTo>
                    <a:pt x="812" y="79"/>
                  </a:lnTo>
                  <a:lnTo>
                    <a:pt x="451" y="240"/>
                  </a:lnTo>
                  <a:lnTo>
                    <a:pt x="451" y="240"/>
                  </a:lnTo>
                  <a:lnTo>
                    <a:pt x="444" y="242"/>
                  </a:lnTo>
                  <a:lnTo>
                    <a:pt x="438" y="244"/>
                  </a:lnTo>
                  <a:lnTo>
                    <a:pt x="431" y="242"/>
                  </a:lnTo>
                  <a:lnTo>
                    <a:pt x="425" y="240"/>
                  </a:lnTo>
                  <a:lnTo>
                    <a:pt x="64" y="79"/>
                  </a:lnTo>
                  <a:lnTo>
                    <a:pt x="64"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36"/>
            <p:cNvSpPr/>
            <p:nvPr/>
          </p:nvSpPr>
          <p:spPr bwMode="auto">
            <a:xfrm>
              <a:off x="7613651" y="2344093"/>
              <a:ext cx="995363" cy="444500"/>
            </a:xfrm>
            <a:custGeom>
              <a:avLst/>
              <a:gdLst>
                <a:gd name="T0" fmla="*/ 627 w 1254"/>
                <a:gd name="T1" fmla="*/ 558 h 558"/>
                <a:gd name="T2" fmla="*/ 0 w 1254"/>
                <a:gd name="T3" fmla="*/ 279 h 558"/>
                <a:gd name="T4" fmla="*/ 627 w 1254"/>
                <a:gd name="T5" fmla="*/ 0 h 558"/>
                <a:gd name="T6" fmla="*/ 1254 w 1254"/>
                <a:gd name="T7" fmla="*/ 279 h 558"/>
                <a:gd name="T8" fmla="*/ 627 w 1254"/>
                <a:gd name="T9" fmla="*/ 558 h 558"/>
              </a:gdLst>
              <a:ahLst/>
              <a:cxnLst>
                <a:cxn ang="0">
                  <a:pos x="T0" y="T1"/>
                </a:cxn>
                <a:cxn ang="0">
                  <a:pos x="T2" y="T3"/>
                </a:cxn>
                <a:cxn ang="0">
                  <a:pos x="T4" y="T5"/>
                </a:cxn>
                <a:cxn ang="0">
                  <a:pos x="T6" y="T7"/>
                </a:cxn>
                <a:cxn ang="0">
                  <a:pos x="T8" y="T9"/>
                </a:cxn>
              </a:cxnLst>
              <a:rect l="0" t="0" r="r" b="b"/>
              <a:pathLst>
                <a:path w="1254" h="558">
                  <a:moveTo>
                    <a:pt x="627" y="558"/>
                  </a:moveTo>
                  <a:lnTo>
                    <a:pt x="0" y="279"/>
                  </a:lnTo>
                  <a:lnTo>
                    <a:pt x="627" y="0"/>
                  </a:lnTo>
                  <a:lnTo>
                    <a:pt x="1254" y="279"/>
                  </a:lnTo>
                  <a:lnTo>
                    <a:pt x="627" y="55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0" name="Freeform 37"/>
            <p:cNvSpPr>
              <a:spLocks noEditPoints="1"/>
            </p:cNvSpPr>
            <p:nvPr/>
          </p:nvSpPr>
          <p:spPr bwMode="auto">
            <a:xfrm>
              <a:off x="7589838" y="2320280"/>
              <a:ext cx="1044575" cy="492125"/>
            </a:xfrm>
            <a:custGeom>
              <a:avLst/>
              <a:gdLst>
                <a:gd name="T0" fmla="*/ 658 w 1316"/>
                <a:gd name="T1" fmla="*/ 621 h 621"/>
                <a:gd name="T2" fmla="*/ 658 w 1316"/>
                <a:gd name="T3" fmla="*/ 621 h 621"/>
                <a:gd name="T4" fmla="*/ 651 w 1316"/>
                <a:gd name="T5" fmla="*/ 619 h 621"/>
                <a:gd name="T6" fmla="*/ 645 w 1316"/>
                <a:gd name="T7" fmla="*/ 617 h 621"/>
                <a:gd name="T8" fmla="*/ 19 w 1316"/>
                <a:gd name="T9" fmla="*/ 339 h 621"/>
                <a:gd name="T10" fmla="*/ 19 w 1316"/>
                <a:gd name="T11" fmla="*/ 339 h 621"/>
                <a:gd name="T12" fmla="*/ 11 w 1316"/>
                <a:gd name="T13" fmla="*/ 333 h 621"/>
                <a:gd name="T14" fmla="*/ 5 w 1316"/>
                <a:gd name="T15" fmla="*/ 327 h 621"/>
                <a:gd name="T16" fmla="*/ 1 w 1316"/>
                <a:gd name="T17" fmla="*/ 319 h 621"/>
                <a:gd name="T18" fmla="*/ 0 w 1316"/>
                <a:gd name="T19" fmla="*/ 310 h 621"/>
                <a:gd name="T20" fmla="*/ 0 w 1316"/>
                <a:gd name="T21" fmla="*/ 310 h 621"/>
                <a:gd name="T22" fmla="*/ 1 w 1316"/>
                <a:gd name="T23" fmla="*/ 301 h 621"/>
                <a:gd name="T24" fmla="*/ 5 w 1316"/>
                <a:gd name="T25" fmla="*/ 293 h 621"/>
                <a:gd name="T26" fmla="*/ 11 w 1316"/>
                <a:gd name="T27" fmla="*/ 286 h 621"/>
                <a:gd name="T28" fmla="*/ 19 w 1316"/>
                <a:gd name="T29" fmla="*/ 281 h 621"/>
                <a:gd name="T30" fmla="*/ 645 w 1316"/>
                <a:gd name="T31" fmla="*/ 2 h 621"/>
                <a:gd name="T32" fmla="*/ 645 w 1316"/>
                <a:gd name="T33" fmla="*/ 2 h 621"/>
                <a:gd name="T34" fmla="*/ 651 w 1316"/>
                <a:gd name="T35" fmla="*/ 0 h 621"/>
                <a:gd name="T36" fmla="*/ 658 w 1316"/>
                <a:gd name="T37" fmla="*/ 0 h 621"/>
                <a:gd name="T38" fmla="*/ 664 w 1316"/>
                <a:gd name="T39" fmla="*/ 0 h 621"/>
                <a:gd name="T40" fmla="*/ 671 w 1316"/>
                <a:gd name="T41" fmla="*/ 2 h 621"/>
                <a:gd name="T42" fmla="*/ 1297 w 1316"/>
                <a:gd name="T43" fmla="*/ 281 h 621"/>
                <a:gd name="T44" fmla="*/ 1297 w 1316"/>
                <a:gd name="T45" fmla="*/ 281 h 621"/>
                <a:gd name="T46" fmla="*/ 1304 w 1316"/>
                <a:gd name="T47" fmla="*/ 286 h 621"/>
                <a:gd name="T48" fmla="*/ 1310 w 1316"/>
                <a:gd name="T49" fmla="*/ 293 h 621"/>
                <a:gd name="T50" fmla="*/ 1315 w 1316"/>
                <a:gd name="T51" fmla="*/ 301 h 621"/>
                <a:gd name="T52" fmla="*/ 1316 w 1316"/>
                <a:gd name="T53" fmla="*/ 310 h 621"/>
                <a:gd name="T54" fmla="*/ 1316 w 1316"/>
                <a:gd name="T55" fmla="*/ 310 h 621"/>
                <a:gd name="T56" fmla="*/ 1315 w 1316"/>
                <a:gd name="T57" fmla="*/ 319 h 621"/>
                <a:gd name="T58" fmla="*/ 1310 w 1316"/>
                <a:gd name="T59" fmla="*/ 327 h 621"/>
                <a:gd name="T60" fmla="*/ 1304 w 1316"/>
                <a:gd name="T61" fmla="*/ 333 h 621"/>
                <a:gd name="T62" fmla="*/ 1297 w 1316"/>
                <a:gd name="T63" fmla="*/ 339 h 621"/>
                <a:gd name="T64" fmla="*/ 671 w 1316"/>
                <a:gd name="T65" fmla="*/ 617 h 621"/>
                <a:gd name="T66" fmla="*/ 671 w 1316"/>
                <a:gd name="T67" fmla="*/ 617 h 621"/>
                <a:gd name="T68" fmla="*/ 664 w 1316"/>
                <a:gd name="T69" fmla="*/ 619 h 621"/>
                <a:gd name="T70" fmla="*/ 658 w 1316"/>
                <a:gd name="T71" fmla="*/ 621 h 621"/>
                <a:gd name="T72" fmla="*/ 658 w 1316"/>
                <a:gd name="T73" fmla="*/ 621 h 621"/>
                <a:gd name="T74" fmla="*/ 109 w 1316"/>
                <a:gd name="T75" fmla="*/ 310 h 621"/>
                <a:gd name="T76" fmla="*/ 658 w 1316"/>
                <a:gd name="T77" fmla="*/ 555 h 621"/>
                <a:gd name="T78" fmla="*/ 1207 w 1316"/>
                <a:gd name="T79" fmla="*/ 310 h 621"/>
                <a:gd name="T80" fmla="*/ 658 w 1316"/>
                <a:gd name="T81" fmla="*/ 66 h 621"/>
                <a:gd name="T82" fmla="*/ 109 w 1316"/>
                <a:gd name="T83"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6" h="621">
                  <a:moveTo>
                    <a:pt x="658" y="621"/>
                  </a:moveTo>
                  <a:lnTo>
                    <a:pt x="658" y="621"/>
                  </a:lnTo>
                  <a:lnTo>
                    <a:pt x="651" y="619"/>
                  </a:lnTo>
                  <a:lnTo>
                    <a:pt x="645" y="617"/>
                  </a:lnTo>
                  <a:lnTo>
                    <a:pt x="19" y="339"/>
                  </a:lnTo>
                  <a:lnTo>
                    <a:pt x="19" y="339"/>
                  </a:lnTo>
                  <a:lnTo>
                    <a:pt x="11" y="333"/>
                  </a:lnTo>
                  <a:lnTo>
                    <a:pt x="5" y="327"/>
                  </a:lnTo>
                  <a:lnTo>
                    <a:pt x="1" y="319"/>
                  </a:lnTo>
                  <a:lnTo>
                    <a:pt x="0" y="310"/>
                  </a:lnTo>
                  <a:lnTo>
                    <a:pt x="0" y="310"/>
                  </a:lnTo>
                  <a:lnTo>
                    <a:pt x="1" y="301"/>
                  </a:lnTo>
                  <a:lnTo>
                    <a:pt x="5" y="293"/>
                  </a:lnTo>
                  <a:lnTo>
                    <a:pt x="11" y="286"/>
                  </a:lnTo>
                  <a:lnTo>
                    <a:pt x="19" y="281"/>
                  </a:lnTo>
                  <a:lnTo>
                    <a:pt x="645" y="2"/>
                  </a:lnTo>
                  <a:lnTo>
                    <a:pt x="645" y="2"/>
                  </a:lnTo>
                  <a:lnTo>
                    <a:pt x="651" y="0"/>
                  </a:lnTo>
                  <a:lnTo>
                    <a:pt x="658" y="0"/>
                  </a:lnTo>
                  <a:lnTo>
                    <a:pt x="664" y="0"/>
                  </a:lnTo>
                  <a:lnTo>
                    <a:pt x="671" y="2"/>
                  </a:lnTo>
                  <a:lnTo>
                    <a:pt x="1297" y="281"/>
                  </a:lnTo>
                  <a:lnTo>
                    <a:pt x="1297" y="281"/>
                  </a:lnTo>
                  <a:lnTo>
                    <a:pt x="1304" y="286"/>
                  </a:lnTo>
                  <a:lnTo>
                    <a:pt x="1310" y="293"/>
                  </a:lnTo>
                  <a:lnTo>
                    <a:pt x="1315" y="301"/>
                  </a:lnTo>
                  <a:lnTo>
                    <a:pt x="1316" y="310"/>
                  </a:lnTo>
                  <a:lnTo>
                    <a:pt x="1316" y="310"/>
                  </a:lnTo>
                  <a:lnTo>
                    <a:pt x="1315" y="319"/>
                  </a:lnTo>
                  <a:lnTo>
                    <a:pt x="1310" y="327"/>
                  </a:lnTo>
                  <a:lnTo>
                    <a:pt x="1304" y="333"/>
                  </a:lnTo>
                  <a:lnTo>
                    <a:pt x="1297" y="339"/>
                  </a:lnTo>
                  <a:lnTo>
                    <a:pt x="671" y="617"/>
                  </a:lnTo>
                  <a:lnTo>
                    <a:pt x="671" y="617"/>
                  </a:lnTo>
                  <a:lnTo>
                    <a:pt x="664" y="619"/>
                  </a:lnTo>
                  <a:lnTo>
                    <a:pt x="658" y="621"/>
                  </a:lnTo>
                  <a:lnTo>
                    <a:pt x="658" y="621"/>
                  </a:lnTo>
                  <a:close/>
                  <a:moveTo>
                    <a:pt x="109" y="310"/>
                  </a:moveTo>
                  <a:lnTo>
                    <a:pt x="658" y="555"/>
                  </a:lnTo>
                  <a:lnTo>
                    <a:pt x="1207" y="310"/>
                  </a:lnTo>
                  <a:lnTo>
                    <a:pt x="658" y="66"/>
                  </a:lnTo>
                  <a:lnTo>
                    <a:pt x="109" y="3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38"/>
            <p:cNvSpPr/>
            <p:nvPr/>
          </p:nvSpPr>
          <p:spPr bwMode="auto">
            <a:xfrm>
              <a:off x="7627938" y="2537768"/>
              <a:ext cx="508000" cy="223838"/>
            </a:xfrm>
            <a:custGeom>
              <a:avLst/>
              <a:gdLst>
                <a:gd name="T0" fmla="*/ 31 w 640"/>
                <a:gd name="T1" fmla="*/ 283 h 283"/>
                <a:gd name="T2" fmla="*/ 31 w 640"/>
                <a:gd name="T3" fmla="*/ 283 h 283"/>
                <a:gd name="T4" fmla="*/ 25 w 640"/>
                <a:gd name="T5" fmla="*/ 282 h 283"/>
                <a:gd name="T6" fmla="*/ 19 w 640"/>
                <a:gd name="T7" fmla="*/ 281 h 283"/>
                <a:gd name="T8" fmla="*/ 14 w 640"/>
                <a:gd name="T9" fmla="*/ 277 h 283"/>
                <a:gd name="T10" fmla="*/ 9 w 640"/>
                <a:gd name="T11" fmla="*/ 274 h 283"/>
                <a:gd name="T12" fmla="*/ 6 w 640"/>
                <a:gd name="T13" fmla="*/ 269 h 283"/>
                <a:gd name="T14" fmla="*/ 3 w 640"/>
                <a:gd name="T15" fmla="*/ 263 h 283"/>
                <a:gd name="T16" fmla="*/ 1 w 640"/>
                <a:gd name="T17" fmla="*/ 257 h 283"/>
                <a:gd name="T18" fmla="*/ 0 w 640"/>
                <a:gd name="T19" fmla="*/ 252 h 283"/>
                <a:gd name="T20" fmla="*/ 0 w 640"/>
                <a:gd name="T21" fmla="*/ 31 h 283"/>
                <a:gd name="T22" fmla="*/ 0 w 640"/>
                <a:gd name="T23" fmla="*/ 31 h 283"/>
                <a:gd name="T24" fmla="*/ 1 w 640"/>
                <a:gd name="T25" fmla="*/ 26 h 283"/>
                <a:gd name="T26" fmla="*/ 3 w 640"/>
                <a:gd name="T27" fmla="*/ 20 h 283"/>
                <a:gd name="T28" fmla="*/ 6 w 640"/>
                <a:gd name="T29" fmla="*/ 14 h 283"/>
                <a:gd name="T30" fmla="*/ 9 w 640"/>
                <a:gd name="T31" fmla="*/ 9 h 283"/>
                <a:gd name="T32" fmla="*/ 14 w 640"/>
                <a:gd name="T33" fmla="*/ 6 h 283"/>
                <a:gd name="T34" fmla="*/ 19 w 640"/>
                <a:gd name="T35" fmla="*/ 2 h 283"/>
                <a:gd name="T36" fmla="*/ 25 w 640"/>
                <a:gd name="T37" fmla="*/ 1 h 283"/>
                <a:gd name="T38" fmla="*/ 31 w 640"/>
                <a:gd name="T39" fmla="*/ 0 h 283"/>
                <a:gd name="T40" fmla="*/ 609 w 640"/>
                <a:gd name="T41" fmla="*/ 0 h 283"/>
                <a:gd name="T42" fmla="*/ 609 w 640"/>
                <a:gd name="T43" fmla="*/ 0 h 283"/>
                <a:gd name="T44" fmla="*/ 615 w 640"/>
                <a:gd name="T45" fmla="*/ 1 h 283"/>
                <a:gd name="T46" fmla="*/ 621 w 640"/>
                <a:gd name="T47" fmla="*/ 2 h 283"/>
                <a:gd name="T48" fmla="*/ 626 w 640"/>
                <a:gd name="T49" fmla="*/ 6 h 283"/>
                <a:gd name="T50" fmla="*/ 631 w 640"/>
                <a:gd name="T51" fmla="*/ 9 h 283"/>
                <a:gd name="T52" fmla="*/ 635 w 640"/>
                <a:gd name="T53" fmla="*/ 14 h 283"/>
                <a:gd name="T54" fmla="*/ 638 w 640"/>
                <a:gd name="T55" fmla="*/ 20 h 283"/>
                <a:gd name="T56" fmla="*/ 639 w 640"/>
                <a:gd name="T57" fmla="*/ 26 h 283"/>
                <a:gd name="T58" fmla="*/ 640 w 640"/>
                <a:gd name="T59" fmla="*/ 31 h 283"/>
                <a:gd name="T60" fmla="*/ 640 w 640"/>
                <a:gd name="T61" fmla="*/ 31 h 283"/>
                <a:gd name="T62" fmla="*/ 639 w 640"/>
                <a:gd name="T63" fmla="*/ 38 h 283"/>
                <a:gd name="T64" fmla="*/ 638 w 640"/>
                <a:gd name="T65" fmla="*/ 44 h 283"/>
                <a:gd name="T66" fmla="*/ 635 w 640"/>
                <a:gd name="T67" fmla="*/ 49 h 283"/>
                <a:gd name="T68" fmla="*/ 631 w 640"/>
                <a:gd name="T69" fmla="*/ 53 h 283"/>
                <a:gd name="T70" fmla="*/ 626 w 640"/>
                <a:gd name="T71" fmla="*/ 58 h 283"/>
                <a:gd name="T72" fmla="*/ 621 w 640"/>
                <a:gd name="T73" fmla="*/ 60 h 283"/>
                <a:gd name="T74" fmla="*/ 615 w 640"/>
                <a:gd name="T75" fmla="*/ 63 h 283"/>
                <a:gd name="T76" fmla="*/ 609 w 640"/>
                <a:gd name="T77" fmla="*/ 63 h 283"/>
                <a:gd name="T78" fmla="*/ 64 w 640"/>
                <a:gd name="T79" fmla="*/ 63 h 283"/>
                <a:gd name="T80" fmla="*/ 64 w 640"/>
                <a:gd name="T81" fmla="*/ 252 h 283"/>
                <a:gd name="T82" fmla="*/ 64 w 640"/>
                <a:gd name="T83" fmla="*/ 252 h 283"/>
                <a:gd name="T84" fmla="*/ 62 w 640"/>
                <a:gd name="T85" fmla="*/ 257 h 283"/>
                <a:gd name="T86" fmla="*/ 60 w 640"/>
                <a:gd name="T87" fmla="*/ 263 h 283"/>
                <a:gd name="T88" fmla="*/ 58 w 640"/>
                <a:gd name="T89" fmla="*/ 269 h 283"/>
                <a:gd name="T90" fmla="*/ 54 w 640"/>
                <a:gd name="T91" fmla="*/ 274 h 283"/>
                <a:gd name="T92" fmla="*/ 50 w 640"/>
                <a:gd name="T93" fmla="*/ 277 h 283"/>
                <a:gd name="T94" fmla="*/ 44 w 640"/>
                <a:gd name="T95" fmla="*/ 281 h 283"/>
                <a:gd name="T96" fmla="*/ 38 w 640"/>
                <a:gd name="T97" fmla="*/ 282 h 283"/>
                <a:gd name="T98" fmla="*/ 31 w 640"/>
                <a:gd name="T99" fmla="*/ 283 h 283"/>
                <a:gd name="T100" fmla="*/ 31 w 640"/>
                <a:gd name="T101"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0" h="283">
                  <a:moveTo>
                    <a:pt x="31" y="283"/>
                  </a:moveTo>
                  <a:lnTo>
                    <a:pt x="31" y="283"/>
                  </a:lnTo>
                  <a:lnTo>
                    <a:pt x="25" y="282"/>
                  </a:lnTo>
                  <a:lnTo>
                    <a:pt x="19" y="281"/>
                  </a:lnTo>
                  <a:lnTo>
                    <a:pt x="14" y="277"/>
                  </a:lnTo>
                  <a:lnTo>
                    <a:pt x="9" y="274"/>
                  </a:lnTo>
                  <a:lnTo>
                    <a:pt x="6" y="269"/>
                  </a:lnTo>
                  <a:lnTo>
                    <a:pt x="3" y="263"/>
                  </a:lnTo>
                  <a:lnTo>
                    <a:pt x="1" y="257"/>
                  </a:lnTo>
                  <a:lnTo>
                    <a:pt x="0" y="252"/>
                  </a:lnTo>
                  <a:lnTo>
                    <a:pt x="0" y="31"/>
                  </a:lnTo>
                  <a:lnTo>
                    <a:pt x="0" y="31"/>
                  </a:lnTo>
                  <a:lnTo>
                    <a:pt x="1" y="26"/>
                  </a:lnTo>
                  <a:lnTo>
                    <a:pt x="3" y="20"/>
                  </a:lnTo>
                  <a:lnTo>
                    <a:pt x="6" y="14"/>
                  </a:lnTo>
                  <a:lnTo>
                    <a:pt x="9" y="9"/>
                  </a:lnTo>
                  <a:lnTo>
                    <a:pt x="14" y="6"/>
                  </a:lnTo>
                  <a:lnTo>
                    <a:pt x="19" y="2"/>
                  </a:lnTo>
                  <a:lnTo>
                    <a:pt x="25" y="1"/>
                  </a:lnTo>
                  <a:lnTo>
                    <a:pt x="31" y="0"/>
                  </a:lnTo>
                  <a:lnTo>
                    <a:pt x="609" y="0"/>
                  </a:lnTo>
                  <a:lnTo>
                    <a:pt x="609" y="0"/>
                  </a:lnTo>
                  <a:lnTo>
                    <a:pt x="615" y="1"/>
                  </a:lnTo>
                  <a:lnTo>
                    <a:pt x="621" y="2"/>
                  </a:lnTo>
                  <a:lnTo>
                    <a:pt x="626" y="6"/>
                  </a:lnTo>
                  <a:lnTo>
                    <a:pt x="631" y="9"/>
                  </a:lnTo>
                  <a:lnTo>
                    <a:pt x="635" y="14"/>
                  </a:lnTo>
                  <a:lnTo>
                    <a:pt x="638" y="20"/>
                  </a:lnTo>
                  <a:lnTo>
                    <a:pt x="639" y="26"/>
                  </a:lnTo>
                  <a:lnTo>
                    <a:pt x="640" y="31"/>
                  </a:lnTo>
                  <a:lnTo>
                    <a:pt x="640" y="31"/>
                  </a:lnTo>
                  <a:lnTo>
                    <a:pt x="639" y="38"/>
                  </a:lnTo>
                  <a:lnTo>
                    <a:pt x="638" y="44"/>
                  </a:lnTo>
                  <a:lnTo>
                    <a:pt x="635" y="49"/>
                  </a:lnTo>
                  <a:lnTo>
                    <a:pt x="631" y="53"/>
                  </a:lnTo>
                  <a:lnTo>
                    <a:pt x="626" y="58"/>
                  </a:lnTo>
                  <a:lnTo>
                    <a:pt x="621" y="60"/>
                  </a:lnTo>
                  <a:lnTo>
                    <a:pt x="615" y="63"/>
                  </a:lnTo>
                  <a:lnTo>
                    <a:pt x="609" y="63"/>
                  </a:lnTo>
                  <a:lnTo>
                    <a:pt x="64" y="63"/>
                  </a:lnTo>
                  <a:lnTo>
                    <a:pt x="64" y="252"/>
                  </a:lnTo>
                  <a:lnTo>
                    <a:pt x="64" y="252"/>
                  </a:lnTo>
                  <a:lnTo>
                    <a:pt x="62" y="257"/>
                  </a:lnTo>
                  <a:lnTo>
                    <a:pt x="60" y="263"/>
                  </a:lnTo>
                  <a:lnTo>
                    <a:pt x="58" y="269"/>
                  </a:lnTo>
                  <a:lnTo>
                    <a:pt x="54" y="274"/>
                  </a:lnTo>
                  <a:lnTo>
                    <a:pt x="50" y="277"/>
                  </a:lnTo>
                  <a:lnTo>
                    <a:pt x="44" y="281"/>
                  </a:lnTo>
                  <a:lnTo>
                    <a:pt x="38" y="282"/>
                  </a:lnTo>
                  <a:lnTo>
                    <a:pt x="31" y="283"/>
                  </a:lnTo>
                  <a:lnTo>
                    <a:pt x="31" y="2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39"/>
            <p:cNvSpPr/>
            <p:nvPr/>
          </p:nvSpPr>
          <p:spPr bwMode="auto">
            <a:xfrm>
              <a:off x="7627938" y="2785418"/>
              <a:ext cx="50800" cy="79375"/>
            </a:xfrm>
            <a:custGeom>
              <a:avLst/>
              <a:gdLst>
                <a:gd name="T0" fmla="*/ 64 w 64"/>
                <a:gd name="T1" fmla="*/ 66 h 98"/>
                <a:gd name="T2" fmla="*/ 64 w 64"/>
                <a:gd name="T3" fmla="*/ 66 h 98"/>
                <a:gd name="T4" fmla="*/ 64 w 64"/>
                <a:gd name="T5" fmla="*/ 73 h 98"/>
                <a:gd name="T6" fmla="*/ 61 w 64"/>
                <a:gd name="T7" fmla="*/ 79 h 98"/>
                <a:gd name="T8" fmla="*/ 59 w 64"/>
                <a:gd name="T9" fmla="*/ 85 h 98"/>
                <a:gd name="T10" fmla="*/ 54 w 64"/>
                <a:gd name="T11" fmla="*/ 89 h 98"/>
                <a:gd name="T12" fmla="*/ 50 w 64"/>
                <a:gd name="T13" fmla="*/ 93 h 98"/>
                <a:gd name="T14" fmla="*/ 44 w 64"/>
                <a:gd name="T15" fmla="*/ 96 h 98"/>
                <a:gd name="T16" fmla="*/ 38 w 64"/>
                <a:gd name="T17" fmla="*/ 98 h 98"/>
                <a:gd name="T18" fmla="*/ 31 w 64"/>
                <a:gd name="T19" fmla="*/ 98 h 98"/>
                <a:gd name="T20" fmla="*/ 31 w 64"/>
                <a:gd name="T21" fmla="*/ 98 h 98"/>
                <a:gd name="T22" fmla="*/ 31 w 64"/>
                <a:gd name="T23" fmla="*/ 98 h 98"/>
                <a:gd name="T24" fmla="*/ 25 w 64"/>
                <a:gd name="T25" fmla="*/ 98 h 98"/>
                <a:gd name="T26" fmla="*/ 19 w 64"/>
                <a:gd name="T27" fmla="*/ 96 h 98"/>
                <a:gd name="T28" fmla="*/ 14 w 64"/>
                <a:gd name="T29" fmla="*/ 93 h 98"/>
                <a:gd name="T30" fmla="*/ 9 w 64"/>
                <a:gd name="T31" fmla="*/ 89 h 98"/>
                <a:gd name="T32" fmla="*/ 4 w 64"/>
                <a:gd name="T33" fmla="*/ 85 h 98"/>
                <a:gd name="T34" fmla="*/ 2 w 64"/>
                <a:gd name="T35" fmla="*/ 79 h 98"/>
                <a:gd name="T36" fmla="*/ 0 w 64"/>
                <a:gd name="T37" fmla="*/ 73 h 98"/>
                <a:gd name="T38" fmla="*/ 0 w 64"/>
                <a:gd name="T39" fmla="*/ 66 h 98"/>
                <a:gd name="T40" fmla="*/ 0 w 64"/>
                <a:gd name="T41" fmla="*/ 32 h 98"/>
                <a:gd name="T42" fmla="*/ 0 w 64"/>
                <a:gd name="T43" fmla="*/ 32 h 98"/>
                <a:gd name="T44" fmla="*/ 0 w 64"/>
                <a:gd name="T45" fmla="*/ 25 h 98"/>
                <a:gd name="T46" fmla="*/ 2 w 64"/>
                <a:gd name="T47" fmla="*/ 20 h 98"/>
                <a:gd name="T48" fmla="*/ 4 w 64"/>
                <a:gd name="T49" fmla="*/ 14 h 98"/>
                <a:gd name="T50" fmla="*/ 9 w 64"/>
                <a:gd name="T51" fmla="*/ 9 h 98"/>
                <a:gd name="T52" fmla="*/ 14 w 64"/>
                <a:gd name="T53" fmla="*/ 5 h 98"/>
                <a:gd name="T54" fmla="*/ 19 w 64"/>
                <a:gd name="T55" fmla="*/ 2 h 98"/>
                <a:gd name="T56" fmla="*/ 25 w 64"/>
                <a:gd name="T57" fmla="*/ 0 h 98"/>
                <a:gd name="T58" fmla="*/ 31 w 64"/>
                <a:gd name="T59" fmla="*/ 0 h 98"/>
                <a:gd name="T60" fmla="*/ 31 w 64"/>
                <a:gd name="T61" fmla="*/ 0 h 98"/>
                <a:gd name="T62" fmla="*/ 31 w 64"/>
                <a:gd name="T63" fmla="*/ 0 h 98"/>
                <a:gd name="T64" fmla="*/ 38 w 64"/>
                <a:gd name="T65" fmla="*/ 0 h 98"/>
                <a:gd name="T66" fmla="*/ 44 w 64"/>
                <a:gd name="T67" fmla="*/ 2 h 98"/>
                <a:gd name="T68" fmla="*/ 50 w 64"/>
                <a:gd name="T69" fmla="*/ 5 h 98"/>
                <a:gd name="T70" fmla="*/ 54 w 64"/>
                <a:gd name="T71" fmla="*/ 9 h 98"/>
                <a:gd name="T72" fmla="*/ 59 w 64"/>
                <a:gd name="T73" fmla="*/ 14 h 98"/>
                <a:gd name="T74" fmla="*/ 61 w 64"/>
                <a:gd name="T75" fmla="*/ 20 h 98"/>
                <a:gd name="T76" fmla="*/ 64 w 64"/>
                <a:gd name="T77" fmla="*/ 25 h 98"/>
                <a:gd name="T78" fmla="*/ 64 w 64"/>
                <a:gd name="T79" fmla="*/ 32 h 98"/>
                <a:gd name="T80" fmla="*/ 64 w 64"/>
                <a:gd name="T8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8">
                  <a:moveTo>
                    <a:pt x="64" y="66"/>
                  </a:moveTo>
                  <a:lnTo>
                    <a:pt x="64" y="66"/>
                  </a:lnTo>
                  <a:lnTo>
                    <a:pt x="64" y="73"/>
                  </a:lnTo>
                  <a:lnTo>
                    <a:pt x="61" y="79"/>
                  </a:lnTo>
                  <a:lnTo>
                    <a:pt x="59" y="85"/>
                  </a:lnTo>
                  <a:lnTo>
                    <a:pt x="54" y="89"/>
                  </a:lnTo>
                  <a:lnTo>
                    <a:pt x="50" y="93"/>
                  </a:lnTo>
                  <a:lnTo>
                    <a:pt x="44" y="96"/>
                  </a:lnTo>
                  <a:lnTo>
                    <a:pt x="38" y="98"/>
                  </a:lnTo>
                  <a:lnTo>
                    <a:pt x="31" y="98"/>
                  </a:lnTo>
                  <a:lnTo>
                    <a:pt x="31" y="98"/>
                  </a:lnTo>
                  <a:lnTo>
                    <a:pt x="31" y="98"/>
                  </a:lnTo>
                  <a:lnTo>
                    <a:pt x="25" y="98"/>
                  </a:lnTo>
                  <a:lnTo>
                    <a:pt x="19" y="96"/>
                  </a:lnTo>
                  <a:lnTo>
                    <a:pt x="14" y="93"/>
                  </a:lnTo>
                  <a:lnTo>
                    <a:pt x="9" y="89"/>
                  </a:lnTo>
                  <a:lnTo>
                    <a:pt x="4" y="85"/>
                  </a:lnTo>
                  <a:lnTo>
                    <a:pt x="2" y="79"/>
                  </a:lnTo>
                  <a:lnTo>
                    <a:pt x="0" y="73"/>
                  </a:lnTo>
                  <a:lnTo>
                    <a:pt x="0" y="66"/>
                  </a:lnTo>
                  <a:lnTo>
                    <a:pt x="0" y="32"/>
                  </a:lnTo>
                  <a:lnTo>
                    <a:pt x="0" y="32"/>
                  </a:lnTo>
                  <a:lnTo>
                    <a:pt x="0" y="25"/>
                  </a:lnTo>
                  <a:lnTo>
                    <a:pt x="2" y="20"/>
                  </a:lnTo>
                  <a:lnTo>
                    <a:pt x="4" y="14"/>
                  </a:lnTo>
                  <a:lnTo>
                    <a:pt x="9" y="9"/>
                  </a:lnTo>
                  <a:lnTo>
                    <a:pt x="14" y="5"/>
                  </a:lnTo>
                  <a:lnTo>
                    <a:pt x="19" y="2"/>
                  </a:lnTo>
                  <a:lnTo>
                    <a:pt x="25" y="0"/>
                  </a:lnTo>
                  <a:lnTo>
                    <a:pt x="31" y="0"/>
                  </a:lnTo>
                  <a:lnTo>
                    <a:pt x="31" y="0"/>
                  </a:lnTo>
                  <a:lnTo>
                    <a:pt x="31" y="0"/>
                  </a:lnTo>
                  <a:lnTo>
                    <a:pt x="38" y="0"/>
                  </a:lnTo>
                  <a:lnTo>
                    <a:pt x="44" y="2"/>
                  </a:lnTo>
                  <a:lnTo>
                    <a:pt x="50" y="5"/>
                  </a:lnTo>
                  <a:lnTo>
                    <a:pt x="54" y="9"/>
                  </a:lnTo>
                  <a:lnTo>
                    <a:pt x="59" y="14"/>
                  </a:lnTo>
                  <a:lnTo>
                    <a:pt x="61" y="20"/>
                  </a:lnTo>
                  <a:lnTo>
                    <a:pt x="64" y="25"/>
                  </a:lnTo>
                  <a:lnTo>
                    <a:pt x="64" y="32"/>
                  </a:lnTo>
                  <a:lnTo>
                    <a:pt x="64" y="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40"/>
            <p:cNvSpPr/>
            <p:nvPr/>
          </p:nvSpPr>
          <p:spPr bwMode="auto">
            <a:xfrm>
              <a:off x="4294188" y="2629843"/>
              <a:ext cx="225425" cy="90488"/>
            </a:xfrm>
            <a:custGeom>
              <a:avLst/>
              <a:gdLst>
                <a:gd name="T0" fmla="*/ 142 w 285"/>
                <a:gd name="T1" fmla="*/ 0 h 115"/>
                <a:gd name="T2" fmla="*/ 142 w 285"/>
                <a:gd name="T3" fmla="*/ 0 h 115"/>
                <a:gd name="T4" fmla="*/ 129 w 285"/>
                <a:gd name="T5" fmla="*/ 0 h 115"/>
                <a:gd name="T6" fmla="*/ 117 w 285"/>
                <a:gd name="T7" fmla="*/ 2 h 115"/>
                <a:gd name="T8" fmla="*/ 104 w 285"/>
                <a:gd name="T9" fmla="*/ 5 h 115"/>
                <a:gd name="T10" fmla="*/ 92 w 285"/>
                <a:gd name="T11" fmla="*/ 8 h 115"/>
                <a:gd name="T12" fmla="*/ 81 w 285"/>
                <a:gd name="T13" fmla="*/ 14 h 115"/>
                <a:gd name="T14" fmla="*/ 70 w 285"/>
                <a:gd name="T15" fmla="*/ 19 h 115"/>
                <a:gd name="T16" fmla="*/ 60 w 285"/>
                <a:gd name="T17" fmla="*/ 25 h 115"/>
                <a:gd name="T18" fmla="*/ 49 w 285"/>
                <a:gd name="T19" fmla="*/ 32 h 115"/>
                <a:gd name="T20" fmla="*/ 41 w 285"/>
                <a:gd name="T21" fmla="*/ 41 h 115"/>
                <a:gd name="T22" fmla="*/ 32 w 285"/>
                <a:gd name="T23" fmla="*/ 50 h 115"/>
                <a:gd name="T24" fmla="*/ 25 w 285"/>
                <a:gd name="T25" fmla="*/ 59 h 115"/>
                <a:gd name="T26" fmla="*/ 18 w 285"/>
                <a:gd name="T27" fmla="*/ 70 h 115"/>
                <a:gd name="T28" fmla="*/ 12 w 285"/>
                <a:gd name="T29" fmla="*/ 80 h 115"/>
                <a:gd name="T30" fmla="*/ 8 w 285"/>
                <a:gd name="T31" fmla="*/ 92 h 115"/>
                <a:gd name="T32" fmla="*/ 3 w 285"/>
                <a:gd name="T33" fmla="*/ 103 h 115"/>
                <a:gd name="T34" fmla="*/ 0 w 285"/>
                <a:gd name="T35" fmla="*/ 115 h 115"/>
                <a:gd name="T36" fmla="*/ 285 w 285"/>
                <a:gd name="T37" fmla="*/ 115 h 115"/>
                <a:gd name="T38" fmla="*/ 285 w 285"/>
                <a:gd name="T39" fmla="*/ 115 h 115"/>
                <a:gd name="T40" fmla="*/ 281 w 285"/>
                <a:gd name="T41" fmla="*/ 103 h 115"/>
                <a:gd name="T42" fmla="*/ 276 w 285"/>
                <a:gd name="T43" fmla="*/ 92 h 115"/>
                <a:gd name="T44" fmla="*/ 272 w 285"/>
                <a:gd name="T45" fmla="*/ 80 h 115"/>
                <a:gd name="T46" fmla="*/ 266 w 285"/>
                <a:gd name="T47" fmla="*/ 70 h 115"/>
                <a:gd name="T48" fmla="*/ 259 w 285"/>
                <a:gd name="T49" fmla="*/ 59 h 115"/>
                <a:gd name="T50" fmla="*/ 251 w 285"/>
                <a:gd name="T51" fmla="*/ 50 h 115"/>
                <a:gd name="T52" fmla="*/ 243 w 285"/>
                <a:gd name="T53" fmla="*/ 41 h 115"/>
                <a:gd name="T54" fmla="*/ 234 w 285"/>
                <a:gd name="T55" fmla="*/ 32 h 115"/>
                <a:gd name="T56" fmla="*/ 224 w 285"/>
                <a:gd name="T57" fmla="*/ 25 h 115"/>
                <a:gd name="T58" fmla="*/ 214 w 285"/>
                <a:gd name="T59" fmla="*/ 19 h 115"/>
                <a:gd name="T60" fmla="*/ 204 w 285"/>
                <a:gd name="T61" fmla="*/ 14 h 115"/>
                <a:gd name="T62" fmla="*/ 192 w 285"/>
                <a:gd name="T63" fmla="*/ 8 h 115"/>
                <a:gd name="T64" fmla="*/ 180 w 285"/>
                <a:gd name="T65" fmla="*/ 5 h 115"/>
                <a:gd name="T66" fmla="*/ 168 w 285"/>
                <a:gd name="T67" fmla="*/ 2 h 115"/>
                <a:gd name="T68" fmla="*/ 155 w 285"/>
                <a:gd name="T69" fmla="*/ 0 h 115"/>
                <a:gd name="T70" fmla="*/ 142 w 285"/>
                <a:gd name="T71" fmla="*/ 0 h 115"/>
                <a:gd name="T72" fmla="*/ 142 w 285"/>
                <a:gd name="T7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5" h="115">
                  <a:moveTo>
                    <a:pt x="142" y="0"/>
                  </a:moveTo>
                  <a:lnTo>
                    <a:pt x="142" y="0"/>
                  </a:lnTo>
                  <a:lnTo>
                    <a:pt x="129" y="0"/>
                  </a:lnTo>
                  <a:lnTo>
                    <a:pt x="117" y="2"/>
                  </a:lnTo>
                  <a:lnTo>
                    <a:pt x="104" y="5"/>
                  </a:lnTo>
                  <a:lnTo>
                    <a:pt x="92" y="8"/>
                  </a:lnTo>
                  <a:lnTo>
                    <a:pt x="81" y="14"/>
                  </a:lnTo>
                  <a:lnTo>
                    <a:pt x="70" y="19"/>
                  </a:lnTo>
                  <a:lnTo>
                    <a:pt x="60" y="25"/>
                  </a:lnTo>
                  <a:lnTo>
                    <a:pt x="49" y="32"/>
                  </a:lnTo>
                  <a:lnTo>
                    <a:pt x="41" y="41"/>
                  </a:lnTo>
                  <a:lnTo>
                    <a:pt x="32" y="50"/>
                  </a:lnTo>
                  <a:lnTo>
                    <a:pt x="25" y="59"/>
                  </a:lnTo>
                  <a:lnTo>
                    <a:pt x="18" y="70"/>
                  </a:lnTo>
                  <a:lnTo>
                    <a:pt x="12" y="80"/>
                  </a:lnTo>
                  <a:lnTo>
                    <a:pt x="8" y="92"/>
                  </a:lnTo>
                  <a:lnTo>
                    <a:pt x="3" y="103"/>
                  </a:lnTo>
                  <a:lnTo>
                    <a:pt x="0" y="115"/>
                  </a:lnTo>
                  <a:lnTo>
                    <a:pt x="285" y="115"/>
                  </a:lnTo>
                  <a:lnTo>
                    <a:pt x="285" y="115"/>
                  </a:lnTo>
                  <a:lnTo>
                    <a:pt x="281" y="103"/>
                  </a:lnTo>
                  <a:lnTo>
                    <a:pt x="276" y="92"/>
                  </a:lnTo>
                  <a:lnTo>
                    <a:pt x="272" y="80"/>
                  </a:lnTo>
                  <a:lnTo>
                    <a:pt x="266" y="70"/>
                  </a:lnTo>
                  <a:lnTo>
                    <a:pt x="259" y="59"/>
                  </a:lnTo>
                  <a:lnTo>
                    <a:pt x="251" y="50"/>
                  </a:lnTo>
                  <a:lnTo>
                    <a:pt x="243" y="41"/>
                  </a:lnTo>
                  <a:lnTo>
                    <a:pt x="234" y="32"/>
                  </a:lnTo>
                  <a:lnTo>
                    <a:pt x="224" y="25"/>
                  </a:lnTo>
                  <a:lnTo>
                    <a:pt x="214" y="19"/>
                  </a:lnTo>
                  <a:lnTo>
                    <a:pt x="204" y="14"/>
                  </a:lnTo>
                  <a:lnTo>
                    <a:pt x="192" y="8"/>
                  </a:lnTo>
                  <a:lnTo>
                    <a:pt x="180" y="5"/>
                  </a:lnTo>
                  <a:lnTo>
                    <a:pt x="168" y="2"/>
                  </a:lnTo>
                  <a:lnTo>
                    <a:pt x="155" y="0"/>
                  </a:lnTo>
                  <a:lnTo>
                    <a:pt x="142" y="0"/>
                  </a:lnTo>
                  <a:lnTo>
                    <a:pt x="142"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41"/>
            <p:cNvSpPr>
              <a:spLocks noEditPoints="1"/>
            </p:cNvSpPr>
            <p:nvPr/>
          </p:nvSpPr>
          <p:spPr bwMode="auto">
            <a:xfrm>
              <a:off x="4262438" y="2604443"/>
              <a:ext cx="288925" cy="142875"/>
            </a:xfrm>
            <a:custGeom>
              <a:avLst/>
              <a:gdLst>
                <a:gd name="T0" fmla="*/ 364 w 364"/>
                <a:gd name="T1" fmla="*/ 179 h 179"/>
                <a:gd name="T2" fmla="*/ 0 w 364"/>
                <a:gd name="T3" fmla="*/ 179 h 179"/>
                <a:gd name="T4" fmla="*/ 8 w 364"/>
                <a:gd name="T5" fmla="*/ 141 h 179"/>
                <a:gd name="T6" fmla="*/ 8 w 364"/>
                <a:gd name="T7" fmla="*/ 141 h 179"/>
                <a:gd name="T8" fmla="*/ 12 w 364"/>
                <a:gd name="T9" fmla="*/ 126 h 179"/>
                <a:gd name="T10" fmla="*/ 18 w 364"/>
                <a:gd name="T11" fmla="*/ 111 h 179"/>
                <a:gd name="T12" fmla="*/ 23 w 364"/>
                <a:gd name="T13" fmla="*/ 97 h 179"/>
                <a:gd name="T14" fmla="*/ 32 w 364"/>
                <a:gd name="T15" fmla="*/ 84 h 179"/>
                <a:gd name="T16" fmla="*/ 40 w 364"/>
                <a:gd name="T17" fmla="*/ 71 h 179"/>
                <a:gd name="T18" fmla="*/ 49 w 364"/>
                <a:gd name="T19" fmla="*/ 60 h 179"/>
                <a:gd name="T20" fmla="*/ 59 w 364"/>
                <a:gd name="T21" fmla="*/ 49 h 179"/>
                <a:gd name="T22" fmla="*/ 71 w 364"/>
                <a:gd name="T23" fmla="*/ 39 h 179"/>
                <a:gd name="T24" fmla="*/ 83 w 364"/>
                <a:gd name="T25" fmla="*/ 31 h 179"/>
                <a:gd name="T26" fmla="*/ 95 w 364"/>
                <a:gd name="T27" fmla="*/ 23 h 179"/>
                <a:gd name="T28" fmla="*/ 108 w 364"/>
                <a:gd name="T29" fmla="*/ 16 h 179"/>
                <a:gd name="T30" fmla="*/ 122 w 364"/>
                <a:gd name="T31" fmla="*/ 10 h 179"/>
                <a:gd name="T32" fmla="*/ 137 w 364"/>
                <a:gd name="T33" fmla="*/ 5 h 179"/>
                <a:gd name="T34" fmla="*/ 151 w 364"/>
                <a:gd name="T35" fmla="*/ 2 h 179"/>
                <a:gd name="T36" fmla="*/ 167 w 364"/>
                <a:gd name="T37" fmla="*/ 1 h 179"/>
                <a:gd name="T38" fmla="*/ 182 w 364"/>
                <a:gd name="T39" fmla="*/ 0 h 179"/>
                <a:gd name="T40" fmla="*/ 182 w 364"/>
                <a:gd name="T41" fmla="*/ 0 h 179"/>
                <a:gd name="T42" fmla="*/ 197 w 364"/>
                <a:gd name="T43" fmla="*/ 1 h 179"/>
                <a:gd name="T44" fmla="*/ 212 w 364"/>
                <a:gd name="T45" fmla="*/ 2 h 179"/>
                <a:gd name="T46" fmla="*/ 227 w 364"/>
                <a:gd name="T47" fmla="*/ 5 h 179"/>
                <a:gd name="T48" fmla="*/ 242 w 364"/>
                <a:gd name="T49" fmla="*/ 10 h 179"/>
                <a:gd name="T50" fmla="*/ 256 w 364"/>
                <a:gd name="T51" fmla="*/ 16 h 179"/>
                <a:gd name="T52" fmla="*/ 269 w 364"/>
                <a:gd name="T53" fmla="*/ 23 h 179"/>
                <a:gd name="T54" fmla="*/ 282 w 364"/>
                <a:gd name="T55" fmla="*/ 31 h 179"/>
                <a:gd name="T56" fmla="*/ 293 w 364"/>
                <a:gd name="T57" fmla="*/ 39 h 179"/>
                <a:gd name="T58" fmla="*/ 305 w 364"/>
                <a:gd name="T59" fmla="*/ 49 h 179"/>
                <a:gd name="T60" fmla="*/ 315 w 364"/>
                <a:gd name="T61" fmla="*/ 60 h 179"/>
                <a:gd name="T62" fmla="*/ 325 w 364"/>
                <a:gd name="T63" fmla="*/ 71 h 179"/>
                <a:gd name="T64" fmla="*/ 333 w 364"/>
                <a:gd name="T65" fmla="*/ 84 h 179"/>
                <a:gd name="T66" fmla="*/ 341 w 364"/>
                <a:gd name="T67" fmla="*/ 97 h 179"/>
                <a:gd name="T68" fmla="*/ 347 w 364"/>
                <a:gd name="T69" fmla="*/ 111 h 179"/>
                <a:gd name="T70" fmla="*/ 352 w 364"/>
                <a:gd name="T71" fmla="*/ 126 h 179"/>
                <a:gd name="T72" fmla="*/ 356 w 364"/>
                <a:gd name="T73" fmla="*/ 141 h 179"/>
                <a:gd name="T74" fmla="*/ 364 w 364"/>
                <a:gd name="T75" fmla="*/ 179 h 179"/>
                <a:gd name="T76" fmla="*/ 88 w 364"/>
                <a:gd name="T77" fmla="*/ 115 h 179"/>
                <a:gd name="T78" fmla="*/ 276 w 364"/>
                <a:gd name="T79" fmla="*/ 115 h 179"/>
                <a:gd name="T80" fmla="*/ 276 w 364"/>
                <a:gd name="T81" fmla="*/ 115 h 179"/>
                <a:gd name="T82" fmla="*/ 268 w 364"/>
                <a:gd name="T83" fmla="*/ 104 h 179"/>
                <a:gd name="T84" fmla="*/ 259 w 364"/>
                <a:gd name="T85" fmla="*/ 95 h 179"/>
                <a:gd name="T86" fmla="*/ 248 w 364"/>
                <a:gd name="T87" fmla="*/ 85 h 179"/>
                <a:gd name="T88" fmla="*/ 237 w 364"/>
                <a:gd name="T89" fmla="*/ 78 h 179"/>
                <a:gd name="T90" fmla="*/ 224 w 364"/>
                <a:gd name="T91" fmla="*/ 73 h 179"/>
                <a:gd name="T92" fmla="*/ 210 w 364"/>
                <a:gd name="T93" fmla="*/ 68 h 179"/>
                <a:gd name="T94" fmla="*/ 196 w 364"/>
                <a:gd name="T95" fmla="*/ 66 h 179"/>
                <a:gd name="T96" fmla="*/ 182 w 364"/>
                <a:gd name="T97" fmla="*/ 64 h 179"/>
                <a:gd name="T98" fmla="*/ 182 w 364"/>
                <a:gd name="T99" fmla="*/ 64 h 179"/>
                <a:gd name="T100" fmla="*/ 168 w 364"/>
                <a:gd name="T101" fmla="*/ 66 h 179"/>
                <a:gd name="T102" fmla="*/ 154 w 364"/>
                <a:gd name="T103" fmla="*/ 68 h 179"/>
                <a:gd name="T104" fmla="*/ 140 w 364"/>
                <a:gd name="T105" fmla="*/ 73 h 179"/>
                <a:gd name="T106" fmla="*/ 128 w 364"/>
                <a:gd name="T107" fmla="*/ 78 h 179"/>
                <a:gd name="T108" fmla="*/ 116 w 364"/>
                <a:gd name="T109" fmla="*/ 85 h 179"/>
                <a:gd name="T110" fmla="*/ 106 w 364"/>
                <a:gd name="T111" fmla="*/ 95 h 179"/>
                <a:gd name="T112" fmla="*/ 96 w 364"/>
                <a:gd name="T113" fmla="*/ 104 h 179"/>
                <a:gd name="T114" fmla="*/ 88 w 364"/>
                <a:gd name="T115" fmla="*/ 115 h 179"/>
                <a:gd name="T116" fmla="*/ 88 w 364"/>
                <a:gd name="T117" fmla="*/ 11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4" h="179">
                  <a:moveTo>
                    <a:pt x="364" y="179"/>
                  </a:moveTo>
                  <a:lnTo>
                    <a:pt x="0" y="179"/>
                  </a:lnTo>
                  <a:lnTo>
                    <a:pt x="8" y="141"/>
                  </a:lnTo>
                  <a:lnTo>
                    <a:pt x="8" y="141"/>
                  </a:lnTo>
                  <a:lnTo>
                    <a:pt x="12" y="126"/>
                  </a:lnTo>
                  <a:lnTo>
                    <a:pt x="18" y="111"/>
                  </a:lnTo>
                  <a:lnTo>
                    <a:pt x="23" y="97"/>
                  </a:lnTo>
                  <a:lnTo>
                    <a:pt x="32" y="84"/>
                  </a:lnTo>
                  <a:lnTo>
                    <a:pt x="40" y="71"/>
                  </a:lnTo>
                  <a:lnTo>
                    <a:pt x="49" y="60"/>
                  </a:lnTo>
                  <a:lnTo>
                    <a:pt x="59" y="49"/>
                  </a:lnTo>
                  <a:lnTo>
                    <a:pt x="71" y="39"/>
                  </a:lnTo>
                  <a:lnTo>
                    <a:pt x="83" y="31"/>
                  </a:lnTo>
                  <a:lnTo>
                    <a:pt x="95" y="23"/>
                  </a:lnTo>
                  <a:lnTo>
                    <a:pt x="108" y="16"/>
                  </a:lnTo>
                  <a:lnTo>
                    <a:pt x="122" y="10"/>
                  </a:lnTo>
                  <a:lnTo>
                    <a:pt x="137" y="5"/>
                  </a:lnTo>
                  <a:lnTo>
                    <a:pt x="151" y="2"/>
                  </a:lnTo>
                  <a:lnTo>
                    <a:pt x="167" y="1"/>
                  </a:lnTo>
                  <a:lnTo>
                    <a:pt x="182" y="0"/>
                  </a:lnTo>
                  <a:lnTo>
                    <a:pt x="182" y="0"/>
                  </a:lnTo>
                  <a:lnTo>
                    <a:pt x="197" y="1"/>
                  </a:lnTo>
                  <a:lnTo>
                    <a:pt x="212" y="2"/>
                  </a:lnTo>
                  <a:lnTo>
                    <a:pt x="227" y="5"/>
                  </a:lnTo>
                  <a:lnTo>
                    <a:pt x="242" y="10"/>
                  </a:lnTo>
                  <a:lnTo>
                    <a:pt x="256" y="16"/>
                  </a:lnTo>
                  <a:lnTo>
                    <a:pt x="269" y="23"/>
                  </a:lnTo>
                  <a:lnTo>
                    <a:pt x="282" y="31"/>
                  </a:lnTo>
                  <a:lnTo>
                    <a:pt x="293" y="39"/>
                  </a:lnTo>
                  <a:lnTo>
                    <a:pt x="305" y="49"/>
                  </a:lnTo>
                  <a:lnTo>
                    <a:pt x="315" y="60"/>
                  </a:lnTo>
                  <a:lnTo>
                    <a:pt x="325" y="71"/>
                  </a:lnTo>
                  <a:lnTo>
                    <a:pt x="333" y="84"/>
                  </a:lnTo>
                  <a:lnTo>
                    <a:pt x="341" y="97"/>
                  </a:lnTo>
                  <a:lnTo>
                    <a:pt x="347" y="111"/>
                  </a:lnTo>
                  <a:lnTo>
                    <a:pt x="352" y="126"/>
                  </a:lnTo>
                  <a:lnTo>
                    <a:pt x="356" y="141"/>
                  </a:lnTo>
                  <a:lnTo>
                    <a:pt x="364" y="179"/>
                  </a:lnTo>
                  <a:close/>
                  <a:moveTo>
                    <a:pt x="88" y="115"/>
                  </a:moveTo>
                  <a:lnTo>
                    <a:pt x="276" y="115"/>
                  </a:lnTo>
                  <a:lnTo>
                    <a:pt x="276" y="115"/>
                  </a:lnTo>
                  <a:lnTo>
                    <a:pt x="268" y="104"/>
                  </a:lnTo>
                  <a:lnTo>
                    <a:pt x="259" y="95"/>
                  </a:lnTo>
                  <a:lnTo>
                    <a:pt x="248" y="85"/>
                  </a:lnTo>
                  <a:lnTo>
                    <a:pt x="237" y="78"/>
                  </a:lnTo>
                  <a:lnTo>
                    <a:pt x="224" y="73"/>
                  </a:lnTo>
                  <a:lnTo>
                    <a:pt x="210" y="68"/>
                  </a:lnTo>
                  <a:lnTo>
                    <a:pt x="196" y="66"/>
                  </a:lnTo>
                  <a:lnTo>
                    <a:pt x="182" y="64"/>
                  </a:lnTo>
                  <a:lnTo>
                    <a:pt x="182" y="64"/>
                  </a:lnTo>
                  <a:lnTo>
                    <a:pt x="168" y="66"/>
                  </a:lnTo>
                  <a:lnTo>
                    <a:pt x="154" y="68"/>
                  </a:lnTo>
                  <a:lnTo>
                    <a:pt x="140" y="73"/>
                  </a:lnTo>
                  <a:lnTo>
                    <a:pt x="128" y="78"/>
                  </a:lnTo>
                  <a:lnTo>
                    <a:pt x="116" y="85"/>
                  </a:lnTo>
                  <a:lnTo>
                    <a:pt x="106" y="95"/>
                  </a:lnTo>
                  <a:lnTo>
                    <a:pt x="96" y="104"/>
                  </a:lnTo>
                  <a:lnTo>
                    <a:pt x="88" y="115"/>
                  </a:lnTo>
                  <a:lnTo>
                    <a:pt x="88" y="11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42"/>
            <p:cNvSpPr/>
            <p:nvPr/>
          </p:nvSpPr>
          <p:spPr bwMode="auto">
            <a:xfrm>
              <a:off x="3873501" y="1351905"/>
              <a:ext cx="1066800" cy="1066800"/>
            </a:xfrm>
            <a:custGeom>
              <a:avLst/>
              <a:gdLst>
                <a:gd name="T0" fmla="*/ 1123 w 1344"/>
                <a:gd name="T1" fmla="*/ 1172 h 1345"/>
                <a:gd name="T2" fmla="*/ 1042 w 1344"/>
                <a:gd name="T3" fmla="*/ 1233 h 1345"/>
                <a:gd name="T4" fmla="*/ 955 w 1344"/>
                <a:gd name="T5" fmla="*/ 1282 h 1345"/>
                <a:gd name="T6" fmla="*/ 863 w 1344"/>
                <a:gd name="T7" fmla="*/ 1317 h 1345"/>
                <a:gd name="T8" fmla="*/ 768 w 1344"/>
                <a:gd name="T9" fmla="*/ 1338 h 1345"/>
                <a:gd name="T10" fmla="*/ 672 w 1344"/>
                <a:gd name="T11" fmla="*/ 1345 h 1345"/>
                <a:gd name="T12" fmla="*/ 576 w 1344"/>
                <a:gd name="T13" fmla="*/ 1338 h 1345"/>
                <a:gd name="T14" fmla="*/ 481 w 1344"/>
                <a:gd name="T15" fmla="*/ 1317 h 1345"/>
                <a:gd name="T16" fmla="*/ 389 w 1344"/>
                <a:gd name="T17" fmla="*/ 1282 h 1345"/>
                <a:gd name="T18" fmla="*/ 303 w 1344"/>
                <a:gd name="T19" fmla="*/ 1233 h 1345"/>
                <a:gd name="T20" fmla="*/ 222 w 1344"/>
                <a:gd name="T21" fmla="*/ 1172 h 1345"/>
                <a:gd name="T22" fmla="*/ 173 w 1344"/>
                <a:gd name="T23" fmla="*/ 1122 h 1345"/>
                <a:gd name="T24" fmla="*/ 110 w 1344"/>
                <a:gd name="T25" fmla="*/ 1042 h 1345"/>
                <a:gd name="T26" fmla="*/ 63 w 1344"/>
                <a:gd name="T27" fmla="*/ 955 h 1345"/>
                <a:gd name="T28" fmla="*/ 28 w 1344"/>
                <a:gd name="T29" fmla="*/ 864 h 1345"/>
                <a:gd name="T30" fmla="*/ 7 w 1344"/>
                <a:gd name="T31" fmla="*/ 769 h 1345"/>
                <a:gd name="T32" fmla="*/ 0 w 1344"/>
                <a:gd name="T33" fmla="*/ 673 h 1345"/>
                <a:gd name="T34" fmla="*/ 7 w 1344"/>
                <a:gd name="T35" fmla="*/ 576 h 1345"/>
                <a:gd name="T36" fmla="*/ 28 w 1344"/>
                <a:gd name="T37" fmla="*/ 481 h 1345"/>
                <a:gd name="T38" fmla="*/ 62 w 1344"/>
                <a:gd name="T39" fmla="*/ 390 h 1345"/>
                <a:gd name="T40" fmla="*/ 110 w 1344"/>
                <a:gd name="T41" fmla="*/ 303 h 1345"/>
                <a:gd name="T42" fmla="*/ 173 w 1344"/>
                <a:gd name="T43" fmla="*/ 222 h 1345"/>
                <a:gd name="T44" fmla="*/ 222 w 1344"/>
                <a:gd name="T45" fmla="*/ 173 h 1345"/>
                <a:gd name="T46" fmla="*/ 303 w 1344"/>
                <a:gd name="T47" fmla="*/ 111 h 1345"/>
                <a:gd name="T48" fmla="*/ 389 w 1344"/>
                <a:gd name="T49" fmla="*/ 62 h 1345"/>
                <a:gd name="T50" fmla="*/ 481 w 1344"/>
                <a:gd name="T51" fmla="*/ 27 h 1345"/>
                <a:gd name="T52" fmla="*/ 576 w 1344"/>
                <a:gd name="T53" fmla="*/ 7 h 1345"/>
                <a:gd name="T54" fmla="*/ 672 w 1344"/>
                <a:gd name="T55" fmla="*/ 0 h 1345"/>
                <a:gd name="T56" fmla="*/ 768 w 1344"/>
                <a:gd name="T57" fmla="*/ 7 h 1345"/>
                <a:gd name="T58" fmla="*/ 863 w 1344"/>
                <a:gd name="T59" fmla="*/ 27 h 1345"/>
                <a:gd name="T60" fmla="*/ 955 w 1344"/>
                <a:gd name="T61" fmla="*/ 62 h 1345"/>
                <a:gd name="T62" fmla="*/ 1042 w 1344"/>
                <a:gd name="T63" fmla="*/ 111 h 1345"/>
                <a:gd name="T64" fmla="*/ 1123 w 1344"/>
                <a:gd name="T65" fmla="*/ 173 h 1345"/>
                <a:gd name="T66" fmla="*/ 1171 w 1344"/>
                <a:gd name="T67" fmla="*/ 222 h 1345"/>
                <a:gd name="T68" fmla="*/ 1234 w 1344"/>
                <a:gd name="T69" fmla="*/ 303 h 1345"/>
                <a:gd name="T70" fmla="*/ 1281 w 1344"/>
                <a:gd name="T71" fmla="*/ 390 h 1345"/>
                <a:gd name="T72" fmla="*/ 1316 w 1344"/>
                <a:gd name="T73" fmla="*/ 481 h 1345"/>
                <a:gd name="T74" fmla="*/ 1337 w 1344"/>
                <a:gd name="T75" fmla="*/ 576 h 1345"/>
                <a:gd name="T76" fmla="*/ 1344 w 1344"/>
                <a:gd name="T77" fmla="*/ 673 h 1345"/>
                <a:gd name="T78" fmla="*/ 1337 w 1344"/>
                <a:gd name="T79" fmla="*/ 769 h 1345"/>
                <a:gd name="T80" fmla="*/ 1316 w 1344"/>
                <a:gd name="T81" fmla="*/ 864 h 1345"/>
                <a:gd name="T82" fmla="*/ 1281 w 1344"/>
                <a:gd name="T83" fmla="*/ 955 h 1345"/>
                <a:gd name="T84" fmla="*/ 1234 w 1344"/>
                <a:gd name="T85" fmla="*/ 1042 h 1345"/>
                <a:gd name="T86" fmla="*/ 1171 w 1344"/>
                <a:gd name="T87" fmla="*/ 1122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4" h="1345">
                  <a:moveTo>
                    <a:pt x="1147" y="1148"/>
                  </a:moveTo>
                  <a:lnTo>
                    <a:pt x="1147" y="1148"/>
                  </a:lnTo>
                  <a:lnTo>
                    <a:pt x="1123" y="1172"/>
                  </a:lnTo>
                  <a:lnTo>
                    <a:pt x="1096" y="1194"/>
                  </a:lnTo>
                  <a:lnTo>
                    <a:pt x="1069" y="1215"/>
                  </a:lnTo>
                  <a:lnTo>
                    <a:pt x="1042" y="1233"/>
                  </a:lnTo>
                  <a:lnTo>
                    <a:pt x="1014" y="1252"/>
                  </a:lnTo>
                  <a:lnTo>
                    <a:pt x="985" y="1268"/>
                  </a:lnTo>
                  <a:lnTo>
                    <a:pt x="955" y="1282"/>
                  </a:lnTo>
                  <a:lnTo>
                    <a:pt x="925" y="1296"/>
                  </a:lnTo>
                  <a:lnTo>
                    <a:pt x="895" y="1307"/>
                  </a:lnTo>
                  <a:lnTo>
                    <a:pt x="863" y="1317"/>
                  </a:lnTo>
                  <a:lnTo>
                    <a:pt x="832" y="1325"/>
                  </a:lnTo>
                  <a:lnTo>
                    <a:pt x="801" y="1332"/>
                  </a:lnTo>
                  <a:lnTo>
                    <a:pt x="768" y="1338"/>
                  </a:lnTo>
                  <a:lnTo>
                    <a:pt x="737" y="1341"/>
                  </a:lnTo>
                  <a:lnTo>
                    <a:pt x="705" y="1343"/>
                  </a:lnTo>
                  <a:lnTo>
                    <a:pt x="672" y="1345"/>
                  </a:lnTo>
                  <a:lnTo>
                    <a:pt x="640" y="1343"/>
                  </a:lnTo>
                  <a:lnTo>
                    <a:pt x="607" y="1341"/>
                  </a:lnTo>
                  <a:lnTo>
                    <a:pt x="576" y="1338"/>
                  </a:lnTo>
                  <a:lnTo>
                    <a:pt x="544" y="1332"/>
                  </a:lnTo>
                  <a:lnTo>
                    <a:pt x="512" y="1325"/>
                  </a:lnTo>
                  <a:lnTo>
                    <a:pt x="481" y="1317"/>
                  </a:lnTo>
                  <a:lnTo>
                    <a:pt x="450" y="1307"/>
                  </a:lnTo>
                  <a:lnTo>
                    <a:pt x="420" y="1296"/>
                  </a:lnTo>
                  <a:lnTo>
                    <a:pt x="389" y="1282"/>
                  </a:lnTo>
                  <a:lnTo>
                    <a:pt x="359" y="1268"/>
                  </a:lnTo>
                  <a:lnTo>
                    <a:pt x="330" y="1252"/>
                  </a:lnTo>
                  <a:lnTo>
                    <a:pt x="303" y="1233"/>
                  </a:lnTo>
                  <a:lnTo>
                    <a:pt x="275" y="1215"/>
                  </a:lnTo>
                  <a:lnTo>
                    <a:pt x="248" y="1194"/>
                  </a:lnTo>
                  <a:lnTo>
                    <a:pt x="222" y="1172"/>
                  </a:lnTo>
                  <a:lnTo>
                    <a:pt x="197" y="1148"/>
                  </a:lnTo>
                  <a:lnTo>
                    <a:pt x="197" y="1148"/>
                  </a:lnTo>
                  <a:lnTo>
                    <a:pt x="173" y="1122"/>
                  </a:lnTo>
                  <a:lnTo>
                    <a:pt x="151" y="1097"/>
                  </a:lnTo>
                  <a:lnTo>
                    <a:pt x="130" y="1070"/>
                  </a:lnTo>
                  <a:lnTo>
                    <a:pt x="110" y="1042"/>
                  </a:lnTo>
                  <a:lnTo>
                    <a:pt x="93" y="1014"/>
                  </a:lnTo>
                  <a:lnTo>
                    <a:pt x="77" y="985"/>
                  </a:lnTo>
                  <a:lnTo>
                    <a:pt x="63" y="955"/>
                  </a:lnTo>
                  <a:lnTo>
                    <a:pt x="49" y="925"/>
                  </a:lnTo>
                  <a:lnTo>
                    <a:pt x="37" y="895"/>
                  </a:lnTo>
                  <a:lnTo>
                    <a:pt x="28" y="864"/>
                  </a:lnTo>
                  <a:lnTo>
                    <a:pt x="19" y="832"/>
                  </a:lnTo>
                  <a:lnTo>
                    <a:pt x="12" y="801"/>
                  </a:lnTo>
                  <a:lnTo>
                    <a:pt x="7" y="769"/>
                  </a:lnTo>
                  <a:lnTo>
                    <a:pt x="3" y="736"/>
                  </a:lnTo>
                  <a:lnTo>
                    <a:pt x="0" y="705"/>
                  </a:lnTo>
                  <a:lnTo>
                    <a:pt x="0" y="673"/>
                  </a:lnTo>
                  <a:lnTo>
                    <a:pt x="0" y="640"/>
                  </a:lnTo>
                  <a:lnTo>
                    <a:pt x="3" y="608"/>
                  </a:lnTo>
                  <a:lnTo>
                    <a:pt x="7" y="576"/>
                  </a:lnTo>
                  <a:lnTo>
                    <a:pt x="12" y="544"/>
                  </a:lnTo>
                  <a:lnTo>
                    <a:pt x="19" y="513"/>
                  </a:lnTo>
                  <a:lnTo>
                    <a:pt x="28" y="481"/>
                  </a:lnTo>
                  <a:lnTo>
                    <a:pt x="37" y="450"/>
                  </a:lnTo>
                  <a:lnTo>
                    <a:pt x="49" y="419"/>
                  </a:lnTo>
                  <a:lnTo>
                    <a:pt x="62" y="390"/>
                  </a:lnTo>
                  <a:lnTo>
                    <a:pt x="77" y="360"/>
                  </a:lnTo>
                  <a:lnTo>
                    <a:pt x="93" y="331"/>
                  </a:lnTo>
                  <a:lnTo>
                    <a:pt x="110" y="303"/>
                  </a:lnTo>
                  <a:lnTo>
                    <a:pt x="130" y="275"/>
                  </a:lnTo>
                  <a:lnTo>
                    <a:pt x="151" y="248"/>
                  </a:lnTo>
                  <a:lnTo>
                    <a:pt x="173" y="222"/>
                  </a:lnTo>
                  <a:lnTo>
                    <a:pt x="197" y="197"/>
                  </a:lnTo>
                  <a:lnTo>
                    <a:pt x="197" y="197"/>
                  </a:lnTo>
                  <a:lnTo>
                    <a:pt x="222" y="173"/>
                  </a:lnTo>
                  <a:lnTo>
                    <a:pt x="248" y="151"/>
                  </a:lnTo>
                  <a:lnTo>
                    <a:pt x="275" y="130"/>
                  </a:lnTo>
                  <a:lnTo>
                    <a:pt x="303" y="111"/>
                  </a:lnTo>
                  <a:lnTo>
                    <a:pt x="330" y="93"/>
                  </a:lnTo>
                  <a:lnTo>
                    <a:pt x="359" y="77"/>
                  </a:lnTo>
                  <a:lnTo>
                    <a:pt x="389" y="62"/>
                  </a:lnTo>
                  <a:lnTo>
                    <a:pt x="420" y="49"/>
                  </a:lnTo>
                  <a:lnTo>
                    <a:pt x="450" y="38"/>
                  </a:lnTo>
                  <a:lnTo>
                    <a:pt x="481" y="27"/>
                  </a:lnTo>
                  <a:lnTo>
                    <a:pt x="512" y="19"/>
                  </a:lnTo>
                  <a:lnTo>
                    <a:pt x="544" y="12"/>
                  </a:lnTo>
                  <a:lnTo>
                    <a:pt x="576" y="7"/>
                  </a:lnTo>
                  <a:lnTo>
                    <a:pt x="607" y="3"/>
                  </a:lnTo>
                  <a:lnTo>
                    <a:pt x="640" y="0"/>
                  </a:lnTo>
                  <a:lnTo>
                    <a:pt x="672" y="0"/>
                  </a:lnTo>
                  <a:lnTo>
                    <a:pt x="705" y="0"/>
                  </a:lnTo>
                  <a:lnTo>
                    <a:pt x="737" y="3"/>
                  </a:lnTo>
                  <a:lnTo>
                    <a:pt x="768" y="7"/>
                  </a:lnTo>
                  <a:lnTo>
                    <a:pt x="801" y="12"/>
                  </a:lnTo>
                  <a:lnTo>
                    <a:pt x="832" y="19"/>
                  </a:lnTo>
                  <a:lnTo>
                    <a:pt x="863" y="27"/>
                  </a:lnTo>
                  <a:lnTo>
                    <a:pt x="895" y="38"/>
                  </a:lnTo>
                  <a:lnTo>
                    <a:pt x="925" y="49"/>
                  </a:lnTo>
                  <a:lnTo>
                    <a:pt x="955" y="62"/>
                  </a:lnTo>
                  <a:lnTo>
                    <a:pt x="985" y="77"/>
                  </a:lnTo>
                  <a:lnTo>
                    <a:pt x="1014" y="93"/>
                  </a:lnTo>
                  <a:lnTo>
                    <a:pt x="1042" y="111"/>
                  </a:lnTo>
                  <a:lnTo>
                    <a:pt x="1069" y="130"/>
                  </a:lnTo>
                  <a:lnTo>
                    <a:pt x="1096" y="151"/>
                  </a:lnTo>
                  <a:lnTo>
                    <a:pt x="1123" y="173"/>
                  </a:lnTo>
                  <a:lnTo>
                    <a:pt x="1147" y="197"/>
                  </a:lnTo>
                  <a:lnTo>
                    <a:pt x="1147" y="197"/>
                  </a:lnTo>
                  <a:lnTo>
                    <a:pt x="1171" y="222"/>
                  </a:lnTo>
                  <a:lnTo>
                    <a:pt x="1193" y="248"/>
                  </a:lnTo>
                  <a:lnTo>
                    <a:pt x="1214" y="275"/>
                  </a:lnTo>
                  <a:lnTo>
                    <a:pt x="1234" y="303"/>
                  </a:lnTo>
                  <a:lnTo>
                    <a:pt x="1251" y="331"/>
                  </a:lnTo>
                  <a:lnTo>
                    <a:pt x="1268" y="360"/>
                  </a:lnTo>
                  <a:lnTo>
                    <a:pt x="1281" y="390"/>
                  </a:lnTo>
                  <a:lnTo>
                    <a:pt x="1295" y="419"/>
                  </a:lnTo>
                  <a:lnTo>
                    <a:pt x="1307" y="450"/>
                  </a:lnTo>
                  <a:lnTo>
                    <a:pt x="1316" y="481"/>
                  </a:lnTo>
                  <a:lnTo>
                    <a:pt x="1325" y="513"/>
                  </a:lnTo>
                  <a:lnTo>
                    <a:pt x="1332" y="544"/>
                  </a:lnTo>
                  <a:lnTo>
                    <a:pt x="1337" y="576"/>
                  </a:lnTo>
                  <a:lnTo>
                    <a:pt x="1342" y="608"/>
                  </a:lnTo>
                  <a:lnTo>
                    <a:pt x="1344" y="640"/>
                  </a:lnTo>
                  <a:lnTo>
                    <a:pt x="1344" y="673"/>
                  </a:lnTo>
                  <a:lnTo>
                    <a:pt x="1344" y="705"/>
                  </a:lnTo>
                  <a:lnTo>
                    <a:pt x="1342" y="736"/>
                  </a:lnTo>
                  <a:lnTo>
                    <a:pt x="1337" y="769"/>
                  </a:lnTo>
                  <a:lnTo>
                    <a:pt x="1332" y="801"/>
                  </a:lnTo>
                  <a:lnTo>
                    <a:pt x="1325" y="832"/>
                  </a:lnTo>
                  <a:lnTo>
                    <a:pt x="1316" y="864"/>
                  </a:lnTo>
                  <a:lnTo>
                    <a:pt x="1307" y="895"/>
                  </a:lnTo>
                  <a:lnTo>
                    <a:pt x="1295" y="925"/>
                  </a:lnTo>
                  <a:lnTo>
                    <a:pt x="1281" y="955"/>
                  </a:lnTo>
                  <a:lnTo>
                    <a:pt x="1268" y="985"/>
                  </a:lnTo>
                  <a:lnTo>
                    <a:pt x="1251" y="1014"/>
                  </a:lnTo>
                  <a:lnTo>
                    <a:pt x="1234" y="1042"/>
                  </a:lnTo>
                  <a:lnTo>
                    <a:pt x="1214" y="1070"/>
                  </a:lnTo>
                  <a:lnTo>
                    <a:pt x="1193" y="1097"/>
                  </a:lnTo>
                  <a:lnTo>
                    <a:pt x="1171" y="1122"/>
                  </a:lnTo>
                  <a:lnTo>
                    <a:pt x="1147" y="1148"/>
                  </a:lnTo>
                  <a:lnTo>
                    <a:pt x="1147" y="114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43"/>
            <p:cNvSpPr>
              <a:spLocks noEditPoints="1"/>
            </p:cNvSpPr>
            <p:nvPr/>
          </p:nvSpPr>
          <p:spPr bwMode="auto">
            <a:xfrm>
              <a:off x="3848101" y="1326505"/>
              <a:ext cx="1117600" cy="1117600"/>
            </a:xfrm>
            <a:custGeom>
              <a:avLst/>
              <a:gdLst>
                <a:gd name="T0" fmla="*/ 600 w 1408"/>
                <a:gd name="T1" fmla="*/ 1401 h 1409"/>
                <a:gd name="T2" fmla="*/ 434 w 1408"/>
                <a:gd name="T3" fmla="*/ 1356 h 1409"/>
                <a:gd name="T4" fmla="*/ 285 w 1408"/>
                <a:gd name="T5" fmla="*/ 1271 h 1409"/>
                <a:gd name="T6" fmla="*/ 181 w 1408"/>
                <a:gd name="T7" fmla="*/ 1176 h 1409"/>
                <a:gd name="T8" fmla="*/ 81 w 1408"/>
                <a:gd name="T9" fmla="*/ 1032 h 1409"/>
                <a:gd name="T10" fmla="*/ 21 w 1408"/>
                <a:gd name="T11" fmla="*/ 873 h 1409"/>
                <a:gd name="T12" fmla="*/ 0 w 1408"/>
                <a:gd name="T13" fmla="*/ 705 h 1409"/>
                <a:gd name="T14" fmla="*/ 21 w 1408"/>
                <a:gd name="T15" fmla="*/ 536 h 1409"/>
                <a:gd name="T16" fmla="*/ 81 w 1408"/>
                <a:gd name="T17" fmla="*/ 377 h 1409"/>
                <a:gd name="T18" fmla="*/ 181 w 1408"/>
                <a:gd name="T19" fmla="*/ 232 h 1409"/>
                <a:gd name="T20" fmla="*/ 285 w 1408"/>
                <a:gd name="T21" fmla="*/ 138 h 1409"/>
                <a:gd name="T22" fmla="*/ 434 w 1408"/>
                <a:gd name="T23" fmla="*/ 53 h 1409"/>
                <a:gd name="T24" fmla="*/ 600 w 1408"/>
                <a:gd name="T25" fmla="*/ 7 h 1409"/>
                <a:gd name="T26" fmla="*/ 739 w 1408"/>
                <a:gd name="T27" fmla="*/ 0 h 1409"/>
                <a:gd name="T28" fmla="*/ 909 w 1408"/>
                <a:gd name="T29" fmla="*/ 30 h 1409"/>
                <a:gd name="T30" fmla="*/ 1066 w 1408"/>
                <a:gd name="T31" fmla="*/ 100 h 1409"/>
                <a:gd name="T32" fmla="*/ 1202 w 1408"/>
                <a:gd name="T33" fmla="*/ 206 h 1409"/>
                <a:gd name="T34" fmla="*/ 1293 w 1408"/>
                <a:gd name="T35" fmla="*/ 316 h 1409"/>
                <a:gd name="T36" fmla="*/ 1369 w 1408"/>
                <a:gd name="T37" fmla="*/ 472 h 1409"/>
                <a:gd name="T38" fmla="*/ 1405 w 1408"/>
                <a:gd name="T39" fmla="*/ 637 h 1409"/>
                <a:gd name="T40" fmla="*/ 1401 w 1408"/>
                <a:gd name="T41" fmla="*/ 805 h 1409"/>
                <a:gd name="T42" fmla="*/ 1356 w 1408"/>
                <a:gd name="T43" fmla="*/ 970 h 1409"/>
                <a:gd name="T44" fmla="*/ 1272 w 1408"/>
                <a:gd name="T45" fmla="*/ 1120 h 1409"/>
                <a:gd name="T46" fmla="*/ 1177 w 1408"/>
                <a:gd name="T47" fmla="*/ 1227 h 1409"/>
                <a:gd name="T48" fmla="*/ 1035 w 1408"/>
                <a:gd name="T49" fmla="*/ 1327 h 1409"/>
                <a:gd name="T50" fmla="*/ 877 w 1408"/>
                <a:gd name="T51" fmla="*/ 1388 h 1409"/>
                <a:gd name="T52" fmla="*/ 704 w 1408"/>
                <a:gd name="T53" fmla="*/ 1409 h 1409"/>
                <a:gd name="T54" fmla="*/ 640 w 1408"/>
                <a:gd name="T55" fmla="*/ 67 h 1409"/>
                <a:gd name="T56" fmla="*/ 489 w 1408"/>
                <a:gd name="T57" fmla="*/ 102 h 1409"/>
                <a:gd name="T58" fmla="*/ 350 w 1408"/>
                <a:gd name="T59" fmla="*/ 172 h 1409"/>
                <a:gd name="T60" fmla="*/ 251 w 1408"/>
                <a:gd name="T61" fmla="*/ 251 h 1409"/>
                <a:gd name="T62" fmla="*/ 153 w 1408"/>
                <a:gd name="T63" fmla="*/ 379 h 1409"/>
                <a:gd name="T64" fmla="*/ 91 w 1408"/>
                <a:gd name="T65" fmla="*/ 521 h 1409"/>
                <a:gd name="T66" fmla="*/ 65 w 1408"/>
                <a:gd name="T67" fmla="*/ 673 h 1409"/>
                <a:gd name="T68" fmla="*/ 76 w 1408"/>
                <a:gd name="T69" fmla="*/ 826 h 1409"/>
                <a:gd name="T70" fmla="*/ 124 w 1408"/>
                <a:gd name="T71" fmla="*/ 974 h 1409"/>
                <a:gd name="T72" fmla="*/ 208 w 1408"/>
                <a:gd name="T73" fmla="*/ 1109 h 1409"/>
                <a:gd name="T74" fmla="*/ 299 w 1408"/>
                <a:gd name="T75" fmla="*/ 1199 h 1409"/>
                <a:gd name="T76" fmla="*/ 431 w 1408"/>
                <a:gd name="T77" fmla="*/ 1284 h 1409"/>
                <a:gd name="T78" fmla="*/ 578 w 1408"/>
                <a:gd name="T79" fmla="*/ 1332 h 1409"/>
                <a:gd name="T80" fmla="*/ 704 w 1408"/>
                <a:gd name="T81" fmla="*/ 1344 h 1409"/>
                <a:gd name="T82" fmla="*/ 861 w 1408"/>
                <a:gd name="T83" fmla="*/ 1326 h 1409"/>
                <a:gd name="T84" fmla="*/ 1005 w 1408"/>
                <a:gd name="T85" fmla="*/ 1269 h 1409"/>
                <a:gd name="T86" fmla="*/ 1134 w 1408"/>
                <a:gd name="T87" fmla="*/ 1178 h 1409"/>
                <a:gd name="T88" fmla="*/ 1220 w 1408"/>
                <a:gd name="T89" fmla="*/ 1083 h 1409"/>
                <a:gd name="T90" fmla="*/ 1297 w 1408"/>
                <a:gd name="T91" fmla="*/ 946 h 1409"/>
                <a:gd name="T92" fmla="*/ 1337 w 1408"/>
                <a:gd name="T93" fmla="*/ 796 h 1409"/>
                <a:gd name="T94" fmla="*/ 1341 w 1408"/>
                <a:gd name="T95" fmla="*/ 643 h 1409"/>
                <a:gd name="T96" fmla="*/ 1308 w 1408"/>
                <a:gd name="T97" fmla="*/ 492 h 1409"/>
                <a:gd name="T98" fmla="*/ 1238 w 1408"/>
                <a:gd name="T99" fmla="*/ 352 h 1409"/>
                <a:gd name="T100" fmla="*/ 1157 w 1408"/>
                <a:gd name="T101" fmla="*/ 251 h 1409"/>
                <a:gd name="T102" fmla="*/ 1032 w 1408"/>
                <a:gd name="T103" fmla="*/ 154 h 1409"/>
                <a:gd name="T104" fmla="*/ 891 w 1408"/>
                <a:gd name="T105" fmla="*/ 92 h 1409"/>
                <a:gd name="T106" fmla="*/ 737 w 1408"/>
                <a:gd name="T107" fmla="*/ 65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8" h="1409">
                  <a:moveTo>
                    <a:pt x="704" y="1409"/>
                  </a:moveTo>
                  <a:lnTo>
                    <a:pt x="704" y="1409"/>
                  </a:lnTo>
                  <a:lnTo>
                    <a:pt x="669" y="1408"/>
                  </a:lnTo>
                  <a:lnTo>
                    <a:pt x="635" y="1405"/>
                  </a:lnTo>
                  <a:lnTo>
                    <a:pt x="600" y="1401"/>
                  </a:lnTo>
                  <a:lnTo>
                    <a:pt x="565" y="1395"/>
                  </a:lnTo>
                  <a:lnTo>
                    <a:pt x="532" y="1388"/>
                  </a:lnTo>
                  <a:lnTo>
                    <a:pt x="499" y="1379"/>
                  </a:lnTo>
                  <a:lnTo>
                    <a:pt x="467" y="1368"/>
                  </a:lnTo>
                  <a:lnTo>
                    <a:pt x="434" y="1356"/>
                  </a:lnTo>
                  <a:lnTo>
                    <a:pt x="403" y="1342"/>
                  </a:lnTo>
                  <a:lnTo>
                    <a:pt x="373" y="1327"/>
                  </a:lnTo>
                  <a:lnTo>
                    <a:pt x="343" y="1309"/>
                  </a:lnTo>
                  <a:lnTo>
                    <a:pt x="314" y="1291"/>
                  </a:lnTo>
                  <a:lnTo>
                    <a:pt x="285" y="1271"/>
                  </a:lnTo>
                  <a:lnTo>
                    <a:pt x="258" y="1249"/>
                  </a:lnTo>
                  <a:lnTo>
                    <a:pt x="232" y="1227"/>
                  </a:lnTo>
                  <a:lnTo>
                    <a:pt x="206" y="1203"/>
                  </a:lnTo>
                  <a:lnTo>
                    <a:pt x="206" y="1203"/>
                  </a:lnTo>
                  <a:lnTo>
                    <a:pt x="181" y="1176"/>
                  </a:lnTo>
                  <a:lnTo>
                    <a:pt x="157" y="1149"/>
                  </a:lnTo>
                  <a:lnTo>
                    <a:pt x="137" y="1120"/>
                  </a:lnTo>
                  <a:lnTo>
                    <a:pt x="116" y="1093"/>
                  </a:lnTo>
                  <a:lnTo>
                    <a:pt x="97" y="1063"/>
                  </a:lnTo>
                  <a:lnTo>
                    <a:pt x="81" y="1032"/>
                  </a:lnTo>
                  <a:lnTo>
                    <a:pt x="65" y="1001"/>
                  </a:lnTo>
                  <a:lnTo>
                    <a:pt x="52" y="970"/>
                  </a:lnTo>
                  <a:lnTo>
                    <a:pt x="39" y="937"/>
                  </a:lnTo>
                  <a:lnTo>
                    <a:pt x="29" y="905"/>
                  </a:lnTo>
                  <a:lnTo>
                    <a:pt x="21" y="873"/>
                  </a:lnTo>
                  <a:lnTo>
                    <a:pt x="13" y="839"/>
                  </a:lnTo>
                  <a:lnTo>
                    <a:pt x="7" y="805"/>
                  </a:lnTo>
                  <a:lnTo>
                    <a:pt x="3" y="772"/>
                  </a:lnTo>
                  <a:lnTo>
                    <a:pt x="1" y="738"/>
                  </a:lnTo>
                  <a:lnTo>
                    <a:pt x="0" y="705"/>
                  </a:lnTo>
                  <a:lnTo>
                    <a:pt x="1" y="671"/>
                  </a:lnTo>
                  <a:lnTo>
                    <a:pt x="3" y="636"/>
                  </a:lnTo>
                  <a:lnTo>
                    <a:pt x="7" y="603"/>
                  </a:lnTo>
                  <a:lnTo>
                    <a:pt x="13" y="570"/>
                  </a:lnTo>
                  <a:lnTo>
                    <a:pt x="21" y="536"/>
                  </a:lnTo>
                  <a:lnTo>
                    <a:pt x="29" y="504"/>
                  </a:lnTo>
                  <a:lnTo>
                    <a:pt x="39" y="472"/>
                  </a:lnTo>
                  <a:lnTo>
                    <a:pt x="52" y="439"/>
                  </a:lnTo>
                  <a:lnTo>
                    <a:pt x="65" y="408"/>
                  </a:lnTo>
                  <a:lnTo>
                    <a:pt x="81" y="377"/>
                  </a:lnTo>
                  <a:lnTo>
                    <a:pt x="97" y="346"/>
                  </a:lnTo>
                  <a:lnTo>
                    <a:pt x="116" y="316"/>
                  </a:lnTo>
                  <a:lnTo>
                    <a:pt x="137" y="287"/>
                  </a:lnTo>
                  <a:lnTo>
                    <a:pt x="157" y="260"/>
                  </a:lnTo>
                  <a:lnTo>
                    <a:pt x="181" y="232"/>
                  </a:lnTo>
                  <a:lnTo>
                    <a:pt x="206" y="206"/>
                  </a:lnTo>
                  <a:lnTo>
                    <a:pt x="206" y="206"/>
                  </a:lnTo>
                  <a:lnTo>
                    <a:pt x="232" y="182"/>
                  </a:lnTo>
                  <a:lnTo>
                    <a:pt x="258" y="159"/>
                  </a:lnTo>
                  <a:lnTo>
                    <a:pt x="285" y="138"/>
                  </a:lnTo>
                  <a:lnTo>
                    <a:pt x="314" y="118"/>
                  </a:lnTo>
                  <a:lnTo>
                    <a:pt x="343" y="100"/>
                  </a:lnTo>
                  <a:lnTo>
                    <a:pt x="373" y="82"/>
                  </a:lnTo>
                  <a:lnTo>
                    <a:pt x="403" y="67"/>
                  </a:lnTo>
                  <a:lnTo>
                    <a:pt x="434" y="53"/>
                  </a:lnTo>
                  <a:lnTo>
                    <a:pt x="467" y="41"/>
                  </a:lnTo>
                  <a:lnTo>
                    <a:pt x="499" y="30"/>
                  </a:lnTo>
                  <a:lnTo>
                    <a:pt x="532" y="21"/>
                  </a:lnTo>
                  <a:lnTo>
                    <a:pt x="565" y="13"/>
                  </a:lnTo>
                  <a:lnTo>
                    <a:pt x="600" y="7"/>
                  </a:lnTo>
                  <a:lnTo>
                    <a:pt x="635" y="4"/>
                  </a:lnTo>
                  <a:lnTo>
                    <a:pt x="669" y="0"/>
                  </a:lnTo>
                  <a:lnTo>
                    <a:pt x="704" y="0"/>
                  </a:lnTo>
                  <a:lnTo>
                    <a:pt x="704" y="0"/>
                  </a:lnTo>
                  <a:lnTo>
                    <a:pt x="739" y="0"/>
                  </a:lnTo>
                  <a:lnTo>
                    <a:pt x="774" y="4"/>
                  </a:lnTo>
                  <a:lnTo>
                    <a:pt x="808" y="7"/>
                  </a:lnTo>
                  <a:lnTo>
                    <a:pt x="843" y="13"/>
                  </a:lnTo>
                  <a:lnTo>
                    <a:pt x="877" y="21"/>
                  </a:lnTo>
                  <a:lnTo>
                    <a:pt x="909" y="30"/>
                  </a:lnTo>
                  <a:lnTo>
                    <a:pt x="942" y="41"/>
                  </a:lnTo>
                  <a:lnTo>
                    <a:pt x="974" y="53"/>
                  </a:lnTo>
                  <a:lnTo>
                    <a:pt x="1005" y="67"/>
                  </a:lnTo>
                  <a:lnTo>
                    <a:pt x="1035" y="82"/>
                  </a:lnTo>
                  <a:lnTo>
                    <a:pt x="1066" y="100"/>
                  </a:lnTo>
                  <a:lnTo>
                    <a:pt x="1094" y="118"/>
                  </a:lnTo>
                  <a:lnTo>
                    <a:pt x="1123" y="138"/>
                  </a:lnTo>
                  <a:lnTo>
                    <a:pt x="1150" y="159"/>
                  </a:lnTo>
                  <a:lnTo>
                    <a:pt x="1177" y="182"/>
                  </a:lnTo>
                  <a:lnTo>
                    <a:pt x="1202" y="206"/>
                  </a:lnTo>
                  <a:lnTo>
                    <a:pt x="1202" y="206"/>
                  </a:lnTo>
                  <a:lnTo>
                    <a:pt x="1228" y="232"/>
                  </a:lnTo>
                  <a:lnTo>
                    <a:pt x="1251" y="260"/>
                  </a:lnTo>
                  <a:lnTo>
                    <a:pt x="1272" y="287"/>
                  </a:lnTo>
                  <a:lnTo>
                    <a:pt x="1293" y="316"/>
                  </a:lnTo>
                  <a:lnTo>
                    <a:pt x="1311" y="346"/>
                  </a:lnTo>
                  <a:lnTo>
                    <a:pt x="1327" y="377"/>
                  </a:lnTo>
                  <a:lnTo>
                    <a:pt x="1344" y="408"/>
                  </a:lnTo>
                  <a:lnTo>
                    <a:pt x="1356" y="439"/>
                  </a:lnTo>
                  <a:lnTo>
                    <a:pt x="1369" y="472"/>
                  </a:lnTo>
                  <a:lnTo>
                    <a:pt x="1379" y="504"/>
                  </a:lnTo>
                  <a:lnTo>
                    <a:pt x="1388" y="536"/>
                  </a:lnTo>
                  <a:lnTo>
                    <a:pt x="1396" y="570"/>
                  </a:lnTo>
                  <a:lnTo>
                    <a:pt x="1401" y="603"/>
                  </a:lnTo>
                  <a:lnTo>
                    <a:pt x="1405" y="637"/>
                  </a:lnTo>
                  <a:lnTo>
                    <a:pt x="1407" y="671"/>
                  </a:lnTo>
                  <a:lnTo>
                    <a:pt x="1408" y="705"/>
                  </a:lnTo>
                  <a:lnTo>
                    <a:pt x="1407" y="738"/>
                  </a:lnTo>
                  <a:lnTo>
                    <a:pt x="1405" y="772"/>
                  </a:lnTo>
                  <a:lnTo>
                    <a:pt x="1401" y="805"/>
                  </a:lnTo>
                  <a:lnTo>
                    <a:pt x="1396" y="839"/>
                  </a:lnTo>
                  <a:lnTo>
                    <a:pt x="1388" y="873"/>
                  </a:lnTo>
                  <a:lnTo>
                    <a:pt x="1379" y="905"/>
                  </a:lnTo>
                  <a:lnTo>
                    <a:pt x="1369" y="937"/>
                  </a:lnTo>
                  <a:lnTo>
                    <a:pt x="1356" y="970"/>
                  </a:lnTo>
                  <a:lnTo>
                    <a:pt x="1342" y="1001"/>
                  </a:lnTo>
                  <a:lnTo>
                    <a:pt x="1327" y="1032"/>
                  </a:lnTo>
                  <a:lnTo>
                    <a:pt x="1311" y="1063"/>
                  </a:lnTo>
                  <a:lnTo>
                    <a:pt x="1293" y="1093"/>
                  </a:lnTo>
                  <a:lnTo>
                    <a:pt x="1272" y="1120"/>
                  </a:lnTo>
                  <a:lnTo>
                    <a:pt x="1251" y="1149"/>
                  </a:lnTo>
                  <a:lnTo>
                    <a:pt x="1227" y="1176"/>
                  </a:lnTo>
                  <a:lnTo>
                    <a:pt x="1202" y="1203"/>
                  </a:lnTo>
                  <a:lnTo>
                    <a:pt x="1202" y="1203"/>
                  </a:lnTo>
                  <a:lnTo>
                    <a:pt x="1177" y="1227"/>
                  </a:lnTo>
                  <a:lnTo>
                    <a:pt x="1150" y="1249"/>
                  </a:lnTo>
                  <a:lnTo>
                    <a:pt x="1123" y="1271"/>
                  </a:lnTo>
                  <a:lnTo>
                    <a:pt x="1094" y="1291"/>
                  </a:lnTo>
                  <a:lnTo>
                    <a:pt x="1066" y="1309"/>
                  </a:lnTo>
                  <a:lnTo>
                    <a:pt x="1035" y="1327"/>
                  </a:lnTo>
                  <a:lnTo>
                    <a:pt x="1005" y="1342"/>
                  </a:lnTo>
                  <a:lnTo>
                    <a:pt x="974" y="1356"/>
                  </a:lnTo>
                  <a:lnTo>
                    <a:pt x="942" y="1368"/>
                  </a:lnTo>
                  <a:lnTo>
                    <a:pt x="909" y="1379"/>
                  </a:lnTo>
                  <a:lnTo>
                    <a:pt x="877" y="1388"/>
                  </a:lnTo>
                  <a:lnTo>
                    <a:pt x="843" y="1395"/>
                  </a:lnTo>
                  <a:lnTo>
                    <a:pt x="808" y="1401"/>
                  </a:lnTo>
                  <a:lnTo>
                    <a:pt x="774" y="1405"/>
                  </a:lnTo>
                  <a:lnTo>
                    <a:pt x="739" y="1408"/>
                  </a:lnTo>
                  <a:lnTo>
                    <a:pt x="704" y="1409"/>
                  </a:lnTo>
                  <a:lnTo>
                    <a:pt x="704" y="1409"/>
                  </a:lnTo>
                  <a:close/>
                  <a:moveTo>
                    <a:pt x="704" y="64"/>
                  </a:moveTo>
                  <a:lnTo>
                    <a:pt x="704" y="64"/>
                  </a:lnTo>
                  <a:lnTo>
                    <a:pt x="672" y="65"/>
                  </a:lnTo>
                  <a:lnTo>
                    <a:pt x="640" y="67"/>
                  </a:lnTo>
                  <a:lnTo>
                    <a:pt x="609" y="71"/>
                  </a:lnTo>
                  <a:lnTo>
                    <a:pt x="578" y="77"/>
                  </a:lnTo>
                  <a:lnTo>
                    <a:pt x="548" y="83"/>
                  </a:lnTo>
                  <a:lnTo>
                    <a:pt x="518" y="92"/>
                  </a:lnTo>
                  <a:lnTo>
                    <a:pt x="489" y="102"/>
                  </a:lnTo>
                  <a:lnTo>
                    <a:pt x="459" y="112"/>
                  </a:lnTo>
                  <a:lnTo>
                    <a:pt x="431" y="125"/>
                  </a:lnTo>
                  <a:lnTo>
                    <a:pt x="403" y="139"/>
                  </a:lnTo>
                  <a:lnTo>
                    <a:pt x="375" y="154"/>
                  </a:lnTo>
                  <a:lnTo>
                    <a:pt x="350" y="172"/>
                  </a:lnTo>
                  <a:lnTo>
                    <a:pt x="324" y="190"/>
                  </a:lnTo>
                  <a:lnTo>
                    <a:pt x="299" y="209"/>
                  </a:lnTo>
                  <a:lnTo>
                    <a:pt x="274" y="229"/>
                  </a:lnTo>
                  <a:lnTo>
                    <a:pt x="251" y="251"/>
                  </a:lnTo>
                  <a:lnTo>
                    <a:pt x="251" y="251"/>
                  </a:lnTo>
                  <a:lnTo>
                    <a:pt x="229" y="276"/>
                  </a:lnTo>
                  <a:lnTo>
                    <a:pt x="207" y="300"/>
                  </a:lnTo>
                  <a:lnTo>
                    <a:pt x="188" y="326"/>
                  </a:lnTo>
                  <a:lnTo>
                    <a:pt x="170" y="352"/>
                  </a:lnTo>
                  <a:lnTo>
                    <a:pt x="153" y="379"/>
                  </a:lnTo>
                  <a:lnTo>
                    <a:pt x="138" y="407"/>
                  </a:lnTo>
                  <a:lnTo>
                    <a:pt x="124" y="435"/>
                  </a:lnTo>
                  <a:lnTo>
                    <a:pt x="111" y="464"/>
                  </a:lnTo>
                  <a:lnTo>
                    <a:pt x="101" y="492"/>
                  </a:lnTo>
                  <a:lnTo>
                    <a:pt x="91" y="521"/>
                  </a:lnTo>
                  <a:lnTo>
                    <a:pt x="83" y="552"/>
                  </a:lnTo>
                  <a:lnTo>
                    <a:pt x="76" y="582"/>
                  </a:lnTo>
                  <a:lnTo>
                    <a:pt x="72" y="612"/>
                  </a:lnTo>
                  <a:lnTo>
                    <a:pt x="67" y="643"/>
                  </a:lnTo>
                  <a:lnTo>
                    <a:pt x="65" y="673"/>
                  </a:lnTo>
                  <a:lnTo>
                    <a:pt x="65" y="705"/>
                  </a:lnTo>
                  <a:lnTo>
                    <a:pt x="65" y="735"/>
                  </a:lnTo>
                  <a:lnTo>
                    <a:pt x="67" y="766"/>
                  </a:lnTo>
                  <a:lnTo>
                    <a:pt x="72" y="796"/>
                  </a:lnTo>
                  <a:lnTo>
                    <a:pt x="76" y="826"/>
                  </a:lnTo>
                  <a:lnTo>
                    <a:pt x="83" y="856"/>
                  </a:lnTo>
                  <a:lnTo>
                    <a:pt x="91" y="886"/>
                  </a:lnTo>
                  <a:lnTo>
                    <a:pt x="101" y="917"/>
                  </a:lnTo>
                  <a:lnTo>
                    <a:pt x="111" y="946"/>
                  </a:lnTo>
                  <a:lnTo>
                    <a:pt x="124" y="974"/>
                  </a:lnTo>
                  <a:lnTo>
                    <a:pt x="138" y="1002"/>
                  </a:lnTo>
                  <a:lnTo>
                    <a:pt x="153" y="1030"/>
                  </a:lnTo>
                  <a:lnTo>
                    <a:pt x="170" y="1057"/>
                  </a:lnTo>
                  <a:lnTo>
                    <a:pt x="188" y="1083"/>
                  </a:lnTo>
                  <a:lnTo>
                    <a:pt x="208" y="1109"/>
                  </a:lnTo>
                  <a:lnTo>
                    <a:pt x="229" y="1133"/>
                  </a:lnTo>
                  <a:lnTo>
                    <a:pt x="251" y="1156"/>
                  </a:lnTo>
                  <a:lnTo>
                    <a:pt x="251" y="1156"/>
                  </a:lnTo>
                  <a:lnTo>
                    <a:pt x="274" y="1178"/>
                  </a:lnTo>
                  <a:lnTo>
                    <a:pt x="299" y="1199"/>
                  </a:lnTo>
                  <a:lnTo>
                    <a:pt x="324" y="1219"/>
                  </a:lnTo>
                  <a:lnTo>
                    <a:pt x="350" y="1237"/>
                  </a:lnTo>
                  <a:lnTo>
                    <a:pt x="376" y="1254"/>
                  </a:lnTo>
                  <a:lnTo>
                    <a:pt x="403" y="1269"/>
                  </a:lnTo>
                  <a:lnTo>
                    <a:pt x="431" y="1284"/>
                  </a:lnTo>
                  <a:lnTo>
                    <a:pt x="459" y="1295"/>
                  </a:lnTo>
                  <a:lnTo>
                    <a:pt x="489" y="1307"/>
                  </a:lnTo>
                  <a:lnTo>
                    <a:pt x="518" y="1317"/>
                  </a:lnTo>
                  <a:lnTo>
                    <a:pt x="548" y="1326"/>
                  </a:lnTo>
                  <a:lnTo>
                    <a:pt x="578" y="1332"/>
                  </a:lnTo>
                  <a:lnTo>
                    <a:pt x="609" y="1337"/>
                  </a:lnTo>
                  <a:lnTo>
                    <a:pt x="640" y="1342"/>
                  </a:lnTo>
                  <a:lnTo>
                    <a:pt x="672" y="1344"/>
                  </a:lnTo>
                  <a:lnTo>
                    <a:pt x="704" y="1344"/>
                  </a:lnTo>
                  <a:lnTo>
                    <a:pt x="704" y="1344"/>
                  </a:lnTo>
                  <a:lnTo>
                    <a:pt x="737" y="1344"/>
                  </a:lnTo>
                  <a:lnTo>
                    <a:pt x="768" y="1342"/>
                  </a:lnTo>
                  <a:lnTo>
                    <a:pt x="799" y="1337"/>
                  </a:lnTo>
                  <a:lnTo>
                    <a:pt x="830" y="1332"/>
                  </a:lnTo>
                  <a:lnTo>
                    <a:pt x="861" y="1326"/>
                  </a:lnTo>
                  <a:lnTo>
                    <a:pt x="891" y="1317"/>
                  </a:lnTo>
                  <a:lnTo>
                    <a:pt x="920" y="1307"/>
                  </a:lnTo>
                  <a:lnTo>
                    <a:pt x="949" y="1295"/>
                  </a:lnTo>
                  <a:lnTo>
                    <a:pt x="977" y="1284"/>
                  </a:lnTo>
                  <a:lnTo>
                    <a:pt x="1005" y="1269"/>
                  </a:lnTo>
                  <a:lnTo>
                    <a:pt x="1032" y="1254"/>
                  </a:lnTo>
                  <a:lnTo>
                    <a:pt x="1059" y="1237"/>
                  </a:lnTo>
                  <a:lnTo>
                    <a:pt x="1084" y="1219"/>
                  </a:lnTo>
                  <a:lnTo>
                    <a:pt x="1110" y="1199"/>
                  </a:lnTo>
                  <a:lnTo>
                    <a:pt x="1134" y="1178"/>
                  </a:lnTo>
                  <a:lnTo>
                    <a:pt x="1157" y="1156"/>
                  </a:lnTo>
                  <a:lnTo>
                    <a:pt x="1157" y="1156"/>
                  </a:lnTo>
                  <a:lnTo>
                    <a:pt x="1179" y="1133"/>
                  </a:lnTo>
                  <a:lnTo>
                    <a:pt x="1200" y="1109"/>
                  </a:lnTo>
                  <a:lnTo>
                    <a:pt x="1220" y="1083"/>
                  </a:lnTo>
                  <a:lnTo>
                    <a:pt x="1238" y="1057"/>
                  </a:lnTo>
                  <a:lnTo>
                    <a:pt x="1256" y="1030"/>
                  </a:lnTo>
                  <a:lnTo>
                    <a:pt x="1271" y="1002"/>
                  </a:lnTo>
                  <a:lnTo>
                    <a:pt x="1284" y="974"/>
                  </a:lnTo>
                  <a:lnTo>
                    <a:pt x="1297" y="946"/>
                  </a:lnTo>
                  <a:lnTo>
                    <a:pt x="1308" y="917"/>
                  </a:lnTo>
                  <a:lnTo>
                    <a:pt x="1317" y="886"/>
                  </a:lnTo>
                  <a:lnTo>
                    <a:pt x="1325" y="856"/>
                  </a:lnTo>
                  <a:lnTo>
                    <a:pt x="1332" y="826"/>
                  </a:lnTo>
                  <a:lnTo>
                    <a:pt x="1337" y="796"/>
                  </a:lnTo>
                  <a:lnTo>
                    <a:pt x="1341" y="766"/>
                  </a:lnTo>
                  <a:lnTo>
                    <a:pt x="1342" y="735"/>
                  </a:lnTo>
                  <a:lnTo>
                    <a:pt x="1344" y="705"/>
                  </a:lnTo>
                  <a:lnTo>
                    <a:pt x="1342" y="673"/>
                  </a:lnTo>
                  <a:lnTo>
                    <a:pt x="1341" y="643"/>
                  </a:lnTo>
                  <a:lnTo>
                    <a:pt x="1337" y="612"/>
                  </a:lnTo>
                  <a:lnTo>
                    <a:pt x="1332" y="582"/>
                  </a:lnTo>
                  <a:lnTo>
                    <a:pt x="1325" y="552"/>
                  </a:lnTo>
                  <a:lnTo>
                    <a:pt x="1317" y="521"/>
                  </a:lnTo>
                  <a:lnTo>
                    <a:pt x="1308" y="492"/>
                  </a:lnTo>
                  <a:lnTo>
                    <a:pt x="1297" y="464"/>
                  </a:lnTo>
                  <a:lnTo>
                    <a:pt x="1284" y="435"/>
                  </a:lnTo>
                  <a:lnTo>
                    <a:pt x="1271" y="407"/>
                  </a:lnTo>
                  <a:lnTo>
                    <a:pt x="1256" y="379"/>
                  </a:lnTo>
                  <a:lnTo>
                    <a:pt x="1238" y="352"/>
                  </a:lnTo>
                  <a:lnTo>
                    <a:pt x="1220" y="326"/>
                  </a:lnTo>
                  <a:lnTo>
                    <a:pt x="1200" y="300"/>
                  </a:lnTo>
                  <a:lnTo>
                    <a:pt x="1179" y="276"/>
                  </a:lnTo>
                  <a:lnTo>
                    <a:pt x="1157" y="251"/>
                  </a:lnTo>
                  <a:lnTo>
                    <a:pt x="1157" y="251"/>
                  </a:lnTo>
                  <a:lnTo>
                    <a:pt x="1134" y="229"/>
                  </a:lnTo>
                  <a:lnTo>
                    <a:pt x="1110" y="209"/>
                  </a:lnTo>
                  <a:lnTo>
                    <a:pt x="1084" y="190"/>
                  </a:lnTo>
                  <a:lnTo>
                    <a:pt x="1059" y="172"/>
                  </a:lnTo>
                  <a:lnTo>
                    <a:pt x="1032" y="154"/>
                  </a:lnTo>
                  <a:lnTo>
                    <a:pt x="1005" y="139"/>
                  </a:lnTo>
                  <a:lnTo>
                    <a:pt x="977" y="125"/>
                  </a:lnTo>
                  <a:lnTo>
                    <a:pt x="949" y="112"/>
                  </a:lnTo>
                  <a:lnTo>
                    <a:pt x="920" y="102"/>
                  </a:lnTo>
                  <a:lnTo>
                    <a:pt x="891" y="92"/>
                  </a:lnTo>
                  <a:lnTo>
                    <a:pt x="861" y="83"/>
                  </a:lnTo>
                  <a:lnTo>
                    <a:pt x="830" y="77"/>
                  </a:lnTo>
                  <a:lnTo>
                    <a:pt x="799" y="71"/>
                  </a:lnTo>
                  <a:lnTo>
                    <a:pt x="768" y="67"/>
                  </a:lnTo>
                  <a:lnTo>
                    <a:pt x="737" y="65"/>
                  </a:lnTo>
                  <a:lnTo>
                    <a:pt x="704" y="64"/>
                  </a:lnTo>
                  <a:lnTo>
                    <a:pt x="704"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44"/>
            <p:cNvSpPr>
              <a:spLocks noEditPoints="1"/>
            </p:cNvSpPr>
            <p:nvPr/>
          </p:nvSpPr>
          <p:spPr bwMode="auto">
            <a:xfrm>
              <a:off x="3954463" y="1431280"/>
              <a:ext cx="906463" cy="906463"/>
            </a:xfrm>
            <a:custGeom>
              <a:avLst/>
              <a:gdLst>
                <a:gd name="T0" fmla="*/ 213 w 1143"/>
                <a:gd name="T1" fmla="*/ 1138 h 1143"/>
                <a:gd name="T2" fmla="*/ 112 w 1143"/>
                <a:gd name="T3" fmla="*/ 1101 h 1143"/>
                <a:gd name="T4" fmla="*/ 73 w 1143"/>
                <a:gd name="T5" fmla="*/ 1070 h 1143"/>
                <a:gd name="T6" fmla="*/ 36 w 1143"/>
                <a:gd name="T7" fmla="*/ 1021 h 1143"/>
                <a:gd name="T8" fmla="*/ 7 w 1143"/>
                <a:gd name="T9" fmla="*/ 943 h 1143"/>
                <a:gd name="T10" fmla="*/ 0 w 1143"/>
                <a:gd name="T11" fmla="*/ 851 h 1143"/>
                <a:gd name="T12" fmla="*/ 16 w 1143"/>
                <a:gd name="T13" fmla="*/ 746 h 1143"/>
                <a:gd name="T14" fmla="*/ 43 w 1143"/>
                <a:gd name="T15" fmla="*/ 664 h 1143"/>
                <a:gd name="T16" fmla="*/ 94 w 1143"/>
                <a:gd name="T17" fmla="*/ 555 h 1143"/>
                <a:gd name="T18" fmla="*/ 162 w 1143"/>
                <a:gd name="T19" fmla="*/ 448 h 1143"/>
                <a:gd name="T20" fmla="*/ 247 w 1143"/>
                <a:gd name="T21" fmla="*/ 344 h 1143"/>
                <a:gd name="T22" fmla="*/ 328 w 1143"/>
                <a:gd name="T23" fmla="*/ 261 h 1143"/>
                <a:gd name="T24" fmla="*/ 473 w 1143"/>
                <a:gd name="T25" fmla="*/ 145 h 1143"/>
                <a:gd name="T26" fmla="*/ 622 w 1143"/>
                <a:gd name="T27" fmla="*/ 61 h 1143"/>
                <a:gd name="T28" fmla="*/ 768 w 1143"/>
                <a:gd name="T29" fmla="*/ 12 h 1143"/>
                <a:gd name="T30" fmla="*/ 870 w 1143"/>
                <a:gd name="T31" fmla="*/ 0 h 1143"/>
                <a:gd name="T32" fmla="*/ 982 w 1143"/>
                <a:gd name="T33" fmla="*/ 19 h 1143"/>
                <a:gd name="T34" fmla="*/ 1051 w 1143"/>
                <a:gd name="T35" fmla="*/ 56 h 1143"/>
                <a:gd name="T36" fmla="*/ 1083 w 1143"/>
                <a:gd name="T37" fmla="*/ 88 h 1143"/>
                <a:gd name="T38" fmla="*/ 1124 w 1143"/>
                <a:gd name="T39" fmla="*/ 159 h 1143"/>
                <a:gd name="T40" fmla="*/ 1142 w 1143"/>
                <a:gd name="T41" fmla="*/ 242 h 1143"/>
                <a:gd name="T42" fmla="*/ 1139 w 1143"/>
                <a:gd name="T43" fmla="*/ 337 h 1143"/>
                <a:gd name="T44" fmla="*/ 1113 w 1143"/>
                <a:gd name="T45" fmla="*/ 441 h 1143"/>
                <a:gd name="T46" fmla="*/ 1069 w 1143"/>
                <a:gd name="T47" fmla="*/ 548 h 1143"/>
                <a:gd name="T48" fmla="*/ 1004 w 1143"/>
                <a:gd name="T49" fmla="*/ 660 h 1143"/>
                <a:gd name="T50" fmla="*/ 922 w 1143"/>
                <a:gd name="T51" fmla="*/ 768 h 1143"/>
                <a:gd name="T52" fmla="*/ 848 w 1143"/>
                <a:gd name="T53" fmla="*/ 848 h 1143"/>
                <a:gd name="T54" fmla="*/ 707 w 1143"/>
                <a:gd name="T55" fmla="*/ 971 h 1143"/>
                <a:gd name="T56" fmla="*/ 557 w 1143"/>
                <a:gd name="T57" fmla="*/ 1064 h 1143"/>
                <a:gd name="T58" fmla="*/ 410 w 1143"/>
                <a:gd name="T59" fmla="*/ 1122 h 1143"/>
                <a:gd name="T60" fmla="*/ 272 w 1143"/>
                <a:gd name="T61" fmla="*/ 1143 h 1143"/>
                <a:gd name="T62" fmla="*/ 840 w 1143"/>
                <a:gd name="T63" fmla="*/ 65 h 1143"/>
                <a:gd name="T64" fmla="*/ 711 w 1143"/>
                <a:gd name="T65" fmla="*/ 94 h 1143"/>
                <a:gd name="T66" fmla="*/ 575 w 1143"/>
                <a:gd name="T67" fmla="*/ 157 h 1143"/>
                <a:gd name="T68" fmla="*/ 438 w 1143"/>
                <a:gd name="T69" fmla="*/ 252 h 1143"/>
                <a:gd name="T70" fmla="*/ 339 w 1143"/>
                <a:gd name="T71" fmla="*/ 340 h 1143"/>
                <a:gd name="T72" fmla="*/ 254 w 1143"/>
                <a:gd name="T73" fmla="*/ 435 h 1143"/>
                <a:gd name="T74" fmla="*/ 182 w 1143"/>
                <a:gd name="T75" fmla="*/ 534 h 1143"/>
                <a:gd name="T76" fmla="*/ 125 w 1143"/>
                <a:gd name="T77" fmla="*/ 636 h 1143"/>
                <a:gd name="T78" fmla="*/ 86 w 1143"/>
                <a:gd name="T79" fmla="*/ 737 h 1143"/>
                <a:gd name="T80" fmla="*/ 70 w 1143"/>
                <a:gd name="T81" fmla="*/ 806 h 1143"/>
                <a:gd name="T82" fmla="*/ 65 w 1143"/>
                <a:gd name="T83" fmla="*/ 887 h 1143"/>
                <a:gd name="T84" fmla="*/ 78 w 1143"/>
                <a:gd name="T85" fmla="*/ 956 h 1143"/>
                <a:gd name="T86" fmla="*/ 108 w 1143"/>
                <a:gd name="T87" fmla="*/ 1012 h 1143"/>
                <a:gd name="T88" fmla="*/ 148 w 1143"/>
                <a:gd name="T89" fmla="*/ 1048 h 1143"/>
                <a:gd name="T90" fmla="*/ 225 w 1143"/>
                <a:gd name="T91" fmla="*/ 1074 h 1143"/>
                <a:gd name="T92" fmla="*/ 301 w 1143"/>
                <a:gd name="T93" fmla="*/ 1077 h 1143"/>
                <a:gd name="T94" fmla="*/ 431 w 1143"/>
                <a:gd name="T95" fmla="*/ 1049 h 1143"/>
                <a:gd name="T96" fmla="*/ 568 w 1143"/>
                <a:gd name="T97" fmla="*/ 985 h 1143"/>
                <a:gd name="T98" fmla="*/ 704 w 1143"/>
                <a:gd name="T99" fmla="*/ 891 h 1143"/>
                <a:gd name="T100" fmla="*/ 803 w 1143"/>
                <a:gd name="T101" fmla="*/ 803 h 1143"/>
                <a:gd name="T102" fmla="*/ 887 w 1143"/>
                <a:gd name="T103" fmla="*/ 708 h 1143"/>
                <a:gd name="T104" fmla="*/ 958 w 1143"/>
                <a:gd name="T105" fmla="*/ 610 h 1143"/>
                <a:gd name="T106" fmla="*/ 1014 w 1143"/>
                <a:gd name="T107" fmla="*/ 511 h 1143"/>
                <a:gd name="T108" fmla="*/ 1052 w 1143"/>
                <a:gd name="T109" fmla="*/ 416 h 1143"/>
                <a:gd name="T110" fmla="*/ 1074 w 1143"/>
                <a:gd name="T111" fmla="*/ 326 h 1143"/>
                <a:gd name="T112" fmla="*/ 1076 w 1143"/>
                <a:gd name="T113" fmla="*/ 244 h 1143"/>
                <a:gd name="T114" fmla="*/ 1060 w 1143"/>
                <a:gd name="T115" fmla="*/ 174 h 1143"/>
                <a:gd name="T116" fmla="*/ 1024 w 1143"/>
                <a:gd name="T117" fmla="*/ 118 h 1143"/>
                <a:gd name="T118" fmla="*/ 977 w 1143"/>
                <a:gd name="T119" fmla="*/ 86 h 1143"/>
                <a:gd name="T120" fmla="*/ 894 w 1143"/>
                <a:gd name="T121" fmla="*/ 65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3" h="1143">
                  <a:moveTo>
                    <a:pt x="272" y="1143"/>
                  </a:moveTo>
                  <a:lnTo>
                    <a:pt x="272" y="1143"/>
                  </a:lnTo>
                  <a:lnTo>
                    <a:pt x="242" y="1142"/>
                  </a:lnTo>
                  <a:lnTo>
                    <a:pt x="213" y="1138"/>
                  </a:lnTo>
                  <a:lnTo>
                    <a:pt x="185" y="1132"/>
                  </a:lnTo>
                  <a:lnTo>
                    <a:pt x="160" y="1124"/>
                  </a:lnTo>
                  <a:lnTo>
                    <a:pt x="136" y="1114"/>
                  </a:lnTo>
                  <a:lnTo>
                    <a:pt x="112" y="1101"/>
                  </a:lnTo>
                  <a:lnTo>
                    <a:pt x="102" y="1094"/>
                  </a:lnTo>
                  <a:lnTo>
                    <a:pt x="92" y="1086"/>
                  </a:lnTo>
                  <a:lnTo>
                    <a:pt x="82" y="1078"/>
                  </a:lnTo>
                  <a:lnTo>
                    <a:pt x="73" y="1070"/>
                  </a:lnTo>
                  <a:lnTo>
                    <a:pt x="73" y="1070"/>
                  </a:lnTo>
                  <a:lnTo>
                    <a:pt x="59" y="1055"/>
                  </a:lnTo>
                  <a:lnTo>
                    <a:pt x="48" y="1038"/>
                  </a:lnTo>
                  <a:lnTo>
                    <a:pt x="36" y="1021"/>
                  </a:lnTo>
                  <a:lnTo>
                    <a:pt x="27" y="1004"/>
                  </a:lnTo>
                  <a:lnTo>
                    <a:pt x="19" y="984"/>
                  </a:lnTo>
                  <a:lnTo>
                    <a:pt x="12" y="964"/>
                  </a:lnTo>
                  <a:lnTo>
                    <a:pt x="7" y="943"/>
                  </a:lnTo>
                  <a:lnTo>
                    <a:pt x="2" y="921"/>
                  </a:lnTo>
                  <a:lnTo>
                    <a:pt x="0" y="898"/>
                  </a:lnTo>
                  <a:lnTo>
                    <a:pt x="0" y="875"/>
                  </a:lnTo>
                  <a:lnTo>
                    <a:pt x="0" y="851"/>
                  </a:lnTo>
                  <a:lnTo>
                    <a:pt x="2" y="825"/>
                  </a:lnTo>
                  <a:lnTo>
                    <a:pt x="6" y="800"/>
                  </a:lnTo>
                  <a:lnTo>
                    <a:pt x="10" y="773"/>
                  </a:lnTo>
                  <a:lnTo>
                    <a:pt x="16" y="746"/>
                  </a:lnTo>
                  <a:lnTo>
                    <a:pt x="24" y="719"/>
                  </a:lnTo>
                  <a:lnTo>
                    <a:pt x="24" y="719"/>
                  </a:lnTo>
                  <a:lnTo>
                    <a:pt x="33" y="691"/>
                  </a:lnTo>
                  <a:lnTo>
                    <a:pt x="43" y="664"/>
                  </a:lnTo>
                  <a:lnTo>
                    <a:pt x="55" y="638"/>
                  </a:lnTo>
                  <a:lnTo>
                    <a:pt x="66" y="610"/>
                  </a:lnTo>
                  <a:lnTo>
                    <a:pt x="80" y="583"/>
                  </a:lnTo>
                  <a:lnTo>
                    <a:pt x="94" y="555"/>
                  </a:lnTo>
                  <a:lnTo>
                    <a:pt x="110" y="529"/>
                  </a:lnTo>
                  <a:lnTo>
                    <a:pt x="126" y="502"/>
                  </a:lnTo>
                  <a:lnTo>
                    <a:pt x="144" y="474"/>
                  </a:lnTo>
                  <a:lnTo>
                    <a:pt x="162" y="448"/>
                  </a:lnTo>
                  <a:lnTo>
                    <a:pt x="182" y="422"/>
                  </a:lnTo>
                  <a:lnTo>
                    <a:pt x="203" y="395"/>
                  </a:lnTo>
                  <a:lnTo>
                    <a:pt x="224" y="370"/>
                  </a:lnTo>
                  <a:lnTo>
                    <a:pt x="247" y="344"/>
                  </a:lnTo>
                  <a:lnTo>
                    <a:pt x="270" y="319"/>
                  </a:lnTo>
                  <a:lnTo>
                    <a:pt x="294" y="295"/>
                  </a:lnTo>
                  <a:lnTo>
                    <a:pt x="294" y="295"/>
                  </a:lnTo>
                  <a:lnTo>
                    <a:pt x="328" y="261"/>
                  </a:lnTo>
                  <a:lnTo>
                    <a:pt x="364" y="230"/>
                  </a:lnTo>
                  <a:lnTo>
                    <a:pt x="400" y="200"/>
                  </a:lnTo>
                  <a:lnTo>
                    <a:pt x="436" y="172"/>
                  </a:lnTo>
                  <a:lnTo>
                    <a:pt x="473" y="145"/>
                  </a:lnTo>
                  <a:lnTo>
                    <a:pt x="510" y="121"/>
                  </a:lnTo>
                  <a:lnTo>
                    <a:pt x="548" y="99"/>
                  </a:lnTo>
                  <a:lnTo>
                    <a:pt x="585" y="79"/>
                  </a:lnTo>
                  <a:lnTo>
                    <a:pt x="622" y="61"/>
                  </a:lnTo>
                  <a:lnTo>
                    <a:pt x="659" y="45"/>
                  </a:lnTo>
                  <a:lnTo>
                    <a:pt x="696" y="32"/>
                  </a:lnTo>
                  <a:lnTo>
                    <a:pt x="732" y="20"/>
                  </a:lnTo>
                  <a:lnTo>
                    <a:pt x="768" y="12"/>
                  </a:lnTo>
                  <a:lnTo>
                    <a:pt x="803" y="5"/>
                  </a:lnTo>
                  <a:lnTo>
                    <a:pt x="838" y="1"/>
                  </a:lnTo>
                  <a:lnTo>
                    <a:pt x="870" y="0"/>
                  </a:lnTo>
                  <a:lnTo>
                    <a:pt x="870" y="0"/>
                  </a:lnTo>
                  <a:lnTo>
                    <a:pt x="900" y="1"/>
                  </a:lnTo>
                  <a:lnTo>
                    <a:pt x="929" y="5"/>
                  </a:lnTo>
                  <a:lnTo>
                    <a:pt x="957" y="11"/>
                  </a:lnTo>
                  <a:lnTo>
                    <a:pt x="982" y="19"/>
                  </a:lnTo>
                  <a:lnTo>
                    <a:pt x="1007" y="29"/>
                  </a:lnTo>
                  <a:lnTo>
                    <a:pt x="1030" y="41"/>
                  </a:lnTo>
                  <a:lnTo>
                    <a:pt x="1040" y="49"/>
                  </a:lnTo>
                  <a:lnTo>
                    <a:pt x="1051" y="56"/>
                  </a:lnTo>
                  <a:lnTo>
                    <a:pt x="1060" y="64"/>
                  </a:lnTo>
                  <a:lnTo>
                    <a:pt x="1069" y="73"/>
                  </a:lnTo>
                  <a:lnTo>
                    <a:pt x="1069" y="73"/>
                  </a:lnTo>
                  <a:lnTo>
                    <a:pt x="1083" y="88"/>
                  </a:lnTo>
                  <a:lnTo>
                    <a:pt x="1096" y="105"/>
                  </a:lnTo>
                  <a:lnTo>
                    <a:pt x="1106" y="122"/>
                  </a:lnTo>
                  <a:lnTo>
                    <a:pt x="1116" y="139"/>
                  </a:lnTo>
                  <a:lnTo>
                    <a:pt x="1124" y="159"/>
                  </a:lnTo>
                  <a:lnTo>
                    <a:pt x="1131" y="179"/>
                  </a:lnTo>
                  <a:lnTo>
                    <a:pt x="1135" y="200"/>
                  </a:lnTo>
                  <a:lnTo>
                    <a:pt x="1140" y="220"/>
                  </a:lnTo>
                  <a:lnTo>
                    <a:pt x="1142" y="242"/>
                  </a:lnTo>
                  <a:lnTo>
                    <a:pt x="1143" y="266"/>
                  </a:lnTo>
                  <a:lnTo>
                    <a:pt x="1143" y="289"/>
                  </a:lnTo>
                  <a:lnTo>
                    <a:pt x="1141" y="313"/>
                  </a:lnTo>
                  <a:lnTo>
                    <a:pt x="1139" y="337"/>
                  </a:lnTo>
                  <a:lnTo>
                    <a:pt x="1134" y="363"/>
                  </a:lnTo>
                  <a:lnTo>
                    <a:pt x="1128" y="388"/>
                  </a:lnTo>
                  <a:lnTo>
                    <a:pt x="1121" y="414"/>
                  </a:lnTo>
                  <a:lnTo>
                    <a:pt x="1113" y="441"/>
                  </a:lnTo>
                  <a:lnTo>
                    <a:pt x="1104" y="467"/>
                  </a:lnTo>
                  <a:lnTo>
                    <a:pt x="1094" y="494"/>
                  </a:lnTo>
                  <a:lnTo>
                    <a:pt x="1082" y="522"/>
                  </a:lnTo>
                  <a:lnTo>
                    <a:pt x="1069" y="548"/>
                  </a:lnTo>
                  <a:lnTo>
                    <a:pt x="1054" y="576"/>
                  </a:lnTo>
                  <a:lnTo>
                    <a:pt x="1039" y="604"/>
                  </a:lnTo>
                  <a:lnTo>
                    <a:pt x="1023" y="632"/>
                  </a:lnTo>
                  <a:lnTo>
                    <a:pt x="1004" y="660"/>
                  </a:lnTo>
                  <a:lnTo>
                    <a:pt x="986" y="686"/>
                  </a:lnTo>
                  <a:lnTo>
                    <a:pt x="966" y="714"/>
                  </a:lnTo>
                  <a:lnTo>
                    <a:pt x="944" y="742"/>
                  </a:lnTo>
                  <a:lnTo>
                    <a:pt x="922" y="768"/>
                  </a:lnTo>
                  <a:lnTo>
                    <a:pt x="899" y="795"/>
                  </a:lnTo>
                  <a:lnTo>
                    <a:pt x="873" y="822"/>
                  </a:lnTo>
                  <a:lnTo>
                    <a:pt x="848" y="848"/>
                  </a:lnTo>
                  <a:lnTo>
                    <a:pt x="848" y="848"/>
                  </a:lnTo>
                  <a:lnTo>
                    <a:pt x="814" y="882"/>
                  </a:lnTo>
                  <a:lnTo>
                    <a:pt x="778" y="913"/>
                  </a:lnTo>
                  <a:lnTo>
                    <a:pt x="743" y="943"/>
                  </a:lnTo>
                  <a:lnTo>
                    <a:pt x="707" y="971"/>
                  </a:lnTo>
                  <a:lnTo>
                    <a:pt x="670" y="997"/>
                  </a:lnTo>
                  <a:lnTo>
                    <a:pt x="633" y="1021"/>
                  </a:lnTo>
                  <a:lnTo>
                    <a:pt x="594" y="1044"/>
                  </a:lnTo>
                  <a:lnTo>
                    <a:pt x="557" y="1064"/>
                  </a:lnTo>
                  <a:lnTo>
                    <a:pt x="520" y="1081"/>
                  </a:lnTo>
                  <a:lnTo>
                    <a:pt x="483" y="1098"/>
                  </a:lnTo>
                  <a:lnTo>
                    <a:pt x="446" y="1111"/>
                  </a:lnTo>
                  <a:lnTo>
                    <a:pt x="410" y="1122"/>
                  </a:lnTo>
                  <a:lnTo>
                    <a:pt x="374" y="1131"/>
                  </a:lnTo>
                  <a:lnTo>
                    <a:pt x="339" y="1138"/>
                  </a:lnTo>
                  <a:lnTo>
                    <a:pt x="305" y="1142"/>
                  </a:lnTo>
                  <a:lnTo>
                    <a:pt x="272" y="1143"/>
                  </a:lnTo>
                  <a:lnTo>
                    <a:pt x="272" y="1143"/>
                  </a:lnTo>
                  <a:close/>
                  <a:moveTo>
                    <a:pt x="870" y="64"/>
                  </a:moveTo>
                  <a:lnTo>
                    <a:pt x="870" y="64"/>
                  </a:lnTo>
                  <a:lnTo>
                    <a:pt x="840" y="65"/>
                  </a:lnTo>
                  <a:lnTo>
                    <a:pt x="810" y="69"/>
                  </a:lnTo>
                  <a:lnTo>
                    <a:pt x="777" y="76"/>
                  </a:lnTo>
                  <a:lnTo>
                    <a:pt x="745" y="84"/>
                  </a:lnTo>
                  <a:lnTo>
                    <a:pt x="711" y="94"/>
                  </a:lnTo>
                  <a:lnTo>
                    <a:pt x="678" y="107"/>
                  </a:lnTo>
                  <a:lnTo>
                    <a:pt x="644" y="122"/>
                  </a:lnTo>
                  <a:lnTo>
                    <a:pt x="609" y="138"/>
                  </a:lnTo>
                  <a:lnTo>
                    <a:pt x="575" y="157"/>
                  </a:lnTo>
                  <a:lnTo>
                    <a:pt x="541" y="178"/>
                  </a:lnTo>
                  <a:lnTo>
                    <a:pt x="506" y="201"/>
                  </a:lnTo>
                  <a:lnTo>
                    <a:pt x="472" y="225"/>
                  </a:lnTo>
                  <a:lnTo>
                    <a:pt x="438" y="252"/>
                  </a:lnTo>
                  <a:lnTo>
                    <a:pt x="404" y="280"/>
                  </a:lnTo>
                  <a:lnTo>
                    <a:pt x="372" y="308"/>
                  </a:lnTo>
                  <a:lnTo>
                    <a:pt x="339" y="340"/>
                  </a:lnTo>
                  <a:lnTo>
                    <a:pt x="339" y="340"/>
                  </a:lnTo>
                  <a:lnTo>
                    <a:pt x="316" y="363"/>
                  </a:lnTo>
                  <a:lnTo>
                    <a:pt x="295" y="386"/>
                  </a:lnTo>
                  <a:lnTo>
                    <a:pt x="273" y="410"/>
                  </a:lnTo>
                  <a:lnTo>
                    <a:pt x="254" y="435"/>
                  </a:lnTo>
                  <a:lnTo>
                    <a:pt x="234" y="459"/>
                  </a:lnTo>
                  <a:lnTo>
                    <a:pt x="216" y="485"/>
                  </a:lnTo>
                  <a:lnTo>
                    <a:pt x="198" y="510"/>
                  </a:lnTo>
                  <a:lnTo>
                    <a:pt x="182" y="534"/>
                  </a:lnTo>
                  <a:lnTo>
                    <a:pt x="166" y="560"/>
                  </a:lnTo>
                  <a:lnTo>
                    <a:pt x="152" y="585"/>
                  </a:lnTo>
                  <a:lnTo>
                    <a:pt x="138" y="611"/>
                  </a:lnTo>
                  <a:lnTo>
                    <a:pt x="125" y="636"/>
                  </a:lnTo>
                  <a:lnTo>
                    <a:pt x="114" y="662"/>
                  </a:lnTo>
                  <a:lnTo>
                    <a:pt x="103" y="686"/>
                  </a:lnTo>
                  <a:lnTo>
                    <a:pt x="94" y="712"/>
                  </a:lnTo>
                  <a:lnTo>
                    <a:pt x="86" y="737"/>
                  </a:lnTo>
                  <a:lnTo>
                    <a:pt x="86" y="737"/>
                  </a:lnTo>
                  <a:lnTo>
                    <a:pt x="80" y="760"/>
                  </a:lnTo>
                  <a:lnTo>
                    <a:pt x="74" y="782"/>
                  </a:lnTo>
                  <a:lnTo>
                    <a:pt x="70" y="806"/>
                  </a:lnTo>
                  <a:lnTo>
                    <a:pt x="67" y="826"/>
                  </a:lnTo>
                  <a:lnTo>
                    <a:pt x="65" y="847"/>
                  </a:lnTo>
                  <a:lnTo>
                    <a:pt x="64" y="867"/>
                  </a:lnTo>
                  <a:lnTo>
                    <a:pt x="65" y="887"/>
                  </a:lnTo>
                  <a:lnTo>
                    <a:pt x="66" y="905"/>
                  </a:lnTo>
                  <a:lnTo>
                    <a:pt x="68" y="924"/>
                  </a:lnTo>
                  <a:lnTo>
                    <a:pt x="72" y="940"/>
                  </a:lnTo>
                  <a:lnTo>
                    <a:pt x="78" y="956"/>
                  </a:lnTo>
                  <a:lnTo>
                    <a:pt x="83" y="971"/>
                  </a:lnTo>
                  <a:lnTo>
                    <a:pt x="90" y="986"/>
                  </a:lnTo>
                  <a:lnTo>
                    <a:pt x="99" y="1000"/>
                  </a:lnTo>
                  <a:lnTo>
                    <a:pt x="108" y="1012"/>
                  </a:lnTo>
                  <a:lnTo>
                    <a:pt x="118" y="1023"/>
                  </a:lnTo>
                  <a:lnTo>
                    <a:pt x="118" y="1023"/>
                  </a:lnTo>
                  <a:lnTo>
                    <a:pt x="133" y="1036"/>
                  </a:lnTo>
                  <a:lnTo>
                    <a:pt x="148" y="1048"/>
                  </a:lnTo>
                  <a:lnTo>
                    <a:pt x="166" y="1057"/>
                  </a:lnTo>
                  <a:lnTo>
                    <a:pt x="184" y="1065"/>
                  </a:lnTo>
                  <a:lnTo>
                    <a:pt x="204" y="1071"/>
                  </a:lnTo>
                  <a:lnTo>
                    <a:pt x="225" y="1074"/>
                  </a:lnTo>
                  <a:lnTo>
                    <a:pt x="248" y="1078"/>
                  </a:lnTo>
                  <a:lnTo>
                    <a:pt x="272" y="1078"/>
                  </a:lnTo>
                  <a:lnTo>
                    <a:pt x="272" y="1078"/>
                  </a:lnTo>
                  <a:lnTo>
                    <a:pt x="301" y="1077"/>
                  </a:lnTo>
                  <a:lnTo>
                    <a:pt x="333" y="1073"/>
                  </a:lnTo>
                  <a:lnTo>
                    <a:pt x="365" y="1067"/>
                  </a:lnTo>
                  <a:lnTo>
                    <a:pt x="397" y="1059"/>
                  </a:lnTo>
                  <a:lnTo>
                    <a:pt x="431" y="1049"/>
                  </a:lnTo>
                  <a:lnTo>
                    <a:pt x="465" y="1036"/>
                  </a:lnTo>
                  <a:lnTo>
                    <a:pt x="498" y="1021"/>
                  </a:lnTo>
                  <a:lnTo>
                    <a:pt x="533" y="1005"/>
                  </a:lnTo>
                  <a:lnTo>
                    <a:pt x="568" y="985"/>
                  </a:lnTo>
                  <a:lnTo>
                    <a:pt x="601" y="964"/>
                  </a:lnTo>
                  <a:lnTo>
                    <a:pt x="636" y="942"/>
                  </a:lnTo>
                  <a:lnTo>
                    <a:pt x="671" y="918"/>
                  </a:lnTo>
                  <a:lnTo>
                    <a:pt x="704" y="891"/>
                  </a:lnTo>
                  <a:lnTo>
                    <a:pt x="738" y="863"/>
                  </a:lnTo>
                  <a:lnTo>
                    <a:pt x="770" y="835"/>
                  </a:lnTo>
                  <a:lnTo>
                    <a:pt x="803" y="803"/>
                  </a:lnTo>
                  <a:lnTo>
                    <a:pt x="803" y="803"/>
                  </a:lnTo>
                  <a:lnTo>
                    <a:pt x="825" y="780"/>
                  </a:lnTo>
                  <a:lnTo>
                    <a:pt x="847" y="756"/>
                  </a:lnTo>
                  <a:lnTo>
                    <a:pt x="868" y="733"/>
                  </a:lnTo>
                  <a:lnTo>
                    <a:pt x="887" y="708"/>
                  </a:lnTo>
                  <a:lnTo>
                    <a:pt x="907" y="684"/>
                  </a:lnTo>
                  <a:lnTo>
                    <a:pt x="924" y="660"/>
                  </a:lnTo>
                  <a:lnTo>
                    <a:pt x="942" y="635"/>
                  </a:lnTo>
                  <a:lnTo>
                    <a:pt x="958" y="610"/>
                  </a:lnTo>
                  <a:lnTo>
                    <a:pt x="973" y="585"/>
                  </a:lnTo>
                  <a:lnTo>
                    <a:pt x="988" y="561"/>
                  </a:lnTo>
                  <a:lnTo>
                    <a:pt x="1001" y="537"/>
                  </a:lnTo>
                  <a:lnTo>
                    <a:pt x="1014" y="511"/>
                  </a:lnTo>
                  <a:lnTo>
                    <a:pt x="1025" y="487"/>
                  </a:lnTo>
                  <a:lnTo>
                    <a:pt x="1034" y="464"/>
                  </a:lnTo>
                  <a:lnTo>
                    <a:pt x="1044" y="439"/>
                  </a:lnTo>
                  <a:lnTo>
                    <a:pt x="1052" y="416"/>
                  </a:lnTo>
                  <a:lnTo>
                    <a:pt x="1059" y="393"/>
                  </a:lnTo>
                  <a:lnTo>
                    <a:pt x="1065" y="370"/>
                  </a:lnTo>
                  <a:lnTo>
                    <a:pt x="1070" y="348"/>
                  </a:lnTo>
                  <a:lnTo>
                    <a:pt x="1074" y="326"/>
                  </a:lnTo>
                  <a:lnTo>
                    <a:pt x="1076" y="304"/>
                  </a:lnTo>
                  <a:lnTo>
                    <a:pt x="1077" y="284"/>
                  </a:lnTo>
                  <a:lnTo>
                    <a:pt x="1077" y="263"/>
                  </a:lnTo>
                  <a:lnTo>
                    <a:pt x="1076" y="244"/>
                  </a:lnTo>
                  <a:lnTo>
                    <a:pt x="1074" y="225"/>
                  </a:lnTo>
                  <a:lnTo>
                    <a:pt x="1070" y="208"/>
                  </a:lnTo>
                  <a:lnTo>
                    <a:pt x="1066" y="190"/>
                  </a:lnTo>
                  <a:lnTo>
                    <a:pt x="1060" y="174"/>
                  </a:lnTo>
                  <a:lnTo>
                    <a:pt x="1053" y="159"/>
                  </a:lnTo>
                  <a:lnTo>
                    <a:pt x="1045" y="144"/>
                  </a:lnTo>
                  <a:lnTo>
                    <a:pt x="1034" y="131"/>
                  </a:lnTo>
                  <a:lnTo>
                    <a:pt x="1024" y="118"/>
                  </a:lnTo>
                  <a:lnTo>
                    <a:pt x="1024" y="118"/>
                  </a:lnTo>
                  <a:lnTo>
                    <a:pt x="1009" y="106"/>
                  </a:lnTo>
                  <a:lnTo>
                    <a:pt x="994" y="95"/>
                  </a:lnTo>
                  <a:lnTo>
                    <a:pt x="977" y="86"/>
                  </a:lnTo>
                  <a:lnTo>
                    <a:pt x="958" y="78"/>
                  </a:lnTo>
                  <a:lnTo>
                    <a:pt x="938" y="72"/>
                  </a:lnTo>
                  <a:lnTo>
                    <a:pt x="917" y="67"/>
                  </a:lnTo>
                  <a:lnTo>
                    <a:pt x="894" y="65"/>
                  </a:lnTo>
                  <a:lnTo>
                    <a:pt x="870" y="64"/>
                  </a:lnTo>
                  <a:lnTo>
                    <a:pt x="870"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45"/>
            <p:cNvSpPr/>
            <p:nvPr/>
          </p:nvSpPr>
          <p:spPr bwMode="auto">
            <a:xfrm>
              <a:off x="4384676" y="1350318"/>
              <a:ext cx="558800" cy="557213"/>
            </a:xfrm>
            <a:custGeom>
              <a:avLst/>
              <a:gdLst>
                <a:gd name="T0" fmla="*/ 702 w 706"/>
                <a:gd name="T1" fmla="*/ 703 h 703"/>
                <a:gd name="T2" fmla="*/ 636 w 706"/>
                <a:gd name="T3" fmla="*/ 697 h 703"/>
                <a:gd name="T4" fmla="*/ 570 w 706"/>
                <a:gd name="T5" fmla="*/ 684 h 703"/>
                <a:gd name="T6" fmla="*/ 506 w 706"/>
                <a:gd name="T7" fmla="*/ 664 h 703"/>
                <a:gd name="T8" fmla="*/ 445 w 706"/>
                <a:gd name="T9" fmla="*/ 639 h 703"/>
                <a:gd name="T10" fmla="*/ 385 w 706"/>
                <a:gd name="T11" fmla="*/ 607 h 703"/>
                <a:gd name="T12" fmla="*/ 327 w 706"/>
                <a:gd name="T13" fmla="*/ 571 h 703"/>
                <a:gd name="T14" fmla="*/ 272 w 706"/>
                <a:gd name="T15" fmla="*/ 530 h 703"/>
                <a:gd name="T16" fmla="*/ 221 w 706"/>
                <a:gd name="T17" fmla="*/ 482 h 703"/>
                <a:gd name="T18" fmla="*/ 197 w 706"/>
                <a:gd name="T19" fmla="*/ 457 h 703"/>
                <a:gd name="T20" fmla="*/ 153 w 706"/>
                <a:gd name="T21" fmla="*/ 405 h 703"/>
                <a:gd name="T22" fmla="*/ 114 w 706"/>
                <a:gd name="T23" fmla="*/ 349 h 703"/>
                <a:gd name="T24" fmla="*/ 80 w 706"/>
                <a:gd name="T25" fmla="*/ 290 h 703"/>
                <a:gd name="T26" fmla="*/ 52 w 706"/>
                <a:gd name="T27" fmla="*/ 230 h 703"/>
                <a:gd name="T28" fmla="*/ 29 w 706"/>
                <a:gd name="T29" fmla="*/ 167 h 703"/>
                <a:gd name="T30" fmla="*/ 13 w 706"/>
                <a:gd name="T31" fmla="*/ 102 h 703"/>
                <a:gd name="T32" fmla="*/ 2 w 706"/>
                <a:gd name="T33" fmla="*/ 37 h 703"/>
                <a:gd name="T34" fmla="*/ 64 w 706"/>
                <a:gd name="T35" fmla="*/ 0 h 703"/>
                <a:gd name="T36" fmla="*/ 66 w 706"/>
                <a:gd name="T37" fmla="*/ 30 h 703"/>
                <a:gd name="T38" fmla="*/ 77 w 706"/>
                <a:gd name="T39" fmla="*/ 89 h 703"/>
                <a:gd name="T40" fmla="*/ 92 w 706"/>
                <a:gd name="T41" fmla="*/ 148 h 703"/>
                <a:gd name="T42" fmla="*/ 111 w 706"/>
                <a:gd name="T43" fmla="*/ 205 h 703"/>
                <a:gd name="T44" fmla="*/ 138 w 706"/>
                <a:gd name="T45" fmla="*/ 261 h 703"/>
                <a:gd name="T46" fmla="*/ 168 w 706"/>
                <a:gd name="T47" fmla="*/ 314 h 703"/>
                <a:gd name="T48" fmla="*/ 204 w 706"/>
                <a:gd name="T49" fmla="*/ 365 h 703"/>
                <a:gd name="T50" fmla="*/ 245 w 706"/>
                <a:gd name="T51" fmla="*/ 414 h 703"/>
                <a:gd name="T52" fmla="*/ 267 w 706"/>
                <a:gd name="T53" fmla="*/ 437 h 703"/>
                <a:gd name="T54" fmla="*/ 314 w 706"/>
                <a:gd name="T55" fmla="*/ 480 h 703"/>
                <a:gd name="T56" fmla="*/ 364 w 706"/>
                <a:gd name="T57" fmla="*/ 518 h 703"/>
                <a:gd name="T58" fmla="*/ 416 w 706"/>
                <a:gd name="T59" fmla="*/ 552 h 703"/>
                <a:gd name="T60" fmla="*/ 472 w 706"/>
                <a:gd name="T61" fmla="*/ 579 h 703"/>
                <a:gd name="T62" fmla="*/ 528 w 706"/>
                <a:gd name="T63" fmla="*/ 603 h 703"/>
                <a:gd name="T64" fmla="*/ 586 w 706"/>
                <a:gd name="T65" fmla="*/ 621 h 703"/>
                <a:gd name="T66" fmla="*/ 645 w 706"/>
                <a:gd name="T67" fmla="*/ 633 h 703"/>
                <a:gd name="T68" fmla="*/ 706 w 706"/>
                <a:gd name="T69" fmla="*/ 640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703">
                  <a:moveTo>
                    <a:pt x="702" y="703"/>
                  </a:moveTo>
                  <a:lnTo>
                    <a:pt x="702" y="703"/>
                  </a:lnTo>
                  <a:lnTo>
                    <a:pt x="669" y="701"/>
                  </a:lnTo>
                  <a:lnTo>
                    <a:pt x="636" y="697"/>
                  </a:lnTo>
                  <a:lnTo>
                    <a:pt x="603" y="691"/>
                  </a:lnTo>
                  <a:lnTo>
                    <a:pt x="570" y="684"/>
                  </a:lnTo>
                  <a:lnTo>
                    <a:pt x="539" y="675"/>
                  </a:lnTo>
                  <a:lnTo>
                    <a:pt x="506" y="664"/>
                  </a:lnTo>
                  <a:lnTo>
                    <a:pt x="475" y="652"/>
                  </a:lnTo>
                  <a:lnTo>
                    <a:pt x="445" y="639"/>
                  </a:lnTo>
                  <a:lnTo>
                    <a:pt x="415" y="624"/>
                  </a:lnTo>
                  <a:lnTo>
                    <a:pt x="385" y="607"/>
                  </a:lnTo>
                  <a:lnTo>
                    <a:pt x="356" y="590"/>
                  </a:lnTo>
                  <a:lnTo>
                    <a:pt x="327" y="571"/>
                  </a:lnTo>
                  <a:lnTo>
                    <a:pt x="299" y="551"/>
                  </a:lnTo>
                  <a:lnTo>
                    <a:pt x="272" y="530"/>
                  </a:lnTo>
                  <a:lnTo>
                    <a:pt x="247" y="506"/>
                  </a:lnTo>
                  <a:lnTo>
                    <a:pt x="221" y="482"/>
                  </a:lnTo>
                  <a:lnTo>
                    <a:pt x="221" y="482"/>
                  </a:lnTo>
                  <a:lnTo>
                    <a:pt x="197" y="457"/>
                  </a:lnTo>
                  <a:lnTo>
                    <a:pt x="174" y="431"/>
                  </a:lnTo>
                  <a:lnTo>
                    <a:pt x="153" y="405"/>
                  </a:lnTo>
                  <a:lnTo>
                    <a:pt x="132" y="377"/>
                  </a:lnTo>
                  <a:lnTo>
                    <a:pt x="114" y="349"/>
                  </a:lnTo>
                  <a:lnTo>
                    <a:pt x="96" y="320"/>
                  </a:lnTo>
                  <a:lnTo>
                    <a:pt x="80" y="290"/>
                  </a:lnTo>
                  <a:lnTo>
                    <a:pt x="65" y="260"/>
                  </a:lnTo>
                  <a:lnTo>
                    <a:pt x="52" y="230"/>
                  </a:lnTo>
                  <a:lnTo>
                    <a:pt x="40" y="198"/>
                  </a:lnTo>
                  <a:lnTo>
                    <a:pt x="29" y="167"/>
                  </a:lnTo>
                  <a:lnTo>
                    <a:pt x="20" y="135"/>
                  </a:lnTo>
                  <a:lnTo>
                    <a:pt x="13" y="102"/>
                  </a:lnTo>
                  <a:lnTo>
                    <a:pt x="7" y="70"/>
                  </a:lnTo>
                  <a:lnTo>
                    <a:pt x="2" y="37"/>
                  </a:lnTo>
                  <a:lnTo>
                    <a:pt x="0" y="4"/>
                  </a:lnTo>
                  <a:lnTo>
                    <a:pt x="64" y="0"/>
                  </a:lnTo>
                  <a:lnTo>
                    <a:pt x="64" y="0"/>
                  </a:lnTo>
                  <a:lnTo>
                    <a:pt x="66" y="30"/>
                  </a:lnTo>
                  <a:lnTo>
                    <a:pt x="71" y="60"/>
                  </a:lnTo>
                  <a:lnTo>
                    <a:pt x="77" y="89"/>
                  </a:lnTo>
                  <a:lnTo>
                    <a:pt x="84" y="120"/>
                  </a:lnTo>
                  <a:lnTo>
                    <a:pt x="92" y="148"/>
                  </a:lnTo>
                  <a:lnTo>
                    <a:pt x="101" y="177"/>
                  </a:lnTo>
                  <a:lnTo>
                    <a:pt x="111" y="205"/>
                  </a:lnTo>
                  <a:lnTo>
                    <a:pt x="124" y="233"/>
                  </a:lnTo>
                  <a:lnTo>
                    <a:pt x="138" y="261"/>
                  </a:lnTo>
                  <a:lnTo>
                    <a:pt x="152" y="288"/>
                  </a:lnTo>
                  <a:lnTo>
                    <a:pt x="168" y="314"/>
                  </a:lnTo>
                  <a:lnTo>
                    <a:pt x="186" y="340"/>
                  </a:lnTo>
                  <a:lnTo>
                    <a:pt x="204" y="365"/>
                  </a:lnTo>
                  <a:lnTo>
                    <a:pt x="224" y="389"/>
                  </a:lnTo>
                  <a:lnTo>
                    <a:pt x="245" y="414"/>
                  </a:lnTo>
                  <a:lnTo>
                    <a:pt x="267" y="437"/>
                  </a:lnTo>
                  <a:lnTo>
                    <a:pt x="267" y="437"/>
                  </a:lnTo>
                  <a:lnTo>
                    <a:pt x="290" y="459"/>
                  </a:lnTo>
                  <a:lnTo>
                    <a:pt x="314" y="480"/>
                  </a:lnTo>
                  <a:lnTo>
                    <a:pt x="338" y="500"/>
                  </a:lnTo>
                  <a:lnTo>
                    <a:pt x="364" y="518"/>
                  </a:lnTo>
                  <a:lnTo>
                    <a:pt x="389" y="535"/>
                  </a:lnTo>
                  <a:lnTo>
                    <a:pt x="416" y="552"/>
                  </a:lnTo>
                  <a:lnTo>
                    <a:pt x="444" y="567"/>
                  </a:lnTo>
                  <a:lnTo>
                    <a:pt x="472" y="579"/>
                  </a:lnTo>
                  <a:lnTo>
                    <a:pt x="499" y="592"/>
                  </a:lnTo>
                  <a:lnTo>
                    <a:pt x="528" y="603"/>
                  </a:lnTo>
                  <a:lnTo>
                    <a:pt x="556" y="613"/>
                  </a:lnTo>
                  <a:lnTo>
                    <a:pt x="586" y="621"/>
                  </a:lnTo>
                  <a:lnTo>
                    <a:pt x="615" y="628"/>
                  </a:lnTo>
                  <a:lnTo>
                    <a:pt x="645" y="633"/>
                  </a:lnTo>
                  <a:lnTo>
                    <a:pt x="675" y="637"/>
                  </a:lnTo>
                  <a:lnTo>
                    <a:pt x="706" y="640"/>
                  </a:lnTo>
                  <a:lnTo>
                    <a:pt x="702" y="703"/>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46"/>
            <p:cNvSpPr/>
            <p:nvPr/>
          </p:nvSpPr>
          <p:spPr bwMode="auto">
            <a:xfrm>
              <a:off x="3871913" y="1861493"/>
              <a:ext cx="558800" cy="560388"/>
            </a:xfrm>
            <a:custGeom>
              <a:avLst/>
              <a:gdLst>
                <a:gd name="T0" fmla="*/ 639 w 703"/>
                <a:gd name="T1" fmla="*/ 707 h 707"/>
                <a:gd name="T2" fmla="*/ 632 w 703"/>
                <a:gd name="T3" fmla="*/ 647 h 707"/>
                <a:gd name="T4" fmla="*/ 621 w 703"/>
                <a:gd name="T5" fmla="*/ 588 h 707"/>
                <a:gd name="T6" fmla="*/ 602 w 703"/>
                <a:gd name="T7" fmla="*/ 529 h 707"/>
                <a:gd name="T8" fmla="*/ 579 w 703"/>
                <a:gd name="T9" fmla="*/ 472 h 707"/>
                <a:gd name="T10" fmla="*/ 551 w 703"/>
                <a:gd name="T11" fmla="*/ 417 h 707"/>
                <a:gd name="T12" fmla="*/ 518 w 703"/>
                <a:gd name="T13" fmla="*/ 365 h 707"/>
                <a:gd name="T14" fmla="*/ 480 w 703"/>
                <a:gd name="T15" fmla="*/ 316 h 707"/>
                <a:gd name="T16" fmla="*/ 437 w 703"/>
                <a:gd name="T17" fmla="*/ 268 h 707"/>
                <a:gd name="T18" fmla="*/ 414 w 703"/>
                <a:gd name="T19" fmla="*/ 246 h 707"/>
                <a:gd name="T20" fmla="*/ 365 w 703"/>
                <a:gd name="T21" fmla="*/ 205 h 707"/>
                <a:gd name="T22" fmla="*/ 314 w 703"/>
                <a:gd name="T23" fmla="*/ 170 h 707"/>
                <a:gd name="T24" fmla="*/ 261 w 703"/>
                <a:gd name="T25" fmla="*/ 138 h 707"/>
                <a:gd name="T26" fmla="*/ 205 w 703"/>
                <a:gd name="T27" fmla="*/ 113 h 707"/>
                <a:gd name="T28" fmla="*/ 148 w 703"/>
                <a:gd name="T29" fmla="*/ 93 h 707"/>
                <a:gd name="T30" fmla="*/ 89 w 703"/>
                <a:gd name="T31" fmla="*/ 78 h 707"/>
                <a:gd name="T32" fmla="*/ 30 w 703"/>
                <a:gd name="T33" fmla="*/ 68 h 707"/>
                <a:gd name="T34" fmla="*/ 3 w 703"/>
                <a:gd name="T35" fmla="*/ 0 h 707"/>
                <a:gd name="T36" fmla="*/ 37 w 703"/>
                <a:gd name="T37" fmla="*/ 4 h 707"/>
                <a:gd name="T38" fmla="*/ 102 w 703"/>
                <a:gd name="T39" fmla="*/ 14 h 707"/>
                <a:gd name="T40" fmla="*/ 167 w 703"/>
                <a:gd name="T41" fmla="*/ 31 h 707"/>
                <a:gd name="T42" fmla="*/ 229 w 703"/>
                <a:gd name="T43" fmla="*/ 53 h 707"/>
                <a:gd name="T44" fmla="*/ 290 w 703"/>
                <a:gd name="T45" fmla="*/ 81 h 707"/>
                <a:gd name="T46" fmla="*/ 349 w 703"/>
                <a:gd name="T47" fmla="*/ 115 h 707"/>
                <a:gd name="T48" fmla="*/ 404 w 703"/>
                <a:gd name="T49" fmla="*/ 154 h 707"/>
                <a:gd name="T50" fmla="*/ 456 w 703"/>
                <a:gd name="T51" fmla="*/ 199 h 707"/>
                <a:gd name="T52" fmla="*/ 482 w 703"/>
                <a:gd name="T53" fmla="*/ 223 h 707"/>
                <a:gd name="T54" fmla="*/ 529 w 703"/>
                <a:gd name="T55" fmla="*/ 274 h 707"/>
                <a:gd name="T56" fmla="*/ 571 w 703"/>
                <a:gd name="T57" fmla="*/ 328 h 707"/>
                <a:gd name="T58" fmla="*/ 608 w 703"/>
                <a:gd name="T59" fmla="*/ 386 h 707"/>
                <a:gd name="T60" fmla="*/ 638 w 703"/>
                <a:gd name="T61" fmla="*/ 446 h 707"/>
                <a:gd name="T62" fmla="*/ 664 w 703"/>
                <a:gd name="T63" fmla="*/ 508 h 707"/>
                <a:gd name="T64" fmla="*/ 683 w 703"/>
                <a:gd name="T65" fmla="*/ 572 h 707"/>
                <a:gd name="T66" fmla="*/ 696 w 703"/>
                <a:gd name="T67" fmla="*/ 638 h 707"/>
                <a:gd name="T68" fmla="*/ 703 w 703"/>
                <a:gd name="T69" fmla="*/ 704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707">
                  <a:moveTo>
                    <a:pt x="639" y="707"/>
                  </a:moveTo>
                  <a:lnTo>
                    <a:pt x="639" y="707"/>
                  </a:lnTo>
                  <a:lnTo>
                    <a:pt x="637" y="677"/>
                  </a:lnTo>
                  <a:lnTo>
                    <a:pt x="632" y="647"/>
                  </a:lnTo>
                  <a:lnTo>
                    <a:pt x="628" y="617"/>
                  </a:lnTo>
                  <a:lnTo>
                    <a:pt x="621" y="588"/>
                  </a:lnTo>
                  <a:lnTo>
                    <a:pt x="613" y="558"/>
                  </a:lnTo>
                  <a:lnTo>
                    <a:pt x="602" y="529"/>
                  </a:lnTo>
                  <a:lnTo>
                    <a:pt x="592" y="501"/>
                  </a:lnTo>
                  <a:lnTo>
                    <a:pt x="579" y="472"/>
                  </a:lnTo>
                  <a:lnTo>
                    <a:pt x="566" y="445"/>
                  </a:lnTo>
                  <a:lnTo>
                    <a:pt x="551" y="417"/>
                  </a:lnTo>
                  <a:lnTo>
                    <a:pt x="535" y="391"/>
                  </a:lnTo>
                  <a:lnTo>
                    <a:pt x="518" y="365"/>
                  </a:lnTo>
                  <a:lnTo>
                    <a:pt x="499" y="340"/>
                  </a:lnTo>
                  <a:lnTo>
                    <a:pt x="480" y="316"/>
                  </a:lnTo>
                  <a:lnTo>
                    <a:pt x="459" y="291"/>
                  </a:lnTo>
                  <a:lnTo>
                    <a:pt x="437" y="268"/>
                  </a:lnTo>
                  <a:lnTo>
                    <a:pt x="437" y="268"/>
                  </a:lnTo>
                  <a:lnTo>
                    <a:pt x="414" y="246"/>
                  </a:lnTo>
                  <a:lnTo>
                    <a:pt x="389" y="225"/>
                  </a:lnTo>
                  <a:lnTo>
                    <a:pt x="365" y="205"/>
                  </a:lnTo>
                  <a:lnTo>
                    <a:pt x="339" y="187"/>
                  </a:lnTo>
                  <a:lnTo>
                    <a:pt x="314" y="170"/>
                  </a:lnTo>
                  <a:lnTo>
                    <a:pt x="287" y="153"/>
                  </a:lnTo>
                  <a:lnTo>
                    <a:pt x="261" y="138"/>
                  </a:lnTo>
                  <a:lnTo>
                    <a:pt x="233" y="126"/>
                  </a:lnTo>
                  <a:lnTo>
                    <a:pt x="205" y="113"/>
                  </a:lnTo>
                  <a:lnTo>
                    <a:pt x="177" y="102"/>
                  </a:lnTo>
                  <a:lnTo>
                    <a:pt x="148" y="93"/>
                  </a:lnTo>
                  <a:lnTo>
                    <a:pt x="119" y="84"/>
                  </a:lnTo>
                  <a:lnTo>
                    <a:pt x="89" y="78"/>
                  </a:lnTo>
                  <a:lnTo>
                    <a:pt x="60" y="72"/>
                  </a:lnTo>
                  <a:lnTo>
                    <a:pt x="30" y="68"/>
                  </a:lnTo>
                  <a:lnTo>
                    <a:pt x="0" y="65"/>
                  </a:lnTo>
                  <a:lnTo>
                    <a:pt x="3" y="0"/>
                  </a:lnTo>
                  <a:lnTo>
                    <a:pt x="3" y="0"/>
                  </a:lnTo>
                  <a:lnTo>
                    <a:pt x="37" y="4"/>
                  </a:lnTo>
                  <a:lnTo>
                    <a:pt x="69" y="8"/>
                  </a:lnTo>
                  <a:lnTo>
                    <a:pt x="102" y="14"/>
                  </a:lnTo>
                  <a:lnTo>
                    <a:pt x="134" y="21"/>
                  </a:lnTo>
                  <a:lnTo>
                    <a:pt x="167" y="31"/>
                  </a:lnTo>
                  <a:lnTo>
                    <a:pt x="198" y="41"/>
                  </a:lnTo>
                  <a:lnTo>
                    <a:pt x="229" y="53"/>
                  </a:lnTo>
                  <a:lnTo>
                    <a:pt x="259" y="66"/>
                  </a:lnTo>
                  <a:lnTo>
                    <a:pt x="290" y="81"/>
                  </a:lnTo>
                  <a:lnTo>
                    <a:pt x="320" y="98"/>
                  </a:lnTo>
                  <a:lnTo>
                    <a:pt x="349" y="115"/>
                  </a:lnTo>
                  <a:lnTo>
                    <a:pt x="376" y="134"/>
                  </a:lnTo>
                  <a:lnTo>
                    <a:pt x="404" y="154"/>
                  </a:lnTo>
                  <a:lnTo>
                    <a:pt x="431" y="175"/>
                  </a:lnTo>
                  <a:lnTo>
                    <a:pt x="456" y="199"/>
                  </a:lnTo>
                  <a:lnTo>
                    <a:pt x="482" y="223"/>
                  </a:lnTo>
                  <a:lnTo>
                    <a:pt x="482" y="223"/>
                  </a:lnTo>
                  <a:lnTo>
                    <a:pt x="506" y="248"/>
                  </a:lnTo>
                  <a:lnTo>
                    <a:pt x="529" y="274"/>
                  </a:lnTo>
                  <a:lnTo>
                    <a:pt x="550" y="300"/>
                  </a:lnTo>
                  <a:lnTo>
                    <a:pt x="571" y="328"/>
                  </a:lnTo>
                  <a:lnTo>
                    <a:pt x="590" y="357"/>
                  </a:lnTo>
                  <a:lnTo>
                    <a:pt x="608" y="386"/>
                  </a:lnTo>
                  <a:lnTo>
                    <a:pt x="624" y="416"/>
                  </a:lnTo>
                  <a:lnTo>
                    <a:pt x="638" y="446"/>
                  </a:lnTo>
                  <a:lnTo>
                    <a:pt x="652" y="477"/>
                  </a:lnTo>
                  <a:lnTo>
                    <a:pt x="664" y="508"/>
                  </a:lnTo>
                  <a:lnTo>
                    <a:pt x="674" y="540"/>
                  </a:lnTo>
                  <a:lnTo>
                    <a:pt x="683" y="572"/>
                  </a:lnTo>
                  <a:lnTo>
                    <a:pt x="690" y="604"/>
                  </a:lnTo>
                  <a:lnTo>
                    <a:pt x="696" y="638"/>
                  </a:lnTo>
                  <a:lnTo>
                    <a:pt x="701" y="670"/>
                  </a:lnTo>
                  <a:lnTo>
                    <a:pt x="703" y="704"/>
                  </a:lnTo>
                  <a:lnTo>
                    <a:pt x="639" y="70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0" name="Freeform 47"/>
            <p:cNvSpPr/>
            <p:nvPr/>
          </p:nvSpPr>
          <p:spPr bwMode="auto">
            <a:xfrm>
              <a:off x="4011613" y="1490018"/>
              <a:ext cx="790575" cy="790575"/>
            </a:xfrm>
            <a:custGeom>
              <a:avLst/>
              <a:gdLst>
                <a:gd name="T0" fmla="*/ 951 w 996"/>
                <a:gd name="T1" fmla="*/ 997 h 997"/>
                <a:gd name="T2" fmla="*/ 0 w 996"/>
                <a:gd name="T3" fmla="*/ 45 h 997"/>
                <a:gd name="T4" fmla="*/ 45 w 996"/>
                <a:gd name="T5" fmla="*/ 0 h 997"/>
                <a:gd name="T6" fmla="*/ 996 w 996"/>
                <a:gd name="T7" fmla="*/ 950 h 997"/>
                <a:gd name="T8" fmla="*/ 951 w 996"/>
                <a:gd name="T9" fmla="*/ 997 h 997"/>
              </a:gdLst>
              <a:ahLst/>
              <a:cxnLst>
                <a:cxn ang="0">
                  <a:pos x="T0" y="T1"/>
                </a:cxn>
                <a:cxn ang="0">
                  <a:pos x="T2" y="T3"/>
                </a:cxn>
                <a:cxn ang="0">
                  <a:pos x="T4" y="T5"/>
                </a:cxn>
                <a:cxn ang="0">
                  <a:pos x="T6" y="T7"/>
                </a:cxn>
                <a:cxn ang="0">
                  <a:pos x="T8" y="T9"/>
                </a:cxn>
              </a:cxnLst>
              <a:rect l="0" t="0" r="r" b="b"/>
              <a:pathLst>
                <a:path w="996" h="997">
                  <a:moveTo>
                    <a:pt x="951" y="997"/>
                  </a:moveTo>
                  <a:lnTo>
                    <a:pt x="0" y="45"/>
                  </a:lnTo>
                  <a:lnTo>
                    <a:pt x="45" y="0"/>
                  </a:lnTo>
                  <a:lnTo>
                    <a:pt x="996" y="950"/>
                  </a:lnTo>
                  <a:lnTo>
                    <a:pt x="951" y="99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1" name="Freeform 48"/>
            <p:cNvSpPr/>
            <p:nvPr/>
          </p:nvSpPr>
          <p:spPr bwMode="auto">
            <a:xfrm>
              <a:off x="4011613" y="1490018"/>
              <a:ext cx="790575" cy="790575"/>
            </a:xfrm>
            <a:custGeom>
              <a:avLst/>
              <a:gdLst>
                <a:gd name="T0" fmla="*/ 45 w 996"/>
                <a:gd name="T1" fmla="*/ 997 h 997"/>
                <a:gd name="T2" fmla="*/ 0 w 996"/>
                <a:gd name="T3" fmla="*/ 950 h 997"/>
                <a:gd name="T4" fmla="*/ 951 w 996"/>
                <a:gd name="T5" fmla="*/ 0 h 997"/>
                <a:gd name="T6" fmla="*/ 996 w 996"/>
                <a:gd name="T7" fmla="*/ 45 h 997"/>
                <a:gd name="T8" fmla="*/ 45 w 996"/>
                <a:gd name="T9" fmla="*/ 997 h 997"/>
              </a:gdLst>
              <a:ahLst/>
              <a:cxnLst>
                <a:cxn ang="0">
                  <a:pos x="T0" y="T1"/>
                </a:cxn>
                <a:cxn ang="0">
                  <a:pos x="T2" y="T3"/>
                </a:cxn>
                <a:cxn ang="0">
                  <a:pos x="T4" y="T5"/>
                </a:cxn>
                <a:cxn ang="0">
                  <a:pos x="T6" y="T7"/>
                </a:cxn>
                <a:cxn ang="0">
                  <a:pos x="T8" y="T9"/>
                </a:cxn>
              </a:cxnLst>
              <a:rect l="0" t="0" r="r" b="b"/>
              <a:pathLst>
                <a:path w="996" h="997">
                  <a:moveTo>
                    <a:pt x="45" y="997"/>
                  </a:moveTo>
                  <a:lnTo>
                    <a:pt x="0" y="950"/>
                  </a:lnTo>
                  <a:lnTo>
                    <a:pt x="951" y="0"/>
                  </a:lnTo>
                  <a:lnTo>
                    <a:pt x="996" y="45"/>
                  </a:lnTo>
                  <a:lnTo>
                    <a:pt x="45" y="99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2" name="Rectangle 49"/>
            <p:cNvSpPr>
              <a:spLocks noChangeArrowheads="1"/>
            </p:cNvSpPr>
            <p:nvPr/>
          </p:nvSpPr>
          <p:spPr bwMode="auto">
            <a:xfrm>
              <a:off x="4381501" y="2520305"/>
              <a:ext cx="50800" cy="109538"/>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3" name="Rectangle 50"/>
            <p:cNvSpPr>
              <a:spLocks noChangeArrowheads="1"/>
            </p:cNvSpPr>
            <p:nvPr/>
          </p:nvSpPr>
          <p:spPr bwMode="auto">
            <a:xfrm>
              <a:off x="4149726" y="2747318"/>
              <a:ext cx="514350" cy="101600"/>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4" name="Rectangle 51"/>
            <p:cNvSpPr>
              <a:spLocks noChangeArrowheads="1"/>
            </p:cNvSpPr>
            <p:nvPr/>
          </p:nvSpPr>
          <p:spPr bwMode="auto">
            <a:xfrm>
              <a:off x="4125913" y="2720330"/>
              <a:ext cx="561975" cy="1555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5" name="Freeform 52"/>
            <p:cNvSpPr>
              <a:spLocks noEditPoints="1"/>
            </p:cNvSpPr>
            <p:nvPr/>
          </p:nvSpPr>
          <p:spPr bwMode="auto">
            <a:xfrm>
              <a:off x="4100513" y="2696518"/>
              <a:ext cx="612775" cy="203200"/>
            </a:xfrm>
            <a:custGeom>
              <a:avLst/>
              <a:gdLst>
                <a:gd name="T0" fmla="*/ 742 w 773"/>
                <a:gd name="T1" fmla="*/ 258 h 258"/>
                <a:gd name="T2" fmla="*/ 33 w 773"/>
                <a:gd name="T3" fmla="*/ 258 h 258"/>
                <a:gd name="T4" fmla="*/ 33 w 773"/>
                <a:gd name="T5" fmla="*/ 258 h 258"/>
                <a:gd name="T6" fmla="*/ 26 w 773"/>
                <a:gd name="T7" fmla="*/ 256 h 258"/>
                <a:gd name="T8" fmla="*/ 20 w 773"/>
                <a:gd name="T9" fmla="*/ 255 h 258"/>
                <a:gd name="T10" fmla="*/ 14 w 773"/>
                <a:gd name="T11" fmla="*/ 252 h 258"/>
                <a:gd name="T12" fmla="*/ 10 w 773"/>
                <a:gd name="T13" fmla="*/ 248 h 258"/>
                <a:gd name="T14" fmla="*/ 6 w 773"/>
                <a:gd name="T15" fmla="*/ 244 h 258"/>
                <a:gd name="T16" fmla="*/ 4 w 773"/>
                <a:gd name="T17" fmla="*/ 238 h 258"/>
                <a:gd name="T18" fmla="*/ 1 w 773"/>
                <a:gd name="T19" fmla="*/ 232 h 258"/>
                <a:gd name="T20" fmla="*/ 0 w 773"/>
                <a:gd name="T21" fmla="*/ 226 h 258"/>
                <a:gd name="T22" fmla="*/ 0 w 773"/>
                <a:gd name="T23" fmla="*/ 32 h 258"/>
                <a:gd name="T24" fmla="*/ 0 w 773"/>
                <a:gd name="T25" fmla="*/ 32 h 258"/>
                <a:gd name="T26" fmla="*/ 1 w 773"/>
                <a:gd name="T27" fmla="*/ 26 h 258"/>
                <a:gd name="T28" fmla="*/ 4 w 773"/>
                <a:gd name="T29" fmla="*/ 20 h 258"/>
                <a:gd name="T30" fmla="*/ 6 w 773"/>
                <a:gd name="T31" fmla="*/ 14 h 258"/>
                <a:gd name="T32" fmla="*/ 10 w 773"/>
                <a:gd name="T33" fmla="*/ 10 h 258"/>
                <a:gd name="T34" fmla="*/ 14 w 773"/>
                <a:gd name="T35" fmla="*/ 6 h 258"/>
                <a:gd name="T36" fmla="*/ 20 w 773"/>
                <a:gd name="T37" fmla="*/ 4 h 258"/>
                <a:gd name="T38" fmla="*/ 26 w 773"/>
                <a:gd name="T39" fmla="*/ 2 h 258"/>
                <a:gd name="T40" fmla="*/ 33 w 773"/>
                <a:gd name="T41" fmla="*/ 0 h 258"/>
                <a:gd name="T42" fmla="*/ 742 w 773"/>
                <a:gd name="T43" fmla="*/ 0 h 258"/>
                <a:gd name="T44" fmla="*/ 742 w 773"/>
                <a:gd name="T45" fmla="*/ 0 h 258"/>
                <a:gd name="T46" fmla="*/ 749 w 773"/>
                <a:gd name="T47" fmla="*/ 2 h 258"/>
                <a:gd name="T48" fmla="*/ 754 w 773"/>
                <a:gd name="T49" fmla="*/ 4 h 258"/>
                <a:gd name="T50" fmla="*/ 760 w 773"/>
                <a:gd name="T51" fmla="*/ 6 h 258"/>
                <a:gd name="T52" fmla="*/ 765 w 773"/>
                <a:gd name="T53" fmla="*/ 10 h 258"/>
                <a:gd name="T54" fmla="*/ 768 w 773"/>
                <a:gd name="T55" fmla="*/ 14 h 258"/>
                <a:gd name="T56" fmla="*/ 771 w 773"/>
                <a:gd name="T57" fmla="*/ 20 h 258"/>
                <a:gd name="T58" fmla="*/ 773 w 773"/>
                <a:gd name="T59" fmla="*/ 26 h 258"/>
                <a:gd name="T60" fmla="*/ 773 w 773"/>
                <a:gd name="T61" fmla="*/ 32 h 258"/>
                <a:gd name="T62" fmla="*/ 773 w 773"/>
                <a:gd name="T63" fmla="*/ 226 h 258"/>
                <a:gd name="T64" fmla="*/ 773 w 773"/>
                <a:gd name="T65" fmla="*/ 226 h 258"/>
                <a:gd name="T66" fmla="*/ 773 w 773"/>
                <a:gd name="T67" fmla="*/ 232 h 258"/>
                <a:gd name="T68" fmla="*/ 771 w 773"/>
                <a:gd name="T69" fmla="*/ 238 h 258"/>
                <a:gd name="T70" fmla="*/ 768 w 773"/>
                <a:gd name="T71" fmla="*/ 244 h 258"/>
                <a:gd name="T72" fmla="*/ 765 w 773"/>
                <a:gd name="T73" fmla="*/ 248 h 258"/>
                <a:gd name="T74" fmla="*/ 760 w 773"/>
                <a:gd name="T75" fmla="*/ 252 h 258"/>
                <a:gd name="T76" fmla="*/ 754 w 773"/>
                <a:gd name="T77" fmla="*/ 255 h 258"/>
                <a:gd name="T78" fmla="*/ 749 w 773"/>
                <a:gd name="T79" fmla="*/ 256 h 258"/>
                <a:gd name="T80" fmla="*/ 742 w 773"/>
                <a:gd name="T81" fmla="*/ 258 h 258"/>
                <a:gd name="T82" fmla="*/ 742 w 773"/>
                <a:gd name="T83" fmla="*/ 258 h 258"/>
                <a:gd name="T84" fmla="*/ 64 w 773"/>
                <a:gd name="T85" fmla="*/ 195 h 258"/>
                <a:gd name="T86" fmla="*/ 710 w 773"/>
                <a:gd name="T87" fmla="*/ 195 h 258"/>
                <a:gd name="T88" fmla="*/ 710 w 773"/>
                <a:gd name="T89" fmla="*/ 64 h 258"/>
                <a:gd name="T90" fmla="*/ 64 w 773"/>
                <a:gd name="T91" fmla="*/ 64 h 258"/>
                <a:gd name="T92" fmla="*/ 64 w 773"/>
                <a:gd name="T93" fmla="*/ 19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3" h="258">
                  <a:moveTo>
                    <a:pt x="742" y="258"/>
                  </a:moveTo>
                  <a:lnTo>
                    <a:pt x="33" y="258"/>
                  </a:lnTo>
                  <a:lnTo>
                    <a:pt x="33" y="258"/>
                  </a:lnTo>
                  <a:lnTo>
                    <a:pt x="26" y="256"/>
                  </a:lnTo>
                  <a:lnTo>
                    <a:pt x="20" y="255"/>
                  </a:lnTo>
                  <a:lnTo>
                    <a:pt x="14" y="252"/>
                  </a:lnTo>
                  <a:lnTo>
                    <a:pt x="10" y="248"/>
                  </a:lnTo>
                  <a:lnTo>
                    <a:pt x="6" y="244"/>
                  </a:lnTo>
                  <a:lnTo>
                    <a:pt x="4" y="238"/>
                  </a:lnTo>
                  <a:lnTo>
                    <a:pt x="1" y="232"/>
                  </a:lnTo>
                  <a:lnTo>
                    <a:pt x="0" y="226"/>
                  </a:lnTo>
                  <a:lnTo>
                    <a:pt x="0" y="32"/>
                  </a:lnTo>
                  <a:lnTo>
                    <a:pt x="0" y="32"/>
                  </a:lnTo>
                  <a:lnTo>
                    <a:pt x="1" y="26"/>
                  </a:lnTo>
                  <a:lnTo>
                    <a:pt x="4" y="20"/>
                  </a:lnTo>
                  <a:lnTo>
                    <a:pt x="6" y="14"/>
                  </a:lnTo>
                  <a:lnTo>
                    <a:pt x="10" y="10"/>
                  </a:lnTo>
                  <a:lnTo>
                    <a:pt x="14" y="6"/>
                  </a:lnTo>
                  <a:lnTo>
                    <a:pt x="20" y="4"/>
                  </a:lnTo>
                  <a:lnTo>
                    <a:pt x="26" y="2"/>
                  </a:lnTo>
                  <a:lnTo>
                    <a:pt x="33" y="0"/>
                  </a:lnTo>
                  <a:lnTo>
                    <a:pt x="742" y="0"/>
                  </a:lnTo>
                  <a:lnTo>
                    <a:pt x="742" y="0"/>
                  </a:lnTo>
                  <a:lnTo>
                    <a:pt x="749" y="2"/>
                  </a:lnTo>
                  <a:lnTo>
                    <a:pt x="754" y="4"/>
                  </a:lnTo>
                  <a:lnTo>
                    <a:pt x="760" y="6"/>
                  </a:lnTo>
                  <a:lnTo>
                    <a:pt x="765" y="10"/>
                  </a:lnTo>
                  <a:lnTo>
                    <a:pt x="768" y="14"/>
                  </a:lnTo>
                  <a:lnTo>
                    <a:pt x="771" y="20"/>
                  </a:lnTo>
                  <a:lnTo>
                    <a:pt x="773" y="26"/>
                  </a:lnTo>
                  <a:lnTo>
                    <a:pt x="773" y="32"/>
                  </a:lnTo>
                  <a:lnTo>
                    <a:pt x="773" y="226"/>
                  </a:lnTo>
                  <a:lnTo>
                    <a:pt x="773" y="226"/>
                  </a:lnTo>
                  <a:lnTo>
                    <a:pt x="773" y="232"/>
                  </a:lnTo>
                  <a:lnTo>
                    <a:pt x="771" y="238"/>
                  </a:lnTo>
                  <a:lnTo>
                    <a:pt x="768" y="244"/>
                  </a:lnTo>
                  <a:lnTo>
                    <a:pt x="765" y="248"/>
                  </a:lnTo>
                  <a:lnTo>
                    <a:pt x="760" y="252"/>
                  </a:lnTo>
                  <a:lnTo>
                    <a:pt x="754" y="255"/>
                  </a:lnTo>
                  <a:lnTo>
                    <a:pt x="749" y="256"/>
                  </a:lnTo>
                  <a:lnTo>
                    <a:pt x="742" y="258"/>
                  </a:lnTo>
                  <a:lnTo>
                    <a:pt x="742" y="258"/>
                  </a:lnTo>
                  <a:close/>
                  <a:moveTo>
                    <a:pt x="64" y="195"/>
                  </a:moveTo>
                  <a:lnTo>
                    <a:pt x="710" y="195"/>
                  </a:lnTo>
                  <a:lnTo>
                    <a:pt x="710" y="64"/>
                  </a:lnTo>
                  <a:lnTo>
                    <a:pt x="64" y="64"/>
                  </a:lnTo>
                  <a:lnTo>
                    <a:pt x="64" y="19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6" name="Rectangle 53"/>
            <p:cNvSpPr>
              <a:spLocks noChangeArrowheads="1"/>
            </p:cNvSpPr>
            <p:nvPr/>
          </p:nvSpPr>
          <p:spPr bwMode="auto">
            <a:xfrm>
              <a:off x="4048126" y="2875905"/>
              <a:ext cx="717550" cy="101600"/>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7" name="Freeform 54"/>
            <p:cNvSpPr>
              <a:spLocks noEditPoints="1"/>
            </p:cNvSpPr>
            <p:nvPr/>
          </p:nvSpPr>
          <p:spPr bwMode="auto">
            <a:xfrm>
              <a:off x="4024313" y="2850505"/>
              <a:ext cx="766763" cy="152400"/>
            </a:xfrm>
            <a:custGeom>
              <a:avLst/>
              <a:gdLst>
                <a:gd name="T0" fmla="*/ 935 w 966"/>
                <a:gd name="T1" fmla="*/ 191 h 191"/>
                <a:gd name="T2" fmla="*/ 31 w 966"/>
                <a:gd name="T3" fmla="*/ 191 h 191"/>
                <a:gd name="T4" fmla="*/ 31 w 966"/>
                <a:gd name="T5" fmla="*/ 191 h 191"/>
                <a:gd name="T6" fmla="*/ 24 w 966"/>
                <a:gd name="T7" fmla="*/ 191 h 191"/>
                <a:gd name="T8" fmla="*/ 19 w 966"/>
                <a:gd name="T9" fmla="*/ 189 h 191"/>
                <a:gd name="T10" fmla="*/ 14 w 966"/>
                <a:gd name="T11" fmla="*/ 187 h 191"/>
                <a:gd name="T12" fmla="*/ 9 w 966"/>
                <a:gd name="T13" fmla="*/ 182 h 191"/>
                <a:gd name="T14" fmla="*/ 5 w 966"/>
                <a:gd name="T15" fmla="*/ 177 h 191"/>
                <a:gd name="T16" fmla="*/ 2 w 966"/>
                <a:gd name="T17" fmla="*/ 173 h 191"/>
                <a:gd name="T18" fmla="*/ 0 w 966"/>
                <a:gd name="T19" fmla="*/ 167 h 191"/>
                <a:gd name="T20" fmla="*/ 0 w 966"/>
                <a:gd name="T21" fmla="*/ 160 h 191"/>
                <a:gd name="T22" fmla="*/ 0 w 966"/>
                <a:gd name="T23" fmla="*/ 31 h 191"/>
                <a:gd name="T24" fmla="*/ 0 w 966"/>
                <a:gd name="T25" fmla="*/ 31 h 191"/>
                <a:gd name="T26" fmla="*/ 0 w 966"/>
                <a:gd name="T27" fmla="*/ 24 h 191"/>
                <a:gd name="T28" fmla="*/ 2 w 966"/>
                <a:gd name="T29" fmla="*/ 19 h 191"/>
                <a:gd name="T30" fmla="*/ 5 w 966"/>
                <a:gd name="T31" fmla="*/ 13 h 191"/>
                <a:gd name="T32" fmla="*/ 9 w 966"/>
                <a:gd name="T33" fmla="*/ 8 h 191"/>
                <a:gd name="T34" fmla="*/ 14 w 966"/>
                <a:gd name="T35" fmla="*/ 5 h 191"/>
                <a:gd name="T36" fmla="*/ 19 w 966"/>
                <a:gd name="T37" fmla="*/ 2 h 191"/>
                <a:gd name="T38" fmla="*/ 24 w 966"/>
                <a:gd name="T39" fmla="*/ 0 h 191"/>
                <a:gd name="T40" fmla="*/ 31 w 966"/>
                <a:gd name="T41" fmla="*/ 0 h 191"/>
                <a:gd name="T42" fmla="*/ 935 w 966"/>
                <a:gd name="T43" fmla="*/ 0 h 191"/>
                <a:gd name="T44" fmla="*/ 935 w 966"/>
                <a:gd name="T45" fmla="*/ 0 h 191"/>
                <a:gd name="T46" fmla="*/ 941 w 966"/>
                <a:gd name="T47" fmla="*/ 0 h 191"/>
                <a:gd name="T48" fmla="*/ 948 w 966"/>
                <a:gd name="T49" fmla="*/ 2 h 191"/>
                <a:gd name="T50" fmla="*/ 952 w 966"/>
                <a:gd name="T51" fmla="*/ 5 h 191"/>
                <a:gd name="T52" fmla="*/ 957 w 966"/>
                <a:gd name="T53" fmla="*/ 8 h 191"/>
                <a:gd name="T54" fmla="*/ 960 w 966"/>
                <a:gd name="T55" fmla="*/ 13 h 191"/>
                <a:gd name="T56" fmla="*/ 964 w 966"/>
                <a:gd name="T57" fmla="*/ 19 h 191"/>
                <a:gd name="T58" fmla="*/ 966 w 966"/>
                <a:gd name="T59" fmla="*/ 24 h 191"/>
                <a:gd name="T60" fmla="*/ 966 w 966"/>
                <a:gd name="T61" fmla="*/ 31 h 191"/>
                <a:gd name="T62" fmla="*/ 966 w 966"/>
                <a:gd name="T63" fmla="*/ 160 h 191"/>
                <a:gd name="T64" fmla="*/ 966 w 966"/>
                <a:gd name="T65" fmla="*/ 160 h 191"/>
                <a:gd name="T66" fmla="*/ 966 w 966"/>
                <a:gd name="T67" fmla="*/ 167 h 191"/>
                <a:gd name="T68" fmla="*/ 964 w 966"/>
                <a:gd name="T69" fmla="*/ 173 h 191"/>
                <a:gd name="T70" fmla="*/ 960 w 966"/>
                <a:gd name="T71" fmla="*/ 177 h 191"/>
                <a:gd name="T72" fmla="*/ 957 w 966"/>
                <a:gd name="T73" fmla="*/ 182 h 191"/>
                <a:gd name="T74" fmla="*/ 952 w 966"/>
                <a:gd name="T75" fmla="*/ 187 h 191"/>
                <a:gd name="T76" fmla="*/ 948 w 966"/>
                <a:gd name="T77" fmla="*/ 189 h 191"/>
                <a:gd name="T78" fmla="*/ 941 w 966"/>
                <a:gd name="T79" fmla="*/ 191 h 191"/>
                <a:gd name="T80" fmla="*/ 935 w 966"/>
                <a:gd name="T81" fmla="*/ 191 h 191"/>
                <a:gd name="T82" fmla="*/ 935 w 966"/>
                <a:gd name="T83" fmla="*/ 191 h 191"/>
                <a:gd name="T84" fmla="*/ 63 w 966"/>
                <a:gd name="T85" fmla="*/ 129 h 191"/>
                <a:gd name="T86" fmla="*/ 904 w 966"/>
                <a:gd name="T87" fmla="*/ 129 h 191"/>
                <a:gd name="T88" fmla="*/ 904 w 966"/>
                <a:gd name="T89" fmla="*/ 63 h 191"/>
                <a:gd name="T90" fmla="*/ 63 w 966"/>
                <a:gd name="T91" fmla="*/ 63 h 191"/>
                <a:gd name="T92" fmla="*/ 63 w 966"/>
                <a:gd name="T93" fmla="*/ 12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6" h="191">
                  <a:moveTo>
                    <a:pt x="935" y="191"/>
                  </a:moveTo>
                  <a:lnTo>
                    <a:pt x="31" y="191"/>
                  </a:lnTo>
                  <a:lnTo>
                    <a:pt x="31" y="191"/>
                  </a:lnTo>
                  <a:lnTo>
                    <a:pt x="24" y="191"/>
                  </a:lnTo>
                  <a:lnTo>
                    <a:pt x="19" y="189"/>
                  </a:lnTo>
                  <a:lnTo>
                    <a:pt x="14" y="187"/>
                  </a:lnTo>
                  <a:lnTo>
                    <a:pt x="9" y="182"/>
                  </a:lnTo>
                  <a:lnTo>
                    <a:pt x="5" y="177"/>
                  </a:lnTo>
                  <a:lnTo>
                    <a:pt x="2" y="173"/>
                  </a:lnTo>
                  <a:lnTo>
                    <a:pt x="0" y="167"/>
                  </a:lnTo>
                  <a:lnTo>
                    <a:pt x="0" y="160"/>
                  </a:lnTo>
                  <a:lnTo>
                    <a:pt x="0" y="31"/>
                  </a:lnTo>
                  <a:lnTo>
                    <a:pt x="0" y="31"/>
                  </a:lnTo>
                  <a:lnTo>
                    <a:pt x="0" y="24"/>
                  </a:lnTo>
                  <a:lnTo>
                    <a:pt x="2" y="19"/>
                  </a:lnTo>
                  <a:lnTo>
                    <a:pt x="5" y="13"/>
                  </a:lnTo>
                  <a:lnTo>
                    <a:pt x="9" y="8"/>
                  </a:lnTo>
                  <a:lnTo>
                    <a:pt x="14" y="5"/>
                  </a:lnTo>
                  <a:lnTo>
                    <a:pt x="19" y="2"/>
                  </a:lnTo>
                  <a:lnTo>
                    <a:pt x="24" y="0"/>
                  </a:lnTo>
                  <a:lnTo>
                    <a:pt x="31" y="0"/>
                  </a:lnTo>
                  <a:lnTo>
                    <a:pt x="935" y="0"/>
                  </a:lnTo>
                  <a:lnTo>
                    <a:pt x="935" y="0"/>
                  </a:lnTo>
                  <a:lnTo>
                    <a:pt x="941" y="0"/>
                  </a:lnTo>
                  <a:lnTo>
                    <a:pt x="948" y="2"/>
                  </a:lnTo>
                  <a:lnTo>
                    <a:pt x="952" y="5"/>
                  </a:lnTo>
                  <a:lnTo>
                    <a:pt x="957" y="8"/>
                  </a:lnTo>
                  <a:lnTo>
                    <a:pt x="960" y="13"/>
                  </a:lnTo>
                  <a:lnTo>
                    <a:pt x="964" y="19"/>
                  </a:lnTo>
                  <a:lnTo>
                    <a:pt x="966" y="24"/>
                  </a:lnTo>
                  <a:lnTo>
                    <a:pt x="966" y="31"/>
                  </a:lnTo>
                  <a:lnTo>
                    <a:pt x="966" y="160"/>
                  </a:lnTo>
                  <a:lnTo>
                    <a:pt x="966" y="160"/>
                  </a:lnTo>
                  <a:lnTo>
                    <a:pt x="966" y="167"/>
                  </a:lnTo>
                  <a:lnTo>
                    <a:pt x="964" y="173"/>
                  </a:lnTo>
                  <a:lnTo>
                    <a:pt x="960" y="177"/>
                  </a:lnTo>
                  <a:lnTo>
                    <a:pt x="957" y="182"/>
                  </a:lnTo>
                  <a:lnTo>
                    <a:pt x="952" y="187"/>
                  </a:lnTo>
                  <a:lnTo>
                    <a:pt x="948" y="189"/>
                  </a:lnTo>
                  <a:lnTo>
                    <a:pt x="941" y="191"/>
                  </a:lnTo>
                  <a:lnTo>
                    <a:pt x="935" y="191"/>
                  </a:lnTo>
                  <a:lnTo>
                    <a:pt x="935" y="191"/>
                  </a:lnTo>
                  <a:close/>
                  <a:moveTo>
                    <a:pt x="63" y="129"/>
                  </a:moveTo>
                  <a:lnTo>
                    <a:pt x="904" y="129"/>
                  </a:lnTo>
                  <a:lnTo>
                    <a:pt x="904" y="63"/>
                  </a:lnTo>
                  <a:lnTo>
                    <a:pt x="63" y="63"/>
                  </a:lnTo>
                  <a:lnTo>
                    <a:pt x="63" y="1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8" name="Freeform 55"/>
            <p:cNvSpPr>
              <a:spLocks noEditPoints="1"/>
            </p:cNvSpPr>
            <p:nvPr/>
          </p:nvSpPr>
          <p:spPr bwMode="auto">
            <a:xfrm>
              <a:off x="3929063" y="1410643"/>
              <a:ext cx="1138238" cy="1139825"/>
            </a:xfrm>
            <a:custGeom>
              <a:avLst/>
              <a:gdLst>
                <a:gd name="T0" fmla="*/ 9 w 1435"/>
                <a:gd name="T1" fmla="*/ 1146 h 1435"/>
                <a:gd name="T2" fmla="*/ 1151 w 1435"/>
                <a:gd name="T3" fmla="*/ 4 h 1435"/>
                <a:gd name="T4" fmla="*/ 1169 w 1435"/>
                <a:gd name="T5" fmla="*/ 0 h 1435"/>
                <a:gd name="T6" fmla="*/ 1186 w 1435"/>
                <a:gd name="T7" fmla="*/ 4 h 1435"/>
                <a:gd name="T8" fmla="*/ 1221 w 1435"/>
                <a:gd name="T9" fmla="*/ 40 h 1435"/>
                <a:gd name="T10" fmla="*/ 1297 w 1435"/>
                <a:gd name="T11" fmla="*/ 140 h 1435"/>
                <a:gd name="T12" fmla="*/ 1357 w 1435"/>
                <a:gd name="T13" fmla="*/ 248 h 1435"/>
                <a:gd name="T14" fmla="*/ 1400 w 1435"/>
                <a:gd name="T15" fmla="*/ 361 h 1435"/>
                <a:gd name="T16" fmla="*/ 1427 w 1435"/>
                <a:gd name="T17" fmla="*/ 479 h 1435"/>
                <a:gd name="T18" fmla="*/ 1435 w 1435"/>
                <a:gd name="T19" fmla="*/ 600 h 1435"/>
                <a:gd name="T20" fmla="*/ 1427 w 1435"/>
                <a:gd name="T21" fmla="*/ 719 h 1435"/>
                <a:gd name="T22" fmla="*/ 1400 w 1435"/>
                <a:gd name="T23" fmla="*/ 838 h 1435"/>
                <a:gd name="T24" fmla="*/ 1357 w 1435"/>
                <a:gd name="T25" fmla="*/ 952 h 1435"/>
                <a:gd name="T26" fmla="*/ 1297 w 1435"/>
                <a:gd name="T27" fmla="*/ 1060 h 1435"/>
                <a:gd name="T28" fmla="*/ 1221 w 1435"/>
                <a:gd name="T29" fmla="*/ 1160 h 1435"/>
                <a:gd name="T30" fmla="*/ 1159 w 1435"/>
                <a:gd name="T31" fmla="*/ 1220 h 1435"/>
                <a:gd name="T32" fmla="*/ 1060 w 1435"/>
                <a:gd name="T33" fmla="*/ 1297 h 1435"/>
                <a:gd name="T34" fmla="*/ 953 w 1435"/>
                <a:gd name="T35" fmla="*/ 1358 h 1435"/>
                <a:gd name="T36" fmla="*/ 838 w 1435"/>
                <a:gd name="T37" fmla="*/ 1401 h 1435"/>
                <a:gd name="T38" fmla="*/ 721 w 1435"/>
                <a:gd name="T39" fmla="*/ 1426 h 1435"/>
                <a:gd name="T40" fmla="*/ 602 w 1435"/>
                <a:gd name="T41" fmla="*/ 1435 h 1435"/>
                <a:gd name="T42" fmla="*/ 482 w 1435"/>
                <a:gd name="T43" fmla="*/ 1426 h 1435"/>
                <a:gd name="T44" fmla="*/ 365 w 1435"/>
                <a:gd name="T45" fmla="*/ 1401 h 1435"/>
                <a:gd name="T46" fmla="*/ 250 w 1435"/>
                <a:gd name="T47" fmla="*/ 1359 h 1435"/>
                <a:gd name="T48" fmla="*/ 142 w 1435"/>
                <a:gd name="T49" fmla="*/ 1299 h 1435"/>
                <a:gd name="T50" fmla="*/ 43 w 1435"/>
                <a:gd name="T51" fmla="*/ 1222 h 1435"/>
                <a:gd name="T52" fmla="*/ 9 w 1435"/>
                <a:gd name="T53" fmla="*/ 1191 h 1435"/>
                <a:gd name="T54" fmla="*/ 2 w 1435"/>
                <a:gd name="T55" fmla="*/ 1180 h 1435"/>
                <a:gd name="T56" fmla="*/ 1 w 1435"/>
                <a:gd name="T57" fmla="*/ 1162 h 1435"/>
                <a:gd name="T58" fmla="*/ 9 w 1435"/>
                <a:gd name="T59" fmla="*/ 1146 h 1435"/>
                <a:gd name="T60" fmla="*/ 76 w 1435"/>
                <a:gd name="T61" fmla="*/ 1168 h 1435"/>
                <a:gd name="T62" fmla="*/ 135 w 1435"/>
                <a:gd name="T63" fmla="*/ 1216 h 1435"/>
                <a:gd name="T64" fmla="*/ 229 w 1435"/>
                <a:gd name="T65" fmla="*/ 1278 h 1435"/>
                <a:gd name="T66" fmla="*/ 330 w 1435"/>
                <a:gd name="T67" fmla="*/ 1324 h 1435"/>
                <a:gd name="T68" fmla="*/ 435 w 1435"/>
                <a:gd name="T69" fmla="*/ 1354 h 1435"/>
                <a:gd name="T70" fmla="*/ 542 w 1435"/>
                <a:gd name="T71" fmla="*/ 1370 h 1435"/>
                <a:gd name="T72" fmla="*/ 651 w 1435"/>
                <a:gd name="T73" fmla="*/ 1370 h 1435"/>
                <a:gd name="T74" fmla="*/ 759 w 1435"/>
                <a:gd name="T75" fmla="*/ 1355 h 1435"/>
                <a:gd name="T76" fmla="*/ 864 w 1435"/>
                <a:gd name="T77" fmla="*/ 1326 h 1435"/>
                <a:gd name="T78" fmla="*/ 965 w 1435"/>
                <a:gd name="T79" fmla="*/ 1281 h 1435"/>
                <a:gd name="T80" fmla="*/ 1060 w 1435"/>
                <a:gd name="T81" fmla="*/ 1221 h 1435"/>
                <a:gd name="T82" fmla="*/ 1147 w 1435"/>
                <a:gd name="T83" fmla="*/ 1146 h 1435"/>
                <a:gd name="T84" fmla="*/ 1199 w 1435"/>
                <a:gd name="T85" fmla="*/ 1089 h 1435"/>
                <a:gd name="T86" fmla="*/ 1264 w 1435"/>
                <a:gd name="T87" fmla="*/ 996 h 1435"/>
                <a:gd name="T88" fmla="*/ 1313 w 1435"/>
                <a:gd name="T89" fmla="*/ 898 h 1435"/>
                <a:gd name="T90" fmla="*/ 1348 w 1435"/>
                <a:gd name="T91" fmla="*/ 793 h 1435"/>
                <a:gd name="T92" fmla="*/ 1368 w 1435"/>
                <a:gd name="T93" fmla="*/ 687 h 1435"/>
                <a:gd name="T94" fmla="*/ 1372 w 1435"/>
                <a:gd name="T95" fmla="*/ 578 h 1435"/>
                <a:gd name="T96" fmla="*/ 1362 w 1435"/>
                <a:gd name="T97" fmla="*/ 470 h 1435"/>
                <a:gd name="T98" fmla="*/ 1335 w 1435"/>
                <a:gd name="T99" fmla="*/ 364 h 1435"/>
                <a:gd name="T100" fmla="*/ 1295 w 1435"/>
                <a:gd name="T101" fmla="*/ 262 h 1435"/>
                <a:gd name="T102" fmla="*/ 1239 w 1435"/>
                <a:gd name="T103" fmla="*/ 165 h 1435"/>
                <a:gd name="T104" fmla="*/ 1169 w 1435"/>
                <a:gd name="T105" fmla="*/ 76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5" h="1435">
                  <a:moveTo>
                    <a:pt x="9" y="1146"/>
                  </a:moveTo>
                  <a:lnTo>
                    <a:pt x="9" y="1146"/>
                  </a:lnTo>
                  <a:lnTo>
                    <a:pt x="9" y="1146"/>
                  </a:lnTo>
                  <a:lnTo>
                    <a:pt x="1147" y="9"/>
                  </a:lnTo>
                  <a:lnTo>
                    <a:pt x="1147" y="9"/>
                  </a:lnTo>
                  <a:lnTo>
                    <a:pt x="1151" y="4"/>
                  </a:lnTo>
                  <a:lnTo>
                    <a:pt x="1157" y="2"/>
                  </a:lnTo>
                  <a:lnTo>
                    <a:pt x="1163" y="0"/>
                  </a:lnTo>
                  <a:lnTo>
                    <a:pt x="1169" y="0"/>
                  </a:lnTo>
                  <a:lnTo>
                    <a:pt x="1174" y="0"/>
                  </a:lnTo>
                  <a:lnTo>
                    <a:pt x="1180" y="2"/>
                  </a:lnTo>
                  <a:lnTo>
                    <a:pt x="1186" y="4"/>
                  </a:lnTo>
                  <a:lnTo>
                    <a:pt x="1191" y="9"/>
                  </a:lnTo>
                  <a:lnTo>
                    <a:pt x="1191" y="9"/>
                  </a:lnTo>
                  <a:lnTo>
                    <a:pt x="1221" y="40"/>
                  </a:lnTo>
                  <a:lnTo>
                    <a:pt x="1248" y="72"/>
                  </a:lnTo>
                  <a:lnTo>
                    <a:pt x="1274" y="105"/>
                  </a:lnTo>
                  <a:lnTo>
                    <a:pt x="1297" y="140"/>
                  </a:lnTo>
                  <a:lnTo>
                    <a:pt x="1319" y="175"/>
                  </a:lnTo>
                  <a:lnTo>
                    <a:pt x="1340" y="211"/>
                  </a:lnTo>
                  <a:lnTo>
                    <a:pt x="1357" y="248"/>
                  </a:lnTo>
                  <a:lnTo>
                    <a:pt x="1374" y="285"/>
                  </a:lnTo>
                  <a:lnTo>
                    <a:pt x="1389" y="323"/>
                  </a:lnTo>
                  <a:lnTo>
                    <a:pt x="1400" y="361"/>
                  </a:lnTo>
                  <a:lnTo>
                    <a:pt x="1412" y="401"/>
                  </a:lnTo>
                  <a:lnTo>
                    <a:pt x="1420" y="440"/>
                  </a:lnTo>
                  <a:lnTo>
                    <a:pt x="1427" y="479"/>
                  </a:lnTo>
                  <a:lnTo>
                    <a:pt x="1432" y="520"/>
                  </a:lnTo>
                  <a:lnTo>
                    <a:pt x="1434" y="559"/>
                  </a:lnTo>
                  <a:lnTo>
                    <a:pt x="1435" y="600"/>
                  </a:lnTo>
                  <a:lnTo>
                    <a:pt x="1434" y="639"/>
                  </a:lnTo>
                  <a:lnTo>
                    <a:pt x="1432" y="680"/>
                  </a:lnTo>
                  <a:lnTo>
                    <a:pt x="1427" y="719"/>
                  </a:lnTo>
                  <a:lnTo>
                    <a:pt x="1420" y="760"/>
                  </a:lnTo>
                  <a:lnTo>
                    <a:pt x="1412" y="798"/>
                  </a:lnTo>
                  <a:lnTo>
                    <a:pt x="1400" y="838"/>
                  </a:lnTo>
                  <a:lnTo>
                    <a:pt x="1389" y="876"/>
                  </a:lnTo>
                  <a:lnTo>
                    <a:pt x="1374" y="914"/>
                  </a:lnTo>
                  <a:lnTo>
                    <a:pt x="1357" y="952"/>
                  </a:lnTo>
                  <a:lnTo>
                    <a:pt x="1340" y="988"/>
                  </a:lnTo>
                  <a:lnTo>
                    <a:pt x="1319" y="1024"/>
                  </a:lnTo>
                  <a:lnTo>
                    <a:pt x="1297" y="1060"/>
                  </a:lnTo>
                  <a:lnTo>
                    <a:pt x="1274" y="1094"/>
                  </a:lnTo>
                  <a:lnTo>
                    <a:pt x="1248" y="1127"/>
                  </a:lnTo>
                  <a:lnTo>
                    <a:pt x="1221" y="1160"/>
                  </a:lnTo>
                  <a:lnTo>
                    <a:pt x="1191" y="1191"/>
                  </a:lnTo>
                  <a:lnTo>
                    <a:pt x="1191" y="1191"/>
                  </a:lnTo>
                  <a:lnTo>
                    <a:pt x="1159" y="1220"/>
                  </a:lnTo>
                  <a:lnTo>
                    <a:pt x="1128" y="1248"/>
                  </a:lnTo>
                  <a:lnTo>
                    <a:pt x="1094" y="1273"/>
                  </a:lnTo>
                  <a:lnTo>
                    <a:pt x="1060" y="1297"/>
                  </a:lnTo>
                  <a:lnTo>
                    <a:pt x="1025" y="1319"/>
                  </a:lnTo>
                  <a:lnTo>
                    <a:pt x="989" y="1339"/>
                  </a:lnTo>
                  <a:lnTo>
                    <a:pt x="953" y="1358"/>
                  </a:lnTo>
                  <a:lnTo>
                    <a:pt x="915" y="1374"/>
                  </a:lnTo>
                  <a:lnTo>
                    <a:pt x="878" y="1388"/>
                  </a:lnTo>
                  <a:lnTo>
                    <a:pt x="838" y="1401"/>
                  </a:lnTo>
                  <a:lnTo>
                    <a:pt x="800" y="1411"/>
                  </a:lnTo>
                  <a:lnTo>
                    <a:pt x="761" y="1419"/>
                  </a:lnTo>
                  <a:lnTo>
                    <a:pt x="721" y="1426"/>
                  </a:lnTo>
                  <a:lnTo>
                    <a:pt x="682" y="1431"/>
                  </a:lnTo>
                  <a:lnTo>
                    <a:pt x="642" y="1434"/>
                  </a:lnTo>
                  <a:lnTo>
                    <a:pt x="602" y="1435"/>
                  </a:lnTo>
                  <a:lnTo>
                    <a:pt x="562" y="1434"/>
                  </a:lnTo>
                  <a:lnTo>
                    <a:pt x="522" y="1431"/>
                  </a:lnTo>
                  <a:lnTo>
                    <a:pt x="482" y="1426"/>
                  </a:lnTo>
                  <a:lnTo>
                    <a:pt x="442" y="1420"/>
                  </a:lnTo>
                  <a:lnTo>
                    <a:pt x="403" y="1411"/>
                  </a:lnTo>
                  <a:lnTo>
                    <a:pt x="365" y="1401"/>
                  </a:lnTo>
                  <a:lnTo>
                    <a:pt x="325" y="1389"/>
                  </a:lnTo>
                  <a:lnTo>
                    <a:pt x="288" y="1375"/>
                  </a:lnTo>
                  <a:lnTo>
                    <a:pt x="250" y="1359"/>
                  </a:lnTo>
                  <a:lnTo>
                    <a:pt x="214" y="1340"/>
                  </a:lnTo>
                  <a:lnTo>
                    <a:pt x="178" y="1321"/>
                  </a:lnTo>
                  <a:lnTo>
                    <a:pt x="142" y="1299"/>
                  </a:lnTo>
                  <a:lnTo>
                    <a:pt x="109" y="1275"/>
                  </a:lnTo>
                  <a:lnTo>
                    <a:pt x="75" y="1250"/>
                  </a:lnTo>
                  <a:lnTo>
                    <a:pt x="43" y="1222"/>
                  </a:lnTo>
                  <a:lnTo>
                    <a:pt x="11" y="1193"/>
                  </a:lnTo>
                  <a:lnTo>
                    <a:pt x="11" y="1193"/>
                  </a:lnTo>
                  <a:lnTo>
                    <a:pt x="9" y="1191"/>
                  </a:lnTo>
                  <a:lnTo>
                    <a:pt x="9" y="1191"/>
                  </a:lnTo>
                  <a:lnTo>
                    <a:pt x="6" y="1186"/>
                  </a:lnTo>
                  <a:lnTo>
                    <a:pt x="2" y="1180"/>
                  </a:lnTo>
                  <a:lnTo>
                    <a:pt x="1" y="1175"/>
                  </a:lnTo>
                  <a:lnTo>
                    <a:pt x="0" y="1169"/>
                  </a:lnTo>
                  <a:lnTo>
                    <a:pt x="1" y="1162"/>
                  </a:lnTo>
                  <a:lnTo>
                    <a:pt x="2" y="1156"/>
                  </a:lnTo>
                  <a:lnTo>
                    <a:pt x="6" y="1151"/>
                  </a:lnTo>
                  <a:lnTo>
                    <a:pt x="9" y="1146"/>
                  </a:lnTo>
                  <a:lnTo>
                    <a:pt x="9" y="1146"/>
                  </a:lnTo>
                  <a:close/>
                  <a:moveTo>
                    <a:pt x="1169" y="76"/>
                  </a:moveTo>
                  <a:lnTo>
                    <a:pt x="76" y="1168"/>
                  </a:lnTo>
                  <a:lnTo>
                    <a:pt x="76" y="1168"/>
                  </a:lnTo>
                  <a:lnTo>
                    <a:pt x="105" y="1193"/>
                  </a:lnTo>
                  <a:lnTo>
                    <a:pt x="135" y="1216"/>
                  </a:lnTo>
                  <a:lnTo>
                    <a:pt x="165" y="1238"/>
                  </a:lnTo>
                  <a:lnTo>
                    <a:pt x="197" y="1259"/>
                  </a:lnTo>
                  <a:lnTo>
                    <a:pt x="229" y="1278"/>
                  </a:lnTo>
                  <a:lnTo>
                    <a:pt x="263" y="1295"/>
                  </a:lnTo>
                  <a:lnTo>
                    <a:pt x="296" y="1310"/>
                  </a:lnTo>
                  <a:lnTo>
                    <a:pt x="330" y="1324"/>
                  </a:lnTo>
                  <a:lnTo>
                    <a:pt x="365" y="1336"/>
                  </a:lnTo>
                  <a:lnTo>
                    <a:pt x="399" y="1346"/>
                  </a:lnTo>
                  <a:lnTo>
                    <a:pt x="435" y="1354"/>
                  </a:lnTo>
                  <a:lnTo>
                    <a:pt x="470" y="1361"/>
                  </a:lnTo>
                  <a:lnTo>
                    <a:pt x="506" y="1367"/>
                  </a:lnTo>
                  <a:lnTo>
                    <a:pt x="542" y="1370"/>
                  </a:lnTo>
                  <a:lnTo>
                    <a:pt x="579" y="1372"/>
                  </a:lnTo>
                  <a:lnTo>
                    <a:pt x="615" y="1372"/>
                  </a:lnTo>
                  <a:lnTo>
                    <a:pt x="651" y="1370"/>
                  </a:lnTo>
                  <a:lnTo>
                    <a:pt x="687" y="1367"/>
                  </a:lnTo>
                  <a:lnTo>
                    <a:pt x="723" y="1362"/>
                  </a:lnTo>
                  <a:lnTo>
                    <a:pt x="759" y="1355"/>
                  </a:lnTo>
                  <a:lnTo>
                    <a:pt x="794" y="1347"/>
                  </a:lnTo>
                  <a:lnTo>
                    <a:pt x="829" y="1338"/>
                  </a:lnTo>
                  <a:lnTo>
                    <a:pt x="864" y="1326"/>
                  </a:lnTo>
                  <a:lnTo>
                    <a:pt x="898" y="1313"/>
                  </a:lnTo>
                  <a:lnTo>
                    <a:pt x="931" y="1297"/>
                  </a:lnTo>
                  <a:lnTo>
                    <a:pt x="965" y="1281"/>
                  </a:lnTo>
                  <a:lnTo>
                    <a:pt x="997" y="1263"/>
                  </a:lnTo>
                  <a:lnTo>
                    <a:pt x="1028" y="1243"/>
                  </a:lnTo>
                  <a:lnTo>
                    <a:pt x="1060" y="1221"/>
                  </a:lnTo>
                  <a:lnTo>
                    <a:pt x="1090" y="1198"/>
                  </a:lnTo>
                  <a:lnTo>
                    <a:pt x="1119" y="1172"/>
                  </a:lnTo>
                  <a:lnTo>
                    <a:pt x="1147" y="1146"/>
                  </a:lnTo>
                  <a:lnTo>
                    <a:pt x="1147" y="1146"/>
                  </a:lnTo>
                  <a:lnTo>
                    <a:pt x="1173" y="1118"/>
                  </a:lnTo>
                  <a:lnTo>
                    <a:pt x="1199" y="1089"/>
                  </a:lnTo>
                  <a:lnTo>
                    <a:pt x="1222" y="1059"/>
                  </a:lnTo>
                  <a:lnTo>
                    <a:pt x="1243" y="1029"/>
                  </a:lnTo>
                  <a:lnTo>
                    <a:pt x="1264" y="996"/>
                  </a:lnTo>
                  <a:lnTo>
                    <a:pt x="1281" y="964"/>
                  </a:lnTo>
                  <a:lnTo>
                    <a:pt x="1298" y="931"/>
                  </a:lnTo>
                  <a:lnTo>
                    <a:pt x="1313" y="898"/>
                  </a:lnTo>
                  <a:lnTo>
                    <a:pt x="1326" y="863"/>
                  </a:lnTo>
                  <a:lnTo>
                    <a:pt x="1338" y="828"/>
                  </a:lnTo>
                  <a:lnTo>
                    <a:pt x="1348" y="793"/>
                  </a:lnTo>
                  <a:lnTo>
                    <a:pt x="1356" y="758"/>
                  </a:lnTo>
                  <a:lnTo>
                    <a:pt x="1363" y="723"/>
                  </a:lnTo>
                  <a:lnTo>
                    <a:pt x="1368" y="687"/>
                  </a:lnTo>
                  <a:lnTo>
                    <a:pt x="1371" y="651"/>
                  </a:lnTo>
                  <a:lnTo>
                    <a:pt x="1372" y="614"/>
                  </a:lnTo>
                  <a:lnTo>
                    <a:pt x="1372" y="578"/>
                  </a:lnTo>
                  <a:lnTo>
                    <a:pt x="1370" y="542"/>
                  </a:lnTo>
                  <a:lnTo>
                    <a:pt x="1367" y="506"/>
                  </a:lnTo>
                  <a:lnTo>
                    <a:pt x="1362" y="470"/>
                  </a:lnTo>
                  <a:lnTo>
                    <a:pt x="1355" y="434"/>
                  </a:lnTo>
                  <a:lnTo>
                    <a:pt x="1346" y="398"/>
                  </a:lnTo>
                  <a:lnTo>
                    <a:pt x="1335" y="364"/>
                  </a:lnTo>
                  <a:lnTo>
                    <a:pt x="1324" y="329"/>
                  </a:lnTo>
                  <a:lnTo>
                    <a:pt x="1310" y="295"/>
                  </a:lnTo>
                  <a:lnTo>
                    <a:pt x="1295" y="262"/>
                  </a:lnTo>
                  <a:lnTo>
                    <a:pt x="1279" y="229"/>
                  </a:lnTo>
                  <a:lnTo>
                    <a:pt x="1259" y="197"/>
                  </a:lnTo>
                  <a:lnTo>
                    <a:pt x="1239" y="165"/>
                  </a:lnTo>
                  <a:lnTo>
                    <a:pt x="1217" y="134"/>
                  </a:lnTo>
                  <a:lnTo>
                    <a:pt x="1194" y="104"/>
                  </a:lnTo>
                  <a:lnTo>
                    <a:pt x="1169" y="76"/>
                  </a:lnTo>
                  <a:lnTo>
                    <a:pt x="1169" y="7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56"/>
            <p:cNvSpPr>
              <a:spLocks noEditPoints="1"/>
            </p:cNvSpPr>
            <p:nvPr/>
          </p:nvSpPr>
          <p:spPr bwMode="auto">
            <a:xfrm>
              <a:off x="6661151" y="1294755"/>
              <a:ext cx="1220788" cy="733425"/>
            </a:xfrm>
            <a:custGeom>
              <a:avLst/>
              <a:gdLst>
                <a:gd name="T0" fmla="*/ 737 w 1539"/>
                <a:gd name="T1" fmla="*/ 1 h 922"/>
                <a:gd name="T2" fmla="*/ 642 w 1539"/>
                <a:gd name="T3" fmla="*/ 13 h 922"/>
                <a:gd name="T4" fmla="*/ 552 w 1539"/>
                <a:gd name="T5" fmla="*/ 38 h 922"/>
                <a:gd name="T6" fmla="*/ 467 w 1539"/>
                <a:gd name="T7" fmla="*/ 76 h 922"/>
                <a:gd name="T8" fmla="*/ 390 w 1539"/>
                <a:gd name="T9" fmla="*/ 126 h 922"/>
                <a:gd name="T10" fmla="*/ 321 w 1539"/>
                <a:gd name="T11" fmla="*/ 186 h 922"/>
                <a:gd name="T12" fmla="*/ 261 w 1539"/>
                <a:gd name="T13" fmla="*/ 255 h 922"/>
                <a:gd name="T14" fmla="*/ 211 w 1539"/>
                <a:gd name="T15" fmla="*/ 332 h 922"/>
                <a:gd name="T16" fmla="*/ 173 w 1539"/>
                <a:gd name="T17" fmla="*/ 417 h 922"/>
                <a:gd name="T18" fmla="*/ 147 w 1539"/>
                <a:gd name="T19" fmla="*/ 507 h 922"/>
                <a:gd name="T20" fmla="*/ 136 w 1539"/>
                <a:gd name="T21" fmla="*/ 602 h 922"/>
                <a:gd name="T22" fmla="*/ 135 w 1539"/>
                <a:gd name="T23" fmla="*/ 641 h 922"/>
                <a:gd name="T24" fmla="*/ 1539 w 1539"/>
                <a:gd name="T25" fmla="*/ 922 h 922"/>
                <a:gd name="T26" fmla="*/ 1404 w 1539"/>
                <a:gd name="T27" fmla="*/ 641 h 922"/>
                <a:gd name="T28" fmla="*/ 1403 w 1539"/>
                <a:gd name="T29" fmla="*/ 602 h 922"/>
                <a:gd name="T30" fmla="*/ 1392 w 1539"/>
                <a:gd name="T31" fmla="*/ 507 h 922"/>
                <a:gd name="T32" fmla="*/ 1366 w 1539"/>
                <a:gd name="T33" fmla="*/ 417 h 922"/>
                <a:gd name="T34" fmla="*/ 1328 w 1539"/>
                <a:gd name="T35" fmla="*/ 332 h 922"/>
                <a:gd name="T36" fmla="*/ 1278 w 1539"/>
                <a:gd name="T37" fmla="*/ 255 h 922"/>
                <a:gd name="T38" fmla="*/ 1218 w 1539"/>
                <a:gd name="T39" fmla="*/ 186 h 922"/>
                <a:gd name="T40" fmla="*/ 1149 w 1539"/>
                <a:gd name="T41" fmla="*/ 126 h 922"/>
                <a:gd name="T42" fmla="*/ 1072 w 1539"/>
                <a:gd name="T43" fmla="*/ 76 h 922"/>
                <a:gd name="T44" fmla="*/ 987 w 1539"/>
                <a:gd name="T45" fmla="*/ 38 h 922"/>
                <a:gd name="T46" fmla="*/ 897 w 1539"/>
                <a:gd name="T47" fmla="*/ 13 h 922"/>
                <a:gd name="T48" fmla="*/ 802 w 1539"/>
                <a:gd name="T49" fmla="*/ 1 h 922"/>
                <a:gd name="T50" fmla="*/ 417 w 1539"/>
                <a:gd name="T51" fmla="*/ 641 h 922"/>
                <a:gd name="T52" fmla="*/ 417 w 1539"/>
                <a:gd name="T53" fmla="*/ 635 h 922"/>
                <a:gd name="T54" fmla="*/ 421 w 1539"/>
                <a:gd name="T55" fmla="*/ 581 h 922"/>
                <a:gd name="T56" fmla="*/ 432 w 1539"/>
                <a:gd name="T57" fmla="*/ 530 h 922"/>
                <a:gd name="T58" fmla="*/ 452 w 1539"/>
                <a:gd name="T59" fmla="*/ 482 h 922"/>
                <a:gd name="T60" fmla="*/ 478 w 1539"/>
                <a:gd name="T61" fmla="*/ 438 h 922"/>
                <a:gd name="T62" fmla="*/ 509 w 1539"/>
                <a:gd name="T63" fmla="*/ 397 h 922"/>
                <a:gd name="T64" fmla="*/ 546 w 1539"/>
                <a:gd name="T65" fmla="*/ 362 h 922"/>
                <a:gd name="T66" fmla="*/ 586 w 1539"/>
                <a:gd name="T67" fmla="*/ 334 h 922"/>
                <a:gd name="T68" fmla="*/ 633 w 1539"/>
                <a:gd name="T69" fmla="*/ 310 h 922"/>
                <a:gd name="T70" fmla="*/ 681 w 1539"/>
                <a:gd name="T71" fmla="*/ 293 h 922"/>
                <a:gd name="T72" fmla="*/ 734 w 1539"/>
                <a:gd name="T73" fmla="*/ 284 h 922"/>
                <a:gd name="T74" fmla="*/ 770 w 1539"/>
                <a:gd name="T75" fmla="*/ 283 h 922"/>
                <a:gd name="T76" fmla="*/ 823 w 1539"/>
                <a:gd name="T77" fmla="*/ 286 h 922"/>
                <a:gd name="T78" fmla="*/ 874 w 1539"/>
                <a:gd name="T79" fmla="*/ 298 h 922"/>
                <a:gd name="T80" fmla="*/ 922 w 1539"/>
                <a:gd name="T81" fmla="*/ 317 h 922"/>
                <a:gd name="T82" fmla="*/ 966 w 1539"/>
                <a:gd name="T83" fmla="*/ 343 h 922"/>
                <a:gd name="T84" fmla="*/ 1007 w 1539"/>
                <a:gd name="T85" fmla="*/ 374 h 922"/>
                <a:gd name="T86" fmla="*/ 1042 w 1539"/>
                <a:gd name="T87" fmla="*/ 411 h 922"/>
                <a:gd name="T88" fmla="*/ 1071 w 1539"/>
                <a:gd name="T89" fmla="*/ 452 h 922"/>
                <a:gd name="T90" fmla="*/ 1094 w 1539"/>
                <a:gd name="T91" fmla="*/ 498 h 922"/>
                <a:gd name="T92" fmla="*/ 1111 w 1539"/>
                <a:gd name="T93" fmla="*/ 547 h 922"/>
                <a:gd name="T94" fmla="*/ 1120 w 1539"/>
                <a:gd name="T95" fmla="*/ 599 h 922"/>
                <a:gd name="T96" fmla="*/ 1122 w 1539"/>
                <a:gd name="T97" fmla="*/ 635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9" h="922">
                  <a:moveTo>
                    <a:pt x="770" y="0"/>
                  </a:moveTo>
                  <a:lnTo>
                    <a:pt x="770" y="0"/>
                  </a:lnTo>
                  <a:lnTo>
                    <a:pt x="737" y="1"/>
                  </a:lnTo>
                  <a:lnTo>
                    <a:pt x="705" y="3"/>
                  </a:lnTo>
                  <a:lnTo>
                    <a:pt x="673" y="7"/>
                  </a:lnTo>
                  <a:lnTo>
                    <a:pt x="642" y="13"/>
                  </a:lnTo>
                  <a:lnTo>
                    <a:pt x="611" y="20"/>
                  </a:lnTo>
                  <a:lnTo>
                    <a:pt x="581" y="29"/>
                  </a:lnTo>
                  <a:lnTo>
                    <a:pt x="552" y="38"/>
                  </a:lnTo>
                  <a:lnTo>
                    <a:pt x="523" y="50"/>
                  </a:lnTo>
                  <a:lnTo>
                    <a:pt x="495" y="62"/>
                  </a:lnTo>
                  <a:lnTo>
                    <a:pt x="467" y="76"/>
                  </a:lnTo>
                  <a:lnTo>
                    <a:pt x="441" y="91"/>
                  </a:lnTo>
                  <a:lnTo>
                    <a:pt x="415" y="109"/>
                  </a:lnTo>
                  <a:lnTo>
                    <a:pt x="390" y="126"/>
                  </a:lnTo>
                  <a:lnTo>
                    <a:pt x="366" y="145"/>
                  </a:lnTo>
                  <a:lnTo>
                    <a:pt x="343" y="165"/>
                  </a:lnTo>
                  <a:lnTo>
                    <a:pt x="321" y="186"/>
                  </a:lnTo>
                  <a:lnTo>
                    <a:pt x="300" y="208"/>
                  </a:lnTo>
                  <a:lnTo>
                    <a:pt x="280" y="232"/>
                  </a:lnTo>
                  <a:lnTo>
                    <a:pt x="261" y="255"/>
                  </a:lnTo>
                  <a:lnTo>
                    <a:pt x="244" y="280"/>
                  </a:lnTo>
                  <a:lnTo>
                    <a:pt x="227" y="306"/>
                  </a:lnTo>
                  <a:lnTo>
                    <a:pt x="211" y="332"/>
                  </a:lnTo>
                  <a:lnTo>
                    <a:pt x="197" y="360"/>
                  </a:lnTo>
                  <a:lnTo>
                    <a:pt x="185" y="388"/>
                  </a:lnTo>
                  <a:lnTo>
                    <a:pt x="173" y="417"/>
                  </a:lnTo>
                  <a:lnTo>
                    <a:pt x="164" y="446"/>
                  </a:lnTo>
                  <a:lnTo>
                    <a:pt x="154" y="476"/>
                  </a:lnTo>
                  <a:lnTo>
                    <a:pt x="147" y="507"/>
                  </a:lnTo>
                  <a:lnTo>
                    <a:pt x="142" y="539"/>
                  </a:lnTo>
                  <a:lnTo>
                    <a:pt x="138" y="570"/>
                  </a:lnTo>
                  <a:lnTo>
                    <a:pt x="136" y="602"/>
                  </a:lnTo>
                  <a:lnTo>
                    <a:pt x="135" y="635"/>
                  </a:lnTo>
                  <a:lnTo>
                    <a:pt x="135" y="635"/>
                  </a:lnTo>
                  <a:lnTo>
                    <a:pt x="135" y="641"/>
                  </a:lnTo>
                  <a:lnTo>
                    <a:pt x="0" y="641"/>
                  </a:lnTo>
                  <a:lnTo>
                    <a:pt x="0" y="922"/>
                  </a:lnTo>
                  <a:lnTo>
                    <a:pt x="1539" y="922"/>
                  </a:lnTo>
                  <a:lnTo>
                    <a:pt x="1539" y="641"/>
                  </a:lnTo>
                  <a:lnTo>
                    <a:pt x="1404" y="641"/>
                  </a:lnTo>
                  <a:lnTo>
                    <a:pt x="1404" y="641"/>
                  </a:lnTo>
                  <a:lnTo>
                    <a:pt x="1404" y="635"/>
                  </a:lnTo>
                  <a:lnTo>
                    <a:pt x="1404" y="635"/>
                  </a:lnTo>
                  <a:lnTo>
                    <a:pt x="1403" y="602"/>
                  </a:lnTo>
                  <a:lnTo>
                    <a:pt x="1401" y="570"/>
                  </a:lnTo>
                  <a:lnTo>
                    <a:pt x="1397" y="539"/>
                  </a:lnTo>
                  <a:lnTo>
                    <a:pt x="1392" y="507"/>
                  </a:lnTo>
                  <a:lnTo>
                    <a:pt x="1385" y="476"/>
                  </a:lnTo>
                  <a:lnTo>
                    <a:pt x="1375" y="446"/>
                  </a:lnTo>
                  <a:lnTo>
                    <a:pt x="1366" y="417"/>
                  </a:lnTo>
                  <a:lnTo>
                    <a:pt x="1354" y="388"/>
                  </a:lnTo>
                  <a:lnTo>
                    <a:pt x="1342" y="360"/>
                  </a:lnTo>
                  <a:lnTo>
                    <a:pt x="1328" y="332"/>
                  </a:lnTo>
                  <a:lnTo>
                    <a:pt x="1312" y="306"/>
                  </a:lnTo>
                  <a:lnTo>
                    <a:pt x="1295" y="280"/>
                  </a:lnTo>
                  <a:lnTo>
                    <a:pt x="1278" y="255"/>
                  </a:lnTo>
                  <a:lnTo>
                    <a:pt x="1259" y="232"/>
                  </a:lnTo>
                  <a:lnTo>
                    <a:pt x="1239" y="208"/>
                  </a:lnTo>
                  <a:lnTo>
                    <a:pt x="1218" y="186"/>
                  </a:lnTo>
                  <a:lnTo>
                    <a:pt x="1196" y="165"/>
                  </a:lnTo>
                  <a:lnTo>
                    <a:pt x="1173" y="145"/>
                  </a:lnTo>
                  <a:lnTo>
                    <a:pt x="1149" y="126"/>
                  </a:lnTo>
                  <a:lnTo>
                    <a:pt x="1124" y="109"/>
                  </a:lnTo>
                  <a:lnTo>
                    <a:pt x="1098" y="91"/>
                  </a:lnTo>
                  <a:lnTo>
                    <a:pt x="1072" y="76"/>
                  </a:lnTo>
                  <a:lnTo>
                    <a:pt x="1044" y="62"/>
                  </a:lnTo>
                  <a:lnTo>
                    <a:pt x="1016" y="50"/>
                  </a:lnTo>
                  <a:lnTo>
                    <a:pt x="987" y="38"/>
                  </a:lnTo>
                  <a:lnTo>
                    <a:pt x="958" y="29"/>
                  </a:lnTo>
                  <a:lnTo>
                    <a:pt x="928" y="20"/>
                  </a:lnTo>
                  <a:lnTo>
                    <a:pt x="897" y="13"/>
                  </a:lnTo>
                  <a:lnTo>
                    <a:pt x="866" y="7"/>
                  </a:lnTo>
                  <a:lnTo>
                    <a:pt x="834" y="3"/>
                  </a:lnTo>
                  <a:lnTo>
                    <a:pt x="802" y="1"/>
                  </a:lnTo>
                  <a:lnTo>
                    <a:pt x="770" y="0"/>
                  </a:lnTo>
                  <a:lnTo>
                    <a:pt x="770" y="0"/>
                  </a:lnTo>
                  <a:close/>
                  <a:moveTo>
                    <a:pt x="417" y="641"/>
                  </a:moveTo>
                  <a:lnTo>
                    <a:pt x="417" y="641"/>
                  </a:lnTo>
                  <a:lnTo>
                    <a:pt x="417" y="635"/>
                  </a:lnTo>
                  <a:lnTo>
                    <a:pt x="417" y="635"/>
                  </a:lnTo>
                  <a:lnTo>
                    <a:pt x="417" y="616"/>
                  </a:lnTo>
                  <a:lnTo>
                    <a:pt x="419" y="599"/>
                  </a:lnTo>
                  <a:lnTo>
                    <a:pt x="421" y="581"/>
                  </a:lnTo>
                  <a:lnTo>
                    <a:pt x="424" y="564"/>
                  </a:lnTo>
                  <a:lnTo>
                    <a:pt x="428" y="547"/>
                  </a:lnTo>
                  <a:lnTo>
                    <a:pt x="432" y="530"/>
                  </a:lnTo>
                  <a:lnTo>
                    <a:pt x="438" y="513"/>
                  </a:lnTo>
                  <a:lnTo>
                    <a:pt x="445" y="498"/>
                  </a:lnTo>
                  <a:lnTo>
                    <a:pt x="452" y="482"/>
                  </a:lnTo>
                  <a:lnTo>
                    <a:pt x="459" y="467"/>
                  </a:lnTo>
                  <a:lnTo>
                    <a:pt x="468" y="452"/>
                  </a:lnTo>
                  <a:lnTo>
                    <a:pt x="478" y="438"/>
                  </a:lnTo>
                  <a:lnTo>
                    <a:pt x="487" y="424"/>
                  </a:lnTo>
                  <a:lnTo>
                    <a:pt x="497" y="411"/>
                  </a:lnTo>
                  <a:lnTo>
                    <a:pt x="509" y="397"/>
                  </a:lnTo>
                  <a:lnTo>
                    <a:pt x="520" y="386"/>
                  </a:lnTo>
                  <a:lnTo>
                    <a:pt x="532" y="374"/>
                  </a:lnTo>
                  <a:lnTo>
                    <a:pt x="546" y="362"/>
                  </a:lnTo>
                  <a:lnTo>
                    <a:pt x="559" y="352"/>
                  </a:lnTo>
                  <a:lnTo>
                    <a:pt x="573" y="343"/>
                  </a:lnTo>
                  <a:lnTo>
                    <a:pt x="586" y="334"/>
                  </a:lnTo>
                  <a:lnTo>
                    <a:pt x="602" y="324"/>
                  </a:lnTo>
                  <a:lnTo>
                    <a:pt x="617" y="317"/>
                  </a:lnTo>
                  <a:lnTo>
                    <a:pt x="633" y="310"/>
                  </a:lnTo>
                  <a:lnTo>
                    <a:pt x="648" y="303"/>
                  </a:lnTo>
                  <a:lnTo>
                    <a:pt x="665" y="298"/>
                  </a:lnTo>
                  <a:lnTo>
                    <a:pt x="681" y="293"/>
                  </a:lnTo>
                  <a:lnTo>
                    <a:pt x="699" y="289"/>
                  </a:lnTo>
                  <a:lnTo>
                    <a:pt x="716" y="286"/>
                  </a:lnTo>
                  <a:lnTo>
                    <a:pt x="734" y="284"/>
                  </a:lnTo>
                  <a:lnTo>
                    <a:pt x="751" y="283"/>
                  </a:lnTo>
                  <a:lnTo>
                    <a:pt x="770" y="283"/>
                  </a:lnTo>
                  <a:lnTo>
                    <a:pt x="770" y="283"/>
                  </a:lnTo>
                  <a:lnTo>
                    <a:pt x="788" y="283"/>
                  </a:lnTo>
                  <a:lnTo>
                    <a:pt x="805" y="284"/>
                  </a:lnTo>
                  <a:lnTo>
                    <a:pt x="823" y="286"/>
                  </a:lnTo>
                  <a:lnTo>
                    <a:pt x="840" y="289"/>
                  </a:lnTo>
                  <a:lnTo>
                    <a:pt x="858" y="293"/>
                  </a:lnTo>
                  <a:lnTo>
                    <a:pt x="874" y="298"/>
                  </a:lnTo>
                  <a:lnTo>
                    <a:pt x="891" y="303"/>
                  </a:lnTo>
                  <a:lnTo>
                    <a:pt x="906" y="310"/>
                  </a:lnTo>
                  <a:lnTo>
                    <a:pt x="922" y="317"/>
                  </a:lnTo>
                  <a:lnTo>
                    <a:pt x="937" y="324"/>
                  </a:lnTo>
                  <a:lnTo>
                    <a:pt x="953" y="334"/>
                  </a:lnTo>
                  <a:lnTo>
                    <a:pt x="966" y="343"/>
                  </a:lnTo>
                  <a:lnTo>
                    <a:pt x="980" y="352"/>
                  </a:lnTo>
                  <a:lnTo>
                    <a:pt x="993" y="362"/>
                  </a:lnTo>
                  <a:lnTo>
                    <a:pt x="1007" y="374"/>
                  </a:lnTo>
                  <a:lnTo>
                    <a:pt x="1019" y="386"/>
                  </a:lnTo>
                  <a:lnTo>
                    <a:pt x="1030" y="397"/>
                  </a:lnTo>
                  <a:lnTo>
                    <a:pt x="1042" y="411"/>
                  </a:lnTo>
                  <a:lnTo>
                    <a:pt x="1052" y="424"/>
                  </a:lnTo>
                  <a:lnTo>
                    <a:pt x="1061" y="438"/>
                  </a:lnTo>
                  <a:lnTo>
                    <a:pt x="1071" y="452"/>
                  </a:lnTo>
                  <a:lnTo>
                    <a:pt x="1080" y="467"/>
                  </a:lnTo>
                  <a:lnTo>
                    <a:pt x="1087" y="482"/>
                  </a:lnTo>
                  <a:lnTo>
                    <a:pt x="1094" y="498"/>
                  </a:lnTo>
                  <a:lnTo>
                    <a:pt x="1101" y="513"/>
                  </a:lnTo>
                  <a:lnTo>
                    <a:pt x="1107" y="530"/>
                  </a:lnTo>
                  <a:lnTo>
                    <a:pt x="1111" y="547"/>
                  </a:lnTo>
                  <a:lnTo>
                    <a:pt x="1115" y="564"/>
                  </a:lnTo>
                  <a:lnTo>
                    <a:pt x="1118" y="581"/>
                  </a:lnTo>
                  <a:lnTo>
                    <a:pt x="1120" y="599"/>
                  </a:lnTo>
                  <a:lnTo>
                    <a:pt x="1122" y="616"/>
                  </a:lnTo>
                  <a:lnTo>
                    <a:pt x="1122" y="635"/>
                  </a:lnTo>
                  <a:lnTo>
                    <a:pt x="1122" y="635"/>
                  </a:lnTo>
                  <a:lnTo>
                    <a:pt x="1122" y="641"/>
                  </a:lnTo>
                  <a:lnTo>
                    <a:pt x="417" y="641"/>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57"/>
            <p:cNvSpPr>
              <a:spLocks noEditPoints="1"/>
            </p:cNvSpPr>
            <p:nvPr/>
          </p:nvSpPr>
          <p:spPr bwMode="auto">
            <a:xfrm>
              <a:off x="6637338" y="1270943"/>
              <a:ext cx="1270000" cy="781050"/>
            </a:xfrm>
            <a:custGeom>
              <a:avLst/>
              <a:gdLst>
                <a:gd name="T0" fmla="*/ 14 w 1601"/>
                <a:gd name="T1" fmla="*/ 980 h 984"/>
                <a:gd name="T2" fmla="*/ 0 w 1601"/>
                <a:gd name="T3" fmla="*/ 672 h 984"/>
                <a:gd name="T4" fmla="*/ 14 w 1601"/>
                <a:gd name="T5" fmla="*/ 645 h 984"/>
                <a:gd name="T6" fmla="*/ 137 w 1601"/>
                <a:gd name="T7" fmla="*/ 607 h 984"/>
                <a:gd name="T8" fmla="*/ 182 w 1601"/>
                <a:gd name="T9" fmla="*/ 419 h 984"/>
                <a:gd name="T10" fmla="*/ 276 w 1601"/>
                <a:gd name="T11" fmla="*/ 256 h 984"/>
                <a:gd name="T12" fmla="*/ 410 w 1601"/>
                <a:gd name="T13" fmla="*/ 126 h 984"/>
                <a:gd name="T14" fmla="*/ 577 w 1601"/>
                <a:gd name="T15" fmla="*/ 38 h 984"/>
                <a:gd name="T16" fmla="*/ 767 w 1601"/>
                <a:gd name="T17" fmla="*/ 1 h 984"/>
                <a:gd name="T18" fmla="*/ 931 w 1601"/>
                <a:gd name="T19" fmla="*/ 12 h 984"/>
                <a:gd name="T20" fmla="*/ 1111 w 1601"/>
                <a:gd name="T21" fmla="*/ 76 h 984"/>
                <a:gd name="T22" fmla="*/ 1263 w 1601"/>
                <a:gd name="T23" fmla="*/ 186 h 984"/>
                <a:gd name="T24" fmla="*/ 1377 w 1601"/>
                <a:gd name="T25" fmla="*/ 334 h 984"/>
                <a:gd name="T26" fmla="*/ 1448 w 1601"/>
                <a:gd name="T27" fmla="*/ 510 h 984"/>
                <a:gd name="T28" fmla="*/ 1570 w 1601"/>
                <a:gd name="T29" fmla="*/ 640 h 984"/>
                <a:gd name="T30" fmla="*/ 1599 w 1601"/>
                <a:gd name="T31" fmla="*/ 659 h 984"/>
                <a:gd name="T32" fmla="*/ 1599 w 1601"/>
                <a:gd name="T33" fmla="*/ 966 h 984"/>
                <a:gd name="T34" fmla="*/ 1570 w 1601"/>
                <a:gd name="T35" fmla="*/ 984 h 984"/>
                <a:gd name="T36" fmla="*/ 1435 w 1601"/>
                <a:gd name="T37" fmla="*/ 703 h 984"/>
                <a:gd name="T38" fmla="*/ 1406 w 1601"/>
                <a:gd name="T39" fmla="*/ 683 h 984"/>
                <a:gd name="T40" fmla="*/ 1401 w 1601"/>
                <a:gd name="T41" fmla="*/ 604 h 984"/>
                <a:gd name="T42" fmla="*/ 1357 w 1601"/>
                <a:gd name="T43" fmla="*/ 431 h 984"/>
                <a:gd name="T44" fmla="*/ 1266 w 1601"/>
                <a:gd name="T45" fmla="*/ 282 h 984"/>
                <a:gd name="T46" fmla="*/ 1138 w 1601"/>
                <a:gd name="T47" fmla="*/ 165 h 984"/>
                <a:gd name="T48" fmla="*/ 980 w 1601"/>
                <a:gd name="T49" fmla="*/ 90 h 984"/>
                <a:gd name="T50" fmla="*/ 801 w 1601"/>
                <a:gd name="T51" fmla="*/ 62 h 984"/>
                <a:gd name="T52" fmla="*/ 650 w 1601"/>
                <a:gd name="T53" fmla="*/ 82 h 984"/>
                <a:gd name="T54" fmla="*/ 488 w 1601"/>
                <a:gd name="T55" fmla="*/ 150 h 984"/>
                <a:gd name="T56" fmla="*/ 355 w 1601"/>
                <a:gd name="T57" fmla="*/ 260 h 984"/>
                <a:gd name="T58" fmla="*/ 257 w 1601"/>
                <a:gd name="T59" fmla="*/ 404 h 984"/>
                <a:gd name="T60" fmla="*/ 204 w 1601"/>
                <a:gd name="T61" fmla="*/ 574 h 984"/>
                <a:gd name="T62" fmla="*/ 197 w 1601"/>
                <a:gd name="T63" fmla="*/ 670 h 984"/>
                <a:gd name="T64" fmla="*/ 184 w 1601"/>
                <a:gd name="T65" fmla="*/ 697 h 984"/>
                <a:gd name="T66" fmla="*/ 1153 w 1601"/>
                <a:gd name="T67" fmla="*/ 703 h 984"/>
                <a:gd name="T68" fmla="*/ 426 w 1601"/>
                <a:gd name="T69" fmla="*/ 694 h 984"/>
                <a:gd name="T70" fmla="*/ 417 w 1601"/>
                <a:gd name="T71" fmla="*/ 672 h 984"/>
                <a:gd name="T72" fmla="*/ 424 w 1601"/>
                <a:gd name="T73" fmla="*/ 588 h 984"/>
                <a:gd name="T74" fmla="*/ 463 w 1601"/>
                <a:gd name="T75" fmla="*/ 483 h 984"/>
                <a:gd name="T76" fmla="*/ 529 w 1601"/>
                <a:gd name="T77" fmla="*/ 395 h 984"/>
                <a:gd name="T78" fmla="*/ 617 w 1601"/>
                <a:gd name="T79" fmla="*/ 329 h 984"/>
                <a:gd name="T80" fmla="*/ 723 w 1601"/>
                <a:gd name="T81" fmla="*/ 289 h 984"/>
                <a:gd name="T82" fmla="*/ 820 w 1601"/>
                <a:gd name="T83" fmla="*/ 282 h 984"/>
                <a:gd name="T84" fmla="*/ 933 w 1601"/>
                <a:gd name="T85" fmla="*/ 305 h 984"/>
                <a:gd name="T86" fmla="*/ 1030 w 1601"/>
                <a:gd name="T87" fmla="*/ 358 h 984"/>
                <a:gd name="T88" fmla="*/ 1109 w 1601"/>
                <a:gd name="T89" fmla="*/ 436 h 984"/>
                <a:gd name="T90" fmla="*/ 1161 w 1601"/>
                <a:gd name="T91" fmla="*/ 534 h 984"/>
                <a:gd name="T92" fmla="*/ 1184 w 1601"/>
                <a:gd name="T93" fmla="*/ 646 h 984"/>
                <a:gd name="T94" fmla="*/ 1183 w 1601"/>
                <a:gd name="T95" fmla="*/ 680 h 984"/>
                <a:gd name="T96" fmla="*/ 1158 w 1601"/>
                <a:gd name="T97" fmla="*/ 702 h 984"/>
                <a:gd name="T98" fmla="*/ 1119 w 1601"/>
                <a:gd name="T99" fmla="*/ 625 h 984"/>
                <a:gd name="T100" fmla="*/ 1095 w 1601"/>
                <a:gd name="T101" fmla="*/ 537 h 984"/>
                <a:gd name="T102" fmla="*/ 996 w 1601"/>
                <a:gd name="T103" fmla="*/ 411 h 984"/>
                <a:gd name="T104" fmla="*/ 877 w 1601"/>
                <a:gd name="T105" fmla="*/ 354 h 984"/>
                <a:gd name="T106" fmla="*/ 801 w 1601"/>
                <a:gd name="T107" fmla="*/ 345 h 984"/>
                <a:gd name="T108" fmla="*/ 709 w 1601"/>
                <a:gd name="T109" fmla="*/ 358 h 984"/>
                <a:gd name="T110" fmla="*/ 583 w 1601"/>
                <a:gd name="T111" fmla="*/ 431 h 984"/>
                <a:gd name="T112" fmla="*/ 501 w 1601"/>
                <a:gd name="T113" fmla="*/ 551 h 984"/>
                <a:gd name="T114" fmla="*/ 481 w 1601"/>
                <a:gd name="T115" fmla="*/ 640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1" h="984">
                  <a:moveTo>
                    <a:pt x="1570" y="984"/>
                  </a:moveTo>
                  <a:lnTo>
                    <a:pt x="31" y="984"/>
                  </a:lnTo>
                  <a:lnTo>
                    <a:pt x="31" y="984"/>
                  </a:lnTo>
                  <a:lnTo>
                    <a:pt x="26" y="984"/>
                  </a:lnTo>
                  <a:lnTo>
                    <a:pt x="20" y="982"/>
                  </a:lnTo>
                  <a:lnTo>
                    <a:pt x="14" y="980"/>
                  </a:lnTo>
                  <a:lnTo>
                    <a:pt x="9" y="976"/>
                  </a:lnTo>
                  <a:lnTo>
                    <a:pt x="6" y="972"/>
                  </a:lnTo>
                  <a:lnTo>
                    <a:pt x="2" y="966"/>
                  </a:lnTo>
                  <a:lnTo>
                    <a:pt x="1" y="960"/>
                  </a:lnTo>
                  <a:lnTo>
                    <a:pt x="0" y="953"/>
                  </a:lnTo>
                  <a:lnTo>
                    <a:pt x="0" y="672"/>
                  </a:lnTo>
                  <a:lnTo>
                    <a:pt x="0" y="672"/>
                  </a:lnTo>
                  <a:lnTo>
                    <a:pt x="1" y="665"/>
                  </a:lnTo>
                  <a:lnTo>
                    <a:pt x="2" y="659"/>
                  </a:lnTo>
                  <a:lnTo>
                    <a:pt x="6" y="654"/>
                  </a:lnTo>
                  <a:lnTo>
                    <a:pt x="9" y="650"/>
                  </a:lnTo>
                  <a:lnTo>
                    <a:pt x="14" y="645"/>
                  </a:lnTo>
                  <a:lnTo>
                    <a:pt x="20" y="643"/>
                  </a:lnTo>
                  <a:lnTo>
                    <a:pt x="26" y="640"/>
                  </a:lnTo>
                  <a:lnTo>
                    <a:pt x="31" y="640"/>
                  </a:lnTo>
                  <a:lnTo>
                    <a:pt x="134" y="640"/>
                  </a:lnTo>
                  <a:lnTo>
                    <a:pt x="134" y="640"/>
                  </a:lnTo>
                  <a:lnTo>
                    <a:pt x="137" y="607"/>
                  </a:lnTo>
                  <a:lnTo>
                    <a:pt x="140" y="574"/>
                  </a:lnTo>
                  <a:lnTo>
                    <a:pt x="146" y="542"/>
                  </a:lnTo>
                  <a:lnTo>
                    <a:pt x="153" y="510"/>
                  </a:lnTo>
                  <a:lnTo>
                    <a:pt x="161" y="479"/>
                  </a:lnTo>
                  <a:lnTo>
                    <a:pt x="170" y="449"/>
                  </a:lnTo>
                  <a:lnTo>
                    <a:pt x="182" y="419"/>
                  </a:lnTo>
                  <a:lnTo>
                    <a:pt x="195" y="390"/>
                  </a:lnTo>
                  <a:lnTo>
                    <a:pt x="209" y="361"/>
                  </a:lnTo>
                  <a:lnTo>
                    <a:pt x="224" y="334"/>
                  </a:lnTo>
                  <a:lnTo>
                    <a:pt x="240" y="307"/>
                  </a:lnTo>
                  <a:lnTo>
                    <a:pt x="257" y="281"/>
                  </a:lnTo>
                  <a:lnTo>
                    <a:pt x="276" y="256"/>
                  </a:lnTo>
                  <a:lnTo>
                    <a:pt x="295" y="232"/>
                  </a:lnTo>
                  <a:lnTo>
                    <a:pt x="316" y="208"/>
                  </a:lnTo>
                  <a:lnTo>
                    <a:pt x="338" y="186"/>
                  </a:lnTo>
                  <a:lnTo>
                    <a:pt x="362" y="165"/>
                  </a:lnTo>
                  <a:lnTo>
                    <a:pt x="386" y="146"/>
                  </a:lnTo>
                  <a:lnTo>
                    <a:pt x="410" y="126"/>
                  </a:lnTo>
                  <a:lnTo>
                    <a:pt x="436" y="108"/>
                  </a:lnTo>
                  <a:lnTo>
                    <a:pt x="462" y="92"/>
                  </a:lnTo>
                  <a:lnTo>
                    <a:pt x="490" y="76"/>
                  </a:lnTo>
                  <a:lnTo>
                    <a:pt x="518" y="62"/>
                  </a:lnTo>
                  <a:lnTo>
                    <a:pt x="547" y="49"/>
                  </a:lnTo>
                  <a:lnTo>
                    <a:pt x="577" y="38"/>
                  </a:lnTo>
                  <a:lnTo>
                    <a:pt x="607" y="28"/>
                  </a:lnTo>
                  <a:lnTo>
                    <a:pt x="638" y="19"/>
                  </a:lnTo>
                  <a:lnTo>
                    <a:pt x="670" y="12"/>
                  </a:lnTo>
                  <a:lnTo>
                    <a:pt x="702" y="6"/>
                  </a:lnTo>
                  <a:lnTo>
                    <a:pt x="734" y="3"/>
                  </a:lnTo>
                  <a:lnTo>
                    <a:pt x="767" y="1"/>
                  </a:lnTo>
                  <a:lnTo>
                    <a:pt x="801" y="0"/>
                  </a:lnTo>
                  <a:lnTo>
                    <a:pt x="801" y="0"/>
                  </a:lnTo>
                  <a:lnTo>
                    <a:pt x="834" y="1"/>
                  </a:lnTo>
                  <a:lnTo>
                    <a:pt x="867" y="3"/>
                  </a:lnTo>
                  <a:lnTo>
                    <a:pt x="899" y="6"/>
                  </a:lnTo>
                  <a:lnTo>
                    <a:pt x="931" y="12"/>
                  </a:lnTo>
                  <a:lnTo>
                    <a:pt x="963" y="19"/>
                  </a:lnTo>
                  <a:lnTo>
                    <a:pt x="994" y="28"/>
                  </a:lnTo>
                  <a:lnTo>
                    <a:pt x="1024" y="38"/>
                  </a:lnTo>
                  <a:lnTo>
                    <a:pt x="1054" y="49"/>
                  </a:lnTo>
                  <a:lnTo>
                    <a:pt x="1083" y="62"/>
                  </a:lnTo>
                  <a:lnTo>
                    <a:pt x="1111" y="76"/>
                  </a:lnTo>
                  <a:lnTo>
                    <a:pt x="1139" y="92"/>
                  </a:lnTo>
                  <a:lnTo>
                    <a:pt x="1165" y="108"/>
                  </a:lnTo>
                  <a:lnTo>
                    <a:pt x="1191" y="126"/>
                  </a:lnTo>
                  <a:lnTo>
                    <a:pt x="1215" y="146"/>
                  </a:lnTo>
                  <a:lnTo>
                    <a:pt x="1240" y="165"/>
                  </a:lnTo>
                  <a:lnTo>
                    <a:pt x="1263" y="186"/>
                  </a:lnTo>
                  <a:lnTo>
                    <a:pt x="1285" y="208"/>
                  </a:lnTo>
                  <a:lnTo>
                    <a:pt x="1306" y="232"/>
                  </a:lnTo>
                  <a:lnTo>
                    <a:pt x="1325" y="256"/>
                  </a:lnTo>
                  <a:lnTo>
                    <a:pt x="1344" y="281"/>
                  </a:lnTo>
                  <a:lnTo>
                    <a:pt x="1361" y="307"/>
                  </a:lnTo>
                  <a:lnTo>
                    <a:pt x="1377" y="334"/>
                  </a:lnTo>
                  <a:lnTo>
                    <a:pt x="1392" y="361"/>
                  </a:lnTo>
                  <a:lnTo>
                    <a:pt x="1406" y="390"/>
                  </a:lnTo>
                  <a:lnTo>
                    <a:pt x="1419" y="419"/>
                  </a:lnTo>
                  <a:lnTo>
                    <a:pt x="1431" y="449"/>
                  </a:lnTo>
                  <a:lnTo>
                    <a:pt x="1440" y="479"/>
                  </a:lnTo>
                  <a:lnTo>
                    <a:pt x="1448" y="510"/>
                  </a:lnTo>
                  <a:lnTo>
                    <a:pt x="1455" y="542"/>
                  </a:lnTo>
                  <a:lnTo>
                    <a:pt x="1461" y="574"/>
                  </a:lnTo>
                  <a:lnTo>
                    <a:pt x="1464" y="607"/>
                  </a:lnTo>
                  <a:lnTo>
                    <a:pt x="1467" y="640"/>
                  </a:lnTo>
                  <a:lnTo>
                    <a:pt x="1570" y="640"/>
                  </a:lnTo>
                  <a:lnTo>
                    <a:pt x="1570" y="640"/>
                  </a:lnTo>
                  <a:lnTo>
                    <a:pt x="1575" y="640"/>
                  </a:lnTo>
                  <a:lnTo>
                    <a:pt x="1581" y="643"/>
                  </a:lnTo>
                  <a:lnTo>
                    <a:pt x="1587" y="645"/>
                  </a:lnTo>
                  <a:lnTo>
                    <a:pt x="1592" y="650"/>
                  </a:lnTo>
                  <a:lnTo>
                    <a:pt x="1595" y="654"/>
                  </a:lnTo>
                  <a:lnTo>
                    <a:pt x="1599" y="659"/>
                  </a:lnTo>
                  <a:lnTo>
                    <a:pt x="1600" y="665"/>
                  </a:lnTo>
                  <a:lnTo>
                    <a:pt x="1601" y="672"/>
                  </a:lnTo>
                  <a:lnTo>
                    <a:pt x="1601" y="953"/>
                  </a:lnTo>
                  <a:lnTo>
                    <a:pt x="1601" y="953"/>
                  </a:lnTo>
                  <a:lnTo>
                    <a:pt x="1600" y="960"/>
                  </a:lnTo>
                  <a:lnTo>
                    <a:pt x="1599" y="966"/>
                  </a:lnTo>
                  <a:lnTo>
                    <a:pt x="1595" y="972"/>
                  </a:lnTo>
                  <a:lnTo>
                    <a:pt x="1592" y="976"/>
                  </a:lnTo>
                  <a:lnTo>
                    <a:pt x="1587" y="980"/>
                  </a:lnTo>
                  <a:lnTo>
                    <a:pt x="1581" y="982"/>
                  </a:lnTo>
                  <a:lnTo>
                    <a:pt x="1575" y="984"/>
                  </a:lnTo>
                  <a:lnTo>
                    <a:pt x="1570" y="984"/>
                  </a:lnTo>
                  <a:lnTo>
                    <a:pt x="1570" y="984"/>
                  </a:lnTo>
                  <a:close/>
                  <a:moveTo>
                    <a:pt x="63" y="922"/>
                  </a:moveTo>
                  <a:lnTo>
                    <a:pt x="1538" y="922"/>
                  </a:lnTo>
                  <a:lnTo>
                    <a:pt x="1538" y="703"/>
                  </a:lnTo>
                  <a:lnTo>
                    <a:pt x="1435" y="703"/>
                  </a:lnTo>
                  <a:lnTo>
                    <a:pt x="1435" y="703"/>
                  </a:lnTo>
                  <a:lnTo>
                    <a:pt x="1428" y="702"/>
                  </a:lnTo>
                  <a:lnTo>
                    <a:pt x="1423" y="701"/>
                  </a:lnTo>
                  <a:lnTo>
                    <a:pt x="1418" y="697"/>
                  </a:lnTo>
                  <a:lnTo>
                    <a:pt x="1413" y="694"/>
                  </a:lnTo>
                  <a:lnTo>
                    <a:pt x="1409" y="689"/>
                  </a:lnTo>
                  <a:lnTo>
                    <a:pt x="1406" y="683"/>
                  </a:lnTo>
                  <a:lnTo>
                    <a:pt x="1404" y="677"/>
                  </a:lnTo>
                  <a:lnTo>
                    <a:pt x="1404" y="672"/>
                  </a:lnTo>
                  <a:lnTo>
                    <a:pt x="1404" y="666"/>
                  </a:lnTo>
                  <a:lnTo>
                    <a:pt x="1404" y="666"/>
                  </a:lnTo>
                  <a:lnTo>
                    <a:pt x="1403" y="634"/>
                  </a:lnTo>
                  <a:lnTo>
                    <a:pt x="1401" y="604"/>
                  </a:lnTo>
                  <a:lnTo>
                    <a:pt x="1397" y="574"/>
                  </a:lnTo>
                  <a:lnTo>
                    <a:pt x="1391" y="544"/>
                  </a:lnTo>
                  <a:lnTo>
                    <a:pt x="1384" y="515"/>
                  </a:lnTo>
                  <a:lnTo>
                    <a:pt x="1376" y="486"/>
                  </a:lnTo>
                  <a:lnTo>
                    <a:pt x="1367" y="458"/>
                  </a:lnTo>
                  <a:lnTo>
                    <a:pt x="1357" y="431"/>
                  </a:lnTo>
                  <a:lnTo>
                    <a:pt x="1344" y="404"/>
                  </a:lnTo>
                  <a:lnTo>
                    <a:pt x="1331" y="378"/>
                  </a:lnTo>
                  <a:lnTo>
                    <a:pt x="1316" y="353"/>
                  </a:lnTo>
                  <a:lnTo>
                    <a:pt x="1301" y="329"/>
                  </a:lnTo>
                  <a:lnTo>
                    <a:pt x="1284" y="305"/>
                  </a:lnTo>
                  <a:lnTo>
                    <a:pt x="1266" y="282"/>
                  </a:lnTo>
                  <a:lnTo>
                    <a:pt x="1246" y="260"/>
                  </a:lnTo>
                  <a:lnTo>
                    <a:pt x="1227" y="239"/>
                  </a:lnTo>
                  <a:lnTo>
                    <a:pt x="1206" y="220"/>
                  </a:lnTo>
                  <a:lnTo>
                    <a:pt x="1184" y="200"/>
                  </a:lnTo>
                  <a:lnTo>
                    <a:pt x="1161" y="183"/>
                  </a:lnTo>
                  <a:lnTo>
                    <a:pt x="1138" y="165"/>
                  </a:lnTo>
                  <a:lnTo>
                    <a:pt x="1113" y="150"/>
                  </a:lnTo>
                  <a:lnTo>
                    <a:pt x="1088" y="135"/>
                  </a:lnTo>
                  <a:lnTo>
                    <a:pt x="1062" y="122"/>
                  </a:lnTo>
                  <a:lnTo>
                    <a:pt x="1036" y="110"/>
                  </a:lnTo>
                  <a:lnTo>
                    <a:pt x="1008" y="99"/>
                  </a:lnTo>
                  <a:lnTo>
                    <a:pt x="980" y="90"/>
                  </a:lnTo>
                  <a:lnTo>
                    <a:pt x="951" y="82"/>
                  </a:lnTo>
                  <a:lnTo>
                    <a:pt x="922" y="75"/>
                  </a:lnTo>
                  <a:lnTo>
                    <a:pt x="892" y="69"/>
                  </a:lnTo>
                  <a:lnTo>
                    <a:pt x="862" y="66"/>
                  </a:lnTo>
                  <a:lnTo>
                    <a:pt x="832" y="63"/>
                  </a:lnTo>
                  <a:lnTo>
                    <a:pt x="801" y="62"/>
                  </a:lnTo>
                  <a:lnTo>
                    <a:pt x="801" y="62"/>
                  </a:lnTo>
                  <a:lnTo>
                    <a:pt x="769" y="63"/>
                  </a:lnTo>
                  <a:lnTo>
                    <a:pt x="739" y="66"/>
                  </a:lnTo>
                  <a:lnTo>
                    <a:pt x="709" y="69"/>
                  </a:lnTo>
                  <a:lnTo>
                    <a:pt x="679" y="75"/>
                  </a:lnTo>
                  <a:lnTo>
                    <a:pt x="650" y="82"/>
                  </a:lnTo>
                  <a:lnTo>
                    <a:pt x="621" y="90"/>
                  </a:lnTo>
                  <a:lnTo>
                    <a:pt x="593" y="99"/>
                  </a:lnTo>
                  <a:lnTo>
                    <a:pt x="565" y="110"/>
                  </a:lnTo>
                  <a:lnTo>
                    <a:pt x="539" y="122"/>
                  </a:lnTo>
                  <a:lnTo>
                    <a:pt x="513" y="135"/>
                  </a:lnTo>
                  <a:lnTo>
                    <a:pt x="488" y="150"/>
                  </a:lnTo>
                  <a:lnTo>
                    <a:pt x="463" y="165"/>
                  </a:lnTo>
                  <a:lnTo>
                    <a:pt x="440" y="183"/>
                  </a:lnTo>
                  <a:lnTo>
                    <a:pt x="417" y="200"/>
                  </a:lnTo>
                  <a:lnTo>
                    <a:pt x="395" y="220"/>
                  </a:lnTo>
                  <a:lnTo>
                    <a:pt x="374" y="239"/>
                  </a:lnTo>
                  <a:lnTo>
                    <a:pt x="355" y="260"/>
                  </a:lnTo>
                  <a:lnTo>
                    <a:pt x="335" y="282"/>
                  </a:lnTo>
                  <a:lnTo>
                    <a:pt x="317" y="305"/>
                  </a:lnTo>
                  <a:lnTo>
                    <a:pt x="300" y="329"/>
                  </a:lnTo>
                  <a:lnTo>
                    <a:pt x="285" y="353"/>
                  </a:lnTo>
                  <a:lnTo>
                    <a:pt x="270" y="378"/>
                  </a:lnTo>
                  <a:lnTo>
                    <a:pt x="257" y="404"/>
                  </a:lnTo>
                  <a:lnTo>
                    <a:pt x="245" y="431"/>
                  </a:lnTo>
                  <a:lnTo>
                    <a:pt x="234" y="458"/>
                  </a:lnTo>
                  <a:lnTo>
                    <a:pt x="225" y="486"/>
                  </a:lnTo>
                  <a:lnTo>
                    <a:pt x="217" y="515"/>
                  </a:lnTo>
                  <a:lnTo>
                    <a:pt x="210" y="544"/>
                  </a:lnTo>
                  <a:lnTo>
                    <a:pt x="204" y="574"/>
                  </a:lnTo>
                  <a:lnTo>
                    <a:pt x="200" y="604"/>
                  </a:lnTo>
                  <a:lnTo>
                    <a:pt x="198" y="634"/>
                  </a:lnTo>
                  <a:lnTo>
                    <a:pt x="197" y="666"/>
                  </a:lnTo>
                  <a:lnTo>
                    <a:pt x="197" y="666"/>
                  </a:lnTo>
                  <a:lnTo>
                    <a:pt x="197" y="670"/>
                  </a:lnTo>
                  <a:lnTo>
                    <a:pt x="197" y="670"/>
                  </a:lnTo>
                  <a:lnTo>
                    <a:pt x="197" y="676"/>
                  </a:lnTo>
                  <a:lnTo>
                    <a:pt x="196" y="683"/>
                  </a:lnTo>
                  <a:lnTo>
                    <a:pt x="192" y="688"/>
                  </a:lnTo>
                  <a:lnTo>
                    <a:pt x="189" y="694"/>
                  </a:lnTo>
                  <a:lnTo>
                    <a:pt x="189" y="694"/>
                  </a:lnTo>
                  <a:lnTo>
                    <a:pt x="184" y="697"/>
                  </a:lnTo>
                  <a:lnTo>
                    <a:pt x="178" y="701"/>
                  </a:lnTo>
                  <a:lnTo>
                    <a:pt x="173" y="702"/>
                  </a:lnTo>
                  <a:lnTo>
                    <a:pt x="166" y="703"/>
                  </a:lnTo>
                  <a:lnTo>
                    <a:pt x="63" y="703"/>
                  </a:lnTo>
                  <a:lnTo>
                    <a:pt x="63" y="922"/>
                  </a:lnTo>
                  <a:close/>
                  <a:moveTo>
                    <a:pt x="1153" y="703"/>
                  </a:moveTo>
                  <a:lnTo>
                    <a:pt x="448" y="703"/>
                  </a:lnTo>
                  <a:lnTo>
                    <a:pt x="448" y="703"/>
                  </a:lnTo>
                  <a:lnTo>
                    <a:pt x="443" y="702"/>
                  </a:lnTo>
                  <a:lnTo>
                    <a:pt x="437" y="701"/>
                  </a:lnTo>
                  <a:lnTo>
                    <a:pt x="431" y="698"/>
                  </a:lnTo>
                  <a:lnTo>
                    <a:pt x="426" y="694"/>
                  </a:lnTo>
                  <a:lnTo>
                    <a:pt x="423" y="690"/>
                  </a:lnTo>
                  <a:lnTo>
                    <a:pt x="419" y="684"/>
                  </a:lnTo>
                  <a:lnTo>
                    <a:pt x="418" y="678"/>
                  </a:lnTo>
                  <a:lnTo>
                    <a:pt x="417" y="673"/>
                  </a:lnTo>
                  <a:lnTo>
                    <a:pt x="417" y="672"/>
                  </a:lnTo>
                  <a:lnTo>
                    <a:pt x="417" y="672"/>
                  </a:lnTo>
                  <a:lnTo>
                    <a:pt x="417" y="666"/>
                  </a:lnTo>
                  <a:lnTo>
                    <a:pt x="417" y="666"/>
                  </a:lnTo>
                  <a:lnTo>
                    <a:pt x="417" y="646"/>
                  </a:lnTo>
                  <a:lnTo>
                    <a:pt x="418" y="626"/>
                  </a:lnTo>
                  <a:lnTo>
                    <a:pt x="421" y="608"/>
                  </a:lnTo>
                  <a:lnTo>
                    <a:pt x="424" y="588"/>
                  </a:lnTo>
                  <a:lnTo>
                    <a:pt x="429" y="570"/>
                  </a:lnTo>
                  <a:lnTo>
                    <a:pt x="433" y="552"/>
                  </a:lnTo>
                  <a:lnTo>
                    <a:pt x="440" y="534"/>
                  </a:lnTo>
                  <a:lnTo>
                    <a:pt x="447" y="516"/>
                  </a:lnTo>
                  <a:lnTo>
                    <a:pt x="454" y="499"/>
                  </a:lnTo>
                  <a:lnTo>
                    <a:pt x="463" y="483"/>
                  </a:lnTo>
                  <a:lnTo>
                    <a:pt x="473" y="466"/>
                  </a:lnTo>
                  <a:lnTo>
                    <a:pt x="482" y="451"/>
                  </a:lnTo>
                  <a:lnTo>
                    <a:pt x="492" y="436"/>
                  </a:lnTo>
                  <a:lnTo>
                    <a:pt x="504" y="421"/>
                  </a:lnTo>
                  <a:lnTo>
                    <a:pt x="517" y="407"/>
                  </a:lnTo>
                  <a:lnTo>
                    <a:pt x="529" y="395"/>
                  </a:lnTo>
                  <a:lnTo>
                    <a:pt x="542" y="382"/>
                  </a:lnTo>
                  <a:lnTo>
                    <a:pt x="556" y="369"/>
                  </a:lnTo>
                  <a:lnTo>
                    <a:pt x="571" y="358"/>
                  </a:lnTo>
                  <a:lnTo>
                    <a:pt x="586" y="347"/>
                  </a:lnTo>
                  <a:lnTo>
                    <a:pt x="601" y="338"/>
                  </a:lnTo>
                  <a:lnTo>
                    <a:pt x="617" y="329"/>
                  </a:lnTo>
                  <a:lnTo>
                    <a:pt x="634" y="319"/>
                  </a:lnTo>
                  <a:lnTo>
                    <a:pt x="651" y="312"/>
                  </a:lnTo>
                  <a:lnTo>
                    <a:pt x="668" y="305"/>
                  </a:lnTo>
                  <a:lnTo>
                    <a:pt x="687" y="298"/>
                  </a:lnTo>
                  <a:lnTo>
                    <a:pt x="704" y="294"/>
                  </a:lnTo>
                  <a:lnTo>
                    <a:pt x="723" y="289"/>
                  </a:lnTo>
                  <a:lnTo>
                    <a:pt x="743" y="286"/>
                  </a:lnTo>
                  <a:lnTo>
                    <a:pt x="761" y="283"/>
                  </a:lnTo>
                  <a:lnTo>
                    <a:pt x="781" y="282"/>
                  </a:lnTo>
                  <a:lnTo>
                    <a:pt x="801" y="282"/>
                  </a:lnTo>
                  <a:lnTo>
                    <a:pt x="801" y="282"/>
                  </a:lnTo>
                  <a:lnTo>
                    <a:pt x="820" y="282"/>
                  </a:lnTo>
                  <a:lnTo>
                    <a:pt x="840" y="283"/>
                  </a:lnTo>
                  <a:lnTo>
                    <a:pt x="858" y="286"/>
                  </a:lnTo>
                  <a:lnTo>
                    <a:pt x="878" y="289"/>
                  </a:lnTo>
                  <a:lnTo>
                    <a:pt x="897" y="294"/>
                  </a:lnTo>
                  <a:lnTo>
                    <a:pt x="914" y="298"/>
                  </a:lnTo>
                  <a:lnTo>
                    <a:pt x="933" y="305"/>
                  </a:lnTo>
                  <a:lnTo>
                    <a:pt x="950" y="312"/>
                  </a:lnTo>
                  <a:lnTo>
                    <a:pt x="967" y="319"/>
                  </a:lnTo>
                  <a:lnTo>
                    <a:pt x="984" y="329"/>
                  </a:lnTo>
                  <a:lnTo>
                    <a:pt x="1000" y="338"/>
                  </a:lnTo>
                  <a:lnTo>
                    <a:pt x="1015" y="347"/>
                  </a:lnTo>
                  <a:lnTo>
                    <a:pt x="1030" y="358"/>
                  </a:lnTo>
                  <a:lnTo>
                    <a:pt x="1045" y="369"/>
                  </a:lnTo>
                  <a:lnTo>
                    <a:pt x="1059" y="382"/>
                  </a:lnTo>
                  <a:lnTo>
                    <a:pt x="1072" y="395"/>
                  </a:lnTo>
                  <a:lnTo>
                    <a:pt x="1084" y="407"/>
                  </a:lnTo>
                  <a:lnTo>
                    <a:pt x="1097" y="421"/>
                  </a:lnTo>
                  <a:lnTo>
                    <a:pt x="1109" y="436"/>
                  </a:lnTo>
                  <a:lnTo>
                    <a:pt x="1119" y="451"/>
                  </a:lnTo>
                  <a:lnTo>
                    <a:pt x="1128" y="466"/>
                  </a:lnTo>
                  <a:lnTo>
                    <a:pt x="1138" y="483"/>
                  </a:lnTo>
                  <a:lnTo>
                    <a:pt x="1147" y="499"/>
                  </a:lnTo>
                  <a:lnTo>
                    <a:pt x="1154" y="516"/>
                  </a:lnTo>
                  <a:lnTo>
                    <a:pt x="1161" y="534"/>
                  </a:lnTo>
                  <a:lnTo>
                    <a:pt x="1168" y="552"/>
                  </a:lnTo>
                  <a:lnTo>
                    <a:pt x="1172" y="570"/>
                  </a:lnTo>
                  <a:lnTo>
                    <a:pt x="1177" y="588"/>
                  </a:lnTo>
                  <a:lnTo>
                    <a:pt x="1180" y="608"/>
                  </a:lnTo>
                  <a:lnTo>
                    <a:pt x="1183" y="626"/>
                  </a:lnTo>
                  <a:lnTo>
                    <a:pt x="1184" y="646"/>
                  </a:lnTo>
                  <a:lnTo>
                    <a:pt x="1184" y="666"/>
                  </a:lnTo>
                  <a:lnTo>
                    <a:pt x="1184" y="666"/>
                  </a:lnTo>
                  <a:lnTo>
                    <a:pt x="1184" y="673"/>
                  </a:lnTo>
                  <a:lnTo>
                    <a:pt x="1184" y="674"/>
                  </a:lnTo>
                  <a:lnTo>
                    <a:pt x="1184" y="674"/>
                  </a:lnTo>
                  <a:lnTo>
                    <a:pt x="1183" y="680"/>
                  </a:lnTo>
                  <a:lnTo>
                    <a:pt x="1180" y="685"/>
                  </a:lnTo>
                  <a:lnTo>
                    <a:pt x="1178" y="690"/>
                  </a:lnTo>
                  <a:lnTo>
                    <a:pt x="1175" y="695"/>
                  </a:lnTo>
                  <a:lnTo>
                    <a:pt x="1170" y="698"/>
                  </a:lnTo>
                  <a:lnTo>
                    <a:pt x="1164" y="701"/>
                  </a:lnTo>
                  <a:lnTo>
                    <a:pt x="1158" y="702"/>
                  </a:lnTo>
                  <a:lnTo>
                    <a:pt x="1153" y="703"/>
                  </a:lnTo>
                  <a:lnTo>
                    <a:pt x="1153" y="703"/>
                  </a:lnTo>
                  <a:close/>
                  <a:moveTo>
                    <a:pt x="481" y="640"/>
                  </a:moveTo>
                  <a:lnTo>
                    <a:pt x="1120" y="640"/>
                  </a:lnTo>
                  <a:lnTo>
                    <a:pt x="1120" y="640"/>
                  </a:lnTo>
                  <a:lnTo>
                    <a:pt x="1119" y="625"/>
                  </a:lnTo>
                  <a:lnTo>
                    <a:pt x="1117" y="609"/>
                  </a:lnTo>
                  <a:lnTo>
                    <a:pt x="1113" y="595"/>
                  </a:lnTo>
                  <a:lnTo>
                    <a:pt x="1110" y="580"/>
                  </a:lnTo>
                  <a:lnTo>
                    <a:pt x="1105" y="565"/>
                  </a:lnTo>
                  <a:lnTo>
                    <a:pt x="1101" y="551"/>
                  </a:lnTo>
                  <a:lnTo>
                    <a:pt x="1095" y="537"/>
                  </a:lnTo>
                  <a:lnTo>
                    <a:pt x="1089" y="524"/>
                  </a:lnTo>
                  <a:lnTo>
                    <a:pt x="1075" y="498"/>
                  </a:lnTo>
                  <a:lnTo>
                    <a:pt x="1058" y="473"/>
                  </a:lnTo>
                  <a:lnTo>
                    <a:pt x="1039" y="451"/>
                  </a:lnTo>
                  <a:lnTo>
                    <a:pt x="1018" y="431"/>
                  </a:lnTo>
                  <a:lnTo>
                    <a:pt x="996" y="411"/>
                  </a:lnTo>
                  <a:lnTo>
                    <a:pt x="972" y="395"/>
                  </a:lnTo>
                  <a:lnTo>
                    <a:pt x="946" y="380"/>
                  </a:lnTo>
                  <a:lnTo>
                    <a:pt x="920" y="368"/>
                  </a:lnTo>
                  <a:lnTo>
                    <a:pt x="906" y="362"/>
                  </a:lnTo>
                  <a:lnTo>
                    <a:pt x="892" y="358"/>
                  </a:lnTo>
                  <a:lnTo>
                    <a:pt x="877" y="354"/>
                  </a:lnTo>
                  <a:lnTo>
                    <a:pt x="862" y="351"/>
                  </a:lnTo>
                  <a:lnTo>
                    <a:pt x="847" y="348"/>
                  </a:lnTo>
                  <a:lnTo>
                    <a:pt x="832" y="346"/>
                  </a:lnTo>
                  <a:lnTo>
                    <a:pt x="817" y="345"/>
                  </a:lnTo>
                  <a:lnTo>
                    <a:pt x="801" y="345"/>
                  </a:lnTo>
                  <a:lnTo>
                    <a:pt x="801" y="345"/>
                  </a:lnTo>
                  <a:lnTo>
                    <a:pt x="784" y="345"/>
                  </a:lnTo>
                  <a:lnTo>
                    <a:pt x="769" y="346"/>
                  </a:lnTo>
                  <a:lnTo>
                    <a:pt x="754" y="348"/>
                  </a:lnTo>
                  <a:lnTo>
                    <a:pt x="739" y="351"/>
                  </a:lnTo>
                  <a:lnTo>
                    <a:pt x="724" y="354"/>
                  </a:lnTo>
                  <a:lnTo>
                    <a:pt x="709" y="358"/>
                  </a:lnTo>
                  <a:lnTo>
                    <a:pt x="695" y="362"/>
                  </a:lnTo>
                  <a:lnTo>
                    <a:pt x="681" y="368"/>
                  </a:lnTo>
                  <a:lnTo>
                    <a:pt x="655" y="380"/>
                  </a:lnTo>
                  <a:lnTo>
                    <a:pt x="629" y="395"/>
                  </a:lnTo>
                  <a:lnTo>
                    <a:pt x="605" y="411"/>
                  </a:lnTo>
                  <a:lnTo>
                    <a:pt x="583" y="431"/>
                  </a:lnTo>
                  <a:lnTo>
                    <a:pt x="562" y="451"/>
                  </a:lnTo>
                  <a:lnTo>
                    <a:pt x="543" y="473"/>
                  </a:lnTo>
                  <a:lnTo>
                    <a:pt x="526" y="498"/>
                  </a:lnTo>
                  <a:lnTo>
                    <a:pt x="512" y="524"/>
                  </a:lnTo>
                  <a:lnTo>
                    <a:pt x="506" y="537"/>
                  </a:lnTo>
                  <a:lnTo>
                    <a:pt x="501" y="551"/>
                  </a:lnTo>
                  <a:lnTo>
                    <a:pt x="496" y="565"/>
                  </a:lnTo>
                  <a:lnTo>
                    <a:pt x="491" y="580"/>
                  </a:lnTo>
                  <a:lnTo>
                    <a:pt x="488" y="595"/>
                  </a:lnTo>
                  <a:lnTo>
                    <a:pt x="484" y="609"/>
                  </a:lnTo>
                  <a:lnTo>
                    <a:pt x="482" y="625"/>
                  </a:lnTo>
                  <a:lnTo>
                    <a:pt x="481" y="640"/>
                  </a:lnTo>
                  <a:lnTo>
                    <a:pt x="481" y="64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68"/>
            <p:cNvSpPr/>
            <p:nvPr/>
          </p:nvSpPr>
          <p:spPr bwMode="auto">
            <a:xfrm>
              <a:off x="5656263" y="1001068"/>
              <a:ext cx="320675" cy="231775"/>
            </a:xfrm>
            <a:custGeom>
              <a:avLst/>
              <a:gdLst>
                <a:gd name="T0" fmla="*/ 64 w 403"/>
                <a:gd name="T1" fmla="*/ 202 h 292"/>
                <a:gd name="T2" fmla="*/ 67 w 403"/>
                <a:gd name="T3" fmla="*/ 175 h 292"/>
                <a:gd name="T4" fmla="*/ 76 w 403"/>
                <a:gd name="T5" fmla="*/ 148 h 292"/>
                <a:gd name="T6" fmla="*/ 88 w 403"/>
                <a:gd name="T7" fmla="*/ 125 h 292"/>
                <a:gd name="T8" fmla="*/ 105 w 403"/>
                <a:gd name="T9" fmla="*/ 105 h 292"/>
                <a:gd name="T10" fmla="*/ 125 w 403"/>
                <a:gd name="T11" fmla="*/ 88 h 292"/>
                <a:gd name="T12" fmla="*/ 149 w 403"/>
                <a:gd name="T13" fmla="*/ 75 h 292"/>
                <a:gd name="T14" fmla="*/ 174 w 403"/>
                <a:gd name="T15" fmla="*/ 67 h 292"/>
                <a:gd name="T16" fmla="*/ 202 w 403"/>
                <a:gd name="T17" fmla="*/ 65 h 292"/>
                <a:gd name="T18" fmla="*/ 216 w 403"/>
                <a:gd name="T19" fmla="*/ 65 h 292"/>
                <a:gd name="T20" fmla="*/ 242 w 403"/>
                <a:gd name="T21" fmla="*/ 71 h 292"/>
                <a:gd name="T22" fmla="*/ 267 w 403"/>
                <a:gd name="T23" fmla="*/ 81 h 292"/>
                <a:gd name="T24" fmla="*/ 289 w 403"/>
                <a:gd name="T25" fmla="*/ 96 h 292"/>
                <a:gd name="T26" fmla="*/ 307 w 403"/>
                <a:gd name="T27" fmla="*/ 115 h 292"/>
                <a:gd name="T28" fmla="*/ 322 w 403"/>
                <a:gd name="T29" fmla="*/ 137 h 292"/>
                <a:gd name="T30" fmla="*/ 333 w 403"/>
                <a:gd name="T31" fmla="*/ 161 h 292"/>
                <a:gd name="T32" fmla="*/ 339 w 403"/>
                <a:gd name="T33" fmla="*/ 188 h 292"/>
                <a:gd name="T34" fmla="*/ 340 w 403"/>
                <a:gd name="T35" fmla="*/ 292 h 292"/>
                <a:gd name="T36" fmla="*/ 403 w 403"/>
                <a:gd name="T37" fmla="*/ 202 h 292"/>
                <a:gd name="T38" fmla="*/ 402 w 403"/>
                <a:gd name="T39" fmla="*/ 182 h 292"/>
                <a:gd name="T40" fmla="*/ 394 w 403"/>
                <a:gd name="T41" fmla="*/ 143 h 292"/>
                <a:gd name="T42" fmla="*/ 379 w 403"/>
                <a:gd name="T43" fmla="*/ 105 h 292"/>
                <a:gd name="T44" fmla="*/ 357 w 403"/>
                <a:gd name="T45" fmla="*/ 74 h 292"/>
                <a:gd name="T46" fmla="*/ 330 w 403"/>
                <a:gd name="T47" fmla="*/ 46 h 292"/>
                <a:gd name="T48" fmla="*/ 298 w 403"/>
                <a:gd name="T49" fmla="*/ 24 h 292"/>
                <a:gd name="T50" fmla="*/ 262 w 403"/>
                <a:gd name="T51" fmla="*/ 9 h 292"/>
                <a:gd name="T52" fmla="*/ 223 w 403"/>
                <a:gd name="T53" fmla="*/ 1 h 292"/>
                <a:gd name="T54" fmla="*/ 202 w 403"/>
                <a:gd name="T55" fmla="*/ 0 h 292"/>
                <a:gd name="T56" fmla="*/ 161 w 403"/>
                <a:gd name="T57" fmla="*/ 5 h 292"/>
                <a:gd name="T58" fmla="*/ 123 w 403"/>
                <a:gd name="T59" fmla="*/ 16 h 292"/>
                <a:gd name="T60" fmla="*/ 90 w 403"/>
                <a:gd name="T61" fmla="*/ 35 h 292"/>
                <a:gd name="T62" fmla="*/ 59 w 403"/>
                <a:gd name="T63" fmla="*/ 59 h 292"/>
                <a:gd name="T64" fmla="*/ 35 w 403"/>
                <a:gd name="T65" fmla="*/ 89 h 292"/>
                <a:gd name="T66" fmla="*/ 15 w 403"/>
                <a:gd name="T67" fmla="*/ 124 h 292"/>
                <a:gd name="T68" fmla="*/ 4 w 403"/>
                <a:gd name="T69" fmla="*/ 161 h 292"/>
                <a:gd name="T70" fmla="*/ 0 w 403"/>
                <a:gd name="T71" fmla="*/ 202 h 292"/>
                <a:gd name="T72" fmla="*/ 64 w 403"/>
                <a:gd name="T73"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3" h="292">
                  <a:moveTo>
                    <a:pt x="64" y="202"/>
                  </a:moveTo>
                  <a:lnTo>
                    <a:pt x="64" y="202"/>
                  </a:lnTo>
                  <a:lnTo>
                    <a:pt x="65" y="188"/>
                  </a:lnTo>
                  <a:lnTo>
                    <a:pt x="67" y="175"/>
                  </a:lnTo>
                  <a:lnTo>
                    <a:pt x="71" y="161"/>
                  </a:lnTo>
                  <a:lnTo>
                    <a:pt x="76" y="148"/>
                  </a:lnTo>
                  <a:lnTo>
                    <a:pt x="81" y="137"/>
                  </a:lnTo>
                  <a:lnTo>
                    <a:pt x="88" y="125"/>
                  </a:lnTo>
                  <a:lnTo>
                    <a:pt x="96" y="115"/>
                  </a:lnTo>
                  <a:lnTo>
                    <a:pt x="105" y="105"/>
                  </a:lnTo>
                  <a:lnTo>
                    <a:pt x="115" y="96"/>
                  </a:lnTo>
                  <a:lnTo>
                    <a:pt x="125" y="88"/>
                  </a:lnTo>
                  <a:lnTo>
                    <a:pt x="137" y="81"/>
                  </a:lnTo>
                  <a:lnTo>
                    <a:pt x="149" y="75"/>
                  </a:lnTo>
                  <a:lnTo>
                    <a:pt x="161" y="71"/>
                  </a:lnTo>
                  <a:lnTo>
                    <a:pt x="174" y="67"/>
                  </a:lnTo>
                  <a:lnTo>
                    <a:pt x="188" y="65"/>
                  </a:lnTo>
                  <a:lnTo>
                    <a:pt x="202" y="65"/>
                  </a:lnTo>
                  <a:lnTo>
                    <a:pt x="202" y="65"/>
                  </a:lnTo>
                  <a:lnTo>
                    <a:pt x="216" y="65"/>
                  </a:lnTo>
                  <a:lnTo>
                    <a:pt x="230" y="67"/>
                  </a:lnTo>
                  <a:lnTo>
                    <a:pt x="242" y="71"/>
                  </a:lnTo>
                  <a:lnTo>
                    <a:pt x="255" y="75"/>
                  </a:lnTo>
                  <a:lnTo>
                    <a:pt x="267" y="81"/>
                  </a:lnTo>
                  <a:lnTo>
                    <a:pt x="278" y="88"/>
                  </a:lnTo>
                  <a:lnTo>
                    <a:pt x="289" y="96"/>
                  </a:lnTo>
                  <a:lnTo>
                    <a:pt x="299" y="105"/>
                  </a:lnTo>
                  <a:lnTo>
                    <a:pt x="307" y="115"/>
                  </a:lnTo>
                  <a:lnTo>
                    <a:pt x="315" y="125"/>
                  </a:lnTo>
                  <a:lnTo>
                    <a:pt x="322" y="137"/>
                  </a:lnTo>
                  <a:lnTo>
                    <a:pt x="328" y="148"/>
                  </a:lnTo>
                  <a:lnTo>
                    <a:pt x="333" y="161"/>
                  </a:lnTo>
                  <a:lnTo>
                    <a:pt x="336" y="175"/>
                  </a:lnTo>
                  <a:lnTo>
                    <a:pt x="339" y="188"/>
                  </a:lnTo>
                  <a:lnTo>
                    <a:pt x="340" y="202"/>
                  </a:lnTo>
                  <a:lnTo>
                    <a:pt x="340" y="292"/>
                  </a:lnTo>
                  <a:lnTo>
                    <a:pt x="403" y="292"/>
                  </a:lnTo>
                  <a:lnTo>
                    <a:pt x="403" y="202"/>
                  </a:lnTo>
                  <a:lnTo>
                    <a:pt x="403" y="202"/>
                  </a:lnTo>
                  <a:lnTo>
                    <a:pt x="402" y="182"/>
                  </a:lnTo>
                  <a:lnTo>
                    <a:pt x="400" y="161"/>
                  </a:lnTo>
                  <a:lnTo>
                    <a:pt x="394" y="143"/>
                  </a:lnTo>
                  <a:lnTo>
                    <a:pt x="388" y="124"/>
                  </a:lnTo>
                  <a:lnTo>
                    <a:pt x="379" y="105"/>
                  </a:lnTo>
                  <a:lnTo>
                    <a:pt x="369" y="89"/>
                  </a:lnTo>
                  <a:lnTo>
                    <a:pt x="357" y="74"/>
                  </a:lnTo>
                  <a:lnTo>
                    <a:pt x="344" y="59"/>
                  </a:lnTo>
                  <a:lnTo>
                    <a:pt x="330" y="46"/>
                  </a:lnTo>
                  <a:lnTo>
                    <a:pt x="314" y="35"/>
                  </a:lnTo>
                  <a:lnTo>
                    <a:pt x="298" y="24"/>
                  </a:lnTo>
                  <a:lnTo>
                    <a:pt x="281" y="16"/>
                  </a:lnTo>
                  <a:lnTo>
                    <a:pt x="262" y="9"/>
                  </a:lnTo>
                  <a:lnTo>
                    <a:pt x="242" y="5"/>
                  </a:lnTo>
                  <a:lnTo>
                    <a:pt x="223" y="1"/>
                  </a:lnTo>
                  <a:lnTo>
                    <a:pt x="202" y="0"/>
                  </a:lnTo>
                  <a:lnTo>
                    <a:pt x="202" y="0"/>
                  </a:lnTo>
                  <a:lnTo>
                    <a:pt x="181" y="1"/>
                  </a:lnTo>
                  <a:lnTo>
                    <a:pt x="161" y="5"/>
                  </a:lnTo>
                  <a:lnTo>
                    <a:pt x="142" y="9"/>
                  </a:lnTo>
                  <a:lnTo>
                    <a:pt x="123" y="16"/>
                  </a:lnTo>
                  <a:lnTo>
                    <a:pt x="106" y="24"/>
                  </a:lnTo>
                  <a:lnTo>
                    <a:pt x="90" y="35"/>
                  </a:lnTo>
                  <a:lnTo>
                    <a:pt x="73" y="46"/>
                  </a:lnTo>
                  <a:lnTo>
                    <a:pt x="59" y="59"/>
                  </a:lnTo>
                  <a:lnTo>
                    <a:pt x="47" y="74"/>
                  </a:lnTo>
                  <a:lnTo>
                    <a:pt x="35" y="89"/>
                  </a:lnTo>
                  <a:lnTo>
                    <a:pt x="25" y="105"/>
                  </a:lnTo>
                  <a:lnTo>
                    <a:pt x="15" y="124"/>
                  </a:lnTo>
                  <a:lnTo>
                    <a:pt x="10" y="143"/>
                  </a:lnTo>
                  <a:lnTo>
                    <a:pt x="4" y="161"/>
                  </a:lnTo>
                  <a:lnTo>
                    <a:pt x="1" y="182"/>
                  </a:lnTo>
                  <a:lnTo>
                    <a:pt x="0" y="202"/>
                  </a:lnTo>
                  <a:lnTo>
                    <a:pt x="0" y="292"/>
                  </a:lnTo>
                  <a:lnTo>
                    <a:pt x="64" y="292"/>
                  </a:lnTo>
                  <a:lnTo>
                    <a:pt x="64" y="202"/>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69"/>
            <p:cNvSpPr/>
            <p:nvPr/>
          </p:nvSpPr>
          <p:spPr bwMode="auto">
            <a:xfrm>
              <a:off x="5354638" y="1223318"/>
              <a:ext cx="923925" cy="1090613"/>
            </a:xfrm>
            <a:custGeom>
              <a:avLst/>
              <a:gdLst>
                <a:gd name="T0" fmla="*/ 474 w 1163"/>
                <a:gd name="T1" fmla="*/ 0 h 1375"/>
                <a:gd name="T2" fmla="*/ 425 w 1163"/>
                <a:gd name="T3" fmla="*/ 3 h 1375"/>
                <a:gd name="T4" fmla="*/ 379 w 1163"/>
                <a:gd name="T5" fmla="*/ 11 h 1375"/>
                <a:gd name="T6" fmla="*/ 333 w 1163"/>
                <a:gd name="T7" fmla="*/ 22 h 1375"/>
                <a:gd name="T8" fmla="*/ 290 w 1163"/>
                <a:gd name="T9" fmla="*/ 38 h 1375"/>
                <a:gd name="T10" fmla="*/ 248 w 1163"/>
                <a:gd name="T11" fmla="*/ 58 h 1375"/>
                <a:gd name="T12" fmla="*/ 209 w 1163"/>
                <a:gd name="T13" fmla="*/ 82 h 1375"/>
                <a:gd name="T14" fmla="*/ 173 w 1163"/>
                <a:gd name="T15" fmla="*/ 109 h 1375"/>
                <a:gd name="T16" fmla="*/ 139 w 1163"/>
                <a:gd name="T17" fmla="*/ 139 h 1375"/>
                <a:gd name="T18" fmla="*/ 108 w 1163"/>
                <a:gd name="T19" fmla="*/ 173 h 1375"/>
                <a:gd name="T20" fmla="*/ 81 w 1163"/>
                <a:gd name="T21" fmla="*/ 210 h 1375"/>
                <a:gd name="T22" fmla="*/ 57 w 1163"/>
                <a:gd name="T23" fmla="*/ 248 h 1375"/>
                <a:gd name="T24" fmla="*/ 37 w 1163"/>
                <a:gd name="T25" fmla="*/ 290 h 1375"/>
                <a:gd name="T26" fmla="*/ 21 w 1163"/>
                <a:gd name="T27" fmla="*/ 334 h 1375"/>
                <a:gd name="T28" fmla="*/ 10 w 1163"/>
                <a:gd name="T29" fmla="*/ 379 h 1375"/>
                <a:gd name="T30" fmla="*/ 3 w 1163"/>
                <a:gd name="T31" fmla="*/ 427 h 1375"/>
                <a:gd name="T32" fmla="*/ 0 w 1163"/>
                <a:gd name="T33" fmla="*/ 475 h 1375"/>
                <a:gd name="T34" fmla="*/ 1163 w 1163"/>
                <a:gd name="T35" fmla="*/ 1375 h 1375"/>
                <a:gd name="T36" fmla="*/ 1163 w 1163"/>
                <a:gd name="T37" fmla="*/ 475 h 1375"/>
                <a:gd name="T38" fmla="*/ 1161 w 1163"/>
                <a:gd name="T39" fmla="*/ 427 h 1375"/>
                <a:gd name="T40" fmla="*/ 1154 w 1163"/>
                <a:gd name="T41" fmla="*/ 379 h 1375"/>
                <a:gd name="T42" fmla="*/ 1143 w 1163"/>
                <a:gd name="T43" fmla="*/ 334 h 1375"/>
                <a:gd name="T44" fmla="*/ 1126 w 1163"/>
                <a:gd name="T45" fmla="*/ 290 h 1375"/>
                <a:gd name="T46" fmla="*/ 1107 w 1163"/>
                <a:gd name="T47" fmla="*/ 248 h 1375"/>
                <a:gd name="T48" fmla="*/ 1082 w 1163"/>
                <a:gd name="T49" fmla="*/ 210 h 1375"/>
                <a:gd name="T50" fmla="*/ 1056 w 1163"/>
                <a:gd name="T51" fmla="*/ 173 h 1375"/>
                <a:gd name="T52" fmla="*/ 1024 w 1163"/>
                <a:gd name="T53" fmla="*/ 139 h 1375"/>
                <a:gd name="T54" fmla="*/ 991 w 1163"/>
                <a:gd name="T55" fmla="*/ 109 h 1375"/>
                <a:gd name="T56" fmla="*/ 955 w 1163"/>
                <a:gd name="T57" fmla="*/ 82 h 1375"/>
                <a:gd name="T58" fmla="*/ 915 w 1163"/>
                <a:gd name="T59" fmla="*/ 58 h 1375"/>
                <a:gd name="T60" fmla="*/ 874 w 1163"/>
                <a:gd name="T61" fmla="*/ 38 h 1375"/>
                <a:gd name="T62" fmla="*/ 831 w 1163"/>
                <a:gd name="T63" fmla="*/ 22 h 1375"/>
                <a:gd name="T64" fmla="*/ 786 w 1163"/>
                <a:gd name="T65" fmla="*/ 11 h 1375"/>
                <a:gd name="T66" fmla="*/ 738 w 1163"/>
                <a:gd name="T67" fmla="*/ 3 h 1375"/>
                <a:gd name="T68" fmla="*/ 690 w 1163"/>
                <a:gd name="T69" fmla="*/ 0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3" h="1375">
                  <a:moveTo>
                    <a:pt x="474" y="0"/>
                  </a:moveTo>
                  <a:lnTo>
                    <a:pt x="474" y="0"/>
                  </a:lnTo>
                  <a:lnTo>
                    <a:pt x="450" y="2"/>
                  </a:lnTo>
                  <a:lnTo>
                    <a:pt x="425" y="3"/>
                  </a:lnTo>
                  <a:lnTo>
                    <a:pt x="402" y="6"/>
                  </a:lnTo>
                  <a:lnTo>
                    <a:pt x="379" y="11"/>
                  </a:lnTo>
                  <a:lnTo>
                    <a:pt x="356" y="16"/>
                  </a:lnTo>
                  <a:lnTo>
                    <a:pt x="333" y="22"/>
                  </a:lnTo>
                  <a:lnTo>
                    <a:pt x="311" y="29"/>
                  </a:lnTo>
                  <a:lnTo>
                    <a:pt x="290" y="38"/>
                  </a:lnTo>
                  <a:lnTo>
                    <a:pt x="269" y="48"/>
                  </a:lnTo>
                  <a:lnTo>
                    <a:pt x="248" y="58"/>
                  </a:lnTo>
                  <a:lnTo>
                    <a:pt x="229" y="70"/>
                  </a:lnTo>
                  <a:lnTo>
                    <a:pt x="209" y="82"/>
                  </a:lnTo>
                  <a:lnTo>
                    <a:pt x="190" y="95"/>
                  </a:lnTo>
                  <a:lnTo>
                    <a:pt x="173" y="109"/>
                  </a:lnTo>
                  <a:lnTo>
                    <a:pt x="156" y="124"/>
                  </a:lnTo>
                  <a:lnTo>
                    <a:pt x="139" y="139"/>
                  </a:lnTo>
                  <a:lnTo>
                    <a:pt x="123" y="156"/>
                  </a:lnTo>
                  <a:lnTo>
                    <a:pt x="108" y="173"/>
                  </a:lnTo>
                  <a:lnTo>
                    <a:pt x="94" y="192"/>
                  </a:lnTo>
                  <a:lnTo>
                    <a:pt x="81" y="210"/>
                  </a:lnTo>
                  <a:lnTo>
                    <a:pt x="69" y="229"/>
                  </a:lnTo>
                  <a:lnTo>
                    <a:pt x="57" y="248"/>
                  </a:lnTo>
                  <a:lnTo>
                    <a:pt x="47" y="269"/>
                  </a:lnTo>
                  <a:lnTo>
                    <a:pt x="37" y="290"/>
                  </a:lnTo>
                  <a:lnTo>
                    <a:pt x="29" y="312"/>
                  </a:lnTo>
                  <a:lnTo>
                    <a:pt x="21" y="334"/>
                  </a:lnTo>
                  <a:lnTo>
                    <a:pt x="15" y="356"/>
                  </a:lnTo>
                  <a:lnTo>
                    <a:pt x="10" y="379"/>
                  </a:lnTo>
                  <a:lnTo>
                    <a:pt x="5" y="402"/>
                  </a:lnTo>
                  <a:lnTo>
                    <a:pt x="3" y="427"/>
                  </a:lnTo>
                  <a:lnTo>
                    <a:pt x="0" y="450"/>
                  </a:lnTo>
                  <a:lnTo>
                    <a:pt x="0" y="475"/>
                  </a:lnTo>
                  <a:lnTo>
                    <a:pt x="0" y="1375"/>
                  </a:lnTo>
                  <a:lnTo>
                    <a:pt x="1163" y="1375"/>
                  </a:lnTo>
                  <a:lnTo>
                    <a:pt x="1163" y="475"/>
                  </a:lnTo>
                  <a:lnTo>
                    <a:pt x="1163" y="475"/>
                  </a:lnTo>
                  <a:lnTo>
                    <a:pt x="1163" y="450"/>
                  </a:lnTo>
                  <a:lnTo>
                    <a:pt x="1161" y="427"/>
                  </a:lnTo>
                  <a:lnTo>
                    <a:pt x="1159" y="402"/>
                  </a:lnTo>
                  <a:lnTo>
                    <a:pt x="1154" y="379"/>
                  </a:lnTo>
                  <a:lnTo>
                    <a:pt x="1148" y="356"/>
                  </a:lnTo>
                  <a:lnTo>
                    <a:pt x="1143" y="334"/>
                  </a:lnTo>
                  <a:lnTo>
                    <a:pt x="1134" y="312"/>
                  </a:lnTo>
                  <a:lnTo>
                    <a:pt x="1126" y="290"/>
                  </a:lnTo>
                  <a:lnTo>
                    <a:pt x="1117" y="269"/>
                  </a:lnTo>
                  <a:lnTo>
                    <a:pt x="1107" y="248"/>
                  </a:lnTo>
                  <a:lnTo>
                    <a:pt x="1095" y="229"/>
                  </a:lnTo>
                  <a:lnTo>
                    <a:pt x="1082" y="210"/>
                  </a:lnTo>
                  <a:lnTo>
                    <a:pt x="1070" y="192"/>
                  </a:lnTo>
                  <a:lnTo>
                    <a:pt x="1056" y="173"/>
                  </a:lnTo>
                  <a:lnTo>
                    <a:pt x="1041" y="156"/>
                  </a:lnTo>
                  <a:lnTo>
                    <a:pt x="1024" y="139"/>
                  </a:lnTo>
                  <a:lnTo>
                    <a:pt x="1008" y="124"/>
                  </a:lnTo>
                  <a:lnTo>
                    <a:pt x="991" y="109"/>
                  </a:lnTo>
                  <a:lnTo>
                    <a:pt x="973" y="95"/>
                  </a:lnTo>
                  <a:lnTo>
                    <a:pt x="955" y="82"/>
                  </a:lnTo>
                  <a:lnTo>
                    <a:pt x="935" y="70"/>
                  </a:lnTo>
                  <a:lnTo>
                    <a:pt x="915" y="58"/>
                  </a:lnTo>
                  <a:lnTo>
                    <a:pt x="895" y="48"/>
                  </a:lnTo>
                  <a:lnTo>
                    <a:pt x="874" y="38"/>
                  </a:lnTo>
                  <a:lnTo>
                    <a:pt x="853" y="29"/>
                  </a:lnTo>
                  <a:lnTo>
                    <a:pt x="831" y="22"/>
                  </a:lnTo>
                  <a:lnTo>
                    <a:pt x="808" y="16"/>
                  </a:lnTo>
                  <a:lnTo>
                    <a:pt x="786" y="11"/>
                  </a:lnTo>
                  <a:lnTo>
                    <a:pt x="761" y="6"/>
                  </a:lnTo>
                  <a:lnTo>
                    <a:pt x="738" y="3"/>
                  </a:lnTo>
                  <a:lnTo>
                    <a:pt x="714" y="2"/>
                  </a:lnTo>
                  <a:lnTo>
                    <a:pt x="690" y="0"/>
                  </a:lnTo>
                  <a:lnTo>
                    <a:pt x="474"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70"/>
            <p:cNvSpPr>
              <a:spLocks noEditPoints="1"/>
            </p:cNvSpPr>
            <p:nvPr/>
          </p:nvSpPr>
          <p:spPr bwMode="auto">
            <a:xfrm>
              <a:off x="5329238" y="1197918"/>
              <a:ext cx="974725" cy="1143000"/>
            </a:xfrm>
            <a:custGeom>
              <a:avLst/>
              <a:gdLst>
                <a:gd name="T0" fmla="*/ 0 w 1228"/>
                <a:gd name="T1" fmla="*/ 507 h 1439"/>
                <a:gd name="T2" fmla="*/ 2 w 1228"/>
                <a:gd name="T3" fmla="*/ 455 h 1439"/>
                <a:gd name="T4" fmla="*/ 16 w 1228"/>
                <a:gd name="T5" fmla="*/ 380 h 1439"/>
                <a:gd name="T6" fmla="*/ 39 w 1228"/>
                <a:gd name="T7" fmla="*/ 311 h 1439"/>
                <a:gd name="T8" fmla="*/ 73 w 1228"/>
                <a:gd name="T9" fmla="*/ 244 h 1439"/>
                <a:gd name="T10" fmla="*/ 116 w 1228"/>
                <a:gd name="T11" fmla="*/ 185 h 1439"/>
                <a:gd name="T12" fmla="*/ 166 w 1228"/>
                <a:gd name="T13" fmla="*/ 132 h 1439"/>
                <a:gd name="T14" fmla="*/ 224 w 1228"/>
                <a:gd name="T15" fmla="*/ 87 h 1439"/>
                <a:gd name="T16" fmla="*/ 287 w 1228"/>
                <a:gd name="T17" fmla="*/ 51 h 1439"/>
                <a:gd name="T18" fmla="*/ 356 w 1228"/>
                <a:gd name="T19" fmla="*/ 23 h 1439"/>
                <a:gd name="T20" fmla="*/ 430 w 1228"/>
                <a:gd name="T21" fmla="*/ 7 h 1439"/>
                <a:gd name="T22" fmla="*/ 506 w 1228"/>
                <a:gd name="T23" fmla="*/ 0 h 1439"/>
                <a:gd name="T24" fmla="*/ 748 w 1228"/>
                <a:gd name="T25" fmla="*/ 1 h 1439"/>
                <a:gd name="T26" fmla="*/ 824 w 1228"/>
                <a:gd name="T27" fmla="*/ 10 h 1439"/>
                <a:gd name="T28" fmla="*/ 895 w 1228"/>
                <a:gd name="T29" fmla="*/ 31 h 1439"/>
                <a:gd name="T30" fmla="*/ 963 w 1228"/>
                <a:gd name="T31" fmla="*/ 61 h 1439"/>
                <a:gd name="T32" fmla="*/ 1024 w 1228"/>
                <a:gd name="T33" fmla="*/ 101 h 1439"/>
                <a:gd name="T34" fmla="*/ 1080 w 1228"/>
                <a:gd name="T35" fmla="*/ 149 h 1439"/>
                <a:gd name="T36" fmla="*/ 1127 w 1228"/>
                <a:gd name="T37" fmla="*/ 204 h 1439"/>
                <a:gd name="T38" fmla="*/ 1166 w 1228"/>
                <a:gd name="T39" fmla="*/ 265 h 1439"/>
                <a:gd name="T40" fmla="*/ 1198 w 1228"/>
                <a:gd name="T41" fmla="*/ 333 h 1439"/>
                <a:gd name="T42" fmla="*/ 1217 w 1228"/>
                <a:gd name="T43" fmla="*/ 406 h 1439"/>
                <a:gd name="T44" fmla="*/ 1228 w 1228"/>
                <a:gd name="T45" fmla="*/ 481 h 1439"/>
                <a:gd name="T46" fmla="*/ 65 w 1228"/>
                <a:gd name="T47" fmla="*/ 1375 h 1439"/>
                <a:gd name="T48" fmla="*/ 1163 w 1228"/>
                <a:gd name="T49" fmla="*/ 507 h 1439"/>
                <a:gd name="T50" fmla="*/ 1158 w 1228"/>
                <a:gd name="T51" fmla="*/ 440 h 1439"/>
                <a:gd name="T52" fmla="*/ 1143 w 1228"/>
                <a:gd name="T53" fmla="*/ 375 h 1439"/>
                <a:gd name="T54" fmla="*/ 1120 w 1228"/>
                <a:gd name="T55" fmla="*/ 315 h 1439"/>
                <a:gd name="T56" fmla="*/ 1088 w 1228"/>
                <a:gd name="T57" fmla="*/ 260 h 1439"/>
                <a:gd name="T58" fmla="*/ 1048 w 1228"/>
                <a:gd name="T59" fmla="*/ 210 h 1439"/>
                <a:gd name="T60" fmla="*/ 1002 w 1228"/>
                <a:gd name="T61" fmla="*/ 166 h 1439"/>
                <a:gd name="T62" fmla="*/ 951 w 1228"/>
                <a:gd name="T63" fmla="*/ 129 h 1439"/>
                <a:gd name="T64" fmla="*/ 893 w 1228"/>
                <a:gd name="T65" fmla="*/ 100 h 1439"/>
                <a:gd name="T66" fmla="*/ 832 w 1228"/>
                <a:gd name="T67" fmla="*/ 79 h 1439"/>
                <a:gd name="T68" fmla="*/ 767 w 1228"/>
                <a:gd name="T69" fmla="*/ 67 h 1439"/>
                <a:gd name="T70" fmla="*/ 506 w 1228"/>
                <a:gd name="T71" fmla="*/ 65 h 1439"/>
                <a:gd name="T72" fmla="*/ 461 w 1228"/>
                <a:gd name="T73" fmla="*/ 67 h 1439"/>
                <a:gd name="T74" fmla="*/ 396 w 1228"/>
                <a:gd name="T75" fmla="*/ 79 h 1439"/>
                <a:gd name="T76" fmla="*/ 335 w 1228"/>
                <a:gd name="T77" fmla="*/ 100 h 1439"/>
                <a:gd name="T78" fmla="*/ 277 w 1228"/>
                <a:gd name="T79" fmla="*/ 129 h 1439"/>
                <a:gd name="T80" fmla="*/ 226 w 1228"/>
                <a:gd name="T81" fmla="*/ 166 h 1439"/>
                <a:gd name="T82" fmla="*/ 179 w 1228"/>
                <a:gd name="T83" fmla="*/ 210 h 1439"/>
                <a:gd name="T84" fmla="*/ 140 w 1228"/>
                <a:gd name="T85" fmla="*/ 260 h 1439"/>
                <a:gd name="T86" fmla="*/ 108 w 1228"/>
                <a:gd name="T87" fmla="*/ 315 h 1439"/>
                <a:gd name="T88" fmla="*/ 85 w 1228"/>
                <a:gd name="T89" fmla="*/ 375 h 1439"/>
                <a:gd name="T90" fmla="*/ 69 w 1228"/>
                <a:gd name="T91" fmla="*/ 440 h 1439"/>
                <a:gd name="T92" fmla="*/ 65 w 1228"/>
                <a:gd name="T93" fmla="*/ 507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8" h="1439">
                  <a:moveTo>
                    <a:pt x="1228" y="1439"/>
                  </a:moveTo>
                  <a:lnTo>
                    <a:pt x="0" y="1439"/>
                  </a:lnTo>
                  <a:lnTo>
                    <a:pt x="0" y="507"/>
                  </a:lnTo>
                  <a:lnTo>
                    <a:pt x="0" y="507"/>
                  </a:lnTo>
                  <a:lnTo>
                    <a:pt x="0" y="481"/>
                  </a:lnTo>
                  <a:lnTo>
                    <a:pt x="2" y="455"/>
                  </a:lnTo>
                  <a:lnTo>
                    <a:pt x="6" y="430"/>
                  </a:lnTo>
                  <a:lnTo>
                    <a:pt x="10" y="406"/>
                  </a:lnTo>
                  <a:lnTo>
                    <a:pt x="16" y="380"/>
                  </a:lnTo>
                  <a:lnTo>
                    <a:pt x="23" y="357"/>
                  </a:lnTo>
                  <a:lnTo>
                    <a:pt x="30" y="333"/>
                  </a:lnTo>
                  <a:lnTo>
                    <a:pt x="39" y="311"/>
                  </a:lnTo>
                  <a:lnTo>
                    <a:pt x="50" y="287"/>
                  </a:lnTo>
                  <a:lnTo>
                    <a:pt x="61" y="265"/>
                  </a:lnTo>
                  <a:lnTo>
                    <a:pt x="73" y="244"/>
                  </a:lnTo>
                  <a:lnTo>
                    <a:pt x="87" y="224"/>
                  </a:lnTo>
                  <a:lnTo>
                    <a:pt x="101" y="204"/>
                  </a:lnTo>
                  <a:lnTo>
                    <a:pt x="116" y="185"/>
                  </a:lnTo>
                  <a:lnTo>
                    <a:pt x="132" y="167"/>
                  </a:lnTo>
                  <a:lnTo>
                    <a:pt x="148" y="149"/>
                  </a:lnTo>
                  <a:lnTo>
                    <a:pt x="166" y="132"/>
                  </a:lnTo>
                  <a:lnTo>
                    <a:pt x="184" y="116"/>
                  </a:lnTo>
                  <a:lnTo>
                    <a:pt x="204" y="101"/>
                  </a:lnTo>
                  <a:lnTo>
                    <a:pt x="224" y="87"/>
                  </a:lnTo>
                  <a:lnTo>
                    <a:pt x="244" y="74"/>
                  </a:lnTo>
                  <a:lnTo>
                    <a:pt x="265" y="61"/>
                  </a:lnTo>
                  <a:lnTo>
                    <a:pt x="287" y="51"/>
                  </a:lnTo>
                  <a:lnTo>
                    <a:pt x="309" y="41"/>
                  </a:lnTo>
                  <a:lnTo>
                    <a:pt x="332" y="31"/>
                  </a:lnTo>
                  <a:lnTo>
                    <a:pt x="356" y="23"/>
                  </a:lnTo>
                  <a:lnTo>
                    <a:pt x="380" y="16"/>
                  </a:lnTo>
                  <a:lnTo>
                    <a:pt x="404" y="10"/>
                  </a:lnTo>
                  <a:lnTo>
                    <a:pt x="430" y="7"/>
                  </a:lnTo>
                  <a:lnTo>
                    <a:pt x="454" y="3"/>
                  </a:lnTo>
                  <a:lnTo>
                    <a:pt x="481" y="1"/>
                  </a:lnTo>
                  <a:lnTo>
                    <a:pt x="506" y="0"/>
                  </a:lnTo>
                  <a:lnTo>
                    <a:pt x="722" y="0"/>
                  </a:lnTo>
                  <a:lnTo>
                    <a:pt x="722" y="0"/>
                  </a:lnTo>
                  <a:lnTo>
                    <a:pt x="748" y="1"/>
                  </a:lnTo>
                  <a:lnTo>
                    <a:pt x="774" y="3"/>
                  </a:lnTo>
                  <a:lnTo>
                    <a:pt x="799" y="7"/>
                  </a:lnTo>
                  <a:lnTo>
                    <a:pt x="824" y="10"/>
                  </a:lnTo>
                  <a:lnTo>
                    <a:pt x="848" y="16"/>
                  </a:lnTo>
                  <a:lnTo>
                    <a:pt x="872" y="23"/>
                  </a:lnTo>
                  <a:lnTo>
                    <a:pt x="895" y="31"/>
                  </a:lnTo>
                  <a:lnTo>
                    <a:pt x="919" y="41"/>
                  </a:lnTo>
                  <a:lnTo>
                    <a:pt x="941" y="51"/>
                  </a:lnTo>
                  <a:lnTo>
                    <a:pt x="963" y="61"/>
                  </a:lnTo>
                  <a:lnTo>
                    <a:pt x="985" y="74"/>
                  </a:lnTo>
                  <a:lnTo>
                    <a:pt x="1004" y="87"/>
                  </a:lnTo>
                  <a:lnTo>
                    <a:pt x="1024" y="101"/>
                  </a:lnTo>
                  <a:lnTo>
                    <a:pt x="1044" y="116"/>
                  </a:lnTo>
                  <a:lnTo>
                    <a:pt x="1062" y="132"/>
                  </a:lnTo>
                  <a:lnTo>
                    <a:pt x="1080" y="149"/>
                  </a:lnTo>
                  <a:lnTo>
                    <a:pt x="1096" y="167"/>
                  </a:lnTo>
                  <a:lnTo>
                    <a:pt x="1112" y="185"/>
                  </a:lnTo>
                  <a:lnTo>
                    <a:pt x="1127" y="204"/>
                  </a:lnTo>
                  <a:lnTo>
                    <a:pt x="1141" y="224"/>
                  </a:lnTo>
                  <a:lnTo>
                    <a:pt x="1155" y="244"/>
                  </a:lnTo>
                  <a:lnTo>
                    <a:pt x="1166" y="265"/>
                  </a:lnTo>
                  <a:lnTo>
                    <a:pt x="1178" y="287"/>
                  </a:lnTo>
                  <a:lnTo>
                    <a:pt x="1188" y="311"/>
                  </a:lnTo>
                  <a:lnTo>
                    <a:pt x="1198" y="333"/>
                  </a:lnTo>
                  <a:lnTo>
                    <a:pt x="1205" y="357"/>
                  </a:lnTo>
                  <a:lnTo>
                    <a:pt x="1212" y="380"/>
                  </a:lnTo>
                  <a:lnTo>
                    <a:pt x="1217" y="406"/>
                  </a:lnTo>
                  <a:lnTo>
                    <a:pt x="1222" y="430"/>
                  </a:lnTo>
                  <a:lnTo>
                    <a:pt x="1225" y="455"/>
                  </a:lnTo>
                  <a:lnTo>
                    <a:pt x="1228" y="481"/>
                  </a:lnTo>
                  <a:lnTo>
                    <a:pt x="1228" y="507"/>
                  </a:lnTo>
                  <a:lnTo>
                    <a:pt x="1228" y="1439"/>
                  </a:lnTo>
                  <a:close/>
                  <a:moveTo>
                    <a:pt x="65" y="1375"/>
                  </a:moveTo>
                  <a:lnTo>
                    <a:pt x="1163" y="1375"/>
                  </a:lnTo>
                  <a:lnTo>
                    <a:pt x="1163" y="507"/>
                  </a:lnTo>
                  <a:lnTo>
                    <a:pt x="1163" y="507"/>
                  </a:lnTo>
                  <a:lnTo>
                    <a:pt x="1163" y="484"/>
                  </a:lnTo>
                  <a:lnTo>
                    <a:pt x="1161" y="462"/>
                  </a:lnTo>
                  <a:lnTo>
                    <a:pt x="1158" y="440"/>
                  </a:lnTo>
                  <a:lnTo>
                    <a:pt x="1155" y="418"/>
                  </a:lnTo>
                  <a:lnTo>
                    <a:pt x="1149" y="396"/>
                  </a:lnTo>
                  <a:lnTo>
                    <a:pt x="1143" y="375"/>
                  </a:lnTo>
                  <a:lnTo>
                    <a:pt x="1136" y="356"/>
                  </a:lnTo>
                  <a:lnTo>
                    <a:pt x="1128" y="335"/>
                  </a:lnTo>
                  <a:lnTo>
                    <a:pt x="1120" y="315"/>
                  </a:lnTo>
                  <a:lnTo>
                    <a:pt x="1110" y="297"/>
                  </a:lnTo>
                  <a:lnTo>
                    <a:pt x="1099" y="278"/>
                  </a:lnTo>
                  <a:lnTo>
                    <a:pt x="1088" y="260"/>
                  </a:lnTo>
                  <a:lnTo>
                    <a:pt x="1076" y="243"/>
                  </a:lnTo>
                  <a:lnTo>
                    <a:pt x="1062" y="226"/>
                  </a:lnTo>
                  <a:lnTo>
                    <a:pt x="1048" y="210"/>
                  </a:lnTo>
                  <a:lnTo>
                    <a:pt x="1034" y="195"/>
                  </a:lnTo>
                  <a:lnTo>
                    <a:pt x="1018" y="180"/>
                  </a:lnTo>
                  <a:lnTo>
                    <a:pt x="1002" y="166"/>
                  </a:lnTo>
                  <a:lnTo>
                    <a:pt x="986" y="153"/>
                  </a:lnTo>
                  <a:lnTo>
                    <a:pt x="968" y="140"/>
                  </a:lnTo>
                  <a:lnTo>
                    <a:pt x="951" y="129"/>
                  </a:lnTo>
                  <a:lnTo>
                    <a:pt x="932" y="118"/>
                  </a:lnTo>
                  <a:lnTo>
                    <a:pt x="913" y="109"/>
                  </a:lnTo>
                  <a:lnTo>
                    <a:pt x="893" y="100"/>
                  </a:lnTo>
                  <a:lnTo>
                    <a:pt x="873" y="92"/>
                  </a:lnTo>
                  <a:lnTo>
                    <a:pt x="852" y="85"/>
                  </a:lnTo>
                  <a:lnTo>
                    <a:pt x="832" y="79"/>
                  </a:lnTo>
                  <a:lnTo>
                    <a:pt x="811" y="74"/>
                  </a:lnTo>
                  <a:lnTo>
                    <a:pt x="789" y="71"/>
                  </a:lnTo>
                  <a:lnTo>
                    <a:pt x="767" y="67"/>
                  </a:lnTo>
                  <a:lnTo>
                    <a:pt x="745" y="66"/>
                  </a:lnTo>
                  <a:lnTo>
                    <a:pt x="722" y="65"/>
                  </a:lnTo>
                  <a:lnTo>
                    <a:pt x="506" y="65"/>
                  </a:lnTo>
                  <a:lnTo>
                    <a:pt x="506" y="65"/>
                  </a:lnTo>
                  <a:lnTo>
                    <a:pt x="483" y="66"/>
                  </a:lnTo>
                  <a:lnTo>
                    <a:pt x="461" y="67"/>
                  </a:lnTo>
                  <a:lnTo>
                    <a:pt x="439" y="71"/>
                  </a:lnTo>
                  <a:lnTo>
                    <a:pt x="417" y="74"/>
                  </a:lnTo>
                  <a:lnTo>
                    <a:pt x="396" y="79"/>
                  </a:lnTo>
                  <a:lnTo>
                    <a:pt x="375" y="85"/>
                  </a:lnTo>
                  <a:lnTo>
                    <a:pt x="354" y="92"/>
                  </a:lnTo>
                  <a:lnTo>
                    <a:pt x="335" y="100"/>
                  </a:lnTo>
                  <a:lnTo>
                    <a:pt x="315" y="109"/>
                  </a:lnTo>
                  <a:lnTo>
                    <a:pt x="295" y="118"/>
                  </a:lnTo>
                  <a:lnTo>
                    <a:pt x="277" y="129"/>
                  </a:lnTo>
                  <a:lnTo>
                    <a:pt x="259" y="140"/>
                  </a:lnTo>
                  <a:lnTo>
                    <a:pt x="242" y="153"/>
                  </a:lnTo>
                  <a:lnTo>
                    <a:pt x="226" y="166"/>
                  </a:lnTo>
                  <a:lnTo>
                    <a:pt x="210" y="180"/>
                  </a:lnTo>
                  <a:lnTo>
                    <a:pt x="193" y="195"/>
                  </a:lnTo>
                  <a:lnTo>
                    <a:pt x="179" y="210"/>
                  </a:lnTo>
                  <a:lnTo>
                    <a:pt x="166" y="226"/>
                  </a:lnTo>
                  <a:lnTo>
                    <a:pt x="152" y="243"/>
                  </a:lnTo>
                  <a:lnTo>
                    <a:pt x="140" y="260"/>
                  </a:lnTo>
                  <a:lnTo>
                    <a:pt x="129" y="278"/>
                  </a:lnTo>
                  <a:lnTo>
                    <a:pt x="118" y="297"/>
                  </a:lnTo>
                  <a:lnTo>
                    <a:pt x="108" y="315"/>
                  </a:lnTo>
                  <a:lnTo>
                    <a:pt x="100" y="335"/>
                  </a:lnTo>
                  <a:lnTo>
                    <a:pt x="91" y="356"/>
                  </a:lnTo>
                  <a:lnTo>
                    <a:pt x="85" y="375"/>
                  </a:lnTo>
                  <a:lnTo>
                    <a:pt x="79" y="396"/>
                  </a:lnTo>
                  <a:lnTo>
                    <a:pt x="73" y="418"/>
                  </a:lnTo>
                  <a:lnTo>
                    <a:pt x="69" y="440"/>
                  </a:lnTo>
                  <a:lnTo>
                    <a:pt x="67" y="462"/>
                  </a:lnTo>
                  <a:lnTo>
                    <a:pt x="65" y="484"/>
                  </a:lnTo>
                  <a:lnTo>
                    <a:pt x="65" y="507"/>
                  </a:lnTo>
                  <a:lnTo>
                    <a:pt x="65" y="137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71"/>
            <p:cNvSpPr/>
            <p:nvPr/>
          </p:nvSpPr>
          <p:spPr bwMode="auto">
            <a:xfrm>
              <a:off x="5527676" y="1609080"/>
              <a:ext cx="577850" cy="554038"/>
            </a:xfrm>
            <a:custGeom>
              <a:avLst/>
              <a:gdLst>
                <a:gd name="T0" fmla="*/ 60 w 728"/>
                <a:gd name="T1" fmla="*/ 697 h 697"/>
                <a:gd name="T2" fmla="*/ 60 w 728"/>
                <a:gd name="T3" fmla="*/ 697 h 697"/>
                <a:gd name="T4" fmla="*/ 49 w 728"/>
                <a:gd name="T5" fmla="*/ 696 h 697"/>
                <a:gd name="T6" fmla="*/ 37 w 728"/>
                <a:gd name="T7" fmla="*/ 693 h 697"/>
                <a:gd name="T8" fmla="*/ 27 w 728"/>
                <a:gd name="T9" fmla="*/ 687 h 697"/>
                <a:gd name="T10" fmla="*/ 18 w 728"/>
                <a:gd name="T11" fmla="*/ 680 h 697"/>
                <a:gd name="T12" fmla="*/ 11 w 728"/>
                <a:gd name="T13" fmla="*/ 671 h 697"/>
                <a:gd name="T14" fmla="*/ 5 w 728"/>
                <a:gd name="T15" fmla="*/ 660 h 697"/>
                <a:gd name="T16" fmla="*/ 1 w 728"/>
                <a:gd name="T17" fmla="*/ 649 h 697"/>
                <a:gd name="T18" fmla="*/ 0 w 728"/>
                <a:gd name="T19" fmla="*/ 637 h 697"/>
                <a:gd name="T20" fmla="*/ 0 w 728"/>
                <a:gd name="T21" fmla="*/ 256 h 697"/>
                <a:gd name="T22" fmla="*/ 0 w 728"/>
                <a:gd name="T23" fmla="*/ 256 h 697"/>
                <a:gd name="T24" fmla="*/ 1 w 728"/>
                <a:gd name="T25" fmla="*/ 229 h 697"/>
                <a:gd name="T26" fmla="*/ 6 w 728"/>
                <a:gd name="T27" fmla="*/ 204 h 697"/>
                <a:gd name="T28" fmla="*/ 12 w 728"/>
                <a:gd name="T29" fmla="*/ 179 h 697"/>
                <a:gd name="T30" fmla="*/ 21 w 728"/>
                <a:gd name="T31" fmla="*/ 156 h 697"/>
                <a:gd name="T32" fmla="*/ 31 w 728"/>
                <a:gd name="T33" fmla="*/ 134 h 697"/>
                <a:gd name="T34" fmla="*/ 44 w 728"/>
                <a:gd name="T35" fmla="*/ 112 h 697"/>
                <a:gd name="T36" fmla="*/ 59 w 728"/>
                <a:gd name="T37" fmla="*/ 93 h 697"/>
                <a:gd name="T38" fmla="*/ 75 w 728"/>
                <a:gd name="T39" fmla="*/ 75 h 697"/>
                <a:gd name="T40" fmla="*/ 94 w 728"/>
                <a:gd name="T41" fmla="*/ 58 h 697"/>
                <a:gd name="T42" fmla="*/ 114 w 728"/>
                <a:gd name="T43" fmla="*/ 44 h 697"/>
                <a:gd name="T44" fmla="*/ 135 w 728"/>
                <a:gd name="T45" fmla="*/ 31 h 697"/>
                <a:gd name="T46" fmla="*/ 157 w 728"/>
                <a:gd name="T47" fmla="*/ 20 h 697"/>
                <a:gd name="T48" fmla="*/ 180 w 728"/>
                <a:gd name="T49" fmla="*/ 11 h 697"/>
                <a:gd name="T50" fmla="*/ 205 w 728"/>
                <a:gd name="T51" fmla="*/ 5 h 697"/>
                <a:gd name="T52" fmla="*/ 229 w 728"/>
                <a:gd name="T53" fmla="*/ 1 h 697"/>
                <a:gd name="T54" fmla="*/ 256 w 728"/>
                <a:gd name="T55" fmla="*/ 0 h 697"/>
                <a:gd name="T56" fmla="*/ 472 w 728"/>
                <a:gd name="T57" fmla="*/ 0 h 697"/>
                <a:gd name="T58" fmla="*/ 472 w 728"/>
                <a:gd name="T59" fmla="*/ 0 h 697"/>
                <a:gd name="T60" fmla="*/ 498 w 728"/>
                <a:gd name="T61" fmla="*/ 1 h 697"/>
                <a:gd name="T62" fmla="*/ 524 w 728"/>
                <a:gd name="T63" fmla="*/ 5 h 697"/>
                <a:gd name="T64" fmla="*/ 548 w 728"/>
                <a:gd name="T65" fmla="*/ 11 h 697"/>
                <a:gd name="T66" fmla="*/ 571 w 728"/>
                <a:gd name="T67" fmla="*/ 20 h 697"/>
                <a:gd name="T68" fmla="*/ 593 w 728"/>
                <a:gd name="T69" fmla="*/ 31 h 697"/>
                <a:gd name="T70" fmla="*/ 614 w 728"/>
                <a:gd name="T71" fmla="*/ 44 h 697"/>
                <a:gd name="T72" fmla="*/ 634 w 728"/>
                <a:gd name="T73" fmla="*/ 58 h 697"/>
                <a:gd name="T74" fmla="*/ 652 w 728"/>
                <a:gd name="T75" fmla="*/ 75 h 697"/>
                <a:gd name="T76" fmla="*/ 669 w 728"/>
                <a:gd name="T77" fmla="*/ 93 h 697"/>
                <a:gd name="T78" fmla="*/ 684 w 728"/>
                <a:gd name="T79" fmla="*/ 112 h 697"/>
                <a:gd name="T80" fmla="*/ 696 w 728"/>
                <a:gd name="T81" fmla="*/ 134 h 697"/>
                <a:gd name="T82" fmla="*/ 708 w 728"/>
                <a:gd name="T83" fmla="*/ 156 h 697"/>
                <a:gd name="T84" fmla="*/ 716 w 728"/>
                <a:gd name="T85" fmla="*/ 179 h 697"/>
                <a:gd name="T86" fmla="*/ 722 w 728"/>
                <a:gd name="T87" fmla="*/ 204 h 697"/>
                <a:gd name="T88" fmla="*/ 726 w 728"/>
                <a:gd name="T89" fmla="*/ 229 h 697"/>
                <a:gd name="T90" fmla="*/ 728 w 728"/>
                <a:gd name="T91" fmla="*/ 256 h 697"/>
                <a:gd name="T92" fmla="*/ 728 w 728"/>
                <a:gd name="T93" fmla="*/ 637 h 697"/>
                <a:gd name="T94" fmla="*/ 728 w 728"/>
                <a:gd name="T95" fmla="*/ 637 h 697"/>
                <a:gd name="T96" fmla="*/ 726 w 728"/>
                <a:gd name="T97" fmla="*/ 649 h 697"/>
                <a:gd name="T98" fmla="*/ 723 w 728"/>
                <a:gd name="T99" fmla="*/ 660 h 697"/>
                <a:gd name="T100" fmla="*/ 717 w 728"/>
                <a:gd name="T101" fmla="*/ 671 h 697"/>
                <a:gd name="T102" fmla="*/ 710 w 728"/>
                <a:gd name="T103" fmla="*/ 680 h 697"/>
                <a:gd name="T104" fmla="*/ 701 w 728"/>
                <a:gd name="T105" fmla="*/ 687 h 697"/>
                <a:gd name="T106" fmla="*/ 691 w 728"/>
                <a:gd name="T107" fmla="*/ 693 h 697"/>
                <a:gd name="T108" fmla="*/ 679 w 728"/>
                <a:gd name="T109" fmla="*/ 696 h 697"/>
                <a:gd name="T110" fmla="*/ 667 w 728"/>
                <a:gd name="T111" fmla="*/ 697 h 697"/>
                <a:gd name="T112" fmla="*/ 60 w 728"/>
                <a:gd name="T11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8" h="697">
                  <a:moveTo>
                    <a:pt x="60" y="697"/>
                  </a:moveTo>
                  <a:lnTo>
                    <a:pt x="60" y="697"/>
                  </a:lnTo>
                  <a:lnTo>
                    <a:pt x="49" y="696"/>
                  </a:lnTo>
                  <a:lnTo>
                    <a:pt x="37" y="693"/>
                  </a:lnTo>
                  <a:lnTo>
                    <a:pt x="27" y="687"/>
                  </a:lnTo>
                  <a:lnTo>
                    <a:pt x="18" y="680"/>
                  </a:lnTo>
                  <a:lnTo>
                    <a:pt x="11" y="671"/>
                  </a:lnTo>
                  <a:lnTo>
                    <a:pt x="5" y="660"/>
                  </a:lnTo>
                  <a:lnTo>
                    <a:pt x="1" y="649"/>
                  </a:lnTo>
                  <a:lnTo>
                    <a:pt x="0" y="637"/>
                  </a:lnTo>
                  <a:lnTo>
                    <a:pt x="0" y="256"/>
                  </a:lnTo>
                  <a:lnTo>
                    <a:pt x="0" y="256"/>
                  </a:lnTo>
                  <a:lnTo>
                    <a:pt x="1" y="229"/>
                  </a:lnTo>
                  <a:lnTo>
                    <a:pt x="6" y="204"/>
                  </a:lnTo>
                  <a:lnTo>
                    <a:pt x="12" y="179"/>
                  </a:lnTo>
                  <a:lnTo>
                    <a:pt x="21" y="156"/>
                  </a:lnTo>
                  <a:lnTo>
                    <a:pt x="31" y="134"/>
                  </a:lnTo>
                  <a:lnTo>
                    <a:pt x="44" y="112"/>
                  </a:lnTo>
                  <a:lnTo>
                    <a:pt x="59" y="93"/>
                  </a:lnTo>
                  <a:lnTo>
                    <a:pt x="75" y="75"/>
                  </a:lnTo>
                  <a:lnTo>
                    <a:pt x="94" y="58"/>
                  </a:lnTo>
                  <a:lnTo>
                    <a:pt x="114" y="44"/>
                  </a:lnTo>
                  <a:lnTo>
                    <a:pt x="135" y="31"/>
                  </a:lnTo>
                  <a:lnTo>
                    <a:pt x="157" y="20"/>
                  </a:lnTo>
                  <a:lnTo>
                    <a:pt x="180" y="11"/>
                  </a:lnTo>
                  <a:lnTo>
                    <a:pt x="205" y="5"/>
                  </a:lnTo>
                  <a:lnTo>
                    <a:pt x="229" y="1"/>
                  </a:lnTo>
                  <a:lnTo>
                    <a:pt x="256" y="0"/>
                  </a:lnTo>
                  <a:lnTo>
                    <a:pt x="472" y="0"/>
                  </a:lnTo>
                  <a:lnTo>
                    <a:pt x="472" y="0"/>
                  </a:lnTo>
                  <a:lnTo>
                    <a:pt x="498" y="1"/>
                  </a:lnTo>
                  <a:lnTo>
                    <a:pt x="524" y="5"/>
                  </a:lnTo>
                  <a:lnTo>
                    <a:pt x="548" y="11"/>
                  </a:lnTo>
                  <a:lnTo>
                    <a:pt x="571" y="20"/>
                  </a:lnTo>
                  <a:lnTo>
                    <a:pt x="593" y="31"/>
                  </a:lnTo>
                  <a:lnTo>
                    <a:pt x="614" y="44"/>
                  </a:lnTo>
                  <a:lnTo>
                    <a:pt x="634" y="58"/>
                  </a:lnTo>
                  <a:lnTo>
                    <a:pt x="652" y="75"/>
                  </a:lnTo>
                  <a:lnTo>
                    <a:pt x="669" y="93"/>
                  </a:lnTo>
                  <a:lnTo>
                    <a:pt x="684" y="112"/>
                  </a:lnTo>
                  <a:lnTo>
                    <a:pt x="696" y="134"/>
                  </a:lnTo>
                  <a:lnTo>
                    <a:pt x="708" y="156"/>
                  </a:lnTo>
                  <a:lnTo>
                    <a:pt x="716" y="179"/>
                  </a:lnTo>
                  <a:lnTo>
                    <a:pt x="722" y="204"/>
                  </a:lnTo>
                  <a:lnTo>
                    <a:pt x="726" y="229"/>
                  </a:lnTo>
                  <a:lnTo>
                    <a:pt x="728" y="256"/>
                  </a:lnTo>
                  <a:lnTo>
                    <a:pt x="728" y="637"/>
                  </a:lnTo>
                  <a:lnTo>
                    <a:pt x="728" y="637"/>
                  </a:lnTo>
                  <a:lnTo>
                    <a:pt x="726" y="649"/>
                  </a:lnTo>
                  <a:lnTo>
                    <a:pt x="723" y="660"/>
                  </a:lnTo>
                  <a:lnTo>
                    <a:pt x="717" y="671"/>
                  </a:lnTo>
                  <a:lnTo>
                    <a:pt x="710" y="680"/>
                  </a:lnTo>
                  <a:lnTo>
                    <a:pt x="701" y="687"/>
                  </a:lnTo>
                  <a:lnTo>
                    <a:pt x="691" y="693"/>
                  </a:lnTo>
                  <a:lnTo>
                    <a:pt x="679" y="696"/>
                  </a:lnTo>
                  <a:lnTo>
                    <a:pt x="667" y="697"/>
                  </a:lnTo>
                  <a:lnTo>
                    <a:pt x="60" y="6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72"/>
            <p:cNvSpPr>
              <a:spLocks noEditPoints="1"/>
            </p:cNvSpPr>
            <p:nvPr/>
          </p:nvSpPr>
          <p:spPr bwMode="auto">
            <a:xfrm>
              <a:off x="5502276" y="1583680"/>
              <a:ext cx="628650" cy="604838"/>
            </a:xfrm>
            <a:custGeom>
              <a:avLst/>
              <a:gdLst>
                <a:gd name="T0" fmla="*/ 92 w 792"/>
                <a:gd name="T1" fmla="*/ 763 h 763"/>
                <a:gd name="T2" fmla="*/ 65 w 792"/>
                <a:gd name="T3" fmla="*/ 758 h 763"/>
                <a:gd name="T4" fmla="*/ 41 w 792"/>
                <a:gd name="T5" fmla="*/ 747 h 763"/>
                <a:gd name="T6" fmla="*/ 22 w 792"/>
                <a:gd name="T7" fmla="*/ 729 h 763"/>
                <a:gd name="T8" fmla="*/ 8 w 792"/>
                <a:gd name="T9" fmla="*/ 706 h 763"/>
                <a:gd name="T10" fmla="*/ 1 w 792"/>
                <a:gd name="T11" fmla="*/ 679 h 763"/>
                <a:gd name="T12" fmla="*/ 0 w 792"/>
                <a:gd name="T13" fmla="*/ 289 h 763"/>
                <a:gd name="T14" fmla="*/ 3 w 792"/>
                <a:gd name="T15" fmla="*/ 245 h 763"/>
                <a:gd name="T16" fmla="*/ 12 w 792"/>
                <a:gd name="T17" fmla="*/ 203 h 763"/>
                <a:gd name="T18" fmla="*/ 34 w 792"/>
                <a:gd name="T19" fmla="*/ 151 h 763"/>
                <a:gd name="T20" fmla="*/ 84 w 792"/>
                <a:gd name="T21" fmla="*/ 85 h 763"/>
                <a:gd name="T22" fmla="*/ 151 w 792"/>
                <a:gd name="T23" fmla="*/ 35 h 763"/>
                <a:gd name="T24" fmla="*/ 202 w 792"/>
                <a:gd name="T25" fmla="*/ 13 h 763"/>
                <a:gd name="T26" fmla="*/ 244 w 792"/>
                <a:gd name="T27" fmla="*/ 4 h 763"/>
                <a:gd name="T28" fmla="*/ 288 w 792"/>
                <a:gd name="T29" fmla="*/ 0 h 763"/>
                <a:gd name="T30" fmla="*/ 519 w 792"/>
                <a:gd name="T31" fmla="*/ 0 h 763"/>
                <a:gd name="T32" fmla="*/ 562 w 792"/>
                <a:gd name="T33" fmla="*/ 6 h 763"/>
                <a:gd name="T34" fmla="*/ 602 w 792"/>
                <a:gd name="T35" fmla="*/ 18 h 763"/>
                <a:gd name="T36" fmla="*/ 665 w 792"/>
                <a:gd name="T37" fmla="*/ 50 h 763"/>
                <a:gd name="T38" fmla="*/ 726 w 792"/>
                <a:gd name="T39" fmla="*/ 106 h 763"/>
                <a:gd name="T40" fmla="*/ 769 w 792"/>
                <a:gd name="T41" fmla="*/ 177 h 763"/>
                <a:gd name="T42" fmla="*/ 783 w 792"/>
                <a:gd name="T43" fmla="*/ 217 h 763"/>
                <a:gd name="T44" fmla="*/ 791 w 792"/>
                <a:gd name="T45" fmla="*/ 259 h 763"/>
                <a:gd name="T46" fmla="*/ 792 w 792"/>
                <a:gd name="T47" fmla="*/ 670 h 763"/>
                <a:gd name="T48" fmla="*/ 790 w 792"/>
                <a:gd name="T49" fmla="*/ 689 h 763"/>
                <a:gd name="T50" fmla="*/ 780 w 792"/>
                <a:gd name="T51" fmla="*/ 714 h 763"/>
                <a:gd name="T52" fmla="*/ 764 w 792"/>
                <a:gd name="T53" fmla="*/ 735 h 763"/>
                <a:gd name="T54" fmla="*/ 743 w 792"/>
                <a:gd name="T55" fmla="*/ 751 h 763"/>
                <a:gd name="T56" fmla="*/ 718 w 792"/>
                <a:gd name="T57" fmla="*/ 761 h 763"/>
                <a:gd name="T58" fmla="*/ 699 w 792"/>
                <a:gd name="T59" fmla="*/ 763 h 763"/>
                <a:gd name="T60" fmla="*/ 265 w 792"/>
                <a:gd name="T61" fmla="*/ 67 h 763"/>
                <a:gd name="T62" fmla="*/ 201 w 792"/>
                <a:gd name="T63" fmla="*/ 83 h 763"/>
                <a:gd name="T64" fmla="*/ 146 w 792"/>
                <a:gd name="T65" fmla="*/ 116 h 763"/>
                <a:gd name="T66" fmla="*/ 103 w 792"/>
                <a:gd name="T67" fmla="*/ 164 h 763"/>
                <a:gd name="T68" fmla="*/ 75 w 792"/>
                <a:gd name="T69" fmla="*/ 222 h 763"/>
                <a:gd name="T70" fmla="*/ 65 w 792"/>
                <a:gd name="T71" fmla="*/ 289 h 763"/>
                <a:gd name="T72" fmla="*/ 65 w 792"/>
                <a:gd name="T73" fmla="*/ 676 h 763"/>
                <a:gd name="T74" fmla="*/ 73 w 792"/>
                <a:gd name="T75" fmla="*/ 690 h 763"/>
                <a:gd name="T76" fmla="*/ 87 w 792"/>
                <a:gd name="T77" fmla="*/ 697 h 763"/>
                <a:gd name="T78" fmla="*/ 699 w 792"/>
                <a:gd name="T79" fmla="*/ 698 h 763"/>
                <a:gd name="T80" fmla="*/ 714 w 792"/>
                <a:gd name="T81" fmla="*/ 693 h 763"/>
                <a:gd name="T82" fmla="*/ 725 w 792"/>
                <a:gd name="T83" fmla="*/ 681 h 763"/>
                <a:gd name="T84" fmla="*/ 727 w 792"/>
                <a:gd name="T85" fmla="*/ 289 h 763"/>
                <a:gd name="T86" fmla="*/ 723 w 792"/>
                <a:gd name="T87" fmla="*/ 244 h 763"/>
                <a:gd name="T88" fmla="*/ 701 w 792"/>
                <a:gd name="T89" fmla="*/ 182 h 763"/>
                <a:gd name="T90" fmla="*/ 661 w 792"/>
                <a:gd name="T91" fmla="*/ 130 h 763"/>
                <a:gd name="T92" fmla="*/ 610 w 792"/>
                <a:gd name="T93" fmla="*/ 92 h 763"/>
                <a:gd name="T94" fmla="*/ 549 w 792"/>
                <a:gd name="T95" fmla="*/ 70 h 763"/>
                <a:gd name="T96" fmla="*/ 288 w 792"/>
                <a:gd name="T97"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2" h="763">
                  <a:moveTo>
                    <a:pt x="699" y="763"/>
                  </a:moveTo>
                  <a:lnTo>
                    <a:pt x="92" y="763"/>
                  </a:lnTo>
                  <a:lnTo>
                    <a:pt x="92" y="763"/>
                  </a:lnTo>
                  <a:lnTo>
                    <a:pt x="83" y="762"/>
                  </a:lnTo>
                  <a:lnTo>
                    <a:pt x="74" y="761"/>
                  </a:lnTo>
                  <a:lnTo>
                    <a:pt x="65" y="758"/>
                  </a:lnTo>
                  <a:lnTo>
                    <a:pt x="56" y="755"/>
                  </a:lnTo>
                  <a:lnTo>
                    <a:pt x="48" y="751"/>
                  </a:lnTo>
                  <a:lnTo>
                    <a:pt x="41" y="747"/>
                  </a:lnTo>
                  <a:lnTo>
                    <a:pt x="33" y="741"/>
                  </a:lnTo>
                  <a:lnTo>
                    <a:pt x="28" y="735"/>
                  </a:lnTo>
                  <a:lnTo>
                    <a:pt x="22" y="729"/>
                  </a:lnTo>
                  <a:lnTo>
                    <a:pt x="16" y="721"/>
                  </a:lnTo>
                  <a:lnTo>
                    <a:pt x="11" y="714"/>
                  </a:lnTo>
                  <a:lnTo>
                    <a:pt x="8" y="706"/>
                  </a:lnTo>
                  <a:lnTo>
                    <a:pt x="4" y="697"/>
                  </a:lnTo>
                  <a:lnTo>
                    <a:pt x="2" y="689"/>
                  </a:lnTo>
                  <a:lnTo>
                    <a:pt x="1" y="679"/>
                  </a:lnTo>
                  <a:lnTo>
                    <a:pt x="0" y="670"/>
                  </a:lnTo>
                  <a:lnTo>
                    <a:pt x="0" y="289"/>
                  </a:lnTo>
                  <a:lnTo>
                    <a:pt x="0" y="289"/>
                  </a:lnTo>
                  <a:lnTo>
                    <a:pt x="1" y="274"/>
                  </a:lnTo>
                  <a:lnTo>
                    <a:pt x="2" y="259"/>
                  </a:lnTo>
                  <a:lnTo>
                    <a:pt x="3" y="245"/>
                  </a:lnTo>
                  <a:lnTo>
                    <a:pt x="6" y="231"/>
                  </a:lnTo>
                  <a:lnTo>
                    <a:pt x="9" y="217"/>
                  </a:lnTo>
                  <a:lnTo>
                    <a:pt x="12" y="203"/>
                  </a:lnTo>
                  <a:lnTo>
                    <a:pt x="17" y="189"/>
                  </a:lnTo>
                  <a:lnTo>
                    <a:pt x="23" y="177"/>
                  </a:lnTo>
                  <a:lnTo>
                    <a:pt x="34" y="151"/>
                  </a:lnTo>
                  <a:lnTo>
                    <a:pt x="50" y="128"/>
                  </a:lnTo>
                  <a:lnTo>
                    <a:pt x="66" y="106"/>
                  </a:lnTo>
                  <a:lnTo>
                    <a:pt x="84" y="85"/>
                  </a:lnTo>
                  <a:lnTo>
                    <a:pt x="105" y="67"/>
                  </a:lnTo>
                  <a:lnTo>
                    <a:pt x="127" y="50"/>
                  </a:lnTo>
                  <a:lnTo>
                    <a:pt x="151" y="35"/>
                  </a:lnTo>
                  <a:lnTo>
                    <a:pt x="176" y="24"/>
                  </a:lnTo>
                  <a:lnTo>
                    <a:pt x="190" y="18"/>
                  </a:lnTo>
                  <a:lnTo>
                    <a:pt x="202" y="13"/>
                  </a:lnTo>
                  <a:lnTo>
                    <a:pt x="216" y="10"/>
                  </a:lnTo>
                  <a:lnTo>
                    <a:pt x="230" y="6"/>
                  </a:lnTo>
                  <a:lnTo>
                    <a:pt x="244" y="4"/>
                  </a:lnTo>
                  <a:lnTo>
                    <a:pt x="259" y="2"/>
                  </a:lnTo>
                  <a:lnTo>
                    <a:pt x="273" y="0"/>
                  </a:lnTo>
                  <a:lnTo>
                    <a:pt x="288" y="0"/>
                  </a:lnTo>
                  <a:lnTo>
                    <a:pt x="504" y="0"/>
                  </a:lnTo>
                  <a:lnTo>
                    <a:pt x="504" y="0"/>
                  </a:lnTo>
                  <a:lnTo>
                    <a:pt x="519" y="0"/>
                  </a:lnTo>
                  <a:lnTo>
                    <a:pt x="533" y="2"/>
                  </a:lnTo>
                  <a:lnTo>
                    <a:pt x="548" y="4"/>
                  </a:lnTo>
                  <a:lnTo>
                    <a:pt x="562" y="6"/>
                  </a:lnTo>
                  <a:lnTo>
                    <a:pt x="575" y="10"/>
                  </a:lnTo>
                  <a:lnTo>
                    <a:pt x="589" y="13"/>
                  </a:lnTo>
                  <a:lnTo>
                    <a:pt x="602" y="18"/>
                  </a:lnTo>
                  <a:lnTo>
                    <a:pt x="616" y="24"/>
                  </a:lnTo>
                  <a:lnTo>
                    <a:pt x="641" y="35"/>
                  </a:lnTo>
                  <a:lnTo>
                    <a:pt x="665" y="50"/>
                  </a:lnTo>
                  <a:lnTo>
                    <a:pt x="687" y="67"/>
                  </a:lnTo>
                  <a:lnTo>
                    <a:pt x="707" y="85"/>
                  </a:lnTo>
                  <a:lnTo>
                    <a:pt x="726" y="106"/>
                  </a:lnTo>
                  <a:lnTo>
                    <a:pt x="742" y="128"/>
                  </a:lnTo>
                  <a:lnTo>
                    <a:pt x="757" y="151"/>
                  </a:lnTo>
                  <a:lnTo>
                    <a:pt x="769" y="177"/>
                  </a:lnTo>
                  <a:lnTo>
                    <a:pt x="775" y="189"/>
                  </a:lnTo>
                  <a:lnTo>
                    <a:pt x="779" y="203"/>
                  </a:lnTo>
                  <a:lnTo>
                    <a:pt x="783" y="217"/>
                  </a:lnTo>
                  <a:lnTo>
                    <a:pt x="786" y="231"/>
                  </a:lnTo>
                  <a:lnTo>
                    <a:pt x="789" y="245"/>
                  </a:lnTo>
                  <a:lnTo>
                    <a:pt x="791" y="259"/>
                  </a:lnTo>
                  <a:lnTo>
                    <a:pt x="791" y="274"/>
                  </a:lnTo>
                  <a:lnTo>
                    <a:pt x="792" y="289"/>
                  </a:lnTo>
                  <a:lnTo>
                    <a:pt x="792" y="670"/>
                  </a:lnTo>
                  <a:lnTo>
                    <a:pt x="792" y="670"/>
                  </a:lnTo>
                  <a:lnTo>
                    <a:pt x="791" y="679"/>
                  </a:lnTo>
                  <a:lnTo>
                    <a:pt x="790" y="689"/>
                  </a:lnTo>
                  <a:lnTo>
                    <a:pt x="787" y="697"/>
                  </a:lnTo>
                  <a:lnTo>
                    <a:pt x="785" y="706"/>
                  </a:lnTo>
                  <a:lnTo>
                    <a:pt x="780" y="714"/>
                  </a:lnTo>
                  <a:lnTo>
                    <a:pt x="776" y="721"/>
                  </a:lnTo>
                  <a:lnTo>
                    <a:pt x="771" y="729"/>
                  </a:lnTo>
                  <a:lnTo>
                    <a:pt x="764" y="735"/>
                  </a:lnTo>
                  <a:lnTo>
                    <a:pt x="758" y="741"/>
                  </a:lnTo>
                  <a:lnTo>
                    <a:pt x="751" y="747"/>
                  </a:lnTo>
                  <a:lnTo>
                    <a:pt x="743" y="751"/>
                  </a:lnTo>
                  <a:lnTo>
                    <a:pt x="735" y="755"/>
                  </a:lnTo>
                  <a:lnTo>
                    <a:pt x="727" y="758"/>
                  </a:lnTo>
                  <a:lnTo>
                    <a:pt x="718" y="761"/>
                  </a:lnTo>
                  <a:lnTo>
                    <a:pt x="709" y="762"/>
                  </a:lnTo>
                  <a:lnTo>
                    <a:pt x="699" y="763"/>
                  </a:lnTo>
                  <a:lnTo>
                    <a:pt x="699" y="763"/>
                  </a:lnTo>
                  <a:close/>
                  <a:moveTo>
                    <a:pt x="288" y="65"/>
                  </a:moveTo>
                  <a:lnTo>
                    <a:pt x="288" y="65"/>
                  </a:lnTo>
                  <a:lnTo>
                    <a:pt x="265" y="67"/>
                  </a:lnTo>
                  <a:lnTo>
                    <a:pt x="243" y="70"/>
                  </a:lnTo>
                  <a:lnTo>
                    <a:pt x="222" y="75"/>
                  </a:lnTo>
                  <a:lnTo>
                    <a:pt x="201" y="83"/>
                  </a:lnTo>
                  <a:lnTo>
                    <a:pt x="182" y="92"/>
                  </a:lnTo>
                  <a:lnTo>
                    <a:pt x="163" y="104"/>
                  </a:lnTo>
                  <a:lnTo>
                    <a:pt x="146" y="116"/>
                  </a:lnTo>
                  <a:lnTo>
                    <a:pt x="131" y="130"/>
                  </a:lnTo>
                  <a:lnTo>
                    <a:pt x="116" y="146"/>
                  </a:lnTo>
                  <a:lnTo>
                    <a:pt x="103" y="164"/>
                  </a:lnTo>
                  <a:lnTo>
                    <a:pt x="91" y="182"/>
                  </a:lnTo>
                  <a:lnTo>
                    <a:pt x="82" y="202"/>
                  </a:lnTo>
                  <a:lnTo>
                    <a:pt x="75" y="222"/>
                  </a:lnTo>
                  <a:lnTo>
                    <a:pt x="69" y="244"/>
                  </a:lnTo>
                  <a:lnTo>
                    <a:pt x="66" y="266"/>
                  </a:lnTo>
                  <a:lnTo>
                    <a:pt x="65" y="289"/>
                  </a:lnTo>
                  <a:lnTo>
                    <a:pt x="65" y="670"/>
                  </a:lnTo>
                  <a:lnTo>
                    <a:pt x="65" y="670"/>
                  </a:lnTo>
                  <a:lnTo>
                    <a:pt x="65" y="676"/>
                  </a:lnTo>
                  <a:lnTo>
                    <a:pt x="67" y="681"/>
                  </a:lnTo>
                  <a:lnTo>
                    <a:pt x="69" y="685"/>
                  </a:lnTo>
                  <a:lnTo>
                    <a:pt x="73" y="690"/>
                  </a:lnTo>
                  <a:lnTo>
                    <a:pt x="77" y="693"/>
                  </a:lnTo>
                  <a:lnTo>
                    <a:pt x="82" y="696"/>
                  </a:lnTo>
                  <a:lnTo>
                    <a:pt x="87" y="697"/>
                  </a:lnTo>
                  <a:lnTo>
                    <a:pt x="92" y="698"/>
                  </a:lnTo>
                  <a:lnTo>
                    <a:pt x="699" y="698"/>
                  </a:lnTo>
                  <a:lnTo>
                    <a:pt x="699" y="698"/>
                  </a:lnTo>
                  <a:lnTo>
                    <a:pt x="705" y="697"/>
                  </a:lnTo>
                  <a:lnTo>
                    <a:pt x="710" y="696"/>
                  </a:lnTo>
                  <a:lnTo>
                    <a:pt x="714" y="693"/>
                  </a:lnTo>
                  <a:lnTo>
                    <a:pt x="719" y="690"/>
                  </a:lnTo>
                  <a:lnTo>
                    <a:pt x="723" y="685"/>
                  </a:lnTo>
                  <a:lnTo>
                    <a:pt x="725" y="681"/>
                  </a:lnTo>
                  <a:lnTo>
                    <a:pt x="727" y="676"/>
                  </a:lnTo>
                  <a:lnTo>
                    <a:pt x="727" y="670"/>
                  </a:lnTo>
                  <a:lnTo>
                    <a:pt x="727" y="289"/>
                  </a:lnTo>
                  <a:lnTo>
                    <a:pt x="727" y="289"/>
                  </a:lnTo>
                  <a:lnTo>
                    <a:pt x="726" y="266"/>
                  </a:lnTo>
                  <a:lnTo>
                    <a:pt x="723" y="244"/>
                  </a:lnTo>
                  <a:lnTo>
                    <a:pt x="717" y="222"/>
                  </a:lnTo>
                  <a:lnTo>
                    <a:pt x="710" y="202"/>
                  </a:lnTo>
                  <a:lnTo>
                    <a:pt x="701" y="182"/>
                  </a:lnTo>
                  <a:lnTo>
                    <a:pt x="689" y="164"/>
                  </a:lnTo>
                  <a:lnTo>
                    <a:pt x="676" y="146"/>
                  </a:lnTo>
                  <a:lnTo>
                    <a:pt x="661" y="130"/>
                  </a:lnTo>
                  <a:lnTo>
                    <a:pt x="646" y="116"/>
                  </a:lnTo>
                  <a:lnTo>
                    <a:pt x="629" y="104"/>
                  </a:lnTo>
                  <a:lnTo>
                    <a:pt x="610" y="92"/>
                  </a:lnTo>
                  <a:lnTo>
                    <a:pt x="590" y="83"/>
                  </a:lnTo>
                  <a:lnTo>
                    <a:pt x="570" y="75"/>
                  </a:lnTo>
                  <a:lnTo>
                    <a:pt x="549" y="70"/>
                  </a:lnTo>
                  <a:lnTo>
                    <a:pt x="527" y="67"/>
                  </a:lnTo>
                  <a:lnTo>
                    <a:pt x="504" y="65"/>
                  </a:lnTo>
                  <a:lnTo>
                    <a:pt x="288" y="6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Rectangle 73"/>
            <p:cNvSpPr>
              <a:spLocks noChangeArrowheads="1"/>
            </p:cNvSpPr>
            <p:nvPr/>
          </p:nvSpPr>
          <p:spPr bwMode="auto">
            <a:xfrm>
              <a:off x="5527676" y="1786880"/>
              <a:ext cx="577850" cy="50800"/>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67" name="Freeform 74"/>
            <p:cNvSpPr/>
            <p:nvPr/>
          </p:nvSpPr>
          <p:spPr bwMode="auto">
            <a:xfrm>
              <a:off x="5200651" y="1864668"/>
              <a:ext cx="153988" cy="449263"/>
            </a:xfrm>
            <a:custGeom>
              <a:avLst/>
              <a:gdLst>
                <a:gd name="T0" fmla="*/ 174 w 193"/>
                <a:gd name="T1" fmla="*/ 0 h 567"/>
                <a:gd name="T2" fmla="*/ 174 w 193"/>
                <a:gd name="T3" fmla="*/ 0 h 567"/>
                <a:gd name="T4" fmla="*/ 155 w 193"/>
                <a:gd name="T5" fmla="*/ 1 h 567"/>
                <a:gd name="T6" fmla="*/ 138 w 193"/>
                <a:gd name="T7" fmla="*/ 3 h 567"/>
                <a:gd name="T8" fmla="*/ 122 w 193"/>
                <a:gd name="T9" fmla="*/ 8 h 567"/>
                <a:gd name="T10" fmla="*/ 105 w 193"/>
                <a:gd name="T11" fmla="*/ 14 h 567"/>
                <a:gd name="T12" fmla="*/ 90 w 193"/>
                <a:gd name="T13" fmla="*/ 21 h 567"/>
                <a:gd name="T14" fmla="*/ 76 w 193"/>
                <a:gd name="T15" fmla="*/ 30 h 567"/>
                <a:gd name="T16" fmla="*/ 62 w 193"/>
                <a:gd name="T17" fmla="*/ 39 h 567"/>
                <a:gd name="T18" fmla="*/ 51 w 193"/>
                <a:gd name="T19" fmla="*/ 51 h 567"/>
                <a:gd name="T20" fmla="*/ 39 w 193"/>
                <a:gd name="T21" fmla="*/ 64 h 567"/>
                <a:gd name="T22" fmla="*/ 29 w 193"/>
                <a:gd name="T23" fmla="*/ 76 h 567"/>
                <a:gd name="T24" fmla="*/ 21 w 193"/>
                <a:gd name="T25" fmla="*/ 92 h 567"/>
                <a:gd name="T26" fmla="*/ 13 w 193"/>
                <a:gd name="T27" fmla="*/ 107 h 567"/>
                <a:gd name="T28" fmla="*/ 7 w 193"/>
                <a:gd name="T29" fmla="*/ 122 h 567"/>
                <a:gd name="T30" fmla="*/ 3 w 193"/>
                <a:gd name="T31" fmla="*/ 139 h 567"/>
                <a:gd name="T32" fmla="*/ 0 w 193"/>
                <a:gd name="T33" fmla="*/ 156 h 567"/>
                <a:gd name="T34" fmla="*/ 0 w 193"/>
                <a:gd name="T35" fmla="*/ 174 h 567"/>
                <a:gd name="T36" fmla="*/ 0 w 193"/>
                <a:gd name="T37" fmla="*/ 498 h 567"/>
                <a:gd name="T38" fmla="*/ 0 w 193"/>
                <a:gd name="T39" fmla="*/ 498 h 567"/>
                <a:gd name="T40" fmla="*/ 0 w 193"/>
                <a:gd name="T41" fmla="*/ 505 h 567"/>
                <a:gd name="T42" fmla="*/ 1 w 193"/>
                <a:gd name="T43" fmla="*/ 512 h 567"/>
                <a:gd name="T44" fmla="*/ 5 w 193"/>
                <a:gd name="T45" fmla="*/ 525 h 567"/>
                <a:gd name="T46" fmla="*/ 12 w 193"/>
                <a:gd name="T47" fmla="*/ 536 h 567"/>
                <a:gd name="T48" fmla="*/ 20 w 193"/>
                <a:gd name="T49" fmla="*/ 547 h 567"/>
                <a:gd name="T50" fmla="*/ 30 w 193"/>
                <a:gd name="T51" fmla="*/ 555 h 567"/>
                <a:gd name="T52" fmla="*/ 42 w 193"/>
                <a:gd name="T53" fmla="*/ 562 h 567"/>
                <a:gd name="T54" fmla="*/ 54 w 193"/>
                <a:gd name="T55" fmla="*/ 565 h 567"/>
                <a:gd name="T56" fmla="*/ 61 w 193"/>
                <a:gd name="T57" fmla="*/ 567 h 567"/>
                <a:gd name="T58" fmla="*/ 68 w 193"/>
                <a:gd name="T59" fmla="*/ 567 h 567"/>
                <a:gd name="T60" fmla="*/ 193 w 193"/>
                <a:gd name="T61" fmla="*/ 567 h 567"/>
                <a:gd name="T62" fmla="*/ 193 w 193"/>
                <a:gd name="T63" fmla="*/ 0 h 567"/>
                <a:gd name="T64" fmla="*/ 174 w 193"/>
                <a:gd name="T65"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 h="567">
                  <a:moveTo>
                    <a:pt x="174" y="0"/>
                  </a:moveTo>
                  <a:lnTo>
                    <a:pt x="174" y="0"/>
                  </a:lnTo>
                  <a:lnTo>
                    <a:pt x="155" y="1"/>
                  </a:lnTo>
                  <a:lnTo>
                    <a:pt x="138" y="3"/>
                  </a:lnTo>
                  <a:lnTo>
                    <a:pt x="122" y="8"/>
                  </a:lnTo>
                  <a:lnTo>
                    <a:pt x="105" y="14"/>
                  </a:lnTo>
                  <a:lnTo>
                    <a:pt x="90" y="21"/>
                  </a:lnTo>
                  <a:lnTo>
                    <a:pt x="76" y="30"/>
                  </a:lnTo>
                  <a:lnTo>
                    <a:pt x="62" y="39"/>
                  </a:lnTo>
                  <a:lnTo>
                    <a:pt x="51" y="51"/>
                  </a:lnTo>
                  <a:lnTo>
                    <a:pt x="39" y="64"/>
                  </a:lnTo>
                  <a:lnTo>
                    <a:pt x="29" y="76"/>
                  </a:lnTo>
                  <a:lnTo>
                    <a:pt x="21" y="92"/>
                  </a:lnTo>
                  <a:lnTo>
                    <a:pt x="13" y="107"/>
                  </a:lnTo>
                  <a:lnTo>
                    <a:pt x="7" y="122"/>
                  </a:lnTo>
                  <a:lnTo>
                    <a:pt x="3" y="139"/>
                  </a:lnTo>
                  <a:lnTo>
                    <a:pt x="0" y="156"/>
                  </a:lnTo>
                  <a:lnTo>
                    <a:pt x="0" y="174"/>
                  </a:lnTo>
                  <a:lnTo>
                    <a:pt x="0" y="498"/>
                  </a:lnTo>
                  <a:lnTo>
                    <a:pt x="0" y="498"/>
                  </a:lnTo>
                  <a:lnTo>
                    <a:pt x="0" y="505"/>
                  </a:lnTo>
                  <a:lnTo>
                    <a:pt x="1" y="512"/>
                  </a:lnTo>
                  <a:lnTo>
                    <a:pt x="5" y="525"/>
                  </a:lnTo>
                  <a:lnTo>
                    <a:pt x="12" y="536"/>
                  </a:lnTo>
                  <a:lnTo>
                    <a:pt x="20" y="547"/>
                  </a:lnTo>
                  <a:lnTo>
                    <a:pt x="30" y="555"/>
                  </a:lnTo>
                  <a:lnTo>
                    <a:pt x="42" y="562"/>
                  </a:lnTo>
                  <a:lnTo>
                    <a:pt x="54" y="565"/>
                  </a:lnTo>
                  <a:lnTo>
                    <a:pt x="61" y="567"/>
                  </a:lnTo>
                  <a:lnTo>
                    <a:pt x="68" y="567"/>
                  </a:lnTo>
                  <a:lnTo>
                    <a:pt x="193" y="567"/>
                  </a:lnTo>
                  <a:lnTo>
                    <a:pt x="193" y="0"/>
                  </a:lnTo>
                  <a:lnTo>
                    <a:pt x="174"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75"/>
            <p:cNvSpPr>
              <a:spLocks noEditPoints="1"/>
            </p:cNvSpPr>
            <p:nvPr/>
          </p:nvSpPr>
          <p:spPr bwMode="auto">
            <a:xfrm>
              <a:off x="5175251" y="1839268"/>
              <a:ext cx="204788" cy="501650"/>
            </a:xfrm>
            <a:custGeom>
              <a:avLst/>
              <a:gdLst>
                <a:gd name="T0" fmla="*/ 100 w 258"/>
                <a:gd name="T1" fmla="*/ 631 h 631"/>
                <a:gd name="T2" fmla="*/ 90 w 258"/>
                <a:gd name="T3" fmla="*/ 631 h 631"/>
                <a:gd name="T4" fmla="*/ 70 w 258"/>
                <a:gd name="T5" fmla="*/ 626 h 631"/>
                <a:gd name="T6" fmla="*/ 52 w 258"/>
                <a:gd name="T7" fmla="*/ 619 h 631"/>
                <a:gd name="T8" fmla="*/ 35 w 258"/>
                <a:gd name="T9" fmla="*/ 608 h 631"/>
                <a:gd name="T10" fmla="*/ 23 w 258"/>
                <a:gd name="T11" fmla="*/ 594 h 631"/>
                <a:gd name="T12" fmla="*/ 11 w 258"/>
                <a:gd name="T13" fmla="*/ 579 h 631"/>
                <a:gd name="T14" fmla="*/ 4 w 258"/>
                <a:gd name="T15" fmla="*/ 560 h 631"/>
                <a:gd name="T16" fmla="*/ 0 w 258"/>
                <a:gd name="T17" fmla="*/ 541 h 631"/>
                <a:gd name="T18" fmla="*/ 0 w 258"/>
                <a:gd name="T19" fmla="*/ 206 h 631"/>
                <a:gd name="T20" fmla="*/ 1 w 258"/>
                <a:gd name="T21" fmla="*/ 185 h 631"/>
                <a:gd name="T22" fmla="*/ 9 w 258"/>
                <a:gd name="T23" fmla="*/ 144 h 631"/>
                <a:gd name="T24" fmla="*/ 24 w 258"/>
                <a:gd name="T25" fmla="*/ 107 h 631"/>
                <a:gd name="T26" fmla="*/ 46 w 258"/>
                <a:gd name="T27" fmla="*/ 75 h 631"/>
                <a:gd name="T28" fmla="*/ 75 w 258"/>
                <a:gd name="T29" fmla="*/ 47 h 631"/>
                <a:gd name="T30" fmla="*/ 107 w 258"/>
                <a:gd name="T31" fmla="*/ 25 h 631"/>
                <a:gd name="T32" fmla="*/ 144 w 258"/>
                <a:gd name="T33" fmla="*/ 9 h 631"/>
                <a:gd name="T34" fmla="*/ 184 w 258"/>
                <a:gd name="T35" fmla="*/ 1 h 631"/>
                <a:gd name="T36" fmla="*/ 258 w 258"/>
                <a:gd name="T37" fmla="*/ 0 h 631"/>
                <a:gd name="T38" fmla="*/ 193 w 258"/>
                <a:gd name="T39" fmla="*/ 64 h 631"/>
                <a:gd name="T40" fmla="*/ 179 w 258"/>
                <a:gd name="T41" fmla="*/ 67 h 631"/>
                <a:gd name="T42" fmla="*/ 154 w 258"/>
                <a:gd name="T43" fmla="*/ 74 h 631"/>
                <a:gd name="T44" fmla="*/ 130 w 258"/>
                <a:gd name="T45" fmla="*/ 85 h 631"/>
                <a:gd name="T46" fmla="*/ 111 w 258"/>
                <a:gd name="T47" fmla="*/ 102 h 631"/>
                <a:gd name="T48" fmla="*/ 93 w 258"/>
                <a:gd name="T49" fmla="*/ 120 h 631"/>
                <a:gd name="T50" fmla="*/ 79 w 258"/>
                <a:gd name="T51" fmla="*/ 142 h 631"/>
                <a:gd name="T52" fmla="*/ 69 w 258"/>
                <a:gd name="T53" fmla="*/ 166 h 631"/>
                <a:gd name="T54" fmla="*/ 64 w 258"/>
                <a:gd name="T55" fmla="*/ 192 h 631"/>
                <a:gd name="T56" fmla="*/ 63 w 258"/>
                <a:gd name="T57" fmla="*/ 530 h 631"/>
                <a:gd name="T58" fmla="*/ 64 w 258"/>
                <a:gd name="T59" fmla="*/ 537 h 631"/>
                <a:gd name="T60" fmla="*/ 70 w 258"/>
                <a:gd name="T61" fmla="*/ 551 h 631"/>
                <a:gd name="T62" fmla="*/ 79 w 258"/>
                <a:gd name="T63" fmla="*/ 560 h 631"/>
                <a:gd name="T64" fmla="*/ 93 w 258"/>
                <a:gd name="T65" fmla="*/ 566 h 631"/>
                <a:gd name="T66" fmla="*/ 193 w 258"/>
                <a:gd name="T67" fmla="*/ 56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8" h="631">
                  <a:moveTo>
                    <a:pt x="258" y="631"/>
                  </a:moveTo>
                  <a:lnTo>
                    <a:pt x="100" y="631"/>
                  </a:lnTo>
                  <a:lnTo>
                    <a:pt x="100" y="631"/>
                  </a:lnTo>
                  <a:lnTo>
                    <a:pt x="90" y="631"/>
                  </a:lnTo>
                  <a:lnTo>
                    <a:pt x="79" y="629"/>
                  </a:lnTo>
                  <a:lnTo>
                    <a:pt x="70" y="626"/>
                  </a:lnTo>
                  <a:lnTo>
                    <a:pt x="61" y="623"/>
                  </a:lnTo>
                  <a:lnTo>
                    <a:pt x="52" y="619"/>
                  </a:lnTo>
                  <a:lnTo>
                    <a:pt x="44" y="614"/>
                  </a:lnTo>
                  <a:lnTo>
                    <a:pt x="35" y="608"/>
                  </a:lnTo>
                  <a:lnTo>
                    <a:pt x="28" y="602"/>
                  </a:lnTo>
                  <a:lnTo>
                    <a:pt x="23" y="594"/>
                  </a:lnTo>
                  <a:lnTo>
                    <a:pt x="17" y="587"/>
                  </a:lnTo>
                  <a:lnTo>
                    <a:pt x="11" y="579"/>
                  </a:lnTo>
                  <a:lnTo>
                    <a:pt x="8" y="570"/>
                  </a:lnTo>
                  <a:lnTo>
                    <a:pt x="4" y="560"/>
                  </a:lnTo>
                  <a:lnTo>
                    <a:pt x="1" y="551"/>
                  </a:lnTo>
                  <a:lnTo>
                    <a:pt x="0" y="541"/>
                  </a:lnTo>
                  <a:lnTo>
                    <a:pt x="0" y="530"/>
                  </a:lnTo>
                  <a:lnTo>
                    <a:pt x="0" y="206"/>
                  </a:lnTo>
                  <a:lnTo>
                    <a:pt x="0" y="206"/>
                  </a:lnTo>
                  <a:lnTo>
                    <a:pt x="1" y="185"/>
                  </a:lnTo>
                  <a:lnTo>
                    <a:pt x="3" y="164"/>
                  </a:lnTo>
                  <a:lnTo>
                    <a:pt x="9" y="144"/>
                  </a:lnTo>
                  <a:lnTo>
                    <a:pt x="16" y="126"/>
                  </a:lnTo>
                  <a:lnTo>
                    <a:pt x="24" y="107"/>
                  </a:lnTo>
                  <a:lnTo>
                    <a:pt x="34" y="91"/>
                  </a:lnTo>
                  <a:lnTo>
                    <a:pt x="46" y="75"/>
                  </a:lnTo>
                  <a:lnTo>
                    <a:pt x="60" y="60"/>
                  </a:lnTo>
                  <a:lnTo>
                    <a:pt x="75" y="47"/>
                  </a:lnTo>
                  <a:lnTo>
                    <a:pt x="90" y="35"/>
                  </a:lnTo>
                  <a:lnTo>
                    <a:pt x="107" y="25"/>
                  </a:lnTo>
                  <a:lnTo>
                    <a:pt x="125" y="16"/>
                  </a:lnTo>
                  <a:lnTo>
                    <a:pt x="144" y="9"/>
                  </a:lnTo>
                  <a:lnTo>
                    <a:pt x="164" y="4"/>
                  </a:lnTo>
                  <a:lnTo>
                    <a:pt x="184" y="1"/>
                  </a:lnTo>
                  <a:lnTo>
                    <a:pt x="206" y="0"/>
                  </a:lnTo>
                  <a:lnTo>
                    <a:pt x="258" y="0"/>
                  </a:lnTo>
                  <a:lnTo>
                    <a:pt x="258" y="631"/>
                  </a:lnTo>
                  <a:close/>
                  <a:moveTo>
                    <a:pt x="193" y="64"/>
                  </a:moveTo>
                  <a:lnTo>
                    <a:pt x="193" y="64"/>
                  </a:lnTo>
                  <a:lnTo>
                    <a:pt x="179" y="67"/>
                  </a:lnTo>
                  <a:lnTo>
                    <a:pt x="166" y="70"/>
                  </a:lnTo>
                  <a:lnTo>
                    <a:pt x="154" y="74"/>
                  </a:lnTo>
                  <a:lnTo>
                    <a:pt x="142" y="80"/>
                  </a:lnTo>
                  <a:lnTo>
                    <a:pt x="130" y="85"/>
                  </a:lnTo>
                  <a:lnTo>
                    <a:pt x="120" y="92"/>
                  </a:lnTo>
                  <a:lnTo>
                    <a:pt x="111" y="102"/>
                  </a:lnTo>
                  <a:lnTo>
                    <a:pt x="101" y="110"/>
                  </a:lnTo>
                  <a:lnTo>
                    <a:pt x="93" y="120"/>
                  </a:lnTo>
                  <a:lnTo>
                    <a:pt x="85" y="130"/>
                  </a:lnTo>
                  <a:lnTo>
                    <a:pt x="79" y="142"/>
                  </a:lnTo>
                  <a:lnTo>
                    <a:pt x="74" y="154"/>
                  </a:lnTo>
                  <a:lnTo>
                    <a:pt x="69" y="166"/>
                  </a:lnTo>
                  <a:lnTo>
                    <a:pt x="67" y="179"/>
                  </a:lnTo>
                  <a:lnTo>
                    <a:pt x="64" y="192"/>
                  </a:lnTo>
                  <a:lnTo>
                    <a:pt x="63" y="206"/>
                  </a:lnTo>
                  <a:lnTo>
                    <a:pt x="63" y="530"/>
                  </a:lnTo>
                  <a:lnTo>
                    <a:pt x="63" y="530"/>
                  </a:lnTo>
                  <a:lnTo>
                    <a:pt x="64" y="537"/>
                  </a:lnTo>
                  <a:lnTo>
                    <a:pt x="67" y="544"/>
                  </a:lnTo>
                  <a:lnTo>
                    <a:pt x="70" y="551"/>
                  </a:lnTo>
                  <a:lnTo>
                    <a:pt x="75" y="556"/>
                  </a:lnTo>
                  <a:lnTo>
                    <a:pt x="79" y="560"/>
                  </a:lnTo>
                  <a:lnTo>
                    <a:pt x="86" y="564"/>
                  </a:lnTo>
                  <a:lnTo>
                    <a:pt x="93" y="566"/>
                  </a:lnTo>
                  <a:lnTo>
                    <a:pt x="100" y="567"/>
                  </a:lnTo>
                  <a:lnTo>
                    <a:pt x="193" y="567"/>
                  </a:lnTo>
                  <a:lnTo>
                    <a:pt x="193"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76"/>
            <p:cNvSpPr/>
            <p:nvPr/>
          </p:nvSpPr>
          <p:spPr bwMode="auto">
            <a:xfrm>
              <a:off x="6278563" y="1864668"/>
              <a:ext cx="152400" cy="449263"/>
            </a:xfrm>
            <a:custGeom>
              <a:avLst/>
              <a:gdLst>
                <a:gd name="T0" fmla="*/ 20 w 194"/>
                <a:gd name="T1" fmla="*/ 0 h 567"/>
                <a:gd name="T2" fmla="*/ 20 w 194"/>
                <a:gd name="T3" fmla="*/ 0 h 567"/>
                <a:gd name="T4" fmla="*/ 39 w 194"/>
                <a:gd name="T5" fmla="*/ 1 h 567"/>
                <a:gd name="T6" fmla="*/ 56 w 194"/>
                <a:gd name="T7" fmla="*/ 3 h 567"/>
                <a:gd name="T8" fmla="*/ 72 w 194"/>
                <a:gd name="T9" fmla="*/ 8 h 567"/>
                <a:gd name="T10" fmla="*/ 88 w 194"/>
                <a:gd name="T11" fmla="*/ 14 h 567"/>
                <a:gd name="T12" fmla="*/ 103 w 194"/>
                <a:gd name="T13" fmla="*/ 21 h 567"/>
                <a:gd name="T14" fmla="*/ 117 w 194"/>
                <a:gd name="T15" fmla="*/ 30 h 567"/>
                <a:gd name="T16" fmla="*/ 131 w 194"/>
                <a:gd name="T17" fmla="*/ 39 h 567"/>
                <a:gd name="T18" fmla="*/ 144 w 194"/>
                <a:gd name="T19" fmla="*/ 51 h 567"/>
                <a:gd name="T20" fmla="*/ 154 w 194"/>
                <a:gd name="T21" fmla="*/ 64 h 567"/>
                <a:gd name="T22" fmla="*/ 165 w 194"/>
                <a:gd name="T23" fmla="*/ 76 h 567"/>
                <a:gd name="T24" fmla="*/ 173 w 194"/>
                <a:gd name="T25" fmla="*/ 92 h 567"/>
                <a:gd name="T26" fmla="*/ 181 w 194"/>
                <a:gd name="T27" fmla="*/ 107 h 567"/>
                <a:gd name="T28" fmla="*/ 187 w 194"/>
                <a:gd name="T29" fmla="*/ 122 h 567"/>
                <a:gd name="T30" fmla="*/ 190 w 194"/>
                <a:gd name="T31" fmla="*/ 139 h 567"/>
                <a:gd name="T32" fmla="*/ 194 w 194"/>
                <a:gd name="T33" fmla="*/ 156 h 567"/>
                <a:gd name="T34" fmla="*/ 194 w 194"/>
                <a:gd name="T35" fmla="*/ 174 h 567"/>
                <a:gd name="T36" fmla="*/ 194 w 194"/>
                <a:gd name="T37" fmla="*/ 498 h 567"/>
                <a:gd name="T38" fmla="*/ 194 w 194"/>
                <a:gd name="T39" fmla="*/ 498 h 567"/>
                <a:gd name="T40" fmla="*/ 194 w 194"/>
                <a:gd name="T41" fmla="*/ 505 h 567"/>
                <a:gd name="T42" fmla="*/ 193 w 194"/>
                <a:gd name="T43" fmla="*/ 512 h 567"/>
                <a:gd name="T44" fmla="*/ 189 w 194"/>
                <a:gd name="T45" fmla="*/ 525 h 567"/>
                <a:gd name="T46" fmla="*/ 182 w 194"/>
                <a:gd name="T47" fmla="*/ 536 h 567"/>
                <a:gd name="T48" fmla="*/ 174 w 194"/>
                <a:gd name="T49" fmla="*/ 547 h 567"/>
                <a:gd name="T50" fmla="*/ 164 w 194"/>
                <a:gd name="T51" fmla="*/ 555 h 567"/>
                <a:gd name="T52" fmla="*/ 152 w 194"/>
                <a:gd name="T53" fmla="*/ 562 h 567"/>
                <a:gd name="T54" fmla="*/ 139 w 194"/>
                <a:gd name="T55" fmla="*/ 565 h 567"/>
                <a:gd name="T56" fmla="*/ 132 w 194"/>
                <a:gd name="T57" fmla="*/ 567 h 567"/>
                <a:gd name="T58" fmla="*/ 125 w 194"/>
                <a:gd name="T59" fmla="*/ 567 h 567"/>
                <a:gd name="T60" fmla="*/ 0 w 194"/>
                <a:gd name="T61" fmla="*/ 567 h 567"/>
                <a:gd name="T62" fmla="*/ 0 w 194"/>
                <a:gd name="T63" fmla="*/ 0 h 567"/>
                <a:gd name="T64" fmla="*/ 20 w 194"/>
                <a:gd name="T65"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567">
                  <a:moveTo>
                    <a:pt x="20" y="0"/>
                  </a:moveTo>
                  <a:lnTo>
                    <a:pt x="20" y="0"/>
                  </a:lnTo>
                  <a:lnTo>
                    <a:pt x="39" y="1"/>
                  </a:lnTo>
                  <a:lnTo>
                    <a:pt x="56" y="3"/>
                  </a:lnTo>
                  <a:lnTo>
                    <a:pt x="72" y="8"/>
                  </a:lnTo>
                  <a:lnTo>
                    <a:pt x="88" y="14"/>
                  </a:lnTo>
                  <a:lnTo>
                    <a:pt x="103" y="21"/>
                  </a:lnTo>
                  <a:lnTo>
                    <a:pt x="117" y="30"/>
                  </a:lnTo>
                  <a:lnTo>
                    <a:pt x="131" y="39"/>
                  </a:lnTo>
                  <a:lnTo>
                    <a:pt x="144" y="51"/>
                  </a:lnTo>
                  <a:lnTo>
                    <a:pt x="154" y="64"/>
                  </a:lnTo>
                  <a:lnTo>
                    <a:pt x="165" y="76"/>
                  </a:lnTo>
                  <a:lnTo>
                    <a:pt x="173" y="92"/>
                  </a:lnTo>
                  <a:lnTo>
                    <a:pt x="181" y="107"/>
                  </a:lnTo>
                  <a:lnTo>
                    <a:pt x="187" y="122"/>
                  </a:lnTo>
                  <a:lnTo>
                    <a:pt x="190" y="139"/>
                  </a:lnTo>
                  <a:lnTo>
                    <a:pt x="194" y="156"/>
                  </a:lnTo>
                  <a:lnTo>
                    <a:pt x="194" y="174"/>
                  </a:lnTo>
                  <a:lnTo>
                    <a:pt x="194" y="498"/>
                  </a:lnTo>
                  <a:lnTo>
                    <a:pt x="194" y="498"/>
                  </a:lnTo>
                  <a:lnTo>
                    <a:pt x="194" y="505"/>
                  </a:lnTo>
                  <a:lnTo>
                    <a:pt x="193" y="512"/>
                  </a:lnTo>
                  <a:lnTo>
                    <a:pt x="189" y="525"/>
                  </a:lnTo>
                  <a:lnTo>
                    <a:pt x="182" y="536"/>
                  </a:lnTo>
                  <a:lnTo>
                    <a:pt x="174" y="547"/>
                  </a:lnTo>
                  <a:lnTo>
                    <a:pt x="164" y="555"/>
                  </a:lnTo>
                  <a:lnTo>
                    <a:pt x="152" y="562"/>
                  </a:lnTo>
                  <a:lnTo>
                    <a:pt x="139" y="565"/>
                  </a:lnTo>
                  <a:lnTo>
                    <a:pt x="132" y="567"/>
                  </a:lnTo>
                  <a:lnTo>
                    <a:pt x="125" y="567"/>
                  </a:lnTo>
                  <a:lnTo>
                    <a:pt x="0" y="567"/>
                  </a:lnTo>
                  <a:lnTo>
                    <a:pt x="0" y="0"/>
                  </a:lnTo>
                  <a:lnTo>
                    <a:pt x="20"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77"/>
            <p:cNvSpPr>
              <a:spLocks noEditPoints="1"/>
            </p:cNvSpPr>
            <p:nvPr/>
          </p:nvSpPr>
          <p:spPr bwMode="auto">
            <a:xfrm>
              <a:off x="6251576" y="1839268"/>
              <a:ext cx="206375" cy="501650"/>
            </a:xfrm>
            <a:custGeom>
              <a:avLst/>
              <a:gdLst>
                <a:gd name="T0" fmla="*/ 0 w 258"/>
                <a:gd name="T1" fmla="*/ 631 h 631"/>
                <a:gd name="T2" fmla="*/ 52 w 258"/>
                <a:gd name="T3" fmla="*/ 0 h 631"/>
                <a:gd name="T4" fmla="*/ 74 w 258"/>
                <a:gd name="T5" fmla="*/ 1 h 631"/>
                <a:gd name="T6" fmla="*/ 113 w 258"/>
                <a:gd name="T7" fmla="*/ 9 h 631"/>
                <a:gd name="T8" fmla="*/ 151 w 258"/>
                <a:gd name="T9" fmla="*/ 25 h 631"/>
                <a:gd name="T10" fmla="*/ 184 w 258"/>
                <a:gd name="T11" fmla="*/ 47 h 631"/>
                <a:gd name="T12" fmla="*/ 212 w 258"/>
                <a:gd name="T13" fmla="*/ 75 h 631"/>
                <a:gd name="T14" fmla="*/ 234 w 258"/>
                <a:gd name="T15" fmla="*/ 107 h 631"/>
                <a:gd name="T16" fmla="*/ 249 w 258"/>
                <a:gd name="T17" fmla="*/ 144 h 631"/>
                <a:gd name="T18" fmla="*/ 257 w 258"/>
                <a:gd name="T19" fmla="*/ 185 h 631"/>
                <a:gd name="T20" fmla="*/ 258 w 258"/>
                <a:gd name="T21" fmla="*/ 530 h 631"/>
                <a:gd name="T22" fmla="*/ 258 w 258"/>
                <a:gd name="T23" fmla="*/ 541 h 631"/>
                <a:gd name="T24" fmla="*/ 254 w 258"/>
                <a:gd name="T25" fmla="*/ 560 h 631"/>
                <a:gd name="T26" fmla="*/ 247 w 258"/>
                <a:gd name="T27" fmla="*/ 579 h 631"/>
                <a:gd name="T28" fmla="*/ 235 w 258"/>
                <a:gd name="T29" fmla="*/ 594 h 631"/>
                <a:gd name="T30" fmla="*/ 222 w 258"/>
                <a:gd name="T31" fmla="*/ 608 h 631"/>
                <a:gd name="T32" fmla="*/ 206 w 258"/>
                <a:gd name="T33" fmla="*/ 619 h 631"/>
                <a:gd name="T34" fmla="*/ 188 w 258"/>
                <a:gd name="T35" fmla="*/ 626 h 631"/>
                <a:gd name="T36" fmla="*/ 168 w 258"/>
                <a:gd name="T37" fmla="*/ 631 h 631"/>
                <a:gd name="T38" fmla="*/ 157 w 258"/>
                <a:gd name="T39" fmla="*/ 631 h 631"/>
                <a:gd name="T40" fmla="*/ 157 w 258"/>
                <a:gd name="T41" fmla="*/ 567 h 631"/>
                <a:gd name="T42" fmla="*/ 164 w 258"/>
                <a:gd name="T43" fmla="*/ 566 h 631"/>
                <a:gd name="T44" fmla="*/ 178 w 258"/>
                <a:gd name="T45" fmla="*/ 560 h 631"/>
                <a:gd name="T46" fmla="*/ 188 w 258"/>
                <a:gd name="T47" fmla="*/ 551 h 631"/>
                <a:gd name="T48" fmla="*/ 193 w 258"/>
                <a:gd name="T49" fmla="*/ 537 h 631"/>
                <a:gd name="T50" fmla="*/ 195 w 258"/>
                <a:gd name="T51" fmla="*/ 206 h 631"/>
                <a:gd name="T52" fmla="*/ 193 w 258"/>
                <a:gd name="T53" fmla="*/ 192 h 631"/>
                <a:gd name="T54" fmla="*/ 189 w 258"/>
                <a:gd name="T55" fmla="*/ 166 h 631"/>
                <a:gd name="T56" fmla="*/ 178 w 258"/>
                <a:gd name="T57" fmla="*/ 142 h 631"/>
                <a:gd name="T58" fmla="*/ 164 w 258"/>
                <a:gd name="T59" fmla="*/ 120 h 631"/>
                <a:gd name="T60" fmla="*/ 147 w 258"/>
                <a:gd name="T61" fmla="*/ 102 h 631"/>
                <a:gd name="T62" fmla="*/ 127 w 258"/>
                <a:gd name="T63" fmla="*/ 85 h 631"/>
                <a:gd name="T64" fmla="*/ 104 w 258"/>
                <a:gd name="T65" fmla="*/ 74 h 631"/>
                <a:gd name="T66" fmla="*/ 79 w 258"/>
                <a:gd name="T67" fmla="*/ 67 h 631"/>
                <a:gd name="T68" fmla="*/ 65 w 258"/>
                <a:gd name="T69" fmla="*/ 56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631">
                  <a:moveTo>
                    <a:pt x="157" y="631"/>
                  </a:moveTo>
                  <a:lnTo>
                    <a:pt x="0" y="631"/>
                  </a:lnTo>
                  <a:lnTo>
                    <a:pt x="0" y="0"/>
                  </a:lnTo>
                  <a:lnTo>
                    <a:pt x="52" y="0"/>
                  </a:lnTo>
                  <a:lnTo>
                    <a:pt x="52" y="0"/>
                  </a:lnTo>
                  <a:lnTo>
                    <a:pt x="74" y="1"/>
                  </a:lnTo>
                  <a:lnTo>
                    <a:pt x="94" y="4"/>
                  </a:lnTo>
                  <a:lnTo>
                    <a:pt x="113" y="9"/>
                  </a:lnTo>
                  <a:lnTo>
                    <a:pt x="133" y="16"/>
                  </a:lnTo>
                  <a:lnTo>
                    <a:pt x="151" y="25"/>
                  </a:lnTo>
                  <a:lnTo>
                    <a:pt x="168" y="35"/>
                  </a:lnTo>
                  <a:lnTo>
                    <a:pt x="184" y="47"/>
                  </a:lnTo>
                  <a:lnTo>
                    <a:pt x="198" y="60"/>
                  </a:lnTo>
                  <a:lnTo>
                    <a:pt x="212" y="75"/>
                  </a:lnTo>
                  <a:lnTo>
                    <a:pt x="223" y="91"/>
                  </a:lnTo>
                  <a:lnTo>
                    <a:pt x="234" y="107"/>
                  </a:lnTo>
                  <a:lnTo>
                    <a:pt x="242" y="126"/>
                  </a:lnTo>
                  <a:lnTo>
                    <a:pt x="249" y="144"/>
                  </a:lnTo>
                  <a:lnTo>
                    <a:pt x="255" y="164"/>
                  </a:lnTo>
                  <a:lnTo>
                    <a:pt x="257" y="185"/>
                  </a:lnTo>
                  <a:lnTo>
                    <a:pt x="258" y="206"/>
                  </a:lnTo>
                  <a:lnTo>
                    <a:pt x="258" y="530"/>
                  </a:lnTo>
                  <a:lnTo>
                    <a:pt x="258" y="530"/>
                  </a:lnTo>
                  <a:lnTo>
                    <a:pt x="258" y="541"/>
                  </a:lnTo>
                  <a:lnTo>
                    <a:pt x="257" y="551"/>
                  </a:lnTo>
                  <a:lnTo>
                    <a:pt x="254" y="560"/>
                  </a:lnTo>
                  <a:lnTo>
                    <a:pt x="251" y="570"/>
                  </a:lnTo>
                  <a:lnTo>
                    <a:pt x="247" y="579"/>
                  </a:lnTo>
                  <a:lnTo>
                    <a:pt x="241" y="587"/>
                  </a:lnTo>
                  <a:lnTo>
                    <a:pt x="235" y="594"/>
                  </a:lnTo>
                  <a:lnTo>
                    <a:pt x="229" y="602"/>
                  </a:lnTo>
                  <a:lnTo>
                    <a:pt x="222" y="608"/>
                  </a:lnTo>
                  <a:lnTo>
                    <a:pt x="214" y="614"/>
                  </a:lnTo>
                  <a:lnTo>
                    <a:pt x="206" y="619"/>
                  </a:lnTo>
                  <a:lnTo>
                    <a:pt x="197" y="623"/>
                  </a:lnTo>
                  <a:lnTo>
                    <a:pt x="188" y="626"/>
                  </a:lnTo>
                  <a:lnTo>
                    <a:pt x="178" y="629"/>
                  </a:lnTo>
                  <a:lnTo>
                    <a:pt x="168" y="631"/>
                  </a:lnTo>
                  <a:lnTo>
                    <a:pt x="157" y="631"/>
                  </a:lnTo>
                  <a:lnTo>
                    <a:pt x="157" y="631"/>
                  </a:lnTo>
                  <a:close/>
                  <a:moveTo>
                    <a:pt x="65" y="567"/>
                  </a:moveTo>
                  <a:lnTo>
                    <a:pt x="157" y="567"/>
                  </a:lnTo>
                  <a:lnTo>
                    <a:pt x="157" y="567"/>
                  </a:lnTo>
                  <a:lnTo>
                    <a:pt x="164" y="566"/>
                  </a:lnTo>
                  <a:lnTo>
                    <a:pt x="171" y="564"/>
                  </a:lnTo>
                  <a:lnTo>
                    <a:pt x="178" y="560"/>
                  </a:lnTo>
                  <a:lnTo>
                    <a:pt x="183" y="556"/>
                  </a:lnTo>
                  <a:lnTo>
                    <a:pt x="188" y="551"/>
                  </a:lnTo>
                  <a:lnTo>
                    <a:pt x="191" y="544"/>
                  </a:lnTo>
                  <a:lnTo>
                    <a:pt x="193" y="537"/>
                  </a:lnTo>
                  <a:lnTo>
                    <a:pt x="195" y="530"/>
                  </a:lnTo>
                  <a:lnTo>
                    <a:pt x="195" y="206"/>
                  </a:lnTo>
                  <a:lnTo>
                    <a:pt x="195" y="206"/>
                  </a:lnTo>
                  <a:lnTo>
                    <a:pt x="193" y="192"/>
                  </a:lnTo>
                  <a:lnTo>
                    <a:pt x="191" y="179"/>
                  </a:lnTo>
                  <a:lnTo>
                    <a:pt x="189" y="166"/>
                  </a:lnTo>
                  <a:lnTo>
                    <a:pt x="184" y="154"/>
                  </a:lnTo>
                  <a:lnTo>
                    <a:pt x="178" y="142"/>
                  </a:lnTo>
                  <a:lnTo>
                    <a:pt x="173" y="130"/>
                  </a:lnTo>
                  <a:lnTo>
                    <a:pt x="164" y="120"/>
                  </a:lnTo>
                  <a:lnTo>
                    <a:pt x="156" y="110"/>
                  </a:lnTo>
                  <a:lnTo>
                    <a:pt x="147" y="102"/>
                  </a:lnTo>
                  <a:lnTo>
                    <a:pt x="138" y="92"/>
                  </a:lnTo>
                  <a:lnTo>
                    <a:pt x="127" y="85"/>
                  </a:lnTo>
                  <a:lnTo>
                    <a:pt x="116" y="80"/>
                  </a:lnTo>
                  <a:lnTo>
                    <a:pt x="104" y="74"/>
                  </a:lnTo>
                  <a:lnTo>
                    <a:pt x="91" y="70"/>
                  </a:lnTo>
                  <a:lnTo>
                    <a:pt x="79" y="67"/>
                  </a:lnTo>
                  <a:lnTo>
                    <a:pt x="65" y="64"/>
                  </a:lnTo>
                  <a:lnTo>
                    <a:pt x="65" y="56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78"/>
            <p:cNvSpPr/>
            <p:nvPr/>
          </p:nvSpPr>
          <p:spPr bwMode="auto">
            <a:xfrm>
              <a:off x="6578601" y="840730"/>
              <a:ext cx="166688" cy="174625"/>
            </a:xfrm>
            <a:custGeom>
              <a:avLst/>
              <a:gdLst>
                <a:gd name="T0" fmla="*/ 204 w 210"/>
                <a:gd name="T1" fmla="*/ 3 h 221"/>
                <a:gd name="T2" fmla="*/ 204 w 210"/>
                <a:gd name="T3" fmla="*/ 3 h 221"/>
                <a:gd name="T4" fmla="*/ 190 w 210"/>
                <a:gd name="T5" fmla="*/ 2 h 221"/>
                <a:gd name="T6" fmla="*/ 177 w 210"/>
                <a:gd name="T7" fmla="*/ 0 h 221"/>
                <a:gd name="T8" fmla="*/ 165 w 210"/>
                <a:gd name="T9" fmla="*/ 0 h 221"/>
                <a:gd name="T10" fmla="*/ 153 w 210"/>
                <a:gd name="T11" fmla="*/ 0 h 221"/>
                <a:gd name="T12" fmla="*/ 140 w 210"/>
                <a:gd name="T13" fmla="*/ 3 h 221"/>
                <a:gd name="T14" fmla="*/ 130 w 210"/>
                <a:gd name="T15" fmla="*/ 4 h 221"/>
                <a:gd name="T16" fmla="*/ 118 w 210"/>
                <a:gd name="T17" fmla="*/ 7 h 221"/>
                <a:gd name="T18" fmla="*/ 108 w 210"/>
                <a:gd name="T19" fmla="*/ 11 h 221"/>
                <a:gd name="T20" fmla="*/ 97 w 210"/>
                <a:gd name="T21" fmla="*/ 14 h 221"/>
                <a:gd name="T22" fmla="*/ 88 w 210"/>
                <a:gd name="T23" fmla="*/ 19 h 221"/>
                <a:gd name="T24" fmla="*/ 79 w 210"/>
                <a:gd name="T25" fmla="*/ 25 h 221"/>
                <a:gd name="T26" fmla="*/ 70 w 210"/>
                <a:gd name="T27" fmla="*/ 31 h 221"/>
                <a:gd name="T28" fmla="*/ 53 w 210"/>
                <a:gd name="T29" fmla="*/ 43 h 221"/>
                <a:gd name="T30" fmla="*/ 40 w 210"/>
                <a:gd name="T31" fmla="*/ 58 h 221"/>
                <a:gd name="T32" fmla="*/ 28 w 210"/>
                <a:gd name="T33" fmla="*/ 75 h 221"/>
                <a:gd name="T34" fmla="*/ 18 w 210"/>
                <a:gd name="T35" fmla="*/ 92 h 221"/>
                <a:gd name="T36" fmla="*/ 9 w 210"/>
                <a:gd name="T37" fmla="*/ 112 h 221"/>
                <a:gd name="T38" fmla="*/ 4 w 210"/>
                <a:gd name="T39" fmla="*/ 131 h 221"/>
                <a:gd name="T40" fmla="*/ 0 w 210"/>
                <a:gd name="T41" fmla="*/ 152 h 221"/>
                <a:gd name="T42" fmla="*/ 0 w 210"/>
                <a:gd name="T43" fmla="*/ 174 h 221"/>
                <a:gd name="T44" fmla="*/ 1 w 210"/>
                <a:gd name="T45" fmla="*/ 196 h 221"/>
                <a:gd name="T46" fmla="*/ 5 w 210"/>
                <a:gd name="T47" fmla="*/ 218 h 221"/>
                <a:gd name="T48" fmla="*/ 5 w 210"/>
                <a:gd name="T49" fmla="*/ 218 h 221"/>
                <a:gd name="T50" fmla="*/ 28 w 210"/>
                <a:gd name="T51" fmla="*/ 221 h 221"/>
                <a:gd name="T52" fmla="*/ 49 w 210"/>
                <a:gd name="T53" fmla="*/ 219 h 221"/>
                <a:gd name="T54" fmla="*/ 71 w 210"/>
                <a:gd name="T55" fmla="*/ 217 h 221"/>
                <a:gd name="T56" fmla="*/ 92 w 210"/>
                <a:gd name="T57" fmla="*/ 212 h 221"/>
                <a:gd name="T58" fmla="*/ 111 w 210"/>
                <a:gd name="T59" fmla="*/ 206 h 221"/>
                <a:gd name="T60" fmla="*/ 130 w 210"/>
                <a:gd name="T61" fmla="*/ 196 h 221"/>
                <a:gd name="T62" fmla="*/ 146 w 210"/>
                <a:gd name="T63" fmla="*/ 185 h 221"/>
                <a:gd name="T64" fmla="*/ 162 w 210"/>
                <a:gd name="T65" fmla="*/ 171 h 221"/>
                <a:gd name="T66" fmla="*/ 176 w 210"/>
                <a:gd name="T67" fmla="*/ 156 h 221"/>
                <a:gd name="T68" fmla="*/ 188 w 210"/>
                <a:gd name="T69" fmla="*/ 138 h 221"/>
                <a:gd name="T70" fmla="*/ 192 w 210"/>
                <a:gd name="T71" fmla="*/ 130 h 221"/>
                <a:gd name="T72" fmla="*/ 197 w 210"/>
                <a:gd name="T73" fmla="*/ 120 h 221"/>
                <a:gd name="T74" fmla="*/ 201 w 210"/>
                <a:gd name="T75" fmla="*/ 111 h 221"/>
                <a:gd name="T76" fmla="*/ 204 w 210"/>
                <a:gd name="T77" fmla="*/ 100 h 221"/>
                <a:gd name="T78" fmla="*/ 206 w 210"/>
                <a:gd name="T79" fmla="*/ 88 h 221"/>
                <a:gd name="T80" fmla="*/ 209 w 210"/>
                <a:gd name="T81" fmla="*/ 78 h 221"/>
                <a:gd name="T82" fmla="*/ 210 w 210"/>
                <a:gd name="T83" fmla="*/ 66 h 221"/>
                <a:gd name="T84" fmla="*/ 210 w 210"/>
                <a:gd name="T85" fmla="*/ 54 h 221"/>
                <a:gd name="T86" fmla="*/ 210 w 210"/>
                <a:gd name="T87" fmla="*/ 42 h 221"/>
                <a:gd name="T88" fmla="*/ 209 w 210"/>
                <a:gd name="T89" fmla="*/ 29 h 221"/>
                <a:gd name="T90" fmla="*/ 206 w 210"/>
                <a:gd name="T91" fmla="*/ 17 h 221"/>
                <a:gd name="T92" fmla="*/ 204 w 210"/>
                <a:gd name="T93" fmla="*/ 3 h 221"/>
                <a:gd name="T94" fmla="*/ 204 w 210"/>
                <a:gd name="T95"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0" h="221">
                  <a:moveTo>
                    <a:pt x="204" y="3"/>
                  </a:moveTo>
                  <a:lnTo>
                    <a:pt x="204" y="3"/>
                  </a:lnTo>
                  <a:lnTo>
                    <a:pt x="190" y="2"/>
                  </a:lnTo>
                  <a:lnTo>
                    <a:pt x="177" y="0"/>
                  </a:lnTo>
                  <a:lnTo>
                    <a:pt x="165" y="0"/>
                  </a:lnTo>
                  <a:lnTo>
                    <a:pt x="153" y="0"/>
                  </a:lnTo>
                  <a:lnTo>
                    <a:pt x="140" y="3"/>
                  </a:lnTo>
                  <a:lnTo>
                    <a:pt x="130" y="4"/>
                  </a:lnTo>
                  <a:lnTo>
                    <a:pt x="118" y="7"/>
                  </a:lnTo>
                  <a:lnTo>
                    <a:pt x="108" y="11"/>
                  </a:lnTo>
                  <a:lnTo>
                    <a:pt x="97" y="14"/>
                  </a:lnTo>
                  <a:lnTo>
                    <a:pt x="88" y="19"/>
                  </a:lnTo>
                  <a:lnTo>
                    <a:pt x="79" y="25"/>
                  </a:lnTo>
                  <a:lnTo>
                    <a:pt x="70" y="31"/>
                  </a:lnTo>
                  <a:lnTo>
                    <a:pt x="53" y="43"/>
                  </a:lnTo>
                  <a:lnTo>
                    <a:pt x="40" y="58"/>
                  </a:lnTo>
                  <a:lnTo>
                    <a:pt x="28" y="75"/>
                  </a:lnTo>
                  <a:lnTo>
                    <a:pt x="18" y="92"/>
                  </a:lnTo>
                  <a:lnTo>
                    <a:pt x="9" y="112"/>
                  </a:lnTo>
                  <a:lnTo>
                    <a:pt x="4" y="131"/>
                  </a:lnTo>
                  <a:lnTo>
                    <a:pt x="0" y="152"/>
                  </a:lnTo>
                  <a:lnTo>
                    <a:pt x="0" y="174"/>
                  </a:lnTo>
                  <a:lnTo>
                    <a:pt x="1" y="196"/>
                  </a:lnTo>
                  <a:lnTo>
                    <a:pt x="5" y="218"/>
                  </a:lnTo>
                  <a:lnTo>
                    <a:pt x="5" y="218"/>
                  </a:lnTo>
                  <a:lnTo>
                    <a:pt x="28" y="221"/>
                  </a:lnTo>
                  <a:lnTo>
                    <a:pt x="49" y="219"/>
                  </a:lnTo>
                  <a:lnTo>
                    <a:pt x="71" y="217"/>
                  </a:lnTo>
                  <a:lnTo>
                    <a:pt x="92" y="212"/>
                  </a:lnTo>
                  <a:lnTo>
                    <a:pt x="111" y="206"/>
                  </a:lnTo>
                  <a:lnTo>
                    <a:pt x="130" y="196"/>
                  </a:lnTo>
                  <a:lnTo>
                    <a:pt x="146" y="185"/>
                  </a:lnTo>
                  <a:lnTo>
                    <a:pt x="162" y="171"/>
                  </a:lnTo>
                  <a:lnTo>
                    <a:pt x="176" y="156"/>
                  </a:lnTo>
                  <a:lnTo>
                    <a:pt x="188" y="138"/>
                  </a:lnTo>
                  <a:lnTo>
                    <a:pt x="192" y="130"/>
                  </a:lnTo>
                  <a:lnTo>
                    <a:pt x="197" y="120"/>
                  </a:lnTo>
                  <a:lnTo>
                    <a:pt x="201" y="111"/>
                  </a:lnTo>
                  <a:lnTo>
                    <a:pt x="204" y="100"/>
                  </a:lnTo>
                  <a:lnTo>
                    <a:pt x="206" y="88"/>
                  </a:lnTo>
                  <a:lnTo>
                    <a:pt x="209" y="78"/>
                  </a:lnTo>
                  <a:lnTo>
                    <a:pt x="210" y="66"/>
                  </a:lnTo>
                  <a:lnTo>
                    <a:pt x="210" y="54"/>
                  </a:lnTo>
                  <a:lnTo>
                    <a:pt x="210" y="42"/>
                  </a:lnTo>
                  <a:lnTo>
                    <a:pt x="209" y="29"/>
                  </a:lnTo>
                  <a:lnTo>
                    <a:pt x="206" y="17"/>
                  </a:lnTo>
                  <a:lnTo>
                    <a:pt x="204" y="3"/>
                  </a:lnTo>
                  <a:lnTo>
                    <a:pt x="204" y="3"/>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2" name="Freeform 79"/>
            <p:cNvSpPr>
              <a:spLocks noEditPoints="1"/>
            </p:cNvSpPr>
            <p:nvPr/>
          </p:nvSpPr>
          <p:spPr bwMode="auto">
            <a:xfrm>
              <a:off x="6553201" y="815330"/>
              <a:ext cx="217488" cy="227013"/>
            </a:xfrm>
            <a:custGeom>
              <a:avLst/>
              <a:gdLst>
                <a:gd name="T0" fmla="*/ 68 w 274"/>
                <a:gd name="T1" fmla="*/ 285 h 285"/>
                <a:gd name="T2" fmla="*/ 68 w 274"/>
                <a:gd name="T3" fmla="*/ 285 h 285"/>
                <a:gd name="T4" fmla="*/ 32 w 274"/>
                <a:gd name="T5" fmla="*/ 282 h 285"/>
                <a:gd name="T6" fmla="*/ 5 w 274"/>
                <a:gd name="T7" fmla="*/ 257 h 285"/>
                <a:gd name="T8" fmla="*/ 1 w 274"/>
                <a:gd name="T9" fmla="*/ 233 h 285"/>
                <a:gd name="T10" fmla="*/ 1 w 274"/>
                <a:gd name="T11" fmla="*/ 183 h 285"/>
                <a:gd name="T12" fmla="*/ 10 w 274"/>
                <a:gd name="T13" fmla="*/ 137 h 285"/>
                <a:gd name="T14" fmla="*/ 24 w 274"/>
                <a:gd name="T15" fmla="*/ 103 h 285"/>
                <a:gd name="T16" fmla="*/ 37 w 274"/>
                <a:gd name="T17" fmla="*/ 83 h 285"/>
                <a:gd name="T18" fmla="*/ 44 w 274"/>
                <a:gd name="T19" fmla="*/ 73 h 285"/>
                <a:gd name="T20" fmla="*/ 61 w 274"/>
                <a:gd name="T21" fmla="*/ 53 h 285"/>
                <a:gd name="T22" fmla="*/ 82 w 274"/>
                <a:gd name="T23" fmla="*/ 37 h 285"/>
                <a:gd name="T24" fmla="*/ 104 w 274"/>
                <a:gd name="T25" fmla="*/ 23 h 285"/>
                <a:gd name="T26" fmla="*/ 129 w 274"/>
                <a:gd name="T27" fmla="*/ 13 h 285"/>
                <a:gd name="T28" fmla="*/ 155 w 274"/>
                <a:gd name="T29" fmla="*/ 5 h 285"/>
                <a:gd name="T30" fmla="*/ 183 w 274"/>
                <a:gd name="T31" fmla="*/ 1 h 285"/>
                <a:gd name="T32" fmla="*/ 212 w 274"/>
                <a:gd name="T33" fmla="*/ 0 h 285"/>
                <a:gd name="T34" fmla="*/ 241 w 274"/>
                <a:gd name="T35" fmla="*/ 3 h 285"/>
                <a:gd name="T36" fmla="*/ 267 w 274"/>
                <a:gd name="T37" fmla="*/ 28 h 285"/>
                <a:gd name="T38" fmla="*/ 272 w 274"/>
                <a:gd name="T39" fmla="*/ 53 h 285"/>
                <a:gd name="T40" fmla="*/ 274 w 274"/>
                <a:gd name="T41" fmla="*/ 102 h 285"/>
                <a:gd name="T42" fmla="*/ 265 w 274"/>
                <a:gd name="T43" fmla="*/ 147 h 285"/>
                <a:gd name="T44" fmla="*/ 252 w 274"/>
                <a:gd name="T45" fmla="*/ 180 h 285"/>
                <a:gd name="T46" fmla="*/ 239 w 274"/>
                <a:gd name="T47" fmla="*/ 199 h 285"/>
                <a:gd name="T48" fmla="*/ 233 w 274"/>
                <a:gd name="T49" fmla="*/ 209 h 285"/>
                <a:gd name="T50" fmla="*/ 200 w 274"/>
                <a:gd name="T51" fmla="*/ 241 h 285"/>
                <a:gd name="T52" fmla="*/ 161 w 274"/>
                <a:gd name="T53" fmla="*/ 264 h 285"/>
                <a:gd name="T54" fmla="*/ 117 w 274"/>
                <a:gd name="T55" fmla="*/ 279 h 285"/>
                <a:gd name="T56" fmla="*/ 68 w 274"/>
                <a:gd name="T57" fmla="*/ 285 h 285"/>
                <a:gd name="T58" fmla="*/ 65 w 274"/>
                <a:gd name="T59" fmla="*/ 220 h 285"/>
                <a:gd name="T60" fmla="*/ 68 w 274"/>
                <a:gd name="T61" fmla="*/ 220 h 285"/>
                <a:gd name="T62" fmla="*/ 68 w 274"/>
                <a:gd name="T63" fmla="*/ 220 h 285"/>
                <a:gd name="T64" fmla="*/ 102 w 274"/>
                <a:gd name="T65" fmla="*/ 217 h 285"/>
                <a:gd name="T66" fmla="*/ 133 w 274"/>
                <a:gd name="T67" fmla="*/ 206 h 285"/>
                <a:gd name="T68" fmla="*/ 160 w 274"/>
                <a:gd name="T69" fmla="*/ 190 h 285"/>
                <a:gd name="T70" fmla="*/ 183 w 274"/>
                <a:gd name="T71" fmla="*/ 168 h 285"/>
                <a:gd name="T72" fmla="*/ 190 w 274"/>
                <a:gd name="T73" fmla="*/ 158 h 285"/>
                <a:gd name="T74" fmla="*/ 201 w 274"/>
                <a:gd name="T75" fmla="*/ 133 h 285"/>
                <a:gd name="T76" fmla="*/ 208 w 274"/>
                <a:gd name="T77" fmla="*/ 108 h 285"/>
                <a:gd name="T78" fmla="*/ 209 w 274"/>
                <a:gd name="T79" fmla="*/ 80 h 285"/>
                <a:gd name="T80" fmla="*/ 208 w 274"/>
                <a:gd name="T81" fmla="*/ 65 h 285"/>
                <a:gd name="T82" fmla="*/ 168 w 274"/>
                <a:gd name="T83" fmla="*/ 68 h 285"/>
                <a:gd name="T84" fmla="*/ 135 w 274"/>
                <a:gd name="T85" fmla="*/ 80 h 285"/>
                <a:gd name="T86" fmla="*/ 111 w 274"/>
                <a:gd name="T87" fmla="*/ 96 h 285"/>
                <a:gd name="T88" fmla="*/ 94 w 274"/>
                <a:gd name="T89" fmla="*/ 114 h 285"/>
                <a:gd name="T90" fmla="*/ 87 w 274"/>
                <a:gd name="T91" fmla="*/ 125 h 285"/>
                <a:gd name="T92" fmla="*/ 74 w 274"/>
                <a:gd name="T93" fmla="*/ 149 h 285"/>
                <a:gd name="T94" fmla="*/ 67 w 274"/>
                <a:gd name="T95" fmla="*/ 177 h 285"/>
                <a:gd name="T96" fmla="*/ 65 w 274"/>
                <a:gd name="T97" fmla="*/ 205 h 285"/>
                <a:gd name="T98" fmla="*/ 65 w 274"/>
                <a:gd name="T99" fmla="*/ 2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285">
                  <a:moveTo>
                    <a:pt x="68" y="285"/>
                  </a:moveTo>
                  <a:lnTo>
                    <a:pt x="68" y="285"/>
                  </a:lnTo>
                  <a:lnTo>
                    <a:pt x="68" y="285"/>
                  </a:lnTo>
                  <a:lnTo>
                    <a:pt x="68" y="285"/>
                  </a:lnTo>
                  <a:lnTo>
                    <a:pt x="51" y="284"/>
                  </a:lnTo>
                  <a:lnTo>
                    <a:pt x="32" y="282"/>
                  </a:lnTo>
                  <a:lnTo>
                    <a:pt x="11" y="278"/>
                  </a:lnTo>
                  <a:lnTo>
                    <a:pt x="5" y="257"/>
                  </a:lnTo>
                  <a:lnTo>
                    <a:pt x="5" y="257"/>
                  </a:lnTo>
                  <a:lnTo>
                    <a:pt x="1" y="233"/>
                  </a:lnTo>
                  <a:lnTo>
                    <a:pt x="0" y="209"/>
                  </a:lnTo>
                  <a:lnTo>
                    <a:pt x="1" y="183"/>
                  </a:lnTo>
                  <a:lnTo>
                    <a:pt x="4" y="160"/>
                  </a:lnTo>
                  <a:lnTo>
                    <a:pt x="10" y="137"/>
                  </a:lnTo>
                  <a:lnTo>
                    <a:pt x="18" y="114"/>
                  </a:lnTo>
                  <a:lnTo>
                    <a:pt x="24" y="103"/>
                  </a:lnTo>
                  <a:lnTo>
                    <a:pt x="30" y="93"/>
                  </a:lnTo>
                  <a:lnTo>
                    <a:pt x="37" y="83"/>
                  </a:lnTo>
                  <a:lnTo>
                    <a:pt x="44" y="73"/>
                  </a:lnTo>
                  <a:lnTo>
                    <a:pt x="44" y="73"/>
                  </a:lnTo>
                  <a:lnTo>
                    <a:pt x="52" y="64"/>
                  </a:lnTo>
                  <a:lnTo>
                    <a:pt x="61" y="53"/>
                  </a:lnTo>
                  <a:lnTo>
                    <a:pt x="72" y="45"/>
                  </a:lnTo>
                  <a:lnTo>
                    <a:pt x="82" y="37"/>
                  </a:lnTo>
                  <a:lnTo>
                    <a:pt x="92" y="29"/>
                  </a:lnTo>
                  <a:lnTo>
                    <a:pt x="104" y="23"/>
                  </a:lnTo>
                  <a:lnTo>
                    <a:pt x="117" y="17"/>
                  </a:lnTo>
                  <a:lnTo>
                    <a:pt x="129" y="13"/>
                  </a:lnTo>
                  <a:lnTo>
                    <a:pt x="142" y="8"/>
                  </a:lnTo>
                  <a:lnTo>
                    <a:pt x="155" y="5"/>
                  </a:lnTo>
                  <a:lnTo>
                    <a:pt x="169" y="2"/>
                  </a:lnTo>
                  <a:lnTo>
                    <a:pt x="183" y="1"/>
                  </a:lnTo>
                  <a:lnTo>
                    <a:pt x="197" y="0"/>
                  </a:lnTo>
                  <a:lnTo>
                    <a:pt x="212" y="0"/>
                  </a:lnTo>
                  <a:lnTo>
                    <a:pt x="226" y="1"/>
                  </a:lnTo>
                  <a:lnTo>
                    <a:pt x="241" y="3"/>
                  </a:lnTo>
                  <a:lnTo>
                    <a:pt x="263" y="7"/>
                  </a:lnTo>
                  <a:lnTo>
                    <a:pt x="267" y="28"/>
                  </a:lnTo>
                  <a:lnTo>
                    <a:pt x="267" y="28"/>
                  </a:lnTo>
                  <a:lnTo>
                    <a:pt x="272" y="53"/>
                  </a:lnTo>
                  <a:lnTo>
                    <a:pt x="274" y="78"/>
                  </a:lnTo>
                  <a:lnTo>
                    <a:pt x="274" y="102"/>
                  </a:lnTo>
                  <a:lnTo>
                    <a:pt x="271" y="125"/>
                  </a:lnTo>
                  <a:lnTo>
                    <a:pt x="265" y="147"/>
                  </a:lnTo>
                  <a:lnTo>
                    <a:pt x="257" y="169"/>
                  </a:lnTo>
                  <a:lnTo>
                    <a:pt x="252" y="180"/>
                  </a:lnTo>
                  <a:lnTo>
                    <a:pt x="246" y="189"/>
                  </a:lnTo>
                  <a:lnTo>
                    <a:pt x="239" y="199"/>
                  </a:lnTo>
                  <a:lnTo>
                    <a:pt x="233" y="209"/>
                  </a:lnTo>
                  <a:lnTo>
                    <a:pt x="233" y="209"/>
                  </a:lnTo>
                  <a:lnTo>
                    <a:pt x="217" y="226"/>
                  </a:lnTo>
                  <a:lnTo>
                    <a:pt x="200" y="241"/>
                  </a:lnTo>
                  <a:lnTo>
                    <a:pt x="182" y="254"/>
                  </a:lnTo>
                  <a:lnTo>
                    <a:pt x="161" y="264"/>
                  </a:lnTo>
                  <a:lnTo>
                    <a:pt x="140" y="273"/>
                  </a:lnTo>
                  <a:lnTo>
                    <a:pt x="117" y="279"/>
                  </a:lnTo>
                  <a:lnTo>
                    <a:pt x="94" y="284"/>
                  </a:lnTo>
                  <a:lnTo>
                    <a:pt x="68" y="285"/>
                  </a:lnTo>
                  <a:lnTo>
                    <a:pt x="68" y="285"/>
                  </a:lnTo>
                  <a:close/>
                  <a:moveTo>
                    <a:pt x="65" y="220"/>
                  </a:moveTo>
                  <a:lnTo>
                    <a:pt x="65" y="220"/>
                  </a:lnTo>
                  <a:lnTo>
                    <a:pt x="68" y="220"/>
                  </a:lnTo>
                  <a:lnTo>
                    <a:pt x="68" y="220"/>
                  </a:lnTo>
                  <a:lnTo>
                    <a:pt x="68" y="220"/>
                  </a:lnTo>
                  <a:lnTo>
                    <a:pt x="85" y="219"/>
                  </a:lnTo>
                  <a:lnTo>
                    <a:pt x="102" y="217"/>
                  </a:lnTo>
                  <a:lnTo>
                    <a:pt x="118" y="212"/>
                  </a:lnTo>
                  <a:lnTo>
                    <a:pt x="133" y="206"/>
                  </a:lnTo>
                  <a:lnTo>
                    <a:pt x="147" y="199"/>
                  </a:lnTo>
                  <a:lnTo>
                    <a:pt x="160" y="190"/>
                  </a:lnTo>
                  <a:lnTo>
                    <a:pt x="172" y="180"/>
                  </a:lnTo>
                  <a:lnTo>
                    <a:pt x="183" y="168"/>
                  </a:lnTo>
                  <a:lnTo>
                    <a:pt x="183" y="168"/>
                  </a:lnTo>
                  <a:lnTo>
                    <a:pt x="190" y="158"/>
                  </a:lnTo>
                  <a:lnTo>
                    <a:pt x="197" y="146"/>
                  </a:lnTo>
                  <a:lnTo>
                    <a:pt x="201" y="133"/>
                  </a:lnTo>
                  <a:lnTo>
                    <a:pt x="206" y="120"/>
                  </a:lnTo>
                  <a:lnTo>
                    <a:pt x="208" y="108"/>
                  </a:lnTo>
                  <a:lnTo>
                    <a:pt x="209" y="94"/>
                  </a:lnTo>
                  <a:lnTo>
                    <a:pt x="209" y="80"/>
                  </a:lnTo>
                  <a:lnTo>
                    <a:pt x="208" y="65"/>
                  </a:lnTo>
                  <a:lnTo>
                    <a:pt x="208" y="65"/>
                  </a:lnTo>
                  <a:lnTo>
                    <a:pt x="187" y="65"/>
                  </a:lnTo>
                  <a:lnTo>
                    <a:pt x="168" y="68"/>
                  </a:lnTo>
                  <a:lnTo>
                    <a:pt x="150" y="73"/>
                  </a:lnTo>
                  <a:lnTo>
                    <a:pt x="135" y="80"/>
                  </a:lnTo>
                  <a:lnTo>
                    <a:pt x="122" y="87"/>
                  </a:lnTo>
                  <a:lnTo>
                    <a:pt x="111" y="96"/>
                  </a:lnTo>
                  <a:lnTo>
                    <a:pt x="102" y="104"/>
                  </a:lnTo>
                  <a:lnTo>
                    <a:pt x="94" y="114"/>
                  </a:lnTo>
                  <a:lnTo>
                    <a:pt x="94" y="114"/>
                  </a:lnTo>
                  <a:lnTo>
                    <a:pt x="87" y="125"/>
                  </a:lnTo>
                  <a:lnTo>
                    <a:pt x="80" y="137"/>
                  </a:lnTo>
                  <a:lnTo>
                    <a:pt x="74" y="149"/>
                  </a:lnTo>
                  <a:lnTo>
                    <a:pt x="69" y="163"/>
                  </a:lnTo>
                  <a:lnTo>
                    <a:pt x="67" y="177"/>
                  </a:lnTo>
                  <a:lnTo>
                    <a:pt x="65" y="191"/>
                  </a:lnTo>
                  <a:lnTo>
                    <a:pt x="65" y="205"/>
                  </a:lnTo>
                  <a:lnTo>
                    <a:pt x="65" y="220"/>
                  </a:lnTo>
                  <a:lnTo>
                    <a:pt x="65" y="220"/>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3" name="Freeform 80"/>
            <p:cNvSpPr/>
            <p:nvPr/>
          </p:nvSpPr>
          <p:spPr bwMode="auto">
            <a:xfrm>
              <a:off x="6340476" y="1020118"/>
              <a:ext cx="439738" cy="350838"/>
            </a:xfrm>
            <a:custGeom>
              <a:avLst/>
              <a:gdLst>
                <a:gd name="T0" fmla="*/ 216 w 555"/>
                <a:gd name="T1" fmla="*/ 442 h 442"/>
                <a:gd name="T2" fmla="*/ 166 w 555"/>
                <a:gd name="T3" fmla="*/ 437 h 442"/>
                <a:gd name="T4" fmla="*/ 122 w 555"/>
                <a:gd name="T5" fmla="*/ 423 h 442"/>
                <a:gd name="T6" fmla="*/ 85 w 555"/>
                <a:gd name="T7" fmla="*/ 401 h 442"/>
                <a:gd name="T8" fmla="*/ 53 w 555"/>
                <a:gd name="T9" fmla="*/ 373 h 442"/>
                <a:gd name="T10" fmla="*/ 30 w 555"/>
                <a:gd name="T11" fmla="*/ 340 h 442"/>
                <a:gd name="T12" fmla="*/ 13 w 555"/>
                <a:gd name="T13" fmla="*/ 303 h 442"/>
                <a:gd name="T14" fmla="*/ 4 w 555"/>
                <a:gd name="T15" fmla="*/ 262 h 442"/>
                <a:gd name="T16" fmla="*/ 0 w 555"/>
                <a:gd name="T17" fmla="*/ 222 h 442"/>
                <a:gd name="T18" fmla="*/ 4 w 555"/>
                <a:gd name="T19" fmla="*/ 180 h 442"/>
                <a:gd name="T20" fmla="*/ 13 w 555"/>
                <a:gd name="T21" fmla="*/ 141 h 442"/>
                <a:gd name="T22" fmla="*/ 30 w 555"/>
                <a:gd name="T23" fmla="*/ 103 h 442"/>
                <a:gd name="T24" fmla="*/ 53 w 555"/>
                <a:gd name="T25" fmla="*/ 70 h 442"/>
                <a:gd name="T26" fmla="*/ 85 w 555"/>
                <a:gd name="T27" fmla="*/ 41 h 442"/>
                <a:gd name="T28" fmla="*/ 122 w 555"/>
                <a:gd name="T29" fmla="*/ 20 h 442"/>
                <a:gd name="T30" fmla="*/ 166 w 555"/>
                <a:gd name="T31" fmla="*/ 6 h 442"/>
                <a:gd name="T32" fmla="*/ 216 w 555"/>
                <a:gd name="T33" fmla="*/ 0 h 442"/>
                <a:gd name="T34" fmla="*/ 340 w 555"/>
                <a:gd name="T35" fmla="*/ 0 h 442"/>
                <a:gd name="T36" fmla="*/ 389 w 555"/>
                <a:gd name="T37" fmla="*/ 6 h 442"/>
                <a:gd name="T38" fmla="*/ 433 w 555"/>
                <a:gd name="T39" fmla="*/ 20 h 442"/>
                <a:gd name="T40" fmla="*/ 472 w 555"/>
                <a:gd name="T41" fmla="*/ 41 h 442"/>
                <a:gd name="T42" fmla="*/ 502 w 555"/>
                <a:gd name="T43" fmla="*/ 70 h 442"/>
                <a:gd name="T44" fmla="*/ 525 w 555"/>
                <a:gd name="T45" fmla="*/ 103 h 442"/>
                <a:gd name="T46" fmla="*/ 542 w 555"/>
                <a:gd name="T47" fmla="*/ 141 h 442"/>
                <a:gd name="T48" fmla="*/ 553 w 555"/>
                <a:gd name="T49" fmla="*/ 180 h 442"/>
                <a:gd name="T50" fmla="*/ 555 w 555"/>
                <a:gd name="T51" fmla="*/ 222 h 442"/>
                <a:gd name="T52" fmla="*/ 553 w 555"/>
                <a:gd name="T53" fmla="*/ 262 h 442"/>
                <a:gd name="T54" fmla="*/ 542 w 555"/>
                <a:gd name="T55" fmla="*/ 303 h 442"/>
                <a:gd name="T56" fmla="*/ 525 w 555"/>
                <a:gd name="T57" fmla="*/ 340 h 442"/>
                <a:gd name="T58" fmla="*/ 502 w 555"/>
                <a:gd name="T59" fmla="*/ 373 h 442"/>
                <a:gd name="T60" fmla="*/ 472 w 555"/>
                <a:gd name="T61" fmla="*/ 401 h 442"/>
                <a:gd name="T62" fmla="*/ 433 w 555"/>
                <a:gd name="T63" fmla="*/ 423 h 442"/>
                <a:gd name="T64" fmla="*/ 389 w 555"/>
                <a:gd name="T65" fmla="*/ 437 h 442"/>
                <a:gd name="T66" fmla="*/ 340 w 555"/>
                <a:gd name="T6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5" h="442">
                  <a:moveTo>
                    <a:pt x="216" y="442"/>
                  </a:moveTo>
                  <a:lnTo>
                    <a:pt x="216" y="442"/>
                  </a:lnTo>
                  <a:lnTo>
                    <a:pt x="190" y="441"/>
                  </a:lnTo>
                  <a:lnTo>
                    <a:pt x="166" y="437"/>
                  </a:lnTo>
                  <a:lnTo>
                    <a:pt x="143" y="431"/>
                  </a:lnTo>
                  <a:lnTo>
                    <a:pt x="122" y="423"/>
                  </a:lnTo>
                  <a:lnTo>
                    <a:pt x="102" y="413"/>
                  </a:lnTo>
                  <a:lnTo>
                    <a:pt x="85" y="401"/>
                  </a:lnTo>
                  <a:lnTo>
                    <a:pt x="68" y="389"/>
                  </a:lnTo>
                  <a:lnTo>
                    <a:pt x="53" y="373"/>
                  </a:lnTo>
                  <a:lnTo>
                    <a:pt x="41" y="357"/>
                  </a:lnTo>
                  <a:lnTo>
                    <a:pt x="30" y="340"/>
                  </a:lnTo>
                  <a:lnTo>
                    <a:pt x="21" y="321"/>
                  </a:lnTo>
                  <a:lnTo>
                    <a:pt x="13" y="303"/>
                  </a:lnTo>
                  <a:lnTo>
                    <a:pt x="7" y="283"/>
                  </a:lnTo>
                  <a:lnTo>
                    <a:pt x="4" y="262"/>
                  </a:lnTo>
                  <a:lnTo>
                    <a:pt x="0" y="243"/>
                  </a:lnTo>
                  <a:lnTo>
                    <a:pt x="0" y="222"/>
                  </a:lnTo>
                  <a:lnTo>
                    <a:pt x="0" y="201"/>
                  </a:lnTo>
                  <a:lnTo>
                    <a:pt x="4" y="180"/>
                  </a:lnTo>
                  <a:lnTo>
                    <a:pt x="7" y="160"/>
                  </a:lnTo>
                  <a:lnTo>
                    <a:pt x="13" y="141"/>
                  </a:lnTo>
                  <a:lnTo>
                    <a:pt x="21" y="121"/>
                  </a:lnTo>
                  <a:lnTo>
                    <a:pt x="30" y="103"/>
                  </a:lnTo>
                  <a:lnTo>
                    <a:pt x="41" y="86"/>
                  </a:lnTo>
                  <a:lnTo>
                    <a:pt x="53" y="70"/>
                  </a:lnTo>
                  <a:lnTo>
                    <a:pt x="68" y="55"/>
                  </a:lnTo>
                  <a:lnTo>
                    <a:pt x="85" y="41"/>
                  </a:lnTo>
                  <a:lnTo>
                    <a:pt x="102" y="29"/>
                  </a:lnTo>
                  <a:lnTo>
                    <a:pt x="122" y="20"/>
                  </a:lnTo>
                  <a:lnTo>
                    <a:pt x="143" y="12"/>
                  </a:lnTo>
                  <a:lnTo>
                    <a:pt x="166" y="6"/>
                  </a:lnTo>
                  <a:lnTo>
                    <a:pt x="190" y="2"/>
                  </a:lnTo>
                  <a:lnTo>
                    <a:pt x="216" y="0"/>
                  </a:lnTo>
                  <a:lnTo>
                    <a:pt x="340" y="0"/>
                  </a:lnTo>
                  <a:lnTo>
                    <a:pt x="340" y="0"/>
                  </a:lnTo>
                  <a:lnTo>
                    <a:pt x="365" y="2"/>
                  </a:lnTo>
                  <a:lnTo>
                    <a:pt x="389" y="6"/>
                  </a:lnTo>
                  <a:lnTo>
                    <a:pt x="412" y="12"/>
                  </a:lnTo>
                  <a:lnTo>
                    <a:pt x="433" y="20"/>
                  </a:lnTo>
                  <a:lnTo>
                    <a:pt x="453" y="29"/>
                  </a:lnTo>
                  <a:lnTo>
                    <a:pt x="472" y="41"/>
                  </a:lnTo>
                  <a:lnTo>
                    <a:pt x="487" y="55"/>
                  </a:lnTo>
                  <a:lnTo>
                    <a:pt x="502" y="70"/>
                  </a:lnTo>
                  <a:lnTo>
                    <a:pt x="514" y="86"/>
                  </a:lnTo>
                  <a:lnTo>
                    <a:pt x="525" y="103"/>
                  </a:lnTo>
                  <a:lnTo>
                    <a:pt x="534" y="121"/>
                  </a:lnTo>
                  <a:lnTo>
                    <a:pt x="542" y="141"/>
                  </a:lnTo>
                  <a:lnTo>
                    <a:pt x="548" y="160"/>
                  </a:lnTo>
                  <a:lnTo>
                    <a:pt x="553" y="180"/>
                  </a:lnTo>
                  <a:lnTo>
                    <a:pt x="555" y="201"/>
                  </a:lnTo>
                  <a:lnTo>
                    <a:pt x="555" y="222"/>
                  </a:lnTo>
                  <a:lnTo>
                    <a:pt x="555" y="243"/>
                  </a:lnTo>
                  <a:lnTo>
                    <a:pt x="553" y="262"/>
                  </a:lnTo>
                  <a:lnTo>
                    <a:pt x="548" y="283"/>
                  </a:lnTo>
                  <a:lnTo>
                    <a:pt x="542" y="303"/>
                  </a:lnTo>
                  <a:lnTo>
                    <a:pt x="534" y="321"/>
                  </a:lnTo>
                  <a:lnTo>
                    <a:pt x="525" y="340"/>
                  </a:lnTo>
                  <a:lnTo>
                    <a:pt x="514" y="357"/>
                  </a:lnTo>
                  <a:lnTo>
                    <a:pt x="502" y="373"/>
                  </a:lnTo>
                  <a:lnTo>
                    <a:pt x="487" y="389"/>
                  </a:lnTo>
                  <a:lnTo>
                    <a:pt x="472" y="401"/>
                  </a:lnTo>
                  <a:lnTo>
                    <a:pt x="453" y="413"/>
                  </a:lnTo>
                  <a:lnTo>
                    <a:pt x="433" y="423"/>
                  </a:lnTo>
                  <a:lnTo>
                    <a:pt x="412" y="431"/>
                  </a:lnTo>
                  <a:lnTo>
                    <a:pt x="389" y="437"/>
                  </a:lnTo>
                  <a:lnTo>
                    <a:pt x="365" y="441"/>
                  </a:lnTo>
                  <a:lnTo>
                    <a:pt x="340" y="442"/>
                  </a:lnTo>
                  <a:lnTo>
                    <a:pt x="216" y="442"/>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81"/>
            <p:cNvSpPr>
              <a:spLocks noEditPoints="1"/>
            </p:cNvSpPr>
            <p:nvPr/>
          </p:nvSpPr>
          <p:spPr bwMode="auto">
            <a:xfrm>
              <a:off x="6315076" y="994718"/>
              <a:ext cx="492125" cy="401638"/>
            </a:xfrm>
            <a:custGeom>
              <a:avLst/>
              <a:gdLst>
                <a:gd name="T0" fmla="*/ 248 w 619"/>
                <a:gd name="T1" fmla="*/ 506 h 506"/>
                <a:gd name="T2" fmla="*/ 205 w 619"/>
                <a:gd name="T3" fmla="*/ 503 h 506"/>
                <a:gd name="T4" fmla="*/ 164 w 619"/>
                <a:gd name="T5" fmla="*/ 494 h 506"/>
                <a:gd name="T6" fmla="*/ 129 w 619"/>
                <a:gd name="T7" fmla="*/ 480 h 506"/>
                <a:gd name="T8" fmla="*/ 80 w 619"/>
                <a:gd name="T9" fmla="*/ 444 h 506"/>
                <a:gd name="T10" fmla="*/ 36 w 619"/>
                <a:gd name="T11" fmla="*/ 389 h 506"/>
                <a:gd name="T12" fmla="*/ 8 w 619"/>
                <a:gd name="T13" fmla="*/ 323 h 506"/>
                <a:gd name="T14" fmla="*/ 0 w 619"/>
                <a:gd name="T15" fmla="*/ 254 h 506"/>
                <a:gd name="T16" fmla="*/ 3 w 619"/>
                <a:gd name="T17" fmla="*/ 205 h 506"/>
                <a:gd name="T18" fmla="*/ 24 w 619"/>
                <a:gd name="T19" fmla="*/ 138 h 506"/>
                <a:gd name="T20" fmla="*/ 61 w 619"/>
                <a:gd name="T21" fmla="*/ 81 h 506"/>
                <a:gd name="T22" fmla="*/ 80 w 619"/>
                <a:gd name="T23" fmla="*/ 63 h 506"/>
                <a:gd name="T24" fmla="*/ 110 w 619"/>
                <a:gd name="T25" fmla="*/ 39 h 506"/>
                <a:gd name="T26" fmla="*/ 143 w 619"/>
                <a:gd name="T27" fmla="*/ 21 h 506"/>
                <a:gd name="T28" fmla="*/ 193 w 619"/>
                <a:gd name="T29" fmla="*/ 6 h 506"/>
                <a:gd name="T30" fmla="*/ 372 w 619"/>
                <a:gd name="T31" fmla="*/ 0 h 506"/>
                <a:gd name="T32" fmla="*/ 400 w 619"/>
                <a:gd name="T33" fmla="*/ 2 h 506"/>
                <a:gd name="T34" fmla="*/ 442 w 619"/>
                <a:gd name="T35" fmla="*/ 9 h 506"/>
                <a:gd name="T36" fmla="*/ 479 w 619"/>
                <a:gd name="T37" fmla="*/ 22 h 506"/>
                <a:gd name="T38" fmla="*/ 522 w 619"/>
                <a:gd name="T39" fmla="*/ 47 h 506"/>
                <a:gd name="T40" fmla="*/ 572 w 619"/>
                <a:gd name="T41" fmla="*/ 98 h 506"/>
                <a:gd name="T42" fmla="*/ 604 w 619"/>
                <a:gd name="T43" fmla="*/ 161 h 506"/>
                <a:gd name="T44" fmla="*/ 618 w 619"/>
                <a:gd name="T45" fmla="*/ 229 h 506"/>
                <a:gd name="T46" fmla="*/ 618 w 619"/>
                <a:gd name="T47" fmla="*/ 278 h 506"/>
                <a:gd name="T48" fmla="*/ 604 w 619"/>
                <a:gd name="T49" fmla="*/ 348 h 506"/>
                <a:gd name="T50" fmla="*/ 572 w 619"/>
                <a:gd name="T51" fmla="*/ 409 h 506"/>
                <a:gd name="T52" fmla="*/ 549 w 619"/>
                <a:gd name="T53" fmla="*/ 436 h 506"/>
                <a:gd name="T54" fmla="*/ 520 w 619"/>
                <a:gd name="T55" fmla="*/ 461 h 506"/>
                <a:gd name="T56" fmla="*/ 487 w 619"/>
                <a:gd name="T57" fmla="*/ 481 h 506"/>
                <a:gd name="T58" fmla="*/ 451 w 619"/>
                <a:gd name="T59" fmla="*/ 495 h 506"/>
                <a:gd name="T60" fmla="*/ 372 w 619"/>
                <a:gd name="T61" fmla="*/ 506 h 506"/>
                <a:gd name="T62" fmla="*/ 248 w 619"/>
                <a:gd name="T63" fmla="*/ 65 h 506"/>
                <a:gd name="T64" fmla="*/ 188 w 619"/>
                <a:gd name="T65" fmla="*/ 73 h 506"/>
                <a:gd name="T66" fmla="*/ 138 w 619"/>
                <a:gd name="T67" fmla="*/ 98 h 506"/>
                <a:gd name="T68" fmla="*/ 110 w 619"/>
                <a:gd name="T69" fmla="*/ 123 h 506"/>
                <a:gd name="T70" fmla="*/ 82 w 619"/>
                <a:gd name="T71" fmla="*/ 166 h 506"/>
                <a:gd name="T72" fmla="*/ 67 w 619"/>
                <a:gd name="T73" fmla="*/ 217 h 506"/>
                <a:gd name="T74" fmla="*/ 63 w 619"/>
                <a:gd name="T75" fmla="*/ 254 h 506"/>
                <a:gd name="T76" fmla="*/ 70 w 619"/>
                <a:gd name="T77" fmla="*/ 305 h 506"/>
                <a:gd name="T78" fmla="*/ 89 w 619"/>
                <a:gd name="T79" fmla="*/ 353 h 506"/>
                <a:gd name="T80" fmla="*/ 120 w 619"/>
                <a:gd name="T81" fmla="*/ 395 h 506"/>
                <a:gd name="T82" fmla="*/ 165 w 619"/>
                <a:gd name="T83" fmla="*/ 425 h 506"/>
                <a:gd name="T84" fmla="*/ 226 w 619"/>
                <a:gd name="T85" fmla="*/ 440 h 506"/>
                <a:gd name="T86" fmla="*/ 372 w 619"/>
                <a:gd name="T87" fmla="*/ 441 h 506"/>
                <a:gd name="T88" fmla="*/ 432 w 619"/>
                <a:gd name="T89" fmla="*/ 433 h 506"/>
                <a:gd name="T90" fmla="*/ 482 w 619"/>
                <a:gd name="T91" fmla="*/ 409 h 506"/>
                <a:gd name="T92" fmla="*/ 509 w 619"/>
                <a:gd name="T93" fmla="*/ 383 h 506"/>
                <a:gd name="T94" fmla="*/ 537 w 619"/>
                <a:gd name="T95" fmla="*/ 341 h 506"/>
                <a:gd name="T96" fmla="*/ 552 w 619"/>
                <a:gd name="T97" fmla="*/ 290 h 506"/>
                <a:gd name="T98" fmla="*/ 556 w 619"/>
                <a:gd name="T99" fmla="*/ 254 h 506"/>
                <a:gd name="T100" fmla="*/ 549 w 619"/>
                <a:gd name="T101" fmla="*/ 203 h 506"/>
                <a:gd name="T102" fmla="*/ 530 w 619"/>
                <a:gd name="T103" fmla="*/ 154 h 506"/>
                <a:gd name="T104" fmla="*/ 499 w 619"/>
                <a:gd name="T105" fmla="*/ 112 h 506"/>
                <a:gd name="T106" fmla="*/ 454 w 619"/>
                <a:gd name="T107" fmla="*/ 82 h 506"/>
                <a:gd name="T108" fmla="*/ 394 w 619"/>
                <a:gd name="T109" fmla="*/ 6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9" h="506">
                  <a:moveTo>
                    <a:pt x="372" y="506"/>
                  </a:moveTo>
                  <a:lnTo>
                    <a:pt x="248" y="506"/>
                  </a:lnTo>
                  <a:lnTo>
                    <a:pt x="248" y="506"/>
                  </a:lnTo>
                  <a:lnTo>
                    <a:pt x="233" y="506"/>
                  </a:lnTo>
                  <a:lnTo>
                    <a:pt x="219" y="505"/>
                  </a:lnTo>
                  <a:lnTo>
                    <a:pt x="205" y="503"/>
                  </a:lnTo>
                  <a:lnTo>
                    <a:pt x="191" y="500"/>
                  </a:lnTo>
                  <a:lnTo>
                    <a:pt x="177" y="498"/>
                  </a:lnTo>
                  <a:lnTo>
                    <a:pt x="164" y="494"/>
                  </a:lnTo>
                  <a:lnTo>
                    <a:pt x="153" y="490"/>
                  </a:lnTo>
                  <a:lnTo>
                    <a:pt x="140" y="484"/>
                  </a:lnTo>
                  <a:lnTo>
                    <a:pt x="129" y="480"/>
                  </a:lnTo>
                  <a:lnTo>
                    <a:pt x="118" y="473"/>
                  </a:lnTo>
                  <a:lnTo>
                    <a:pt x="98" y="460"/>
                  </a:lnTo>
                  <a:lnTo>
                    <a:pt x="80" y="444"/>
                  </a:lnTo>
                  <a:lnTo>
                    <a:pt x="62" y="427"/>
                  </a:lnTo>
                  <a:lnTo>
                    <a:pt x="48" y="409"/>
                  </a:lnTo>
                  <a:lnTo>
                    <a:pt x="36" y="389"/>
                  </a:lnTo>
                  <a:lnTo>
                    <a:pt x="24" y="368"/>
                  </a:lnTo>
                  <a:lnTo>
                    <a:pt x="15" y="346"/>
                  </a:lnTo>
                  <a:lnTo>
                    <a:pt x="8" y="323"/>
                  </a:lnTo>
                  <a:lnTo>
                    <a:pt x="3" y="300"/>
                  </a:lnTo>
                  <a:lnTo>
                    <a:pt x="1" y="277"/>
                  </a:lnTo>
                  <a:lnTo>
                    <a:pt x="0" y="254"/>
                  </a:lnTo>
                  <a:lnTo>
                    <a:pt x="0" y="254"/>
                  </a:lnTo>
                  <a:lnTo>
                    <a:pt x="1" y="229"/>
                  </a:lnTo>
                  <a:lnTo>
                    <a:pt x="3" y="205"/>
                  </a:lnTo>
                  <a:lnTo>
                    <a:pt x="9" y="182"/>
                  </a:lnTo>
                  <a:lnTo>
                    <a:pt x="16" y="160"/>
                  </a:lnTo>
                  <a:lnTo>
                    <a:pt x="24" y="138"/>
                  </a:lnTo>
                  <a:lnTo>
                    <a:pt x="34" y="118"/>
                  </a:lnTo>
                  <a:lnTo>
                    <a:pt x="47" y="98"/>
                  </a:lnTo>
                  <a:lnTo>
                    <a:pt x="61" y="81"/>
                  </a:lnTo>
                  <a:lnTo>
                    <a:pt x="61" y="81"/>
                  </a:lnTo>
                  <a:lnTo>
                    <a:pt x="70" y="71"/>
                  </a:lnTo>
                  <a:lnTo>
                    <a:pt x="80" y="63"/>
                  </a:lnTo>
                  <a:lnTo>
                    <a:pt x="89" y="53"/>
                  </a:lnTo>
                  <a:lnTo>
                    <a:pt x="99" y="46"/>
                  </a:lnTo>
                  <a:lnTo>
                    <a:pt x="110" y="39"/>
                  </a:lnTo>
                  <a:lnTo>
                    <a:pt x="120" y="32"/>
                  </a:lnTo>
                  <a:lnTo>
                    <a:pt x="132" y="27"/>
                  </a:lnTo>
                  <a:lnTo>
                    <a:pt x="143" y="21"/>
                  </a:lnTo>
                  <a:lnTo>
                    <a:pt x="155" y="16"/>
                  </a:lnTo>
                  <a:lnTo>
                    <a:pt x="168" y="12"/>
                  </a:lnTo>
                  <a:lnTo>
                    <a:pt x="193" y="6"/>
                  </a:lnTo>
                  <a:lnTo>
                    <a:pt x="220" y="2"/>
                  </a:lnTo>
                  <a:lnTo>
                    <a:pt x="248" y="0"/>
                  </a:lnTo>
                  <a:lnTo>
                    <a:pt x="372" y="0"/>
                  </a:lnTo>
                  <a:lnTo>
                    <a:pt x="372" y="0"/>
                  </a:lnTo>
                  <a:lnTo>
                    <a:pt x="387" y="1"/>
                  </a:lnTo>
                  <a:lnTo>
                    <a:pt x="400" y="2"/>
                  </a:lnTo>
                  <a:lnTo>
                    <a:pt x="416" y="3"/>
                  </a:lnTo>
                  <a:lnTo>
                    <a:pt x="428" y="6"/>
                  </a:lnTo>
                  <a:lnTo>
                    <a:pt x="442" y="9"/>
                  </a:lnTo>
                  <a:lnTo>
                    <a:pt x="455" y="13"/>
                  </a:lnTo>
                  <a:lnTo>
                    <a:pt x="466" y="17"/>
                  </a:lnTo>
                  <a:lnTo>
                    <a:pt x="479" y="22"/>
                  </a:lnTo>
                  <a:lnTo>
                    <a:pt x="490" y="28"/>
                  </a:lnTo>
                  <a:lnTo>
                    <a:pt x="501" y="34"/>
                  </a:lnTo>
                  <a:lnTo>
                    <a:pt x="522" y="47"/>
                  </a:lnTo>
                  <a:lnTo>
                    <a:pt x="541" y="63"/>
                  </a:lnTo>
                  <a:lnTo>
                    <a:pt x="557" y="80"/>
                  </a:lnTo>
                  <a:lnTo>
                    <a:pt x="572" y="98"/>
                  </a:lnTo>
                  <a:lnTo>
                    <a:pt x="585" y="118"/>
                  </a:lnTo>
                  <a:lnTo>
                    <a:pt x="595" y="139"/>
                  </a:lnTo>
                  <a:lnTo>
                    <a:pt x="604" y="161"/>
                  </a:lnTo>
                  <a:lnTo>
                    <a:pt x="611" y="183"/>
                  </a:lnTo>
                  <a:lnTo>
                    <a:pt x="616" y="206"/>
                  </a:lnTo>
                  <a:lnTo>
                    <a:pt x="618" y="229"/>
                  </a:lnTo>
                  <a:lnTo>
                    <a:pt x="619" y="254"/>
                  </a:lnTo>
                  <a:lnTo>
                    <a:pt x="619" y="254"/>
                  </a:lnTo>
                  <a:lnTo>
                    <a:pt x="618" y="278"/>
                  </a:lnTo>
                  <a:lnTo>
                    <a:pt x="616" y="301"/>
                  </a:lnTo>
                  <a:lnTo>
                    <a:pt x="611" y="324"/>
                  </a:lnTo>
                  <a:lnTo>
                    <a:pt x="604" y="348"/>
                  </a:lnTo>
                  <a:lnTo>
                    <a:pt x="595" y="368"/>
                  </a:lnTo>
                  <a:lnTo>
                    <a:pt x="585" y="389"/>
                  </a:lnTo>
                  <a:lnTo>
                    <a:pt x="572" y="409"/>
                  </a:lnTo>
                  <a:lnTo>
                    <a:pt x="558" y="426"/>
                  </a:lnTo>
                  <a:lnTo>
                    <a:pt x="558" y="426"/>
                  </a:lnTo>
                  <a:lnTo>
                    <a:pt x="549" y="436"/>
                  </a:lnTo>
                  <a:lnTo>
                    <a:pt x="539" y="445"/>
                  </a:lnTo>
                  <a:lnTo>
                    <a:pt x="530" y="453"/>
                  </a:lnTo>
                  <a:lnTo>
                    <a:pt x="520" y="461"/>
                  </a:lnTo>
                  <a:lnTo>
                    <a:pt x="509" y="468"/>
                  </a:lnTo>
                  <a:lnTo>
                    <a:pt x="499" y="475"/>
                  </a:lnTo>
                  <a:lnTo>
                    <a:pt x="487" y="481"/>
                  </a:lnTo>
                  <a:lnTo>
                    <a:pt x="476" y="487"/>
                  </a:lnTo>
                  <a:lnTo>
                    <a:pt x="464" y="491"/>
                  </a:lnTo>
                  <a:lnTo>
                    <a:pt x="451" y="495"/>
                  </a:lnTo>
                  <a:lnTo>
                    <a:pt x="426" y="502"/>
                  </a:lnTo>
                  <a:lnTo>
                    <a:pt x="399" y="505"/>
                  </a:lnTo>
                  <a:lnTo>
                    <a:pt x="372" y="506"/>
                  </a:lnTo>
                  <a:lnTo>
                    <a:pt x="372" y="506"/>
                  </a:lnTo>
                  <a:close/>
                  <a:moveTo>
                    <a:pt x="248" y="65"/>
                  </a:moveTo>
                  <a:lnTo>
                    <a:pt x="248" y="65"/>
                  </a:lnTo>
                  <a:lnTo>
                    <a:pt x="227" y="66"/>
                  </a:lnTo>
                  <a:lnTo>
                    <a:pt x="207" y="68"/>
                  </a:lnTo>
                  <a:lnTo>
                    <a:pt x="188" y="73"/>
                  </a:lnTo>
                  <a:lnTo>
                    <a:pt x="170" y="80"/>
                  </a:lnTo>
                  <a:lnTo>
                    <a:pt x="153" y="88"/>
                  </a:lnTo>
                  <a:lnTo>
                    <a:pt x="138" y="98"/>
                  </a:lnTo>
                  <a:lnTo>
                    <a:pt x="124" y="110"/>
                  </a:lnTo>
                  <a:lnTo>
                    <a:pt x="110" y="123"/>
                  </a:lnTo>
                  <a:lnTo>
                    <a:pt x="110" y="123"/>
                  </a:lnTo>
                  <a:lnTo>
                    <a:pt x="99" y="137"/>
                  </a:lnTo>
                  <a:lnTo>
                    <a:pt x="90" y="151"/>
                  </a:lnTo>
                  <a:lnTo>
                    <a:pt x="82" y="166"/>
                  </a:lnTo>
                  <a:lnTo>
                    <a:pt x="76" y="182"/>
                  </a:lnTo>
                  <a:lnTo>
                    <a:pt x="70" y="199"/>
                  </a:lnTo>
                  <a:lnTo>
                    <a:pt x="67" y="217"/>
                  </a:lnTo>
                  <a:lnTo>
                    <a:pt x="65" y="235"/>
                  </a:lnTo>
                  <a:lnTo>
                    <a:pt x="63" y="254"/>
                  </a:lnTo>
                  <a:lnTo>
                    <a:pt x="63" y="254"/>
                  </a:lnTo>
                  <a:lnTo>
                    <a:pt x="65" y="271"/>
                  </a:lnTo>
                  <a:lnTo>
                    <a:pt x="67" y="287"/>
                  </a:lnTo>
                  <a:lnTo>
                    <a:pt x="70" y="305"/>
                  </a:lnTo>
                  <a:lnTo>
                    <a:pt x="75" y="321"/>
                  </a:lnTo>
                  <a:lnTo>
                    <a:pt x="81" y="337"/>
                  </a:lnTo>
                  <a:lnTo>
                    <a:pt x="89" y="353"/>
                  </a:lnTo>
                  <a:lnTo>
                    <a:pt x="98" y="367"/>
                  </a:lnTo>
                  <a:lnTo>
                    <a:pt x="109" y="381"/>
                  </a:lnTo>
                  <a:lnTo>
                    <a:pt x="120" y="395"/>
                  </a:lnTo>
                  <a:lnTo>
                    <a:pt x="134" y="407"/>
                  </a:lnTo>
                  <a:lnTo>
                    <a:pt x="149" y="416"/>
                  </a:lnTo>
                  <a:lnTo>
                    <a:pt x="165" y="425"/>
                  </a:lnTo>
                  <a:lnTo>
                    <a:pt x="184" y="432"/>
                  </a:lnTo>
                  <a:lnTo>
                    <a:pt x="204" y="438"/>
                  </a:lnTo>
                  <a:lnTo>
                    <a:pt x="226" y="440"/>
                  </a:lnTo>
                  <a:lnTo>
                    <a:pt x="248" y="441"/>
                  </a:lnTo>
                  <a:lnTo>
                    <a:pt x="372" y="441"/>
                  </a:lnTo>
                  <a:lnTo>
                    <a:pt x="372" y="441"/>
                  </a:lnTo>
                  <a:lnTo>
                    <a:pt x="392" y="441"/>
                  </a:lnTo>
                  <a:lnTo>
                    <a:pt x="412" y="438"/>
                  </a:lnTo>
                  <a:lnTo>
                    <a:pt x="432" y="433"/>
                  </a:lnTo>
                  <a:lnTo>
                    <a:pt x="449" y="427"/>
                  </a:lnTo>
                  <a:lnTo>
                    <a:pt x="466" y="419"/>
                  </a:lnTo>
                  <a:lnTo>
                    <a:pt x="482" y="409"/>
                  </a:lnTo>
                  <a:lnTo>
                    <a:pt x="495" y="397"/>
                  </a:lnTo>
                  <a:lnTo>
                    <a:pt x="509" y="383"/>
                  </a:lnTo>
                  <a:lnTo>
                    <a:pt x="509" y="383"/>
                  </a:lnTo>
                  <a:lnTo>
                    <a:pt x="520" y="371"/>
                  </a:lnTo>
                  <a:lnTo>
                    <a:pt x="529" y="356"/>
                  </a:lnTo>
                  <a:lnTo>
                    <a:pt x="537" y="341"/>
                  </a:lnTo>
                  <a:lnTo>
                    <a:pt x="543" y="324"/>
                  </a:lnTo>
                  <a:lnTo>
                    <a:pt x="549" y="308"/>
                  </a:lnTo>
                  <a:lnTo>
                    <a:pt x="552" y="290"/>
                  </a:lnTo>
                  <a:lnTo>
                    <a:pt x="555" y="272"/>
                  </a:lnTo>
                  <a:lnTo>
                    <a:pt x="556" y="254"/>
                  </a:lnTo>
                  <a:lnTo>
                    <a:pt x="556" y="254"/>
                  </a:lnTo>
                  <a:lnTo>
                    <a:pt x="555" y="236"/>
                  </a:lnTo>
                  <a:lnTo>
                    <a:pt x="552" y="219"/>
                  </a:lnTo>
                  <a:lnTo>
                    <a:pt x="549" y="203"/>
                  </a:lnTo>
                  <a:lnTo>
                    <a:pt x="544" y="185"/>
                  </a:lnTo>
                  <a:lnTo>
                    <a:pt x="538" y="169"/>
                  </a:lnTo>
                  <a:lnTo>
                    <a:pt x="530" y="154"/>
                  </a:lnTo>
                  <a:lnTo>
                    <a:pt x="521" y="139"/>
                  </a:lnTo>
                  <a:lnTo>
                    <a:pt x="511" y="125"/>
                  </a:lnTo>
                  <a:lnTo>
                    <a:pt x="499" y="112"/>
                  </a:lnTo>
                  <a:lnTo>
                    <a:pt x="485" y="101"/>
                  </a:lnTo>
                  <a:lnTo>
                    <a:pt x="470" y="90"/>
                  </a:lnTo>
                  <a:lnTo>
                    <a:pt x="454" y="82"/>
                  </a:lnTo>
                  <a:lnTo>
                    <a:pt x="435" y="74"/>
                  </a:lnTo>
                  <a:lnTo>
                    <a:pt x="416" y="69"/>
                  </a:lnTo>
                  <a:lnTo>
                    <a:pt x="394" y="66"/>
                  </a:lnTo>
                  <a:lnTo>
                    <a:pt x="372" y="65"/>
                  </a:lnTo>
                  <a:lnTo>
                    <a:pt x="248" y="6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5" name="Freeform 82"/>
            <p:cNvSpPr/>
            <p:nvPr/>
          </p:nvSpPr>
          <p:spPr bwMode="auto">
            <a:xfrm>
              <a:off x="6550026" y="955030"/>
              <a:ext cx="22225" cy="65088"/>
            </a:xfrm>
            <a:custGeom>
              <a:avLst/>
              <a:gdLst>
                <a:gd name="T0" fmla="*/ 15 w 29"/>
                <a:gd name="T1" fmla="*/ 0 h 82"/>
                <a:gd name="T2" fmla="*/ 15 w 29"/>
                <a:gd name="T3" fmla="*/ 0 h 82"/>
                <a:gd name="T4" fmla="*/ 9 w 29"/>
                <a:gd name="T5" fmla="*/ 1 h 82"/>
                <a:gd name="T6" fmla="*/ 5 w 29"/>
                <a:gd name="T7" fmla="*/ 2 h 82"/>
                <a:gd name="T8" fmla="*/ 1 w 29"/>
                <a:gd name="T9" fmla="*/ 4 h 82"/>
                <a:gd name="T10" fmla="*/ 0 w 29"/>
                <a:gd name="T11" fmla="*/ 6 h 82"/>
                <a:gd name="T12" fmla="*/ 0 w 29"/>
                <a:gd name="T13" fmla="*/ 82 h 82"/>
                <a:gd name="T14" fmla="*/ 29 w 29"/>
                <a:gd name="T15" fmla="*/ 82 h 82"/>
                <a:gd name="T16" fmla="*/ 29 w 29"/>
                <a:gd name="T17" fmla="*/ 6 h 82"/>
                <a:gd name="T18" fmla="*/ 29 w 29"/>
                <a:gd name="T19" fmla="*/ 6 h 82"/>
                <a:gd name="T20" fmla="*/ 28 w 29"/>
                <a:gd name="T21" fmla="*/ 4 h 82"/>
                <a:gd name="T22" fmla="*/ 24 w 29"/>
                <a:gd name="T23" fmla="*/ 2 h 82"/>
                <a:gd name="T24" fmla="*/ 20 w 29"/>
                <a:gd name="T25" fmla="*/ 1 h 82"/>
                <a:gd name="T26" fmla="*/ 15 w 29"/>
                <a:gd name="T27" fmla="*/ 0 h 82"/>
                <a:gd name="T28" fmla="*/ 15 w 29"/>
                <a:gd name="T2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82">
                  <a:moveTo>
                    <a:pt x="15" y="0"/>
                  </a:moveTo>
                  <a:lnTo>
                    <a:pt x="15" y="0"/>
                  </a:lnTo>
                  <a:lnTo>
                    <a:pt x="9" y="1"/>
                  </a:lnTo>
                  <a:lnTo>
                    <a:pt x="5" y="2"/>
                  </a:lnTo>
                  <a:lnTo>
                    <a:pt x="1" y="4"/>
                  </a:lnTo>
                  <a:lnTo>
                    <a:pt x="0" y="6"/>
                  </a:lnTo>
                  <a:lnTo>
                    <a:pt x="0" y="82"/>
                  </a:lnTo>
                  <a:lnTo>
                    <a:pt x="29" y="82"/>
                  </a:lnTo>
                  <a:lnTo>
                    <a:pt x="29" y="6"/>
                  </a:lnTo>
                  <a:lnTo>
                    <a:pt x="29" y="6"/>
                  </a:lnTo>
                  <a:lnTo>
                    <a:pt x="28" y="4"/>
                  </a:lnTo>
                  <a:lnTo>
                    <a:pt x="24" y="2"/>
                  </a:lnTo>
                  <a:lnTo>
                    <a:pt x="20" y="1"/>
                  </a:lnTo>
                  <a:lnTo>
                    <a:pt x="15" y="0"/>
                  </a:lnTo>
                  <a:lnTo>
                    <a:pt x="15"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83"/>
            <p:cNvSpPr/>
            <p:nvPr/>
          </p:nvSpPr>
          <p:spPr bwMode="auto">
            <a:xfrm>
              <a:off x="6523038" y="929630"/>
              <a:ext cx="74613" cy="115888"/>
            </a:xfrm>
            <a:custGeom>
              <a:avLst/>
              <a:gdLst>
                <a:gd name="T0" fmla="*/ 93 w 93"/>
                <a:gd name="T1" fmla="*/ 147 h 147"/>
                <a:gd name="T2" fmla="*/ 0 w 93"/>
                <a:gd name="T3" fmla="*/ 147 h 147"/>
                <a:gd name="T4" fmla="*/ 0 w 93"/>
                <a:gd name="T5" fmla="*/ 38 h 147"/>
                <a:gd name="T6" fmla="*/ 0 w 93"/>
                <a:gd name="T7" fmla="*/ 38 h 147"/>
                <a:gd name="T8" fmla="*/ 1 w 93"/>
                <a:gd name="T9" fmla="*/ 31 h 147"/>
                <a:gd name="T10" fmla="*/ 3 w 93"/>
                <a:gd name="T11" fmla="*/ 24 h 147"/>
                <a:gd name="T12" fmla="*/ 7 w 93"/>
                <a:gd name="T13" fmla="*/ 18 h 147"/>
                <a:gd name="T14" fmla="*/ 12 w 93"/>
                <a:gd name="T15" fmla="*/ 12 h 147"/>
                <a:gd name="T16" fmla="*/ 18 w 93"/>
                <a:gd name="T17" fmla="*/ 7 h 147"/>
                <a:gd name="T18" fmla="*/ 26 w 93"/>
                <a:gd name="T19" fmla="*/ 3 h 147"/>
                <a:gd name="T20" fmla="*/ 36 w 93"/>
                <a:gd name="T21" fmla="*/ 1 h 147"/>
                <a:gd name="T22" fmla="*/ 47 w 93"/>
                <a:gd name="T23" fmla="*/ 0 h 147"/>
                <a:gd name="T24" fmla="*/ 47 w 93"/>
                <a:gd name="T25" fmla="*/ 0 h 147"/>
                <a:gd name="T26" fmla="*/ 58 w 93"/>
                <a:gd name="T27" fmla="*/ 1 h 147"/>
                <a:gd name="T28" fmla="*/ 67 w 93"/>
                <a:gd name="T29" fmla="*/ 3 h 147"/>
                <a:gd name="T30" fmla="*/ 75 w 93"/>
                <a:gd name="T31" fmla="*/ 7 h 147"/>
                <a:gd name="T32" fmla="*/ 82 w 93"/>
                <a:gd name="T33" fmla="*/ 12 h 147"/>
                <a:gd name="T34" fmla="*/ 87 w 93"/>
                <a:gd name="T35" fmla="*/ 18 h 147"/>
                <a:gd name="T36" fmla="*/ 90 w 93"/>
                <a:gd name="T37" fmla="*/ 24 h 147"/>
                <a:gd name="T38" fmla="*/ 92 w 93"/>
                <a:gd name="T39" fmla="*/ 31 h 147"/>
                <a:gd name="T40" fmla="*/ 93 w 93"/>
                <a:gd name="T41" fmla="*/ 38 h 147"/>
                <a:gd name="T42" fmla="*/ 93 w 93"/>
                <a:gd name="T4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47">
                  <a:moveTo>
                    <a:pt x="93" y="147"/>
                  </a:moveTo>
                  <a:lnTo>
                    <a:pt x="0" y="147"/>
                  </a:lnTo>
                  <a:lnTo>
                    <a:pt x="0" y="38"/>
                  </a:lnTo>
                  <a:lnTo>
                    <a:pt x="0" y="38"/>
                  </a:lnTo>
                  <a:lnTo>
                    <a:pt x="1" y="31"/>
                  </a:lnTo>
                  <a:lnTo>
                    <a:pt x="3" y="24"/>
                  </a:lnTo>
                  <a:lnTo>
                    <a:pt x="7" y="18"/>
                  </a:lnTo>
                  <a:lnTo>
                    <a:pt x="12" y="12"/>
                  </a:lnTo>
                  <a:lnTo>
                    <a:pt x="18" y="7"/>
                  </a:lnTo>
                  <a:lnTo>
                    <a:pt x="26" y="3"/>
                  </a:lnTo>
                  <a:lnTo>
                    <a:pt x="36" y="1"/>
                  </a:lnTo>
                  <a:lnTo>
                    <a:pt x="47" y="0"/>
                  </a:lnTo>
                  <a:lnTo>
                    <a:pt x="47" y="0"/>
                  </a:lnTo>
                  <a:lnTo>
                    <a:pt x="58" y="1"/>
                  </a:lnTo>
                  <a:lnTo>
                    <a:pt x="67" y="3"/>
                  </a:lnTo>
                  <a:lnTo>
                    <a:pt x="75" y="7"/>
                  </a:lnTo>
                  <a:lnTo>
                    <a:pt x="82" y="12"/>
                  </a:lnTo>
                  <a:lnTo>
                    <a:pt x="87" y="18"/>
                  </a:lnTo>
                  <a:lnTo>
                    <a:pt x="90" y="24"/>
                  </a:lnTo>
                  <a:lnTo>
                    <a:pt x="92" y="31"/>
                  </a:lnTo>
                  <a:lnTo>
                    <a:pt x="93" y="38"/>
                  </a:lnTo>
                  <a:lnTo>
                    <a:pt x="93" y="14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7" name="Freeform 84"/>
            <p:cNvSpPr/>
            <p:nvPr/>
          </p:nvSpPr>
          <p:spPr bwMode="auto">
            <a:xfrm>
              <a:off x="7224713" y="2256780"/>
              <a:ext cx="280988" cy="280988"/>
            </a:xfrm>
            <a:custGeom>
              <a:avLst/>
              <a:gdLst>
                <a:gd name="T0" fmla="*/ 355 w 355"/>
                <a:gd name="T1" fmla="*/ 169 h 354"/>
                <a:gd name="T2" fmla="*/ 340 w 355"/>
                <a:gd name="T3" fmla="*/ 164 h 354"/>
                <a:gd name="T4" fmla="*/ 311 w 355"/>
                <a:gd name="T5" fmla="*/ 153 h 354"/>
                <a:gd name="T6" fmla="*/ 283 w 355"/>
                <a:gd name="T7" fmla="*/ 137 h 354"/>
                <a:gd name="T8" fmla="*/ 259 w 355"/>
                <a:gd name="T9" fmla="*/ 118 h 354"/>
                <a:gd name="T10" fmla="*/ 237 w 355"/>
                <a:gd name="T11" fmla="*/ 96 h 354"/>
                <a:gd name="T12" fmla="*/ 217 w 355"/>
                <a:gd name="T13" fmla="*/ 71 h 354"/>
                <a:gd name="T14" fmla="*/ 202 w 355"/>
                <a:gd name="T15" fmla="*/ 44 h 354"/>
                <a:gd name="T16" fmla="*/ 190 w 355"/>
                <a:gd name="T17" fmla="*/ 15 h 354"/>
                <a:gd name="T18" fmla="*/ 169 w 355"/>
                <a:gd name="T19" fmla="*/ 0 h 354"/>
                <a:gd name="T20" fmla="*/ 165 w 355"/>
                <a:gd name="T21" fmla="*/ 15 h 354"/>
                <a:gd name="T22" fmla="*/ 153 w 355"/>
                <a:gd name="T23" fmla="*/ 44 h 354"/>
                <a:gd name="T24" fmla="*/ 138 w 355"/>
                <a:gd name="T25" fmla="*/ 71 h 354"/>
                <a:gd name="T26" fmla="*/ 118 w 355"/>
                <a:gd name="T27" fmla="*/ 96 h 354"/>
                <a:gd name="T28" fmla="*/ 96 w 355"/>
                <a:gd name="T29" fmla="*/ 118 h 354"/>
                <a:gd name="T30" fmla="*/ 72 w 355"/>
                <a:gd name="T31" fmla="*/ 137 h 354"/>
                <a:gd name="T32" fmla="*/ 44 w 355"/>
                <a:gd name="T33" fmla="*/ 153 h 354"/>
                <a:gd name="T34" fmla="*/ 15 w 355"/>
                <a:gd name="T35" fmla="*/ 164 h 354"/>
                <a:gd name="T36" fmla="*/ 0 w 355"/>
                <a:gd name="T37" fmla="*/ 185 h 354"/>
                <a:gd name="T38" fmla="*/ 15 w 355"/>
                <a:gd name="T39" fmla="*/ 188 h 354"/>
                <a:gd name="T40" fmla="*/ 44 w 355"/>
                <a:gd name="T41" fmla="*/ 201 h 354"/>
                <a:gd name="T42" fmla="*/ 72 w 355"/>
                <a:gd name="T43" fmla="*/ 216 h 354"/>
                <a:gd name="T44" fmla="*/ 96 w 355"/>
                <a:gd name="T45" fmla="*/ 236 h 354"/>
                <a:gd name="T46" fmla="*/ 118 w 355"/>
                <a:gd name="T47" fmla="*/ 258 h 354"/>
                <a:gd name="T48" fmla="*/ 138 w 355"/>
                <a:gd name="T49" fmla="*/ 282 h 354"/>
                <a:gd name="T50" fmla="*/ 153 w 355"/>
                <a:gd name="T51" fmla="*/ 310 h 354"/>
                <a:gd name="T52" fmla="*/ 165 w 355"/>
                <a:gd name="T53" fmla="*/ 339 h 354"/>
                <a:gd name="T54" fmla="*/ 186 w 355"/>
                <a:gd name="T55" fmla="*/ 354 h 354"/>
                <a:gd name="T56" fmla="*/ 190 w 355"/>
                <a:gd name="T57" fmla="*/ 339 h 354"/>
                <a:gd name="T58" fmla="*/ 202 w 355"/>
                <a:gd name="T59" fmla="*/ 310 h 354"/>
                <a:gd name="T60" fmla="*/ 217 w 355"/>
                <a:gd name="T61" fmla="*/ 282 h 354"/>
                <a:gd name="T62" fmla="*/ 237 w 355"/>
                <a:gd name="T63" fmla="*/ 258 h 354"/>
                <a:gd name="T64" fmla="*/ 259 w 355"/>
                <a:gd name="T65" fmla="*/ 236 h 354"/>
                <a:gd name="T66" fmla="*/ 283 w 355"/>
                <a:gd name="T67" fmla="*/ 216 h 354"/>
                <a:gd name="T68" fmla="*/ 311 w 355"/>
                <a:gd name="T69" fmla="*/ 201 h 354"/>
                <a:gd name="T70" fmla="*/ 340 w 355"/>
                <a:gd name="T71" fmla="*/ 188 h 354"/>
                <a:gd name="T72" fmla="*/ 355 w 355"/>
                <a:gd name="T73" fmla="*/ 18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5" h="354">
                  <a:moveTo>
                    <a:pt x="355" y="185"/>
                  </a:moveTo>
                  <a:lnTo>
                    <a:pt x="355" y="169"/>
                  </a:lnTo>
                  <a:lnTo>
                    <a:pt x="355" y="169"/>
                  </a:lnTo>
                  <a:lnTo>
                    <a:pt x="340" y="164"/>
                  </a:lnTo>
                  <a:lnTo>
                    <a:pt x="325" y="159"/>
                  </a:lnTo>
                  <a:lnTo>
                    <a:pt x="311" y="153"/>
                  </a:lnTo>
                  <a:lnTo>
                    <a:pt x="297" y="146"/>
                  </a:lnTo>
                  <a:lnTo>
                    <a:pt x="283" y="137"/>
                  </a:lnTo>
                  <a:lnTo>
                    <a:pt x="270" y="128"/>
                  </a:lnTo>
                  <a:lnTo>
                    <a:pt x="259" y="118"/>
                  </a:lnTo>
                  <a:lnTo>
                    <a:pt x="247" y="107"/>
                  </a:lnTo>
                  <a:lnTo>
                    <a:pt x="237" y="96"/>
                  </a:lnTo>
                  <a:lnTo>
                    <a:pt x="226" y="84"/>
                  </a:lnTo>
                  <a:lnTo>
                    <a:pt x="217" y="71"/>
                  </a:lnTo>
                  <a:lnTo>
                    <a:pt x="209" y="58"/>
                  </a:lnTo>
                  <a:lnTo>
                    <a:pt x="202" y="44"/>
                  </a:lnTo>
                  <a:lnTo>
                    <a:pt x="195" y="30"/>
                  </a:lnTo>
                  <a:lnTo>
                    <a:pt x="190" y="15"/>
                  </a:lnTo>
                  <a:lnTo>
                    <a:pt x="186" y="0"/>
                  </a:lnTo>
                  <a:lnTo>
                    <a:pt x="169" y="0"/>
                  </a:lnTo>
                  <a:lnTo>
                    <a:pt x="169" y="0"/>
                  </a:lnTo>
                  <a:lnTo>
                    <a:pt x="165" y="15"/>
                  </a:lnTo>
                  <a:lnTo>
                    <a:pt x="160" y="30"/>
                  </a:lnTo>
                  <a:lnTo>
                    <a:pt x="153" y="44"/>
                  </a:lnTo>
                  <a:lnTo>
                    <a:pt x="146" y="58"/>
                  </a:lnTo>
                  <a:lnTo>
                    <a:pt x="138" y="71"/>
                  </a:lnTo>
                  <a:lnTo>
                    <a:pt x="129" y="84"/>
                  </a:lnTo>
                  <a:lnTo>
                    <a:pt x="118" y="96"/>
                  </a:lnTo>
                  <a:lnTo>
                    <a:pt x="108" y="107"/>
                  </a:lnTo>
                  <a:lnTo>
                    <a:pt x="96" y="118"/>
                  </a:lnTo>
                  <a:lnTo>
                    <a:pt x="85" y="128"/>
                  </a:lnTo>
                  <a:lnTo>
                    <a:pt x="72" y="137"/>
                  </a:lnTo>
                  <a:lnTo>
                    <a:pt x="58" y="146"/>
                  </a:lnTo>
                  <a:lnTo>
                    <a:pt x="44" y="153"/>
                  </a:lnTo>
                  <a:lnTo>
                    <a:pt x="30" y="159"/>
                  </a:lnTo>
                  <a:lnTo>
                    <a:pt x="15" y="164"/>
                  </a:lnTo>
                  <a:lnTo>
                    <a:pt x="0" y="169"/>
                  </a:lnTo>
                  <a:lnTo>
                    <a:pt x="0" y="185"/>
                  </a:lnTo>
                  <a:lnTo>
                    <a:pt x="0" y="185"/>
                  </a:lnTo>
                  <a:lnTo>
                    <a:pt x="15" y="188"/>
                  </a:lnTo>
                  <a:lnTo>
                    <a:pt x="30" y="194"/>
                  </a:lnTo>
                  <a:lnTo>
                    <a:pt x="44" y="201"/>
                  </a:lnTo>
                  <a:lnTo>
                    <a:pt x="58" y="208"/>
                  </a:lnTo>
                  <a:lnTo>
                    <a:pt x="72" y="216"/>
                  </a:lnTo>
                  <a:lnTo>
                    <a:pt x="85" y="226"/>
                  </a:lnTo>
                  <a:lnTo>
                    <a:pt x="96" y="236"/>
                  </a:lnTo>
                  <a:lnTo>
                    <a:pt x="108" y="246"/>
                  </a:lnTo>
                  <a:lnTo>
                    <a:pt x="118" y="258"/>
                  </a:lnTo>
                  <a:lnTo>
                    <a:pt x="129" y="270"/>
                  </a:lnTo>
                  <a:lnTo>
                    <a:pt x="138" y="282"/>
                  </a:lnTo>
                  <a:lnTo>
                    <a:pt x="146" y="296"/>
                  </a:lnTo>
                  <a:lnTo>
                    <a:pt x="153" y="310"/>
                  </a:lnTo>
                  <a:lnTo>
                    <a:pt x="160" y="324"/>
                  </a:lnTo>
                  <a:lnTo>
                    <a:pt x="165" y="339"/>
                  </a:lnTo>
                  <a:lnTo>
                    <a:pt x="169" y="354"/>
                  </a:lnTo>
                  <a:lnTo>
                    <a:pt x="186" y="354"/>
                  </a:lnTo>
                  <a:lnTo>
                    <a:pt x="186" y="354"/>
                  </a:lnTo>
                  <a:lnTo>
                    <a:pt x="190" y="339"/>
                  </a:lnTo>
                  <a:lnTo>
                    <a:pt x="195" y="324"/>
                  </a:lnTo>
                  <a:lnTo>
                    <a:pt x="202" y="310"/>
                  </a:lnTo>
                  <a:lnTo>
                    <a:pt x="209" y="296"/>
                  </a:lnTo>
                  <a:lnTo>
                    <a:pt x="217" y="282"/>
                  </a:lnTo>
                  <a:lnTo>
                    <a:pt x="226" y="270"/>
                  </a:lnTo>
                  <a:lnTo>
                    <a:pt x="237" y="258"/>
                  </a:lnTo>
                  <a:lnTo>
                    <a:pt x="247" y="246"/>
                  </a:lnTo>
                  <a:lnTo>
                    <a:pt x="259" y="236"/>
                  </a:lnTo>
                  <a:lnTo>
                    <a:pt x="270" y="226"/>
                  </a:lnTo>
                  <a:lnTo>
                    <a:pt x="283" y="216"/>
                  </a:lnTo>
                  <a:lnTo>
                    <a:pt x="297" y="208"/>
                  </a:lnTo>
                  <a:lnTo>
                    <a:pt x="311" y="201"/>
                  </a:lnTo>
                  <a:lnTo>
                    <a:pt x="325" y="194"/>
                  </a:lnTo>
                  <a:lnTo>
                    <a:pt x="340" y="188"/>
                  </a:lnTo>
                  <a:lnTo>
                    <a:pt x="355" y="185"/>
                  </a:lnTo>
                  <a:lnTo>
                    <a:pt x="355" y="1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8" name="Freeform 85"/>
            <p:cNvSpPr>
              <a:spLocks noEditPoints="1"/>
            </p:cNvSpPr>
            <p:nvPr/>
          </p:nvSpPr>
          <p:spPr bwMode="auto">
            <a:xfrm>
              <a:off x="7199313" y="2231380"/>
              <a:ext cx="331788" cy="331788"/>
            </a:xfrm>
            <a:custGeom>
              <a:avLst/>
              <a:gdLst>
                <a:gd name="T0" fmla="*/ 200 w 417"/>
                <a:gd name="T1" fmla="*/ 417 h 417"/>
                <a:gd name="T2" fmla="*/ 185 w 417"/>
                <a:gd name="T3" fmla="*/ 414 h 417"/>
                <a:gd name="T4" fmla="*/ 175 w 417"/>
                <a:gd name="T5" fmla="*/ 404 h 417"/>
                <a:gd name="T6" fmla="*/ 170 w 417"/>
                <a:gd name="T7" fmla="*/ 394 h 417"/>
                <a:gd name="T8" fmla="*/ 156 w 417"/>
                <a:gd name="T9" fmla="*/ 355 h 417"/>
                <a:gd name="T10" fmla="*/ 134 w 417"/>
                <a:gd name="T11" fmla="*/ 321 h 417"/>
                <a:gd name="T12" fmla="*/ 107 w 417"/>
                <a:gd name="T13" fmla="*/ 291 h 417"/>
                <a:gd name="T14" fmla="*/ 74 w 417"/>
                <a:gd name="T15" fmla="*/ 268 h 417"/>
                <a:gd name="T16" fmla="*/ 37 w 417"/>
                <a:gd name="T17" fmla="*/ 251 h 417"/>
                <a:gd name="T18" fmla="*/ 19 w 417"/>
                <a:gd name="T19" fmla="*/ 245 h 417"/>
                <a:gd name="T20" fmla="*/ 6 w 417"/>
                <a:gd name="T21" fmla="*/ 236 h 417"/>
                <a:gd name="T22" fmla="*/ 0 w 417"/>
                <a:gd name="T23" fmla="*/ 222 h 417"/>
                <a:gd name="T24" fmla="*/ 0 w 417"/>
                <a:gd name="T25" fmla="*/ 201 h 417"/>
                <a:gd name="T26" fmla="*/ 3 w 417"/>
                <a:gd name="T27" fmla="*/ 186 h 417"/>
                <a:gd name="T28" fmla="*/ 14 w 417"/>
                <a:gd name="T29" fmla="*/ 175 h 417"/>
                <a:gd name="T30" fmla="*/ 23 w 417"/>
                <a:gd name="T31" fmla="*/ 171 h 417"/>
                <a:gd name="T32" fmla="*/ 63 w 417"/>
                <a:gd name="T33" fmla="*/ 157 h 417"/>
                <a:gd name="T34" fmla="*/ 96 w 417"/>
                <a:gd name="T35" fmla="*/ 135 h 417"/>
                <a:gd name="T36" fmla="*/ 126 w 417"/>
                <a:gd name="T37" fmla="*/ 107 h 417"/>
                <a:gd name="T38" fmla="*/ 149 w 417"/>
                <a:gd name="T39" fmla="*/ 74 h 417"/>
                <a:gd name="T40" fmla="*/ 167 w 417"/>
                <a:gd name="T41" fmla="*/ 36 h 417"/>
                <a:gd name="T42" fmla="*/ 173 w 417"/>
                <a:gd name="T43" fmla="*/ 19 h 417"/>
                <a:gd name="T44" fmla="*/ 182 w 417"/>
                <a:gd name="T45" fmla="*/ 6 h 417"/>
                <a:gd name="T46" fmla="*/ 196 w 417"/>
                <a:gd name="T47" fmla="*/ 0 h 417"/>
                <a:gd name="T48" fmla="*/ 217 w 417"/>
                <a:gd name="T49" fmla="*/ 0 h 417"/>
                <a:gd name="T50" fmla="*/ 232 w 417"/>
                <a:gd name="T51" fmla="*/ 4 h 417"/>
                <a:gd name="T52" fmla="*/ 242 w 417"/>
                <a:gd name="T53" fmla="*/ 14 h 417"/>
                <a:gd name="T54" fmla="*/ 247 w 417"/>
                <a:gd name="T55" fmla="*/ 23 h 417"/>
                <a:gd name="T56" fmla="*/ 261 w 417"/>
                <a:gd name="T57" fmla="*/ 62 h 417"/>
                <a:gd name="T58" fmla="*/ 283 w 417"/>
                <a:gd name="T59" fmla="*/ 96 h 417"/>
                <a:gd name="T60" fmla="*/ 310 w 417"/>
                <a:gd name="T61" fmla="*/ 127 h 417"/>
                <a:gd name="T62" fmla="*/ 343 w 417"/>
                <a:gd name="T63" fmla="*/ 150 h 417"/>
                <a:gd name="T64" fmla="*/ 381 w 417"/>
                <a:gd name="T65" fmla="*/ 167 h 417"/>
                <a:gd name="T66" fmla="*/ 398 w 417"/>
                <a:gd name="T67" fmla="*/ 173 h 417"/>
                <a:gd name="T68" fmla="*/ 411 w 417"/>
                <a:gd name="T69" fmla="*/ 182 h 417"/>
                <a:gd name="T70" fmla="*/ 417 w 417"/>
                <a:gd name="T71" fmla="*/ 196 h 417"/>
                <a:gd name="T72" fmla="*/ 417 w 417"/>
                <a:gd name="T73" fmla="*/ 217 h 417"/>
                <a:gd name="T74" fmla="*/ 414 w 417"/>
                <a:gd name="T75" fmla="*/ 231 h 417"/>
                <a:gd name="T76" fmla="*/ 403 w 417"/>
                <a:gd name="T77" fmla="*/ 242 h 417"/>
                <a:gd name="T78" fmla="*/ 394 w 417"/>
                <a:gd name="T79" fmla="*/ 247 h 417"/>
                <a:gd name="T80" fmla="*/ 356 w 417"/>
                <a:gd name="T81" fmla="*/ 261 h 417"/>
                <a:gd name="T82" fmla="*/ 321 w 417"/>
                <a:gd name="T83" fmla="*/ 283 h 417"/>
                <a:gd name="T84" fmla="*/ 291 w 417"/>
                <a:gd name="T85" fmla="*/ 311 h 417"/>
                <a:gd name="T86" fmla="*/ 268 w 417"/>
                <a:gd name="T87" fmla="*/ 343 h 417"/>
                <a:gd name="T88" fmla="*/ 250 w 417"/>
                <a:gd name="T89" fmla="*/ 380 h 417"/>
                <a:gd name="T90" fmla="*/ 244 w 417"/>
                <a:gd name="T91" fmla="*/ 399 h 417"/>
                <a:gd name="T92" fmla="*/ 235 w 417"/>
                <a:gd name="T93" fmla="*/ 412 h 417"/>
                <a:gd name="T94" fmla="*/ 221 w 417"/>
                <a:gd name="T95" fmla="*/ 417 h 417"/>
                <a:gd name="T96" fmla="*/ 97 w 417"/>
                <a:gd name="T97" fmla="*/ 209 h 417"/>
                <a:gd name="T98" fmla="*/ 131 w 417"/>
                <a:gd name="T99" fmla="*/ 230 h 417"/>
                <a:gd name="T100" fmla="*/ 175 w 417"/>
                <a:gd name="T101" fmla="*/ 270 h 417"/>
                <a:gd name="T102" fmla="*/ 209 w 417"/>
                <a:gd name="T103" fmla="*/ 320 h 417"/>
                <a:gd name="T104" fmla="*/ 229 w 417"/>
                <a:gd name="T105" fmla="*/ 286 h 417"/>
                <a:gd name="T106" fmla="*/ 270 w 417"/>
                <a:gd name="T107" fmla="*/ 242 h 417"/>
                <a:gd name="T108" fmla="*/ 320 w 417"/>
                <a:gd name="T109" fmla="*/ 209 h 417"/>
                <a:gd name="T110" fmla="*/ 286 w 417"/>
                <a:gd name="T111" fmla="*/ 188 h 417"/>
                <a:gd name="T112" fmla="*/ 242 w 417"/>
                <a:gd name="T113" fmla="*/ 147 h 417"/>
                <a:gd name="T114" fmla="*/ 209 w 417"/>
                <a:gd name="T115" fmla="*/ 98 h 417"/>
                <a:gd name="T116" fmla="*/ 188 w 417"/>
                <a:gd name="T117" fmla="*/ 131 h 417"/>
                <a:gd name="T118" fmla="*/ 147 w 417"/>
                <a:gd name="T119" fmla="*/ 175 h 417"/>
                <a:gd name="T120" fmla="*/ 97 w 417"/>
                <a:gd name="T121"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7" h="417">
                  <a:moveTo>
                    <a:pt x="217" y="417"/>
                  </a:moveTo>
                  <a:lnTo>
                    <a:pt x="200" y="417"/>
                  </a:lnTo>
                  <a:lnTo>
                    <a:pt x="200" y="417"/>
                  </a:lnTo>
                  <a:lnTo>
                    <a:pt x="196" y="417"/>
                  </a:lnTo>
                  <a:lnTo>
                    <a:pt x="190" y="416"/>
                  </a:lnTo>
                  <a:lnTo>
                    <a:pt x="185" y="414"/>
                  </a:lnTo>
                  <a:lnTo>
                    <a:pt x="182" y="412"/>
                  </a:lnTo>
                  <a:lnTo>
                    <a:pt x="178" y="408"/>
                  </a:lnTo>
                  <a:lnTo>
                    <a:pt x="175" y="404"/>
                  </a:lnTo>
                  <a:lnTo>
                    <a:pt x="173" y="399"/>
                  </a:lnTo>
                  <a:lnTo>
                    <a:pt x="170" y="394"/>
                  </a:lnTo>
                  <a:lnTo>
                    <a:pt x="170" y="394"/>
                  </a:lnTo>
                  <a:lnTo>
                    <a:pt x="167" y="380"/>
                  </a:lnTo>
                  <a:lnTo>
                    <a:pt x="162" y="368"/>
                  </a:lnTo>
                  <a:lnTo>
                    <a:pt x="156" y="355"/>
                  </a:lnTo>
                  <a:lnTo>
                    <a:pt x="149" y="343"/>
                  </a:lnTo>
                  <a:lnTo>
                    <a:pt x="142" y="332"/>
                  </a:lnTo>
                  <a:lnTo>
                    <a:pt x="134" y="321"/>
                  </a:lnTo>
                  <a:lnTo>
                    <a:pt x="126" y="311"/>
                  </a:lnTo>
                  <a:lnTo>
                    <a:pt x="117" y="300"/>
                  </a:lnTo>
                  <a:lnTo>
                    <a:pt x="107" y="291"/>
                  </a:lnTo>
                  <a:lnTo>
                    <a:pt x="96" y="283"/>
                  </a:lnTo>
                  <a:lnTo>
                    <a:pt x="86" y="275"/>
                  </a:lnTo>
                  <a:lnTo>
                    <a:pt x="74" y="268"/>
                  </a:lnTo>
                  <a:lnTo>
                    <a:pt x="63" y="261"/>
                  </a:lnTo>
                  <a:lnTo>
                    <a:pt x="50" y="255"/>
                  </a:lnTo>
                  <a:lnTo>
                    <a:pt x="37" y="251"/>
                  </a:lnTo>
                  <a:lnTo>
                    <a:pt x="23" y="247"/>
                  </a:lnTo>
                  <a:lnTo>
                    <a:pt x="23" y="247"/>
                  </a:lnTo>
                  <a:lnTo>
                    <a:pt x="19" y="245"/>
                  </a:lnTo>
                  <a:lnTo>
                    <a:pt x="14" y="242"/>
                  </a:lnTo>
                  <a:lnTo>
                    <a:pt x="9" y="239"/>
                  </a:lnTo>
                  <a:lnTo>
                    <a:pt x="6" y="236"/>
                  </a:lnTo>
                  <a:lnTo>
                    <a:pt x="3" y="231"/>
                  </a:lnTo>
                  <a:lnTo>
                    <a:pt x="1" y="226"/>
                  </a:lnTo>
                  <a:lnTo>
                    <a:pt x="0" y="222"/>
                  </a:lnTo>
                  <a:lnTo>
                    <a:pt x="0" y="217"/>
                  </a:lnTo>
                  <a:lnTo>
                    <a:pt x="0" y="201"/>
                  </a:lnTo>
                  <a:lnTo>
                    <a:pt x="0" y="201"/>
                  </a:lnTo>
                  <a:lnTo>
                    <a:pt x="0" y="196"/>
                  </a:lnTo>
                  <a:lnTo>
                    <a:pt x="1" y="190"/>
                  </a:lnTo>
                  <a:lnTo>
                    <a:pt x="3" y="186"/>
                  </a:lnTo>
                  <a:lnTo>
                    <a:pt x="6" y="182"/>
                  </a:lnTo>
                  <a:lnTo>
                    <a:pt x="9" y="178"/>
                  </a:lnTo>
                  <a:lnTo>
                    <a:pt x="14" y="175"/>
                  </a:lnTo>
                  <a:lnTo>
                    <a:pt x="19" y="173"/>
                  </a:lnTo>
                  <a:lnTo>
                    <a:pt x="23" y="171"/>
                  </a:lnTo>
                  <a:lnTo>
                    <a:pt x="23" y="171"/>
                  </a:lnTo>
                  <a:lnTo>
                    <a:pt x="37" y="167"/>
                  </a:lnTo>
                  <a:lnTo>
                    <a:pt x="50" y="163"/>
                  </a:lnTo>
                  <a:lnTo>
                    <a:pt x="63" y="157"/>
                  </a:lnTo>
                  <a:lnTo>
                    <a:pt x="74" y="150"/>
                  </a:lnTo>
                  <a:lnTo>
                    <a:pt x="86" y="143"/>
                  </a:lnTo>
                  <a:lnTo>
                    <a:pt x="96" y="135"/>
                  </a:lnTo>
                  <a:lnTo>
                    <a:pt x="107" y="127"/>
                  </a:lnTo>
                  <a:lnTo>
                    <a:pt x="117" y="117"/>
                  </a:lnTo>
                  <a:lnTo>
                    <a:pt x="126" y="107"/>
                  </a:lnTo>
                  <a:lnTo>
                    <a:pt x="134" y="96"/>
                  </a:lnTo>
                  <a:lnTo>
                    <a:pt x="142" y="86"/>
                  </a:lnTo>
                  <a:lnTo>
                    <a:pt x="149" y="74"/>
                  </a:lnTo>
                  <a:lnTo>
                    <a:pt x="156" y="62"/>
                  </a:lnTo>
                  <a:lnTo>
                    <a:pt x="162" y="50"/>
                  </a:lnTo>
                  <a:lnTo>
                    <a:pt x="167" y="36"/>
                  </a:lnTo>
                  <a:lnTo>
                    <a:pt x="170" y="23"/>
                  </a:lnTo>
                  <a:lnTo>
                    <a:pt x="170" y="23"/>
                  </a:lnTo>
                  <a:lnTo>
                    <a:pt x="173" y="19"/>
                  </a:lnTo>
                  <a:lnTo>
                    <a:pt x="175" y="14"/>
                  </a:lnTo>
                  <a:lnTo>
                    <a:pt x="178" y="10"/>
                  </a:lnTo>
                  <a:lnTo>
                    <a:pt x="182" y="6"/>
                  </a:lnTo>
                  <a:lnTo>
                    <a:pt x="185" y="4"/>
                  </a:lnTo>
                  <a:lnTo>
                    <a:pt x="190" y="1"/>
                  </a:lnTo>
                  <a:lnTo>
                    <a:pt x="196" y="0"/>
                  </a:lnTo>
                  <a:lnTo>
                    <a:pt x="200" y="0"/>
                  </a:lnTo>
                  <a:lnTo>
                    <a:pt x="217" y="0"/>
                  </a:lnTo>
                  <a:lnTo>
                    <a:pt x="217" y="0"/>
                  </a:lnTo>
                  <a:lnTo>
                    <a:pt x="221" y="0"/>
                  </a:lnTo>
                  <a:lnTo>
                    <a:pt x="227" y="1"/>
                  </a:lnTo>
                  <a:lnTo>
                    <a:pt x="232" y="4"/>
                  </a:lnTo>
                  <a:lnTo>
                    <a:pt x="235" y="6"/>
                  </a:lnTo>
                  <a:lnTo>
                    <a:pt x="240" y="10"/>
                  </a:lnTo>
                  <a:lnTo>
                    <a:pt x="242" y="14"/>
                  </a:lnTo>
                  <a:lnTo>
                    <a:pt x="244" y="19"/>
                  </a:lnTo>
                  <a:lnTo>
                    <a:pt x="247" y="23"/>
                  </a:lnTo>
                  <a:lnTo>
                    <a:pt x="247" y="23"/>
                  </a:lnTo>
                  <a:lnTo>
                    <a:pt x="250" y="36"/>
                  </a:lnTo>
                  <a:lnTo>
                    <a:pt x="255" y="50"/>
                  </a:lnTo>
                  <a:lnTo>
                    <a:pt x="261" y="62"/>
                  </a:lnTo>
                  <a:lnTo>
                    <a:pt x="268" y="74"/>
                  </a:lnTo>
                  <a:lnTo>
                    <a:pt x="275" y="86"/>
                  </a:lnTo>
                  <a:lnTo>
                    <a:pt x="283" y="96"/>
                  </a:lnTo>
                  <a:lnTo>
                    <a:pt x="291" y="107"/>
                  </a:lnTo>
                  <a:lnTo>
                    <a:pt x="300" y="117"/>
                  </a:lnTo>
                  <a:lnTo>
                    <a:pt x="310" y="127"/>
                  </a:lnTo>
                  <a:lnTo>
                    <a:pt x="321" y="135"/>
                  </a:lnTo>
                  <a:lnTo>
                    <a:pt x="331" y="143"/>
                  </a:lnTo>
                  <a:lnTo>
                    <a:pt x="343" y="150"/>
                  </a:lnTo>
                  <a:lnTo>
                    <a:pt x="356" y="157"/>
                  </a:lnTo>
                  <a:lnTo>
                    <a:pt x="367" y="163"/>
                  </a:lnTo>
                  <a:lnTo>
                    <a:pt x="381" y="167"/>
                  </a:lnTo>
                  <a:lnTo>
                    <a:pt x="394" y="171"/>
                  </a:lnTo>
                  <a:lnTo>
                    <a:pt x="394" y="171"/>
                  </a:lnTo>
                  <a:lnTo>
                    <a:pt x="398" y="173"/>
                  </a:lnTo>
                  <a:lnTo>
                    <a:pt x="403" y="175"/>
                  </a:lnTo>
                  <a:lnTo>
                    <a:pt x="408" y="178"/>
                  </a:lnTo>
                  <a:lnTo>
                    <a:pt x="411" y="182"/>
                  </a:lnTo>
                  <a:lnTo>
                    <a:pt x="414" y="186"/>
                  </a:lnTo>
                  <a:lnTo>
                    <a:pt x="416" y="190"/>
                  </a:lnTo>
                  <a:lnTo>
                    <a:pt x="417" y="196"/>
                  </a:lnTo>
                  <a:lnTo>
                    <a:pt x="417" y="201"/>
                  </a:lnTo>
                  <a:lnTo>
                    <a:pt x="417" y="217"/>
                  </a:lnTo>
                  <a:lnTo>
                    <a:pt x="417" y="217"/>
                  </a:lnTo>
                  <a:lnTo>
                    <a:pt x="417" y="222"/>
                  </a:lnTo>
                  <a:lnTo>
                    <a:pt x="416" y="226"/>
                  </a:lnTo>
                  <a:lnTo>
                    <a:pt x="414" y="231"/>
                  </a:lnTo>
                  <a:lnTo>
                    <a:pt x="411" y="236"/>
                  </a:lnTo>
                  <a:lnTo>
                    <a:pt x="408" y="239"/>
                  </a:lnTo>
                  <a:lnTo>
                    <a:pt x="403" y="242"/>
                  </a:lnTo>
                  <a:lnTo>
                    <a:pt x="398" y="245"/>
                  </a:lnTo>
                  <a:lnTo>
                    <a:pt x="394" y="247"/>
                  </a:lnTo>
                  <a:lnTo>
                    <a:pt x="394" y="247"/>
                  </a:lnTo>
                  <a:lnTo>
                    <a:pt x="381" y="251"/>
                  </a:lnTo>
                  <a:lnTo>
                    <a:pt x="367" y="255"/>
                  </a:lnTo>
                  <a:lnTo>
                    <a:pt x="356" y="261"/>
                  </a:lnTo>
                  <a:lnTo>
                    <a:pt x="343" y="268"/>
                  </a:lnTo>
                  <a:lnTo>
                    <a:pt x="331" y="275"/>
                  </a:lnTo>
                  <a:lnTo>
                    <a:pt x="321" y="283"/>
                  </a:lnTo>
                  <a:lnTo>
                    <a:pt x="310" y="291"/>
                  </a:lnTo>
                  <a:lnTo>
                    <a:pt x="300" y="300"/>
                  </a:lnTo>
                  <a:lnTo>
                    <a:pt x="291" y="311"/>
                  </a:lnTo>
                  <a:lnTo>
                    <a:pt x="283" y="321"/>
                  </a:lnTo>
                  <a:lnTo>
                    <a:pt x="275" y="332"/>
                  </a:lnTo>
                  <a:lnTo>
                    <a:pt x="268" y="343"/>
                  </a:lnTo>
                  <a:lnTo>
                    <a:pt x="261" y="355"/>
                  </a:lnTo>
                  <a:lnTo>
                    <a:pt x="255" y="368"/>
                  </a:lnTo>
                  <a:lnTo>
                    <a:pt x="250" y="380"/>
                  </a:lnTo>
                  <a:lnTo>
                    <a:pt x="247" y="394"/>
                  </a:lnTo>
                  <a:lnTo>
                    <a:pt x="247" y="394"/>
                  </a:lnTo>
                  <a:lnTo>
                    <a:pt x="244" y="399"/>
                  </a:lnTo>
                  <a:lnTo>
                    <a:pt x="242" y="404"/>
                  </a:lnTo>
                  <a:lnTo>
                    <a:pt x="240" y="408"/>
                  </a:lnTo>
                  <a:lnTo>
                    <a:pt x="235" y="412"/>
                  </a:lnTo>
                  <a:lnTo>
                    <a:pt x="232" y="414"/>
                  </a:lnTo>
                  <a:lnTo>
                    <a:pt x="227" y="416"/>
                  </a:lnTo>
                  <a:lnTo>
                    <a:pt x="221" y="417"/>
                  </a:lnTo>
                  <a:lnTo>
                    <a:pt x="217" y="417"/>
                  </a:lnTo>
                  <a:lnTo>
                    <a:pt x="217" y="417"/>
                  </a:lnTo>
                  <a:close/>
                  <a:moveTo>
                    <a:pt x="97" y="209"/>
                  </a:moveTo>
                  <a:lnTo>
                    <a:pt x="97" y="209"/>
                  </a:lnTo>
                  <a:lnTo>
                    <a:pt x="115" y="219"/>
                  </a:lnTo>
                  <a:lnTo>
                    <a:pt x="131" y="230"/>
                  </a:lnTo>
                  <a:lnTo>
                    <a:pt x="147" y="242"/>
                  </a:lnTo>
                  <a:lnTo>
                    <a:pt x="161" y="256"/>
                  </a:lnTo>
                  <a:lnTo>
                    <a:pt x="175" y="270"/>
                  </a:lnTo>
                  <a:lnTo>
                    <a:pt x="188" y="286"/>
                  </a:lnTo>
                  <a:lnTo>
                    <a:pt x="198" y="303"/>
                  </a:lnTo>
                  <a:lnTo>
                    <a:pt x="209" y="320"/>
                  </a:lnTo>
                  <a:lnTo>
                    <a:pt x="209" y="320"/>
                  </a:lnTo>
                  <a:lnTo>
                    <a:pt x="219" y="303"/>
                  </a:lnTo>
                  <a:lnTo>
                    <a:pt x="229" y="286"/>
                  </a:lnTo>
                  <a:lnTo>
                    <a:pt x="242" y="270"/>
                  </a:lnTo>
                  <a:lnTo>
                    <a:pt x="256" y="256"/>
                  </a:lnTo>
                  <a:lnTo>
                    <a:pt x="270" y="242"/>
                  </a:lnTo>
                  <a:lnTo>
                    <a:pt x="286" y="230"/>
                  </a:lnTo>
                  <a:lnTo>
                    <a:pt x="302" y="219"/>
                  </a:lnTo>
                  <a:lnTo>
                    <a:pt x="320" y="209"/>
                  </a:lnTo>
                  <a:lnTo>
                    <a:pt x="320" y="209"/>
                  </a:lnTo>
                  <a:lnTo>
                    <a:pt x="302" y="198"/>
                  </a:lnTo>
                  <a:lnTo>
                    <a:pt x="286" y="188"/>
                  </a:lnTo>
                  <a:lnTo>
                    <a:pt x="270" y="175"/>
                  </a:lnTo>
                  <a:lnTo>
                    <a:pt x="256" y="161"/>
                  </a:lnTo>
                  <a:lnTo>
                    <a:pt x="242" y="147"/>
                  </a:lnTo>
                  <a:lnTo>
                    <a:pt x="229" y="131"/>
                  </a:lnTo>
                  <a:lnTo>
                    <a:pt x="219" y="115"/>
                  </a:lnTo>
                  <a:lnTo>
                    <a:pt x="209" y="98"/>
                  </a:lnTo>
                  <a:lnTo>
                    <a:pt x="209" y="98"/>
                  </a:lnTo>
                  <a:lnTo>
                    <a:pt x="198" y="115"/>
                  </a:lnTo>
                  <a:lnTo>
                    <a:pt x="188" y="131"/>
                  </a:lnTo>
                  <a:lnTo>
                    <a:pt x="175" y="147"/>
                  </a:lnTo>
                  <a:lnTo>
                    <a:pt x="161" y="161"/>
                  </a:lnTo>
                  <a:lnTo>
                    <a:pt x="147" y="175"/>
                  </a:lnTo>
                  <a:lnTo>
                    <a:pt x="131" y="188"/>
                  </a:lnTo>
                  <a:lnTo>
                    <a:pt x="115" y="198"/>
                  </a:lnTo>
                  <a:lnTo>
                    <a:pt x="97" y="209"/>
                  </a:lnTo>
                  <a:lnTo>
                    <a:pt x="97"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86"/>
            <p:cNvSpPr/>
            <p:nvPr/>
          </p:nvSpPr>
          <p:spPr bwMode="auto">
            <a:xfrm>
              <a:off x="5043488" y="1086793"/>
              <a:ext cx="282575" cy="280988"/>
            </a:xfrm>
            <a:custGeom>
              <a:avLst/>
              <a:gdLst>
                <a:gd name="T0" fmla="*/ 355 w 355"/>
                <a:gd name="T1" fmla="*/ 170 h 354"/>
                <a:gd name="T2" fmla="*/ 339 w 355"/>
                <a:gd name="T3" fmla="*/ 165 h 354"/>
                <a:gd name="T4" fmla="*/ 310 w 355"/>
                <a:gd name="T5" fmla="*/ 153 h 354"/>
                <a:gd name="T6" fmla="*/ 284 w 355"/>
                <a:gd name="T7" fmla="*/ 138 h 354"/>
                <a:gd name="T8" fmla="*/ 258 w 355"/>
                <a:gd name="T9" fmla="*/ 118 h 354"/>
                <a:gd name="T10" fmla="*/ 236 w 355"/>
                <a:gd name="T11" fmla="*/ 96 h 354"/>
                <a:gd name="T12" fmla="*/ 218 w 355"/>
                <a:gd name="T13" fmla="*/ 72 h 354"/>
                <a:gd name="T14" fmla="*/ 201 w 355"/>
                <a:gd name="T15" fmla="*/ 45 h 354"/>
                <a:gd name="T16" fmla="*/ 190 w 355"/>
                <a:gd name="T17" fmla="*/ 15 h 354"/>
                <a:gd name="T18" fmla="*/ 170 w 355"/>
                <a:gd name="T19" fmla="*/ 0 h 354"/>
                <a:gd name="T20" fmla="*/ 166 w 355"/>
                <a:gd name="T21" fmla="*/ 15 h 354"/>
                <a:gd name="T22" fmla="*/ 153 w 355"/>
                <a:gd name="T23" fmla="*/ 45 h 354"/>
                <a:gd name="T24" fmla="*/ 138 w 355"/>
                <a:gd name="T25" fmla="*/ 72 h 354"/>
                <a:gd name="T26" fmla="*/ 119 w 355"/>
                <a:gd name="T27" fmla="*/ 96 h 354"/>
                <a:gd name="T28" fmla="*/ 97 w 355"/>
                <a:gd name="T29" fmla="*/ 118 h 354"/>
                <a:gd name="T30" fmla="*/ 72 w 355"/>
                <a:gd name="T31" fmla="*/ 138 h 354"/>
                <a:gd name="T32" fmla="*/ 45 w 355"/>
                <a:gd name="T33" fmla="*/ 153 h 354"/>
                <a:gd name="T34" fmla="*/ 15 w 355"/>
                <a:gd name="T35" fmla="*/ 165 h 354"/>
                <a:gd name="T36" fmla="*/ 0 w 355"/>
                <a:gd name="T37" fmla="*/ 185 h 354"/>
                <a:gd name="T38" fmla="*/ 15 w 355"/>
                <a:gd name="T39" fmla="*/ 190 h 354"/>
                <a:gd name="T40" fmla="*/ 45 w 355"/>
                <a:gd name="T41" fmla="*/ 201 h 354"/>
                <a:gd name="T42" fmla="*/ 72 w 355"/>
                <a:gd name="T43" fmla="*/ 218 h 354"/>
                <a:gd name="T44" fmla="*/ 97 w 355"/>
                <a:gd name="T45" fmla="*/ 236 h 354"/>
                <a:gd name="T46" fmla="*/ 119 w 355"/>
                <a:gd name="T47" fmla="*/ 258 h 354"/>
                <a:gd name="T48" fmla="*/ 138 w 355"/>
                <a:gd name="T49" fmla="*/ 283 h 354"/>
                <a:gd name="T50" fmla="*/ 153 w 355"/>
                <a:gd name="T51" fmla="*/ 310 h 354"/>
                <a:gd name="T52" fmla="*/ 166 w 355"/>
                <a:gd name="T53" fmla="*/ 339 h 354"/>
                <a:gd name="T54" fmla="*/ 185 w 355"/>
                <a:gd name="T55" fmla="*/ 354 h 354"/>
                <a:gd name="T56" fmla="*/ 190 w 355"/>
                <a:gd name="T57" fmla="*/ 339 h 354"/>
                <a:gd name="T58" fmla="*/ 201 w 355"/>
                <a:gd name="T59" fmla="*/ 310 h 354"/>
                <a:gd name="T60" fmla="*/ 218 w 355"/>
                <a:gd name="T61" fmla="*/ 283 h 354"/>
                <a:gd name="T62" fmla="*/ 236 w 355"/>
                <a:gd name="T63" fmla="*/ 258 h 354"/>
                <a:gd name="T64" fmla="*/ 258 w 355"/>
                <a:gd name="T65" fmla="*/ 236 h 354"/>
                <a:gd name="T66" fmla="*/ 284 w 355"/>
                <a:gd name="T67" fmla="*/ 218 h 354"/>
                <a:gd name="T68" fmla="*/ 310 w 355"/>
                <a:gd name="T69" fmla="*/ 201 h 354"/>
                <a:gd name="T70" fmla="*/ 339 w 355"/>
                <a:gd name="T71" fmla="*/ 190 h 354"/>
                <a:gd name="T72" fmla="*/ 355 w 355"/>
                <a:gd name="T73" fmla="*/ 18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5" h="354">
                  <a:moveTo>
                    <a:pt x="355" y="185"/>
                  </a:moveTo>
                  <a:lnTo>
                    <a:pt x="355" y="170"/>
                  </a:lnTo>
                  <a:lnTo>
                    <a:pt x="355" y="170"/>
                  </a:lnTo>
                  <a:lnTo>
                    <a:pt x="339" y="165"/>
                  </a:lnTo>
                  <a:lnTo>
                    <a:pt x="325" y="160"/>
                  </a:lnTo>
                  <a:lnTo>
                    <a:pt x="310" y="153"/>
                  </a:lnTo>
                  <a:lnTo>
                    <a:pt x="296" y="146"/>
                  </a:lnTo>
                  <a:lnTo>
                    <a:pt x="284" y="138"/>
                  </a:lnTo>
                  <a:lnTo>
                    <a:pt x="271" y="128"/>
                  </a:lnTo>
                  <a:lnTo>
                    <a:pt x="258" y="118"/>
                  </a:lnTo>
                  <a:lnTo>
                    <a:pt x="247" y="108"/>
                  </a:lnTo>
                  <a:lnTo>
                    <a:pt x="236" y="96"/>
                  </a:lnTo>
                  <a:lnTo>
                    <a:pt x="227" y="84"/>
                  </a:lnTo>
                  <a:lnTo>
                    <a:pt x="218" y="72"/>
                  </a:lnTo>
                  <a:lnTo>
                    <a:pt x="210" y="59"/>
                  </a:lnTo>
                  <a:lnTo>
                    <a:pt x="201" y="45"/>
                  </a:lnTo>
                  <a:lnTo>
                    <a:pt x="196" y="30"/>
                  </a:lnTo>
                  <a:lnTo>
                    <a:pt x="190" y="15"/>
                  </a:lnTo>
                  <a:lnTo>
                    <a:pt x="185" y="0"/>
                  </a:lnTo>
                  <a:lnTo>
                    <a:pt x="170" y="0"/>
                  </a:lnTo>
                  <a:lnTo>
                    <a:pt x="170" y="0"/>
                  </a:lnTo>
                  <a:lnTo>
                    <a:pt x="166" y="15"/>
                  </a:lnTo>
                  <a:lnTo>
                    <a:pt x="160" y="30"/>
                  </a:lnTo>
                  <a:lnTo>
                    <a:pt x="153" y="45"/>
                  </a:lnTo>
                  <a:lnTo>
                    <a:pt x="146" y="59"/>
                  </a:lnTo>
                  <a:lnTo>
                    <a:pt x="138" y="72"/>
                  </a:lnTo>
                  <a:lnTo>
                    <a:pt x="128" y="84"/>
                  </a:lnTo>
                  <a:lnTo>
                    <a:pt x="119" y="96"/>
                  </a:lnTo>
                  <a:lnTo>
                    <a:pt x="108" y="108"/>
                  </a:lnTo>
                  <a:lnTo>
                    <a:pt x="97" y="118"/>
                  </a:lnTo>
                  <a:lnTo>
                    <a:pt x="84" y="128"/>
                  </a:lnTo>
                  <a:lnTo>
                    <a:pt x="72" y="138"/>
                  </a:lnTo>
                  <a:lnTo>
                    <a:pt x="59" y="146"/>
                  </a:lnTo>
                  <a:lnTo>
                    <a:pt x="45" y="153"/>
                  </a:lnTo>
                  <a:lnTo>
                    <a:pt x="30" y="160"/>
                  </a:lnTo>
                  <a:lnTo>
                    <a:pt x="15" y="165"/>
                  </a:lnTo>
                  <a:lnTo>
                    <a:pt x="0" y="170"/>
                  </a:lnTo>
                  <a:lnTo>
                    <a:pt x="0" y="185"/>
                  </a:lnTo>
                  <a:lnTo>
                    <a:pt x="0" y="185"/>
                  </a:lnTo>
                  <a:lnTo>
                    <a:pt x="15" y="190"/>
                  </a:lnTo>
                  <a:lnTo>
                    <a:pt x="30" y="196"/>
                  </a:lnTo>
                  <a:lnTo>
                    <a:pt x="45" y="201"/>
                  </a:lnTo>
                  <a:lnTo>
                    <a:pt x="59" y="210"/>
                  </a:lnTo>
                  <a:lnTo>
                    <a:pt x="72" y="218"/>
                  </a:lnTo>
                  <a:lnTo>
                    <a:pt x="84" y="227"/>
                  </a:lnTo>
                  <a:lnTo>
                    <a:pt x="97" y="236"/>
                  </a:lnTo>
                  <a:lnTo>
                    <a:pt x="108" y="247"/>
                  </a:lnTo>
                  <a:lnTo>
                    <a:pt x="119" y="258"/>
                  </a:lnTo>
                  <a:lnTo>
                    <a:pt x="128" y="270"/>
                  </a:lnTo>
                  <a:lnTo>
                    <a:pt x="138" y="283"/>
                  </a:lnTo>
                  <a:lnTo>
                    <a:pt x="146" y="296"/>
                  </a:lnTo>
                  <a:lnTo>
                    <a:pt x="153" y="310"/>
                  </a:lnTo>
                  <a:lnTo>
                    <a:pt x="160" y="324"/>
                  </a:lnTo>
                  <a:lnTo>
                    <a:pt x="166" y="339"/>
                  </a:lnTo>
                  <a:lnTo>
                    <a:pt x="170" y="354"/>
                  </a:lnTo>
                  <a:lnTo>
                    <a:pt x="185" y="354"/>
                  </a:lnTo>
                  <a:lnTo>
                    <a:pt x="185" y="354"/>
                  </a:lnTo>
                  <a:lnTo>
                    <a:pt x="190" y="339"/>
                  </a:lnTo>
                  <a:lnTo>
                    <a:pt x="196" y="324"/>
                  </a:lnTo>
                  <a:lnTo>
                    <a:pt x="201" y="310"/>
                  </a:lnTo>
                  <a:lnTo>
                    <a:pt x="210" y="296"/>
                  </a:lnTo>
                  <a:lnTo>
                    <a:pt x="218" y="283"/>
                  </a:lnTo>
                  <a:lnTo>
                    <a:pt x="227" y="270"/>
                  </a:lnTo>
                  <a:lnTo>
                    <a:pt x="236" y="258"/>
                  </a:lnTo>
                  <a:lnTo>
                    <a:pt x="247" y="247"/>
                  </a:lnTo>
                  <a:lnTo>
                    <a:pt x="258" y="236"/>
                  </a:lnTo>
                  <a:lnTo>
                    <a:pt x="271" y="227"/>
                  </a:lnTo>
                  <a:lnTo>
                    <a:pt x="284" y="218"/>
                  </a:lnTo>
                  <a:lnTo>
                    <a:pt x="296" y="210"/>
                  </a:lnTo>
                  <a:lnTo>
                    <a:pt x="310" y="201"/>
                  </a:lnTo>
                  <a:lnTo>
                    <a:pt x="324" y="196"/>
                  </a:lnTo>
                  <a:lnTo>
                    <a:pt x="339" y="190"/>
                  </a:lnTo>
                  <a:lnTo>
                    <a:pt x="355" y="185"/>
                  </a:lnTo>
                  <a:lnTo>
                    <a:pt x="355" y="185"/>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0" name="Freeform 87"/>
            <p:cNvSpPr>
              <a:spLocks noEditPoints="1"/>
            </p:cNvSpPr>
            <p:nvPr/>
          </p:nvSpPr>
          <p:spPr bwMode="auto">
            <a:xfrm>
              <a:off x="5019676" y="1061393"/>
              <a:ext cx="331788" cy="331788"/>
            </a:xfrm>
            <a:custGeom>
              <a:avLst/>
              <a:gdLst>
                <a:gd name="T0" fmla="*/ 201 w 418"/>
                <a:gd name="T1" fmla="*/ 418 h 418"/>
                <a:gd name="T2" fmla="*/ 186 w 418"/>
                <a:gd name="T3" fmla="*/ 413 h 418"/>
                <a:gd name="T4" fmla="*/ 174 w 418"/>
                <a:gd name="T5" fmla="*/ 403 h 418"/>
                <a:gd name="T6" fmla="*/ 170 w 418"/>
                <a:gd name="T7" fmla="*/ 393 h 418"/>
                <a:gd name="T8" fmla="*/ 156 w 418"/>
                <a:gd name="T9" fmla="*/ 355 h 418"/>
                <a:gd name="T10" fmla="*/ 135 w 418"/>
                <a:gd name="T11" fmla="*/ 320 h 418"/>
                <a:gd name="T12" fmla="*/ 107 w 418"/>
                <a:gd name="T13" fmla="*/ 290 h 418"/>
                <a:gd name="T14" fmla="*/ 74 w 418"/>
                <a:gd name="T15" fmla="*/ 267 h 418"/>
                <a:gd name="T16" fmla="*/ 37 w 418"/>
                <a:gd name="T17" fmla="*/ 251 h 418"/>
                <a:gd name="T18" fmla="*/ 18 w 418"/>
                <a:gd name="T19" fmla="*/ 245 h 418"/>
                <a:gd name="T20" fmla="*/ 7 w 418"/>
                <a:gd name="T21" fmla="*/ 236 h 418"/>
                <a:gd name="T22" fmla="*/ 0 w 418"/>
                <a:gd name="T23" fmla="*/ 222 h 418"/>
                <a:gd name="T24" fmla="*/ 0 w 418"/>
                <a:gd name="T25" fmla="*/ 201 h 418"/>
                <a:gd name="T26" fmla="*/ 3 w 418"/>
                <a:gd name="T27" fmla="*/ 186 h 418"/>
                <a:gd name="T28" fmla="*/ 13 w 418"/>
                <a:gd name="T29" fmla="*/ 174 h 418"/>
                <a:gd name="T30" fmla="*/ 23 w 418"/>
                <a:gd name="T31" fmla="*/ 170 h 418"/>
                <a:gd name="T32" fmla="*/ 62 w 418"/>
                <a:gd name="T33" fmla="*/ 156 h 418"/>
                <a:gd name="T34" fmla="*/ 97 w 418"/>
                <a:gd name="T35" fmla="*/ 135 h 418"/>
                <a:gd name="T36" fmla="*/ 126 w 418"/>
                <a:gd name="T37" fmla="*/ 107 h 418"/>
                <a:gd name="T38" fmla="*/ 150 w 418"/>
                <a:gd name="T39" fmla="*/ 74 h 418"/>
                <a:gd name="T40" fmla="*/ 166 w 418"/>
                <a:gd name="T41" fmla="*/ 37 h 418"/>
                <a:gd name="T42" fmla="*/ 172 w 418"/>
                <a:gd name="T43" fmla="*/ 18 h 418"/>
                <a:gd name="T44" fmla="*/ 181 w 418"/>
                <a:gd name="T45" fmla="*/ 6 h 418"/>
                <a:gd name="T46" fmla="*/ 195 w 418"/>
                <a:gd name="T47" fmla="*/ 0 h 418"/>
                <a:gd name="T48" fmla="*/ 216 w 418"/>
                <a:gd name="T49" fmla="*/ 0 h 418"/>
                <a:gd name="T50" fmla="*/ 231 w 418"/>
                <a:gd name="T51" fmla="*/ 3 h 418"/>
                <a:gd name="T52" fmla="*/ 243 w 418"/>
                <a:gd name="T53" fmla="*/ 13 h 418"/>
                <a:gd name="T54" fmla="*/ 246 w 418"/>
                <a:gd name="T55" fmla="*/ 23 h 418"/>
                <a:gd name="T56" fmla="*/ 261 w 418"/>
                <a:gd name="T57" fmla="*/ 62 h 418"/>
                <a:gd name="T58" fmla="*/ 282 w 418"/>
                <a:gd name="T59" fmla="*/ 97 h 418"/>
                <a:gd name="T60" fmla="*/ 310 w 418"/>
                <a:gd name="T61" fmla="*/ 126 h 418"/>
                <a:gd name="T62" fmla="*/ 344 w 418"/>
                <a:gd name="T63" fmla="*/ 150 h 418"/>
                <a:gd name="T64" fmla="*/ 381 w 418"/>
                <a:gd name="T65" fmla="*/ 166 h 418"/>
                <a:gd name="T66" fmla="*/ 399 w 418"/>
                <a:gd name="T67" fmla="*/ 172 h 418"/>
                <a:gd name="T68" fmla="*/ 411 w 418"/>
                <a:gd name="T69" fmla="*/ 181 h 418"/>
                <a:gd name="T70" fmla="*/ 417 w 418"/>
                <a:gd name="T71" fmla="*/ 195 h 418"/>
                <a:gd name="T72" fmla="*/ 418 w 418"/>
                <a:gd name="T73" fmla="*/ 216 h 418"/>
                <a:gd name="T74" fmla="*/ 413 w 418"/>
                <a:gd name="T75" fmla="*/ 231 h 418"/>
                <a:gd name="T76" fmla="*/ 404 w 418"/>
                <a:gd name="T77" fmla="*/ 243 h 418"/>
                <a:gd name="T78" fmla="*/ 393 w 418"/>
                <a:gd name="T79" fmla="*/ 246 h 418"/>
                <a:gd name="T80" fmla="*/ 355 w 418"/>
                <a:gd name="T81" fmla="*/ 261 h 418"/>
                <a:gd name="T82" fmla="*/ 320 w 418"/>
                <a:gd name="T83" fmla="*/ 282 h 418"/>
                <a:gd name="T84" fmla="*/ 291 w 418"/>
                <a:gd name="T85" fmla="*/ 310 h 418"/>
                <a:gd name="T86" fmla="*/ 267 w 418"/>
                <a:gd name="T87" fmla="*/ 342 h 418"/>
                <a:gd name="T88" fmla="*/ 251 w 418"/>
                <a:gd name="T89" fmla="*/ 381 h 418"/>
                <a:gd name="T90" fmla="*/ 245 w 418"/>
                <a:gd name="T91" fmla="*/ 399 h 418"/>
                <a:gd name="T92" fmla="*/ 236 w 418"/>
                <a:gd name="T93" fmla="*/ 411 h 418"/>
                <a:gd name="T94" fmla="*/ 222 w 418"/>
                <a:gd name="T95" fmla="*/ 417 h 418"/>
                <a:gd name="T96" fmla="*/ 97 w 418"/>
                <a:gd name="T97" fmla="*/ 208 h 418"/>
                <a:gd name="T98" fmla="*/ 132 w 418"/>
                <a:gd name="T99" fmla="*/ 230 h 418"/>
                <a:gd name="T100" fmla="*/ 174 w 418"/>
                <a:gd name="T101" fmla="*/ 271 h 418"/>
                <a:gd name="T102" fmla="*/ 208 w 418"/>
                <a:gd name="T103" fmla="*/ 319 h 418"/>
                <a:gd name="T104" fmla="*/ 230 w 418"/>
                <a:gd name="T105" fmla="*/ 286 h 418"/>
                <a:gd name="T106" fmla="*/ 271 w 418"/>
                <a:gd name="T107" fmla="*/ 242 h 418"/>
                <a:gd name="T108" fmla="*/ 319 w 418"/>
                <a:gd name="T109" fmla="*/ 208 h 418"/>
                <a:gd name="T110" fmla="*/ 286 w 418"/>
                <a:gd name="T111" fmla="*/ 187 h 418"/>
                <a:gd name="T112" fmla="*/ 243 w 418"/>
                <a:gd name="T113" fmla="*/ 147 h 418"/>
                <a:gd name="T114" fmla="*/ 208 w 418"/>
                <a:gd name="T115" fmla="*/ 97 h 418"/>
                <a:gd name="T116" fmla="*/ 187 w 418"/>
                <a:gd name="T117" fmla="*/ 130 h 418"/>
                <a:gd name="T118" fmla="*/ 147 w 418"/>
                <a:gd name="T119" fmla="*/ 174 h 418"/>
                <a:gd name="T120" fmla="*/ 97 w 418"/>
                <a:gd name="T121" fmla="*/ 20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8" h="418">
                  <a:moveTo>
                    <a:pt x="216" y="418"/>
                  </a:moveTo>
                  <a:lnTo>
                    <a:pt x="201" y="418"/>
                  </a:lnTo>
                  <a:lnTo>
                    <a:pt x="201" y="418"/>
                  </a:lnTo>
                  <a:lnTo>
                    <a:pt x="195" y="417"/>
                  </a:lnTo>
                  <a:lnTo>
                    <a:pt x="191" y="415"/>
                  </a:lnTo>
                  <a:lnTo>
                    <a:pt x="186" y="413"/>
                  </a:lnTo>
                  <a:lnTo>
                    <a:pt x="181" y="411"/>
                  </a:lnTo>
                  <a:lnTo>
                    <a:pt x="178" y="407"/>
                  </a:lnTo>
                  <a:lnTo>
                    <a:pt x="174" y="403"/>
                  </a:lnTo>
                  <a:lnTo>
                    <a:pt x="172" y="399"/>
                  </a:lnTo>
                  <a:lnTo>
                    <a:pt x="170" y="393"/>
                  </a:lnTo>
                  <a:lnTo>
                    <a:pt x="170" y="393"/>
                  </a:lnTo>
                  <a:lnTo>
                    <a:pt x="166" y="381"/>
                  </a:lnTo>
                  <a:lnTo>
                    <a:pt x="162" y="368"/>
                  </a:lnTo>
                  <a:lnTo>
                    <a:pt x="156" y="355"/>
                  </a:lnTo>
                  <a:lnTo>
                    <a:pt x="150" y="342"/>
                  </a:lnTo>
                  <a:lnTo>
                    <a:pt x="142" y="331"/>
                  </a:lnTo>
                  <a:lnTo>
                    <a:pt x="135" y="320"/>
                  </a:lnTo>
                  <a:lnTo>
                    <a:pt x="126" y="310"/>
                  </a:lnTo>
                  <a:lnTo>
                    <a:pt x="117" y="300"/>
                  </a:lnTo>
                  <a:lnTo>
                    <a:pt x="107" y="290"/>
                  </a:lnTo>
                  <a:lnTo>
                    <a:pt x="97" y="282"/>
                  </a:lnTo>
                  <a:lnTo>
                    <a:pt x="85" y="274"/>
                  </a:lnTo>
                  <a:lnTo>
                    <a:pt x="74" y="267"/>
                  </a:lnTo>
                  <a:lnTo>
                    <a:pt x="62" y="261"/>
                  </a:lnTo>
                  <a:lnTo>
                    <a:pt x="49" y="256"/>
                  </a:lnTo>
                  <a:lnTo>
                    <a:pt x="37" y="251"/>
                  </a:lnTo>
                  <a:lnTo>
                    <a:pt x="23" y="246"/>
                  </a:lnTo>
                  <a:lnTo>
                    <a:pt x="23" y="246"/>
                  </a:lnTo>
                  <a:lnTo>
                    <a:pt x="18" y="245"/>
                  </a:lnTo>
                  <a:lnTo>
                    <a:pt x="13" y="243"/>
                  </a:lnTo>
                  <a:lnTo>
                    <a:pt x="10" y="239"/>
                  </a:lnTo>
                  <a:lnTo>
                    <a:pt x="7" y="236"/>
                  </a:lnTo>
                  <a:lnTo>
                    <a:pt x="3" y="231"/>
                  </a:lnTo>
                  <a:lnTo>
                    <a:pt x="2" y="227"/>
                  </a:lnTo>
                  <a:lnTo>
                    <a:pt x="0" y="222"/>
                  </a:lnTo>
                  <a:lnTo>
                    <a:pt x="0" y="216"/>
                  </a:lnTo>
                  <a:lnTo>
                    <a:pt x="0" y="201"/>
                  </a:lnTo>
                  <a:lnTo>
                    <a:pt x="0" y="201"/>
                  </a:lnTo>
                  <a:lnTo>
                    <a:pt x="0" y="195"/>
                  </a:lnTo>
                  <a:lnTo>
                    <a:pt x="2" y="191"/>
                  </a:lnTo>
                  <a:lnTo>
                    <a:pt x="3" y="186"/>
                  </a:lnTo>
                  <a:lnTo>
                    <a:pt x="7" y="181"/>
                  </a:lnTo>
                  <a:lnTo>
                    <a:pt x="10" y="178"/>
                  </a:lnTo>
                  <a:lnTo>
                    <a:pt x="13" y="174"/>
                  </a:lnTo>
                  <a:lnTo>
                    <a:pt x="18" y="172"/>
                  </a:lnTo>
                  <a:lnTo>
                    <a:pt x="23" y="170"/>
                  </a:lnTo>
                  <a:lnTo>
                    <a:pt x="23" y="170"/>
                  </a:lnTo>
                  <a:lnTo>
                    <a:pt x="37" y="166"/>
                  </a:lnTo>
                  <a:lnTo>
                    <a:pt x="49" y="162"/>
                  </a:lnTo>
                  <a:lnTo>
                    <a:pt x="62" y="156"/>
                  </a:lnTo>
                  <a:lnTo>
                    <a:pt x="74" y="150"/>
                  </a:lnTo>
                  <a:lnTo>
                    <a:pt x="85" y="142"/>
                  </a:lnTo>
                  <a:lnTo>
                    <a:pt x="97" y="135"/>
                  </a:lnTo>
                  <a:lnTo>
                    <a:pt x="107" y="126"/>
                  </a:lnTo>
                  <a:lnTo>
                    <a:pt x="117" y="117"/>
                  </a:lnTo>
                  <a:lnTo>
                    <a:pt x="126" y="107"/>
                  </a:lnTo>
                  <a:lnTo>
                    <a:pt x="135" y="97"/>
                  </a:lnTo>
                  <a:lnTo>
                    <a:pt x="142" y="85"/>
                  </a:lnTo>
                  <a:lnTo>
                    <a:pt x="150" y="74"/>
                  </a:lnTo>
                  <a:lnTo>
                    <a:pt x="156" y="62"/>
                  </a:lnTo>
                  <a:lnTo>
                    <a:pt x="162" y="49"/>
                  </a:lnTo>
                  <a:lnTo>
                    <a:pt x="166" y="37"/>
                  </a:lnTo>
                  <a:lnTo>
                    <a:pt x="170" y="23"/>
                  </a:lnTo>
                  <a:lnTo>
                    <a:pt x="170" y="23"/>
                  </a:lnTo>
                  <a:lnTo>
                    <a:pt x="172" y="18"/>
                  </a:lnTo>
                  <a:lnTo>
                    <a:pt x="174" y="13"/>
                  </a:lnTo>
                  <a:lnTo>
                    <a:pt x="178" y="10"/>
                  </a:lnTo>
                  <a:lnTo>
                    <a:pt x="181" y="6"/>
                  </a:lnTo>
                  <a:lnTo>
                    <a:pt x="186" y="3"/>
                  </a:lnTo>
                  <a:lnTo>
                    <a:pt x="191" y="1"/>
                  </a:lnTo>
                  <a:lnTo>
                    <a:pt x="195" y="0"/>
                  </a:lnTo>
                  <a:lnTo>
                    <a:pt x="201" y="0"/>
                  </a:lnTo>
                  <a:lnTo>
                    <a:pt x="216" y="0"/>
                  </a:lnTo>
                  <a:lnTo>
                    <a:pt x="216" y="0"/>
                  </a:lnTo>
                  <a:lnTo>
                    <a:pt x="222" y="0"/>
                  </a:lnTo>
                  <a:lnTo>
                    <a:pt x="227" y="1"/>
                  </a:lnTo>
                  <a:lnTo>
                    <a:pt x="231" y="3"/>
                  </a:lnTo>
                  <a:lnTo>
                    <a:pt x="236" y="6"/>
                  </a:lnTo>
                  <a:lnTo>
                    <a:pt x="239" y="10"/>
                  </a:lnTo>
                  <a:lnTo>
                    <a:pt x="243" y="13"/>
                  </a:lnTo>
                  <a:lnTo>
                    <a:pt x="245" y="18"/>
                  </a:lnTo>
                  <a:lnTo>
                    <a:pt x="246" y="23"/>
                  </a:lnTo>
                  <a:lnTo>
                    <a:pt x="246" y="23"/>
                  </a:lnTo>
                  <a:lnTo>
                    <a:pt x="251" y="37"/>
                  </a:lnTo>
                  <a:lnTo>
                    <a:pt x="256" y="49"/>
                  </a:lnTo>
                  <a:lnTo>
                    <a:pt x="261" y="62"/>
                  </a:lnTo>
                  <a:lnTo>
                    <a:pt x="267" y="74"/>
                  </a:lnTo>
                  <a:lnTo>
                    <a:pt x="274" y="85"/>
                  </a:lnTo>
                  <a:lnTo>
                    <a:pt x="282" y="97"/>
                  </a:lnTo>
                  <a:lnTo>
                    <a:pt x="291" y="107"/>
                  </a:lnTo>
                  <a:lnTo>
                    <a:pt x="301" y="117"/>
                  </a:lnTo>
                  <a:lnTo>
                    <a:pt x="310" y="126"/>
                  </a:lnTo>
                  <a:lnTo>
                    <a:pt x="320" y="135"/>
                  </a:lnTo>
                  <a:lnTo>
                    <a:pt x="332" y="142"/>
                  </a:lnTo>
                  <a:lnTo>
                    <a:pt x="344" y="150"/>
                  </a:lnTo>
                  <a:lnTo>
                    <a:pt x="355" y="156"/>
                  </a:lnTo>
                  <a:lnTo>
                    <a:pt x="368" y="162"/>
                  </a:lnTo>
                  <a:lnTo>
                    <a:pt x="381" y="166"/>
                  </a:lnTo>
                  <a:lnTo>
                    <a:pt x="393" y="170"/>
                  </a:lnTo>
                  <a:lnTo>
                    <a:pt x="393" y="170"/>
                  </a:lnTo>
                  <a:lnTo>
                    <a:pt x="399" y="172"/>
                  </a:lnTo>
                  <a:lnTo>
                    <a:pt x="404" y="174"/>
                  </a:lnTo>
                  <a:lnTo>
                    <a:pt x="407" y="178"/>
                  </a:lnTo>
                  <a:lnTo>
                    <a:pt x="411" y="181"/>
                  </a:lnTo>
                  <a:lnTo>
                    <a:pt x="413" y="186"/>
                  </a:lnTo>
                  <a:lnTo>
                    <a:pt x="415" y="191"/>
                  </a:lnTo>
                  <a:lnTo>
                    <a:pt x="417" y="195"/>
                  </a:lnTo>
                  <a:lnTo>
                    <a:pt x="418" y="201"/>
                  </a:lnTo>
                  <a:lnTo>
                    <a:pt x="418" y="216"/>
                  </a:lnTo>
                  <a:lnTo>
                    <a:pt x="418" y="216"/>
                  </a:lnTo>
                  <a:lnTo>
                    <a:pt x="417" y="222"/>
                  </a:lnTo>
                  <a:lnTo>
                    <a:pt x="415" y="227"/>
                  </a:lnTo>
                  <a:lnTo>
                    <a:pt x="413" y="231"/>
                  </a:lnTo>
                  <a:lnTo>
                    <a:pt x="411" y="236"/>
                  </a:lnTo>
                  <a:lnTo>
                    <a:pt x="407" y="239"/>
                  </a:lnTo>
                  <a:lnTo>
                    <a:pt x="404" y="243"/>
                  </a:lnTo>
                  <a:lnTo>
                    <a:pt x="399" y="245"/>
                  </a:lnTo>
                  <a:lnTo>
                    <a:pt x="393" y="246"/>
                  </a:lnTo>
                  <a:lnTo>
                    <a:pt x="393" y="246"/>
                  </a:lnTo>
                  <a:lnTo>
                    <a:pt x="381" y="251"/>
                  </a:lnTo>
                  <a:lnTo>
                    <a:pt x="368" y="256"/>
                  </a:lnTo>
                  <a:lnTo>
                    <a:pt x="355" y="261"/>
                  </a:lnTo>
                  <a:lnTo>
                    <a:pt x="344" y="267"/>
                  </a:lnTo>
                  <a:lnTo>
                    <a:pt x="332" y="274"/>
                  </a:lnTo>
                  <a:lnTo>
                    <a:pt x="320" y="282"/>
                  </a:lnTo>
                  <a:lnTo>
                    <a:pt x="310" y="290"/>
                  </a:lnTo>
                  <a:lnTo>
                    <a:pt x="301" y="300"/>
                  </a:lnTo>
                  <a:lnTo>
                    <a:pt x="291" y="310"/>
                  </a:lnTo>
                  <a:lnTo>
                    <a:pt x="282" y="320"/>
                  </a:lnTo>
                  <a:lnTo>
                    <a:pt x="274" y="331"/>
                  </a:lnTo>
                  <a:lnTo>
                    <a:pt x="267" y="342"/>
                  </a:lnTo>
                  <a:lnTo>
                    <a:pt x="261" y="355"/>
                  </a:lnTo>
                  <a:lnTo>
                    <a:pt x="256" y="368"/>
                  </a:lnTo>
                  <a:lnTo>
                    <a:pt x="251" y="381"/>
                  </a:lnTo>
                  <a:lnTo>
                    <a:pt x="246" y="393"/>
                  </a:lnTo>
                  <a:lnTo>
                    <a:pt x="246" y="393"/>
                  </a:lnTo>
                  <a:lnTo>
                    <a:pt x="245" y="399"/>
                  </a:lnTo>
                  <a:lnTo>
                    <a:pt x="243" y="403"/>
                  </a:lnTo>
                  <a:lnTo>
                    <a:pt x="239" y="407"/>
                  </a:lnTo>
                  <a:lnTo>
                    <a:pt x="236" y="411"/>
                  </a:lnTo>
                  <a:lnTo>
                    <a:pt x="231" y="413"/>
                  </a:lnTo>
                  <a:lnTo>
                    <a:pt x="227" y="415"/>
                  </a:lnTo>
                  <a:lnTo>
                    <a:pt x="222" y="417"/>
                  </a:lnTo>
                  <a:lnTo>
                    <a:pt x="216" y="418"/>
                  </a:lnTo>
                  <a:lnTo>
                    <a:pt x="216" y="418"/>
                  </a:lnTo>
                  <a:close/>
                  <a:moveTo>
                    <a:pt x="97" y="208"/>
                  </a:moveTo>
                  <a:lnTo>
                    <a:pt x="97" y="208"/>
                  </a:lnTo>
                  <a:lnTo>
                    <a:pt x="114" y="219"/>
                  </a:lnTo>
                  <a:lnTo>
                    <a:pt x="132" y="230"/>
                  </a:lnTo>
                  <a:lnTo>
                    <a:pt x="147" y="242"/>
                  </a:lnTo>
                  <a:lnTo>
                    <a:pt x="162" y="256"/>
                  </a:lnTo>
                  <a:lnTo>
                    <a:pt x="174" y="271"/>
                  </a:lnTo>
                  <a:lnTo>
                    <a:pt x="187" y="286"/>
                  </a:lnTo>
                  <a:lnTo>
                    <a:pt x="199" y="302"/>
                  </a:lnTo>
                  <a:lnTo>
                    <a:pt x="208" y="319"/>
                  </a:lnTo>
                  <a:lnTo>
                    <a:pt x="208" y="319"/>
                  </a:lnTo>
                  <a:lnTo>
                    <a:pt x="219" y="302"/>
                  </a:lnTo>
                  <a:lnTo>
                    <a:pt x="230" y="286"/>
                  </a:lnTo>
                  <a:lnTo>
                    <a:pt x="243" y="271"/>
                  </a:lnTo>
                  <a:lnTo>
                    <a:pt x="256" y="256"/>
                  </a:lnTo>
                  <a:lnTo>
                    <a:pt x="271" y="242"/>
                  </a:lnTo>
                  <a:lnTo>
                    <a:pt x="286" y="230"/>
                  </a:lnTo>
                  <a:lnTo>
                    <a:pt x="302" y="219"/>
                  </a:lnTo>
                  <a:lnTo>
                    <a:pt x="319" y="208"/>
                  </a:lnTo>
                  <a:lnTo>
                    <a:pt x="319" y="208"/>
                  </a:lnTo>
                  <a:lnTo>
                    <a:pt x="302" y="199"/>
                  </a:lnTo>
                  <a:lnTo>
                    <a:pt x="286" y="187"/>
                  </a:lnTo>
                  <a:lnTo>
                    <a:pt x="271" y="174"/>
                  </a:lnTo>
                  <a:lnTo>
                    <a:pt x="256" y="161"/>
                  </a:lnTo>
                  <a:lnTo>
                    <a:pt x="243" y="147"/>
                  </a:lnTo>
                  <a:lnTo>
                    <a:pt x="230" y="130"/>
                  </a:lnTo>
                  <a:lnTo>
                    <a:pt x="219" y="114"/>
                  </a:lnTo>
                  <a:lnTo>
                    <a:pt x="208" y="97"/>
                  </a:lnTo>
                  <a:lnTo>
                    <a:pt x="208" y="97"/>
                  </a:lnTo>
                  <a:lnTo>
                    <a:pt x="199" y="114"/>
                  </a:lnTo>
                  <a:lnTo>
                    <a:pt x="187" y="130"/>
                  </a:lnTo>
                  <a:lnTo>
                    <a:pt x="174" y="147"/>
                  </a:lnTo>
                  <a:lnTo>
                    <a:pt x="162" y="161"/>
                  </a:lnTo>
                  <a:lnTo>
                    <a:pt x="147" y="174"/>
                  </a:lnTo>
                  <a:lnTo>
                    <a:pt x="132" y="187"/>
                  </a:lnTo>
                  <a:lnTo>
                    <a:pt x="114" y="199"/>
                  </a:lnTo>
                  <a:lnTo>
                    <a:pt x="97" y="208"/>
                  </a:lnTo>
                  <a:lnTo>
                    <a:pt x="97" y="20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1" name="Freeform 88"/>
            <p:cNvSpPr/>
            <p:nvPr/>
          </p:nvSpPr>
          <p:spPr bwMode="auto">
            <a:xfrm>
              <a:off x="8245476" y="3474393"/>
              <a:ext cx="257175" cy="255588"/>
            </a:xfrm>
            <a:custGeom>
              <a:avLst/>
              <a:gdLst>
                <a:gd name="T0" fmla="*/ 323 w 323"/>
                <a:gd name="T1" fmla="*/ 154 h 322"/>
                <a:gd name="T2" fmla="*/ 309 w 323"/>
                <a:gd name="T3" fmla="*/ 150 h 322"/>
                <a:gd name="T4" fmla="*/ 283 w 323"/>
                <a:gd name="T5" fmla="*/ 139 h 322"/>
                <a:gd name="T6" fmla="*/ 259 w 323"/>
                <a:gd name="T7" fmla="*/ 125 h 322"/>
                <a:gd name="T8" fmla="*/ 235 w 323"/>
                <a:gd name="T9" fmla="*/ 107 h 322"/>
                <a:gd name="T10" fmla="*/ 216 w 323"/>
                <a:gd name="T11" fmla="*/ 88 h 322"/>
                <a:gd name="T12" fmla="*/ 198 w 323"/>
                <a:gd name="T13" fmla="*/ 65 h 322"/>
                <a:gd name="T14" fmla="*/ 184 w 323"/>
                <a:gd name="T15" fmla="*/ 40 h 322"/>
                <a:gd name="T16" fmla="*/ 173 w 323"/>
                <a:gd name="T17" fmla="*/ 14 h 322"/>
                <a:gd name="T18" fmla="*/ 155 w 323"/>
                <a:gd name="T19" fmla="*/ 0 h 322"/>
                <a:gd name="T20" fmla="*/ 151 w 323"/>
                <a:gd name="T21" fmla="*/ 14 h 322"/>
                <a:gd name="T22" fmla="*/ 140 w 323"/>
                <a:gd name="T23" fmla="*/ 40 h 322"/>
                <a:gd name="T24" fmla="*/ 125 w 323"/>
                <a:gd name="T25" fmla="*/ 65 h 322"/>
                <a:gd name="T26" fmla="*/ 109 w 323"/>
                <a:gd name="T27" fmla="*/ 88 h 322"/>
                <a:gd name="T28" fmla="*/ 88 w 323"/>
                <a:gd name="T29" fmla="*/ 107 h 322"/>
                <a:gd name="T30" fmla="*/ 66 w 323"/>
                <a:gd name="T31" fmla="*/ 125 h 322"/>
                <a:gd name="T32" fmla="*/ 42 w 323"/>
                <a:gd name="T33" fmla="*/ 139 h 322"/>
                <a:gd name="T34" fmla="*/ 15 w 323"/>
                <a:gd name="T35" fmla="*/ 150 h 322"/>
                <a:gd name="T36" fmla="*/ 0 w 323"/>
                <a:gd name="T37" fmla="*/ 168 h 322"/>
                <a:gd name="T38" fmla="*/ 15 w 323"/>
                <a:gd name="T39" fmla="*/ 172 h 322"/>
                <a:gd name="T40" fmla="*/ 42 w 323"/>
                <a:gd name="T41" fmla="*/ 183 h 322"/>
                <a:gd name="T42" fmla="*/ 66 w 323"/>
                <a:gd name="T43" fmla="*/ 197 h 322"/>
                <a:gd name="T44" fmla="*/ 88 w 323"/>
                <a:gd name="T45" fmla="*/ 214 h 322"/>
                <a:gd name="T46" fmla="*/ 109 w 323"/>
                <a:gd name="T47" fmla="*/ 235 h 322"/>
                <a:gd name="T48" fmla="*/ 125 w 323"/>
                <a:gd name="T49" fmla="*/ 257 h 322"/>
                <a:gd name="T50" fmla="*/ 140 w 323"/>
                <a:gd name="T51" fmla="*/ 281 h 322"/>
                <a:gd name="T52" fmla="*/ 151 w 323"/>
                <a:gd name="T53" fmla="*/ 308 h 322"/>
                <a:gd name="T54" fmla="*/ 169 w 323"/>
                <a:gd name="T55" fmla="*/ 322 h 322"/>
                <a:gd name="T56" fmla="*/ 173 w 323"/>
                <a:gd name="T57" fmla="*/ 308 h 322"/>
                <a:gd name="T58" fmla="*/ 184 w 323"/>
                <a:gd name="T59" fmla="*/ 281 h 322"/>
                <a:gd name="T60" fmla="*/ 198 w 323"/>
                <a:gd name="T61" fmla="*/ 257 h 322"/>
                <a:gd name="T62" fmla="*/ 216 w 323"/>
                <a:gd name="T63" fmla="*/ 235 h 322"/>
                <a:gd name="T64" fmla="*/ 235 w 323"/>
                <a:gd name="T65" fmla="*/ 214 h 322"/>
                <a:gd name="T66" fmla="*/ 259 w 323"/>
                <a:gd name="T67" fmla="*/ 197 h 322"/>
                <a:gd name="T68" fmla="*/ 283 w 323"/>
                <a:gd name="T69" fmla="*/ 183 h 322"/>
                <a:gd name="T70" fmla="*/ 309 w 323"/>
                <a:gd name="T71" fmla="*/ 172 h 322"/>
                <a:gd name="T72" fmla="*/ 323 w 323"/>
                <a:gd name="T73" fmla="*/ 16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3" h="322">
                  <a:moveTo>
                    <a:pt x="323" y="168"/>
                  </a:moveTo>
                  <a:lnTo>
                    <a:pt x="323" y="154"/>
                  </a:lnTo>
                  <a:lnTo>
                    <a:pt x="323" y="154"/>
                  </a:lnTo>
                  <a:lnTo>
                    <a:pt x="309" y="150"/>
                  </a:lnTo>
                  <a:lnTo>
                    <a:pt x="296" y="144"/>
                  </a:lnTo>
                  <a:lnTo>
                    <a:pt x="283" y="139"/>
                  </a:lnTo>
                  <a:lnTo>
                    <a:pt x="270" y="132"/>
                  </a:lnTo>
                  <a:lnTo>
                    <a:pt x="259" y="125"/>
                  </a:lnTo>
                  <a:lnTo>
                    <a:pt x="247" y="117"/>
                  </a:lnTo>
                  <a:lnTo>
                    <a:pt x="235" y="107"/>
                  </a:lnTo>
                  <a:lnTo>
                    <a:pt x="225" y="98"/>
                  </a:lnTo>
                  <a:lnTo>
                    <a:pt x="216" y="88"/>
                  </a:lnTo>
                  <a:lnTo>
                    <a:pt x="206" y="76"/>
                  </a:lnTo>
                  <a:lnTo>
                    <a:pt x="198" y="65"/>
                  </a:lnTo>
                  <a:lnTo>
                    <a:pt x="191" y="53"/>
                  </a:lnTo>
                  <a:lnTo>
                    <a:pt x="184" y="40"/>
                  </a:lnTo>
                  <a:lnTo>
                    <a:pt x="179" y="27"/>
                  </a:lnTo>
                  <a:lnTo>
                    <a:pt x="173" y="14"/>
                  </a:lnTo>
                  <a:lnTo>
                    <a:pt x="169" y="0"/>
                  </a:lnTo>
                  <a:lnTo>
                    <a:pt x="155" y="0"/>
                  </a:lnTo>
                  <a:lnTo>
                    <a:pt x="155" y="0"/>
                  </a:lnTo>
                  <a:lnTo>
                    <a:pt x="151" y="14"/>
                  </a:lnTo>
                  <a:lnTo>
                    <a:pt x="146" y="27"/>
                  </a:lnTo>
                  <a:lnTo>
                    <a:pt x="140" y="40"/>
                  </a:lnTo>
                  <a:lnTo>
                    <a:pt x="133" y="53"/>
                  </a:lnTo>
                  <a:lnTo>
                    <a:pt x="125" y="65"/>
                  </a:lnTo>
                  <a:lnTo>
                    <a:pt x="117" y="76"/>
                  </a:lnTo>
                  <a:lnTo>
                    <a:pt x="109" y="88"/>
                  </a:lnTo>
                  <a:lnTo>
                    <a:pt x="99" y="98"/>
                  </a:lnTo>
                  <a:lnTo>
                    <a:pt x="88" y="107"/>
                  </a:lnTo>
                  <a:lnTo>
                    <a:pt x="78" y="117"/>
                  </a:lnTo>
                  <a:lnTo>
                    <a:pt x="66" y="125"/>
                  </a:lnTo>
                  <a:lnTo>
                    <a:pt x="53" y="132"/>
                  </a:lnTo>
                  <a:lnTo>
                    <a:pt x="42" y="139"/>
                  </a:lnTo>
                  <a:lnTo>
                    <a:pt x="28" y="144"/>
                  </a:lnTo>
                  <a:lnTo>
                    <a:pt x="15" y="150"/>
                  </a:lnTo>
                  <a:lnTo>
                    <a:pt x="0" y="154"/>
                  </a:lnTo>
                  <a:lnTo>
                    <a:pt x="0" y="168"/>
                  </a:lnTo>
                  <a:lnTo>
                    <a:pt x="0" y="168"/>
                  </a:lnTo>
                  <a:lnTo>
                    <a:pt x="15" y="172"/>
                  </a:lnTo>
                  <a:lnTo>
                    <a:pt x="28" y="177"/>
                  </a:lnTo>
                  <a:lnTo>
                    <a:pt x="42" y="183"/>
                  </a:lnTo>
                  <a:lnTo>
                    <a:pt x="53" y="190"/>
                  </a:lnTo>
                  <a:lnTo>
                    <a:pt x="66" y="197"/>
                  </a:lnTo>
                  <a:lnTo>
                    <a:pt x="78" y="206"/>
                  </a:lnTo>
                  <a:lnTo>
                    <a:pt x="88" y="214"/>
                  </a:lnTo>
                  <a:lnTo>
                    <a:pt x="99" y="224"/>
                  </a:lnTo>
                  <a:lnTo>
                    <a:pt x="109" y="235"/>
                  </a:lnTo>
                  <a:lnTo>
                    <a:pt x="117" y="245"/>
                  </a:lnTo>
                  <a:lnTo>
                    <a:pt x="125" y="257"/>
                  </a:lnTo>
                  <a:lnTo>
                    <a:pt x="133" y="270"/>
                  </a:lnTo>
                  <a:lnTo>
                    <a:pt x="140" y="281"/>
                  </a:lnTo>
                  <a:lnTo>
                    <a:pt x="146" y="295"/>
                  </a:lnTo>
                  <a:lnTo>
                    <a:pt x="151" y="308"/>
                  </a:lnTo>
                  <a:lnTo>
                    <a:pt x="155" y="322"/>
                  </a:lnTo>
                  <a:lnTo>
                    <a:pt x="169" y="322"/>
                  </a:lnTo>
                  <a:lnTo>
                    <a:pt x="169" y="322"/>
                  </a:lnTo>
                  <a:lnTo>
                    <a:pt x="173" y="308"/>
                  </a:lnTo>
                  <a:lnTo>
                    <a:pt x="179" y="295"/>
                  </a:lnTo>
                  <a:lnTo>
                    <a:pt x="184" y="281"/>
                  </a:lnTo>
                  <a:lnTo>
                    <a:pt x="191" y="270"/>
                  </a:lnTo>
                  <a:lnTo>
                    <a:pt x="198" y="257"/>
                  </a:lnTo>
                  <a:lnTo>
                    <a:pt x="206" y="245"/>
                  </a:lnTo>
                  <a:lnTo>
                    <a:pt x="216" y="235"/>
                  </a:lnTo>
                  <a:lnTo>
                    <a:pt x="225" y="224"/>
                  </a:lnTo>
                  <a:lnTo>
                    <a:pt x="235" y="214"/>
                  </a:lnTo>
                  <a:lnTo>
                    <a:pt x="247" y="206"/>
                  </a:lnTo>
                  <a:lnTo>
                    <a:pt x="259" y="197"/>
                  </a:lnTo>
                  <a:lnTo>
                    <a:pt x="270" y="190"/>
                  </a:lnTo>
                  <a:lnTo>
                    <a:pt x="283" y="183"/>
                  </a:lnTo>
                  <a:lnTo>
                    <a:pt x="296" y="177"/>
                  </a:lnTo>
                  <a:lnTo>
                    <a:pt x="309" y="172"/>
                  </a:lnTo>
                  <a:lnTo>
                    <a:pt x="323" y="168"/>
                  </a:lnTo>
                  <a:lnTo>
                    <a:pt x="323" y="16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2" name="Freeform 89"/>
            <p:cNvSpPr>
              <a:spLocks noEditPoints="1"/>
            </p:cNvSpPr>
            <p:nvPr/>
          </p:nvSpPr>
          <p:spPr bwMode="auto">
            <a:xfrm>
              <a:off x="8220076" y="3448993"/>
              <a:ext cx="306388" cy="306388"/>
            </a:xfrm>
            <a:custGeom>
              <a:avLst/>
              <a:gdLst>
                <a:gd name="T0" fmla="*/ 186 w 386"/>
                <a:gd name="T1" fmla="*/ 386 h 386"/>
                <a:gd name="T2" fmla="*/ 171 w 386"/>
                <a:gd name="T3" fmla="*/ 382 h 386"/>
                <a:gd name="T4" fmla="*/ 160 w 386"/>
                <a:gd name="T5" fmla="*/ 371 h 386"/>
                <a:gd name="T6" fmla="*/ 155 w 386"/>
                <a:gd name="T7" fmla="*/ 362 h 386"/>
                <a:gd name="T8" fmla="*/ 142 w 386"/>
                <a:gd name="T9" fmla="*/ 327 h 386"/>
                <a:gd name="T10" fmla="*/ 124 w 386"/>
                <a:gd name="T11" fmla="*/ 297 h 386"/>
                <a:gd name="T12" fmla="*/ 98 w 386"/>
                <a:gd name="T13" fmla="*/ 270 h 386"/>
                <a:gd name="T14" fmla="*/ 69 w 386"/>
                <a:gd name="T15" fmla="*/ 248 h 386"/>
                <a:gd name="T16" fmla="*/ 36 w 386"/>
                <a:gd name="T17" fmla="*/ 234 h 386"/>
                <a:gd name="T18" fmla="*/ 18 w 386"/>
                <a:gd name="T19" fmla="*/ 229 h 386"/>
                <a:gd name="T20" fmla="*/ 7 w 386"/>
                <a:gd name="T21" fmla="*/ 219 h 386"/>
                <a:gd name="T22" fmla="*/ 1 w 386"/>
                <a:gd name="T23" fmla="*/ 205 h 386"/>
                <a:gd name="T24" fmla="*/ 0 w 386"/>
                <a:gd name="T25" fmla="*/ 186 h 386"/>
                <a:gd name="T26" fmla="*/ 5 w 386"/>
                <a:gd name="T27" fmla="*/ 171 h 386"/>
                <a:gd name="T28" fmla="*/ 14 w 386"/>
                <a:gd name="T29" fmla="*/ 160 h 386"/>
                <a:gd name="T30" fmla="*/ 24 w 386"/>
                <a:gd name="T31" fmla="*/ 156 h 386"/>
                <a:gd name="T32" fmla="*/ 59 w 386"/>
                <a:gd name="T33" fmla="*/ 143 h 386"/>
                <a:gd name="T34" fmla="*/ 89 w 386"/>
                <a:gd name="T35" fmla="*/ 123 h 386"/>
                <a:gd name="T36" fmla="*/ 116 w 386"/>
                <a:gd name="T37" fmla="*/ 99 h 386"/>
                <a:gd name="T38" fmla="*/ 137 w 386"/>
                <a:gd name="T39" fmla="*/ 69 h 386"/>
                <a:gd name="T40" fmla="*/ 152 w 386"/>
                <a:gd name="T41" fmla="*/ 35 h 386"/>
                <a:gd name="T42" fmla="*/ 157 w 386"/>
                <a:gd name="T43" fmla="*/ 19 h 386"/>
                <a:gd name="T44" fmla="*/ 167 w 386"/>
                <a:gd name="T45" fmla="*/ 6 h 386"/>
                <a:gd name="T46" fmla="*/ 181 w 386"/>
                <a:gd name="T47" fmla="*/ 0 h 386"/>
                <a:gd name="T48" fmla="*/ 200 w 386"/>
                <a:gd name="T49" fmla="*/ 0 h 386"/>
                <a:gd name="T50" fmla="*/ 215 w 386"/>
                <a:gd name="T51" fmla="*/ 4 h 386"/>
                <a:gd name="T52" fmla="*/ 226 w 386"/>
                <a:gd name="T53" fmla="*/ 14 h 386"/>
                <a:gd name="T54" fmla="*/ 230 w 386"/>
                <a:gd name="T55" fmla="*/ 24 h 386"/>
                <a:gd name="T56" fmla="*/ 243 w 386"/>
                <a:gd name="T57" fmla="*/ 58 h 386"/>
                <a:gd name="T58" fmla="*/ 263 w 386"/>
                <a:gd name="T59" fmla="*/ 90 h 386"/>
                <a:gd name="T60" fmla="*/ 287 w 386"/>
                <a:gd name="T61" fmla="*/ 116 h 386"/>
                <a:gd name="T62" fmla="*/ 317 w 386"/>
                <a:gd name="T63" fmla="*/ 137 h 386"/>
                <a:gd name="T64" fmla="*/ 350 w 386"/>
                <a:gd name="T65" fmla="*/ 152 h 386"/>
                <a:gd name="T66" fmla="*/ 367 w 386"/>
                <a:gd name="T67" fmla="*/ 157 h 386"/>
                <a:gd name="T68" fmla="*/ 379 w 386"/>
                <a:gd name="T69" fmla="*/ 167 h 386"/>
                <a:gd name="T70" fmla="*/ 386 w 386"/>
                <a:gd name="T71" fmla="*/ 181 h 386"/>
                <a:gd name="T72" fmla="*/ 386 w 386"/>
                <a:gd name="T73" fmla="*/ 200 h 386"/>
                <a:gd name="T74" fmla="*/ 382 w 386"/>
                <a:gd name="T75" fmla="*/ 215 h 386"/>
                <a:gd name="T76" fmla="*/ 372 w 386"/>
                <a:gd name="T77" fmla="*/ 226 h 386"/>
                <a:gd name="T78" fmla="*/ 362 w 386"/>
                <a:gd name="T79" fmla="*/ 230 h 386"/>
                <a:gd name="T80" fmla="*/ 328 w 386"/>
                <a:gd name="T81" fmla="*/ 244 h 386"/>
                <a:gd name="T82" fmla="*/ 296 w 386"/>
                <a:gd name="T83" fmla="*/ 262 h 386"/>
                <a:gd name="T84" fmla="*/ 270 w 386"/>
                <a:gd name="T85" fmla="*/ 287 h 386"/>
                <a:gd name="T86" fmla="*/ 249 w 386"/>
                <a:gd name="T87" fmla="*/ 317 h 386"/>
                <a:gd name="T88" fmla="*/ 234 w 386"/>
                <a:gd name="T89" fmla="*/ 350 h 386"/>
                <a:gd name="T90" fmla="*/ 229 w 386"/>
                <a:gd name="T91" fmla="*/ 368 h 386"/>
                <a:gd name="T92" fmla="*/ 219 w 386"/>
                <a:gd name="T93" fmla="*/ 379 h 386"/>
                <a:gd name="T94" fmla="*/ 205 w 386"/>
                <a:gd name="T95" fmla="*/ 385 h 386"/>
                <a:gd name="T96" fmla="*/ 98 w 386"/>
                <a:gd name="T97" fmla="*/ 193 h 386"/>
                <a:gd name="T98" fmla="*/ 126 w 386"/>
                <a:gd name="T99" fmla="*/ 211 h 386"/>
                <a:gd name="T100" fmla="*/ 163 w 386"/>
                <a:gd name="T101" fmla="*/ 246 h 386"/>
                <a:gd name="T102" fmla="*/ 193 w 386"/>
                <a:gd name="T103" fmla="*/ 288 h 386"/>
                <a:gd name="T104" fmla="*/ 212 w 386"/>
                <a:gd name="T105" fmla="*/ 260 h 386"/>
                <a:gd name="T106" fmla="*/ 247 w 386"/>
                <a:gd name="T107" fmla="*/ 223 h 386"/>
                <a:gd name="T108" fmla="*/ 288 w 386"/>
                <a:gd name="T109" fmla="*/ 193 h 386"/>
                <a:gd name="T110" fmla="*/ 259 w 386"/>
                <a:gd name="T111" fmla="*/ 174 h 386"/>
                <a:gd name="T112" fmla="*/ 222 w 386"/>
                <a:gd name="T113" fmla="*/ 139 h 386"/>
                <a:gd name="T114" fmla="*/ 193 w 386"/>
                <a:gd name="T115" fmla="*/ 98 h 386"/>
                <a:gd name="T116" fmla="*/ 175 w 386"/>
                <a:gd name="T117" fmla="*/ 127 h 386"/>
                <a:gd name="T118" fmla="*/ 140 w 386"/>
                <a:gd name="T119" fmla="*/ 164 h 386"/>
                <a:gd name="T120" fmla="*/ 98 w 386"/>
                <a:gd name="T121" fmla="*/ 19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6" h="386">
                  <a:moveTo>
                    <a:pt x="200" y="386"/>
                  </a:moveTo>
                  <a:lnTo>
                    <a:pt x="186" y="386"/>
                  </a:lnTo>
                  <a:lnTo>
                    <a:pt x="186" y="386"/>
                  </a:lnTo>
                  <a:lnTo>
                    <a:pt x="181" y="385"/>
                  </a:lnTo>
                  <a:lnTo>
                    <a:pt x="176" y="384"/>
                  </a:lnTo>
                  <a:lnTo>
                    <a:pt x="171" y="382"/>
                  </a:lnTo>
                  <a:lnTo>
                    <a:pt x="167" y="379"/>
                  </a:lnTo>
                  <a:lnTo>
                    <a:pt x="163" y="376"/>
                  </a:lnTo>
                  <a:lnTo>
                    <a:pt x="160" y="371"/>
                  </a:lnTo>
                  <a:lnTo>
                    <a:pt x="157" y="368"/>
                  </a:lnTo>
                  <a:lnTo>
                    <a:pt x="155" y="362"/>
                  </a:lnTo>
                  <a:lnTo>
                    <a:pt x="155" y="362"/>
                  </a:lnTo>
                  <a:lnTo>
                    <a:pt x="152" y="350"/>
                  </a:lnTo>
                  <a:lnTo>
                    <a:pt x="148" y="339"/>
                  </a:lnTo>
                  <a:lnTo>
                    <a:pt x="142" y="327"/>
                  </a:lnTo>
                  <a:lnTo>
                    <a:pt x="137" y="317"/>
                  </a:lnTo>
                  <a:lnTo>
                    <a:pt x="131" y="306"/>
                  </a:lnTo>
                  <a:lnTo>
                    <a:pt x="124" y="297"/>
                  </a:lnTo>
                  <a:lnTo>
                    <a:pt x="116" y="287"/>
                  </a:lnTo>
                  <a:lnTo>
                    <a:pt x="108" y="278"/>
                  </a:lnTo>
                  <a:lnTo>
                    <a:pt x="98" y="270"/>
                  </a:lnTo>
                  <a:lnTo>
                    <a:pt x="89" y="262"/>
                  </a:lnTo>
                  <a:lnTo>
                    <a:pt x="80" y="255"/>
                  </a:lnTo>
                  <a:lnTo>
                    <a:pt x="69" y="248"/>
                  </a:lnTo>
                  <a:lnTo>
                    <a:pt x="59" y="244"/>
                  </a:lnTo>
                  <a:lnTo>
                    <a:pt x="47" y="238"/>
                  </a:lnTo>
                  <a:lnTo>
                    <a:pt x="36" y="234"/>
                  </a:lnTo>
                  <a:lnTo>
                    <a:pt x="24" y="230"/>
                  </a:lnTo>
                  <a:lnTo>
                    <a:pt x="24" y="230"/>
                  </a:lnTo>
                  <a:lnTo>
                    <a:pt x="18" y="229"/>
                  </a:lnTo>
                  <a:lnTo>
                    <a:pt x="14" y="226"/>
                  </a:lnTo>
                  <a:lnTo>
                    <a:pt x="10" y="223"/>
                  </a:lnTo>
                  <a:lnTo>
                    <a:pt x="7" y="219"/>
                  </a:lnTo>
                  <a:lnTo>
                    <a:pt x="5" y="215"/>
                  </a:lnTo>
                  <a:lnTo>
                    <a:pt x="2" y="210"/>
                  </a:lnTo>
                  <a:lnTo>
                    <a:pt x="1" y="205"/>
                  </a:lnTo>
                  <a:lnTo>
                    <a:pt x="0" y="200"/>
                  </a:lnTo>
                  <a:lnTo>
                    <a:pt x="0" y="186"/>
                  </a:lnTo>
                  <a:lnTo>
                    <a:pt x="0" y="186"/>
                  </a:lnTo>
                  <a:lnTo>
                    <a:pt x="1" y="181"/>
                  </a:lnTo>
                  <a:lnTo>
                    <a:pt x="2" y="175"/>
                  </a:lnTo>
                  <a:lnTo>
                    <a:pt x="5" y="171"/>
                  </a:lnTo>
                  <a:lnTo>
                    <a:pt x="7" y="167"/>
                  </a:lnTo>
                  <a:lnTo>
                    <a:pt x="10" y="163"/>
                  </a:lnTo>
                  <a:lnTo>
                    <a:pt x="14" y="160"/>
                  </a:lnTo>
                  <a:lnTo>
                    <a:pt x="18" y="157"/>
                  </a:lnTo>
                  <a:lnTo>
                    <a:pt x="24" y="156"/>
                  </a:lnTo>
                  <a:lnTo>
                    <a:pt x="24" y="156"/>
                  </a:lnTo>
                  <a:lnTo>
                    <a:pt x="36" y="152"/>
                  </a:lnTo>
                  <a:lnTo>
                    <a:pt x="47" y="148"/>
                  </a:lnTo>
                  <a:lnTo>
                    <a:pt x="59" y="143"/>
                  </a:lnTo>
                  <a:lnTo>
                    <a:pt x="69" y="137"/>
                  </a:lnTo>
                  <a:lnTo>
                    <a:pt x="80" y="130"/>
                  </a:lnTo>
                  <a:lnTo>
                    <a:pt x="89" y="123"/>
                  </a:lnTo>
                  <a:lnTo>
                    <a:pt x="98" y="116"/>
                  </a:lnTo>
                  <a:lnTo>
                    <a:pt x="108" y="108"/>
                  </a:lnTo>
                  <a:lnTo>
                    <a:pt x="116" y="99"/>
                  </a:lnTo>
                  <a:lnTo>
                    <a:pt x="124" y="90"/>
                  </a:lnTo>
                  <a:lnTo>
                    <a:pt x="131" y="79"/>
                  </a:lnTo>
                  <a:lnTo>
                    <a:pt x="137" y="69"/>
                  </a:lnTo>
                  <a:lnTo>
                    <a:pt x="142" y="58"/>
                  </a:lnTo>
                  <a:lnTo>
                    <a:pt x="148" y="47"/>
                  </a:lnTo>
                  <a:lnTo>
                    <a:pt x="152" y="35"/>
                  </a:lnTo>
                  <a:lnTo>
                    <a:pt x="155" y="24"/>
                  </a:lnTo>
                  <a:lnTo>
                    <a:pt x="155" y="24"/>
                  </a:lnTo>
                  <a:lnTo>
                    <a:pt x="157" y="19"/>
                  </a:lnTo>
                  <a:lnTo>
                    <a:pt x="160" y="14"/>
                  </a:lnTo>
                  <a:lnTo>
                    <a:pt x="163" y="10"/>
                  </a:lnTo>
                  <a:lnTo>
                    <a:pt x="167" y="6"/>
                  </a:lnTo>
                  <a:lnTo>
                    <a:pt x="171" y="4"/>
                  </a:lnTo>
                  <a:lnTo>
                    <a:pt x="176" y="2"/>
                  </a:lnTo>
                  <a:lnTo>
                    <a:pt x="181" y="0"/>
                  </a:lnTo>
                  <a:lnTo>
                    <a:pt x="186" y="0"/>
                  </a:lnTo>
                  <a:lnTo>
                    <a:pt x="200" y="0"/>
                  </a:lnTo>
                  <a:lnTo>
                    <a:pt x="200" y="0"/>
                  </a:lnTo>
                  <a:lnTo>
                    <a:pt x="205" y="0"/>
                  </a:lnTo>
                  <a:lnTo>
                    <a:pt x="211" y="2"/>
                  </a:lnTo>
                  <a:lnTo>
                    <a:pt x="215" y="4"/>
                  </a:lnTo>
                  <a:lnTo>
                    <a:pt x="219" y="6"/>
                  </a:lnTo>
                  <a:lnTo>
                    <a:pt x="223" y="10"/>
                  </a:lnTo>
                  <a:lnTo>
                    <a:pt x="226" y="14"/>
                  </a:lnTo>
                  <a:lnTo>
                    <a:pt x="229" y="19"/>
                  </a:lnTo>
                  <a:lnTo>
                    <a:pt x="230" y="24"/>
                  </a:lnTo>
                  <a:lnTo>
                    <a:pt x="230" y="24"/>
                  </a:lnTo>
                  <a:lnTo>
                    <a:pt x="234" y="35"/>
                  </a:lnTo>
                  <a:lnTo>
                    <a:pt x="239" y="47"/>
                  </a:lnTo>
                  <a:lnTo>
                    <a:pt x="243" y="58"/>
                  </a:lnTo>
                  <a:lnTo>
                    <a:pt x="249" y="69"/>
                  </a:lnTo>
                  <a:lnTo>
                    <a:pt x="256" y="79"/>
                  </a:lnTo>
                  <a:lnTo>
                    <a:pt x="263" y="90"/>
                  </a:lnTo>
                  <a:lnTo>
                    <a:pt x="270" y="99"/>
                  </a:lnTo>
                  <a:lnTo>
                    <a:pt x="278" y="108"/>
                  </a:lnTo>
                  <a:lnTo>
                    <a:pt x="287" y="116"/>
                  </a:lnTo>
                  <a:lnTo>
                    <a:pt x="296" y="123"/>
                  </a:lnTo>
                  <a:lnTo>
                    <a:pt x="307" y="130"/>
                  </a:lnTo>
                  <a:lnTo>
                    <a:pt x="317" y="137"/>
                  </a:lnTo>
                  <a:lnTo>
                    <a:pt x="328" y="143"/>
                  </a:lnTo>
                  <a:lnTo>
                    <a:pt x="338" y="148"/>
                  </a:lnTo>
                  <a:lnTo>
                    <a:pt x="350" y="152"/>
                  </a:lnTo>
                  <a:lnTo>
                    <a:pt x="362" y="156"/>
                  </a:lnTo>
                  <a:lnTo>
                    <a:pt x="362" y="156"/>
                  </a:lnTo>
                  <a:lnTo>
                    <a:pt x="367" y="157"/>
                  </a:lnTo>
                  <a:lnTo>
                    <a:pt x="372" y="160"/>
                  </a:lnTo>
                  <a:lnTo>
                    <a:pt x="375" y="163"/>
                  </a:lnTo>
                  <a:lnTo>
                    <a:pt x="379" y="167"/>
                  </a:lnTo>
                  <a:lnTo>
                    <a:pt x="382" y="171"/>
                  </a:lnTo>
                  <a:lnTo>
                    <a:pt x="384" y="175"/>
                  </a:lnTo>
                  <a:lnTo>
                    <a:pt x="386" y="181"/>
                  </a:lnTo>
                  <a:lnTo>
                    <a:pt x="386" y="186"/>
                  </a:lnTo>
                  <a:lnTo>
                    <a:pt x="386" y="200"/>
                  </a:lnTo>
                  <a:lnTo>
                    <a:pt x="386" y="200"/>
                  </a:lnTo>
                  <a:lnTo>
                    <a:pt x="386" y="205"/>
                  </a:lnTo>
                  <a:lnTo>
                    <a:pt x="384" y="210"/>
                  </a:lnTo>
                  <a:lnTo>
                    <a:pt x="382" y="215"/>
                  </a:lnTo>
                  <a:lnTo>
                    <a:pt x="379" y="219"/>
                  </a:lnTo>
                  <a:lnTo>
                    <a:pt x="375" y="223"/>
                  </a:lnTo>
                  <a:lnTo>
                    <a:pt x="372" y="226"/>
                  </a:lnTo>
                  <a:lnTo>
                    <a:pt x="367" y="229"/>
                  </a:lnTo>
                  <a:lnTo>
                    <a:pt x="362" y="230"/>
                  </a:lnTo>
                  <a:lnTo>
                    <a:pt x="362" y="230"/>
                  </a:lnTo>
                  <a:lnTo>
                    <a:pt x="350" y="234"/>
                  </a:lnTo>
                  <a:lnTo>
                    <a:pt x="338" y="238"/>
                  </a:lnTo>
                  <a:lnTo>
                    <a:pt x="328" y="244"/>
                  </a:lnTo>
                  <a:lnTo>
                    <a:pt x="317" y="248"/>
                  </a:lnTo>
                  <a:lnTo>
                    <a:pt x="307" y="255"/>
                  </a:lnTo>
                  <a:lnTo>
                    <a:pt x="296" y="262"/>
                  </a:lnTo>
                  <a:lnTo>
                    <a:pt x="287" y="270"/>
                  </a:lnTo>
                  <a:lnTo>
                    <a:pt x="278" y="278"/>
                  </a:lnTo>
                  <a:lnTo>
                    <a:pt x="270" y="287"/>
                  </a:lnTo>
                  <a:lnTo>
                    <a:pt x="263" y="297"/>
                  </a:lnTo>
                  <a:lnTo>
                    <a:pt x="256" y="306"/>
                  </a:lnTo>
                  <a:lnTo>
                    <a:pt x="249" y="317"/>
                  </a:lnTo>
                  <a:lnTo>
                    <a:pt x="243" y="327"/>
                  </a:lnTo>
                  <a:lnTo>
                    <a:pt x="239" y="339"/>
                  </a:lnTo>
                  <a:lnTo>
                    <a:pt x="234" y="350"/>
                  </a:lnTo>
                  <a:lnTo>
                    <a:pt x="230" y="362"/>
                  </a:lnTo>
                  <a:lnTo>
                    <a:pt x="230" y="362"/>
                  </a:lnTo>
                  <a:lnTo>
                    <a:pt x="229" y="368"/>
                  </a:lnTo>
                  <a:lnTo>
                    <a:pt x="226" y="371"/>
                  </a:lnTo>
                  <a:lnTo>
                    <a:pt x="223" y="376"/>
                  </a:lnTo>
                  <a:lnTo>
                    <a:pt x="219" y="379"/>
                  </a:lnTo>
                  <a:lnTo>
                    <a:pt x="215" y="382"/>
                  </a:lnTo>
                  <a:lnTo>
                    <a:pt x="211" y="384"/>
                  </a:lnTo>
                  <a:lnTo>
                    <a:pt x="205" y="385"/>
                  </a:lnTo>
                  <a:lnTo>
                    <a:pt x="200" y="386"/>
                  </a:lnTo>
                  <a:lnTo>
                    <a:pt x="200" y="386"/>
                  </a:lnTo>
                  <a:close/>
                  <a:moveTo>
                    <a:pt x="98" y="193"/>
                  </a:moveTo>
                  <a:lnTo>
                    <a:pt x="98" y="193"/>
                  </a:lnTo>
                  <a:lnTo>
                    <a:pt x="112" y="202"/>
                  </a:lnTo>
                  <a:lnTo>
                    <a:pt x="126" y="211"/>
                  </a:lnTo>
                  <a:lnTo>
                    <a:pt x="140" y="223"/>
                  </a:lnTo>
                  <a:lnTo>
                    <a:pt x="152" y="234"/>
                  </a:lnTo>
                  <a:lnTo>
                    <a:pt x="163" y="246"/>
                  </a:lnTo>
                  <a:lnTo>
                    <a:pt x="175" y="260"/>
                  </a:lnTo>
                  <a:lnTo>
                    <a:pt x="184" y="274"/>
                  </a:lnTo>
                  <a:lnTo>
                    <a:pt x="193" y="288"/>
                  </a:lnTo>
                  <a:lnTo>
                    <a:pt x="193" y="288"/>
                  </a:lnTo>
                  <a:lnTo>
                    <a:pt x="201" y="274"/>
                  </a:lnTo>
                  <a:lnTo>
                    <a:pt x="212" y="260"/>
                  </a:lnTo>
                  <a:lnTo>
                    <a:pt x="222" y="246"/>
                  </a:lnTo>
                  <a:lnTo>
                    <a:pt x="234" y="234"/>
                  </a:lnTo>
                  <a:lnTo>
                    <a:pt x="247" y="223"/>
                  </a:lnTo>
                  <a:lnTo>
                    <a:pt x="259" y="211"/>
                  </a:lnTo>
                  <a:lnTo>
                    <a:pt x="273" y="202"/>
                  </a:lnTo>
                  <a:lnTo>
                    <a:pt x="288" y="193"/>
                  </a:lnTo>
                  <a:lnTo>
                    <a:pt x="288" y="193"/>
                  </a:lnTo>
                  <a:lnTo>
                    <a:pt x="273" y="185"/>
                  </a:lnTo>
                  <a:lnTo>
                    <a:pt x="259" y="174"/>
                  </a:lnTo>
                  <a:lnTo>
                    <a:pt x="247" y="164"/>
                  </a:lnTo>
                  <a:lnTo>
                    <a:pt x="234" y="152"/>
                  </a:lnTo>
                  <a:lnTo>
                    <a:pt x="222" y="139"/>
                  </a:lnTo>
                  <a:lnTo>
                    <a:pt x="212" y="127"/>
                  </a:lnTo>
                  <a:lnTo>
                    <a:pt x="201" y="113"/>
                  </a:lnTo>
                  <a:lnTo>
                    <a:pt x="193" y="98"/>
                  </a:lnTo>
                  <a:lnTo>
                    <a:pt x="193" y="98"/>
                  </a:lnTo>
                  <a:lnTo>
                    <a:pt x="184" y="113"/>
                  </a:lnTo>
                  <a:lnTo>
                    <a:pt x="175" y="127"/>
                  </a:lnTo>
                  <a:lnTo>
                    <a:pt x="163" y="139"/>
                  </a:lnTo>
                  <a:lnTo>
                    <a:pt x="152" y="152"/>
                  </a:lnTo>
                  <a:lnTo>
                    <a:pt x="140" y="164"/>
                  </a:lnTo>
                  <a:lnTo>
                    <a:pt x="126" y="174"/>
                  </a:lnTo>
                  <a:lnTo>
                    <a:pt x="112" y="185"/>
                  </a:lnTo>
                  <a:lnTo>
                    <a:pt x="98" y="193"/>
                  </a:lnTo>
                  <a:lnTo>
                    <a:pt x="98"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90"/>
            <p:cNvSpPr/>
            <p:nvPr/>
          </p:nvSpPr>
          <p:spPr bwMode="auto">
            <a:xfrm>
              <a:off x="3502026" y="2609205"/>
              <a:ext cx="255588" cy="257175"/>
            </a:xfrm>
            <a:custGeom>
              <a:avLst/>
              <a:gdLst>
                <a:gd name="T0" fmla="*/ 323 w 323"/>
                <a:gd name="T1" fmla="*/ 155 h 323"/>
                <a:gd name="T2" fmla="*/ 309 w 323"/>
                <a:gd name="T3" fmla="*/ 150 h 323"/>
                <a:gd name="T4" fmla="*/ 283 w 323"/>
                <a:gd name="T5" fmla="*/ 140 h 323"/>
                <a:gd name="T6" fmla="*/ 257 w 323"/>
                <a:gd name="T7" fmla="*/ 125 h 323"/>
                <a:gd name="T8" fmla="*/ 235 w 323"/>
                <a:gd name="T9" fmla="*/ 107 h 323"/>
                <a:gd name="T10" fmla="*/ 216 w 323"/>
                <a:gd name="T11" fmla="*/ 88 h 323"/>
                <a:gd name="T12" fmla="*/ 198 w 323"/>
                <a:gd name="T13" fmla="*/ 66 h 323"/>
                <a:gd name="T14" fmla="*/ 183 w 323"/>
                <a:gd name="T15" fmla="*/ 40 h 323"/>
                <a:gd name="T16" fmla="*/ 173 w 323"/>
                <a:gd name="T17" fmla="*/ 13 h 323"/>
                <a:gd name="T18" fmla="*/ 154 w 323"/>
                <a:gd name="T19" fmla="*/ 0 h 323"/>
                <a:gd name="T20" fmla="*/ 151 w 323"/>
                <a:gd name="T21" fmla="*/ 13 h 323"/>
                <a:gd name="T22" fmla="*/ 139 w 323"/>
                <a:gd name="T23" fmla="*/ 40 h 323"/>
                <a:gd name="T24" fmla="*/ 125 w 323"/>
                <a:gd name="T25" fmla="*/ 66 h 323"/>
                <a:gd name="T26" fmla="*/ 108 w 323"/>
                <a:gd name="T27" fmla="*/ 88 h 323"/>
                <a:gd name="T28" fmla="*/ 88 w 323"/>
                <a:gd name="T29" fmla="*/ 107 h 323"/>
                <a:gd name="T30" fmla="*/ 66 w 323"/>
                <a:gd name="T31" fmla="*/ 125 h 323"/>
                <a:gd name="T32" fmla="*/ 41 w 323"/>
                <a:gd name="T33" fmla="*/ 140 h 323"/>
                <a:gd name="T34" fmla="*/ 14 w 323"/>
                <a:gd name="T35" fmla="*/ 150 h 323"/>
                <a:gd name="T36" fmla="*/ 0 w 323"/>
                <a:gd name="T37" fmla="*/ 169 h 323"/>
                <a:gd name="T38" fmla="*/ 14 w 323"/>
                <a:gd name="T39" fmla="*/ 172 h 323"/>
                <a:gd name="T40" fmla="*/ 41 w 323"/>
                <a:gd name="T41" fmla="*/ 184 h 323"/>
                <a:gd name="T42" fmla="*/ 66 w 323"/>
                <a:gd name="T43" fmla="*/ 198 h 323"/>
                <a:gd name="T44" fmla="*/ 88 w 323"/>
                <a:gd name="T45" fmla="*/ 215 h 323"/>
                <a:gd name="T46" fmla="*/ 108 w 323"/>
                <a:gd name="T47" fmla="*/ 235 h 323"/>
                <a:gd name="T48" fmla="*/ 125 w 323"/>
                <a:gd name="T49" fmla="*/ 257 h 323"/>
                <a:gd name="T50" fmla="*/ 139 w 323"/>
                <a:gd name="T51" fmla="*/ 282 h 323"/>
                <a:gd name="T52" fmla="*/ 151 w 323"/>
                <a:gd name="T53" fmla="*/ 309 h 323"/>
                <a:gd name="T54" fmla="*/ 169 w 323"/>
                <a:gd name="T55" fmla="*/ 323 h 323"/>
                <a:gd name="T56" fmla="*/ 173 w 323"/>
                <a:gd name="T57" fmla="*/ 309 h 323"/>
                <a:gd name="T58" fmla="*/ 183 w 323"/>
                <a:gd name="T59" fmla="*/ 282 h 323"/>
                <a:gd name="T60" fmla="*/ 198 w 323"/>
                <a:gd name="T61" fmla="*/ 257 h 323"/>
                <a:gd name="T62" fmla="*/ 216 w 323"/>
                <a:gd name="T63" fmla="*/ 235 h 323"/>
                <a:gd name="T64" fmla="*/ 235 w 323"/>
                <a:gd name="T65" fmla="*/ 215 h 323"/>
                <a:gd name="T66" fmla="*/ 257 w 323"/>
                <a:gd name="T67" fmla="*/ 198 h 323"/>
                <a:gd name="T68" fmla="*/ 283 w 323"/>
                <a:gd name="T69" fmla="*/ 184 h 323"/>
                <a:gd name="T70" fmla="*/ 309 w 323"/>
                <a:gd name="T71" fmla="*/ 172 h 323"/>
                <a:gd name="T72" fmla="*/ 323 w 323"/>
                <a:gd name="T73" fmla="*/ 16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3" h="323">
                  <a:moveTo>
                    <a:pt x="323" y="169"/>
                  </a:moveTo>
                  <a:lnTo>
                    <a:pt x="323" y="155"/>
                  </a:lnTo>
                  <a:lnTo>
                    <a:pt x="323" y="155"/>
                  </a:lnTo>
                  <a:lnTo>
                    <a:pt x="309" y="150"/>
                  </a:lnTo>
                  <a:lnTo>
                    <a:pt x="296" y="146"/>
                  </a:lnTo>
                  <a:lnTo>
                    <a:pt x="283" y="140"/>
                  </a:lnTo>
                  <a:lnTo>
                    <a:pt x="270" y="133"/>
                  </a:lnTo>
                  <a:lnTo>
                    <a:pt x="257" y="125"/>
                  </a:lnTo>
                  <a:lnTo>
                    <a:pt x="246" y="117"/>
                  </a:lnTo>
                  <a:lnTo>
                    <a:pt x="235" y="107"/>
                  </a:lnTo>
                  <a:lnTo>
                    <a:pt x="225" y="98"/>
                  </a:lnTo>
                  <a:lnTo>
                    <a:pt x="216" y="88"/>
                  </a:lnTo>
                  <a:lnTo>
                    <a:pt x="206" y="77"/>
                  </a:lnTo>
                  <a:lnTo>
                    <a:pt x="198" y="66"/>
                  </a:lnTo>
                  <a:lnTo>
                    <a:pt x="190" y="53"/>
                  </a:lnTo>
                  <a:lnTo>
                    <a:pt x="183" y="40"/>
                  </a:lnTo>
                  <a:lnTo>
                    <a:pt x="177" y="27"/>
                  </a:lnTo>
                  <a:lnTo>
                    <a:pt x="173" y="13"/>
                  </a:lnTo>
                  <a:lnTo>
                    <a:pt x="169" y="0"/>
                  </a:lnTo>
                  <a:lnTo>
                    <a:pt x="154" y="0"/>
                  </a:lnTo>
                  <a:lnTo>
                    <a:pt x="154" y="0"/>
                  </a:lnTo>
                  <a:lnTo>
                    <a:pt x="151" y="13"/>
                  </a:lnTo>
                  <a:lnTo>
                    <a:pt x="145" y="27"/>
                  </a:lnTo>
                  <a:lnTo>
                    <a:pt x="139" y="40"/>
                  </a:lnTo>
                  <a:lnTo>
                    <a:pt x="133" y="53"/>
                  </a:lnTo>
                  <a:lnTo>
                    <a:pt x="125" y="66"/>
                  </a:lnTo>
                  <a:lnTo>
                    <a:pt x="117" y="77"/>
                  </a:lnTo>
                  <a:lnTo>
                    <a:pt x="108" y="88"/>
                  </a:lnTo>
                  <a:lnTo>
                    <a:pt x="99" y="98"/>
                  </a:lnTo>
                  <a:lnTo>
                    <a:pt x="88" y="107"/>
                  </a:lnTo>
                  <a:lnTo>
                    <a:pt x="78" y="117"/>
                  </a:lnTo>
                  <a:lnTo>
                    <a:pt x="66" y="125"/>
                  </a:lnTo>
                  <a:lnTo>
                    <a:pt x="53" y="133"/>
                  </a:lnTo>
                  <a:lnTo>
                    <a:pt x="41" y="140"/>
                  </a:lnTo>
                  <a:lnTo>
                    <a:pt x="28" y="146"/>
                  </a:lnTo>
                  <a:lnTo>
                    <a:pt x="14" y="150"/>
                  </a:lnTo>
                  <a:lnTo>
                    <a:pt x="0" y="155"/>
                  </a:lnTo>
                  <a:lnTo>
                    <a:pt x="0" y="169"/>
                  </a:lnTo>
                  <a:lnTo>
                    <a:pt x="0" y="169"/>
                  </a:lnTo>
                  <a:lnTo>
                    <a:pt x="14" y="172"/>
                  </a:lnTo>
                  <a:lnTo>
                    <a:pt x="28" y="178"/>
                  </a:lnTo>
                  <a:lnTo>
                    <a:pt x="41" y="184"/>
                  </a:lnTo>
                  <a:lnTo>
                    <a:pt x="53" y="190"/>
                  </a:lnTo>
                  <a:lnTo>
                    <a:pt x="66" y="198"/>
                  </a:lnTo>
                  <a:lnTo>
                    <a:pt x="78" y="206"/>
                  </a:lnTo>
                  <a:lnTo>
                    <a:pt x="88" y="215"/>
                  </a:lnTo>
                  <a:lnTo>
                    <a:pt x="99" y="224"/>
                  </a:lnTo>
                  <a:lnTo>
                    <a:pt x="108" y="235"/>
                  </a:lnTo>
                  <a:lnTo>
                    <a:pt x="117" y="246"/>
                  </a:lnTo>
                  <a:lnTo>
                    <a:pt x="125" y="257"/>
                  </a:lnTo>
                  <a:lnTo>
                    <a:pt x="133" y="269"/>
                  </a:lnTo>
                  <a:lnTo>
                    <a:pt x="139" y="282"/>
                  </a:lnTo>
                  <a:lnTo>
                    <a:pt x="145" y="295"/>
                  </a:lnTo>
                  <a:lnTo>
                    <a:pt x="151" y="309"/>
                  </a:lnTo>
                  <a:lnTo>
                    <a:pt x="154" y="323"/>
                  </a:lnTo>
                  <a:lnTo>
                    <a:pt x="169" y="323"/>
                  </a:lnTo>
                  <a:lnTo>
                    <a:pt x="169" y="323"/>
                  </a:lnTo>
                  <a:lnTo>
                    <a:pt x="173" y="309"/>
                  </a:lnTo>
                  <a:lnTo>
                    <a:pt x="177" y="295"/>
                  </a:lnTo>
                  <a:lnTo>
                    <a:pt x="183" y="282"/>
                  </a:lnTo>
                  <a:lnTo>
                    <a:pt x="190" y="269"/>
                  </a:lnTo>
                  <a:lnTo>
                    <a:pt x="198" y="257"/>
                  </a:lnTo>
                  <a:lnTo>
                    <a:pt x="206" y="246"/>
                  </a:lnTo>
                  <a:lnTo>
                    <a:pt x="216" y="235"/>
                  </a:lnTo>
                  <a:lnTo>
                    <a:pt x="225" y="224"/>
                  </a:lnTo>
                  <a:lnTo>
                    <a:pt x="235" y="215"/>
                  </a:lnTo>
                  <a:lnTo>
                    <a:pt x="246" y="206"/>
                  </a:lnTo>
                  <a:lnTo>
                    <a:pt x="257" y="198"/>
                  </a:lnTo>
                  <a:lnTo>
                    <a:pt x="270" y="190"/>
                  </a:lnTo>
                  <a:lnTo>
                    <a:pt x="283" y="184"/>
                  </a:lnTo>
                  <a:lnTo>
                    <a:pt x="296" y="178"/>
                  </a:lnTo>
                  <a:lnTo>
                    <a:pt x="309" y="172"/>
                  </a:lnTo>
                  <a:lnTo>
                    <a:pt x="323" y="169"/>
                  </a:lnTo>
                  <a:lnTo>
                    <a:pt x="323" y="16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91"/>
            <p:cNvSpPr>
              <a:spLocks noEditPoints="1"/>
            </p:cNvSpPr>
            <p:nvPr/>
          </p:nvSpPr>
          <p:spPr bwMode="auto">
            <a:xfrm>
              <a:off x="3476626" y="2585393"/>
              <a:ext cx="306388" cy="306388"/>
            </a:xfrm>
            <a:custGeom>
              <a:avLst/>
              <a:gdLst>
                <a:gd name="T0" fmla="*/ 185 w 386"/>
                <a:gd name="T1" fmla="*/ 386 h 386"/>
                <a:gd name="T2" fmla="*/ 170 w 386"/>
                <a:gd name="T3" fmla="*/ 383 h 386"/>
                <a:gd name="T4" fmla="*/ 160 w 386"/>
                <a:gd name="T5" fmla="*/ 372 h 386"/>
                <a:gd name="T6" fmla="*/ 155 w 386"/>
                <a:gd name="T7" fmla="*/ 363 h 386"/>
                <a:gd name="T8" fmla="*/ 142 w 386"/>
                <a:gd name="T9" fmla="*/ 328 h 386"/>
                <a:gd name="T10" fmla="*/ 124 w 386"/>
                <a:gd name="T11" fmla="*/ 297 h 386"/>
                <a:gd name="T12" fmla="*/ 98 w 386"/>
                <a:gd name="T13" fmla="*/ 270 h 386"/>
                <a:gd name="T14" fmla="*/ 69 w 386"/>
                <a:gd name="T15" fmla="*/ 249 h 386"/>
                <a:gd name="T16" fmla="*/ 36 w 386"/>
                <a:gd name="T17" fmla="*/ 234 h 386"/>
                <a:gd name="T18" fmla="*/ 18 w 386"/>
                <a:gd name="T19" fmla="*/ 228 h 386"/>
                <a:gd name="T20" fmla="*/ 7 w 386"/>
                <a:gd name="T21" fmla="*/ 219 h 386"/>
                <a:gd name="T22" fmla="*/ 0 w 386"/>
                <a:gd name="T23" fmla="*/ 205 h 386"/>
                <a:gd name="T24" fmla="*/ 0 w 386"/>
                <a:gd name="T25" fmla="*/ 187 h 386"/>
                <a:gd name="T26" fmla="*/ 3 w 386"/>
                <a:gd name="T27" fmla="*/ 172 h 386"/>
                <a:gd name="T28" fmla="*/ 14 w 386"/>
                <a:gd name="T29" fmla="*/ 160 h 386"/>
                <a:gd name="T30" fmla="*/ 23 w 386"/>
                <a:gd name="T31" fmla="*/ 155 h 386"/>
                <a:gd name="T32" fmla="*/ 58 w 386"/>
                <a:gd name="T33" fmla="*/ 143 h 386"/>
                <a:gd name="T34" fmla="*/ 89 w 386"/>
                <a:gd name="T35" fmla="*/ 124 h 386"/>
                <a:gd name="T36" fmla="*/ 116 w 386"/>
                <a:gd name="T37" fmla="*/ 99 h 386"/>
                <a:gd name="T38" fmla="*/ 137 w 386"/>
                <a:gd name="T39" fmla="*/ 70 h 386"/>
                <a:gd name="T40" fmla="*/ 152 w 386"/>
                <a:gd name="T41" fmla="*/ 36 h 386"/>
                <a:gd name="T42" fmla="*/ 157 w 386"/>
                <a:gd name="T43" fmla="*/ 19 h 386"/>
                <a:gd name="T44" fmla="*/ 167 w 386"/>
                <a:gd name="T45" fmla="*/ 7 h 386"/>
                <a:gd name="T46" fmla="*/ 181 w 386"/>
                <a:gd name="T47" fmla="*/ 1 h 386"/>
                <a:gd name="T48" fmla="*/ 200 w 386"/>
                <a:gd name="T49" fmla="*/ 0 h 386"/>
                <a:gd name="T50" fmla="*/ 214 w 386"/>
                <a:gd name="T51" fmla="*/ 4 h 386"/>
                <a:gd name="T52" fmla="*/ 226 w 386"/>
                <a:gd name="T53" fmla="*/ 14 h 386"/>
                <a:gd name="T54" fmla="*/ 230 w 386"/>
                <a:gd name="T55" fmla="*/ 25 h 386"/>
                <a:gd name="T56" fmla="*/ 243 w 386"/>
                <a:gd name="T57" fmla="*/ 59 h 386"/>
                <a:gd name="T58" fmla="*/ 262 w 386"/>
                <a:gd name="T59" fmla="*/ 89 h 386"/>
                <a:gd name="T60" fmla="*/ 287 w 386"/>
                <a:gd name="T61" fmla="*/ 116 h 386"/>
                <a:gd name="T62" fmla="*/ 316 w 386"/>
                <a:gd name="T63" fmla="*/ 137 h 386"/>
                <a:gd name="T64" fmla="*/ 350 w 386"/>
                <a:gd name="T65" fmla="*/ 152 h 386"/>
                <a:gd name="T66" fmla="*/ 367 w 386"/>
                <a:gd name="T67" fmla="*/ 158 h 386"/>
                <a:gd name="T68" fmla="*/ 379 w 386"/>
                <a:gd name="T69" fmla="*/ 167 h 386"/>
                <a:gd name="T70" fmla="*/ 384 w 386"/>
                <a:gd name="T71" fmla="*/ 181 h 386"/>
                <a:gd name="T72" fmla="*/ 386 w 386"/>
                <a:gd name="T73" fmla="*/ 201 h 386"/>
                <a:gd name="T74" fmla="*/ 382 w 386"/>
                <a:gd name="T75" fmla="*/ 216 h 386"/>
                <a:gd name="T76" fmla="*/ 372 w 386"/>
                <a:gd name="T77" fmla="*/ 226 h 386"/>
                <a:gd name="T78" fmla="*/ 361 w 386"/>
                <a:gd name="T79" fmla="*/ 231 h 386"/>
                <a:gd name="T80" fmla="*/ 328 w 386"/>
                <a:gd name="T81" fmla="*/ 244 h 386"/>
                <a:gd name="T82" fmla="*/ 296 w 386"/>
                <a:gd name="T83" fmla="*/ 263 h 386"/>
                <a:gd name="T84" fmla="*/ 270 w 386"/>
                <a:gd name="T85" fmla="*/ 288 h 386"/>
                <a:gd name="T86" fmla="*/ 249 w 386"/>
                <a:gd name="T87" fmla="*/ 317 h 386"/>
                <a:gd name="T88" fmla="*/ 234 w 386"/>
                <a:gd name="T89" fmla="*/ 350 h 386"/>
                <a:gd name="T90" fmla="*/ 228 w 386"/>
                <a:gd name="T91" fmla="*/ 368 h 386"/>
                <a:gd name="T92" fmla="*/ 219 w 386"/>
                <a:gd name="T93" fmla="*/ 379 h 386"/>
                <a:gd name="T94" fmla="*/ 205 w 386"/>
                <a:gd name="T95" fmla="*/ 386 h 386"/>
                <a:gd name="T96" fmla="*/ 97 w 386"/>
                <a:gd name="T97" fmla="*/ 194 h 386"/>
                <a:gd name="T98" fmla="*/ 126 w 386"/>
                <a:gd name="T99" fmla="*/ 212 h 386"/>
                <a:gd name="T100" fmla="*/ 163 w 386"/>
                <a:gd name="T101" fmla="*/ 247 h 386"/>
                <a:gd name="T102" fmla="*/ 192 w 386"/>
                <a:gd name="T103" fmla="*/ 289 h 386"/>
                <a:gd name="T104" fmla="*/ 212 w 386"/>
                <a:gd name="T105" fmla="*/ 260 h 386"/>
                <a:gd name="T106" fmla="*/ 245 w 386"/>
                <a:gd name="T107" fmla="*/ 223 h 386"/>
                <a:gd name="T108" fmla="*/ 288 w 386"/>
                <a:gd name="T109" fmla="*/ 194 h 386"/>
                <a:gd name="T110" fmla="*/ 259 w 386"/>
                <a:gd name="T111" fmla="*/ 175 h 386"/>
                <a:gd name="T112" fmla="*/ 222 w 386"/>
                <a:gd name="T113" fmla="*/ 140 h 386"/>
                <a:gd name="T114" fmla="*/ 192 w 386"/>
                <a:gd name="T115" fmla="*/ 98 h 386"/>
                <a:gd name="T116" fmla="*/ 174 w 386"/>
                <a:gd name="T117" fmla="*/ 127 h 386"/>
                <a:gd name="T118" fmla="*/ 139 w 386"/>
                <a:gd name="T119" fmla="*/ 164 h 386"/>
                <a:gd name="T120" fmla="*/ 97 w 386"/>
                <a:gd name="T121" fmla="*/ 19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6" h="386">
                  <a:moveTo>
                    <a:pt x="200" y="386"/>
                  </a:moveTo>
                  <a:lnTo>
                    <a:pt x="185" y="386"/>
                  </a:lnTo>
                  <a:lnTo>
                    <a:pt x="185" y="386"/>
                  </a:lnTo>
                  <a:lnTo>
                    <a:pt x="181" y="386"/>
                  </a:lnTo>
                  <a:lnTo>
                    <a:pt x="175" y="384"/>
                  </a:lnTo>
                  <a:lnTo>
                    <a:pt x="170" y="383"/>
                  </a:lnTo>
                  <a:lnTo>
                    <a:pt x="167" y="379"/>
                  </a:lnTo>
                  <a:lnTo>
                    <a:pt x="163" y="376"/>
                  </a:lnTo>
                  <a:lnTo>
                    <a:pt x="160" y="372"/>
                  </a:lnTo>
                  <a:lnTo>
                    <a:pt x="157" y="368"/>
                  </a:lnTo>
                  <a:lnTo>
                    <a:pt x="155" y="363"/>
                  </a:lnTo>
                  <a:lnTo>
                    <a:pt x="155" y="363"/>
                  </a:lnTo>
                  <a:lnTo>
                    <a:pt x="152" y="350"/>
                  </a:lnTo>
                  <a:lnTo>
                    <a:pt x="147" y="339"/>
                  </a:lnTo>
                  <a:lnTo>
                    <a:pt x="142" y="328"/>
                  </a:lnTo>
                  <a:lnTo>
                    <a:pt x="137" y="317"/>
                  </a:lnTo>
                  <a:lnTo>
                    <a:pt x="131" y="306"/>
                  </a:lnTo>
                  <a:lnTo>
                    <a:pt x="124" y="297"/>
                  </a:lnTo>
                  <a:lnTo>
                    <a:pt x="116" y="288"/>
                  </a:lnTo>
                  <a:lnTo>
                    <a:pt x="108" y="278"/>
                  </a:lnTo>
                  <a:lnTo>
                    <a:pt x="98" y="270"/>
                  </a:lnTo>
                  <a:lnTo>
                    <a:pt x="89" y="263"/>
                  </a:lnTo>
                  <a:lnTo>
                    <a:pt x="80" y="255"/>
                  </a:lnTo>
                  <a:lnTo>
                    <a:pt x="69" y="249"/>
                  </a:lnTo>
                  <a:lnTo>
                    <a:pt x="58" y="244"/>
                  </a:lnTo>
                  <a:lnTo>
                    <a:pt x="47" y="239"/>
                  </a:lnTo>
                  <a:lnTo>
                    <a:pt x="36" y="234"/>
                  </a:lnTo>
                  <a:lnTo>
                    <a:pt x="23" y="231"/>
                  </a:lnTo>
                  <a:lnTo>
                    <a:pt x="23" y="231"/>
                  </a:lnTo>
                  <a:lnTo>
                    <a:pt x="18" y="228"/>
                  </a:lnTo>
                  <a:lnTo>
                    <a:pt x="14" y="226"/>
                  </a:lnTo>
                  <a:lnTo>
                    <a:pt x="10" y="224"/>
                  </a:lnTo>
                  <a:lnTo>
                    <a:pt x="7" y="219"/>
                  </a:lnTo>
                  <a:lnTo>
                    <a:pt x="3" y="216"/>
                  </a:lnTo>
                  <a:lnTo>
                    <a:pt x="2" y="211"/>
                  </a:lnTo>
                  <a:lnTo>
                    <a:pt x="0" y="205"/>
                  </a:lnTo>
                  <a:lnTo>
                    <a:pt x="0" y="201"/>
                  </a:lnTo>
                  <a:lnTo>
                    <a:pt x="0" y="187"/>
                  </a:lnTo>
                  <a:lnTo>
                    <a:pt x="0" y="187"/>
                  </a:lnTo>
                  <a:lnTo>
                    <a:pt x="0" y="181"/>
                  </a:lnTo>
                  <a:lnTo>
                    <a:pt x="2" y="176"/>
                  </a:lnTo>
                  <a:lnTo>
                    <a:pt x="3" y="172"/>
                  </a:lnTo>
                  <a:lnTo>
                    <a:pt x="7" y="167"/>
                  </a:lnTo>
                  <a:lnTo>
                    <a:pt x="10" y="164"/>
                  </a:lnTo>
                  <a:lnTo>
                    <a:pt x="14" y="160"/>
                  </a:lnTo>
                  <a:lnTo>
                    <a:pt x="18" y="158"/>
                  </a:lnTo>
                  <a:lnTo>
                    <a:pt x="23" y="155"/>
                  </a:lnTo>
                  <a:lnTo>
                    <a:pt x="23" y="155"/>
                  </a:lnTo>
                  <a:lnTo>
                    <a:pt x="36" y="152"/>
                  </a:lnTo>
                  <a:lnTo>
                    <a:pt x="47" y="149"/>
                  </a:lnTo>
                  <a:lnTo>
                    <a:pt x="58" y="143"/>
                  </a:lnTo>
                  <a:lnTo>
                    <a:pt x="69" y="137"/>
                  </a:lnTo>
                  <a:lnTo>
                    <a:pt x="80" y="131"/>
                  </a:lnTo>
                  <a:lnTo>
                    <a:pt x="89" y="124"/>
                  </a:lnTo>
                  <a:lnTo>
                    <a:pt x="98" y="116"/>
                  </a:lnTo>
                  <a:lnTo>
                    <a:pt x="108" y="108"/>
                  </a:lnTo>
                  <a:lnTo>
                    <a:pt x="116" y="99"/>
                  </a:lnTo>
                  <a:lnTo>
                    <a:pt x="124" y="89"/>
                  </a:lnTo>
                  <a:lnTo>
                    <a:pt x="131" y="80"/>
                  </a:lnTo>
                  <a:lnTo>
                    <a:pt x="137" y="70"/>
                  </a:lnTo>
                  <a:lnTo>
                    <a:pt x="142" y="59"/>
                  </a:lnTo>
                  <a:lnTo>
                    <a:pt x="147" y="48"/>
                  </a:lnTo>
                  <a:lnTo>
                    <a:pt x="152" y="36"/>
                  </a:lnTo>
                  <a:lnTo>
                    <a:pt x="155" y="25"/>
                  </a:lnTo>
                  <a:lnTo>
                    <a:pt x="155" y="25"/>
                  </a:lnTo>
                  <a:lnTo>
                    <a:pt x="157" y="19"/>
                  </a:lnTo>
                  <a:lnTo>
                    <a:pt x="160" y="14"/>
                  </a:lnTo>
                  <a:lnTo>
                    <a:pt x="163" y="11"/>
                  </a:lnTo>
                  <a:lnTo>
                    <a:pt x="167" y="7"/>
                  </a:lnTo>
                  <a:lnTo>
                    <a:pt x="170" y="4"/>
                  </a:lnTo>
                  <a:lnTo>
                    <a:pt x="175" y="3"/>
                  </a:lnTo>
                  <a:lnTo>
                    <a:pt x="181" y="1"/>
                  </a:lnTo>
                  <a:lnTo>
                    <a:pt x="185" y="0"/>
                  </a:lnTo>
                  <a:lnTo>
                    <a:pt x="200" y="0"/>
                  </a:lnTo>
                  <a:lnTo>
                    <a:pt x="200" y="0"/>
                  </a:lnTo>
                  <a:lnTo>
                    <a:pt x="205" y="1"/>
                  </a:lnTo>
                  <a:lnTo>
                    <a:pt x="210" y="3"/>
                  </a:lnTo>
                  <a:lnTo>
                    <a:pt x="214" y="4"/>
                  </a:lnTo>
                  <a:lnTo>
                    <a:pt x="219" y="7"/>
                  </a:lnTo>
                  <a:lnTo>
                    <a:pt x="222" y="11"/>
                  </a:lnTo>
                  <a:lnTo>
                    <a:pt x="226" y="14"/>
                  </a:lnTo>
                  <a:lnTo>
                    <a:pt x="228" y="19"/>
                  </a:lnTo>
                  <a:lnTo>
                    <a:pt x="230" y="25"/>
                  </a:lnTo>
                  <a:lnTo>
                    <a:pt x="230" y="25"/>
                  </a:lnTo>
                  <a:lnTo>
                    <a:pt x="234" y="36"/>
                  </a:lnTo>
                  <a:lnTo>
                    <a:pt x="237" y="48"/>
                  </a:lnTo>
                  <a:lnTo>
                    <a:pt x="243" y="59"/>
                  </a:lnTo>
                  <a:lnTo>
                    <a:pt x="249" y="70"/>
                  </a:lnTo>
                  <a:lnTo>
                    <a:pt x="255" y="80"/>
                  </a:lnTo>
                  <a:lnTo>
                    <a:pt x="262" y="89"/>
                  </a:lnTo>
                  <a:lnTo>
                    <a:pt x="270" y="99"/>
                  </a:lnTo>
                  <a:lnTo>
                    <a:pt x="278" y="108"/>
                  </a:lnTo>
                  <a:lnTo>
                    <a:pt x="287" y="116"/>
                  </a:lnTo>
                  <a:lnTo>
                    <a:pt x="296" y="124"/>
                  </a:lnTo>
                  <a:lnTo>
                    <a:pt x="306" y="131"/>
                  </a:lnTo>
                  <a:lnTo>
                    <a:pt x="316" y="137"/>
                  </a:lnTo>
                  <a:lnTo>
                    <a:pt x="328" y="143"/>
                  </a:lnTo>
                  <a:lnTo>
                    <a:pt x="338" y="149"/>
                  </a:lnTo>
                  <a:lnTo>
                    <a:pt x="350" y="152"/>
                  </a:lnTo>
                  <a:lnTo>
                    <a:pt x="361" y="155"/>
                  </a:lnTo>
                  <a:lnTo>
                    <a:pt x="361" y="155"/>
                  </a:lnTo>
                  <a:lnTo>
                    <a:pt x="367" y="158"/>
                  </a:lnTo>
                  <a:lnTo>
                    <a:pt x="372" y="160"/>
                  </a:lnTo>
                  <a:lnTo>
                    <a:pt x="375" y="164"/>
                  </a:lnTo>
                  <a:lnTo>
                    <a:pt x="379" y="167"/>
                  </a:lnTo>
                  <a:lnTo>
                    <a:pt x="382" y="172"/>
                  </a:lnTo>
                  <a:lnTo>
                    <a:pt x="383" y="176"/>
                  </a:lnTo>
                  <a:lnTo>
                    <a:pt x="384" y="181"/>
                  </a:lnTo>
                  <a:lnTo>
                    <a:pt x="386" y="187"/>
                  </a:lnTo>
                  <a:lnTo>
                    <a:pt x="386" y="201"/>
                  </a:lnTo>
                  <a:lnTo>
                    <a:pt x="386" y="201"/>
                  </a:lnTo>
                  <a:lnTo>
                    <a:pt x="384" y="205"/>
                  </a:lnTo>
                  <a:lnTo>
                    <a:pt x="383" y="211"/>
                  </a:lnTo>
                  <a:lnTo>
                    <a:pt x="382" y="216"/>
                  </a:lnTo>
                  <a:lnTo>
                    <a:pt x="379" y="219"/>
                  </a:lnTo>
                  <a:lnTo>
                    <a:pt x="375" y="224"/>
                  </a:lnTo>
                  <a:lnTo>
                    <a:pt x="372" y="226"/>
                  </a:lnTo>
                  <a:lnTo>
                    <a:pt x="367" y="228"/>
                  </a:lnTo>
                  <a:lnTo>
                    <a:pt x="361" y="231"/>
                  </a:lnTo>
                  <a:lnTo>
                    <a:pt x="361" y="231"/>
                  </a:lnTo>
                  <a:lnTo>
                    <a:pt x="350" y="234"/>
                  </a:lnTo>
                  <a:lnTo>
                    <a:pt x="338" y="239"/>
                  </a:lnTo>
                  <a:lnTo>
                    <a:pt x="328" y="244"/>
                  </a:lnTo>
                  <a:lnTo>
                    <a:pt x="316" y="249"/>
                  </a:lnTo>
                  <a:lnTo>
                    <a:pt x="306" y="255"/>
                  </a:lnTo>
                  <a:lnTo>
                    <a:pt x="296" y="263"/>
                  </a:lnTo>
                  <a:lnTo>
                    <a:pt x="287" y="270"/>
                  </a:lnTo>
                  <a:lnTo>
                    <a:pt x="278" y="278"/>
                  </a:lnTo>
                  <a:lnTo>
                    <a:pt x="270" y="288"/>
                  </a:lnTo>
                  <a:lnTo>
                    <a:pt x="262" y="297"/>
                  </a:lnTo>
                  <a:lnTo>
                    <a:pt x="255" y="306"/>
                  </a:lnTo>
                  <a:lnTo>
                    <a:pt x="249" y="317"/>
                  </a:lnTo>
                  <a:lnTo>
                    <a:pt x="243" y="328"/>
                  </a:lnTo>
                  <a:lnTo>
                    <a:pt x="237" y="339"/>
                  </a:lnTo>
                  <a:lnTo>
                    <a:pt x="234" y="350"/>
                  </a:lnTo>
                  <a:lnTo>
                    <a:pt x="230" y="363"/>
                  </a:lnTo>
                  <a:lnTo>
                    <a:pt x="230" y="363"/>
                  </a:lnTo>
                  <a:lnTo>
                    <a:pt x="228" y="368"/>
                  </a:lnTo>
                  <a:lnTo>
                    <a:pt x="226" y="372"/>
                  </a:lnTo>
                  <a:lnTo>
                    <a:pt x="222" y="376"/>
                  </a:lnTo>
                  <a:lnTo>
                    <a:pt x="219" y="379"/>
                  </a:lnTo>
                  <a:lnTo>
                    <a:pt x="214" y="383"/>
                  </a:lnTo>
                  <a:lnTo>
                    <a:pt x="210" y="384"/>
                  </a:lnTo>
                  <a:lnTo>
                    <a:pt x="205" y="386"/>
                  </a:lnTo>
                  <a:lnTo>
                    <a:pt x="200" y="386"/>
                  </a:lnTo>
                  <a:lnTo>
                    <a:pt x="200" y="386"/>
                  </a:lnTo>
                  <a:close/>
                  <a:moveTo>
                    <a:pt x="97" y="194"/>
                  </a:moveTo>
                  <a:lnTo>
                    <a:pt x="97" y="194"/>
                  </a:lnTo>
                  <a:lnTo>
                    <a:pt x="112" y="202"/>
                  </a:lnTo>
                  <a:lnTo>
                    <a:pt x="126" y="212"/>
                  </a:lnTo>
                  <a:lnTo>
                    <a:pt x="139" y="223"/>
                  </a:lnTo>
                  <a:lnTo>
                    <a:pt x="152" y="234"/>
                  </a:lnTo>
                  <a:lnTo>
                    <a:pt x="163" y="247"/>
                  </a:lnTo>
                  <a:lnTo>
                    <a:pt x="174" y="260"/>
                  </a:lnTo>
                  <a:lnTo>
                    <a:pt x="184" y="274"/>
                  </a:lnTo>
                  <a:lnTo>
                    <a:pt x="192" y="289"/>
                  </a:lnTo>
                  <a:lnTo>
                    <a:pt x="192" y="289"/>
                  </a:lnTo>
                  <a:lnTo>
                    <a:pt x="201" y="274"/>
                  </a:lnTo>
                  <a:lnTo>
                    <a:pt x="212" y="260"/>
                  </a:lnTo>
                  <a:lnTo>
                    <a:pt x="222" y="247"/>
                  </a:lnTo>
                  <a:lnTo>
                    <a:pt x="234" y="234"/>
                  </a:lnTo>
                  <a:lnTo>
                    <a:pt x="245" y="223"/>
                  </a:lnTo>
                  <a:lnTo>
                    <a:pt x="259" y="212"/>
                  </a:lnTo>
                  <a:lnTo>
                    <a:pt x="273" y="202"/>
                  </a:lnTo>
                  <a:lnTo>
                    <a:pt x="288" y="194"/>
                  </a:lnTo>
                  <a:lnTo>
                    <a:pt x="288" y="194"/>
                  </a:lnTo>
                  <a:lnTo>
                    <a:pt x="273" y="184"/>
                  </a:lnTo>
                  <a:lnTo>
                    <a:pt x="259" y="175"/>
                  </a:lnTo>
                  <a:lnTo>
                    <a:pt x="247" y="164"/>
                  </a:lnTo>
                  <a:lnTo>
                    <a:pt x="234" y="152"/>
                  </a:lnTo>
                  <a:lnTo>
                    <a:pt x="222" y="140"/>
                  </a:lnTo>
                  <a:lnTo>
                    <a:pt x="212" y="127"/>
                  </a:lnTo>
                  <a:lnTo>
                    <a:pt x="201" y="113"/>
                  </a:lnTo>
                  <a:lnTo>
                    <a:pt x="192" y="98"/>
                  </a:lnTo>
                  <a:lnTo>
                    <a:pt x="192" y="98"/>
                  </a:lnTo>
                  <a:lnTo>
                    <a:pt x="184" y="113"/>
                  </a:lnTo>
                  <a:lnTo>
                    <a:pt x="174" y="127"/>
                  </a:lnTo>
                  <a:lnTo>
                    <a:pt x="163" y="140"/>
                  </a:lnTo>
                  <a:lnTo>
                    <a:pt x="152" y="152"/>
                  </a:lnTo>
                  <a:lnTo>
                    <a:pt x="139" y="164"/>
                  </a:lnTo>
                  <a:lnTo>
                    <a:pt x="126" y="175"/>
                  </a:lnTo>
                  <a:lnTo>
                    <a:pt x="112" y="184"/>
                  </a:lnTo>
                  <a:lnTo>
                    <a:pt x="97" y="194"/>
                  </a:lnTo>
                  <a:lnTo>
                    <a:pt x="97" y="19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92"/>
            <p:cNvSpPr/>
            <p:nvPr/>
          </p:nvSpPr>
          <p:spPr bwMode="auto">
            <a:xfrm>
              <a:off x="7612063" y="1121718"/>
              <a:ext cx="204788" cy="204788"/>
            </a:xfrm>
            <a:custGeom>
              <a:avLst/>
              <a:gdLst>
                <a:gd name="T0" fmla="*/ 257 w 257"/>
                <a:gd name="T1" fmla="*/ 123 h 258"/>
                <a:gd name="T2" fmla="*/ 247 w 257"/>
                <a:gd name="T3" fmla="*/ 120 h 258"/>
                <a:gd name="T4" fmla="*/ 225 w 257"/>
                <a:gd name="T5" fmla="*/ 111 h 258"/>
                <a:gd name="T6" fmla="*/ 205 w 257"/>
                <a:gd name="T7" fmla="*/ 99 h 258"/>
                <a:gd name="T8" fmla="*/ 188 w 257"/>
                <a:gd name="T9" fmla="*/ 86 h 258"/>
                <a:gd name="T10" fmla="*/ 172 w 257"/>
                <a:gd name="T11" fmla="*/ 71 h 258"/>
                <a:gd name="T12" fmla="*/ 158 w 257"/>
                <a:gd name="T13" fmla="*/ 52 h 258"/>
                <a:gd name="T14" fmla="*/ 146 w 257"/>
                <a:gd name="T15" fmla="*/ 32 h 258"/>
                <a:gd name="T16" fmla="*/ 138 w 257"/>
                <a:gd name="T17" fmla="*/ 11 h 258"/>
                <a:gd name="T18" fmla="*/ 123 w 257"/>
                <a:gd name="T19" fmla="*/ 0 h 258"/>
                <a:gd name="T20" fmla="*/ 119 w 257"/>
                <a:gd name="T21" fmla="*/ 11 h 258"/>
                <a:gd name="T22" fmla="*/ 111 w 257"/>
                <a:gd name="T23" fmla="*/ 32 h 258"/>
                <a:gd name="T24" fmla="*/ 100 w 257"/>
                <a:gd name="T25" fmla="*/ 52 h 258"/>
                <a:gd name="T26" fmla="*/ 86 w 257"/>
                <a:gd name="T27" fmla="*/ 71 h 258"/>
                <a:gd name="T28" fmla="*/ 70 w 257"/>
                <a:gd name="T29" fmla="*/ 86 h 258"/>
                <a:gd name="T30" fmla="*/ 52 w 257"/>
                <a:gd name="T31" fmla="*/ 99 h 258"/>
                <a:gd name="T32" fmla="*/ 33 w 257"/>
                <a:gd name="T33" fmla="*/ 111 h 258"/>
                <a:gd name="T34" fmla="*/ 11 w 257"/>
                <a:gd name="T35" fmla="*/ 120 h 258"/>
                <a:gd name="T36" fmla="*/ 0 w 257"/>
                <a:gd name="T37" fmla="*/ 134 h 258"/>
                <a:gd name="T38" fmla="*/ 11 w 257"/>
                <a:gd name="T39" fmla="*/ 138 h 258"/>
                <a:gd name="T40" fmla="*/ 33 w 257"/>
                <a:gd name="T41" fmla="*/ 147 h 258"/>
                <a:gd name="T42" fmla="*/ 52 w 257"/>
                <a:gd name="T43" fmla="*/ 157 h 258"/>
                <a:gd name="T44" fmla="*/ 70 w 257"/>
                <a:gd name="T45" fmla="*/ 171 h 258"/>
                <a:gd name="T46" fmla="*/ 86 w 257"/>
                <a:gd name="T47" fmla="*/ 188 h 258"/>
                <a:gd name="T48" fmla="*/ 100 w 257"/>
                <a:gd name="T49" fmla="*/ 206 h 258"/>
                <a:gd name="T50" fmla="*/ 111 w 257"/>
                <a:gd name="T51" fmla="*/ 226 h 258"/>
                <a:gd name="T52" fmla="*/ 119 w 257"/>
                <a:gd name="T53" fmla="*/ 247 h 258"/>
                <a:gd name="T54" fmla="*/ 134 w 257"/>
                <a:gd name="T55" fmla="*/ 258 h 258"/>
                <a:gd name="T56" fmla="*/ 138 w 257"/>
                <a:gd name="T57" fmla="*/ 247 h 258"/>
                <a:gd name="T58" fmla="*/ 146 w 257"/>
                <a:gd name="T59" fmla="*/ 226 h 258"/>
                <a:gd name="T60" fmla="*/ 158 w 257"/>
                <a:gd name="T61" fmla="*/ 206 h 258"/>
                <a:gd name="T62" fmla="*/ 172 w 257"/>
                <a:gd name="T63" fmla="*/ 188 h 258"/>
                <a:gd name="T64" fmla="*/ 188 w 257"/>
                <a:gd name="T65" fmla="*/ 171 h 258"/>
                <a:gd name="T66" fmla="*/ 205 w 257"/>
                <a:gd name="T67" fmla="*/ 157 h 258"/>
                <a:gd name="T68" fmla="*/ 225 w 257"/>
                <a:gd name="T69" fmla="*/ 147 h 258"/>
                <a:gd name="T70" fmla="*/ 247 w 257"/>
                <a:gd name="T71" fmla="*/ 138 h 258"/>
                <a:gd name="T72" fmla="*/ 257 w 257"/>
                <a:gd name="T73" fmla="*/ 13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7" h="258">
                  <a:moveTo>
                    <a:pt x="257" y="134"/>
                  </a:moveTo>
                  <a:lnTo>
                    <a:pt x="257" y="123"/>
                  </a:lnTo>
                  <a:lnTo>
                    <a:pt x="257" y="123"/>
                  </a:lnTo>
                  <a:lnTo>
                    <a:pt x="247" y="120"/>
                  </a:lnTo>
                  <a:lnTo>
                    <a:pt x="235" y="116"/>
                  </a:lnTo>
                  <a:lnTo>
                    <a:pt x="225" y="111"/>
                  </a:lnTo>
                  <a:lnTo>
                    <a:pt x="216" y="105"/>
                  </a:lnTo>
                  <a:lnTo>
                    <a:pt x="205" y="99"/>
                  </a:lnTo>
                  <a:lnTo>
                    <a:pt x="196" y="94"/>
                  </a:lnTo>
                  <a:lnTo>
                    <a:pt x="188" y="86"/>
                  </a:lnTo>
                  <a:lnTo>
                    <a:pt x="180" y="79"/>
                  </a:lnTo>
                  <a:lnTo>
                    <a:pt x="172" y="71"/>
                  </a:lnTo>
                  <a:lnTo>
                    <a:pt x="165" y="61"/>
                  </a:lnTo>
                  <a:lnTo>
                    <a:pt x="158" y="52"/>
                  </a:lnTo>
                  <a:lnTo>
                    <a:pt x="152" y="43"/>
                  </a:lnTo>
                  <a:lnTo>
                    <a:pt x="146" y="32"/>
                  </a:lnTo>
                  <a:lnTo>
                    <a:pt x="141" y="22"/>
                  </a:lnTo>
                  <a:lnTo>
                    <a:pt x="138" y="11"/>
                  </a:lnTo>
                  <a:lnTo>
                    <a:pt x="134" y="0"/>
                  </a:lnTo>
                  <a:lnTo>
                    <a:pt x="123" y="0"/>
                  </a:lnTo>
                  <a:lnTo>
                    <a:pt x="123" y="0"/>
                  </a:lnTo>
                  <a:lnTo>
                    <a:pt x="119" y="11"/>
                  </a:lnTo>
                  <a:lnTo>
                    <a:pt x="116" y="22"/>
                  </a:lnTo>
                  <a:lnTo>
                    <a:pt x="111" y="32"/>
                  </a:lnTo>
                  <a:lnTo>
                    <a:pt x="106" y="43"/>
                  </a:lnTo>
                  <a:lnTo>
                    <a:pt x="100" y="52"/>
                  </a:lnTo>
                  <a:lnTo>
                    <a:pt x="93" y="61"/>
                  </a:lnTo>
                  <a:lnTo>
                    <a:pt x="86" y="71"/>
                  </a:lnTo>
                  <a:lnTo>
                    <a:pt x="78" y="79"/>
                  </a:lnTo>
                  <a:lnTo>
                    <a:pt x="70" y="86"/>
                  </a:lnTo>
                  <a:lnTo>
                    <a:pt x="61" y="94"/>
                  </a:lnTo>
                  <a:lnTo>
                    <a:pt x="52" y="99"/>
                  </a:lnTo>
                  <a:lnTo>
                    <a:pt x="42" y="105"/>
                  </a:lnTo>
                  <a:lnTo>
                    <a:pt x="33" y="111"/>
                  </a:lnTo>
                  <a:lnTo>
                    <a:pt x="22" y="116"/>
                  </a:lnTo>
                  <a:lnTo>
                    <a:pt x="11" y="120"/>
                  </a:lnTo>
                  <a:lnTo>
                    <a:pt x="0" y="123"/>
                  </a:lnTo>
                  <a:lnTo>
                    <a:pt x="0" y="134"/>
                  </a:lnTo>
                  <a:lnTo>
                    <a:pt x="0" y="134"/>
                  </a:lnTo>
                  <a:lnTo>
                    <a:pt x="11" y="138"/>
                  </a:lnTo>
                  <a:lnTo>
                    <a:pt x="22" y="142"/>
                  </a:lnTo>
                  <a:lnTo>
                    <a:pt x="33" y="147"/>
                  </a:lnTo>
                  <a:lnTo>
                    <a:pt x="42" y="152"/>
                  </a:lnTo>
                  <a:lnTo>
                    <a:pt x="52" y="157"/>
                  </a:lnTo>
                  <a:lnTo>
                    <a:pt x="61" y="164"/>
                  </a:lnTo>
                  <a:lnTo>
                    <a:pt x="70" y="171"/>
                  </a:lnTo>
                  <a:lnTo>
                    <a:pt x="78" y="179"/>
                  </a:lnTo>
                  <a:lnTo>
                    <a:pt x="86" y="188"/>
                  </a:lnTo>
                  <a:lnTo>
                    <a:pt x="93" y="197"/>
                  </a:lnTo>
                  <a:lnTo>
                    <a:pt x="100" y="206"/>
                  </a:lnTo>
                  <a:lnTo>
                    <a:pt x="106" y="215"/>
                  </a:lnTo>
                  <a:lnTo>
                    <a:pt x="111" y="226"/>
                  </a:lnTo>
                  <a:lnTo>
                    <a:pt x="116" y="236"/>
                  </a:lnTo>
                  <a:lnTo>
                    <a:pt x="119" y="247"/>
                  </a:lnTo>
                  <a:lnTo>
                    <a:pt x="123" y="258"/>
                  </a:lnTo>
                  <a:lnTo>
                    <a:pt x="134" y="258"/>
                  </a:lnTo>
                  <a:lnTo>
                    <a:pt x="134" y="258"/>
                  </a:lnTo>
                  <a:lnTo>
                    <a:pt x="138" y="247"/>
                  </a:lnTo>
                  <a:lnTo>
                    <a:pt x="141" y="236"/>
                  </a:lnTo>
                  <a:lnTo>
                    <a:pt x="146" y="226"/>
                  </a:lnTo>
                  <a:lnTo>
                    <a:pt x="152" y="215"/>
                  </a:lnTo>
                  <a:lnTo>
                    <a:pt x="158" y="206"/>
                  </a:lnTo>
                  <a:lnTo>
                    <a:pt x="165" y="197"/>
                  </a:lnTo>
                  <a:lnTo>
                    <a:pt x="172" y="188"/>
                  </a:lnTo>
                  <a:lnTo>
                    <a:pt x="180" y="179"/>
                  </a:lnTo>
                  <a:lnTo>
                    <a:pt x="188" y="171"/>
                  </a:lnTo>
                  <a:lnTo>
                    <a:pt x="196" y="164"/>
                  </a:lnTo>
                  <a:lnTo>
                    <a:pt x="205" y="157"/>
                  </a:lnTo>
                  <a:lnTo>
                    <a:pt x="216" y="152"/>
                  </a:lnTo>
                  <a:lnTo>
                    <a:pt x="225" y="147"/>
                  </a:lnTo>
                  <a:lnTo>
                    <a:pt x="235" y="142"/>
                  </a:lnTo>
                  <a:lnTo>
                    <a:pt x="247" y="138"/>
                  </a:lnTo>
                  <a:lnTo>
                    <a:pt x="257" y="134"/>
                  </a:lnTo>
                  <a:lnTo>
                    <a:pt x="257" y="1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93"/>
            <p:cNvSpPr>
              <a:spLocks noEditPoints="1"/>
            </p:cNvSpPr>
            <p:nvPr/>
          </p:nvSpPr>
          <p:spPr bwMode="auto">
            <a:xfrm>
              <a:off x="7586663" y="1096318"/>
              <a:ext cx="255588" cy="255588"/>
            </a:xfrm>
            <a:custGeom>
              <a:avLst/>
              <a:gdLst>
                <a:gd name="T0" fmla="*/ 154 w 321"/>
                <a:gd name="T1" fmla="*/ 320 h 320"/>
                <a:gd name="T2" fmla="*/ 139 w 321"/>
                <a:gd name="T3" fmla="*/ 317 h 320"/>
                <a:gd name="T4" fmla="*/ 128 w 321"/>
                <a:gd name="T5" fmla="*/ 307 h 320"/>
                <a:gd name="T6" fmla="*/ 124 w 321"/>
                <a:gd name="T7" fmla="*/ 297 h 320"/>
                <a:gd name="T8" fmla="*/ 99 w 321"/>
                <a:gd name="T9" fmla="*/ 246 h 320"/>
                <a:gd name="T10" fmla="*/ 58 w 321"/>
                <a:gd name="T11" fmla="*/ 210 h 320"/>
                <a:gd name="T12" fmla="*/ 23 w 321"/>
                <a:gd name="T13" fmla="*/ 195 h 320"/>
                <a:gd name="T14" fmla="*/ 9 w 321"/>
                <a:gd name="T15" fmla="*/ 188 h 320"/>
                <a:gd name="T16" fmla="*/ 1 w 321"/>
                <a:gd name="T17" fmla="*/ 176 h 320"/>
                <a:gd name="T18" fmla="*/ 0 w 321"/>
                <a:gd name="T19" fmla="*/ 154 h 320"/>
                <a:gd name="T20" fmla="*/ 1 w 321"/>
                <a:gd name="T21" fmla="*/ 144 h 320"/>
                <a:gd name="T22" fmla="*/ 9 w 321"/>
                <a:gd name="T23" fmla="*/ 132 h 320"/>
                <a:gd name="T24" fmla="*/ 23 w 321"/>
                <a:gd name="T25" fmla="*/ 124 h 320"/>
                <a:gd name="T26" fmla="*/ 58 w 321"/>
                <a:gd name="T27" fmla="*/ 110 h 320"/>
                <a:gd name="T28" fmla="*/ 99 w 321"/>
                <a:gd name="T29" fmla="*/ 74 h 320"/>
                <a:gd name="T30" fmla="*/ 124 w 321"/>
                <a:gd name="T31" fmla="*/ 23 h 320"/>
                <a:gd name="T32" fmla="*/ 128 w 321"/>
                <a:gd name="T33" fmla="*/ 13 h 320"/>
                <a:gd name="T34" fmla="*/ 139 w 321"/>
                <a:gd name="T35" fmla="*/ 3 h 320"/>
                <a:gd name="T36" fmla="*/ 154 w 321"/>
                <a:gd name="T37" fmla="*/ 0 h 320"/>
                <a:gd name="T38" fmla="*/ 170 w 321"/>
                <a:gd name="T39" fmla="*/ 0 h 320"/>
                <a:gd name="T40" fmla="*/ 184 w 321"/>
                <a:gd name="T41" fmla="*/ 5 h 320"/>
                <a:gd name="T42" fmla="*/ 194 w 321"/>
                <a:gd name="T43" fmla="*/ 18 h 320"/>
                <a:gd name="T44" fmla="*/ 201 w 321"/>
                <a:gd name="T45" fmla="*/ 41 h 320"/>
                <a:gd name="T46" fmla="*/ 233 w 321"/>
                <a:gd name="T47" fmla="*/ 88 h 320"/>
                <a:gd name="T48" fmla="*/ 279 w 321"/>
                <a:gd name="T49" fmla="*/ 118 h 320"/>
                <a:gd name="T50" fmla="*/ 302 w 321"/>
                <a:gd name="T51" fmla="*/ 126 h 320"/>
                <a:gd name="T52" fmla="*/ 314 w 321"/>
                <a:gd name="T53" fmla="*/ 135 h 320"/>
                <a:gd name="T54" fmla="*/ 320 w 321"/>
                <a:gd name="T55" fmla="*/ 149 h 320"/>
                <a:gd name="T56" fmla="*/ 321 w 321"/>
                <a:gd name="T57" fmla="*/ 165 h 320"/>
                <a:gd name="T58" fmla="*/ 316 w 321"/>
                <a:gd name="T59" fmla="*/ 180 h 320"/>
                <a:gd name="T60" fmla="*/ 306 w 321"/>
                <a:gd name="T61" fmla="*/ 192 h 320"/>
                <a:gd name="T62" fmla="*/ 296 w 321"/>
                <a:gd name="T63" fmla="*/ 195 h 320"/>
                <a:gd name="T64" fmla="*/ 247 w 321"/>
                <a:gd name="T65" fmla="*/ 221 h 320"/>
                <a:gd name="T66" fmla="*/ 209 w 321"/>
                <a:gd name="T67" fmla="*/ 261 h 320"/>
                <a:gd name="T68" fmla="*/ 196 w 321"/>
                <a:gd name="T69" fmla="*/ 297 h 320"/>
                <a:gd name="T70" fmla="*/ 189 w 321"/>
                <a:gd name="T71" fmla="*/ 310 h 320"/>
                <a:gd name="T72" fmla="*/ 176 w 321"/>
                <a:gd name="T73" fmla="*/ 318 h 320"/>
                <a:gd name="T74" fmla="*/ 165 w 321"/>
                <a:gd name="T75" fmla="*/ 320 h 320"/>
                <a:gd name="T76" fmla="*/ 115 w 321"/>
                <a:gd name="T77" fmla="*/ 173 h 320"/>
                <a:gd name="T78" fmla="*/ 160 w 321"/>
                <a:gd name="T79" fmla="*/ 223 h 320"/>
                <a:gd name="T80" fmla="*/ 187 w 321"/>
                <a:gd name="T81" fmla="*/ 188 h 320"/>
                <a:gd name="T82" fmla="*/ 223 w 321"/>
                <a:gd name="T83" fmla="*/ 159 h 320"/>
                <a:gd name="T84" fmla="*/ 172 w 321"/>
                <a:gd name="T85" fmla="*/ 114 h 320"/>
                <a:gd name="T86" fmla="*/ 147 w 321"/>
                <a:gd name="T87" fmla="*/ 114 h 320"/>
                <a:gd name="T88" fmla="*/ 96 w 321"/>
                <a:gd name="T89" fmla="*/ 15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1" h="320">
                  <a:moveTo>
                    <a:pt x="165" y="320"/>
                  </a:moveTo>
                  <a:lnTo>
                    <a:pt x="154" y="320"/>
                  </a:lnTo>
                  <a:lnTo>
                    <a:pt x="154" y="320"/>
                  </a:lnTo>
                  <a:lnTo>
                    <a:pt x="149" y="319"/>
                  </a:lnTo>
                  <a:lnTo>
                    <a:pt x="143" y="318"/>
                  </a:lnTo>
                  <a:lnTo>
                    <a:pt x="139" y="317"/>
                  </a:lnTo>
                  <a:lnTo>
                    <a:pt x="135" y="314"/>
                  </a:lnTo>
                  <a:lnTo>
                    <a:pt x="131" y="310"/>
                  </a:lnTo>
                  <a:lnTo>
                    <a:pt x="128" y="307"/>
                  </a:lnTo>
                  <a:lnTo>
                    <a:pt x="125" y="302"/>
                  </a:lnTo>
                  <a:lnTo>
                    <a:pt x="124" y="297"/>
                  </a:lnTo>
                  <a:lnTo>
                    <a:pt x="124" y="297"/>
                  </a:lnTo>
                  <a:lnTo>
                    <a:pt x="118" y="279"/>
                  </a:lnTo>
                  <a:lnTo>
                    <a:pt x="110" y="261"/>
                  </a:lnTo>
                  <a:lnTo>
                    <a:pt x="99" y="246"/>
                  </a:lnTo>
                  <a:lnTo>
                    <a:pt x="87" y="232"/>
                  </a:lnTo>
                  <a:lnTo>
                    <a:pt x="73" y="221"/>
                  </a:lnTo>
                  <a:lnTo>
                    <a:pt x="58" y="210"/>
                  </a:lnTo>
                  <a:lnTo>
                    <a:pt x="40" y="202"/>
                  </a:lnTo>
                  <a:lnTo>
                    <a:pt x="23" y="195"/>
                  </a:lnTo>
                  <a:lnTo>
                    <a:pt x="23" y="195"/>
                  </a:lnTo>
                  <a:lnTo>
                    <a:pt x="18" y="194"/>
                  </a:lnTo>
                  <a:lnTo>
                    <a:pt x="14" y="192"/>
                  </a:lnTo>
                  <a:lnTo>
                    <a:pt x="9" y="188"/>
                  </a:lnTo>
                  <a:lnTo>
                    <a:pt x="6" y="185"/>
                  </a:lnTo>
                  <a:lnTo>
                    <a:pt x="3" y="180"/>
                  </a:lnTo>
                  <a:lnTo>
                    <a:pt x="1" y="176"/>
                  </a:lnTo>
                  <a:lnTo>
                    <a:pt x="0" y="171"/>
                  </a:lnTo>
                  <a:lnTo>
                    <a:pt x="0" y="165"/>
                  </a:lnTo>
                  <a:lnTo>
                    <a:pt x="0" y="154"/>
                  </a:lnTo>
                  <a:lnTo>
                    <a:pt x="0" y="154"/>
                  </a:lnTo>
                  <a:lnTo>
                    <a:pt x="0" y="149"/>
                  </a:lnTo>
                  <a:lnTo>
                    <a:pt x="1" y="144"/>
                  </a:lnTo>
                  <a:lnTo>
                    <a:pt x="3" y="140"/>
                  </a:lnTo>
                  <a:lnTo>
                    <a:pt x="6" y="135"/>
                  </a:lnTo>
                  <a:lnTo>
                    <a:pt x="9" y="132"/>
                  </a:lnTo>
                  <a:lnTo>
                    <a:pt x="14" y="128"/>
                  </a:lnTo>
                  <a:lnTo>
                    <a:pt x="18" y="126"/>
                  </a:lnTo>
                  <a:lnTo>
                    <a:pt x="23" y="124"/>
                  </a:lnTo>
                  <a:lnTo>
                    <a:pt x="23" y="124"/>
                  </a:lnTo>
                  <a:lnTo>
                    <a:pt x="40" y="118"/>
                  </a:lnTo>
                  <a:lnTo>
                    <a:pt x="58" y="110"/>
                  </a:lnTo>
                  <a:lnTo>
                    <a:pt x="73" y="99"/>
                  </a:lnTo>
                  <a:lnTo>
                    <a:pt x="87" y="88"/>
                  </a:lnTo>
                  <a:lnTo>
                    <a:pt x="99" y="74"/>
                  </a:lnTo>
                  <a:lnTo>
                    <a:pt x="110" y="57"/>
                  </a:lnTo>
                  <a:lnTo>
                    <a:pt x="118" y="41"/>
                  </a:lnTo>
                  <a:lnTo>
                    <a:pt x="124" y="23"/>
                  </a:lnTo>
                  <a:lnTo>
                    <a:pt x="124" y="23"/>
                  </a:lnTo>
                  <a:lnTo>
                    <a:pt x="125" y="18"/>
                  </a:lnTo>
                  <a:lnTo>
                    <a:pt x="128" y="13"/>
                  </a:lnTo>
                  <a:lnTo>
                    <a:pt x="131" y="9"/>
                  </a:lnTo>
                  <a:lnTo>
                    <a:pt x="135" y="5"/>
                  </a:lnTo>
                  <a:lnTo>
                    <a:pt x="139" y="3"/>
                  </a:lnTo>
                  <a:lnTo>
                    <a:pt x="143" y="1"/>
                  </a:lnTo>
                  <a:lnTo>
                    <a:pt x="149" y="0"/>
                  </a:lnTo>
                  <a:lnTo>
                    <a:pt x="154" y="0"/>
                  </a:lnTo>
                  <a:lnTo>
                    <a:pt x="165" y="0"/>
                  </a:lnTo>
                  <a:lnTo>
                    <a:pt x="165" y="0"/>
                  </a:lnTo>
                  <a:lnTo>
                    <a:pt x="170" y="0"/>
                  </a:lnTo>
                  <a:lnTo>
                    <a:pt x="176" y="1"/>
                  </a:lnTo>
                  <a:lnTo>
                    <a:pt x="181" y="3"/>
                  </a:lnTo>
                  <a:lnTo>
                    <a:pt x="184" y="5"/>
                  </a:lnTo>
                  <a:lnTo>
                    <a:pt x="189" y="9"/>
                  </a:lnTo>
                  <a:lnTo>
                    <a:pt x="191" y="13"/>
                  </a:lnTo>
                  <a:lnTo>
                    <a:pt x="194" y="18"/>
                  </a:lnTo>
                  <a:lnTo>
                    <a:pt x="196" y="23"/>
                  </a:lnTo>
                  <a:lnTo>
                    <a:pt x="196" y="23"/>
                  </a:lnTo>
                  <a:lnTo>
                    <a:pt x="201" y="41"/>
                  </a:lnTo>
                  <a:lnTo>
                    <a:pt x="209" y="57"/>
                  </a:lnTo>
                  <a:lnTo>
                    <a:pt x="220" y="74"/>
                  </a:lnTo>
                  <a:lnTo>
                    <a:pt x="233" y="88"/>
                  </a:lnTo>
                  <a:lnTo>
                    <a:pt x="247" y="99"/>
                  </a:lnTo>
                  <a:lnTo>
                    <a:pt x="262" y="110"/>
                  </a:lnTo>
                  <a:lnTo>
                    <a:pt x="279" y="118"/>
                  </a:lnTo>
                  <a:lnTo>
                    <a:pt x="296" y="124"/>
                  </a:lnTo>
                  <a:lnTo>
                    <a:pt x="296" y="124"/>
                  </a:lnTo>
                  <a:lnTo>
                    <a:pt x="302" y="126"/>
                  </a:lnTo>
                  <a:lnTo>
                    <a:pt x="306" y="128"/>
                  </a:lnTo>
                  <a:lnTo>
                    <a:pt x="310" y="132"/>
                  </a:lnTo>
                  <a:lnTo>
                    <a:pt x="314" y="135"/>
                  </a:lnTo>
                  <a:lnTo>
                    <a:pt x="316" y="140"/>
                  </a:lnTo>
                  <a:lnTo>
                    <a:pt x="318" y="144"/>
                  </a:lnTo>
                  <a:lnTo>
                    <a:pt x="320" y="149"/>
                  </a:lnTo>
                  <a:lnTo>
                    <a:pt x="321" y="154"/>
                  </a:lnTo>
                  <a:lnTo>
                    <a:pt x="321" y="165"/>
                  </a:lnTo>
                  <a:lnTo>
                    <a:pt x="321" y="165"/>
                  </a:lnTo>
                  <a:lnTo>
                    <a:pt x="320" y="171"/>
                  </a:lnTo>
                  <a:lnTo>
                    <a:pt x="318" y="176"/>
                  </a:lnTo>
                  <a:lnTo>
                    <a:pt x="316" y="180"/>
                  </a:lnTo>
                  <a:lnTo>
                    <a:pt x="314" y="185"/>
                  </a:lnTo>
                  <a:lnTo>
                    <a:pt x="310" y="188"/>
                  </a:lnTo>
                  <a:lnTo>
                    <a:pt x="306" y="192"/>
                  </a:lnTo>
                  <a:lnTo>
                    <a:pt x="302" y="194"/>
                  </a:lnTo>
                  <a:lnTo>
                    <a:pt x="296" y="195"/>
                  </a:lnTo>
                  <a:lnTo>
                    <a:pt x="296" y="195"/>
                  </a:lnTo>
                  <a:lnTo>
                    <a:pt x="279" y="202"/>
                  </a:lnTo>
                  <a:lnTo>
                    <a:pt x="262" y="210"/>
                  </a:lnTo>
                  <a:lnTo>
                    <a:pt x="247" y="221"/>
                  </a:lnTo>
                  <a:lnTo>
                    <a:pt x="233" y="232"/>
                  </a:lnTo>
                  <a:lnTo>
                    <a:pt x="220" y="246"/>
                  </a:lnTo>
                  <a:lnTo>
                    <a:pt x="209" y="261"/>
                  </a:lnTo>
                  <a:lnTo>
                    <a:pt x="201" y="279"/>
                  </a:lnTo>
                  <a:lnTo>
                    <a:pt x="196" y="297"/>
                  </a:lnTo>
                  <a:lnTo>
                    <a:pt x="196" y="297"/>
                  </a:lnTo>
                  <a:lnTo>
                    <a:pt x="194" y="302"/>
                  </a:lnTo>
                  <a:lnTo>
                    <a:pt x="191" y="307"/>
                  </a:lnTo>
                  <a:lnTo>
                    <a:pt x="189" y="310"/>
                  </a:lnTo>
                  <a:lnTo>
                    <a:pt x="184" y="314"/>
                  </a:lnTo>
                  <a:lnTo>
                    <a:pt x="181" y="317"/>
                  </a:lnTo>
                  <a:lnTo>
                    <a:pt x="176" y="318"/>
                  </a:lnTo>
                  <a:lnTo>
                    <a:pt x="170" y="319"/>
                  </a:lnTo>
                  <a:lnTo>
                    <a:pt x="165" y="320"/>
                  </a:lnTo>
                  <a:lnTo>
                    <a:pt x="165" y="320"/>
                  </a:lnTo>
                  <a:close/>
                  <a:moveTo>
                    <a:pt x="96" y="159"/>
                  </a:moveTo>
                  <a:lnTo>
                    <a:pt x="96" y="159"/>
                  </a:lnTo>
                  <a:lnTo>
                    <a:pt x="115" y="173"/>
                  </a:lnTo>
                  <a:lnTo>
                    <a:pt x="132" y="188"/>
                  </a:lnTo>
                  <a:lnTo>
                    <a:pt x="147" y="205"/>
                  </a:lnTo>
                  <a:lnTo>
                    <a:pt x="160" y="223"/>
                  </a:lnTo>
                  <a:lnTo>
                    <a:pt x="160" y="223"/>
                  </a:lnTo>
                  <a:lnTo>
                    <a:pt x="172" y="205"/>
                  </a:lnTo>
                  <a:lnTo>
                    <a:pt x="187" y="188"/>
                  </a:lnTo>
                  <a:lnTo>
                    <a:pt x="205" y="173"/>
                  </a:lnTo>
                  <a:lnTo>
                    <a:pt x="223" y="159"/>
                  </a:lnTo>
                  <a:lnTo>
                    <a:pt x="223" y="159"/>
                  </a:lnTo>
                  <a:lnTo>
                    <a:pt x="205" y="147"/>
                  </a:lnTo>
                  <a:lnTo>
                    <a:pt x="187" y="132"/>
                  </a:lnTo>
                  <a:lnTo>
                    <a:pt x="172" y="114"/>
                  </a:lnTo>
                  <a:lnTo>
                    <a:pt x="160" y="96"/>
                  </a:lnTo>
                  <a:lnTo>
                    <a:pt x="160" y="96"/>
                  </a:lnTo>
                  <a:lnTo>
                    <a:pt x="147" y="114"/>
                  </a:lnTo>
                  <a:lnTo>
                    <a:pt x="132" y="132"/>
                  </a:lnTo>
                  <a:lnTo>
                    <a:pt x="115" y="147"/>
                  </a:lnTo>
                  <a:lnTo>
                    <a:pt x="96" y="159"/>
                  </a:lnTo>
                  <a:lnTo>
                    <a:pt x="96" y="15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94"/>
            <p:cNvSpPr/>
            <p:nvPr/>
          </p:nvSpPr>
          <p:spPr bwMode="auto">
            <a:xfrm>
              <a:off x="5264151" y="815330"/>
              <a:ext cx="1158875" cy="50800"/>
            </a:xfrm>
            <a:custGeom>
              <a:avLst/>
              <a:gdLst>
                <a:gd name="T0" fmla="*/ 1459 w 1459"/>
                <a:gd name="T1" fmla="*/ 32 h 65"/>
                <a:gd name="T2" fmla="*/ 1459 w 1459"/>
                <a:gd name="T3" fmla="*/ 32 h 65"/>
                <a:gd name="T4" fmla="*/ 1458 w 1459"/>
                <a:gd name="T5" fmla="*/ 38 h 65"/>
                <a:gd name="T6" fmla="*/ 1457 w 1459"/>
                <a:gd name="T7" fmla="*/ 45 h 65"/>
                <a:gd name="T8" fmla="*/ 1454 w 1459"/>
                <a:gd name="T9" fmla="*/ 50 h 65"/>
                <a:gd name="T10" fmla="*/ 1450 w 1459"/>
                <a:gd name="T11" fmla="*/ 56 h 65"/>
                <a:gd name="T12" fmla="*/ 1445 w 1459"/>
                <a:gd name="T13" fmla="*/ 59 h 65"/>
                <a:gd name="T14" fmla="*/ 1440 w 1459"/>
                <a:gd name="T15" fmla="*/ 63 h 65"/>
                <a:gd name="T16" fmla="*/ 1434 w 1459"/>
                <a:gd name="T17" fmla="*/ 64 h 65"/>
                <a:gd name="T18" fmla="*/ 1427 w 1459"/>
                <a:gd name="T19" fmla="*/ 65 h 65"/>
                <a:gd name="T20" fmla="*/ 32 w 1459"/>
                <a:gd name="T21" fmla="*/ 65 h 65"/>
                <a:gd name="T22" fmla="*/ 32 w 1459"/>
                <a:gd name="T23" fmla="*/ 65 h 65"/>
                <a:gd name="T24" fmla="*/ 25 w 1459"/>
                <a:gd name="T25" fmla="*/ 64 h 65"/>
                <a:gd name="T26" fmla="*/ 20 w 1459"/>
                <a:gd name="T27" fmla="*/ 63 h 65"/>
                <a:gd name="T28" fmla="*/ 14 w 1459"/>
                <a:gd name="T29" fmla="*/ 59 h 65"/>
                <a:gd name="T30" fmla="*/ 9 w 1459"/>
                <a:gd name="T31" fmla="*/ 56 h 65"/>
                <a:gd name="T32" fmla="*/ 4 w 1459"/>
                <a:gd name="T33" fmla="*/ 50 h 65"/>
                <a:gd name="T34" fmla="*/ 2 w 1459"/>
                <a:gd name="T35" fmla="*/ 45 h 65"/>
                <a:gd name="T36" fmla="*/ 0 w 1459"/>
                <a:gd name="T37" fmla="*/ 38 h 65"/>
                <a:gd name="T38" fmla="*/ 0 w 1459"/>
                <a:gd name="T39" fmla="*/ 32 h 65"/>
                <a:gd name="T40" fmla="*/ 0 w 1459"/>
                <a:gd name="T41" fmla="*/ 32 h 65"/>
                <a:gd name="T42" fmla="*/ 0 w 1459"/>
                <a:gd name="T43" fmla="*/ 32 h 65"/>
                <a:gd name="T44" fmla="*/ 0 w 1459"/>
                <a:gd name="T45" fmla="*/ 25 h 65"/>
                <a:gd name="T46" fmla="*/ 2 w 1459"/>
                <a:gd name="T47" fmla="*/ 20 h 65"/>
                <a:gd name="T48" fmla="*/ 4 w 1459"/>
                <a:gd name="T49" fmla="*/ 14 h 65"/>
                <a:gd name="T50" fmla="*/ 9 w 1459"/>
                <a:gd name="T51" fmla="*/ 9 h 65"/>
                <a:gd name="T52" fmla="*/ 14 w 1459"/>
                <a:gd name="T53" fmla="*/ 6 h 65"/>
                <a:gd name="T54" fmla="*/ 20 w 1459"/>
                <a:gd name="T55" fmla="*/ 2 h 65"/>
                <a:gd name="T56" fmla="*/ 25 w 1459"/>
                <a:gd name="T57" fmla="*/ 1 h 65"/>
                <a:gd name="T58" fmla="*/ 32 w 1459"/>
                <a:gd name="T59" fmla="*/ 0 h 65"/>
                <a:gd name="T60" fmla="*/ 1427 w 1459"/>
                <a:gd name="T61" fmla="*/ 0 h 65"/>
                <a:gd name="T62" fmla="*/ 1427 w 1459"/>
                <a:gd name="T63" fmla="*/ 0 h 65"/>
                <a:gd name="T64" fmla="*/ 1434 w 1459"/>
                <a:gd name="T65" fmla="*/ 1 h 65"/>
                <a:gd name="T66" fmla="*/ 1440 w 1459"/>
                <a:gd name="T67" fmla="*/ 2 h 65"/>
                <a:gd name="T68" fmla="*/ 1445 w 1459"/>
                <a:gd name="T69" fmla="*/ 6 h 65"/>
                <a:gd name="T70" fmla="*/ 1450 w 1459"/>
                <a:gd name="T71" fmla="*/ 9 h 65"/>
                <a:gd name="T72" fmla="*/ 1454 w 1459"/>
                <a:gd name="T73" fmla="*/ 14 h 65"/>
                <a:gd name="T74" fmla="*/ 1457 w 1459"/>
                <a:gd name="T75" fmla="*/ 20 h 65"/>
                <a:gd name="T76" fmla="*/ 1458 w 1459"/>
                <a:gd name="T77" fmla="*/ 25 h 65"/>
                <a:gd name="T78" fmla="*/ 1459 w 1459"/>
                <a:gd name="T79" fmla="*/ 32 h 65"/>
                <a:gd name="T80" fmla="*/ 1459 w 1459"/>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9" h="65">
                  <a:moveTo>
                    <a:pt x="1459" y="32"/>
                  </a:moveTo>
                  <a:lnTo>
                    <a:pt x="1459" y="32"/>
                  </a:lnTo>
                  <a:lnTo>
                    <a:pt x="1458" y="38"/>
                  </a:lnTo>
                  <a:lnTo>
                    <a:pt x="1457" y="45"/>
                  </a:lnTo>
                  <a:lnTo>
                    <a:pt x="1454" y="50"/>
                  </a:lnTo>
                  <a:lnTo>
                    <a:pt x="1450" y="56"/>
                  </a:lnTo>
                  <a:lnTo>
                    <a:pt x="1445" y="59"/>
                  </a:lnTo>
                  <a:lnTo>
                    <a:pt x="1440" y="63"/>
                  </a:lnTo>
                  <a:lnTo>
                    <a:pt x="1434" y="64"/>
                  </a:lnTo>
                  <a:lnTo>
                    <a:pt x="1427" y="65"/>
                  </a:lnTo>
                  <a:lnTo>
                    <a:pt x="32" y="65"/>
                  </a:lnTo>
                  <a:lnTo>
                    <a:pt x="32" y="65"/>
                  </a:lnTo>
                  <a:lnTo>
                    <a:pt x="25" y="64"/>
                  </a:lnTo>
                  <a:lnTo>
                    <a:pt x="20" y="63"/>
                  </a:lnTo>
                  <a:lnTo>
                    <a:pt x="14" y="59"/>
                  </a:lnTo>
                  <a:lnTo>
                    <a:pt x="9" y="56"/>
                  </a:lnTo>
                  <a:lnTo>
                    <a:pt x="4" y="50"/>
                  </a:lnTo>
                  <a:lnTo>
                    <a:pt x="2" y="45"/>
                  </a:lnTo>
                  <a:lnTo>
                    <a:pt x="0" y="38"/>
                  </a:lnTo>
                  <a:lnTo>
                    <a:pt x="0" y="32"/>
                  </a:lnTo>
                  <a:lnTo>
                    <a:pt x="0" y="32"/>
                  </a:lnTo>
                  <a:lnTo>
                    <a:pt x="0" y="32"/>
                  </a:lnTo>
                  <a:lnTo>
                    <a:pt x="0" y="25"/>
                  </a:lnTo>
                  <a:lnTo>
                    <a:pt x="2" y="20"/>
                  </a:lnTo>
                  <a:lnTo>
                    <a:pt x="4" y="14"/>
                  </a:lnTo>
                  <a:lnTo>
                    <a:pt x="9" y="9"/>
                  </a:lnTo>
                  <a:lnTo>
                    <a:pt x="14" y="6"/>
                  </a:lnTo>
                  <a:lnTo>
                    <a:pt x="20" y="2"/>
                  </a:lnTo>
                  <a:lnTo>
                    <a:pt x="25" y="1"/>
                  </a:lnTo>
                  <a:lnTo>
                    <a:pt x="32" y="0"/>
                  </a:lnTo>
                  <a:lnTo>
                    <a:pt x="1427" y="0"/>
                  </a:lnTo>
                  <a:lnTo>
                    <a:pt x="1427" y="0"/>
                  </a:lnTo>
                  <a:lnTo>
                    <a:pt x="1434" y="1"/>
                  </a:lnTo>
                  <a:lnTo>
                    <a:pt x="1440" y="2"/>
                  </a:lnTo>
                  <a:lnTo>
                    <a:pt x="1445" y="6"/>
                  </a:lnTo>
                  <a:lnTo>
                    <a:pt x="1450" y="9"/>
                  </a:lnTo>
                  <a:lnTo>
                    <a:pt x="1454" y="14"/>
                  </a:lnTo>
                  <a:lnTo>
                    <a:pt x="1457" y="20"/>
                  </a:lnTo>
                  <a:lnTo>
                    <a:pt x="1458" y="25"/>
                  </a:lnTo>
                  <a:lnTo>
                    <a:pt x="1459" y="32"/>
                  </a:lnTo>
                  <a:lnTo>
                    <a:pt x="1459"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95"/>
            <p:cNvSpPr/>
            <p:nvPr/>
          </p:nvSpPr>
          <p:spPr bwMode="auto">
            <a:xfrm>
              <a:off x="4873626" y="950268"/>
              <a:ext cx="625475" cy="50800"/>
            </a:xfrm>
            <a:custGeom>
              <a:avLst/>
              <a:gdLst>
                <a:gd name="T0" fmla="*/ 788 w 788"/>
                <a:gd name="T1" fmla="*/ 33 h 65"/>
                <a:gd name="T2" fmla="*/ 788 w 788"/>
                <a:gd name="T3" fmla="*/ 33 h 65"/>
                <a:gd name="T4" fmla="*/ 788 w 788"/>
                <a:gd name="T5" fmla="*/ 40 h 65"/>
                <a:gd name="T6" fmla="*/ 786 w 788"/>
                <a:gd name="T7" fmla="*/ 45 h 65"/>
                <a:gd name="T8" fmla="*/ 782 w 788"/>
                <a:gd name="T9" fmla="*/ 51 h 65"/>
                <a:gd name="T10" fmla="*/ 779 w 788"/>
                <a:gd name="T11" fmla="*/ 56 h 65"/>
                <a:gd name="T12" fmla="*/ 774 w 788"/>
                <a:gd name="T13" fmla="*/ 59 h 65"/>
                <a:gd name="T14" fmla="*/ 768 w 788"/>
                <a:gd name="T15" fmla="*/ 63 h 65"/>
                <a:gd name="T16" fmla="*/ 763 w 788"/>
                <a:gd name="T17" fmla="*/ 64 h 65"/>
                <a:gd name="T18" fmla="*/ 756 w 788"/>
                <a:gd name="T19" fmla="*/ 65 h 65"/>
                <a:gd name="T20" fmla="*/ 33 w 788"/>
                <a:gd name="T21" fmla="*/ 65 h 65"/>
                <a:gd name="T22" fmla="*/ 33 w 788"/>
                <a:gd name="T23" fmla="*/ 65 h 65"/>
                <a:gd name="T24" fmla="*/ 26 w 788"/>
                <a:gd name="T25" fmla="*/ 64 h 65"/>
                <a:gd name="T26" fmla="*/ 20 w 788"/>
                <a:gd name="T27" fmla="*/ 63 h 65"/>
                <a:gd name="T28" fmla="*/ 14 w 788"/>
                <a:gd name="T29" fmla="*/ 59 h 65"/>
                <a:gd name="T30" fmla="*/ 10 w 788"/>
                <a:gd name="T31" fmla="*/ 56 h 65"/>
                <a:gd name="T32" fmla="*/ 6 w 788"/>
                <a:gd name="T33" fmla="*/ 51 h 65"/>
                <a:gd name="T34" fmla="*/ 3 w 788"/>
                <a:gd name="T35" fmla="*/ 45 h 65"/>
                <a:gd name="T36" fmla="*/ 2 w 788"/>
                <a:gd name="T37" fmla="*/ 40 h 65"/>
                <a:gd name="T38" fmla="*/ 0 w 788"/>
                <a:gd name="T39" fmla="*/ 33 h 65"/>
                <a:gd name="T40" fmla="*/ 0 w 788"/>
                <a:gd name="T41" fmla="*/ 33 h 65"/>
                <a:gd name="T42" fmla="*/ 0 w 788"/>
                <a:gd name="T43" fmla="*/ 33 h 65"/>
                <a:gd name="T44" fmla="*/ 2 w 788"/>
                <a:gd name="T45" fmla="*/ 26 h 65"/>
                <a:gd name="T46" fmla="*/ 3 w 788"/>
                <a:gd name="T47" fmla="*/ 20 h 65"/>
                <a:gd name="T48" fmla="*/ 6 w 788"/>
                <a:gd name="T49" fmla="*/ 14 h 65"/>
                <a:gd name="T50" fmla="*/ 10 w 788"/>
                <a:gd name="T51" fmla="*/ 9 h 65"/>
                <a:gd name="T52" fmla="*/ 14 w 788"/>
                <a:gd name="T53" fmla="*/ 6 h 65"/>
                <a:gd name="T54" fmla="*/ 20 w 788"/>
                <a:gd name="T55" fmla="*/ 2 h 65"/>
                <a:gd name="T56" fmla="*/ 26 w 788"/>
                <a:gd name="T57" fmla="*/ 1 h 65"/>
                <a:gd name="T58" fmla="*/ 33 w 788"/>
                <a:gd name="T59" fmla="*/ 0 h 65"/>
                <a:gd name="T60" fmla="*/ 756 w 788"/>
                <a:gd name="T61" fmla="*/ 0 h 65"/>
                <a:gd name="T62" fmla="*/ 756 w 788"/>
                <a:gd name="T63" fmla="*/ 0 h 65"/>
                <a:gd name="T64" fmla="*/ 763 w 788"/>
                <a:gd name="T65" fmla="*/ 1 h 65"/>
                <a:gd name="T66" fmla="*/ 768 w 788"/>
                <a:gd name="T67" fmla="*/ 2 h 65"/>
                <a:gd name="T68" fmla="*/ 774 w 788"/>
                <a:gd name="T69" fmla="*/ 6 h 65"/>
                <a:gd name="T70" fmla="*/ 779 w 788"/>
                <a:gd name="T71" fmla="*/ 9 h 65"/>
                <a:gd name="T72" fmla="*/ 782 w 788"/>
                <a:gd name="T73" fmla="*/ 14 h 65"/>
                <a:gd name="T74" fmla="*/ 786 w 788"/>
                <a:gd name="T75" fmla="*/ 20 h 65"/>
                <a:gd name="T76" fmla="*/ 788 w 788"/>
                <a:gd name="T77" fmla="*/ 26 h 65"/>
                <a:gd name="T78" fmla="*/ 788 w 788"/>
                <a:gd name="T79" fmla="*/ 33 h 65"/>
                <a:gd name="T80" fmla="*/ 788 w 788"/>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8" h="65">
                  <a:moveTo>
                    <a:pt x="788" y="33"/>
                  </a:moveTo>
                  <a:lnTo>
                    <a:pt x="788" y="33"/>
                  </a:lnTo>
                  <a:lnTo>
                    <a:pt x="788" y="40"/>
                  </a:lnTo>
                  <a:lnTo>
                    <a:pt x="786" y="45"/>
                  </a:lnTo>
                  <a:lnTo>
                    <a:pt x="782" y="51"/>
                  </a:lnTo>
                  <a:lnTo>
                    <a:pt x="779" y="56"/>
                  </a:lnTo>
                  <a:lnTo>
                    <a:pt x="774" y="59"/>
                  </a:lnTo>
                  <a:lnTo>
                    <a:pt x="768" y="63"/>
                  </a:lnTo>
                  <a:lnTo>
                    <a:pt x="763" y="64"/>
                  </a:lnTo>
                  <a:lnTo>
                    <a:pt x="756" y="65"/>
                  </a:lnTo>
                  <a:lnTo>
                    <a:pt x="33" y="65"/>
                  </a:lnTo>
                  <a:lnTo>
                    <a:pt x="33" y="65"/>
                  </a:lnTo>
                  <a:lnTo>
                    <a:pt x="26" y="64"/>
                  </a:lnTo>
                  <a:lnTo>
                    <a:pt x="20" y="63"/>
                  </a:lnTo>
                  <a:lnTo>
                    <a:pt x="14" y="59"/>
                  </a:lnTo>
                  <a:lnTo>
                    <a:pt x="10" y="56"/>
                  </a:lnTo>
                  <a:lnTo>
                    <a:pt x="6" y="51"/>
                  </a:lnTo>
                  <a:lnTo>
                    <a:pt x="3" y="45"/>
                  </a:lnTo>
                  <a:lnTo>
                    <a:pt x="2" y="40"/>
                  </a:lnTo>
                  <a:lnTo>
                    <a:pt x="0" y="33"/>
                  </a:lnTo>
                  <a:lnTo>
                    <a:pt x="0" y="33"/>
                  </a:lnTo>
                  <a:lnTo>
                    <a:pt x="0" y="33"/>
                  </a:lnTo>
                  <a:lnTo>
                    <a:pt x="2" y="26"/>
                  </a:lnTo>
                  <a:lnTo>
                    <a:pt x="3" y="20"/>
                  </a:lnTo>
                  <a:lnTo>
                    <a:pt x="6" y="14"/>
                  </a:lnTo>
                  <a:lnTo>
                    <a:pt x="10" y="9"/>
                  </a:lnTo>
                  <a:lnTo>
                    <a:pt x="14" y="6"/>
                  </a:lnTo>
                  <a:lnTo>
                    <a:pt x="20" y="2"/>
                  </a:lnTo>
                  <a:lnTo>
                    <a:pt x="26" y="1"/>
                  </a:lnTo>
                  <a:lnTo>
                    <a:pt x="33" y="0"/>
                  </a:lnTo>
                  <a:lnTo>
                    <a:pt x="756" y="0"/>
                  </a:lnTo>
                  <a:lnTo>
                    <a:pt x="756" y="0"/>
                  </a:lnTo>
                  <a:lnTo>
                    <a:pt x="763" y="1"/>
                  </a:lnTo>
                  <a:lnTo>
                    <a:pt x="768" y="2"/>
                  </a:lnTo>
                  <a:lnTo>
                    <a:pt x="774" y="6"/>
                  </a:lnTo>
                  <a:lnTo>
                    <a:pt x="779" y="9"/>
                  </a:lnTo>
                  <a:lnTo>
                    <a:pt x="782" y="14"/>
                  </a:lnTo>
                  <a:lnTo>
                    <a:pt x="786" y="20"/>
                  </a:lnTo>
                  <a:lnTo>
                    <a:pt x="788" y="26"/>
                  </a:lnTo>
                  <a:lnTo>
                    <a:pt x="788" y="33"/>
                  </a:lnTo>
                  <a:lnTo>
                    <a:pt x="788"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96"/>
            <p:cNvSpPr/>
            <p:nvPr/>
          </p:nvSpPr>
          <p:spPr bwMode="auto">
            <a:xfrm>
              <a:off x="6069013" y="975668"/>
              <a:ext cx="169863" cy="50800"/>
            </a:xfrm>
            <a:custGeom>
              <a:avLst/>
              <a:gdLst>
                <a:gd name="T0" fmla="*/ 216 w 216"/>
                <a:gd name="T1" fmla="*/ 32 h 64"/>
                <a:gd name="T2" fmla="*/ 216 w 216"/>
                <a:gd name="T3" fmla="*/ 32 h 64"/>
                <a:gd name="T4" fmla="*/ 215 w 216"/>
                <a:gd name="T5" fmla="*/ 38 h 64"/>
                <a:gd name="T6" fmla="*/ 212 w 216"/>
                <a:gd name="T7" fmla="*/ 45 h 64"/>
                <a:gd name="T8" fmla="*/ 210 w 216"/>
                <a:gd name="T9" fmla="*/ 49 h 64"/>
                <a:gd name="T10" fmla="*/ 205 w 216"/>
                <a:gd name="T11" fmla="*/ 55 h 64"/>
                <a:gd name="T12" fmla="*/ 201 w 216"/>
                <a:gd name="T13" fmla="*/ 59 h 64"/>
                <a:gd name="T14" fmla="*/ 196 w 216"/>
                <a:gd name="T15" fmla="*/ 62 h 64"/>
                <a:gd name="T16" fmla="*/ 189 w 216"/>
                <a:gd name="T17" fmla="*/ 63 h 64"/>
                <a:gd name="T18" fmla="*/ 183 w 216"/>
                <a:gd name="T19" fmla="*/ 64 h 64"/>
                <a:gd name="T20" fmla="*/ 33 w 216"/>
                <a:gd name="T21" fmla="*/ 64 h 64"/>
                <a:gd name="T22" fmla="*/ 33 w 216"/>
                <a:gd name="T23" fmla="*/ 64 h 64"/>
                <a:gd name="T24" fmla="*/ 26 w 216"/>
                <a:gd name="T25" fmla="*/ 63 h 64"/>
                <a:gd name="T26" fmla="*/ 20 w 216"/>
                <a:gd name="T27" fmla="*/ 62 h 64"/>
                <a:gd name="T28" fmla="*/ 14 w 216"/>
                <a:gd name="T29" fmla="*/ 59 h 64"/>
                <a:gd name="T30" fmla="*/ 10 w 216"/>
                <a:gd name="T31" fmla="*/ 55 h 64"/>
                <a:gd name="T32" fmla="*/ 6 w 216"/>
                <a:gd name="T33" fmla="*/ 49 h 64"/>
                <a:gd name="T34" fmla="*/ 3 w 216"/>
                <a:gd name="T35" fmla="*/ 45 h 64"/>
                <a:gd name="T36" fmla="*/ 0 w 216"/>
                <a:gd name="T37" fmla="*/ 38 h 64"/>
                <a:gd name="T38" fmla="*/ 0 w 216"/>
                <a:gd name="T39" fmla="*/ 32 h 64"/>
                <a:gd name="T40" fmla="*/ 0 w 216"/>
                <a:gd name="T41" fmla="*/ 32 h 64"/>
                <a:gd name="T42" fmla="*/ 0 w 216"/>
                <a:gd name="T43" fmla="*/ 32 h 64"/>
                <a:gd name="T44" fmla="*/ 0 w 216"/>
                <a:gd name="T45" fmla="*/ 25 h 64"/>
                <a:gd name="T46" fmla="*/ 3 w 216"/>
                <a:gd name="T47" fmla="*/ 19 h 64"/>
                <a:gd name="T48" fmla="*/ 6 w 216"/>
                <a:gd name="T49" fmla="*/ 14 h 64"/>
                <a:gd name="T50" fmla="*/ 10 w 216"/>
                <a:gd name="T51" fmla="*/ 9 h 64"/>
                <a:gd name="T52" fmla="*/ 14 w 216"/>
                <a:gd name="T53" fmla="*/ 5 h 64"/>
                <a:gd name="T54" fmla="*/ 20 w 216"/>
                <a:gd name="T55" fmla="*/ 2 h 64"/>
                <a:gd name="T56" fmla="*/ 26 w 216"/>
                <a:gd name="T57" fmla="*/ 1 h 64"/>
                <a:gd name="T58" fmla="*/ 33 w 216"/>
                <a:gd name="T59" fmla="*/ 0 h 64"/>
                <a:gd name="T60" fmla="*/ 183 w 216"/>
                <a:gd name="T61" fmla="*/ 0 h 64"/>
                <a:gd name="T62" fmla="*/ 183 w 216"/>
                <a:gd name="T63" fmla="*/ 0 h 64"/>
                <a:gd name="T64" fmla="*/ 189 w 216"/>
                <a:gd name="T65" fmla="*/ 1 h 64"/>
                <a:gd name="T66" fmla="*/ 196 w 216"/>
                <a:gd name="T67" fmla="*/ 2 h 64"/>
                <a:gd name="T68" fmla="*/ 201 w 216"/>
                <a:gd name="T69" fmla="*/ 5 h 64"/>
                <a:gd name="T70" fmla="*/ 205 w 216"/>
                <a:gd name="T71" fmla="*/ 9 h 64"/>
                <a:gd name="T72" fmla="*/ 210 w 216"/>
                <a:gd name="T73" fmla="*/ 14 h 64"/>
                <a:gd name="T74" fmla="*/ 212 w 216"/>
                <a:gd name="T75" fmla="*/ 19 h 64"/>
                <a:gd name="T76" fmla="*/ 215 w 216"/>
                <a:gd name="T77" fmla="*/ 25 h 64"/>
                <a:gd name="T78" fmla="*/ 216 w 216"/>
                <a:gd name="T79" fmla="*/ 32 h 64"/>
                <a:gd name="T80" fmla="*/ 216 w 216"/>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6" h="64">
                  <a:moveTo>
                    <a:pt x="216" y="32"/>
                  </a:moveTo>
                  <a:lnTo>
                    <a:pt x="216" y="32"/>
                  </a:lnTo>
                  <a:lnTo>
                    <a:pt x="215" y="38"/>
                  </a:lnTo>
                  <a:lnTo>
                    <a:pt x="212" y="45"/>
                  </a:lnTo>
                  <a:lnTo>
                    <a:pt x="210" y="49"/>
                  </a:lnTo>
                  <a:lnTo>
                    <a:pt x="205" y="55"/>
                  </a:lnTo>
                  <a:lnTo>
                    <a:pt x="201" y="59"/>
                  </a:lnTo>
                  <a:lnTo>
                    <a:pt x="196" y="62"/>
                  </a:lnTo>
                  <a:lnTo>
                    <a:pt x="189" y="63"/>
                  </a:lnTo>
                  <a:lnTo>
                    <a:pt x="183" y="64"/>
                  </a:lnTo>
                  <a:lnTo>
                    <a:pt x="33" y="64"/>
                  </a:lnTo>
                  <a:lnTo>
                    <a:pt x="33" y="64"/>
                  </a:lnTo>
                  <a:lnTo>
                    <a:pt x="26" y="63"/>
                  </a:lnTo>
                  <a:lnTo>
                    <a:pt x="20" y="62"/>
                  </a:lnTo>
                  <a:lnTo>
                    <a:pt x="14" y="59"/>
                  </a:lnTo>
                  <a:lnTo>
                    <a:pt x="10" y="55"/>
                  </a:lnTo>
                  <a:lnTo>
                    <a:pt x="6" y="49"/>
                  </a:lnTo>
                  <a:lnTo>
                    <a:pt x="3" y="45"/>
                  </a:lnTo>
                  <a:lnTo>
                    <a:pt x="0" y="38"/>
                  </a:lnTo>
                  <a:lnTo>
                    <a:pt x="0" y="32"/>
                  </a:lnTo>
                  <a:lnTo>
                    <a:pt x="0" y="32"/>
                  </a:lnTo>
                  <a:lnTo>
                    <a:pt x="0" y="32"/>
                  </a:lnTo>
                  <a:lnTo>
                    <a:pt x="0" y="25"/>
                  </a:lnTo>
                  <a:lnTo>
                    <a:pt x="3" y="19"/>
                  </a:lnTo>
                  <a:lnTo>
                    <a:pt x="6" y="14"/>
                  </a:lnTo>
                  <a:lnTo>
                    <a:pt x="10" y="9"/>
                  </a:lnTo>
                  <a:lnTo>
                    <a:pt x="14" y="5"/>
                  </a:lnTo>
                  <a:lnTo>
                    <a:pt x="20" y="2"/>
                  </a:lnTo>
                  <a:lnTo>
                    <a:pt x="26" y="1"/>
                  </a:lnTo>
                  <a:lnTo>
                    <a:pt x="33" y="0"/>
                  </a:lnTo>
                  <a:lnTo>
                    <a:pt x="183" y="0"/>
                  </a:lnTo>
                  <a:lnTo>
                    <a:pt x="183" y="0"/>
                  </a:lnTo>
                  <a:lnTo>
                    <a:pt x="189" y="1"/>
                  </a:lnTo>
                  <a:lnTo>
                    <a:pt x="196" y="2"/>
                  </a:lnTo>
                  <a:lnTo>
                    <a:pt x="201" y="5"/>
                  </a:lnTo>
                  <a:lnTo>
                    <a:pt x="205" y="9"/>
                  </a:lnTo>
                  <a:lnTo>
                    <a:pt x="210" y="14"/>
                  </a:lnTo>
                  <a:lnTo>
                    <a:pt x="212" y="19"/>
                  </a:lnTo>
                  <a:lnTo>
                    <a:pt x="215" y="25"/>
                  </a:lnTo>
                  <a:lnTo>
                    <a:pt x="216" y="32"/>
                  </a:lnTo>
                  <a:lnTo>
                    <a:pt x="216"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97"/>
            <p:cNvSpPr/>
            <p:nvPr/>
          </p:nvSpPr>
          <p:spPr bwMode="auto">
            <a:xfrm>
              <a:off x="6870701" y="929630"/>
              <a:ext cx="354013" cy="50800"/>
            </a:xfrm>
            <a:custGeom>
              <a:avLst/>
              <a:gdLst>
                <a:gd name="T0" fmla="*/ 445 w 445"/>
                <a:gd name="T1" fmla="*/ 32 h 65"/>
                <a:gd name="T2" fmla="*/ 445 w 445"/>
                <a:gd name="T3" fmla="*/ 32 h 65"/>
                <a:gd name="T4" fmla="*/ 444 w 445"/>
                <a:gd name="T5" fmla="*/ 39 h 65"/>
                <a:gd name="T6" fmla="*/ 443 w 445"/>
                <a:gd name="T7" fmla="*/ 45 h 65"/>
                <a:gd name="T8" fmla="*/ 439 w 445"/>
                <a:gd name="T9" fmla="*/ 51 h 65"/>
                <a:gd name="T10" fmla="*/ 436 w 445"/>
                <a:gd name="T11" fmla="*/ 55 h 65"/>
                <a:gd name="T12" fmla="*/ 431 w 445"/>
                <a:gd name="T13" fmla="*/ 59 h 65"/>
                <a:gd name="T14" fmla="*/ 426 w 445"/>
                <a:gd name="T15" fmla="*/ 62 h 65"/>
                <a:gd name="T16" fmla="*/ 420 w 445"/>
                <a:gd name="T17" fmla="*/ 63 h 65"/>
                <a:gd name="T18" fmla="*/ 413 w 445"/>
                <a:gd name="T19" fmla="*/ 65 h 65"/>
                <a:gd name="T20" fmla="*/ 33 w 445"/>
                <a:gd name="T21" fmla="*/ 65 h 65"/>
                <a:gd name="T22" fmla="*/ 33 w 445"/>
                <a:gd name="T23" fmla="*/ 65 h 65"/>
                <a:gd name="T24" fmla="*/ 27 w 445"/>
                <a:gd name="T25" fmla="*/ 63 h 65"/>
                <a:gd name="T26" fmla="*/ 20 w 445"/>
                <a:gd name="T27" fmla="*/ 62 h 65"/>
                <a:gd name="T28" fmla="*/ 16 w 445"/>
                <a:gd name="T29" fmla="*/ 59 h 65"/>
                <a:gd name="T30" fmla="*/ 10 w 445"/>
                <a:gd name="T31" fmla="*/ 55 h 65"/>
                <a:gd name="T32" fmla="*/ 6 w 445"/>
                <a:gd name="T33" fmla="*/ 51 h 65"/>
                <a:gd name="T34" fmla="*/ 3 w 445"/>
                <a:gd name="T35" fmla="*/ 45 h 65"/>
                <a:gd name="T36" fmla="*/ 2 w 445"/>
                <a:gd name="T37" fmla="*/ 39 h 65"/>
                <a:gd name="T38" fmla="*/ 0 w 445"/>
                <a:gd name="T39" fmla="*/ 32 h 65"/>
                <a:gd name="T40" fmla="*/ 0 w 445"/>
                <a:gd name="T41" fmla="*/ 32 h 65"/>
                <a:gd name="T42" fmla="*/ 0 w 445"/>
                <a:gd name="T43" fmla="*/ 32 h 65"/>
                <a:gd name="T44" fmla="*/ 2 w 445"/>
                <a:gd name="T45" fmla="*/ 25 h 65"/>
                <a:gd name="T46" fmla="*/ 3 w 445"/>
                <a:gd name="T47" fmla="*/ 19 h 65"/>
                <a:gd name="T48" fmla="*/ 6 w 445"/>
                <a:gd name="T49" fmla="*/ 15 h 65"/>
                <a:gd name="T50" fmla="*/ 10 w 445"/>
                <a:gd name="T51" fmla="*/ 9 h 65"/>
                <a:gd name="T52" fmla="*/ 16 w 445"/>
                <a:gd name="T53" fmla="*/ 5 h 65"/>
                <a:gd name="T54" fmla="*/ 20 w 445"/>
                <a:gd name="T55" fmla="*/ 2 h 65"/>
                <a:gd name="T56" fmla="*/ 27 w 445"/>
                <a:gd name="T57" fmla="*/ 1 h 65"/>
                <a:gd name="T58" fmla="*/ 33 w 445"/>
                <a:gd name="T59" fmla="*/ 0 h 65"/>
                <a:gd name="T60" fmla="*/ 413 w 445"/>
                <a:gd name="T61" fmla="*/ 0 h 65"/>
                <a:gd name="T62" fmla="*/ 413 w 445"/>
                <a:gd name="T63" fmla="*/ 0 h 65"/>
                <a:gd name="T64" fmla="*/ 420 w 445"/>
                <a:gd name="T65" fmla="*/ 1 h 65"/>
                <a:gd name="T66" fmla="*/ 426 w 445"/>
                <a:gd name="T67" fmla="*/ 2 h 65"/>
                <a:gd name="T68" fmla="*/ 431 w 445"/>
                <a:gd name="T69" fmla="*/ 5 h 65"/>
                <a:gd name="T70" fmla="*/ 436 w 445"/>
                <a:gd name="T71" fmla="*/ 9 h 65"/>
                <a:gd name="T72" fmla="*/ 439 w 445"/>
                <a:gd name="T73" fmla="*/ 15 h 65"/>
                <a:gd name="T74" fmla="*/ 443 w 445"/>
                <a:gd name="T75" fmla="*/ 19 h 65"/>
                <a:gd name="T76" fmla="*/ 444 w 445"/>
                <a:gd name="T77" fmla="*/ 25 h 65"/>
                <a:gd name="T78" fmla="*/ 445 w 445"/>
                <a:gd name="T79" fmla="*/ 32 h 65"/>
                <a:gd name="T80" fmla="*/ 445 w 445"/>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 h="65">
                  <a:moveTo>
                    <a:pt x="445" y="32"/>
                  </a:moveTo>
                  <a:lnTo>
                    <a:pt x="445" y="32"/>
                  </a:lnTo>
                  <a:lnTo>
                    <a:pt x="444" y="39"/>
                  </a:lnTo>
                  <a:lnTo>
                    <a:pt x="443" y="45"/>
                  </a:lnTo>
                  <a:lnTo>
                    <a:pt x="439" y="51"/>
                  </a:lnTo>
                  <a:lnTo>
                    <a:pt x="436" y="55"/>
                  </a:lnTo>
                  <a:lnTo>
                    <a:pt x="431" y="59"/>
                  </a:lnTo>
                  <a:lnTo>
                    <a:pt x="426" y="62"/>
                  </a:lnTo>
                  <a:lnTo>
                    <a:pt x="420" y="63"/>
                  </a:lnTo>
                  <a:lnTo>
                    <a:pt x="413" y="65"/>
                  </a:lnTo>
                  <a:lnTo>
                    <a:pt x="33" y="65"/>
                  </a:lnTo>
                  <a:lnTo>
                    <a:pt x="33" y="65"/>
                  </a:lnTo>
                  <a:lnTo>
                    <a:pt x="27" y="63"/>
                  </a:lnTo>
                  <a:lnTo>
                    <a:pt x="20" y="62"/>
                  </a:lnTo>
                  <a:lnTo>
                    <a:pt x="16" y="59"/>
                  </a:lnTo>
                  <a:lnTo>
                    <a:pt x="10" y="55"/>
                  </a:lnTo>
                  <a:lnTo>
                    <a:pt x="6" y="51"/>
                  </a:lnTo>
                  <a:lnTo>
                    <a:pt x="3" y="45"/>
                  </a:lnTo>
                  <a:lnTo>
                    <a:pt x="2" y="39"/>
                  </a:lnTo>
                  <a:lnTo>
                    <a:pt x="0" y="32"/>
                  </a:lnTo>
                  <a:lnTo>
                    <a:pt x="0" y="32"/>
                  </a:lnTo>
                  <a:lnTo>
                    <a:pt x="0" y="32"/>
                  </a:lnTo>
                  <a:lnTo>
                    <a:pt x="2" y="25"/>
                  </a:lnTo>
                  <a:lnTo>
                    <a:pt x="3" y="19"/>
                  </a:lnTo>
                  <a:lnTo>
                    <a:pt x="6" y="15"/>
                  </a:lnTo>
                  <a:lnTo>
                    <a:pt x="10" y="9"/>
                  </a:lnTo>
                  <a:lnTo>
                    <a:pt x="16" y="5"/>
                  </a:lnTo>
                  <a:lnTo>
                    <a:pt x="20" y="2"/>
                  </a:lnTo>
                  <a:lnTo>
                    <a:pt x="27" y="1"/>
                  </a:lnTo>
                  <a:lnTo>
                    <a:pt x="33" y="0"/>
                  </a:lnTo>
                  <a:lnTo>
                    <a:pt x="413" y="0"/>
                  </a:lnTo>
                  <a:lnTo>
                    <a:pt x="413" y="0"/>
                  </a:lnTo>
                  <a:lnTo>
                    <a:pt x="420" y="1"/>
                  </a:lnTo>
                  <a:lnTo>
                    <a:pt x="426" y="2"/>
                  </a:lnTo>
                  <a:lnTo>
                    <a:pt x="431" y="5"/>
                  </a:lnTo>
                  <a:lnTo>
                    <a:pt x="436" y="9"/>
                  </a:lnTo>
                  <a:lnTo>
                    <a:pt x="439" y="15"/>
                  </a:lnTo>
                  <a:lnTo>
                    <a:pt x="443" y="19"/>
                  </a:lnTo>
                  <a:lnTo>
                    <a:pt x="444" y="25"/>
                  </a:lnTo>
                  <a:lnTo>
                    <a:pt x="445" y="32"/>
                  </a:lnTo>
                  <a:lnTo>
                    <a:pt x="44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98"/>
            <p:cNvSpPr/>
            <p:nvPr/>
          </p:nvSpPr>
          <p:spPr bwMode="auto">
            <a:xfrm>
              <a:off x="6884988" y="1096318"/>
              <a:ext cx="596900" cy="52388"/>
            </a:xfrm>
            <a:custGeom>
              <a:avLst/>
              <a:gdLst>
                <a:gd name="T0" fmla="*/ 753 w 753"/>
                <a:gd name="T1" fmla="*/ 32 h 64"/>
                <a:gd name="T2" fmla="*/ 753 w 753"/>
                <a:gd name="T3" fmla="*/ 32 h 64"/>
                <a:gd name="T4" fmla="*/ 753 w 753"/>
                <a:gd name="T5" fmla="*/ 39 h 64"/>
                <a:gd name="T6" fmla="*/ 750 w 753"/>
                <a:gd name="T7" fmla="*/ 45 h 64"/>
                <a:gd name="T8" fmla="*/ 748 w 753"/>
                <a:gd name="T9" fmla="*/ 51 h 64"/>
                <a:gd name="T10" fmla="*/ 744 w 753"/>
                <a:gd name="T11" fmla="*/ 55 h 64"/>
                <a:gd name="T12" fmla="*/ 739 w 753"/>
                <a:gd name="T13" fmla="*/ 59 h 64"/>
                <a:gd name="T14" fmla="*/ 733 w 753"/>
                <a:gd name="T15" fmla="*/ 62 h 64"/>
                <a:gd name="T16" fmla="*/ 727 w 753"/>
                <a:gd name="T17" fmla="*/ 64 h 64"/>
                <a:gd name="T18" fmla="*/ 721 w 753"/>
                <a:gd name="T19" fmla="*/ 64 h 64"/>
                <a:gd name="T20" fmla="*/ 32 w 753"/>
                <a:gd name="T21" fmla="*/ 64 h 64"/>
                <a:gd name="T22" fmla="*/ 32 w 753"/>
                <a:gd name="T23" fmla="*/ 64 h 64"/>
                <a:gd name="T24" fmla="*/ 25 w 753"/>
                <a:gd name="T25" fmla="*/ 64 h 64"/>
                <a:gd name="T26" fmla="*/ 20 w 753"/>
                <a:gd name="T27" fmla="*/ 62 h 64"/>
                <a:gd name="T28" fmla="*/ 14 w 753"/>
                <a:gd name="T29" fmla="*/ 59 h 64"/>
                <a:gd name="T30" fmla="*/ 9 w 753"/>
                <a:gd name="T31" fmla="*/ 55 h 64"/>
                <a:gd name="T32" fmla="*/ 6 w 753"/>
                <a:gd name="T33" fmla="*/ 51 h 64"/>
                <a:gd name="T34" fmla="*/ 2 w 753"/>
                <a:gd name="T35" fmla="*/ 45 h 64"/>
                <a:gd name="T36" fmla="*/ 0 w 753"/>
                <a:gd name="T37" fmla="*/ 39 h 64"/>
                <a:gd name="T38" fmla="*/ 0 w 753"/>
                <a:gd name="T39" fmla="*/ 32 h 64"/>
                <a:gd name="T40" fmla="*/ 0 w 753"/>
                <a:gd name="T41" fmla="*/ 32 h 64"/>
                <a:gd name="T42" fmla="*/ 0 w 753"/>
                <a:gd name="T43" fmla="*/ 32 h 64"/>
                <a:gd name="T44" fmla="*/ 0 w 753"/>
                <a:gd name="T45" fmla="*/ 26 h 64"/>
                <a:gd name="T46" fmla="*/ 2 w 753"/>
                <a:gd name="T47" fmla="*/ 19 h 64"/>
                <a:gd name="T48" fmla="*/ 6 w 753"/>
                <a:gd name="T49" fmla="*/ 15 h 64"/>
                <a:gd name="T50" fmla="*/ 9 w 753"/>
                <a:gd name="T51" fmla="*/ 10 h 64"/>
                <a:gd name="T52" fmla="*/ 14 w 753"/>
                <a:gd name="T53" fmla="*/ 5 h 64"/>
                <a:gd name="T54" fmla="*/ 20 w 753"/>
                <a:gd name="T55" fmla="*/ 3 h 64"/>
                <a:gd name="T56" fmla="*/ 25 w 753"/>
                <a:gd name="T57" fmla="*/ 1 h 64"/>
                <a:gd name="T58" fmla="*/ 32 w 753"/>
                <a:gd name="T59" fmla="*/ 0 h 64"/>
                <a:gd name="T60" fmla="*/ 721 w 753"/>
                <a:gd name="T61" fmla="*/ 0 h 64"/>
                <a:gd name="T62" fmla="*/ 721 w 753"/>
                <a:gd name="T63" fmla="*/ 0 h 64"/>
                <a:gd name="T64" fmla="*/ 727 w 753"/>
                <a:gd name="T65" fmla="*/ 1 h 64"/>
                <a:gd name="T66" fmla="*/ 733 w 753"/>
                <a:gd name="T67" fmla="*/ 3 h 64"/>
                <a:gd name="T68" fmla="*/ 739 w 753"/>
                <a:gd name="T69" fmla="*/ 5 h 64"/>
                <a:gd name="T70" fmla="*/ 744 w 753"/>
                <a:gd name="T71" fmla="*/ 10 h 64"/>
                <a:gd name="T72" fmla="*/ 748 w 753"/>
                <a:gd name="T73" fmla="*/ 15 h 64"/>
                <a:gd name="T74" fmla="*/ 750 w 753"/>
                <a:gd name="T75" fmla="*/ 19 h 64"/>
                <a:gd name="T76" fmla="*/ 753 w 753"/>
                <a:gd name="T77" fmla="*/ 26 h 64"/>
                <a:gd name="T78" fmla="*/ 753 w 753"/>
                <a:gd name="T79" fmla="*/ 32 h 64"/>
                <a:gd name="T80" fmla="*/ 753 w 753"/>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64">
                  <a:moveTo>
                    <a:pt x="753" y="32"/>
                  </a:moveTo>
                  <a:lnTo>
                    <a:pt x="753" y="32"/>
                  </a:lnTo>
                  <a:lnTo>
                    <a:pt x="753" y="39"/>
                  </a:lnTo>
                  <a:lnTo>
                    <a:pt x="750" y="45"/>
                  </a:lnTo>
                  <a:lnTo>
                    <a:pt x="748" y="51"/>
                  </a:lnTo>
                  <a:lnTo>
                    <a:pt x="744" y="55"/>
                  </a:lnTo>
                  <a:lnTo>
                    <a:pt x="739" y="59"/>
                  </a:lnTo>
                  <a:lnTo>
                    <a:pt x="733" y="62"/>
                  </a:lnTo>
                  <a:lnTo>
                    <a:pt x="727" y="64"/>
                  </a:lnTo>
                  <a:lnTo>
                    <a:pt x="721" y="64"/>
                  </a:lnTo>
                  <a:lnTo>
                    <a:pt x="32" y="64"/>
                  </a:lnTo>
                  <a:lnTo>
                    <a:pt x="32" y="64"/>
                  </a:lnTo>
                  <a:lnTo>
                    <a:pt x="25" y="64"/>
                  </a:lnTo>
                  <a:lnTo>
                    <a:pt x="20" y="62"/>
                  </a:lnTo>
                  <a:lnTo>
                    <a:pt x="14" y="59"/>
                  </a:lnTo>
                  <a:lnTo>
                    <a:pt x="9" y="55"/>
                  </a:lnTo>
                  <a:lnTo>
                    <a:pt x="6" y="51"/>
                  </a:lnTo>
                  <a:lnTo>
                    <a:pt x="2" y="45"/>
                  </a:lnTo>
                  <a:lnTo>
                    <a:pt x="0" y="39"/>
                  </a:lnTo>
                  <a:lnTo>
                    <a:pt x="0" y="32"/>
                  </a:lnTo>
                  <a:lnTo>
                    <a:pt x="0" y="32"/>
                  </a:lnTo>
                  <a:lnTo>
                    <a:pt x="0" y="32"/>
                  </a:lnTo>
                  <a:lnTo>
                    <a:pt x="0" y="26"/>
                  </a:lnTo>
                  <a:lnTo>
                    <a:pt x="2" y="19"/>
                  </a:lnTo>
                  <a:lnTo>
                    <a:pt x="6" y="15"/>
                  </a:lnTo>
                  <a:lnTo>
                    <a:pt x="9" y="10"/>
                  </a:lnTo>
                  <a:lnTo>
                    <a:pt x="14" y="5"/>
                  </a:lnTo>
                  <a:lnTo>
                    <a:pt x="20" y="3"/>
                  </a:lnTo>
                  <a:lnTo>
                    <a:pt x="25" y="1"/>
                  </a:lnTo>
                  <a:lnTo>
                    <a:pt x="32" y="0"/>
                  </a:lnTo>
                  <a:lnTo>
                    <a:pt x="721" y="0"/>
                  </a:lnTo>
                  <a:lnTo>
                    <a:pt x="721" y="0"/>
                  </a:lnTo>
                  <a:lnTo>
                    <a:pt x="727" y="1"/>
                  </a:lnTo>
                  <a:lnTo>
                    <a:pt x="733" y="3"/>
                  </a:lnTo>
                  <a:lnTo>
                    <a:pt x="739" y="5"/>
                  </a:lnTo>
                  <a:lnTo>
                    <a:pt x="744" y="10"/>
                  </a:lnTo>
                  <a:lnTo>
                    <a:pt x="748" y="15"/>
                  </a:lnTo>
                  <a:lnTo>
                    <a:pt x="750" y="19"/>
                  </a:lnTo>
                  <a:lnTo>
                    <a:pt x="753" y="26"/>
                  </a:lnTo>
                  <a:lnTo>
                    <a:pt x="753" y="32"/>
                  </a:lnTo>
                  <a:lnTo>
                    <a:pt x="753"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99"/>
            <p:cNvSpPr/>
            <p:nvPr/>
          </p:nvSpPr>
          <p:spPr bwMode="auto">
            <a:xfrm>
              <a:off x="4460876" y="1201093"/>
              <a:ext cx="479425" cy="52388"/>
            </a:xfrm>
            <a:custGeom>
              <a:avLst/>
              <a:gdLst>
                <a:gd name="T0" fmla="*/ 605 w 605"/>
                <a:gd name="T1" fmla="*/ 32 h 65"/>
                <a:gd name="T2" fmla="*/ 605 w 605"/>
                <a:gd name="T3" fmla="*/ 32 h 65"/>
                <a:gd name="T4" fmla="*/ 605 w 605"/>
                <a:gd name="T5" fmla="*/ 39 h 65"/>
                <a:gd name="T6" fmla="*/ 603 w 605"/>
                <a:gd name="T7" fmla="*/ 45 h 65"/>
                <a:gd name="T8" fmla="*/ 599 w 605"/>
                <a:gd name="T9" fmla="*/ 51 h 65"/>
                <a:gd name="T10" fmla="*/ 596 w 605"/>
                <a:gd name="T11" fmla="*/ 55 h 65"/>
                <a:gd name="T12" fmla="*/ 591 w 605"/>
                <a:gd name="T13" fmla="*/ 59 h 65"/>
                <a:gd name="T14" fmla="*/ 585 w 605"/>
                <a:gd name="T15" fmla="*/ 62 h 65"/>
                <a:gd name="T16" fmla="*/ 579 w 605"/>
                <a:gd name="T17" fmla="*/ 65 h 65"/>
                <a:gd name="T18" fmla="*/ 573 w 605"/>
                <a:gd name="T19" fmla="*/ 65 h 65"/>
                <a:gd name="T20" fmla="*/ 33 w 605"/>
                <a:gd name="T21" fmla="*/ 65 h 65"/>
                <a:gd name="T22" fmla="*/ 33 w 605"/>
                <a:gd name="T23" fmla="*/ 65 h 65"/>
                <a:gd name="T24" fmla="*/ 26 w 605"/>
                <a:gd name="T25" fmla="*/ 65 h 65"/>
                <a:gd name="T26" fmla="*/ 20 w 605"/>
                <a:gd name="T27" fmla="*/ 62 h 65"/>
                <a:gd name="T28" fmla="*/ 14 w 605"/>
                <a:gd name="T29" fmla="*/ 59 h 65"/>
                <a:gd name="T30" fmla="*/ 10 w 605"/>
                <a:gd name="T31" fmla="*/ 55 h 65"/>
                <a:gd name="T32" fmla="*/ 6 w 605"/>
                <a:gd name="T33" fmla="*/ 51 h 65"/>
                <a:gd name="T34" fmla="*/ 3 w 605"/>
                <a:gd name="T35" fmla="*/ 45 h 65"/>
                <a:gd name="T36" fmla="*/ 1 w 605"/>
                <a:gd name="T37" fmla="*/ 39 h 65"/>
                <a:gd name="T38" fmla="*/ 0 w 605"/>
                <a:gd name="T39" fmla="*/ 32 h 65"/>
                <a:gd name="T40" fmla="*/ 0 w 605"/>
                <a:gd name="T41" fmla="*/ 32 h 65"/>
                <a:gd name="T42" fmla="*/ 0 w 605"/>
                <a:gd name="T43" fmla="*/ 32 h 65"/>
                <a:gd name="T44" fmla="*/ 1 w 605"/>
                <a:gd name="T45" fmla="*/ 26 h 65"/>
                <a:gd name="T46" fmla="*/ 3 w 605"/>
                <a:gd name="T47" fmla="*/ 19 h 65"/>
                <a:gd name="T48" fmla="*/ 6 w 605"/>
                <a:gd name="T49" fmla="*/ 15 h 65"/>
                <a:gd name="T50" fmla="*/ 10 w 605"/>
                <a:gd name="T51" fmla="*/ 10 h 65"/>
                <a:gd name="T52" fmla="*/ 14 w 605"/>
                <a:gd name="T53" fmla="*/ 5 h 65"/>
                <a:gd name="T54" fmla="*/ 20 w 605"/>
                <a:gd name="T55" fmla="*/ 3 h 65"/>
                <a:gd name="T56" fmla="*/ 26 w 605"/>
                <a:gd name="T57" fmla="*/ 1 h 65"/>
                <a:gd name="T58" fmla="*/ 33 w 605"/>
                <a:gd name="T59" fmla="*/ 0 h 65"/>
                <a:gd name="T60" fmla="*/ 573 w 605"/>
                <a:gd name="T61" fmla="*/ 0 h 65"/>
                <a:gd name="T62" fmla="*/ 573 w 605"/>
                <a:gd name="T63" fmla="*/ 0 h 65"/>
                <a:gd name="T64" fmla="*/ 579 w 605"/>
                <a:gd name="T65" fmla="*/ 1 h 65"/>
                <a:gd name="T66" fmla="*/ 585 w 605"/>
                <a:gd name="T67" fmla="*/ 3 h 65"/>
                <a:gd name="T68" fmla="*/ 591 w 605"/>
                <a:gd name="T69" fmla="*/ 5 h 65"/>
                <a:gd name="T70" fmla="*/ 596 w 605"/>
                <a:gd name="T71" fmla="*/ 10 h 65"/>
                <a:gd name="T72" fmla="*/ 599 w 605"/>
                <a:gd name="T73" fmla="*/ 15 h 65"/>
                <a:gd name="T74" fmla="*/ 603 w 605"/>
                <a:gd name="T75" fmla="*/ 19 h 65"/>
                <a:gd name="T76" fmla="*/ 605 w 605"/>
                <a:gd name="T77" fmla="*/ 26 h 65"/>
                <a:gd name="T78" fmla="*/ 605 w 605"/>
                <a:gd name="T79" fmla="*/ 32 h 65"/>
                <a:gd name="T80" fmla="*/ 605 w 605"/>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5" h="65">
                  <a:moveTo>
                    <a:pt x="605" y="32"/>
                  </a:moveTo>
                  <a:lnTo>
                    <a:pt x="605" y="32"/>
                  </a:lnTo>
                  <a:lnTo>
                    <a:pt x="605" y="39"/>
                  </a:lnTo>
                  <a:lnTo>
                    <a:pt x="603" y="45"/>
                  </a:lnTo>
                  <a:lnTo>
                    <a:pt x="599" y="51"/>
                  </a:lnTo>
                  <a:lnTo>
                    <a:pt x="596" y="55"/>
                  </a:lnTo>
                  <a:lnTo>
                    <a:pt x="591" y="59"/>
                  </a:lnTo>
                  <a:lnTo>
                    <a:pt x="585" y="62"/>
                  </a:lnTo>
                  <a:lnTo>
                    <a:pt x="579" y="65"/>
                  </a:lnTo>
                  <a:lnTo>
                    <a:pt x="573" y="65"/>
                  </a:lnTo>
                  <a:lnTo>
                    <a:pt x="33" y="65"/>
                  </a:lnTo>
                  <a:lnTo>
                    <a:pt x="33" y="65"/>
                  </a:lnTo>
                  <a:lnTo>
                    <a:pt x="26" y="65"/>
                  </a:lnTo>
                  <a:lnTo>
                    <a:pt x="20" y="62"/>
                  </a:lnTo>
                  <a:lnTo>
                    <a:pt x="14" y="59"/>
                  </a:lnTo>
                  <a:lnTo>
                    <a:pt x="10" y="55"/>
                  </a:lnTo>
                  <a:lnTo>
                    <a:pt x="6" y="51"/>
                  </a:lnTo>
                  <a:lnTo>
                    <a:pt x="3" y="45"/>
                  </a:lnTo>
                  <a:lnTo>
                    <a:pt x="1" y="39"/>
                  </a:lnTo>
                  <a:lnTo>
                    <a:pt x="0" y="32"/>
                  </a:lnTo>
                  <a:lnTo>
                    <a:pt x="0" y="32"/>
                  </a:lnTo>
                  <a:lnTo>
                    <a:pt x="0" y="32"/>
                  </a:lnTo>
                  <a:lnTo>
                    <a:pt x="1" y="26"/>
                  </a:lnTo>
                  <a:lnTo>
                    <a:pt x="3" y="19"/>
                  </a:lnTo>
                  <a:lnTo>
                    <a:pt x="6" y="15"/>
                  </a:lnTo>
                  <a:lnTo>
                    <a:pt x="10" y="10"/>
                  </a:lnTo>
                  <a:lnTo>
                    <a:pt x="14" y="5"/>
                  </a:lnTo>
                  <a:lnTo>
                    <a:pt x="20" y="3"/>
                  </a:lnTo>
                  <a:lnTo>
                    <a:pt x="26" y="1"/>
                  </a:lnTo>
                  <a:lnTo>
                    <a:pt x="33" y="0"/>
                  </a:lnTo>
                  <a:lnTo>
                    <a:pt x="573" y="0"/>
                  </a:lnTo>
                  <a:lnTo>
                    <a:pt x="573" y="0"/>
                  </a:lnTo>
                  <a:lnTo>
                    <a:pt x="579" y="1"/>
                  </a:lnTo>
                  <a:lnTo>
                    <a:pt x="585" y="3"/>
                  </a:lnTo>
                  <a:lnTo>
                    <a:pt x="591" y="5"/>
                  </a:lnTo>
                  <a:lnTo>
                    <a:pt x="596" y="10"/>
                  </a:lnTo>
                  <a:lnTo>
                    <a:pt x="599" y="15"/>
                  </a:lnTo>
                  <a:lnTo>
                    <a:pt x="603" y="19"/>
                  </a:lnTo>
                  <a:lnTo>
                    <a:pt x="605" y="26"/>
                  </a:lnTo>
                  <a:lnTo>
                    <a:pt x="605" y="32"/>
                  </a:lnTo>
                  <a:lnTo>
                    <a:pt x="60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100"/>
            <p:cNvSpPr/>
            <p:nvPr/>
          </p:nvSpPr>
          <p:spPr bwMode="auto">
            <a:xfrm>
              <a:off x="5110163" y="1507480"/>
              <a:ext cx="134938" cy="50800"/>
            </a:xfrm>
            <a:custGeom>
              <a:avLst/>
              <a:gdLst>
                <a:gd name="T0" fmla="*/ 169 w 169"/>
                <a:gd name="T1" fmla="*/ 32 h 64"/>
                <a:gd name="T2" fmla="*/ 169 w 169"/>
                <a:gd name="T3" fmla="*/ 32 h 64"/>
                <a:gd name="T4" fmla="*/ 168 w 169"/>
                <a:gd name="T5" fmla="*/ 39 h 64"/>
                <a:gd name="T6" fmla="*/ 167 w 169"/>
                <a:gd name="T7" fmla="*/ 44 h 64"/>
                <a:gd name="T8" fmla="*/ 164 w 169"/>
                <a:gd name="T9" fmla="*/ 50 h 64"/>
                <a:gd name="T10" fmla="*/ 160 w 169"/>
                <a:gd name="T11" fmla="*/ 55 h 64"/>
                <a:gd name="T12" fmla="*/ 154 w 169"/>
                <a:gd name="T13" fmla="*/ 58 h 64"/>
                <a:gd name="T14" fmla="*/ 150 w 169"/>
                <a:gd name="T15" fmla="*/ 62 h 64"/>
                <a:gd name="T16" fmla="*/ 143 w 169"/>
                <a:gd name="T17" fmla="*/ 64 h 64"/>
                <a:gd name="T18" fmla="*/ 137 w 169"/>
                <a:gd name="T19" fmla="*/ 64 h 64"/>
                <a:gd name="T20" fmla="*/ 33 w 169"/>
                <a:gd name="T21" fmla="*/ 64 h 64"/>
                <a:gd name="T22" fmla="*/ 33 w 169"/>
                <a:gd name="T23" fmla="*/ 64 h 64"/>
                <a:gd name="T24" fmla="*/ 26 w 169"/>
                <a:gd name="T25" fmla="*/ 64 h 64"/>
                <a:gd name="T26" fmla="*/ 20 w 169"/>
                <a:gd name="T27" fmla="*/ 62 h 64"/>
                <a:gd name="T28" fmla="*/ 14 w 169"/>
                <a:gd name="T29" fmla="*/ 58 h 64"/>
                <a:gd name="T30" fmla="*/ 10 w 169"/>
                <a:gd name="T31" fmla="*/ 55 h 64"/>
                <a:gd name="T32" fmla="*/ 6 w 169"/>
                <a:gd name="T33" fmla="*/ 50 h 64"/>
                <a:gd name="T34" fmla="*/ 3 w 169"/>
                <a:gd name="T35" fmla="*/ 44 h 64"/>
                <a:gd name="T36" fmla="*/ 1 w 169"/>
                <a:gd name="T37" fmla="*/ 39 h 64"/>
                <a:gd name="T38" fmla="*/ 0 w 169"/>
                <a:gd name="T39" fmla="*/ 32 h 64"/>
                <a:gd name="T40" fmla="*/ 0 w 169"/>
                <a:gd name="T41" fmla="*/ 32 h 64"/>
                <a:gd name="T42" fmla="*/ 0 w 169"/>
                <a:gd name="T43" fmla="*/ 32 h 64"/>
                <a:gd name="T44" fmla="*/ 1 w 169"/>
                <a:gd name="T45" fmla="*/ 26 h 64"/>
                <a:gd name="T46" fmla="*/ 3 w 169"/>
                <a:gd name="T47" fmla="*/ 20 h 64"/>
                <a:gd name="T48" fmla="*/ 6 w 169"/>
                <a:gd name="T49" fmla="*/ 14 h 64"/>
                <a:gd name="T50" fmla="*/ 10 w 169"/>
                <a:gd name="T51" fmla="*/ 10 h 64"/>
                <a:gd name="T52" fmla="*/ 14 w 169"/>
                <a:gd name="T53" fmla="*/ 5 h 64"/>
                <a:gd name="T54" fmla="*/ 20 w 169"/>
                <a:gd name="T55" fmla="*/ 3 h 64"/>
                <a:gd name="T56" fmla="*/ 26 w 169"/>
                <a:gd name="T57" fmla="*/ 0 h 64"/>
                <a:gd name="T58" fmla="*/ 33 w 169"/>
                <a:gd name="T59" fmla="*/ 0 h 64"/>
                <a:gd name="T60" fmla="*/ 137 w 169"/>
                <a:gd name="T61" fmla="*/ 0 h 64"/>
                <a:gd name="T62" fmla="*/ 137 w 169"/>
                <a:gd name="T63" fmla="*/ 0 h 64"/>
                <a:gd name="T64" fmla="*/ 143 w 169"/>
                <a:gd name="T65" fmla="*/ 0 h 64"/>
                <a:gd name="T66" fmla="*/ 150 w 169"/>
                <a:gd name="T67" fmla="*/ 3 h 64"/>
                <a:gd name="T68" fmla="*/ 154 w 169"/>
                <a:gd name="T69" fmla="*/ 5 h 64"/>
                <a:gd name="T70" fmla="*/ 160 w 169"/>
                <a:gd name="T71" fmla="*/ 10 h 64"/>
                <a:gd name="T72" fmla="*/ 164 w 169"/>
                <a:gd name="T73" fmla="*/ 14 h 64"/>
                <a:gd name="T74" fmla="*/ 167 w 169"/>
                <a:gd name="T75" fmla="*/ 20 h 64"/>
                <a:gd name="T76" fmla="*/ 168 w 169"/>
                <a:gd name="T77" fmla="*/ 26 h 64"/>
                <a:gd name="T78" fmla="*/ 169 w 169"/>
                <a:gd name="T79" fmla="*/ 32 h 64"/>
                <a:gd name="T80" fmla="*/ 169 w 169"/>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64">
                  <a:moveTo>
                    <a:pt x="169" y="32"/>
                  </a:moveTo>
                  <a:lnTo>
                    <a:pt x="169" y="32"/>
                  </a:lnTo>
                  <a:lnTo>
                    <a:pt x="168" y="39"/>
                  </a:lnTo>
                  <a:lnTo>
                    <a:pt x="167" y="44"/>
                  </a:lnTo>
                  <a:lnTo>
                    <a:pt x="164" y="50"/>
                  </a:lnTo>
                  <a:lnTo>
                    <a:pt x="160" y="55"/>
                  </a:lnTo>
                  <a:lnTo>
                    <a:pt x="154" y="58"/>
                  </a:lnTo>
                  <a:lnTo>
                    <a:pt x="150" y="62"/>
                  </a:lnTo>
                  <a:lnTo>
                    <a:pt x="143" y="64"/>
                  </a:lnTo>
                  <a:lnTo>
                    <a:pt x="137" y="64"/>
                  </a:lnTo>
                  <a:lnTo>
                    <a:pt x="33" y="64"/>
                  </a:lnTo>
                  <a:lnTo>
                    <a:pt x="33" y="64"/>
                  </a:lnTo>
                  <a:lnTo>
                    <a:pt x="26" y="64"/>
                  </a:lnTo>
                  <a:lnTo>
                    <a:pt x="20" y="62"/>
                  </a:lnTo>
                  <a:lnTo>
                    <a:pt x="14" y="58"/>
                  </a:lnTo>
                  <a:lnTo>
                    <a:pt x="10" y="55"/>
                  </a:lnTo>
                  <a:lnTo>
                    <a:pt x="6" y="50"/>
                  </a:lnTo>
                  <a:lnTo>
                    <a:pt x="3" y="44"/>
                  </a:lnTo>
                  <a:lnTo>
                    <a:pt x="1" y="39"/>
                  </a:lnTo>
                  <a:lnTo>
                    <a:pt x="0" y="32"/>
                  </a:lnTo>
                  <a:lnTo>
                    <a:pt x="0" y="32"/>
                  </a:lnTo>
                  <a:lnTo>
                    <a:pt x="0" y="32"/>
                  </a:lnTo>
                  <a:lnTo>
                    <a:pt x="1" y="26"/>
                  </a:lnTo>
                  <a:lnTo>
                    <a:pt x="3" y="20"/>
                  </a:lnTo>
                  <a:lnTo>
                    <a:pt x="6" y="14"/>
                  </a:lnTo>
                  <a:lnTo>
                    <a:pt x="10" y="10"/>
                  </a:lnTo>
                  <a:lnTo>
                    <a:pt x="14" y="5"/>
                  </a:lnTo>
                  <a:lnTo>
                    <a:pt x="20" y="3"/>
                  </a:lnTo>
                  <a:lnTo>
                    <a:pt x="26" y="0"/>
                  </a:lnTo>
                  <a:lnTo>
                    <a:pt x="33" y="0"/>
                  </a:lnTo>
                  <a:lnTo>
                    <a:pt x="137" y="0"/>
                  </a:lnTo>
                  <a:lnTo>
                    <a:pt x="137" y="0"/>
                  </a:lnTo>
                  <a:lnTo>
                    <a:pt x="143" y="0"/>
                  </a:lnTo>
                  <a:lnTo>
                    <a:pt x="150" y="3"/>
                  </a:lnTo>
                  <a:lnTo>
                    <a:pt x="154" y="5"/>
                  </a:lnTo>
                  <a:lnTo>
                    <a:pt x="160" y="10"/>
                  </a:lnTo>
                  <a:lnTo>
                    <a:pt x="164" y="14"/>
                  </a:lnTo>
                  <a:lnTo>
                    <a:pt x="167" y="20"/>
                  </a:lnTo>
                  <a:lnTo>
                    <a:pt x="168" y="26"/>
                  </a:lnTo>
                  <a:lnTo>
                    <a:pt x="169" y="32"/>
                  </a:lnTo>
                  <a:lnTo>
                    <a:pt x="169"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101"/>
            <p:cNvSpPr/>
            <p:nvPr/>
          </p:nvSpPr>
          <p:spPr bwMode="auto">
            <a:xfrm>
              <a:off x="6400801" y="1507480"/>
              <a:ext cx="268288" cy="50800"/>
            </a:xfrm>
            <a:custGeom>
              <a:avLst/>
              <a:gdLst>
                <a:gd name="T0" fmla="*/ 340 w 340"/>
                <a:gd name="T1" fmla="*/ 32 h 64"/>
                <a:gd name="T2" fmla="*/ 340 w 340"/>
                <a:gd name="T3" fmla="*/ 32 h 64"/>
                <a:gd name="T4" fmla="*/ 340 w 340"/>
                <a:gd name="T5" fmla="*/ 39 h 64"/>
                <a:gd name="T6" fmla="*/ 337 w 340"/>
                <a:gd name="T7" fmla="*/ 44 h 64"/>
                <a:gd name="T8" fmla="*/ 335 w 340"/>
                <a:gd name="T9" fmla="*/ 50 h 64"/>
                <a:gd name="T10" fmla="*/ 331 w 340"/>
                <a:gd name="T11" fmla="*/ 55 h 64"/>
                <a:gd name="T12" fmla="*/ 326 w 340"/>
                <a:gd name="T13" fmla="*/ 58 h 64"/>
                <a:gd name="T14" fmla="*/ 320 w 340"/>
                <a:gd name="T15" fmla="*/ 62 h 64"/>
                <a:gd name="T16" fmla="*/ 314 w 340"/>
                <a:gd name="T17" fmla="*/ 64 h 64"/>
                <a:gd name="T18" fmla="*/ 307 w 340"/>
                <a:gd name="T19" fmla="*/ 64 h 64"/>
                <a:gd name="T20" fmla="*/ 33 w 340"/>
                <a:gd name="T21" fmla="*/ 64 h 64"/>
                <a:gd name="T22" fmla="*/ 33 w 340"/>
                <a:gd name="T23" fmla="*/ 64 h 64"/>
                <a:gd name="T24" fmla="*/ 27 w 340"/>
                <a:gd name="T25" fmla="*/ 64 h 64"/>
                <a:gd name="T26" fmla="*/ 20 w 340"/>
                <a:gd name="T27" fmla="*/ 62 h 64"/>
                <a:gd name="T28" fmla="*/ 15 w 340"/>
                <a:gd name="T29" fmla="*/ 58 h 64"/>
                <a:gd name="T30" fmla="*/ 11 w 340"/>
                <a:gd name="T31" fmla="*/ 55 h 64"/>
                <a:gd name="T32" fmla="*/ 6 w 340"/>
                <a:gd name="T33" fmla="*/ 50 h 64"/>
                <a:gd name="T34" fmla="*/ 4 w 340"/>
                <a:gd name="T35" fmla="*/ 44 h 64"/>
                <a:gd name="T36" fmla="*/ 2 w 340"/>
                <a:gd name="T37" fmla="*/ 39 h 64"/>
                <a:gd name="T38" fmla="*/ 0 w 340"/>
                <a:gd name="T39" fmla="*/ 32 h 64"/>
                <a:gd name="T40" fmla="*/ 0 w 340"/>
                <a:gd name="T41" fmla="*/ 32 h 64"/>
                <a:gd name="T42" fmla="*/ 0 w 340"/>
                <a:gd name="T43" fmla="*/ 32 h 64"/>
                <a:gd name="T44" fmla="*/ 2 w 340"/>
                <a:gd name="T45" fmla="*/ 26 h 64"/>
                <a:gd name="T46" fmla="*/ 4 w 340"/>
                <a:gd name="T47" fmla="*/ 20 h 64"/>
                <a:gd name="T48" fmla="*/ 6 w 340"/>
                <a:gd name="T49" fmla="*/ 14 h 64"/>
                <a:gd name="T50" fmla="*/ 11 w 340"/>
                <a:gd name="T51" fmla="*/ 10 h 64"/>
                <a:gd name="T52" fmla="*/ 15 w 340"/>
                <a:gd name="T53" fmla="*/ 5 h 64"/>
                <a:gd name="T54" fmla="*/ 20 w 340"/>
                <a:gd name="T55" fmla="*/ 3 h 64"/>
                <a:gd name="T56" fmla="*/ 27 w 340"/>
                <a:gd name="T57" fmla="*/ 0 h 64"/>
                <a:gd name="T58" fmla="*/ 33 w 340"/>
                <a:gd name="T59" fmla="*/ 0 h 64"/>
                <a:gd name="T60" fmla="*/ 307 w 340"/>
                <a:gd name="T61" fmla="*/ 0 h 64"/>
                <a:gd name="T62" fmla="*/ 307 w 340"/>
                <a:gd name="T63" fmla="*/ 0 h 64"/>
                <a:gd name="T64" fmla="*/ 314 w 340"/>
                <a:gd name="T65" fmla="*/ 0 h 64"/>
                <a:gd name="T66" fmla="*/ 320 w 340"/>
                <a:gd name="T67" fmla="*/ 3 h 64"/>
                <a:gd name="T68" fmla="*/ 326 w 340"/>
                <a:gd name="T69" fmla="*/ 5 h 64"/>
                <a:gd name="T70" fmla="*/ 331 w 340"/>
                <a:gd name="T71" fmla="*/ 10 h 64"/>
                <a:gd name="T72" fmla="*/ 335 w 340"/>
                <a:gd name="T73" fmla="*/ 14 h 64"/>
                <a:gd name="T74" fmla="*/ 337 w 340"/>
                <a:gd name="T75" fmla="*/ 20 h 64"/>
                <a:gd name="T76" fmla="*/ 340 w 340"/>
                <a:gd name="T77" fmla="*/ 26 h 64"/>
                <a:gd name="T78" fmla="*/ 340 w 340"/>
                <a:gd name="T79" fmla="*/ 32 h 64"/>
                <a:gd name="T80" fmla="*/ 340 w 34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0" h="64">
                  <a:moveTo>
                    <a:pt x="340" y="32"/>
                  </a:moveTo>
                  <a:lnTo>
                    <a:pt x="340" y="32"/>
                  </a:lnTo>
                  <a:lnTo>
                    <a:pt x="340" y="39"/>
                  </a:lnTo>
                  <a:lnTo>
                    <a:pt x="337" y="44"/>
                  </a:lnTo>
                  <a:lnTo>
                    <a:pt x="335" y="50"/>
                  </a:lnTo>
                  <a:lnTo>
                    <a:pt x="331" y="55"/>
                  </a:lnTo>
                  <a:lnTo>
                    <a:pt x="326" y="58"/>
                  </a:lnTo>
                  <a:lnTo>
                    <a:pt x="320" y="62"/>
                  </a:lnTo>
                  <a:lnTo>
                    <a:pt x="314" y="64"/>
                  </a:lnTo>
                  <a:lnTo>
                    <a:pt x="307" y="64"/>
                  </a:lnTo>
                  <a:lnTo>
                    <a:pt x="33" y="64"/>
                  </a:lnTo>
                  <a:lnTo>
                    <a:pt x="33" y="64"/>
                  </a:lnTo>
                  <a:lnTo>
                    <a:pt x="27" y="64"/>
                  </a:lnTo>
                  <a:lnTo>
                    <a:pt x="20" y="62"/>
                  </a:lnTo>
                  <a:lnTo>
                    <a:pt x="15" y="58"/>
                  </a:lnTo>
                  <a:lnTo>
                    <a:pt x="11" y="55"/>
                  </a:lnTo>
                  <a:lnTo>
                    <a:pt x="6" y="50"/>
                  </a:lnTo>
                  <a:lnTo>
                    <a:pt x="4" y="44"/>
                  </a:lnTo>
                  <a:lnTo>
                    <a:pt x="2" y="39"/>
                  </a:lnTo>
                  <a:lnTo>
                    <a:pt x="0" y="32"/>
                  </a:lnTo>
                  <a:lnTo>
                    <a:pt x="0" y="32"/>
                  </a:lnTo>
                  <a:lnTo>
                    <a:pt x="0" y="32"/>
                  </a:lnTo>
                  <a:lnTo>
                    <a:pt x="2" y="26"/>
                  </a:lnTo>
                  <a:lnTo>
                    <a:pt x="4" y="20"/>
                  </a:lnTo>
                  <a:lnTo>
                    <a:pt x="6" y="14"/>
                  </a:lnTo>
                  <a:lnTo>
                    <a:pt x="11" y="10"/>
                  </a:lnTo>
                  <a:lnTo>
                    <a:pt x="15" y="5"/>
                  </a:lnTo>
                  <a:lnTo>
                    <a:pt x="20" y="3"/>
                  </a:lnTo>
                  <a:lnTo>
                    <a:pt x="27" y="0"/>
                  </a:lnTo>
                  <a:lnTo>
                    <a:pt x="33" y="0"/>
                  </a:lnTo>
                  <a:lnTo>
                    <a:pt x="307" y="0"/>
                  </a:lnTo>
                  <a:lnTo>
                    <a:pt x="307" y="0"/>
                  </a:lnTo>
                  <a:lnTo>
                    <a:pt x="314" y="0"/>
                  </a:lnTo>
                  <a:lnTo>
                    <a:pt x="320" y="3"/>
                  </a:lnTo>
                  <a:lnTo>
                    <a:pt x="326" y="5"/>
                  </a:lnTo>
                  <a:lnTo>
                    <a:pt x="331" y="10"/>
                  </a:lnTo>
                  <a:lnTo>
                    <a:pt x="335" y="14"/>
                  </a:lnTo>
                  <a:lnTo>
                    <a:pt x="337" y="20"/>
                  </a:lnTo>
                  <a:lnTo>
                    <a:pt x="340" y="26"/>
                  </a:lnTo>
                  <a:lnTo>
                    <a:pt x="340" y="32"/>
                  </a:lnTo>
                  <a:lnTo>
                    <a:pt x="34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102"/>
            <p:cNvSpPr/>
            <p:nvPr/>
          </p:nvSpPr>
          <p:spPr bwMode="auto">
            <a:xfrm>
              <a:off x="6400801" y="1647180"/>
              <a:ext cx="150813" cy="50800"/>
            </a:xfrm>
            <a:custGeom>
              <a:avLst/>
              <a:gdLst>
                <a:gd name="T0" fmla="*/ 192 w 192"/>
                <a:gd name="T1" fmla="*/ 33 h 65"/>
                <a:gd name="T2" fmla="*/ 192 w 192"/>
                <a:gd name="T3" fmla="*/ 33 h 65"/>
                <a:gd name="T4" fmla="*/ 192 w 192"/>
                <a:gd name="T5" fmla="*/ 40 h 65"/>
                <a:gd name="T6" fmla="*/ 189 w 192"/>
                <a:gd name="T7" fmla="*/ 46 h 65"/>
                <a:gd name="T8" fmla="*/ 187 w 192"/>
                <a:gd name="T9" fmla="*/ 51 h 65"/>
                <a:gd name="T10" fmla="*/ 182 w 192"/>
                <a:gd name="T11" fmla="*/ 56 h 65"/>
                <a:gd name="T12" fmla="*/ 178 w 192"/>
                <a:gd name="T13" fmla="*/ 60 h 65"/>
                <a:gd name="T14" fmla="*/ 172 w 192"/>
                <a:gd name="T15" fmla="*/ 63 h 65"/>
                <a:gd name="T16" fmla="*/ 166 w 192"/>
                <a:gd name="T17" fmla="*/ 64 h 65"/>
                <a:gd name="T18" fmla="*/ 160 w 192"/>
                <a:gd name="T19" fmla="*/ 65 h 65"/>
                <a:gd name="T20" fmla="*/ 33 w 192"/>
                <a:gd name="T21" fmla="*/ 65 h 65"/>
                <a:gd name="T22" fmla="*/ 33 w 192"/>
                <a:gd name="T23" fmla="*/ 65 h 65"/>
                <a:gd name="T24" fmla="*/ 27 w 192"/>
                <a:gd name="T25" fmla="*/ 64 h 65"/>
                <a:gd name="T26" fmla="*/ 20 w 192"/>
                <a:gd name="T27" fmla="*/ 63 h 65"/>
                <a:gd name="T28" fmla="*/ 15 w 192"/>
                <a:gd name="T29" fmla="*/ 60 h 65"/>
                <a:gd name="T30" fmla="*/ 11 w 192"/>
                <a:gd name="T31" fmla="*/ 56 h 65"/>
                <a:gd name="T32" fmla="*/ 6 w 192"/>
                <a:gd name="T33" fmla="*/ 51 h 65"/>
                <a:gd name="T34" fmla="*/ 4 w 192"/>
                <a:gd name="T35" fmla="*/ 46 h 65"/>
                <a:gd name="T36" fmla="*/ 2 w 192"/>
                <a:gd name="T37" fmla="*/ 40 h 65"/>
                <a:gd name="T38" fmla="*/ 0 w 192"/>
                <a:gd name="T39" fmla="*/ 33 h 65"/>
                <a:gd name="T40" fmla="*/ 0 w 192"/>
                <a:gd name="T41" fmla="*/ 33 h 65"/>
                <a:gd name="T42" fmla="*/ 0 w 192"/>
                <a:gd name="T43" fmla="*/ 33 h 65"/>
                <a:gd name="T44" fmla="*/ 2 w 192"/>
                <a:gd name="T45" fmla="*/ 26 h 65"/>
                <a:gd name="T46" fmla="*/ 4 w 192"/>
                <a:gd name="T47" fmla="*/ 20 h 65"/>
                <a:gd name="T48" fmla="*/ 6 w 192"/>
                <a:gd name="T49" fmla="*/ 14 h 65"/>
                <a:gd name="T50" fmla="*/ 11 w 192"/>
                <a:gd name="T51" fmla="*/ 10 h 65"/>
                <a:gd name="T52" fmla="*/ 15 w 192"/>
                <a:gd name="T53" fmla="*/ 6 h 65"/>
                <a:gd name="T54" fmla="*/ 20 w 192"/>
                <a:gd name="T55" fmla="*/ 3 h 65"/>
                <a:gd name="T56" fmla="*/ 27 w 192"/>
                <a:gd name="T57" fmla="*/ 2 h 65"/>
                <a:gd name="T58" fmla="*/ 33 w 192"/>
                <a:gd name="T59" fmla="*/ 0 h 65"/>
                <a:gd name="T60" fmla="*/ 160 w 192"/>
                <a:gd name="T61" fmla="*/ 0 h 65"/>
                <a:gd name="T62" fmla="*/ 160 w 192"/>
                <a:gd name="T63" fmla="*/ 0 h 65"/>
                <a:gd name="T64" fmla="*/ 166 w 192"/>
                <a:gd name="T65" fmla="*/ 2 h 65"/>
                <a:gd name="T66" fmla="*/ 172 w 192"/>
                <a:gd name="T67" fmla="*/ 3 h 65"/>
                <a:gd name="T68" fmla="*/ 178 w 192"/>
                <a:gd name="T69" fmla="*/ 6 h 65"/>
                <a:gd name="T70" fmla="*/ 182 w 192"/>
                <a:gd name="T71" fmla="*/ 10 h 65"/>
                <a:gd name="T72" fmla="*/ 187 w 192"/>
                <a:gd name="T73" fmla="*/ 14 h 65"/>
                <a:gd name="T74" fmla="*/ 189 w 192"/>
                <a:gd name="T75" fmla="*/ 20 h 65"/>
                <a:gd name="T76" fmla="*/ 192 w 192"/>
                <a:gd name="T77" fmla="*/ 26 h 65"/>
                <a:gd name="T78" fmla="*/ 192 w 192"/>
                <a:gd name="T79" fmla="*/ 33 h 65"/>
                <a:gd name="T80" fmla="*/ 192 w 192"/>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65">
                  <a:moveTo>
                    <a:pt x="192" y="33"/>
                  </a:moveTo>
                  <a:lnTo>
                    <a:pt x="192" y="33"/>
                  </a:lnTo>
                  <a:lnTo>
                    <a:pt x="192" y="40"/>
                  </a:lnTo>
                  <a:lnTo>
                    <a:pt x="189" y="46"/>
                  </a:lnTo>
                  <a:lnTo>
                    <a:pt x="187" y="51"/>
                  </a:lnTo>
                  <a:lnTo>
                    <a:pt x="182" y="56"/>
                  </a:lnTo>
                  <a:lnTo>
                    <a:pt x="178" y="60"/>
                  </a:lnTo>
                  <a:lnTo>
                    <a:pt x="172" y="63"/>
                  </a:lnTo>
                  <a:lnTo>
                    <a:pt x="166" y="64"/>
                  </a:lnTo>
                  <a:lnTo>
                    <a:pt x="160" y="65"/>
                  </a:lnTo>
                  <a:lnTo>
                    <a:pt x="33" y="65"/>
                  </a:lnTo>
                  <a:lnTo>
                    <a:pt x="33" y="65"/>
                  </a:lnTo>
                  <a:lnTo>
                    <a:pt x="27" y="64"/>
                  </a:lnTo>
                  <a:lnTo>
                    <a:pt x="20" y="63"/>
                  </a:lnTo>
                  <a:lnTo>
                    <a:pt x="15" y="60"/>
                  </a:lnTo>
                  <a:lnTo>
                    <a:pt x="11" y="56"/>
                  </a:lnTo>
                  <a:lnTo>
                    <a:pt x="6" y="51"/>
                  </a:lnTo>
                  <a:lnTo>
                    <a:pt x="4" y="46"/>
                  </a:lnTo>
                  <a:lnTo>
                    <a:pt x="2" y="40"/>
                  </a:lnTo>
                  <a:lnTo>
                    <a:pt x="0" y="33"/>
                  </a:lnTo>
                  <a:lnTo>
                    <a:pt x="0" y="33"/>
                  </a:lnTo>
                  <a:lnTo>
                    <a:pt x="0" y="33"/>
                  </a:lnTo>
                  <a:lnTo>
                    <a:pt x="2" y="26"/>
                  </a:lnTo>
                  <a:lnTo>
                    <a:pt x="4" y="20"/>
                  </a:lnTo>
                  <a:lnTo>
                    <a:pt x="6" y="14"/>
                  </a:lnTo>
                  <a:lnTo>
                    <a:pt x="11" y="10"/>
                  </a:lnTo>
                  <a:lnTo>
                    <a:pt x="15" y="6"/>
                  </a:lnTo>
                  <a:lnTo>
                    <a:pt x="20" y="3"/>
                  </a:lnTo>
                  <a:lnTo>
                    <a:pt x="27" y="2"/>
                  </a:lnTo>
                  <a:lnTo>
                    <a:pt x="33" y="0"/>
                  </a:lnTo>
                  <a:lnTo>
                    <a:pt x="160" y="0"/>
                  </a:lnTo>
                  <a:lnTo>
                    <a:pt x="160" y="0"/>
                  </a:lnTo>
                  <a:lnTo>
                    <a:pt x="166" y="2"/>
                  </a:lnTo>
                  <a:lnTo>
                    <a:pt x="172" y="3"/>
                  </a:lnTo>
                  <a:lnTo>
                    <a:pt x="178" y="6"/>
                  </a:lnTo>
                  <a:lnTo>
                    <a:pt x="182" y="10"/>
                  </a:lnTo>
                  <a:lnTo>
                    <a:pt x="187" y="14"/>
                  </a:lnTo>
                  <a:lnTo>
                    <a:pt x="189" y="20"/>
                  </a:lnTo>
                  <a:lnTo>
                    <a:pt x="192" y="26"/>
                  </a:lnTo>
                  <a:lnTo>
                    <a:pt x="192" y="33"/>
                  </a:lnTo>
                  <a:lnTo>
                    <a:pt x="192"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103"/>
            <p:cNvSpPr/>
            <p:nvPr/>
          </p:nvSpPr>
          <p:spPr bwMode="auto">
            <a:xfrm>
              <a:off x="7824788" y="1456680"/>
              <a:ext cx="179388" cy="50800"/>
            </a:xfrm>
            <a:custGeom>
              <a:avLst/>
              <a:gdLst>
                <a:gd name="T0" fmla="*/ 226 w 226"/>
                <a:gd name="T1" fmla="*/ 32 h 64"/>
                <a:gd name="T2" fmla="*/ 226 w 226"/>
                <a:gd name="T3" fmla="*/ 32 h 64"/>
                <a:gd name="T4" fmla="*/ 226 w 226"/>
                <a:gd name="T5" fmla="*/ 39 h 64"/>
                <a:gd name="T6" fmla="*/ 223 w 226"/>
                <a:gd name="T7" fmla="*/ 45 h 64"/>
                <a:gd name="T8" fmla="*/ 220 w 226"/>
                <a:gd name="T9" fmla="*/ 51 h 64"/>
                <a:gd name="T10" fmla="*/ 216 w 226"/>
                <a:gd name="T11" fmla="*/ 55 h 64"/>
                <a:gd name="T12" fmla="*/ 212 w 226"/>
                <a:gd name="T13" fmla="*/ 59 h 64"/>
                <a:gd name="T14" fmla="*/ 206 w 226"/>
                <a:gd name="T15" fmla="*/ 62 h 64"/>
                <a:gd name="T16" fmla="*/ 200 w 226"/>
                <a:gd name="T17" fmla="*/ 64 h 64"/>
                <a:gd name="T18" fmla="*/ 193 w 226"/>
                <a:gd name="T19" fmla="*/ 64 h 64"/>
                <a:gd name="T20" fmla="*/ 32 w 226"/>
                <a:gd name="T21" fmla="*/ 64 h 64"/>
                <a:gd name="T22" fmla="*/ 32 w 226"/>
                <a:gd name="T23" fmla="*/ 64 h 64"/>
                <a:gd name="T24" fmla="*/ 25 w 226"/>
                <a:gd name="T25" fmla="*/ 64 h 64"/>
                <a:gd name="T26" fmla="*/ 19 w 226"/>
                <a:gd name="T27" fmla="*/ 62 h 64"/>
                <a:gd name="T28" fmla="*/ 14 w 226"/>
                <a:gd name="T29" fmla="*/ 59 h 64"/>
                <a:gd name="T30" fmla="*/ 9 w 226"/>
                <a:gd name="T31" fmla="*/ 55 h 64"/>
                <a:gd name="T32" fmla="*/ 5 w 226"/>
                <a:gd name="T33" fmla="*/ 51 h 64"/>
                <a:gd name="T34" fmla="*/ 2 w 226"/>
                <a:gd name="T35" fmla="*/ 45 h 64"/>
                <a:gd name="T36" fmla="*/ 0 w 226"/>
                <a:gd name="T37" fmla="*/ 39 h 64"/>
                <a:gd name="T38" fmla="*/ 0 w 226"/>
                <a:gd name="T39" fmla="*/ 32 h 64"/>
                <a:gd name="T40" fmla="*/ 0 w 226"/>
                <a:gd name="T41" fmla="*/ 32 h 64"/>
                <a:gd name="T42" fmla="*/ 0 w 226"/>
                <a:gd name="T43" fmla="*/ 32 h 64"/>
                <a:gd name="T44" fmla="*/ 0 w 226"/>
                <a:gd name="T45" fmla="*/ 26 h 64"/>
                <a:gd name="T46" fmla="*/ 2 w 226"/>
                <a:gd name="T47" fmla="*/ 19 h 64"/>
                <a:gd name="T48" fmla="*/ 5 w 226"/>
                <a:gd name="T49" fmla="*/ 15 h 64"/>
                <a:gd name="T50" fmla="*/ 9 w 226"/>
                <a:gd name="T51" fmla="*/ 10 h 64"/>
                <a:gd name="T52" fmla="*/ 14 w 226"/>
                <a:gd name="T53" fmla="*/ 5 h 64"/>
                <a:gd name="T54" fmla="*/ 19 w 226"/>
                <a:gd name="T55" fmla="*/ 3 h 64"/>
                <a:gd name="T56" fmla="*/ 25 w 226"/>
                <a:gd name="T57" fmla="*/ 1 h 64"/>
                <a:gd name="T58" fmla="*/ 32 w 226"/>
                <a:gd name="T59" fmla="*/ 0 h 64"/>
                <a:gd name="T60" fmla="*/ 193 w 226"/>
                <a:gd name="T61" fmla="*/ 0 h 64"/>
                <a:gd name="T62" fmla="*/ 193 w 226"/>
                <a:gd name="T63" fmla="*/ 0 h 64"/>
                <a:gd name="T64" fmla="*/ 200 w 226"/>
                <a:gd name="T65" fmla="*/ 1 h 64"/>
                <a:gd name="T66" fmla="*/ 206 w 226"/>
                <a:gd name="T67" fmla="*/ 3 h 64"/>
                <a:gd name="T68" fmla="*/ 212 w 226"/>
                <a:gd name="T69" fmla="*/ 5 h 64"/>
                <a:gd name="T70" fmla="*/ 216 w 226"/>
                <a:gd name="T71" fmla="*/ 10 h 64"/>
                <a:gd name="T72" fmla="*/ 220 w 226"/>
                <a:gd name="T73" fmla="*/ 15 h 64"/>
                <a:gd name="T74" fmla="*/ 223 w 226"/>
                <a:gd name="T75" fmla="*/ 19 h 64"/>
                <a:gd name="T76" fmla="*/ 226 w 226"/>
                <a:gd name="T77" fmla="*/ 26 h 64"/>
                <a:gd name="T78" fmla="*/ 226 w 226"/>
                <a:gd name="T79" fmla="*/ 32 h 64"/>
                <a:gd name="T80" fmla="*/ 226 w 226"/>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6" h="64">
                  <a:moveTo>
                    <a:pt x="226" y="32"/>
                  </a:moveTo>
                  <a:lnTo>
                    <a:pt x="226" y="32"/>
                  </a:lnTo>
                  <a:lnTo>
                    <a:pt x="226" y="39"/>
                  </a:lnTo>
                  <a:lnTo>
                    <a:pt x="223" y="45"/>
                  </a:lnTo>
                  <a:lnTo>
                    <a:pt x="220" y="51"/>
                  </a:lnTo>
                  <a:lnTo>
                    <a:pt x="216" y="55"/>
                  </a:lnTo>
                  <a:lnTo>
                    <a:pt x="212" y="59"/>
                  </a:lnTo>
                  <a:lnTo>
                    <a:pt x="206" y="62"/>
                  </a:lnTo>
                  <a:lnTo>
                    <a:pt x="200" y="64"/>
                  </a:lnTo>
                  <a:lnTo>
                    <a:pt x="193" y="64"/>
                  </a:lnTo>
                  <a:lnTo>
                    <a:pt x="32" y="64"/>
                  </a:lnTo>
                  <a:lnTo>
                    <a:pt x="32" y="64"/>
                  </a:lnTo>
                  <a:lnTo>
                    <a:pt x="25" y="64"/>
                  </a:lnTo>
                  <a:lnTo>
                    <a:pt x="19" y="62"/>
                  </a:lnTo>
                  <a:lnTo>
                    <a:pt x="14" y="59"/>
                  </a:lnTo>
                  <a:lnTo>
                    <a:pt x="9" y="55"/>
                  </a:lnTo>
                  <a:lnTo>
                    <a:pt x="5" y="51"/>
                  </a:lnTo>
                  <a:lnTo>
                    <a:pt x="2" y="45"/>
                  </a:lnTo>
                  <a:lnTo>
                    <a:pt x="0" y="39"/>
                  </a:lnTo>
                  <a:lnTo>
                    <a:pt x="0" y="32"/>
                  </a:lnTo>
                  <a:lnTo>
                    <a:pt x="0" y="32"/>
                  </a:lnTo>
                  <a:lnTo>
                    <a:pt x="0" y="32"/>
                  </a:lnTo>
                  <a:lnTo>
                    <a:pt x="0" y="26"/>
                  </a:lnTo>
                  <a:lnTo>
                    <a:pt x="2" y="19"/>
                  </a:lnTo>
                  <a:lnTo>
                    <a:pt x="5" y="15"/>
                  </a:lnTo>
                  <a:lnTo>
                    <a:pt x="9" y="10"/>
                  </a:lnTo>
                  <a:lnTo>
                    <a:pt x="14" y="5"/>
                  </a:lnTo>
                  <a:lnTo>
                    <a:pt x="19" y="3"/>
                  </a:lnTo>
                  <a:lnTo>
                    <a:pt x="25" y="1"/>
                  </a:lnTo>
                  <a:lnTo>
                    <a:pt x="32" y="0"/>
                  </a:lnTo>
                  <a:lnTo>
                    <a:pt x="193" y="0"/>
                  </a:lnTo>
                  <a:lnTo>
                    <a:pt x="193" y="0"/>
                  </a:lnTo>
                  <a:lnTo>
                    <a:pt x="200" y="1"/>
                  </a:lnTo>
                  <a:lnTo>
                    <a:pt x="206" y="3"/>
                  </a:lnTo>
                  <a:lnTo>
                    <a:pt x="212" y="5"/>
                  </a:lnTo>
                  <a:lnTo>
                    <a:pt x="216" y="10"/>
                  </a:lnTo>
                  <a:lnTo>
                    <a:pt x="220" y="15"/>
                  </a:lnTo>
                  <a:lnTo>
                    <a:pt x="223" y="19"/>
                  </a:lnTo>
                  <a:lnTo>
                    <a:pt x="226" y="26"/>
                  </a:lnTo>
                  <a:lnTo>
                    <a:pt x="226" y="32"/>
                  </a:lnTo>
                  <a:lnTo>
                    <a:pt x="226"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104"/>
            <p:cNvSpPr/>
            <p:nvPr/>
          </p:nvSpPr>
          <p:spPr bwMode="auto">
            <a:xfrm>
              <a:off x="7972426" y="1693218"/>
              <a:ext cx="352425" cy="52388"/>
            </a:xfrm>
            <a:custGeom>
              <a:avLst/>
              <a:gdLst>
                <a:gd name="T0" fmla="*/ 446 w 446"/>
                <a:gd name="T1" fmla="*/ 32 h 64"/>
                <a:gd name="T2" fmla="*/ 446 w 446"/>
                <a:gd name="T3" fmla="*/ 32 h 64"/>
                <a:gd name="T4" fmla="*/ 445 w 446"/>
                <a:gd name="T5" fmla="*/ 38 h 64"/>
                <a:gd name="T6" fmla="*/ 444 w 446"/>
                <a:gd name="T7" fmla="*/ 45 h 64"/>
                <a:gd name="T8" fmla="*/ 440 w 446"/>
                <a:gd name="T9" fmla="*/ 49 h 64"/>
                <a:gd name="T10" fmla="*/ 437 w 446"/>
                <a:gd name="T11" fmla="*/ 54 h 64"/>
                <a:gd name="T12" fmla="*/ 432 w 446"/>
                <a:gd name="T13" fmla="*/ 59 h 64"/>
                <a:gd name="T14" fmla="*/ 426 w 446"/>
                <a:gd name="T15" fmla="*/ 61 h 64"/>
                <a:gd name="T16" fmla="*/ 420 w 446"/>
                <a:gd name="T17" fmla="*/ 63 h 64"/>
                <a:gd name="T18" fmla="*/ 414 w 446"/>
                <a:gd name="T19" fmla="*/ 64 h 64"/>
                <a:gd name="T20" fmla="*/ 32 w 446"/>
                <a:gd name="T21" fmla="*/ 64 h 64"/>
                <a:gd name="T22" fmla="*/ 32 w 446"/>
                <a:gd name="T23" fmla="*/ 64 h 64"/>
                <a:gd name="T24" fmla="*/ 25 w 446"/>
                <a:gd name="T25" fmla="*/ 63 h 64"/>
                <a:gd name="T26" fmla="*/ 20 w 446"/>
                <a:gd name="T27" fmla="*/ 61 h 64"/>
                <a:gd name="T28" fmla="*/ 14 w 446"/>
                <a:gd name="T29" fmla="*/ 59 h 64"/>
                <a:gd name="T30" fmla="*/ 9 w 446"/>
                <a:gd name="T31" fmla="*/ 54 h 64"/>
                <a:gd name="T32" fmla="*/ 6 w 446"/>
                <a:gd name="T33" fmla="*/ 49 h 64"/>
                <a:gd name="T34" fmla="*/ 2 w 446"/>
                <a:gd name="T35" fmla="*/ 45 h 64"/>
                <a:gd name="T36" fmla="*/ 1 w 446"/>
                <a:gd name="T37" fmla="*/ 38 h 64"/>
                <a:gd name="T38" fmla="*/ 0 w 446"/>
                <a:gd name="T39" fmla="*/ 32 h 64"/>
                <a:gd name="T40" fmla="*/ 0 w 446"/>
                <a:gd name="T41" fmla="*/ 32 h 64"/>
                <a:gd name="T42" fmla="*/ 0 w 446"/>
                <a:gd name="T43" fmla="*/ 32 h 64"/>
                <a:gd name="T44" fmla="*/ 1 w 446"/>
                <a:gd name="T45" fmla="*/ 25 h 64"/>
                <a:gd name="T46" fmla="*/ 2 w 446"/>
                <a:gd name="T47" fmla="*/ 19 h 64"/>
                <a:gd name="T48" fmla="*/ 6 w 446"/>
                <a:gd name="T49" fmla="*/ 13 h 64"/>
                <a:gd name="T50" fmla="*/ 9 w 446"/>
                <a:gd name="T51" fmla="*/ 9 h 64"/>
                <a:gd name="T52" fmla="*/ 14 w 446"/>
                <a:gd name="T53" fmla="*/ 5 h 64"/>
                <a:gd name="T54" fmla="*/ 20 w 446"/>
                <a:gd name="T55" fmla="*/ 2 h 64"/>
                <a:gd name="T56" fmla="*/ 25 w 446"/>
                <a:gd name="T57" fmla="*/ 0 h 64"/>
                <a:gd name="T58" fmla="*/ 32 w 446"/>
                <a:gd name="T59" fmla="*/ 0 h 64"/>
                <a:gd name="T60" fmla="*/ 414 w 446"/>
                <a:gd name="T61" fmla="*/ 0 h 64"/>
                <a:gd name="T62" fmla="*/ 414 w 446"/>
                <a:gd name="T63" fmla="*/ 0 h 64"/>
                <a:gd name="T64" fmla="*/ 420 w 446"/>
                <a:gd name="T65" fmla="*/ 0 h 64"/>
                <a:gd name="T66" fmla="*/ 426 w 446"/>
                <a:gd name="T67" fmla="*/ 2 h 64"/>
                <a:gd name="T68" fmla="*/ 432 w 446"/>
                <a:gd name="T69" fmla="*/ 5 h 64"/>
                <a:gd name="T70" fmla="*/ 437 w 446"/>
                <a:gd name="T71" fmla="*/ 9 h 64"/>
                <a:gd name="T72" fmla="*/ 440 w 446"/>
                <a:gd name="T73" fmla="*/ 13 h 64"/>
                <a:gd name="T74" fmla="*/ 444 w 446"/>
                <a:gd name="T75" fmla="*/ 19 h 64"/>
                <a:gd name="T76" fmla="*/ 445 w 446"/>
                <a:gd name="T77" fmla="*/ 25 h 64"/>
                <a:gd name="T78" fmla="*/ 446 w 446"/>
                <a:gd name="T79" fmla="*/ 32 h 64"/>
                <a:gd name="T80" fmla="*/ 446 w 446"/>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6" h="64">
                  <a:moveTo>
                    <a:pt x="446" y="32"/>
                  </a:moveTo>
                  <a:lnTo>
                    <a:pt x="446" y="32"/>
                  </a:lnTo>
                  <a:lnTo>
                    <a:pt x="445" y="38"/>
                  </a:lnTo>
                  <a:lnTo>
                    <a:pt x="444" y="45"/>
                  </a:lnTo>
                  <a:lnTo>
                    <a:pt x="440" y="49"/>
                  </a:lnTo>
                  <a:lnTo>
                    <a:pt x="437" y="54"/>
                  </a:lnTo>
                  <a:lnTo>
                    <a:pt x="432" y="59"/>
                  </a:lnTo>
                  <a:lnTo>
                    <a:pt x="426" y="61"/>
                  </a:lnTo>
                  <a:lnTo>
                    <a:pt x="420" y="63"/>
                  </a:lnTo>
                  <a:lnTo>
                    <a:pt x="414" y="64"/>
                  </a:lnTo>
                  <a:lnTo>
                    <a:pt x="32" y="64"/>
                  </a:lnTo>
                  <a:lnTo>
                    <a:pt x="32" y="64"/>
                  </a:lnTo>
                  <a:lnTo>
                    <a:pt x="25" y="63"/>
                  </a:lnTo>
                  <a:lnTo>
                    <a:pt x="20" y="61"/>
                  </a:lnTo>
                  <a:lnTo>
                    <a:pt x="14" y="59"/>
                  </a:lnTo>
                  <a:lnTo>
                    <a:pt x="9" y="54"/>
                  </a:lnTo>
                  <a:lnTo>
                    <a:pt x="6" y="49"/>
                  </a:lnTo>
                  <a:lnTo>
                    <a:pt x="2" y="45"/>
                  </a:lnTo>
                  <a:lnTo>
                    <a:pt x="1" y="38"/>
                  </a:lnTo>
                  <a:lnTo>
                    <a:pt x="0" y="32"/>
                  </a:lnTo>
                  <a:lnTo>
                    <a:pt x="0" y="32"/>
                  </a:lnTo>
                  <a:lnTo>
                    <a:pt x="0" y="32"/>
                  </a:lnTo>
                  <a:lnTo>
                    <a:pt x="1" y="25"/>
                  </a:lnTo>
                  <a:lnTo>
                    <a:pt x="2" y="19"/>
                  </a:lnTo>
                  <a:lnTo>
                    <a:pt x="6" y="13"/>
                  </a:lnTo>
                  <a:lnTo>
                    <a:pt x="9" y="9"/>
                  </a:lnTo>
                  <a:lnTo>
                    <a:pt x="14" y="5"/>
                  </a:lnTo>
                  <a:lnTo>
                    <a:pt x="20" y="2"/>
                  </a:lnTo>
                  <a:lnTo>
                    <a:pt x="25" y="0"/>
                  </a:lnTo>
                  <a:lnTo>
                    <a:pt x="32" y="0"/>
                  </a:lnTo>
                  <a:lnTo>
                    <a:pt x="414" y="0"/>
                  </a:lnTo>
                  <a:lnTo>
                    <a:pt x="414" y="0"/>
                  </a:lnTo>
                  <a:lnTo>
                    <a:pt x="420" y="0"/>
                  </a:lnTo>
                  <a:lnTo>
                    <a:pt x="426" y="2"/>
                  </a:lnTo>
                  <a:lnTo>
                    <a:pt x="432" y="5"/>
                  </a:lnTo>
                  <a:lnTo>
                    <a:pt x="437" y="9"/>
                  </a:lnTo>
                  <a:lnTo>
                    <a:pt x="440" y="13"/>
                  </a:lnTo>
                  <a:lnTo>
                    <a:pt x="444" y="19"/>
                  </a:lnTo>
                  <a:lnTo>
                    <a:pt x="445" y="25"/>
                  </a:lnTo>
                  <a:lnTo>
                    <a:pt x="446" y="32"/>
                  </a:lnTo>
                  <a:lnTo>
                    <a:pt x="446"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105"/>
            <p:cNvSpPr/>
            <p:nvPr/>
          </p:nvSpPr>
          <p:spPr bwMode="auto">
            <a:xfrm>
              <a:off x="7993063" y="3256905"/>
              <a:ext cx="830263" cy="52388"/>
            </a:xfrm>
            <a:custGeom>
              <a:avLst/>
              <a:gdLst>
                <a:gd name="T0" fmla="*/ 1046 w 1046"/>
                <a:gd name="T1" fmla="*/ 33 h 65"/>
                <a:gd name="T2" fmla="*/ 1046 w 1046"/>
                <a:gd name="T3" fmla="*/ 33 h 65"/>
                <a:gd name="T4" fmla="*/ 1044 w 1046"/>
                <a:gd name="T5" fmla="*/ 40 h 65"/>
                <a:gd name="T6" fmla="*/ 1043 w 1046"/>
                <a:gd name="T7" fmla="*/ 45 h 65"/>
                <a:gd name="T8" fmla="*/ 1040 w 1046"/>
                <a:gd name="T9" fmla="*/ 51 h 65"/>
                <a:gd name="T10" fmla="*/ 1036 w 1046"/>
                <a:gd name="T11" fmla="*/ 56 h 65"/>
                <a:gd name="T12" fmla="*/ 1032 w 1046"/>
                <a:gd name="T13" fmla="*/ 59 h 65"/>
                <a:gd name="T14" fmla="*/ 1026 w 1046"/>
                <a:gd name="T15" fmla="*/ 63 h 65"/>
                <a:gd name="T16" fmla="*/ 1020 w 1046"/>
                <a:gd name="T17" fmla="*/ 64 h 65"/>
                <a:gd name="T18" fmla="*/ 1013 w 1046"/>
                <a:gd name="T19" fmla="*/ 65 h 65"/>
                <a:gd name="T20" fmla="*/ 32 w 1046"/>
                <a:gd name="T21" fmla="*/ 65 h 65"/>
                <a:gd name="T22" fmla="*/ 32 w 1046"/>
                <a:gd name="T23" fmla="*/ 65 h 65"/>
                <a:gd name="T24" fmla="*/ 26 w 1046"/>
                <a:gd name="T25" fmla="*/ 64 h 65"/>
                <a:gd name="T26" fmla="*/ 19 w 1046"/>
                <a:gd name="T27" fmla="*/ 63 h 65"/>
                <a:gd name="T28" fmla="*/ 15 w 1046"/>
                <a:gd name="T29" fmla="*/ 59 h 65"/>
                <a:gd name="T30" fmla="*/ 9 w 1046"/>
                <a:gd name="T31" fmla="*/ 56 h 65"/>
                <a:gd name="T32" fmla="*/ 5 w 1046"/>
                <a:gd name="T33" fmla="*/ 51 h 65"/>
                <a:gd name="T34" fmla="*/ 3 w 1046"/>
                <a:gd name="T35" fmla="*/ 45 h 65"/>
                <a:gd name="T36" fmla="*/ 1 w 1046"/>
                <a:gd name="T37" fmla="*/ 40 h 65"/>
                <a:gd name="T38" fmla="*/ 0 w 1046"/>
                <a:gd name="T39" fmla="*/ 33 h 65"/>
                <a:gd name="T40" fmla="*/ 0 w 1046"/>
                <a:gd name="T41" fmla="*/ 33 h 65"/>
                <a:gd name="T42" fmla="*/ 0 w 1046"/>
                <a:gd name="T43" fmla="*/ 33 h 65"/>
                <a:gd name="T44" fmla="*/ 1 w 1046"/>
                <a:gd name="T45" fmla="*/ 27 h 65"/>
                <a:gd name="T46" fmla="*/ 3 w 1046"/>
                <a:gd name="T47" fmla="*/ 20 h 65"/>
                <a:gd name="T48" fmla="*/ 5 w 1046"/>
                <a:gd name="T49" fmla="*/ 15 h 65"/>
                <a:gd name="T50" fmla="*/ 9 w 1046"/>
                <a:gd name="T51" fmla="*/ 9 h 65"/>
                <a:gd name="T52" fmla="*/ 15 w 1046"/>
                <a:gd name="T53" fmla="*/ 6 h 65"/>
                <a:gd name="T54" fmla="*/ 19 w 1046"/>
                <a:gd name="T55" fmla="*/ 3 h 65"/>
                <a:gd name="T56" fmla="*/ 26 w 1046"/>
                <a:gd name="T57" fmla="*/ 1 h 65"/>
                <a:gd name="T58" fmla="*/ 32 w 1046"/>
                <a:gd name="T59" fmla="*/ 0 h 65"/>
                <a:gd name="T60" fmla="*/ 1013 w 1046"/>
                <a:gd name="T61" fmla="*/ 0 h 65"/>
                <a:gd name="T62" fmla="*/ 1013 w 1046"/>
                <a:gd name="T63" fmla="*/ 0 h 65"/>
                <a:gd name="T64" fmla="*/ 1020 w 1046"/>
                <a:gd name="T65" fmla="*/ 1 h 65"/>
                <a:gd name="T66" fmla="*/ 1026 w 1046"/>
                <a:gd name="T67" fmla="*/ 3 h 65"/>
                <a:gd name="T68" fmla="*/ 1032 w 1046"/>
                <a:gd name="T69" fmla="*/ 6 h 65"/>
                <a:gd name="T70" fmla="*/ 1036 w 1046"/>
                <a:gd name="T71" fmla="*/ 9 h 65"/>
                <a:gd name="T72" fmla="*/ 1040 w 1046"/>
                <a:gd name="T73" fmla="*/ 15 h 65"/>
                <a:gd name="T74" fmla="*/ 1043 w 1046"/>
                <a:gd name="T75" fmla="*/ 20 h 65"/>
                <a:gd name="T76" fmla="*/ 1044 w 1046"/>
                <a:gd name="T77" fmla="*/ 27 h 65"/>
                <a:gd name="T78" fmla="*/ 1046 w 1046"/>
                <a:gd name="T79" fmla="*/ 33 h 65"/>
                <a:gd name="T80" fmla="*/ 1046 w 1046"/>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6" h="65">
                  <a:moveTo>
                    <a:pt x="1046" y="33"/>
                  </a:moveTo>
                  <a:lnTo>
                    <a:pt x="1046" y="33"/>
                  </a:lnTo>
                  <a:lnTo>
                    <a:pt x="1044" y="40"/>
                  </a:lnTo>
                  <a:lnTo>
                    <a:pt x="1043" y="45"/>
                  </a:lnTo>
                  <a:lnTo>
                    <a:pt x="1040" y="51"/>
                  </a:lnTo>
                  <a:lnTo>
                    <a:pt x="1036" y="56"/>
                  </a:lnTo>
                  <a:lnTo>
                    <a:pt x="1032" y="59"/>
                  </a:lnTo>
                  <a:lnTo>
                    <a:pt x="1026" y="63"/>
                  </a:lnTo>
                  <a:lnTo>
                    <a:pt x="1020" y="64"/>
                  </a:lnTo>
                  <a:lnTo>
                    <a:pt x="1013" y="65"/>
                  </a:lnTo>
                  <a:lnTo>
                    <a:pt x="32" y="65"/>
                  </a:lnTo>
                  <a:lnTo>
                    <a:pt x="32" y="65"/>
                  </a:lnTo>
                  <a:lnTo>
                    <a:pt x="26" y="64"/>
                  </a:lnTo>
                  <a:lnTo>
                    <a:pt x="19" y="63"/>
                  </a:lnTo>
                  <a:lnTo>
                    <a:pt x="15" y="59"/>
                  </a:lnTo>
                  <a:lnTo>
                    <a:pt x="9" y="56"/>
                  </a:lnTo>
                  <a:lnTo>
                    <a:pt x="5" y="51"/>
                  </a:lnTo>
                  <a:lnTo>
                    <a:pt x="3" y="45"/>
                  </a:lnTo>
                  <a:lnTo>
                    <a:pt x="1" y="40"/>
                  </a:lnTo>
                  <a:lnTo>
                    <a:pt x="0" y="33"/>
                  </a:lnTo>
                  <a:lnTo>
                    <a:pt x="0" y="33"/>
                  </a:lnTo>
                  <a:lnTo>
                    <a:pt x="0" y="33"/>
                  </a:lnTo>
                  <a:lnTo>
                    <a:pt x="1" y="27"/>
                  </a:lnTo>
                  <a:lnTo>
                    <a:pt x="3" y="20"/>
                  </a:lnTo>
                  <a:lnTo>
                    <a:pt x="5" y="15"/>
                  </a:lnTo>
                  <a:lnTo>
                    <a:pt x="9" y="9"/>
                  </a:lnTo>
                  <a:lnTo>
                    <a:pt x="15" y="6"/>
                  </a:lnTo>
                  <a:lnTo>
                    <a:pt x="19" y="3"/>
                  </a:lnTo>
                  <a:lnTo>
                    <a:pt x="26" y="1"/>
                  </a:lnTo>
                  <a:lnTo>
                    <a:pt x="32" y="0"/>
                  </a:lnTo>
                  <a:lnTo>
                    <a:pt x="1013" y="0"/>
                  </a:lnTo>
                  <a:lnTo>
                    <a:pt x="1013" y="0"/>
                  </a:lnTo>
                  <a:lnTo>
                    <a:pt x="1020" y="1"/>
                  </a:lnTo>
                  <a:lnTo>
                    <a:pt x="1026" y="3"/>
                  </a:lnTo>
                  <a:lnTo>
                    <a:pt x="1032" y="6"/>
                  </a:lnTo>
                  <a:lnTo>
                    <a:pt x="1036" y="9"/>
                  </a:lnTo>
                  <a:lnTo>
                    <a:pt x="1040" y="15"/>
                  </a:lnTo>
                  <a:lnTo>
                    <a:pt x="1043" y="20"/>
                  </a:lnTo>
                  <a:lnTo>
                    <a:pt x="1044" y="27"/>
                  </a:lnTo>
                  <a:lnTo>
                    <a:pt x="1046" y="33"/>
                  </a:lnTo>
                  <a:lnTo>
                    <a:pt x="1046"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106"/>
            <p:cNvSpPr/>
            <p:nvPr/>
          </p:nvSpPr>
          <p:spPr bwMode="auto">
            <a:xfrm>
              <a:off x="8048626" y="1848793"/>
              <a:ext cx="171450" cy="50800"/>
            </a:xfrm>
            <a:custGeom>
              <a:avLst/>
              <a:gdLst>
                <a:gd name="T0" fmla="*/ 217 w 217"/>
                <a:gd name="T1" fmla="*/ 33 h 64"/>
                <a:gd name="T2" fmla="*/ 217 w 217"/>
                <a:gd name="T3" fmla="*/ 33 h 64"/>
                <a:gd name="T4" fmla="*/ 217 w 217"/>
                <a:gd name="T5" fmla="*/ 39 h 64"/>
                <a:gd name="T6" fmla="*/ 215 w 217"/>
                <a:gd name="T7" fmla="*/ 44 h 64"/>
                <a:gd name="T8" fmla="*/ 212 w 217"/>
                <a:gd name="T9" fmla="*/ 50 h 64"/>
                <a:gd name="T10" fmla="*/ 208 w 217"/>
                <a:gd name="T11" fmla="*/ 55 h 64"/>
                <a:gd name="T12" fmla="*/ 203 w 217"/>
                <a:gd name="T13" fmla="*/ 59 h 64"/>
                <a:gd name="T14" fmla="*/ 197 w 217"/>
                <a:gd name="T15" fmla="*/ 62 h 64"/>
                <a:gd name="T16" fmla="*/ 191 w 217"/>
                <a:gd name="T17" fmla="*/ 64 h 64"/>
                <a:gd name="T18" fmla="*/ 186 w 217"/>
                <a:gd name="T19" fmla="*/ 64 h 64"/>
                <a:gd name="T20" fmla="*/ 32 w 217"/>
                <a:gd name="T21" fmla="*/ 64 h 64"/>
                <a:gd name="T22" fmla="*/ 32 w 217"/>
                <a:gd name="T23" fmla="*/ 64 h 64"/>
                <a:gd name="T24" fmla="*/ 26 w 217"/>
                <a:gd name="T25" fmla="*/ 64 h 64"/>
                <a:gd name="T26" fmla="*/ 20 w 217"/>
                <a:gd name="T27" fmla="*/ 62 h 64"/>
                <a:gd name="T28" fmla="*/ 14 w 217"/>
                <a:gd name="T29" fmla="*/ 59 h 64"/>
                <a:gd name="T30" fmla="*/ 10 w 217"/>
                <a:gd name="T31" fmla="*/ 55 h 64"/>
                <a:gd name="T32" fmla="*/ 5 w 217"/>
                <a:gd name="T33" fmla="*/ 50 h 64"/>
                <a:gd name="T34" fmla="*/ 3 w 217"/>
                <a:gd name="T35" fmla="*/ 44 h 64"/>
                <a:gd name="T36" fmla="*/ 0 w 217"/>
                <a:gd name="T37" fmla="*/ 39 h 64"/>
                <a:gd name="T38" fmla="*/ 0 w 217"/>
                <a:gd name="T39" fmla="*/ 33 h 64"/>
                <a:gd name="T40" fmla="*/ 0 w 217"/>
                <a:gd name="T41" fmla="*/ 33 h 64"/>
                <a:gd name="T42" fmla="*/ 0 w 217"/>
                <a:gd name="T43" fmla="*/ 33 h 64"/>
                <a:gd name="T44" fmla="*/ 0 w 217"/>
                <a:gd name="T45" fmla="*/ 26 h 64"/>
                <a:gd name="T46" fmla="*/ 3 w 217"/>
                <a:gd name="T47" fmla="*/ 20 h 64"/>
                <a:gd name="T48" fmla="*/ 5 w 217"/>
                <a:gd name="T49" fmla="*/ 14 h 64"/>
                <a:gd name="T50" fmla="*/ 10 w 217"/>
                <a:gd name="T51" fmla="*/ 10 h 64"/>
                <a:gd name="T52" fmla="*/ 14 w 217"/>
                <a:gd name="T53" fmla="*/ 5 h 64"/>
                <a:gd name="T54" fmla="*/ 20 w 217"/>
                <a:gd name="T55" fmla="*/ 3 h 64"/>
                <a:gd name="T56" fmla="*/ 26 w 217"/>
                <a:gd name="T57" fmla="*/ 0 h 64"/>
                <a:gd name="T58" fmla="*/ 32 w 217"/>
                <a:gd name="T59" fmla="*/ 0 h 64"/>
                <a:gd name="T60" fmla="*/ 186 w 217"/>
                <a:gd name="T61" fmla="*/ 0 h 64"/>
                <a:gd name="T62" fmla="*/ 186 w 217"/>
                <a:gd name="T63" fmla="*/ 0 h 64"/>
                <a:gd name="T64" fmla="*/ 191 w 217"/>
                <a:gd name="T65" fmla="*/ 0 h 64"/>
                <a:gd name="T66" fmla="*/ 197 w 217"/>
                <a:gd name="T67" fmla="*/ 3 h 64"/>
                <a:gd name="T68" fmla="*/ 203 w 217"/>
                <a:gd name="T69" fmla="*/ 5 h 64"/>
                <a:gd name="T70" fmla="*/ 208 w 217"/>
                <a:gd name="T71" fmla="*/ 10 h 64"/>
                <a:gd name="T72" fmla="*/ 212 w 217"/>
                <a:gd name="T73" fmla="*/ 14 h 64"/>
                <a:gd name="T74" fmla="*/ 215 w 217"/>
                <a:gd name="T75" fmla="*/ 20 h 64"/>
                <a:gd name="T76" fmla="*/ 217 w 217"/>
                <a:gd name="T77" fmla="*/ 26 h 64"/>
                <a:gd name="T78" fmla="*/ 217 w 217"/>
                <a:gd name="T79" fmla="*/ 33 h 64"/>
                <a:gd name="T80" fmla="*/ 217 w 217"/>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 h="64">
                  <a:moveTo>
                    <a:pt x="217" y="33"/>
                  </a:moveTo>
                  <a:lnTo>
                    <a:pt x="217" y="33"/>
                  </a:lnTo>
                  <a:lnTo>
                    <a:pt x="217" y="39"/>
                  </a:lnTo>
                  <a:lnTo>
                    <a:pt x="215" y="44"/>
                  </a:lnTo>
                  <a:lnTo>
                    <a:pt x="212" y="50"/>
                  </a:lnTo>
                  <a:lnTo>
                    <a:pt x="208" y="55"/>
                  </a:lnTo>
                  <a:lnTo>
                    <a:pt x="203" y="59"/>
                  </a:lnTo>
                  <a:lnTo>
                    <a:pt x="197" y="62"/>
                  </a:lnTo>
                  <a:lnTo>
                    <a:pt x="191" y="64"/>
                  </a:lnTo>
                  <a:lnTo>
                    <a:pt x="186" y="64"/>
                  </a:lnTo>
                  <a:lnTo>
                    <a:pt x="32" y="64"/>
                  </a:lnTo>
                  <a:lnTo>
                    <a:pt x="32" y="64"/>
                  </a:lnTo>
                  <a:lnTo>
                    <a:pt x="26" y="64"/>
                  </a:lnTo>
                  <a:lnTo>
                    <a:pt x="20" y="62"/>
                  </a:lnTo>
                  <a:lnTo>
                    <a:pt x="14" y="59"/>
                  </a:lnTo>
                  <a:lnTo>
                    <a:pt x="10" y="55"/>
                  </a:lnTo>
                  <a:lnTo>
                    <a:pt x="5" y="50"/>
                  </a:lnTo>
                  <a:lnTo>
                    <a:pt x="3" y="44"/>
                  </a:lnTo>
                  <a:lnTo>
                    <a:pt x="0" y="39"/>
                  </a:lnTo>
                  <a:lnTo>
                    <a:pt x="0" y="33"/>
                  </a:lnTo>
                  <a:lnTo>
                    <a:pt x="0" y="33"/>
                  </a:lnTo>
                  <a:lnTo>
                    <a:pt x="0" y="33"/>
                  </a:lnTo>
                  <a:lnTo>
                    <a:pt x="0" y="26"/>
                  </a:lnTo>
                  <a:lnTo>
                    <a:pt x="3" y="20"/>
                  </a:lnTo>
                  <a:lnTo>
                    <a:pt x="5" y="14"/>
                  </a:lnTo>
                  <a:lnTo>
                    <a:pt x="10" y="10"/>
                  </a:lnTo>
                  <a:lnTo>
                    <a:pt x="14" y="5"/>
                  </a:lnTo>
                  <a:lnTo>
                    <a:pt x="20" y="3"/>
                  </a:lnTo>
                  <a:lnTo>
                    <a:pt x="26" y="0"/>
                  </a:lnTo>
                  <a:lnTo>
                    <a:pt x="32" y="0"/>
                  </a:lnTo>
                  <a:lnTo>
                    <a:pt x="186" y="0"/>
                  </a:lnTo>
                  <a:lnTo>
                    <a:pt x="186" y="0"/>
                  </a:lnTo>
                  <a:lnTo>
                    <a:pt x="191" y="0"/>
                  </a:lnTo>
                  <a:lnTo>
                    <a:pt x="197" y="3"/>
                  </a:lnTo>
                  <a:lnTo>
                    <a:pt x="203" y="5"/>
                  </a:lnTo>
                  <a:lnTo>
                    <a:pt x="208" y="10"/>
                  </a:lnTo>
                  <a:lnTo>
                    <a:pt x="212" y="14"/>
                  </a:lnTo>
                  <a:lnTo>
                    <a:pt x="215" y="20"/>
                  </a:lnTo>
                  <a:lnTo>
                    <a:pt x="217" y="26"/>
                  </a:lnTo>
                  <a:lnTo>
                    <a:pt x="217" y="33"/>
                  </a:lnTo>
                  <a:lnTo>
                    <a:pt x="217"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107"/>
            <p:cNvSpPr/>
            <p:nvPr/>
          </p:nvSpPr>
          <p:spPr bwMode="auto">
            <a:xfrm>
              <a:off x="7639051" y="2174230"/>
              <a:ext cx="1008063" cy="50800"/>
            </a:xfrm>
            <a:custGeom>
              <a:avLst/>
              <a:gdLst>
                <a:gd name="T0" fmla="*/ 1269 w 1269"/>
                <a:gd name="T1" fmla="*/ 33 h 65"/>
                <a:gd name="T2" fmla="*/ 1269 w 1269"/>
                <a:gd name="T3" fmla="*/ 33 h 65"/>
                <a:gd name="T4" fmla="*/ 1268 w 1269"/>
                <a:gd name="T5" fmla="*/ 39 h 65"/>
                <a:gd name="T6" fmla="*/ 1266 w 1269"/>
                <a:gd name="T7" fmla="*/ 46 h 65"/>
                <a:gd name="T8" fmla="*/ 1263 w 1269"/>
                <a:gd name="T9" fmla="*/ 50 h 65"/>
                <a:gd name="T10" fmla="*/ 1259 w 1269"/>
                <a:gd name="T11" fmla="*/ 55 h 65"/>
                <a:gd name="T12" fmla="*/ 1254 w 1269"/>
                <a:gd name="T13" fmla="*/ 59 h 65"/>
                <a:gd name="T14" fmla="*/ 1250 w 1269"/>
                <a:gd name="T15" fmla="*/ 62 h 65"/>
                <a:gd name="T16" fmla="*/ 1243 w 1269"/>
                <a:gd name="T17" fmla="*/ 64 h 65"/>
                <a:gd name="T18" fmla="*/ 1237 w 1269"/>
                <a:gd name="T19" fmla="*/ 65 h 65"/>
                <a:gd name="T20" fmla="*/ 32 w 1269"/>
                <a:gd name="T21" fmla="*/ 65 h 65"/>
                <a:gd name="T22" fmla="*/ 32 w 1269"/>
                <a:gd name="T23" fmla="*/ 65 h 65"/>
                <a:gd name="T24" fmla="*/ 25 w 1269"/>
                <a:gd name="T25" fmla="*/ 64 h 65"/>
                <a:gd name="T26" fmla="*/ 19 w 1269"/>
                <a:gd name="T27" fmla="*/ 62 h 65"/>
                <a:gd name="T28" fmla="*/ 14 w 1269"/>
                <a:gd name="T29" fmla="*/ 59 h 65"/>
                <a:gd name="T30" fmla="*/ 9 w 1269"/>
                <a:gd name="T31" fmla="*/ 55 h 65"/>
                <a:gd name="T32" fmla="*/ 5 w 1269"/>
                <a:gd name="T33" fmla="*/ 50 h 65"/>
                <a:gd name="T34" fmla="*/ 2 w 1269"/>
                <a:gd name="T35" fmla="*/ 46 h 65"/>
                <a:gd name="T36" fmla="*/ 1 w 1269"/>
                <a:gd name="T37" fmla="*/ 39 h 65"/>
                <a:gd name="T38" fmla="*/ 0 w 1269"/>
                <a:gd name="T39" fmla="*/ 33 h 65"/>
                <a:gd name="T40" fmla="*/ 0 w 1269"/>
                <a:gd name="T41" fmla="*/ 33 h 65"/>
                <a:gd name="T42" fmla="*/ 0 w 1269"/>
                <a:gd name="T43" fmla="*/ 33 h 65"/>
                <a:gd name="T44" fmla="*/ 1 w 1269"/>
                <a:gd name="T45" fmla="*/ 26 h 65"/>
                <a:gd name="T46" fmla="*/ 2 w 1269"/>
                <a:gd name="T47" fmla="*/ 20 h 65"/>
                <a:gd name="T48" fmla="*/ 5 w 1269"/>
                <a:gd name="T49" fmla="*/ 14 h 65"/>
                <a:gd name="T50" fmla="*/ 9 w 1269"/>
                <a:gd name="T51" fmla="*/ 10 h 65"/>
                <a:gd name="T52" fmla="*/ 14 w 1269"/>
                <a:gd name="T53" fmla="*/ 6 h 65"/>
                <a:gd name="T54" fmla="*/ 19 w 1269"/>
                <a:gd name="T55" fmla="*/ 3 h 65"/>
                <a:gd name="T56" fmla="*/ 25 w 1269"/>
                <a:gd name="T57" fmla="*/ 0 h 65"/>
                <a:gd name="T58" fmla="*/ 32 w 1269"/>
                <a:gd name="T59" fmla="*/ 0 h 65"/>
                <a:gd name="T60" fmla="*/ 1237 w 1269"/>
                <a:gd name="T61" fmla="*/ 0 h 65"/>
                <a:gd name="T62" fmla="*/ 1237 w 1269"/>
                <a:gd name="T63" fmla="*/ 0 h 65"/>
                <a:gd name="T64" fmla="*/ 1243 w 1269"/>
                <a:gd name="T65" fmla="*/ 0 h 65"/>
                <a:gd name="T66" fmla="*/ 1250 w 1269"/>
                <a:gd name="T67" fmla="*/ 3 h 65"/>
                <a:gd name="T68" fmla="*/ 1254 w 1269"/>
                <a:gd name="T69" fmla="*/ 6 h 65"/>
                <a:gd name="T70" fmla="*/ 1259 w 1269"/>
                <a:gd name="T71" fmla="*/ 10 h 65"/>
                <a:gd name="T72" fmla="*/ 1263 w 1269"/>
                <a:gd name="T73" fmla="*/ 14 h 65"/>
                <a:gd name="T74" fmla="*/ 1266 w 1269"/>
                <a:gd name="T75" fmla="*/ 20 h 65"/>
                <a:gd name="T76" fmla="*/ 1268 w 1269"/>
                <a:gd name="T77" fmla="*/ 26 h 65"/>
                <a:gd name="T78" fmla="*/ 1269 w 1269"/>
                <a:gd name="T79" fmla="*/ 33 h 65"/>
                <a:gd name="T80" fmla="*/ 1269 w 1269"/>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9" h="65">
                  <a:moveTo>
                    <a:pt x="1269" y="33"/>
                  </a:moveTo>
                  <a:lnTo>
                    <a:pt x="1269" y="33"/>
                  </a:lnTo>
                  <a:lnTo>
                    <a:pt x="1268" y="39"/>
                  </a:lnTo>
                  <a:lnTo>
                    <a:pt x="1266" y="46"/>
                  </a:lnTo>
                  <a:lnTo>
                    <a:pt x="1263" y="50"/>
                  </a:lnTo>
                  <a:lnTo>
                    <a:pt x="1259" y="55"/>
                  </a:lnTo>
                  <a:lnTo>
                    <a:pt x="1254" y="59"/>
                  </a:lnTo>
                  <a:lnTo>
                    <a:pt x="1250" y="62"/>
                  </a:lnTo>
                  <a:lnTo>
                    <a:pt x="1243" y="64"/>
                  </a:lnTo>
                  <a:lnTo>
                    <a:pt x="1237" y="65"/>
                  </a:lnTo>
                  <a:lnTo>
                    <a:pt x="32" y="65"/>
                  </a:lnTo>
                  <a:lnTo>
                    <a:pt x="32" y="65"/>
                  </a:lnTo>
                  <a:lnTo>
                    <a:pt x="25" y="64"/>
                  </a:lnTo>
                  <a:lnTo>
                    <a:pt x="19" y="62"/>
                  </a:lnTo>
                  <a:lnTo>
                    <a:pt x="14" y="59"/>
                  </a:lnTo>
                  <a:lnTo>
                    <a:pt x="9" y="55"/>
                  </a:lnTo>
                  <a:lnTo>
                    <a:pt x="5" y="50"/>
                  </a:lnTo>
                  <a:lnTo>
                    <a:pt x="2" y="46"/>
                  </a:lnTo>
                  <a:lnTo>
                    <a:pt x="1" y="39"/>
                  </a:lnTo>
                  <a:lnTo>
                    <a:pt x="0" y="33"/>
                  </a:lnTo>
                  <a:lnTo>
                    <a:pt x="0" y="33"/>
                  </a:lnTo>
                  <a:lnTo>
                    <a:pt x="0" y="33"/>
                  </a:lnTo>
                  <a:lnTo>
                    <a:pt x="1" y="26"/>
                  </a:lnTo>
                  <a:lnTo>
                    <a:pt x="2" y="20"/>
                  </a:lnTo>
                  <a:lnTo>
                    <a:pt x="5" y="14"/>
                  </a:lnTo>
                  <a:lnTo>
                    <a:pt x="9" y="10"/>
                  </a:lnTo>
                  <a:lnTo>
                    <a:pt x="14" y="6"/>
                  </a:lnTo>
                  <a:lnTo>
                    <a:pt x="19" y="3"/>
                  </a:lnTo>
                  <a:lnTo>
                    <a:pt x="25" y="0"/>
                  </a:lnTo>
                  <a:lnTo>
                    <a:pt x="32" y="0"/>
                  </a:lnTo>
                  <a:lnTo>
                    <a:pt x="1237" y="0"/>
                  </a:lnTo>
                  <a:lnTo>
                    <a:pt x="1237" y="0"/>
                  </a:lnTo>
                  <a:lnTo>
                    <a:pt x="1243" y="0"/>
                  </a:lnTo>
                  <a:lnTo>
                    <a:pt x="1250" y="3"/>
                  </a:lnTo>
                  <a:lnTo>
                    <a:pt x="1254" y="6"/>
                  </a:lnTo>
                  <a:lnTo>
                    <a:pt x="1259" y="10"/>
                  </a:lnTo>
                  <a:lnTo>
                    <a:pt x="1263" y="14"/>
                  </a:lnTo>
                  <a:lnTo>
                    <a:pt x="1266" y="20"/>
                  </a:lnTo>
                  <a:lnTo>
                    <a:pt x="1268" y="26"/>
                  </a:lnTo>
                  <a:lnTo>
                    <a:pt x="1269" y="33"/>
                  </a:lnTo>
                  <a:lnTo>
                    <a:pt x="1269"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108"/>
            <p:cNvSpPr/>
            <p:nvPr/>
          </p:nvSpPr>
          <p:spPr bwMode="auto">
            <a:xfrm>
              <a:off x="6653213" y="2231380"/>
              <a:ext cx="463550" cy="50800"/>
            </a:xfrm>
            <a:custGeom>
              <a:avLst/>
              <a:gdLst>
                <a:gd name="T0" fmla="*/ 585 w 585"/>
                <a:gd name="T1" fmla="*/ 33 h 65"/>
                <a:gd name="T2" fmla="*/ 585 w 585"/>
                <a:gd name="T3" fmla="*/ 33 h 65"/>
                <a:gd name="T4" fmla="*/ 585 w 585"/>
                <a:gd name="T5" fmla="*/ 38 h 65"/>
                <a:gd name="T6" fmla="*/ 583 w 585"/>
                <a:gd name="T7" fmla="*/ 45 h 65"/>
                <a:gd name="T8" fmla="*/ 579 w 585"/>
                <a:gd name="T9" fmla="*/ 50 h 65"/>
                <a:gd name="T10" fmla="*/ 576 w 585"/>
                <a:gd name="T11" fmla="*/ 55 h 65"/>
                <a:gd name="T12" fmla="*/ 571 w 585"/>
                <a:gd name="T13" fmla="*/ 59 h 65"/>
                <a:gd name="T14" fmla="*/ 565 w 585"/>
                <a:gd name="T15" fmla="*/ 62 h 65"/>
                <a:gd name="T16" fmla="*/ 559 w 585"/>
                <a:gd name="T17" fmla="*/ 64 h 65"/>
                <a:gd name="T18" fmla="*/ 552 w 585"/>
                <a:gd name="T19" fmla="*/ 65 h 65"/>
                <a:gd name="T20" fmla="*/ 32 w 585"/>
                <a:gd name="T21" fmla="*/ 65 h 65"/>
                <a:gd name="T22" fmla="*/ 32 w 585"/>
                <a:gd name="T23" fmla="*/ 65 h 65"/>
                <a:gd name="T24" fmla="*/ 27 w 585"/>
                <a:gd name="T25" fmla="*/ 64 h 65"/>
                <a:gd name="T26" fmla="*/ 20 w 585"/>
                <a:gd name="T27" fmla="*/ 62 h 65"/>
                <a:gd name="T28" fmla="*/ 15 w 585"/>
                <a:gd name="T29" fmla="*/ 59 h 65"/>
                <a:gd name="T30" fmla="*/ 10 w 585"/>
                <a:gd name="T31" fmla="*/ 55 h 65"/>
                <a:gd name="T32" fmla="*/ 6 w 585"/>
                <a:gd name="T33" fmla="*/ 50 h 65"/>
                <a:gd name="T34" fmla="*/ 3 w 585"/>
                <a:gd name="T35" fmla="*/ 45 h 65"/>
                <a:gd name="T36" fmla="*/ 1 w 585"/>
                <a:gd name="T37" fmla="*/ 38 h 65"/>
                <a:gd name="T38" fmla="*/ 0 w 585"/>
                <a:gd name="T39" fmla="*/ 33 h 65"/>
                <a:gd name="T40" fmla="*/ 0 w 585"/>
                <a:gd name="T41" fmla="*/ 33 h 65"/>
                <a:gd name="T42" fmla="*/ 0 w 585"/>
                <a:gd name="T43" fmla="*/ 33 h 65"/>
                <a:gd name="T44" fmla="*/ 1 w 585"/>
                <a:gd name="T45" fmla="*/ 26 h 65"/>
                <a:gd name="T46" fmla="*/ 3 w 585"/>
                <a:gd name="T47" fmla="*/ 20 h 65"/>
                <a:gd name="T48" fmla="*/ 6 w 585"/>
                <a:gd name="T49" fmla="*/ 14 h 65"/>
                <a:gd name="T50" fmla="*/ 10 w 585"/>
                <a:gd name="T51" fmla="*/ 9 h 65"/>
                <a:gd name="T52" fmla="*/ 15 w 585"/>
                <a:gd name="T53" fmla="*/ 6 h 65"/>
                <a:gd name="T54" fmla="*/ 20 w 585"/>
                <a:gd name="T55" fmla="*/ 2 h 65"/>
                <a:gd name="T56" fmla="*/ 27 w 585"/>
                <a:gd name="T57" fmla="*/ 0 h 65"/>
                <a:gd name="T58" fmla="*/ 32 w 585"/>
                <a:gd name="T59" fmla="*/ 0 h 65"/>
                <a:gd name="T60" fmla="*/ 552 w 585"/>
                <a:gd name="T61" fmla="*/ 0 h 65"/>
                <a:gd name="T62" fmla="*/ 552 w 585"/>
                <a:gd name="T63" fmla="*/ 0 h 65"/>
                <a:gd name="T64" fmla="*/ 559 w 585"/>
                <a:gd name="T65" fmla="*/ 0 h 65"/>
                <a:gd name="T66" fmla="*/ 565 w 585"/>
                <a:gd name="T67" fmla="*/ 2 h 65"/>
                <a:gd name="T68" fmla="*/ 571 w 585"/>
                <a:gd name="T69" fmla="*/ 6 h 65"/>
                <a:gd name="T70" fmla="*/ 576 w 585"/>
                <a:gd name="T71" fmla="*/ 9 h 65"/>
                <a:gd name="T72" fmla="*/ 579 w 585"/>
                <a:gd name="T73" fmla="*/ 14 h 65"/>
                <a:gd name="T74" fmla="*/ 583 w 585"/>
                <a:gd name="T75" fmla="*/ 20 h 65"/>
                <a:gd name="T76" fmla="*/ 585 w 585"/>
                <a:gd name="T77" fmla="*/ 26 h 65"/>
                <a:gd name="T78" fmla="*/ 585 w 585"/>
                <a:gd name="T79" fmla="*/ 33 h 65"/>
                <a:gd name="T80" fmla="*/ 585 w 585"/>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5" h="65">
                  <a:moveTo>
                    <a:pt x="585" y="33"/>
                  </a:moveTo>
                  <a:lnTo>
                    <a:pt x="585" y="33"/>
                  </a:lnTo>
                  <a:lnTo>
                    <a:pt x="585" y="38"/>
                  </a:lnTo>
                  <a:lnTo>
                    <a:pt x="583" y="45"/>
                  </a:lnTo>
                  <a:lnTo>
                    <a:pt x="579" y="50"/>
                  </a:lnTo>
                  <a:lnTo>
                    <a:pt x="576" y="55"/>
                  </a:lnTo>
                  <a:lnTo>
                    <a:pt x="571" y="59"/>
                  </a:lnTo>
                  <a:lnTo>
                    <a:pt x="565" y="62"/>
                  </a:lnTo>
                  <a:lnTo>
                    <a:pt x="559" y="64"/>
                  </a:lnTo>
                  <a:lnTo>
                    <a:pt x="552" y="65"/>
                  </a:lnTo>
                  <a:lnTo>
                    <a:pt x="32" y="65"/>
                  </a:lnTo>
                  <a:lnTo>
                    <a:pt x="32" y="65"/>
                  </a:lnTo>
                  <a:lnTo>
                    <a:pt x="27" y="64"/>
                  </a:lnTo>
                  <a:lnTo>
                    <a:pt x="20" y="62"/>
                  </a:lnTo>
                  <a:lnTo>
                    <a:pt x="15" y="59"/>
                  </a:lnTo>
                  <a:lnTo>
                    <a:pt x="10" y="55"/>
                  </a:lnTo>
                  <a:lnTo>
                    <a:pt x="6" y="50"/>
                  </a:lnTo>
                  <a:lnTo>
                    <a:pt x="3" y="45"/>
                  </a:lnTo>
                  <a:lnTo>
                    <a:pt x="1" y="38"/>
                  </a:lnTo>
                  <a:lnTo>
                    <a:pt x="0" y="33"/>
                  </a:lnTo>
                  <a:lnTo>
                    <a:pt x="0" y="33"/>
                  </a:lnTo>
                  <a:lnTo>
                    <a:pt x="0" y="33"/>
                  </a:lnTo>
                  <a:lnTo>
                    <a:pt x="1" y="26"/>
                  </a:lnTo>
                  <a:lnTo>
                    <a:pt x="3" y="20"/>
                  </a:lnTo>
                  <a:lnTo>
                    <a:pt x="6" y="14"/>
                  </a:lnTo>
                  <a:lnTo>
                    <a:pt x="10" y="9"/>
                  </a:lnTo>
                  <a:lnTo>
                    <a:pt x="15" y="6"/>
                  </a:lnTo>
                  <a:lnTo>
                    <a:pt x="20" y="2"/>
                  </a:lnTo>
                  <a:lnTo>
                    <a:pt x="27" y="0"/>
                  </a:lnTo>
                  <a:lnTo>
                    <a:pt x="32" y="0"/>
                  </a:lnTo>
                  <a:lnTo>
                    <a:pt x="552" y="0"/>
                  </a:lnTo>
                  <a:lnTo>
                    <a:pt x="552" y="0"/>
                  </a:lnTo>
                  <a:lnTo>
                    <a:pt x="559" y="0"/>
                  </a:lnTo>
                  <a:lnTo>
                    <a:pt x="565" y="2"/>
                  </a:lnTo>
                  <a:lnTo>
                    <a:pt x="571" y="6"/>
                  </a:lnTo>
                  <a:lnTo>
                    <a:pt x="576" y="9"/>
                  </a:lnTo>
                  <a:lnTo>
                    <a:pt x="579" y="14"/>
                  </a:lnTo>
                  <a:lnTo>
                    <a:pt x="583" y="20"/>
                  </a:lnTo>
                  <a:lnTo>
                    <a:pt x="585" y="26"/>
                  </a:lnTo>
                  <a:lnTo>
                    <a:pt x="585" y="33"/>
                  </a:lnTo>
                  <a:lnTo>
                    <a:pt x="58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109"/>
            <p:cNvSpPr/>
            <p:nvPr/>
          </p:nvSpPr>
          <p:spPr bwMode="auto">
            <a:xfrm>
              <a:off x="4973638" y="2423468"/>
              <a:ext cx="2066925" cy="50800"/>
            </a:xfrm>
            <a:custGeom>
              <a:avLst/>
              <a:gdLst>
                <a:gd name="T0" fmla="*/ 2605 w 2605"/>
                <a:gd name="T1" fmla="*/ 32 h 64"/>
                <a:gd name="T2" fmla="*/ 2605 w 2605"/>
                <a:gd name="T3" fmla="*/ 32 h 64"/>
                <a:gd name="T4" fmla="*/ 2604 w 2605"/>
                <a:gd name="T5" fmla="*/ 39 h 64"/>
                <a:gd name="T6" fmla="*/ 2601 w 2605"/>
                <a:gd name="T7" fmla="*/ 44 h 64"/>
                <a:gd name="T8" fmla="*/ 2599 w 2605"/>
                <a:gd name="T9" fmla="*/ 50 h 64"/>
                <a:gd name="T10" fmla="*/ 2594 w 2605"/>
                <a:gd name="T11" fmla="*/ 55 h 64"/>
                <a:gd name="T12" fmla="*/ 2590 w 2605"/>
                <a:gd name="T13" fmla="*/ 58 h 64"/>
                <a:gd name="T14" fmla="*/ 2585 w 2605"/>
                <a:gd name="T15" fmla="*/ 62 h 64"/>
                <a:gd name="T16" fmla="*/ 2578 w 2605"/>
                <a:gd name="T17" fmla="*/ 64 h 64"/>
                <a:gd name="T18" fmla="*/ 2572 w 2605"/>
                <a:gd name="T19" fmla="*/ 64 h 64"/>
                <a:gd name="T20" fmla="*/ 32 w 2605"/>
                <a:gd name="T21" fmla="*/ 64 h 64"/>
                <a:gd name="T22" fmla="*/ 32 w 2605"/>
                <a:gd name="T23" fmla="*/ 64 h 64"/>
                <a:gd name="T24" fmla="*/ 25 w 2605"/>
                <a:gd name="T25" fmla="*/ 64 h 64"/>
                <a:gd name="T26" fmla="*/ 19 w 2605"/>
                <a:gd name="T27" fmla="*/ 62 h 64"/>
                <a:gd name="T28" fmla="*/ 15 w 2605"/>
                <a:gd name="T29" fmla="*/ 58 h 64"/>
                <a:gd name="T30" fmla="*/ 9 w 2605"/>
                <a:gd name="T31" fmla="*/ 55 h 64"/>
                <a:gd name="T32" fmla="*/ 5 w 2605"/>
                <a:gd name="T33" fmla="*/ 50 h 64"/>
                <a:gd name="T34" fmla="*/ 2 w 2605"/>
                <a:gd name="T35" fmla="*/ 44 h 64"/>
                <a:gd name="T36" fmla="*/ 1 w 2605"/>
                <a:gd name="T37" fmla="*/ 39 h 64"/>
                <a:gd name="T38" fmla="*/ 0 w 2605"/>
                <a:gd name="T39" fmla="*/ 32 h 64"/>
                <a:gd name="T40" fmla="*/ 0 w 2605"/>
                <a:gd name="T41" fmla="*/ 32 h 64"/>
                <a:gd name="T42" fmla="*/ 0 w 2605"/>
                <a:gd name="T43" fmla="*/ 32 h 64"/>
                <a:gd name="T44" fmla="*/ 1 w 2605"/>
                <a:gd name="T45" fmla="*/ 26 h 64"/>
                <a:gd name="T46" fmla="*/ 2 w 2605"/>
                <a:gd name="T47" fmla="*/ 20 h 64"/>
                <a:gd name="T48" fmla="*/ 5 w 2605"/>
                <a:gd name="T49" fmla="*/ 14 h 64"/>
                <a:gd name="T50" fmla="*/ 9 w 2605"/>
                <a:gd name="T51" fmla="*/ 10 h 64"/>
                <a:gd name="T52" fmla="*/ 15 w 2605"/>
                <a:gd name="T53" fmla="*/ 5 h 64"/>
                <a:gd name="T54" fmla="*/ 19 w 2605"/>
                <a:gd name="T55" fmla="*/ 3 h 64"/>
                <a:gd name="T56" fmla="*/ 25 w 2605"/>
                <a:gd name="T57" fmla="*/ 0 h 64"/>
                <a:gd name="T58" fmla="*/ 32 w 2605"/>
                <a:gd name="T59" fmla="*/ 0 h 64"/>
                <a:gd name="T60" fmla="*/ 2572 w 2605"/>
                <a:gd name="T61" fmla="*/ 0 h 64"/>
                <a:gd name="T62" fmla="*/ 2572 w 2605"/>
                <a:gd name="T63" fmla="*/ 0 h 64"/>
                <a:gd name="T64" fmla="*/ 2578 w 2605"/>
                <a:gd name="T65" fmla="*/ 0 h 64"/>
                <a:gd name="T66" fmla="*/ 2585 w 2605"/>
                <a:gd name="T67" fmla="*/ 3 h 64"/>
                <a:gd name="T68" fmla="*/ 2590 w 2605"/>
                <a:gd name="T69" fmla="*/ 5 h 64"/>
                <a:gd name="T70" fmla="*/ 2594 w 2605"/>
                <a:gd name="T71" fmla="*/ 10 h 64"/>
                <a:gd name="T72" fmla="*/ 2599 w 2605"/>
                <a:gd name="T73" fmla="*/ 14 h 64"/>
                <a:gd name="T74" fmla="*/ 2601 w 2605"/>
                <a:gd name="T75" fmla="*/ 20 h 64"/>
                <a:gd name="T76" fmla="*/ 2604 w 2605"/>
                <a:gd name="T77" fmla="*/ 26 h 64"/>
                <a:gd name="T78" fmla="*/ 2605 w 2605"/>
                <a:gd name="T79" fmla="*/ 32 h 64"/>
                <a:gd name="T80" fmla="*/ 2605 w 2605"/>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5" h="64">
                  <a:moveTo>
                    <a:pt x="2605" y="32"/>
                  </a:moveTo>
                  <a:lnTo>
                    <a:pt x="2605" y="32"/>
                  </a:lnTo>
                  <a:lnTo>
                    <a:pt x="2604" y="39"/>
                  </a:lnTo>
                  <a:lnTo>
                    <a:pt x="2601" y="44"/>
                  </a:lnTo>
                  <a:lnTo>
                    <a:pt x="2599" y="50"/>
                  </a:lnTo>
                  <a:lnTo>
                    <a:pt x="2594" y="55"/>
                  </a:lnTo>
                  <a:lnTo>
                    <a:pt x="2590" y="58"/>
                  </a:lnTo>
                  <a:lnTo>
                    <a:pt x="2585" y="62"/>
                  </a:lnTo>
                  <a:lnTo>
                    <a:pt x="2578" y="64"/>
                  </a:lnTo>
                  <a:lnTo>
                    <a:pt x="2572" y="64"/>
                  </a:lnTo>
                  <a:lnTo>
                    <a:pt x="32" y="64"/>
                  </a:lnTo>
                  <a:lnTo>
                    <a:pt x="32" y="64"/>
                  </a:lnTo>
                  <a:lnTo>
                    <a:pt x="25" y="64"/>
                  </a:lnTo>
                  <a:lnTo>
                    <a:pt x="19" y="62"/>
                  </a:lnTo>
                  <a:lnTo>
                    <a:pt x="15" y="58"/>
                  </a:lnTo>
                  <a:lnTo>
                    <a:pt x="9" y="55"/>
                  </a:lnTo>
                  <a:lnTo>
                    <a:pt x="5" y="50"/>
                  </a:lnTo>
                  <a:lnTo>
                    <a:pt x="2" y="44"/>
                  </a:lnTo>
                  <a:lnTo>
                    <a:pt x="1" y="39"/>
                  </a:lnTo>
                  <a:lnTo>
                    <a:pt x="0" y="32"/>
                  </a:lnTo>
                  <a:lnTo>
                    <a:pt x="0" y="32"/>
                  </a:lnTo>
                  <a:lnTo>
                    <a:pt x="0" y="32"/>
                  </a:lnTo>
                  <a:lnTo>
                    <a:pt x="1" y="26"/>
                  </a:lnTo>
                  <a:lnTo>
                    <a:pt x="2" y="20"/>
                  </a:lnTo>
                  <a:lnTo>
                    <a:pt x="5" y="14"/>
                  </a:lnTo>
                  <a:lnTo>
                    <a:pt x="9" y="10"/>
                  </a:lnTo>
                  <a:lnTo>
                    <a:pt x="15" y="5"/>
                  </a:lnTo>
                  <a:lnTo>
                    <a:pt x="19" y="3"/>
                  </a:lnTo>
                  <a:lnTo>
                    <a:pt x="25" y="0"/>
                  </a:lnTo>
                  <a:lnTo>
                    <a:pt x="32" y="0"/>
                  </a:lnTo>
                  <a:lnTo>
                    <a:pt x="2572" y="0"/>
                  </a:lnTo>
                  <a:lnTo>
                    <a:pt x="2572" y="0"/>
                  </a:lnTo>
                  <a:lnTo>
                    <a:pt x="2578" y="0"/>
                  </a:lnTo>
                  <a:lnTo>
                    <a:pt x="2585" y="3"/>
                  </a:lnTo>
                  <a:lnTo>
                    <a:pt x="2590" y="5"/>
                  </a:lnTo>
                  <a:lnTo>
                    <a:pt x="2594" y="10"/>
                  </a:lnTo>
                  <a:lnTo>
                    <a:pt x="2599" y="14"/>
                  </a:lnTo>
                  <a:lnTo>
                    <a:pt x="2601" y="20"/>
                  </a:lnTo>
                  <a:lnTo>
                    <a:pt x="2604" y="26"/>
                  </a:lnTo>
                  <a:lnTo>
                    <a:pt x="2605" y="32"/>
                  </a:lnTo>
                  <a:lnTo>
                    <a:pt x="260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110"/>
            <p:cNvSpPr/>
            <p:nvPr/>
          </p:nvSpPr>
          <p:spPr bwMode="auto">
            <a:xfrm>
              <a:off x="3621088" y="2109143"/>
              <a:ext cx="150813" cy="50800"/>
            </a:xfrm>
            <a:custGeom>
              <a:avLst/>
              <a:gdLst>
                <a:gd name="T0" fmla="*/ 190 w 190"/>
                <a:gd name="T1" fmla="*/ 33 h 64"/>
                <a:gd name="T2" fmla="*/ 190 w 190"/>
                <a:gd name="T3" fmla="*/ 33 h 64"/>
                <a:gd name="T4" fmla="*/ 190 w 190"/>
                <a:gd name="T5" fmla="*/ 38 h 64"/>
                <a:gd name="T6" fmla="*/ 187 w 190"/>
                <a:gd name="T7" fmla="*/ 44 h 64"/>
                <a:gd name="T8" fmla="*/ 184 w 190"/>
                <a:gd name="T9" fmla="*/ 50 h 64"/>
                <a:gd name="T10" fmla="*/ 180 w 190"/>
                <a:gd name="T11" fmla="*/ 55 h 64"/>
                <a:gd name="T12" fmla="*/ 176 w 190"/>
                <a:gd name="T13" fmla="*/ 59 h 64"/>
                <a:gd name="T14" fmla="*/ 170 w 190"/>
                <a:gd name="T15" fmla="*/ 62 h 64"/>
                <a:gd name="T16" fmla="*/ 164 w 190"/>
                <a:gd name="T17" fmla="*/ 64 h 64"/>
                <a:gd name="T18" fmla="*/ 157 w 190"/>
                <a:gd name="T19" fmla="*/ 64 h 64"/>
                <a:gd name="T20" fmla="*/ 32 w 190"/>
                <a:gd name="T21" fmla="*/ 64 h 64"/>
                <a:gd name="T22" fmla="*/ 32 w 190"/>
                <a:gd name="T23" fmla="*/ 64 h 64"/>
                <a:gd name="T24" fmla="*/ 25 w 190"/>
                <a:gd name="T25" fmla="*/ 64 h 64"/>
                <a:gd name="T26" fmla="*/ 19 w 190"/>
                <a:gd name="T27" fmla="*/ 62 h 64"/>
                <a:gd name="T28" fmla="*/ 14 w 190"/>
                <a:gd name="T29" fmla="*/ 59 h 64"/>
                <a:gd name="T30" fmla="*/ 9 w 190"/>
                <a:gd name="T31" fmla="*/ 55 h 64"/>
                <a:gd name="T32" fmla="*/ 4 w 190"/>
                <a:gd name="T33" fmla="*/ 50 h 64"/>
                <a:gd name="T34" fmla="*/ 2 w 190"/>
                <a:gd name="T35" fmla="*/ 44 h 64"/>
                <a:gd name="T36" fmla="*/ 0 w 190"/>
                <a:gd name="T37" fmla="*/ 38 h 64"/>
                <a:gd name="T38" fmla="*/ 0 w 190"/>
                <a:gd name="T39" fmla="*/ 33 h 64"/>
                <a:gd name="T40" fmla="*/ 0 w 190"/>
                <a:gd name="T41" fmla="*/ 33 h 64"/>
                <a:gd name="T42" fmla="*/ 0 w 190"/>
                <a:gd name="T43" fmla="*/ 33 h 64"/>
                <a:gd name="T44" fmla="*/ 0 w 190"/>
                <a:gd name="T45" fmla="*/ 26 h 64"/>
                <a:gd name="T46" fmla="*/ 2 w 190"/>
                <a:gd name="T47" fmla="*/ 20 h 64"/>
                <a:gd name="T48" fmla="*/ 4 w 190"/>
                <a:gd name="T49" fmla="*/ 14 h 64"/>
                <a:gd name="T50" fmla="*/ 9 w 190"/>
                <a:gd name="T51" fmla="*/ 9 h 64"/>
                <a:gd name="T52" fmla="*/ 14 w 190"/>
                <a:gd name="T53" fmla="*/ 6 h 64"/>
                <a:gd name="T54" fmla="*/ 19 w 190"/>
                <a:gd name="T55" fmla="*/ 3 h 64"/>
                <a:gd name="T56" fmla="*/ 25 w 190"/>
                <a:gd name="T57" fmla="*/ 0 h 64"/>
                <a:gd name="T58" fmla="*/ 32 w 190"/>
                <a:gd name="T59" fmla="*/ 0 h 64"/>
                <a:gd name="T60" fmla="*/ 157 w 190"/>
                <a:gd name="T61" fmla="*/ 0 h 64"/>
                <a:gd name="T62" fmla="*/ 157 w 190"/>
                <a:gd name="T63" fmla="*/ 0 h 64"/>
                <a:gd name="T64" fmla="*/ 164 w 190"/>
                <a:gd name="T65" fmla="*/ 0 h 64"/>
                <a:gd name="T66" fmla="*/ 170 w 190"/>
                <a:gd name="T67" fmla="*/ 3 h 64"/>
                <a:gd name="T68" fmla="*/ 176 w 190"/>
                <a:gd name="T69" fmla="*/ 6 h 64"/>
                <a:gd name="T70" fmla="*/ 180 w 190"/>
                <a:gd name="T71" fmla="*/ 9 h 64"/>
                <a:gd name="T72" fmla="*/ 184 w 190"/>
                <a:gd name="T73" fmla="*/ 14 h 64"/>
                <a:gd name="T74" fmla="*/ 187 w 190"/>
                <a:gd name="T75" fmla="*/ 20 h 64"/>
                <a:gd name="T76" fmla="*/ 190 w 190"/>
                <a:gd name="T77" fmla="*/ 26 h 64"/>
                <a:gd name="T78" fmla="*/ 190 w 190"/>
                <a:gd name="T79" fmla="*/ 33 h 64"/>
                <a:gd name="T80" fmla="*/ 190 w 19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64">
                  <a:moveTo>
                    <a:pt x="190" y="33"/>
                  </a:moveTo>
                  <a:lnTo>
                    <a:pt x="190" y="33"/>
                  </a:lnTo>
                  <a:lnTo>
                    <a:pt x="190" y="38"/>
                  </a:lnTo>
                  <a:lnTo>
                    <a:pt x="187" y="44"/>
                  </a:lnTo>
                  <a:lnTo>
                    <a:pt x="184" y="50"/>
                  </a:lnTo>
                  <a:lnTo>
                    <a:pt x="180" y="55"/>
                  </a:lnTo>
                  <a:lnTo>
                    <a:pt x="176" y="59"/>
                  </a:lnTo>
                  <a:lnTo>
                    <a:pt x="170" y="62"/>
                  </a:lnTo>
                  <a:lnTo>
                    <a:pt x="164" y="64"/>
                  </a:lnTo>
                  <a:lnTo>
                    <a:pt x="157" y="64"/>
                  </a:lnTo>
                  <a:lnTo>
                    <a:pt x="32" y="64"/>
                  </a:lnTo>
                  <a:lnTo>
                    <a:pt x="32" y="64"/>
                  </a:lnTo>
                  <a:lnTo>
                    <a:pt x="25" y="64"/>
                  </a:lnTo>
                  <a:lnTo>
                    <a:pt x="19" y="62"/>
                  </a:lnTo>
                  <a:lnTo>
                    <a:pt x="14" y="59"/>
                  </a:lnTo>
                  <a:lnTo>
                    <a:pt x="9" y="55"/>
                  </a:lnTo>
                  <a:lnTo>
                    <a:pt x="4" y="50"/>
                  </a:lnTo>
                  <a:lnTo>
                    <a:pt x="2" y="44"/>
                  </a:lnTo>
                  <a:lnTo>
                    <a:pt x="0" y="38"/>
                  </a:lnTo>
                  <a:lnTo>
                    <a:pt x="0" y="33"/>
                  </a:lnTo>
                  <a:lnTo>
                    <a:pt x="0" y="33"/>
                  </a:lnTo>
                  <a:lnTo>
                    <a:pt x="0" y="33"/>
                  </a:lnTo>
                  <a:lnTo>
                    <a:pt x="0" y="26"/>
                  </a:lnTo>
                  <a:lnTo>
                    <a:pt x="2" y="20"/>
                  </a:lnTo>
                  <a:lnTo>
                    <a:pt x="4" y="14"/>
                  </a:lnTo>
                  <a:lnTo>
                    <a:pt x="9" y="9"/>
                  </a:lnTo>
                  <a:lnTo>
                    <a:pt x="14" y="6"/>
                  </a:lnTo>
                  <a:lnTo>
                    <a:pt x="19" y="3"/>
                  </a:lnTo>
                  <a:lnTo>
                    <a:pt x="25" y="0"/>
                  </a:lnTo>
                  <a:lnTo>
                    <a:pt x="32" y="0"/>
                  </a:lnTo>
                  <a:lnTo>
                    <a:pt x="157" y="0"/>
                  </a:lnTo>
                  <a:lnTo>
                    <a:pt x="157" y="0"/>
                  </a:lnTo>
                  <a:lnTo>
                    <a:pt x="164" y="0"/>
                  </a:lnTo>
                  <a:lnTo>
                    <a:pt x="170" y="3"/>
                  </a:lnTo>
                  <a:lnTo>
                    <a:pt x="176" y="6"/>
                  </a:lnTo>
                  <a:lnTo>
                    <a:pt x="180" y="9"/>
                  </a:lnTo>
                  <a:lnTo>
                    <a:pt x="184" y="14"/>
                  </a:lnTo>
                  <a:lnTo>
                    <a:pt x="187" y="20"/>
                  </a:lnTo>
                  <a:lnTo>
                    <a:pt x="190" y="26"/>
                  </a:lnTo>
                  <a:lnTo>
                    <a:pt x="190" y="33"/>
                  </a:lnTo>
                  <a:lnTo>
                    <a:pt x="19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111"/>
            <p:cNvSpPr/>
            <p:nvPr/>
          </p:nvSpPr>
          <p:spPr bwMode="auto">
            <a:xfrm>
              <a:off x="3444876" y="2344093"/>
              <a:ext cx="377825" cy="50800"/>
            </a:xfrm>
            <a:custGeom>
              <a:avLst/>
              <a:gdLst>
                <a:gd name="T0" fmla="*/ 476 w 476"/>
                <a:gd name="T1" fmla="*/ 31 h 63"/>
                <a:gd name="T2" fmla="*/ 476 w 476"/>
                <a:gd name="T3" fmla="*/ 31 h 63"/>
                <a:gd name="T4" fmla="*/ 474 w 476"/>
                <a:gd name="T5" fmla="*/ 38 h 63"/>
                <a:gd name="T6" fmla="*/ 472 w 476"/>
                <a:gd name="T7" fmla="*/ 44 h 63"/>
                <a:gd name="T8" fmla="*/ 470 w 476"/>
                <a:gd name="T9" fmla="*/ 49 h 63"/>
                <a:gd name="T10" fmla="*/ 465 w 476"/>
                <a:gd name="T11" fmla="*/ 54 h 63"/>
                <a:gd name="T12" fmla="*/ 461 w 476"/>
                <a:gd name="T13" fmla="*/ 58 h 63"/>
                <a:gd name="T14" fmla="*/ 456 w 476"/>
                <a:gd name="T15" fmla="*/ 61 h 63"/>
                <a:gd name="T16" fmla="*/ 449 w 476"/>
                <a:gd name="T17" fmla="*/ 63 h 63"/>
                <a:gd name="T18" fmla="*/ 443 w 476"/>
                <a:gd name="T19" fmla="*/ 63 h 63"/>
                <a:gd name="T20" fmla="*/ 32 w 476"/>
                <a:gd name="T21" fmla="*/ 63 h 63"/>
                <a:gd name="T22" fmla="*/ 32 w 476"/>
                <a:gd name="T23" fmla="*/ 63 h 63"/>
                <a:gd name="T24" fmla="*/ 26 w 476"/>
                <a:gd name="T25" fmla="*/ 63 h 63"/>
                <a:gd name="T26" fmla="*/ 19 w 476"/>
                <a:gd name="T27" fmla="*/ 61 h 63"/>
                <a:gd name="T28" fmla="*/ 15 w 476"/>
                <a:gd name="T29" fmla="*/ 58 h 63"/>
                <a:gd name="T30" fmla="*/ 10 w 476"/>
                <a:gd name="T31" fmla="*/ 54 h 63"/>
                <a:gd name="T32" fmla="*/ 5 w 476"/>
                <a:gd name="T33" fmla="*/ 49 h 63"/>
                <a:gd name="T34" fmla="*/ 3 w 476"/>
                <a:gd name="T35" fmla="*/ 44 h 63"/>
                <a:gd name="T36" fmla="*/ 1 w 476"/>
                <a:gd name="T37" fmla="*/ 38 h 63"/>
                <a:gd name="T38" fmla="*/ 0 w 476"/>
                <a:gd name="T39" fmla="*/ 31 h 63"/>
                <a:gd name="T40" fmla="*/ 0 w 476"/>
                <a:gd name="T41" fmla="*/ 31 h 63"/>
                <a:gd name="T42" fmla="*/ 0 w 476"/>
                <a:gd name="T43" fmla="*/ 31 h 63"/>
                <a:gd name="T44" fmla="*/ 1 w 476"/>
                <a:gd name="T45" fmla="*/ 25 h 63"/>
                <a:gd name="T46" fmla="*/ 3 w 476"/>
                <a:gd name="T47" fmla="*/ 19 h 63"/>
                <a:gd name="T48" fmla="*/ 5 w 476"/>
                <a:gd name="T49" fmla="*/ 14 h 63"/>
                <a:gd name="T50" fmla="*/ 10 w 476"/>
                <a:gd name="T51" fmla="*/ 9 h 63"/>
                <a:gd name="T52" fmla="*/ 15 w 476"/>
                <a:gd name="T53" fmla="*/ 4 h 63"/>
                <a:gd name="T54" fmla="*/ 19 w 476"/>
                <a:gd name="T55" fmla="*/ 2 h 63"/>
                <a:gd name="T56" fmla="*/ 26 w 476"/>
                <a:gd name="T57" fmla="*/ 0 h 63"/>
                <a:gd name="T58" fmla="*/ 32 w 476"/>
                <a:gd name="T59" fmla="*/ 0 h 63"/>
                <a:gd name="T60" fmla="*/ 443 w 476"/>
                <a:gd name="T61" fmla="*/ 0 h 63"/>
                <a:gd name="T62" fmla="*/ 443 w 476"/>
                <a:gd name="T63" fmla="*/ 0 h 63"/>
                <a:gd name="T64" fmla="*/ 449 w 476"/>
                <a:gd name="T65" fmla="*/ 0 h 63"/>
                <a:gd name="T66" fmla="*/ 456 w 476"/>
                <a:gd name="T67" fmla="*/ 2 h 63"/>
                <a:gd name="T68" fmla="*/ 461 w 476"/>
                <a:gd name="T69" fmla="*/ 4 h 63"/>
                <a:gd name="T70" fmla="*/ 465 w 476"/>
                <a:gd name="T71" fmla="*/ 9 h 63"/>
                <a:gd name="T72" fmla="*/ 470 w 476"/>
                <a:gd name="T73" fmla="*/ 14 h 63"/>
                <a:gd name="T74" fmla="*/ 472 w 476"/>
                <a:gd name="T75" fmla="*/ 19 h 63"/>
                <a:gd name="T76" fmla="*/ 474 w 476"/>
                <a:gd name="T77" fmla="*/ 25 h 63"/>
                <a:gd name="T78" fmla="*/ 476 w 476"/>
                <a:gd name="T79" fmla="*/ 31 h 63"/>
                <a:gd name="T80" fmla="*/ 476 w 476"/>
                <a:gd name="T81"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6" h="63">
                  <a:moveTo>
                    <a:pt x="476" y="31"/>
                  </a:moveTo>
                  <a:lnTo>
                    <a:pt x="476" y="31"/>
                  </a:lnTo>
                  <a:lnTo>
                    <a:pt x="474" y="38"/>
                  </a:lnTo>
                  <a:lnTo>
                    <a:pt x="472" y="44"/>
                  </a:lnTo>
                  <a:lnTo>
                    <a:pt x="470" y="49"/>
                  </a:lnTo>
                  <a:lnTo>
                    <a:pt x="465" y="54"/>
                  </a:lnTo>
                  <a:lnTo>
                    <a:pt x="461" y="58"/>
                  </a:lnTo>
                  <a:lnTo>
                    <a:pt x="456" y="61"/>
                  </a:lnTo>
                  <a:lnTo>
                    <a:pt x="449" y="63"/>
                  </a:lnTo>
                  <a:lnTo>
                    <a:pt x="443" y="63"/>
                  </a:lnTo>
                  <a:lnTo>
                    <a:pt x="32" y="63"/>
                  </a:lnTo>
                  <a:lnTo>
                    <a:pt x="32" y="63"/>
                  </a:lnTo>
                  <a:lnTo>
                    <a:pt x="26" y="63"/>
                  </a:lnTo>
                  <a:lnTo>
                    <a:pt x="19" y="61"/>
                  </a:lnTo>
                  <a:lnTo>
                    <a:pt x="15" y="58"/>
                  </a:lnTo>
                  <a:lnTo>
                    <a:pt x="10" y="54"/>
                  </a:lnTo>
                  <a:lnTo>
                    <a:pt x="5" y="49"/>
                  </a:lnTo>
                  <a:lnTo>
                    <a:pt x="3" y="44"/>
                  </a:lnTo>
                  <a:lnTo>
                    <a:pt x="1" y="38"/>
                  </a:lnTo>
                  <a:lnTo>
                    <a:pt x="0" y="31"/>
                  </a:lnTo>
                  <a:lnTo>
                    <a:pt x="0" y="31"/>
                  </a:lnTo>
                  <a:lnTo>
                    <a:pt x="0" y="31"/>
                  </a:lnTo>
                  <a:lnTo>
                    <a:pt x="1" y="25"/>
                  </a:lnTo>
                  <a:lnTo>
                    <a:pt x="3" y="19"/>
                  </a:lnTo>
                  <a:lnTo>
                    <a:pt x="5" y="14"/>
                  </a:lnTo>
                  <a:lnTo>
                    <a:pt x="10" y="9"/>
                  </a:lnTo>
                  <a:lnTo>
                    <a:pt x="15" y="4"/>
                  </a:lnTo>
                  <a:lnTo>
                    <a:pt x="19" y="2"/>
                  </a:lnTo>
                  <a:lnTo>
                    <a:pt x="26" y="0"/>
                  </a:lnTo>
                  <a:lnTo>
                    <a:pt x="32" y="0"/>
                  </a:lnTo>
                  <a:lnTo>
                    <a:pt x="443" y="0"/>
                  </a:lnTo>
                  <a:lnTo>
                    <a:pt x="443" y="0"/>
                  </a:lnTo>
                  <a:lnTo>
                    <a:pt x="449" y="0"/>
                  </a:lnTo>
                  <a:lnTo>
                    <a:pt x="456" y="2"/>
                  </a:lnTo>
                  <a:lnTo>
                    <a:pt x="461" y="4"/>
                  </a:lnTo>
                  <a:lnTo>
                    <a:pt x="465" y="9"/>
                  </a:lnTo>
                  <a:lnTo>
                    <a:pt x="470" y="14"/>
                  </a:lnTo>
                  <a:lnTo>
                    <a:pt x="472" y="19"/>
                  </a:lnTo>
                  <a:lnTo>
                    <a:pt x="474" y="25"/>
                  </a:lnTo>
                  <a:lnTo>
                    <a:pt x="476" y="31"/>
                  </a:lnTo>
                  <a:lnTo>
                    <a:pt x="476"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112"/>
            <p:cNvSpPr/>
            <p:nvPr/>
          </p:nvSpPr>
          <p:spPr bwMode="auto">
            <a:xfrm>
              <a:off x="3802063" y="2907655"/>
              <a:ext cx="130175" cy="50800"/>
            </a:xfrm>
            <a:custGeom>
              <a:avLst/>
              <a:gdLst>
                <a:gd name="T0" fmla="*/ 163 w 163"/>
                <a:gd name="T1" fmla="*/ 32 h 64"/>
                <a:gd name="T2" fmla="*/ 163 w 163"/>
                <a:gd name="T3" fmla="*/ 32 h 64"/>
                <a:gd name="T4" fmla="*/ 162 w 163"/>
                <a:gd name="T5" fmla="*/ 38 h 64"/>
                <a:gd name="T6" fmla="*/ 161 w 163"/>
                <a:gd name="T7" fmla="*/ 44 h 64"/>
                <a:gd name="T8" fmla="*/ 157 w 163"/>
                <a:gd name="T9" fmla="*/ 50 h 64"/>
                <a:gd name="T10" fmla="*/ 154 w 163"/>
                <a:gd name="T11" fmla="*/ 54 h 64"/>
                <a:gd name="T12" fmla="*/ 149 w 163"/>
                <a:gd name="T13" fmla="*/ 59 h 64"/>
                <a:gd name="T14" fmla="*/ 144 w 163"/>
                <a:gd name="T15" fmla="*/ 61 h 64"/>
                <a:gd name="T16" fmla="*/ 138 w 163"/>
                <a:gd name="T17" fmla="*/ 64 h 64"/>
                <a:gd name="T18" fmla="*/ 131 w 163"/>
                <a:gd name="T19" fmla="*/ 64 h 64"/>
                <a:gd name="T20" fmla="*/ 32 w 163"/>
                <a:gd name="T21" fmla="*/ 64 h 64"/>
                <a:gd name="T22" fmla="*/ 32 w 163"/>
                <a:gd name="T23" fmla="*/ 64 h 64"/>
                <a:gd name="T24" fmla="*/ 25 w 163"/>
                <a:gd name="T25" fmla="*/ 64 h 64"/>
                <a:gd name="T26" fmla="*/ 20 w 163"/>
                <a:gd name="T27" fmla="*/ 61 h 64"/>
                <a:gd name="T28" fmla="*/ 14 w 163"/>
                <a:gd name="T29" fmla="*/ 59 h 64"/>
                <a:gd name="T30" fmla="*/ 9 w 163"/>
                <a:gd name="T31" fmla="*/ 54 h 64"/>
                <a:gd name="T32" fmla="*/ 6 w 163"/>
                <a:gd name="T33" fmla="*/ 50 h 64"/>
                <a:gd name="T34" fmla="*/ 2 w 163"/>
                <a:gd name="T35" fmla="*/ 44 h 64"/>
                <a:gd name="T36" fmla="*/ 1 w 163"/>
                <a:gd name="T37" fmla="*/ 38 h 64"/>
                <a:gd name="T38" fmla="*/ 0 w 163"/>
                <a:gd name="T39" fmla="*/ 32 h 64"/>
                <a:gd name="T40" fmla="*/ 0 w 163"/>
                <a:gd name="T41" fmla="*/ 32 h 64"/>
                <a:gd name="T42" fmla="*/ 0 w 163"/>
                <a:gd name="T43" fmla="*/ 32 h 64"/>
                <a:gd name="T44" fmla="*/ 1 w 163"/>
                <a:gd name="T45" fmla="*/ 25 h 64"/>
                <a:gd name="T46" fmla="*/ 2 w 163"/>
                <a:gd name="T47" fmla="*/ 20 h 64"/>
                <a:gd name="T48" fmla="*/ 6 w 163"/>
                <a:gd name="T49" fmla="*/ 14 h 64"/>
                <a:gd name="T50" fmla="*/ 9 w 163"/>
                <a:gd name="T51" fmla="*/ 9 h 64"/>
                <a:gd name="T52" fmla="*/ 14 w 163"/>
                <a:gd name="T53" fmla="*/ 5 h 64"/>
                <a:gd name="T54" fmla="*/ 20 w 163"/>
                <a:gd name="T55" fmla="*/ 2 h 64"/>
                <a:gd name="T56" fmla="*/ 25 w 163"/>
                <a:gd name="T57" fmla="*/ 0 h 64"/>
                <a:gd name="T58" fmla="*/ 32 w 163"/>
                <a:gd name="T59" fmla="*/ 0 h 64"/>
                <a:gd name="T60" fmla="*/ 131 w 163"/>
                <a:gd name="T61" fmla="*/ 0 h 64"/>
                <a:gd name="T62" fmla="*/ 131 w 163"/>
                <a:gd name="T63" fmla="*/ 0 h 64"/>
                <a:gd name="T64" fmla="*/ 138 w 163"/>
                <a:gd name="T65" fmla="*/ 0 h 64"/>
                <a:gd name="T66" fmla="*/ 144 w 163"/>
                <a:gd name="T67" fmla="*/ 2 h 64"/>
                <a:gd name="T68" fmla="*/ 149 w 163"/>
                <a:gd name="T69" fmla="*/ 5 h 64"/>
                <a:gd name="T70" fmla="*/ 154 w 163"/>
                <a:gd name="T71" fmla="*/ 9 h 64"/>
                <a:gd name="T72" fmla="*/ 157 w 163"/>
                <a:gd name="T73" fmla="*/ 14 h 64"/>
                <a:gd name="T74" fmla="*/ 161 w 163"/>
                <a:gd name="T75" fmla="*/ 20 h 64"/>
                <a:gd name="T76" fmla="*/ 162 w 163"/>
                <a:gd name="T77" fmla="*/ 25 h 64"/>
                <a:gd name="T78" fmla="*/ 163 w 163"/>
                <a:gd name="T79" fmla="*/ 32 h 64"/>
                <a:gd name="T80" fmla="*/ 163 w 163"/>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64">
                  <a:moveTo>
                    <a:pt x="163" y="32"/>
                  </a:moveTo>
                  <a:lnTo>
                    <a:pt x="163" y="32"/>
                  </a:lnTo>
                  <a:lnTo>
                    <a:pt x="162" y="38"/>
                  </a:lnTo>
                  <a:lnTo>
                    <a:pt x="161" y="44"/>
                  </a:lnTo>
                  <a:lnTo>
                    <a:pt x="157" y="50"/>
                  </a:lnTo>
                  <a:lnTo>
                    <a:pt x="154" y="54"/>
                  </a:lnTo>
                  <a:lnTo>
                    <a:pt x="149" y="59"/>
                  </a:lnTo>
                  <a:lnTo>
                    <a:pt x="144" y="61"/>
                  </a:lnTo>
                  <a:lnTo>
                    <a:pt x="138" y="64"/>
                  </a:lnTo>
                  <a:lnTo>
                    <a:pt x="131" y="64"/>
                  </a:lnTo>
                  <a:lnTo>
                    <a:pt x="32" y="64"/>
                  </a:lnTo>
                  <a:lnTo>
                    <a:pt x="32" y="64"/>
                  </a:lnTo>
                  <a:lnTo>
                    <a:pt x="25"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5"/>
                  </a:lnTo>
                  <a:lnTo>
                    <a:pt x="20" y="2"/>
                  </a:lnTo>
                  <a:lnTo>
                    <a:pt x="25" y="0"/>
                  </a:lnTo>
                  <a:lnTo>
                    <a:pt x="32" y="0"/>
                  </a:lnTo>
                  <a:lnTo>
                    <a:pt x="131" y="0"/>
                  </a:lnTo>
                  <a:lnTo>
                    <a:pt x="131" y="0"/>
                  </a:lnTo>
                  <a:lnTo>
                    <a:pt x="138" y="0"/>
                  </a:lnTo>
                  <a:lnTo>
                    <a:pt x="144" y="2"/>
                  </a:lnTo>
                  <a:lnTo>
                    <a:pt x="149" y="5"/>
                  </a:lnTo>
                  <a:lnTo>
                    <a:pt x="154" y="9"/>
                  </a:lnTo>
                  <a:lnTo>
                    <a:pt x="157" y="14"/>
                  </a:lnTo>
                  <a:lnTo>
                    <a:pt x="161" y="20"/>
                  </a:lnTo>
                  <a:lnTo>
                    <a:pt x="162" y="25"/>
                  </a:lnTo>
                  <a:lnTo>
                    <a:pt x="163" y="32"/>
                  </a:lnTo>
                  <a:lnTo>
                    <a:pt x="163"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113"/>
            <p:cNvSpPr/>
            <p:nvPr/>
          </p:nvSpPr>
          <p:spPr bwMode="auto">
            <a:xfrm>
              <a:off x="3262313" y="3074343"/>
              <a:ext cx="1677988" cy="50800"/>
            </a:xfrm>
            <a:custGeom>
              <a:avLst/>
              <a:gdLst>
                <a:gd name="T0" fmla="*/ 2114 w 2114"/>
                <a:gd name="T1" fmla="*/ 32 h 65"/>
                <a:gd name="T2" fmla="*/ 2114 w 2114"/>
                <a:gd name="T3" fmla="*/ 32 h 65"/>
                <a:gd name="T4" fmla="*/ 2114 w 2114"/>
                <a:gd name="T5" fmla="*/ 39 h 65"/>
                <a:gd name="T6" fmla="*/ 2112 w 2114"/>
                <a:gd name="T7" fmla="*/ 45 h 65"/>
                <a:gd name="T8" fmla="*/ 2108 w 2114"/>
                <a:gd name="T9" fmla="*/ 51 h 65"/>
                <a:gd name="T10" fmla="*/ 2105 w 2114"/>
                <a:gd name="T11" fmla="*/ 55 h 65"/>
                <a:gd name="T12" fmla="*/ 2100 w 2114"/>
                <a:gd name="T13" fmla="*/ 59 h 65"/>
                <a:gd name="T14" fmla="*/ 2094 w 2114"/>
                <a:gd name="T15" fmla="*/ 62 h 65"/>
                <a:gd name="T16" fmla="*/ 2088 w 2114"/>
                <a:gd name="T17" fmla="*/ 63 h 65"/>
                <a:gd name="T18" fmla="*/ 2082 w 2114"/>
                <a:gd name="T19" fmla="*/ 65 h 65"/>
                <a:gd name="T20" fmla="*/ 31 w 2114"/>
                <a:gd name="T21" fmla="*/ 65 h 65"/>
                <a:gd name="T22" fmla="*/ 31 w 2114"/>
                <a:gd name="T23" fmla="*/ 65 h 65"/>
                <a:gd name="T24" fmla="*/ 25 w 2114"/>
                <a:gd name="T25" fmla="*/ 63 h 65"/>
                <a:gd name="T26" fmla="*/ 20 w 2114"/>
                <a:gd name="T27" fmla="*/ 62 h 65"/>
                <a:gd name="T28" fmla="*/ 14 w 2114"/>
                <a:gd name="T29" fmla="*/ 59 h 65"/>
                <a:gd name="T30" fmla="*/ 9 w 2114"/>
                <a:gd name="T31" fmla="*/ 55 h 65"/>
                <a:gd name="T32" fmla="*/ 5 w 2114"/>
                <a:gd name="T33" fmla="*/ 51 h 65"/>
                <a:gd name="T34" fmla="*/ 2 w 2114"/>
                <a:gd name="T35" fmla="*/ 45 h 65"/>
                <a:gd name="T36" fmla="*/ 0 w 2114"/>
                <a:gd name="T37" fmla="*/ 39 h 65"/>
                <a:gd name="T38" fmla="*/ 0 w 2114"/>
                <a:gd name="T39" fmla="*/ 32 h 65"/>
                <a:gd name="T40" fmla="*/ 0 w 2114"/>
                <a:gd name="T41" fmla="*/ 32 h 65"/>
                <a:gd name="T42" fmla="*/ 0 w 2114"/>
                <a:gd name="T43" fmla="*/ 32 h 65"/>
                <a:gd name="T44" fmla="*/ 0 w 2114"/>
                <a:gd name="T45" fmla="*/ 25 h 65"/>
                <a:gd name="T46" fmla="*/ 2 w 2114"/>
                <a:gd name="T47" fmla="*/ 19 h 65"/>
                <a:gd name="T48" fmla="*/ 5 w 2114"/>
                <a:gd name="T49" fmla="*/ 14 h 65"/>
                <a:gd name="T50" fmla="*/ 9 w 2114"/>
                <a:gd name="T51" fmla="*/ 9 h 65"/>
                <a:gd name="T52" fmla="*/ 14 w 2114"/>
                <a:gd name="T53" fmla="*/ 5 h 65"/>
                <a:gd name="T54" fmla="*/ 20 w 2114"/>
                <a:gd name="T55" fmla="*/ 2 h 65"/>
                <a:gd name="T56" fmla="*/ 25 w 2114"/>
                <a:gd name="T57" fmla="*/ 1 h 65"/>
                <a:gd name="T58" fmla="*/ 31 w 2114"/>
                <a:gd name="T59" fmla="*/ 0 h 65"/>
                <a:gd name="T60" fmla="*/ 2082 w 2114"/>
                <a:gd name="T61" fmla="*/ 0 h 65"/>
                <a:gd name="T62" fmla="*/ 2082 w 2114"/>
                <a:gd name="T63" fmla="*/ 0 h 65"/>
                <a:gd name="T64" fmla="*/ 2088 w 2114"/>
                <a:gd name="T65" fmla="*/ 1 h 65"/>
                <a:gd name="T66" fmla="*/ 2094 w 2114"/>
                <a:gd name="T67" fmla="*/ 2 h 65"/>
                <a:gd name="T68" fmla="*/ 2100 w 2114"/>
                <a:gd name="T69" fmla="*/ 5 h 65"/>
                <a:gd name="T70" fmla="*/ 2105 w 2114"/>
                <a:gd name="T71" fmla="*/ 9 h 65"/>
                <a:gd name="T72" fmla="*/ 2108 w 2114"/>
                <a:gd name="T73" fmla="*/ 14 h 65"/>
                <a:gd name="T74" fmla="*/ 2112 w 2114"/>
                <a:gd name="T75" fmla="*/ 19 h 65"/>
                <a:gd name="T76" fmla="*/ 2114 w 2114"/>
                <a:gd name="T77" fmla="*/ 25 h 65"/>
                <a:gd name="T78" fmla="*/ 2114 w 2114"/>
                <a:gd name="T79" fmla="*/ 32 h 65"/>
                <a:gd name="T80" fmla="*/ 2114 w 2114"/>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14" h="65">
                  <a:moveTo>
                    <a:pt x="2114" y="32"/>
                  </a:moveTo>
                  <a:lnTo>
                    <a:pt x="2114" y="32"/>
                  </a:lnTo>
                  <a:lnTo>
                    <a:pt x="2114" y="39"/>
                  </a:lnTo>
                  <a:lnTo>
                    <a:pt x="2112" y="45"/>
                  </a:lnTo>
                  <a:lnTo>
                    <a:pt x="2108" y="51"/>
                  </a:lnTo>
                  <a:lnTo>
                    <a:pt x="2105" y="55"/>
                  </a:lnTo>
                  <a:lnTo>
                    <a:pt x="2100" y="59"/>
                  </a:lnTo>
                  <a:lnTo>
                    <a:pt x="2094" y="62"/>
                  </a:lnTo>
                  <a:lnTo>
                    <a:pt x="2088" y="63"/>
                  </a:lnTo>
                  <a:lnTo>
                    <a:pt x="2082" y="65"/>
                  </a:lnTo>
                  <a:lnTo>
                    <a:pt x="31" y="65"/>
                  </a:lnTo>
                  <a:lnTo>
                    <a:pt x="31" y="65"/>
                  </a:lnTo>
                  <a:lnTo>
                    <a:pt x="25" y="63"/>
                  </a:lnTo>
                  <a:lnTo>
                    <a:pt x="20" y="62"/>
                  </a:lnTo>
                  <a:lnTo>
                    <a:pt x="14" y="59"/>
                  </a:lnTo>
                  <a:lnTo>
                    <a:pt x="9" y="55"/>
                  </a:lnTo>
                  <a:lnTo>
                    <a:pt x="5" y="51"/>
                  </a:lnTo>
                  <a:lnTo>
                    <a:pt x="2" y="45"/>
                  </a:lnTo>
                  <a:lnTo>
                    <a:pt x="0" y="39"/>
                  </a:lnTo>
                  <a:lnTo>
                    <a:pt x="0" y="32"/>
                  </a:lnTo>
                  <a:lnTo>
                    <a:pt x="0" y="32"/>
                  </a:lnTo>
                  <a:lnTo>
                    <a:pt x="0" y="32"/>
                  </a:lnTo>
                  <a:lnTo>
                    <a:pt x="0" y="25"/>
                  </a:lnTo>
                  <a:lnTo>
                    <a:pt x="2" y="19"/>
                  </a:lnTo>
                  <a:lnTo>
                    <a:pt x="5" y="14"/>
                  </a:lnTo>
                  <a:lnTo>
                    <a:pt x="9" y="9"/>
                  </a:lnTo>
                  <a:lnTo>
                    <a:pt x="14" y="5"/>
                  </a:lnTo>
                  <a:lnTo>
                    <a:pt x="20" y="2"/>
                  </a:lnTo>
                  <a:lnTo>
                    <a:pt x="25" y="1"/>
                  </a:lnTo>
                  <a:lnTo>
                    <a:pt x="31" y="0"/>
                  </a:lnTo>
                  <a:lnTo>
                    <a:pt x="2082" y="0"/>
                  </a:lnTo>
                  <a:lnTo>
                    <a:pt x="2082" y="0"/>
                  </a:lnTo>
                  <a:lnTo>
                    <a:pt x="2088" y="1"/>
                  </a:lnTo>
                  <a:lnTo>
                    <a:pt x="2094" y="2"/>
                  </a:lnTo>
                  <a:lnTo>
                    <a:pt x="2100" y="5"/>
                  </a:lnTo>
                  <a:lnTo>
                    <a:pt x="2105" y="9"/>
                  </a:lnTo>
                  <a:lnTo>
                    <a:pt x="2108" y="14"/>
                  </a:lnTo>
                  <a:lnTo>
                    <a:pt x="2112" y="19"/>
                  </a:lnTo>
                  <a:lnTo>
                    <a:pt x="2114" y="25"/>
                  </a:lnTo>
                  <a:lnTo>
                    <a:pt x="2114" y="32"/>
                  </a:lnTo>
                  <a:lnTo>
                    <a:pt x="2114"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114"/>
            <p:cNvSpPr/>
            <p:nvPr/>
          </p:nvSpPr>
          <p:spPr bwMode="auto">
            <a:xfrm>
              <a:off x="4833938" y="3256905"/>
              <a:ext cx="106363" cy="52388"/>
            </a:xfrm>
            <a:custGeom>
              <a:avLst/>
              <a:gdLst>
                <a:gd name="T0" fmla="*/ 133 w 133"/>
                <a:gd name="T1" fmla="*/ 33 h 65"/>
                <a:gd name="T2" fmla="*/ 133 w 133"/>
                <a:gd name="T3" fmla="*/ 33 h 65"/>
                <a:gd name="T4" fmla="*/ 133 w 133"/>
                <a:gd name="T5" fmla="*/ 40 h 65"/>
                <a:gd name="T6" fmla="*/ 131 w 133"/>
                <a:gd name="T7" fmla="*/ 45 h 65"/>
                <a:gd name="T8" fmla="*/ 127 w 133"/>
                <a:gd name="T9" fmla="*/ 51 h 65"/>
                <a:gd name="T10" fmla="*/ 124 w 133"/>
                <a:gd name="T11" fmla="*/ 56 h 65"/>
                <a:gd name="T12" fmla="*/ 119 w 133"/>
                <a:gd name="T13" fmla="*/ 59 h 65"/>
                <a:gd name="T14" fmla="*/ 113 w 133"/>
                <a:gd name="T15" fmla="*/ 63 h 65"/>
                <a:gd name="T16" fmla="*/ 107 w 133"/>
                <a:gd name="T17" fmla="*/ 64 h 65"/>
                <a:gd name="T18" fmla="*/ 101 w 133"/>
                <a:gd name="T19" fmla="*/ 65 h 65"/>
                <a:gd name="T20" fmla="*/ 32 w 133"/>
                <a:gd name="T21" fmla="*/ 65 h 65"/>
                <a:gd name="T22" fmla="*/ 32 w 133"/>
                <a:gd name="T23" fmla="*/ 65 h 65"/>
                <a:gd name="T24" fmla="*/ 26 w 133"/>
                <a:gd name="T25" fmla="*/ 64 h 65"/>
                <a:gd name="T26" fmla="*/ 19 w 133"/>
                <a:gd name="T27" fmla="*/ 63 h 65"/>
                <a:gd name="T28" fmla="*/ 15 w 133"/>
                <a:gd name="T29" fmla="*/ 59 h 65"/>
                <a:gd name="T30" fmla="*/ 10 w 133"/>
                <a:gd name="T31" fmla="*/ 56 h 65"/>
                <a:gd name="T32" fmla="*/ 6 w 133"/>
                <a:gd name="T33" fmla="*/ 51 h 65"/>
                <a:gd name="T34" fmla="*/ 3 w 133"/>
                <a:gd name="T35" fmla="*/ 45 h 65"/>
                <a:gd name="T36" fmla="*/ 1 w 133"/>
                <a:gd name="T37" fmla="*/ 40 h 65"/>
                <a:gd name="T38" fmla="*/ 0 w 133"/>
                <a:gd name="T39" fmla="*/ 33 h 65"/>
                <a:gd name="T40" fmla="*/ 0 w 133"/>
                <a:gd name="T41" fmla="*/ 33 h 65"/>
                <a:gd name="T42" fmla="*/ 0 w 133"/>
                <a:gd name="T43" fmla="*/ 33 h 65"/>
                <a:gd name="T44" fmla="*/ 1 w 133"/>
                <a:gd name="T45" fmla="*/ 27 h 65"/>
                <a:gd name="T46" fmla="*/ 3 w 133"/>
                <a:gd name="T47" fmla="*/ 20 h 65"/>
                <a:gd name="T48" fmla="*/ 6 w 133"/>
                <a:gd name="T49" fmla="*/ 15 h 65"/>
                <a:gd name="T50" fmla="*/ 10 w 133"/>
                <a:gd name="T51" fmla="*/ 9 h 65"/>
                <a:gd name="T52" fmla="*/ 15 w 133"/>
                <a:gd name="T53" fmla="*/ 6 h 65"/>
                <a:gd name="T54" fmla="*/ 19 w 133"/>
                <a:gd name="T55" fmla="*/ 3 h 65"/>
                <a:gd name="T56" fmla="*/ 26 w 133"/>
                <a:gd name="T57" fmla="*/ 1 h 65"/>
                <a:gd name="T58" fmla="*/ 32 w 133"/>
                <a:gd name="T59" fmla="*/ 0 h 65"/>
                <a:gd name="T60" fmla="*/ 101 w 133"/>
                <a:gd name="T61" fmla="*/ 0 h 65"/>
                <a:gd name="T62" fmla="*/ 101 w 133"/>
                <a:gd name="T63" fmla="*/ 0 h 65"/>
                <a:gd name="T64" fmla="*/ 107 w 133"/>
                <a:gd name="T65" fmla="*/ 1 h 65"/>
                <a:gd name="T66" fmla="*/ 113 w 133"/>
                <a:gd name="T67" fmla="*/ 3 h 65"/>
                <a:gd name="T68" fmla="*/ 119 w 133"/>
                <a:gd name="T69" fmla="*/ 6 h 65"/>
                <a:gd name="T70" fmla="*/ 124 w 133"/>
                <a:gd name="T71" fmla="*/ 9 h 65"/>
                <a:gd name="T72" fmla="*/ 127 w 133"/>
                <a:gd name="T73" fmla="*/ 15 h 65"/>
                <a:gd name="T74" fmla="*/ 131 w 133"/>
                <a:gd name="T75" fmla="*/ 20 h 65"/>
                <a:gd name="T76" fmla="*/ 133 w 133"/>
                <a:gd name="T77" fmla="*/ 27 h 65"/>
                <a:gd name="T78" fmla="*/ 133 w 133"/>
                <a:gd name="T79" fmla="*/ 33 h 65"/>
                <a:gd name="T80" fmla="*/ 133 w 133"/>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3" h="65">
                  <a:moveTo>
                    <a:pt x="133" y="33"/>
                  </a:moveTo>
                  <a:lnTo>
                    <a:pt x="133" y="33"/>
                  </a:lnTo>
                  <a:lnTo>
                    <a:pt x="133" y="40"/>
                  </a:lnTo>
                  <a:lnTo>
                    <a:pt x="131" y="45"/>
                  </a:lnTo>
                  <a:lnTo>
                    <a:pt x="127" y="51"/>
                  </a:lnTo>
                  <a:lnTo>
                    <a:pt x="124" y="56"/>
                  </a:lnTo>
                  <a:lnTo>
                    <a:pt x="119" y="59"/>
                  </a:lnTo>
                  <a:lnTo>
                    <a:pt x="113" y="63"/>
                  </a:lnTo>
                  <a:lnTo>
                    <a:pt x="107" y="64"/>
                  </a:lnTo>
                  <a:lnTo>
                    <a:pt x="101" y="65"/>
                  </a:lnTo>
                  <a:lnTo>
                    <a:pt x="32" y="65"/>
                  </a:lnTo>
                  <a:lnTo>
                    <a:pt x="32" y="65"/>
                  </a:lnTo>
                  <a:lnTo>
                    <a:pt x="26" y="64"/>
                  </a:lnTo>
                  <a:lnTo>
                    <a:pt x="19" y="63"/>
                  </a:lnTo>
                  <a:lnTo>
                    <a:pt x="15" y="59"/>
                  </a:lnTo>
                  <a:lnTo>
                    <a:pt x="10" y="56"/>
                  </a:lnTo>
                  <a:lnTo>
                    <a:pt x="6" y="51"/>
                  </a:lnTo>
                  <a:lnTo>
                    <a:pt x="3" y="45"/>
                  </a:lnTo>
                  <a:lnTo>
                    <a:pt x="1" y="40"/>
                  </a:lnTo>
                  <a:lnTo>
                    <a:pt x="0" y="33"/>
                  </a:lnTo>
                  <a:lnTo>
                    <a:pt x="0" y="33"/>
                  </a:lnTo>
                  <a:lnTo>
                    <a:pt x="0" y="33"/>
                  </a:lnTo>
                  <a:lnTo>
                    <a:pt x="1" y="27"/>
                  </a:lnTo>
                  <a:lnTo>
                    <a:pt x="3" y="20"/>
                  </a:lnTo>
                  <a:lnTo>
                    <a:pt x="6" y="15"/>
                  </a:lnTo>
                  <a:lnTo>
                    <a:pt x="10" y="9"/>
                  </a:lnTo>
                  <a:lnTo>
                    <a:pt x="15" y="6"/>
                  </a:lnTo>
                  <a:lnTo>
                    <a:pt x="19" y="3"/>
                  </a:lnTo>
                  <a:lnTo>
                    <a:pt x="26" y="1"/>
                  </a:lnTo>
                  <a:lnTo>
                    <a:pt x="32" y="0"/>
                  </a:lnTo>
                  <a:lnTo>
                    <a:pt x="101" y="0"/>
                  </a:lnTo>
                  <a:lnTo>
                    <a:pt x="101" y="0"/>
                  </a:lnTo>
                  <a:lnTo>
                    <a:pt x="107" y="1"/>
                  </a:lnTo>
                  <a:lnTo>
                    <a:pt x="113" y="3"/>
                  </a:lnTo>
                  <a:lnTo>
                    <a:pt x="119" y="6"/>
                  </a:lnTo>
                  <a:lnTo>
                    <a:pt x="124" y="9"/>
                  </a:lnTo>
                  <a:lnTo>
                    <a:pt x="127" y="15"/>
                  </a:lnTo>
                  <a:lnTo>
                    <a:pt x="131" y="20"/>
                  </a:lnTo>
                  <a:lnTo>
                    <a:pt x="133" y="27"/>
                  </a:lnTo>
                  <a:lnTo>
                    <a:pt x="133" y="33"/>
                  </a:lnTo>
                  <a:lnTo>
                    <a:pt x="133"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115"/>
            <p:cNvSpPr/>
            <p:nvPr/>
          </p:nvSpPr>
          <p:spPr bwMode="auto">
            <a:xfrm>
              <a:off x="3527426" y="3256905"/>
              <a:ext cx="550863" cy="52388"/>
            </a:xfrm>
            <a:custGeom>
              <a:avLst/>
              <a:gdLst>
                <a:gd name="T0" fmla="*/ 693 w 693"/>
                <a:gd name="T1" fmla="*/ 33 h 65"/>
                <a:gd name="T2" fmla="*/ 693 w 693"/>
                <a:gd name="T3" fmla="*/ 33 h 65"/>
                <a:gd name="T4" fmla="*/ 693 w 693"/>
                <a:gd name="T5" fmla="*/ 40 h 65"/>
                <a:gd name="T6" fmla="*/ 691 w 693"/>
                <a:gd name="T7" fmla="*/ 45 h 65"/>
                <a:gd name="T8" fmla="*/ 688 w 693"/>
                <a:gd name="T9" fmla="*/ 51 h 65"/>
                <a:gd name="T10" fmla="*/ 684 w 693"/>
                <a:gd name="T11" fmla="*/ 56 h 65"/>
                <a:gd name="T12" fmla="*/ 680 w 693"/>
                <a:gd name="T13" fmla="*/ 59 h 65"/>
                <a:gd name="T14" fmla="*/ 674 w 693"/>
                <a:gd name="T15" fmla="*/ 63 h 65"/>
                <a:gd name="T16" fmla="*/ 668 w 693"/>
                <a:gd name="T17" fmla="*/ 64 h 65"/>
                <a:gd name="T18" fmla="*/ 661 w 693"/>
                <a:gd name="T19" fmla="*/ 65 h 65"/>
                <a:gd name="T20" fmla="*/ 32 w 693"/>
                <a:gd name="T21" fmla="*/ 65 h 65"/>
                <a:gd name="T22" fmla="*/ 32 w 693"/>
                <a:gd name="T23" fmla="*/ 65 h 65"/>
                <a:gd name="T24" fmla="*/ 25 w 693"/>
                <a:gd name="T25" fmla="*/ 64 h 65"/>
                <a:gd name="T26" fmla="*/ 19 w 693"/>
                <a:gd name="T27" fmla="*/ 63 h 65"/>
                <a:gd name="T28" fmla="*/ 14 w 693"/>
                <a:gd name="T29" fmla="*/ 59 h 65"/>
                <a:gd name="T30" fmla="*/ 9 w 693"/>
                <a:gd name="T31" fmla="*/ 56 h 65"/>
                <a:gd name="T32" fmla="*/ 5 w 693"/>
                <a:gd name="T33" fmla="*/ 51 h 65"/>
                <a:gd name="T34" fmla="*/ 2 w 693"/>
                <a:gd name="T35" fmla="*/ 45 h 65"/>
                <a:gd name="T36" fmla="*/ 1 w 693"/>
                <a:gd name="T37" fmla="*/ 40 h 65"/>
                <a:gd name="T38" fmla="*/ 0 w 693"/>
                <a:gd name="T39" fmla="*/ 33 h 65"/>
                <a:gd name="T40" fmla="*/ 0 w 693"/>
                <a:gd name="T41" fmla="*/ 33 h 65"/>
                <a:gd name="T42" fmla="*/ 0 w 693"/>
                <a:gd name="T43" fmla="*/ 33 h 65"/>
                <a:gd name="T44" fmla="*/ 1 w 693"/>
                <a:gd name="T45" fmla="*/ 27 h 65"/>
                <a:gd name="T46" fmla="*/ 2 w 693"/>
                <a:gd name="T47" fmla="*/ 20 h 65"/>
                <a:gd name="T48" fmla="*/ 5 w 693"/>
                <a:gd name="T49" fmla="*/ 15 h 65"/>
                <a:gd name="T50" fmla="*/ 9 w 693"/>
                <a:gd name="T51" fmla="*/ 9 h 65"/>
                <a:gd name="T52" fmla="*/ 14 w 693"/>
                <a:gd name="T53" fmla="*/ 6 h 65"/>
                <a:gd name="T54" fmla="*/ 19 w 693"/>
                <a:gd name="T55" fmla="*/ 3 h 65"/>
                <a:gd name="T56" fmla="*/ 25 w 693"/>
                <a:gd name="T57" fmla="*/ 1 h 65"/>
                <a:gd name="T58" fmla="*/ 32 w 693"/>
                <a:gd name="T59" fmla="*/ 0 h 65"/>
                <a:gd name="T60" fmla="*/ 661 w 693"/>
                <a:gd name="T61" fmla="*/ 0 h 65"/>
                <a:gd name="T62" fmla="*/ 661 w 693"/>
                <a:gd name="T63" fmla="*/ 0 h 65"/>
                <a:gd name="T64" fmla="*/ 668 w 693"/>
                <a:gd name="T65" fmla="*/ 1 h 65"/>
                <a:gd name="T66" fmla="*/ 674 w 693"/>
                <a:gd name="T67" fmla="*/ 3 h 65"/>
                <a:gd name="T68" fmla="*/ 680 w 693"/>
                <a:gd name="T69" fmla="*/ 6 h 65"/>
                <a:gd name="T70" fmla="*/ 684 w 693"/>
                <a:gd name="T71" fmla="*/ 9 h 65"/>
                <a:gd name="T72" fmla="*/ 688 w 693"/>
                <a:gd name="T73" fmla="*/ 15 h 65"/>
                <a:gd name="T74" fmla="*/ 691 w 693"/>
                <a:gd name="T75" fmla="*/ 20 h 65"/>
                <a:gd name="T76" fmla="*/ 693 w 693"/>
                <a:gd name="T77" fmla="*/ 27 h 65"/>
                <a:gd name="T78" fmla="*/ 693 w 693"/>
                <a:gd name="T79" fmla="*/ 33 h 65"/>
                <a:gd name="T80" fmla="*/ 693 w 693"/>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3" h="65">
                  <a:moveTo>
                    <a:pt x="693" y="33"/>
                  </a:moveTo>
                  <a:lnTo>
                    <a:pt x="693" y="33"/>
                  </a:lnTo>
                  <a:lnTo>
                    <a:pt x="693" y="40"/>
                  </a:lnTo>
                  <a:lnTo>
                    <a:pt x="691" y="45"/>
                  </a:lnTo>
                  <a:lnTo>
                    <a:pt x="688" y="51"/>
                  </a:lnTo>
                  <a:lnTo>
                    <a:pt x="684" y="56"/>
                  </a:lnTo>
                  <a:lnTo>
                    <a:pt x="680" y="59"/>
                  </a:lnTo>
                  <a:lnTo>
                    <a:pt x="674" y="63"/>
                  </a:lnTo>
                  <a:lnTo>
                    <a:pt x="668" y="64"/>
                  </a:lnTo>
                  <a:lnTo>
                    <a:pt x="661" y="65"/>
                  </a:lnTo>
                  <a:lnTo>
                    <a:pt x="32" y="65"/>
                  </a:lnTo>
                  <a:lnTo>
                    <a:pt x="32" y="65"/>
                  </a:lnTo>
                  <a:lnTo>
                    <a:pt x="25" y="64"/>
                  </a:lnTo>
                  <a:lnTo>
                    <a:pt x="19" y="63"/>
                  </a:lnTo>
                  <a:lnTo>
                    <a:pt x="14" y="59"/>
                  </a:lnTo>
                  <a:lnTo>
                    <a:pt x="9" y="56"/>
                  </a:lnTo>
                  <a:lnTo>
                    <a:pt x="5" y="51"/>
                  </a:lnTo>
                  <a:lnTo>
                    <a:pt x="2" y="45"/>
                  </a:lnTo>
                  <a:lnTo>
                    <a:pt x="1" y="40"/>
                  </a:lnTo>
                  <a:lnTo>
                    <a:pt x="0" y="33"/>
                  </a:lnTo>
                  <a:lnTo>
                    <a:pt x="0" y="33"/>
                  </a:lnTo>
                  <a:lnTo>
                    <a:pt x="0" y="33"/>
                  </a:lnTo>
                  <a:lnTo>
                    <a:pt x="1" y="27"/>
                  </a:lnTo>
                  <a:lnTo>
                    <a:pt x="2" y="20"/>
                  </a:lnTo>
                  <a:lnTo>
                    <a:pt x="5" y="15"/>
                  </a:lnTo>
                  <a:lnTo>
                    <a:pt x="9" y="9"/>
                  </a:lnTo>
                  <a:lnTo>
                    <a:pt x="14" y="6"/>
                  </a:lnTo>
                  <a:lnTo>
                    <a:pt x="19" y="3"/>
                  </a:lnTo>
                  <a:lnTo>
                    <a:pt x="25" y="1"/>
                  </a:lnTo>
                  <a:lnTo>
                    <a:pt x="32" y="0"/>
                  </a:lnTo>
                  <a:lnTo>
                    <a:pt x="661" y="0"/>
                  </a:lnTo>
                  <a:lnTo>
                    <a:pt x="661" y="0"/>
                  </a:lnTo>
                  <a:lnTo>
                    <a:pt x="668" y="1"/>
                  </a:lnTo>
                  <a:lnTo>
                    <a:pt x="674" y="3"/>
                  </a:lnTo>
                  <a:lnTo>
                    <a:pt x="680" y="6"/>
                  </a:lnTo>
                  <a:lnTo>
                    <a:pt x="684" y="9"/>
                  </a:lnTo>
                  <a:lnTo>
                    <a:pt x="688" y="15"/>
                  </a:lnTo>
                  <a:lnTo>
                    <a:pt x="691" y="20"/>
                  </a:lnTo>
                  <a:lnTo>
                    <a:pt x="693" y="27"/>
                  </a:lnTo>
                  <a:lnTo>
                    <a:pt x="693" y="33"/>
                  </a:lnTo>
                  <a:lnTo>
                    <a:pt x="693"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116"/>
            <p:cNvSpPr/>
            <p:nvPr/>
          </p:nvSpPr>
          <p:spPr bwMode="auto">
            <a:xfrm>
              <a:off x="3441701" y="3947468"/>
              <a:ext cx="636588" cy="50800"/>
            </a:xfrm>
            <a:custGeom>
              <a:avLst/>
              <a:gdLst>
                <a:gd name="T0" fmla="*/ 801 w 801"/>
                <a:gd name="T1" fmla="*/ 33 h 65"/>
                <a:gd name="T2" fmla="*/ 801 w 801"/>
                <a:gd name="T3" fmla="*/ 33 h 65"/>
                <a:gd name="T4" fmla="*/ 801 w 801"/>
                <a:gd name="T5" fmla="*/ 40 h 65"/>
                <a:gd name="T6" fmla="*/ 799 w 801"/>
                <a:gd name="T7" fmla="*/ 45 h 65"/>
                <a:gd name="T8" fmla="*/ 796 w 801"/>
                <a:gd name="T9" fmla="*/ 51 h 65"/>
                <a:gd name="T10" fmla="*/ 792 w 801"/>
                <a:gd name="T11" fmla="*/ 56 h 65"/>
                <a:gd name="T12" fmla="*/ 788 w 801"/>
                <a:gd name="T13" fmla="*/ 59 h 65"/>
                <a:gd name="T14" fmla="*/ 782 w 801"/>
                <a:gd name="T15" fmla="*/ 63 h 65"/>
                <a:gd name="T16" fmla="*/ 776 w 801"/>
                <a:gd name="T17" fmla="*/ 64 h 65"/>
                <a:gd name="T18" fmla="*/ 769 w 801"/>
                <a:gd name="T19" fmla="*/ 65 h 65"/>
                <a:gd name="T20" fmla="*/ 31 w 801"/>
                <a:gd name="T21" fmla="*/ 65 h 65"/>
                <a:gd name="T22" fmla="*/ 31 w 801"/>
                <a:gd name="T23" fmla="*/ 65 h 65"/>
                <a:gd name="T24" fmla="*/ 25 w 801"/>
                <a:gd name="T25" fmla="*/ 64 h 65"/>
                <a:gd name="T26" fmla="*/ 20 w 801"/>
                <a:gd name="T27" fmla="*/ 63 h 65"/>
                <a:gd name="T28" fmla="*/ 14 w 801"/>
                <a:gd name="T29" fmla="*/ 59 h 65"/>
                <a:gd name="T30" fmla="*/ 9 w 801"/>
                <a:gd name="T31" fmla="*/ 56 h 65"/>
                <a:gd name="T32" fmla="*/ 5 w 801"/>
                <a:gd name="T33" fmla="*/ 51 h 65"/>
                <a:gd name="T34" fmla="*/ 2 w 801"/>
                <a:gd name="T35" fmla="*/ 45 h 65"/>
                <a:gd name="T36" fmla="*/ 0 w 801"/>
                <a:gd name="T37" fmla="*/ 40 h 65"/>
                <a:gd name="T38" fmla="*/ 0 w 801"/>
                <a:gd name="T39" fmla="*/ 33 h 65"/>
                <a:gd name="T40" fmla="*/ 0 w 801"/>
                <a:gd name="T41" fmla="*/ 33 h 65"/>
                <a:gd name="T42" fmla="*/ 0 w 801"/>
                <a:gd name="T43" fmla="*/ 33 h 65"/>
                <a:gd name="T44" fmla="*/ 0 w 801"/>
                <a:gd name="T45" fmla="*/ 26 h 65"/>
                <a:gd name="T46" fmla="*/ 2 w 801"/>
                <a:gd name="T47" fmla="*/ 20 h 65"/>
                <a:gd name="T48" fmla="*/ 5 w 801"/>
                <a:gd name="T49" fmla="*/ 14 h 65"/>
                <a:gd name="T50" fmla="*/ 9 w 801"/>
                <a:gd name="T51" fmla="*/ 9 h 65"/>
                <a:gd name="T52" fmla="*/ 14 w 801"/>
                <a:gd name="T53" fmla="*/ 6 h 65"/>
                <a:gd name="T54" fmla="*/ 20 w 801"/>
                <a:gd name="T55" fmla="*/ 2 h 65"/>
                <a:gd name="T56" fmla="*/ 25 w 801"/>
                <a:gd name="T57" fmla="*/ 1 h 65"/>
                <a:gd name="T58" fmla="*/ 31 w 801"/>
                <a:gd name="T59" fmla="*/ 0 h 65"/>
                <a:gd name="T60" fmla="*/ 769 w 801"/>
                <a:gd name="T61" fmla="*/ 0 h 65"/>
                <a:gd name="T62" fmla="*/ 769 w 801"/>
                <a:gd name="T63" fmla="*/ 0 h 65"/>
                <a:gd name="T64" fmla="*/ 776 w 801"/>
                <a:gd name="T65" fmla="*/ 1 h 65"/>
                <a:gd name="T66" fmla="*/ 782 w 801"/>
                <a:gd name="T67" fmla="*/ 2 h 65"/>
                <a:gd name="T68" fmla="*/ 788 w 801"/>
                <a:gd name="T69" fmla="*/ 6 h 65"/>
                <a:gd name="T70" fmla="*/ 792 w 801"/>
                <a:gd name="T71" fmla="*/ 9 h 65"/>
                <a:gd name="T72" fmla="*/ 796 w 801"/>
                <a:gd name="T73" fmla="*/ 14 h 65"/>
                <a:gd name="T74" fmla="*/ 799 w 801"/>
                <a:gd name="T75" fmla="*/ 20 h 65"/>
                <a:gd name="T76" fmla="*/ 801 w 801"/>
                <a:gd name="T77" fmla="*/ 26 h 65"/>
                <a:gd name="T78" fmla="*/ 801 w 801"/>
                <a:gd name="T79" fmla="*/ 33 h 65"/>
                <a:gd name="T80" fmla="*/ 801 w 801"/>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1" h="65">
                  <a:moveTo>
                    <a:pt x="801" y="33"/>
                  </a:moveTo>
                  <a:lnTo>
                    <a:pt x="801" y="33"/>
                  </a:lnTo>
                  <a:lnTo>
                    <a:pt x="801" y="40"/>
                  </a:lnTo>
                  <a:lnTo>
                    <a:pt x="799" y="45"/>
                  </a:lnTo>
                  <a:lnTo>
                    <a:pt x="796" y="51"/>
                  </a:lnTo>
                  <a:lnTo>
                    <a:pt x="792" y="56"/>
                  </a:lnTo>
                  <a:lnTo>
                    <a:pt x="788" y="59"/>
                  </a:lnTo>
                  <a:lnTo>
                    <a:pt x="782" y="63"/>
                  </a:lnTo>
                  <a:lnTo>
                    <a:pt x="776" y="64"/>
                  </a:lnTo>
                  <a:lnTo>
                    <a:pt x="769" y="65"/>
                  </a:lnTo>
                  <a:lnTo>
                    <a:pt x="31" y="65"/>
                  </a:lnTo>
                  <a:lnTo>
                    <a:pt x="31" y="65"/>
                  </a:lnTo>
                  <a:lnTo>
                    <a:pt x="25" y="64"/>
                  </a:lnTo>
                  <a:lnTo>
                    <a:pt x="20" y="63"/>
                  </a:lnTo>
                  <a:lnTo>
                    <a:pt x="14" y="59"/>
                  </a:lnTo>
                  <a:lnTo>
                    <a:pt x="9" y="56"/>
                  </a:lnTo>
                  <a:lnTo>
                    <a:pt x="5" y="51"/>
                  </a:lnTo>
                  <a:lnTo>
                    <a:pt x="2" y="45"/>
                  </a:lnTo>
                  <a:lnTo>
                    <a:pt x="0" y="40"/>
                  </a:lnTo>
                  <a:lnTo>
                    <a:pt x="0" y="33"/>
                  </a:lnTo>
                  <a:lnTo>
                    <a:pt x="0" y="33"/>
                  </a:lnTo>
                  <a:lnTo>
                    <a:pt x="0" y="33"/>
                  </a:lnTo>
                  <a:lnTo>
                    <a:pt x="0" y="26"/>
                  </a:lnTo>
                  <a:lnTo>
                    <a:pt x="2" y="20"/>
                  </a:lnTo>
                  <a:lnTo>
                    <a:pt x="5" y="14"/>
                  </a:lnTo>
                  <a:lnTo>
                    <a:pt x="9" y="9"/>
                  </a:lnTo>
                  <a:lnTo>
                    <a:pt x="14" y="6"/>
                  </a:lnTo>
                  <a:lnTo>
                    <a:pt x="20" y="2"/>
                  </a:lnTo>
                  <a:lnTo>
                    <a:pt x="25" y="1"/>
                  </a:lnTo>
                  <a:lnTo>
                    <a:pt x="31" y="0"/>
                  </a:lnTo>
                  <a:lnTo>
                    <a:pt x="769" y="0"/>
                  </a:lnTo>
                  <a:lnTo>
                    <a:pt x="769" y="0"/>
                  </a:lnTo>
                  <a:lnTo>
                    <a:pt x="776" y="1"/>
                  </a:lnTo>
                  <a:lnTo>
                    <a:pt x="782" y="2"/>
                  </a:lnTo>
                  <a:lnTo>
                    <a:pt x="788" y="6"/>
                  </a:lnTo>
                  <a:lnTo>
                    <a:pt x="792" y="9"/>
                  </a:lnTo>
                  <a:lnTo>
                    <a:pt x="796" y="14"/>
                  </a:lnTo>
                  <a:lnTo>
                    <a:pt x="799" y="20"/>
                  </a:lnTo>
                  <a:lnTo>
                    <a:pt x="801" y="26"/>
                  </a:lnTo>
                  <a:lnTo>
                    <a:pt x="801" y="33"/>
                  </a:lnTo>
                  <a:lnTo>
                    <a:pt x="801"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117"/>
            <p:cNvSpPr/>
            <p:nvPr/>
          </p:nvSpPr>
          <p:spPr bwMode="auto">
            <a:xfrm>
              <a:off x="4833938" y="3983980"/>
              <a:ext cx="107950" cy="50800"/>
            </a:xfrm>
            <a:custGeom>
              <a:avLst/>
              <a:gdLst>
                <a:gd name="T0" fmla="*/ 135 w 135"/>
                <a:gd name="T1" fmla="*/ 32 h 64"/>
                <a:gd name="T2" fmla="*/ 135 w 135"/>
                <a:gd name="T3" fmla="*/ 32 h 64"/>
                <a:gd name="T4" fmla="*/ 135 w 135"/>
                <a:gd name="T5" fmla="*/ 39 h 64"/>
                <a:gd name="T6" fmla="*/ 133 w 135"/>
                <a:gd name="T7" fmla="*/ 45 h 64"/>
                <a:gd name="T8" fmla="*/ 131 w 135"/>
                <a:gd name="T9" fmla="*/ 51 h 64"/>
                <a:gd name="T10" fmla="*/ 126 w 135"/>
                <a:gd name="T11" fmla="*/ 55 h 64"/>
                <a:gd name="T12" fmla="*/ 121 w 135"/>
                <a:gd name="T13" fmla="*/ 59 h 64"/>
                <a:gd name="T14" fmla="*/ 116 w 135"/>
                <a:gd name="T15" fmla="*/ 62 h 64"/>
                <a:gd name="T16" fmla="*/ 110 w 135"/>
                <a:gd name="T17" fmla="*/ 64 h 64"/>
                <a:gd name="T18" fmla="*/ 104 w 135"/>
                <a:gd name="T19" fmla="*/ 64 h 64"/>
                <a:gd name="T20" fmla="*/ 32 w 135"/>
                <a:gd name="T21" fmla="*/ 64 h 64"/>
                <a:gd name="T22" fmla="*/ 32 w 135"/>
                <a:gd name="T23" fmla="*/ 64 h 64"/>
                <a:gd name="T24" fmla="*/ 26 w 135"/>
                <a:gd name="T25" fmla="*/ 64 h 64"/>
                <a:gd name="T26" fmla="*/ 19 w 135"/>
                <a:gd name="T27" fmla="*/ 62 h 64"/>
                <a:gd name="T28" fmla="*/ 15 w 135"/>
                <a:gd name="T29" fmla="*/ 59 h 64"/>
                <a:gd name="T30" fmla="*/ 10 w 135"/>
                <a:gd name="T31" fmla="*/ 55 h 64"/>
                <a:gd name="T32" fmla="*/ 6 w 135"/>
                <a:gd name="T33" fmla="*/ 51 h 64"/>
                <a:gd name="T34" fmla="*/ 3 w 135"/>
                <a:gd name="T35" fmla="*/ 45 h 64"/>
                <a:gd name="T36" fmla="*/ 1 w 135"/>
                <a:gd name="T37" fmla="*/ 39 h 64"/>
                <a:gd name="T38" fmla="*/ 0 w 135"/>
                <a:gd name="T39" fmla="*/ 32 h 64"/>
                <a:gd name="T40" fmla="*/ 0 w 135"/>
                <a:gd name="T41" fmla="*/ 32 h 64"/>
                <a:gd name="T42" fmla="*/ 0 w 135"/>
                <a:gd name="T43" fmla="*/ 32 h 64"/>
                <a:gd name="T44" fmla="*/ 1 w 135"/>
                <a:gd name="T45" fmla="*/ 26 h 64"/>
                <a:gd name="T46" fmla="*/ 3 w 135"/>
                <a:gd name="T47" fmla="*/ 19 h 64"/>
                <a:gd name="T48" fmla="*/ 6 w 135"/>
                <a:gd name="T49" fmla="*/ 15 h 64"/>
                <a:gd name="T50" fmla="*/ 10 w 135"/>
                <a:gd name="T51" fmla="*/ 10 h 64"/>
                <a:gd name="T52" fmla="*/ 15 w 135"/>
                <a:gd name="T53" fmla="*/ 5 h 64"/>
                <a:gd name="T54" fmla="*/ 19 w 135"/>
                <a:gd name="T55" fmla="*/ 3 h 64"/>
                <a:gd name="T56" fmla="*/ 26 w 135"/>
                <a:gd name="T57" fmla="*/ 1 h 64"/>
                <a:gd name="T58" fmla="*/ 32 w 135"/>
                <a:gd name="T59" fmla="*/ 0 h 64"/>
                <a:gd name="T60" fmla="*/ 104 w 135"/>
                <a:gd name="T61" fmla="*/ 0 h 64"/>
                <a:gd name="T62" fmla="*/ 104 w 135"/>
                <a:gd name="T63" fmla="*/ 0 h 64"/>
                <a:gd name="T64" fmla="*/ 110 w 135"/>
                <a:gd name="T65" fmla="*/ 1 h 64"/>
                <a:gd name="T66" fmla="*/ 116 w 135"/>
                <a:gd name="T67" fmla="*/ 3 h 64"/>
                <a:gd name="T68" fmla="*/ 121 w 135"/>
                <a:gd name="T69" fmla="*/ 5 h 64"/>
                <a:gd name="T70" fmla="*/ 126 w 135"/>
                <a:gd name="T71" fmla="*/ 10 h 64"/>
                <a:gd name="T72" fmla="*/ 131 w 135"/>
                <a:gd name="T73" fmla="*/ 15 h 64"/>
                <a:gd name="T74" fmla="*/ 133 w 135"/>
                <a:gd name="T75" fmla="*/ 19 h 64"/>
                <a:gd name="T76" fmla="*/ 135 w 135"/>
                <a:gd name="T77" fmla="*/ 26 h 64"/>
                <a:gd name="T78" fmla="*/ 135 w 135"/>
                <a:gd name="T79" fmla="*/ 32 h 64"/>
                <a:gd name="T80" fmla="*/ 135 w 135"/>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5" h="64">
                  <a:moveTo>
                    <a:pt x="135" y="32"/>
                  </a:moveTo>
                  <a:lnTo>
                    <a:pt x="135" y="32"/>
                  </a:lnTo>
                  <a:lnTo>
                    <a:pt x="135" y="39"/>
                  </a:lnTo>
                  <a:lnTo>
                    <a:pt x="133" y="45"/>
                  </a:lnTo>
                  <a:lnTo>
                    <a:pt x="131" y="51"/>
                  </a:lnTo>
                  <a:lnTo>
                    <a:pt x="126" y="55"/>
                  </a:lnTo>
                  <a:lnTo>
                    <a:pt x="121" y="59"/>
                  </a:lnTo>
                  <a:lnTo>
                    <a:pt x="116" y="62"/>
                  </a:lnTo>
                  <a:lnTo>
                    <a:pt x="110" y="64"/>
                  </a:lnTo>
                  <a:lnTo>
                    <a:pt x="104" y="64"/>
                  </a:lnTo>
                  <a:lnTo>
                    <a:pt x="32" y="64"/>
                  </a:lnTo>
                  <a:lnTo>
                    <a:pt x="32" y="64"/>
                  </a:lnTo>
                  <a:lnTo>
                    <a:pt x="26" y="64"/>
                  </a:lnTo>
                  <a:lnTo>
                    <a:pt x="19" y="62"/>
                  </a:lnTo>
                  <a:lnTo>
                    <a:pt x="15" y="59"/>
                  </a:lnTo>
                  <a:lnTo>
                    <a:pt x="10" y="55"/>
                  </a:lnTo>
                  <a:lnTo>
                    <a:pt x="6" y="51"/>
                  </a:lnTo>
                  <a:lnTo>
                    <a:pt x="3" y="45"/>
                  </a:lnTo>
                  <a:lnTo>
                    <a:pt x="1" y="39"/>
                  </a:lnTo>
                  <a:lnTo>
                    <a:pt x="0" y="32"/>
                  </a:lnTo>
                  <a:lnTo>
                    <a:pt x="0" y="32"/>
                  </a:lnTo>
                  <a:lnTo>
                    <a:pt x="0" y="32"/>
                  </a:lnTo>
                  <a:lnTo>
                    <a:pt x="1" y="26"/>
                  </a:lnTo>
                  <a:lnTo>
                    <a:pt x="3" y="19"/>
                  </a:lnTo>
                  <a:lnTo>
                    <a:pt x="6" y="15"/>
                  </a:lnTo>
                  <a:lnTo>
                    <a:pt x="10" y="10"/>
                  </a:lnTo>
                  <a:lnTo>
                    <a:pt x="15" y="5"/>
                  </a:lnTo>
                  <a:lnTo>
                    <a:pt x="19" y="3"/>
                  </a:lnTo>
                  <a:lnTo>
                    <a:pt x="26" y="1"/>
                  </a:lnTo>
                  <a:lnTo>
                    <a:pt x="32" y="0"/>
                  </a:lnTo>
                  <a:lnTo>
                    <a:pt x="104" y="0"/>
                  </a:lnTo>
                  <a:lnTo>
                    <a:pt x="104" y="0"/>
                  </a:lnTo>
                  <a:lnTo>
                    <a:pt x="110" y="1"/>
                  </a:lnTo>
                  <a:lnTo>
                    <a:pt x="116" y="3"/>
                  </a:lnTo>
                  <a:lnTo>
                    <a:pt x="121" y="5"/>
                  </a:lnTo>
                  <a:lnTo>
                    <a:pt x="126" y="10"/>
                  </a:lnTo>
                  <a:lnTo>
                    <a:pt x="131" y="15"/>
                  </a:lnTo>
                  <a:lnTo>
                    <a:pt x="133" y="19"/>
                  </a:lnTo>
                  <a:lnTo>
                    <a:pt x="135" y="26"/>
                  </a:lnTo>
                  <a:lnTo>
                    <a:pt x="135" y="32"/>
                  </a:lnTo>
                  <a:lnTo>
                    <a:pt x="13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118"/>
            <p:cNvSpPr/>
            <p:nvPr/>
          </p:nvSpPr>
          <p:spPr bwMode="auto">
            <a:xfrm>
              <a:off x="3635376" y="4123680"/>
              <a:ext cx="2701925" cy="52388"/>
            </a:xfrm>
            <a:custGeom>
              <a:avLst/>
              <a:gdLst>
                <a:gd name="T0" fmla="*/ 3404 w 3404"/>
                <a:gd name="T1" fmla="*/ 32 h 65"/>
                <a:gd name="T2" fmla="*/ 3404 w 3404"/>
                <a:gd name="T3" fmla="*/ 32 h 65"/>
                <a:gd name="T4" fmla="*/ 3403 w 3404"/>
                <a:gd name="T5" fmla="*/ 39 h 65"/>
                <a:gd name="T6" fmla="*/ 3402 w 3404"/>
                <a:gd name="T7" fmla="*/ 45 h 65"/>
                <a:gd name="T8" fmla="*/ 3399 w 3404"/>
                <a:gd name="T9" fmla="*/ 51 h 65"/>
                <a:gd name="T10" fmla="*/ 3395 w 3404"/>
                <a:gd name="T11" fmla="*/ 55 h 65"/>
                <a:gd name="T12" fmla="*/ 3389 w 3404"/>
                <a:gd name="T13" fmla="*/ 59 h 65"/>
                <a:gd name="T14" fmla="*/ 3385 w 3404"/>
                <a:gd name="T15" fmla="*/ 62 h 65"/>
                <a:gd name="T16" fmla="*/ 3378 w 3404"/>
                <a:gd name="T17" fmla="*/ 65 h 65"/>
                <a:gd name="T18" fmla="*/ 3372 w 3404"/>
                <a:gd name="T19" fmla="*/ 65 h 65"/>
                <a:gd name="T20" fmla="*/ 33 w 3404"/>
                <a:gd name="T21" fmla="*/ 65 h 65"/>
                <a:gd name="T22" fmla="*/ 33 w 3404"/>
                <a:gd name="T23" fmla="*/ 65 h 65"/>
                <a:gd name="T24" fmla="*/ 26 w 3404"/>
                <a:gd name="T25" fmla="*/ 65 h 65"/>
                <a:gd name="T26" fmla="*/ 20 w 3404"/>
                <a:gd name="T27" fmla="*/ 62 h 65"/>
                <a:gd name="T28" fmla="*/ 14 w 3404"/>
                <a:gd name="T29" fmla="*/ 59 h 65"/>
                <a:gd name="T30" fmla="*/ 9 w 3404"/>
                <a:gd name="T31" fmla="*/ 55 h 65"/>
                <a:gd name="T32" fmla="*/ 5 w 3404"/>
                <a:gd name="T33" fmla="*/ 51 h 65"/>
                <a:gd name="T34" fmla="*/ 2 w 3404"/>
                <a:gd name="T35" fmla="*/ 45 h 65"/>
                <a:gd name="T36" fmla="*/ 0 w 3404"/>
                <a:gd name="T37" fmla="*/ 39 h 65"/>
                <a:gd name="T38" fmla="*/ 0 w 3404"/>
                <a:gd name="T39" fmla="*/ 32 h 65"/>
                <a:gd name="T40" fmla="*/ 0 w 3404"/>
                <a:gd name="T41" fmla="*/ 32 h 65"/>
                <a:gd name="T42" fmla="*/ 0 w 3404"/>
                <a:gd name="T43" fmla="*/ 32 h 65"/>
                <a:gd name="T44" fmla="*/ 0 w 3404"/>
                <a:gd name="T45" fmla="*/ 26 h 65"/>
                <a:gd name="T46" fmla="*/ 2 w 3404"/>
                <a:gd name="T47" fmla="*/ 19 h 65"/>
                <a:gd name="T48" fmla="*/ 5 w 3404"/>
                <a:gd name="T49" fmla="*/ 15 h 65"/>
                <a:gd name="T50" fmla="*/ 9 w 3404"/>
                <a:gd name="T51" fmla="*/ 10 h 65"/>
                <a:gd name="T52" fmla="*/ 14 w 3404"/>
                <a:gd name="T53" fmla="*/ 6 h 65"/>
                <a:gd name="T54" fmla="*/ 20 w 3404"/>
                <a:gd name="T55" fmla="*/ 3 h 65"/>
                <a:gd name="T56" fmla="*/ 26 w 3404"/>
                <a:gd name="T57" fmla="*/ 1 h 65"/>
                <a:gd name="T58" fmla="*/ 33 w 3404"/>
                <a:gd name="T59" fmla="*/ 0 h 65"/>
                <a:gd name="T60" fmla="*/ 3372 w 3404"/>
                <a:gd name="T61" fmla="*/ 0 h 65"/>
                <a:gd name="T62" fmla="*/ 3372 w 3404"/>
                <a:gd name="T63" fmla="*/ 0 h 65"/>
                <a:gd name="T64" fmla="*/ 3378 w 3404"/>
                <a:gd name="T65" fmla="*/ 1 h 65"/>
                <a:gd name="T66" fmla="*/ 3385 w 3404"/>
                <a:gd name="T67" fmla="*/ 3 h 65"/>
                <a:gd name="T68" fmla="*/ 3389 w 3404"/>
                <a:gd name="T69" fmla="*/ 6 h 65"/>
                <a:gd name="T70" fmla="*/ 3395 w 3404"/>
                <a:gd name="T71" fmla="*/ 10 h 65"/>
                <a:gd name="T72" fmla="*/ 3399 w 3404"/>
                <a:gd name="T73" fmla="*/ 15 h 65"/>
                <a:gd name="T74" fmla="*/ 3402 w 3404"/>
                <a:gd name="T75" fmla="*/ 19 h 65"/>
                <a:gd name="T76" fmla="*/ 3403 w 3404"/>
                <a:gd name="T77" fmla="*/ 26 h 65"/>
                <a:gd name="T78" fmla="*/ 3404 w 3404"/>
                <a:gd name="T79" fmla="*/ 32 h 65"/>
                <a:gd name="T80" fmla="*/ 3404 w 3404"/>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04" h="65">
                  <a:moveTo>
                    <a:pt x="3404" y="32"/>
                  </a:moveTo>
                  <a:lnTo>
                    <a:pt x="3404" y="32"/>
                  </a:lnTo>
                  <a:lnTo>
                    <a:pt x="3403" y="39"/>
                  </a:lnTo>
                  <a:lnTo>
                    <a:pt x="3402" y="45"/>
                  </a:lnTo>
                  <a:lnTo>
                    <a:pt x="3399" y="51"/>
                  </a:lnTo>
                  <a:lnTo>
                    <a:pt x="3395" y="55"/>
                  </a:lnTo>
                  <a:lnTo>
                    <a:pt x="3389" y="59"/>
                  </a:lnTo>
                  <a:lnTo>
                    <a:pt x="3385" y="62"/>
                  </a:lnTo>
                  <a:lnTo>
                    <a:pt x="3378" y="65"/>
                  </a:lnTo>
                  <a:lnTo>
                    <a:pt x="3372" y="65"/>
                  </a:lnTo>
                  <a:lnTo>
                    <a:pt x="33" y="65"/>
                  </a:lnTo>
                  <a:lnTo>
                    <a:pt x="33" y="65"/>
                  </a:lnTo>
                  <a:lnTo>
                    <a:pt x="26" y="65"/>
                  </a:lnTo>
                  <a:lnTo>
                    <a:pt x="20" y="62"/>
                  </a:lnTo>
                  <a:lnTo>
                    <a:pt x="14" y="59"/>
                  </a:lnTo>
                  <a:lnTo>
                    <a:pt x="9" y="55"/>
                  </a:lnTo>
                  <a:lnTo>
                    <a:pt x="5" y="51"/>
                  </a:lnTo>
                  <a:lnTo>
                    <a:pt x="2" y="45"/>
                  </a:lnTo>
                  <a:lnTo>
                    <a:pt x="0" y="39"/>
                  </a:lnTo>
                  <a:lnTo>
                    <a:pt x="0" y="32"/>
                  </a:lnTo>
                  <a:lnTo>
                    <a:pt x="0" y="32"/>
                  </a:lnTo>
                  <a:lnTo>
                    <a:pt x="0" y="32"/>
                  </a:lnTo>
                  <a:lnTo>
                    <a:pt x="0" y="26"/>
                  </a:lnTo>
                  <a:lnTo>
                    <a:pt x="2" y="19"/>
                  </a:lnTo>
                  <a:lnTo>
                    <a:pt x="5" y="15"/>
                  </a:lnTo>
                  <a:lnTo>
                    <a:pt x="9" y="10"/>
                  </a:lnTo>
                  <a:lnTo>
                    <a:pt x="14" y="6"/>
                  </a:lnTo>
                  <a:lnTo>
                    <a:pt x="20" y="3"/>
                  </a:lnTo>
                  <a:lnTo>
                    <a:pt x="26" y="1"/>
                  </a:lnTo>
                  <a:lnTo>
                    <a:pt x="33" y="0"/>
                  </a:lnTo>
                  <a:lnTo>
                    <a:pt x="3372" y="0"/>
                  </a:lnTo>
                  <a:lnTo>
                    <a:pt x="3372" y="0"/>
                  </a:lnTo>
                  <a:lnTo>
                    <a:pt x="3378" y="1"/>
                  </a:lnTo>
                  <a:lnTo>
                    <a:pt x="3385" y="3"/>
                  </a:lnTo>
                  <a:lnTo>
                    <a:pt x="3389" y="6"/>
                  </a:lnTo>
                  <a:lnTo>
                    <a:pt x="3395" y="10"/>
                  </a:lnTo>
                  <a:lnTo>
                    <a:pt x="3399" y="15"/>
                  </a:lnTo>
                  <a:lnTo>
                    <a:pt x="3402" y="19"/>
                  </a:lnTo>
                  <a:lnTo>
                    <a:pt x="3403" y="26"/>
                  </a:lnTo>
                  <a:lnTo>
                    <a:pt x="3404" y="32"/>
                  </a:lnTo>
                  <a:lnTo>
                    <a:pt x="3404"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119"/>
            <p:cNvSpPr/>
            <p:nvPr/>
          </p:nvSpPr>
          <p:spPr bwMode="auto">
            <a:xfrm>
              <a:off x="7339013" y="2820343"/>
              <a:ext cx="171450" cy="50800"/>
            </a:xfrm>
            <a:custGeom>
              <a:avLst/>
              <a:gdLst>
                <a:gd name="T0" fmla="*/ 217 w 217"/>
                <a:gd name="T1" fmla="*/ 32 h 64"/>
                <a:gd name="T2" fmla="*/ 217 w 217"/>
                <a:gd name="T3" fmla="*/ 32 h 64"/>
                <a:gd name="T4" fmla="*/ 217 w 217"/>
                <a:gd name="T5" fmla="*/ 38 h 64"/>
                <a:gd name="T6" fmla="*/ 214 w 217"/>
                <a:gd name="T7" fmla="*/ 44 h 64"/>
                <a:gd name="T8" fmla="*/ 211 w 217"/>
                <a:gd name="T9" fmla="*/ 50 h 64"/>
                <a:gd name="T10" fmla="*/ 207 w 217"/>
                <a:gd name="T11" fmla="*/ 54 h 64"/>
                <a:gd name="T12" fmla="*/ 203 w 217"/>
                <a:gd name="T13" fmla="*/ 59 h 64"/>
                <a:gd name="T14" fmla="*/ 197 w 217"/>
                <a:gd name="T15" fmla="*/ 61 h 64"/>
                <a:gd name="T16" fmla="*/ 191 w 217"/>
                <a:gd name="T17" fmla="*/ 64 h 64"/>
                <a:gd name="T18" fmla="*/ 184 w 217"/>
                <a:gd name="T19" fmla="*/ 64 h 64"/>
                <a:gd name="T20" fmla="*/ 33 w 217"/>
                <a:gd name="T21" fmla="*/ 64 h 64"/>
                <a:gd name="T22" fmla="*/ 33 w 217"/>
                <a:gd name="T23" fmla="*/ 64 h 64"/>
                <a:gd name="T24" fmla="*/ 26 w 217"/>
                <a:gd name="T25" fmla="*/ 64 h 64"/>
                <a:gd name="T26" fmla="*/ 20 w 217"/>
                <a:gd name="T27" fmla="*/ 61 h 64"/>
                <a:gd name="T28" fmla="*/ 14 w 217"/>
                <a:gd name="T29" fmla="*/ 59 h 64"/>
                <a:gd name="T30" fmla="*/ 9 w 217"/>
                <a:gd name="T31" fmla="*/ 54 h 64"/>
                <a:gd name="T32" fmla="*/ 6 w 217"/>
                <a:gd name="T33" fmla="*/ 50 h 64"/>
                <a:gd name="T34" fmla="*/ 2 w 217"/>
                <a:gd name="T35" fmla="*/ 44 h 64"/>
                <a:gd name="T36" fmla="*/ 1 w 217"/>
                <a:gd name="T37" fmla="*/ 38 h 64"/>
                <a:gd name="T38" fmla="*/ 0 w 217"/>
                <a:gd name="T39" fmla="*/ 32 h 64"/>
                <a:gd name="T40" fmla="*/ 0 w 217"/>
                <a:gd name="T41" fmla="*/ 32 h 64"/>
                <a:gd name="T42" fmla="*/ 0 w 217"/>
                <a:gd name="T43" fmla="*/ 32 h 64"/>
                <a:gd name="T44" fmla="*/ 1 w 217"/>
                <a:gd name="T45" fmla="*/ 25 h 64"/>
                <a:gd name="T46" fmla="*/ 2 w 217"/>
                <a:gd name="T47" fmla="*/ 20 h 64"/>
                <a:gd name="T48" fmla="*/ 6 w 217"/>
                <a:gd name="T49" fmla="*/ 14 h 64"/>
                <a:gd name="T50" fmla="*/ 9 w 217"/>
                <a:gd name="T51" fmla="*/ 9 h 64"/>
                <a:gd name="T52" fmla="*/ 14 w 217"/>
                <a:gd name="T53" fmla="*/ 6 h 64"/>
                <a:gd name="T54" fmla="*/ 20 w 217"/>
                <a:gd name="T55" fmla="*/ 2 h 64"/>
                <a:gd name="T56" fmla="*/ 26 w 217"/>
                <a:gd name="T57" fmla="*/ 0 h 64"/>
                <a:gd name="T58" fmla="*/ 33 w 217"/>
                <a:gd name="T59" fmla="*/ 0 h 64"/>
                <a:gd name="T60" fmla="*/ 184 w 217"/>
                <a:gd name="T61" fmla="*/ 0 h 64"/>
                <a:gd name="T62" fmla="*/ 184 w 217"/>
                <a:gd name="T63" fmla="*/ 0 h 64"/>
                <a:gd name="T64" fmla="*/ 191 w 217"/>
                <a:gd name="T65" fmla="*/ 0 h 64"/>
                <a:gd name="T66" fmla="*/ 197 w 217"/>
                <a:gd name="T67" fmla="*/ 2 h 64"/>
                <a:gd name="T68" fmla="*/ 203 w 217"/>
                <a:gd name="T69" fmla="*/ 6 h 64"/>
                <a:gd name="T70" fmla="*/ 207 w 217"/>
                <a:gd name="T71" fmla="*/ 9 h 64"/>
                <a:gd name="T72" fmla="*/ 211 w 217"/>
                <a:gd name="T73" fmla="*/ 14 h 64"/>
                <a:gd name="T74" fmla="*/ 214 w 217"/>
                <a:gd name="T75" fmla="*/ 20 h 64"/>
                <a:gd name="T76" fmla="*/ 217 w 217"/>
                <a:gd name="T77" fmla="*/ 25 h 64"/>
                <a:gd name="T78" fmla="*/ 217 w 217"/>
                <a:gd name="T79" fmla="*/ 32 h 64"/>
                <a:gd name="T80" fmla="*/ 217 w 217"/>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 h="64">
                  <a:moveTo>
                    <a:pt x="217" y="32"/>
                  </a:moveTo>
                  <a:lnTo>
                    <a:pt x="217" y="32"/>
                  </a:lnTo>
                  <a:lnTo>
                    <a:pt x="217" y="38"/>
                  </a:lnTo>
                  <a:lnTo>
                    <a:pt x="214" y="44"/>
                  </a:lnTo>
                  <a:lnTo>
                    <a:pt x="211" y="50"/>
                  </a:lnTo>
                  <a:lnTo>
                    <a:pt x="207" y="54"/>
                  </a:lnTo>
                  <a:lnTo>
                    <a:pt x="203" y="59"/>
                  </a:lnTo>
                  <a:lnTo>
                    <a:pt x="197" y="61"/>
                  </a:lnTo>
                  <a:lnTo>
                    <a:pt x="191" y="64"/>
                  </a:lnTo>
                  <a:lnTo>
                    <a:pt x="184" y="64"/>
                  </a:lnTo>
                  <a:lnTo>
                    <a:pt x="33" y="64"/>
                  </a:lnTo>
                  <a:lnTo>
                    <a:pt x="33" y="64"/>
                  </a:lnTo>
                  <a:lnTo>
                    <a:pt x="26"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6"/>
                  </a:lnTo>
                  <a:lnTo>
                    <a:pt x="20" y="2"/>
                  </a:lnTo>
                  <a:lnTo>
                    <a:pt x="26" y="0"/>
                  </a:lnTo>
                  <a:lnTo>
                    <a:pt x="33" y="0"/>
                  </a:lnTo>
                  <a:lnTo>
                    <a:pt x="184" y="0"/>
                  </a:lnTo>
                  <a:lnTo>
                    <a:pt x="184" y="0"/>
                  </a:lnTo>
                  <a:lnTo>
                    <a:pt x="191" y="0"/>
                  </a:lnTo>
                  <a:lnTo>
                    <a:pt x="197" y="2"/>
                  </a:lnTo>
                  <a:lnTo>
                    <a:pt x="203" y="6"/>
                  </a:lnTo>
                  <a:lnTo>
                    <a:pt x="207" y="9"/>
                  </a:lnTo>
                  <a:lnTo>
                    <a:pt x="211" y="14"/>
                  </a:lnTo>
                  <a:lnTo>
                    <a:pt x="214" y="20"/>
                  </a:lnTo>
                  <a:lnTo>
                    <a:pt x="217" y="25"/>
                  </a:lnTo>
                  <a:lnTo>
                    <a:pt x="217" y="32"/>
                  </a:lnTo>
                  <a:lnTo>
                    <a:pt x="217"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120"/>
            <p:cNvSpPr/>
            <p:nvPr/>
          </p:nvSpPr>
          <p:spPr bwMode="auto">
            <a:xfrm>
              <a:off x="8489951" y="2945755"/>
              <a:ext cx="258763" cy="52388"/>
            </a:xfrm>
            <a:custGeom>
              <a:avLst/>
              <a:gdLst>
                <a:gd name="T0" fmla="*/ 328 w 328"/>
                <a:gd name="T1" fmla="*/ 32 h 64"/>
                <a:gd name="T2" fmla="*/ 328 w 328"/>
                <a:gd name="T3" fmla="*/ 32 h 64"/>
                <a:gd name="T4" fmla="*/ 327 w 328"/>
                <a:gd name="T5" fmla="*/ 38 h 64"/>
                <a:gd name="T6" fmla="*/ 326 w 328"/>
                <a:gd name="T7" fmla="*/ 45 h 64"/>
                <a:gd name="T8" fmla="*/ 322 w 328"/>
                <a:gd name="T9" fmla="*/ 49 h 64"/>
                <a:gd name="T10" fmla="*/ 319 w 328"/>
                <a:gd name="T11" fmla="*/ 54 h 64"/>
                <a:gd name="T12" fmla="*/ 313 w 328"/>
                <a:gd name="T13" fmla="*/ 59 h 64"/>
                <a:gd name="T14" fmla="*/ 308 w 328"/>
                <a:gd name="T15" fmla="*/ 61 h 64"/>
                <a:gd name="T16" fmla="*/ 302 w 328"/>
                <a:gd name="T17" fmla="*/ 63 h 64"/>
                <a:gd name="T18" fmla="*/ 296 w 328"/>
                <a:gd name="T19" fmla="*/ 64 h 64"/>
                <a:gd name="T20" fmla="*/ 33 w 328"/>
                <a:gd name="T21" fmla="*/ 64 h 64"/>
                <a:gd name="T22" fmla="*/ 33 w 328"/>
                <a:gd name="T23" fmla="*/ 64 h 64"/>
                <a:gd name="T24" fmla="*/ 26 w 328"/>
                <a:gd name="T25" fmla="*/ 63 h 64"/>
                <a:gd name="T26" fmla="*/ 20 w 328"/>
                <a:gd name="T27" fmla="*/ 61 h 64"/>
                <a:gd name="T28" fmla="*/ 14 w 328"/>
                <a:gd name="T29" fmla="*/ 59 h 64"/>
                <a:gd name="T30" fmla="*/ 9 w 328"/>
                <a:gd name="T31" fmla="*/ 54 h 64"/>
                <a:gd name="T32" fmla="*/ 6 w 328"/>
                <a:gd name="T33" fmla="*/ 49 h 64"/>
                <a:gd name="T34" fmla="*/ 2 w 328"/>
                <a:gd name="T35" fmla="*/ 45 h 64"/>
                <a:gd name="T36" fmla="*/ 1 w 328"/>
                <a:gd name="T37" fmla="*/ 38 h 64"/>
                <a:gd name="T38" fmla="*/ 0 w 328"/>
                <a:gd name="T39" fmla="*/ 32 h 64"/>
                <a:gd name="T40" fmla="*/ 0 w 328"/>
                <a:gd name="T41" fmla="*/ 32 h 64"/>
                <a:gd name="T42" fmla="*/ 0 w 328"/>
                <a:gd name="T43" fmla="*/ 32 h 64"/>
                <a:gd name="T44" fmla="*/ 1 w 328"/>
                <a:gd name="T45" fmla="*/ 25 h 64"/>
                <a:gd name="T46" fmla="*/ 2 w 328"/>
                <a:gd name="T47" fmla="*/ 19 h 64"/>
                <a:gd name="T48" fmla="*/ 6 w 328"/>
                <a:gd name="T49" fmla="*/ 13 h 64"/>
                <a:gd name="T50" fmla="*/ 9 w 328"/>
                <a:gd name="T51" fmla="*/ 9 h 64"/>
                <a:gd name="T52" fmla="*/ 14 w 328"/>
                <a:gd name="T53" fmla="*/ 5 h 64"/>
                <a:gd name="T54" fmla="*/ 20 w 328"/>
                <a:gd name="T55" fmla="*/ 2 h 64"/>
                <a:gd name="T56" fmla="*/ 26 w 328"/>
                <a:gd name="T57" fmla="*/ 0 h 64"/>
                <a:gd name="T58" fmla="*/ 33 w 328"/>
                <a:gd name="T59" fmla="*/ 0 h 64"/>
                <a:gd name="T60" fmla="*/ 296 w 328"/>
                <a:gd name="T61" fmla="*/ 0 h 64"/>
                <a:gd name="T62" fmla="*/ 296 w 328"/>
                <a:gd name="T63" fmla="*/ 0 h 64"/>
                <a:gd name="T64" fmla="*/ 302 w 328"/>
                <a:gd name="T65" fmla="*/ 0 h 64"/>
                <a:gd name="T66" fmla="*/ 308 w 328"/>
                <a:gd name="T67" fmla="*/ 2 h 64"/>
                <a:gd name="T68" fmla="*/ 313 w 328"/>
                <a:gd name="T69" fmla="*/ 5 h 64"/>
                <a:gd name="T70" fmla="*/ 319 w 328"/>
                <a:gd name="T71" fmla="*/ 9 h 64"/>
                <a:gd name="T72" fmla="*/ 322 w 328"/>
                <a:gd name="T73" fmla="*/ 13 h 64"/>
                <a:gd name="T74" fmla="*/ 326 w 328"/>
                <a:gd name="T75" fmla="*/ 19 h 64"/>
                <a:gd name="T76" fmla="*/ 327 w 328"/>
                <a:gd name="T77" fmla="*/ 25 h 64"/>
                <a:gd name="T78" fmla="*/ 328 w 328"/>
                <a:gd name="T79" fmla="*/ 32 h 64"/>
                <a:gd name="T80" fmla="*/ 328 w 328"/>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64">
                  <a:moveTo>
                    <a:pt x="328" y="32"/>
                  </a:moveTo>
                  <a:lnTo>
                    <a:pt x="328" y="32"/>
                  </a:lnTo>
                  <a:lnTo>
                    <a:pt x="327" y="38"/>
                  </a:lnTo>
                  <a:lnTo>
                    <a:pt x="326" y="45"/>
                  </a:lnTo>
                  <a:lnTo>
                    <a:pt x="322" y="49"/>
                  </a:lnTo>
                  <a:lnTo>
                    <a:pt x="319" y="54"/>
                  </a:lnTo>
                  <a:lnTo>
                    <a:pt x="313" y="59"/>
                  </a:lnTo>
                  <a:lnTo>
                    <a:pt x="308" y="61"/>
                  </a:lnTo>
                  <a:lnTo>
                    <a:pt x="302" y="63"/>
                  </a:lnTo>
                  <a:lnTo>
                    <a:pt x="296" y="64"/>
                  </a:lnTo>
                  <a:lnTo>
                    <a:pt x="33" y="64"/>
                  </a:lnTo>
                  <a:lnTo>
                    <a:pt x="33" y="64"/>
                  </a:lnTo>
                  <a:lnTo>
                    <a:pt x="26" y="63"/>
                  </a:lnTo>
                  <a:lnTo>
                    <a:pt x="20" y="61"/>
                  </a:lnTo>
                  <a:lnTo>
                    <a:pt x="14" y="59"/>
                  </a:lnTo>
                  <a:lnTo>
                    <a:pt x="9" y="54"/>
                  </a:lnTo>
                  <a:lnTo>
                    <a:pt x="6" y="49"/>
                  </a:lnTo>
                  <a:lnTo>
                    <a:pt x="2" y="45"/>
                  </a:lnTo>
                  <a:lnTo>
                    <a:pt x="1" y="38"/>
                  </a:lnTo>
                  <a:lnTo>
                    <a:pt x="0" y="32"/>
                  </a:lnTo>
                  <a:lnTo>
                    <a:pt x="0" y="32"/>
                  </a:lnTo>
                  <a:lnTo>
                    <a:pt x="0" y="32"/>
                  </a:lnTo>
                  <a:lnTo>
                    <a:pt x="1" y="25"/>
                  </a:lnTo>
                  <a:lnTo>
                    <a:pt x="2" y="19"/>
                  </a:lnTo>
                  <a:lnTo>
                    <a:pt x="6" y="13"/>
                  </a:lnTo>
                  <a:lnTo>
                    <a:pt x="9" y="9"/>
                  </a:lnTo>
                  <a:lnTo>
                    <a:pt x="14" y="5"/>
                  </a:lnTo>
                  <a:lnTo>
                    <a:pt x="20" y="2"/>
                  </a:lnTo>
                  <a:lnTo>
                    <a:pt x="26" y="0"/>
                  </a:lnTo>
                  <a:lnTo>
                    <a:pt x="33" y="0"/>
                  </a:lnTo>
                  <a:lnTo>
                    <a:pt x="296" y="0"/>
                  </a:lnTo>
                  <a:lnTo>
                    <a:pt x="296" y="0"/>
                  </a:lnTo>
                  <a:lnTo>
                    <a:pt x="302" y="0"/>
                  </a:lnTo>
                  <a:lnTo>
                    <a:pt x="308" y="2"/>
                  </a:lnTo>
                  <a:lnTo>
                    <a:pt x="313" y="5"/>
                  </a:lnTo>
                  <a:lnTo>
                    <a:pt x="319" y="9"/>
                  </a:lnTo>
                  <a:lnTo>
                    <a:pt x="322" y="13"/>
                  </a:lnTo>
                  <a:lnTo>
                    <a:pt x="326" y="19"/>
                  </a:lnTo>
                  <a:lnTo>
                    <a:pt x="327" y="25"/>
                  </a:lnTo>
                  <a:lnTo>
                    <a:pt x="328" y="32"/>
                  </a:lnTo>
                  <a:lnTo>
                    <a:pt x="328"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121"/>
            <p:cNvSpPr/>
            <p:nvPr/>
          </p:nvSpPr>
          <p:spPr bwMode="auto">
            <a:xfrm>
              <a:off x="7339013" y="3094980"/>
              <a:ext cx="1590675" cy="52388"/>
            </a:xfrm>
            <a:custGeom>
              <a:avLst/>
              <a:gdLst>
                <a:gd name="T0" fmla="*/ 2004 w 2004"/>
                <a:gd name="T1" fmla="*/ 33 h 65"/>
                <a:gd name="T2" fmla="*/ 2004 w 2004"/>
                <a:gd name="T3" fmla="*/ 33 h 65"/>
                <a:gd name="T4" fmla="*/ 2004 w 2004"/>
                <a:gd name="T5" fmla="*/ 40 h 65"/>
                <a:gd name="T6" fmla="*/ 2002 w 2004"/>
                <a:gd name="T7" fmla="*/ 45 h 65"/>
                <a:gd name="T8" fmla="*/ 1999 w 2004"/>
                <a:gd name="T9" fmla="*/ 51 h 65"/>
                <a:gd name="T10" fmla="*/ 1995 w 2004"/>
                <a:gd name="T11" fmla="*/ 56 h 65"/>
                <a:gd name="T12" fmla="*/ 1990 w 2004"/>
                <a:gd name="T13" fmla="*/ 59 h 65"/>
                <a:gd name="T14" fmla="*/ 1984 w 2004"/>
                <a:gd name="T15" fmla="*/ 63 h 65"/>
                <a:gd name="T16" fmla="*/ 1979 w 2004"/>
                <a:gd name="T17" fmla="*/ 65 h 65"/>
                <a:gd name="T18" fmla="*/ 1973 w 2004"/>
                <a:gd name="T19" fmla="*/ 65 h 65"/>
                <a:gd name="T20" fmla="*/ 33 w 2004"/>
                <a:gd name="T21" fmla="*/ 65 h 65"/>
                <a:gd name="T22" fmla="*/ 33 w 2004"/>
                <a:gd name="T23" fmla="*/ 65 h 65"/>
                <a:gd name="T24" fmla="*/ 26 w 2004"/>
                <a:gd name="T25" fmla="*/ 65 h 65"/>
                <a:gd name="T26" fmla="*/ 20 w 2004"/>
                <a:gd name="T27" fmla="*/ 63 h 65"/>
                <a:gd name="T28" fmla="*/ 14 w 2004"/>
                <a:gd name="T29" fmla="*/ 59 h 65"/>
                <a:gd name="T30" fmla="*/ 9 w 2004"/>
                <a:gd name="T31" fmla="*/ 56 h 65"/>
                <a:gd name="T32" fmla="*/ 6 w 2004"/>
                <a:gd name="T33" fmla="*/ 51 h 65"/>
                <a:gd name="T34" fmla="*/ 2 w 2004"/>
                <a:gd name="T35" fmla="*/ 45 h 65"/>
                <a:gd name="T36" fmla="*/ 1 w 2004"/>
                <a:gd name="T37" fmla="*/ 40 h 65"/>
                <a:gd name="T38" fmla="*/ 0 w 2004"/>
                <a:gd name="T39" fmla="*/ 33 h 65"/>
                <a:gd name="T40" fmla="*/ 0 w 2004"/>
                <a:gd name="T41" fmla="*/ 33 h 65"/>
                <a:gd name="T42" fmla="*/ 0 w 2004"/>
                <a:gd name="T43" fmla="*/ 33 h 65"/>
                <a:gd name="T44" fmla="*/ 1 w 2004"/>
                <a:gd name="T45" fmla="*/ 27 h 65"/>
                <a:gd name="T46" fmla="*/ 2 w 2004"/>
                <a:gd name="T47" fmla="*/ 20 h 65"/>
                <a:gd name="T48" fmla="*/ 6 w 2004"/>
                <a:gd name="T49" fmla="*/ 15 h 65"/>
                <a:gd name="T50" fmla="*/ 9 w 2004"/>
                <a:gd name="T51" fmla="*/ 11 h 65"/>
                <a:gd name="T52" fmla="*/ 14 w 2004"/>
                <a:gd name="T53" fmla="*/ 6 h 65"/>
                <a:gd name="T54" fmla="*/ 20 w 2004"/>
                <a:gd name="T55" fmla="*/ 4 h 65"/>
                <a:gd name="T56" fmla="*/ 26 w 2004"/>
                <a:gd name="T57" fmla="*/ 1 h 65"/>
                <a:gd name="T58" fmla="*/ 33 w 2004"/>
                <a:gd name="T59" fmla="*/ 0 h 65"/>
                <a:gd name="T60" fmla="*/ 1973 w 2004"/>
                <a:gd name="T61" fmla="*/ 0 h 65"/>
                <a:gd name="T62" fmla="*/ 1973 w 2004"/>
                <a:gd name="T63" fmla="*/ 0 h 65"/>
                <a:gd name="T64" fmla="*/ 1979 w 2004"/>
                <a:gd name="T65" fmla="*/ 1 h 65"/>
                <a:gd name="T66" fmla="*/ 1984 w 2004"/>
                <a:gd name="T67" fmla="*/ 4 h 65"/>
                <a:gd name="T68" fmla="*/ 1990 w 2004"/>
                <a:gd name="T69" fmla="*/ 6 h 65"/>
                <a:gd name="T70" fmla="*/ 1995 w 2004"/>
                <a:gd name="T71" fmla="*/ 11 h 65"/>
                <a:gd name="T72" fmla="*/ 1999 w 2004"/>
                <a:gd name="T73" fmla="*/ 15 h 65"/>
                <a:gd name="T74" fmla="*/ 2002 w 2004"/>
                <a:gd name="T75" fmla="*/ 20 h 65"/>
                <a:gd name="T76" fmla="*/ 2004 w 2004"/>
                <a:gd name="T77" fmla="*/ 27 h 65"/>
                <a:gd name="T78" fmla="*/ 2004 w 2004"/>
                <a:gd name="T79" fmla="*/ 33 h 65"/>
                <a:gd name="T80" fmla="*/ 2004 w 2004"/>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4" h="65">
                  <a:moveTo>
                    <a:pt x="2004" y="33"/>
                  </a:moveTo>
                  <a:lnTo>
                    <a:pt x="2004" y="33"/>
                  </a:lnTo>
                  <a:lnTo>
                    <a:pt x="2004" y="40"/>
                  </a:lnTo>
                  <a:lnTo>
                    <a:pt x="2002" y="45"/>
                  </a:lnTo>
                  <a:lnTo>
                    <a:pt x="1999" y="51"/>
                  </a:lnTo>
                  <a:lnTo>
                    <a:pt x="1995" y="56"/>
                  </a:lnTo>
                  <a:lnTo>
                    <a:pt x="1990" y="59"/>
                  </a:lnTo>
                  <a:lnTo>
                    <a:pt x="1984" y="63"/>
                  </a:lnTo>
                  <a:lnTo>
                    <a:pt x="1979" y="65"/>
                  </a:lnTo>
                  <a:lnTo>
                    <a:pt x="1973" y="65"/>
                  </a:lnTo>
                  <a:lnTo>
                    <a:pt x="33" y="65"/>
                  </a:lnTo>
                  <a:lnTo>
                    <a:pt x="33" y="65"/>
                  </a:lnTo>
                  <a:lnTo>
                    <a:pt x="26" y="65"/>
                  </a:lnTo>
                  <a:lnTo>
                    <a:pt x="20" y="63"/>
                  </a:lnTo>
                  <a:lnTo>
                    <a:pt x="14" y="59"/>
                  </a:lnTo>
                  <a:lnTo>
                    <a:pt x="9" y="56"/>
                  </a:lnTo>
                  <a:lnTo>
                    <a:pt x="6" y="51"/>
                  </a:lnTo>
                  <a:lnTo>
                    <a:pt x="2" y="45"/>
                  </a:lnTo>
                  <a:lnTo>
                    <a:pt x="1" y="40"/>
                  </a:lnTo>
                  <a:lnTo>
                    <a:pt x="0" y="33"/>
                  </a:lnTo>
                  <a:lnTo>
                    <a:pt x="0" y="33"/>
                  </a:lnTo>
                  <a:lnTo>
                    <a:pt x="0" y="33"/>
                  </a:lnTo>
                  <a:lnTo>
                    <a:pt x="1" y="27"/>
                  </a:lnTo>
                  <a:lnTo>
                    <a:pt x="2" y="20"/>
                  </a:lnTo>
                  <a:lnTo>
                    <a:pt x="6" y="15"/>
                  </a:lnTo>
                  <a:lnTo>
                    <a:pt x="9" y="11"/>
                  </a:lnTo>
                  <a:lnTo>
                    <a:pt x="14" y="6"/>
                  </a:lnTo>
                  <a:lnTo>
                    <a:pt x="20" y="4"/>
                  </a:lnTo>
                  <a:lnTo>
                    <a:pt x="26" y="1"/>
                  </a:lnTo>
                  <a:lnTo>
                    <a:pt x="33" y="0"/>
                  </a:lnTo>
                  <a:lnTo>
                    <a:pt x="1973" y="0"/>
                  </a:lnTo>
                  <a:lnTo>
                    <a:pt x="1973" y="0"/>
                  </a:lnTo>
                  <a:lnTo>
                    <a:pt x="1979" y="1"/>
                  </a:lnTo>
                  <a:lnTo>
                    <a:pt x="1984" y="4"/>
                  </a:lnTo>
                  <a:lnTo>
                    <a:pt x="1990" y="6"/>
                  </a:lnTo>
                  <a:lnTo>
                    <a:pt x="1995" y="11"/>
                  </a:lnTo>
                  <a:lnTo>
                    <a:pt x="1999" y="15"/>
                  </a:lnTo>
                  <a:lnTo>
                    <a:pt x="2002" y="20"/>
                  </a:lnTo>
                  <a:lnTo>
                    <a:pt x="2004" y="27"/>
                  </a:lnTo>
                  <a:lnTo>
                    <a:pt x="2004" y="33"/>
                  </a:lnTo>
                  <a:lnTo>
                    <a:pt x="2004"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22"/>
            <p:cNvSpPr/>
            <p:nvPr/>
          </p:nvSpPr>
          <p:spPr bwMode="auto">
            <a:xfrm>
              <a:off x="8580438" y="3709343"/>
              <a:ext cx="200025" cy="50800"/>
            </a:xfrm>
            <a:custGeom>
              <a:avLst/>
              <a:gdLst>
                <a:gd name="T0" fmla="*/ 252 w 252"/>
                <a:gd name="T1" fmla="*/ 33 h 65"/>
                <a:gd name="T2" fmla="*/ 252 w 252"/>
                <a:gd name="T3" fmla="*/ 33 h 65"/>
                <a:gd name="T4" fmla="*/ 251 w 252"/>
                <a:gd name="T5" fmla="*/ 39 h 65"/>
                <a:gd name="T6" fmla="*/ 249 w 252"/>
                <a:gd name="T7" fmla="*/ 45 h 65"/>
                <a:gd name="T8" fmla="*/ 247 w 252"/>
                <a:gd name="T9" fmla="*/ 51 h 65"/>
                <a:gd name="T10" fmla="*/ 243 w 252"/>
                <a:gd name="T11" fmla="*/ 56 h 65"/>
                <a:gd name="T12" fmla="*/ 237 w 252"/>
                <a:gd name="T13" fmla="*/ 59 h 65"/>
                <a:gd name="T14" fmla="*/ 233 w 252"/>
                <a:gd name="T15" fmla="*/ 63 h 65"/>
                <a:gd name="T16" fmla="*/ 226 w 252"/>
                <a:gd name="T17" fmla="*/ 65 h 65"/>
                <a:gd name="T18" fmla="*/ 220 w 252"/>
                <a:gd name="T19" fmla="*/ 65 h 65"/>
                <a:gd name="T20" fmla="*/ 32 w 252"/>
                <a:gd name="T21" fmla="*/ 65 h 65"/>
                <a:gd name="T22" fmla="*/ 32 w 252"/>
                <a:gd name="T23" fmla="*/ 65 h 65"/>
                <a:gd name="T24" fmla="*/ 25 w 252"/>
                <a:gd name="T25" fmla="*/ 65 h 65"/>
                <a:gd name="T26" fmla="*/ 20 w 252"/>
                <a:gd name="T27" fmla="*/ 63 h 65"/>
                <a:gd name="T28" fmla="*/ 14 w 252"/>
                <a:gd name="T29" fmla="*/ 59 h 65"/>
                <a:gd name="T30" fmla="*/ 9 w 252"/>
                <a:gd name="T31" fmla="*/ 56 h 65"/>
                <a:gd name="T32" fmla="*/ 6 w 252"/>
                <a:gd name="T33" fmla="*/ 51 h 65"/>
                <a:gd name="T34" fmla="*/ 2 w 252"/>
                <a:gd name="T35" fmla="*/ 45 h 65"/>
                <a:gd name="T36" fmla="*/ 0 w 252"/>
                <a:gd name="T37" fmla="*/ 39 h 65"/>
                <a:gd name="T38" fmla="*/ 0 w 252"/>
                <a:gd name="T39" fmla="*/ 33 h 65"/>
                <a:gd name="T40" fmla="*/ 0 w 252"/>
                <a:gd name="T41" fmla="*/ 33 h 65"/>
                <a:gd name="T42" fmla="*/ 0 w 252"/>
                <a:gd name="T43" fmla="*/ 33 h 65"/>
                <a:gd name="T44" fmla="*/ 0 w 252"/>
                <a:gd name="T45" fmla="*/ 27 h 65"/>
                <a:gd name="T46" fmla="*/ 2 w 252"/>
                <a:gd name="T47" fmla="*/ 21 h 65"/>
                <a:gd name="T48" fmla="*/ 6 w 252"/>
                <a:gd name="T49" fmla="*/ 15 h 65"/>
                <a:gd name="T50" fmla="*/ 9 w 252"/>
                <a:gd name="T51" fmla="*/ 11 h 65"/>
                <a:gd name="T52" fmla="*/ 14 w 252"/>
                <a:gd name="T53" fmla="*/ 6 h 65"/>
                <a:gd name="T54" fmla="*/ 20 w 252"/>
                <a:gd name="T55" fmla="*/ 4 h 65"/>
                <a:gd name="T56" fmla="*/ 25 w 252"/>
                <a:gd name="T57" fmla="*/ 1 h 65"/>
                <a:gd name="T58" fmla="*/ 32 w 252"/>
                <a:gd name="T59" fmla="*/ 0 h 65"/>
                <a:gd name="T60" fmla="*/ 220 w 252"/>
                <a:gd name="T61" fmla="*/ 0 h 65"/>
                <a:gd name="T62" fmla="*/ 220 w 252"/>
                <a:gd name="T63" fmla="*/ 0 h 65"/>
                <a:gd name="T64" fmla="*/ 226 w 252"/>
                <a:gd name="T65" fmla="*/ 1 h 65"/>
                <a:gd name="T66" fmla="*/ 233 w 252"/>
                <a:gd name="T67" fmla="*/ 4 h 65"/>
                <a:gd name="T68" fmla="*/ 237 w 252"/>
                <a:gd name="T69" fmla="*/ 6 h 65"/>
                <a:gd name="T70" fmla="*/ 243 w 252"/>
                <a:gd name="T71" fmla="*/ 11 h 65"/>
                <a:gd name="T72" fmla="*/ 247 w 252"/>
                <a:gd name="T73" fmla="*/ 15 h 65"/>
                <a:gd name="T74" fmla="*/ 249 w 252"/>
                <a:gd name="T75" fmla="*/ 21 h 65"/>
                <a:gd name="T76" fmla="*/ 251 w 252"/>
                <a:gd name="T77" fmla="*/ 27 h 65"/>
                <a:gd name="T78" fmla="*/ 252 w 252"/>
                <a:gd name="T79" fmla="*/ 33 h 65"/>
                <a:gd name="T80" fmla="*/ 252 w 252"/>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2" h="65">
                  <a:moveTo>
                    <a:pt x="252" y="33"/>
                  </a:moveTo>
                  <a:lnTo>
                    <a:pt x="252" y="33"/>
                  </a:lnTo>
                  <a:lnTo>
                    <a:pt x="251" y="39"/>
                  </a:lnTo>
                  <a:lnTo>
                    <a:pt x="249" y="45"/>
                  </a:lnTo>
                  <a:lnTo>
                    <a:pt x="247" y="51"/>
                  </a:lnTo>
                  <a:lnTo>
                    <a:pt x="243" y="56"/>
                  </a:lnTo>
                  <a:lnTo>
                    <a:pt x="237" y="59"/>
                  </a:lnTo>
                  <a:lnTo>
                    <a:pt x="233" y="63"/>
                  </a:lnTo>
                  <a:lnTo>
                    <a:pt x="226" y="65"/>
                  </a:lnTo>
                  <a:lnTo>
                    <a:pt x="220" y="65"/>
                  </a:lnTo>
                  <a:lnTo>
                    <a:pt x="32" y="65"/>
                  </a:lnTo>
                  <a:lnTo>
                    <a:pt x="32" y="65"/>
                  </a:lnTo>
                  <a:lnTo>
                    <a:pt x="25" y="65"/>
                  </a:lnTo>
                  <a:lnTo>
                    <a:pt x="20" y="63"/>
                  </a:lnTo>
                  <a:lnTo>
                    <a:pt x="14" y="59"/>
                  </a:lnTo>
                  <a:lnTo>
                    <a:pt x="9" y="56"/>
                  </a:lnTo>
                  <a:lnTo>
                    <a:pt x="6" y="51"/>
                  </a:lnTo>
                  <a:lnTo>
                    <a:pt x="2" y="45"/>
                  </a:lnTo>
                  <a:lnTo>
                    <a:pt x="0" y="39"/>
                  </a:lnTo>
                  <a:lnTo>
                    <a:pt x="0" y="33"/>
                  </a:lnTo>
                  <a:lnTo>
                    <a:pt x="0" y="33"/>
                  </a:lnTo>
                  <a:lnTo>
                    <a:pt x="0" y="33"/>
                  </a:lnTo>
                  <a:lnTo>
                    <a:pt x="0" y="27"/>
                  </a:lnTo>
                  <a:lnTo>
                    <a:pt x="2" y="21"/>
                  </a:lnTo>
                  <a:lnTo>
                    <a:pt x="6" y="15"/>
                  </a:lnTo>
                  <a:lnTo>
                    <a:pt x="9" y="11"/>
                  </a:lnTo>
                  <a:lnTo>
                    <a:pt x="14" y="6"/>
                  </a:lnTo>
                  <a:lnTo>
                    <a:pt x="20" y="4"/>
                  </a:lnTo>
                  <a:lnTo>
                    <a:pt x="25" y="1"/>
                  </a:lnTo>
                  <a:lnTo>
                    <a:pt x="32" y="0"/>
                  </a:lnTo>
                  <a:lnTo>
                    <a:pt x="220" y="0"/>
                  </a:lnTo>
                  <a:lnTo>
                    <a:pt x="220" y="0"/>
                  </a:lnTo>
                  <a:lnTo>
                    <a:pt x="226" y="1"/>
                  </a:lnTo>
                  <a:lnTo>
                    <a:pt x="233" y="4"/>
                  </a:lnTo>
                  <a:lnTo>
                    <a:pt x="237" y="6"/>
                  </a:lnTo>
                  <a:lnTo>
                    <a:pt x="243" y="11"/>
                  </a:lnTo>
                  <a:lnTo>
                    <a:pt x="247" y="15"/>
                  </a:lnTo>
                  <a:lnTo>
                    <a:pt x="249" y="21"/>
                  </a:lnTo>
                  <a:lnTo>
                    <a:pt x="251" y="27"/>
                  </a:lnTo>
                  <a:lnTo>
                    <a:pt x="252" y="33"/>
                  </a:lnTo>
                  <a:lnTo>
                    <a:pt x="252"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23"/>
            <p:cNvSpPr/>
            <p:nvPr/>
          </p:nvSpPr>
          <p:spPr bwMode="auto">
            <a:xfrm>
              <a:off x="6940551" y="4123680"/>
              <a:ext cx="541338" cy="52388"/>
            </a:xfrm>
            <a:custGeom>
              <a:avLst/>
              <a:gdLst>
                <a:gd name="T0" fmla="*/ 683 w 683"/>
                <a:gd name="T1" fmla="*/ 32 h 65"/>
                <a:gd name="T2" fmla="*/ 683 w 683"/>
                <a:gd name="T3" fmla="*/ 32 h 65"/>
                <a:gd name="T4" fmla="*/ 681 w 683"/>
                <a:gd name="T5" fmla="*/ 39 h 65"/>
                <a:gd name="T6" fmla="*/ 679 w 683"/>
                <a:gd name="T7" fmla="*/ 45 h 65"/>
                <a:gd name="T8" fmla="*/ 677 w 683"/>
                <a:gd name="T9" fmla="*/ 51 h 65"/>
                <a:gd name="T10" fmla="*/ 672 w 683"/>
                <a:gd name="T11" fmla="*/ 55 h 65"/>
                <a:gd name="T12" fmla="*/ 668 w 683"/>
                <a:gd name="T13" fmla="*/ 59 h 65"/>
                <a:gd name="T14" fmla="*/ 663 w 683"/>
                <a:gd name="T15" fmla="*/ 62 h 65"/>
                <a:gd name="T16" fmla="*/ 656 w 683"/>
                <a:gd name="T17" fmla="*/ 65 h 65"/>
                <a:gd name="T18" fmla="*/ 650 w 683"/>
                <a:gd name="T19" fmla="*/ 65 h 65"/>
                <a:gd name="T20" fmla="*/ 33 w 683"/>
                <a:gd name="T21" fmla="*/ 65 h 65"/>
                <a:gd name="T22" fmla="*/ 33 w 683"/>
                <a:gd name="T23" fmla="*/ 65 h 65"/>
                <a:gd name="T24" fmla="*/ 26 w 683"/>
                <a:gd name="T25" fmla="*/ 65 h 65"/>
                <a:gd name="T26" fmla="*/ 20 w 683"/>
                <a:gd name="T27" fmla="*/ 62 h 65"/>
                <a:gd name="T28" fmla="*/ 14 w 683"/>
                <a:gd name="T29" fmla="*/ 59 h 65"/>
                <a:gd name="T30" fmla="*/ 10 w 683"/>
                <a:gd name="T31" fmla="*/ 55 h 65"/>
                <a:gd name="T32" fmla="*/ 6 w 683"/>
                <a:gd name="T33" fmla="*/ 51 h 65"/>
                <a:gd name="T34" fmla="*/ 3 w 683"/>
                <a:gd name="T35" fmla="*/ 45 h 65"/>
                <a:gd name="T36" fmla="*/ 2 w 683"/>
                <a:gd name="T37" fmla="*/ 39 h 65"/>
                <a:gd name="T38" fmla="*/ 0 w 683"/>
                <a:gd name="T39" fmla="*/ 32 h 65"/>
                <a:gd name="T40" fmla="*/ 0 w 683"/>
                <a:gd name="T41" fmla="*/ 32 h 65"/>
                <a:gd name="T42" fmla="*/ 0 w 683"/>
                <a:gd name="T43" fmla="*/ 32 h 65"/>
                <a:gd name="T44" fmla="*/ 2 w 683"/>
                <a:gd name="T45" fmla="*/ 26 h 65"/>
                <a:gd name="T46" fmla="*/ 3 w 683"/>
                <a:gd name="T47" fmla="*/ 19 h 65"/>
                <a:gd name="T48" fmla="*/ 6 w 683"/>
                <a:gd name="T49" fmla="*/ 15 h 65"/>
                <a:gd name="T50" fmla="*/ 10 w 683"/>
                <a:gd name="T51" fmla="*/ 10 h 65"/>
                <a:gd name="T52" fmla="*/ 14 w 683"/>
                <a:gd name="T53" fmla="*/ 6 h 65"/>
                <a:gd name="T54" fmla="*/ 20 w 683"/>
                <a:gd name="T55" fmla="*/ 3 h 65"/>
                <a:gd name="T56" fmla="*/ 26 w 683"/>
                <a:gd name="T57" fmla="*/ 1 h 65"/>
                <a:gd name="T58" fmla="*/ 33 w 683"/>
                <a:gd name="T59" fmla="*/ 0 h 65"/>
                <a:gd name="T60" fmla="*/ 650 w 683"/>
                <a:gd name="T61" fmla="*/ 0 h 65"/>
                <a:gd name="T62" fmla="*/ 650 w 683"/>
                <a:gd name="T63" fmla="*/ 0 h 65"/>
                <a:gd name="T64" fmla="*/ 656 w 683"/>
                <a:gd name="T65" fmla="*/ 1 h 65"/>
                <a:gd name="T66" fmla="*/ 663 w 683"/>
                <a:gd name="T67" fmla="*/ 3 h 65"/>
                <a:gd name="T68" fmla="*/ 668 w 683"/>
                <a:gd name="T69" fmla="*/ 6 h 65"/>
                <a:gd name="T70" fmla="*/ 672 w 683"/>
                <a:gd name="T71" fmla="*/ 10 h 65"/>
                <a:gd name="T72" fmla="*/ 677 w 683"/>
                <a:gd name="T73" fmla="*/ 15 h 65"/>
                <a:gd name="T74" fmla="*/ 679 w 683"/>
                <a:gd name="T75" fmla="*/ 19 h 65"/>
                <a:gd name="T76" fmla="*/ 681 w 683"/>
                <a:gd name="T77" fmla="*/ 26 h 65"/>
                <a:gd name="T78" fmla="*/ 683 w 683"/>
                <a:gd name="T79" fmla="*/ 32 h 65"/>
                <a:gd name="T80" fmla="*/ 683 w 683"/>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3" h="65">
                  <a:moveTo>
                    <a:pt x="683" y="32"/>
                  </a:moveTo>
                  <a:lnTo>
                    <a:pt x="683" y="32"/>
                  </a:lnTo>
                  <a:lnTo>
                    <a:pt x="681" y="39"/>
                  </a:lnTo>
                  <a:lnTo>
                    <a:pt x="679" y="45"/>
                  </a:lnTo>
                  <a:lnTo>
                    <a:pt x="677" y="51"/>
                  </a:lnTo>
                  <a:lnTo>
                    <a:pt x="672" y="55"/>
                  </a:lnTo>
                  <a:lnTo>
                    <a:pt x="668" y="59"/>
                  </a:lnTo>
                  <a:lnTo>
                    <a:pt x="663" y="62"/>
                  </a:lnTo>
                  <a:lnTo>
                    <a:pt x="656" y="65"/>
                  </a:lnTo>
                  <a:lnTo>
                    <a:pt x="650" y="65"/>
                  </a:lnTo>
                  <a:lnTo>
                    <a:pt x="33" y="65"/>
                  </a:lnTo>
                  <a:lnTo>
                    <a:pt x="33" y="65"/>
                  </a:lnTo>
                  <a:lnTo>
                    <a:pt x="26" y="65"/>
                  </a:lnTo>
                  <a:lnTo>
                    <a:pt x="20" y="62"/>
                  </a:lnTo>
                  <a:lnTo>
                    <a:pt x="14" y="59"/>
                  </a:lnTo>
                  <a:lnTo>
                    <a:pt x="10" y="55"/>
                  </a:lnTo>
                  <a:lnTo>
                    <a:pt x="6" y="51"/>
                  </a:lnTo>
                  <a:lnTo>
                    <a:pt x="3" y="45"/>
                  </a:lnTo>
                  <a:lnTo>
                    <a:pt x="2" y="39"/>
                  </a:lnTo>
                  <a:lnTo>
                    <a:pt x="0" y="32"/>
                  </a:lnTo>
                  <a:lnTo>
                    <a:pt x="0" y="32"/>
                  </a:lnTo>
                  <a:lnTo>
                    <a:pt x="0" y="32"/>
                  </a:lnTo>
                  <a:lnTo>
                    <a:pt x="2" y="26"/>
                  </a:lnTo>
                  <a:lnTo>
                    <a:pt x="3" y="19"/>
                  </a:lnTo>
                  <a:lnTo>
                    <a:pt x="6" y="15"/>
                  </a:lnTo>
                  <a:lnTo>
                    <a:pt x="10" y="10"/>
                  </a:lnTo>
                  <a:lnTo>
                    <a:pt x="14" y="6"/>
                  </a:lnTo>
                  <a:lnTo>
                    <a:pt x="20" y="3"/>
                  </a:lnTo>
                  <a:lnTo>
                    <a:pt x="26" y="1"/>
                  </a:lnTo>
                  <a:lnTo>
                    <a:pt x="33" y="0"/>
                  </a:lnTo>
                  <a:lnTo>
                    <a:pt x="650" y="0"/>
                  </a:lnTo>
                  <a:lnTo>
                    <a:pt x="650" y="0"/>
                  </a:lnTo>
                  <a:lnTo>
                    <a:pt x="656" y="1"/>
                  </a:lnTo>
                  <a:lnTo>
                    <a:pt x="663" y="3"/>
                  </a:lnTo>
                  <a:lnTo>
                    <a:pt x="668" y="6"/>
                  </a:lnTo>
                  <a:lnTo>
                    <a:pt x="672" y="10"/>
                  </a:lnTo>
                  <a:lnTo>
                    <a:pt x="677" y="15"/>
                  </a:lnTo>
                  <a:lnTo>
                    <a:pt x="679" y="19"/>
                  </a:lnTo>
                  <a:lnTo>
                    <a:pt x="681" y="26"/>
                  </a:lnTo>
                  <a:lnTo>
                    <a:pt x="683" y="32"/>
                  </a:lnTo>
                  <a:lnTo>
                    <a:pt x="683"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24"/>
            <p:cNvSpPr>
              <a:spLocks noEditPoints="1"/>
            </p:cNvSpPr>
            <p:nvPr/>
          </p:nvSpPr>
          <p:spPr bwMode="auto">
            <a:xfrm>
              <a:off x="6511926" y="3845868"/>
              <a:ext cx="231775" cy="260350"/>
            </a:xfrm>
            <a:custGeom>
              <a:avLst/>
              <a:gdLst>
                <a:gd name="T0" fmla="*/ 259 w 290"/>
                <a:gd name="T1" fmla="*/ 0 h 327"/>
                <a:gd name="T2" fmla="*/ 31 w 290"/>
                <a:gd name="T3" fmla="*/ 0 h 327"/>
                <a:gd name="T4" fmla="*/ 0 w 290"/>
                <a:gd name="T5" fmla="*/ 0 h 327"/>
                <a:gd name="T6" fmla="*/ 0 w 290"/>
                <a:gd name="T7" fmla="*/ 31 h 327"/>
                <a:gd name="T8" fmla="*/ 0 w 290"/>
                <a:gd name="T9" fmla="*/ 62 h 327"/>
                <a:gd name="T10" fmla="*/ 0 w 290"/>
                <a:gd name="T11" fmla="*/ 295 h 327"/>
                <a:gd name="T12" fmla="*/ 0 w 290"/>
                <a:gd name="T13" fmla="*/ 295 h 327"/>
                <a:gd name="T14" fmla="*/ 1 w 290"/>
                <a:gd name="T15" fmla="*/ 302 h 327"/>
                <a:gd name="T16" fmla="*/ 3 w 290"/>
                <a:gd name="T17" fmla="*/ 309 h 327"/>
                <a:gd name="T18" fmla="*/ 8 w 290"/>
                <a:gd name="T19" fmla="*/ 315 h 327"/>
                <a:gd name="T20" fmla="*/ 12 w 290"/>
                <a:gd name="T21" fmla="*/ 321 h 327"/>
                <a:gd name="T22" fmla="*/ 12 w 290"/>
                <a:gd name="T23" fmla="*/ 321 h 327"/>
                <a:gd name="T24" fmla="*/ 19 w 290"/>
                <a:gd name="T25" fmla="*/ 324 h 327"/>
                <a:gd name="T26" fmla="*/ 26 w 290"/>
                <a:gd name="T27" fmla="*/ 327 h 327"/>
                <a:gd name="T28" fmla="*/ 33 w 290"/>
                <a:gd name="T29" fmla="*/ 327 h 327"/>
                <a:gd name="T30" fmla="*/ 40 w 290"/>
                <a:gd name="T31" fmla="*/ 325 h 327"/>
                <a:gd name="T32" fmla="*/ 145 w 290"/>
                <a:gd name="T33" fmla="*/ 295 h 327"/>
                <a:gd name="T34" fmla="*/ 250 w 290"/>
                <a:gd name="T35" fmla="*/ 325 h 327"/>
                <a:gd name="T36" fmla="*/ 250 w 290"/>
                <a:gd name="T37" fmla="*/ 325 h 327"/>
                <a:gd name="T38" fmla="*/ 259 w 290"/>
                <a:gd name="T39" fmla="*/ 327 h 327"/>
                <a:gd name="T40" fmla="*/ 259 w 290"/>
                <a:gd name="T41" fmla="*/ 327 h 327"/>
                <a:gd name="T42" fmla="*/ 264 w 290"/>
                <a:gd name="T43" fmla="*/ 327 h 327"/>
                <a:gd name="T44" fmla="*/ 268 w 290"/>
                <a:gd name="T45" fmla="*/ 325 h 327"/>
                <a:gd name="T46" fmla="*/ 273 w 290"/>
                <a:gd name="T47" fmla="*/ 323 h 327"/>
                <a:gd name="T48" fmla="*/ 278 w 290"/>
                <a:gd name="T49" fmla="*/ 321 h 327"/>
                <a:gd name="T50" fmla="*/ 278 w 290"/>
                <a:gd name="T51" fmla="*/ 321 h 327"/>
                <a:gd name="T52" fmla="*/ 282 w 290"/>
                <a:gd name="T53" fmla="*/ 315 h 327"/>
                <a:gd name="T54" fmla="*/ 287 w 290"/>
                <a:gd name="T55" fmla="*/ 309 h 327"/>
                <a:gd name="T56" fmla="*/ 289 w 290"/>
                <a:gd name="T57" fmla="*/ 302 h 327"/>
                <a:gd name="T58" fmla="*/ 290 w 290"/>
                <a:gd name="T59" fmla="*/ 295 h 327"/>
                <a:gd name="T60" fmla="*/ 290 w 290"/>
                <a:gd name="T61" fmla="*/ 62 h 327"/>
                <a:gd name="T62" fmla="*/ 290 w 290"/>
                <a:gd name="T63" fmla="*/ 31 h 327"/>
                <a:gd name="T64" fmla="*/ 290 w 290"/>
                <a:gd name="T65" fmla="*/ 0 h 327"/>
                <a:gd name="T66" fmla="*/ 259 w 290"/>
                <a:gd name="T67" fmla="*/ 0 h 327"/>
                <a:gd name="T68" fmla="*/ 228 w 290"/>
                <a:gd name="T69" fmla="*/ 254 h 327"/>
                <a:gd name="T70" fmla="*/ 154 w 290"/>
                <a:gd name="T71" fmla="*/ 232 h 327"/>
                <a:gd name="T72" fmla="*/ 154 w 290"/>
                <a:gd name="T73" fmla="*/ 232 h 327"/>
                <a:gd name="T74" fmla="*/ 145 w 290"/>
                <a:gd name="T75" fmla="*/ 230 h 327"/>
                <a:gd name="T76" fmla="*/ 145 w 290"/>
                <a:gd name="T77" fmla="*/ 230 h 327"/>
                <a:gd name="T78" fmla="*/ 136 w 290"/>
                <a:gd name="T79" fmla="*/ 232 h 327"/>
                <a:gd name="T80" fmla="*/ 62 w 290"/>
                <a:gd name="T81" fmla="*/ 254 h 327"/>
                <a:gd name="T82" fmla="*/ 62 w 290"/>
                <a:gd name="T83" fmla="*/ 62 h 327"/>
                <a:gd name="T84" fmla="*/ 228 w 290"/>
                <a:gd name="T85" fmla="*/ 62 h 327"/>
                <a:gd name="T86" fmla="*/ 228 w 290"/>
                <a:gd name="T87" fmla="*/ 25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0" h="327">
                  <a:moveTo>
                    <a:pt x="259" y="0"/>
                  </a:moveTo>
                  <a:lnTo>
                    <a:pt x="31" y="0"/>
                  </a:lnTo>
                  <a:lnTo>
                    <a:pt x="0" y="0"/>
                  </a:lnTo>
                  <a:lnTo>
                    <a:pt x="0" y="31"/>
                  </a:lnTo>
                  <a:lnTo>
                    <a:pt x="0" y="62"/>
                  </a:lnTo>
                  <a:lnTo>
                    <a:pt x="0" y="295"/>
                  </a:lnTo>
                  <a:lnTo>
                    <a:pt x="0" y="295"/>
                  </a:lnTo>
                  <a:lnTo>
                    <a:pt x="1" y="302"/>
                  </a:lnTo>
                  <a:lnTo>
                    <a:pt x="3" y="309"/>
                  </a:lnTo>
                  <a:lnTo>
                    <a:pt x="8" y="315"/>
                  </a:lnTo>
                  <a:lnTo>
                    <a:pt x="12" y="321"/>
                  </a:lnTo>
                  <a:lnTo>
                    <a:pt x="12" y="321"/>
                  </a:lnTo>
                  <a:lnTo>
                    <a:pt x="19" y="324"/>
                  </a:lnTo>
                  <a:lnTo>
                    <a:pt x="26" y="327"/>
                  </a:lnTo>
                  <a:lnTo>
                    <a:pt x="33" y="327"/>
                  </a:lnTo>
                  <a:lnTo>
                    <a:pt x="40" y="325"/>
                  </a:lnTo>
                  <a:lnTo>
                    <a:pt x="145" y="295"/>
                  </a:lnTo>
                  <a:lnTo>
                    <a:pt x="250" y="325"/>
                  </a:lnTo>
                  <a:lnTo>
                    <a:pt x="250" y="325"/>
                  </a:lnTo>
                  <a:lnTo>
                    <a:pt x="259" y="327"/>
                  </a:lnTo>
                  <a:lnTo>
                    <a:pt x="259" y="327"/>
                  </a:lnTo>
                  <a:lnTo>
                    <a:pt x="264" y="327"/>
                  </a:lnTo>
                  <a:lnTo>
                    <a:pt x="268" y="325"/>
                  </a:lnTo>
                  <a:lnTo>
                    <a:pt x="273" y="323"/>
                  </a:lnTo>
                  <a:lnTo>
                    <a:pt x="278" y="321"/>
                  </a:lnTo>
                  <a:lnTo>
                    <a:pt x="278" y="321"/>
                  </a:lnTo>
                  <a:lnTo>
                    <a:pt x="282" y="315"/>
                  </a:lnTo>
                  <a:lnTo>
                    <a:pt x="287" y="309"/>
                  </a:lnTo>
                  <a:lnTo>
                    <a:pt x="289" y="302"/>
                  </a:lnTo>
                  <a:lnTo>
                    <a:pt x="290" y="295"/>
                  </a:lnTo>
                  <a:lnTo>
                    <a:pt x="290" y="62"/>
                  </a:lnTo>
                  <a:lnTo>
                    <a:pt x="290" y="31"/>
                  </a:lnTo>
                  <a:lnTo>
                    <a:pt x="290" y="0"/>
                  </a:lnTo>
                  <a:lnTo>
                    <a:pt x="259" y="0"/>
                  </a:lnTo>
                  <a:close/>
                  <a:moveTo>
                    <a:pt x="228" y="254"/>
                  </a:moveTo>
                  <a:lnTo>
                    <a:pt x="154" y="232"/>
                  </a:lnTo>
                  <a:lnTo>
                    <a:pt x="154" y="232"/>
                  </a:lnTo>
                  <a:lnTo>
                    <a:pt x="145" y="230"/>
                  </a:lnTo>
                  <a:lnTo>
                    <a:pt x="145" y="230"/>
                  </a:lnTo>
                  <a:lnTo>
                    <a:pt x="136" y="232"/>
                  </a:lnTo>
                  <a:lnTo>
                    <a:pt x="62" y="254"/>
                  </a:lnTo>
                  <a:lnTo>
                    <a:pt x="62" y="62"/>
                  </a:lnTo>
                  <a:lnTo>
                    <a:pt x="228" y="62"/>
                  </a:lnTo>
                  <a:lnTo>
                    <a:pt x="228" y="25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25"/>
            <p:cNvSpPr/>
            <p:nvPr/>
          </p:nvSpPr>
          <p:spPr bwMode="auto">
            <a:xfrm>
              <a:off x="8023226" y="3891905"/>
              <a:ext cx="588963" cy="285750"/>
            </a:xfrm>
            <a:custGeom>
              <a:avLst/>
              <a:gdLst>
                <a:gd name="T0" fmla="*/ 145 w 741"/>
                <a:gd name="T1" fmla="*/ 0 h 359"/>
                <a:gd name="T2" fmla="*/ 123 w 741"/>
                <a:gd name="T3" fmla="*/ 10 h 359"/>
                <a:gd name="T4" fmla="*/ 112 w 741"/>
                <a:gd name="T5" fmla="*/ 32 h 359"/>
                <a:gd name="T6" fmla="*/ 118 w 741"/>
                <a:gd name="T7" fmla="*/ 51 h 359"/>
                <a:gd name="T8" fmla="*/ 139 w 741"/>
                <a:gd name="T9" fmla="*/ 65 h 359"/>
                <a:gd name="T10" fmla="*/ 563 w 741"/>
                <a:gd name="T11" fmla="*/ 65 h 359"/>
                <a:gd name="T12" fmla="*/ 607 w 741"/>
                <a:gd name="T13" fmla="*/ 74 h 359"/>
                <a:gd name="T14" fmla="*/ 643 w 741"/>
                <a:gd name="T15" fmla="*/ 98 h 359"/>
                <a:gd name="T16" fmla="*/ 668 w 741"/>
                <a:gd name="T17" fmla="*/ 135 h 359"/>
                <a:gd name="T18" fmla="*/ 678 w 741"/>
                <a:gd name="T19" fmla="*/ 179 h 359"/>
                <a:gd name="T20" fmla="*/ 672 w 741"/>
                <a:gd name="T21" fmla="*/ 213 h 359"/>
                <a:gd name="T22" fmla="*/ 651 w 741"/>
                <a:gd name="T23" fmla="*/ 252 h 359"/>
                <a:gd name="T24" fmla="*/ 617 w 741"/>
                <a:gd name="T25" fmla="*/ 280 h 359"/>
                <a:gd name="T26" fmla="*/ 574 w 741"/>
                <a:gd name="T27" fmla="*/ 294 h 359"/>
                <a:gd name="T28" fmla="*/ 126 w 741"/>
                <a:gd name="T29" fmla="*/ 294 h 359"/>
                <a:gd name="T30" fmla="*/ 84 w 741"/>
                <a:gd name="T31" fmla="*/ 274 h 359"/>
                <a:gd name="T32" fmla="*/ 65 w 741"/>
                <a:gd name="T33" fmla="*/ 233 h 359"/>
                <a:gd name="T34" fmla="*/ 66 w 741"/>
                <a:gd name="T35" fmla="*/ 212 h 359"/>
                <a:gd name="T36" fmla="*/ 95 w 741"/>
                <a:gd name="T37" fmla="*/ 168 h 359"/>
                <a:gd name="T38" fmla="*/ 133 w 741"/>
                <a:gd name="T39" fmla="*/ 156 h 359"/>
                <a:gd name="T40" fmla="*/ 571 w 741"/>
                <a:gd name="T41" fmla="*/ 159 h 359"/>
                <a:gd name="T42" fmla="*/ 584 w 741"/>
                <a:gd name="T43" fmla="*/ 170 h 359"/>
                <a:gd name="T44" fmla="*/ 585 w 741"/>
                <a:gd name="T45" fmla="*/ 184 h 359"/>
                <a:gd name="T46" fmla="*/ 576 w 741"/>
                <a:gd name="T47" fmla="*/ 199 h 359"/>
                <a:gd name="T48" fmla="*/ 204 w 741"/>
                <a:gd name="T49" fmla="*/ 203 h 359"/>
                <a:gd name="T50" fmla="*/ 145 w 741"/>
                <a:gd name="T51" fmla="*/ 203 h 359"/>
                <a:gd name="T52" fmla="*/ 123 w 741"/>
                <a:gd name="T53" fmla="*/ 212 h 359"/>
                <a:gd name="T54" fmla="*/ 112 w 741"/>
                <a:gd name="T55" fmla="*/ 235 h 359"/>
                <a:gd name="T56" fmla="*/ 118 w 741"/>
                <a:gd name="T57" fmla="*/ 254 h 359"/>
                <a:gd name="T58" fmla="*/ 139 w 741"/>
                <a:gd name="T59" fmla="*/ 266 h 359"/>
                <a:gd name="T60" fmla="*/ 563 w 741"/>
                <a:gd name="T61" fmla="*/ 267 h 359"/>
                <a:gd name="T62" fmla="*/ 596 w 741"/>
                <a:gd name="T63" fmla="*/ 261 h 359"/>
                <a:gd name="T64" fmla="*/ 624 w 741"/>
                <a:gd name="T65" fmla="*/ 242 h 359"/>
                <a:gd name="T66" fmla="*/ 643 w 741"/>
                <a:gd name="T67" fmla="*/ 214 h 359"/>
                <a:gd name="T68" fmla="*/ 650 w 741"/>
                <a:gd name="T69" fmla="*/ 179 h 359"/>
                <a:gd name="T70" fmla="*/ 646 w 741"/>
                <a:gd name="T71" fmla="*/ 154 h 359"/>
                <a:gd name="T72" fmla="*/ 630 w 741"/>
                <a:gd name="T73" fmla="*/ 124 h 359"/>
                <a:gd name="T74" fmla="*/ 605 w 741"/>
                <a:gd name="T75" fmla="*/ 103 h 359"/>
                <a:gd name="T76" fmla="*/ 571 w 741"/>
                <a:gd name="T77" fmla="*/ 93 h 359"/>
                <a:gd name="T78" fmla="*/ 120 w 741"/>
                <a:gd name="T79" fmla="*/ 93 h 359"/>
                <a:gd name="T80" fmla="*/ 69 w 741"/>
                <a:gd name="T81" fmla="*/ 108 h 359"/>
                <a:gd name="T82" fmla="*/ 30 w 741"/>
                <a:gd name="T83" fmla="*/ 140 h 359"/>
                <a:gd name="T84" fmla="*/ 6 w 741"/>
                <a:gd name="T85" fmla="*/ 185 h 359"/>
                <a:gd name="T86" fmla="*/ 0 w 741"/>
                <a:gd name="T87" fmla="*/ 226 h 359"/>
                <a:gd name="T88" fmla="*/ 10 w 741"/>
                <a:gd name="T89" fmla="*/ 277 h 359"/>
                <a:gd name="T90" fmla="*/ 39 w 741"/>
                <a:gd name="T91" fmla="*/ 320 h 359"/>
                <a:gd name="T92" fmla="*/ 82 w 741"/>
                <a:gd name="T93" fmla="*/ 349 h 359"/>
                <a:gd name="T94" fmla="*/ 133 w 741"/>
                <a:gd name="T95" fmla="*/ 359 h 359"/>
                <a:gd name="T96" fmla="*/ 599 w 741"/>
                <a:gd name="T97" fmla="*/ 356 h 359"/>
                <a:gd name="T98" fmla="*/ 662 w 741"/>
                <a:gd name="T99" fmla="*/ 328 h 359"/>
                <a:gd name="T100" fmla="*/ 711 w 741"/>
                <a:gd name="T101" fmla="*/ 280 h 359"/>
                <a:gd name="T102" fmla="*/ 738 w 741"/>
                <a:gd name="T103" fmla="*/ 215 h 359"/>
                <a:gd name="T104" fmla="*/ 740 w 741"/>
                <a:gd name="T105" fmla="*/ 161 h 359"/>
                <a:gd name="T106" fmla="*/ 720 w 741"/>
                <a:gd name="T107" fmla="*/ 94 h 359"/>
                <a:gd name="T108" fmla="*/ 676 w 741"/>
                <a:gd name="T109" fmla="*/ 42 h 359"/>
                <a:gd name="T110" fmla="*/ 616 w 741"/>
                <a:gd name="T111" fmla="*/ 8 h 359"/>
                <a:gd name="T112" fmla="*/ 563 w 741"/>
                <a:gd name="T11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1" h="359">
                  <a:moveTo>
                    <a:pt x="563" y="0"/>
                  </a:moveTo>
                  <a:lnTo>
                    <a:pt x="204" y="0"/>
                  </a:lnTo>
                  <a:lnTo>
                    <a:pt x="145" y="0"/>
                  </a:lnTo>
                  <a:lnTo>
                    <a:pt x="145" y="0"/>
                  </a:lnTo>
                  <a:lnTo>
                    <a:pt x="139" y="1"/>
                  </a:lnTo>
                  <a:lnTo>
                    <a:pt x="132" y="3"/>
                  </a:lnTo>
                  <a:lnTo>
                    <a:pt x="127" y="6"/>
                  </a:lnTo>
                  <a:lnTo>
                    <a:pt x="123" y="10"/>
                  </a:lnTo>
                  <a:lnTo>
                    <a:pt x="118" y="15"/>
                  </a:lnTo>
                  <a:lnTo>
                    <a:pt x="116" y="20"/>
                  </a:lnTo>
                  <a:lnTo>
                    <a:pt x="113" y="26"/>
                  </a:lnTo>
                  <a:lnTo>
                    <a:pt x="112" y="32"/>
                  </a:lnTo>
                  <a:lnTo>
                    <a:pt x="112" y="32"/>
                  </a:lnTo>
                  <a:lnTo>
                    <a:pt x="113" y="39"/>
                  </a:lnTo>
                  <a:lnTo>
                    <a:pt x="116" y="45"/>
                  </a:lnTo>
                  <a:lnTo>
                    <a:pt x="118" y="51"/>
                  </a:lnTo>
                  <a:lnTo>
                    <a:pt x="123" y="55"/>
                  </a:lnTo>
                  <a:lnTo>
                    <a:pt x="127" y="59"/>
                  </a:lnTo>
                  <a:lnTo>
                    <a:pt x="132" y="62"/>
                  </a:lnTo>
                  <a:lnTo>
                    <a:pt x="139" y="65"/>
                  </a:lnTo>
                  <a:lnTo>
                    <a:pt x="145" y="65"/>
                  </a:lnTo>
                  <a:lnTo>
                    <a:pt x="204" y="65"/>
                  </a:lnTo>
                  <a:lnTo>
                    <a:pt x="563" y="65"/>
                  </a:lnTo>
                  <a:lnTo>
                    <a:pt x="563" y="65"/>
                  </a:lnTo>
                  <a:lnTo>
                    <a:pt x="574" y="66"/>
                  </a:lnTo>
                  <a:lnTo>
                    <a:pt x="585" y="67"/>
                  </a:lnTo>
                  <a:lnTo>
                    <a:pt x="596" y="70"/>
                  </a:lnTo>
                  <a:lnTo>
                    <a:pt x="607" y="74"/>
                  </a:lnTo>
                  <a:lnTo>
                    <a:pt x="617" y="79"/>
                  </a:lnTo>
                  <a:lnTo>
                    <a:pt x="627" y="84"/>
                  </a:lnTo>
                  <a:lnTo>
                    <a:pt x="635" y="91"/>
                  </a:lnTo>
                  <a:lnTo>
                    <a:pt x="643" y="98"/>
                  </a:lnTo>
                  <a:lnTo>
                    <a:pt x="651" y="106"/>
                  </a:lnTo>
                  <a:lnTo>
                    <a:pt x="658" y="116"/>
                  </a:lnTo>
                  <a:lnTo>
                    <a:pt x="664" y="125"/>
                  </a:lnTo>
                  <a:lnTo>
                    <a:pt x="668" y="135"/>
                  </a:lnTo>
                  <a:lnTo>
                    <a:pt x="672" y="146"/>
                  </a:lnTo>
                  <a:lnTo>
                    <a:pt x="674" y="156"/>
                  </a:lnTo>
                  <a:lnTo>
                    <a:pt x="676" y="168"/>
                  </a:lnTo>
                  <a:lnTo>
                    <a:pt x="678" y="179"/>
                  </a:lnTo>
                  <a:lnTo>
                    <a:pt x="678" y="179"/>
                  </a:lnTo>
                  <a:lnTo>
                    <a:pt x="676" y="191"/>
                  </a:lnTo>
                  <a:lnTo>
                    <a:pt x="674" y="203"/>
                  </a:lnTo>
                  <a:lnTo>
                    <a:pt x="672" y="213"/>
                  </a:lnTo>
                  <a:lnTo>
                    <a:pt x="668" y="225"/>
                  </a:lnTo>
                  <a:lnTo>
                    <a:pt x="664" y="234"/>
                  </a:lnTo>
                  <a:lnTo>
                    <a:pt x="658" y="243"/>
                  </a:lnTo>
                  <a:lnTo>
                    <a:pt x="651" y="252"/>
                  </a:lnTo>
                  <a:lnTo>
                    <a:pt x="643" y="261"/>
                  </a:lnTo>
                  <a:lnTo>
                    <a:pt x="635" y="267"/>
                  </a:lnTo>
                  <a:lnTo>
                    <a:pt x="627" y="274"/>
                  </a:lnTo>
                  <a:lnTo>
                    <a:pt x="617" y="280"/>
                  </a:lnTo>
                  <a:lnTo>
                    <a:pt x="607" y="285"/>
                  </a:lnTo>
                  <a:lnTo>
                    <a:pt x="596" y="289"/>
                  </a:lnTo>
                  <a:lnTo>
                    <a:pt x="585" y="292"/>
                  </a:lnTo>
                  <a:lnTo>
                    <a:pt x="574" y="294"/>
                  </a:lnTo>
                  <a:lnTo>
                    <a:pt x="563" y="294"/>
                  </a:lnTo>
                  <a:lnTo>
                    <a:pt x="133" y="294"/>
                  </a:lnTo>
                  <a:lnTo>
                    <a:pt x="133" y="294"/>
                  </a:lnTo>
                  <a:lnTo>
                    <a:pt x="126" y="294"/>
                  </a:lnTo>
                  <a:lnTo>
                    <a:pt x="119" y="293"/>
                  </a:lnTo>
                  <a:lnTo>
                    <a:pt x="106" y="288"/>
                  </a:lnTo>
                  <a:lnTo>
                    <a:pt x="95" y="283"/>
                  </a:lnTo>
                  <a:lnTo>
                    <a:pt x="84" y="274"/>
                  </a:lnTo>
                  <a:lnTo>
                    <a:pt x="76" y="264"/>
                  </a:lnTo>
                  <a:lnTo>
                    <a:pt x="71" y="252"/>
                  </a:lnTo>
                  <a:lnTo>
                    <a:pt x="66" y="240"/>
                  </a:lnTo>
                  <a:lnTo>
                    <a:pt x="65" y="233"/>
                  </a:lnTo>
                  <a:lnTo>
                    <a:pt x="65" y="226"/>
                  </a:lnTo>
                  <a:lnTo>
                    <a:pt x="65" y="226"/>
                  </a:lnTo>
                  <a:lnTo>
                    <a:pt x="65" y="219"/>
                  </a:lnTo>
                  <a:lnTo>
                    <a:pt x="66" y="212"/>
                  </a:lnTo>
                  <a:lnTo>
                    <a:pt x="71" y="198"/>
                  </a:lnTo>
                  <a:lnTo>
                    <a:pt x="76" y="186"/>
                  </a:lnTo>
                  <a:lnTo>
                    <a:pt x="84" y="177"/>
                  </a:lnTo>
                  <a:lnTo>
                    <a:pt x="95" y="168"/>
                  </a:lnTo>
                  <a:lnTo>
                    <a:pt x="106" y="162"/>
                  </a:lnTo>
                  <a:lnTo>
                    <a:pt x="119" y="157"/>
                  </a:lnTo>
                  <a:lnTo>
                    <a:pt x="126" y="156"/>
                  </a:lnTo>
                  <a:lnTo>
                    <a:pt x="133" y="156"/>
                  </a:lnTo>
                  <a:lnTo>
                    <a:pt x="563" y="156"/>
                  </a:lnTo>
                  <a:lnTo>
                    <a:pt x="563" y="156"/>
                  </a:lnTo>
                  <a:lnTo>
                    <a:pt x="567" y="156"/>
                  </a:lnTo>
                  <a:lnTo>
                    <a:pt x="571" y="159"/>
                  </a:lnTo>
                  <a:lnTo>
                    <a:pt x="576" y="161"/>
                  </a:lnTo>
                  <a:lnTo>
                    <a:pt x="579" y="163"/>
                  </a:lnTo>
                  <a:lnTo>
                    <a:pt x="581" y="167"/>
                  </a:lnTo>
                  <a:lnTo>
                    <a:pt x="584" y="170"/>
                  </a:lnTo>
                  <a:lnTo>
                    <a:pt x="585" y="175"/>
                  </a:lnTo>
                  <a:lnTo>
                    <a:pt x="586" y="179"/>
                  </a:lnTo>
                  <a:lnTo>
                    <a:pt x="586" y="179"/>
                  </a:lnTo>
                  <a:lnTo>
                    <a:pt x="585" y="184"/>
                  </a:lnTo>
                  <a:lnTo>
                    <a:pt x="584" y="189"/>
                  </a:lnTo>
                  <a:lnTo>
                    <a:pt x="581" y="192"/>
                  </a:lnTo>
                  <a:lnTo>
                    <a:pt x="579" y="196"/>
                  </a:lnTo>
                  <a:lnTo>
                    <a:pt x="576" y="199"/>
                  </a:lnTo>
                  <a:lnTo>
                    <a:pt x="571" y="201"/>
                  </a:lnTo>
                  <a:lnTo>
                    <a:pt x="567" y="203"/>
                  </a:lnTo>
                  <a:lnTo>
                    <a:pt x="563" y="203"/>
                  </a:lnTo>
                  <a:lnTo>
                    <a:pt x="204" y="203"/>
                  </a:lnTo>
                  <a:lnTo>
                    <a:pt x="204" y="203"/>
                  </a:lnTo>
                  <a:lnTo>
                    <a:pt x="204" y="203"/>
                  </a:lnTo>
                  <a:lnTo>
                    <a:pt x="145" y="203"/>
                  </a:lnTo>
                  <a:lnTo>
                    <a:pt x="145" y="203"/>
                  </a:lnTo>
                  <a:lnTo>
                    <a:pt x="139" y="204"/>
                  </a:lnTo>
                  <a:lnTo>
                    <a:pt x="132" y="206"/>
                  </a:lnTo>
                  <a:lnTo>
                    <a:pt x="127" y="208"/>
                  </a:lnTo>
                  <a:lnTo>
                    <a:pt x="123" y="212"/>
                  </a:lnTo>
                  <a:lnTo>
                    <a:pt x="118" y="218"/>
                  </a:lnTo>
                  <a:lnTo>
                    <a:pt x="116" y="222"/>
                  </a:lnTo>
                  <a:lnTo>
                    <a:pt x="113" y="229"/>
                  </a:lnTo>
                  <a:lnTo>
                    <a:pt x="112" y="235"/>
                  </a:lnTo>
                  <a:lnTo>
                    <a:pt x="112" y="235"/>
                  </a:lnTo>
                  <a:lnTo>
                    <a:pt x="113" y="242"/>
                  </a:lnTo>
                  <a:lnTo>
                    <a:pt x="116" y="248"/>
                  </a:lnTo>
                  <a:lnTo>
                    <a:pt x="118" y="254"/>
                  </a:lnTo>
                  <a:lnTo>
                    <a:pt x="123" y="258"/>
                  </a:lnTo>
                  <a:lnTo>
                    <a:pt x="127" y="262"/>
                  </a:lnTo>
                  <a:lnTo>
                    <a:pt x="132" y="265"/>
                  </a:lnTo>
                  <a:lnTo>
                    <a:pt x="139" y="266"/>
                  </a:lnTo>
                  <a:lnTo>
                    <a:pt x="145" y="267"/>
                  </a:lnTo>
                  <a:lnTo>
                    <a:pt x="145" y="267"/>
                  </a:lnTo>
                  <a:lnTo>
                    <a:pt x="563" y="267"/>
                  </a:lnTo>
                  <a:lnTo>
                    <a:pt x="563" y="267"/>
                  </a:lnTo>
                  <a:lnTo>
                    <a:pt x="571" y="267"/>
                  </a:lnTo>
                  <a:lnTo>
                    <a:pt x="580" y="266"/>
                  </a:lnTo>
                  <a:lnTo>
                    <a:pt x="588" y="264"/>
                  </a:lnTo>
                  <a:lnTo>
                    <a:pt x="596" y="261"/>
                  </a:lnTo>
                  <a:lnTo>
                    <a:pt x="605" y="257"/>
                  </a:lnTo>
                  <a:lnTo>
                    <a:pt x="611" y="252"/>
                  </a:lnTo>
                  <a:lnTo>
                    <a:pt x="618" y="248"/>
                  </a:lnTo>
                  <a:lnTo>
                    <a:pt x="624" y="242"/>
                  </a:lnTo>
                  <a:lnTo>
                    <a:pt x="630" y="235"/>
                  </a:lnTo>
                  <a:lnTo>
                    <a:pt x="635" y="229"/>
                  </a:lnTo>
                  <a:lnTo>
                    <a:pt x="639" y="221"/>
                  </a:lnTo>
                  <a:lnTo>
                    <a:pt x="643" y="214"/>
                  </a:lnTo>
                  <a:lnTo>
                    <a:pt x="646" y="206"/>
                  </a:lnTo>
                  <a:lnTo>
                    <a:pt x="649" y="197"/>
                  </a:lnTo>
                  <a:lnTo>
                    <a:pt x="650" y="189"/>
                  </a:lnTo>
                  <a:lnTo>
                    <a:pt x="650" y="179"/>
                  </a:lnTo>
                  <a:lnTo>
                    <a:pt x="650" y="179"/>
                  </a:lnTo>
                  <a:lnTo>
                    <a:pt x="650" y="170"/>
                  </a:lnTo>
                  <a:lnTo>
                    <a:pt x="649" y="162"/>
                  </a:lnTo>
                  <a:lnTo>
                    <a:pt x="646" y="154"/>
                  </a:lnTo>
                  <a:lnTo>
                    <a:pt x="643" y="146"/>
                  </a:lnTo>
                  <a:lnTo>
                    <a:pt x="639" y="138"/>
                  </a:lnTo>
                  <a:lnTo>
                    <a:pt x="635" y="131"/>
                  </a:lnTo>
                  <a:lnTo>
                    <a:pt x="630" y="124"/>
                  </a:lnTo>
                  <a:lnTo>
                    <a:pt x="624" y="118"/>
                  </a:lnTo>
                  <a:lnTo>
                    <a:pt x="618" y="112"/>
                  </a:lnTo>
                  <a:lnTo>
                    <a:pt x="611" y="106"/>
                  </a:lnTo>
                  <a:lnTo>
                    <a:pt x="605" y="103"/>
                  </a:lnTo>
                  <a:lnTo>
                    <a:pt x="596" y="98"/>
                  </a:lnTo>
                  <a:lnTo>
                    <a:pt x="588" y="96"/>
                  </a:lnTo>
                  <a:lnTo>
                    <a:pt x="580" y="94"/>
                  </a:lnTo>
                  <a:lnTo>
                    <a:pt x="571" y="93"/>
                  </a:lnTo>
                  <a:lnTo>
                    <a:pt x="563" y="91"/>
                  </a:lnTo>
                  <a:lnTo>
                    <a:pt x="133" y="91"/>
                  </a:lnTo>
                  <a:lnTo>
                    <a:pt x="133" y="91"/>
                  </a:lnTo>
                  <a:lnTo>
                    <a:pt x="120" y="93"/>
                  </a:lnTo>
                  <a:lnTo>
                    <a:pt x="106" y="95"/>
                  </a:lnTo>
                  <a:lnTo>
                    <a:pt x="94" y="98"/>
                  </a:lnTo>
                  <a:lnTo>
                    <a:pt x="82" y="102"/>
                  </a:lnTo>
                  <a:lnTo>
                    <a:pt x="69" y="108"/>
                  </a:lnTo>
                  <a:lnTo>
                    <a:pt x="59" y="115"/>
                  </a:lnTo>
                  <a:lnTo>
                    <a:pt x="49" y="123"/>
                  </a:lnTo>
                  <a:lnTo>
                    <a:pt x="39" y="131"/>
                  </a:lnTo>
                  <a:lnTo>
                    <a:pt x="30" y="140"/>
                  </a:lnTo>
                  <a:lnTo>
                    <a:pt x="23" y="150"/>
                  </a:lnTo>
                  <a:lnTo>
                    <a:pt x="16" y="162"/>
                  </a:lnTo>
                  <a:lnTo>
                    <a:pt x="10" y="174"/>
                  </a:lnTo>
                  <a:lnTo>
                    <a:pt x="6" y="185"/>
                  </a:lnTo>
                  <a:lnTo>
                    <a:pt x="2" y="198"/>
                  </a:lnTo>
                  <a:lnTo>
                    <a:pt x="1" y="212"/>
                  </a:lnTo>
                  <a:lnTo>
                    <a:pt x="0" y="226"/>
                  </a:lnTo>
                  <a:lnTo>
                    <a:pt x="0" y="226"/>
                  </a:lnTo>
                  <a:lnTo>
                    <a:pt x="1" y="239"/>
                  </a:lnTo>
                  <a:lnTo>
                    <a:pt x="2" y="252"/>
                  </a:lnTo>
                  <a:lnTo>
                    <a:pt x="6" y="265"/>
                  </a:lnTo>
                  <a:lnTo>
                    <a:pt x="10" y="277"/>
                  </a:lnTo>
                  <a:lnTo>
                    <a:pt x="16" y="288"/>
                  </a:lnTo>
                  <a:lnTo>
                    <a:pt x="23" y="300"/>
                  </a:lnTo>
                  <a:lnTo>
                    <a:pt x="30" y="310"/>
                  </a:lnTo>
                  <a:lnTo>
                    <a:pt x="39" y="320"/>
                  </a:lnTo>
                  <a:lnTo>
                    <a:pt x="49" y="328"/>
                  </a:lnTo>
                  <a:lnTo>
                    <a:pt x="59" y="336"/>
                  </a:lnTo>
                  <a:lnTo>
                    <a:pt x="69" y="343"/>
                  </a:lnTo>
                  <a:lnTo>
                    <a:pt x="82" y="349"/>
                  </a:lnTo>
                  <a:lnTo>
                    <a:pt x="94" y="353"/>
                  </a:lnTo>
                  <a:lnTo>
                    <a:pt x="106" y="356"/>
                  </a:lnTo>
                  <a:lnTo>
                    <a:pt x="120" y="358"/>
                  </a:lnTo>
                  <a:lnTo>
                    <a:pt x="133" y="359"/>
                  </a:lnTo>
                  <a:lnTo>
                    <a:pt x="563" y="359"/>
                  </a:lnTo>
                  <a:lnTo>
                    <a:pt x="563" y="359"/>
                  </a:lnTo>
                  <a:lnTo>
                    <a:pt x="580" y="358"/>
                  </a:lnTo>
                  <a:lnTo>
                    <a:pt x="599" y="356"/>
                  </a:lnTo>
                  <a:lnTo>
                    <a:pt x="616" y="351"/>
                  </a:lnTo>
                  <a:lnTo>
                    <a:pt x="632" y="345"/>
                  </a:lnTo>
                  <a:lnTo>
                    <a:pt x="647" y="337"/>
                  </a:lnTo>
                  <a:lnTo>
                    <a:pt x="662" y="328"/>
                  </a:lnTo>
                  <a:lnTo>
                    <a:pt x="676" y="317"/>
                  </a:lnTo>
                  <a:lnTo>
                    <a:pt x="689" y="306"/>
                  </a:lnTo>
                  <a:lnTo>
                    <a:pt x="701" y="293"/>
                  </a:lnTo>
                  <a:lnTo>
                    <a:pt x="711" y="280"/>
                  </a:lnTo>
                  <a:lnTo>
                    <a:pt x="720" y="265"/>
                  </a:lnTo>
                  <a:lnTo>
                    <a:pt x="727" y="249"/>
                  </a:lnTo>
                  <a:lnTo>
                    <a:pt x="733" y="233"/>
                  </a:lnTo>
                  <a:lnTo>
                    <a:pt x="738" y="215"/>
                  </a:lnTo>
                  <a:lnTo>
                    <a:pt x="740" y="198"/>
                  </a:lnTo>
                  <a:lnTo>
                    <a:pt x="741" y="179"/>
                  </a:lnTo>
                  <a:lnTo>
                    <a:pt x="741" y="179"/>
                  </a:lnTo>
                  <a:lnTo>
                    <a:pt x="740" y="161"/>
                  </a:lnTo>
                  <a:lnTo>
                    <a:pt x="738" y="143"/>
                  </a:lnTo>
                  <a:lnTo>
                    <a:pt x="733" y="126"/>
                  </a:lnTo>
                  <a:lnTo>
                    <a:pt x="727" y="110"/>
                  </a:lnTo>
                  <a:lnTo>
                    <a:pt x="720" y="94"/>
                  </a:lnTo>
                  <a:lnTo>
                    <a:pt x="711" y="80"/>
                  </a:lnTo>
                  <a:lnTo>
                    <a:pt x="701" y="66"/>
                  </a:lnTo>
                  <a:lnTo>
                    <a:pt x="689" y="53"/>
                  </a:lnTo>
                  <a:lnTo>
                    <a:pt x="676" y="42"/>
                  </a:lnTo>
                  <a:lnTo>
                    <a:pt x="662" y="31"/>
                  </a:lnTo>
                  <a:lnTo>
                    <a:pt x="647" y="22"/>
                  </a:lnTo>
                  <a:lnTo>
                    <a:pt x="632" y="15"/>
                  </a:lnTo>
                  <a:lnTo>
                    <a:pt x="616" y="8"/>
                  </a:lnTo>
                  <a:lnTo>
                    <a:pt x="599" y="4"/>
                  </a:lnTo>
                  <a:lnTo>
                    <a:pt x="580" y="1"/>
                  </a:lnTo>
                  <a:lnTo>
                    <a:pt x="563" y="0"/>
                  </a:lnTo>
                  <a:lnTo>
                    <a:pt x="563" y="0"/>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126"/>
            <p:cNvSpPr/>
            <p:nvPr/>
          </p:nvSpPr>
          <p:spPr bwMode="auto">
            <a:xfrm>
              <a:off x="7554913" y="3971280"/>
              <a:ext cx="269875" cy="174625"/>
            </a:xfrm>
            <a:custGeom>
              <a:avLst/>
              <a:gdLst>
                <a:gd name="T0" fmla="*/ 0 w 341"/>
                <a:gd name="T1" fmla="*/ 0 h 222"/>
                <a:gd name="T2" fmla="*/ 0 w 341"/>
                <a:gd name="T3" fmla="*/ 47 h 222"/>
                <a:gd name="T4" fmla="*/ 0 w 341"/>
                <a:gd name="T5" fmla="*/ 47 h 222"/>
                <a:gd name="T6" fmla="*/ 0 w 341"/>
                <a:gd name="T7" fmla="*/ 59 h 222"/>
                <a:gd name="T8" fmla="*/ 1 w 341"/>
                <a:gd name="T9" fmla="*/ 72 h 222"/>
                <a:gd name="T10" fmla="*/ 5 w 341"/>
                <a:gd name="T11" fmla="*/ 85 h 222"/>
                <a:gd name="T12" fmla="*/ 7 w 341"/>
                <a:gd name="T13" fmla="*/ 98 h 222"/>
                <a:gd name="T14" fmla="*/ 12 w 341"/>
                <a:gd name="T15" fmla="*/ 109 h 222"/>
                <a:gd name="T16" fmla="*/ 16 w 341"/>
                <a:gd name="T17" fmla="*/ 121 h 222"/>
                <a:gd name="T18" fmla="*/ 22 w 341"/>
                <a:gd name="T19" fmla="*/ 131 h 222"/>
                <a:gd name="T20" fmla="*/ 29 w 341"/>
                <a:gd name="T21" fmla="*/ 142 h 222"/>
                <a:gd name="T22" fmla="*/ 36 w 341"/>
                <a:gd name="T23" fmla="*/ 152 h 222"/>
                <a:gd name="T24" fmla="*/ 44 w 341"/>
                <a:gd name="T25" fmla="*/ 161 h 222"/>
                <a:gd name="T26" fmla="*/ 52 w 341"/>
                <a:gd name="T27" fmla="*/ 169 h 222"/>
                <a:gd name="T28" fmla="*/ 62 w 341"/>
                <a:gd name="T29" fmla="*/ 178 h 222"/>
                <a:gd name="T30" fmla="*/ 72 w 341"/>
                <a:gd name="T31" fmla="*/ 186 h 222"/>
                <a:gd name="T32" fmla="*/ 81 w 341"/>
                <a:gd name="T33" fmla="*/ 193 h 222"/>
                <a:gd name="T34" fmla="*/ 93 w 341"/>
                <a:gd name="T35" fmla="*/ 198 h 222"/>
                <a:gd name="T36" fmla="*/ 103 w 341"/>
                <a:gd name="T37" fmla="*/ 203 h 222"/>
                <a:gd name="T38" fmla="*/ 103 w 341"/>
                <a:gd name="T39" fmla="*/ 203 h 222"/>
                <a:gd name="T40" fmla="*/ 118 w 341"/>
                <a:gd name="T41" fmla="*/ 211 h 222"/>
                <a:gd name="T42" fmla="*/ 134 w 341"/>
                <a:gd name="T43" fmla="*/ 217 h 222"/>
                <a:gd name="T44" fmla="*/ 152 w 341"/>
                <a:gd name="T45" fmla="*/ 220 h 222"/>
                <a:gd name="T46" fmla="*/ 170 w 341"/>
                <a:gd name="T47" fmla="*/ 222 h 222"/>
                <a:gd name="T48" fmla="*/ 170 w 341"/>
                <a:gd name="T49" fmla="*/ 222 h 222"/>
                <a:gd name="T50" fmla="*/ 189 w 341"/>
                <a:gd name="T51" fmla="*/ 220 h 222"/>
                <a:gd name="T52" fmla="*/ 206 w 341"/>
                <a:gd name="T53" fmla="*/ 217 h 222"/>
                <a:gd name="T54" fmla="*/ 223 w 341"/>
                <a:gd name="T55" fmla="*/ 211 h 222"/>
                <a:gd name="T56" fmla="*/ 236 w 341"/>
                <a:gd name="T57" fmla="*/ 203 h 222"/>
                <a:gd name="T58" fmla="*/ 236 w 341"/>
                <a:gd name="T59" fmla="*/ 203 h 222"/>
                <a:gd name="T60" fmla="*/ 248 w 341"/>
                <a:gd name="T61" fmla="*/ 198 h 222"/>
                <a:gd name="T62" fmla="*/ 258 w 341"/>
                <a:gd name="T63" fmla="*/ 193 h 222"/>
                <a:gd name="T64" fmla="*/ 269 w 341"/>
                <a:gd name="T65" fmla="*/ 186 h 222"/>
                <a:gd name="T66" fmla="*/ 279 w 341"/>
                <a:gd name="T67" fmla="*/ 178 h 222"/>
                <a:gd name="T68" fmla="*/ 289 w 341"/>
                <a:gd name="T69" fmla="*/ 169 h 222"/>
                <a:gd name="T70" fmla="*/ 297 w 341"/>
                <a:gd name="T71" fmla="*/ 161 h 222"/>
                <a:gd name="T72" fmla="*/ 305 w 341"/>
                <a:gd name="T73" fmla="*/ 152 h 222"/>
                <a:gd name="T74" fmla="*/ 312 w 341"/>
                <a:gd name="T75" fmla="*/ 142 h 222"/>
                <a:gd name="T76" fmla="*/ 319 w 341"/>
                <a:gd name="T77" fmla="*/ 131 h 222"/>
                <a:gd name="T78" fmla="*/ 324 w 341"/>
                <a:gd name="T79" fmla="*/ 121 h 222"/>
                <a:gd name="T80" fmla="*/ 329 w 341"/>
                <a:gd name="T81" fmla="*/ 109 h 222"/>
                <a:gd name="T82" fmla="*/ 333 w 341"/>
                <a:gd name="T83" fmla="*/ 98 h 222"/>
                <a:gd name="T84" fmla="*/ 336 w 341"/>
                <a:gd name="T85" fmla="*/ 85 h 222"/>
                <a:gd name="T86" fmla="*/ 338 w 341"/>
                <a:gd name="T87" fmla="*/ 72 h 222"/>
                <a:gd name="T88" fmla="*/ 341 w 341"/>
                <a:gd name="T89" fmla="*/ 59 h 222"/>
                <a:gd name="T90" fmla="*/ 341 w 341"/>
                <a:gd name="T91" fmla="*/ 47 h 222"/>
                <a:gd name="T92" fmla="*/ 341 w 341"/>
                <a:gd name="T93" fmla="*/ 0 h 222"/>
                <a:gd name="T94" fmla="*/ 0 w 341"/>
                <a:gd name="T9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1" h="222">
                  <a:moveTo>
                    <a:pt x="0" y="0"/>
                  </a:moveTo>
                  <a:lnTo>
                    <a:pt x="0" y="47"/>
                  </a:lnTo>
                  <a:lnTo>
                    <a:pt x="0" y="47"/>
                  </a:lnTo>
                  <a:lnTo>
                    <a:pt x="0" y="59"/>
                  </a:lnTo>
                  <a:lnTo>
                    <a:pt x="1" y="72"/>
                  </a:lnTo>
                  <a:lnTo>
                    <a:pt x="5" y="85"/>
                  </a:lnTo>
                  <a:lnTo>
                    <a:pt x="7" y="98"/>
                  </a:lnTo>
                  <a:lnTo>
                    <a:pt x="12" y="109"/>
                  </a:lnTo>
                  <a:lnTo>
                    <a:pt x="16" y="121"/>
                  </a:lnTo>
                  <a:lnTo>
                    <a:pt x="22" y="131"/>
                  </a:lnTo>
                  <a:lnTo>
                    <a:pt x="29" y="142"/>
                  </a:lnTo>
                  <a:lnTo>
                    <a:pt x="36" y="152"/>
                  </a:lnTo>
                  <a:lnTo>
                    <a:pt x="44" y="161"/>
                  </a:lnTo>
                  <a:lnTo>
                    <a:pt x="52" y="169"/>
                  </a:lnTo>
                  <a:lnTo>
                    <a:pt x="62" y="178"/>
                  </a:lnTo>
                  <a:lnTo>
                    <a:pt x="72" y="186"/>
                  </a:lnTo>
                  <a:lnTo>
                    <a:pt x="81" y="193"/>
                  </a:lnTo>
                  <a:lnTo>
                    <a:pt x="93" y="198"/>
                  </a:lnTo>
                  <a:lnTo>
                    <a:pt x="103" y="203"/>
                  </a:lnTo>
                  <a:lnTo>
                    <a:pt x="103" y="203"/>
                  </a:lnTo>
                  <a:lnTo>
                    <a:pt x="118" y="211"/>
                  </a:lnTo>
                  <a:lnTo>
                    <a:pt x="134" y="217"/>
                  </a:lnTo>
                  <a:lnTo>
                    <a:pt x="152" y="220"/>
                  </a:lnTo>
                  <a:lnTo>
                    <a:pt x="170" y="222"/>
                  </a:lnTo>
                  <a:lnTo>
                    <a:pt x="170" y="222"/>
                  </a:lnTo>
                  <a:lnTo>
                    <a:pt x="189" y="220"/>
                  </a:lnTo>
                  <a:lnTo>
                    <a:pt x="206" y="217"/>
                  </a:lnTo>
                  <a:lnTo>
                    <a:pt x="223" y="211"/>
                  </a:lnTo>
                  <a:lnTo>
                    <a:pt x="236" y="203"/>
                  </a:lnTo>
                  <a:lnTo>
                    <a:pt x="236" y="203"/>
                  </a:lnTo>
                  <a:lnTo>
                    <a:pt x="248" y="198"/>
                  </a:lnTo>
                  <a:lnTo>
                    <a:pt x="258" y="193"/>
                  </a:lnTo>
                  <a:lnTo>
                    <a:pt x="269" y="186"/>
                  </a:lnTo>
                  <a:lnTo>
                    <a:pt x="279" y="178"/>
                  </a:lnTo>
                  <a:lnTo>
                    <a:pt x="289" y="169"/>
                  </a:lnTo>
                  <a:lnTo>
                    <a:pt x="297" y="161"/>
                  </a:lnTo>
                  <a:lnTo>
                    <a:pt x="305" y="152"/>
                  </a:lnTo>
                  <a:lnTo>
                    <a:pt x="312" y="142"/>
                  </a:lnTo>
                  <a:lnTo>
                    <a:pt x="319" y="131"/>
                  </a:lnTo>
                  <a:lnTo>
                    <a:pt x="324" y="121"/>
                  </a:lnTo>
                  <a:lnTo>
                    <a:pt x="329" y="109"/>
                  </a:lnTo>
                  <a:lnTo>
                    <a:pt x="333" y="98"/>
                  </a:lnTo>
                  <a:lnTo>
                    <a:pt x="336" y="85"/>
                  </a:lnTo>
                  <a:lnTo>
                    <a:pt x="338" y="72"/>
                  </a:lnTo>
                  <a:lnTo>
                    <a:pt x="341" y="59"/>
                  </a:lnTo>
                  <a:lnTo>
                    <a:pt x="341" y="47"/>
                  </a:lnTo>
                  <a:lnTo>
                    <a:pt x="341" y="0"/>
                  </a:lnTo>
                  <a:lnTo>
                    <a:pt x="0"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127"/>
            <p:cNvSpPr>
              <a:spLocks noEditPoints="1"/>
            </p:cNvSpPr>
            <p:nvPr/>
          </p:nvSpPr>
          <p:spPr bwMode="auto">
            <a:xfrm>
              <a:off x="7527926" y="3945880"/>
              <a:ext cx="322263" cy="227013"/>
            </a:xfrm>
            <a:custGeom>
              <a:avLst/>
              <a:gdLst>
                <a:gd name="T0" fmla="*/ 202 w 405"/>
                <a:gd name="T1" fmla="*/ 285 h 285"/>
                <a:gd name="T2" fmla="*/ 179 w 405"/>
                <a:gd name="T3" fmla="*/ 284 h 285"/>
                <a:gd name="T4" fmla="*/ 158 w 405"/>
                <a:gd name="T5" fmla="*/ 279 h 285"/>
                <a:gd name="T6" fmla="*/ 139 w 405"/>
                <a:gd name="T7" fmla="*/ 272 h 285"/>
                <a:gd name="T8" fmla="*/ 120 w 405"/>
                <a:gd name="T9" fmla="*/ 263 h 285"/>
                <a:gd name="T10" fmla="*/ 107 w 405"/>
                <a:gd name="T11" fmla="*/ 256 h 285"/>
                <a:gd name="T12" fmla="*/ 82 w 405"/>
                <a:gd name="T13" fmla="*/ 240 h 285"/>
                <a:gd name="T14" fmla="*/ 60 w 405"/>
                <a:gd name="T15" fmla="*/ 221 h 285"/>
                <a:gd name="T16" fmla="*/ 41 w 405"/>
                <a:gd name="T17" fmla="*/ 199 h 285"/>
                <a:gd name="T18" fmla="*/ 25 w 405"/>
                <a:gd name="T19" fmla="*/ 176 h 285"/>
                <a:gd name="T20" fmla="*/ 14 w 405"/>
                <a:gd name="T21" fmla="*/ 149 h 285"/>
                <a:gd name="T22" fmla="*/ 4 w 405"/>
                <a:gd name="T23" fmla="*/ 122 h 285"/>
                <a:gd name="T24" fmla="*/ 1 w 405"/>
                <a:gd name="T25" fmla="*/ 93 h 285"/>
                <a:gd name="T26" fmla="*/ 0 w 405"/>
                <a:gd name="T27" fmla="*/ 0 h 285"/>
                <a:gd name="T28" fmla="*/ 405 w 405"/>
                <a:gd name="T29" fmla="*/ 78 h 285"/>
                <a:gd name="T30" fmla="*/ 404 w 405"/>
                <a:gd name="T31" fmla="*/ 93 h 285"/>
                <a:gd name="T32" fmla="*/ 399 w 405"/>
                <a:gd name="T33" fmla="*/ 122 h 285"/>
                <a:gd name="T34" fmla="*/ 391 w 405"/>
                <a:gd name="T35" fmla="*/ 149 h 285"/>
                <a:gd name="T36" fmla="*/ 380 w 405"/>
                <a:gd name="T37" fmla="*/ 176 h 285"/>
                <a:gd name="T38" fmla="*/ 363 w 405"/>
                <a:gd name="T39" fmla="*/ 199 h 285"/>
                <a:gd name="T40" fmla="*/ 345 w 405"/>
                <a:gd name="T41" fmla="*/ 221 h 285"/>
                <a:gd name="T42" fmla="*/ 323 w 405"/>
                <a:gd name="T43" fmla="*/ 240 h 285"/>
                <a:gd name="T44" fmla="*/ 297 w 405"/>
                <a:gd name="T45" fmla="*/ 256 h 285"/>
                <a:gd name="T46" fmla="*/ 283 w 405"/>
                <a:gd name="T47" fmla="*/ 263 h 285"/>
                <a:gd name="T48" fmla="*/ 266 w 405"/>
                <a:gd name="T49" fmla="*/ 272 h 285"/>
                <a:gd name="T50" fmla="*/ 246 w 405"/>
                <a:gd name="T51" fmla="*/ 279 h 285"/>
                <a:gd name="T52" fmla="*/ 224 w 405"/>
                <a:gd name="T53" fmla="*/ 284 h 285"/>
                <a:gd name="T54" fmla="*/ 202 w 405"/>
                <a:gd name="T55" fmla="*/ 285 h 285"/>
                <a:gd name="T56" fmla="*/ 63 w 405"/>
                <a:gd name="T57" fmla="*/ 64 h 285"/>
                <a:gd name="T58" fmla="*/ 63 w 405"/>
                <a:gd name="T59" fmla="*/ 78 h 285"/>
                <a:gd name="T60" fmla="*/ 66 w 405"/>
                <a:gd name="T61" fmla="*/ 99 h 285"/>
                <a:gd name="T62" fmla="*/ 69 w 405"/>
                <a:gd name="T63" fmla="*/ 118 h 285"/>
                <a:gd name="T64" fmla="*/ 77 w 405"/>
                <a:gd name="T65" fmla="*/ 137 h 285"/>
                <a:gd name="T66" fmla="*/ 87 w 405"/>
                <a:gd name="T67" fmla="*/ 154 h 285"/>
                <a:gd name="T68" fmla="*/ 99 w 405"/>
                <a:gd name="T69" fmla="*/ 170 h 285"/>
                <a:gd name="T70" fmla="*/ 113 w 405"/>
                <a:gd name="T71" fmla="*/ 184 h 285"/>
                <a:gd name="T72" fmla="*/ 129 w 405"/>
                <a:gd name="T73" fmla="*/ 196 h 285"/>
                <a:gd name="T74" fmla="*/ 148 w 405"/>
                <a:gd name="T75" fmla="*/ 205 h 285"/>
                <a:gd name="T76" fmla="*/ 154 w 405"/>
                <a:gd name="T77" fmla="*/ 207 h 285"/>
                <a:gd name="T78" fmla="*/ 176 w 405"/>
                <a:gd name="T79" fmla="*/ 218 h 285"/>
                <a:gd name="T80" fmla="*/ 202 w 405"/>
                <a:gd name="T81" fmla="*/ 221 h 285"/>
                <a:gd name="T82" fmla="*/ 216 w 405"/>
                <a:gd name="T83" fmla="*/ 220 h 285"/>
                <a:gd name="T84" fmla="*/ 241 w 405"/>
                <a:gd name="T85" fmla="*/ 213 h 285"/>
                <a:gd name="T86" fmla="*/ 257 w 405"/>
                <a:gd name="T87" fmla="*/ 205 h 285"/>
                <a:gd name="T88" fmla="*/ 266 w 405"/>
                <a:gd name="T89" fmla="*/ 200 h 285"/>
                <a:gd name="T90" fmla="*/ 283 w 405"/>
                <a:gd name="T91" fmla="*/ 190 h 285"/>
                <a:gd name="T92" fmla="*/ 299 w 405"/>
                <a:gd name="T93" fmla="*/ 177 h 285"/>
                <a:gd name="T94" fmla="*/ 312 w 405"/>
                <a:gd name="T95" fmla="*/ 162 h 285"/>
                <a:gd name="T96" fmla="*/ 323 w 405"/>
                <a:gd name="T97" fmla="*/ 146 h 285"/>
                <a:gd name="T98" fmla="*/ 332 w 405"/>
                <a:gd name="T99" fmla="*/ 127 h 285"/>
                <a:gd name="T100" fmla="*/ 338 w 405"/>
                <a:gd name="T101" fmla="*/ 108 h 285"/>
                <a:gd name="T102" fmla="*/ 340 w 405"/>
                <a:gd name="T103" fmla="*/ 88 h 285"/>
                <a:gd name="T104" fmla="*/ 341 w 405"/>
                <a:gd name="T105" fmla="*/ 6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5" h="285">
                  <a:moveTo>
                    <a:pt x="202" y="285"/>
                  </a:moveTo>
                  <a:lnTo>
                    <a:pt x="202" y="285"/>
                  </a:lnTo>
                  <a:lnTo>
                    <a:pt x="191" y="284"/>
                  </a:lnTo>
                  <a:lnTo>
                    <a:pt x="179" y="284"/>
                  </a:lnTo>
                  <a:lnTo>
                    <a:pt x="169" y="282"/>
                  </a:lnTo>
                  <a:lnTo>
                    <a:pt x="158" y="279"/>
                  </a:lnTo>
                  <a:lnTo>
                    <a:pt x="149" y="276"/>
                  </a:lnTo>
                  <a:lnTo>
                    <a:pt x="139" y="272"/>
                  </a:lnTo>
                  <a:lnTo>
                    <a:pt x="129" y="268"/>
                  </a:lnTo>
                  <a:lnTo>
                    <a:pt x="120" y="263"/>
                  </a:lnTo>
                  <a:lnTo>
                    <a:pt x="120" y="263"/>
                  </a:lnTo>
                  <a:lnTo>
                    <a:pt x="107" y="256"/>
                  </a:lnTo>
                  <a:lnTo>
                    <a:pt x="95" y="249"/>
                  </a:lnTo>
                  <a:lnTo>
                    <a:pt x="82" y="240"/>
                  </a:lnTo>
                  <a:lnTo>
                    <a:pt x="70" y="232"/>
                  </a:lnTo>
                  <a:lnTo>
                    <a:pt x="60" y="221"/>
                  </a:lnTo>
                  <a:lnTo>
                    <a:pt x="51" y="211"/>
                  </a:lnTo>
                  <a:lnTo>
                    <a:pt x="41" y="199"/>
                  </a:lnTo>
                  <a:lnTo>
                    <a:pt x="33" y="188"/>
                  </a:lnTo>
                  <a:lnTo>
                    <a:pt x="25" y="176"/>
                  </a:lnTo>
                  <a:lnTo>
                    <a:pt x="19" y="162"/>
                  </a:lnTo>
                  <a:lnTo>
                    <a:pt x="14" y="149"/>
                  </a:lnTo>
                  <a:lnTo>
                    <a:pt x="9" y="136"/>
                  </a:lnTo>
                  <a:lnTo>
                    <a:pt x="4" y="122"/>
                  </a:lnTo>
                  <a:lnTo>
                    <a:pt x="2" y="107"/>
                  </a:lnTo>
                  <a:lnTo>
                    <a:pt x="1" y="93"/>
                  </a:lnTo>
                  <a:lnTo>
                    <a:pt x="0" y="78"/>
                  </a:lnTo>
                  <a:lnTo>
                    <a:pt x="0" y="0"/>
                  </a:lnTo>
                  <a:lnTo>
                    <a:pt x="405" y="0"/>
                  </a:lnTo>
                  <a:lnTo>
                    <a:pt x="405" y="78"/>
                  </a:lnTo>
                  <a:lnTo>
                    <a:pt x="405" y="78"/>
                  </a:lnTo>
                  <a:lnTo>
                    <a:pt x="404" y="93"/>
                  </a:lnTo>
                  <a:lnTo>
                    <a:pt x="403" y="107"/>
                  </a:lnTo>
                  <a:lnTo>
                    <a:pt x="399" y="122"/>
                  </a:lnTo>
                  <a:lnTo>
                    <a:pt x="396" y="136"/>
                  </a:lnTo>
                  <a:lnTo>
                    <a:pt x="391" y="149"/>
                  </a:lnTo>
                  <a:lnTo>
                    <a:pt x="385" y="162"/>
                  </a:lnTo>
                  <a:lnTo>
                    <a:pt x="380" y="176"/>
                  </a:lnTo>
                  <a:lnTo>
                    <a:pt x="372" y="188"/>
                  </a:lnTo>
                  <a:lnTo>
                    <a:pt x="363" y="199"/>
                  </a:lnTo>
                  <a:lnTo>
                    <a:pt x="354" y="211"/>
                  </a:lnTo>
                  <a:lnTo>
                    <a:pt x="345" y="221"/>
                  </a:lnTo>
                  <a:lnTo>
                    <a:pt x="333" y="232"/>
                  </a:lnTo>
                  <a:lnTo>
                    <a:pt x="323" y="240"/>
                  </a:lnTo>
                  <a:lnTo>
                    <a:pt x="310" y="249"/>
                  </a:lnTo>
                  <a:lnTo>
                    <a:pt x="297" y="256"/>
                  </a:lnTo>
                  <a:lnTo>
                    <a:pt x="283" y="263"/>
                  </a:lnTo>
                  <a:lnTo>
                    <a:pt x="283" y="263"/>
                  </a:lnTo>
                  <a:lnTo>
                    <a:pt x="275" y="268"/>
                  </a:lnTo>
                  <a:lnTo>
                    <a:pt x="266" y="272"/>
                  </a:lnTo>
                  <a:lnTo>
                    <a:pt x="256" y="276"/>
                  </a:lnTo>
                  <a:lnTo>
                    <a:pt x="246" y="279"/>
                  </a:lnTo>
                  <a:lnTo>
                    <a:pt x="236" y="282"/>
                  </a:lnTo>
                  <a:lnTo>
                    <a:pt x="224" y="284"/>
                  </a:lnTo>
                  <a:lnTo>
                    <a:pt x="214" y="284"/>
                  </a:lnTo>
                  <a:lnTo>
                    <a:pt x="202" y="285"/>
                  </a:lnTo>
                  <a:lnTo>
                    <a:pt x="202" y="285"/>
                  </a:lnTo>
                  <a:close/>
                  <a:moveTo>
                    <a:pt x="63" y="64"/>
                  </a:moveTo>
                  <a:lnTo>
                    <a:pt x="63" y="78"/>
                  </a:lnTo>
                  <a:lnTo>
                    <a:pt x="63" y="78"/>
                  </a:lnTo>
                  <a:lnTo>
                    <a:pt x="65" y="88"/>
                  </a:lnTo>
                  <a:lnTo>
                    <a:pt x="66" y="99"/>
                  </a:lnTo>
                  <a:lnTo>
                    <a:pt x="67" y="108"/>
                  </a:lnTo>
                  <a:lnTo>
                    <a:pt x="69" y="118"/>
                  </a:lnTo>
                  <a:lnTo>
                    <a:pt x="73" y="127"/>
                  </a:lnTo>
                  <a:lnTo>
                    <a:pt x="77" y="137"/>
                  </a:lnTo>
                  <a:lnTo>
                    <a:pt x="82" y="146"/>
                  </a:lnTo>
                  <a:lnTo>
                    <a:pt x="87" y="154"/>
                  </a:lnTo>
                  <a:lnTo>
                    <a:pt x="92" y="162"/>
                  </a:lnTo>
                  <a:lnTo>
                    <a:pt x="99" y="170"/>
                  </a:lnTo>
                  <a:lnTo>
                    <a:pt x="106" y="177"/>
                  </a:lnTo>
                  <a:lnTo>
                    <a:pt x="113" y="184"/>
                  </a:lnTo>
                  <a:lnTo>
                    <a:pt x="121" y="190"/>
                  </a:lnTo>
                  <a:lnTo>
                    <a:pt x="129" y="196"/>
                  </a:lnTo>
                  <a:lnTo>
                    <a:pt x="139" y="200"/>
                  </a:lnTo>
                  <a:lnTo>
                    <a:pt x="148" y="205"/>
                  </a:lnTo>
                  <a:lnTo>
                    <a:pt x="154" y="207"/>
                  </a:lnTo>
                  <a:lnTo>
                    <a:pt x="154" y="207"/>
                  </a:lnTo>
                  <a:lnTo>
                    <a:pt x="164" y="213"/>
                  </a:lnTo>
                  <a:lnTo>
                    <a:pt x="176" y="218"/>
                  </a:lnTo>
                  <a:lnTo>
                    <a:pt x="189" y="220"/>
                  </a:lnTo>
                  <a:lnTo>
                    <a:pt x="202" y="221"/>
                  </a:lnTo>
                  <a:lnTo>
                    <a:pt x="202" y="221"/>
                  </a:lnTo>
                  <a:lnTo>
                    <a:pt x="216" y="220"/>
                  </a:lnTo>
                  <a:lnTo>
                    <a:pt x="229" y="218"/>
                  </a:lnTo>
                  <a:lnTo>
                    <a:pt x="241" y="213"/>
                  </a:lnTo>
                  <a:lnTo>
                    <a:pt x="251" y="207"/>
                  </a:lnTo>
                  <a:lnTo>
                    <a:pt x="257" y="205"/>
                  </a:lnTo>
                  <a:lnTo>
                    <a:pt x="257" y="205"/>
                  </a:lnTo>
                  <a:lnTo>
                    <a:pt x="266" y="200"/>
                  </a:lnTo>
                  <a:lnTo>
                    <a:pt x="275" y="196"/>
                  </a:lnTo>
                  <a:lnTo>
                    <a:pt x="283" y="190"/>
                  </a:lnTo>
                  <a:lnTo>
                    <a:pt x="292" y="184"/>
                  </a:lnTo>
                  <a:lnTo>
                    <a:pt x="299" y="177"/>
                  </a:lnTo>
                  <a:lnTo>
                    <a:pt x="305" y="170"/>
                  </a:lnTo>
                  <a:lnTo>
                    <a:pt x="312" y="162"/>
                  </a:lnTo>
                  <a:lnTo>
                    <a:pt x="318" y="154"/>
                  </a:lnTo>
                  <a:lnTo>
                    <a:pt x="323" y="146"/>
                  </a:lnTo>
                  <a:lnTo>
                    <a:pt x="328" y="137"/>
                  </a:lnTo>
                  <a:lnTo>
                    <a:pt x="332" y="127"/>
                  </a:lnTo>
                  <a:lnTo>
                    <a:pt x="334" y="118"/>
                  </a:lnTo>
                  <a:lnTo>
                    <a:pt x="338" y="108"/>
                  </a:lnTo>
                  <a:lnTo>
                    <a:pt x="339" y="99"/>
                  </a:lnTo>
                  <a:lnTo>
                    <a:pt x="340" y="88"/>
                  </a:lnTo>
                  <a:lnTo>
                    <a:pt x="341" y="78"/>
                  </a:lnTo>
                  <a:lnTo>
                    <a:pt x="341" y="64"/>
                  </a:lnTo>
                  <a:lnTo>
                    <a:pt x="63"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128"/>
            <p:cNvSpPr/>
            <p:nvPr/>
          </p:nvSpPr>
          <p:spPr bwMode="auto">
            <a:xfrm>
              <a:off x="7423151" y="3369618"/>
              <a:ext cx="533400" cy="601663"/>
            </a:xfrm>
            <a:custGeom>
              <a:avLst/>
              <a:gdLst>
                <a:gd name="T0" fmla="*/ 336 w 672"/>
                <a:gd name="T1" fmla="*/ 0 h 757"/>
                <a:gd name="T2" fmla="*/ 302 w 672"/>
                <a:gd name="T3" fmla="*/ 1 h 757"/>
                <a:gd name="T4" fmla="*/ 268 w 672"/>
                <a:gd name="T5" fmla="*/ 5 h 757"/>
                <a:gd name="T6" fmla="*/ 237 w 672"/>
                <a:gd name="T7" fmla="*/ 15 h 757"/>
                <a:gd name="T8" fmla="*/ 206 w 672"/>
                <a:gd name="T9" fmla="*/ 25 h 757"/>
                <a:gd name="T10" fmla="*/ 177 w 672"/>
                <a:gd name="T11" fmla="*/ 40 h 757"/>
                <a:gd name="T12" fmla="*/ 149 w 672"/>
                <a:gd name="T13" fmla="*/ 56 h 757"/>
                <a:gd name="T14" fmla="*/ 122 w 672"/>
                <a:gd name="T15" fmla="*/ 76 h 757"/>
                <a:gd name="T16" fmla="*/ 99 w 672"/>
                <a:gd name="T17" fmla="*/ 98 h 757"/>
                <a:gd name="T18" fmla="*/ 77 w 672"/>
                <a:gd name="T19" fmla="*/ 121 h 757"/>
                <a:gd name="T20" fmla="*/ 57 w 672"/>
                <a:gd name="T21" fmla="*/ 147 h 757"/>
                <a:gd name="T22" fmla="*/ 41 w 672"/>
                <a:gd name="T23" fmla="*/ 175 h 757"/>
                <a:gd name="T24" fmla="*/ 27 w 672"/>
                <a:gd name="T25" fmla="*/ 205 h 757"/>
                <a:gd name="T26" fmla="*/ 16 w 672"/>
                <a:gd name="T27" fmla="*/ 235 h 757"/>
                <a:gd name="T28" fmla="*/ 7 w 672"/>
                <a:gd name="T29" fmla="*/ 267 h 757"/>
                <a:gd name="T30" fmla="*/ 2 w 672"/>
                <a:gd name="T31" fmla="*/ 301 h 757"/>
                <a:gd name="T32" fmla="*/ 0 w 672"/>
                <a:gd name="T33" fmla="*/ 336 h 757"/>
                <a:gd name="T34" fmla="*/ 0 w 672"/>
                <a:gd name="T35" fmla="*/ 356 h 757"/>
                <a:gd name="T36" fmla="*/ 4 w 672"/>
                <a:gd name="T37" fmla="*/ 396 h 757"/>
                <a:gd name="T38" fmla="*/ 11 w 672"/>
                <a:gd name="T39" fmla="*/ 431 h 757"/>
                <a:gd name="T40" fmla="*/ 20 w 672"/>
                <a:gd name="T41" fmla="*/ 464 h 757"/>
                <a:gd name="T42" fmla="*/ 39 w 672"/>
                <a:gd name="T43" fmla="*/ 508 h 757"/>
                <a:gd name="T44" fmla="*/ 68 w 672"/>
                <a:gd name="T45" fmla="*/ 559 h 757"/>
                <a:gd name="T46" fmla="*/ 114 w 672"/>
                <a:gd name="T47" fmla="*/ 626 h 757"/>
                <a:gd name="T48" fmla="*/ 139 w 672"/>
                <a:gd name="T49" fmla="*/ 668 h 757"/>
                <a:gd name="T50" fmla="*/ 155 w 672"/>
                <a:gd name="T51" fmla="*/ 699 h 757"/>
                <a:gd name="T52" fmla="*/ 161 w 672"/>
                <a:gd name="T53" fmla="*/ 723 h 757"/>
                <a:gd name="T54" fmla="*/ 165 w 672"/>
                <a:gd name="T55" fmla="*/ 746 h 757"/>
                <a:gd name="T56" fmla="*/ 507 w 672"/>
                <a:gd name="T57" fmla="*/ 757 h 757"/>
                <a:gd name="T58" fmla="*/ 508 w 672"/>
                <a:gd name="T59" fmla="*/ 746 h 757"/>
                <a:gd name="T60" fmla="*/ 511 w 672"/>
                <a:gd name="T61" fmla="*/ 723 h 757"/>
                <a:gd name="T62" fmla="*/ 517 w 672"/>
                <a:gd name="T63" fmla="*/ 699 h 757"/>
                <a:gd name="T64" fmla="*/ 532 w 672"/>
                <a:gd name="T65" fmla="*/ 668 h 757"/>
                <a:gd name="T66" fmla="*/ 559 w 672"/>
                <a:gd name="T67" fmla="*/ 626 h 757"/>
                <a:gd name="T68" fmla="*/ 605 w 672"/>
                <a:gd name="T69" fmla="*/ 559 h 757"/>
                <a:gd name="T70" fmla="*/ 634 w 672"/>
                <a:gd name="T71" fmla="*/ 508 h 757"/>
                <a:gd name="T72" fmla="*/ 651 w 672"/>
                <a:gd name="T73" fmla="*/ 464 h 757"/>
                <a:gd name="T74" fmla="*/ 662 w 672"/>
                <a:gd name="T75" fmla="*/ 431 h 757"/>
                <a:gd name="T76" fmla="*/ 668 w 672"/>
                <a:gd name="T77" fmla="*/ 396 h 757"/>
                <a:gd name="T78" fmla="*/ 672 w 672"/>
                <a:gd name="T79" fmla="*/ 356 h 757"/>
                <a:gd name="T80" fmla="*/ 672 w 672"/>
                <a:gd name="T81" fmla="*/ 336 h 757"/>
                <a:gd name="T82" fmla="*/ 670 w 672"/>
                <a:gd name="T83" fmla="*/ 301 h 757"/>
                <a:gd name="T84" fmla="*/ 665 w 672"/>
                <a:gd name="T85" fmla="*/ 267 h 757"/>
                <a:gd name="T86" fmla="*/ 657 w 672"/>
                <a:gd name="T87" fmla="*/ 235 h 757"/>
                <a:gd name="T88" fmla="*/ 646 w 672"/>
                <a:gd name="T89" fmla="*/ 205 h 757"/>
                <a:gd name="T90" fmla="*/ 632 w 672"/>
                <a:gd name="T91" fmla="*/ 175 h 757"/>
                <a:gd name="T92" fmla="*/ 614 w 672"/>
                <a:gd name="T93" fmla="*/ 147 h 757"/>
                <a:gd name="T94" fmla="*/ 596 w 672"/>
                <a:gd name="T95" fmla="*/ 121 h 757"/>
                <a:gd name="T96" fmla="*/ 574 w 672"/>
                <a:gd name="T97" fmla="*/ 98 h 757"/>
                <a:gd name="T98" fmla="*/ 550 w 672"/>
                <a:gd name="T99" fmla="*/ 76 h 757"/>
                <a:gd name="T100" fmla="*/ 524 w 672"/>
                <a:gd name="T101" fmla="*/ 56 h 757"/>
                <a:gd name="T102" fmla="*/ 496 w 672"/>
                <a:gd name="T103" fmla="*/ 40 h 757"/>
                <a:gd name="T104" fmla="*/ 467 w 672"/>
                <a:gd name="T105" fmla="*/ 25 h 757"/>
                <a:gd name="T106" fmla="*/ 436 w 672"/>
                <a:gd name="T107" fmla="*/ 15 h 757"/>
                <a:gd name="T108" fmla="*/ 404 w 672"/>
                <a:gd name="T109" fmla="*/ 5 h 757"/>
                <a:gd name="T110" fmla="*/ 371 w 672"/>
                <a:gd name="T111" fmla="*/ 1 h 757"/>
                <a:gd name="T112" fmla="*/ 336 w 672"/>
                <a:gd name="T113" fmla="*/ 0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2" h="757">
                  <a:moveTo>
                    <a:pt x="336" y="0"/>
                  </a:moveTo>
                  <a:lnTo>
                    <a:pt x="336" y="0"/>
                  </a:lnTo>
                  <a:lnTo>
                    <a:pt x="319" y="0"/>
                  </a:lnTo>
                  <a:lnTo>
                    <a:pt x="302" y="1"/>
                  </a:lnTo>
                  <a:lnTo>
                    <a:pt x="285" y="3"/>
                  </a:lnTo>
                  <a:lnTo>
                    <a:pt x="268" y="5"/>
                  </a:lnTo>
                  <a:lnTo>
                    <a:pt x="252" y="10"/>
                  </a:lnTo>
                  <a:lnTo>
                    <a:pt x="237" y="15"/>
                  </a:lnTo>
                  <a:lnTo>
                    <a:pt x="221" y="19"/>
                  </a:lnTo>
                  <a:lnTo>
                    <a:pt x="206" y="25"/>
                  </a:lnTo>
                  <a:lnTo>
                    <a:pt x="190" y="32"/>
                  </a:lnTo>
                  <a:lnTo>
                    <a:pt x="177" y="40"/>
                  </a:lnTo>
                  <a:lnTo>
                    <a:pt x="163" y="48"/>
                  </a:lnTo>
                  <a:lnTo>
                    <a:pt x="149" y="56"/>
                  </a:lnTo>
                  <a:lnTo>
                    <a:pt x="135" y="66"/>
                  </a:lnTo>
                  <a:lnTo>
                    <a:pt x="122" y="76"/>
                  </a:lnTo>
                  <a:lnTo>
                    <a:pt x="111" y="86"/>
                  </a:lnTo>
                  <a:lnTo>
                    <a:pt x="99" y="98"/>
                  </a:lnTo>
                  <a:lnTo>
                    <a:pt x="87" y="110"/>
                  </a:lnTo>
                  <a:lnTo>
                    <a:pt x="77" y="121"/>
                  </a:lnTo>
                  <a:lnTo>
                    <a:pt x="68" y="134"/>
                  </a:lnTo>
                  <a:lnTo>
                    <a:pt x="57" y="147"/>
                  </a:lnTo>
                  <a:lnTo>
                    <a:pt x="49" y="161"/>
                  </a:lnTo>
                  <a:lnTo>
                    <a:pt x="41" y="175"/>
                  </a:lnTo>
                  <a:lnTo>
                    <a:pt x="33" y="190"/>
                  </a:lnTo>
                  <a:lnTo>
                    <a:pt x="27" y="205"/>
                  </a:lnTo>
                  <a:lnTo>
                    <a:pt x="20" y="220"/>
                  </a:lnTo>
                  <a:lnTo>
                    <a:pt x="16" y="235"/>
                  </a:lnTo>
                  <a:lnTo>
                    <a:pt x="11" y="251"/>
                  </a:lnTo>
                  <a:lnTo>
                    <a:pt x="7" y="267"/>
                  </a:lnTo>
                  <a:lnTo>
                    <a:pt x="4" y="283"/>
                  </a:lnTo>
                  <a:lnTo>
                    <a:pt x="2" y="301"/>
                  </a:lnTo>
                  <a:lnTo>
                    <a:pt x="0" y="318"/>
                  </a:lnTo>
                  <a:lnTo>
                    <a:pt x="0" y="336"/>
                  </a:lnTo>
                  <a:lnTo>
                    <a:pt x="0" y="336"/>
                  </a:lnTo>
                  <a:lnTo>
                    <a:pt x="0" y="356"/>
                  </a:lnTo>
                  <a:lnTo>
                    <a:pt x="2" y="376"/>
                  </a:lnTo>
                  <a:lnTo>
                    <a:pt x="4" y="396"/>
                  </a:lnTo>
                  <a:lnTo>
                    <a:pt x="7" y="413"/>
                  </a:lnTo>
                  <a:lnTo>
                    <a:pt x="11" y="431"/>
                  </a:lnTo>
                  <a:lnTo>
                    <a:pt x="16" y="448"/>
                  </a:lnTo>
                  <a:lnTo>
                    <a:pt x="20" y="464"/>
                  </a:lnTo>
                  <a:lnTo>
                    <a:pt x="26" y="479"/>
                  </a:lnTo>
                  <a:lnTo>
                    <a:pt x="39" y="508"/>
                  </a:lnTo>
                  <a:lnTo>
                    <a:pt x="53" y="535"/>
                  </a:lnTo>
                  <a:lnTo>
                    <a:pt x="68" y="559"/>
                  </a:lnTo>
                  <a:lnTo>
                    <a:pt x="83" y="582"/>
                  </a:lnTo>
                  <a:lnTo>
                    <a:pt x="114" y="626"/>
                  </a:lnTo>
                  <a:lnTo>
                    <a:pt x="128" y="647"/>
                  </a:lnTo>
                  <a:lnTo>
                    <a:pt x="139" y="668"/>
                  </a:lnTo>
                  <a:lnTo>
                    <a:pt x="151" y="689"/>
                  </a:lnTo>
                  <a:lnTo>
                    <a:pt x="155" y="699"/>
                  </a:lnTo>
                  <a:lnTo>
                    <a:pt x="159" y="711"/>
                  </a:lnTo>
                  <a:lnTo>
                    <a:pt x="161" y="723"/>
                  </a:lnTo>
                  <a:lnTo>
                    <a:pt x="164" y="733"/>
                  </a:lnTo>
                  <a:lnTo>
                    <a:pt x="165" y="746"/>
                  </a:lnTo>
                  <a:lnTo>
                    <a:pt x="166" y="757"/>
                  </a:lnTo>
                  <a:lnTo>
                    <a:pt x="507" y="757"/>
                  </a:lnTo>
                  <a:lnTo>
                    <a:pt x="507" y="757"/>
                  </a:lnTo>
                  <a:lnTo>
                    <a:pt x="508" y="746"/>
                  </a:lnTo>
                  <a:lnTo>
                    <a:pt x="509" y="733"/>
                  </a:lnTo>
                  <a:lnTo>
                    <a:pt x="511" y="723"/>
                  </a:lnTo>
                  <a:lnTo>
                    <a:pt x="514" y="711"/>
                  </a:lnTo>
                  <a:lnTo>
                    <a:pt x="517" y="699"/>
                  </a:lnTo>
                  <a:lnTo>
                    <a:pt x="522" y="689"/>
                  </a:lnTo>
                  <a:lnTo>
                    <a:pt x="532" y="668"/>
                  </a:lnTo>
                  <a:lnTo>
                    <a:pt x="545" y="647"/>
                  </a:lnTo>
                  <a:lnTo>
                    <a:pt x="559" y="626"/>
                  </a:lnTo>
                  <a:lnTo>
                    <a:pt x="590" y="582"/>
                  </a:lnTo>
                  <a:lnTo>
                    <a:pt x="605" y="559"/>
                  </a:lnTo>
                  <a:lnTo>
                    <a:pt x="620" y="535"/>
                  </a:lnTo>
                  <a:lnTo>
                    <a:pt x="634" y="508"/>
                  </a:lnTo>
                  <a:lnTo>
                    <a:pt x="647" y="479"/>
                  </a:lnTo>
                  <a:lnTo>
                    <a:pt x="651" y="464"/>
                  </a:lnTo>
                  <a:lnTo>
                    <a:pt x="657" y="448"/>
                  </a:lnTo>
                  <a:lnTo>
                    <a:pt x="662" y="431"/>
                  </a:lnTo>
                  <a:lnTo>
                    <a:pt x="665" y="413"/>
                  </a:lnTo>
                  <a:lnTo>
                    <a:pt x="668" y="396"/>
                  </a:lnTo>
                  <a:lnTo>
                    <a:pt x="670" y="376"/>
                  </a:lnTo>
                  <a:lnTo>
                    <a:pt x="672" y="356"/>
                  </a:lnTo>
                  <a:lnTo>
                    <a:pt x="672" y="336"/>
                  </a:lnTo>
                  <a:lnTo>
                    <a:pt x="672" y="336"/>
                  </a:lnTo>
                  <a:lnTo>
                    <a:pt x="672" y="318"/>
                  </a:lnTo>
                  <a:lnTo>
                    <a:pt x="670" y="301"/>
                  </a:lnTo>
                  <a:lnTo>
                    <a:pt x="669" y="283"/>
                  </a:lnTo>
                  <a:lnTo>
                    <a:pt x="665" y="267"/>
                  </a:lnTo>
                  <a:lnTo>
                    <a:pt x="662" y="251"/>
                  </a:lnTo>
                  <a:lnTo>
                    <a:pt x="657" y="235"/>
                  </a:lnTo>
                  <a:lnTo>
                    <a:pt x="651" y="220"/>
                  </a:lnTo>
                  <a:lnTo>
                    <a:pt x="646" y="205"/>
                  </a:lnTo>
                  <a:lnTo>
                    <a:pt x="639" y="190"/>
                  </a:lnTo>
                  <a:lnTo>
                    <a:pt x="632" y="175"/>
                  </a:lnTo>
                  <a:lnTo>
                    <a:pt x="624" y="161"/>
                  </a:lnTo>
                  <a:lnTo>
                    <a:pt x="614" y="147"/>
                  </a:lnTo>
                  <a:lnTo>
                    <a:pt x="605" y="134"/>
                  </a:lnTo>
                  <a:lnTo>
                    <a:pt x="596" y="121"/>
                  </a:lnTo>
                  <a:lnTo>
                    <a:pt x="585" y="110"/>
                  </a:lnTo>
                  <a:lnTo>
                    <a:pt x="574" y="98"/>
                  </a:lnTo>
                  <a:lnTo>
                    <a:pt x="562" y="86"/>
                  </a:lnTo>
                  <a:lnTo>
                    <a:pt x="550" y="76"/>
                  </a:lnTo>
                  <a:lnTo>
                    <a:pt x="537" y="66"/>
                  </a:lnTo>
                  <a:lnTo>
                    <a:pt x="524" y="56"/>
                  </a:lnTo>
                  <a:lnTo>
                    <a:pt x="510" y="48"/>
                  </a:lnTo>
                  <a:lnTo>
                    <a:pt x="496" y="40"/>
                  </a:lnTo>
                  <a:lnTo>
                    <a:pt x="482" y="32"/>
                  </a:lnTo>
                  <a:lnTo>
                    <a:pt x="467" y="25"/>
                  </a:lnTo>
                  <a:lnTo>
                    <a:pt x="452" y="19"/>
                  </a:lnTo>
                  <a:lnTo>
                    <a:pt x="436" y="15"/>
                  </a:lnTo>
                  <a:lnTo>
                    <a:pt x="420" y="10"/>
                  </a:lnTo>
                  <a:lnTo>
                    <a:pt x="404" y="5"/>
                  </a:lnTo>
                  <a:lnTo>
                    <a:pt x="387" y="3"/>
                  </a:lnTo>
                  <a:lnTo>
                    <a:pt x="371" y="1"/>
                  </a:lnTo>
                  <a:lnTo>
                    <a:pt x="354" y="0"/>
                  </a:lnTo>
                  <a:lnTo>
                    <a:pt x="336" y="0"/>
                  </a:lnTo>
                  <a:lnTo>
                    <a:pt x="336" y="0"/>
                  </a:lnTo>
                  <a:close/>
                </a:path>
              </a:pathLst>
            </a:custGeom>
            <a:solidFill>
              <a:schemeClr val="bg1"/>
            </a:solidFill>
            <a:ln>
              <a:noFill/>
            </a:ln>
          </p:spPr>
          <p:txBody>
            <a:bodyPr vert="horz" wrap="square" lIns="91440" tIns="45720" rIns="91440" bIns="45720" numCol="1" anchor="t" anchorCtr="0" compatLnSpc="1"/>
            <a:lstStyle/>
            <a:p>
              <a:endParaRPr lang="ko-KR" altLang="en-US"/>
            </a:p>
          </p:txBody>
        </p:sp>
        <p:sp>
          <p:nvSpPr>
            <p:cNvPr id="122" name="Freeform 129"/>
            <p:cNvSpPr>
              <a:spLocks noEditPoints="1"/>
            </p:cNvSpPr>
            <p:nvPr/>
          </p:nvSpPr>
          <p:spPr bwMode="auto">
            <a:xfrm>
              <a:off x="7397751" y="3344218"/>
              <a:ext cx="582613" cy="652463"/>
            </a:xfrm>
            <a:custGeom>
              <a:avLst/>
              <a:gdLst>
                <a:gd name="T0" fmla="*/ 166 w 736"/>
                <a:gd name="T1" fmla="*/ 790 h 823"/>
                <a:gd name="T2" fmla="*/ 148 w 736"/>
                <a:gd name="T3" fmla="*/ 724 h 823"/>
                <a:gd name="T4" fmla="*/ 105 w 736"/>
                <a:gd name="T5" fmla="*/ 658 h 823"/>
                <a:gd name="T6" fmla="*/ 44 w 736"/>
                <a:gd name="T7" fmla="*/ 557 h 823"/>
                <a:gd name="T8" fmla="*/ 15 w 736"/>
                <a:gd name="T9" fmla="*/ 484 h 823"/>
                <a:gd name="T10" fmla="*/ 1 w 736"/>
                <a:gd name="T11" fmla="*/ 394 h 823"/>
                <a:gd name="T12" fmla="*/ 2 w 736"/>
                <a:gd name="T13" fmla="*/ 330 h 823"/>
                <a:gd name="T14" fmla="*/ 17 w 736"/>
                <a:gd name="T15" fmla="*/ 258 h 823"/>
                <a:gd name="T16" fmla="*/ 45 w 736"/>
                <a:gd name="T17" fmla="*/ 192 h 823"/>
                <a:gd name="T18" fmla="*/ 85 w 736"/>
                <a:gd name="T19" fmla="*/ 135 h 823"/>
                <a:gd name="T20" fmla="*/ 134 w 736"/>
                <a:gd name="T21" fmla="*/ 85 h 823"/>
                <a:gd name="T22" fmla="*/ 193 w 736"/>
                <a:gd name="T23" fmla="*/ 44 h 823"/>
                <a:gd name="T24" fmla="*/ 260 w 736"/>
                <a:gd name="T25" fmla="*/ 16 h 823"/>
                <a:gd name="T26" fmla="*/ 331 w 736"/>
                <a:gd name="T27" fmla="*/ 2 h 823"/>
                <a:gd name="T28" fmla="*/ 387 w 736"/>
                <a:gd name="T29" fmla="*/ 1 h 823"/>
                <a:gd name="T30" fmla="*/ 460 w 736"/>
                <a:gd name="T31" fmla="*/ 12 h 823"/>
                <a:gd name="T32" fmla="*/ 527 w 736"/>
                <a:gd name="T33" fmla="*/ 36 h 823"/>
                <a:gd name="T34" fmla="*/ 588 w 736"/>
                <a:gd name="T35" fmla="*/ 73 h 823"/>
                <a:gd name="T36" fmla="*/ 641 w 736"/>
                <a:gd name="T37" fmla="*/ 121 h 823"/>
                <a:gd name="T38" fmla="*/ 682 w 736"/>
                <a:gd name="T39" fmla="*/ 177 h 823"/>
                <a:gd name="T40" fmla="*/ 714 w 736"/>
                <a:gd name="T41" fmla="*/ 242 h 823"/>
                <a:gd name="T42" fmla="*/ 732 w 736"/>
                <a:gd name="T43" fmla="*/ 312 h 823"/>
                <a:gd name="T44" fmla="*/ 736 w 736"/>
                <a:gd name="T45" fmla="*/ 369 h 823"/>
                <a:gd name="T46" fmla="*/ 726 w 736"/>
                <a:gd name="T47" fmla="*/ 464 h 823"/>
                <a:gd name="T48" fmla="*/ 701 w 736"/>
                <a:gd name="T49" fmla="*/ 541 h 823"/>
                <a:gd name="T50" fmla="*/ 649 w 736"/>
                <a:gd name="T51" fmla="*/ 632 h 823"/>
                <a:gd name="T52" fmla="*/ 597 w 736"/>
                <a:gd name="T53" fmla="*/ 708 h 823"/>
                <a:gd name="T54" fmla="*/ 572 w 736"/>
                <a:gd name="T55" fmla="*/ 773 h 823"/>
                <a:gd name="T56" fmla="*/ 510 w 736"/>
                <a:gd name="T57" fmla="*/ 759 h 823"/>
                <a:gd name="T58" fmla="*/ 527 w 736"/>
                <a:gd name="T59" fmla="*/ 705 h 823"/>
                <a:gd name="T60" fmla="*/ 579 w 736"/>
                <a:gd name="T61" fmla="*/ 621 h 823"/>
                <a:gd name="T62" fmla="*/ 629 w 736"/>
                <a:gd name="T63" fmla="*/ 545 h 823"/>
                <a:gd name="T64" fmla="*/ 655 w 736"/>
                <a:gd name="T65" fmla="*/ 483 h 823"/>
                <a:gd name="T66" fmla="*/ 671 w 736"/>
                <a:gd name="T67" fmla="*/ 410 h 823"/>
                <a:gd name="T68" fmla="*/ 672 w 736"/>
                <a:gd name="T69" fmla="*/ 352 h 823"/>
                <a:gd name="T70" fmla="*/ 663 w 736"/>
                <a:gd name="T71" fmla="*/ 292 h 823"/>
                <a:gd name="T72" fmla="*/ 643 w 736"/>
                <a:gd name="T73" fmla="*/ 236 h 823"/>
                <a:gd name="T74" fmla="*/ 612 w 736"/>
                <a:gd name="T75" fmla="*/ 187 h 823"/>
                <a:gd name="T76" fmla="*/ 572 w 736"/>
                <a:gd name="T77" fmla="*/ 143 h 823"/>
                <a:gd name="T78" fmla="*/ 526 w 736"/>
                <a:gd name="T79" fmla="*/ 108 h 823"/>
                <a:gd name="T80" fmla="*/ 473 w 736"/>
                <a:gd name="T81" fmla="*/ 82 h 823"/>
                <a:gd name="T82" fmla="*/ 415 w 736"/>
                <a:gd name="T83" fmla="*/ 67 h 823"/>
                <a:gd name="T84" fmla="*/ 368 w 736"/>
                <a:gd name="T85" fmla="*/ 64 h 823"/>
                <a:gd name="T86" fmla="*/ 307 w 736"/>
                <a:gd name="T87" fmla="*/ 70 h 823"/>
                <a:gd name="T88" fmla="*/ 250 w 736"/>
                <a:gd name="T89" fmla="*/ 88 h 823"/>
                <a:gd name="T90" fmla="*/ 198 w 736"/>
                <a:gd name="T91" fmla="*/ 116 h 823"/>
                <a:gd name="T92" fmla="*/ 153 w 736"/>
                <a:gd name="T93" fmla="*/ 153 h 823"/>
                <a:gd name="T94" fmla="*/ 116 w 736"/>
                <a:gd name="T95" fmla="*/ 198 h 823"/>
                <a:gd name="T96" fmla="*/ 88 w 736"/>
                <a:gd name="T97" fmla="*/ 249 h 823"/>
                <a:gd name="T98" fmla="*/ 71 w 736"/>
                <a:gd name="T99" fmla="*/ 307 h 823"/>
                <a:gd name="T100" fmla="*/ 64 w 736"/>
                <a:gd name="T101" fmla="*/ 369 h 823"/>
                <a:gd name="T102" fmla="*/ 68 w 736"/>
                <a:gd name="T103" fmla="*/ 430 h 823"/>
                <a:gd name="T104" fmla="*/ 87 w 736"/>
                <a:gd name="T105" fmla="*/ 499 h 823"/>
                <a:gd name="T106" fmla="*/ 124 w 736"/>
                <a:gd name="T107" fmla="*/ 571 h 823"/>
                <a:gd name="T108" fmla="*/ 181 w 736"/>
                <a:gd name="T109" fmla="*/ 654 h 823"/>
                <a:gd name="T110" fmla="*/ 217 w 736"/>
                <a:gd name="T111" fmla="*/ 7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6" h="823">
                  <a:moveTo>
                    <a:pt x="571" y="823"/>
                  </a:moveTo>
                  <a:lnTo>
                    <a:pt x="166" y="823"/>
                  </a:lnTo>
                  <a:lnTo>
                    <a:pt x="166" y="790"/>
                  </a:lnTo>
                  <a:lnTo>
                    <a:pt x="166" y="790"/>
                  </a:lnTo>
                  <a:lnTo>
                    <a:pt x="165" y="773"/>
                  </a:lnTo>
                  <a:lnTo>
                    <a:pt x="161" y="757"/>
                  </a:lnTo>
                  <a:lnTo>
                    <a:pt x="156" y="740"/>
                  </a:lnTo>
                  <a:lnTo>
                    <a:pt x="148" y="724"/>
                  </a:lnTo>
                  <a:lnTo>
                    <a:pt x="140" y="708"/>
                  </a:lnTo>
                  <a:lnTo>
                    <a:pt x="130" y="692"/>
                  </a:lnTo>
                  <a:lnTo>
                    <a:pt x="105" y="658"/>
                  </a:lnTo>
                  <a:lnTo>
                    <a:pt x="105" y="658"/>
                  </a:lnTo>
                  <a:lnTo>
                    <a:pt x="88" y="632"/>
                  </a:lnTo>
                  <a:lnTo>
                    <a:pt x="70" y="604"/>
                  </a:lnTo>
                  <a:lnTo>
                    <a:pt x="52" y="574"/>
                  </a:lnTo>
                  <a:lnTo>
                    <a:pt x="44" y="557"/>
                  </a:lnTo>
                  <a:lnTo>
                    <a:pt x="36" y="541"/>
                  </a:lnTo>
                  <a:lnTo>
                    <a:pt x="28" y="523"/>
                  </a:lnTo>
                  <a:lnTo>
                    <a:pt x="22" y="504"/>
                  </a:lnTo>
                  <a:lnTo>
                    <a:pt x="15" y="484"/>
                  </a:lnTo>
                  <a:lnTo>
                    <a:pt x="10" y="464"/>
                  </a:lnTo>
                  <a:lnTo>
                    <a:pt x="6" y="442"/>
                  </a:lnTo>
                  <a:lnTo>
                    <a:pt x="4" y="418"/>
                  </a:lnTo>
                  <a:lnTo>
                    <a:pt x="1" y="394"/>
                  </a:lnTo>
                  <a:lnTo>
                    <a:pt x="0" y="369"/>
                  </a:lnTo>
                  <a:lnTo>
                    <a:pt x="0" y="369"/>
                  </a:lnTo>
                  <a:lnTo>
                    <a:pt x="1" y="349"/>
                  </a:lnTo>
                  <a:lnTo>
                    <a:pt x="2" y="330"/>
                  </a:lnTo>
                  <a:lnTo>
                    <a:pt x="5" y="312"/>
                  </a:lnTo>
                  <a:lnTo>
                    <a:pt x="8" y="294"/>
                  </a:lnTo>
                  <a:lnTo>
                    <a:pt x="12" y="276"/>
                  </a:lnTo>
                  <a:lnTo>
                    <a:pt x="17" y="258"/>
                  </a:lnTo>
                  <a:lnTo>
                    <a:pt x="23" y="242"/>
                  </a:lnTo>
                  <a:lnTo>
                    <a:pt x="29" y="225"/>
                  </a:lnTo>
                  <a:lnTo>
                    <a:pt x="37" y="209"/>
                  </a:lnTo>
                  <a:lnTo>
                    <a:pt x="45" y="192"/>
                  </a:lnTo>
                  <a:lnTo>
                    <a:pt x="53" y="177"/>
                  </a:lnTo>
                  <a:lnTo>
                    <a:pt x="64" y="162"/>
                  </a:lnTo>
                  <a:lnTo>
                    <a:pt x="74" y="148"/>
                  </a:lnTo>
                  <a:lnTo>
                    <a:pt x="85" y="135"/>
                  </a:lnTo>
                  <a:lnTo>
                    <a:pt x="96" y="121"/>
                  </a:lnTo>
                  <a:lnTo>
                    <a:pt x="109" y="108"/>
                  </a:lnTo>
                  <a:lnTo>
                    <a:pt x="122" y="96"/>
                  </a:lnTo>
                  <a:lnTo>
                    <a:pt x="134" y="85"/>
                  </a:lnTo>
                  <a:lnTo>
                    <a:pt x="148" y="73"/>
                  </a:lnTo>
                  <a:lnTo>
                    <a:pt x="163" y="63"/>
                  </a:lnTo>
                  <a:lnTo>
                    <a:pt x="177" y="53"/>
                  </a:lnTo>
                  <a:lnTo>
                    <a:pt x="193" y="44"/>
                  </a:lnTo>
                  <a:lnTo>
                    <a:pt x="209" y="36"/>
                  </a:lnTo>
                  <a:lnTo>
                    <a:pt x="225" y="29"/>
                  </a:lnTo>
                  <a:lnTo>
                    <a:pt x="242" y="22"/>
                  </a:lnTo>
                  <a:lnTo>
                    <a:pt x="260" y="16"/>
                  </a:lnTo>
                  <a:lnTo>
                    <a:pt x="277" y="12"/>
                  </a:lnTo>
                  <a:lnTo>
                    <a:pt x="294" y="8"/>
                  </a:lnTo>
                  <a:lnTo>
                    <a:pt x="313" y="5"/>
                  </a:lnTo>
                  <a:lnTo>
                    <a:pt x="331" y="2"/>
                  </a:lnTo>
                  <a:lnTo>
                    <a:pt x="350" y="1"/>
                  </a:lnTo>
                  <a:lnTo>
                    <a:pt x="368" y="0"/>
                  </a:lnTo>
                  <a:lnTo>
                    <a:pt x="368" y="0"/>
                  </a:lnTo>
                  <a:lnTo>
                    <a:pt x="387" y="1"/>
                  </a:lnTo>
                  <a:lnTo>
                    <a:pt x="405" y="2"/>
                  </a:lnTo>
                  <a:lnTo>
                    <a:pt x="424" y="5"/>
                  </a:lnTo>
                  <a:lnTo>
                    <a:pt x="443" y="8"/>
                  </a:lnTo>
                  <a:lnTo>
                    <a:pt x="460" y="12"/>
                  </a:lnTo>
                  <a:lnTo>
                    <a:pt x="477" y="16"/>
                  </a:lnTo>
                  <a:lnTo>
                    <a:pt x="495" y="22"/>
                  </a:lnTo>
                  <a:lnTo>
                    <a:pt x="511" y="29"/>
                  </a:lnTo>
                  <a:lnTo>
                    <a:pt x="527" y="36"/>
                  </a:lnTo>
                  <a:lnTo>
                    <a:pt x="543" y="44"/>
                  </a:lnTo>
                  <a:lnTo>
                    <a:pt x="558" y="53"/>
                  </a:lnTo>
                  <a:lnTo>
                    <a:pt x="573" y="63"/>
                  </a:lnTo>
                  <a:lnTo>
                    <a:pt x="588" y="73"/>
                  </a:lnTo>
                  <a:lnTo>
                    <a:pt x="602" y="85"/>
                  </a:lnTo>
                  <a:lnTo>
                    <a:pt x="615" y="96"/>
                  </a:lnTo>
                  <a:lnTo>
                    <a:pt x="628" y="108"/>
                  </a:lnTo>
                  <a:lnTo>
                    <a:pt x="641" y="121"/>
                  </a:lnTo>
                  <a:lnTo>
                    <a:pt x="652" y="135"/>
                  </a:lnTo>
                  <a:lnTo>
                    <a:pt x="663" y="148"/>
                  </a:lnTo>
                  <a:lnTo>
                    <a:pt x="673" y="162"/>
                  </a:lnTo>
                  <a:lnTo>
                    <a:pt x="682" y="177"/>
                  </a:lnTo>
                  <a:lnTo>
                    <a:pt x="692" y="192"/>
                  </a:lnTo>
                  <a:lnTo>
                    <a:pt x="700" y="209"/>
                  </a:lnTo>
                  <a:lnTo>
                    <a:pt x="707" y="225"/>
                  </a:lnTo>
                  <a:lnTo>
                    <a:pt x="714" y="242"/>
                  </a:lnTo>
                  <a:lnTo>
                    <a:pt x="719" y="258"/>
                  </a:lnTo>
                  <a:lnTo>
                    <a:pt x="724" y="276"/>
                  </a:lnTo>
                  <a:lnTo>
                    <a:pt x="729" y="294"/>
                  </a:lnTo>
                  <a:lnTo>
                    <a:pt x="732" y="312"/>
                  </a:lnTo>
                  <a:lnTo>
                    <a:pt x="734" y="330"/>
                  </a:lnTo>
                  <a:lnTo>
                    <a:pt x="736" y="349"/>
                  </a:lnTo>
                  <a:lnTo>
                    <a:pt x="736" y="369"/>
                  </a:lnTo>
                  <a:lnTo>
                    <a:pt x="736" y="369"/>
                  </a:lnTo>
                  <a:lnTo>
                    <a:pt x="736" y="394"/>
                  </a:lnTo>
                  <a:lnTo>
                    <a:pt x="733" y="418"/>
                  </a:lnTo>
                  <a:lnTo>
                    <a:pt x="731" y="442"/>
                  </a:lnTo>
                  <a:lnTo>
                    <a:pt x="726" y="464"/>
                  </a:lnTo>
                  <a:lnTo>
                    <a:pt x="722" y="484"/>
                  </a:lnTo>
                  <a:lnTo>
                    <a:pt x="715" y="504"/>
                  </a:lnTo>
                  <a:lnTo>
                    <a:pt x="709" y="523"/>
                  </a:lnTo>
                  <a:lnTo>
                    <a:pt x="701" y="541"/>
                  </a:lnTo>
                  <a:lnTo>
                    <a:pt x="693" y="557"/>
                  </a:lnTo>
                  <a:lnTo>
                    <a:pt x="685" y="574"/>
                  </a:lnTo>
                  <a:lnTo>
                    <a:pt x="667" y="604"/>
                  </a:lnTo>
                  <a:lnTo>
                    <a:pt x="649" y="632"/>
                  </a:lnTo>
                  <a:lnTo>
                    <a:pt x="630" y="658"/>
                  </a:lnTo>
                  <a:lnTo>
                    <a:pt x="630" y="658"/>
                  </a:lnTo>
                  <a:lnTo>
                    <a:pt x="607" y="692"/>
                  </a:lnTo>
                  <a:lnTo>
                    <a:pt x="597" y="708"/>
                  </a:lnTo>
                  <a:lnTo>
                    <a:pt x="588" y="724"/>
                  </a:lnTo>
                  <a:lnTo>
                    <a:pt x="580" y="740"/>
                  </a:lnTo>
                  <a:lnTo>
                    <a:pt x="576" y="757"/>
                  </a:lnTo>
                  <a:lnTo>
                    <a:pt x="572" y="773"/>
                  </a:lnTo>
                  <a:lnTo>
                    <a:pt x="571" y="790"/>
                  </a:lnTo>
                  <a:lnTo>
                    <a:pt x="571" y="823"/>
                  </a:lnTo>
                  <a:close/>
                  <a:moveTo>
                    <a:pt x="227" y="759"/>
                  </a:moveTo>
                  <a:lnTo>
                    <a:pt x="510" y="759"/>
                  </a:lnTo>
                  <a:lnTo>
                    <a:pt x="510" y="759"/>
                  </a:lnTo>
                  <a:lnTo>
                    <a:pt x="514" y="739"/>
                  </a:lnTo>
                  <a:lnTo>
                    <a:pt x="520" y="722"/>
                  </a:lnTo>
                  <a:lnTo>
                    <a:pt x="527" y="705"/>
                  </a:lnTo>
                  <a:lnTo>
                    <a:pt x="536" y="687"/>
                  </a:lnTo>
                  <a:lnTo>
                    <a:pt x="546" y="670"/>
                  </a:lnTo>
                  <a:lnTo>
                    <a:pt x="556" y="654"/>
                  </a:lnTo>
                  <a:lnTo>
                    <a:pt x="579" y="621"/>
                  </a:lnTo>
                  <a:lnTo>
                    <a:pt x="579" y="621"/>
                  </a:lnTo>
                  <a:lnTo>
                    <a:pt x="595" y="597"/>
                  </a:lnTo>
                  <a:lnTo>
                    <a:pt x="613" y="571"/>
                  </a:lnTo>
                  <a:lnTo>
                    <a:pt x="629" y="545"/>
                  </a:lnTo>
                  <a:lnTo>
                    <a:pt x="636" y="530"/>
                  </a:lnTo>
                  <a:lnTo>
                    <a:pt x="643" y="516"/>
                  </a:lnTo>
                  <a:lnTo>
                    <a:pt x="649" y="499"/>
                  </a:lnTo>
                  <a:lnTo>
                    <a:pt x="655" y="483"/>
                  </a:lnTo>
                  <a:lnTo>
                    <a:pt x="660" y="467"/>
                  </a:lnTo>
                  <a:lnTo>
                    <a:pt x="664" y="450"/>
                  </a:lnTo>
                  <a:lnTo>
                    <a:pt x="667" y="430"/>
                  </a:lnTo>
                  <a:lnTo>
                    <a:pt x="671" y="410"/>
                  </a:lnTo>
                  <a:lnTo>
                    <a:pt x="672" y="391"/>
                  </a:lnTo>
                  <a:lnTo>
                    <a:pt x="672" y="369"/>
                  </a:lnTo>
                  <a:lnTo>
                    <a:pt x="672" y="369"/>
                  </a:lnTo>
                  <a:lnTo>
                    <a:pt x="672" y="352"/>
                  </a:lnTo>
                  <a:lnTo>
                    <a:pt x="671" y="337"/>
                  </a:lnTo>
                  <a:lnTo>
                    <a:pt x="668" y="322"/>
                  </a:lnTo>
                  <a:lnTo>
                    <a:pt x="666" y="307"/>
                  </a:lnTo>
                  <a:lnTo>
                    <a:pt x="663" y="292"/>
                  </a:lnTo>
                  <a:lnTo>
                    <a:pt x="659" y="278"/>
                  </a:lnTo>
                  <a:lnTo>
                    <a:pt x="655" y="263"/>
                  </a:lnTo>
                  <a:lnTo>
                    <a:pt x="649" y="249"/>
                  </a:lnTo>
                  <a:lnTo>
                    <a:pt x="643" y="236"/>
                  </a:lnTo>
                  <a:lnTo>
                    <a:pt x="636" y="224"/>
                  </a:lnTo>
                  <a:lnTo>
                    <a:pt x="628" y="211"/>
                  </a:lnTo>
                  <a:lnTo>
                    <a:pt x="621" y="198"/>
                  </a:lnTo>
                  <a:lnTo>
                    <a:pt x="612" y="187"/>
                  </a:lnTo>
                  <a:lnTo>
                    <a:pt x="602" y="175"/>
                  </a:lnTo>
                  <a:lnTo>
                    <a:pt x="593" y="163"/>
                  </a:lnTo>
                  <a:lnTo>
                    <a:pt x="583" y="153"/>
                  </a:lnTo>
                  <a:lnTo>
                    <a:pt x="572" y="143"/>
                  </a:lnTo>
                  <a:lnTo>
                    <a:pt x="562" y="133"/>
                  </a:lnTo>
                  <a:lnTo>
                    <a:pt x="550" y="124"/>
                  </a:lnTo>
                  <a:lnTo>
                    <a:pt x="539" y="116"/>
                  </a:lnTo>
                  <a:lnTo>
                    <a:pt x="526" y="108"/>
                  </a:lnTo>
                  <a:lnTo>
                    <a:pt x="513" y="101"/>
                  </a:lnTo>
                  <a:lnTo>
                    <a:pt x="500" y="94"/>
                  </a:lnTo>
                  <a:lnTo>
                    <a:pt x="487" y="88"/>
                  </a:lnTo>
                  <a:lnTo>
                    <a:pt x="473" y="82"/>
                  </a:lnTo>
                  <a:lnTo>
                    <a:pt x="459" y="78"/>
                  </a:lnTo>
                  <a:lnTo>
                    <a:pt x="444" y="73"/>
                  </a:lnTo>
                  <a:lnTo>
                    <a:pt x="430" y="70"/>
                  </a:lnTo>
                  <a:lnTo>
                    <a:pt x="415" y="67"/>
                  </a:lnTo>
                  <a:lnTo>
                    <a:pt x="400" y="65"/>
                  </a:lnTo>
                  <a:lnTo>
                    <a:pt x="383" y="64"/>
                  </a:lnTo>
                  <a:lnTo>
                    <a:pt x="368" y="64"/>
                  </a:lnTo>
                  <a:lnTo>
                    <a:pt x="368" y="64"/>
                  </a:lnTo>
                  <a:lnTo>
                    <a:pt x="352" y="64"/>
                  </a:lnTo>
                  <a:lnTo>
                    <a:pt x="337" y="65"/>
                  </a:lnTo>
                  <a:lnTo>
                    <a:pt x="322" y="67"/>
                  </a:lnTo>
                  <a:lnTo>
                    <a:pt x="307" y="70"/>
                  </a:lnTo>
                  <a:lnTo>
                    <a:pt x="292" y="73"/>
                  </a:lnTo>
                  <a:lnTo>
                    <a:pt x="278" y="78"/>
                  </a:lnTo>
                  <a:lnTo>
                    <a:pt x="264" y="82"/>
                  </a:lnTo>
                  <a:lnTo>
                    <a:pt x="250" y="88"/>
                  </a:lnTo>
                  <a:lnTo>
                    <a:pt x="236" y="94"/>
                  </a:lnTo>
                  <a:lnTo>
                    <a:pt x="224" y="101"/>
                  </a:lnTo>
                  <a:lnTo>
                    <a:pt x="211" y="108"/>
                  </a:lnTo>
                  <a:lnTo>
                    <a:pt x="198" y="116"/>
                  </a:lnTo>
                  <a:lnTo>
                    <a:pt x="187" y="124"/>
                  </a:lnTo>
                  <a:lnTo>
                    <a:pt x="175" y="133"/>
                  </a:lnTo>
                  <a:lnTo>
                    <a:pt x="163" y="143"/>
                  </a:lnTo>
                  <a:lnTo>
                    <a:pt x="153" y="153"/>
                  </a:lnTo>
                  <a:lnTo>
                    <a:pt x="144" y="163"/>
                  </a:lnTo>
                  <a:lnTo>
                    <a:pt x="133" y="175"/>
                  </a:lnTo>
                  <a:lnTo>
                    <a:pt x="125" y="187"/>
                  </a:lnTo>
                  <a:lnTo>
                    <a:pt x="116" y="198"/>
                  </a:lnTo>
                  <a:lnTo>
                    <a:pt x="108" y="211"/>
                  </a:lnTo>
                  <a:lnTo>
                    <a:pt x="101" y="224"/>
                  </a:lnTo>
                  <a:lnTo>
                    <a:pt x="94" y="236"/>
                  </a:lnTo>
                  <a:lnTo>
                    <a:pt x="88" y="249"/>
                  </a:lnTo>
                  <a:lnTo>
                    <a:pt x="82" y="263"/>
                  </a:lnTo>
                  <a:lnTo>
                    <a:pt x="78" y="278"/>
                  </a:lnTo>
                  <a:lnTo>
                    <a:pt x="74" y="292"/>
                  </a:lnTo>
                  <a:lnTo>
                    <a:pt x="71" y="307"/>
                  </a:lnTo>
                  <a:lnTo>
                    <a:pt x="67" y="322"/>
                  </a:lnTo>
                  <a:lnTo>
                    <a:pt x="66" y="337"/>
                  </a:lnTo>
                  <a:lnTo>
                    <a:pt x="65" y="352"/>
                  </a:lnTo>
                  <a:lnTo>
                    <a:pt x="64" y="369"/>
                  </a:lnTo>
                  <a:lnTo>
                    <a:pt x="64" y="369"/>
                  </a:lnTo>
                  <a:lnTo>
                    <a:pt x="65" y="391"/>
                  </a:lnTo>
                  <a:lnTo>
                    <a:pt x="66" y="410"/>
                  </a:lnTo>
                  <a:lnTo>
                    <a:pt x="68" y="430"/>
                  </a:lnTo>
                  <a:lnTo>
                    <a:pt x="72" y="450"/>
                  </a:lnTo>
                  <a:lnTo>
                    <a:pt x="76" y="467"/>
                  </a:lnTo>
                  <a:lnTo>
                    <a:pt x="81" y="483"/>
                  </a:lnTo>
                  <a:lnTo>
                    <a:pt x="87" y="499"/>
                  </a:lnTo>
                  <a:lnTo>
                    <a:pt x="94" y="516"/>
                  </a:lnTo>
                  <a:lnTo>
                    <a:pt x="101" y="530"/>
                  </a:lnTo>
                  <a:lnTo>
                    <a:pt x="108" y="545"/>
                  </a:lnTo>
                  <a:lnTo>
                    <a:pt x="124" y="571"/>
                  </a:lnTo>
                  <a:lnTo>
                    <a:pt x="140" y="597"/>
                  </a:lnTo>
                  <a:lnTo>
                    <a:pt x="158" y="621"/>
                  </a:lnTo>
                  <a:lnTo>
                    <a:pt x="158" y="621"/>
                  </a:lnTo>
                  <a:lnTo>
                    <a:pt x="181" y="654"/>
                  </a:lnTo>
                  <a:lnTo>
                    <a:pt x="191" y="670"/>
                  </a:lnTo>
                  <a:lnTo>
                    <a:pt x="200" y="687"/>
                  </a:lnTo>
                  <a:lnTo>
                    <a:pt x="210" y="705"/>
                  </a:lnTo>
                  <a:lnTo>
                    <a:pt x="217" y="722"/>
                  </a:lnTo>
                  <a:lnTo>
                    <a:pt x="222" y="739"/>
                  </a:lnTo>
                  <a:lnTo>
                    <a:pt x="227" y="759"/>
                  </a:lnTo>
                  <a:lnTo>
                    <a:pt x="227" y="759"/>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130"/>
            <p:cNvSpPr/>
            <p:nvPr/>
          </p:nvSpPr>
          <p:spPr bwMode="auto">
            <a:xfrm>
              <a:off x="7626351" y="3693468"/>
              <a:ext cx="125413" cy="277813"/>
            </a:xfrm>
            <a:custGeom>
              <a:avLst/>
              <a:gdLst>
                <a:gd name="T0" fmla="*/ 78 w 157"/>
                <a:gd name="T1" fmla="*/ 0 h 350"/>
                <a:gd name="T2" fmla="*/ 78 w 157"/>
                <a:gd name="T3" fmla="*/ 0 h 350"/>
                <a:gd name="T4" fmla="*/ 62 w 157"/>
                <a:gd name="T5" fmla="*/ 2 h 350"/>
                <a:gd name="T6" fmla="*/ 48 w 157"/>
                <a:gd name="T7" fmla="*/ 3 h 350"/>
                <a:gd name="T8" fmla="*/ 34 w 157"/>
                <a:gd name="T9" fmla="*/ 6 h 350"/>
                <a:gd name="T10" fmla="*/ 23 w 157"/>
                <a:gd name="T11" fmla="*/ 10 h 350"/>
                <a:gd name="T12" fmla="*/ 14 w 157"/>
                <a:gd name="T13" fmla="*/ 15 h 350"/>
                <a:gd name="T14" fmla="*/ 5 w 157"/>
                <a:gd name="T15" fmla="*/ 20 h 350"/>
                <a:gd name="T16" fmla="*/ 1 w 157"/>
                <a:gd name="T17" fmla="*/ 27 h 350"/>
                <a:gd name="T18" fmla="*/ 0 w 157"/>
                <a:gd name="T19" fmla="*/ 31 h 350"/>
                <a:gd name="T20" fmla="*/ 0 w 157"/>
                <a:gd name="T21" fmla="*/ 34 h 350"/>
                <a:gd name="T22" fmla="*/ 49 w 157"/>
                <a:gd name="T23" fmla="*/ 350 h 350"/>
                <a:gd name="T24" fmla="*/ 107 w 157"/>
                <a:gd name="T25" fmla="*/ 350 h 350"/>
                <a:gd name="T26" fmla="*/ 157 w 157"/>
                <a:gd name="T27" fmla="*/ 34 h 350"/>
                <a:gd name="T28" fmla="*/ 157 w 157"/>
                <a:gd name="T29" fmla="*/ 34 h 350"/>
                <a:gd name="T30" fmla="*/ 156 w 157"/>
                <a:gd name="T31" fmla="*/ 31 h 350"/>
                <a:gd name="T32" fmla="*/ 155 w 157"/>
                <a:gd name="T33" fmla="*/ 27 h 350"/>
                <a:gd name="T34" fmla="*/ 150 w 157"/>
                <a:gd name="T35" fmla="*/ 20 h 350"/>
                <a:gd name="T36" fmla="*/ 143 w 157"/>
                <a:gd name="T37" fmla="*/ 15 h 350"/>
                <a:gd name="T38" fmla="*/ 134 w 157"/>
                <a:gd name="T39" fmla="*/ 10 h 350"/>
                <a:gd name="T40" fmla="*/ 122 w 157"/>
                <a:gd name="T41" fmla="*/ 6 h 350"/>
                <a:gd name="T42" fmla="*/ 109 w 157"/>
                <a:gd name="T43" fmla="*/ 3 h 350"/>
                <a:gd name="T44" fmla="*/ 95 w 157"/>
                <a:gd name="T45" fmla="*/ 2 h 350"/>
                <a:gd name="T46" fmla="*/ 78 w 157"/>
                <a:gd name="T47" fmla="*/ 0 h 350"/>
                <a:gd name="T48" fmla="*/ 78 w 157"/>
                <a:gd name="T4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350">
                  <a:moveTo>
                    <a:pt x="78" y="0"/>
                  </a:moveTo>
                  <a:lnTo>
                    <a:pt x="78" y="0"/>
                  </a:lnTo>
                  <a:lnTo>
                    <a:pt x="62" y="2"/>
                  </a:lnTo>
                  <a:lnTo>
                    <a:pt x="48" y="3"/>
                  </a:lnTo>
                  <a:lnTo>
                    <a:pt x="34" y="6"/>
                  </a:lnTo>
                  <a:lnTo>
                    <a:pt x="23" y="10"/>
                  </a:lnTo>
                  <a:lnTo>
                    <a:pt x="14" y="15"/>
                  </a:lnTo>
                  <a:lnTo>
                    <a:pt x="5" y="20"/>
                  </a:lnTo>
                  <a:lnTo>
                    <a:pt x="1" y="27"/>
                  </a:lnTo>
                  <a:lnTo>
                    <a:pt x="0" y="31"/>
                  </a:lnTo>
                  <a:lnTo>
                    <a:pt x="0" y="34"/>
                  </a:lnTo>
                  <a:lnTo>
                    <a:pt x="49" y="350"/>
                  </a:lnTo>
                  <a:lnTo>
                    <a:pt x="107" y="350"/>
                  </a:lnTo>
                  <a:lnTo>
                    <a:pt x="157" y="34"/>
                  </a:lnTo>
                  <a:lnTo>
                    <a:pt x="157" y="34"/>
                  </a:lnTo>
                  <a:lnTo>
                    <a:pt x="156" y="31"/>
                  </a:lnTo>
                  <a:lnTo>
                    <a:pt x="155" y="27"/>
                  </a:lnTo>
                  <a:lnTo>
                    <a:pt x="150" y="20"/>
                  </a:lnTo>
                  <a:lnTo>
                    <a:pt x="143" y="15"/>
                  </a:lnTo>
                  <a:lnTo>
                    <a:pt x="134" y="10"/>
                  </a:lnTo>
                  <a:lnTo>
                    <a:pt x="122" y="6"/>
                  </a:lnTo>
                  <a:lnTo>
                    <a:pt x="109" y="3"/>
                  </a:lnTo>
                  <a:lnTo>
                    <a:pt x="95" y="2"/>
                  </a:lnTo>
                  <a:lnTo>
                    <a:pt x="78" y="0"/>
                  </a:lnTo>
                  <a:lnTo>
                    <a:pt x="78" y="0"/>
                  </a:lnTo>
                  <a:close/>
                </a:path>
              </a:pathLst>
            </a:custGeom>
            <a:solidFill>
              <a:schemeClr val="bg1"/>
            </a:solidFill>
            <a:ln>
              <a:noFill/>
            </a:ln>
          </p:spPr>
          <p:txBody>
            <a:bodyPr vert="horz" wrap="square" lIns="91440" tIns="45720" rIns="91440" bIns="45720" numCol="1" anchor="t" anchorCtr="0" compatLnSpc="1"/>
            <a:lstStyle/>
            <a:p>
              <a:endParaRPr lang="ko-KR" altLang="en-US" b="0" cap="none" spc="0">
                <a:ln>
                  <a:noFill/>
                </a:ln>
                <a:solidFill>
                  <a:schemeClr val="tx1"/>
                </a:solidFill>
                <a:effectLst/>
              </a:endParaRPr>
            </a:p>
          </p:txBody>
        </p:sp>
        <p:sp>
          <p:nvSpPr>
            <p:cNvPr id="124" name="Freeform 131"/>
            <p:cNvSpPr>
              <a:spLocks noEditPoints="1"/>
            </p:cNvSpPr>
            <p:nvPr/>
          </p:nvSpPr>
          <p:spPr bwMode="auto">
            <a:xfrm>
              <a:off x="7602538" y="3666480"/>
              <a:ext cx="174625" cy="330200"/>
            </a:xfrm>
            <a:custGeom>
              <a:avLst/>
              <a:gdLst>
                <a:gd name="T0" fmla="*/ 166 w 220"/>
                <a:gd name="T1" fmla="*/ 415 h 415"/>
                <a:gd name="T2" fmla="*/ 54 w 220"/>
                <a:gd name="T3" fmla="*/ 415 h 415"/>
                <a:gd name="T4" fmla="*/ 0 w 220"/>
                <a:gd name="T5" fmla="*/ 66 h 415"/>
                <a:gd name="T6" fmla="*/ 0 w 220"/>
                <a:gd name="T7" fmla="*/ 66 h 415"/>
                <a:gd name="T8" fmla="*/ 0 w 220"/>
                <a:gd name="T9" fmla="*/ 58 h 415"/>
                <a:gd name="T10" fmla="*/ 2 w 220"/>
                <a:gd name="T11" fmla="*/ 52 h 415"/>
                <a:gd name="T12" fmla="*/ 5 w 220"/>
                <a:gd name="T13" fmla="*/ 45 h 415"/>
                <a:gd name="T14" fmla="*/ 8 w 220"/>
                <a:gd name="T15" fmla="*/ 39 h 415"/>
                <a:gd name="T16" fmla="*/ 12 w 220"/>
                <a:gd name="T17" fmla="*/ 34 h 415"/>
                <a:gd name="T18" fmla="*/ 18 w 220"/>
                <a:gd name="T19" fmla="*/ 28 h 415"/>
                <a:gd name="T20" fmla="*/ 24 w 220"/>
                <a:gd name="T21" fmla="*/ 23 h 415"/>
                <a:gd name="T22" fmla="*/ 30 w 220"/>
                <a:gd name="T23" fmla="*/ 18 h 415"/>
                <a:gd name="T24" fmla="*/ 39 w 220"/>
                <a:gd name="T25" fmla="*/ 15 h 415"/>
                <a:gd name="T26" fmla="*/ 47 w 220"/>
                <a:gd name="T27" fmla="*/ 12 h 415"/>
                <a:gd name="T28" fmla="*/ 65 w 220"/>
                <a:gd name="T29" fmla="*/ 6 h 415"/>
                <a:gd name="T30" fmla="*/ 87 w 220"/>
                <a:gd name="T31" fmla="*/ 2 h 415"/>
                <a:gd name="T32" fmla="*/ 110 w 220"/>
                <a:gd name="T33" fmla="*/ 0 h 415"/>
                <a:gd name="T34" fmla="*/ 110 w 220"/>
                <a:gd name="T35" fmla="*/ 0 h 415"/>
                <a:gd name="T36" fmla="*/ 134 w 220"/>
                <a:gd name="T37" fmla="*/ 2 h 415"/>
                <a:gd name="T38" fmla="*/ 156 w 220"/>
                <a:gd name="T39" fmla="*/ 6 h 415"/>
                <a:gd name="T40" fmla="*/ 174 w 220"/>
                <a:gd name="T41" fmla="*/ 12 h 415"/>
                <a:gd name="T42" fmla="*/ 182 w 220"/>
                <a:gd name="T43" fmla="*/ 15 h 415"/>
                <a:gd name="T44" fmla="*/ 190 w 220"/>
                <a:gd name="T45" fmla="*/ 18 h 415"/>
                <a:gd name="T46" fmla="*/ 197 w 220"/>
                <a:gd name="T47" fmla="*/ 23 h 415"/>
                <a:gd name="T48" fmla="*/ 203 w 220"/>
                <a:gd name="T49" fmla="*/ 28 h 415"/>
                <a:gd name="T50" fmla="*/ 208 w 220"/>
                <a:gd name="T51" fmla="*/ 34 h 415"/>
                <a:gd name="T52" fmla="*/ 212 w 220"/>
                <a:gd name="T53" fmla="*/ 39 h 415"/>
                <a:gd name="T54" fmla="*/ 216 w 220"/>
                <a:gd name="T55" fmla="*/ 45 h 415"/>
                <a:gd name="T56" fmla="*/ 218 w 220"/>
                <a:gd name="T57" fmla="*/ 52 h 415"/>
                <a:gd name="T58" fmla="*/ 220 w 220"/>
                <a:gd name="T59" fmla="*/ 58 h 415"/>
                <a:gd name="T60" fmla="*/ 220 w 220"/>
                <a:gd name="T61" fmla="*/ 66 h 415"/>
                <a:gd name="T62" fmla="*/ 220 w 220"/>
                <a:gd name="T63" fmla="*/ 71 h 415"/>
                <a:gd name="T64" fmla="*/ 166 w 220"/>
                <a:gd name="T65" fmla="*/ 415 h 415"/>
                <a:gd name="T66" fmla="*/ 108 w 220"/>
                <a:gd name="T67" fmla="*/ 351 h 415"/>
                <a:gd name="T68" fmla="*/ 112 w 220"/>
                <a:gd name="T69" fmla="*/ 351 h 415"/>
                <a:gd name="T70" fmla="*/ 156 w 220"/>
                <a:gd name="T71" fmla="*/ 72 h 415"/>
                <a:gd name="T72" fmla="*/ 156 w 220"/>
                <a:gd name="T73" fmla="*/ 72 h 415"/>
                <a:gd name="T74" fmla="*/ 149 w 220"/>
                <a:gd name="T75" fmla="*/ 69 h 415"/>
                <a:gd name="T76" fmla="*/ 138 w 220"/>
                <a:gd name="T77" fmla="*/ 67 h 415"/>
                <a:gd name="T78" fmla="*/ 125 w 220"/>
                <a:gd name="T79" fmla="*/ 65 h 415"/>
                <a:gd name="T80" fmla="*/ 110 w 220"/>
                <a:gd name="T81" fmla="*/ 64 h 415"/>
                <a:gd name="T82" fmla="*/ 110 w 220"/>
                <a:gd name="T83" fmla="*/ 64 h 415"/>
                <a:gd name="T84" fmla="*/ 95 w 220"/>
                <a:gd name="T85" fmla="*/ 65 h 415"/>
                <a:gd name="T86" fmla="*/ 83 w 220"/>
                <a:gd name="T87" fmla="*/ 67 h 415"/>
                <a:gd name="T88" fmla="*/ 72 w 220"/>
                <a:gd name="T89" fmla="*/ 69 h 415"/>
                <a:gd name="T90" fmla="*/ 65 w 220"/>
                <a:gd name="T91" fmla="*/ 72 h 415"/>
                <a:gd name="T92" fmla="*/ 108 w 220"/>
                <a:gd name="T93" fmla="*/ 3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0" h="415">
                  <a:moveTo>
                    <a:pt x="166" y="415"/>
                  </a:moveTo>
                  <a:lnTo>
                    <a:pt x="54" y="415"/>
                  </a:lnTo>
                  <a:lnTo>
                    <a:pt x="0" y="66"/>
                  </a:lnTo>
                  <a:lnTo>
                    <a:pt x="0" y="66"/>
                  </a:lnTo>
                  <a:lnTo>
                    <a:pt x="0" y="58"/>
                  </a:lnTo>
                  <a:lnTo>
                    <a:pt x="2" y="52"/>
                  </a:lnTo>
                  <a:lnTo>
                    <a:pt x="5" y="45"/>
                  </a:lnTo>
                  <a:lnTo>
                    <a:pt x="8" y="39"/>
                  </a:lnTo>
                  <a:lnTo>
                    <a:pt x="12" y="34"/>
                  </a:lnTo>
                  <a:lnTo>
                    <a:pt x="18" y="28"/>
                  </a:lnTo>
                  <a:lnTo>
                    <a:pt x="24" y="23"/>
                  </a:lnTo>
                  <a:lnTo>
                    <a:pt x="30" y="18"/>
                  </a:lnTo>
                  <a:lnTo>
                    <a:pt x="39" y="15"/>
                  </a:lnTo>
                  <a:lnTo>
                    <a:pt x="47" y="12"/>
                  </a:lnTo>
                  <a:lnTo>
                    <a:pt x="65" y="6"/>
                  </a:lnTo>
                  <a:lnTo>
                    <a:pt x="87" y="2"/>
                  </a:lnTo>
                  <a:lnTo>
                    <a:pt x="110" y="0"/>
                  </a:lnTo>
                  <a:lnTo>
                    <a:pt x="110" y="0"/>
                  </a:lnTo>
                  <a:lnTo>
                    <a:pt x="134" y="2"/>
                  </a:lnTo>
                  <a:lnTo>
                    <a:pt x="156" y="6"/>
                  </a:lnTo>
                  <a:lnTo>
                    <a:pt x="174" y="12"/>
                  </a:lnTo>
                  <a:lnTo>
                    <a:pt x="182" y="15"/>
                  </a:lnTo>
                  <a:lnTo>
                    <a:pt x="190" y="18"/>
                  </a:lnTo>
                  <a:lnTo>
                    <a:pt x="197" y="23"/>
                  </a:lnTo>
                  <a:lnTo>
                    <a:pt x="203" y="28"/>
                  </a:lnTo>
                  <a:lnTo>
                    <a:pt x="208" y="34"/>
                  </a:lnTo>
                  <a:lnTo>
                    <a:pt x="212" y="39"/>
                  </a:lnTo>
                  <a:lnTo>
                    <a:pt x="216" y="45"/>
                  </a:lnTo>
                  <a:lnTo>
                    <a:pt x="218" y="52"/>
                  </a:lnTo>
                  <a:lnTo>
                    <a:pt x="220" y="58"/>
                  </a:lnTo>
                  <a:lnTo>
                    <a:pt x="220" y="66"/>
                  </a:lnTo>
                  <a:lnTo>
                    <a:pt x="220" y="71"/>
                  </a:lnTo>
                  <a:lnTo>
                    <a:pt x="166" y="415"/>
                  </a:lnTo>
                  <a:close/>
                  <a:moveTo>
                    <a:pt x="108" y="351"/>
                  </a:moveTo>
                  <a:lnTo>
                    <a:pt x="112" y="351"/>
                  </a:lnTo>
                  <a:lnTo>
                    <a:pt x="156" y="72"/>
                  </a:lnTo>
                  <a:lnTo>
                    <a:pt x="156" y="72"/>
                  </a:lnTo>
                  <a:lnTo>
                    <a:pt x="149" y="69"/>
                  </a:lnTo>
                  <a:lnTo>
                    <a:pt x="138" y="67"/>
                  </a:lnTo>
                  <a:lnTo>
                    <a:pt x="125" y="65"/>
                  </a:lnTo>
                  <a:lnTo>
                    <a:pt x="110" y="64"/>
                  </a:lnTo>
                  <a:lnTo>
                    <a:pt x="110" y="64"/>
                  </a:lnTo>
                  <a:lnTo>
                    <a:pt x="95" y="65"/>
                  </a:lnTo>
                  <a:lnTo>
                    <a:pt x="83" y="67"/>
                  </a:lnTo>
                  <a:lnTo>
                    <a:pt x="72" y="69"/>
                  </a:lnTo>
                  <a:lnTo>
                    <a:pt x="65" y="72"/>
                  </a:lnTo>
                  <a:lnTo>
                    <a:pt x="108" y="351"/>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nvGrpSpPr>
            <p:cNvPr id="125" name="그룹 127"/>
            <p:cNvGrpSpPr/>
            <p:nvPr userDrawn="1"/>
          </p:nvGrpSpPr>
          <p:grpSpPr>
            <a:xfrm>
              <a:off x="6742113" y="1924993"/>
              <a:ext cx="1059257" cy="104400"/>
              <a:chOff x="6742113" y="1924993"/>
              <a:chExt cx="1059257" cy="104400"/>
            </a:xfrm>
            <a:solidFill>
              <a:schemeClr val="tx1"/>
            </a:solidFill>
          </p:grpSpPr>
          <p:sp>
            <p:nvSpPr>
              <p:cNvPr id="126" name="모서리가 둥근 직사각형 128"/>
              <p:cNvSpPr/>
              <p:nvPr userDrawn="1"/>
            </p:nvSpPr>
            <p:spPr>
              <a:xfrm>
                <a:off x="674211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7" name="모서리가 둥근 직사각형 129"/>
              <p:cNvSpPr/>
              <p:nvPr userDrawn="1"/>
            </p:nvSpPr>
            <p:spPr>
              <a:xfrm>
                <a:off x="685420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8" name="모서리가 둥근 직사각형 130"/>
              <p:cNvSpPr/>
              <p:nvPr userDrawn="1"/>
            </p:nvSpPr>
            <p:spPr>
              <a:xfrm>
                <a:off x="7750970"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9" name="모서리가 둥근 직사각형 131"/>
              <p:cNvSpPr/>
              <p:nvPr userDrawn="1"/>
            </p:nvSpPr>
            <p:spPr>
              <a:xfrm>
                <a:off x="696630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0" name="모서리가 둥근 직사각형 132"/>
              <p:cNvSpPr/>
              <p:nvPr userDrawn="1"/>
            </p:nvSpPr>
            <p:spPr>
              <a:xfrm>
                <a:off x="707839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1" name="모서리가 둥근 직사각형 133"/>
              <p:cNvSpPr/>
              <p:nvPr userDrawn="1"/>
            </p:nvSpPr>
            <p:spPr>
              <a:xfrm>
                <a:off x="719049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2" name="모서리가 둥근 직사각형 134"/>
              <p:cNvSpPr/>
              <p:nvPr userDrawn="1"/>
            </p:nvSpPr>
            <p:spPr>
              <a:xfrm>
                <a:off x="730258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3" name="모서리가 둥근 직사각형 135"/>
              <p:cNvSpPr/>
              <p:nvPr userDrawn="1"/>
            </p:nvSpPr>
            <p:spPr>
              <a:xfrm>
                <a:off x="741468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4" name="모서리가 둥근 직사각형 136"/>
              <p:cNvSpPr/>
              <p:nvPr userDrawn="1"/>
            </p:nvSpPr>
            <p:spPr>
              <a:xfrm>
                <a:off x="752677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5" name="모서리가 둥근 직사각형 137"/>
              <p:cNvSpPr/>
              <p:nvPr userDrawn="1"/>
            </p:nvSpPr>
            <p:spPr>
              <a:xfrm>
                <a:off x="763887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10</a:t>
            </a:fld>
            <a:endParaRPr lang="ko-KR" altLang="en-US" sz="1000" dirty="0"/>
          </a:p>
        </p:txBody>
      </p:sp>
      <p:graphicFrame>
        <p:nvGraphicFramePr>
          <p:cNvPr id="5" name="차트 4"/>
          <p:cNvGraphicFramePr/>
          <p:nvPr/>
        </p:nvGraphicFramePr>
        <p:xfrm>
          <a:off x="8118" y="1700808"/>
          <a:ext cx="9127764" cy="3024336"/>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그룹 5"/>
          <p:cNvGrpSpPr/>
          <p:nvPr/>
        </p:nvGrpSpPr>
        <p:grpSpPr>
          <a:xfrm>
            <a:off x="248659" y="4345544"/>
            <a:ext cx="8644818" cy="50293"/>
            <a:chOff x="7017106" y="5949280"/>
            <a:chExt cx="3227677" cy="45721"/>
          </a:xfrm>
        </p:grpSpPr>
        <p:sp>
          <p:nvSpPr>
            <p:cNvPr id="7" name="직사각형 6"/>
            <p:cNvSpPr/>
            <p:nvPr/>
          </p:nvSpPr>
          <p:spPr>
            <a:xfrm rot="16200000" flipH="1">
              <a:off x="8597396" y="4368992"/>
              <a:ext cx="45719" cy="320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cxnSp>
          <p:nvCxnSpPr>
            <p:cNvPr id="8" name="직선 연결선 7"/>
            <p:cNvCxnSpPr/>
            <p:nvPr/>
          </p:nvCxnSpPr>
          <p:spPr>
            <a:xfrm rot="16200000">
              <a:off x="8641633" y="4346130"/>
              <a:ext cx="0" cy="3206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그룹 8"/>
          <p:cNvGrpSpPr/>
          <p:nvPr/>
        </p:nvGrpSpPr>
        <p:grpSpPr>
          <a:xfrm>
            <a:off x="5076978" y="4805371"/>
            <a:ext cx="491216" cy="548116"/>
            <a:chOff x="3319066" y="5524481"/>
            <a:chExt cx="671515" cy="749300"/>
          </a:xfrm>
        </p:grpSpPr>
        <p:sp>
          <p:nvSpPr>
            <p:cNvPr id="10" name="Freeform 22"/>
            <p:cNvSpPr>
              <a:spLocks noEditPoints="1"/>
            </p:cNvSpPr>
            <p:nvPr/>
          </p:nvSpPr>
          <p:spPr bwMode="auto">
            <a:xfrm>
              <a:off x="3631806" y="5681644"/>
              <a:ext cx="347663" cy="581025"/>
            </a:xfrm>
            <a:custGeom>
              <a:avLst/>
              <a:gdLst>
                <a:gd name="T0" fmla="*/ 657 w 657"/>
                <a:gd name="T1" fmla="*/ 549 h 1098"/>
                <a:gd name="T2" fmla="*/ 655 w 657"/>
                <a:gd name="T3" fmla="*/ 503 h 1098"/>
                <a:gd name="T4" fmla="*/ 649 w 657"/>
                <a:gd name="T5" fmla="*/ 459 h 1098"/>
                <a:gd name="T6" fmla="*/ 637 w 657"/>
                <a:gd name="T7" fmla="*/ 415 h 1098"/>
                <a:gd name="T8" fmla="*/ 622 w 657"/>
                <a:gd name="T9" fmla="*/ 373 h 1098"/>
                <a:gd name="T10" fmla="*/ 603 w 657"/>
                <a:gd name="T11" fmla="*/ 334 h 1098"/>
                <a:gd name="T12" fmla="*/ 580 w 657"/>
                <a:gd name="T13" fmla="*/ 296 h 1098"/>
                <a:gd name="T14" fmla="*/ 554 w 657"/>
                <a:gd name="T15" fmla="*/ 262 h 1098"/>
                <a:gd name="T16" fmla="*/ 525 w 657"/>
                <a:gd name="T17" fmla="*/ 229 h 1098"/>
                <a:gd name="T18" fmla="*/ 492 w 657"/>
                <a:gd name="T19" fmla="*/ 200 h 1098"/>
                <a:gd name="T20" fmla="*/ 458 w 657"/>
                <a:gd name="T21" fmla="*/ 174 h 1098"/>
                <a:gd name="T22" fmla="*/ 421 w 657"/>
                <a:gd name="T23" fmla="*/ 151 h 1098"/>
                <a:gd name="T24" fmla="*/ 381 w 657"/>
                <a:gd name="T25" fmla="*/ 132 h 1098"/>
                <a:gd name="T26" fmla="*/ 339 w 657"/>
                <a:gd name="T27" fmla="*/ 117 h 1098"/>
                <a:gd name="T28" fmla="*/ 296 w 657"/>
                <a:gd name="T29" fmla="*/ 106 h 1098"/>
                <a:gd name="T30" fmla="*/ 251 w 657"/>
                <a:gd name="T31" fmla="*/ 99 h 1098"/>
                <a:gd name="T32" fmla="*/ 205 w 657"/>
                <a:gd name="T33" fmla="*/ 96 h 1098"/>
                <a:gd name="T34" fmla="*/ 201 w 657"/>
                <a:gd name="T35" fmla="*/ 96 h 1098"/>
                <a:gd name="T36" fmla="*/ 0 w 657"/>
                <a:gd name="T37" fmla="*/ 0 h 1098"/>
                <a:gd name="T38" fmla="*/ 201 w 657"/>
                <a:gd name="T39" fmla="*/ 1098 h 1098"/>
                <a:gd name="T40" fmla="*/ 201 w 657"/>
                <a:gd name="T41" fmla="*/ 1001 h 1098"/>
                <a:gd name="T42" fmla="*/ 205 w 657"/>
                <a:gd name="T43" fmla="*/ 1001 h 1098"/>
                <a:gd name="T44" fmla="*/ 251 w 657"/>
                <a:gd name="T45" fmla="*/ 999 h 1098"/>
                <a:gd name="T46" fmla="*/ 296 w 657"/>
                <a:gd name="T47" fmla="*/ 993 h 1098"/>
                <a:gd name="T48" fmla="*/ 339 w 657"/>
                <a:gd name="T49" fmla="*/ 981 h 1098"/>
                <a:gd name="T50" fmla="*/ 381 w 657"/>
                <a:gd name="T51" fmla="*/ 966 h 1098"/>
                <a:gd name="T52" fmla="*/ 421 w 657"/>
                <a:gd name="T53" fmla="*/ 947 h 1098"/>
                <a:gd name="T54" fmla="*/ 458 w 657"/>
                <a:gd name="T55" fmla="*/ 924 h 1098"/>
                <a:gd name="T56" fmla="*/ 492 w 657"/>
                <a:gd name="T57" fmla="*/ 898 h 1098"/>
                <a:gd name="T58" fmla="*/ 525 w 657"/>
                <a:gd name="T59" fmla="*/ 870 h 1098"/>
                <a:gd name="T60" fmla="*/ 554 w 657"/>
                <a:gd name="T61" fmla="*/ 837 h 1098"/>
                <a:gd name="T62" fmla="*/ 580 w 657"/>
                <a:gd name="T63" fmla="*/ 802 h 1098"/>
                <a:gd name="T64" fmla="*/ 603 w 657"/>
                <a:gd name="T65" fmla="*/ 765 h 1098"/>
                <a:gd name="T66" fmla="*/ 622 w 657"/>
                <a:gd name="T67" fmla="*/ 725 h 1098"/>
                <a:gd name="T68" fmla="*/ 637 w 657"/>
                <a:gd name="T69" fmla="*/ 683 h 1098"/>
                <a:gd name="T70" fmla="*/ 649 w 657"/>
                <a:gd name="T71" fmla="*/ 640 h 1098"/>
                <a:gd name="T72" fmla="*/ 655 w 657"/>
                <a:gd name="T73" fmla="*/ 595 h 1098"/>
                <a:gd name="T74" fmla="*/ 657 w 657"/>
                <a:gd name="T75" fmla="*/ 549 h 1098"/>
                <a:gd name="T76" fmla="*/ 201 w 657"/>
                <a:gd name="T77" fmla="*/ 298 h 1098"/>
                <a:gd name="T78" fmla="*/ 205 w 657"/>
                <a:gd name="T79" fmla="*/ 298 h 1098"/>
                <a:gd name="T80" fmla="*/ 231 w 657"/>
                <a:gd name="T81" fmla="*/ 300 h 1098"/>
                <a:gd name="T82" fmla="*/ 280 w 657"/>
                <a:gd name="T83" fmla="*/ 309 h 1098"/>
                <a:gd name="T84" fmla="*/ 325 w 657"/>
                <a:gd name="T85" fmla="*/ 328 h 1098"/>
                <a:gd name="T86" fmla="*/ 365 w 657"/>
                <a:gd name="T87" fmla="*/ 355 h 1098"/>
                <a:gd name="T88" fmla="*/ 398 w 657"/>
                <a:gd name="T89" fmla="*/ 390 h 1098"/>
                <a:gd name="T90" fmla="*/ 426 w 657"/>
                <a:gd name="T91" fmla="*/ 429 h 1098"/>
                <a:gd name="T92" fmla="*/ 445 w 657"/>
                <a:gd name="T93" fmla="*/ 474 h 1098"/>
                <a:gd name="T94" fmla="*/ 455 w 657"/>
                <a:gd name="T95" fmla="*/ 524 h 1098"/>
                <a:gd name="T96" fmla="*/ 457 w 657"/>
                <a:gd name="T97" fmla="*/ 549 h 1098"/>
                <a:gd name="T98" fmla="*/ 452 w 657"/>
                <a:gd name="T99" fmla="*/ 600 h 1098"/>
                <a:gd name="T100" fmla="*/ 436 w 657"/>
                <a:gd name="T101" fmla="*/ 647 h 1098"/>
                <a:gd name="T102" fmla="*/ 414 w 657"/>
                <a:gd name="T103" fmla="*/ 690 h 1098"/>
                <a:gd name="T104" fmla="*/ 383 w 657"/>
                <a:gd name="T105" fmla="*/ 727 h 1098"/>
                <a:gd name="T106" fmla="*/ 345 w 657"/>
                <a:gd name="T107" fmla="*/ 758 h 1098"/>
                <a:gd name="T108" fmla="*/ 302 w 657"/>
                <a:gd name="T109" fmla="*/ 780 h 1098"/>
                <a:gd name="T110" fmla="*/ 256 w 657"/>
                <a:gd name="T111" fmla="*/ 796 h 1098"/>
                <a:gd name="T112" fmla="*/ 205 w 657"/>
                <a:gd name="T113" fmla="*/ 801 h 1098"/>
                <a:gd name="T114" fmla="*/ 201 w 657"/>
                <a:gd name="T115" fmla="*/ 80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7" h="1098">
                  <a:moveTo>
                    <a:pt x="657" y="549"/>
                  </a:moveTo>
                  <a:lnTo>
                    <a:pt x="657" y="549"/>
                  </a:lnTo>
                  <a:lnTo>
                    <a:pt x="657" y="526"/>
                  </a:lnTo>
                  <a:lnTo>
                    <a:pt x="655" y="503"/>
                  </a:lnTo>
                  <a:lnTo>
                    <a:pt x="652" y="480"/>
                  </a:lnTo>
                  <a:lnTo>
                    <a:pt x="649" y="459"/>
                  </a:lnTo>
                  <a:lnTo>
                    <a:pt x="643" y="436"/>
                  </a:lnTo>
                  <a:lnTo>
                    <a:pt x="637" y="415"/>
                  </a:lnTo>
                  <a:lnTo>
                    <a:pt x="630" y="393"/>
                  </a:lnTo>
                  <a:lnTo>
                    <a:pt x="622" y="373"/>
                  </a:lnTo>
                  <a:lnTo>
                    <a:pt x="613" y="353"/>
                  </a:lnTo>
                  <a:lnTo>
                    <a:pt x="603" y="334"/>
                  </a:lnTo>
                  <a:lnTo>
                    <a:pt x="592" y="315"/>
                  </a:lnTo>
                  <a:lnTo>
                    <a:pt x="580" y="296"/>
                  </a:lnTo>
                  <a:lnTo>
                    <a:pt x="567" y="278"/>
                  </a:lnTo>
                  <a:lnTo>
                    <a:pt x="554" y="262"/>
                  </a:lnTo>
                  <a:lnTo>
                    <a:pt x="540" y="245"/>
                  </a:lnTo>
                  <a:lnTo>
                    <a:pt x="525" y="229"/>
                  </a:lnTo>
                  <a:lnTo>
                    <a:pt x="509" y="214"/>
                  </a:lnTo>
                  <a:lnTo>
                    <a:pt x="492" y="200"/>
                  </a:lnTo>
                  <a:lnTo>
                    <a:pt x="476" y="187"/>
                  </a:lnTo>
                  <a:lnTo>
                    <a:pt x="458" y="174"/>
                  </a:lnTo>
                  <a:lnTo>
                    <a:pt x="440" y="162"/>
                  </a:lnTo>
                  <a:lnTo>
                    <a:pt x="421" y="151"/>
                  </a:lnTo>
                  <a:lnTo>
                    <a:pt x="401" y="142"/>
                  </a:lnTo>
                  <a:lnTo>
                    <a:pt x="381" y="132"/>
                  </a:lnTo>
                  <a:lnTo>
                    <a:pt x="360" y="124"/>
                  </a:lnTo>
                  <a:lnTo>
                    <a:pt x="339" y="117"/>
                  </a:lnTo>
                  <a:lnTo>
                    <a:pt x="318" y="111"/>
                  </a:lnTo>
                  <a:lnTo>
                    <a:pt x="296" y="106"/>
                  </a:lnTo>
                  <a:lnTo>
                    <a:pt x="274" y="102"/>
                  </a:lnTo>
                  <a:lnTo>
                    <a:pt x="251" y="99"/>
                  </a:lnTo>
                  <a:lnTo>
                    <a:pt x="229" y="98"/>
                  </a:lnTo>
                  <a:lnTo>
                    <a:pt x="205" y="96"/>
                  </a:lnTo>
                  <a:lnTo>
                    <a:pt x="205" y="96"/>
                  </a:lnTo>
                  <a:lnTo>
                    <a:pt x="201" y="96"/>
                  </a:lnTo>
                  <a:lnTo>
                    <a:pt x="201" y="0"/>
                  </a:lnTo>
                  <a:lnTo>
                    <a:pt x="0" y="0"/>
                  </a:lnTo>
                  <a:lnTo>
                    <a:pt x="0" y="1098"/>
                  </a:lnTo>
                  <a:lnTo>
                    <a:pt x="201" y="1098"/>
                  </a:lnTo>
                  <a:lnTo>
                    <a:pt x="201" y="1001"/>
                  </a:lnTo>
                  <a:lnTo>
                    <a:pt x="201" y="1001"/>
                  </a:lnTo>
                  <a:lnTo>
                    <a:pt x="205" y="1001"/>
                  </a:lnTo>
                  <a:lnTo>
                    <a:pt x="205" y="1001"/>
                  </a:lnTo>
                  <a:lnTo>
                    <a:pt x="229" y="1001"/>
                  </a:lnTo>
                  <a:lnTo>
                    <a:pt x="251" y="999"/>
                  </a:lnTo>
                  <a:lnTo>
                    <a:pt x="274" y="997"/>
                  </a:lnTo>
                  <a:lnTo>
                    <a:pt x="296" y="993"/>
                  </a:lnTo>
                  <a:lnTo>
                    <a:pt x="318" y="987"/>
                  </a:lnTo>
                  <a:lnTo>
                    <a:pt x="339" y="981"/>
                  </a:lnTo>
                  <a:lnTo>
                    <a:pt x="360" y="974"/>
                  </a:lnTo>
                  <a:lnTo>
                    <a:pt x="381" y="966"/>
                  </a:lnTo>
                  <a:lnTo>
                    <a:pt x="401" y="957"/>
                  </a:lnTo>
                  <a:lnTo>
                    <a:pt x="421" y="947"/>
                  </a:lnTo>
                  <a:lnTo>
                    <a:pt x="440" y="936"/>
                  </a:lnTo>
                  <a:lnTo>
                    <a:pt x="458" y="924"/>
                  </a:lnTo>
                  <a:lnTo>
                    <a:pt x="476" y="912"/>
                  </a:lnTo>
                  <a:lnTo>
                    <a:pt x="492" y="898"/>
                  </a:lnTo>
                  <a:lnTo>
                    <a:pt x="509" y="884"/>
                  </a:lnTo>
                  <a:lnTo>
                    <a:pt x="525" y="870"/>
                  </a:lnTo>
                  <a:lnTo>
                    <a:pt x="540" y="853"/>
                  </a:lnTo>
                  <a:lnTo>
                    <a:pt x="554" y="837"/>
                  </a:lnTo>
                  <a:lnTo>
                    <a:pt x="567" y="820"/>
                  </a:lnTo>
                  <a:lnTo>
                    <a:pt x="580" y="802"/>
                  </a:lnTo>
                  <a:lnTo>
                    <a:pt x="592" y="784"/>
                  </a:lnTo>
                  <a:lnTo>
                    <a:pt x="603" y="765"/>
                  </a:lnTo>
                  <a:lnTo>
                    <a:pt x="613" y="745"/>
                  </a:lnTo>
                  <a:lnTo>
                    <a:pt x="622" y="725"/>
                  </a:lnTo>
                  <a:lnTo>
                    <a:pt x="630" y="704"/>
                  </a:lnTo>
                  <a:lnTo>
                    <a:pt x="637" y="683"/>
                  </a:lnTo>
                  <a:lnTo>
                    <a:pt x="643" y="662"/>
                  </a:lnTo>
                  <a:lnTo>
                    <a:pt x="649" y="640"/>
                  </a:lnTo>
                  <a:lnTo>
                    <a:pt x="652" y="618"/>
                  </a:lnTo>
                  <a:lnTo>
                    <a:pt x="655" y="595"/>
                  </a:lnTo>
                  <a:lnTo>
                    <a:pt x="657" y="573"/>
                  </a:lnTo>
                  <a:lnTo>
                    <a:pt x="657" y="549"/>
                  </a:lnTo>
                  <a:lnTo>
                    <a:pt x="657" y="549"/>
                  </a:lnTo>
                  <a:close/>
                  <a:moveTo>
                    <a:pt x="201" y="298"/>
                  </a:moveTo>
                  <a:lnTo>
                    <a:pt x="201" y="298"/>
                  </a:lnTo>
                  <a:lnTo>
                    <a:pt x="205" y="298"/>
                  </a:lnTo>
                  <a:lnTo>
                    <a:pt x="205" y="298"/>
                  </a:lnTo>
                  <a:lnTo>
                    <a:pt x="231" y="300"/>
                  </a:lnTo>
                  <a:lnTo>
                    <a:pt x="256" y="303"/>
                  </a:lnTo>
                  <a:lnTo>
                    <a:pt x="280" y="309"/>
                  </a:lnTo>
                  <a:lnTo>
                    <a:pt x="302" y="317"/>
                  </a:lnTo>
                  <a:lnTo>
                    <a:pt x="325" y="328"/>
                  </a:lnTo>
                  <a:lnTo>
                    <a:pt x="345" y="341"/>
                  </a:lnTo>
                  <a:lnTo>
                    <a:pt x="365" y="355"/>
                  </a:lnTo>
                  <a:lnTo>
                    <a:pt x="383" y="372"/>
                  </a:lnTo>
                  <a:lnTo>
                    <a:pt x="398" y="390"/>
                  </a:lnTo>
                  <a:lnTo>
                    <a:pt x="414" y="409"/>
                  </a:lnTo>
                  <a:lnTo>
                    <a:pt x="426" y="429"/>
                  </a:lnTo>
                  <a:lnTo>
                    <a:pt x="436" y="452"/>
                  </a:lnTo>
                  <a:lnTo>
                    <a:pt x="445" y="474"/>
                  </a:lnTo>
                  <a:lnTo>
                    <a:pt x="452" y="499"/>
                  </a:lnTo>
                  <a:lnTo>
                    <a:pt x="455" y="524"/>
                  </a:lnTo>
                  <a:lnTo>
                    <a:pt x="457" y="549"/>
                  </a:lnTo>
                  <a:lnTo>
                    <a:pt x="457" y="549"/>
                  </a:lnTo>
                  <a:lnTo>
                    <a:pt x="455" y="575"/>
                  </a:lnTo>
                  <a:lnTo>
                    <a:pt x="452" y="600"/>
                  </a:lnTo>
                  <a:lnTo>
                    <a:pt x="445" y="624"/>
                  </a:lnTo>
                  <a:lnTo>
                    <a:pt x="436" y="647"/>
                  </a:lnTo>
                  <a:lnTo>
                    <a:pt x="426" y="669"/>
                  </a:lnTo>
                  <a:lnTo>
                    <a:pt x="414" y="690"/>
                  </a:lnTo>
                  <a:lnTo>
                    <a:pt x="398" y="709"/>
                  </a:lnTo>
                  <a:lnTo>
                    <a:pt x="383" y="727"/>
                  </a:lnTo>
                  <a:lnTo>
                    <a:pt x="365" y="744"/>
                  </a:lnTo>
                  <a:lnTo>
                    <a:pt x="345" y="758"/>
                  </a:lnTo>
                  <a:lnTo>
                    <a:pt x="325" y="770"/>
                  </a:lnTo>
                  <a:lnTo>
                    <a:pt x="302" y="780"/>
                  </a:lnTo>
                  <a:lnTo>
                    <a:pt x="280" y="789"/>
                  </a:lnTo>
                  <a:lnTo>
                    <a:pt x="256" y="796"/>
                  </a:lnTo>
                  <a:lnTo>
                    <a:pt x="231" y="799"/>
                  </a:lnTo>
                  <a:lnTo>
                    <a:pt x="205" y="801"/>
                  </a:lnTo>
                  <a:lnTo>
                    <a:pt x="205" y="801"/>
                  </a:lnTo>
                  <a:lnTo>
                    <a:pt x="201" y="801"/>
                  </a:lnTo>
                  <a:lnTo>
                    <a:pt x="201" y="29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 name="Freeform 23"/>
            <p:cNvSpPr>
              <a:spLocks noEditPoints="1"/>
            </p:cNvSpPr>
            <p:nvPr/>
          </p:nvSpPr>
          <p:spPr bwMode="auto">
            <a:xfrm>
              <a:off x="3619106" y="5670531"/>
              <a:ext cx="371475" cy="603250"/>
            </a:xfrm>
            <a:custGeom>
              <a:avLst/>
              <a:gdLst>
                <a:gd name="T0" fmla="*/ 2 w 703"/>
                <a:gd name="T1" fmla="*/ 13 h 1141"/>
                <a:gd name="T2" fmla="*/ 19 w 703"/>
                <a:gd name="T3" fmla="*/ 0 h 1141"/>
                <a:gd name="T4" fmla="*/ 233 w 703"/>
                <a:gd name="T5" fmla="*/ 1 h 1141"/>
                <a:gd name="T6" fmla="*/ 246 w 703"/>
                <a:gd name="T7" fmla="*/ 18 h 1141"/>
                <a:gd name="T8" fmla="*/ 293 w 703"/>
                <a:gd name="T9" fmla="*/ 100 h 1141"/>
                <a:gd name="T10" fmla="*/ 404 w 703"/>
                <a:gd name="T11" fmla="*/ 129 h 1141"/>
                <a:gd name="T12" fmla="*/ 502 w 703"/>
                <a:gd name="T13" fmla="*/ 183 h 1141"/>
                <a:gd name="T14" fmla="*/ 585 w 703"/>
                <a:gd name="T15" fmla="*/ 258 h 1141"/>
                <a:gd name="T16" fmla="*/ 648 w 703"/>
                <a:gd name="T17" fmla="*/ 349 h 1141"/>
                <a:gd name="T18" fmla="*/ 689 w 703"/>
                <a:gd name="T19" fmla="*/ 455 h 1141"/>
                <a:gd name="T20" fmla="*/ 703 w 703"/>
                <a:gd name="T21" fmla="*/ 570 h 1141"/>
                <a:gd name="T22" fmla="*/ 693 w 703"/>
                <a:gd name="T23" fmla="*/ 664 h 1141"/>
                <a:gd name="T24" fmla="*/ 658 w 703"/>
                <a:gd name="T25" fmla="*/ 772 h 1141"/>
                <a:gd name="T26" fmla="*/ 599 w 703"/>
                <a:gd name="T27" fmla="*/ 867 h 1141"/>
                <a:gd name="T28" fmla="*/ 520 w 703"/>
                <a:gd name="T29" fmla="*/ 944 h 1141"/>
                <a:gd name="T30" fmla="*/ 425 w 703"/>
                <a:gd name="T31" fmla="*/ 1002 h 1141"/>
                <a:gd name="T32" fmla="*/ 316 w 703"/>
                <a:gd name="T33" fmla="*/ 1037 h 1141"/>
                <a:gd name="T34" fmla="*/ 247 w 703"/>
                <a:gd name="T35" fmla="*/ 1119 h 1141"/>
                <a:gd name="T36" fmla="*/ 236 w 703"/>
                <a:gd name="T37" fmla="*/ 1138 h 1141"/>
                <a:gd name="T38" fmla="*/ 23 w 703"/>
                <a:gd name="T39" fmla="*/ 1141 h 1141"/>
                <a:gd name="T40" fmla="*/ 5 w 703"/>
                <a:gd name="T41" fmla="*/ 1132 h 1141"/>
                <a:gd name="T42" fmla="*/ 45 w 703"/>
                <a:gd name="T43" fmla="*/ 44 h 1141"/>
                <a:gd name="T44" fmla="*/ 202 w 703"/>
                <a:gd name="T45" fmla="*/ 1019 h 1141"/>
                <a:gd name="T46" fmla="*/ 215 w 703"/>
                <a:gd name="T47" fmla="*/ 1002 h 1141"/>
                <a:gd name="T48" fmla="*/ 250 w 703"/>
                <a:gd name="T49" fmla="*/ 1000 h 1141"/>
                <a:gd name="T50" fmla="*/ 356 w 703"/>
                <a:gd name="T51" fmla="*/ 981 h 1141"/>
                <a:gd name="T52" fmla="*/ 451 w 703"/>
                <a:gd name="T53" fmla="*/ 938 h 1141"/>
                <a:gd name="T54" fmla="*/ 532 w 703"/>
                <a:gd name="T55" fmla="*/ 874 h 1141"/>
                <a:gd name="T56" fmla="*/ 596 w 703"/>
                <a:gd name="T57" fmla="*/ 793 h 1141"/>
                <a:gd name="T58" fmla="*/ 639 w 703"/>
                <a:gd name="T59" fmla="*/ 698 h 1141"/>
                <a:gd name="T60" fmla="*/ 658 w 703"/>
                <a:gd name="T61" fmla="*/ 592 h 1141"/>
                <a:gd name="T62" fmla="*/ 653 w 703"/>
                <a:gd name="T63" fmla="*/ 505 h 1141"/>
                <a:gd name="T64" fmla="*/ 624 w 703"/>
                <a:gd name="T65" fmla="*/ 402 h 1141"/>
                <a:gd name="T66" fmla="*/ 572 w 703"/>
                <a:gd name="T67" fmla="*/ 313 h 1141"/>
                <a:gd name="T68" fmla="*/ 501 w 703"/>
                <a:gd name="T69" fmla="*/ 239 h 1141"/>
                <a:gd name="T70" fmla="*/ 414 w 703"/>
                <a:gd name="T71" fmla="*/ 183 h 1141"/>
                <a:gd name="T72" fmla="*/ 315 w 703"/>
                <a:gd name="T73" fmla="*/ 148 h 1141"/>
                <a:gd name="T74" fmla="*/ 228 w 703"/>
                <a:gd name="T75" fmla="*/ 140 h 1141"/>
                <a:gd name="T76" fmla="*/ 212 w 703"/>
                <a:gd name="T77" fmla="*/ 136 h 1141"/>
                <a:gd name="T78" fmla="*/ 202 w 703"/>
                <a:gd name="T79" fmla="*/ 122 h 1141"/>
                <a:gd name="T80" fmla="*/ 202 w 703"/>
                <a:gd name="T81" fmla="*/ 319 h 1141"/>
                <a:gd name="T82" fmla="*/ 208 w 703"/>
                <a:gd name="T83" fmla="*/ 304 h 1141"/>
                <a:gd name="T84" fmla="*/ 224 w 703"/>
                <a:gd name="T85" fmla="*/ 297 h 1141"/>
                <a:gd name="T86" fmla="*/ 256 w 703"/>
                <a:gd name="T87" fmla="*/ 298 h 1141"/>
                <a:gd name="T88" fmla="*/ 381 w 703"/>
                <a:gd name="T89" fmla="*/ 343 h 1141"/>
                <a:gd name="T90" fmla="*/ 469 w 703"/>
                <a:gd name="T91" fmla="*/ 439 h 1141"/>
                <a:gd name="T92" fmla="*/ 501 w 703"/>
                <a:gd name="T93" fmla="*/ 556 h 1141"/>
                <a:gd name="T94" fmla="*/ 496 w 703"/>
                <a:gd name="T95" fmla="*/ 626 h 1141"/>
                <a:gd name="T96" fmla="*/ 439 w 703"/>
                <a:gd name="T97" fmla="*/ 744 h 1141"/>
                <a:gd name="T98" fmla="*/ 335 w 703"/>
                <a:gd name="T99" fmla="*/ 823 h 1141"/>
                <a:gd name="T100" fmla="*/ 228 w 703"/>
                <a:gd name="T101" fmla="*/ 844 h 1141"/>
                <a:gd name="T102" fmla="*/ 218 w 703"/>
                <a:gd name="T103" fmla="*/ 843 h 1141"/>
                <a:gd name="T104" fmla="*/ 203 w 703"/>
                <a:gd name="T105" fmla="*/ 830 h 1141"/>
                <a:gd name="T106" fmla="*/ 247 w 703"/>
                <a:gd name="T107" fmla="*/ 799 h 1141"/>
                <a:gd name="T108" fmla="*/ 329 w 703"/>
                <a:gd name="T109" fmla="*/ 775 h 1141"/>
                <a:gd name="T110" fmla="*/ 410 w 703"/>
                <a:gd name="T111" fmla="*/ 710 h 1141"/>
                <a:gd name="T112" fmla="*/ 452 w 703"/>
                <a:gd name="T113" fmla="*/ 614 h 1141"/>
                <a:gd name="T114" fmla="*/ 452 w 703"/>
                <a:gd name="T115" fmla="*/ 526 h 1141"/>
                <a:gd name="T116" fmla="*/ 410 w 703"/>
                <a:gd name="T117" fmla="*/ 431 h 1141"/>
                <a:gd name="T118" fmla="*/ 329 w 703"/>
                <a:gd name="T119" fmla="*/ 364 h 1141"/>
                <a:gd name="T120" fmla="*/ 247 w 703"/>
                <a:gd name="T121" fmla="*/ 342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3" h="1141">
                  <a:moveTo>
                    <a:pt x="0" y="1119"/>
                  </a:moveTo>
                  <a:lnTo>
                    <a:pt x="0" y="21"/>
                  </a:lnTo>
                  <a:lnTo>
                    <a:pt x="0" y="21"/>
                  </a:lnTo>
                  <a:lnTo>
                    <a:pt x="1" y="18"/>
                  </a:lnTo>
                  <a:lnTo>
                    <a:pt x="2" y="13"/>
                  </a:lnTo>
                  <a:lnTo>
                    <a:pt x="5" y="9"/>
                  </a:lnTo>
                  <a:lnTo>
                    <a:pt x="7" y="6"/>
                  </a:lnTo>
                  <a:lnTo>
                    <a:pt x="11" y="4"/>
                  </a:lnTo>
                  <a:lnTo>
                    <a:pt x="14" y="1"/>
                  </a:lnTo>
                  <a:lnTo>
                    <a:pt x="19" y="0"/>
                  </a:lnTo>
                  <a:lnTo>
                    <a:pt x="23" y="0"/>
                  </a:lnTo>
                  <a:lnTo>
                    <a:pt x="224" y="0"/>
                  </a:lnTo>
                  <a:lnTo>
                    <a:pt x="224" y="0"/>
                  </a:lnTo>
                  <a:lnTo>
                    <a:pt x="229" y="0"/>
                  </a:lnTo>
                  <a:lnTo>
                    <a:pt x="233" y="1"/>
                  </a:lnTo>
                  <a:lnTo>
                    <a:pt x="236" y="4"/>
                  </a:lnTo>
                  <a:lnTo>
                    <a:pt x="240" y="6"/>
                  </a:lnTo>
                  <a:lnTo>
                    <a:pt x="242" y="9"/>
                  </a:lnTo>
                  <a:lnTo>
                    <a:pt x="245" y="13"/>
                  </a:lnTo>
                  <a:lnTo>
                    <a:pt x="246" y="18"/>
                  </a:lnTo>
                  <a:lnTo>
                    <a:pt x="247" y="21"/>
                  </a:lnTo>
                  <a:lnTo>
                    <a:pt x="247" y="96"/>
                  </a:lnTo>
                  <a:lnTo>
                    <a:pt x="247" y="96"/>
                  </a:lnTo>
                  <a:lnTo>
                    <a:pt x="269" y="97"/>
                  </a:lnTo>
                  <a:lnTo>
                    <a:pt x="293" y="100"/>
                  </a:lnTo>
                  <a:lnTo>
                    <a:pt x="316" y="103"/>
                  </a:lnTo>
                  <a:lnTo>
                    <a:pt x="338" y="108"/>
                  </a:lnTo>
                  <a:lnTo>
                    <a:pt x="361" y="114"/>
                  </a:lnTo>
                  <a:lnTo>
                    <a:pt x="382" y="121"/>
                  </a:lnTo>
                  <a:lnTo>
                    <a:pt x="404" y="129"/>
                  </a:lnTo>
                  <a:lnTo>
                    <a:pt x="425" y="138"/>
                  </a:lnTo>
                  <a:lnTo>
                    <a:pt x="445" y="147"/>
                  </a:lnTo>
                  <a:lnTo>
                    <a:pt x="464" y="159"/>
                  </a:lnTo>
                  <a:lnTo>
                    <a:pt x="483" y="170"/>
                  </a:lnTo>
                  <a:lnTo>
                    <a:pt x="502" y="183"/>
                  </a:lnTo>
                  <a:lnTo>
                    <a:pt x="520" y="196"/>
                  </a:lnTo>
                  <a:lnTo>
                    <a:pt x="538" y="210"/>
                  </a:lnTo>
                  <a:lnTo>
                    <a:pt x="554" y="226"/>
                  </a:lnTo>
                  <a:lnTo>
                    <a:pt x="570" y="241"/>
                  </a:lnTo>
                  <a:lnTo>
                    <a:pt x="585" y="258"/>
                  </a:lnTo>
                  <a:lnTo>
                    <a:pt x="599" y="274"/>
                  </a:lnTo>
                  <a:lnTo>
                    <a:pt x="613" y="292"/>
                  </a:lnTo>
                  <a:lnTo>
                    <a:pt x="626" y="310"/>
                  </a:lnTo>
                  <a:lnTo>
                    <a:pt x="637" y="329"/>
                  </a:lnTo>
                  <a:lnTo>
                    <a:pt x="648" y="349"/>
                  </a:lnTo>
                  <a:lnTo>
                    <a:pt x="658" y="369"/>
                  </a:lnTo>
                  <a:lnTo>
                    <a:pt x="667" y="389"/>
                  </a:lnTo>
                  <a:lnTo>
                    <a:pt x="675" y="411"/>
                  </a:lnTo>
                  <a:lnTo>
                    <a:pt x="683" y="432"/>
                  </a:lnTo>
                  <a:lnTo>
                    <a:pt x="689" y="455"/>
                  </a:lnTo>
                  <a:lnTo>
                    <a:pt x="693" y="477"/>
                  </a:lnTo>
                  <a:lnTo>
                    <a:pt x="698" y="500"/>
                  </a:lnTo>
                  <a:lnTo>
                    <a:pt x="700" y="522"/>
                  </a:lnTo>
                  <a:lnTo>
                    <a:pt x="703" y="546"/>
                  </a:lnTo>
                  <a:lnTo>
                    <a:pt x="703" y="570"/>
                  </a:lnTo>
                  <a:lnTo>
                    <a:pt x="703" y="570"/>
                  </a:lnTo>
                  <a:lnTo>
                    <a:pt x="703" y="594"/>
                  </a:lnTo>
                  <a:lnTo>
                    <a:pt x="700" y="617"/>
                  </a:lnTo>
                  <a:lnTo>
                    <a:pt x="698" y="641"/>
                  </a:lnTo>
                  <a:lnTo>
                    <a:pt x="693" y="664"/>
                  </a:lnTo>
                  <a:lnTo>
                    <a:pt x="689" y="686"/>
                  </a:lnTo>
                  <a:lnTo>
                    <a:pt x="683" y="708"/>
                  </a:lnTo>
                  <a:lnTo>
                    <a:pt x="675" y="730"/>
                  </a:lnTo>
                  <a:lnTo>
                    <a:pt x="667" y="750"/>
                  </a:lnTo>
                  <a:lnTo>
                    <a:pt x="658" y="772"/>
                  </a:lnTo>
                  <a:lnTo>
                    <a:pt x="648" y="792"/>
                  </a:lnTo>
                  <a:lnTo>
                    <a:pt x="637" y="811"/>
                  </a:lnTo>
                  <a:lnTo>
                    <a:pt x="626" y="830"/>
                  </a:lnTo>
                  <a:lnTo>
                    <a:pt x="613" y="849"/>
                  </a:lnTo>
                  <a:lnTo>
                    <a:pt x="599" y="867"/>
                  </a:lnTo>
                  <a:lnTo>
                    <a:pt x="585" y="883"/>
                  </a:lnTo>
                  <a:lnTo>
                    <a:pt x="570" y="900"/>
                  </a:lnTo>
                  <a:lnTo>
                    <a:pt x="554" y="915"/>
                  </a:lnTo>
                  <a:lnTo>
                    <a:pt x="538" y="931"/>
                  </a:lnTo>
                  <a:lnTo>
                    <a:pt x="520" y="944"/>
                  </a:lnTo>
                  <a:lnTo>
                    <a:pt x="502" y="958"/>
                  </a:lnTo>
                  <a:lnTo>
                    <a:pt x="483" y="970"/>
                  </a:lnTo>
                  <a:lnTo>
                    <a:pt x="464" y="982"/>
                  </a:lnTo>
                  <a:lnTo>
                    <a:pt x="445" y="993"/>
                  </a:lnTo>
                  <a:lnTo>
                    <a:pt x="425" y="1002"/>
                  </a:lnTo>
                  <a:lnTo>
                    <a:pt x="404" y="1012"/>
                  </a:lnTo>
                  <a:lnTo>
                    <a:pt x="382" y="1020"/>
                  </a:lnTo>
                  <a:lnTo>
                    <a:pt x="361" y="1026"/>
                  </a:lnTo>
                  <a:lnTo>
                    <a:pt x="338" y="1032"/>
                  </a:lnTo>
                  <a:lnTo>
                    <a:pt x="316" y="1037"/>
                  </a:lnTo>
                  <a:lnTo>
                    <a:pt x="293" y="1040"/>
                  </a:lnTo>
                  <a:lnTo>
                    <a:pt x="269" y="1044"/>
                  </a:lnTo>
                  <a:lnTo>
                    <a:pt x="247" y="1045"/>
                  </a:lnTo>
                  <a:lnTo>
                    <a:pt x="247" y="1119"/>
                  </a:lnTo>
                  <a:lnTo>
                    <a:pt x="247" y="1119"/>
                  </a:lnTo>
                  <a:lnTo>
                    <a:pt x="246" y="1123"/>
                  </a:lnTo>
                  <a:lnTo>
                    <a:pt x="245" y="1127"/>
                  </a:lnTo>
                  <a:lnTo>
                    <a:pt x="242" y="1132"/>
                  </a:lnTo>
                  <a:lnTo>
                    <a:pt x="240" y="1134"/>
                  </a:lnTo>
                  <a:lnTo>
                    <a:pt x="236" y="1138"/>
                  </a:lnTo>
                  <a:lnTo>
                    <a:pt x="233" y="1139"/>
                  </a:lnTo>
                  <a:lnTo>
                    <a:pt x="229" y="1141"/>
                  </a:lnTo>
                  <a:lnTo>
                    <a:pt x="224" y="1141"/>
                  </a:lnTo>
                  <a:lnTo>
                    <a:pt x="23" y="1141"/>
                  </a:lnTo>
                  <a:lnTo>
                    <a:pt x="23" y="1141"/>
                  </a:lnTo>
                  <a:lnTo>
                    <a:pt x="19" y="1141"/>
                  </a:lnTo>
                  <a:lnTo>
                    <a:pt x="14" y="1139"/>
                  </a:lnTo>
                  <a:lnTo>
                    <a:pt x="11" y="1138"/>
                  </a:lnTo>
                  <a:lnTo>
                    <a:pt x="7" y="1134"/>
                  </a:lnTo>
                  <a:lnTo>
                    <a:pt x="5" y="1132"/>
                  </a:lnTo>
                  <a:lnTo>
                    <a:pt x="2" y="1127"/>
                  </a:lnTo>
                  <a:lnTo>
                    <a:pt x="1" y="1123"/>
                  </a:lnTo>
                  <a:lnTo>
                    <a:pt x="0" y="1119"/>
                  </a:lnTo>
                  <a:lnTo>
                    <a:pt x="0" y="1119"/>
                  </a:lnTo>
                  <a:close/>
                  <a:moveTo>
                    <a:pt x="45" y="44"/>
                  </a:moveTo>
                  <a:lnTo>
                    <a:pt x="45" y="1096"/>
                  </a:lnTo>
                  <a:lnTo>
                    <a:pt x="202" y="1096"/>
                  </a:lnTo>
                  <a:lnTo>
                    <a:pt x="202" y="1022"/>
                  </a:lnTo>
                  <a:lnTo>
                    <a:pt x="202" y="1022"/>
                  </a:lnTo>
                  <a:lnTo>
                    <a:pt x="202" y="1019"/>
                  </a:lnTo>
                  <a:lnTo>
                    <a:pt x="203" y="1014"/>
                  </a:lnTo>
                  <a:lnTo>
                    <a:pt x="205" y="1010"/>
                  </a:lnTo>
                  <a:lnTo>
                    <a:pt x="208" y="1007"/>
                  </a:lnTo>
                  <a:lnTo>
                    <a:pt x="211" y="1005"/>
                  </a:lnTo>
                  <a:lnTo>
                    <a:pt x="215" y="1002"/>
                  </a:lnTo>
                  <a:lnTo>
                    <a:pt x="220" y="1001"/>
                  </a:lnTo>
                  <a:lnTo>
                    <a:pt x="224" y="1001"/>
                  </a:lnTo>
                  <a:lnTo>
                    <a:pt x="228" y="1001"/>
                  </a:lnTo>
                  <a:lnTo>
                    <a:pt x="228" y="1001"/>
                  </a:lnTo>
                  <a:lnTo>
                    <a:pt x="250" y="1000"/>
                  </a:lnTo>
                  <a:lnTo>
                    <a:pt x="272" y="999"/>
                  </a:lnTo>
                  <a:lnTo>
                    <a:pt x="293" y="995"/>
                  </a:lnTo>
                  <a:lnTo>
                    <a:pt x="315" y="991"/>
                  </a:lnTo>
                  <a:lnTo>
                    <a:pt x="336" y="987"/>
                  </a:lnTo>
                  <a:lnTo>
                    <a:pt x="356" y="981"/>
                  </a:lnTo>
                  <a:lnTo>
                    <a:pt x="376" y="975"/>
                  </a:lnTo>
                  <a:lnTo>
                    <a:pt x="395" y="967"/>
                  </a:lnTo>
                  <a:lnTo>
                    <a:pt x="414" y="958"/>
                  </a:lnTo>
                  <a:lnTo>
                    <a:pt x="433" y="949"/>
                  </a:lnTo>
                  <a:lnTo>
                    <a:pt x="451" y="938"/>
                  </a:lnTo>
                  <a:lnTo>
                    <a:pt x="469" y="927"/>
                  </a:lnTo>
                  <a:lnTo>
                    <a:pt x="486" y="914"/>
                  </a:lnTo>
                  <a:lnTo>
                    <a:pt x="501" y="902"/>
                  </a:lnTo>
                  <a:lnTo>
                    <a:pt x="518" y="888"/>
                  </a:lnTo>
                  <a:lnTo>
                    <a:pt x="532" y="874"/>
                  </a:lnTo>
                  <a:lnTo>
                    <a:pt x="546" y="860"/>
                  </a:lnTo>
                  <a:lnTo>
                    <a:pt x="560" y="844"/>
                  </a:lnTo>
                  <a:lnTo>
                    <a:pt x="572" y="828"/>
                  </a:lnTo>
                  <a:lnTo>
                    <a:pt x="584" y="811"/>
                  </a:lnTo>
                  <a:lnTo>
                    <a:pt x="596" y="793"/>
                  </a:lnTo>
                  <a:lnTo>
                    <a:pt x="607" y="775"/>
                  </a:lnTo>
                  <a:lnTo>
                    <a:pt x="616" y="756"/>
                  </a:lnTo>
                  <a:lnTo>
                    <a:pt x="624" y="737"/>
                  </a:lnTo>
                  <a:lnTo>
                    <a:pt x="632" y="718"/>
                  </a:lnTo>
                  <a:lnTo>
                    <a:pt x="639" y="698"/>
                  </a:lnTo>
                  <a:lnTo>
                    <a:pt x="645" y="678"/>
                  </a:lnTo>
                  <a:lnTo>
                    <a:pt x="649" y="657"/>
                  </a:lnTo>
                  <a:lnTo>
                    <a:pt x="653" y="635"/>
                  </a:lnTo>
                  <a:lnTo>
                    <a:pt x="656" y="614"/>
                  </a:lnTo>
                  <a:lnTo>
                    <a:pt x="658" y="592"/>
                  </a:lnTo>
                  <a:lnTo>
                    <a:pt x="658" y="570"/>
                  </a:lnTo>
                  <a:lnTo>
                    <a:pt x="658" y="570"/>
                  </a:lnTo>
                  <a:lnTo>
                    <a:pt x="658" y="549"/>
                  </a:lnTo>
                  <a:lnTo>
                    <a:pt x="656" y="526"/>
                  </a:lnTo>
                  <a:lnTo>
                    <a:pt x="653" y="505"/>
                  </a:lnTo>
                  <a:lnTo>
                    <a:pt x="649" y="483"/>
                  </a:lnTo>
                  <a:lnTo>
                    <a:pt x="645" y="463"/>
                  </a:lnTo>
                  <a:lnTo>
                    <a:pt x="639" y="443"/>
                  </a:lnTo>
                  <a:lnTo>
                    <a:pt x="632" y="423"/>
                  </a:lnTo>
                  <a:lnTo>
                    <a:pt x="624" y="402"/>
                  </a:lnTo>
                  <a:lnTo>
                    <a:pt x="616" y="383"/>
                  </a:lnTo>
                  <a:lnTo>
                    <a:pt x="607" y="366"/>
                  </a:lnTo>
                  <a:lnTo>
                    <a:pt x="596" y="348"/>
                  </a:lnTo>
                  <a:lnTo>
                    <a:pt x="584" y="330"/>
                  </a:lnTo>
                  <a:lnTo>
                    <a:pt x="572" y="313"/>
                  </a:lnTo>
                  <a:lnTo>
                    <a:pt x="560" y="297"/>
                  </a:lnTo>
                  <a:lnTo>
                    <a:pt x="546" y="281"/>
                  </a:lnTo>
                  <a:lnTo>
                    <a:pt x="532" y="266"/>
                  </a:lnTo>
                  <a:lnTo>
                    <a:pt x="518" y="252"/>
                  </a:lnTo>
                  <a:lnTo>
                    <a:pt x="501" y="239"/>
                  </a:lnTo>
                  <a:lnTo>
                    <a:pt x="486" y="226"/>
                  </a:lnTo>
                  <a:lnTo>
                    <a:pt x="469" y="214"/>
                  </a:lnTo>
                  <a:lnTo>
                    <a:pt x="451" y="203"/>
                  </a:lnTo>
                  <a:lnTo>
                    <a:pt x="433" y="192"/>
                  </a:lnTo>
                  <a:lnTo>
                    <a:pt x="414" y="183"/>
                  </a:lnTo>
                  <a:lnTo>
                    <a:pt x="395" y="174"/>
                  </a:lnTo>
                  <a:lnTo>
                    <a:pt x="376" y="166"/>
                  </a:lnTo>
                  <a:lnTo>
                    <a:pt x="356" y="159"/>
                  </a:lnTo>
                  <a:lnTo>
                    <a:pt x="336" y="153"/>
                  </a:lnTo>
                  <a:lnTo>
                    <a:pt x="315" y="148"/>
                  </a:lnTo>
                  <a:lnTo>
                    <a:pt x="293" y="145"/>
                  </a:lnTo>
                  <a:lnTo>
                    <a:pt x="272" y="142"/>
                  </a:lnTo>
                  <a:lnTo>
                    <a:pt x="250" y="140"/>
                  </a:lnTo>
                  <a:lnTo>
                    <a:pt x="228" y="140"/>
                  </a:lnTo>
                  <a:lnTo>
                    <a:pt x="228" y="140"/>
                  </a:lnTo>
                  <a:lnTo>
                    <a:pt x="224" y="140"/>
                  </a:lnTo>
                  <a:lnTo>
                    <a:pt x="224" y="140"/>
                  </a:lnTo>
                  <a:lnTo>
                    <a:pt x="221" y="140"/>
                  </a:lnTo>
                  <a:lnTo>
                    <a:pt x="216" y="139"/>
                  </a:lnTo>
                  <a:lnTo>
                    <a:pt x="212" y="136"/>
                  </a:lnTo>
                  <a:lnTo>
                    <a:pt x="209" y="134"/>
                  </a:lnTo>
                  <a:lnTo>
                    <a:pt x="209" y="134"/>
                  </a:lnTo>
                  <a:lnTo>
                    <a:pt x="205" y="131"/>
                  </a:lnTo>
                  <a:lnTo>
                    <a:pt x="203" y="127"/>
                  </a:lnTo>
                  <a:lnTo>
                    <a:pt x="202" y="122"/>
                  </a:lnTo>
                  <a:lnTo>
                    <a:pt x="202" y="117"/>
                  </a:lnTo>
                  <a:lnTo>
                    <a:pt x="202" y="44"/>
                  </a:lnTo>
                  <a:lnTo>
                    <a:pt x="45" y="44"/>
                  </a:lnTo>
                  <a:close/>
                  <a:moveTo>
                    <a:pt x="202" y="822"/>
                  </a:moveTo>
                  <a:lnTo>
                    <a:pt x="202" y="319"/>
                  </a:lnTo>
                  <a:lnTo>
                    <a:pt x="202" y="319"/>
                  </a:lnTo>
                  <a:lnTo>
                    <a:pt x="202" y="315"/>
                  </a:lnTo>
                  <a:lnTo>
                    <a:pt x="203" y="311"/>
                  </a:lnTo>
                  <a:lnTo>
                    <a:pt x="205" y="306"/>
                  </a:lnTo>
                  <a:lnTo>
                    <a:pt x="208" y="304"/>
                  </a:lnTo>
                  <a:lnTo>
                    <a:pt x="211" y="300"/>
                  </a:lnTo>
                  <a:lnTo>
                    <a:pt x="215" y="299"/>
                  </a:lnTo>
                  <a:lnTo>
                    <a:pt x="218" y="297"/>
                  </a:lnTo>
                  <a:lnTo>
                    <a:pt x="223" y="297"/>
                  </a:lnTo>
                  <a:lnTo>
                    <a:pt x="224" y="297"/>
                  </a:lnTo>
                  <a:lnTo>
                    <a:pt x="224" y="297"/>
                  </a:lnTo>
                  <a:lnTo>
                    <a:pt x="228" y="297"/>
                  </a:lnTo>
                  <a:lnTo>
                    <a:pt x="228" y="297"/>
                  </a:lnTo>
                  <a:lnTo>
                    <a:pt x="242" y="297"/>
                  </a:lnTo>
                  <a:lnTo>
                    <a:pt x="256" y="298"/>
                  </a:lnTo>
                  <a:lnTo>
                    <a:pt x="284" y="302"/>
                  </a:lnTo>
                  <a:lnTo>
                    <a:pt x="310" y="309"/>
                  </a:lnTo>
                  <a:lnTo>
                    <a:pt x="335" y="318"/>
                  </a:lnTo>
                  <a:lnTo>
                    <a:pt x="358" y="330"/>
                  </a:lnTo>
                  <a:lnTo>
                    <a:pt x="381" y="343"/>
                  </a:lnTo>
                  <a:lnTo>
                    <a:pt x="402" y="359"/>
                  </a:lnTo>
                  <a:lnTo>
                    <a:pt x="421" y="376"/>
                  </a:lnTo>
                  <a:lnTo>
                    <a:pt x="439" y="397"/>
                  </a:lnTo>
                  <a:lnTo>
                    <a:pt x="455" y="417"/>
                  </a:lnTo>
                  <a:lnTo>
                    <a:pt x="469" y="439"/>
                  </a:lnTo>
                  <a:lnTo>
                    <a:pt x="481" y="464"/>
                  </a:lnTo>
                  <a:lnTo>
                    <a:pt x="489" y="489"/>
                  </a:lnTo>
                  <a:lnTo>
                    <a:pt x="496" y="515"/>
                  </a:lnTo>
                  <a:lnTo>
                    <a:pt x="501" y="543"/>
                  </a:lnTo>
                  <a:lnTo>
                    <a:pt x="501" y="556"/>
                  </a:lnTo>
                  <a:lnTo>
                    <a:pt x="502" y="570"/>
                  </a:lnTo>
                  <a:lnTo>
                    <a:pt x="502" y="570"/>
                  </a:lnTo>
                  <a:lnTo>
                    <a:pt x="501" y="584"/>
                  </a:lnTo>
                  <a:lnTo>
                    <a:pt x="501" y="598"/>
                  </a:lnTo>
                  <a:lnTo>
                    <a:pt x="496" y="626"/>
                  </a:lnTo>
                  <a:lnTo>
                    <a:pt x="489" y="652"/>
                  </a:lnTo>
                  <a:lnTo>
                    <a:pt x="481" y="677"/>
                  </a:lnTo>
                  <a:lnTo>
                    <a:pt x="469" y="701"/>
                  </a:lnTo>
                  <a:lnTo>
                    <a:pt x="455" y="723"/>
                  </a:lnTo>
                  <a:lnTo>
                    <a:pt x="439" y="744"/>
                  </a:lnTo>
                  <a:lnTo>
                    <a:pt x="421" y="763"/>
                  </a:lnTo>
                  <a:lnTo>
                    <a:pt x="402" y="781"/>
                  </a:lnTo>
                  <a:lnTo>
                    <a:pt x="381" y="797"/>
                  </a:lnTo>
                  <a:lnTo>
                    <a:pt x="358" y="811"/>
                  </a:lnTo>
                  <a:lnTo>
                    <a:pt x="335" y="823"/>
                  </a:lnTo>
                  <a:lnTo>
                    <a:pt x="310" y="831"/>
                  </a:lnTo>
                  <a:lnTo>
                    <a:pt x="284" y="838"/>
                  </a:lnTo>
                  <a:lnTo>
                    <a:pt x="256" y="843"/>
                  </a:lnTo>
                  <a:lnTo>
                    <a:pt x="242" y="844"/>
                  </a:lnTo>
                  <a:lnTo>
                    <a:pt x="228" y="844"/>
                  </a:lnTo>
                  <a:lnTo>
                    <a:pt x="228" y="844"/>
                  </a:lnTo>
                  <a:lnTo>
                    <a:pt x="223" y="844"/>
                  </a:lnTo>
                  <a:lnTo>
                    <a:pt x="222" y="844"/>
                  </a:lnTo>
                  <a:lnTo>
                    <a:pt x="222" y="844"/>
                  </a:lnTo>
                  <a:lnTo>
                    <a:pt x="218" y="843"/>
                  </a:lnTo>
                  <a:lnTo>
                    <a:pt x="214" y="842"/>
                  </a:lnTo>
                  <a:lnTo>
                    <a:pt x="211" y="839"/>
                  </a:lnTo>
                  <a:lnTo>
                    <a:pt x="208" y="837"/>
                  </a:lnTo>
                  <a:lnTo>
                    <a:pt x="205" y="834"/>
                  </a:lnTo>
                  <a:lnTo>
                    <a:pt x="203" y="830"/>
                  </a:lnTo>
                  <a:lnTo>
                    <a:pt x="202" y="825"/>
                  </a:lnTo>
                  <a:lnTo>
                    <a:pt x="202" y="822"/>
                  </a:lnTo>
                  <a:lnTo>
                    <a:pt x="202" y="822"/>
                  </a:lnTo>
                  <a:close/>
                  <a:moveTo>
                    <a:pt x="247" y="342"/>
                  </a:moveTo>
                  <a:lnTo>
                    <a:pt x="247" y="799"/>
                  </a:lnTo>
                  <a:lnTo>
                    <a:pt x="247" y="799"/>
                  </a:lnTo>
                  <a:lnTo>
                    <a:pt x="268" y="796"/>
                  </a:lnTo>
                  <a:lnTo>
                    <a:pt x="290" y="791"/>
                  </a:lnTo>
                  <a:lnTo>
                    <a:pt x="310" y="785"/>
                  </a:lnTo>
                  <a:lnTo>
                    <a:pt x="329" y="775"/>
                  </a:lnTo>
                  <a:lnTo>
                    <a:pt x="348" y="766"/>
                  </a:lnTo>
                  <a:lnTo>
                    <a:pt x="364" y="754"/>
                  </a:lnTo>
                  <a:lnTo>
                    <a:pt x="381" y="741"/>
                  </a:lnTo>
                  <a:lnTo>
                    <a:pt x="395" y="725"/>
                  </a:lnTo>
                  <a:lnTo>
                    <a:pt x="410" y="710"/>
                  </a:lnTo>
                  <a:lnTo>
                    <a:pt x="421" y="692"/>
                  </a:lnTo>
                  <a:lnTo>
                    <a:pt x="432" y="674"/>
                  </a:lnTo>
                  <a:lnTo>
                    <a:pt x="440" y="655"/>
                  </a:lnTo>
                  <a:lnTo>
                    <a:pt x="448" y="635"/>
                  </a:lnTo>
                  <a:lnTo>
                    <a:pt x="452" y="614"/>
                  </a:lnTo>
                  <a:lnTo>
                    <a:pt x="456" y="592"/>
                  </a:lnTo>
                  <a:lnTo>
                    <a:pt x="457" y="570"/>
                  </a:lnTo>
                  <a:lnTo>
                    <a:pt x="457" y="570"/>
                  </a:lnTo>
                  <a:lnTo>
                    <a:pt x="456" y="549"/>
                  </a:lnTo>
                  <a:lnTo>
                    <a:pt x="452" y="526"/>
                  </a:lnTo>
                  <a:lnTo>
                    <a:pt x="448" y="506"/>
                  </a:lnTo>
                  <a:lnTo>
                    <a:pt x="440" y="486"/>
                  </a:lnTo>
                  <a:lnTo>
                    <a:pt x="432" y="465"/>
                  </a:lnTo>
                  <a:lnTo>
                    <a:pt x="421" y="448"/>
                  </a:lnTo>
                  <a:lnTo>
                    <a:pt x="410" y="431"/>
                  </a:lnTo>
                  <a:lnTo>
                    <a:pt x="395" y="414"/>
                  </a:lnTo>
                  <a:lnTo>
                    <a:pt x="381" y="400"/>
                  </a:lnTo>
                  <a:lnTo>
                    <a:pt x="364" y="387"/>
                  </a:lnTo>
                  <a:lnTo>
                    <a:pt x="348" y="375"/>
                  </a:lnTo>
                  <a:lnTo>
                    <a:pt x="329" y="364"/>
                  </a:lnTo>
                  <a:lnTo>
                    <a:pt x="310" y="356"/>
                  </a:lnTo>
                  <a:lnTo>
                    <a:pt x="290" y="349"/>
                  </a:lnTo>
                  <a:lnTo>
                    <a:pt x="268" y="344"/>
                  </a:lnTo>
                  <a:lnTo>
                    <a:pt x="247" y="342"/>
                  </a:lnTo>
                  <a:lnTo>
                    <a:pt x="247" y="3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 name="Freeform 24"/>
            <p:cNvSpPr/>
            <p:nvPr/>
          </p:nvSpPr>
          <p:spPr bwMode="auto">
            <a:xfrm>
              <a:off x="3623869" y="5719744"/>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1 h 46"/>
                <a:gd name="T10" fmla="*/ 7 w 107"/>
                <a:gd name="T11" fmla="*/ 39 h 46"/>
                <a:gd name="T12" fmla="*/ 4 w 107"/>
                <a:gd name="T13" fmla="*/ 36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8 h 46"/>
                <a:gd name="T26" fmla="*/ 1 w 107"/>
                <a:gd name="T27" fmla="*/ 14 h 46"/>
                <a:gd name="T28" fmla="*/ 4 w 107"/>
                <a:gd name="T29" fmla="*/ 9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9 h 46"/>
                <a:gd name="T54" fmla="*/ 105 w 107"/>
                <a:gd name="T55" fmla="*/ 14 h 46"/>
                <a:gd name="T56" fmla="*/ 106 w 107"/>
                <a:gd name="T57" fmla="*/ 18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6 h 46"/>
                <a:gd name="T70" fmla="*/ 100 w 107"/>
                <a:gd name="T71" fmla="*/ 39 h 46"/>
                <a:gd name="T72" fmla="*/ 96 w 107"/>
                <a:gd name="T73" fmla="*/ 41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1"/>
                  </a:lnTo>
                  <a:lnTo>
                    <a:pt x="7" y="39"/>
                  </a:lnTo>
                  <a:lnTo>
                    <a:pt x="4" y="36"/>
                  </a:lnTo>
                  <a:lnTo>
                    <a:pt x="1" y="32"/>
                  </a:lnTo>
                  <a:lnTo>
                    <a:pt x="0" y="27"/>
                  </a:lnTo>
                  <a:lnTo>
                    <a:pt x="0" y="22"/>
                  </a:lnTo>
                  <a:lnTo>
                    <a:pt x="0" y="22"/>
                  </a:lnTo>
                  <a:lnTo>
                    <a:pt x="0" y="22"/>
                  </a:lnTo>
                  <a:lnTo>
                    <a:pt x="0" y="18"/>
                  </a:lnTo>
                  <a:lnTo>
                    <a:pt x="1" y="14"/>
                  </a:lnTo>
                  <a:lnTo>
                    <a:pt x="4" y="9"/>
                  </a:lnTo>
                  <a:lnTo>
                    <a:pt x="7" y="6"/>
                  </a:lnTo>
                  <a:lnTo>
                    <a:pt x="10" y="4"/>
                  </a:lnTo>
                  <a:lnTo>
                    <a:pt x="15" y="1"/>
                  </a:lnTo>
                  <a:lnTo>
                    <a:pt x="18" y="0"/>
                  </a:lnTo>
                  <a:lnTo>
                    <a:pt x="23" y="0"/>
                  </a:lnTo>
                  <a:lnTo>
                    <a:pt x="83" y="0"/>
                  </a:lnTo>
                  <a:lnTo>
                    <a:pt x="83" y="0"/>
                  </a:lnTo>
                  <a:lnTo>
                    <a:pt x="88" y="0"/>
                  </a:lnTo>
                  <a:lnTo>
                    <a:pt x="93" y="1"/>
                  </a:lnTo>
                  <a:lnTo>
                    <a:pt x="96" y="4"/>
                  </a:lnTo>
                  <a:lnTo>
                    <a:pt x="100" y="6"/>
                  </a:lnTo>
                  <a:lnTo>
                    <a:pt x="104" y="9"/>
                  </a:lnTo>
                  <a:lnTo>
                    <a:pt x="105" y="14"/>
                  </a:lnTo>
                  <a:lnTo>
                    <a:pt x="106" y="18"/>
                  </a:lnTo>
                  <a:lnTo>
                    <a:pt x="107" y="22"/>
                  </a:lnTo>
                  <a:lnTo>
                    <a:pt x="107" y="22"/>
                  </a:lnTo>
                  <a:lnTo>
                    <a:pt x="107" y="22"/>
                  </a:lnTo>
                  <a:lnTo>
                    <a:pt x="106" y="27"/>
                  </a:lnTo>
                  <a:lnTo>
                    <a:pt x="105" y="32"/>
                  </a:lnTo>
                  <a:lnTo>
                    <a:pt x="104" y="36"/>
                  </a:lnTo>
                  <a:lnTo>
                    <a:pt x="100" y="39"/>
                  </a:lnTo>
                  <a:lnTo>
                    <a:pt x="96" y="41"/>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 name="Freeform 25"/>
            <p:cNvSpPr/>
            <p:nvPr/>
          </p:nvSpPr>
          <p:spPr bwMode="auto">
            <a:xfrm>
              <a:off x="3623869" y="5773719"/>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1 h 45"/>
                <a:gd name="T10" fmla="*/ 7 w 107"/>
                <a:gd name="T11" fmla="*/ 39 h 45"/>
                <a:gd name="T12" fmla="*/ 4 w 107"/>
                <a:gd name="T13" fmla="*/ 35 h 45"/>
                <a:gd name="T14" fmla="*/ 1 w 107"/>
                <a:gd name="T15" fmla="*/ 31 h 45"/>
                <a:gd name="T16" fmla="*/ 0 w 107"/>
                <a:gd name="T17" fmla="*/ 27 h 45"/>
                <a:gd name="T18" fmla="*/ 0 w 107"/>
                <a:gd name="T19" fmla="*/ 22 h 45"/>
                <a:gd name="T20" fmla="*/ 0 w 107"/>
                <a:gd name="T21" fmla="*/ 22 h 45"/>
                <a:gd name="T22" fmla="*/ 0 w 107"/>
                <a:gd name="T23" fmla="*/ 22 h 45"/>
                <a:gd name="T24" fmla="*/ 0 w 107"/>
                <a:gd name="T25" fmla="*/ 18 h 45"/>
                <a:gd name="T26" fmla="*/ 1 w 107"/>
                <a:gd name="T27" fmla="*/ 13 h 45"/>
                <a:gd name="T28" fmla="*/ 4 w 107"/>
                <a:gd name="T29" fmla="*/ 9 h 45"/>
                <a:gd name="T30" fmla="*/ 7 w 107"/>
                <a:gd name="T31" fmla="*/ 6 h 45"/>
                <a:gd name="T32" fmla="*/ 10 w 107"/>
                <a:gd name="T33" fmla="*/ 3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3 h 45"/>
                <a:gd name="T50" fmla="*/ 100 w 107"/>
                <a:gd name="T51" fmla="*/ 6 h 45"/>
                <a:gd name="T52" fmla="*/ 104 w 107"/>
                <a:gd name="T53" fmla="*/ 9 h 45"/>
                <a:gd name="T54" fmla="*/ 105 w 107"/>
                <a:gd name="T55" fmla="*/ 13 h 45"/>
                <a:gd name="T56" fmla="*/ 106 w 107"/>
                <a:gd name="T57" fmla="*/ 18 h 45"/>
                <a:gd name="T58" fmla="*/ 107 w 107"/>
                <a:gd name="T59" fmla="*/ 22 h 45"/>
                <a:gd name="T60" fmla="*/ 107 w 107"/>
                <a:gd name="T61" fmla="*/ 22 h 45"/>
                <a:gd name="T62" fmla="*/ 107 w 107"/>
                <a:gd name="T63" fmla="*/ 22 h 45"/>
                <a:gd name="T64" fmla="*/ 106 w 107"/>
                <a:gd name="T65" fmla="*/ 27 h 45"/>
                <a:gd name="T66" fmla="*/ 105 w 107"/>
                <a:gd name="T67" fmla="*/ 31 h 45"/>
                <a:gd name="T68" fmla="*/ 104 w 107"/>
                <a:gd name="T69" fmla="*/ 35 h 45"/>
                <a:gd name="T70" fmla="*/ 100 w 107"/>
                <a:gd name="T71" fmla="*/ 39 h 45"/>
                <a:gd name="T72" fmla="*/ 96 w 107"/>
                <a:gd name="T73" fmla="*/ 41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1"/>
                  </a:lnTo>
                  <a:lnTo>
                    <a:pt x="7" y="39"/>
                  </a:lnTo>
                  <a:lnTo>
                    <a:pt x="4" y="35"/>
                  </a:lnTo>
                  <a:lnTo>
                    <a:pt x="1" y="31"/>
                  </a:lnTo>
                  <a:lnTo>
                    <a:pt x="0" y="27"/>
                  </a:lnTo>
                  <a:lnTo>
                    <a:pt x="0" y="22"/>
                  </a:lnTo>
                  <a:lnTo>
                    <a:pt x="0" y="22"/>
                  </a:lnTo>
                  <a:lnTo>
                    <a:pt x="0" y="22"/>
                  </a:lnTo>
                  <a:lnTo>
                    <a:pt x="0" y="18"/>
                  </a:lnTo>
                  <a:lnTo>
                    <a:pt x="1" y="13"/>
                  </a:lnTo>
                  <a:lnTo>
                    <a:pt x="4" y="9"/>
                  </a:lnTo>
                  <a:lnTo>
                    <a:pt x="7" y="6"/>
                  </a:lnTo>
                  <a:lnTo>
                    <a:pt x="10" y="3"/>
                  </a:lnTo>
                  <a:lnTo>
                    <a:pt x="15" y="1"/>
                  </a:lnTo>
                  <a:lnTo>
                    <a:pt x="18" y="0"/>
                  </a:lnTo>
                  <a:lnTo>
                    <a:pt x="23" y="0"/>
                  </a:lnTo>
                  <a:lnTo>
                    <a:pt x="83" y="0"/>
                  </a:lnTo>
                  <a:lnTo>
                    <a:pt x="83" y="0"/>
                  </a:lnTo>
                  <a:lnTo>
                    <a:pt x="88" y="0"/>
                  </a:lnTo>
                  <a:lnTo>
                    <a:pt x="93" y="1"/>
                  </a:lnTo>
                  <a:lnTo>
                    <a:pt x="96" y="3"/>
                  </a:lnTo>
                  <a:lnTo>
                    <a:pt x="100" y="6"/>
                  </a:lnTo>
                  <a:lnTo>
                    <a:pt x="104" y="9"/>
                  </a:lnTo>
                  <a:lnTo>
                    <a:pt x="105" y="13"/>
                  </a:lnTo>
                  <a:lnTo>
                    <a:pt x="106" y="18"/>
                  </a:lnTo>
                  <a:lnTo>
                    <a:pt x="107" y="22"/>
                  </a:lnTo>
                  <a:lnTo>
                    <a:pt x="107" y="22"/>
                  </a:lnTo>
                  <a:lnTo>
                    <a:pt x="107" y="22"/>
                  </a:lnTo>
                  <a:lnTo>
                    <a:pt x="106" y="27"/>
                  </a:lnTo>
                  <a:lnTo>
                    <a:pt x="105" y="31"/>
                  </a:lnTo>
                  <a:lnTo>
                    <a:pt x="104" y="35"/>
                  </a:lnTo>
                  <a:lnTo>
                    <a:pt x="100" y="39"/>
                  </a:lnTo>
                  <a:lnTo>
                    <a:pt x="96" y="41"/>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 name="Freeform 26"/>
            <p:cNvSpPr/>
            <p:nvPr/>
          </p:nvSpPr>
          <p:spPr bwMode="auto">
            <a:xfrm>
              <a:off x="3623869" y="5826106"/>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39 h 46"/>
                <a:gd name="T12" fmla="*/ 4 w 107"/>
                <a:gd name="T13" fmla="*/ 35 h 46"/>
                <a:gd name="T14" fmla="*/ 1 w 107"/>
                <a:gd name="T15" fmla="*/ 32 h 46"/>
                <a:gd name="T16" fmla="*/ 0 w 107"/>
                <a:gd name="T17" fmla="*/ 28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0 h 46"/>
                <a:gd name="T30" fmla="*/ 7 w 107"/>
                <a:gd name="T31" fmla="*/ 7 h 46"/>
                <a:gd name="T32" fmla="*/ 10 w 107"/>
                <a:gd name="T33" fmla="*/ 4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4 h 46"/>
                <a:gd name="T50" fmla="*/ 100 w 107"/>
                <a:gd name="T51" fmla="*/ 7 h 46"/>
                <a:gd name="T52" fmla="*/ 104 w 107"/>
                <a:gd name="T53" fmla="*/ 10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8 h 46"/>
                <a:gd name="T66" fmla="*/ 105 w 107"/>
                <a:gd name="T67" fmla="*/ 32 h 46"/>
                <a:gd name="T68" fmla="*/ 104 w 107"/>
                <a:gd name="T69" fmla="*/ 35 h 46"/>
                <a:gd name="T70" fmla="*/ 100 w 107"/>
                <a:gd name="T71" fmla="*/ 39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39"/>
                  </a:lnTo>
                  <a:lnTo>
                    <a:pt x="4" y="35"/>
                  </a:lnTo>
                  <a:lnTo>
                    <a:pt x="1" y="32"/>
                  </a:lnTo>
                  <a:lnTo>
                    <a:pt x="0" y="28"/>
                  </a:lnTo>
                  <a:lnTo>
                    <a:pt x="0" y="23"/>
                  </a:lnTo>
                  <a:lnTo>
                    <a:pt x="0" y="23"/>
                  </a:lnTo>
                  <a:lnTo>
                    <a:pt x="0" y="23"/>
                  </a:lnTo>
                  <a:lnTo>
                    <a:pt x="0" y="19"/>
                  </a:lnTo>
                  <a:lnTo>
                    <a:pt x="1" y="14"/>
                  </a:lnTo>
                  <a:lnTo>
                    <a:pt x="4" y="10"/>
                  </a:lnTo>
                  <a:lnTo>
                    <a:pt x="7" y="7"/>
                  </a:lnTo>
                  <a:lnTo>
                    <a:pt x="10" y="4"/>
                  </a:lnTo>
                  <a:lnTo>
                    <a:pt x="15" y="2"/>
                  </a:lnTo>
                  <a:lnTo>
                    <a:pt x="18" y="1"/>
                  </a:lnTo>
                  <a:lnTo>
                    <a:pt x="23" y="0"/>
                  </a:lnTo>
                  <a:lnTo>
                    <a:pt x="83" y="0"/>
                  </a:lnTo>
                  <a:lnTo>
                    <a:pt x="83" y="0"/>
                  </a:lnTo>
                  <a:lnTo>
                    <a:pt x="88" y="1"/>
                  </a:lnTo>
                  <a:lnTo>
                    <a:pt x="93" y="2"/>
                  </a:lnTo>
                  <a:lnTo>
                    <a:pt x="96" y="4"/>
                  </a:lnTo>
                  <a:lnTo>
                    <a:pt x="100" y="7"/>
                  </a:lnTo>
                  <a:lnTo>
                    <a:pt x="104" y="10"/>
                  </a:lnTo>
                  <a:lnTo>
                    <a:pt x="105" y="14"/>
                  </a:lnTo>
                  <a:lnTo>
                    <a:pt x="106" y="19"/>
                  </a:lnTo>
                  <a:lnTo>
                    <a:pt x="107" y="23"/>
                  </a:lnTo>
                  <a:lnTo>
                    <a:pt x="107" y="23"/>
                  </a:lnTo>
                  <a:lnTo>
                    <a:pt x="107" y="23"/>
                  </a:lnTo>
                  <a:lnTo>
                    <a:pt x="106" y="28"/>
                  </a:lnTo>
                  <a:lnTo>
                    <a:pt x="105" y="32"/>
                  </a:lnTo>
                  <a:lnTo>
                    <a:pt x="104" y="35"/>
                  </a:lnTo>
                  <a:lnTo>
                    <a:pt x="100" y="39"/>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 name="Freeform 27"/>
            <p:cNvSpPr/>
            <p:nvPr/>
          </p:nvSpPr>
          <p:spPr bwMode="auto">
            <a:xfrm>
              <a:off x="3623869" y="5880081"/>
              <a:ext cx="55563" cy="23813"/>
            </a:xfrm>
            <a:custGeom>
              <a:avLst/>
              <a:gdLst>
                <a:gd name="T0" fmla="*/ 23 w 107"/>
                <a:gd name="T1" fmla="*/ 46 h 46"/>
                <a:gd name="T2" fmla="*/ 23 w 107"/>
                <a:gd name="T3" fmla="*/ 46 h 46"/>
                <a:gd name="T4" fmla="*/ 18 w 107"/>
                <a:gd name="T5" fmla="*/ 45 h 46"/>
                <a:gd name="T6" fmla="*/ 15 w 107"/>
                <a:gd name="T7" fmla="*/ 43 h 46"/>
                <a:gd name="T8" fmla="*/ 10 w 107"/>
                <a:gd name="T9" fmla="*/ 41 h 46"/>
                <a:gd name="T10" fmla="*/ 7 w 107"/>
                <a:gd name="T11" fmla="*/ 39 h 46"/>
                <a:gd name="T12" fmla="*/ 4 w 107"/>
                <a:gd name="T13" fmla="*/ 35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7 h 46"/>
                <a:gd name="T26" fmla="*/ 1 w 107"/>
                <a:gd name="T27" fmla="*/ 14 h 46"/>
                <a:gd name="T28" fmla="*/ 4 w 107"/>
                <a:gd name="T29" fmla="*/ 9 h 46"/>
                <a:gd name="T30" fmla="*/ 7 w 107"/>
                <a:gd name="T31" fmla="*/ 7 h 46"/>
                <a:gd name="T32" fmla="*/ 10 w 107"/>
                <a:gd name="T33" fmla="*/ 3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3 h 46"/>
                <a:gd name="T50" fmla="*/ 100 w 107"/>
                <a:gd name="T51" fmla="*/ 7 h 46"/>
                <a:gd name="T52" fmla="*/ 104 w 107"/>
                <a:gd name="T53" fmla="*/ 9 h 46"/>
                <a:gd name="T54" fmla="*/ 105 w 107"/>
                <a:gd name="T55" fmla="*/ 14 h 46"/>
                <a:gd name="T56" fmla="*/ 106 w 107"/>
                <a:gd name="T57" fmla="*/ 17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5 h 46"/>
                <a:gd name="T70" fmla="*/ 100 w 107"/>
                <a:gd name="T71" fmla="*/ 39 h 46"/>
                <a:gd name="T72" fmla="*/ 96 w 107"/>
                <a:gd name="T73" fmla="*/ 41 h 46"/>
                <a:gd name="T74" fmla="*/ 93 w 107"/>
                <a:gd name="T75" fmla="*/ 43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3"/>
                  </a:lnTo>
                  <a:lnTo>
                    <a:pt x="10" y="41"/>
                  </a:lnTo>
                  <a:lnTo>
                    <a:pt x="7" y="39"/>
                  </a:lnTo>
                  <a:lnTo>
                    <a:pt x="4" y="35"/>
                  </a:lnTo>
                  <a:lnTo>
                    <a:pt x="1" y="32"/>
                  </a:lnTo>
                  <a:lnTo>
                    <a:pt x="0" y="27"/>
                  </a:lnTo>
                  <a:lnTo>
                    <a:pt x="0" y="22"/>
                  </a:lnTo>
                  <a:lnTo>
                    <a:pt x="0" y="22"/>
                  </a:lnTo>
                  <a:lnTo>
                    <a:pt x="0" y="22"/>
                  </a:lnTo>
                  <a:lnTo>
                    <a:pt x="0" y="17"/>
                  </a:lnTo>
                  <a:lnTo>
                    <a:pt x="1" y="14"/>
                  </a:lnTo>
                  <a:lnTo>
                    <a:pt x="4" y="9"/>
                  </a:lnTo>
                  <a:lnTo>
                    <a:pt x="7" y="7"/>
                  </a:lnTo>
                  <a:lnTo>
                    <a:pt x="10" y="3"/>
                  </a:lnTo>
                  <a:lnTo>
                    <a:pt x="15" y="1"/>
                  </a:lnTo>
                  <a:lnTo>
                    <a:pt x="18" y="0"/>
                  </a:lnTo>
                  <a:lnTo>
                    <a:pt x="23" y="0"/>
                  </a:lnTo>
                  <a:lnTo>
                    <a:pt x="83" y="0"/>
                  </a:lnTo>
                  <a:lnTo>
                    <a:pt x="83" y="0"/>
                  </a:lnTo>
                  <a:lnTo>
                    <a:pt x="88" y="0"/>
                  </a:lnTo>
                  <a:lnTo>
                    <a:pt x="93" y="1"/>
                  </a:lnTo>
                  <a:lnTo>
                    <a:pt x="96" y="3"/>
                  </a:lnTo>
                  <a:lnTo>
                    <a:pt x="100" y="7"/>
                  </a:lnTo>
                  <a:lnTo>
                    <a:pt x="104" y="9"/>
                  </a:lnTo>
                  <a:lnTo>
                    <a:pt x="105" y="14"/>
                  </a:lnTo>
                  <a:lnTo>
                    <a:pt x="106" y="17"/>
                  </a:lnTo>
                  <a:lnTo>
                    <a:pt x="107" y="22"/>
                  </a:lnTo>
                  <a:lnTo>
                    <a:pt x="107" y="22"/>
                  </a:lnTo>
                  <a:lnTo>
                    <a:pt x="107" y="22"/>
                  </a:lnTo>
                  <a:lnTo>
                    <a:pt x="106" y="27"/>
                  </a:lnTo>
                  <a:lnTo>
                    <a:pt x="105" y="32"/>
                  </a:lnTo>
                  <a:lnTo>
                    <a:pt x="104" y="35"/>
                  </a:lnTo>
                  <a:lnTo>
                    <a:pt x="100" y="39"/>
                  </a:lnTo>
                  <a:lnTo>
                    <a:pt x="96" y="41"/>
                  </a:lnTo>
                  <a:lnTo>
                    <a:pt x="93" y="43"/>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 name="Freeform 28"/>
            <p:cNvSpPr/>
            <p:nvPr/>
          </p:nvSpPr>
          <p:spPr bwMode="auto">
            <a:xfrm>
              <a:off x="3623869" y="5932469"/>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40 h 46"/>
                <a:gd name="T12" fmla="*/ 4 w 107"/>
                <a:gd name="T13" fmla="*/ 36 h 46"/>
                <a:gd name="T14" fmla="*/ 1 w 107"/>
                <a:gd name="T15" fmla="*/ 33 h 46"/>
                <a:gd name="T16" fmla="*/ 0 w 107"/>
                <a:gd name="T17" fmla="*/ 28 h 46"/>
                <a:gd name="T18" fmla="*/ 0 w 107"/>
                <a:gd name="T19" fmla="*/ 23 h 46"/>
                <a:gd name="T20" fmla="*/ 0 w 107"/>
                <a:gd name="T21" fmla="*/ 23 h 46"/>
                <a:gd name="T22" fmla="*/ 0 w 107"/>
                <a:gd name="T23" fmla="*/ 23 h 46"/>
                <a:gd name="T24" fmla="*/ 0 w 107"/>
                <a:gd name="T25" fmla="*/ 18 h 46"/>
                <a:gd name="T26" fmla="*/ 1 w 107"/>
                <a:gd name="T27" fmla="*/ 15 h 46"/>
                <a:gd name="T28" fmla="*/ 4 w 107"/>
                <a:gd name="T29" fmla="*/ 10 h 46"/>
                <a:gd name="T30" fmla="*/ 7 w 107"/>
                <a:gd name="T31" fmla="*/ 6 h 46"/>
                <a:gd name="T32" fmla="*/ 10 w 107"/>
                <a:gd name="T33" fmla="*/ 4 h 46"/>
                <a:gd name="T34" fmla="*/ 15 w 107"/>
                <a:gd name="T35" fmla="*/ 2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2 h 46"/>
                <a:gd name="T48" fmla="*/ 96 w 107"/>
                <a:gd name="T49" fmla="*/ 4 h 46"/>
                <a:gd name="T50" fmla="*/ 100 w 107"/>
                <a:gd name="T51" fmla="*/ 6 h 46"/>
                <a:gd name="T52" fmla="*/ 104 w 107"/>
                <a:gd name="T53" fmla="*/ 10 h 46"/>
                <a:gd name="T54" fmla="*/ 105 w 107"/>
                <a:gd name="T55" fmla="*/ 15 h 46"/>
                <a:gd name="T56" fmla="*/ 106 w 107"/>
                <a:gd name="T57" fmla="*/ 18 h 46"/>
                <a:gd name="T58" fmla="*/ 107 w 107"/>
                <a:gd name="T59" fmla="*/ 23 h 46"/>
                <a:gd name="T60" fmla="*/ 107 w 107"/>
                <a:gd name="T61" fmla="*/ 23 h 46"/>
                <a:gd name="T62" fmla="*/ 107 w 107"/>
                <a:gd name="T63" fmla="*/ 23 h 46"/>
                <a:gd name="T64" fmla="*/ 106 w 107"/>
                <a:gd name="T65" fmla="*/ 28 h 46"/>
                <a:gd name="T66" fmla="*/ 105 w 107"/>
                <a:gd name="T67" fmla="*/ 33 h 46"/>
                <a:gd name="T68" fmla="*/ 104 w 107"/>
                <a:gd name="T69" fmla="*/ 36 h 46"/>
                <a:gd name="T70" fmla="*/ 100 w 107"/>
                <a:gd name="T71" fmla="*/ 40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40"/>
                  </a:lnTo>
                  <a:lnTo>
                    <a:pt x="4" y="36"/>
                  </a:lnTo>
                  <a:lnTo>
                    <a:pt x="1" y="33"/>
                  </a:lnTo>
                  <a:lnTo>
                    <a:pt x="0" y="28"/>
                  </a:lnTo>
                  <a:lnTo>
                    <a:pt x="0" y="23"/>
                  </a:lnTo>
                  <a:lnTo>
                    <a:pt x="0" y="23"/>
                  </a:lnTo>
                  <a:lnTo>
                    <a:pt x="0" y="23"/>
                  </a:lnTo>
                  <a:lnTo>
                    <a:pt x="0" y="18"/>
                  </a:lnTo>
                  <a:lnTo>
                    <a:pt x="1" y="15"/>
                  </a:lnTo>
                  <a:lnTo>
                    <a:pt x="4" y="10"/>
                  </a:lnTo>
                  <a:lnTo>
                    <a:pt x="7" y="6"/>
                  </a:lnTo>
                  <a:lnTo>
                    <a:pt x="10" y="4"/>
                  </a:lnTo>
                  <a:lnTo>
                    <a:pt x="15" y="2"/>
                  </a:lnTo>
                  <a:lnTo>
                    <a:pt x="18" y="0"/>
                  </a:lnTo>
                  <a:lnTo>
                    <a:pt x="23" y="0"/>
                  </a:lnTo>
                  <a:lnTo>
                    <a:pt x="83" y="0"/>
                  </a:lnTo>
                  <a:lnTo>
                    <a:pt x="83" y="0"/>
                  </a:lnTo>
                  <a:lnTo>
                    <a:pt x="88" y="0"/>
                  </a:lnTo>
                  <a:lnTo>
                    <a:pt x="93" y="2"/>
                  </a:lnTo>
                  <a:lnTo>
                    <a:pt x="96" y="4"/>
                  </a:lnTo>
                  <a:lnTo>
                    <a:pt x="100" y="6"/>
                  </a:lnTo>
                  <a:lnTo>
                    <a:pt x="104" y="10"/>
                  </a:lnTo>
                  <a:lnTo>
                    <a:pt x="105" y="15"/>
                  </a:lnTo>
                  <a:lnTo>
                    <a:pt x="106" y="18"/>
                  </a:lnTo>
                  <a:lnTo>
                    <a:pt x="107" y="23"/>
                  </a:lnTo>
                  <a:lnTo>
                    <a:pt x="107" y="23"/>
                  </a:lnTo>
                  <a:lnTo>
                    <a:pt x="107" y="23"/>
                  </a:lnTo>
                  <a:lnTo>
                    <a:pt x="106" y="28"/>
                  </a:lnTo>
                  <a:lnTo>
                    <a:pt x="105" y="33"/>
                  </a:lnTo>
                  <a:lnTo>
                    <a:pt x="104" y="36"/>
                  </a:lnTo>
                  <a:lnTo>
                    <a:pt x="100" y="40"/>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 name="Freeform 29"/>
            <p:cNvSpPr/>
            <p:nvPr/>
          </p:nvSpPr>
          <p:spPr bwMode="auto">
            <a:xfrm>
              <a:off x="3623869" y="5986444"/>
              <a:ext cx="55563" cy="23813"/>
            </a:xfrm>
            <a:custGeom>
              <a:avLst/>
              <a:gdLst>
                <a:gd name="T0" fmla="*/ 23 w 107"/>
                <a:gd name="T1" fmla="*/ 47 h 47"/>
                <a:gd name="T2" fmla="*/ 23 w 107"/>
                <a:gd name="T3" fmla="*/ 47 h 47"/>
                <a:gd name="T4" fmla="*/ 18 w 107"/>
                <a:gd name="T5" fmla="*/ 47 h 47"/>
                <a:gd name="T6" fmla="*/ 15 w 107"/>
                <a:gd name="T7" fmla="*/ 45 h 47"/>
                <a:gd name="T8" fmla="*/ 10 w 107"/>
                <a:gd name="T9" fmla="*/ 43 h 47"/>
                <a:gd name="T10" fmla="*/ 7 w 107"/>
                <a:gd name="T11" fmla="*/ 39 h 47"/>
                <a:gd name="T12" fmla="*/ 4 w 107"/>
                <a:gd name="T13" fmla="*/ 37 h 47"/>
                <a:gd name="T14" fmla="*/ 1 w 107"/>
                <a:gd name="T15" fmla="*/ 32 h 47"/>
                <a:gd name="T16" fmla="*/ 0 w 107"/>
                <a:gd name="T17" fmla="*/ 29 h 47"/>
                <a:gd name="T18" fmla="*/ 0 w 107"/>
                <a:gd name="T19" fmla="*/ 24 h 47"/>
                <a:gd name="T20" fmla="*/ 0 w 107"/>
                <a:gd name="T21" fmla="*/ 24 h 47"/>
                <a:gd name="T22" fmla="*/ 0 w 107"/>
                <a:gd name="T23" fmla="*/ 24 h 47"/>
                <a:gd name="T24" fmla="*/ 0 w 107"/>
                <a:gd name="T25" fmla="*/ 19 h 47"/>
                <a:gd name="T26" fmla="*/ 1 w 107"/>
                <a:gd name="T27" fmla="*/ 14 h 47"/>
                <a:gd name="T28" fmla="*/ 4 w 107"/>
                <a:gd name="T29" fmla="*/ 11 h 47"/>
                <a:gd name="T30" fmla="*/ 7 w 107"/>
                <a:gd name="T31" fmla="*/ 7 h 47"/>
                <a:gd name="T32" fmla="*/ 10 w 107"/>
                <a:gd name="T33" fmla="*/ 5 h 47"/>
                <a:gd name="T34" fmla="*/ 15 w 107"/>
                <a:gd name="T35" fmla="*/ 3 h 47"/>
                <a:gd name="T36" fmla="*/ 18 w 107"/>
                <a:gd name="T37" fmla="*/ 1 h 47"/>
                <a:gd name="T38" fmla="*/ 23 w 107"/>
                <a:gd name="T39" fmla="*/ 0 h 47"/>
                <a:gd name="T40" fmla="*/ 83 w 107"/>
                <a:gd name="T41" fmla="*/ 0 h 47"/>
                <a:gd name="T42" fmla="*/ 83 w 107"/>
                <a:gd name="T43" fmla="*/ 0 h 47"/>
                <a:gd name="T44" fmla="*/ 88 w 107"/>
                <a:gd name="T45" fmla="*/ 1 h 47"/>
                <a:gd name="T46" fmla="*/ 93 w 107"/>
                <a:gd name="T47" fmla="*/ 3 h 47"/>
                <a:gd name="T48" fmla="*/ 96 w 107"/>
                <a:gd name="T49" fmla="*/ 5 h 47"/>
                <a:gd name="T50" fmla="*/ 100 w 107"/>
                <a:gd name="T51" fmla="*/ 7 h 47"/>
                <a:gd name="T52" fmla="*/ 104 w 107"/>
                <a:gd name="T53" fmla="*/ 11 h 47"/>
                <a:gd name="T54" fmla="*/ 105 w 107"/>
                <a:gd name="T55" fmla="*/ 14 h 47"/>
                <a:gd name="T56" fmla="*/ 106 w 107"/>
                <a:gd name="T57" fmla="*/ 19 h 47"/>
                <a:gd name="T58" fmla="*/ 107 w 107"/>
                <a:gd name="T59" fmla="*/ 24 h 47"/>
                <a:gd name="T60" fmla="*/ 107 w 107"/>
                <a:gd name="T61" fmla="*/ 24 h 47"/>
                <a:gd name="T62" fmla="*/ 107 w 107"/>
                <a:gd name="T63" fmla="*/ 24 h 47"/>
                <a:gd name="T64" fmla="*/ 106 w 107"/>
                <a:gd name="T65" fmla="*/ 29 h 47"/>
                <a:gd name="T66" fmla="*/ 105 w 107"/>
                <a:gd name="T67" fmla="*/ 32 h 47"/>
                <a:gd name="T68" fmla="*/ 104 w 107"/>
                <a:gd name="T69" fmla="*/ 37 h 47"/>
                <a:gd name="T70" fmla="*/ 100 w 107"/>
                <a:gd name="T71" fmla="*/ 39 h 47"/>
                <a:gd name="T72" fmla="*/ 96 w 107"/>
                <a:gd name="T73" fmla="*/ 43 h 47"/>
                <a:gd name="T74" fmla="*/ 93 w 107"/>
                <a:gd name="T75" fmla="*/ 45 h 47"/>
                <a:gd name="T76" fmla="*/ 88 w 107"/>
                <a:gd name="T77" fmla="*/ 47 h 47"/>
                <a:gd name="T78" fmla="*/ 83 w 107"/>
                <a:gd name="T79" fmla="*/ 47 h 47"/>
                <a:gd name="T80" fmla="*/ 23 w 107"/>
                <a:gd name="T8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7">
                  <a:moveTo>
                    <a:pt x="23" y="47"/>
                  </a:moveTo>
                  <a:lnTo>
                    <a:pt x="23" y="47"/>
                  </a:lnTo>
                  <a:lnTo>
                    <a:pt x="18" y="47"/>
                  </a:lnTo>
                  <a:lnTo>
                    <a:pt x="15" y="45"/>
                  </a:lnTo>
                  <a:lnTo>
                    <a:pt x="10" y="43"/>
                  </a:lnTo>
                  <a:lnTo>
                    <a:pt x="7" y="39"/>
                  </a:lnTo>
                  <a:lnTo>
                    <a:pt x="4" y="37"/>
                  </a:lnTo>
                  <a:lnTo>
                    <a:pt x="1" y="32"/>
                  </a:lnTo>
                  <a:lnTo>
                    <a:pt x="0" y="29"/>
                  </a:lnTo>
                  <a:lnTo>
                    <a:pt x="0" y="24"/>
                  </a:lnTo>
                  <a:lnTo>
                    <a:pt x="0" y="24"/>
                  </a:lnTo>
                  <a:lnTo>
                    <a:pt x="0" y="24"/>
                  </a:lnTo>
                  <a:lnTo>
                    <a:pt x="0" y="19"/>
                  </a:lnTo>
                  <a:lnTo>
                    <a:pt x="1" y="14"/>
                  </a:lnTo>
                  <a:lnTo>
                    <a:pt x="4" y="11"/>
                  </a:lnTo>
                  <a:lnTo>
                    <a:pt x="7" y="7"/>
                  </a:lnTo>
                  <a:lnTo>
                    <a:pt x="10" y="5"/>
                  </a:lnTo>
                  <a:lnTo>
                    <a:pt x="15" y="3"/>
                  </a:lnTo>
                  <a:lnTo>
                    <a:pt x="18" y="1"/>
                  </a:lnTo>
                  <a:lnTo>
                    <a:pt x="23" y="0"/>
                  </a:lnTo>
                  <a:lnTo>
                    <a:pt x="83" y="0"/>
                  </a:lnTo>
                  <a:lnTo>
                    <a:pt x="83" y="0"/>
                  </a:lnTo>
                  <a:lnTo>
                    <a:pt x="88" y="1"/>
                  </a:lnTo>
                  <a:lnTo>
                    <a:pt x="93" y="3"/>
                  </a:lnTo>
                  <a:lnTo>
                    <a:pt x="96" y="5"/>
                  </a:lnTo>
                  <a:lnTo>
                    <a:pt x="100" y="7"/>
                  </a:lnTo>
                  <a:lnTo>
                    <a:pt x="104" y="11"/>
                  </a:lnTo>
                  <a:lnTo>
                    <a:pt x="105" y="14"/>
                  </a:lnTo>
                  <a:lnTo>
                    <a:pt x="106" y="19"/>
                  </a:lnTo>
                  <a:lnTo>
                    <a:pt x="107" y="24"/>
                  </a:lnTo>
                  <a:lnTo>
                    <a:pt x="107" y="24"/>
                  </a:lnTo>
                  <a:lnTo>
                    <a:pt x="107" y="24"/>
                  </a:lnTo>
                  <a:lnTo>
                    <a:pt x="106" y="29"/>
                  </a:lnTo>
                  <a:lnTo>
                    <a:pt x="105" y="32"/>
                  </a:lnTo>
                  <a:lnTo>
                    <a:pt x="104" y="37"/>
                  </a:lnTo>
                  <a:lnTo>
                    <a:pt x="100" y="39"/>
                  </a:lnTo>
                  <a:lnTo>
                    <a:pt x="96" y="43"/>
                  </a:lnTo>
                  <a:lnTo>
                    <a:pt x="93" y="45"/>
                  </a:lnTo>
                  <a:lnTo>
                    <a:pt x="88" y="47"/>
                  </a:lnTo>
                  <a:lnTo>
                    <a:pt x="83" y="47"/>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 name="Freeform 30"/>
            <p:cNvSpPr/>
            <p:nvPr/>
          </p:nvSpPr>
          <p:spPr bwMode="auto">
            <a:xfrm>
              <a:off x="3623869" y="6038832"/>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3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1 h 46"/>
                <a:gd name="T30" fmla="*/ 7 w 107"/>
                <a:gd name="T31" fmla="*/ 7 h 46"/>
                <a:gd name="T32" fmla="*/ 10 w 107"/>
                <a:gd name="T33" fmla="*/ 4 h 46"/>
                <a:gd name="T34" fmla="*/ 15 w 107"/>
                <a:gd name="T35" fmla="*/ 3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3 h 46"/>
                <a:gd name="T48" fmla="*/ 96 w 107"/>
                <a:gd name="T49" fmla="*/ 4 h 46"/>
                <a:gd name="T50" fmla="*/ 100 w 107"/>
                <a:gd name="T51" fmla="*/ 7 h 46"/>
                <a:gd name="T52" fmla="*/ 104 w 107"/>
                <a:gd name="T53" fmla="*/ 11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3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3"/>
                  </a:lnTo>
                  <a:lnTo>
                    <a:pt x="7" y="39"/>
                  </a:lnTo>
                  <a:lnTo>
                    <a:pt x="4" y="36"/>
                  </a:lnTo>
                  <a:lnTo>
                    <a:pt x="1" y="32"/>
                  </a:lnTo>
                  <a:lnTo>
                    <a:pt x="0" y="27"/>
                  </a:lnTo>
                  <a:lnTo>
                    <a:pt x="0" y="23"/>
                  </a:lnTo>
                  <a:lnTo>
                    <a:pt x="0" y="23"/>
                  </a:lnTo>
                  <a:lnTo>
                    <a:pt x="0" y="23"/>
                  </a:lnTo>
                  <a:lnTo>
                    <a:pt x="0" y="19"/>
                  </a:lnTo>
                  <a:lnTo>
                    <a:pt x="1" y="14"/>
                  </a:lnTo>
                  <a:lnTo>
                    <a:pt x="4" y="11"/>
                  </a:lnTo>
                  <a:lnTo>
                    <a:pt x="7" y="7"/>
                  </a:lnTo>
                  <a:lnTo>
                    <a:pt x="10" y="4"/>
                  </a:lnTo>
                  <a:lnTo>
                    <a:pt x="15" y="3"/>
                  </a:lnTo>
                  <a:lnTo>
                    <a:pt x="18" y="0"/>
                  </a:lnTo>
                  <a:lnTo>
                    <a:pt x="23" y="0"/>
                  </a:lnTo>
                  <a:lnTo>
                    <a:pt x="83" y="0"/>
                  </a:lnTo>
                  <a:lnTo>
                    <a:pt x="83" y="0"/>
                  </a:lnTo>
                  <a:lnTo>
                    <a:pt x="88" y="0"/>
                  </a:lnTo>
                  <a:lnTo>
                    <a:pt x="93" y="3"/>
                  </a:lnTo>
                  <a:lnTo>
                    <a:pt x="96" y="4"/>
                  </a:lnTo>
                  <a:lnTo>
                    <a:pt x="100" y="7"/>
                  </a:lnTo>
                  <a:lnTo>
                    <a:pt x="104" y="11"/>
                  </a:lnTo>
                  <a:lnTo>
                    <a:pt x="105" y="14"/>
                  </a:lnTo>
                  <a:lnTo>
                    <a:pt x="106" y="19"/>
                  </a:lnTo>
                  <a:lnTo>
                    <a:pt x="107" y="23"/>
                  </a:lnTo>
                  <a:lnTo>
                    <a:pt x="107" y="23"/>
                  </a:lnTo>
                  <a:lnTo>
                    <a:pt x="107" y="23"/>
                  </a:lnTo>
                  <a:lnTo>
                    <a:pt x="106" y="27"/>
                  </a:lnTo>
                  <a:lnTo>
                    <a:pt x="105" y="32"/>
                  </a:lnTo>
                  <a:lnTo>
                    <a:pt x="104" y="36"/>
                  </a:lnTo>
                  <a:lnTo>
                    <a:pt x="100" y="39"/>
                  </a:lnTo>
                  <a:lnTo>
                    <a:pt x="96" y="43"/>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Freeform 31"/>
            <p:cNvSpPr/>
            <p:nvPr/>
          </p:nvSpPr>
          <p:spPr bwMode="auto">
            <a:xfrm>
              <a:off x="3623869" y="6092807"/>
              <a:ext cx="55563" cy="23813"/>
            </a:xfrm>
            <a:custGeom>
              <a:avLst/>
              <a:gdLst>
                <a:gd name="T0" fmla="*/ 23 w 107"/>
                <a:gd name="T1" fmla="*/ 46 h 46"/>
                <a:gd name="T2" fmla="*/ 23 w 107"/>
                <a:gd name="T3" fmla="*/ 46 h 46"/>
                <a:gd name="T4" fmla="*/ 18 w 107"/>
                <a:gd name="T5" fmla="*/ 45 h 46"/>
                <a:gd name="T6" fmla="*/ 15 w 107"/>
                <a:gd name="T7" fmla="*/ 44 h 46"/>
                <a:gd name="T8" fmla="*/ 10 w 107"/>
                <a:gd name="T9" fmla="*/ 42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8 h 46"/>
                <a:gd name="T26" fmla="*/ 1 w 107"/>
                <a:gd name="T27" fmla="*/ 14 h 46"/>
                <a:gd name="T28" fmla="*/ 4 w 107"/>
                <a:gd name="T29" fmla="*/ 10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10 h 46"/>
                <a:gd name="T54" fmla="*/ 105 w 107"/>
                <a:gd name="T55" fmla="*/ 14 h 46"/>
                <a:gd name="T56" fmla="*/ 106 w 107"/>
                <a:gd name="T57" fmla="*/ 18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2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2"/>
                  </a:lnTo>
                  <a:lnTo>
                    <a:pt x="7" y="39"/>
                  </a:lnTo>
                  <a:lnTo>
                    <a:pt x="4" y="36"/>
                  </a:lnTo>
                  <a:lnTo>
                    <a:pt x="1" y="32"/>
                  </a:lnTo>
                  <a:lnTo>
                    <a:pt x="0" y="27"/>
                  </a:lnTo>
                  <a:lnTo>
                    <a:pt x="0" y="23"/>
                  </a:lnTo>
                  <a:lnTo>
                    <a:pt x="0" y="23"/>
                  </a:lnTo>
                  <a:lnTo>
                    <a:pt x="0" y="23"/>
                  </a:lnTo>
                  <a:lnTo>
                    <a:pt x="0" y="18"/>
                  </a:lnTo>
                  <a:lnTo>
                    <a:pt x="1" y="14"/>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4"/>
                  </a:lnTo>
                  <a:lnTo>
                    <a:pt x="106" y="18"/>
                  </a:lnTo>
                  <a:lnTo>
                    <a:pt x="107" y="23"/>
                  </a:lnTo>
                  <a:lnTo>
                    <a:pt x="107" y="23"/>
                  </a:lnTo>
                  <a:lnTo>
                    <a:pt x="107" y="23"/>
                  </a:lnTo>
                  <a:lnTo>
                    <a:pt x="106" y="27"/>
                  </a:lnTo>
                  <a:lnTo>
                    <a:pt x="105" y="32"/>
                  </a:lnTo>
                  <a:lnTo>
                    <a:pt x="104" y="36"/>
                  </a:lnTo>
                  <a:lnTo>
                    <a:pt x="100" y="39"/>
                  </a:lnTo>
                  <a:lnTo>
                    <a:pt x="96" y="42"/>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 name="Freeform 32"/>
            <p:cNvSpPr/>
            <p:nvPr/>
          </p:nvSpPr>
          <p:spPr bwMode="auto">
            <a:xfrm>
              <a:off x="3623869" y="6146782"/>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2 h 45"/>
                <a:gd name="T10" fmla="*/ 7 w 107"/>
                <a:gd name="T11" fmla="*/ 39 h 45"/>
                <a:gd name="T12" fmla="*/ 4 w 107"/>
                <a:gd name="T13" fmla="*/ 36 h 45"/>
                <a:gd name="T14" fmla="*/ 1 w 107"/>
                <a:gd name="T15" fmla="*/ 31 h 45"/>
                <a:gd name="T16" fmla="*/ 0 w 107"/>
                <a:gd name="T17" fmla="*/ 27 h 45"/>
                <a:gd name="T18" fmla="*/ 0 w 107"/>
                <a:gd name="T19" fmla="*/ 23 h 45"/>
                <a:gd name="T20" fmla="*/ 0 w 107"/>
                <a:gd name="T21" fmla="*/ 23 h 45"/>
                <a:gd name="T22" fmla="*/ 0 w 107"/>
                <a:gd name="T23" fmla="*/ 23 h 45"/>
                <a:gd name="T24" fmla="*/ 0 w 107"/>
                <a:gd name="T25" fmla="*/ 18 h 45"/>
                <a:gd name="T26" fmla="*/ 1 w 107"/>
                <a:gd name="T27" fmla="*/ 13 h 45"/>
                <a:gd name="T28" fmla="*/ 4 w 107"/>
                <a:gd name="T29" fmla="*/ 10 h 45"/>
                <a:gd name="T30" fmla="*/ 7 w 107"/>
                <a:gd name="T31" fmla="*/ 6 h 45"/>
                <a:gd name="T32" fmla="*/ 10 w 107"/>
                <a:gd name="T33" fmla="*/ 4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4 h 45"/>
                <a:gd name="T50" fmla="*/ 100 w 107"/>
                <a:gd name="T51" fmla="*/ 6 h 45"/>
                <a:gd name="T52" fmla="*/ 104 w 107"/>
                <a:gd name="T53" fmla="*/ 10 h 45"/>
                <a:gd name="T54" fmla="*/ 105 w 107"/>
                <a:gd name="T55" fmla="*/ 13 h 45"/>
                <a:gd name="T56" fmla="*/ 106 w 107"/>
                <a:gd name="T57" fmla="*/ 18 h 45"/>
                <a:gd name="T58" fmla="*/ 107 w 107"/>
                <a:gd name="T59" fmla="*/ 23 h 45"/>
                <a:gd name="T60" fmla="*/ 107 w 107"/>
                <a:gd name="T61" fmla="*/ 23 h 45"/>
                <a:gd name="T62" fmla="*/ 107 w 107"/>
                <a:gd name="T63" fmla="*/ 23 h 45"/>
                <a:gd name="T64" fmla="*/ 106 w 107"/>
                <a:gd name="T65" fmla="*/ 27 h 45"/>
                <a:gd name="T66" fmla="*/ 105 w 107"/>
                <a:gd name="T67" fmla="*/ 31 h 45"/>
                <a:gd name="T68" fmla="*/ 104 w 107"/>
                <a:gd name="T69" fmla="*/ 36 h 45"/>
                <a:gd name="T70" fmla="*/ 100 w 107"/>
                <a:gd name="T71" fmla="*/ 39 h 45"/>
                <a:gd name="T72" fmla="*/ 96 w 107"/>
                <a:gd name="T73" fmla="*/ 42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2"/>
                  </a:lnTo>
                  <a:lnTo>
                    <a:pt x="7" y="39"/>
                  </a:lnTo>
                  <a:lnTo>
                    <a:pt x="4" y="36"/>
                  </a:lnTo>
                  <a:lnTo>
                    <a:pt x="1" y="31"/>
                  </a:lnTo>
                  <a:lnTo>
                    <a:pt x="0" y="27"/>
                  </a:lnTo>
                  <a:lnTo>
                    <a:pt x="0" y="23"/>
                  </a:lnTo>
                  <a:lnTo>
                    <a:pt x="0" y="23"/>
                  </a:lnTo>
                  <a:lnTo>
                    <a:pt x="0" y="23"/>
                  </a:lnTo>
                  <a:lnTo>
                    <a:pt x="0" y="18"/>
                  </a:lnTo>
                  <a:lnTo>
                    <a:pt x="1" y="13"/>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3"/>
                  </a:lnTo>
                  <a:lnTo>
                    <a:pt x="106" y="18"/>
                  </a:lnTo>
                  <a:lnTo>
                    <a:pt x="107" y="23"/>
                  </a:lnTo>
                  <a:lnTo>
                    <a:pt x="107" y="23"/>
                  </a:lnTo>
                  <a:lnTo>
                    <a:pt x="107" y="23"/>
                  </a:lnTo>
                  <a:lnTo>
                    <a:pt x="106" y="27"/>
                  </a:lnTo>
                  <a:lnTo>
                    <a:pt x="105" y="31"/>
                  </a:lnTo>
                  <a:lnTo>
                    <a:pt x="104" y="36"/>
                  </a:lnTo>
                  <a:lnTo>
                    <a:pt x="100" y="39"/>
                  </a:lnTo>
                  <a:lnTo>
                    <a:pt x="96" y="42"/>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1" name="Freeform 33"/>
            <p:cNvSpPr/>
            <p:nvPr/>
          </p:nvSpPr>
          <p:spPr bwMode="auto">
            <a:xfrm>
              <a:off x="3623869" y="6199169"/>
              <a:ext cx="55563" cy="23813"/>
            </a:xfrm>
            <a:custGeom>
              <a:avLst/>
              <a:gdLst>
                <a:gd name="T0" fmla="*/ 23 w 107"/>
                <a:gd name="T1" fmla="*/ 46 h 46"/>
                <a:gd name="T2" fmla="*/ 23 w 107"/>
                <a:gd name="T3" fmla="*/ 46 h 46"/>
                <a:gd name="T4" fmla="*/ 18 w 107"/>
                <a:gd name="T5" fmla="*/ 46 h 46"/>
                <a:gd name="T6" fmla="*/ 15 w 107"/>
                <a:gd name="T7" fmla="*/ 44 h 46"/>
                <a:gd name="T8" fmla="*/ 10 w 107"/>
                <a:gd name="T9" fmla="*/ 43 h 46"/>
                <a:gd name="T10" fmla="*/ 7 w 107"/>
                <a:gd name="T11" fmla="*/ 39 h 46"/>
                <a:gd name="T12" fmla="*/ 4 w 107"/>
                <a:gd name="T13" fmla="*/ 35 h 46"/>
                <a:gd name="T14" fmla="*/ 1 w 107"/>
                <a:gd name="T15" fmla="*/ 32 h 46"/>
                <a:gd name="T16" fmla="*/ 0 w 107"/>
                <a:gd name="T17" fmla="*/ 28 h 46"/>
                <a:gd name="T18" fmla="*/ 0 w 107"/>
                <a:gd name="T19" fmla="*/ 24 h 46"/>
                <a:gd name="T20" fmla="*/ 0 w 107"/>
                <a:gd name="T21" fmla="*/ 24 h 46"/>
                <a:gd name="T22" fmla="*/ 0 w 107"/>
                <a:gd name="T23" fmla="*/ 24 h 46"/>
                <a:gd name="T24" fmla="*/ 0 w 107"/>
                <a:gd name="T25" fmla="*/ 19 h 46"/>
                <a:gd name="T26" fmla="*/ 1 w 107"/>
                <a:gd name="T27" fmla="*/ 14 h 46"/>
                <a:gd name="T28" fmla="*/ 4 w 107"/>
                <a:gd name="T29" fmla="*/ 10 h 46"/>
                <a:gd name="T30" fmla="*/ 7 w 107"/>
                <a:gd name="T31" fmla="*/ 7 h 46"/>
                <a:gd name="T32" fmla="*/ 10 w 107"/>
                <a:gd name="T33" fmla="*/ 5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5 h 46"/>
                <a:gd name="T50" fmla="*/ 100 w 107"/>
                <a:gd name="T51" fmla="*/ 7 h 46"/>
                <a:gd name="T52" fmla="*/ 104 w 107"/>
                <a:gd name="T53" fmla="*/ 10 h 46"/>
                <a:gd name="T54" fmla="*/ 105 w 107"/>
                <a:gd name="T55" fmla="*/ 14 h 46"/>
                <a:gd name="T56" fmla="*/ 106 w 107"/>
                <a:gd name="T57" fmla="*/ 19 h 46"/>
                <a:gd name="T58" fmla="*/ 107 w 107"/>
                <a:gd name="T59" fmla="*/ 24 h 46"/>
                <a:gd name="T60" fmla="*/ 107 w 107"/>
                <a:gd name="T61" fmla="*/ 24 h 46"/>
                <a:gd name="T62" fmla="*/ 107 w 107"/>
                <a:gd name="T63" fmla="*/ 24 h 46"/>
                <a:gd name="T64" fmla="*/ 106 w 107"/>
                <a:gd name="T65" fmla="*/ 28 h 46"/>
                <a:gd name="T66" fmla="*/ 105 w 107"/>
                <a:gd name="T67" fmla="*/ 32 h 46"/>
                <a:gd name="T68" fmla="*/ 104 w 107"/>
                <a:gd name="T69" fmla="*/ 35 h 46"/>
                <a:gd name="T70" fmla="*/ 100 w 107"/>
                <a:gd name="T71" fmla="*/ 39 h 46"/>
                <a:gd name="T72" fmla="*/ 96 w 107"/>
                <a:gd name="T73" fmla="*/ 43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3"/>
                  </a:lnTo>
                  <a:lnTo>
                    <a:pt x="7" y="39"/>
                  </a:lnTo>
                  <a:lnTo>
                    <a:pt x="4" y="35"/>
                  </a:lnTo>
                  <a:lnTo>
                    <a:pt x="1" y="32"/>
                  </a:lnTo>
                  <a:lnTo>
                    <a:pt x="0" y="28"/>
                  </a:lnTo>
                  <a:lnTo>
                    <a:pt x="0" y="24"/>
                  </a:lnTo>
                  <a:lnTo>
                    <a:pt x="0" y="24"/>
                  </a:lnTo>
                  <a:lnTo>
                    <a:pt x="0" y="24"/>
                  </a:lnTo>
                  <a:lnTo>
                    <a:pt x="0" y="19"/>
                  </a:lnTo>
                  <a:lnTo>
                    <a:pt x="1" y="14"/>
                  </a:lnTo>
                  <a:lnTo>
                    <a:pt x="4" y="10"/>
                  </a:lnTo>
                  <a:lnTo>
                    <a:pt x="7" y="7"/>
                  </a:lnTo>
                  <a:lnTo>
                    <a:pt x="10" y="5"/>
                  </a:lnTo>
                  <a:lnTo>
                    <a:pt x="15" y="2"/>
                  </a:lnTo>
                  <a:lnTo>
                    <a:pt x="18" y="1"/>
                  </a:lnTo>
                  <a:lnTo>
                    <a:pt x="23" y="0"/>
                  </a:lnTo>
                  <a:lnTo>
                    <a:pt x="83" y="0"/>
                  </a:lnTo>
                  <a:lnTo>
                    <a:pt x="83" y="0"/>
                  </a:lnTo>
                  <a:lnTo>
                    <a:pt x="88" y="1"/>
                  </a:lnTo>
                  <a:lnTo>
                    <a:pt x="93" y="2"/>
                  </a:lnTo>
                  <a:lnTo>
                    <a:pt x="96" y="5"/>
                  </a:lnTo>
                  <a:lnTo>
                    <a:pt x="100" y="7"/>
                  </a:lnTo>
                  <a:lnTo>
                    <a:pt x="104" y="10"/>
                  </a:lnTo>
                  <a:lnTo>
                    <a:pt x="105" y="14"/>
                  </a:lnTo>
                  <a:lnTo>
                    <a:pt x="106" y="19"/>
                  </a:lnTo>
                  <a:lnTo>
                    <a:pt x="107" y="24"/>
                  </a:lnTo>
                  <a:lnTo>
                    <a:pt x="107" y="24"/>
                  </a:lnTo>
                  <a:lnTo>
                    <a:pt x="107" y="24"/>
                  </a:lnTo>
                  <a:lnTo>
                    <a:pt x="106" y="28"/>
                  </a:lnTo>
                  <a:lnTo>
                    <a:pt x="105" y="32"/>
                  </a:lnTo>
                  <a:lnTo>
                    <a:pt x="104" y="35"/>
                  </a:lnTo>
                  <a:lnTo>
                    <a:pt x="100" y="39"/>
                  </a:lnTo>
                  <a:lnTo>
                    <a:pt x="96" y="43"/>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2" name="Rectangle 52"/>
            <p:cNvSpPr>
              <a:spLocks noChangeArrowheads="1"/>
            </p:cNvSpPr>
            <p:nvPr/>
          </p:nvSpPr>
          <p:spPr bwMode="auto">
            <a:xfrm>
              <a:off x="3434956" y="5537181"/>
              <a:ext cx="41275" cy="111125"/>
            </a:xfrm>
            <a:prstGeom prst="rect">
              <a:avLst/>
            </a:prstGeom>
            <a:solidFill>
              <a:srgbClr val="CBCC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3" name="Freeform 53"/>
            <p:cNvSpPr>
              <a:spLocks noEditPoints="1"/>
            </p:cNvSpPr>
            <p:nvPr/>
          </p:nvSpPr>
          <p:spPr bwMode="auto">
            <a:xfrm>
              <a:off x="3420669" y="5524481"/>
              <a:ext cx="68263" cy="136525"/>
            </a:xfrm>
            <a:custGeom>
              <a:avLst/>
              <a:gdLst>
                <a:gd name="T0" fmla="*/ 105 w 129"/>
                <a:gd name="T1" fmla="*/ 259 h 259"/>
                <a:gd name="T2" fmla="*/ 25 w 129"/>
                <a:gd name="T3" fmla="*/ 259 h 259"/>
                <a:gd name="T4" fmla="*/ 25 w 129"/>
                <a:gd name="T5" fmla="*/ 259 h 259"/>
                <a:gd name="T6" fmla="*/ 19 w 129"/>
                <a:gd name="T7" fmla="*/ 259 h 259"/>
                <a:gd name="T8" fmla="*/ 14 w 129"/>
                <a:gd name="T9" fmla="*/ 258 h 259"/>
                <a:gd name="T10" fmla="*/ 11 w 129"/>
                <a:gd name="T11" fmla="*/ 256 h 259"/>
                <a:gd name="T12" fmla="*/ 7 w 129"/>
                <a:gd name="T13" fmla="*/ 252 h 259"/>
                <a:gd name="T14" fmla="*/ 4 w 129"/>
                <a:gd name="T15" fmla="*/ 249 h 259"/>
                <a:gd name="T16" fmla="*/ 1 w 129"/>
                <a:gd name="T17" fmla="*/ 244 h 259"/>
                <a:gd name="T18" fmla="*/ 0 w 129"/>
                <a:gd name="T19" fmla="*/ 240 h 259"/>
                <a:gd name="T20" fmla="*/ 0 w 129"/>
                <a:gd name="T21" fmla="*/ 234 h 259"/>
                <a:gd name="T22" fmla="*/ 0 w 129"/>
                <a:gd name="T23" fmla="*/ 25 h 259"/>
                <a:gd name="T24" fmla="*/ 0 w 129"/>
                <a:gd name="T25" fmla="*/ 25 h 259"/>
                <a:gd name="T26" fmla="*/ 0 w 129"/>
                <a:gd name="T27" fmla="*/ 21 h 259"/>
                <a:gd name="T28" fmla="*/ 1 w 129"/>
                <a:gd name="T29" fmla="*/ 16 h 259"/>
                <a:gd name="T30" fmla="*/ 4 w 129"/>
                <a:gd name="T31" fmla="*/ 11 h 259"/>
                <a:gd name="T32" fmla="*/ 7 w 129"/>
                <a:gd name="T33" fmla="*/ 8 h 259"/>
                <a:gd name="T34" fmla="*/ 11 w 129"/>
                <a:gd name="T35" fmla="*/ 5 h 259"/>
                <a:gd name="T36" fmla="*/ 14 w 129"/>
                <a:gd name="T37" fmla="*/ 3 h 259"/>
                <a:gd name="T38" fmla="*/ 19 w 129"/>
                <a:gd name="T39" fmla="*/ 0 h 259"/>
                <a:gd name="T40" fmla="*/ 25 w 129"/>
                <a:gd name="T41" fmla="*/ 0 h 259"/>
                <a:gd name="T42" fmla="*/ 105 w 129"/>
                <a:gd name="T43" fmla="*/ 0 h 259"/>
                <a:gd name="T44" fmla="*/ 105 w 129"/>
                <a:gd name="T45" fmla="*/ 0 h 259"/>
                <a:gd name="T46" fmla="*/ 109 w 129"/>
                <a:gd name="T47" fmla="*/ 0 h 259"/>
                <a:gd name="T48" fmla="*/ 114 w 129"/>
                <a:gd name="T49" fmla="*/ 3 h 259"/>
                <a:gd name="T50" fmla="*/ 119 w 129"/>
                <a:gd name="T51" fmla="*/ 5 h 259"/>
                <a:gd name="T52" fmla="*/ 122 w 129"/>
                <a:gd name="T53" fmla="*/ 8 h 259"/>
                <a:gd name="T54" fmla="*/ 126 w 129"/>
                <a:gd name="T55" fmla="*/ 11 h 259"/>
                <a:gd name="T56" fmla="*/ 128 w 129"/>
                <a:gd name="T57" fmla="*/ 16 h 259"/>
                <a:gd name="T58" fmla="*/ 129 w 129"/>
                <a:gd name="T59" fmla="*/ 21 h 259"/>
                <a:gd name="T60" fmla="*/ 129 w 129"/>
                <a:gd name="T61" fmla="*/ 25 h 259"/>
                <a:gd name="T62" fmla="*/ 129 w 129"/>
                <a:gd name="T63" fmla="*/ 234 h 259"/>
                <a:gd name="T64" fmla="*/ 129 w 129"/>
                <a:gd name="T65" fmla="*/ 234 h 259"/>
                <a:gd name="T66" fmla="*/ 129 w 129"/>
                <a:gd name="T67" fmla="*/ 240 h 259"/>
                <a:gd name="T68" fmla="*/ 128 w 129"/>
                <a:gd name="T69" fmla="*/ 244 h 259"/>
                <a:gd name="T70" fmla="*/ 126 w 129"/>
                <a:gd name="T71" fmla="*/ 249 h 259"/>
                <a:gd name="T72" fmla="*/ 122 w 129"/>
                <a:gd name="T73" fmla="*/ 252 h 259"/>
                <a:gd name="T74" fmla="*/ 119 w 129"/>
                <a:gd name="T75" fmla="*/ 256 h 259"/>
                <a:gd name="T76" fmla="*/ 114 w 129"/>
                <a:gd name="T77" fmla="*/ 258 h 259"/>
                <a:gd name="T78" fmla="*/ 109 w 129"/>
                <a:gd name="T79" fmla="*/ 259 h 259"/>
                <a:gd name="T80" fmla="*/ 105 w 129"/>
                <a:gd name="T81" fmla="*/ 259 h 259"/>
                <a:gd name="T82" fmla="*/ 105 w 129"/>
                <a:gd name="T83" fmla="*/ 259 h 259"/>
                <a:gd name="T84" fmla="*/ 50 w 129"/>
                <a:gd name="T85" fmla="*/ 209 h 259"/>
                <a:gd name="T86" fmla="*/ 80 w 129"/>
                <a:gd name="T87" fmla="*/ 209 h 259"/>
                <a:gd name="T88" fmla="*/ 80 w 129"/>
                <a:gd name="T89" fmla="*/ 50 h 259"/>
                <a:gd name="T90" fmla="*/ 50 w 129"/>
                <a:gd name="T91" fmla="*/ 50 h 259"/>
                <a:gd name="T92" fmla="*/ 50 w 129"/>
                <a:gd name="T93" fmla="*/ 20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259">
                  <a:moveTo>
                    <a:pt x="105" y="259"/>
                  </a:moveTo>
                  <a:lnTo>
                    <a:pt x="25" y="259"/>
                  </a:lnTo>
                  <a:lnTo>
                    <a:pt x="25" y="259"/>
                  </a:lnTo>
                  <a:lnTo>
                    <a:pt x="19" y="259"/>
                  </a:lnTo>
                  <a:lnTo>
                    <a:pt x="14" y="258"/>
                  </a:lnTo>
                  <a:lnTo>
                    <a:pt x="11" y="256"/>
                  </a:lnTo>
                  <a:lnTo>
                    <a:pt x="7" y="252"/>
                  </a:lnTo>
                  <a:lnTo>
                    <a:pt x="4" y="249"/>
                  </a:lnTo>
                  <a:lnTo>
                    <a:pt x="1" y="244"/>
                  </a:lnTo>
                  <a:lnTo>
                    <a:pt x="0" y="240"/>
                  </a:lnTo>
                  <a:lnTo>
                    <a:pt x="0" y="234"/>
                  </a:lnTo>
                  <a:lnTo>
                    <a:pt x="0" y="25"/>
                  </a:lnTo>
                  <a:lnTo>
                    <a:pt x="0" y="25"/>
                  </a:lnTo>
                  <a:lnTo>
                    <a:pt x="0" y="21"/>
                  </a:lnTo>
                  <a:lnTo>
                    <a:pt x="1" y="16"/>
                  </a:lnTo>
                  <a:lnTo>
                    <a:pt x="4" y="11"/>
                  </a:lnTo>
                  <a:lnTo>
                    <a:pt x="7" y="8"/>
                  </a:lnTo>
                  <a:lnTo>
                    <a:pt x="11" y="5"/>
                  </a:lnTo>
                  <a:lnTo>
                    <a:pt x="14" y="3"/>
                  </a:lnTo>
                  <a:lnTo>
                    <a:pt x="19" y="0"/>
                  </a:lnTo>
                  <a:lnTo>
                    <a:pt x="25" y="0"/>
                  </a:lnTo>
                  <a:lnTo>
                    <a:pt x="105" y="0"/>
                  </a:lnTo>
                  <a:lnTo>
                    <a:pt x="105" y="0"/>
                  </a:lnTo>
                  <a:lnTo>
                    <a:pt x="109" y="0"/>
                  </a:lnTo>
                  <a:lnTo>
                    <a:pt x="114" y="3"/>
                  </a:lnTo>
                  <a:lnTo>
                    <a:pt x="119" y="5"/>
                  </a:lnTo>
                  <a:lnTo>
                    <a:pt x="122" y="8"/>
                  </a:lnTo>
                  <a:lnTo>
                    <a:pt x="126" y="11"/>
                  </a:lnTo>
                  <a:lnTo>
                    <a:pt x="128" y="16"/>
                  </a:lnTo>
                  <a:lnTo>
                    <a:pt x="129" y="21"/>
                  </a:lnTo>
                  <a:lnTo>
                    <a:pt x="129" y="25"/>
                  </a:lnTo>
                  <a:lnTo>
                    <a:pt x="129" y="234"/>
                  </a:lnTo>
                  <a:lnTo>
                    <a:pt x="129" y="234"/>
                  </a:lnTo>
                  <a:lnTo>
                    <a:pt x="129" y="240"/>
                  </a:lnTo>
                  <a:lnTo>
                    <a:pt x="128" y="244"/>
                  </a:lnTo>
                  <a:lnTo>
                    <a:pt x="126" y="249"/>
                  </a:lnTo>
                  <a:lnTo>
                    <a:pt x="122" y="252"/>
                  </a:lnTo>
                  <a:lnTo>
                    <a:pt x="119" y="256"/>
                  </a:lnTo>
                  <a:lnTo>
                    <a:pt x="114" y="258"/>
                  </a:lnTo>
                  <a:lnTo>
                    <a:pt x="109" y="259"/>
                  </a:lnTo>
                  <a:lnTo>
                    <a:pt x="105" y="259"/>
                  </a:lnTo>
                  <a:lnTo>
                    <a:pt x="105" y="259"/>
                  </a:lnTo>
                  <a:close/>
                  <a:moveTo>
                    <a:pt x="50" y="209"/>
                  </a:moveTo>
                  <a:lnTo>
                    <a:pt x="80" y="209"/>
                  </a:lnTo>
                  <a:lnTo>
                    <a:pt x="80" y="50"/>
                  </a:lnTo>
                  <a:lnTo>
                    <a:pt x="50" y="50"/>
                  </a:lnTo>
                  <a:lnTo>
                    <a:pt x="50"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4" name="Freeform 54"/>
            <p:cNvSpPr/>
            <p:nvPr/>
          </p:nvSpPr>
          <p:spPr bwMode="auto">
            <a:xfrm>
              <a:off x="3331769" y="5673706"/>
              <a:ext cx="122238" cy="314325"/>
            </a:xfrm>
            <a:custGeom>
              <a:avLst/>
              <a:gdLst>
                <a:gd name="T0" fmla="*/ 79 w 232"/>
                <a:gd name="T1" fmla="*/ 593 h 593"/>
                <a:gd name="T2" fmla="*/ 0 w 232"/>
                <a:gd name="T3" fmla="*/ 571 h 593"/>
                <a:gd name="T4" fmla="*/ 154 w 232"/>
                <a:gd name="T5" fmla="*/ 0 h 593"/>
                <a:gd name="T6" fmla="*/ 232 w 232"/>
                <a:gd name="T7" fmla="*/ 21 h 593"/>
                <a:gd name="T8" fmla="*/ 79 w 232"/>
                <a:gd name="T9" fmla="*/ 593 h 593"/>
              </a:gdLst>
              <a:ahLst/>
              <a:cxnLst>
                <a:cxn ang="0">
                  <a:pos x="T0" y="T1"/>
                </a:cxn>
                <a:cxn ang="0">
                  <a:pos x="T2" y="T3"/>
                </a:cxn>
                <a:cxn ang="0">
                  <a:pos x="T4" y="T5"/>
                </a:cxn>
                <a:cxn ang="0">
                  <a:pos x="T6" y="T7"/>
                </a:cxn>
                <a:cxn ang="0">
                  <a:pos x="T8" y="T9"/>
                </a:cxn>
              </a:cxnLst>
              <a:rect l="0" t="0" r="r" b="b"/>
              <a:pathLst>
                <a:path w="232" h="593">
                  <a:moveTo>
                    <a:pt x="79" y="593"/>
                  </a:moveTo>
                  <a:lnTo>
                    <a:pt x="0" y="571"/>
                  </a:lnTo>
                  <a:lnTo>
                    <a:pt x="154" y="0"/>
                  </a:lnTo>
                  <a:lnTo>
                    <a:pt x="232" y="21"/>
                  </a:lnTo>
                  <a:lnTo>
                    <a:pt x="79"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5" name="Freeform 55"/>
            <p:cNvSpPr>
              <a:spLocks noEditPoints="1"/>
            </p:cNvSpPr>
            <p:nvPr/>
          </p:nvSpPr>
          <p:spPr bwMode="auto">
            <a:xfrm>
              <a:off x="3319066" y="5661008"/>
              <a:ext cx="149225" cy="339725"/>
            </a:xfrm>
            <a:custGeom>
              <a:avLst/>
              <a:gdLst>
                <a:gd name="T0" fmla="*/ 103 w 281"/>
                <a:gd name="T1" fmla="*/ 643 h 643"/>
                <a:gd name="T2" fmla="*/ 103 w 281"/>
                <a:gd name="T3" fmla="*/ 643 h 643"/>
                <a:gd name="T4" fmla="*/ 97 w 281"/>
                <a:gd name="T5" fmla="*/ 641 h 643"/>
                <a:gd name="T6" fmla="*/ 19 w 281"/>
                <a:gd name="T7" fmla="*/ 620 h 643"/>
                <a:gd name="T8" fmla="*/ 19 w 281"/>
                <a:gd name="T9" fmla="*/ 620 h 643"/>
                <a:gd name="T10" fmla="*/ 14 w 281"/>
                <a:gd name="T11" fmla="*/ 619 h 643"/>
                <a:gd name="T12" fmla="*/ 9 w 281"/>
                <a:gd name="T13" fmla="*/ 616 h 643"/>
                <a:gd name="T14" fmla="*/ 5 w 281"/>
                <a:gd name="T15" fmla="*/ 613 h 643"/>
                <a:gd name="T16" fmla="*/ 3 w 281"/>
                <a:gd name="T17" fmla="*/ 608 h 643"/>
                <a:gd name="T18" fmla="*/ 1 w 281"/>
                <a:gd name="T19" fmla="*/ 605 h 643"/>
                <a:gd name="T20" fmla="*/ 0 w 281"/>
                <a:gd name="T21" fmla="*/ 600 h 643"/>
                <a:gd name="T22" fmla="*/ 0 w 281"/>
                <a:gd name="T23" fmla="*/ 595 h 643"/>
                <a:gd name="T24" fmla="*/ 1 w 281"/>
                <a:gd name="T25" fmla="*/ 590 h 643"/>
                <a:gd name="T26" fmla="*/ 154 w 281"/>
                <a:gd name="T27" fmla="*/ 19 h 643"/>
                <a:gd name="T28" fmla="*/ 154 w 281"/>
                <a:gd name="T29" fmla="*/ 19 h 643"/>
                <a:gd name="T30" fmla="*/ 155 w 281"/>
                <a:gd name="T31" fmla="*/ 14 h 643"/>
                <a:gd name="T32" fmla="*/ 157 w 281"/>
                <a:gd name="T33" fmla="*/ 11 h 643"/>
                <a:gd name="T34" fmla="*/ 161 w 281"/>
                <a:gd name="T35" fmla="*/ 7 h 643"/>
                <a:gd name="T36" fmla="*/ 165 w 281"/>
                <a:gd name="T37" fmla="*/ 4 h 643"/>
                <a:gd name="T38" fmla="*/ 165 w 281"/>
                <a:gd name="T39" fmla="*/ 4 h 643"/>
                <a:gd name="T40" fmla="*/ 169 w 281"/>
                <a:gd name="T41" fmla="*/ 1 h 643"/>
                <a:gd name="T42" fmla="*/ 174 w 281"/>
                <a:gd name="T43" fmla="*/ 1 h 643"/>
                <a:gd name="T44" fmla="*/ 179 w 281"/>
                <a:gd name="T45" fmla="*/ 0 h 643"/>
                <a:gd name="T46" fmla="*/ 184 w 281"/>
                <a:gd name="T47" fmla="*/ 1 h 643"/>
                <a:gd name="T48" fmla="*/ 262 w 281"/>
                <a:gd name="T49" fmla="*/ 23 h 643"/>
                <a:gd name="T50" fmla="*/ 262 w 281"/>
                <a:gd name="T51" fmla="*/ 23 h 643"/>
                <a:gd name="T52" fmla="*/ 267 w 281"/>
                <a:gd name="T53" fmla="*/ 24 h 643"/>
                <a:gd name="T54" fmla="*/ 271 w 281"/>
                <a:gd name="T55" fmla="*/ 26 h 643"/>
                <a:gd name="T56" fmla="*/ 275 w 281"/>
                <a:gd name="T57" fmla="*/ 30 h 643"/>
                <a:gd name="T58" fmla="*/ 277 w 281"/>
                <a:gd name="T59" fmla="*/ 35 h 643"/>
                <a:gd name="T60" fmla="*/ 280 w 281"/>
                <a:gd name="T61" fmla="*/ 38 h 643"/>
                <a:gd name="T62" fmla="*/ 281 w 281"/>
                <a:gd name="T63" fmla="*/ 43 h 643"/>
                <a:gd name="T64" fmla="*/ 281 w 281"/>
                <a:gd name="T65" fmla="*/ 48 h 643"/>
                <a:gd name="T66" fmla="*/ 280 w 281"/>
                <a:gd name="T67" fmla="*/ 52 h 643"/>
                <a:gd name="T68" fmla="*/ 127 w 281"/>
                <a:gd name="T69" fmla="*/ 624 h 643"/>
                <a:gd name="T70" fmla="*/ 127 w 281"/>
                <a:gd name="T71" fmla="*/ 624 h 643"/>
                <a:gd name="T72" fmla="*/ 125 w 281"/>
                <a:gd name="T73" fmla="*/ 628 h 643"/>
                <a:gd name="T74" fmla="*/ 123 w 281"/>
                <a:gd name="T75" fmla="*/ 632 h 643"/>
                <a:gd name="T76" fmla="*/ 119 w 281"/>
                <a:gd name="T77" fmla="*/ 635 h 643"/>
                <a:gd name="T78" fmla="*/ 116 w 281"/>
                <a:gd name="T79" fmla="*/ 639 h 643"/>
                <a:gd name="T80" fmla="*/ 116 w 281"/>
                <a:gd name="T81" fmla="*/ 639 h 643"/>
                <a:gd name="T82" fmla="*/ 110 w 281"/>
                <a:gd name="T83" fmla="*/ 641 h 643"/>
                <a:gd name="T84" fmla="*/ 103 w 281"/>
                <a:gd name="T85" fmla="*/ 643 h 643"/>
                <a:gd name="T86" fmla="*/ 103 w 281"/>
                <a:gd name="T87" fmla="*/ 643 h 643"/>
                <a:gd name="T88" fmla="*/ 55 w 281"/>
                <a:gd name="T89" fmla="*/ 578 h 643"/>
                <a:gd name="T90" fmla="*/ 85 w 281"/>
                <a:gd name="T91" fmla="*/ 587 h 643"/>
                <a:gd name="T92" fmla="*/ 225 w 281"/>
                <a:gd name="T93" fmla="*/ 64 h 643"/>
                <a:gd name="T94" fmla="*/ 195 w 281"/>
                <a:gd name="T95" fmla="*/ 56 h 643"/>
                <a:gd name="T96" fmla="*/ 55 w 281"/>
                <a:gd name="T97" fmla="*/ 578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03" y="643"/>
                  </a:moveTo>
                  <a:lnTo>
                    <a:pt x="103" y="643"/>
                  </a:lnTo>
                  <a:lnTo>
                    <a:pt x="97" y="641"/>
                  </a:lnTo>
                  <a:lnTo>
                    <a:pt x="19" y="620"/>
                  </a:lnTo>
                  <a:lnTo>
                    <a:pt x="19" y="620"/>
                  </a:lnTo>
                  <a:lnTo>
                    <a:pt x="14" y="619"/>
                  </a:lnTo>
                  <a:lnTo>
                    <a:pt x="9" y="616"/>
                  </a:lnTo>
                  <a:lnTo>
                    <a:pt x="5" y="613"/>
                  </a:lnTo>
                  <a:lnTo>
                    <a:pt x="3" y="608"/>
                  </a:lnTo>
                  <a:lnTo>
                    <a:pt x="1" y="605"/>
                  </a:lnTo>
                  <a:lnTo>
                    <a:pt x="0" y="600"/>
                  </a:lnTo>
                  <a:lnTo>
                    <a:pt x="0" y="595"/>
                  </a:lnTo>
                  <a:lnTo>
                    <a:pt x="1" y="590"/>
                  </a:lnTo>
                  <a:lnTo>
                    <a:pt x="154" y="19"/>
                  </a:lnTo>
                  <a:lnTo>
                    <a:pt x="154" y="19"/>
                  </a:lnTo>
                  <a:lnTo>
                    <a:pt x="155" y="14"/>
                  </a:lnTo>
                  <a:lnTo>
                    <a:pt x="157" y="11"/>
                  </a:lnTo>
                  <a:lnTo>
                    <a:pt x="161" y="7"/>
                  </a:lnTo>
                  <a:lnTo>
                    <a:pt x="165" y="4"/>
                  </a:lnTo>
                  <a:lnTo>
                    <a:pt x="165" y="4"/>
                  </a:lnTo>
                  <a:lnTo>
                    <a:pt x="169" y="1"/>
                  </a:lnTo>
                  <a:lnTo>
                    <a:pt x="174" y="1"/>
                  </a:lnTo>
                  <a:lnTo>
                    <a:pt x="179" y="0"/>
                  </a:lnTo>
                  <a:lnTo>
                    <a:pt x="184" y="1"/>
                  </a:lnTo>
                  <a:lnTo>
                    <a:pt x="262" y="23"/>
                  </a:lnTo>
                  <a:lnTo>
                    <a:pt x="262" y="23"/>
                  </a:lnTo>
                  <a:lnTo>
                    <a:pt x="267" y="24"/>
                  </a:lnTo>
                  <a:lnTo>
                    <a:pt x="271" y="26"/>
                  </a:lnTo>
                  <a:lnTo>
                    <a:pt x="275" y="30"/>
                  </a:lnTo>
                  <a:lnTo>
                    <a:pt x="277" y="35"/>
                  </a:lnTo>
                  <a:lnTo>
                    <a:pt x="280" y="38"/>
                  </a:lnTo>
                  <a:lnTo>
                    <a:pt x="281" y="43"/>
                  </a:lnTo>
                  <a:lnTo>
                    <a:pt x="281" y="48"/>
                  </a:lnTo>
                  <a:lnTo>
                    <a:pt x="280" y="52"/>
                  </a:lnTo>
                  <a:lnTo>
                    <a:pt x="127" y="624"/>
                  </a:lnTo>
                  <a:lnTo>
                    <a:pt x="127" y="624"/>
                  </a:lnTo>
                  <a:lnTo>
                    <a:pt x="125" y="628"/>
                  </a:lnTo>
                  <a:lnTo>
                    <a:pt x="123" y="632"/>
                  </a:lnTo>
                  <a:lnTo>
                    <a:pt x="119" y="635"/>
                  </a:lnTo>
                  <a:lnTo>
                    <a:pt x="116" y="639"/>
                  </a:lnTo>
                  <a:lnTo>
                    <a:pt x="116" y="639"/>
                  </a:lnTo>
                  <a:lnTo>
                    <a:pt x="110" y="641"/>
                  </a:lnTo>
                  <a:lnTo>
                    <a:pt x="103" y="643"/>
                  </a:lnTo>
                  <a:lnTo>
                    <a:pt x="103" y="643"/>
                  </a:lnTo>
                  <a:close/>
                  <a:moveTo>
                    <a:pt x="55" y="578"/>
                  </a:moveTo>
                  <a:lnTo>
                    <a:pt x="85" y="587"/>
                  </a:lnTo>
                  <a:lnTo>
                    <a:pt x="225" y="64"/>
                  </a:lnTo>
                  <a:lnTo>
                    <a:pt x="195" y="56"/>
                  </a:lnTo>
                  <a:lnTo>
                    <a:pt x="55" y="57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6" name="Freeform 56"/>
            <p:cNvSpPr/>
            <p:nvPr/>
          </p:nvSpPr>
          <p:spPr bwMode="auto">
            <a:xfrm>
              <a:off x="3339706" y="5981682"/>
              <a:ext cx="12700" cy="47625"/>
            </a:xfrm>
            <a:custGeom>
              <a:avLst/>
              <a:gdLst>
                <a:gd name="T0" fmla="*/ 24 w 24"/>
                <a:gd name="T1" fmla="*/ 0 h 91"/>
                <a:gd name="T2" fmla="*/ 0 w 24"/>
                <a:gd name="T3" fmla="*/ 91 h 91"/>
                <a:gd name="T4" fmla="*/ 24 w 24"/>
                <a:gd name="T5" fmla="*/ 0 h 91"/>
              </a:gdLst>
              <a:ahLst/>
              <a:cxnLst>
                <a:cxn ang="0">
                  <a:pos x="T0" y="T1"/>
                </a:cxn>
                <a:cxn ang="0">
                  <a:pos x="T2" y="T3"/>
                </a:cxn>
                <a:cxn ang="0">
                  <a:pos x="T4" y="T5"/>
                </a:cxn>
              </a:cxnLst>
              <a:rect l="0" t="0" r="r" b="b"/>
              <a:pathLst>
                <a:path w="24" h="91">
                  <a:moveTo>
                    <a:pt x="24" y="0"/>
                  </a:moveTo>
                  <a:lnTo>
                    <a:pt x="0" y="91"/>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7" name="Line 57"/>
            <p:cNvSpPr>
              <a:spLocks noChangeShapeType="1"/>
            </p:cNvSpPr>
            <p:nvPr/>
          </p:nvSpPr>
          <p:spPr bwMode="auto">
            <a:xfrm flipH="1">
              <a:off x="33397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8" name="Freeform 58"/>
            <p:cNvSpPr/>
            <p:nvPr/>
          </p:nvSpPr>
          <p:spPr bwMode="auto">
            <a:xfrm>
              <a:off x="3327006" y="5968982"/>
              <a:ext cx="39688" cy="74613"/>
            </a:xfrm>
            <a:custGeom>
              <a:avLst/>
              <a:gdLst>
                <a:gd name="T0" fmla="*/ 25 w 74"/>
                <a:gd name="T1" fmla="*/ 141 h 141"/>
                <a:gd name="T2" fmla="*/ 25 w 74"/>
                <a:gd name="T3" fmla="*/ 141 h 141"/>
                <a:gd name="T4" fmla="*/ 18 w 74"/>
                <a:gd name="T5" fmla="*/ 140 h 141"/>
                <a:gd name="T6" fmla="*/ 18 w 74"/>
                <a:gd name="T7" fmla="*/ 140 h 141"/>
                <a:gd name="T8" fmla="*/ 13 w 74"/>
                <a:gd name="T9" fmla="*/ 138 h 141"/>
                <a:gd name="T10" fmla="*/ 9 w 74"/>
                <a:gd name="T11" fmla="*/ 135 h 141"/>
                <a:gd name="T12" fmla="*/ 6 w 74"/>
                <a:gd name="T13" fmla="*/ 132 h 141"/>
                <a:gd name="T14" fmla="*/ 2 w 74"/>
                <a:gd name="T15" fmla="*/ 128 h 141"/>
                <a:gd name="T16" fmla="*/ 1 w 74"/>
                <a:gd name="T17" fmla="*/ 123 h 141"/>
                <a:gd name="T18" fmla="*/ 0 w 74"/>
                <a:gd name="T19" fmla="*/ 119 h 141"/>
                <a:gd name="T20" fmla="*/ 0 w 74"/>
                <a:gd name="T21" fmla="*/ 114 h 141"/>
                <a:gd name="T22" fmla="*/ 0 w 74"/>
                <a:gd name="T23" fmla="*/ 109 h 141"/>
                <a:gd name="T24" fmla="*/ 25 w 74"/>
                <a:gd name="T25" fmla="*/ 18 h 141"/>
                <a:gd name="T26" fmla="*/ 25 w 74"/>
                <a:gd name="T27" fmla="*/ 18 h 141"/>
                <a:gd name="T28" fmla="*/ 26 w 74"/>
                <a:gd name="T29" fmla="*/ 13 h 141"/>
                <a:gd name="T30" fmla="*/ 30 w 74"/>
                <a:gd name="T31" fmla="*/ 9 h 141"/>
                <a:gd name="T32" fmla="*/ 32 w 74"/>
                <a:gd name="T33" fmla="*/ 6 h 141"/>
                <a:gd name="T34" fmla="*/ 37 w 74"/>
                <a:gd name="T35" fmla="*/ 4 h 141"/>
                <a:gd name="T36" fmla="*/ 40 w 74"/>
                <a:gd name="T37" fmla="*/ 1 h 141"/>
                <a:gd name="T38" fmla="*/ 45 w 74"/>
                <a:gd name="T39" fmla="*/ 0 h 141"/>
                <a:gd name="T40" fmla="*/ 50 w 74"/>
                <a:gd name="T41" fmla="*/ 0 h 141"/>
                <a:gd name="T42" fmla="*/ 56 w 74"/>
                <a:gd name="T43" fmla="*/ 1 h 141"/>
                <a:gd name="T44" fmla="*/ 56 w 74"/>
                <a:gd name="T45" fmla="*/ 1 h 141"/>
                <a:gd name="T46" fmla="*/ 61 w 74"/>
                <a:gd name="T47" fmla="*/ 2 h 141"/>
                <a:gd name="T48" fmla="*/ 64 w 74"/>
                <a:gd name="T49" fmla="*/ 5 h 141"/>
                <a:gd name="T50" fmla="*/ 68 w 74"/>
                <a:gd name="T51" fmla="*/ 8 h 141"/>
                <a:gd name="T52" fmla="*/ 70 w 74"/>
                <a:gd name="T53" fmla="*/ 12 h 141"/>
                <a:gd name="T54" fmla="*/ 72 w 74"/>
                <a:gd name="T55" fmla="*/ 17 h 141"/>
                <a:gd name="T56" fmla="*/ 74 w 74"/>
                <a:gd name="T57" fmla="*/ 21 h 141"/>
                <a:gd name="T58" fmla="*/ 74 w 74"/>
                <a:gd name="T59" fmla="*/ 26 h 141"/>
                <a:gd name="T60" fmla="*/ 72 w 74"/>
                <a:gd name="T61" fmla="*/ 31 h 141"/>
                <a:gd name="T62" fmla="*/ 49 w 74"/>
                <a:gd name="T63" fmla="*/ 122 h 141"/>
                <a:gd name="T64" fmla="*/ 49 w 74"/>
                <a:gd name="T65" fmla="*/ 122 h 141"/>
                <a:gd name="T66" fmla="*/ 47 w 74"/>
                <a:gd name="T67" fmla="*/ 126 h 141"/>
                <a:gd name="T68" fmla="*/ 45 w 74"/>
                <a:gd name="T69" fmla="*/ 129 h 141"/>
                <a:gd name="T70" fmla="*/ 39 w 74"/>
                <a:gd name="T71" fmla="*/ 135 h 141"/>
                <a:gd name="T72" fmla="*/ 32 w 74"/>
                <a:gd name="T73" fmla="*/ 139 h 141"/>
                <a:gd name="T74" fmla="*/ 25 w 74"/>
                <a:gd name="T75" fmla="*/ 141 h 141"/>
                <a:gd name="T76" fmla="*/ 25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25" y="141"/>
                  </a:moveTo>
                  <a:lnTo>
                    <a:pt x="25" y="141"/>
                  </a:lnTo>
                  <a:lnTo>
                    <a:pt x="18" y="140"/>
                  </a:lnTo>
                  <a:lnTo>
                    <a:pt x="18" y="140"/>
                  </a:lnTo>
                  <a:lnTo>
                    <a:pt x="13" y="138"/>
                  </a:lnTo>
                  <a:lnTo>
                    <a:pt x="9" y="135"/>
                  </a:lnTo>
                  <a:lnTo>
                    <a:pt x="6" y="132"/>
                  </a:lnTo>
                  <a:lnTo>
                    <a:pt x="2" y="128"/>
                  </a:lnTo>
                  <a:lnTo>
                    <a:pt x="1" y="123"/>
                  </a:lnTo>
                  <a:lnTo>
                    <a:pt x="0" y="119"/>
                  </a:lnTo>
                  <a:lnTo>
                    <a:pt x="0" y="114"/>
                  </a:lnTo>
                  <a:lnTo>
                    <a:pt x="0" y="109"/>
                  </a:lnTo>
                  <a:lnTo>
                    <a:pt x="25" y="18"/>
                  </a:lnTo>
                  <a:lnTo>
                    <a:pt x="25" y="18"/>
                  </a:lnTo>
                  <a:lnTo>
                    <a:pt x="26" y="13"/>
                  </a:lnTo>
                  <a:lnTo>
                    <a:pt x="30" y="9"/>
                  </a:lnTo>
                  <a:lnTo>
                    <a:pt x="32" y="6"/>
                  </a:lnTo>
                  <a:lnTo>
                    <a:pt x="37" y="4"/>
                  </a:lnTo>
                  <a:lnTo>
                    <a:pt x="40" y="1"/>
                  </a:lnTo>
                  <a:lnTo>
                    <a:pt x="45" y="0"/>
                  </a:lnTo>
                  <a:lnTo>
                    <a:pt x="50" y="0"/>
                  </a:lnTo>
                  <a:lnTo>
                    <a:pt x="56" y="1"/>
                  </a:lnTo>
                  <a:lnTo>
                    <a:pt x="56" y="1"/>
                  </a:lnTo>
                  <a:lnTo>
                    <a:pt x="61" y="2"/>
                  </a:lnTo>
                  <a:lnTo>
                    <a:pt x="64" y="5"/>
                  </a:lnTo>
                  <a:lnTo>
                    <a:pt x="68" y="8"/>
                  </a:lnTo>
                  <a:lnTo>
                    <a:pt x="70" y="12"/>
                  </a:lnTo>
                  <a:lnTo>
                    <a:pt x="72" y="17"/>
                  </a:lnTo>
                  <a:lnTo>
                    <a:pt x="74" y="21"/>
                  </a:lnTo>
                  <a:lnTo>
                    <a:pt x="74" y="26"/>
                  </a:lnTo>
                  <a:lnTo>
                    <a:pt x="72" y="31"/>
                  </a:lnTo>
                  <a:lnTo>
                    <a:pt x="49" y="122"/>
                  </a:lnTo>
                  <a:lnTo>
                    <a:pt x="49" y="122"/>
                  </a:lnTo>
                  <a:lnTo>
                    <a:pt x="47" y="126"/>
                  </a:lnTo>
                  <a:lnTo>
                    <a:pt x="45" y="129"/>
                  </a:lnTo>
                  <a:lnTo>
                    <a:pt x="39" y="135"/>
                  </a:lnTo>
                  <a:lnTo>
                    <a:pt x="32" y="139"/>
                  </a:lnTo>
                  <a:lnTo>
                    <a:pt x="25" y="141"/>
                  </a:lnTo>
                  <a:lnTo>
                    <a:pt x="25"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9" name="Freeform 59"/>
            <p:cNvSpPr/>
            <p:nvPr/>
          </p:nvSpPr>
          <p:spPr bwMode="auto">
            <a:xfrm>
              <a:off x="3454006" y="5673706"/>
              <a:ext cx="122238" cy="314325"/>
            </a:xfrm>
            <a:custGeom>
              <a:avLst/>
              <a:gdLst>
                <a:gd name="T0" fmla="*/ 153 w 231"/>
                <a:gd name="T1" fmla="*/ 593 h 593"/>
                <a:gd name="T2" fmla="*/ 231 w 231"/>
                <a:gd name="T3" fmla="*/ 571 h 593"/>
                <a:gd name="T4" fmla="*/ 78 w 231"/>
                <a:gd name="T5" fmla="*/ 0 h 593"/>
                <a:gd name="T6" fmla="*/ 0 w 231"/>
                <a:gd name="T7" fmla="*/ 21 h 593"/>
                <a:gd name="T8" fmla="*/ 153 w 231"/>
                <a:gd name="T9" fmla="*/ 593 h 593"/>
              </a:gdLst>
              <a:ahLst/>
              <a:cxnLst>
                <a:cxn ang="0">
                  <a:pos x="T0" y="T1"/>
                </a:cxn>
                <a:cxn ang="0">
                  <a:pos x="T2" y="T3"/>
                </a:cxn>
                <a:cxn ang="0">
                  <a:pos x="T4" y="T5"/>
                </a:cxn>
                <a:cxn ang="0">
                  <a:pos x="T6" y="T7"/>
                </a:cxn>
                <a:cxn ang="0">
                  <a:pos x="T8" y="T9"/>
                </a:cxn>
              </a:cxnLst>
              <a:rect l="0" t="0" r="r" b="b"/>
              <a:pathLst>
                <a:path w="231" h="593">
                  <a:moveTo>
                    <a:pt x="153" y="593"/>
                  </a:moveTo>
                  <a:lnTo>
                    <a:pt x="231" y="571"/>
                  </a:lnTo>
                  <a:lnTo>
                    <a:pt x="78" y="0"/>
                  </a:lnTo>
                  <a:lnTo>
                    <a:pt x="0" y="21"/>
                  </a:lnTo>
                  <a:lnTo>
                    <a:pt x="153"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0" name="Freeform 60"/>
            <p:cNvSpPr>
              <a:spLocks noEditPoints="1"/>
            </p:cNvSpPr>
            <p:nvPr/>
          </p:nvSpPr>
          <p:spPr bwMode="auto">
            <a:xfrm>
              <a:off x="3441306" y="5661006"/>
              <a:ext cx="149225" cy="339725"/>
            </a:xfrm>
            <a:custGeom>
              <a:avLst/>
              <a:gdLst>
                <a:gd name="T0" fmla="*/ 178 w 281"/>
                <a:gd name="T1" fmla="*/ 643 h 643"/>
                <a:gd name="T2" fmla="*/ 178 w 281"/>
                <a:gd name="T3" fmla="*/ 643 h 643"/>
                <a:gd name="T4" fmla="*/ 171 w 281"/>
                <a:gd name="T5" fmla="*/ 641 h 643"/>
                <a:gd name="T6" fmla="*/ 165 w 281"/>
                <a:gd name="T7" fmla="*/ 639 h 643"/>
                <a:gd name="T8" fmla="*/ 165 w 281"/>
                <a:gd name="T9" fmla="*/ 639 h 643"/>
                <a:gd name="T10" fmla="*/ 161 w 281"/>
                <a:gd name="T11" fmla="*/ 635 h 643"/>
                <a:gd name="T12" fmla="*/ 158 w 281"/>
                <a:gd name="T13" fmla="*/ 632 h 643"/>
                <a:gd name="T14" fmla="*/ 156 w 281"/>
                <a:gd name="T15" fmla="*/ 628 h 643"/>
                <a:gd name="T16" fmla="*/ 153 w 281"/>
                <a:gd name="T17" fmla="*/ 624 h 643"/>
                <a:gd name="T18" fmla="*/ 1 w 281"/>
                <a:gd name="T19" fmla="*/ 52 h 643"/>
                <a:gd name="T20" fmla="*/ 1 w 281"/>
                <a:gd name="T21" fmla="*/ 52 h 643"/>
                <a:gd name="T22" fmla="*/ 0 w 281"/>
                <a:gd name="T23" fmla="*/ 48 h 643"/>
                <a:gd name="T24" fmla="*/ 0 w 281"/>
                <a:gd name="T25" fmla="*/ 43 h 643"/>
                <a:gd name="T26" fmla="*/ 1 w 281"/>
                <a:gd name="T27" fmla="*/ 38 h 643"/>
                <a:gd name="T28" fmla="*/ 4 w 281"/>
                <a:gd name="T29" fmla="*/ 35 h 643"/>
                <a:gd name="T30" fmla="*/ 6 w 281"/>
                <a:gd name="T31" fmla="*/ 30 h 643"/>
                <a:gd name="T32" fmla="*/ 10 w 281"/>
                <a:gd name="T33" fmla="*/ 26 h 643"/>
                <a:gd name="T34" fmla="*/ 14 w 281"/>
                <a:gd name="T35" fmla="*/ 24 h 643"/>
                <a:gd name="T36" fmla="*/ 18 w 281"/>
                <a:gd name="T37" fmla="*/ 23 h 643"/>
                <a:gd name="T38" fmla="*/ 96 w 281"/>
                <a:gd name="T39" fmla="*/ 1 h 643"/>
                <a:gd name="T40" fmla="*/ 96 w 281"/>
                <a:gd name="T41" fmla="*/ 1 h 643"/>
                <a:gd name="T42" fmla="*/ 102 w 281"/>
                <a:gd name="T43" fmla="*/ 0 h 643"/>
                <a:gd name="T44" fmla="*/ 107 w 281"/>
                <a:gd name="T45" fmla="*/ 1 h 643"/>
                <a:gd name="T46" fmla="*/ 112 w 281"/>
                <a:gd name="T47" fmla="*/ 1 h 643"/>
                <a:gd name="T48" fmla="*/ 115 w 281"/>
                <a:gd name="T49" fmla="*/ 4 h 643"/>
                <a:gd name="T50" fmla="*/ 115 w 281"/>
                <a:gd name="T51" fmla="*/ 4 h 643"/>
                <a:gd name="T52" fmla="*/ 120 w 281"/>
                <a:gd name="T53" fmla="*/ 7 h 643"/>
                <a:gd name="T54" fmla="*/ 124 w 281"/>
                <a:gd name="T55" fmla="*/ 11 h 643"/>
                <a:gd name="T56" fmla="*/ 126 w 281"/>
                <a:gd name="T57" fmla="*/ 14 h 643"/>
                <a:gd name="T58" fmla="*/ 127 w 281"/>
                <a:gd name="T59" fmla="*/ 19 h 643"/>
                <a:gd name="T60" fmla="*/ 280 w 281"/>
                <a:gd name="T61" fmla="*/ 590 h 643"/>
                <a:gd name="T62" fmla="*/ 280 w 281"/>
                <a:gd name="T63" fmla="*/ 590 h 643"/>
                <a:gd name="T64" fmla="*/ 281 w 281"/>
                <a:gd name="T65" fmla="*/ 595 h 643"/>
                <a:gd name="T66" fmla="*/ 281 w 281"/>
                <a:gd name="T67" fmla="*/ 600 h 643"/>
                <a:gd name="T68" fmla="*/ 280 w 281"/>
                <a:gd name="T69" fmla="*/ 605 h 643"/>
                <a:gd name="T70" fmla="*/ 278 w 281"/>
                <a:gd name="T71" fmla="*/ 608 h 643"/>
                <a:gd name="T72" fmla="*/ 275 w 281"/>
                <a:gd name="T73" fmla="*/ 613 h 643"/>
                <a:gd name="T74" fmla="*/ 272 w 281"/>
                <a:gd name="T75" fmla="*/ 616 h 643"/>
                <a:gd name="T76" fmla="*/ 267 w 281"/>
                <a:gd name="T77" fmla="*/ 619 h 643"/>
                <a:gd name="T78" fmla="*/ 262 w 281"/>
                <a:gd name="T79" fmla="*/ 620 h 643"/>
                <a:gd name="T80" fmla="*/ 184 w 281"/>
                <a:gd name="T81" fmla="*/ 641 h 643"/>
                <a:gd name="T82" fmla="*/ 184 w 281"/>
                <a:gd name="T83" fmla="*/ 641 h 643"/>
                <a:gd name="T84" fmla="*/ 178 w 281"/>
                <a:gd name="T85" fmla="*/ 643 h 643"/>
                <a:gd name="T86" fmla="*/ 178 w 281"/>
                <a:gd name="T87" fmla="*/ 643 h 643"/>
                <a:gd name="T88" fmla="*/ 56 w 281"/>
                <a:gd name="T89" fmla="*/ 64 h 643"/>
                <a:gd name="T90" fmla="*/ 196 w 281"/>
                <a:gd name="T91" fmla="*/ 587 h 643"/>
                <a:gd name="T92" fmla="*/ 226 w 281"/>
                <a:gd name="T93" fmla="*/ 578 h 643"/>
                <a:gd name="T94" fmla="*/ 86 w 281"/>
                <a:gd name="T95" fmla="*/ 56 h 643"/>
                <a:gd name="T96" fmla="*/ 56 w 281"/>
                <a:gd name="T97" fmla="*/ 6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78" y="643"/>
                  </a:moveTo>
                  <a:lnTo>
                    <a:pt x="178" y="643"/>
                  </a:lnTo>
                  <a:lnTo>
                    <a:pt x="171" y="641"/>
                  </a:lnTo>
                  <a:lnTo>
                    <a:pt x="165" y="639"/>
                  </a:lnTo>
                  <a:lnTo>
                    <a:pt x="165" y="639"/>
                  </a:lnTo>
                  <a:lnTo>
                    <a:pt x="161" y="635"/>
                  </a:lnTo>
                  <a:lnTo>
                    <a:pt x="158" y="632"/>
                  </a:lnTo>
                  <a:lnTo>
                    <a:pt x="156" y="628"/>
                  </a:lnTo>
                  <a:lnTo>
                    <a:pt x="153" y="624"/>
                  </a:lnTo>
                  <a:lnTo>
                    <a:pt x="1" y="52"/>
                  </a:lnTo>
                  <a:lnTo>
                    <a:pt x="1" y="52"/>
                  </a:lnTo>
                  <a:lnTo>
                    <a:pt x="0" y="48"/>
                  </a:lnTo>
                  <a:lnTo>
                    <a:pt x="0" y="43"/>
                  </a:lnTo>
                  <a:lnTo>
                    <a:pt x="1" y="38"/>
                  </a:lnTo>
                  <a:lnTo>
                    <a:pt x="4" y="35"/>
                  </a:lnTo>
                  <a:lnTo>
                    <a:pt x="6" y="30"/>
                  </a:lnTo>
                  <a:lnTo>
                    <a:pt x="10" y="26"/>
                  </a:lnTo>
                  <a:lnTo>
                    <a:pt x="14" y="24"/>
                  </a:lnTo>
                  <a:lnTo>
                    <a:pt x="18" y="23"/>
                  </a:lnTo>
                  <a:lnTo>
                    <a:pt x="96" y="1"/>
                  </a:lnTo>
                  <a:lnTo>
                    <a:pt x="96" y="1"/>
                  </a:lnTo>
                  <a:lnTo>
                    <a:pt x="102" y="0"/>
                  </a:lnTo>
                  <a:lnTo>
                    <a:pt x="107" y="1"/>
                  </a:lnTo>
                  <a:lnTo>
                    <a:pt x="112" y="1"/>
                  </a:lnTo>
                  <a:lnTo>
                    <a:pt x="115" y="4"/>
                  </a:lnTo>
                  <a:lnTo>
                    <a:pt x="115" y="4"/>
                  </a:lnTo>
                  <a:lnTo>
                    <a:pt x="120" y="7"/>
                  </a:lnTo>
                  <a:lnTo>
                    <a:pt x="124" y="11"/>
                  </a:lnTo>
                  <a:lnTo>
                    <a:pt x="126" y="14"/>
                  </a:lnTo>
                  <a:lnTo>
                    <a:pt x="127" y="19"/>
                  </a:lnTo>
                  <a:lnTo>
                    <a:pt x="280" y="590"/>
                  </a:lnTo>
                  <a:lnTo>
                    <a:pt x="280" y="590"/>
                  </a:lnTo>
                  <a:lnTo>
                    <a:pt x="281" y="595"/>
                  </a:lnTo>
                  <a:lnTo>
                    <a:pt x="281" y="600"/>
                  </a:lnTo>
                  <a:lnTo>
                    <a:pt x="280" y="605"/>
                  </a:lnTo>
                  <a:lnTo>
                    <a:pt x="278" y="608"/>
                  </a:lnTo>
                  <a:lnTo>
                    <a:pt x="275" y="613"/>
                  </a:lnTo>
                  <a:lnTo>
                    <a:pt x="272" y="616"/>
                  </a:lnTo>
                  <a:lnTo>
                    <a:pt x="267" y="619"/>
                  </a:lnTo>
                  <a:lnTo>
                    <a:pt x="262" y="620"/>
                  </a:lnTo>
                  <a:lnTo>
                    <a:pt x="184" y="641"/>
                  </a:lnTo>
                  <a:lnTo>
                    <a:pt x="184" y="641"/>
                  </a:lnTo>
                  <a:lnTo>
                    <a:pt x="178" y="643"/>
                  </a:lnTo>
                  <a:lnTo>
                    <a:pt x="178" y="643"/>
                  </a:lnTo>
                  <a:close/>
                  <a:moveTo>
                    <a:pt x="56" y="64"/>
                  </a:moveTo>
                  <a:lnTo>
                    <a:pt x="196" y="587"/>
                  </a:lnTo>
                  <a:lnTo>
                    <a:pt x="226" y="578"/>
                  </a:lnTo>
                  <a:lnTo>
                    <a:pt x="86" y="56"/>
                  </a:lnTo>
                  <a:lnTo>
                    <a:pt x="56" y="6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1" name="Freeform 61"/>
            <p:cNvSpPr/>
            <p:nvPr/>
          </p:nvSpPr>
          <p:spPr bwMode="auto">
            <a:xfrm>
              <a:off x="3555606" y="5981682"/>
              <a:ext cx="12700" cy="47625"/>
            </a:xfrm>
            <a:custGeom>
              <a:avLst/>
              <a:gdLst>
                <a:gd name="T0" fmla="*/ 0 w 24"/>
                <a:gd name="T1" fmla="*/ 0 h 91"/>
                <a:gd name="T2" fmla="*/ 24 w 24"/>
                <a:gd name="T3" fmla="*/ 91 h 91"/>
                <a:gd name="T4" fmla="*/ 0 w 24"/>
                <a:gd name="T5" fmla="*/ 0 h 91"/>
              </a:gdLst>
              <a:ahLst/>
              <a:cxnLst>
                <a:cxn ang="0">
                  <a:pos x="T0" y="T1"/>
                </a:cxn>
                <a:cxn ang="0">
                  <a:pos x="T2" y="T3"/>
                </a:cxn>
                <a:cxn ang="0">
                  <a:pos x="T4" y="T5"/>
                </a:cxn>
              </a:cxnLst>
              <a:rect l="0" t="0" r="r" b="b"/>
              <a:pathLst>
                <a:path w="24" h="91">
                  <a:moveTo>
                    <a:pt x="0" y="0"/>
                  </a:moveTo>
                  <a:lnTo>
                    <a:pt x="24" y="9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2" name="Line 62"/>
            <p:cNvSpPr>
              <a:spLocks noChangeShapeType="1"/>
            </p:cNvSpPr>
            <p:nvPr/>
          </p:nvSpPr>
          <p:spPr bwMode="auto">
            <a:xfrm>
              <a:off x="35556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Freeform 63"/>
            <p:cNvSpPr/>
            <p:nvPr/>
          </p:nvSpPr>
          <p:spPr bwMode="auto">
            <a:xfrm>
              <a:off x="3542906" y="5968982"/>
              <a:ext cx="39688" cy="74613"/>
            </a:xfrm>
            <a:custGeom>
              <a:avLst/>
              <a:gdLst>
                <a:gd name="T0" fmla="*/ 49 w 74"/>
                <a:gd name="T1" fmla="*/ 141 h 141"/>
                <a:gd name="T2" fmla="*/ 49 w 74"/>
                <a:gd name="T3" fmla="*/ 141 h 141"/>
                <a:gd name="T4" fmla="*/ 42 w 74"/>
                <a:gd name="T5" fmla="*/ 139 h 141"/>
                <a:gd name="T6" fmla="*/ 35 w 74"/>
                <a:gd name="T7" fmla="*/ 135 h 141"/>
                <a:gd name="T8" fmla="*/ 29 w 74"/>
                <a:gd name="T9" fmla="*/ 129 h 141"/>
                <a:gd name="T10" fmla="*/ 26 w 74"/>
                <a:gd name="T11" fmla="*/ 126 h 141"/>
                <a:gd name="T12" fmla="*/ 25 w 74"/>
                <a:gd name="T13" fmla="*/ 122 h 141"/>
                <a:gd name="T14" fmla="*/ 0 w 74"/>
                <a:gd name="T15" fmla="*/ 31 h 141"/>
                <a:gd name="T16" fmla="*/ 0 w 74"/>
                <a:gd name="T17" fmla="*/ 31 h 141"/>
                <a:gd name="T18" fmla="*/ 0 w 74"/>
                <a:gd name="T19" fmla="*/ 26 h 141"/>
                <a:gd name="T20" fmla="*/ 0 w 74"/>
                <a:gd name="T21" fmla="*/ 21 h 141"/>
                <a:gd name="T22" fmla="*/ 2 w 74"/>
                <a:gd name="T23" fmla="*/ 17 h 141"/>
                <a:gd name="T24" fmla="*/ 4 w 74"/>
                <a:gd name="T25" fmla="*/ 12 h 141"/>
                <a:gd name="T26" fmla="*/ 6 w 74"/>
                <a:gd name="T27" fmla="*/ 8 h 141"/>
                <a:gd name="T28" fmla="*/ 10 w 74"/>
                <a:gd name="T29" fmla="*/ 5 h 141"/>
                <a:gd name="T30" fmla="*/ 13 w 74"/>
                <a:gd name="T31" fmla="*/ 2 h 141"/>
                <a:gd name="T32" fmla="*/ 18 w 74"/>
                <a:gd name="T33" fmla="*/ 1 h 141"/>
                <a:gd name="T34" fmla="*/ 18 w 74"/>
                <a:gd name="T35" fmla="*/ 1 h 141"/>
                <a:gd name="T36" fmla="*/ 23 w 74"/>
                <a:gd name="T37" fmla="*/ 0 h 141"/>
                <a:gd name="T38" fmla="*/ 29 w 74"/>
                <a:gd name="T39" fmla="*/ 0 h 141"/>
                <a:gd name="T40" fmla="*/ 34 w 74"/>
                <a:gd name="T41" fmla="*/ 1 h 141"/>
                <a:gd name="T42" fmla="*/ 37 w 74"/>
                <a:gd name="T43" fmla="*/ 4 h 141"/>
                <a:gd name="T44" fmla="*/ 41 w 74"/>
                <a:gd name="T45" fmla="*/ 6 h 141"/>
                <a:gd name="T46" fmla="*/ 44 w 74"/>
                <a:gd name="T47" fmla="*/ 9 h 141"/>
                <a:gd name="T48" fmla="*/ 47 w 74"/>
                <a:gd name="T49" fmla="*/ 13 h 141"/>
                <a:gd name="T50" fmla="*/ 49 w 74"/>
                <a:gd name="T51" fmla="*/ 18 h 141"/>
                <a:gd name="T52" fmla="*/ 74 w 74"/>
                <a:gd name="T53" fmla="*/ 109 h 141"/>
                <a:gd name="T54" fmla="*/ 74 w 74"/>
                <a:gd name="T55" fmla="*/ 109 h 141"/>
                <a:gd name="T56" fmla="*/ 74 w 74"/>
                <a:gd name="T57" fmla="*/ 114 h 141"/>
                <a:gd name="T58" fmla="*/ 74 w 74"/>
                <a:gd name="T59" fmla="*/ 119 h 141"/>
                <a:gd name="T60" fmla="*/ 73 w 74"/>
                <a:gd name="T61" fmla="*/ 123 h 141"/>
                <a:gd name="T62" fmla="*/ 70 w 74"/>
                <a:gd name="T63" fmla="*/ 128 h 141"/>
                <a:gd name="T64" fmla="*/ 68 w 74"/>
                <a:gd name="T65" fmla="*/ 132 h 141"/>
                <a:gd name="T66" fmla="*/ 64 w 74"/>
                <a:gd name="T67" fmla="*/ 135 h 141"/>
                <a:gd name="T68" fmla="*/ 61 w 74"/>
                <a:gd name="T69" fmla="*/ 138 h 141"/>
                <a:gd name="T70" fmla="*/ 56 w 74"/>
                <a:gd name="T71" fmla="*/ 140 h 141"/>
                <a:gd name="T72" fmla="*/ 56 w 74"/>
                <a:gd name="T73" fmla="*/ 140 h 141"/>
                <a:gd name="T74" fmla="*/ 49 w 74"/>
                <a:gd name="T75" fmla="*/ 141 h 141"/>
                <a:gd name="T76" fmla="*/ 49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49" y="141"/>
                  </a:moveTo>
                  <a:lnTo>
                    <a:pt x="49" y="141"/>
                  </a:lnTo>
                  <a:lnTo>
                    <a:pt x="42" y="139"/>
                  </a:lnTo>
                  <a:lnTo>
                    <a:pt x="35" y="135"/>
                  </a:lnTo>
                  <a:lnTo>
                    <a:pt x="29" y="129"/>
                  </a:lnTo>
                  <a:lnTo>
                    <a:pt x="26" y="126"/>
                  </a:lnTo>
                  <a:lnTo>
                    <a:pt x="25" y="122"/>
                  </a:lnTo>
                  <a:lnTo>
                    <a:pt x="0" y="31"/>
                  </a:lnTo>
                  <a:lnTo>
                    <a:pt x="0" y="31"/>
                  </a:lnTo>
                  <a:lnTo>
                    <a:pt x="0" y="26"/>
                  </a:lnTo>
                  <a:lnTo>
                    <a:pt x="0" y="21"/>
                  </a:lnTo>
                  <a:lnTo>
                    <a:pt x="2" y="17"/>
                  </a:lnTo>
                  <a:lnTo>
                    <a:pt x="4" y="12"/>
                  </a:lnTo>
                  <a:lnTo>
                    <a:pt x="6" y="8"/>
                  </a:lnTo>
                  <a:lnTo>
                    <a:pt x="10" y="5"/>
                  </a:lnTo>
                  <a:lnTo>
                    <a:pt x="13" y="2"/>
                  </a:lnTo>
                  <a:lnTo>
                    <a:pt x="18" y="1"/>
                  </a:lnTo>
                  <a:lnTo>
                    <a:pt x="18" y="1"/>
                  </a:lnTo>
                  <a:lnTo>
                    <a:pt x="23" y="0"/>
                  </a:lnTo>
                  <a:lnTo>
                    <a:pt x="29" y="0"/>
                  </a:lnTo>
                  <a:lnTo>
                    <a:pt x="34" y="1"/>
                  </a:lnTo>
                  <a:lnTo>
                    <a:pt x="37" y="4"/>
                  </a:lnTo>
                  <a:lnTo>
                    <a:pt x="41" y="6"/>
                  </a:lnTo>
                  <a:lnTo>
                    <a:pt x="44" y="9"/>
                  </a:lnTo>
                  <a:lnTo>
                    <a:pt x="47" y="13"/>
                  </a:lnTo>
                  <a:lnTo>
                    <a:pt x="49" y="18"/>
                  </a:lnTo>
                  <a:lnTo>
                    <a:pt x="74" y="109"/>
                  </a:lnTo>
                  <a:lnTo>
                    <a:pt x="74" y="109"/>
                  </a:lnTo>
                  <a:lnTo>
                    <a:pt x="74" y="114"/>
                  </a:lnTo>
                  <a:lnTo>
                    <a:pt x="74" y="119"/>
                  </a:lnTo>
                  <a:lnTo>
                    <a:pt x="73" y="123"/>
                  </a:lnTo>
                  <a:lnTo>
                    <a:pt x="70" y="128"/>
                  </a:lnTo>
                  <a:lnTo>
                    <a:pt x="68" y="132"/>
                  </a:lnTo>
                  <a:lnTo>
                    <a:pt x="64" y="135"/>
                  </a:lnTo>
                  <a:lnTo>
                    <a:pt x="61" y="138"/>
                  </a:lnTo>
                  <a:lnTo>
                    <a:pt x="56" y="140"/>
                  </a:lnTo>
                  <a:lnTo>
                    <a:pt x="56" y="140"/>
                  </a:lnTo>
                  <a:lnTo>
                    <a:pt x="49" y="141"/>
                  </a:lnTo>
                  <a:lnTo>
                    <a:pt x="49"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4" name="Freeform 64"/>
            <p:cNvSpPr/>
            <p:nvPr/>
          </p:nvSpPr>
          <p:spPr bwMode="auto">
            <a:xfrm>
              <a:off x="3404794" y="5597506"/>
              <a:ext cx="100013" cy="100013"/>
            </a:xfrm>
            <a:custGeom>
              <a:avLst/>
              <a:gdLst>
                <a:gd name="T0" fmla="*/ 190 w 190"/>
                <a:gd name="T1" fmla="*/ 95 h 190"/>
                <a:gd name="T2" fmla="*/ 188 w 190"/>
                <a:gd name="T3" fmla="*/ 114 h 190"/>
                <a:gd name="T4" fmla="*/ 183 w 190"/>
                <a:gd name="T5" fmla="*/ 132 h 190"/>
                <a:gd name="T6" fmla="*/ 173 w 190"/>
                <a:gd name="T7" fmla="*/ 149 h 190"/>
                <a:gd name="T8" fmla="*/ 161 w 190"/>
                <a:gd name="T9" fmla="*/ 163 h 190"/>
                <a:gd name="T10" fmla="*/ 148 w 190"/>
                <a:gd name="T11" fmla="*/ 175 h 190"/>
                <a:gd name="T12" fmla="*/ 132 w 190"/>
                <a:gd name="T13" fmla="*/ 183 h 190"/>
                <a:gd name="T14" fmla="*/ 114 w 190"/>
                <a:gd name="T15" fmla="*/ 189 h 190"/>
                <a:gd name="T16" fmla="*/ 95 w 190"/>
                <a:gd name="T17" fmla="*/ 190 h 190"/>
                <a:gd name="T18" fmla="*/ 85 w 190"/>
                <a:gd name="T19" fmla="*/ 190 h 190"/>
                <a:gd name="T20" fmla="*/ 66 w 190"/>
                <a:gd name="T21" fmla="*/ 187 h 190"/>
                <a:gd name="T22" fmla="*/ 50 w 190"/>
                <a:gd name="T23" fmla="*/ 180 h 190"/>
                <a:gd name="T24" fmla="*/ 34 w 190"/>
                <a:gd name="T25" fmla="*/ 169 h 190"/>
                <a:gd name="T26" fmla="*/ 21 w 190"/>
                <a:gd name="T27" fmla="*/ 156 h 190"/>
                <a:gd name="T28" fmla="*/ 12 w 190"/>
                <a:gd name="T29" fmla="*/ 141 h 190"/>
                <a:gd name="T30" fmla="*/ 5 w 190"/>
                <a:gd name="T31" fmla="*/ 124 h 190"/>
                <a:gd name="T32" fmla="*/ 0 w 190"/>
                <a:gd name="T33" fmla="*/ 105 h 190"/>
                <a:gd name="T34" fmla="*/ 0 w 190"/>
                <a:gd name="T35" fmla="*/ 95 h 190"/>
                <a:gd name="T36" fmla="*/ 2 w 190"/>
                <a:gd name="T37" fmla="*/ 76 h 190"/>
                <a:gd name="T38" fmla="*/ 7 w 190"/>
                <a:gd name="T39" fmla="*/ 59 h 190"/>
                <a:gd name="T40" fmla="*/ 17 w 190"/>
                <a:gd name="T41" fmla="*/ 43 h 190"/>
                <a:gd name="T42" fmla="*/ 27 w 190"/>
                <a:gd name="T43" fmla="*/ 29 h 190"/>
                <a:gd name="T44" fmla="*/ 42 w 190"/>
                <a:gd name="T45" fmla="*/ 17 h 190"/>
                <a:gd name="T46" fmla="*/ 58 w 190"/>
                <a:gd name="T47" fmla="*/ 9 h 190"/>
                <a:gd name="T48" fmla="*/ 76 w 190"/>
                <a:gd name="T49" fmla="*/ 3 h 190"/>
                <a:gd name="T50" fmla="*/ 95 w 190"/>
                <a:gd name="T51" fmla="*/ 0 h 190"/>
                <a:gd name="T52" fmla="*/ 104 w 190"/>
                <a:gd name="T53" fmla="*/ 2 h 190"/>
                <a:gd name="T54" fmla="*/ 123 w 190"/>
                <a:gd name="T55" fmla="*/ 5 h 190"/>
                <a:gd name="T56" fmla="*/ 140 w 190"/>
                <a:gd name="T57" fmla="*/ 12 h 190"/>
                <a:gd name="T58" fmla="*/ 156 w 190"/>
                <a:gd name="T59" fmla="*/ 23 h 190"/>
                <a:gd name="T60" fmla="*/ 169 w 190"/>
                <a:gd name="T61" fmla="*/ 35 h 190"/>
                <a:gd name="T62" fmla="*/ 178 w 190"/>
                <a:gd name="T63" fmla="*/ 50 h 190"/>
                <a:gd name="T64" fmla="*/ 185 w 190"/>
                <a:gd name="T65" fmla="*/ 67 h 190"/>
                <a:gd name="T66" fmla="*/ 190 w 190"/>
                <a:gd name="T67" fmla="*/ 86 h 190"/>
                <a:gd name="T68" fmla="*/ 190 w 190"/>
                <a:gd name="T6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90">
                  <a:moveTo>
                    <a:pt x="190" y="95"/>
                  </a:moveTo>
                  <a:lnTo>
                    <a:pt x="190" y="95"/>
                  </a:lnTo>
                  <a:lnTo>
                    <a:pt x="190" y="105"/>
                  </a:lnTo>
                  <a:lnTo>
                    <a:pt x="188" y="114"/>
                  </a:lnTo>
                  <a:lnTo>
                    <a:pt x="185" y="124"/>
                  </a:lnTo>
                  <a:lnTo>
                    <a:pt x="183" y="132"/>
                  </a:lnTo>
                  <a:lnTo>
                    <a:pt x="178" y="141"/>
                  </a:lnTo>
                  <a:lnTo>
                    <a:pt x="173" y="149"/>
                  </a:lnTo>
                  <a:lnTo>
                    <a:pt x="169" y="156"/>
                  </a:lnTo>
                  <a:lnTo>
                    <a:pt x="161" y="163"/>
                  </a:lnTo>
                  <a:lnTo>
                    <a:pt x="156" y="169"/>
                  </a:lnTo>
                  <a:lnTo>
                    <a:pt x="148" y="175"/>
                  </a:lnTo>
                  <a:lnTo>
                    <a:pt x="140" y="180"/>
                  </a:lnTo>
                  <a:lnTo>
                    <a:pt x="132" y="183"/>
                  </a:lnTo>
                  <a:lnTo>
                    <a:pt x="123" y="187"/>
                  </a:lnTo>
                  <a:lnTo>
                    <a:pt x="114" y="189"/>
                  </a:lnTo>
                  <a:lnTo>
                    <a:pt x="104" y="190"/>
                  </a:lnTo>
                  <a:lnTo>
                    <a:pt x="95" y="190"/>
                  </a:lnTo>
                  <a:lnTo>
                    <a:pt x="95" y="190"/>
                  </a:lnTo>
                  <a:lnTo>
                    <a:pt x="85" y="190"/>
                  </a:lnTo>
                  <a:lnTo>
                    <a:pt x="76" y="189"/>
                  </a:lnTo>
                  <a:lnTo>
                    <a:pt x="66" y="187"/>
                  </a:lnTo>
                  <a:lnTo>
                    <a:pt x="58" y="183"/>
                  </a:lnTo>
                  <a:lnTo>
                    <a:pt x="50" y="180"/>
                  </a:lnTo>
                  <a:lnTo>
                    <a:pt x="42" y="175"/>
                  </a:lnTo>
                  <a:lnTo>
                    <a:pt x="34" y="169"/>
                  </a:lnTo>
                  <a:lnTo>
                    <a:pt x="27" y="163"/>
                  </a:lnTo>
                  <a:lnTo>
                    <a:pt x="21" y="156"/>
                  </a:lnTo>
                  <a:lnTo>
                    <a:pt x="17" y="149"/>
                  </a:lnTo>
                  <a:lnTo>
                    <a:pt x="12" y="141"/>
                  </a:lnTo>
                  <a:lnTo>
                    <a:pt x="7" y="132"/>
                  </a:lnTo>
                  <a:lnTo>
                    <a:pt x="5" y="124"/>
                  </a:lnTo>
                  <a:lnTo>
                    <a:pt x="2" y="114"/>
                  </a:lnTo>
                  <a:lnTo>
                    <a:pt x="0" y="105"/>
                  </a:lnTo>
                  <a:lnTo>
                    <a:pt x="0" y="95"/>
                  </a:lnTo>
                  <a:lnTo>
                    <a:pt x="0" y="95"/>
                  </a:lnTo>
                  <a:lnTo>
                    <a:pt x="0" y="86"/>
                  </a:lnTo>
                  <a:lnTo>
                    <a:pt x="2" y="76"/>
                  </a:lnTo>
                  <a:lnTo>
                    <a:pt x="5" y="67"/>
                  </a:lnTo>
                  <a:lnTo>
                    <a:pt x="7" y="59"/>
                  </a:lnTo>
                  <a:lnTo>
                    <a:pt x="12" y="50"/>
                  </a:lnTo>
                  <a:lnTo>
                    <a:pt x="17" y="43"/>
                  </a:lnTo>
                  <a:lnTo>
                    <a:pt x="21" y="35"/>
                  </a:lnTo>
                  <a:lnTo>
                    <a:pt x="27" y="29"/>
                  </a:lnTo>
                  <a:lnTo>
                    <a:pt x="34" y="23"/>
                  </a:lnTo>
                  <a:lnTo>
                    <a:pt x="42" y="17"/>
                  </a:lnTo>
                  <a:lnTo>
                    <a:pt x="50" y="12"/>
                  </a:lnTo>
                  <a:lnTo>
                    <a:pt x="58" y="9"/>
                  </a:lnTo>
                  <a:lnTo>
                    <a:pt x="66" y="5"/>
                  </a:lnTo>
                  <a:lnTo>
                    <a:pt x="76" y="3"/>
                  </a:lnTo>
                  <a:lnTo>
                    <a:pt x="85" y="2"/>
                  </a:lnTo>
                  <a:lnTo>
                    <a:pt x="95" y="0"/>
                  </a:lnTo>
                  <a:lnTo>
                    <a:pt x="95" y="0"/>
                  </a:lnTo>
                  <a:lnTo>
                    <a:pt x="104" y="2"/>
                  </a:lnTo>
                  <a:lnTo>
                    <a:pt x="114" y="3"/>
                  </a:lnTo>
                  <a:lnTo>
                    <a:pt x="123" y="5"/>
                  </a:lnTo>
                  <a:lnTo>
                    <a:pt x="132" y="9"/>
                  </a:lnTo>
                  <a:lnTo>
                    <a:pt x="140" y="12"/>
                  </a:lnTo>
                  <a:lnTo>
                    <a:pt x="148" y="17"/>
                  </a:lnTo>
                  <a:lnTo>
                    <a:pt x="156" y="23"/>
                  </a:lnTo>
                  <a:lnTo>
                    <a:pt x="161" y="29"/>
                  </a:lnTo>
                  <a:lnTo>
                    <a:pt x="169" y="35"/>
                  </a:lnTo>
                  <a:lnTo>
                    <a:pt x="173" y="43"/>
                  </a:lnTo>
                  <a:lnTo>
                    <a:pt x="178" y="50"/>
                  </a:lnTo>
                  <a:lnTo>
                    <a:pt x="183" y="59"/>
                  </a:lnTo>
                  <a:lnTo>
                    <a:pt x="185" y="67"/>
                  </a:lnTo>
                  <a:lnTo>
                    <a:pt x="188" y="76"/>
                  </a:lnTo>
                  <a:lnTo>
                    <a:pt x="190" y="86"/>
                  </a:lnTo>
                  <a:lnTo>
                    <a:pt x="190" y="95"/>
                  </a:lnTo>
                  <a:lnTo>
                    <a:pt x="190"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5" name="Freeform 65"/>
            <p:cNvSpPr>
              <a:spLocks noEditPoints="1"/>
            </p:cNvSpPr>
            <p:nvPr/>
          </p:nvSpPr>
          <p:spPr bwMode="auto">
            <a:xfrm>
              <a:off x="3390506" y="5584806"/>
              <a:ext cx="127000" cy="127000"/>
            </a:xfrm>
            <a:custGeom>
              <a:avLst/>
              <a:gdLst>
                <a:gd name="T0" fmla="*/ 120 w 240"/>
                <a:gd name="T1" fmla="*/ 240 h 240"/>
                <a:gd name="T2" fmla="*/ 96 w 240"/>
                <a:gd name="T3" fmla="*/ 238 h 240"/>
                <a:gd name="T4" fmla="*/ 74 w 240"/>
                <a:gd name="T5" fmla="*/ 231 h 240"/>
                <a:gd name="T6" fmla="*/ 52 w 240"/>
                <a:gd name="T7" fmla="*/ 220 h 240"/>
                <a:gd name="T8" fmla="*/ 36 w 240"/>
                <a:gd name="T9" fmla="*/ 206 h 240"/>
                <a:gd name="T10" fmla="*/ 20 w 240"/>
                <a:gd name="T11" fmla="*/ 188 h 240"/>
                <a:gd name="T12" fmla="*/ 10 w 240"/>
                <a:gd name="T13" fmla="*/ 168 h 240"/>
                <a:gd name="T14" fmla="*/ 2 w 240"/>
                <a:gd name="T15" fmla="*/ 145 h 240"/>
                <a:gd name="T16" fmla="*/ 0 w 240"/>
                <a:gd name="T17" fmla="*/ 120 h 240"/>
                <a:gd name="T18" fmla="*/ 0 w 240"/>
                <a:gd name="T19" fmla="*/ 109 h 240"/>
                <a:gd name="T20" fmla="*/ 5 w 240"/>
                <a:gd name="T21" fmla="*/ 85 h 240"/>
                <a:gd name="T22" fmla="*/ 14 w 240"/>
                <a:gd name="T23" fmla="*/ 63 h 240"/>
                <a:gd name="T24" fmla="*/ 27 w 240"/>
                <a:gd name="T25" fmla="*/ 44 h 240"/>
                <a:gd name="T26" fmla="*/ 44 w 240"/>
                <a:gd name="T27" fmla="*/ 28 h 240"/>
                <a:gd name="T28" fmla="*/ 63 w 240"/>
                <a:gd name="T29" fmla="*/ 15 h 240"/>
                <a:gd name="T30" fmla="*/ 84 w 240"/>
                <a:gd name="T31" fmla="*/ 6 h 240"/>
                <a:gd name="T32" fmla="*/ 108 w 240"/>
                <a:gd name="T33" fmla="*/ 2 h 240"/>
                <a:gd name="T34" fmla="*/ 120 w 240"/>
                <a:gd name="T35" fmla="*/ 0 h 240"/>
                <a:gd name="T36" fmla="*/ 144 w 240"/>
                <a:gd name="T37" fmla="*/ 3 h 240"/>
                <a:gd name="T38" fmla="*/ 166 w 240"/>
                <a:gd name="T39" fmla="*/ 10 h 240"/>
                <a:gd name="T40" fmla="*/ 186 w 240"/>
                <a:gd name="T41" fmla="*/ 22 h 240"/>
                <a:gd name="T42" fmla="*/ 204 w 240"/>
                <a:gd name="T43" fmla="*/ 36 h 240"/>
                <a:gd name="T44" fmla="*/ 220 w 240"/>
                <a:gd name="T45" fmla="*/ 54 h 240"/>
                <a:gd name="T46" fmla="*/ 230 w 240"/>
                <a:gd name="T47" fmla="*/ 74 h 240"/>
                <a:gd name="T48" fmla="*/ 237 w 240"/>
                <a:gd name="T49" fmla="*/ 97 h 240"/>
                <a:gd name="T50" fmla="*/ 240 w 240"/>
                <a:gd name="T51" fmla="*/ 120 h 240"/>
                <a:gd name="T52" fmla="*/ 239 w 240"/>
                <a:gd name="T53" fmla="*/ 133 h 240"/>
                <a:gd name="T54" fmla="*/ 234 w 240"/>
                <a:gd name="T55" fmla="*/ 156 h 240"/>
                <a:gd name="T56" fmla="*/ 226 w 240"/>
                <a:gd name="T57" fmla="*/ 177 h 240"/>
                <a:gd name="T58" fmla="*/ 213 w 240"/>
                <a:gd name="T59" fmla="*/ 196 h 240"/>
                <a:gd name="T60" fmla="*/ 196 w 240"/>
                <a:gd name="T61" fmla="*/ 213 h 240"/>
                <a:gd name="T62" fmla="*/ 177 w 240"/>
                <a:gd name="T63" fmla="*/ 226 h 240"/>
                <a:gd name="T64" fmla="*/ 156 w 240"/>
                <a:gd name="T65" fmla="*/ 236 h 240"/>
                <a:gd name="T66" fmla="*/ 132 w 240"/>
                <a:gd name="T67" fmla="*/ 240 h 240"/>
                <a:gd name="T68" fmla="*/ 120 w 240"/>
                <a:gd name="T69" fmla="*/ 240 h 240"/>
                <a:gd name="T70" fmla="*/ 120 w 240"/>
                <a:gd name="T71" fmla="*/ 50 h 240"/>
                <a:gd name="T72" fmla="*/ 106 w 240"/>
                <a:gd name="T73" fmla="*/ 53 h 240"/>
                <a:gd name="T74" fmla="*/ 81 w 240"/>
                <a:gd name="T75" fmla="*/ 62 h 240"/>
                <a:gd name="T76" fmla="*/ 62 w 240"/>
                <a:gd name="T77" fmla="*/ 81 h 240"/>
                <a:gd name="T78" fmla="*/ 51 w 240"/>
                <a:gd name="T79" fmla="*/ 106 h 240"/>
                <a:gd name="T80" fmla="*/ 50 w 240"/>
                <a:gd name="T81" fmla="*/ 120 h 240"/>
                <a:gd name="T82" fmla="*/ 50 w 240"/>
                <a:gd name="T83" fmla="*/ 128 h 240"/>
                <a:gd name="T84" fmla="*/ 56 w 240"/>
                <a:gd name="T85" fmla="*/ 148 h 240"/>
                <a:gd name="T86" fmla="*/ 70 w 240"/>
                <a:gd name="T87" fmla="*/ 170 h 240"/>
                <a:gd name="T88" fmla="*/ 93 w 240"/>
                <a:gd name="T89" fmla="*/ 186 h 240"/>
                <a:gd name="T90" fmla="*/ 113 w 240"/>
                <a:gd name="T91" fmla="*/ 190 h 240"/>
                <a:gd name="T92" fmla="*/ 120 w 240"/>
                <a:gd name="T93" fmla="*/ 190 h 240"/>
                <a:gd name="T94" fmla="*/ 134 w 240"/>
                <a:gd name="T95" fmla="*/ 189 h 240"/>
                <a:gd name="T96" fmla="*/ 159 w 240"/>
                <a:gd name="T97" fmla="*/ 179 h 240"/>
                <a:gd name="T98" fmla="*/ 178 w 240"/>
                <a:gd name="T99" fmla="*/ 160 h 240"/>
                <a:gd name="T100" fmla="*/ 189 w 240"/>
                <a:gd name="T101" fmla="*/ 135 h 240"/>
                <a:gd name="T102" fmla="*/ 190 w 240"/>
                <a:gd name="T103" fmla="*/ 120 h 240"/>
                <a:gd name="T104" fmla="*/ 190 w 240"/>
                <a:gd name="T105" fmla="*/ 113 h 240"/>
                <a:gd name="T106" fmla="*/ 184 w 240"/>
                <a:gd name="T107" fmla="*/ 93 h 240"/>
                <a:gd name="T108" fmla="*/ 170 w 240"/>
                <a:gd name="T109" fmla="*/ 72 h 240"/>
                <a:gd name="T110" fmla="*/ 147 w 240"/>
                <a:gd name="T111" fmla="*/ 56 h 240"/>
                <a:gd name="T112" fmla="*/ 127 w 240"/>
                <a:gd name="T113" fmla="*/ 52 h 240"/>
                <a:gd name="T114" fmla="*/ 120 w 240"/>
                <a:gd name="T11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40">
                  <a:moveTo>
                    <a:pt x="120" y="240"/>
                  </a:moveTo>
                  <a:lnTo>
                    <a:pt x="120" y="240"/>
                  </a:lnTo>
                  <a:lnTo>
                    <a:pt x="108" y="240"/>
                  </a:lnTo>
                  <a:lnTo>
                    <a:pt x="96" y="238"/>
                  </a:lnTo>
                  <a:lnTo>
                    <a:pt x="84" y="236"/>
                  </a:lnTo>
                  <a:lnTo>
                    <a:pt x="74" y="231"/>
                  </a:lnTo>
                  <a:lnTo>
                    <a:pt x="63" y="226"/>
                  </a:lnTo>
                  <a:lnTo>
                    <a:pt x="52" y="220"/>
                  </a:lnTo>
                  <a:lnTo>
                    <a:pt x="44" y="213"/>
                  </a:lnTo>
                  <a:lnTo>
                    <a:pt x="36" y="206"/>
                  </a:lnTo>
                  <a:lnTo>
                    <a:pt x="27" y="196"/>
                  </a:lnTo>
                  <a:lnTo>
                    <a:pt x="20" y="188"/>
                  </a:lnTo>
                  <a:lnTo>
                    <a:pt x="14" y="177"/>
                  </a:lnTo>
                  <a:lnTo>
                    <a:pt x="10" y="168"/>
                  </a:lnTo>
                  <a:lnTo>
                    <a:pt x="5" y="156"/>
                  </a:lnTo>
                  <a:lnTo>
                    <a:pt x="2" y="145"/>
                  </a:lnTo>
                  <a:lnTo>
                    <a:pt x="0" y="133"/>
                  </a:lnTo>
                  <a:lnTo>
                    <a:pt x="0" y="120"/>
                  </a:lnTo>
                  <a:lnTo>
                    <a:pt x="0" y="120"/>
                  </a:lnTo>
                  <a:lnTo>
                    <a:pt x="0" y="109"/>
                  </a:lnTo>
                  <a:lnTo>
                    <a:pt x="2" y="97"/>
                  </a:lnTo>
                  <a:lnTo>
                    <a:pt x="5" y="85"/>
                  </a:lnTo>
                  <a:lnTo>
                    <a:pt x="10" y="74"/>
                  </a:lnTo>
                  <a:lnTo>
                    <a:pt x="14" y="63"/>
                  </a:lnTo>
                  <a:lnTo>
                    <a:pt x="20" y="54"/>
                  </a:lnTo>
                  <a:lnTo>
                    <a:pt x="27" y="44"/>
                  </a:lnTo>
                  <a:lnTo>
                    <a:pt x="36" y="36"/>
                  </a:lnTo>
                  <a:lnTo>
                    <a:pt x="44" y="28"/>
                  </a:lnTo>
                  <a:lnTo>
                    <a:pt x="52" y="22"/>
                  </a:lnTo>
                  <a:lnTo>
                    <a:pt x="63" y="15"/>
                  </a:lnTo>
                  <a:lnTo>
                    <a:pt x="74" y="10"/>
                  </a:lnTo>
                  <a:lnTo>
                    <a:pt x="84" y="6"/>
                  </a:lnTo>
                  <a:lnTo>
                    <a:pt x="96" y="3"/>
                  </a:lnTo>
                  <a:lnTo>
                    <a:pt x="108" y="2"/>
                  </a:lnTo>
                  <a:lnTo>
                    <a:pt x="120" y="0"/>
                  </a:lnTo>
                  <a:lnTo>
                    <a:pt x="120" y="0"/>
                  </a:lnTo>
                  <a:lnTo>
                    <a:pt x="132" y="2"/>
                  </a:lnTo>
                  <a:lnTo>
                    <a:pt x="144" y="3"/>
                  </a:lnTo>
                  <a:lnTo>
                    <a:pt x="156" y="6"/>
                  </a:lnTo>
                  <a:lnTo>
                    <a:pt x="166" y="10"/>
                  </a:lnTo>
                  <a:lnTo>
                    <a:pt x="177" y="15"/>
                  </a:lnTo>
                  <a:lnTo>
                    <a:pt x="186" y="22"/>
                  </a:lnTo>
                  <a:lnTo>
                    <a:pt x="196" y="28"/>
                  </a:lnTo>
                  <a:lnTo>
                    <a:pt x="204" y="36"/>
                  </a:lnTo>
                  <a:lnTo>
                    <a:pt x="213" y="44"/>
                  </a:lnTo>
                  <a:lnTo>
                    <a:pt x="220" y="54"/>
                  </a:lnTo>
                  <a:lnTo>
                    <a:pt x="226" y="63"/>
                  </a:lnTo>
                  <a:lnTo>
                    <a:pt x="230" y="74"/>
                  </a:lnTo>
                  <a:lnTo>
                    <a:pt x="234" y="85"/>
                  </a:lnTo>
                  <a:lnTo>
                    <a:pt x="237" y="97"/>
                  </a:lnTo>
                  <a:lnTo>
                    <a:pt x="239" y="109"/>
                  </a:lnTo>
                  <a:lnTo>
                    <a:pt x="240" y="120"/>
                  </a:lnTo>
                  <a:lnTo>
                    <a:pt x="240" y="120"/>
                  </a:lnTo>
                  <a:lnTo>
                    <a:pt x="239" y="133"/>
                  </a:lnTo>
                  <a:lnTo>
                    <a:pt x="237" y="145"/>
                  </a:lnTo>
                  <a:lnTo>
                    <a:pt x="234" y="156"/>
                  </a:lnTo>
                  <a:lnTo>
                    <a:pt x="230" y="168"/>
                  </a:lnTo>
                  <a:lnTo>
                    <a:pt x="226" y="177"/>
                  </a:lnTo>
                  <a:lnTo>
                    <a:pt x="220" y="188"/>
                  </a:lnTo>
                  <a:lnTo>
                    <a:pt x="213" y="196"/>
                  </a:lnTo>
                  <a:lnTo>
                    <a:pt x="204" y="206"/>
                  </a:lnTo>
                  <a:lnTo>
                    <a:pt x="196" y="213"/>
                  </a:lnTo>
                  <a:lnTo>
                    <a:pt x="186" y="220"/>
                  </a:lnTo>
                  <a:lnTo>
                    <a:pt x="177" y="226"/>
                  </a:lnTo>
                  <a:lnTo>
                    <a:pt x="166" y="231"/>
                  </a:lnTo>
                  <a:lnTo>
                    <a:pt x="156" y="236"/>
                  </a:lnTo>
                  <a:lnTo>
                    <a:pt x="144" y="238"/>
                  </a:lnTo>
                  <a:lnTo>
                    <a:pt x="132" y="240"/>
                  </a:lnTo>
                  <a:lnTo>
                    <a:pt x="120" y="240"/>
                  </a:lnTo>
                  <a:lnTo>
                    <a:pt x="120" y="240"/>
                  </a:lnTo>
                  <a:close/>
                  <a:moveTo>
                    <a:pt x="120" y="50"/>
                  </a:moveTo>
                  <a:lnTo>
                    <a:pt x="120" y="50"/>
                  </a:lnTo>
                  <a:lnTo>
                    <a:pt x="113" y="52"/>
                  </a:lnTo>
                  <a:lnTo>
                    <a:pt x="106" y="53"/>
                  </a:lnTo>
                  <a:lnTo>
                    <a:pt x="93" y="56"/>
                  </a:lnTo>
                  <a:lnTo>
                    <a:pt x="81" y="62"/>
                  </a:lnTo>
                  <a:lnTo>
                    <a:pt x="70" y="72"/>
                  </a:lnTo>
                  <a:lnTo>
                    <a:pt x="62" y="81"/>
                  </a:lnTo>
                  <a:lnTo>
                    <a:pt x="56" y="93"/>
                  </a:lnTo>
                  <a:lnTo>
                    <a:pt x="51" y="106"/>
                  </a:lnTo>
                  <a:lnTo>
                    <a:pt x="50" y="113"/>
                  </a:lnTo>
                  <a:lnTo>
                    <a:pt x="50" y="120"/>
                  </a:lnTo>
                  <a:lnTo>
                    <a:pt x="50" y="120"/>
                  </a:lnTo>
                  <a:lnTo>
                    <a:pt x="50" y="128"/>
                  </a:lnTo>
                  <a:lnTo>
                    <a:pt x="51" y="135"/>
                  </a:lnTo>
                  <a:lnTo>
                    <a:pt x="56" y="148"/>
                  </a:lnTo>
                  <a:lnTo>
                    <a:pt x="62" y="160"/>
                  </a:lnTo>
                  <a:lnTo>
                    <a:pt x="70" y="170"/>
                  </a:lnTo>
                  <a:lnTo>
                    <a:pt x="81" y="179"/>
                  </a:lnTo>
                  <a:lnTo>
                    <a:pt x="93" y="186"/>
                  </a:lnTo>
                  <a:lnTo>
                    <a:pt x="106" y="189"/>
                  </a:lnTo>
                  <a:lnTo>
                    <a:pt x="113" y="190"/>
                  </a:lnTo>
                  <a:lnTo>
                    <a:pt x="120" y="190"/>
                  </a:lnTo>
                  <a:lnTo>
                    <a:pt x="120" y="190"/>
                  </a:lnTo>
                  <a:lnTo>
                    <a:pt x="127" y="190"/>
                  </a:lnTo>
                  <a:lnTo>
                    <a:pt x="134" y="189"/>
                  </a:lnTo>
                  <a:lnTo>
                    <a:pt x="147" y="186"/>
                  </a:lnTo>
                  <a:lnTo>
                    <a:pt x="159" y="179"/>
                  </a:lnTo>
                  <a:lnTo>
                    <a:pt x="170" y="170"/>
                  </a:lnTo>
                  <a:lnTo>
                    <a:pt x="178" y="160"/>
                  </a:lnTo>
                  <a:lnTo>
                    <a:pt x="184" y="148"/>
                  </a:lnTo>
                  <a:lnTo>
                    <a:pt x="189" y="135"/>
                  </a:lnTo>
                  <a:lnTo>
                    <a:pt x="190" y="128"/>
                  </a:lnTo>
                  <a:lnTo>
                    <a:pt x="190" y="120"/>
                  </a:lnTo>
                  <a:lnTo>
                    <a:pt x="190" y="120"/>
                  </a:lnTo>
                  <a:lnTo>
                    <a:pt x="190" y="113"/>
                  </a:lnTo>
                  <a:lnTo>
                    <a:pt x="189" y="106"/>
                  </a:lnTo>
                  <a:lnTo>
                    <a:pt x="184" y="93"/>
                  </a:lnTo>
                  <a:lnTo>
                    <a:pt x="178" y="81"/>
                  </a:lnTo>
                  <a:lnTo>
                    <a:pt x="170" y="72"/>
                  </a:lnTo>
                  <a:lnTo>
                    <a:pt x="159" y="62"/>
                  </a:lnTo>
                  <a:lnTo>
                    <a:pt x="147" y="56"/>
                  </a:lnTo>
                  <a:lnTo>
                    <a:pt x="134" y="53"/>
                  </a:lnTo>
                  <a:lnTo>
                    <a:pt x="127" y="52"/>
                  </a:lnTo>
                  <a:lnTo>
                    <a:pt x="120" y="50"/>
                  </a:lnTo>
                  <a:lnTo>
                    <a:pt x="12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36" name="그룹 35"/>
          <p:cNvGrpSpPr/>
          <p:nvPr/>
        </p:nvGrpSpPr>
        <p:grpSpPr>
          <a:xfrm>
            <a:off x="7992644" y="4866338"/>
            <a:ext cx="581792" cy="426183"/>
            <a:chOff x="4185844" y="5654656"/>
            <a:chExt cx="795338" cy="582613"/>
          </a:xfrm>
        </p:grpSpPr>
        <p:sp>
          <p:nvSpPr>
            <p:cNvPr id="37" name="Freeform 109"/>
            <p:cNvSpPr/>
            <p:nvPr/>
          </p:nvSpPr>
          <p:spPr bwMode="auto">
            <a:xfrm>
              <a:off x="4412856" y="5667356"/>
              <a:ext cx="555625" cy="557213"/>
            </a:xfrm>
            <a:custGeom>
              <a:avLst/>
              <a:gdLst>
                <a:gd name="T0" fmla="*/ 1047 w 1050"/>
                <a:gd name="T1" fmla="*/ 536 h 1051"/>
                <a:gd name="T2" fmla="*/ 1043 w 1050"/>
                <a:gd name="T3" fmla="*/ 500 h 1051"/>
                <a:gd name="T4" fmla="*/ 1037 w 1050"/>
                <a:gd name="T5" fmla="*/ 468 h 1051"/>
                <a:gd name="T6" fmla="*/ 1024 w 1050"/>
                <a:gd name="T7" fmla="*/ 418 h 1051"/>
                <a:gd name="T8" fmla="*/ 996 w 1050"/>
                <a:gd name="T9" fmla="*/ 348 h 1051"/>
                <a:gd name="T10" fmla="*/ 962 w 1050"/>
                <a:gd name="T11" fmla="*/ 283 h 1051"/>
                <a:gd name="T12" fmla="*/ 919 w 1050"/>
                <a:gd name="T13" fmla="*/ 222 h 1051"/>
                <a:gd name="T14" fmla="*/ 868 w 1050"/>
                <a:gd name="T15" fmla="*/ 167 h 1051"/>
                <a:gd name="T16" fmla="*/ 812 w 1050"/>
                <a:gd name="T17" fmla="*/ 119 h 1051"/>
                <a:gd name="T18" fmla="*/ 751 w 1050"/>
                <a:gd name="T19" fmla="*/ 79 h 1051"/>
                <a:gd name="T20" fmla="*/ 683 w 1050"/>
                <a:gd name="T21" fmla="*/ 46 h 1051"/>
                <a:gd name="T22" fmla="*/ 610 w 1050"/>
                <a:gd name="T23" fmla="*/ 21 h 1051"/>
                <a:gd name="T24" fmla="*/ 536 w 1050"/>
                <a:gd name="T25" fmla="*/ 6 h 1051"/>
                <a:gd name="T26" fmla="*/ 457 w 1050"/>
                <a:gd name="T27" fmla="*/ 0 h 1051"/>
                <a:gd name="T28" fmla="*/ 457 w 1050"/>
                <a:gd name="T29" fmla="*/ 0 h 1051"/>
                <a:gd name="T30" fmla="*/ 388 w 1050"/>
                <a:gd name="T31" fmla="*/ 5 h 1051"/>
                <a:gd name="T32" fmla="*/ 322 w 1050"/>
                <a:gd name="T33" fmla="*/ 16 h 1051"/>
                <a:gd name="T34" fmla="*/ 258 w 1050"/>
                <a:gd name="T35" fmla="*/ 35 h 1051"/>
                <a:gd name="T36" fmla="*/ 197 w 1050"/>
                <a:gd name="T37" fmla="*/ 60 h 1051"/>
                <a:gd name="T38" fmla="*/ 142 w 1050"/>
                <a:gd name="T39" fmla="*/ 92 h 1051"/>
                <a:gd name="T40" fmla="*/ 111 w 1050"/>
                <a:gd name="T41" fmla="*/ 112 h 1051"/>
                <a:gd name="T42" fmla="*/ 88 w 1050"/>
                <a:gd name="T43" fmla="*/ 131 h 1051"/>
                <a:gd name="T44" fmla="*/ 58 w 1050"/>
                <a:gd name="T45" fmla="*/ 162 h 1051"/>
                <a:gd name="T46" fmla="*/ 34 w 1050"/>
                <a:gd name="T47" fmla="*/ 199 h 1051"/>
                <a:gd name="T48" fmla="*/ 16 w 1050"/>
                <a:gd name="T49" fmla="*/ 239 h 1051"/>
                <a:gd name="T50" fmla="*/ 4 w 1050"/>
                <a:gd name="T51" fmla="*/ 282 h 1051"/>
                <a:gd name="T52" fmla="*/ 0 w 1050"/>
                <a:gd name="T53" fmla="*/ 328 h 1051"/>
                <a:gd name="T54" fmla="*/ 5 w 1050"/>
                <a:gd name="T55" fmla="*/ 382 h 1051"/>
                <a:gd name="T56" fmla="*/ 32 w 1050"/>
                <a:gd name="T57" fmla="*/ 455 h 1051"/>
                <a:gd name="T58" fmla="*/ 77 w 1050"/>
                <a:gd name="T59" fmla="*/ 516 h 1051"/>
                <a:gd name="T60" fmla="*/ 139 w 1050"/>
                <a:gd name="T61" fmla="*/ 562 h 1051"/>
                <a:gd name="T62" fmla="*/ 213 w 1050"/>
                <a:gd name="T63" fmla="*/ 588 h 1051"/>
                <a:gd name="T64" fmla="*/ 457 w 1050"/>
                <a:gd name="T65" fmla="*/ 594 h 1051"/>
                <a:gd name="T66" fmla="*/ 457 w 1050"/>
                <a:gd name="T67" fmla="*/ 785 h 1051"/>
                <a:gd name="T68" fmla="*/ 469 w 1050"/>
                <a:gd name="T69" fmla="*/ 864 h 1051"/>
                <a:gd name="T70" fmla="*/ 502 w 1050"/>
                <a:gd name="T71" fmla="*/ 934 h 1051"/>
                <a:gd name="T72" fmla="*/ 553 w 1050"/>
                <a:gd name="T73" fmla="*/ 991 h 1051"/>
                <a:gd name="T74" fmla="*/ 619 w 1050"/>
                <a:gd name="T75" fmla="*/ 1030 h 1051"/>
                <a:gd name="T76" fmla="*/ 696 w 1050"/>
                <a:gd name="T77" fmla="*/ 1050 h 1051"/>
                <a:gd name="T78" fmla="*/ 739 w 1050"/>
                <a:gd name="T79" fmla="*/ 1050 h 1051"/>
                <a:gd name="T80" fmla="*/ 784 w 1050"/>
                <a:gd name="T81" fmla="*/ 1044 h 1051"/>
                <a:gd name="T82" fmla="*/ 825 w 1050"/>
                <a:gd name="T83" fmla="*/ 1030 h 1051"/>
                <a:gd name="T84" fmla="*/ 865 w 1050"/>
                <a:gd name="T85" fmla="*/ 1010 h 1051"/>
                <a:gd name="T86" fmla="*/ 900 w 1050"/>
                <a:gd name="T87" fmla="*/ 984 h 1051"/>
                <a:gd name="T88" fmla="*/ 930 w 1050"/>
                <a:gd name="T89" fmla="*/ 953 h 1051"/>
                <a:gd name="T90" fmla="*/ 948 w 1050"/>
                <a:gd name="T91" fmla="*/ 928 h 1051"/>
                <a:gd name="T92" fmla="*/ 970 w 1050"/>
                <a:gd name="T93" fmla="*/ 891 h 1051"/>
                <a:gd name="T94" fmla="*/ 1000 w 1050"/>
                <a:gd name="T95" fmla="*/ 833 h 1051"/>
                <a:gd name="T96" fmla="*/ 1022 w 1050"/>
                <a:gd name="T97" fmla="*/ 772 h 1051"/>
                <a:gd name="T98" fmla="*/ 1039 w 1050"/>
                <a:gd name="T99" fmla="*/ 707 h 1051"/>
                <a:gd name="T100" fmla="*/ 1049 w 1050"/>
                <a:gd name="T101" fmla="*/ 640 h 1051"/>
                <a:gd name="T102" fmla="*/ 1050 w 1050"/>
                <a:gd name="T103" fmla="*/ 59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0" h="1051">
                  <a:moveTo>
                    <a:pt x="1049" y="562"/>
                  </a:moveTo>
                  <a:lnTo>
                    <a:pt x="1049" y="562"/>
                  </a:lnTo>
                  <a:lnTo>
                    <a:pt x="1047" y="536"/>
                  </a:lnTo>
                  <a:lnTo>
                    <a:pt x="1047" y="536"/>
                  </a:lnTo>
                  <a:lnTo>
                    <a:pt x="1043" y="500"/>
                  </a:lnTo>
                  <a:lnTo>
                    <a:pt x="1043" y="500"/>
                  </a:lnTo>
                  <a:lnTo>
                    <a:pt x="1039" y="480"/>
                  </a:lnTo>
                  <a:lnTo>
                    <a:pt x="1039" y="480"/>
                  </a:lnTo>
                  <a:lnTo>
                    <a:pt x="1037" y="468"/>
                  </a:lnTo>
                  <a:lnTo>
                    <a:pt x="1037" y="468"/>
                  </a:lnTo>
                  <a:lnTo>
                    <a:pt x="1031" y="443"/>
                  </a:lnTo>
                  <a:lnTo>
                    <a:pt x="1024" y="418"/>
                  </a:lnTo>
                  <a:lnTo>
                    <a:pt x="1015" y="395"/>
                  </a:lnTo>
                  <a:lnTo>
                    <a:pt x="1007" y="371"/>
                  </a:lnTo>
                  <a:lnTo>
                    <a:pt x="996" y="348"/>
                  </a:lnTo>
                  <a:lnTo>
                    <a:pt x="986" y="326"/>
                  </a:lnTo>
                  <a:lnTo>
                    <a:pt x="974" y="304"/>
                  </a:lnTo>
                  <a:lnTo>
                    <a:pt x="962" y="283"/>
                  </a:lnTo>
                  <a:lnTo>
                    <a:pt x="948" y="262"/>
                  </a:lnTo>
                  <a:lnTo>
                    <a:pt x="933" y="241"/>
                  </a:lnTo>
                  <a:lnTo>
                    <a:pt x="919" y="222"/>
                  </a:lnTo>
                  <a:lnTo>
                    <a:pt x="903" y="203"/>
                  </a:lnTo>
                  <a:lnTo>
                    <a:pt x="886" y="184"/>
                  </a:lnTo>
                  <a:lnTo>
                    <a:pt x="868" y="167"/>
                  </a:lnTo>
                  <a:lnTo>
                    <a:pt x="850" y="150"/>
                  </a:lnTo>
                  <a:lnTo>
                    <a:pt x="831" y="135"/>
                  </a:lnTo>
                  <a:lnTo>
                    <a:pt x="812" y="119"/>
                  </a:lnTo>
                  <a:lnTo>
                    <a:pt x="792" y="105"/>
                  </a:lnTo>
                  <a:lnTo>
                    <a:pt x="771" y="91"/>
                  </a:lnTo>
                  <a:lnTo>
                    <a:pt x="751" y="79"/>
                  </a:lnTo>
                  <a:lnTo>
                    <a:pt x="728" y="67"/>
                  </a:lnTo>
                  <a:lnTo>
                    <a:pt x="705" y="55"/>
                  </a:lnTo>
                  <a:lnTo>
                    <a:pt x="683" y="46"/>
                  </a:lnTo>
                  <a:lnTo>
                    <a:pt x="659" y="36"/>
                  </a:lnTo>
                  <a:lnTo>
                    <a:pt x="635" y="28"/>
                  </a:lnTo>
                  <a:lnTo>
                    <a:pt x="610" y="21"/>
                  </a:lnTo>
                  <a:lnTo>
                    <a:pt x="587" y="15"/>
                  </a:lnTo>
                  <a:lnTo>
                    <a:pt x="561" y="10"/>
                  </a:lnTo>
                  <a:lnTo>
                    <a:pt x="536" y="6"/>
                  </a:lnTo>
                  <a:lnTo>
                    <a:pt x="510" y="3"/>
                  </a:lnTo>
                  <a:lnTo>
                    <a:pt x="483" y="2"/>
                  </a:lnTo>
                  <a:lnTo>
                    <a:pt x="457" y="0"/>
                  </a:lnTo>
                  <a:lnTo>
                    <a:pt x="457" y="0"/>
                  </a:lnTo>
                  <a:lnTo>
                    <a:pt x="457" y="0"/>
                  </a:lnTo>
                  <a:lnTo>
                    <a:pt x="457" y="0"/>
                  </a:lnTo>
                  <a:lnTo>
                    <a:pt x="434" y="2"/>
                  </a:lnTo>
                  <a:lnTo>
                    <a:pt x="411" y="3"/>
                  </a:lnTo>
                  <a:lnTo>
                    <a:pt x="388" y="5"/>
                  </a:lnTo>
                  <a:lnTo>
                    <a:pt x="366" y="8"/>
                  </a:lnTo>
                  <a:lnTo>
                    <a:pt x="343" y="11"/>
                  </a:lnTo>
                  <a:lnTo>
                    <a:pt x="322" y="16"/>
                  </a:lnTo>
                  <a:lnTo>
                    <a:pt x="301" y="22"/>
                  </a:lnTo>
                  <a:lnTo>
                    <a:pt x="279" y="28"/>
                  </a:lnTo>
                  <a:lnTo>
                    <a:pt x="258" y="35"/>
                  </a:lnTo>
                  <a:lnTo>
                    <a:pt x="238" y="43"/>
                  </a:lnTo>
                  <a:lnTo>
                    <a:pt x="218" y="51"/>
                  </a:lnTo>
                  <a:lnTo>
                    <a:pt x="197" y="60"/>
                  </a:lnTo>
                  <a:lnTo>
                    <a:pt x="178" y="70"/>
                  </a:lnTo>
                  <a:lnTo>
                    <a:pt x="159" y="81"/>
                  </a:lnTo>
                  <a:lnTo>
                    <a:pt x="142" y="92"/>
                  </a:lnTo>
                  <a:lnTo>
                    <a:pt x="123" y="104"/>
                  </a:lnTo>
                  <a:lnTo>
                    <a:pt x="123" y="104"/>
                  </a:lnTo>
                  <a:lnTo>
                    <a:pt x="111" y="112"/>
                  </a:lnTo>
                  <a:lnTo>
                    <a:pt x="99" y="121"/>
                  </a:lnTo>
                  <a:lnTo>
                    <a:pt x="99" y="121"/>
                  </a:lnTo>
                  <a:lnTo>
                    <a:pt x="88" y="131"/>
                  </a:lnTo>
                  <a:lnTo>
                    <a:pt x="77" y="140"/>
                  </a:lnTo>
                  <a:lnTo>
                    <a:pt x="67" y="151"/>
                  </a:lnTo>
                  <a:lnTo>
                    <a:pt x="58" y="162"/>
                  </a:lnTo>
                  <a:lnTo>
                    <a:pt x="49" y="174"/>
                  </a:lnTo>
                  <a:lnTo>
                    <a:pt x="41" y="186"/>
                  </a:lnTo>
                  <a:lnTo>
                    <a:pt x="34" y="199"/>
                  </a:lnTo>
                  <a:lnTo>
                    <a:pt x="26" y="212"/>
                  </a:lnTo>
                  <a:lnTo>
                    <a:pt x="20" y="225"/>
                  </a:lnTo>
                  <a:lnTo>
                    <a:pt x="16" y="239"/>
                  </a:lnTo>
                  <a:lnTo>
                    <a:pt x="11" y="253"/>
                  </a:lnTo>
                  <a:lnTo>
                    <a:pt x="7" y="268"/>
                  </a:lnTo>
                  <a:lnTo>
                    <a:pt x="4" y="282"/>
                  </a:lnTo>
                  <a:lnTo>
                    <a:pt x="1" y="297"/>
                  </a:lnTo>
                  <a:lnTo>
                    <a:pt x="0" y="313"/>
                  </a:lnTo>
                  <a:lnTo>
                    <a:pt x="0" y="328"/>
                  </a:lnTo>
                  <a:lnTo>
                    <a:pt x="0" y="328"/>
                  </a:lnTo>
                  <a:lnTo>
                    <a:pt x="1" y="355"/>
                  </a:lnTo>
                  <a:lnTo>
                    <a:pt x="5" y="382"/>
                  </a:lnTo>
                  <a:lnTo>
                    <a:pt x="12" y="406"/>
                  </a:lnTo>
                  <a:lnTo>
                    <a:pt x="20" y="431"/>
                  </a:lnTo>
                  <a:lnTo>
                    <a:pt x="32" y="455"/>
                  </a:lnTo>
                  <a:lnTo>
                    <a:pt x="45" y="477"/>
                  </a:lnTo>
                  <a:lnTo>
                    <a:pt x="61" y="497"/>
                  </a:lnTo>
                  <a:lnTo>
                    <a:pt x="77" y="516"/>
                  </a:lnTo>
                  <a:lnTo>
                    <a:pt x="96" y="534"/>
                  </a:lnTo>
                  <a:lnTo>
                    <a:pt x="118" y="549"/>
                  </a:lnTo>
                  <a:lnTo>
                    <a:pt x="139" y="562"/>
                  </a:lnTo>
                  <a:lnTo>
                    <a:pt x="163" y="573"/>
                  </a:lnTo>
                  <a:lnTo>
                    <a:pt x="187" y="582"/>
                  </a:lnTo>
                  <a:lnTo>
                    <a:pt x="213" y="588"/>
                  </a:lnTo>
                  <a:lnTo>
                    <a:pt x="239" y="593"/>
                  </a:lnTo>
                  <a:lnTo>
                    <a:pt x="266" y="594"/>
                  </a:lnTo>
                  <a:lnTo>
                    <a:pt x="457" y="594"/>
                  </a:lnTo>
                  <a:lnTo>
                    <a:pt x="457" y="594"/>
                  </a:lnTo>
                  <a:lnTo>
                    <a:pt x="457" y="785"/>
                  </a:lnTo>
                  <a:lnTo>
                    <a:pt x="457" y="785"/>
                  </a:lnTo>
                  <a:lnTo>
                    <a:pt x="459" y="813"/>
                  </a:lnTo>
                  <a:lnTo>
                    <a:pt x="462" y="839"/>
                  </a:lnTo>
                  <a:lnTo>
                    <a:pt x="469" y="864"/>
                  </a:lnTo>
                  <a:lnTo>
                    <a:pt x="478" y="889"/>
                  </a:lnTo>
                  <a:lnTo>
                    <a:pt x="489" y="911"/>
                  </a:lnTo>
                  <a:lnTo>
                    <a:pt x="502" y="934"/>
                  </a:lnTo>
                  <a:lnTo>
                    <a:pt x="518" y="954"/>
                  </a:lnTo>
                  <a:lnTo>
                    <a:pt x="535" y="973"/>
                  </a:lnTo>
                  <a:lnTo>
                    <a:pt x="553" y="991"/>
                  </a:lnTo>
                  <a:lnTo>
                    <a:pt x="574" y="1005"/>
                  </a:lnTo>
                  <a:lnTo>
                    <a:pt x="596" y="1019"/>
                  </a:lnTo>
                  <a:lnTo>
                    <a:pt x="619" y="1030"/>
                  </a:lnTo>
                  <a:lnTo>
                    <a:pt x="644" y="1039"/>
                  </a:lnTo>
                  <a:lnTo>
                    <a:pt x="670" y="1045"/>
                  </a:lnTo>
                  <a:lnTo>
                    <a:pt x="696" y="1050"/>
                  </a:lnTo>
                  <a:lnTo>
                    <a:pt x="723" y="1051"/>
                  </a:lnTo>
                  <a:lnTo>
                    <a:pt x="723" y="1051"/>
                  </a:lnTo>
                  <a:lnTo>
                    <a:pt x="739" y="1050"/>
                  </a:lnTo>
                  <a:lnTo>
                    <a:pt x="754" y="1049"/>
                  </a:lnTo>
                  <a:lnTo>
                    <a:pt x="768" y="1047"/>
                  </a:lnTo>
                  <a:lnTo>
                    <a:pt x="784" y="1044"/>
                  </a:lnTo>
                  <a:lnTo>
                    <a:pt x="798" y="1041"/>
                  </a:lnTo>
                  <a:lnTo>
                    <a:pt x="812" y="1036"/>
                  </a:lnTo>
                  <a:lnTo>
                    <a:pt x="825" y="1030"/>
                  </a:lnTo>
                  <a:lnTo>
                    <a:pt x="840" y="1024"/>
                  </a:lnTo>
                  <a:lnTo>
                    <a:pt x="853" y="1017"/>
                  </a:lnTo>
                  <a:lnTo>
                    <a:pt x="865" y="1010"/>
                  </a:lnTo>
                  <a:lnTo>
                    <a:pt x="876" y="1001"/>
                  </a:lnTo>
                  <a:lnTo>
                    <a:pt x="888" y="993"/>
                  </a:lnTo>
                  <a:lnTo>
                    <a:pt x="900" y="984"/>
                  </a:lnTo>
                  <a:lnTo>
                    <a:pt x="910" y="974"/>
                  </a:lnTo>
                  <a:lnTo>
                    <a:pt x="920" y="963"/>
                  </a:lnTo>
                  <a:lnTo>
                    <a:pt x="930" y="953"/>
                  </a:lnTo>
                  <a:lnTo>
                    <a:pt x="930" y="953"/>
                  </a:lnTo>
                  <a:lnTo>
                    <a:pt x="939" y="941"/>
                  </a:lnTo>
                  <a:lnTo>
                    <a:pt x="948" y="928"/>
                  </a:lnTo>
                  <a:lnTo>
                    <a:pt x="948" y="928"/>
                  </a:lnTo>
                  <a:lnTo>
                    <a:pt x="959" y="910"/>
                  </a:lnTo>
                  <a:lnTo>
                    <a:pt x="970" y="891"/>
                  </a:lnTo>
                  <a:lnTo>
                    <a:pt x="981" y="872"/>
                  </a:lnTo>
                  <a:lnTo>
                    <a:pt x="990" y="853"/>
                  </a:lnTo>
                  <a:lnTo>
                    <a:pt x="1000" y="833"/>
                  </a:lnTo>
                  <a:lnTo>
                    <a:pt x="1008" y="813"/>
                  </a:lnTo>
                  <a:lnTo>
                    <a:pt x="1015" y="792"/>
                  </a:lnTo>
                  <a:lnTo>
                    <a:pt x="1022" y="772"/>
                  </a:lnTo>
                  <a:lnTo>
                    <a:pt x="1030" y="751"/>
                  </a:lnTo>
                  <a:lnTo>
                    <a:pt x="1034" y="729"/>
                  </a:lnTo>
                  <a:lnTo>
                    <a:pt x="1039" y="707"/>
                  </a:lnTo>
                  <a:lnTo>
                    <a:pt x="1043" y="686"/>
                  </a:lnTo>
                  <a:lnTo>
                    <a:pt x="1046" y="663"/>
                  </a:lnTo>
                  <a:lnTo>
                    <a:pt x="1049" y="640"/>
                  </a:lnTo>
                  <a:lnTo>
                    <a:pt x="1050" y="617"/>
                  </a:lnTo>
                  <a:lnTo>
                    <a:pt x="1050" y="594"/>
                  </a:lnTo>
                  <a:lnTo>
                    <a:pt x="1050" y="594"/>
                  </a:lnTo>
                  <a:lnTo>
                    <a:pt x="1049" y="562"/>
                  </a:lnTo>
                  <a:lnTo>
                    <a:pt x="1049" y="5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Freeform 110"/>
            <p:cNvSpPr>
              <a:spLocks noEditPoints="1"/>
            </p:cNvSpPr>
            <p:nvPr/>
          </p:nvSpPr>
          <p:spPr bwMode="auto">
            <a:xfrm>
              <a:off x="4398569" y="5654656"/>
              <a:ext cx="582613" cy="582613"/>
            </a:xfrm>
            <a:custGeom>
              <a:avLst/>
              <a:gdLst>
                <a:gd name="T0" fmla="*/ 689 w 1100"/>
                <a:gd name="T1" fmla="*/ 1095 h 1101"/>
                <a:gd name="T2" fmla="*/ 563 w 1100"/>
                <a:gd name="T3" fmla="*/ 1035 h 1101"/>
                <a:gd name="T4" fmla="*/ 470 w 1100"/>
                <a:gd name="T5" fmla="*/ 896 h 1101"/>
                <a:gd name="T6" fmla="*/ 457 w 1100"/>
                <a:gd name="T7" fmla="*/ 810 h 1101"/>
                <a:gd name="T8" fmla="*/ 247 w 1100"/>
                <a:gd name="T9" fmla="*/ 640 h 1101"/>
                <a:gd name="T10" fmla="*/ 129 w 1100"/>
                <a:gd name="T11" fmla="*/ 594 h 1101"/>
                <a:gd name="T12" fmla="*/ 23 w 1100"/>
                <a:gd name="T13" fmla="*/ 466 h 1101"/>
                <a:gd name="T14" fmla="*/ 0 w 1100"/>
                <a:gd name="T15" fmla="*/ 367 h 1101"/>
                <a:gd name="T16" fmla="*/ 7 w 1100"/>
                <a:gd name="T17" fmla="*/ 288 h 1101"/>
                <a:gd name="T18" fmla="*/ 44 w 1100"/>
                <a:gd name="T19" fmla="*/ 200 h 1101"/>
                <a:gd name="T20" fmla="*/ 108 w 1100"/>
                <a:gd name="T21" fmla="*/ 126 h 1101"/>
                <a:gd name="T22" fmla="*/ 174 w 1100"/>
                <a:gd name="T23" fmla="*/ 84 h 1101"/>
                <a:gd name="T24" fmla="*/ 300 w 1100"/>
                <a:gd name="T25" fmla="*/ 28 h 1101"/>
                <a:gd name="T26" fmla="*/ 435 w 1100"/>
                <a:gd name="T27" fmla="*/ 3 h 1101"/>
                <a:gd name="T28" fmla="*/ 561 w 1100"/>
                <a:gd name="T29" fmla="*/ 6 h 1101"/>
                <a:gd name="T30" fmla="*/ 714 w 1100"/>
                <a:gd name="T31" fmla="*/ 46 h 1101"/>
                <a:gd name="T32" fmla="*/ 852 w 1100"/>
                <a:gd name="T33" fmla="*/ 124 h 1101"/>
                <a:gd name="T34" fmla="*/ 948 w 1100"/>
                <a:gd name="T35" fmla="*/ 213 h 1101"/>
                <a:gd name="T36" fmla="*/ 1034 w 1100"/>
                <a:gd name="T37" fmla="*/ 341 h 1101"/>
                <a:gd name="T38" fmla="*/ 1085 w 1100"/>
                <a:gd name="T39" fmla="*/ 488 h 1101"/>
                <a:gd name="T40" fmla="*/ 1097 w 1100"/>
                <a:gd name="T41" fmla="*/ 559 h 1101"/>
                <a:gd name="T42" fmla="*/ 1100 w 1100"/>
                <a:gd name="T43" fmla="*/ 643 h 1101"/>
                <a:gd name="T44" fmla="*/ 1079 w 1100"/>
                <a:gd name="T45" fmla="*/ 779 h 1101"/>
                <a:gd name="T46" fmla="*/ 1028 w 1100"/>
                <a:gd name="T47" fmla="*/ 908 h 1101"/>
                <a:gd name="T48" fmla="*/ 974 w 1100"/>
                <a:gd name="T49" fmla="*/ 993 h 1101"/>
                <a:gd name="T50" fmla="*/ 914 w 1100"/>
                <a:gd name="T51" fmla="*/ 1049 h 1101"/>
                <a:gd name="T52" fmla="*/ 828 w 1100"/>
                <a:gd name="T53" fmla="*/ 1089 h 1101"/>
                <a:gd name="T54" fmla="*/ 748 w 1100"/>
                <a:gd name="T55" fmla="*/ 1101 h 1101"/>
                <a:gd name="T56" fmla="*/ 397 w 1100"/>
                <a:gd name="T57" fmla="*/ 57 h 1101"/>
                <a:gd name="T58" fmla="*/ 275 w 1100"/>
                <a:gd name="T59" fmla="*/ 90 h 1101"/>
                <a:gd name="T60" fmla="*/ 162 w 1100"/>
                <a:gd name="T61" fmla="*/ 149 h 1101"/>
                <a:gd name="T62" fmla="*/ 139 w 1100"/>
                <a:gd name="T63" fmla="*/ 165 h 1101"/>
                <a:gd name="T64" fmla="*/ 86 w 1100"/>
                <a:gd name="T65" fmla="*/ 226 h 1101"/>
                <a:gd name="T66" fmla="*/ 56 w 1100"/>
                <a:gd name="T67" fmla="*/ 300 h 1101"/>
                <a:gd name="T68" fmla="*/ 51 w 1100"/>
                <a:gd name="T69" fmla="*/ 378 h 1101"/>
                <a:gd name="T70" fmla="*/ 105 w 1100"/>
                <a:gd name="T71" fmla="*/ 506 h 1101"/>
                <a:gd name="T72" fmla="*/ 220 w 1100"/>
                <a:gd name="T73" fmla="*/ 583 h 1101"/>
                <a:gd name="T74" fmla="*/ 487 w 1100"/>
                <a:gd name="T75" fmla="*/ 594 h 1101"/>
                <a:gd name="T76" fmla="*/ 506 w 1100"/>
                <a:gd name="T77" fmla="*/ 614 h 1101"/>
                <a:gd name="T78" fmla="*/ 518 w 1100"/>
                <a:gd name="T79" fmla="*/ 882 h 1101"/>
                <a:gd name="T80" fmla="*/ 595 w 1100"/>
                <a:gd name="T81" fmla="*/ 996 h 1101"/>
                <a:gd name="T82" fmla="*/ 723 w 1100"/>
                <a:gd name="T83" fmla="*/ 1050 h 1101"/>
                <a:gd name="T84" fmla="*/ 802 w 1100"/>
                <a:gd name="T85" fmla="*/ 1045 h 1101"/>
                <a:gd name="T86" fmla="*/ 875 w 1100"/>
                <a:gd name="T87" fmla="*/ 1015 h 1101"/>
                <a:gd name="T88" fmla="*/ 936 w 1100"/>
                <a:gd name="T89" fmla="*/ 961 h 1101"/>
                <a:gd name="T90" fmla="*/ 951 w 1100"/>
                <a:gd name="T91" fmla="*/ 939 h 1101"/>
                <a:gd name="T92" fmla="*/ 1011 w 1100"/>
                <a:gd name="T93" fmla="*/ 827 h 1101"/>
                <a:gd name="T94" fmla="*/ 1044 w 1100"/>
                <a:gd name="T95" fmla="*/ 705 h 1101"/>
                <a:gd name="T96" fmla="*/ 1049 w 1100"/>
                <a:gd name="T97" fmla="*/ 589 h 1101"/>
                <a:gd name="T98" fmla="*/ 1039 w 1100"/>
                <a:gd name="T99" fmla="*/ 510 h 1101"/>
                <a:gd name="T100" fmla="*/ 1017 w 1100"/>
                <a:gd name="T101" fmla="*/ 428 h 1101"/>
                <a:gd name="T102" fmla="*/ 951 w 1100"/>
                <a:gd name="T103" fmla="*/ 298 h 1101"/>
                <a:gd name="T104" fmla="*/ 856 w 1100"/>
                <a:gd name="T105" fmla="*/ 193 h 1101"/>
                <a:gd name="T106" fmla="*/ 739 w 1100"/>
                <a:gd name="T107" fmla="*/ 113 h 1101"/>
                <a:gd name="T108" fmla="*/ 603 w 1100"/>
                <a:gd name="T109" fmla="*/ 65 h 1101"/>
                <a:gd name="T110" fmla="*/ 482 w 1100"/>
                <a:gd name="T111" fmla="*/ 5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0" h="1101">
                  <a:moveTo>
                    <a:pt x="748" y="1101"/>
                  </a:moveTo>
                  <a:lnTo>
                    <a:pt x="748" y="1101"/>
                  </a:lnTo>
                  <a:lnTo>
                    <a:pt x="733" y="1100"/>
                  </a:lnTo>
                  <a:lnTo>
                    <a:pt x="719" y="1099"/>
                  </a:lnTo>
                  <a:lnTo>
                    <a:pt x="703" y="1098"/>
                  </a:lnTo>
                  <a:lnTo>
                    <a:pt x="689" y="1095"/>
                  </a:lnTo>
                  <a:lnTo>
                    <a:pt x="676" y="1092"/>
                  </a:lnTo>
                  <a:lnTo>
                    <a:pt x="662" y="1088"/>
                  </a:lnTo>
                  <a:lnTo>
                    <a:pt x="634" y="1077"/>
                  </a:lnTo>
                  <a:lnTo>
                    <a:pt x="609" y="1066"/>
                  </a:lnTo>
                  <a:lnTo>
                    <a:pt x="586" y="1051"/>
                  </a:lnTo>
                  <a:lnTo>
                    <a:pt x="563" y="1035"/>
                  </a:lnTo>
                  <a:lnTo>
                    <a:pt x="542" y="1016"/>
                  </a:lnTo>
                  <a:lnTo>
                    <a:pt x="524" y="994"/>
                  </a:lnTo>
                  <a:lnTo>
                    <a:pt x="506" y="973"/>
                  </a:lnTo>
                  <a:lnTo>
                    <a:pt x="492" y="948"/>
                  </a:lnTo>
                  <a:lnTo>
                    <a:pt x="480" y="923"/>
                  </a:lnTo>
                  <a:lnTo>
                    <a:pt x="470" y="896"/>
                  </a:lnTo>
                  <a:lnTo>
                    <a:pt x="466" y="883"/>
                  </a:lnTo>
                  <a:lnTo>
                    <a:pt x="463" y="868"/>
                  </a:lnTo>
                  <a:lnTo>
                    <a:pt x="460" y="854"/>
                  </a:lnTo>
                  <a:lnTo>
                    <a:pt x="459" y="840"/>
                  </a:lnTo>
                  <a:lnTo>
                    <a:pt x="457" y="825"/>
                  </a:lnTo>
                  <a:lnTo>
                    <a:pt x="457" y="810"/>
                  </a:lnTo>
                  <a:lnTo>
                    <a:pt x="457" y="644"/>
                  </a:lnTo>
                  <a:lnTo>
                    <a:pt x="291" y="644"/>
                  </a:lnTo>
                  <a:lnTo>
                    <a:pt x="291" y="644"/>
                  </a:lnTo>
                  <a:lnTo>
                    <a:pt x="276" y="644"/>
                  </a:lnTo>
                  <a:lnTo>
                    <a:pt x="262" y="643"/>
                  </a:lnTo>
                  <a:lnTo>
                    <a:pt x="247" y="640"/>
                  </a:lnTo>
                  <a:lnTo>
                    <a:pt x="233" y="638"/>
                  </a:lnTo>
                  <a:lnTo>
                    <a:pt x="219" y="635"/>
                  </a:lnTo>
                  <a:lnTo>
                    <a:pt x="205" y="631"/>
                  </a:lnTo>
                  <a:lnTo>
                    <a:pt x="178" y="621"/>
                  </a:lnTo>
                  <a:lnTo>
                    <a:pt x="152" y="608"/>
                  </a:lnTo>
                  <a:lnTo>
                    <a:pt x="129" y="594"/>
                  </a:lnTo>
                  <a:lnTo>
                    <a:pt x="106" y="578"/>
                  </a:lnTo>
                  <a:lnTo>
                    <a:pt x="86" y="559"/>
                  </a:lnTo>
                  <a:lnTo>
                    <a:pt x="67" y="538"/>
                  </a:lnTo>
                  <a:lnTo>
                    <a:pt x="50" y="516"/>
                  </a:lnTo>
                  <a:lnTo>
                    <a:pt x="35" y="492"/>
                  </a:lnTo>
                  <a:lnTo>
                    <a:pt x="23" y="466"/>
                  </a:lnTo>
                  <a:lnTo>
                    <a:pt x="13" y="440"/>
                  </a:lnTo>
                  <a:lnTo>
                    <a:pt x="10" y="426"/>
                  </a:lnTo>
                  <a:lnTo>
                    <a:pt x="6" y="411"/>
                  </a:lnTo>
                  <a:lnTo>
                    <a:pt x="4" y="397"/>
                  </a:lnTo>
                  <a:lnTo>
                    <a:pt x="2" y="383"/>
                  </a:lnTo>
                  <a:lnTo>
                    <a:pt x="0" y="367"/>
                  </a:lnTo>
                  <a:lnTo>
                    <a:pt x="0" y="353"/>
                  </a:lnTo>
                  <a:lnTo>
                    <a:pt x="0" y="353"/>
                  </a:lnTo>
                  <a:lnTo>
                    <a:pt x="0" y="336"/>
                  </a:lnTo>
                  <a:lnTo>
                    <a:pt x="2" y="320"/>
                  </a:lnTo>
                  <a:lnTo>
                    <a:pt x="4" y="304"/>
                  </a:lnTo>
                  <a:lnTo>
                    <a:pt x="7" y="288"/>
                  </a:lnTo>
                  <a:lnTo>
                    <a:pt x="11" y="272"/>
                  </a:lnTo>
                  <a:lnTo>
                    <a:pt x="16" y="257"/>
                  </a:lnTo>
                  <a:lnTo>
                    <a:pt x="22" y="243"/>
                  </a:lnTo>
                  <a:lnTo>
                    <a:pt x="29" y="227"/>
                  </a:lnTo>
                  <a:lnTo>
                    <a:pt x="36" y="213"/>
                  </a:lnTo>
                  <a:lnTo>
                    <a:pt x="44" y="200"/>
                  </a:lnTo>
                  <a:lnTo>
                    <a:pt x="53" y="186"/>
                  </a:lnTo>
                  <a:lnTo>
                    <a:pt x="62" y="173"/>
                  </a:lnTo>
                  <a:lnTo>
                    <a:pt x="73" y="161"/>
                  </a:lnTo>
                  <a:lnTo>
                    <a:pt x="83" y="149"/>
                  </a:lnTo>
                  <a:lnTo>
                    <a:pt x="95" y="137"/>
                  </a:lnTo>
                  <a:lnTo>
                    <a:pt x="108" y="126"/>
                  </a:lnTo>
                  <a:lnTo>
                    <a:pt x="108" y="126"/>
                  </a:lnTo>
                  <a:lnTo>
                    <a:pt x="121" y="117"/>
                  </a:lnTo>
                  <a:lnTo>
                    <a:pt x="135" y="107"/>
                  </a:lnTo>
                  <a:lnTo>
                    <a:pt x="135" y="107"/>
                  </a:lnTo>
                  <a:lnTo>
                    <a:pt x="154" y="95"/>
                  </a:lnTo>
                  <a:lnTo>
                    <a:pt x="174" y="84"/>
                  </a:lnTo>
                  <a:lnTo>
                    <a:pt x="194" y="72"/>
                  </a:lnTo>
                  <a:lnTo>
                    <a:pt x="214" y="61"/>
                  </a:lnTo>
                  <a:lnTo>
                    <a:pt x="235" y="52"/>
                  </a:lnTo>
                  <a:lnTo>
                    <a:pt x="257" y="43"/>
                  </a:lnTo>
                  <a:lnTo>
                    <a:pt x="278" y="35"/>
                  </a:lnTo>
                  <a:lnTo>
                    <a:pt x="300" y="28"/>
                  </a:lnTo>
                  <a:lnTo>
                    <a:pt x="322" y="22"/>
                  </a:lnTo>
                  <a:lnTo>
                    <a:pt x="345" y="16"/>
                  </a:lnTo>
                  <a:lnTo>
                    <a:pt x="367" y="11"/>
                  </a:lnTo>
                  <a:lnTo>
                    <a:pt x="390" y="8"/>
                  </a:lnTo>
                  <a:lnTo>
                    <a:pt x="412" y="5"/>
                  </a:lnTo>
                  <a:lnTo>
                    <a:pt x="435" y="3"/>
                  </a:lnTo>
                  <a:lnTo>
                    <a:pt x="459" y="2"/>
                  </a:lnTo>
                  <a:lnTo>
                    <a:pt x="482" y="0"/>
                  </a:lnTo>
                  <a:lnTo>
                    <a:pt x="482" y="0"/>
                  </a:lnTo>
                  <a:lnTo>
                    <a:pt x="508" y="2"/>
                  </a:lnTo>
                  <a:lnTo>
                    <a:pt x="535" y="3"/>
                  </a:lnTo>
                  <a:lnTo>
                    <a:pt x="561" y="6"/>
                  </a:lnTo>
                  <a:lnTo>
                    <a:pt x="587" y="10"/>
                  </a:lnTo>
                  <a:lnTo>
                    <a:pt x="613" y="15"/>
                  </a:lnTo>
                  <a:lnTo>
                    <a:pt x="639" y="22"/>
                  </a:lnTo>
                  <a:lnTo>
                    <a:pt x="664" y="29"/>
                  </a:lnTo>
                  <a:lnTo>
                    <a:pt x="689" y="37"/>
                  </a:lnTo>
                  <a:lnTo>
                    <a:pt x="714" y="46"/>
                  </a:lnTo>
                  <a:lnTo>
                    <a:pt x="738" y="56"/>
                  </a:lnTo>
                  <a:lnTo>
                    <a:pt x="761" y="68"/>
                  </a:lnTo>
                  <a:lnTo>
                    <a:pt x="785" y="80"/>
                  </a:lnTo>
                  <a:lnTo>
                    <a:pt x="808" y="94"/>
                  </a:lnTo>
                  <a:lnTo>
                    <a:pt x="830" y="109"/>
                  </a:lnTo>
                  <a:lnTo>
                    <a:pt x="852" y="124"/>
                  </a:lnTo>
                  <a:lnTo>
                    <a:pt x="873" y="141"/>
                  </a:lnTo>
                  <a:lnTo>
                    <a:pt x="873" y="141"/>
                  </a:lnTo>
                  <a:lnTo>
                    <a:pt x="892" y="157"/>
                  </a:lnTo>
                  <a:lnTo>
                    <a:pt x="912" y="175"/>
                  </a:lnTo>
                  <a:lnTo>
                    <a:pt x="930" y="193"/>
                  </a:lnTo>
                  <a:lnTo>
                    <a:pt x="948" y="213"/>
                  </a:lnTo>
                  <a:lnTo>
                    <a:pt x="964" y="232"/>
                  </a:lnTo>
                  <a:lnTo>
                    <a:pt x="980" y="253"/>
                  </a:lnTo>
                  <a:lnTo>
                    <a:pt x="995" y="275"/>
                  </a:lnTo>
                  <a:lnTo>
                    <a:pt x="1008" y="296"/>
                  </a:lnTo>
                  <a:lnTo>
                    <a:pt x="1021" y="319"/>
                  </a:lnTo>
                  <a:lnTo>
                    <a:pt x="1034" y="341"/>
                  </a:lnTo>
                  <a:lnTo>
                    <a:pt x="1045" y="365"/>
                  </a:lnTo>
                  <a:lnTo>
                    <a:pt x="1056" y="389"/>
                  </a:lnTo>
                  <a:lnTo>
                    <a:pt x="1064" y="412"/>
                  </a:lnTo>
                  <a:lnTo>
                    <a:pt x="1072" y="437"/>
                  </a:lnTo>
                  <a:lnTo>
                    <a:pt x="1079" y="462"/>
                  </a:lnTo>
                  <a:lnTo>
                    <a:pt x="1085" y="488"/>
                  </a:lnTo>
                  <a:lnTo>
                    <a:pt x="1085" y="488"/>
                  </a:lnTo>
                  <a:lnTo>
                    <a:pt x="1089" y="500"/>
                  </a:lnTo>
                  <a:lnTo>
                    <a:pt x="1089" y="500"/>
                  </a:lnTo>
                  <a:lnTo>
                    <a:pt x="1093" y="522"/>
                  </a:lnTo>
                  <a:lnTo>
                    <a:pt x="1093" y="522"/>
                  </a:lnTo>
                  <a:lnTo>
                    <a:pt x="1097" y="559"/>
                  </a:lnTo>
                  <a:lnTo>
                    <a:pt x="1097" y="559"/>
                  </a:lnTo>
                  <a:lnTo>
                    <a:pt x="1098" y="586"/>
                  </a:lnTo>
                  <a:lnTo>
                    <a:pt x="1098" y="586"/>
                  </a:lnTo>
                  <a:lnTo>
                    <a:pt x="1100" y="619"/>
                  </a:lnTo>
                  <a:lnTo>
                    <a:pt x="1100" y="619"/>
                  </a:lnTo>
                  <a:lnTo>
                    <a:pt x="1100" y="643"/>
                  </a:lnTo>
                  <a:lnTo>
                    <a:pt x="1098" y="665"/>
                  </a:lnTo>
                  <a:lnTo>
                    <a:pt x="1096" y="689"/>
                  </a:lnTo>
                  <a:lnTo>
                    <a:pt x="1093" y="712"/>
                  </a:lnTo>
                  <a:lnTo>
                    <a:pt x="1089" y="734"/>
                  </a:lnTo>
                  <a:lnTo>
                    <a:pt x="1084" y="757"/>
                  </a:lnTo>
                  <a:lnTo>
                    <a:pt x="1079" y="779"/>
                  </a:lnTo>
                  <a:lnTo>
                    <a:pt x="1072" y="801"/>
                  </a:lnTo>
                  <a:lnTo>
                    <a:pt x="1065" y="823"/>
                  </a:lnTo>
                  <a:lnTo>
                    <a:pt x="1058" y="845"/>
                  </a:lnTo>
                  <a:lnTo>
                    <a:pt x="1049" y="866"/>
                  </a:lnTo>
                  <a:lnTo>
                    <a:pt x="1039" y="886"/>
                  </a:lnTo>
                  <a:lnTo>
                    <a:pt x="1028" y="908"/>
                  </a:lnTo>
                  <a:lnTo>
                    <a:pt x="1018" y="928"/>
                  </a:lnTo>
                  <a:lnTo>
                    <a:pt x="1006" y="947"/>
                  </a:lnTo>
                  <a:lnTo>
                    <a:pt x="993" y="967"/>
                  </a:lnTo>
                  <a:lnTo>
                    <a:pt x="993" y="967"/>
                  </a:lnTo>
                  <a:lnTo>
                    <a:pt x="983" y="980"/>
                  </a:lnTo>
                  <a:lnTo>
                    <a:pt x="974" y="993"/>
                  </a:lnTo>
                  <a:lnTo>
                    <a:pt x="974" y="993"/>
                  </a:lnTo>
                  <a:lnTo>
                    <a:pt x="963" y="1005"/>
                  </a:lnTo>
                  <a:lnTo>
                    <a:pt x="952" y="1017"/>
                  </a:lnTo>
                  <a:lnTo>
                    <a:pt x="941" y="1029"/>
                  </a:lnTo>
                  <a:lnTo>
                    <a:pt x="928" y="1038"/>
                  </a:lnTo>
                  <a:lnTo>
                    <a:pt x="914" y="1049"/>
                  </a:lnTo>
                  <a:lnTo>
                    <a:pt x="901" y="1057"/>
                  </a:lnTo>
                  <a:lnTo>
                    <a:pt x="887" y="1066"/>
                  </a:lnTo>
                  <a:lnTo>
                    <a:pt x="873" y="1073"/>
                  </a:lnTo>
                  <a:lnTo>
                    <a:pt x="859" y="1079"/>
                  </a:lnTo>
                  <a:lnTo>
                    <a:pt x="843" y="1085"/>
                  </a:lnTo>
                  <a:lnTo>
                    <a:pt x="828" y="1089"/>
                  </a:lnTo>
                  <a:lnTo>
                    <a:pt x="812" y="1094"/>
                  </a:lnTo>
                  <a:lnTo>
                    <a:pt x="797" y="1096"/>
                  </a:lnTo>
                  <a:lnTo>
                    <a:pt x="780" y="1099"/>
                  </a:lnTo>
                  <a:lnTo>
                    <a:pt x="765" y="1100"/>
                  </a:lnTo>
                  <a:lnTo>
                    <a:pt x="748" y="1101"/>
                  </a:lnTo>
                  <a:lnTo>
                    <a:pt x="748" y="1101"/>
                  </a:lnTo>
                  <a:close/>
                  <a:moveTo>
                    <a:pt x="482" y="50"/>
                  </a:moveTo>
                  <a:lnTo>
                    <a:pt x="482" y="50"/>
                  </a:lnTo>
                  <a:lnTo>
                    <a:pt x="460" y="52"/>
                  </a:lnTo>
                  <a:lnTo>
                    <a:pt x="440" y="53"/>
                  </a:lnTo>
                  <a:lnTo>
                    <a:pt x="418" y="54"/>
                  </a:lnTo>
                  <a:lnTo>
                    <a:pt x="397" y="57"/>
                  </a:lnTo>
                  <a:lnTo>
                    <a:pt x="376" y="61"/>
                  </a:lnTo>
                  <a:lnTo>
                    <a:pt x="355" y="65"/>
                  </a:lnTo>
                  <a:lnTo>
                    <a:pt x="335" y="71"/>
                  </a:lnTo>
                  <a:lnTo>
                    <a:pt x="314" y="76"/>
                  </a:lnTo>
                  <a:lnTo>
                    <a:pt x="295" y="82"/>
                  </a:lnTo>
                  <a:lnTo>
                    <a:pt x="275" y="90"/>
                  </a:lnTo>
                  <a:lnTo>
                    <a:pt x="254" y="98"/>
                  </a:lnTo>
                  <a:lnTo>
                    <a:pt x="235" y="106"/>
                  </a:lnTo>
                  <a:lnTo>
                    <a:pt x="216" y="117"/>
                  </a:lnTo>
                  <a:lnTo>
                    <a:pt x="199" y="126"/>
                  </a:lnTo>
                  <a:lnTo>
                    <a:pt x="180" y="137"/>
                  </a:lnTo>
                  <a:lnTo>
                    <a:pt x="162" y="149"/>
                  </a:lnTo>
                  <a:lnTo>
                    <a:pt x="162" y="149"/>
                  </a:lnTo>
                  <a:lnTo>
                    <a:pt x="162" y="150"/>
                  </a:lnTo>
                  <a:lnTo>
                    <a:pt x="162" y="150"/>
                  </a:lnTo>
                  <a:lnTo>
                    <a:pt x="150" y="157"/>
                  </a:lnTo>
                  <a:lnTo>
                    <a:pt x="139" y="165"/>
                  </a:lnTo>
                  <a:lnTo>
                    <a:pt x="139" y="165"/>
                  </a:lnTo>
                  <a:lnTo>
                    <a:pt x="129" y="175"/>
                  </a:lnTo>
                  <a:lnTo>
                    <a:pt x="119" y="183"/>
                  </a:lnTo>
                  <a:lnTo>
                    <a:pt x="110" y="194"/>
                  </a:lnTo>
                  <a:lnTo>
                    <a:pt x="101" y="203"/>
                  </a:lnTo>
                  <a:lnTo>
                    <a:pt x="93" y="214"/>
                  </a:lnTo>
                  <a:lnTo>
                    <a:pt x="86" y="226"/>
                  </a:lnTo>
                  <a:lnTo>
                    <a:pt x="80" y="237"/>
                  </a:lnTo>
                  <a:lnTo>
                    <a:pt x="74" y="249"/>
                  </a:lnTo>
                  <a:lnTo>
                    <a:pt x="68" y="262"/>
                  </a:lnTo>
                  <a:lnTo>
                    <a:pt x="63" y="274"/>
                  </a:lnTo>
                  <a:lnTo>
                    <a:pt x="60" y="287"/>
                  </a:lnTo>
                  <a:lnTo>
                    <a:pt x="56" y="300"/>
                  </a:lnTo>
                  <a:lnTo>
                    <a:pt x="54" y="313"/>
                  </a:lnTo>
                  <a:lnTo>
                    <a:pt x="51" y="326"/>
                  </a:lnTo>
                  <a:lnTo>
                    <a:pt x="50" y="339"/>
                  </a:lnTo>
                  <a:lnTo>
                    <a:pt x="50" y="353"/>
                  </a:lnTo>
                  <a:lnTo>
                    <a:pt x="50" y="353"/>
                  </a:lnTo>
                  <a:lnTo>
                    <a:pt x="51" y="378"/>
                  </a:lnTo>
                  <a:lnTo>
                    <a:pt x="55" y="402"/>
                  </a:lnTo>
                  <a:lnTo>
                    <a:pt x="61" y="424"/>
                  </a:lnTo>
                  <a:lnTo>
                    <a:pt x="69" y="447"/>
                  </a:lnTo>
                  <a:lnTo>
                    <a:pt x="79" y="468"/>
                  </a:lnTo>
                  <a:lnTo>
                    <a:pt x="92" y="487"/>
                  </a:lnTo>
                  <a:lnTo>
                    <a:pt x="105" y="506"/>
                  </a:lnTo>
                  <a:lnTo>
                    <a:pt x="120" y="523"/>
                  </a:lnTo>
                  <a:lnTo>
                    <a:pt x="138" y="540"/>
                  </a:lnTo>
                  <a:lnTo>
                    <a:pt x="156" y="553"/>
                  </a:lnTo>
                  <a:lnTo>
                    <a:pt x="176" y="564"/>
                  </a:lnTo>
                  <a:lnTo>
                    <a:pt x="197" y="575"/>
                  </a:lnTo>
                  <a:lnTo>
                    <a:pt x="220" y="583"/>
                  </a:lnTo>
                  <a:lnTo>
                    <a:pt x="243" y="589"/>
                  </a:lnTo>
                  <a:lnTo>
                    <a:pt x="266" y="593"/>
                  </a:lnTo>
                  <a:lnTo>
                    <a:pt x="291" y="594"/>
                  </a:lnTo>
                  <a:lnTo>
                    <a:pt x="482" y="594"/>
                  </a:lnTo>
                  <a:lnTo>
                    <a:pt x="482" y="594"/>
                  </a:lnTo>
                  <a:lnTo>
                    <a:pt x="487" y="594"/>
                  </a:lnTo>
                  <a:lnTo>
                    <a:pt x="492" y="597"/>
                  </a:lnTo>
                  <a:lnTo>
                    <a:pt x="495" y="599"/>
                  </a:lnTo>
                  <a:lnTo>
                    <a:pt x="499" y="601"/>
                  </a:lnTo>
                  <a:lnTo>
                    <a:pt x="503" y="605"/>
                  </a:lnTo>
                  <a:lnTo>
                    <a:pt x="505" y="610"/>
                  </a:lnTo>
                  <a:lnTo>
                    <a:pt x="506" y="614"/>
                  </a:lnTo>
                  <a:lnTo>
                    <a:pt x="507" y="619"/>
                  </a:lnTo>
                  <a:lnTo>
                    <a:pt x="507" y="810"/>
                  </a:lnTo>
                  <a:lnTo>
                    <a:pt x="507" y="810"/>
                  </a:lnTo>
                  <a:lnTo>
                    <a:pt x="508" y="834"/>
                  </a:lnTo>
                  <a:lnTo>
                    <a:pt x="512" y="858"/>
                  </a:lnTo>
                  <a:lnTo>
                    <a:pt x="518" y="882"/>
                  </a:lnTo>
                  <a:lnTo>
                    <a:pt x="526" y="904"/>
                  </a:lnTo>
                  <a:lnTo>
                    <a:pt x="536" y="924"/>
                  </a:lnTo>
                  <a:lnTo>
                    <a:pt x="548" y="944"/>
                  </a:lnTo>
                  <a:lnTo>
                    <a:pt x="562" y="963"/>
                  </a:lnTo>
                  <a:lnTo>
                    <a:pt x="577" y="980"/>
                  </a:lnTo>
                  <a:lnTo>
                    <a:pt x="595" y="996"/>
                  </a:lnTo>
                  <a:lnTo>
                    <a:pt x="613" y="1010"/>
                  </a:lnTo>
                  <a:lnTo>
                    <a:pt x="633" y="1022"/>
                  </a:lnTo>
                  <a:lnTo>
                    <a:pt x="654" y="1032"/>
                  </a:lnTo>
                  <a:lnTo>
                    <a:pt x="676" y="1041"/>
                  </a:lnTo>
                  <a:lnTo>
                    <a:pt x="700" y="1047"/>
                  </a:lnTo>
                  <a:lnTo>
                    <a:pt x="723" y="1050"/>
                  </a:lnTo>
                  <a:lnTo>
                    <a:pt x="748" y="1051"/>
                  </a:lnTo>
                  <a:lnTo>
                    <a:pt x="748" y="1051"/>
                  </a:lnTo>
                  <a:lnTo>
                    <a:pt x="761" y="1050"/>
                  </a:lnTo>
                  <a:lnTo>
                    <a:pt x="776" y="1049"/>
                  </a:lnTo>
                  <a:lnTo>
                    <a:pt x="789" y="1048"/>
                  </a:lnTo>
                  <a:lnTo>
                    <a:pt x="802" y="1045"/>
                  </a:lnTo>
                  <a:lnTo>
                    <a:pt x="815" y="1042"/>
                  </a:lnTo>
                  <a:lnTo>
                    <a:pt x="827" y="1037"/>
                  </a:lnTo>
                  <a:lnTo>
                    <a:pt x="840" y="1034"/>
                  </a:lnTo>
                  <a:lnTo>
                    <a:pt x="852" y="1028"/>
                  </a:lnTo>
                  <a:lnTo>
                    <a:pt x="863" y="1022"/>
                  </a:lnTo>
                  <a:lnTo>
                    <a:pt x="875" y="1015"/>
                  </a:lnTo>
                  <a:lnTo>
                    <a:pt x="886" y="1007"/>
                  </a:lnTo>
                  <a:lnTo>
                    <a:pt x="897" y="999"/>
                  </a:lnTo>
                  <a:lnTo>
                    <a:pt x="907" y="991"/>
                  </a:lnTo>
                  <a:lnTo>
                    <a:pt x="917" y="981"/>
                  </a:lnTo>
                  <a:lnTo>
                    <a:pt x="926" y="972"/>
                  </a:lnTo>
                  <a:lnTo>
                    <a:pt x="936" y="961"/>
                  </a:lnTo>
                  <a:lnTo>
                    <a:pt x="936" y="961"/>
                  </a:lnTo>
                  <a:lnTo>
                    <a:pt x="943" y="950"/>
                  </a:lnTo>
                  <a:lnTo>
                    <a:pt x="951" y="940"/>
                  </a:lnTo>
                  <a:lnTo>
                    <a:pt x="951" y="940"/>
                  </a:lnTo>
                  <a:lnTo>
                    <a:pt x="951" y="939"/>
                  </a:lnTo>
                  <a:lnTo>
                    <a:pt x="951" y="939"/>
                  </a:lnTo>
                  <a:lnTo>
                    <a:pt x="963" y="921"/>
                  </a:lnTo>
                  <a:lnTo>
                    <a:pt x="974" y="903"/>
                  </a:lnTo>
                  <a:lnTo>
                    <a:pt x="984" y="884"/>
                  </a:lnTo>
                  <a:lnTo>
                    <a:pt x="994" y="865"/>
                  </a:lnTo>
                  <a:lnTo>
                    <a:pt x="1003" y="846"/>
                  </a:lnTo>
                  <a:lnTo>
                    <a:pt x="1011" y="827"/>
                  </a:lnTo>
                  <a:lnTo>
                    <a:pt x="1018" y="807"/>
                  </a:lnTo>
                  <a:lnTo>
                    <a:pt x="1025" y="787"/>
                  </a:lnTo>
                  <a:lnTo>
                    <a:pt x="1031" y="766"/>
                  </a:lnTo>
                  <a:lnTo>
                    <a:pt x="1036" y="746"/>
                  </a:lnTo>
                  <a:lnTo>
                    <a:pt x="1040" y="725"/>
                  </a:lnTo>
                  <a:lnTo>
                    <a:pt x="1044" y="705"/>
                  </a:lnTo>
                  <a:lnTo>
                    <a:pt x="1046" y="683"/>
                  </a:lnTo>
                  <a:lnTo>
                    <a:pt x="1049" y="662"/>
                  </a:lnTo>
                  <a:lnTo>
                    <a:pt x="1050" y="640"/>
                  </a:lnTo>
                  <a:lnTo>
                    <a:pt x="1050" y="619"/>
                  </a:lnTo>
                  <a:lnTo>
                    <a:pt x="1050" y="619"/>
                  </a:lnTo>
                  <a:lnTo>
                    <a:pt x="1049" y="589"/>
                  </a:lnTo>
                  <a:lnTo>
                    <a:pt x="1049" y="589"/>
                  </a:lnTo>
                  <a:lnTo>
                    <a:pt x="1047" y="563"/>
                  </a:lnTo>
                  <a:lnTo>
                    <a:pt x="1047" y="563"/>
                  </a:lnTo>
                  <a:lnTo>
                    <a:pt x="1043" y="530"/>
                  </a:lnTo>
                  <a:lnTo>
                    <a:pt x="1043" y="530"/>
                  </a:lnTo>
                  <a:lnTo>
                    <a:pt x="1039" y="510"/>
                  </a:lnTo>
                  <a:lnTo>
                    <a:pt x="1039" y="510"/>
                  </a:lnTo>
                  <a:lnTo>
                    <a:pt x="1037" y="498"/>
                  </a:lnTo>
                  <a:lnTo>
                    <a:pt x="1037" y="498"/>
                  </a:lnTo>
                  <a:lnTo>
                    <a:pt x="1031" y="474"/>
                  </a:lnTo>
                  <a:lnTo>
                    <a:pt x="1025" y="450"/>
                  </a:lnTo>
                  <a:lnTo>
                    <a:pt x="1017" y="428"/>
                  </a:lnTo>
                  <a:lnTo>
                    <a:pt x="1008" y="404"/>
                  </a:lnTo>
                  <a:lnTo>
                    <a:pt x="999" y="383"/>
                  </a:lnTo>
                  <a:lnTo>
                    <a:pt x="988" y="361"/>
                  </a:lnTo>
                  <a:lnTo>
                    <a:pt x="976" y="340"/>
                  </a:lnTo>
                  <a:lnTo>
                    <a:pt x="964" y="319"/>
                  </a:lnTo>
                  <a:lnTo>
                    <a:pt x="951" y="298"/>
                  </a:lnTo>
                  <a:lnTo>
                    <a:pt x="937" y="279"/>
                  </a:lnTo>
                  <a:lnTo>
                    <a:pt x="923" y="260"/>
                  </a:lnTo>
                  <a:lnTo>
                    <a:pt x="907" y="243"/>
                  </a:lnTo>
                  <a:lnTo>
                    <a:pt x="891" y="225"/>
                  </a:lnTo>
                  <a:lnTo>
                    <a:pt x="874" y="208"/>
                  </a:lnTo>
                  <a:lnTo>
                    <a:pt x="856" y="193"/>
                  </a:lnTo>
                  <a:lnTo>
                    <a:pt x="838" y="177"/>
                  </a:lnTo>
                  <a:lnTo>
                    <a:pt x="819" y="163"/>
                  </a:lnTo>
                  <a:lnTo>
                    <a:pt x="800" y="149"/>
                  </a:lnTo>
                  <a:lnTo>
                    <a:pt x="780" y="136"/>
                  </a:lnTo>
                  <a:lnTo>
                    <a:pt x="759" y="124"/>
                  </a:lnTo>
                  <a:lnTo>
                    <a:pt x="739" y="113"/>
                  </a:lnTo>
                  <a:lnTo>
                    <a:pt x="717" y="103"/>
                  </a:lnTo>
                  <a:lnTo>
                    <a:pt x="695" y="93"/>
                  </a:lnTo>
                  <a:lnTo>
                    <a:pt x="672" y="85"/>
                  </a:lnTo>
                  <a:lnTo>
                    <a:pt x="650" y="76"/>
                  </a:lnTo>
                  <a:lnTo>
                    <a:pt x="627" y="69"/>
                  </a:lnTo>
                  <a:lnTo>
                    <a:pt x="603" y="65"/>
                  </a:lnTo>
                  <a:lnTo>
                    <a:pt x="580" y="60"/>
                  </a:lnTo>
                  <a:lnTo>
                    <a:pt x="556" y="55"/>
                  </a:lnTo>
                  <a:lnTo>
                    <a:pt x="531" y="53"/>
                  </a:lnTo>
                  <a:lnTo>
                    <a:pt x="506" y="52"/>
                  </a:lnTo>
                  <a:lnTo>
                    <a:pt x="482" y="50"/>
                  </a:lnTo>
                  <a:lnTo>
                    <a:pt x="48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Freeform 111"/>
            <p:cNvSpPr/>
            <p:nvPr/>
          </p:nvSpPr>
          <p:spPr bwMode="auto">
            <a:xfrm>
              <a:off x="4481119" y="5803881"/>
              <a:ext cx="92075" cy="92075"/>
            </a:xfrm>
            <a:custGeom>
              <a:avLst/>
              <a:gdLst>
                <a:gd name="T0" fmla="*/ 175 w 175"/>
                <a:gd name="T1" fmla="*/ 88 h 174"/>
                <a:gd name="T2" fmla="*/ 173 w 175"/>
                <a:gd name="T3" fmla="*/ 104 h 174"/>
                <a:gd name="T4" fmla="*/ 168 w 175"/>
                <a:gd name="T5" fmla="*/ 121 h 174"/>
                <a:gd name="T6" fmla="*/ 160 w 175"/>
                <a:gd name="T7" fmla="*/ 136 h 174"/>
                <a:gd name="T8" fmla="*/ 149 w 175"/>
                <a:gd name="T9" fmla="*/ 149 h 174"/>
                <a:gd name="T10" fmla="*/ 136 w 175"/>
                <a:gd name="T11" fmla="*/ 160 h 174"/>
                <a:gd name="T12" fmla="*/ 121 w 175"/>
                <a:gd name="T13" fmla="*/ 168 h 174"/>
                <a:gd name="T14" fmla="*/ 105 w 175"/>
                <a:gd name="T15" fmla="*/ 173 h 174"/>
                <a:gd name="T16" fmla="*/ 88 w 175"/>
                <a:gd name="T17" fmla="*/ 174 h 174"/>
                <a:gd name="T18" fmla="*/ 78 w 175"/>
                <a:gd name="T19" fmla="*/ 174 h 174"/>
                <a:gd name="T20" fmla="*/ 61 w 175"/>
                <a:gd name="T21" fmla="*/ 171 h 174"/>
                <a:gd name="T22" fmla="*/ 46 w 175"/>
                <a:gd name="T23" fmla="*/ 164 h 174"/>
                <a:gd name="T24" fmla="*/ 32 w 175"/>
                <a:gd name="T25" fmla="*/ 155 h 174"/>
                <a:gd name="T26" fmla="*/ 20 w 175"/>
                <a:gd name="T27" fmla="*/ 143 h 174"/>
                <a:gd name="T28" fmla="*/ 10 w 175"/>
                <a:gd name="T29" fmla="*/ 129 h 174"/>
                <a:gd name="T30" fmla="*/ 3 w 175"/>
                <a:gd name="T31" fmla="*/ 114 h 174"/>
                <a:gd name="T32" fmla="*/ 0 w 175"/>
                <a:gd name="T33" fmla="*/ 96 h 174"/>
                <a:gd name="T34" fmla="*/ 0 w 175"/>
                <a:gd name="T35" fmla="*/ 88 h 174"/>
                <a:gd name="T36" fmla="*/ 1 w 175"/>
                <a:gd name="T37" fmla="*/ 70 h 174"/>
                <a:gd name="T38" fmla="*/ 7 w 175"/>
                <a:gd name="T39" fmla="*/ 53 h 174"/>
                <a:gd name="T40" fmla="*/ 15 w 175"/>
                <a:gd name="T41" fmla="*/ 38 h 174"/>
                <a:gd name="T42" fmla="*/ 26 w 175"/>
                <a:gd name="T43" fmla="*/ 25 h 174"/>
                <a:gd name="T44" fmla="*/ 38 w 175"/>
                <a:gd name="T45" fmla="*/ 14 h 174"/>
                <a:gd name="T46" fmla="*/ 53 w 175"/>
                <a:gd name="T47" fmla="*/ 7 h 174"/>
                <a:gd name="T48" fmla="*/ 70 w 175"/>
                <a:gd name="T49" fmla="*/ 1 h 174"/>
                <a:gd name="T50" fmla="*/ 88 w 175"/>
                <a:gd name="T51" fmla="*/ 0 h 174"/>
                <a:gd name="T52" fmla="*/ 96 w 175"/>
                <a:gd name="T53" fmla="*/ 0 h 174"/>
                <a:gd name="T54" fmla="*/ 114 w 175"/>
                <a:gd name="T55" fmla="*/ 3 h 174"/>
                <a:gd name="T56" fmla="*/ 129 w 175"/>
                <a:gd name="T57" fmla="*/ 10 h 174"/>
                <a:gd name="T58" fmla="*/ 143 w 175"/>
                <a:gd name="T59" fmla="*/ 20 h 174"/>
                <a:gd name="T60" fmla="*/ 155 w 175"/>
                <a:gd name="T61" fmla="*/ 32 h 174"/>
                <a:gd name="T62" fmla="*/ 165 w 175"/>
                <a:gd name="T63" fmla="*/ 45 h 174"/>
                <a:gd name="T64" fmla="*/ 171 w 175"/>
                <a:gd name="T65" fmla="*/ 61 h 174"/>
                <a:gd name="T66" fmla="*/ 174 w 175"/>
                <a:gd name="T67" fmla="*/ 78 h 174"/>
                <a:gd name="T68" fmla="*/ 175 w 175"/>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5" y="88"/>
                  </a:moveTo>
                  <a:lnTo>
                    <a:pt x="175" y="88"/>
                  </a:lnTo>
                  <a:lnTo>
                    <a:pt x="174" y="96"/>
                  </a:lnTo>
                  <a:lnTo>
                    <a:pt x="173" y="104"/>
                  </a:lnTo>
                  <a:lnTo>
                    <a:pt x="171" y="114"/>
                  </a:lnTo>
                  <a:lnTo>
                    <a:pt x="168" y="121"/>
                  </a:lnTo>
                  <a:lnTo>
                    <a:pt x="165" y="129"/>
                  </a:lnTo>
                  <a:lnTo>
                    <a:pt x="160" y="136"/>
                  </a:lnTo>
                  <a:lnTo>
                    <a:pt x="155" y="143"/>
                  </a:lnTo>
                  <a:lnTo>
                    <a:pt x="149" y="149"/>
                  </a:lnTo>
                  <a:lnTo>
                    <a:pt x="143" y="155"/>
                  </a:lnTo>
                  <a:lnTo>
                    <a:pt x="136" y="160"/>
                  </a:lnTo>
                  <a:lnTo>
                    <a:pt x="129" y="164"/>
                  </a:lnTo>
                  <a:lnTo>
                    <a:pt x="121" y="168"/>
                  </a:lnTo>
                  <a:lnTo>
                    <a:pt x="114" y="171"/>
                  </a:lnTo>
                  <a:lnTo>
                    <a:pt x="105" y="173"/>
                  </a:lnTo>
                  <a:lnTo>
                    <a:pt x="96" y="174"/>
                  </a:lnTo>
                  <a:lnTo>
                    <a:pt x="88" y="174"/>
                  </a:lnTo>
                  <a:lnTo>
                    <a:pt x="88" y="174"/>
                  </a:lnTo>
                  <a:lnTo>
                    <a:pt x="78" y="174"/>
                  </a:lnTo>
                  <a:lnTo>
                    <a:pt x="70" y="173"/>
                  </a:lnTo>
                  <a:lnTo>
                    <a:pt x="61" y="171"/>
                  </a:lnTo>
                  <a:lnTo>
                    <a:pt x="53" y="168"/>
                  </a:lnTo>
                  <a:lnTo>
                    <a:pt x="46" y="164"/>
                  </a:lnTo>
                  <a:lnTo>
                    <a:pt x="38" y="160"/>
                  </a:lnTo>
                  <a:lnTo>
                    <a:pt x="32" y="155"/>
                  </a:lnTo>
                  <a:lnTo>
                    <a:pt x="26" y="149"/>
                  </a:lnTo>
                  <a:lnTo>
                    <a:pt x="20" y="143"/>
                  </a:lnTo>
                  <a:lnTo>
                    <a:pt x="15" y="136"/>
                  </a:lnTo>
                  <a:lnTo>
                    <a:pt x="10" y="129"/>
                  </a:lnTo>
                  <a:lnTo>
                    <a:pt x="7" y="121"/>
                  </a:lnTo>
                  <a:lnTo>
                    <a:pt x="3" y="114"/>
                  </a:lnTo>
                  <a:lnTo>
                    <a:pt x="1" y="104"/>
                  </a:lnTo>
                  <a:lnTo>
                    <a:pt x="0" y="96"/>
                  </a:lnTo>
                  <a:lnTo>
                    <a:pt x="0" y="88"/>
                  </a:lnTo>
                  <a:lnTo>
                    <a:pt x="0" y="88"/>
                  </a:lnTo>
                  <a:lnTo>
                    <a:pt x="0" y="78"/>
                  </a:lnTo>
                  <a:lnTo>
                    <a:pt x="1" y="70"/>
                  </a:lnTo>
                  <a:lnTo>
                    <a:pt x="3" y="61"/>
                  </a:lnTo>
                  <a:lnTo>
                    <a:pt x="7" y="53"/>
                  </a:lnTo>
                  <a:lnTo>
                    <a:pt x="10" y="45"/>
                  </a:lnTo>
                  <a:lnTo>
                    <a:pt x="15" y="38"/>
                  </a:lnTo>
                  <a:lnTo>
                    <a:pt x="20" y="32"/>
                  </a:lnTo>
                  <a:lnTo>
                    <a:pt x="26" y="25"/>
                  </a:lnTo>
                  <a:lnTo>
                    <a:pt x="32" y="20"/>
                  </a:lnTo>
                  <a:lnTo>
                    <a:pt x="38" y="14"/>
                  </a:lnTo>
                  <a:lnTo>
                    <a:pt x="46" y="10"/>
                  </a:lnTo>
                  <a:lnTo>
                    <a:pt x="53" y="7"/>
                  </a:lnTo>
                  <a:lnTo>
                    <a:pt x="61" y="3"/>
                  </a:lnTo>
                  <a:lnTo>
                    <a:pt x="70" y="1"/>
                  </a:lnTo>
                  <a:lnTo>
                    <a:pt x="78" y="0"/>
                  </a:lnTo>
                  <a:lnTo>
                    <a:pt x="88" y="0"/>
                  </a:lnTo>
                  <a:lnTo>
                    <a:pt x="88" y="0"/>
                  </a:lnTo>
                  <a:lnTo>
                    <a:pt x="96" y="0"/>
                  </a:lnTo>
                  <a:lnTo>
                    <a:pt x="105" y="1"/>
                  </a:lnTo>
                  <a:lnTo>
                    <a:pt x="114" y="3"/>
                  </a:lnTo>
                  <a:lnTo>
                    <a:pt x="121" y="7"/>
                  </a:lnTo>
                  <a:lnTo>
                    <a:pt x="129" y="10"/>
                  </a:lnTo>
                  <a:lnTo>
                    <a:pt x="136" y="14"/>
                  </a:lnTo>
                  <a:lnTo>
                    <a:pt x="143" y="20"/>
                  </a:lnTo>
                  <a:lnTo>
                    <a:pt x="149" y="25"/>
                  </a:lnTo>
                  <a:lnTo>
                    <a:pt x="155" y="32"/>
                  </a:lnTo>
                  <a:lnTo>
                    <a:pt x="160" y="38"/>
                  </a:lnTo>
                  <a:lnTo>
                    <a:pt x="165" y="45"/>
                  </a:lnTo>
                  <a:lnTo>
                    <a:pt x="168" y="53"/>
                  </a:lnTo>
                  <a:lnTo>
                    <a:pt x="171" y="61"/>
                  </a:lnTo>
                  <a:lnTo>
                    <a:pt x="173" y="70"/>
                  </a:lnTo>
                  <a:lnTo>
                    <a:pt x="174" y="78"/>
                  </a:lnTo>
                  <a:lnTo>
                    <a:pt x="175" y="88"/>
                  </a:lnTo>
                  <a:lnTo>
                    <a:pt x="175" y="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112"/>
            <p:cNvSpPr>
              <a:spLocks noEditPoints="1"/>
            </p:cNvSpPr>
            <p:nvPr/>
          </p:nvSpPr>
          <p:spPr bwMode="auto">
            <a:xfrm>
              <a:off x="4468419" y="5789594"/>
              <a:ext cx="119063" cy="119063"/>
            </a:xfrm>
            <a:custGeom>
              <a:avLst/>
              <a:gdLst>
                <a:gd name="T0" fmla="*/ 113 w 225"/>
                <a:gd name="T1" fmla="*/ 224 h 224"/>
                <a:gd name="T2" fmla="*/ 90 w 225"/>
                <a:gd name="T3" fmla="*/ 222 h 224"/>
                <a:gd name="T4" fmla="*/ 69 w 225"/>
                <a:gd name="T5" fmla="*/ 216 h 224"/>
                <a:gd name="T6" fmla="*/ 50 w 225"/>
                <a:gd name="T7" fmla="*/ 205 h 224"/>
                <a:gd name="T8" fmla="*/ 33 w 225"/>
                <a:gd name="T9" fmla="*/ 192 h 224"/>
                <a:gd name="T10" fmla="*/ 19 w 225"/>
                <a:gd name="T11" fmla="*/ 175 h 224"/>
                <a:gd name="T12" fmla="*/ 8 w 225"/>
                <a:gd name="T13" fmla="*/ 155 h 224"/>
                <a:gd name="T14" fmla="*/ 2 w 225"/>
                <a:gd name="T15" fmla="*/ 135 h 224"/>
                <a:gd name="T16" fmla="*/ 0 w 225"/>
                <a:gd name="T17" fmla="*/ 113 h 224"/>
                <a:gd name="T18" fmla="*/ 0 w 225"/>
                <a:gd name="T19" fmla="*/ 101 h 224"/>
                <a:gd name="T20" fmla="*/ 5 w 225"/>
                <a:gd name="T21" fmla="*/ 79 h 224"/>
                <a:gd name="T22" fmla="*/ 13 w 225"/>
                <a:gd name="T23" fmla="*/ 59 h 224"/>
                <a:gd name="T24" fmla="*/ 25 w 225"/>
                <a:gd name="T25" fmla="*/ 41 h 224"/>
                <a:gd name="T26" fmla="*/ 33 w 225"/>
                <a:gd name="T27" fmla="*/ 33 h 224"/>
                <a:gd name="T28" fmla="*/ 50 w 225"/>
                <a:gd name="T29" fmla="*/ 19 h 224"/>
                <a:gd name="T30" fmla="*/ 69 w 225"/>
                <a:gd name="T31" fmla="*/ 8 h 224"/>
                <a:gd name="T32" fmla="*/ 90 w 225"/>
                <a:gd name="T33" fmla="*/ 2 h 224"/>
                <a:gd name="T34" fmla="*/ 113 w 225"/>
                <a:gd name="T35" fmla="*/ 0 h 224"/>
                <a:gd name="T36" fmla="*/ 123 w 225"/>
                <a:gd name="T37" fmla="*/ 0 h 224"/>
                <a:gd name="T38" fmla="*/ 145 w 225"/>
                <a:gd name="T39" fmla="*/ 4 h 224"/>
                <a:gd name="T40" fmla="*/ 165 w 225"/>
                <a:gd name="T41" fmla="*/ 13 h 224"/>
                <a:gd name="T42" fmla="*/ 184 w 225"/>
                <a:gd name="T43" fmla="*/ 25 h 224"/>
                <a:gd name="T44" fmla="*/ 192 w 225"/>
                <a:gd name="T45" fmla="*/ 33 h 224"/>
                <a:gd name="T46" fmla="*/ 206 w 225"/>
                <a:gd name="T47" fmla="*/ 50 h 224"/>
                <a:gd name="T48" fmla="*/ 216 w 225"/>
                <a:gd name="T49" fmla="*/ 69 h 224"/>
                <a:gd name="T50" fmla="*/ 223 w 225"/>
                <a:gd name="T51" fmla="*/ 90 h 224"/>
                <a:gd name="T52" fmla="*/ 225 w 225"/>
                <a:gd name="T53" fmla="*/ 113 h 224"/>
                <a:gd name="T54" fmla="*/ 224 w 225"/>
                <a:gd name="T55" fmla="*/ 123 h 224"/>
                <a:gd name="T56" fmla="*/ 219 w 225"/>
                <a:gd name="T57" fmla="*/ 145 h 224"/>
                <a:gd name="T58" fmla="*/ 211 w 225"/>
                <a:gd name="T59" fmla="*/ 165 h 224"/>
                <a:gd name="T60" fmla="*/ 199 w 225"/>
                <a:gd name="T61" fmla="*/ 184 h 224"/>
                <a:gd name="T62" fmla="*/ 192 w 225"/>
                <a:gd name="T63" fmla="*/ 192 h 224"/>
                <a:gd name="T64" fmla="*/ 174 w 225"/>
                <a:gd name="T65" fmla="*/ 206 h 224"/>
                <a:gd name="T66" fmla="*/ 155 w 225"/>
                <a:gd name="T67" fmla="*/ 216 h 224"/>
                <a:gd name="T68" fmla="*/ 134 w 225"/>
                <a:gd name="T69" fmla="*/ 223 h 224"/>
                <a:gd name="T70" fmla="*/ 113 w 225"/>
                <a:gd name="T71" fmla="*/ 224 h 224"/>
                <a:gd name="T72" fmla="*/ 113 w 225"/>
                <a:gd name="T73" fmla="*/ 50 h 224"/>
                <a:gd name="T74" fmla="*/ 99 w 225"/>
                <a:gd name="T75" fmla="*/ 51 h 224"/>
                <a:gd name="T76" fmla="*/ 77 w 225"/>
                <a:gd name="T77" fmla="*/ 60 h 224"/>
                <a:gd name="T78" fmla="*/ 67 w 225"/>
                <a:gd name="T79" fmla="*/ 67 h 224"/>
                <a:gd name="T80" fmla="*/ 54 w 225"/>
                <a:gd name="T81" fmla="*/ 88 h 224"/>
                <a:gd name="T82" fmla="*/ 50 w 225"/>
                <a:gd name="T83" fmla="*/ 113 h 224"/>
                <a:gd name="T84" fmla="*/ 51 w 225"/>
                <a:gd name="T85" fmla="*/ 124 h 224"/>
                <a:gd name="T86" fmla="*/ 60 w 225"/>
                <a:gd name="T87" fmla="*/ 147 h 224"/>
                <a:gd name="T88" fmla="*/ 77 w 225"/>
                <a:gd name="T89" fmla="*/ 164 h 224"/>
                <a:gd name="T90" fmla="*/ 99 w 225"/>
                <a:gd name="T91" fmla="*/ 173 h 224"/>
                <a:gd name="T92" fmla="*/ 113 w 225"/>
                <a:gd name="T93" fmla="*/ 174 h 224"/>
                <a:gd name="T94" fmla="*/ 124 w 225"/>
                <a:gd name="T95" fmla="*/ 173 h 224"/>
                <a:gd name="T96" fmla="*/ 147 w 225"/>
                <a:gd name="T97" fmla="*/ 165 h 224"/>
                <a:gd name="T98" fmla="*/ 156 w 225"/>
                <a:gd name="T99" fmla="*/ 156 h 224"/>
                <a:gd name="T100" fmla="*/ 171 w 225"/>
                <a:gd name="T101" fmla="*/ 136 h 224"/>
                <a:gd name="T102" fmla="*/ 175 w 225"/>
                <a:gd name="T103" fmla="*/ 113 h 224"/>
                <a:gd name="T104" fmla="*/ 174 w 225"/>
                <a:gd name="T105" fmla="*/ 99 h 224"/>
                <a:gd name="T106" fmla="*/ 165 w 225"/>
                <a:gd name="T107" fmla="*/ 77 h 224"/>
                <a:gd name="T108" fmla="*/ 156 w 225"/>
                <a:gd name="T109" fmla="*/ 67 h 224"/>
                <a:gd name="T110" fmla="*/ 136 w 225"/>
                <a:gd name="T111" fmla="*/ 54 h 224"/>
                <a:gd name="T112" fmla="*/ 113 w 225"/>
                <a:gd name="T113"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5" h="224">
                  <a:moveTo>
                    <a:pt x="113" y="224"/>
                  </a:moveTo>
                  <a:lnTo>
                    <a:pt x="113" y="224"/>
                  </a:lnTo>
                  <a:lnTo>
                    <a:pt x="101" y="224"/>
                  </a:lnTo>
                  <a:lnTo>
                    <a:pt x="90" y="222"/>
                  </a:lnTo>
                  <a:lnTo>
                    <a:pt x="79" y="219"/>
                  </a:lnTo>
                  <a:lnTo>
                    <a:pt x="69" y="216"/>
                  </a:lnTo>
                  <a:lnTo>
                    <a:pt x="59" y="211"/>
                  </a:lnTo>
                  <a:lnTo>
                    <a:pt x="50" y="205"/>
                  </a:lnTo>
                  <a:lnTo>
                    <a:pt x="40" y="199"/>
                  </a:lnTo>
                  <a:lnTo>
                    <a:pt x="33" y="192"/>
                  </a:lnTo>
                  <a:lnTo>
                    <a:pt x="26" y="184"/>
                  </a:lnTo>
                  <a:lnTo>
                    <a:pt x="19" y="175"/>
                  </a:lnTo>
                  <a:lnTo>
                    <a:pt x="13" y="166"/>
                  </a:lnTo>
                  <a:lnTo>
                    <a:pt x="8" y="155"/>
                  </a:lnTo>
                  <a:lnTo>
                    <a:pt x="5" y="146"/>
                  </a:lnTo>
                  <a:lnTo>
                    <a:pt x="2" y="135"/>
                  </a:lnTo>
                  <a:lnTo>
                    <a:pt x="0" y="123"/>
                  </a:lnTo>
                  <a:lnTo>
                    <a:pt x="0" y="113"/>
                  </a:lnTo>
                  <a:lnTo>
                    <a:pt x="0" y="113"/>
                  </a:lnTo>
                  <a:lnTo>
                    <a:pt x="0" y="101"/>
                  </a:lnTo>
                  <a:lnTo>
                    <a:pt x="2" y="90"/>
                  </a:lnTo>
                  <a:lnTo>
                    <a:pt x="5" y="79"/>
                  </a:lnTo>
                  <a:lnTo>
                    <a:pt x="8" y="69"/>
                  </a:lnTo>
                  <a:lnTo>
                    <a:pt x="13" y="59"/>
                  </a:lnTo>
                  <a:lnTo>
                    <a:pt x="19" y="50"/>
                  </a:lnTo>
                  <a:lnTo>
                    <a:pt x="25" y="41"/>
                  </a:lnTo>
                  <a:lnTo>
                    <a:pt x="33" y="33"/>
                  </a:lnTo>
                  <a:lnTo>
                    <a:pt x="33" y="33"/>
                  </a:lnTo>
                  <a:lnTo>
                    <a:pt x="41" y="25"/>
                  </a:lnTo>
                  <a:lnTo>
                    <a:pt x="50" y="19"/>
                  </a:lnTo>
                  <a:lnTo>
                    <a:pt x="59" y="13"/>
                  </a:lnTo>
                  <a:lnTo>
                    <a:pt x="69" y="8"/>
                  </a:lnTo>
                  <a:lnTo>
                    <a:pt x="79" y="4"/>
                  </a:lnTo>
                  <a:lnTo>
                    <a:pt x="90" y="2"/>
                  </a:lnTo>
                  <a:lnTo>
                    <a:pt x="101" y="0"/>
                  </a:lnTo>
                  <a:lnTo>
                    <a:pt x="113" y="0"/>
                  </a:lnTo>
                  <a:lnTo>
                    <a:pt x="113" y="0"/>
                  </a:lnTo>
                  <a:lnTo>
                    <a:pt x="123" y="0"/>
                  </a:lnTo>
                  <a:lnTo>
                    <a:pt x="134" y="2"/>
                  </a:lnTo>
                  <a:lnTo>
                    <a:pt x="145" y="4"/>
                  </a:lnTo>
                  <a:lnTo>
                    <a:pt x="155" y="8"/>
                  </a:lnTo>
                  <a:lnTo>
                    <a:pt x="165" y="13"/>
                  </a:lnTo>
                  <a:lnTo>
                    <a:pt x="174" y="19"/>
                  </a:lnTo>
                  <a:lnTo>
                    <a:pt x="184" y="25"/>
                  </a:lnTo>
                  <a:lnTo>
                    <a:pt x="192" y="33"/>
                  </a:lnTo>
                  <a:lnTo>
                    <a:pt x="192" y="33"/>
                  </a:lnTo>
                  <a:lnTo>
                    <a:pt x="199" y="41"/>
                  </a:lnTo>
                  <a:lnTo>
                    <a:pt x="206" y="50"/>
                  </a:lnTo>
                  <a:lnTo>
                    <a:pt x="211" y="59"/>
                  </a:lnTo>
                  <a:lnTo>
                    <a:pt x="216" y="69"/>
                  </a:lnTo>
                  <a:lnTo>
                    <a:pt x="219" y="79"/>
                  </a:lnTo>
                  <a:lnTo>
                    <a:pt x="223" y="90"/>
                  </a:lnTo>
                  <a:lnTo>
                    <a:pt x="224" y="101"/>
                  </a:lnTo>
                  <a:lnTo>
                    <a:pt x="225" y="113"/>
                  </a:lnTo>
                  <a:lnTo>
                    <a:pt x="225" y="113"/>
                  </a:lnTo>
                  <a:lnTo>
                    <a:pt x="224" y="123"/>
                  </a:lnTo>
                  <a:lnTo>
                    <a:pt x="223" y="134"/>
                  </a:lnTo>
                  <a:lnTo>
                    <a:pt x="219" y="145"/>
                  </a:lnTo>
                  <a:lnTo>
                    <a:pt x="216" y="155"/>
                  </a:lnTo>
                  <a:lnTo>
                    <a:pt x="211" y="165"/>
                  </a:lnTo>
                  <a:lnTo>
                    <a:pt x="206" y="174"/>
                  </a:lnTo>
                  <a:lnTo>
                    <a:pt x="199" y="184"/>
                  </a:lnTo>
                  <a:lnTo>
                    <a:pt x="192" y="192"/>
                  </a:lnTo>
                  <a:lnTo>
                    <a:pt x="192" y="192"/>
                  </a:lnTo>
                  <a:lnTo>
                    <a:pt x="184" y="199"/>
                  </a:lnTo>
                  <a:lnTo>
                    <a:pt x="174" y="206"/>
                  </a:lnTo>
                  <a:lnTo>
                    <a:pt x="165" y="211"/>
                  </a:lnTo>
                  <a:lnTo>
                    <a:pt x="155" y="216"/>
                  </a:lnTo>
                  <a:lnTo>
                    <a:pt x="145" y="219"/>
                  </a:lnTo>
                  <a:lnTo>
                    <a:pt x="134" y="223"/>
                  </a:lnTo>
                  <a:lnTo>
                    <a:pt x="123" y="224"/>
                  </a:lnTo>
                  <a:lnTo>
                    <a:pt x="113" y="224"/>
                  </a:lnTo>
                  <a:lnTo>
                    <a:pt x="113" y="224"/>
                  </a:lnTo>
                  <a:close/>
                  <a:moveTo>
                    <a:pt x="113" y="50"/>
                  </a:moveTo>
                  <a:lnTo>
                    <a:pt x="113" y="50"/>
                  </a:lnTo>
                  <a:lnTo>
                    <a:pt x="99" y="51"/>
                  </a:lnTo>
                  <a:lnTo>
                    <a:pt x="89" y="54"/>
                  </a:lnTo>
                  <a:lnTo>
                    <a:pt x="77" y="60"/>
                  </a:lnTo>
                  <a:lnTo>
                    <a:pt x="67" y="67"/>
                  </a:lnTo>
                  <a:lnTo>
                    <a:pt x="67" y="67"/>
                  </a:lnTo>
                  <a:lnTo>
                    <a:pt x="60" y="77"/>
                  </a:lnTo>
                  <a:lnTo>
                    <a:pt x="54" y="88"/>
                  </a:lnTo>
                  <a:lnTo>
                    <a:pt x="51" y="99"/>
                  </a:lnTo>
                  <a:lnTo>
                    <a:pt x="50" y="113"/>
                  </a:lnTo>
                  <a:lnTo>
                    <a:pt x="50" y="113"/>
                  </a:lnTo>
                  <a:lnTo>
                    <a:pt x="51" y="124"/>
                  </a:lnTo>
                  <a:lnTo>
                    <a:pt x="54" y="136"/>
                  </a:lnTo>
                  <a:lnTo>
                    <a:pt x="60" y="147"/>
                  </a:lnTo>
                  <a:lnTo>
                    <a:pt x="67" y="156"/>
                  </a:lnTo>
                  <a:lnTo>
                    <a:pt x="77" y="164"/>
                  </a:lnTo>
                  <a:lnTo>
                    <a:pt x="88" y="170"/>
                  </a:lnTo>
                  <a:lnTo>
                    <a:pt x="99" y="173"/>
                  </a:lnTo>
                  <a:lnTo>
                    <a:pt x="113" y="174"/>
                  </a:lnTo>
                  <a:lnTo>
                    <a:pt x="113" y="174"/>
                  </a:lnTo>
                  <a:lnTo>
                    <a:pt x="113" y="174"/>
                  </a:lnTo>
                  <a:lnTo>
                    <a:pt x="124" y="173"/>
                  </a:lnTo>
                  <a:lnTo>
                    <a:pt x="136" y="170"/>
                  </a:lnTo>
                  <a:lnTo>
                    <a:pt x="147" y="165"/>
                  </a:lnTo>
                  <a:lnTo>
                    <a:pt x="156" y="156"/>
                  </a:lnTo>
                  <a:lnTo>
                    <a:pt x="156" y="156"/>
                  </a:lnTo>
                  <a:lnTo>
                    <a:pt x="165" y="147"/>
                  </a:lnTo>
                  <a:lnTo>
                    <a:pt x="171" y="136"/>
                  </a:lnTo>
                  <a:lnTo>
                    <a:pt x="174" y="124"/>
                  </a:lnTo>
                  <a:lnTo>
                    <a:pt x="175" y="113"/>
                  </a:lnTo>
                  <a:lnTo>
                    <a:pt x="175" y="113"/>
                  </a:lnTo>
                  <a:lnTo>
                    <a:pt x="174" y="99"/>
                  </a:lnTo>
                  <a:lnTo>
                    <a:pt x="171" y="88"/>
                  </a:lnTo>
                  <a:lnTo>
                    <a:pt x="165" y="77"/>
                  </a:lnTo>
                  <a:lnTo>
                    <a:pt x="156" y="67"/>
                  </a:lnTo>
                  <a:lnTo>
                    <a:pt x="156" y="67"/>
                  </a:lnTo>
                  <a:lnTo>
                    <a:pt x="147" y="60"/>
                  </a:lnTo>
                  <a:lnTo>
                    <a:pt x="136" y="54"/>
                  </a:lnTo>
                  <a:lnTo>
                    <a:pt x="124"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1" name="Freeform 113"/>
            <p:cNvSpPr/>
            <p:nvPr/>
          </p:nvSpPr>
          <p:spPr bwMode="auto">
            <a:xfrm>
              <a:off x="4612881" y="5743556"/>
              <a:ext cx="93663" cy="92075"/>
            </a:xfrm>
            <a:custGeom>
              <a:avLst/>
              <a:gdLst>
                <a:gd name="T0" fmla="*/ 176 w 176"/>
                <a:gd name="T1" fmla="*/ 88 h 174"/>
                <a:gd name="T2" fmla="*/ 173 w 176"/>
                <a:gd name="T3" fmla="*/ 104 h 174"/>
                <a:gd name="T4" fmla="*/ 169 w 176"/>
                <a:gd name="T5" fmla="*/ 121 h 174"/>
                <a:gd name="T6" fmla="*/ 160 w 176"/>
                <a:gd name="T7" fmla="*/ 136 h 174"/>
                <a:gd name="T8" fmla="*/ 150 w 176"/>
                <a:gd name="T9" fmla="*/ 149 h 174"/>
                <a:gd name="T10" fmla="*/ 137 w 176"/>
                <a:gd name="T11" fmla="*/ 160 h 174"/>
                <a:gd name="T12" fmla="*/ 121 w 176"/>
                <a:gd name="T13" fmla="*/ 168 h 174"/>
                <a:gd name="T14" fmla="*/ 106 w 176"/>
                <a:gd name="T15" fmla="*/ 173 h 174"/>
                <a:gd name="T16" fmla="*/ 88 w 176"/>
                <a:gd name="T17" fmla="*/ 174 h 174"/>
                <a:gd name="T18" fmla="*/ 79 w 176"/>
                <a:gd name="T19" fmla="*/ 174 h 174"/>
                <a:gd name="T20" fmla="*/ 62 w 176"/>
                <a:gd name="T21" fmla="*/ 171 h 174"/>
                <a:gd name="T22" fmla="*/ 46 w 176"/>
                <a:gd name="T23" fmla="*/ 165 h 174"/>
                <a:gd name="T24" fmla="*/ 32 w 176"/>
                <a:gd name="T25" fmla="*/ 155 h 174"/>
                <a:gd name="T26" fmla="*/ 20 w 176"/>
                <a:gd name="T27" fmla="*/ 144 h 174"/>
                <a:gd name="T28" fmla="*/ 11 w 176"/>
                <a:gd name="T29" fmla="*/ 129 h 174"/>
                <a:gd name="T30" fmla="*/ 4 w 176"/>
                <a:gd name="T31" fmla="*/ 114 h 174"/>
                <a:gd name="T32" fmla="*/ 0 w 176"/>
                <a:gd name="T33" fmla="*/ 96 h 174"/>
                <a:gd name="T34" fmla="*/ 0 w 176"/>
                <a:gd name="T35" fmla="*/ 88 h 174"/>
                <a:gd name="T36" fmla="*/ 1 w 176"/>
                <a:gd name="T37" fmla="*/ 70 h 174"/>
                <a:gd name="T38" fmla="*/ 7 w 176"/>
                <a:gd name="T39" fmla="*/ 53 h 174"/>
                <a:gd name="T40" fmla="*/ 16 w 176"/>
                <a:gd name="T41" fmla="*/ 38 h 174"/>
                <a:gd name="T42" fmla="*/ 26 w 176"/>
                <a:gd name="T43" fmla="*/ 25 h 174"/>
                <a:gd name="T44" fmla="*/ 38 w 176"/>
                <a:gd name="T45" fmla="*/ 14 h 174"/>
                <a:gd name="T46" fmla="*/ 54 w 176"/>
                <a:gd name="T47" fmla="*/ 7 h 174"/>
                <a:gd name="T48" fmla="*/ 70 w 176"/>
                <a:gd name="T49" fmla="*/ 1 h 174"/>
                <a:gd name="T50" fmla="*/ 88 w 176"/>
                <a:gd name="T51" fmla="*/ 0 h 174"/>
                <a:gd name="T52" fmla="*/ 96 w 176"/>
                <a:gd name="T53" fmla="*/ 0 h 174"/>
                <a:gd name="T54" fmla="*/ 114 w 176"/>
                <a:gd name="T55" fmla="*/ 3 h 174"/>
                <a:gd name="T56" fmla="*/ 130 w 176"/>
                <a:gd name="T57" fmla="*/ 11 h 174"/>
                <a:gd name="T58" fmla="*/ 144 w 176"/>
                <a:gd name="T59" fmla="*/ 20 h 174"/>
                <a:gd name="T60" fmla="*/ 156 w 176"/>
                <a:gd name="T61" fmla="*/ 32 h 174"/>
                <a:gd name="T62" fmla="*/ 165 w 176"/>
                <a:gd name="T63" fmla="*/ 45 h 174"/>
                <a:gd name="T64" fmla="*/ 171 w 176"/>
                <a:gd name="T65" fmla="*/ 62 h 174"/>
                <a:gd name="T66" fmla="*/ 175 w 176"/>
                <a:gd name="T67" fmla="*/ 78 h 174"/>
                <a:gd name="T68" fmla="*/ 176 w 176"/>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4">
                  <a:moveTo>
                    <a:pt x="176" y="88"/>
                  </a:moveTo>
                  <a:lnTo>
                    <a:pt x="176" y="88"/>
                  </a:lnTo>
                  <a:lnTo>
                    <a:pt x="175" y="96"/>
                  </a:lnTo>
                  <a:lnTo>
                    <a:pt x="173" y="104"/>
                  </a:lnTo>
                  <a:lnTo>
                    <a:pt x="171" y="114"/>
                  </a:lnTo>
                  <a:lnTo>
                    <a:pt x="169" y="121"/>
                  </a:lnTo>
                  <a:lnTo>
                    <a:pt x="165" y="129"/>
                  </a:lnTo>
                  <a:lnTo>
                    <a:pt x="160" y="136"/>
                  </a:lnTo>
                  <a:lnTo>
                    <a:pt x="156" y="144"/>
                  </a:lnTo>
                  <a:lnTo>
                    <a:pt x="150" y="149"/>
                  </a:lnTo>
                  <a:lnTo>
                    <a:pt x="144" y="155"/>
                  </a:lnTo>
                  <a:lnTo>
                    <a:pt x="137" y="160"/>
                  </a:lnTo>
                  <a:lnTo>
                    <a:pt x="130" y="165"/>
                  </a:lnTo>
                  <a:lnTo>
                    <a:pt x="121" y="168"/>
                  </a:lnTo>
                  <a:lnTo>
                    <a:pt x="114" y="171"/>
                  </a:lnTo>
                  <a:lnTo>
                    <a:pt x="106" y="173"/>
                  </a:lnTo>
                  <a:lnTo>
                    <a:pt x="96" y="174"/>
                  </a:lnTo>
                  <a:lnTo>
                    <a:pt x="88" y="174"/>
                  </a:lnTo>
                  <a:lnTo>
                    <a:pt x="88" y="174"/>
                  </a:lnTo>
                  <a:lnTo>
                    <a:pt x="79" y="174"/>
                  </a:lnTo>
                  <a:lnTo>
                    <a:pt x="70" y="173"/>
                  </a:lnTo>
                  <a:lnTo>
                    <a:pt x="62" y="171"/>
                  </a:lnTo>
                  <a:lnTo>
                    <a:pt x="54" y="168"/>
                  </a:lnTo>
                  <a:lnTo>
                    <a:pt x="46" y="165"/>
                  </a:lnTo>
                  <a:lnTo>
                    <a:pt x="38" y="160"/>
                  </a:lnTo>
                  <a:lnTo>
                    <a:pt x="32" y="155"/>
                  </a:lnTo>
                  <a:lnTo>
                    <a:pt x="26" y="149"/>
                  </a:lnTo>
                  <a:lnTo>
                    <a:pt x="20" y="144"/>
                  </a:lnTo>
                  <a:lnTo>
                    <a:pt x="16" y="136"/>
                  </a:lnTo>
                  <a:lnTo>
                    <a:pt x="11" y="129"/>
                  </a:lnTo>
                  <a:lnTo>
                    <a:pt x="7" y="121"/>
                  </a:lnTo>
                  <a:lnTo>
                    <a:pt x="4" y="114"/>
                  </a:lnTo>
                  <a:lnTo>
                    <a:pt x="1" y="104"/>
                  </a:lnTo>
                  <a:lnTo>
                    <a:pt x="0" y="96"/>
                  </a:lnTo>
                  <a:lnTo>
                    <a:pt x="0" y="88"/>
                  </a:lnTo>
                  <a:lnTo>
                    <a:pt x="0" y="88"/>
                  </a:lnTo>
                  <a:lnTo>
                    <a:pt x="0" y="78"/>
                  </a:lnTo>
                  <a:lnTo>
                    <a:pt x="1" y="70"/>
                  </a:lnTo>
                  <a:lnTo>
                    <a:pt x="4" y="62"/>
                  </a:lnTo>
                  <a:lnTo>
                    <a:pt x="7" y="53"/>
                  </a:lnTo>
                  <a:lnTo>
                    <a:pt x="11" y="45"/>
                  </a:lnTo>
                  <a:lnTo>
                    <a:pt x="16" y="38"/>
                  </a:lnTo>
                  <a:lnTo>
                    <a:pt x="20" y="32"/>
                  </a:lnTo>
                  <a:lnTo>
                    <a:pt x="26" y="25"/>
                  </a:lnTo>
                  <a:lnTo>
                    <a:pt x="32" y="20"/>
                  </a:lnTo>
                  <a:lnTo>
                    <a:pt x="38" y="14"/>
                  </a:lnTo>
                  <a:lnTo>
                    <a:pt x="46" y="11"/>
                  </a:lnTo>
                  <a:lnTo>
                    <a:pt x="54" y="7"/>
                  </a:lnTo>
                  <a:lnTo>
                    <a:pt x="62" y="3"/>
                  </a:lnTo>
                  <a:lnTo>
                    <a:pt x="70" y="1"/>
                  </a:lnTo>
                  <a:lnTo>
                    <a:pt x="79" y="0"/>
                  </a:lnTo>
                  <a:lnTo>
                    <a:pt x="88" y="0"/>
                  </a:lnTo>
                  <a:lnTo>
                    <a:pt x="88" y="0"/>
                  </a:lnTo>
                  <a:lnTo>
                    <a:pt x="96" y="0"/>
                  </a:lnTo>
                  <a:lnTo>
                    <a:pt x="106" y="1"/>
                  </a:lnTo>
                  <a:lnTo>
                    <a:pt x="114" y="3"/>
                  </a:lnTo>
                  <a:lnTo>
                    <a:pt x="121" y="7"/>
                  </a:lnTo>
                  <a:lnTo>
                    <a:pt x="130" y="11"/>
                  </a:lnTo>
                  <a:lnTo>
                    <a:pt x="137" y="14"/>
                  </a:lnTo>
                  <a:lnTo>
                    <a:pt x="144" y="20"/>
                  </a:lnTo>
                  <a:lnTo>
                    <a:pt x="150" y="25"/>
                  </a:lnTo>
                  <a:lnTo>
                    <a:pt x="156" y="32"/>
                  </a:lnTo>
                  <a:lnTo>
                    <a:pt x="160" y="38"/>
                  </a:lnTo>
                  <a:lnTo>
                    <a:pt x="165" y="45"/>
                  </a:lnTo>
                  <a:lnTo>
                    <a:pt x="169" y="53"/>
                  </a:lnTo>
                  <a:lnTo>
                    <a:pt x="171" y="62"/>
                  </a:lnTo>
                  <a:lnTo>
                    <a:pt x="173" y="70"/>
                  </a:lnTo>
                  <a:lnTo>
                    <a:pt x="175" y="78"/>
                  </a:lnTo>
                  <a:lnTo>
                    <a:pt x="176" y="88"/>
                  </a:lnTo>
                  <a:lnTo>
                    <a:pt x="176" y="88"/>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2" name="Freeform 114"/>
            <p:cNvSpPr>
              <a:spLocks noEditPoints="1"/>
            </p:cNvSpPr>
            <p:nvPr/>
          </p:nvSpPr>
          <p:spPr bwMode="auto">
            <a:xfrm>
              <a:off x="4600181" y="5730856"/>
              <a:ext cx="119063" cy="117475"/>
            </a:xfrm>
            <a:custGeom>
              <a:avLst/>
              <a:gdLst>
                <a:gd name="T0" fmla="*/ 113 w 226"/>
                <a:gd name="T1" fmla="*/ 224 h 224"/>
                <a:gd name="T2" fmla="*/ 90 w 226"/>
                <a:gd name="T3" fmla="*/ 222 h 224"/>
                <a:gd name="T4" fmla="*/ 69 w 226"/>
                <a:gd name="T5" fmla="*/ 216 h 224"/>
                <a:gd name="T6" fmla="*/ 50 w 226"/>
                <a:gd name="T7" fmla="*/ 205 h 224"/>
                <a:gd name="T8" fmla="*/ 33 w 226"/>
                <a:gd name="T9" fmla="*/ 192 h 224"/>
                <a:gd name="T10" fmla="*/ 19 w 226"/>
                <a:gd name="T11" fmla="*/ 176 h 224"/>
                <a:gd name="T12" fmla="*/ 9 w 226"/>
                <a:gd name="T13" fmla="*/ 155 h 224"/>
                <a:gd name="T14" fmla="*/ 3 w 226"/>
                <a:gd name="T15" fmla="*/ 135 h 224"/>
                <a:gd name="T16" fmla="*/ 0 w 226"/>
                <a:gd name="T17" fmla="*/ 113 h 224"/>
                <a:gd name="T18" fmla="*/ 0 w 226"/>
                <a:gd name="T19" fmla="*/ 101 h 224"/>
                <a:gd name="T20" fmla="*/ 5 w 226"/>
                <a:gd name="T21" fmla="*/ 78 h 224"/>
                <a:gd name="T22" fmla="*/ 13 w 226"/>
                <a:gd name="T23" fmla="*/ 58 h 224"/>
                <a:gd name="T24" fmla="*/ 26 w 226"/>
                <a:gd name="T25" fmla="*/ 40 h 224"/>
                <a:gd name="T26" fmla="*/ 41 w 226"/>
                <a:gd name="T27" fmla="*/ 25 h 224"/>
                <a:gd name="T28" fmla="*/ 60 w 226"/>
                <a:gd name="T29" fmla="*/ 13 h 224"/>
                <a:gd name="T30" fmla="*/ 80 w 226"/>
                <a:gd name="T31" fmla="*/ 5 h 224"/>
                <a:gd name="T32" fmla="*/ 101 w 226"/>
                <a:gd name="T33" fmla="*/ 0 h 224"/>
                <a:gd name="T34" fmla="*/ 113 w 226"/>
                <a:gd name="T35" fmla="*/ 0 h 224"/>
                <a:gd name="T36" fmla="*/ 136 w 226"/>
                <a:gd name="T37" fmla="*/ 2 h 224"/>
                <a:gd name="T38" fmla="*/ 157 w 226"/>
                <a:gd name="T39" fmla="*/ 8 h 224"/>
                <a:gd name="T40" fmla="*/ 176 w 226"/>
                <a:gd name="T41" fmla="*/ 19 h 224"/>
                <a:gd name="T42" fmla="*/ 193 w 226"/>
                <a:gd name="T43" fmla="*/ 33 h 224"/>
                <a:gd name="T44" fmla="*/ 206 w 226"/>
                <a:gd name="T45" fmla="*/ 50 h 224"/>
                <a:gd name="T46" fmla="*/ 216 w 226"/>
                <a:gd name="T47" fmla="*/ 69 h 224"/>
                <a:gd name="T48" fmla="*/ 223 w 226"/>
                <a:gd name="T49" fmla="*/ 90 h 224"/>
                <a:gd name="T50" fmla="*/ 226 w 226"/>
                <a:gd name="T51" fmla="*/ 113 h 224"/>
                <a:gd name="T52" fmla="*/ 225 w 226"/>
                <a:gd name="T53" fmla="*/ 123 h 224"/>
                <a:gd name="T54" fmla="*/ 220 w 226"/>
                <a:gd name="T55" fmla="*/ 146 h 224"/>
                <a:gd name="T56" fmla="*/ 212 w 226"/>
                <a:gd name="T57" fmla="*/ 166 h 224"/>
                <a:gd name="T58" fmla="*/ 200 w 226"/>
                <a:gd name="T59" fmla="*/ 184 h 224"/>
                <a:gd name="T60" fmla="*/ 184 w 226"/>
                <a:gd name="T61" fmla="*/ 199 h 224"/>
                <a:gd name="T62" fmla="*/ 166 w 226"/>
                <a:gd name="T63" fmla="*/ 211 h 224"/>
                <a:gd name="T64" fmla="*/ 146 w 226"/>
                <a:gd name="T65" fmla="*/ 220 h 224"/>
                <a:gd name="T66" fmla="*/ 124 w 226"/>
                <a:gd name="T67" fmla="*/ 224 h 224"/>
                <a:gd name="T68" fmla="*/ 113 w 226"/>
                <a:gd name="T69" fmla="*/ 224 h 224"/>
                <a:gd name="T70" fmla="*/ 113 w 226"/>
                <a:gd name="T71" fmla="*/ 50 h 224"/>
                <a:gd name="T72" fmla="*/ 88 w 226"/>
                <a:gd name="T73" fmla="*/ 55 h 224"/>
                <a:gd name="T74" fmla="*/ 68 w 226"/>
                <a:gd name="T75" fmla="*/ 68 h 224"/>
                <a:gd name="T76" fmla="*/ 55 w 226"/>
                <a:gd name="T77" fmla="*/ 88 h 224"/>
                <a:gd name="T78" fmla="*/ 50 w 226"/>
                <a:gd name="T79" fmla="*/ 113 h 224"/>
                <a:gd name="T80" fmla="*/ 51 w 226"/>
                <a:gd name="T81" fmla="*/ 125 h 224"/>
                <a:gd name="T82" fmla="*/ 61 w 226"/>
                <a:gd name="T83" fmla="*/ 147 h 224"/>
                <a:gd name="T84" fmla="*/ 77 w 226"/>
                <a:gd name="T85" fmla="*/ 164 h 224"/>
                <a:gd name="T86" fmla="*/ 100 w 226"/>
                <a:gd name="T87" fmla="*/ 173 h 224"/>
                <a:gd name="T88" fmla="*/ 113 w 226"/>
                <a:gd name="T89" fmla="*/ 174 h 224"/>
                <a:gd name="T90" fmla="*/ 137 w 226"/>
                <a:gd name="T91" fmla="*/ 170 h 224"/>
                <a:gd name="T92" fmla="*/ 157 w 226"/>
                <a:gd name="T93" fmla="*/ 157 h 224"/>
                <a:gd name="T94" fmla="*/ 170 w 226"/>
                <a:gd name="T95" fmla="*/ 136 h 224"/>
                <a:gd name="T96" fmla="*/ 176 w 226"/>
                <a:gd name="T97" fmla="*/ 113 h 224"/>
                <a:gd name="T98" fmla="*/ 174 w 226"/>
                <a:gd name="T99" fmla="*/ 100 h 224"/>
                <a:gd name="T100" fmla="*/ 165 w 226"/>
                <a:gd name="T101" fmla="*/ 77 h 224"/>
                <a:gd name="T102" fmla="*/ 147 w 226"/>
                <a:gd name="T103" fmla="*/ 60 h 224"/>
                <a:gd name="T104" fmla="*/ 125 w 226"/>
                <a:gd name="T105" fmla="*/ 51 h 224"/>
                <a:gd name="T106" fmla="*/ 113 w 226"/>
                <a:gd name="T107"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6" h="224">
                  <a:moveTo>
                    <a:pt x="113" y="224"/>
                  </a:moveTo>
                  <a:lnTo>
                    <a:pt x="113" y="224"/>
                  </a:lnTo>
                  <a:lnTo>
                    <a:pt x="101" y="224"/>
                  </a:lnTo>
                  <a:lnTo>
                    <a:pt x="90" y="222"/>
                  </a:lnTo>
                  <a:lnTo>
                    <a:pt x="80" y="220"/>
                  </a:lnTo>
                  <a:lnTo>
                    <a:pt x="69" y="216"/>
                  </a:lnTo>
                  <a:lnTo>
                    <a:pt x="60" y="211"/>
                  </a:lnTo>
                  <a:lnTo>
                    <a:pt x="50" y="205"/>
                  </a:lnTo>
                  <a:lnTo>
                    <a:pt x="41" y="199"/>
                  </a:lnTo>
                  <a:lnTo>
                    <a:pt x="33" y="192"/>
                  </a:lnTo>
                  <a:lnTo>
                    <a:pt x="26" y="184"/>
                  </a:lnTo>
                  <a:lnTo>
                    <a:pt x="19" y="176"/>
                  </a:lnTo>
                  <a:lnTo>
                    <a:pt x="13" y="166"/>
                  </a:lnTo>
                  <a:lnTo>
                    <a:pt x="9" y="155"/>
                  </a:lnTo>
                  <a:lnTo>
                    <a:pt x="5" y="146"/>
                  </a:lnTo>
                  <a:lnTo>
                    <a:pt x="3" y="135"/>
                  </a:lnTo>
                  <a:lnTo>
                    <a:pt x="0" y="123"/>
                  </a:lnTo>
                  <a:lnTo>
                    <a:pt x="0" y="113"/>
                  </a:lnTo>
                  <a:lnTo>
                    <a:pt x="0" y="113"/>
                  </a:lnTo>
                  <a:lnTo>
                    <a:pt x="0" y="101"/>
                  </a:lnTo>
                  <a:lnTo>
                    <a:pt x="3" y="90"/>
                  </a:lnTo>
                  <a:lnTo>
                    <a:pt x="5" y="78"/>
                  </a:lnTo>
                  <a:lnTo>
                    <a:pt x="9" y="69"/>
                  </a:lnTo>
                  <a:lnTo>
                    <a:pt x="13" y="58"/>
                  </a:lnTo>
                  <a:lnTo>
                    <a:pt x="19" y="50"/>
                  </a:lnTo>
                  <a:lnTo>
                    <a:pt x="26" y="40"/>
                  </a:lnTo>
                  <a:lnTo>
                    <a:pt x="33" y="33"/>
                  </a:lnTo>
                  <a:lnTo>
                    <a:pt x="41" y="25"/>
                  </a:lnTo>
                  <a:lnTo>
                    <a:pt x="50" y="19"/>
                  </a:lnTo>
                  <a:lnTo>
                    <a:pt x="60" y="13"/>
                  </a:lnTo>
                  <a:lnTo>
                    <a:pt x="69" y="8"/>
                  </a:lnTo>
                  <a:lnTo>
                    <a:pt x="80" y="5"/>
                  </a:lnTo>
                  <a:lnTo>
                    <a:pt x="90" y="2"/>
                  </a:lnTo>
                  <a:lnTo>
                    <a:pt x="101" y="0"/>
                  </a:lnTo>
                  <a:lnTo>
                    <a:pt x="113" y="0"/>
                  </a:lnTo>
                  <a:lnTo>
                    <a:pt x="113" y="0"/>
                  </a:lnTo>
                  <a:lnTo>
                    <a:pt x="124" y="0"/>
                  </a:lnTo>
                  <a:lnTo>
                    <a:pt x="136" y="2"/>
                  </a:lnTo>
                  <a:lnTo>
                    <a:pt x="146" y="5"/>
                  </a:lnTo>
                  <a:lnTo>
                    <a:pt x="157" y="8"/>
                  </a:lnTo>
                  <a:lnTo>
                    <a:pt x="166" y="13"/>
                  </a:lnTo>
                  <a:lnTo>
                    <a:pt x="176" y="19"/>
                  </a:lnTo>
                  <a:lnTo>
                    <a:pt x="184" y="25"/>
                  </a:lnTo>
                  <a:lnTo>
                    <a:pt x="193" y="33"/>
                  </a:lnTo>
                  <a:lnTo>
                    <a:pt x="200" y="40"/>
                  </a:lnTo>
                  <a:lnTo>
                    <a:pt x="206" y="50"/>
                  </a:lnTo>
                  <a:lnTo>
                    <a:pt x="212" y="58"/>
                  </a:lnTo>
                  <a:lnTo>
                    <a:pt x="216" y="69"/>
                  </a:lnTo>
                  <a:lnTo>
                    <a:pt x="220" y="78"/>
                  </a:lnTo>
                  <a:lnTo>
                    <a:pt x="223" y="90"/>
                  </a:lnTo>
                  <a:lnTo>
                    <a:pt x="225" y="101"/>
                  </a:lnTo>
                  <a:lnTo>
                    <a:pt x="226" y="113"/>
                  </a:lnTo>
                  <a:lnTo>
                    <a:pt x="226" y="113"/>
                  </a:lnTo>
                  <a:lnTo>
                    <a:pt x="225" y="123"/>
                  </a:lnTo>
                  <a:lnTo>
                    <a:pt x="223" y="135"/>
                  </a:lnTo>
                  <a:lnTo>
                    <a:pt x="220" y="146"/>
                  </a:lnTo>
                  <a:lnTo>
                    <a:pt x="216" y="155"/>
                  </a:lnTo>
                  <a:lnTo>
                    <a:pt x="212" y="166"/>
                  </a:lnTo>
                  <a:lnTo>
                    <a:pt x="206" y="176"/>
                  </a:lnTo>
                  <a:lnTo>
                    <a:pt x="200" y="184"/>
                  </a:lnTo>
                  <a:lnTo>
                    <a:pt x="193" y="192"/>
                  </a:lnTo>
                  <a:lnTo>
                    <a:pt x="184" y="199"/>
                  </a:lnTo>
                  <a:lnTo>
                    <a:pt x="176" y="205"/>
                  </a:lnTo>
                  <a:lnTo>
                    <a:pt x="166" y="211"/>
                  </a:lnTo>
                  <a:lnTo>
                    <a:pt x="157" y="216"/>
                  </a:lnTo>
                  <a:lnTo>
                    <a:pt x="146" y="220"/>
                  </a:lnTo>
                  <a:lnTo>
                    <a:pt x="136" y="222"/>
                  </a:lnTo>
                  <a:lnTo>
                    <a:pt x="124" y="224"/>
                  </a:lnTo>
                  <a:lnTo>
                    <a:pt x="113" y="224"/>
                  </a:lnTo>
                  <a:lnTo>
                    <a:pt x="113" y="224"/>
                  </a:lnTo>
                  <a:close/>
                  <a:moveTo>
                    <a:pt x="113" y="50"/>
                  </a:moveTo>
                  <a:lnTo>
                    <a:pt x="113" y="50"/>
                  </a:lnTo>
                  <a:lnTo>
                    <a:pt x="100" y="51"/>
                  </a:lnTo>
                  <a:lnTo>
                    <a:pt x="88" y="55"/>
                  </a:lnTo>
                  <a:lnTo>
                    <a:pt x="77" y="60"/>
                  </a:lnTo>
                  <a:lnTo>
                    <a:pt x="68" y="68"/>
                  </a:lnTo>
                  <a:lnTo>
                    <a:pt x="61" y="77"/>
                  </a:lnTo>
                  <a:lnTo>
                    <a:pt x="55" y="88"/>
                  </a:lnTo>
                  <a:lnTo>
                    <a:pt x="51" y="100"/>
                  </a:lnTo>
                  <a:lnTo>
                    <a:pt x="50" y="113"/>
                  </a:lnTo>
                  <a:lnTo>
                    <a:pt x="50" y="113"/>
                  </a:lnTo>
                  <a:lnTo>
                    <a:pt x="51" y="125"/>
                  </a:lnTo>
                  <a:lnTo>
                    <a:pt x="55" y="136"/>
                  </a:lnTo>
                  <a:lnTo>
                    <a:pt x="61" y="147"/>
                  </a:lnTo>
                  <a:lnTo>
                    <a:pt x="68" y="157"/>
                  </a:lnTo>
                  <a:lnTo>
                    <a:pt x="77" y="164"/>
                  </a:lnTo>
                  <a:lnTo>
                    <a:pt x="88" y="170"/>
                  </a:lnTo>
                  <a:lnTo>
                    <a:pt x="100" y="173"/>
                  </a:lnTo>
                  <a:lnTo>
                    <a:pt x="113" y="174"/>
                  </a:lnTo>
                  <a:lnTo>
                    <a:pt x="113" y="174"/>
                  </a:lnTo>
                  <a:lnTo>
                    <a:pt x="125" y="173"/>
                  </a:lnTo>
                  <a:lnTo>
                    <a:pt x="137" y="170"/>
                  </a:lnTo>
                  <a:lnTo>
                    <a:pt x="147" y="164"/>
                  </a:lnTo>
                  <a:lnTo>
                    <a:pt x="157" y="157"/>
                  </a:lnTo>
                  <a:lnTo>
                    <a:pt x="165" y="147"/>
                  </a:lnTo>
                  <a:lnTo>
                    <a:pt x="170" y="136"/>
                  </a:lnTo>
                  <a:lnTo>
                    <a:pt x="174" y="125"/>
                  </a:lnTo>
                  <a:lnTo>
                    <a:pt x="176" y="113"/>
                  </a:lnTo>
                  <a:lnTo>
                    <a:pt x="176" y="113"/>
                  </a:lnTo>
                  <a:lnTo>
                    <a:pt x="174" y="100"/>
                  </a:lnTo>
                  <a:lnTo>
                    <a:pt x="170" y="88"/>
                  </a:lnTo>
                  <a:lnTo>
                    <a:pt x="165" y="77"/>
                  </a:lnTo>
                  <a:lnTo>
                    <a:pt x="157" y="68"/>
                  </a:lnTo>
                  <a:lnTo>
                    <a:pt x="147" y="60"/>
                  </a:lnTo>
                  <a:lnTo>
                    <a:pt x="137" y="55"/>
                  </a:lnTo>
                  <a:lnTo>
                    <a:pt x="125"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3" name="Freeform 115"/>
            <p:cNvSpPr/>
            <p:nvPr/>
          </p:nvSpPr>
          <p:spPr bwMode="auto">
            <a:xfrm>
              <a:off x="4750994" y="5791181"/>
              <a:ext cx="93663" cy="93663"/>
            </a:xfrm>
            <a:custGeom>
              <a:avLst/>
              <a:gdLst>
                <a:gd name="T0" fmla="*/ 175 w 175"/>
                <a:gd name="T1" fmla="*/ 88 h 176"/>
                <a:gd name="T2" fmla="*/ 174 w 175"/>
                <a:gd name="T3" fmla="*/ 106 h 176"/>
                <a:gd name="T4" fmla="*/ 168 w 175"/>
                <a:gd name="T5" fmla="*/ 123 h 176"/>
                <a:gd name="T6" fmla="*/ 161 w 175"/>
                <a:gd name="T7" fmla="*/ 137 h 176"/>
                <a:gd name="T8" fmla="*/ 150 w 175"/>
                <a:gd name="T9" fmla="*/ 150 h 176"/>
                <a:gd name="T10" fmla="*/ 137 w 175"/>
                <a:gd name="T11" fmla="*/ 161 h 176"/>
                <a:gd name="T12" fmla="*/ 121 w 175"/>
                <a:gd name="T13" fmla="*/ 169 h 176"/>
                <a:gd name="T14" fmla="*/ 105 w 175"/>
                <a:gd name="T15" fmla="*/ 174 h 176"/>
                <a:gd name="T16" fmla="*/ 87 w 175"/>
                <a:gd name="T17" fmla="*/ 176 h 176"/>
                <a:gd name="T18" fmla="*/ 79 w 175"/>
                <a:gd name="T19" fmla="*/ 176 h 176"/>
                <a:gd name="T20" fmla="*/ 61 w 175"/>
                <a:gd name="T21" fmla="*/ 172 h 176"/>
                <a:gd name="T22" fmla="*/ 45 w 175"/>
                <a:gd name="T23" fmla="*/ 165 h 176"/>
                <a:gd name="T24" fmla="*/ 31 w 175"/>
                <a:gd name="T25" fmla="*/ 156 h 176"/>
                <a:gd name="T26" fmla="*/ 19 w 175"/>
                <a:gd name="T27" fmla="*/ 144 h 176"/>
                <a:gd name="T28" fmla="*/ 10 w 175"/>
                <a:gd name="T29" fmla="*/ 130 h 176"/>
                <a:gd name="T30" fmla="*/ 4 w 175"/>
                <a:gd name="T31" fmla="*/ 114 h 176"/>
                <a:gd name="T32" fmla="*/ 0 w 175"/>
                <a:gd name="T33" fmla="*/ 98 h 176"/>
                <a:gd name="T34" fmla="*/ 0 w 175"/>
                <a:gd name="T35" fmla="*/ 88 h 176"/>
                <a:gd name="T36" fmla="*/ 2 w 175"/>
                <a:gd name="T37" fmla="*/ 70 h 176"/>
                <a:gd name="T38" fmla="*/ 6 w 175"/>
                <a:gd name="T39" fmla="*/ 54 h 176"/>
                <a:gd name="T40" fmla="*/ 15 w 175"/>
                <a:gd name="T41" fmla="*/ 39 h 176"/>
                <a:gd name="T42" fmla="*/ 25 w 175"/>
                <a:gd name="T43" fmla="*/ 26 h 176"/>
                <a:gd name="T44" fmla="*/ 38 w 175"/>
                <a:gd name="T45" fmla="*/ 16 h 176"/>
                <a:gd name="T46" fmla="*/ 54 w 175"/>
                <a:gd name="T47" fmla="*/ 7 h 176"/>
                <a:gd name="T48" fmla="*/ 70 w 175"/>
                <a:gd name="T49" fmla="*/ 3 h 176"/>
                <a:gd name="T50" fmla="*/ 87 w 175"/>
                <a:gd name="T51" fmla="*/ 0 h 176"/>
                <a:gd name="T52" fmla="*/ 96 w 175"/>
                <a:gd name="T53" fmla="*/ 1 h 176"/>
                <a:gd name="T54" fmla="*/ 113 w 175"/>
                <a:gd name="T55" fmla="*/ 5 h 176"/>
                <a:gd name="T56" fmla="*/ 130 w 175"/>
                <a:gd name="T57" fmla="*/ 11 h 176"/>
                <a:gd name="T58" fmla="*/ 143 w 175"/>
                <a:gd name="T59" fmla="*/ 20 h 176"/>
                <a:gd name="T60" fmla="*/ 155 w 175"/>
                <a:gd name="T61" fmla="*/ 32 h 176"/>
                <a:gd name="T62" fmla="*/ 164 w 175"/>
                <a:gd name="T63" fmla="*/ 47 h 176"/>
                <a:gd name="T64" fmla="*/ 171 w 175"/>
                <a:gd name="T65" fmla="*/ 62 h 176"/>
                <a:gd name="T66" fmla="*/ 175 w 175"/>
                <a:gd name="T67" fmla="*/ 80 h 176"/>
                <a:gd name="T68" fmla="*/ 175 w 175"/>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6">
                  <a:moveTo>
                    <a:pt x="175" y="88"/>
                  </a:moveTo>
                  <a:lnTo>
                    <a:pt x="175" y="88"/>
                  </a:lnTo>
                  <a:lnTo>
                    <a:pt x="175" y="98"/>
                  </a:lnTo>
                  <a:lnTo>
                    <a:pt x="174" y="106"/>
                  </a:lnTo>
                  <a:lnTo>
                    <a:pt x="171" y="114"/>
                  </a:lnTo>
                  <a:lnTo>
                    <a:pt x="168" y="123"/>
                  </a:lnTo>
                  <a:lnTo>
                    <a:pt x="164" y="130"/>
                  </a:lnTo>
                  <a:lnTo>
                    <a:pt x="161" y="137"/>
                  </a:lnTo>
                  <a:lnTo>
                    <a:pt x="155" y="144"/>
                  </a:lnTo>
                  <a:lnTo>
                    <a:pt x="150" y="150"/>
                  </a:lnTo>
                  <a:lnTo>
                    <a:pt x="143" y="156"/>
                  </a:lnTo>
                  <a:lnTo>
                    <a:pt x="137" y="161"/>
                  </a:lnTo>
                  <a:lnTo>
                    <a:pt x="130" y="165"/>
                  </a:lnTo>
                  <a:lnTo>
                    <a:pt x="121" y="169"/>
                  </a:lnTo>
                  <a:lnTo>
                    <a:pt x="113" y="172"/>
                  </a:lnTo>
                  <a:lnTo>
                    <a:pt x="105" y="174"/>
                  </a:lnTo>
                  <a:lnTo>
                    <a:pt x="96" y="176"/>
                  </a:lnTo>
                  <a:lnTo>
                    <a:pt x="87" y="176"/>
                  </a:lnTo>
                  <a:lnTo>
                    <a:pt x="87" y="176"/>
                  </a:lnTo>
                  <a:lnTo>
                    <a:pt x="79" y="176"/>
                  </a:lnTo>
                  <a:lnTo>
                    <a:pt x="70" y="174"/>
                  </a:lnTo>
                  <a:lnTo>
                    <a:pt x="61" y="172"/>
                  </a:lnTo>
                  <a:lnTo>
                    <a:pt x="54" y="169"/>
                  </a:lnTo>
                  <a:lnTo>
                    <a:pt x="45" y="165"/>
                  </a:lnTo>
                  <a:lnTo>
                    <a:pt x="38" y="161"/>
                  </a:lnTo>
                  <a:lnTo>
                    <a:pt x="31" y="156"/>
                  </a:lnTo>
                  <a:lnTo>
                    <a:pt x="25" y="150"/>
                  </a:lnTo>
                  <a:lnTo>
                    <a:pt x="19" y="144"/>
                  </a:lnTo>
                  <a:lnTo>
                    <a:pt x="15" y="137"/>
                  </a:lnTo>
                  <a:lnTo>
                    <a:pt x="10" y="130"/>
                  </a:lnTo>
                  <a:lnTo>
                    <a:pt x="6" y="123"/>
                  </a:lnTo>
                  <a:lnTo>
                    <a:pt x="4" y="114"/>
                  </a:lnTo>
                  <a:lnTo>
                    <a:pt x="2" y="106"/>
                  </a:lnTo>
                  <a:lnTo>
                    <a:pt x="0" y="98"/>
                  </a:lnTo>
                  <a:lnTo>
                    <a:pt x="0" y="88"/>
                  </a:lnTo>
                  <a:lnTo>
                    <a:pt x="0" y="88"/>
                  </a:lnTo>
                  <a:lnTo>
                    <a:pt x="0" y="80"/>
                  </a:lnTo>
                  <a:lnTo>
                    <a:pt x="2" y="70"/>
                  </a:lnTo>
                  <a:lnTo>
                    <a:pt x="4" y="62"/>
                  </a:lnTo>
                  <a:lnTo>
                    <a:pt x="6" y="54"/>
                  </a:lnTo>
                  <a:lnTo>
                    <a:pt x="10" y="47"/>
                  </a:lnTo>
                  <a:lnTo>
                    <a:pt x="15" y="39"/>
                  </a:lnTo>
                  <a:lnTo>
                    <a:pt x="19" y="32"/>
                  </a:lnTo>
                  <a:lnTo>
                    <a:pt x="25" y="26"/>
                  </a:lnTo>
                  <a:lnTo>
                    <a:pt x="31" y="20"/>
                  </a:lnTo>
                  <a:lnTo>
                    <a:pt x="38" y="16"/>
                  </a:lnTo>
                  <a:lnTo>
                    <a:pt x="45" y="11"/>
                  </a:lnTo>
                  <a:lnTo>
                    <a:pt x="54" y="7"/>
                  </a:lnTo>
                  <a:lnTo>
                    <a:pt x="61" y="5"/>
                  </a:lnTo>
                  <a:lnTo>
                    <a:pt x="70" y="3"/>
                  </a:lnTo>
                  <a:lnTo>
                    <a:pt x="79" y="1"/>
                  </a:lnTo>
                  <a:lnTo>
                    <a:pt x="87" y="0"/>
                  </a:lnTo>
                  <a:lnTo>
                    <a:pt x="87" y="0"/>
                  </a:lnTo>
                  <a:lnTo>
                    <a:pt x="96" y="1"/>
                  </a:lnTo>
                  <a:lnTo>
                    <a:pt x="105" y="3"/>
                  </a:lnTo>
                  <a:lnTo>
                    <a:pt x="113" y="5"/>
                  </a:lnTo>
                  <a:lnTo>
                    <a:pt x="121" y="7"/>
                  </a:lnTo>
                  <a:lnTo>
                    <a:pt x="130" y="11"/>
                  </a:lnTo>
                  <a:lnTo>
                    <a:pt x="137" y="16"/>
                  </a:lnTo>
                  <a:lnTo>
                    <a:pt x="143" y="20"/>
                  </a:lnTo>
                  <a:lnTo>
                    <a:pt x="150" y="26"/>
                  </a:lnTo>
                  <a:lnTo>
                    <a:pt x="155" y="32"/>
                  </a:lnTo>
                  <a:lnTo>
                    <a:pt x="161" y="39"/>
                  </a:lnTo>
                  <a:lnTo>
                    <a:pt x="164" y="47"/>
                  </a:lnTo>
                  <a:lnTo>
                    <a:pt x="168" y="54"/>
                  </a:lnTo>
                  <a:lnTo>
                    <a:pt x="171" y="62"/>
                  </a:lnTo>
                  <a:lnTo>
                    <a:pt x="174" y="70"/>
                  </a:lnTo>
                  <a:lnTo>
                    <a:pt x="175" y="80"/>
                  </a:lnTo>
                  <a:lnTo>
                    <a:pt x="175" y="88"/>
                  </a:lnTo>
                  <a:lnTo>
                    <a:pt x="175" y="8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4" name="Freeform 116"/>
            <p:cNvSpPr>
              <a:spLocks noEditPoints="1"/>
            </p:cNvSpPr>
            <p:nvPr/>
          </p:nvSpPr>
          <p:spPr bwMode="auto">
            <a:xfrm>
              <a:off x="4738294" y="5778481"/>
              <a:ext cx="119063" cy="119063"/>
            </a:xfrm>
            <a:custGeom>
              <a:avLst/>
              <a:gdLst>
                <a:gd name="T0" fmla="*/ 112 w 225"/>
                <a:gd name="T1" fmla="*/ 226 h 226"/>
                <a:gd name="T2" fmla="*/ 91 w 225"/>
                <a:gd name="T3" fmla="*/ 224 h 226"/>
                <a:gd name="T4" fmla="*/ 69 w 225"/>
                <a:gd name="T5" fmla="*/ 218 h 226"/>
                <a:gd name="T6" fmla="*/ 50 w 225"/>
                <a:gd name="T7" fmla="*/ 207 h 226"/>
                <a:gd name="T8" fmla="*/ 32 w 225"/>
                <a:gd name="T9" fmla="*/ 193 h 226"/>
                <a:gd name="T10" fmla="*/ 25 w 225"/>
                <a:gd name="T11" fmla="*/ 184 h 226"/>
                <a:gd name="T12" fmla="*/ 13 w 225"/>
                <a:gd name="T13" fmla="*/ 167 h 226"/>
                <a:gd name="T14" fmla="*/ 5 w 225"/>
                <a:gd name="T15" fmla="*/ 146 h 226"/>
                <a:gd name="T16" fmla="*/ 0 w 225"/>
                <a:gd name="T17" fmla="*/ 125 h 226"/>
                <a:gd name="T18" fmla="*/ 0 w 225"/>
                <a:gd name="T19" fmla="*/ 113 h 226"/>
                <a:gd name="T20" fmla="*/ 2 w 225"/>
                <a:gd name="T21" fmla="*/ 92 h 226"/>
                <a:gd name="T22" fmla="*/ 9 w 225"/>
                <a:gd name="T23" fmla="*/ 70 h 226"/>
                <a:gd name="T24" fmla="*/ 18 w 225"/>
                <a:gd name="T25" fmla="*/ 51 h 226"/>
                <a:gd name="T26" fmla="*/ 32 w 225"/>
                <a:gd name="T27" fmla="*/ 34 h 226"/>
                <a:gd name="T28" fmla="*/ 41 w 225"/>
                <a:gd name="T29" fmla="*/ 26 h 226"/>
                <a:gd name="T30" fmla="*/ 60 w 225"/>
                <a:gd name="T31" fmla="*/ 13 h 226"/>
                <a:gd name="T32" fmla="*/ 80 w 225"/>
                <a:gd name="T33" fmla="*/ 5 h 226"/>
                <a:gd name="T34" fmla="*/ 101 w 225"/>
                <a:gd name="T35" fmla="*/ 2 h 226"/>
                <a:gd name="T36" fmla="*/ 112 w 225"/>
                <a:gd name="T37" fmla="*/ 0 h 226"/>
                <a:gd name="T38" fmla="*/ 135 w 225"/>
                <a:gd name="T39" fmla="*/ 3 h 226"/>
                <a:gd name="T40" fmla="*/ 156 w 225"/>
                <a:gd name="T41" fmla="*/ 10 h 226"/>
                <a:gd name="T42" fmla="*/ 175 w 225"/>
                <a:gd name="T43" fmla="*/ 21 h 226"/>
                <a:gd name="T44" fmla="*/ 192 w 225"/>
                <a:gd name="T45" fmla="*/ 34 h 226"/>
                <a:gd name="T46" fmla="*/ 206 w 225"/>
                <a:gd name="T47" fmla="*/ 50 h 226"/>
                <a:gd name="T48" fmla="*/ 216 w 225"/>
                <a:gd name="T49" fmla="*/ 69 h 226"/>
                <a:gd name="T50" fmla="*/ 222 w 225"/>
                <a:gd name="T51" fmla="*/ 91 h 226"/>
                <a:gd name="T52" fmla="*/ 225 w 225"/>
                <a:gd name="T53" fmla="*/ 113 h 226"/>
                <a:gd name="T54" fmla="*/ 225 w 225"/>
                <a:gd name="T55" fmla="*/ 125 h 226"/>
                <a:gd name="T56" fmla="*/ 220 w 225"/>
                <a:gd name="T57" fmla="*/ 146 h 226"/>
                <a:gd name="T58" fmla="*/ 212 w 225"/>
                <a:gd name="T59" fmla="*/ 167 h 226"/>
                <a:gd name="T60" fmla="*/ 200 w 225"/>
                <a:gd name="T61" fmla="*/ 184 h 226"/>
                <a:gd name="T62" fmla="*/ 184 w 225"/>
                <a:gd name="T63" fmla="*/ 200 h 226"/>
                <a:gd name="T64" fmla="*/ 167 w 225"/>
                <a:gd name="T65" fmla="*/ 213 h 226"/>
                <a:gd name="T66" fmla="*/ 146 w 225"/>
                <a:gd name="T67" fmla="*/ 221 h 226"/>
                <a:gd name="T68" fmla="*/ 124 w 225"/>
                <a:gd name="T69" fmla="*/ 225 h 226"/>
                <a:gd name="T70" fmla="*/ 112 w 225"/>
                <a:gd name="T71" fmla="*/ 226 h 226"/>
                <a:gd name="T72" fmla="*/ 112 w 225"/>
                <a:gd name="T73" fmla="*/ 50 h 226"/>
                <a:gd name="T74" fmla="*/ 88 w 225"/>
                <a:gd name="T75" fmla="*/ 55 h 226"/>
                <a:gd name="T76" fmla="*/ 68 w 225"/>
                <a:gd name="T77" fmla="*/ 69 h 226"/>
                <a:gd name="T78" fmla="*/ 60 w 225"/>
                <a:gd name="T79" fmla="*/ 79 h 226"/>
                <a:gd name="T80" fmla="*/ 51 w 225"/>
                <a:gd name="T81" fmla="*/ 101 h 226"/>
                <a:gd name="T82" fmla="*/ 50 w 225"/>
                <a:gd name="T83" fmla="*/ 113 h 226"/>
                <a:gd name="T84" fmla="*/ 55 w 225"/>
                <a:gd name="T85" fmla="*/ 137 h 226"/>
                <a:gd name="T86" fmla="*/ 68 w 225"/>
                <a:gd name="T87" fmla="*/ 157 h 226"/>
                <a:gd name="T88" fmla="*/ 78 w 225"/>
                <a:gd name="T89" fmla="*/ 165 h 226"/>
                <a:gd name="T90" fmla="*/ 100 w 225"/>
                <a:gd name="T91" fmla="*/ 175 h 226"/>
                <a:gd name="T92" fmla="*/ 112 w 225"/>
                <a:gd name="T93" fmla="*/ 176 h 226"/>
                <a:gd name="T94" fmla="*/ 137 w 225"/>
                <a:gd name="T95" fmla="*/ 171 h 226"/>
                <a:gd name="T96" fmla="*/ 157 w 225"/>
                <a:gd name="T97" fmla="*/ 157 h 226"/>
                <a:gd name="T98" fmla="*/ 170 w 225"/>
                <a:gd name="T99" fmla="*/ 138 h 226"/>
                <a:gd name="T100" fmla="*/ 175 w 225"/>
                <a:gd name="T101" fmla="*/ 113 h 226"/>
                <a:gd name="T102" fmla="*/ 174 w 225"/>
                <a:gd name="T103" fmla="*/ 101 h 226"/>
                <a:gd name="T104" fmla="*/ 164 w 225"/>
                <a:gd name="T105" fmla="*/ 79 h 226"/>
                <a:gd name="T106" fmla="*/ 148 w 225"/>
                <a:gd name="T107" fmla="*/ 61 h 226"/>
                <a:gd name="T108" fmla="*/ 125 w 225"/>
                <a:gd name="T109" fmla="*/ 51 h 226"/>
                <a:gd name="T110" fmla="*/ 112 w 225"/>
                <a:gd name="T111"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6">
                  <a:moveTo>
                    <a:pt x="112" y="226"/>
                  </a:moveTo>
                  <a:lnTo>
                    <a:pt x="112" y="226"/>
                  </a:lnTo>
                  <a:lnTo>
                    <a:pt x="101" y="226"/>
                  </a:lnTo>
                  <a:lnTo>
                    <a:pt x="91" y="224"/>
                  </a:lnTo>
                  <a:lnTo>
                    <a:pt x="80" y="221"/>
                  </a:lnTo>
                  <a:lnTo>
                    <a:pt x="69" y="218"/>
                  </a:lnTo>
                  <a:lnTo>
                    <a:pt x="60" y="213"/>
                  </a:lnTo>
                  <a:lnTo>
                    <a:pt x="50" y="207"/>
                  </a:lnTo>
                  <a:lnTo>
                    <a:pt x="41" y="201"/>
                  </a:lnTo>
                  <a:lnTo>
                    <a:pt x="32" y="193"/>
                  </a:lnTo>
                  <a:lnTo>
                    <a:pt x="32" y="193"/>
                  </a:lnTo>
                  <a:lnTo>
                    <a:pt x="25" y="184"/>
                  </a:lnTo>
                  <a:lnTo>
                    <a:pt x="18" y="176"/>
                  </a:lnTo>
                  <a:lnTo>
                    <a:pt x="13" y="167"/>
                  </a:lnTo>
                  <a:lnTo>
                    <a:pt x="9" y="156"/>
                  </a:lnTo>
                  <a:lnTo>
                    <a:pt x="5" y="146"/>
                  </a:lnTo>
                  <a:lnTo>
                    <a:pt x="2" y="136"/>
                  </a:lnTo>
                  <a:lnTo>
                    <a:pt x="0" y="125"/>
                  </a:lnTo>
                  <a:lnTo>
                    <a:pt x="0" y="113"/>
                  </a:lnTo>
                  <a:lnTo>
                    <a:pt x="0" y="113"/>
                  </a:lnTo>
                  <a:lnTo>
                    <a:pt x="0" y="102"/>
                  </a:lnTo>
                  <a:lnTo>
                    <a:pt x="2" y="92"/>
                  </a:lnTo>
                  <a:lnTo>
                    <a:pt x="5" y="81"/>
                  </a:lnTo>
                  <a:lnTo>
                    <a:pt x="9" y="70"/>
                  </a:lnTo>
                  <a:lnTo>
                    <a:pt x="13" y="61"/>
                  </a:lnTo>
                  <a:lnTo>
                    <a:pt x="18" y="51"/>
                  </a:lnTo>
                  <a:lnTo>
                    <a:pt x="25" y="42"/>
                  </a:lnTo>
                  <a:lnTo>
                    <a:pt x="32" y="34"/>
                  </a:lnTo>
                  <a:lnTo>
                    <a:pt x="32" y="34"/>
                  </a:lnTo>
                  <a:lnTo>
                    <a:pt x="41" y="26"/>
                  </a:lnTo>
                  <a:lnTo>
                    <a:pt x="50" y="19"/>
                  </a:lnTo>
                  <a:lnTo>
                    <a:pt x="60" y="13"/>
                  </a:lnTo>
                  <a:lnTo>
                    <a:pt x="69" y="9"/>
                  </a:lnTo>
                  <a:lnTo>
                    <a:pt x="80" y="5"/>
                  </a:lnTo>
                  <a:lnTo>
                    <a:pt x="91" y="3"/>
                  </a:lnTo>
                  <a:lnTo>
                    <a:pt x="101" y="2"/>
                  </a:lnTo>
                  <a:lnTo>
                    <a:pt x="112" y="0"/>
                  </a:lnTo>
                  <a:lnTo>
                    <a:pt x="112" y="0"/>
                  </a:lnTo>
                  <a:lnTo>
                    <a:pt x="124" y="2"/>
                  </a:lnTo>
                  <a:lnTo>
                    <a:pt x="135" y="3"/>
                  </a:lnTo>
                  <a:lnTo>
                    <a:pt x="146" y="6"/>
                  </a:lnTo>
                  <a:lnTo>
                    <a:pt x="156" y="10"/>
                  </a:lnTo>
                  <a:lnTo>
                    <a:pt x="167" y="15"/>
                  </a:lnTo>
                  <a:lnTo>
                    <a:pt x="175" y="21"/>
                  </a:lnTo>
                  <a:lnTo>
                    <a:pt x="184" y="26"/>
                  </a:lnTo>
                  <a:lnTo>
                    <a:pt x="192" y="34"/>
                  </a:lnTo>
                  <a:lnTo>
                    <a:pt x="200" y="42"/>
                  </a:lnTo>
                  <a:lnTo>
                    <a:pt x="206" y="50"/>
                  </a:lnTo>
                  <a:lnTo>
                    <a:pt x="212" y="60"/>
                  </a:lnTo>
                  <a:lnTo>
                    <a:pt x="216" y="69"/>
                  </a:lnTo>
                  <a:lnTo>
                    <a:pt x="220" y="80"/>
                  </a:lnTo>
                  <a:lnTo>
                    <a:pt x="222" y="91"/>
                  </a:lnTo>
                  <a:lnTo>
                    <a:pt x="225" y="101"/>
                  </a:lnTo>
                  <a:lnTo>
                    <a:pt x="225" y="113"/>
                  </a:lnTo>
                  <a:lnTo>
                    <a:pt x="225" y="113"/>
                  </a:lnTo>
                  <a:lnTo>
                    <a:pt x="225" y="125"/>
                  </a:lnTo>
                  <a:lnTo>
                    <a:pt x="222" y="136"/>
                  </a:lnTo>
                  <a:lnTo>
                    <a:pt x="220" y="146"/>
                  </a:lnTo>
                  <a:lnTo>
                    <a:pt x="216" y="157"/>
                  </a:lnTo>
                  <a:lnTo>
                    <a:pt x="212" y="167"/>
                  </a:lnTo>
                  <a:lnTo>
                    <a:pt x="206" y="176"/>
                  </a:lnTo>
                  <a:lnTo>
                    <a:pt x="200" y="184"/>
                  </a:lnTo>
                  <a:lnTo>
                    <a:pt x="192" y="193"/>
                  </a:lnTo>
                  <a:lnTo>
                    <a:pt x="184" y="200"/>
                  </a:lnTo>
                  <a:lnTo>
                    <a:pt x="175" y="207"/>
                  </a:lnTo>
                  <a:lnTo>
                    <a:pt x="167" y="213"/>
                  </a:lnTo>
                  <a:lnTo>
                    <a:pt x="156" y="216"/>
                  </a:lnTo>
                  <a:lnTo>
                    <a:pt x="146" y="221"/>
                  </a:lnTo>
                  <a:lnTo>
                    <a:pt x="135" y="224"/>
                  </a:lnTo>
                  <a:lnTo>
                    <a:pt x="124" y="225"/>
                  </a:lnTo>
                  <a:lnTo>
                    <a:pt x="112" y="226"/>
                  </a:lnTo>
                  <a:lnTo>
                    <a:pt x="112" y="226"/>
                  </a:lnTo>
                  <a:close/>
                  <a:moveTo>
                    <a:pt x="112" y="50"/>
                  </a:moveTo>
                  <a:lnTo>
                    <a:pt x="112" y="50"/>
                  </a:lnTo>
                  <a:lnTo>
                    <a:pt x="100" y="51"/>
                  </a:lnTo>
                  <a:lnTo>
                    <a:pt x="88" y="55"/>
                  </a:lnTo>
                  <a:lnTo>
                    <a:pt x="78" y="61"/>
                  </a:lnTo>
                  <a:lnTo>
                    <a:pt x="68" y="69"/>
                  </a:lnTo>
                  <a:lnTo>
                    <a:pt x="68" y="69"/>
                  </a:lnTo>
                  <a:lnTo>
                    <a:pt x="60" y="79"/>
                  </a:lnTo>
                  <a:lnTo>
                    <a:pt x="55" y="89"/>
                  </a:lnTo>
                  <a:lnTo>
                    <a:pt x="51" y="101"/>
                  </a:lnTo>
                  <a:lnTo>
                    <a:pt x="50" y="113"/>
                  </a:lnTo>
                  <a:lnTo>
                    <a:pt x="50" y="113"/>
                  </a:lnTo>
                  <a:lnTo>
                    <a:pt x="51" y="126"/>
                  </a:lnTo>
                  <a:lnTo>
                    <a:pt x="55" y="137"/>
                  </a:lnTo>
                  <a:lnTo>
                    <a:pt x="60" y="148"/>
                  </a:lnTo>
                  <a:lnTo>
                    <a:pt x="68" y="157"/>
                  </a:lnTo>
                  <a:lnTo>
                    <a:pt x="68" y="157"/>
                  </a:lnTo>
                  <a:lnTo>
                    <a:pt x="78" y="165"/>
                  </a:lnTo>
                  <a:lnTo>
                    <a:pt x="88" y="171"/>
                  </a:lnTo>
                  <a:lnTo>
                    <a:pt x="100" y="175"/>
                  </a:lnTo>
                  <a:lnTo>
                    <a:pt x="112" y="176"/>
                  </a:lnTo>
                  <a:lnTo>
                    <a:pt x="112" y="176"/>
                  </a:lnTo>
                  <a:lnTo>
                    <a:pt x="125" y="175"/>
                  </a:lnTo>
                  <a:lnTo>
                    <a:pt x="137" y="171"/>
                  </a:lnTo>
                  <a:lnTo>
                    <a:pt x="148" y="165"/>
                  </a:lnTo>
                  <a:lnTo>
                    <a:pt x="157" y="157"/>
                  </a:lnTo>
                  <a:lnTo>
                    <a:pt x="164" y="149"/>
                  </a:lnTo>
                  <a:lnTo>
                    <a:pt x="170" y="138"/>
                  </a:lnTo>
                  <a:lnTo>
                    <a:pt x="174" y="126"/>
                  </a:lnTo>
                  <a:lnTo>
                    <a:pt x="175" y="113"/>
                  </a:lnTo>
                  <a:lnTo>
                    <a:pt x="175" y="113"/>
                  </a:lnTo>
                  <a:lnTo>
                    <a:pt x="174" y="101"/>
                  </a:lnTo>
                  <a:lnTo>
                    <a:pt x="170" y="89"/>
                  </a:lnTo>
                  <a:lnTo>
                    <a:pt x="164" y="79"/>
                  </a:lnTo>
                  <a:lnTo>
                    <a:pt x="157" y="69"/>
                  </a:lnTo>
                  <a:lnTo>
                    <a:pt x="148" y="61"/>
                  </a:lnTo>
                  <a:lnTo>
                    <a:pt x="137" y="56"/>
                  </a:lnTo>
                  <a:lnTo>
                    <a:pt x="125" y="51"/>
                  </a:lnTo>
                  <a:lnTo>
                    <a:pt x="112"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5" name="Freeform 117"/>
            <p:cNvSpPr/>
            <p:nvPr/>
          </p:nvSpPr>
          <p:spPr bwMode="auto">
            <a:xfrm>
              <a:off x="4739881" y="6062644"/>
              <a:ext cx="93663" cy="93663"/>
            </a:xfrm>
            <a:custGeom>
              <a:avLst/>
              <a:gdLst>
                <a:gd name="T0" fmla="*/ 88 w 176"/>
                <a:gd name="T1" fmla="*/ 0 h 176"/>
                <a:gd name="T2" fmla="*/ 70 w 176"/>
                <a:gd name="T3" fmla="*/ 2 h 176"/>
                <a:gd name="T4" fmla="*/ 53 w 176"/>
                <a:gd name="T5" fmla="*/ 7 h 176"/>
                <a:gd name="T6" fmla="*/ 39 w 176"/>
                <a:gd name="T7" fmla="*/ 16 h 176"/>
                <a:gd name="T8" fmla="*/ 26 w 176"/>
                <a:gd name="T9" fmla="*/ 26 h 176"/>
                <a:gd name="T10" fmla="*/ 15 w 176"/>
                <a:gd name="T11" fmla="*/ 39 h 176"/>
                <a:gd name="T12" fmla="*/ 7 w 176"/>
                <a:gd name="T13" fmla="*/ 54 h 176"/>
                <a:gd name="T14" fmla="*/ 2 w 176"/>
                <a:gd name="T15" fmla="*/ 70 h 176"/>
                <a:gd name="T16" fmla="*/ 0 w 176"/>
                <a:gd name="T17" fmla="*/ 88 h 176"/>
                <a:gd name="T18" fmla="*/ 1 w 176"/>
                <a:gd name="T19" fmla="*/ 96 h 176"/>
                <a:gd name="T20" fmla="*/ 4 w 176"/>
                <a:gd name="T21" fmla="*/ 114 h 176"/>
                <a:gd name="T22" fmla="*/ 11 w 176"/>
                <a:gd name="T23" fmla="*/ 130 h 176"/>
                <a:gd name="T24" fmla="*/ 20 w 176"/>
                <a:gd name="T25" fmla="*/ 144 h 176"/>
                <a:gd name="T26" fmla="*/ 32 w 176"/>
                <a:gd name="T27" fmla="*/ 156 h 176"/>
                <a:gd name="T28" fmla="*/ 46 w 176"/>
                <a:gd name="T29" fmla="*/ 165 h 176"/>
                <a:gd name="T30" fmla="*/ 62 w 176"/>
                <a:gd name="T31" fmla="*/ 171 h 176"/>
                <a:gd name="T32" fmla="*/ 78 w 176"/>
                <a:gd name="T33" fmla="*/ 175 h 176"/>
                <a:gd name="T34" fmla="*/ 88 w 176"/>
                <a:gd name="T35" fmla="*/ 176 h 176"/>
                <a:gd name="T36" fmla="*/ 106 w 176"/>
                <a:gd name="T37" fmla="*/ 173 h 176"/>
                <a:gd name="T38" fmla="*/ 122 w 176"/>
                <a:gd name="T39" fmla="*/ 169 h 176"/>
                <a:gd name="T40" fmla="*/ 136 w 176"/>
                <a:gd name="T41" fmla="*/ 160 h 176"/>
                <a:gd name="T42" fmla="*/ 150 w 176"/>
                <a:gd name="T43" fmla="*/ 150 h 176"/>
                <a:gd name="T44" fmla="*/ 160 w 176"/>
                <a:gd name="T45" fmla="*/ 137 h 176"/>
                <a:gd name="T46" fmla="*/ 169 w 176"/>
                <a:gd name="T47" fmla="*/ 122 h 176"/>
                <a:gd name="T48" fmla="*/ 173 w 176"/>
                <a:gd name="T49" fmla="*/ 106 h 176"/>
                <a:gd name="T50" fmla="*/ 176 w 176"/>
                <a:gd name="T51" fmla="*/ 88 h 176"/>
                <a:gd name="T52" fmla="*/ 174 w 176"/>
                <a:gd name="T53" fmla="*/ 78 h 176"/>
                <a:gd name="T54" fmla="*/ 171 w 176"/>
                <a:gd name="T55" fmla="*/ 62 h 176"/>
                <a:gd name="T56" fmla="*/ 165 w 176"/>
                <a:gd name="T57" fmla="*/ 46 h 176"/>
                <a:gd name="T58" fmla="*/ 155 w 176"/>
                <a:gd name="T59" fmla="*/ 32 h 176"/>
                <a:gd name="T60" fmla="*/ 144 w 176"/>
                <a:gd name="T61" fmla="*/ 20 h 176"/>
                <a:gd name="T62" fmla="*/ 129 w 176"/>
                <a:gd name="T63" fmla="*/ 11 h 176"/>
                <a:gd name="T64" fmla="*/ 114 w 176"/>
                <a:gd name="T65" fmla="*/ 4 h 176"/>
                <a:gd name="T66" fmla="*/ 97 w 176"/>
                <a:gd name="T67" fmla="*/ 0 h 176"/>
                <a:gd name="T68" fmla="*/ 88 w 176"/>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88" y="0"/>
                  </a:moveTo>
                  <a:lnTo>
                    <a:pt x="88" y="0"/>
                  </a:lnTo>
                  <a:lnTo>
                    <a:pt x="78" y="0"/>
                  </a:lnTo>
                  <a:lnTo>
                    <a:pt x="70" y="2"/>
                  </a:lnTo>
                  <a:lnTo>
                    <a:pt x="62" y="4"/>
                  </a:lnTo>
                  <a:lnTo>
                    <a:pt x="53" y="7"/>
                  </a:lnTo>
                  <a:lnTo>
                    <a:pt x="46" y="11"/>
                  </a:lnTo>
                  <a:lnTo>
                    <a:pt x="39" y="16"/>
                  </a:lnTo>
                  <a:lnTo>
                    <a:pt x="32" y="20"/>
                  </a:lnTo>
                  <a:lnTo>
                    <a:pt x="26" y="26"/>
                  </a:lnTo>
                  <a:lnTo>
                    <a:pt x="20" y="32"/>
                  </a:lnTo>
                  <a:lnTo>
                    <a:pt x="15" y="39"/>
                  </a:lnTo>
                  <a:lnTo>
                    <a:pt x="11" y="46"/>
                  </a:lnTo>
                  <a:lnTo>
                    <a:pt x="7" y="54"/>
                  </a:lnTo>
                  <a:lnTo>
                    <a:pt x="4" y="62"/>
                  </a:lnTo>
                  <a:lnTo>
                    <a:pt x="2" y="70"/>
                  </a:lnTo>
                  <a:lnTo>
                    <a:pt x="1" y="78"/>
                  </a:lnTo>
                  <a:lnTo>
                    <a:pt x="0" y="88"/>
                  </a:lnTo>
                  <a:lnTo>
                    <a:pt x="0" y="88"/>
                  </a:lnTo>
                  <a:lnTo>
                    <a:pt x="1" y="96"/>
                  </a:lnTo>
                  <a:lnTo>
                    <a:pt x="2" y="106"/>
                  </a:lnTo>
                  <a:lnTo>
                    <a:pt x="4" y="114"/>
                  </a:lnTo>
                  <a:lnTo>
                    <a:pt x="7" y="122"/>
                  </a:lnTo>
                  <a:lnTo>
                    <a:pt x="11" y="130"/>
                  </a:lnTo>
                  <a:lnTo>
                    <a:pt x="15" y="137"/>
                  </a:lnTo>
                  <a:lnTo>
                    <a:pt x="20" y="144"/>
                  </a:lnTo>
                  <a:lnTo>
                    <a:pt x="26" y="150"/>
                  </a:lnTo>
                  <a:lnTo>
                    <a:pt x="32" y="156"/>
                  </a:lnTo>
                  <a:lnTo>
                    <a:pt x="39" y="160"/>
                  </a:lnTo>
                  <a:lnTo>
                    <a:pt x="46" y="165"/>
                  </a:lnTo>
                  <a:lnTo>
                    <a:pt x="53" y="169"/>
                  </a:lnTo>
                  <a:lnTo>
                    <a:pt x="62" y="171"/>
                  </a:lnTo>
                  <a:lnTo>
                    <a:pt x="70" y="173"/>
                  </a:lnTo>
                  <a:lnTo>
                    <a:pt x="78" y="175"/>
                  </a:lnTo>
                  <a:lnTo>
                    <a:pt x="88" y="176"/>
                  </a:lnTo>
                  <a:lnTo>
                    <a:pt x="88" y="176"/>
                  </a:lnTo>
                  <a:lnTo>
                    <a:pt x="97" y="175"/>
                  </a:lnTo>
                  <a:lnTo>
                    <a:pt x="106" y="173"/>
                  </a:lnTo>
                  <a:lnTo>
                    <a:pt x="114" y="171"/>
                  </a:lnTo>
                  <a:lnTo>
                    <a:pt x="122" y="169"/>
                  </a:lnTo>
                  <a:lnTo>
                    <a:pt x="129" y="165"/>
                  </a:lnTo>
                  <a:lnTo>
                    <a:pt x="136" y="160"/>
                  </a:lnTo>
                  <a:lnTo>
                    <a:pt x="144" y="156"/>
                  </a:lnTo>
                  <a:lnTo>
                    <a:pt x="150" y="150"/>
                  </a:lnTo>
                  <a:lnTo>
                    <a:pt x="155" y="144"/>
                  </a:lnTo>
                  <a:lnTo>
                    <a:pt x="160" y="137"/>
                  </a:lnTo>
                  <a:lnTo>
                    <a:pt x="165" y="130"/>
                  </a:lnTo>
                  <a:lnTo>
                    <a:pt x="169" y="122"/>
                  </a:lnTo>
                  <a:lnTo>
                    <a:pt x="171" y="114"/>
                  </a:lnTo>
                  <a:lnTo>
                    <a:pt x="173" y="106"/>
                  </a:lnTo>
                  <a:lnTo>
                    <a:pt x="174" y="96"/>
                  </a:lnTo>
                  <a:lnTo>
                    <a:pt x="176" y="88"/>
                  </a:lnTo>
                  <a:lnTo>
                    <a:pt x="176" y="88"/>
                  </a:lnTo>
                  <a:lnTo>
                    <a:pt x="174" y="78"/>
                  </a:lnTo>
                  <a:lnTo>
                    <a:pt x="173" y="70"/>
                  </a:lnTo>
                  <a:lnTo>
                    <a:pt x="171" y="62"/>
                  </a:lnTo>
                  <a:lnTo>
                    <a:pt x="169" y="54"/>
                  </a:lnTo>
                  <a:lnTo>
                    <a:pt x="165" y="46"/>
                  </a:lnTo>
                  <a:lnTo>
                    <a:pt x="160" y="39"/>
                  </a:lnTo>
                  <a:lnTo>
                    <a:pt x="155" y="32"/>
                  </a:lnTo>
                  <a:lnTo>
                    <a:pt x="150" y="26"/>
                  </a:lnTo>
                  <a:lnTo>
                    <a:pt x="144" y="20"/>
                  </a:lnTo>
                  <a:lnTo>
                    <a:pt x="136" y="16"/>
                  </a:lnTo>
                  <a:lnTo>
                    <a:pt x="129" y="11"/>
                  </a:lnTo>
                  <a:lnTo>
                    <a:pt x="122" y="7"/>
                  </a:lnTo>
                  <a:lnTo>
                    <a:pt x="114" y="4"/>
                  </a:lnTo>
                  <a:lnTo>
                    <a:pt x="106" y="2"/>
                  </a:lnTo>
                  <a:lnTo>
                    <a:pt x="97" y="0"/>
                  </a:lnTo>
                  <a:lnTo>
                    <a:pt x="88" y="0"/>
                  </a:lnTo>
                  <a:lnTo>
                    <a:pt x="88"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118"/>
            <p:cNvSpPr>
              <a:spLocks noEditPoints="1"/>
            </p:cNvSpPr>
            <p:nvPr/>
          </p:nvSpPr>
          <p:spPr bwMode="auto">
            <a:xfrm>
              <a:off x="4727181" y="6049944"/>
              <a:ext cx="119063" cy="119063"/>
            </a:xfrm>
            <a:custGeom>
              <a:avLst/>
              <a:gdLst>
                <a:gd name="T0" fmla="*/ 113 w 226"/>
                <a:gd name="T1" fmla="*/ 226 h 226"/>
                <a:gd name="T2" fmla="*/ 90 w 226"/>
                <a:gd name="T3" fmla="*/ 223 h 226"/>
                <a:gd name="T4" fmla="*/ 69 w 226"/>
                <a:gd name="T5" fmla="*/ 216 h 226"/>
                <a:gd name="T6" fmla="*/ 50 w 226"/>
                <a:gd name="T7" fmla="*/ 206 h 226"/>
                <a:gd name="T8" fmla="*/ 33 w 226"/>
                <a:gd name="T9" fmla="*/ 193 h 226"/>
                <a:gd name="T10" fmla="*/ 19 w 226"/>
                <a:gd name="T11" fmla="*/ 176 h 226"/>
                <a:gd name="T12" fmla="*/ 10 w 226"/>
                <a:gd name="T13" fmla="*/ 157 h 226"/>
                <a:gd name="T14" fmla="*/ 2 w 226"/>
                <a:gd name="T15" fmla="*/ 136 h 226"/>
                <a:gd name="T16" fmla="*/ 0 w 226"/>
                <a:gd name="T17" fmla="*/ 113 h 226"/>
                <a:gd name="T18" fmla="*/ 1 w 226"/>
                <a:gd name="T19" fmla="*/ 101 h 226"/>
                <a:gd name="T20" fmla="*/ 5 w 226"/>
                <a:gd name="T21" fmla="*/ 80 h 226"/>
                <a:gd name="T22" fmla="*/ 13 w 226"/>
                <a:gd name="T23" fmla="*/ 60 h 226"/>
                <a:gd name="T24" fmla="*/ 26 w 226"/>
                <a:gd name="T25" fmla="*/ 42 h 226"/>
                <a:gd name="T26" fmla="*/ 33 w 226"/>
                <a:gd name="T27" fmla="*/ 33 h 226"/>
                <a:gd name="T28" fmla="*/ 50 w 226"/>
                <a:gd name="T29" fmla="*/ 19 h 226"/>
                <a:gd name="T30" fmla="*/ 70 w 226"/>
                <a:gd name="T31" fmla="*/ 8 h 226"/>
                <a:gd name="T32" fmla="*/ 90 w 226"/>
                <a:gd name="T33" fmla="*/ 3 h 226"/>
                <a:gd name="T34" fmla="*/ 113 w 226"/>
                <a:gd name="T35" fmla="*/ 0 h 226"/>
                <a:gd name="T36" fmla="*/ 125 w 226"/>
                <a:gd name="T37" fmla="*/ 0 h 226"/>
                <a:gd name="T38" fmla="*/ 146 w 226"/>
                <a:gd name="T39" fmla="*/ 5 h 226"/>
                <a:gd name="T40" fmla="*/ 166 w 226"/>
                <a:gd name="T41" fmla="*/ 13 h 226"/>
                <a:gd name="T42" fmla="*/ 184 w 226"/>
                <a:gd name="T43" fmla="*/ 26 h 226"/>
                <a:gd name="T44" fmla="*/ 199 w 226"/>
                <a:gd name="T45" fmla="*/ 42 h 226"/>
                <a:gd name="T46" fmla="*/ 211 w 226"/>
                <a:gd name="T47" fmla="*/ 60 h 226"/>
                <a:gd name="T48" fmla="*/ 221 w 226"/>
                <a:gd name="T49" fmla="*/ 80 h 226"/>
                <a:gd name="T50" fmla="*/ 224 w 226"/>
                <a:gd name="T51" fmla="*/ 101 h 226"/>
                <a:gd name="T52" fmla="*/ 226 w 226"/>
                <a:gd name="T53" fmla="*/ 113 h 226"/>
                <a:gd name="T54" fmla="*/ 223 w 226"/>
                <a:gd name="T55" fmla="*/ 136 h 226"/>
                <a:gd name="T56" fmla="*/ 216 w 226"/>
                <a:gd name="T57" fmla="*/ 157 h 226"/>
                <a:gd name="T58" fmla="*/ 207 w 226"/>
                <a:gd name="T59" fmla="*/ 176 h 226"/>
                <a:gd name="T60" fmla="*/ 192 w 226"/>
                <a:gd name="T61" fmla="*/ 193 h 226"/>
                <a:gd name="T62" fmla="*/ 176 w 226"/>
                <a:gd name="T63" fmla="*/ 206 h 226"/>
                <a:gd name="T64" fmla="*/ 157 w 226"/>
                <a:gd name="T65" fmla="*/ 216 h 226"/>
                <a:gd name="T66" fmla="*/ 135 w 226"/>
                <a:gd name="T67" fmla="*/ 223 h 226"/>
                <a:gd name="T68" fmla="*/ 113 w 226"/>
                <a:gd name="T69" fmla="*/ 226 h 226"/>
                <a:gd name="T70" fmla="*/ 113 w 226"/>
                <a:gd name="T71" fmla="*/ 50 h 226"/>
                <a:gd name="T72" fmla="*/ 101 w 226"/>
                <a:gd name="T73" fmla="*/ 51 h 226"/>
                <a:gd name="T74" fmla="*/ 78 w 226"/>
                <a:gd name="T75" fmla="*/ 61 h 226"/>
                <a:gd name="T76" fmla="*/ 69 w 226"/>
                <a:gd name="T77" fmla="*/ 68 h 226"/>
                <a:gd name="T78" fmla="*/ 55 w 226"/>
                <a:gd name="T79" fmla="*/ 89 h 226"/>
                <a:gd name="T80" fmla="*/ 50 w 226"/>
                <a:gd name="T81" fmla="*/ 113 h 226"/>
                <a:gd name="T82" fmla="*/ 51 w 226"/>
                <a:gd name="T83" fmla="*/ 125 h 226"/>
                <a:gd name="T84" fmla="*/ 61 w 226"/>
                <a:gd name="T85" fmla="*/ 147 h 226"/>
                <a:gd name="T86" fmla="*/ 77 w 226"/>
                <a:gd name="T87" fmla="*/ 165 h 226"/>
                <a:gd name="T88" fmla="*/ 100 w 226"/>
                <a:gd name="T89" fmla="*/ 175 h 226"/>
                <a:gd name="T90" fmla="*/ 113 w 226"/>
                <a:gd name="T91" fmla="*/ 176 h 226"/>
                <a:gd name="T92" fmla="*/ 137 w 226"/>
                <a:gd name="T93" fmla="*/ 170 h 226"/>
                <a:gd name="T94" fmla="*/ 157 w 226"/>
                <a:gd name="T95" fmla="*/ 157 h 226"/>
                <a:gd name="T96" fmla="*/ 171 w 226"/>
                <a:gd name="T97" fmla="*/ 137 h 226"/>
                <a:gd name="T98" fmla="*/ 176 w 226"/>
                <a:gd name="T99" fmla="*/ 113 h 226"/>
                <a:gd name="T100" fmla="*/ 175 w 226"/>
                <a:gd name="T101" fmla="*/ 100 h 226"/>
                <a:gd name="T102" fmla="*/ 165 w 226"/>
                <a:gd name="T103" fmla="*/ 77 h 226"/>
                <a:gd name="T104" fmla="*/ 147 w 226"/>
                <a:gd name="T105" fmla="*/ 61 h 226"/>
                <a:gd name="T106" fmla="*/ 126 w 226"/>
                <a:gd name="T107" fmla="*/ 51 h 226"/>
                <a:gd name="T108" fmla="*/ 113 w 226"/>
                <a:gd name="T109"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 h="226">
                  <a:moveTo>
                    <a:pt x="113" y="226"/>
                  </a:moveTo>
                  <a:lnTo>
                    <a:pt x="113" y="226"/>
                  </a:lnTo>
                  <a:lnTo>
                    <a:pt x="101" y="225"/>
                  </a:lnTo>
                  <a:lnTo>
                    <a:pt x="90" y="223"/>
                  </a:lnTo>
                  <a:lnTo>
                    <a:pt x="80" y="220"/>
                  </a:lnTo>
                  <a:lnTo>
                    <a:pt x="69" y="216"/>
                  </a:lnTo>
                  <a:lnTo>
                    <a:pt x="59" y="212"/>
                  </a:lnTo>
                  <a:lnTo>
                    <a:pt x="50" y="206"/>
                  </a:lnTo>
                  <a:lnTo>
                    <a:pt x="42" y="200"/>
                  </a:lnTo>
                  <a:lnTo>
                    <a:pt x="33" y="193"/>
                  </a:lnTo>
                  <a:lnTo>
                    <a:pt x="26" y="184"/>
                  </a:lnTo>
                  <a:lnTo>
                    <a:pt x="19" y="176"/>
                  </a:lnTo>
                  <a:lnTo>
                    <a:pt x="14" y="166"/>
                  </a:lnTo>
                  <a:lnTo>
                    <a:pt x="10" y="157"/>
                  </a:lnTo>
                  <a:lnTo>
                    <a:pt x="5" y="146"/>
                  </a:lnTo>
                  <a:lnTo>
                    <a:pt x="2" y="136"/>
                  </a:lnTo>
                  <a:lnTo>
                    <a:pt x="1" y="124"/>
                  </a:lnTo>
                  <a:lnTo>
                    <a:pt x="0" y="113"/>
                  </a:lnTo>
                  <a:lnTo>
                    <a:pt x="0" y="113"/>
                  </a:lnTo>
                  <a:lnTo>
                    <a:pt x="1" y="101"/>
                  </a:lnTo>
                  <a:lnTo>
                    <a:pt x="2" y="90"/>
                  </a:lnTo>
                  <a:lnTo>
                    <a:pt x="5" y="80"/>
                  </a:lnTo>
                  <a:lnTo>
                    <a:pt x="8" y="70"/>
                  </a:lnTo>
                  <a:lnTo>
                    <a:pt x="13" y="60"/>
                  </a:lnTo>
                  <a:lnTo>
                    <a:pt x="19" y="50"/>
                  </a:lnTo>
                  <a:lnTo>
                    <a:pt x="26" y="42"/>
                  </a:lnTo>
                  <a:lnTo>
                    <a:pt x="33" y="33"/>
                  </a:lnTo>
                  <a:lnTo>
                    <a:pt x="33" y="33"/>
                  </a:lnTo>
                  <a:lnTo>
                    <a:pt x="42" y="25"/>
                  </a:lnTo>
                  <a:lnTo>
                    <a:pt x="50" y="19"/>
                  </a:lnTo>
                  <a:lnTo>
                    <a:pt x="59" y="13"/>
                  </a:lnTo>
                  <a:lnTo>
                    <a:pt x="70" y="8"/>
                  </a:lnTo>
                  <a:lnTo>
                    <a:pt x="80" y="5"/>
                  </a:lnTo>
                  <a:lnTo>
                    <a:pt x="90" y="3"/>
                  </a:lnTo>
                  <a:lnTo>
                    <a:pt x="102" y="0"/>
                  </a:lnTo>
                  <a:lnTo>
                    <a:pt x="113" y="0"/>
                  </a:lnTo>
                  <a:lnTo>
                    <a:pt x="113" y="0"/>
                  </a:lnTo>
                  <a:lnTo>
                    <a:pt x="125" y="0"/>
                  </a:lnTo>
                  <a:lnTo>
                    <a:pt x="135" y="3"/>
                  </a:lnTo>
                  <a:lnTo>
                    <a:pt x="146" y="5"/>
                  </a:lnTo>
                  <a:lnTo>
                    <a:pt x="157" y="8"/>
                  </a:lnTo>
                  <a:lnTo>
                    <a:pt x="166" y="13"/>
                  </a:lnTo>
                  <a:lnTo>
                    <a:pt x="176" y="19"/>
                  </a:lnTo>
                  <a:lnTo>
                    <a:pt x="184" y="26"/>
                  </a:lnTo>
                  <a:lnTo>
                    <a:pt x="192" y="33"/>
                  </a:lnTo>
                  <a:lnTo>
                    <a:pt x="199" y="42"/>
                  </a:lnTo>
                  <a:lnTo>
                    <a:pt x="207" y="50"/>
                  </a:lnTo>
                  <a:lnTo>
                    <a:pt x="211" y="60"/>
                  </a:lnTo>
                  <a:lnTo>
                    <a:pt x="216" y="69"/>
                  </a:lnTo>
                  <a:lnTo>
                    <a:pt x="221" y="80"/>
                  </a:lnTo>
                  <a:lnTo>
                    <a:pt x="223" y="90"/>
                  </a:lnTo>
                  <a:lnTo>
                    <a:pt x="224" y="101"/>
                  </a:lnTo>
                  <a:lnTo>
                    <a:pt x="226" y="113"/>
                  </a:lnTo>
                  <a:lnTo>
                    <a:pt x="226" y="113"/>
                  </a:lnTo>
                  <a:lnTo>
                    <a:pt x="224" y="124"/>
                  </a:lnTo>
                  <a:lnTo>
                    <a:pt x="223" y="136"/>
                  </a:lnTo>
                  <a:lnTo>
                    <a:pt x="221" y="146"/>
                  </a:lnTo>
                  <a:lnTo>
                    <a:pt x="216" y="157"/>
                  </a:lnTo>
                  <a:lnTo>
                    <a:pt x="211" y="166"/>
                  </a:lnTo>
                  <a:lnTo>
                    <a:pt x="207" y="176"/>
                  </a:lnTo>
                  <a:lnTo>
                    <a:pt x="199" y="184"/>
                  </a:lnTo>
                  <a:lnTo>
                    <a:pt x="192" y="193"/>
                  </a:lnTo>
                  <a:lnTo>
                    <a:pt x="184" y="200"/>
                  </a:lnTo>
                  <a:lnTo>
                    <a:pt x="176" y="206"/>
                  </a:lnTo>
                  <a:lnTo>
                    <a:pt x="166" y="212"/>
                  </a:lnTo>
                  <a:lnTo>
                    <a:pt x="157" y="216"/>
                  </a:lnTo>
                  <a:lnTo>
                    <a:pt x="146" y="220"/>
                  </a:lnTo>
                  <a:lnTo>
                    <a:pt x="135" y="223"/>
                  </a:lnTo>
                  <a:lnTo>
                    <a:pt x="125" y="225"/>
                  </a:lnTo>
                  <a:lnTo>
                    <a:pt x="113" y="226"/>
                  </a:lnTo>
                  <a:lnTo>
                    <a:pt x="113" y="226"/>
                  </a:lnTo>
                  <a:close/>
                  <a:moveTo>
                    <a:pt x="113" y="50"/>
                  </a:moveTo>
                  <a:lnTo>
                    <a:pt x="113" y="50"/>
                  </a:lnTo>
                  <a:lnTo>
                    <a:pt x="101" y="51"/>
                  </a:lnTo>
                  <a:lnTo>
                    <a:pt x="89" y="55"/>
                  </a:lnTo>
                  <a:lnTo>
                    <a:pt x="78" y="61"/>
                  </a:lnTo>
                  <a:lnTo>
                    <a:pt x="69" y="68"/>
                  </a:lnTo>
                  <a:lnTo>
                    <a:pt x="69" y="68"/>
                  </a:lnTo>
                  <a:lnTo>
                    <a:pt x="61" y="79"/>
                  </a:lnTo>
                  <a:lnTo>
                    <a:pt x="55" y="89"/>
                  </a:lnTo>
                  <a:lnTo>
                    <a:pt x="51" y="100"/>
                  </a:lnTo>
                  <a:lnTo>
                    <a:pt x="50" y="113"/>
                  </a:lnTo>
                  <a:lnTo>
                    <a:pt x="50" y="113"/>
                  </a:lnTo>
                  <a:lnTo>
                    <a:pt x="51" y="125"/>
                  </a:lnTo>
                  <a:lnTo>
                    <a:pt x="55" y="137"/>
                  </a:lnTo>
                  <a:lnTo>
                    <a:pt x="61" y="147"/>
                  </a:lnTo>
                  <a:lnTo>
                    <a:pt x="69" y="157"/>
                  </a:lnTo>
                  <a:lnTo>
                    <a:pt x="77" y="165"/>
                  </a:lnTo>
                  <a:lnTo>
                    <a:pt x="88" y="170"/>
                  </a:lnTo>
                  <a:lnTo>
                    <a:pt x="100" y="175"/>
                  </a:lnTo>
                  <a:lnTo>
                    <a:pt x="113" y="176"/>
                  </a:lnTo>
                  <a:lnTo>
                    <a:pt x="113" y="176"/>
                  </a:lnTo>
                  <a:lnTo>
                    <a:pt x="126" y="175"/>
                  </a:lnTo>
                  <a:lnTo>
                    <a:pt x="137" y="170"/>
                  </a:lnTo>
                  <a:lnTo>
                    <a:pt x="147" y="165"/>
                  </a:lnTo>
                  <a:lnTo>
                    <a:pt x="157" y="157"/>
                  </a:lnTo>
                  <a:lnTo>
                    <a:pt x="165" y="147"/>
                  </a:lnTo>
                  <a:lnTo>
                    <a:pt x="171" y="137"/>
                  </a:lnTo>
                  <a:lnTo>
                    <a:pt x="175" y="125"/>
                  </a:lnTo>
                  <a:lnTo>
                    <a:pt x="176" y="113"/>
                  </a:lnTo>
                  <a:lnTo>
                    <a:pt x="176" y="113"/>
                  </a:lnTo>
                  <a:lnTo>
                    <a:pt x="175" y="100"/>
                  </a:lnTo>
                  <a:lnTo>
                    <a:pt x="171" y="88"/>
                  </a:lnTo>
                  <a:lnTo>
                    <a:pt x="165" y="77"/>
                  </a:lnTo>
                  <a:lnTo>
                    <a:pt x="157" y="68"/>
                  </a:lnTo>
                  <a:lnTo>
                    <a:pt x="147" y="61"/>
                  </a:lnTo>
                  <a:lnTo>
                    <a:pt x="137" y="55"/>
                  </a:lnTo>
                  <a:lnTo>
                    <a:pt x="126"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Freeform 119"/>
            <p:cNvSpPr/>
            <p:nvPr/>
          </p:nvSpPr>
          <p:spPr bwMode="auto">
            <a:xfrm>
              <a:off x="4800206" y="5930882"/>
              <a:ext cx="92075" cy="92075"/>
            </a:xfrm>
            <a:custGeom>
              <a:avLst/>
              <a:gdLst>
                <a:gd name="T0" fmla="*/ 88 w 175"/>
                <a:gd name="T1" fmla="*/ 0 h 175"/>
                <a:gd name="T2" fmla="*/ 70 w 175"/>
                <a:gd name="T3" fmla="*/ 1 h 175"/>
                <a:gd name="T4" fmla="*/ 53 w 175"/>
                <a:gd name="T5" fmla="*/ 7 h 175"/>
                <a:gd name="T6" fmla="*/ 39 w 175"/>
                <a:gd name="T7" fmla="*/ 15 h 175"/>
                <a:gd name="T8" fmla="*/ 26 w 175"/>
                <a:gd name="T9" fmla="*/ 26 h 175"/>
                <a:gd name="T10" fmla="*/ 15 w 175"/>
                <a:gd name="T11" fmla="*/ 39 h 175"/>
                <a:gd name="T12" fmla="*/ 7 w 175"/>
                <a:gd name="T13" fmla="*/ 53 h 175"/>
                <a:gd name="T14" fmla="*/ 2 w 175"/>
                <a:gd name="T15" fmla="*/ 70 h 175"/>
                <a:gd name="T16" fmla="*/ 0 w 175"/>
                <a:gd name="T17" fmla="*/ 87 h 175"/>
                <a:gd name="T18" fmla="*/ 1 w 175"/>
                <a:gd name="T19" fmla="*/ 96 h 175"/>
                <a:gd name="T20" fmla="*/ 3 w 175"/>
                <a:gd name="T21" fmla="*/ 114 h 175"/>
                <a:gd name="T22" fmla="*/ 10 w 175"/>
                <a:gd name="T23" fmla="*/ 129 h 175"/>
                <a:gd name="T24" fmla="*/ 20 w 175"/>
                <a:gd name="T25" fmla="*/ 143 h 175"/>
                <a:gd name="T26" fmla="*/ 32 w 175"/>
                <a:gd name="T27" fmla="*/ 155 h 175"/>
                <a:gd name="T28" fmla="*/ 46 w 175"/>
                <a:gd name="T29" fmla="*/ 165 h 175"/>
                <a:gd name="T30" fmla="*/ 61 w 175"/>
                <a:gd name="T31" fmla="*/ 171 h 175"/>
                <a:gd name="T32" fmla="*/ 78 w 175"/>
                <a:gd name="T33" fmla="*/ 174 h 175"/>
                <a:gd name="T34" fmla="*/ 88 w 175"/>
                <a:gd name="T35" fmla="*/ 175 h 175"/>
                <a:gd name="T36" fmla="*/ 105 w 175"/>
                <a:gd name="T37" fmla="*/ 173 h 175"/>
                <a:gd name="T38" fmla="*/ 122 w 175"/>
                <a:gd name="T39" fmla="*/ 168 h 175"/>
                <a:gd name="T40" fmla="*/ 136 w 175"/>
                <a:gd name="T41" fmla="*/ 160 h 175"/>
                <a:gd name="T42" fmla="*/ 149 w 175"/>
                <a:gd name="T43" fmla="*/ 149 h 175"/>
                <a:gd name="T44" fmla="*/ 160 w 175"/>
                <a:gd name="T45" fmla="*/ 136 h 175"/>
                <a:gd name="T46" fmla="*/ 168 w 175"/>
                <a:gd name="T47" fmla="*/ 122 h 175"/>
                <a:gd name="T48" fmla="*/ 173 w 175"/>
                <a:gd name="T49" fmla="*/ 105 h 175"/>
                <a:gd name="T50" fmla="*/ 175 w 175"/>
                <a:gd name="T51" fmla="*/ 87 h 175"/>
                <a:gd name="T52" fmla="*/ 174 w 175"/>
                <a:gd name="T53" fmla="*/ 78 h 175"/>
                <a:gd name="T54" fmla="*/ 171 w 175"/>
                <a:gd name="T55" fmla="*/ 61 h 175"/>
                <a:gd name="T56" fmla="*/ 165 w 175"/>
                <a:gd name="T57" fmla="*/ 46 h 175"/>
                <a:gd name="T58" fmla="*/ 155 w 175"/>
                <a:gd name="T59" fmla="*/ 32 h 175"/>
                <a:gd name="T60" fmla="*/ 143 w 175"/>
                <a:gd name="T61" fmla="*/ 20 h 175"/>
                <a:gd name="T62" fmla="*/ 129 w 175"/>
                <a:gd name="T63" fmla="*/ 10 h 175"/>
                <a:gd name="T64" fmla="*/ 114 w 175"/>
                <a:gd name="T65" fmla="*/ 3 h 175"/>
                <a:gd name="T66" fmla="*/ 96 w 175"/>
                <a:gd name="T67" fmla="*/ 0 h 175"/>
                <a:gd name="T68" fmla="*/ 88 w 175"/>
                <a:gd name="T6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88" y="0"/>
                  </a:moveTo>
                  <a:lnTo>
                    <a:pt x="88" y="0"/>
                  </a:lnTo>
                  <a:lnTo>
                    <a:pt x="78" y="0"/>
                  </a:lnTo>
                  <a:lnTo>
                    <a:pt x="70" y="1"/>
                  </a:lnTo>
                  <a:lnTo>
                    <a:pt x="61" y="3"/>
                  </a:lnTo>
                  <a:lnTo>
                    <a:pt x="53" y="7"/>
                  </a:lnTo>
                  <a:lnTo>
                    <a:pt x="46" y="10"/>
                  </a:lnTo>
                  <a:lnTo>
                    <a:pt x="39" y="15"/>
                  </a:lnTo>
                  <a:lnTo>
                    <a:pt x="32" y="20"/>
                  </a:lnTo>
                  <a:lnTo>
                    <a:pt x="26" y="26"/>
                  </a:lnTo>
                  <a:lnTo>
                    <a:pt x="20" y="32"/>
                  </a:lnTo>
                  <a:lnTo>
                    <a:pt x="15" y="39"/>
                  </a:lnTo>
                  <a:lnTo>
                    <a:pt x="10" y="46"/>
                  </a:lnTo>
                  <a:lnTo>
                    <a:pt x="7" y="53"/>
                  </a:lnTo>
                  <a:lnTo>
                    <a:pt x="3" y="61"/>
                  </a:lnTo>
                  <a:lnTo>
                    <a:pt x="2" y="70"/>
                  </a:lnTo>
                  <a:lnTo>
                    <a:pt x="1" y="78"/>
                  </a:lnTo>
                  <a:lnTo>
                    <a:pt x="0" y="87"/>
                  </a:lnTo>
                  <a:lnTo>
                    <a:pt x="0" y="87"/>
                  </a:lnTo>
                  <a:lnTo>
                    <a:pt x="1" y="96"/>
                  </a:lnTo>
                  <a:lnTo>
                    <a:pt x="2" y="105"/>
                  </a:lnTo>
                  <a:lnTo>
                    <a:pt x="3" y="114"/>
                  </a:lnTo>
                  <a:lnTo>
                    <a:pt x="7" y="122"/>
                  </a:lnTo>
                  <a:lnTo>
                    <a:pt x="10" y="129"/>
                  </a:lnTo>
                  <a:lnTo>
                    <a:pt x="15" y="136"/>
                  </a:lnTo>
                  <a:lnTo>
                    <a:pt x="20" y="143"/>
                  </a:lnTo>
                  <a:lnTo>
                    <a:pt x="26" y="149"/>
                  </a:lnTo>
                  <a:lnTo>
                    <a:pt x="32" y="155"/>
                  </a:lnTo>
                  <a:lnTo>
                    <a:pt x="39" y="160"/>
                  </a:lnTo>
                  <a:lnTo>
                    <a:pt x="46" y="165"/>
                  </a:lnTo>
                  <a:lnTo>
                    <a:pt x="53" y="168"/>
                  </a:lnTo>
                  <a:lnTo>
                    <a:pt x="61" y="171"/>
                  </a:lnTo>
                  <a:lnTo>
                    <a:pt x="70" y="173"/>
                  </a:lnTo>
                  <a:lnTo>
                    <a:pt x="78" y="174"/>
                  </a:lnTo>
                  <a:lnTo>
                    <a:pt x="88" y="175"/>
                  </a:lnTo>
                  <a:lnTo>
                    <a:pt x="88" y="175"/>
                  </a:lnTo>
                  <a:lnTo>
                    <a:pt x="96" y="174"/>
                  </a:lnTo>
                  <a:lnTo>
                    <a:pt x="105" y="173"/>
                  </a:lnTo>
                  <a:lnTo>
                    <a:pt x="114" y="171"/>
                  </a:lnTo>
                  <a:lnTo>
                    <a:pt x="122" y="168"/>
                  </a:lnTo>
                  <a:lnTo>
                    <a:pt x="129" y="165"/>
                  </a:lnTo>
                  <a:lnTo>
                    <a:pt x="136" y="160"/>
                  </a:lnTo>
                  <a:lnTo>
                    <a:pt x="143" y="155"/>
                  </a:lnTo>
                  <a:lnTo>
                    <a:pt x="149" y="149"/>
                  </a:lnTo>
                  <a:lnTo>
                    <a:pt x="155" y="143"/>
                  </a:lnTo>
                  <a:lnTo>
                    <a:pt x="160" y="136"/>
                  </a:lnTo>
                  <a:lnTo>
                    <a:pt x="165" y="129"/>
                  </a:lnTo>
                  <a:lnTo>
                    <a:pt x="168" y="122"/>
                  </a:lnTo>
                  <a:lnTo>
                    <a:pt x="171" y="114"/>
                  </a:lnTo>
                  <a:lnTo>
                    <a:pt x="173" y="105"/>
                  </a:lnTo>
                  <a:lnTo>
                    <a:pt x="174" y="96"/>
                  </a:lnTo>
                  <a:lnTo>
                    <a:pt x="175" y="87"/>
                  </a:lnTo>
                  <a:lnTo>
                    <a:pt x="175" y="87"/>
                  </a:lnTo>
                  <a:lnTo>
                    <a:pt x="174" y="78"/>
                  </a:lnTo>
                  <a:lnTo>
                    <a:pt x="173" y="70"/>
                  </a:lnTo>
                  <a:lnTo>
                    <a:pt x="171" y="61"/>
                  </a:lnTo>
                  <a:lnTo>
                    <a:pt x="168" y="53"/>
                  </a:lnTo>
                  <a:lnTo>
                    <a:pt x="165" y="46"/>
                  </a:lnTo>
                  <a:lnTo>
                    <a:pt x="160" y="39"/>
                  </a:lnTo>
                  <a:lnTo>
                    <a:pt x="155" y="32"/>
                  </a:lnTo>
                  <a:lnTo>
                    <a:pt x="149" y="26"/>
                  </a:lnTo>
                  <a:lnTo>
                    <a:pt x="143" y="20"/>
                  </a:lnTo>
                  <a:lnTo>
                    <a:pt x="136" y="15"/>
                  </a:lnTo>
                  <a:lnTo>
                    <a:pt x="129" y="10"/>
                  </a:lnTo>
                  <a:lnTo>
                    <a:pt x="122" y="7"/>
                  </a:lnTo>
                  <a:lnTo>
                    <a:pt x="114" y="3"/>
                  </a:lnTo>
                  <a:lnTo>
                    <a:pt x="105" y="1"/>
                  </a:lnTo>
                  <a:lnTo>
                    <a:pt x="96" y="0"/>
                  </a:lnTo>
                  <a:lnTo>
                    <a:pt x="88" y="0"/>
                  </a:lnTo>
                  <a:lnTo>
                    <a:pt x="88"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8" name="Freeform 120"/>
            <p:cNvSpPr>
              <a:spLocks noEditPoints="1"/>
            </p:cNvSpPr>
            <p:nvPr/>
          </p:nvSpPr>
          <p:spPr bwMode="auto">
            <a:xfrm>
              <a:off x="4787506" y="5916594"/>
              <a:ext cx="119063" cy="119063"/>
            </a:xfrm>
            <a:custGeom>
              <a:avLst/>
              <a:gdLst>
                <a:gd name="T0" fmla="*/ 113 w 225"/>
                <a:gd name="T1" fmla="*/ 225 h 225"/>
                <a:gd name="T2" fmla="*/ 90 w 225"/>
                <a:gd name="T3" fmla="*/ 223 h 225"/>
                <a:gd name="T4" fmla="*/ 69 w 225"/>
                <a:gd name="T5" fmla="*/ 216 h 225"/>
                <a:gd name="T6" fmla="*/ 50 w 225"/>
                <a:gd name="T7" fmla="*/ 205 h 225"/>
                <a:gd name="T8" fmla="*/ 33 w 225"/>
                <a:gd name="T9" fmla="*/ 192 h 225"/>
                <a:gd name="T10" fmla="*/ 19 w 225"/>
                <a:gd name="T11" fmla="*/ 175 h 225"/>
                <a:gd name="T12" fmla="*/ 9 w 225"/>
                <a:gd name="T13" fmla="*/ 156 h 225"/>
                <a:gd name="T14" fmla="*/ 2 w 225"/>
                <a:gd name="T15" fmla="*/ 135 h 225"/>
                <a:gd name="T16" fmla="*/ 0 w 225"/>
                <a:gd name="T17" fmla="*/ 112 h 225"/>
                <a:gd name="T18" fmla="*/ 1 w 225"/>
                <a:gd name="T19" fmla="*/ 101 h 225"/>
                <a:gd name="T20" fmla="*/ 5 w 225"/>
                <a:gd name="T21" fmla="*/ 79 h 225"/>
                <a:gd name="T22" fmla="*/ 14 w 225"/>
                <a:gd name="T23" fmla="*/ 59 h 225"/>
                <a:gd name="T24" fmla="*/ 26 w 225"/>
                <a:gd name="T25" fmla="*/ 41 h 225"/>
                <a:gd name="T26" fmla="*/ 41 w 225"/>
                <a:gd name="T27" fmla="*/ 26 h 225"/>
                <a:gd name="T28" fmla="*/ 59 w 225"/>
                <a:gd name="T29" fmla="*/ 13 h 225"/>
                <a:gd name="T30" fmla="*/ 79 w 225"/>
                <a:gd name="T31" fmla="*/ 4 h 225"/>
                <a:gd name="T32" fmla="*/ 101 w 225"/>
                <a:gd name="T33" fmla="*/ 0 h 225"/>
                <a:gd name="T34" fmla="*/ 113 w 225"/>
                <a:gd name="T35" fmla="*/ 0 h 225"/>
                <a:gd name="T36" fmla="*/ 135 w 225"/>
                <a:gd name="T37" fmla="*/ 2 h 225"/>
                <a:gd name="T38" fmla="*/ 155 w 225"/>
                <a:gd name="T39" fmla="*/ 8 h 225"/>
                <a:gd name="T40" fmla="*/ 176 w 225"/>
                <a:gd name="T41" fmla="*/ 19 h 225"/>
                <a:gd name="T42" fmla="*/ 192 w 225"/>
                <a:gd name="T43" fmla="*/ 33 h 225"/>
                <a:gd name="T44" fmla="*/ 199 w 225"/>
                <a:gd name="T45" fmla="*/ 41 h 225"/>
                <a:gd name="T46" fmla="*/ 212 w 225"/>
                <a:gd name="T47" fmla="*/ 59 h 225"/>
                <a:gd name="T48" fmla="*/ 221 w 225"/>
                <a:gd name="T49" fmla="*/ 79 h 225"/>
                <a:gd name="T50" fmla="*/ 224 w 225"/>
                <a:gd name="T51" fmla="*/ 101 h 225"/>
                <a:gd name="T52" fmla="*/ 225 w 225"/>
                <a:gd name="T53" fmla="*/ 112 h 225"/>
                <a:gd name="T54" fmla="*/ 223 w 225"/>
                <a:gd name="T55" fmla="*/ 134 h 225"/>
                <a:gd name="T56" fmla="*/ 217 w 225"/>
                <a:gd name="T57" fmla="*/ 155 h 225"/>
                <a:gd name="T58" fmla="*/ 206 w 225"/>
                <a:gd name="T59" fmla="*/ 174 h 225"/>
                <a:gd name="T60" fmla="*/ 192 w 225"/>
                <a:gd name="T61" fmla="*/ 192 h 225"/>
                <a:gd name="T62" fmla="*/ 184 w 225"/>
                <a:gd name="T63" fmla="*/ 199 h 225"/>
                <a:gd name="T64" fmla="*/ 166 w 225"/>
                <a:gd name="T65" fmla="*/ 212 h 225"/>
                <a:gd name="T66" fmla="*/ 146 w 225"/>
                <a:gd name="T67" fmla="*/ 220 h 225"/>
                <a:gd name="T68" fmla="*/ 123 w 225"/>
                <a:gd name="T69" fmla="*/ 224 h 225"/>
                <a:gd name="T70" fmla="*/ 113 w 225"/>
                <a:gd name="T71" fmla="*/ 225 h 225"/>
                <a:gd name="T72" fmla="*/ 113 w 225"/>
                <a:gd name="T73" fmla="*/ 49 h 225"/>
                <a:gd name="T74" fmla="*/ 88 w 225"/>
                <a:gd name="T75" fmla="*/ 54 h 225"/>
                <a:gd name="T76" fmla="*/ 69 w 225"/>
                <a:gd name="T77" fmla="*/ 67 h 225"/>
                <a:gd name="T78" fmla="*/ 54 w 225"/>
                <a:gd name="T79" fmla="*/ 87 h 225"/>
                <a:gd name="T80" fmla="*/ 50 w 225"/>
                <a:gd name="T81" fmla="*/ 112 h 225"/>
                <a:gd name="T82" fmla="*/ 51 w 225"/>
                <a:gd name="T83" fmla="*/ 124 h 225"/>
                <a:gd name="T84" fmla="*/ 60 w 225"/>
                <a:gd name="T85" fmla="*/ 147 h 225"/>
                <a:gd name="T86" fmla="*/ 77 w 225"/>
                <a:gd name="T87" fmla="*/ 165 h 225"/>
                <a:gd name="T88" fmla="*/ 100 w 225"/>
                <a:gd name="T89" fmla="*/ 174 h 225"/>
                <a:gd name="T90" fmla="*/ 113 w 225"/>
                <a:gd name="T91" fmla="*/ 175 h 225"/>
                <a:gd name="T92" fmla="*/ 136 w 225"/>
                <a:gd name="T93" fmla="*/ 171 h 225"/>
                <a:gd name="T94" fmla="*/ 157 w 225"/>
                <a:gd name="T95" fmla="*/ 156 h 225"/>
                <a:gd name="T96" fmla="*/ 165 w 225"/>
                <a:gd name="T97" fmla="*/ 147 h 225"/>
                <a:gd name="T98" fmla="*/ 174 w 225"/>
                <a:gd name="T99" fmla="*/ 124 h 225"/>
                <a:gd name="T100" fmla="*/ 176 w 225"/>
                <a:gd name="T101" fmla="*/ 112 h 225"/>
                <a:gd name="T102" fmla="*/ 171 w 225"/>
                <a:gd name="T103" fmla="*/ 89 h 225"/>
                <a:gd name="T104" fmla="*/ 157 w 225"/>
                <a:gd name="T105" fmla="*/ 67 h 225"/>
                <a:gd name="T106" fmla="*/ 147 w 225"/>
                <a:gd name="T107" fmla="*/ 60 h 225"/>
                <a:gd name="T108" fmla="*/ 124 w 225"/>
                <a:gd name="T109" fmla="*/ 51 h 225"/>
                <a:gd name="T110" fmla="*/ 113 w 225"/>
                <a:gd name="T111" fmla="*/ 4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5">
                  <a:moveTo>
                    <a:pt x="113" y="225"/>
                  </a:moveTo>
                  <a:lnTo>
                    <a:pt x="113" y="225"/>
                  </a:lnTo>
                  <a:lnTo>
                    <a:pt x="101" y="224"/>
                  </a:lnTo>
                  <a:lnTo>
                    <a:pt x="90" y="223"/>
                  </a:lnTo>
                  <a:lnTo>
                    <a:pt x="79" y="219"/>
                  </a:lnTo>
                  <a:lnTo>
                    <a:pt x="69" y="216"/>
                  </a:lnTo>
                  <a:lnTo>
                    <a:pt x="59" y="211"/>
                  </a:lnTo>
                  <a:lnTo>
                    <a:pt x="50" y="205"/>
                  </a:lnTo>
                  <a:lnTo>
                    <a:pt x="41" y="199"/>
                  </a:lnTo>
                  <a:lnTo>
                    <a:pt x="33" y="192"/>
                  </a:lnTo>
                  <a:lnTo>
                    <a:pt x="26" y="184"/>
                  </a:lnTo>
                  <a:lnTo>
                    <a:pt x="19" y="175"/>
                  </a:lnTo>
                  <a:lnTo>
                    <a:pt x="14" y="166"/>
                  </a:lnTo>
                  <a:lnTo>
                    <a:pt x="9" y="156"/>
                  </a:lnTo>
                  <a:lnTo>
                    <a:pt x="5" y="146"/>
                  </a:lnTo>
                  <a:lnTo>
                    <a:pt x="2" y="135"/>
                  </a:lnTo>
                  <a:lnTo>
                    <a:pt x="1" y="123"/>
                  </a:lnTo>
                  <a:lnTo>
                    <a:pt x="0" y="112"/>
                  </a:lnTo>
                  <a:lnTo>
                    <a:pt x="0" y="112"/>
                  </a:lnTo>
                  <a:lnTo>
                    <a:pt x="1" y="101"/>
                  </a:lnTo>
                  <a:lnTo>
                    <a:pt x="2" y="90"/>
                  </a:lnTo>
                  <a:lnTo>
                    <a:pt x="5" y="79"/>
                  </a:lnTo>
                  <a:lnTo>
                    <a:pt x="9" y="68"/>
                  </a:lnTo>
                  <a:lnTo>
                    <a:pt x="14" y="59"/>
                  </a:lnTo>
                  <a:lnTo>
                    <a:pt x="19" y="49"/>
                  </a:lnTo>
                  <a:lnTo>
                    <a:pt x="26" y="41"/>
                  </a:lnTo>
                  <a:lnTo>
                    <a:pt x="33" y="33"/>
                  </a:lnTo>
                  <a:lnTo>
                    <a:pt x="41" y="26"/>
                  </a:lnTo>
                  <a:lnTo>
                    <a:pt x="50" y="19"/>
                  </a:lnTo>
                  <a:lnTo>
                    <a:pt x="59" y="13"/>
                  </a:lnTo>
                  <a:lnTo>
                    <a:pt x="69" y="8"/>
                  </a:lnTo>
                  <a:lnTo>
                    <a:pt x="79" y="4"/>
                  </a:lnTo>
                  <a:lnTo>
                    <a:pt x="90" y="2"/>
                  </a:lnTo>
                  <a:lnTo>
                    <a:pt x="101" y="0"/>
                  </a:lnTo>
                  <a:lnTo>
                    <a:pt x="113" y="0"/>
                  </a:lnTo>
                  <a:lnTo>
                    <a:pt x="113" y="0"/>
                  </a:lnTo>
                  <a:lnTo>
                    <a:pt x="123" y="0"/>
                  </a:lnTo>
                  <a:lnTo>
                    <a:pt x="135" y="2"/>
                  </a:lnTo>
                  <a:lnTo>
                    <a:pt x="146" y="4"/>
                  </a:lnTo>
                  <a:lnTo>
                    <a:pt x="155" y="8"/>
                  </a:lnTo>
                  <a:lnTo>
                    <a:pt x="166" y="13"/>
                  </a:lnTo>
                  <a:lnTo>
                    <a:pt x="176" y="19"/>
                  </a:lnTo>
                  <a:lnTo>
                    <a:pt x="184" y="25"/>
                  </a:lnTo>
                  <a:lnTo>
                    <a:pt x="192" y="33"/>
                  </a:lnTo>
                  <a:lnTo>
                    <a:pt x="192" y="33"/>
                  </a:lnTo>
                  <a:lnTo>
                    <a:pt x="199" y="41"/>
                  </a:lnTo>
                  <a:lnTo>
                    <a:pt x="206" y="49"/>
                  </a:lnTo>
                  <a:lnTo>
                    <a:pt x="212" y="59"/>
                  </a:lnTo>
                  <a:lnTo>
                    <a:pt x="217" y="68"/>
                  </a:lnTo>
                  <a:lnTo>
                    <a:pt x="221" y="79"/>
                  </a:lnTo>
                  <a:lnTo>
                    <a:pt x="223" y="90"/>
                  </a:lnTo>
                  <a:lnTo>
                    <a:pt x="224" y="101"/>
                  </a:lnTo>
                  <a:lnTo>
                    <a:pt x="225" y="112"/>
                  </a:lnTo>
                  <a:lnTo>
                    <a:pt x="225" y="112"/>
                  </a:lnTo>
                  <a:lnTo>
                    <a:pt x="224" y="123"/>
                  </a:lnTo>
                  <a:lnTo>
                    <a:pt x="223" y="134"/>
                  </a:lnTo>
                  <a:lnTo>
                    <a:pt x="221" y="144"/>
                  </a:lnTo>
                  <a:lnTo>
                    <a:pt x="217" y="155"/>
                  </a:lnTo>
                  <a:lnTo>
                    <a:pt x="212" y="165"/>
                  </a:lnTo>
                  <a:lnTo>
                    <a:pt x="206" y="174"/>
                  </a:lnTo>
                  <a:lnTo>
                    <a:pt x="199" y="184"/>
                  </a:lnTo>
                  <a:lnTo>
                    <a:pt x="192" y="192"/>
                  </a:lnTo>
                  <a:lnTo>
                    <a:pt x="192" y="192"/>
                  </a:lnTo>
                  <a:lnTo>
                    <a:pt x="184" y="199"/>
                  </a:lnTo>
                  <a:lnTo>
                    <a:pt x="176" y="206"/>
                  </a:lnTo>
                  <a:lnTo>
                    <a:pt x="166" y="212"/>
                  </a:lnTo>
                  <a:lnTo>
                    <a:pt x="155" y="216"/>
                  </a:lnTo>
                  <a:lnTo>
                    <a:pt x="146" y="220"/>
                  </a:lnTo>
                  <a:lnTo>
                    <a:pt x="135" y="223"/>
                  </a:lnTo>
                  <a:lnTo>
                    <a:pt x="123" y="224"/>
                  </a:lnTo>
                  <a:lnTo>
                    <a:pt x="113" y="225"/>
                  </a:lnTo>
                  <a:lnTo>
                    <a:pt x="113" y="225"/>
                  </a:lnTo>
                  <a:close/>
                  <a:moveTo>
                    <a:pt x="113" y="49"/>
                  </a:moveTo>
                  <a:lnTo>
                    <a:pt x="113" y="49"/>
                  </a:lnTo>
                  <a:lnTo>
                    <a:pt x="100" y="51"/>
                  </a:lnTo>
                  <a:lnTo>
                    <a:pt x="88" y="54"/>
                  </a:lnTo>
                  <a:lnTo>
                    <a:pt x="77" y="60"/>
                  </a:lnTo>
                  <a:lnTo>
                    <a:pt x="69" y="67"/>
                  </a:lnTo>
                  <a:lnTo>
                    <a:pt x="60" y="77"/>
                  </a:lnTo>
                  <a:lnTo>
                    <a:pt x="54" y="87"/>
                  </a:lnTo>
                  <a:lnTo>
                    <a:pt x="51" y="99"/>
                  </a:lnTo>
                  <a:lnTo>
                    <a:pt x="50" y="112"/>
                  </a:lnTo>
                  <a:lnTo>
                    <a:pt x="50" y="112"/>
                  </a:lnTo>
                  <a:lnTo>
                    <a:pt x="51" y="124"/>
                  </a:lnTo>
                  <a:lnTo>
                    <a:pt x="54" y="136"/>
                  </a:lnTo>
                  <a:lnTo>
                    <a:pt x="60" y="147"/>
                  </a:lnTo>
                  <a:lnTo>
                    <a:pt x="69" y="156"/>
                  </a:lnTo>
                  <a:lnTo>
                    <a:pt x="77" y="165"/>
                  </a:lnTo>
                  <a:lnTo>
                    <a:pt x="88" y="169"/>
                  </a:lnTo>
                  <a:lnTo>
                    <a:pt x="100" y="174"/>
                  </a:lnTo>
                  <a:lnTo>
                    <a:pt x="113" y="175"/>
                  </a:lnTo>
                  <a:lnTo>
                    <a:pt x="113" y="175"/>
                  </a:lnTo>
                  <a:lnTo>
                    <a:pt x="124" y="174"/>
                  </a:lnTo>
                  <a:lnTo>
                    <a:pt x="136" y="171"/>
                  </a:lnTo>
                  <a:lnTo>
                    <a:pt x="147" y="165"/>
                  </a:lnTo>
                  <a:lnTo>
                    <a:pt x="157" y="156"/>
                  </a:lnTo>
                  <a:lnTo>
                    <a:pt x="157" y="156"/>
                  </a:lnTo>
                  <a:lnTo>
                    <a:pt x="165" y="147"/>
                  </a:lnTo>
                  <a:lnTo>
                    <a:pt x="171" y="136"/>
                  </a:lnTo>
                  <a:lnTo>
                    <a:pt x="174" y="124"/>
                  </a:lnTo>
                  <a:lnTo>
                    <a:pt x="176" y="112"/>
                  </a:lnTo>
                  <a:lnTo>
                    <a:pt x="176" y="112"/>
                  </a:lnTo>
                  <a:lnTo>
                    <a:pt x="174" y="99"/>
                  </a:lnTo>
                  <a:lnTo>
                    <a:pt x="171" y="89"/>
                  </a:lnTo>
                  <a:lnTo>
                    <a:pt x="165" y="78"/>
                  </a:lnTo>
                  <a:lnTo>
                    <a:pt x="157" y="67"/>
                  </a:lnTo>
                  <a:lnTo>
                    <a:pt x="157" y="67"/>
                  </a:lnTo>
                  <a:lnTo>
                    <a:pt x="147" y="60"/>
                  </a:lnTo>
                  <a:lnTo>
                    <a:pt x="136" y="54"/>
                  </a:lnTo>
                  <a:lnTo>
                    <a:pt x="124" y="51"/>
                  </a:lnTo>
                  <a:lnTo>
                    <a:pt x="113" y="49"/>
                  </a:lnTo>
                  <a:lnTo>
                    <a:pt x="113"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9" name="Freeform 121"/>
            <p:cNvSpPr/>
            <p:nvPr/>
          </p:nvSpPr>
          <p:spPr bwMode="auto">
            <a:xfrm>
              <a:off x="4411269" y="6038832"/>
              <a:ext cx="142875" cy="141288"/>
            </a:xfrm>
            <a:custGeom>
              <a:avLst/>
              <a:gdLst>
                <a:gd name="T0" fmla="*/ 38 w 268"/>
                <a:gd name="T1" fmla="*/ 176 h 267"/>
                <a:gd name="T2" fmla="*/ 38 w 268"/>
                <a:gd name="T3" fmla="*/ 176 h 267"/>
                <a:gd name="T4" fmla="*/ 29 w 268"/>
                <a:gd name="T5" fmla="*/ 165 h 267"/>
                <a:gd name="T6" fmla="*/ 20 w 268"/>
                <a:gd name="T7" fmla="*/ 155 h 267"/>
                <a:gd name="T8" fmla="*/ 13 w 268"/>
                <a:gd name="T9" fmla="*/ 145 h 267"/>
                <a:gd name="T10" fmla="*/ 8 w 268"/>
                <a:gd name="T11" fmla="*/ 135 h 267"/>
                <a:gd name="T12" fmla="*/ 4 w 268"/>
                <a:gd name="T13" fmla="*/ 126 h 267"/>
                <a:gd name="T14" fmla="*/ 1 w 268"/>
                <a:gd name="T15" fmla="*/ 116 h 267"/>
                <a:gd name="T16" fmla="*/ 0 w 268"/>
                <a:gd name="T17" fmla="*/ 107 h 267"/>
                <a:gd name="T18" fmla="*/ 0 w 268"/>
                <a:gd name="T19" fmla="*/ 97 h 267"/>
                <a:gd name="T20" fmla="*/ 1 w 268"/>
                <a:gd name="T21" fmla="*/ 89 h 267"/>
                <a:gd name="T22" fmla="*/ 4 w 268"/>
                <a:gd name="T23" fmla="*/ 81 h 267"/>
                <a:gd name="T24" fmla="*/ 7 w 268"/>
                <a:gd name="T25" fmla="*/ 72 h 267"/>
                <a:gd name="T26" fmla="*/ 11 w 268"/>
                <a:gd name="T27" fmla="*/ 64 h 267"/>
                <a:gd name="T28" fmla="*/ 17 w 268"/>
                <a:gd name="T29" fmla="*/ 57 h 267"/>
                <a:gd name="T30" fmla="*/ 21 w 268"/>
                <a:gd name="T31" fmla="*/ 48 h 267"/>
                <a:gd name="T32" fmla="*/ 35 w 268"/>
                <a:gd name="T33" fmla="*/ 34 h 267"/>
                <a:gd name="T34" fmla="*/ 35 w 268"/>
                <a:gd name="T35" fmla="*/ 34 h 267"/>
                <a:gd name="T36" fmla="*/ 50 w 268"/>
                <a:gd name="T37" fmla="*/ 21 h 267"/>
                <a:gd name="T38" fmla="*/ 57 w 268"/>
                <a:gd name="T39" fmla="*/ 15 h 267"/>
                <a:gd name="T40" fmla="*/ 65 w 268"/>
                <a:gd name="T41" fmla="*/ 10 h 267"/>
                <a:gd name="T42" fmla="*/ 74 w 268"/>
                <a:gd name="T43" fmla="*/ 6 h 267"/>
                <a:gd name="T44" fmla="*/ 82 w 268"/>
                <a:gd name="T45" fmla="*/ 3 h 267"/>
                <a:gd name="T46" fmla="*/ 90 w 268"/>
                <a:gd name="T47" fmla="*/ 1 h 267"/>
                <a:gd name="T48" fmla="*/ 99 w 268"/>
                <a:gd name="T49" fmla="*/ 0 h 267"/>
                <a:gd name="T50" fmla="*/ 107 w 268"/>
                <a:gd name="T51" fmla="*/ 0 h 267"/>
                <a:gd name="T52" fmla="*/ 116 w 268"/>
                <a:gd name="T53" fmla="*/ 1 h 267"/>
                <a:gd name="T54" fmla="*/ 126 w 268"/>
                <a:gd name="T55" fmla="*/ 3 h 267"/>
                <a:gd name="T56" fmla="*/ 135 w 268"/>
                <a:gd name="T57" fmla="*/ 7 h 267"/>
                <a:gd name="T58" fmla="*/ 146 w 268"/>
                <a:gd name="T59" fmla="*/ 12 h 267"/>
                <a:gd name="T60" fmla="*/ 156 w 268"/>
                <a:gd name="T61" fmla="*/ 19 h 267"/>
                <a:gd name="T62" fmla="*/ 166 w 268"/>
                <a:gd name="T63" fmla="*/ 27 h 267"/>
                <a:gd name="T64" fmla="*/ 177 w 268"/>
                <a:gd name="T65" fmla="*/ 38 h 267"/>
                <a:gd name="T66" fmla="*/ 177 w 268"/>
                <a:gd name="T67" fmla="*/ 38 h 267"/>
                <a:gd name="T68" fmla="*/ 188 w 268"/>
                <a:gd name="T69" fmla="*/ 50 h 267"/>
                <a:gd name="T70" fmla="*/ 197 w 268"/>
                <a:gd name="T71" fmla="*/ 64 h 267"/>
                <a:gd name="T72" fmla="*/ 207 w 268"/>
                <a:gd name="T73" fmla="*/ 81 h 267"/>
                <a:gd name="T74" fmla="*/ 216 w 268"/>
                <a:gd name="T75" fmla="*/ 98 h 267"/>
                <a:gd name="T76" fmla="*/ 223 w 268"/>
                <a:gd name="T77" fmla="*/ 116 h 267"/>
                <a:gd name="T78" fmla="*/ 232 w 268"/>
                <a:gd name="T79" fmla="*/ 135 h 267"/>
                <a:gd name="T80" fmla="*/ 245 w 268"/>
                <a:gd name="T81" fmla="*/ 174 h 267"/>
                <a:gd name="T82" fmla="*/ 254 w 268"/>
                <a:gd name="T83" fmla="*/ 210 h 267"/>
                <a:gd name="T84" fmla="*/ 261 w 268"/>
                <a:gd name="T85" fmla="*/ 240 h 267"/>
                <a:gd name="T86" fmla="*/ 268 w 268"/>
                <a:gd name="T87" fmla="*/ 267 h 267"/>
                <a:gd name="T88" fmla="*/ 268 w 268"/>
                <a:gd name="T89" fmla="*/ 267 h 267"/>
                <a:gd name="T90" fmla="*/ 240 w 268"/>
                <a:gd name="T91" fmla="*/ 261 h 267"/>
                <a:gd name="T92" fmla="*/ 210 w 268"/>
                <a:gd name="T93" fmla="*/ 254 h 267"/>
                <a:gd name="T94" fmla="*/ 175 w 268"/>
                <a:gd name="T95" fmla="*/ 243 h 267"/>
                <a:gd name="T96" fmla="*/ 137 w 268"/>
                <a:gd name="T97" fmla="*/ 230 h 267"/>
                <a:gd name="T98" fmla="*/ 118 w 268"/>
                <a:gd name="T99" fmla="*/ 223 h 267"/>
                <a:gd name="T100" fmla="*/ 99 w 268"/>
                <a:gd name="T101" fmla="*/ 215 h 267"/>
                <a:gd name="T102" fmla="*/ 81 w 268"/>
                <a:gd name="T103" fmla="*/ 206 h 267"/>
                <a:gd name="T104" fmla="*/ 65 w 268"/>
                <a:gd name="T105" fmla="*/ 197 h 267"/>
                <a:gd name="T106" fmla="*/ 50 w 268"/>
                <a:gd name="T107" fmla="*/ 186 h 267"/>
                <a:gd name="T108" fmla="*/ 38 w 268"/>
                <a:gd name="T109" fmla="*/ 176 h 267"/>
                <a:gd name="T110" fmla="*/ 38 w 268"/>
                <a:gd name="T111"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267">
                  <a:moveTo>
                    <a:pt x="38" y="176"/>
                  </a:moveTo>
                  <a:lnTo>
                    <a:pt x="38" y="176"/>
                  </a:lnTo>
                  <a:lnTo>
                    <a:pt x="29" y="165"/>
                  </a:lnTo>
                  <a:lnTo>
                    <a:pt x="20" y="155"/>
                  </a:lnTo>
                  <a:lnTo>
                    <a:pt x="13" y="145"/>
                  </a:lnTo>
                  <a:lnTo>
                    <a:pt x="8" y="135"/>
                  </a:lnTo>
                  <a:lnTo>
                    <a:pt x="4" y="126"/>
                  </a:lnTo>
                  <a:lnTo>
                    <a:pt x="1" y="116"/>
                  </a:lnTo>
                  <a:lnTo>
                    <a:pt x="0" y="107"/>
                  </a:lnTo>
                  <a:lnTo>
                    <a:pt x="0" y="97"/>
                  </a:lnTo>
                  <a:lnTo>
                    <a:pt x="1" y="89"/>
                  </a:lnTo>
                  <a:lnTo>
                    <a:pt x="4" y="81"/>
                  </a:lnTo>
                  <a:lnTo>
                    <a:pt x="7" y="72"/>
                  </a:lnTo>
                  <a:lnTo>
                    <a:pt x="11" y="64"/>
                  </a:lnTo>
                  <a:lnTo>
                    <a:pt x="17" y="57"/>
                  </a:lnTo>
                  <a:lnTo>
                    <a:pt x="21" y="48"/>
                  </a:lnTo>
                  <a:lnTo>
                    <a:pt x="35" y="34"/>
                  </a:lnTo>
                  <a:lnTo>
                    <a:pt x="35" y="34"/>
                  </a:lnTo>
                  <a:lnTo>
                    <a:pt x="50" y="21"/>
                  </a:lnTo>
                  <a:lnTo>
                    <a:pt x="57" y="15"/>
                  </a:lnTo>
                  <a:lnTo>
                    <a:pt x="65" y="10"/>
                  </a:lnTo>
                  <a:lnTo>
                    <a:pt x="74" y="6"/>
                  </a:lnTo>
                  <a:lnTo>
                    <a:pt x="82" y="3"/>
                  </a:lnTo>
                  <a:lnTo>
                    <a:pt x="90" y="1"/>
                  </a:lnTo>
                  <a:lnTo>
                    <a:pt x="99" y="0"/>
                  </a:lnTo>
                  <a:lnTo>
                    <a:pt x="107" y="0"/>
                  </a:lnTo>
                  <a:lnTo>
                    <a:pt x="116" y="1"/>
                  </a:lnTo>
                  <a:lnTo>
                    <a:pt x="126" y="3"/>
                  </a:lnTo>
                  <a:lnTo>
                    <a:pt x="135" y="7"/>
                  </a:lnTo>
                  <a:lnTo>
                    <a:pt x="146" y="12"/>
                  </a:lnTo>
                  <a:lnTo>
                    <a:pt x="156" y="19"/>
                  </a:lnTo>
                  <a:lnTo>
                    <a:pt x="166" y="27"/>
                  </a:lnTo>
                  <a:lnTo>
                    <a:pt x="177" y="38"/>
                  </a:lnTo>
                  <a:lnTo>
                    <a:pt x="177" y="38"/>
                  </a:lnTo>
                  <a:lnTo>
                    <a:pt x="188" y="50"/>
                  </a:lnTo>
                  <a:lnTo>
                    <a:pt x="197" y="64"/>
                  </a:lnTo>
                  <a:lnTo>
                    <a:pt x="207" y="81"/>
                  </a:lnTo>
                  <a:lnTo>
                    <a:pt x="216" y="98"/>
                  </a:lnTo>
                  <a:lnTo>
                    <a:pt x="223" y="116"/>
                  </a:lnTo>
                  <a:lnTo>
                    <a:pt x="232" y="135"/>
                  </a:lnTo>
                  <a:lnTo>
                    <a:pt x="245" y="174"/>
                  </a:lnTo>
                  <a:lnTo>
                    <a:pt x="254" y="210"/>
                  </a:lnTo>
                  <a:lnTo>
                    <a:pt x="261" y="240"/>
                  </a:lnTo>
                  <a:lnTo>
                    <a:pt x="268" y="267"/>
                  </a:lnTo>
                  <a:lnTo>
                    <a:pt x="268" y="267"/>
                  </a:lnTo>
                  <a:lnTo>
                    <a:pt x="240" y="261"/>
                  </a:lnTo>
                  <a:lnTo>
                    <a:pt x="210" y="254"/>
                  </a:lnTo>
                  <a:lnTo>
                    <a:pt x="175" y="243"/>
                  </a:lnTo>
                  <a:lnTo>
                    <a:pt x="137" y="230"/>
                  </a:lnTo>
                  <a:lnTo>
                    <a:pt x="118" y="223"/>
                  </a:lnTo>
                  <a:lnTo>
                    <a:pt x="99" y="215"/>
                  </a:lnTo>
                  <a:lnTo>
                    <a:pt x="81" y="206"/>
                  </a:lnTo>
                  <a:lnTo>
                    <a:pt x="65" y="197"/>
                  </a:lnTo>
                  <a:lnTo>
                    <a:pt x="50" y="186"/>
                  </a:lnTo>
                  <a:lnTo>
                    <a:pt x="38" y="176"/>
                  </a:lnTo>
                  <a:lnTo>
                    <a:pt x="38" y="176"/>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0" name="Freeform 122"/>
            <p:cNvSpPr>
              <a:spLocks noEditPoints="1"/>
            </p:cNvSpPr>
            <p:nvPr/>
          </p:nvSpPr>
          <p:spPr bwMode="auto">
            <a:xfrm>
              <a:off x="4398569" y="6024544"/>
              <a:ext cx="168275" cy="168275"/>
            </a:xfrm>
            <a:custGeom>
              <a:avLst/>
              <a:gdLst>
                <a:gd name="T0" fmla="*/ 293 w 318"/>
                <a:gd name="T1" fmla="*/ 317 h 317"/>
                <a:gd name="T2" fmla="*/ 289 w 318"/>
                <a:gd name="T3" fmla="*/ 317 h 317"/>
                <a:gd name="T4" fmla="*/ 220 w 318"/>
                <a:gd name="T5" fmla="*/ 300 h 317"/>
                <a:gd name="T6" fmla="*/ 145 w 318"/>
                <a:gd name="T7" fmla="*/ 277 h 317"/>
                <a:gd name="T8" fmla="*/ 107 w 318"/>
                <a:gd name="T9" fmla="*/ 260 h 317"/>
                <a:gd name="T10" fmla="*/ 73 w 318"/>
                <a:gd name="T11" fmla="*/ 241 h 317"/>
                <a:gd name="T12" fmla="*/ 45 w 318"/>
                <a:gd name="T13" fmla="*/ 218 h 317"/>
                <a:gd name="T14" fmla="*/ 35 w 318"/>
                <a:gd name="T15" fmla="*/ 206 h 317"/>
                <a:gd name="T16" fmla="*/ 17 w 318"/>
                <a:gd name="T17" fmla="*/ 183 h 317"/>
                <a:gd name="T18" fmla="*/ 5 w 318"/>
                <a:gd name="T19" fmla="*/ 158 h 317"/>
                <a:gd name="T20" fmla="*/ 0 w 318"/>
                <a:gd name="T21" fmla="*/ 133 h 317"/>
                <a:gd name="T22" fmla="*/ 0 w 318"/>
                <a:gd name="T23" fmla="*/ 121 h 317"/>
                <a:gd name="T24" fmla="*/ 4 w 318"/>
                <a:gd name="T25" fmla="*/ 101 h 317"/>
                <a:gd name="T26" fmla="*/ 12 w 318"/>
                <a:gd name="T27" fmla="*/ 81 h 317"/>
                <a:gd name="T28" fmla="*/ 25 w 318"/>
                <a:gd name="T29" fmla="*/ 62 h 317"/>
                <a:gd name="T30" fmla="*/ 43 w 318"/>
                <a:gd name="T31" fmla="*/ 41 h 317"/>
                <a:gd name="T32" fmla="*/ 54 w 318"/>
                <a:gd name="T33" fmla="*/ 32 h 317"/>
                <a:gd name="T34" fmla="*/ 74 w 318"/>
                <a:gd name="T35" fmla="*/ 15 h 317"/>
                <a:gd name="T36" fmla="*/ 95 w 318"/>
                <a:gd name="T37" fmla="*/ 6 h 317"/>
                <a:gd name="T38" fmla="*/ 118 w 318"/>
                <a:gd name="T39" fmla="*/ 0 h 317"/>
                <a:gd name="T40" fmla="*/ 128 w 318"/>
                <a:gd name="T41" fmla="*/ 0 h 317"/>
                <a:gd name="T42" fmla="*/ 151 w 318"/>
                <a:gd name="T43" fmla="*/ 2 h 317"/>
                <a:gd name="T44" fmla="*/ 175 w 318"/>
                <a:gd name="T45" fmla="*/ 11 h 317"/>
                <a:gd name="T46" fmla="*/ 197 w 318"/>
                <a:gd name="T47" fmla="*/ 25 h 317"/>
                <a:gd name="T48" fmla="*/ 220 w 318"/>
                <a:gd name="T49" fmla="*/ 45 h 317"/>
                <a:gd name="T50" fmla="*/ 230 w 318"/>
                <a:gd name="T51" fmla="*/ 57 h 317"/>
                <a:gd name="T52" fmla="*/ 251 w 318"/>
                <a:gd name="T53" fmla="*/ 87 h 317"/>
                <a:gd name="T54" fmla="*/ 267 w 318"/>
                <a:gd name="T55" fmla="*/ 121 h 317"/>
                <a:gd name="T56" fmla="*/ 289 w 318"/>
                <a:gd name="T57" fmla="*/ 177 h 317"/>
                <a:gd name="T58" fmla="*/ 308 w 318"/>
                <a:gd name="T59" fmla="*/ 243 h 317"/>
                <a:gd name="T60" fmla="*/ 317 w 318"/>
                <a:gd name="T61" fmla="*/ 285 h 317"/>
                <a:gd name="T62" fmla="*/ 318 w 318"/>
                <a:gd name="T63" fmla="*/ 292 h 317"/>
                <a:gd name="T64" fmla="*/ 316 w 318"/>
                <a:gd name="T65" fmla="*/ 301 h 317"/>
                <a:gd name="T66" fmla="*/ 311 w 318"/>
                <a:gd name="T67" fmla="*/ 310 h 317"/>
                <a:gd name="T68" fmla="*/ 303 w 318"/>
                <a:gd name="T69" fmla="*/ 315 h 317"/>
                <a:gd name="T70" fmla="*/ 293 w 318"/>
                <a:gd name="T71" fmla="*/ 317 h 317"/>
                <a:gd name="T72" fmla="*/ 293 w 318"/>
                <a:gd name="T73" fmla="*/ 317 h 317"/>
                <a:gd name="T74" fmla="*/ 128 w 318"/>
                <a:gd name="T75" fmla="*/ 50 h 317"/>
                <a:gd name="T76" fmla="*/ 122 w 318"/>
                <a:gd name="T77" fmla="*/ 50 h 317"/>
                <a:gd name="T78" fmla="*/ 111 w 318"/>
                <a:gd name="T79" fmla="*/ 53 h 317"/>
                <a:gd name="T80" fmla="*/ 92 w 318"/>
                <a:gd name="T81" fmla="*/ 65 h 317"/>
                <a:gd name="T82" fmla="*/ 77 w 318"/>
                <a:gd name="T83" fmla="*/ 77 h 317"/>
                <a:gd name="T84" fmla="*/ 58 w 318"/>
                <a:gd name="T85" fmla="*/ 102 h 317"/>
                <a:gd name="T86" fmla="*/ 51 w 318"/>
                <a:gd name="T87" fmla="*/ 119 h 317"/>
                <a:gd name="T88" fmla="*/ 50 w 318"/>
                <a:gd name="T89" fmla="*/ 125 h 317"/>
                <a:gd name="T90" fmla="*/ 51 w 318"/>
                <a:gd name="T91" fmla="*/ 138 h 317"/>
                <a:gd name="T92" fmla="*/ 57 w 318"/>
                <a:gd name="T93" fmla="*/ 153 h 317"/>
                <a:gd name="T94" fmla="*/ 67 w 318"/>
                <a:gd name="T95" fmla="*/ 167 h 317"/>
                <a:gd name="T96" fmla="*/ 81 w 318"/>
                <a:gd name="T97" fmla="*/ 184 h 317"/>
                <a:gd name="T98" fmla="*/ 96 w 318"/>
                <a:gd name="T99" fmla="*/ 196 h 317"/>
                <a:gd name="T100" fmla="*/ 138 w 318"/>
                <a:gd name="T101" fmla="*/ 218 h 317"/>
                <a:gd name="T102" fmla="*/ 188 w 318"/>
                <a:gd name="T103" fmla="*/ 239 h 317"/>
                <a:gd name="T104" fmla="*/ 260 w 318"/>
                <a:gd name="T105" fmla="*/ 259 h 317"/>
                <a:gd name="T106" fmla="*/ 247 w 318"/>
                <a:gd name="T107" fmla="*/ 211 h 317"/>
                <a:gd name="T108" fmla="*/ 229 w 318"/>
                <a:gd name="T109" fmla="*/ 161 h 317"/>
                <a:gd name="T110" fmla="*/ 209 w 318"/>
                <a:gd name="T111" fmla="*/ 114 h 317"/>
                <a:gd name="T112" fmla="*/ 190 w 318"/>
                <a:gd name="T113" fmla="*/ 87 h 317"/>
                <a:gd name="T114" fmla="*/ 184 w 318"/>
                <a:gd name="T115" fmla="*/ 81 h 317"/>
                <a:gd name="T116" fmla="*/ 155 w 318"/>
                <a:gd name="T117" fmla="*/ 57 h 317"/>
                <a:gd name="T118" fmla="*/ 141 w 318"/>
                <a:gd name="T119" fmla="*/ 51 h 317"/>
                <a:gd name="T120" fmla="*/ 128 w 318"/>
                <a:gd name="T121" fmla="*/ 5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 h="317">
                  <a:moveTo>
                    <a:pt x="293" y="317"/>
                  </a:moveTo>
                  <a:lnTo>
                    <a:pt x="293" y="317"/>
                  </a:lnTo>
                  <a:lnTo>
                    <a:pt x="289" y="317"/>
                  </a:lnTo>
                  <a:lnTo>
                    <a:pt x="289" y="317"/>
                  </a:lnTo>
                  <a:lnTo>
                    <a:pt x="252" y="309"/>
                  </a:lnTo>
                  <a:lnTo>
                    <a:pt x="220" y="300"/>
                  </a:lnTo>
                  <a:lnTo>
                    <a:pt x="183" y="290"/>
                  </a:lnTo>
                  <a:lnTo>
                    <a:pt x="145" y="277"/>
                  </a:lnTo>
                  <a:lnTo>
                    <a:pt x="126" y="268"/>
                  </a:lnTo>
                  <a:lnTo>
                    <a:pt x="107" y="260"/>
                  </a:lnTo>
                  <a:lnTo>
                    <a:pt x="89" y="250"/>
                  </a:lnTo>
                  <a:lnTo>
                    <a:pt x="73" y="241"/>
                  </a:lnTo>
                  <a:lnTo>
                    <a:pt x="58" y="230"/>
                  </a:lnTo>
                  <a:lnTo>
                    <a:pt x="45" y="218"/>
                  </a:lnTo>
                  <a:lnTo>
                    <a:pt x="45" y="218"/>
                  </a:lnTo>
                  <a:lnTo>
                    <a:pt x="35" y="206"/>
                  </a:lnTo>
                  <a:lnTo>
                    <a:pt x="25" y="195"/>
                  </a:lnTo>
                  <a:lnTo>
                    <a:pt x="17" y="183"/>
                  </a:lnTo>
                  <a:lnTo>
                    <a:pt x="10" y="170"/>
                  </a:lnTo>
                  <a:lnTo>
                    <a:pt x="5" y="158"/>
                  </a:lnTo>
                  <a:lnTo>
                    <a:pt x="3" y="146"/>
                  </a:lnTo>
                  <a:lnTo>
                    <a:pt x="0" y="133"/>
                  </a:lnTo>
                  <a:lnTo>
                    <a:pt x="0" y="121"/>
                  </a:lnTo>
                  <a:lnTo>
                    <a:pt x="0" y="121"/>
                  </a:lnTo>
                  <a:lnTo>
                    <a:pt x="1" y="110"/>
                  </a:lnTo>
                  <a:lnTo>
                    <a:pt x="4" y="101"/>
                  </a:lnTo>
                  <a:lnTo>
                    <a:pt x="7" y="90"/>
                  </a:lnTo>
                  <a:lnTo>
                    <a:pt x="12" y="81"/>
                  </a:lnTo>
                  <a:lnTo>
                    <a:pt x="18" y="71"/>
                  </a:lnTo>
                  <a:lnTo>
                    <a:pt x="25" y="62"/>
                  </a:lnTo>
                  <a:lnTo>
                    <a:pt x="33" y="51"/>
                  </a:lnTo>
                  <a:lnTo>
                    <a:pt x="43" y="41"/>
                  </a:lnTo>
                  <a:lnTo>
                    <a:pt x="43" y="41"/>
                  </a:lnTo>
                  <a:lnTo>
                    <a:pt x="54" y="32"/>
                  </a:lnTo>
                  <a:lnTo>
                    <a:pt x="63" y="22"/>
                  </a:lnTo>
                  <a:lnTo>
                    <a:pt x="74" y="15"/>
                  </a:lnTo>
                  <a:lnTo>
                    <a:pt x="84" y="9"/>
                  </a:lnTo>
                  <a:lnTo>
                    <a:pt x="95" y="6"/>
                  </a:lnTo>
                  <a:lnTo>
                    <a:pt x="107" y="2"/>
                  </a:lnTo>
                  <a:lnTo>
                    <a:pt x="118" y="0"/>
                  </a:lnTo>
                  <a:lnTo>
                    <a:pt x="128" y="0"/>
                  </a:lnTo>
                  <a:lnTo>
                    <a:pt x="128" y="0"/>
                  </a:lnTo>
                  <a:lnTo>
                    <a:pt x="140" y="0"/>
                  </a:lnTo>
                  <a:lnTo>
                    <a:pt x="151" y="2"/>
                  </a:lnTo>
                  <a:lnTo>
                    <a:pt x="163" y="6"/>
                  </a:lnTo>
                  <a:lnTo>
                    <a:pt x="175" y="11"/>
                  </a:lnTo>
                  <a:lnTo>
                    <a:pt x="185" y="18"/>
                  </a:lnTo>
                  <a:lnTo>
                    <a:pt x="197" y="25"/>
                  </a:lnTo>
                  <a:lnTo>
                    <a:pt x="208" y="34"/>
                  </a:lnTo>
                  <a:lnTo>
                    <a:pt x="220" y="45"/>
                  </a:lnTo>
                  <a:lnTo>
                    <a:pt x="220" y="45"/>
                  </a:lnTo>
                  <a:lnTo>
                    <a:pt x="230" y="57"/>
                  </a:lnTo>
                  <a:lnTo>
                    <a:pt x="241" y="71"/>
                  </a:lnTo>
                  <a:lnTo>
                    <a:pt x="251" y="87"/>
                  </a:lnTo>
                  <a:lnTo>
                    <a:pt x="259" y="103"/>
                  </a:lnTo>
                  <a:lnTo>
                    <a:pt x="267" y="121"/>
                  </a:lnTo>
                  <a:lnTo>
                    <a:pt x="276" y="140"/>
                  </a:lnTo>
                  <a:lnTo>
                    <a:pt x="289" y="177"/>
                  </a:lnTo>
                  <a:lnTo>
                    <a:pt x="299" y="212"/>
                  </a:lnTo>
                  <a:lnTo>
                    <a:pt x="308" y="243"/>
                  </a:lnTo>
                  <a:lnTo>
                    <a:pt x="317" y="285"/>
                  </a:lnTo>
                  <a:lnTo>
                    <a:pt x="317" y="285"/>
                  </a:lnTo>
                  <a:lnTo>
                    <a:pt x="318" y="292"/>
                  </a:lnTo>
                  <a:lnTo>
                    <a:pt x="318" y="292"/>
                  </a:lnTo>
                  <a:lnTo>
                    <a:pt x="317" y="297"/>
                  </a:lnTo>
                  <a:lnTo>
                    <a:pt x="316" y="301"/>
                  </a:lnTo>
                  <a:lnTo>
                    <a:pt x="314" y="306"/>
                  </a:lnTo>
                  <a:lnTo>
                    <a:pt x="311" y="310"/>
                  </a:lnTo>
                  <a:lnTo>
                    <a:pt x="306" y="312"/>
                  </a:lnTo>
                  <a:lnTo>
                    <a:pt x="303" y="315"/>
                  </a:lnTo>
                  <a:lnTo>
                    <a:pt x="298" y="317"/>
                  </a:lnTo>
                  <a:lnTo>
                    <a:pt x="293" y="317"/>
                  </a:lnTo>
                  <a:lnTo>
                    <a:pt x="293" y="317"/>
                  </a:lnTo>
                  <a:lnTo>
                    <a:pt x="293" y="317"/>
                  </a:lnTo>
                  <a:lnTo>
                    <a:pt x="293" y="317"/>
                  </a:lnTo>
                  <a:close/>
                  <a:moveTo>
                    <a:pt x="128" y="50"/>
                  </a:moveTo>
                  <a:lnTo>
                    <a:pt x="128" y="50"/>
                  </a:lnTo>
                  <a:lnTo>
                    <a:pt x="122" y="50"/>
                  </a:lnTo>
                  <a:lnTo>
                    <a:pt x="117" y="51"/>
                  </a:lnTo>
                  <a:lnTo>
                    <a:pt x="111" y="53"/>
                  </a:lnTo>
                  <a:lnTo>
                    <a:pt x="105" y="56"/>
                  </a:lnTo>
                  <a:lnTo>
                    <a:pt x="92" y="65"/>
                  </a:lnTo>
                  <a:lnTo>
                    <a:pt x="77" y="77"/>
                  </a:lnTo>
                  <a:lnTo>
                    <a:pt x="77" y="77"/>
                  </a:lnTo>
                  <a:lnTo>
                    <a:pt x="67" y="89"/>
                  </a:lnTo>
                  <a:lnTo>
                    <a:pt x="58" y="102"/>
                  </a:lnTo>
                  <a:lnTo>
                    <a:pt x="52" y="113"/>
                  </a:lnTo>
                  <a:lnTo>
                    <a:pt x="51" y="119"/>
                  </a:lnTo>
                  <a:lnTo>
                    <a:pt x="50" y="125"/>
                  </a:lnTo>
                  <a:lnTo>
                    <a:pt x="50" y="125"/>
                  </a:lnTo>
                  <a:lnTo>
                    <a:pt x="50" y="132"/>
                  </a:lnTo>
                  <a:lnTo>
                    <a:pt x="51" y="138"/>
                  </a:lnTo>
                  <a:lnTo>
                    <a:pt x="54" y="145"/>
                  </a:lnTo>
                  <a:lnTo>
                    <a:pt x="57" y="153"/>
                  </a:lnTo>
                  <a:lnTo>
                    <a:pt x="62" y="160"/>
                  </a:lnTo>
                  <a:lnTo>
                    <a:pt x="67" y="167"/>
                  </a:lnTo>
                  <a:lnTo>
                    <a:pt x="81" y="184"/>
                  </a:lnTo>
                  <a:lnTo>
                    <a:pt x="81" y="184"/>
                  </a:lnTo>
                  <a:lnTo>
                    <a:pt x="88" y="190"/>
                  </a:lnTo>
                  <a:lnTo>
                    <a:pt x="96" y="196"/>
                  </a:lnTo>
                  <a:lnTo>
                    <a:pt x="115" y="208"/>
                  </a:lnTo>
                  <a:lnTo>
                    <a:pt x="138" y="218"/>
                  </a:lnTo>
                  <a:lnTo>
                    <a:pt x="162" y="229"/>
                  </a:lnTo>
                  <a:lnTo>
                    <a:pt x="188" y="239"/>
                  </a:lnTo>
                  <a:lnTo>
                    <a:pt x="213" y="246"/>
                  </a:lnTo>
                  <a:lnTo>
                    <a:pt x="260" y="259"/>
                  </a:lnTo>
                  <a:lnTo>
                    <a:pt x="260" y="259"/>
                  </a:lnTo>
                  <a:lnTo>
                    <a:pt x="247" y="211"/>
                  </a:lnTo>
                  <a:lnTo>
                    <a:pt x="239" y="186"/>
                  </a:lnTo>
                  <a:lnTo>
                    <a:pt x="229" y="161"/>
                  </a:lnTo>
                  <a:lnTo>
                    <a:pt x="220" y="136"/>
                  </a:lnTo>
                  <a:lnTo>
                    <a:pt x="209" y="114"/>
                  </a:lnTo>
                  <a:lnTo>
                    <a:pt x="197" y="95"/>
                  </a:lnTo>
                  <a:lnTo>
                    <a:pt x="190" y="87"/>
                  </a:lnTo>
                  <a:lnTo>
                    <a:pt x="184" y="81"/>
                  </a:lnTo>
                  <a:lnTo>
                    <a:pt x="184" y="81"/>
                  </a:lnTo>
                  <a:lnTo>
                    <a:pt x="170" y="66"/>
                  </a:lnTo>
                  <a:lnTo>
                    <a:pt x="155" y="57"/>
                  </a:lnTo>
                  <a:lnTo>
                    <a:pt x="149" y="53"/>
                  </a:lnTo>
                  <a:lnTo>
                    <a:pt x="141" y="51"/>
                  </a:lnTo>
                  <a:lnTo>
                    <a:pt x="134" y="50"/>
                  </a:lnTo>
                  <a:lnTo>
                    <a:pt x="128" y="50"/>
                  </a:lnTo>
                  <a:lnTo>
                    <a:pt x="128"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1" name="Freeform 123"/>
            <p:cNvSpPr/>
            <p:nvPr/>
          </p:nvSpPr>
          <p:spPr bwMode="auto">
            <a:xfrm>
              <a:off x="4198544" y="5824519"/>
              <a:ext cx="252413" cy="252413"/>
            </a:xfrm>
            <a:custGeom>
              <a:avLst/>
              <a:gdLst>
                <a:gd name="T0" fmla="*/ 0 w 476"/>
                <a:gd name="T1" fmla="*/ 79 h 477"/>
                <a:gd name="T2" fmla="*/ 79 w 476"/>
                <a:gd name="T3" fmla="*/ 0 h 477"/>
                <a:gd name="T4" fmla="*/ 476 w 476"/>
                <a:gd name="T5" fmla="*/ 396 h 477"/>
                <a:gd name="T6" fmla="*/ 396 w 476"/>
                <a:gd name="T7" fmla="*/ 477 h 477"/>
                <a:gd name="T8" fmla="*/ 0 w 476"/>
                <a:gd name="T9" fmla="*/ 79 h 477"/>
              </a:gdLst>
              <a:ahLst/>
              <a:cxnLst>
                <a:cxn ang="0">
                  <a:pos x="T0" y="T1"/>
                </a:cxn>
                <a:cxn ang="0">
                  <a:pos x="T2" y="T3"/>
                </a:cxn>
                <a:cxn ang="0">
                  <a:pos x="T4" y="T5"/>
                </a:cxn>
                <a:cxn ang="0">
                  <a:pos x="T6" y="T7"/>
                </a:cxn>
                <a:cxn ang="0">
                  <a:pos x="T8" y="T9"/>
                </a:cxn>
              </a:cxnLst>
              <a:rect l="0" t="0" r="r" b="b"/>
              <a:pathLst>
                <a:path w="476" h="477">
                  <a:moveTo>
                    <a:pt x="0" y="79"/>
                  </a:moveTo>
                  <a:lnTo>
                    <a:pt x="79" y="0"/>
                  </a:lnTo>
                  <a:lnTo>
                    <a:pt x="476" y="396"/>
                  </a:lnTo>
                  <a:lnTo>
                    <a:pt x="396" y="477"/>
                  </a:lnTo>
                  <a:lnTo>
                    <a:pt x="0" y="79"/>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2" name="Freeform 124"/>
            <p:cNvSpPr>
              <a:spLocks noEditPoints="1"/>
            </p:cNvSpPr>
            <p:nvPr/>
          </p:nvSpPr>
          <p:spPr bwMode="auto">
            <a:xfrm>
              <a:off x="4185844" y="5810231"/>
              <a:ext cx="277813" cy="279400"/>
            </a:xfrm>
            <a:custGeom>
              <a:avLst/>
              <a:gdLst>
                <a:gd name="T0" fmla="*/ 421 w 525"/>
                <a:gd name="T1" fmla="*/ 527 h 527"/>
                <a:gd name="T2" fmla="*/ 421 w 525"/>
                <a:gd name="T3" fmla="*/ 527 h 527"/>
                <a:gd name="T4" fmla="*/ 416 w 525"/>
                <a:gd name="T5" fmla="*/ 526 h 527"/>
                <a:gd name="T6" fmla="*/ 411 w 525"/>
                <a:gd name="T7" fmla="*/ 525 h 527"/>
                <a:gd name="T8" fmla="*/ 407 w 525"/>
                <a:gd name="T9" fmla="*/ 522 h 527"/>
                <a:gd name="T10" fmla="*/ 403 w 525"/>
                <a:gd name="T11" fmla="*/ 519 h 527"/>
                <a:gd name="T12" fmla="*/ 7 w 525"/>
                <a:gd name="T13" fmla="*/ 122 h 527"/>
                <a:gd name="T14" fmla="*/ 7 w 525"/>
                <a:gd name="T15" fmla="*/ 122 h 527"/>
                <a:gd name="T16" fmla="*/ 3 w 525"/>
                <a:gd name="T17" fmla="*/ 119 h 527"/>
                <a:gd name="T18" fmla="*/ 1 w 525"/>
                <a:gd name="T19" fmla="*/ 114 h 527"/>
                <a:gd name="T20" fmla="*/ 0 w 525"/>
                <a:gd name="T21" fmla="*/ 109 h 527"/>
                <a:gd name="T22" fmla="*/ 0 w 525"/>
                <a:gd name="T23" fmla="*/ 104 h 527"/>
                <a:gd name="T24" fmla="*/ 0 w 525"/>
                <a:gd name="T25" fmla="*/ 104 h 527"/>
                <a:gd name="T26" fmla="*/ 0 w 525"/>
                <a:gd name="T27" fmla="*/ 100 h 527"/>
                <a:gd name="T28" fmla="*/ 1 w 525"/>
                <a:gd name="T29" fmla="*/ 95 h 527"/>
                <a:gd name="T30" fmla="*/ 3 w 525"/>
                <a:gd name="T31" fmla="*/ 91 h 527"/>
                <a:gd name="T32" fmla="*/ 7 w 525"/>
                <a:gd name="T33" fmla="*/ 87 h 527"/>
                <a:gd name="T34" fmla="*/ 86 w 525"/>
                <a:gd name="T35" fmla="*/ 7 h 527"/>
                <a:gd name="T36" fmla="*/ 86 w 525"/>
                <a:gd name="T37" fmla="*/ 7 h 527"/>
                <a:gd name="T38" fmla="*/ 90 w 525"/>
                <a:gd name="T39" fmla="*/ 3 h 527"/>
                <a:gd name="T40" fmla="*/ 95 w 525"/>
                <a:gd name="T41" fmla="*/ 2 h 527"/>
                <a:gd name="T42" fmla="*/ 99 w 525"/>
                <a:gd name="T43" fmla="*/ 0 h 527"/>
                <a:gd name="T44" fmla="*/ 104 w 525"/>
                <a:gd name="T45" fmla="*/ 0 h 527"/>
                <a:gd name="T46" fmla="*/ 109 w 525"/>
                <a:gd name="T47" fmla="*/ 0 h 527"/>
                <a:gd name="T48" fmla="*/ 114 w 525"/>
                <a:gd name="T49" fmla="*/ 2 h 527"/>
                <a:gd name="T50" fmla="*/ 117 w 525"/>
                <a:gd name="T51" fmla="*/ 3 h 527"/>
                <a:gd name="T52" fmla="*/ 122 w 525"/>
                <a:gd name="T53" fmla="*/ 7 h 527"/>
                <a:gd name="T54" fmla="*/ 518 w 525"/>
                <a:gd name="T55" fmla="*/ 405 h 527"/>
                <a:gd name="T56" fmla="*/ 518 w 525"/>
                <a:gd name="T57" fmla="*/ 405 h 527"/>
                <a:gd name="T58" fmla="*/ 522 w 525"/>
                <a:gd name="T59" fmla="*/ 408 h 527"/>
                <a:gd name="T60" fmla="*/ 524 w 525"/>
                <a:gd name="T61" fmla="*/ 412 h 527"/>
                <a:gd name="T62" fmla="*/ 525 w 525"/>
                <a:gd name="T63" fmla="*/ 417 h 527"/>
                <a:gd name="T64" fmla="*/ 525 w 525"/>
                <a:gd name="T65" fmla="*/ 421 h 527"/>
                <a:gd name="T66" fmla="*/ 525 w 525"/>
                <a:gd name="T67" fmla="*/ 421 h 527"/>
                <a:gd name="T68" fmla="*/ 525 w 525"/>
                <a:gd name="T69" fmla="*/ 426 h 527"/>
                <a:gd name="T70" fmla="*/ 524 w 525"/>
                <a:gd name="T71" fmla="*/ 431 h 527"/>
                <a:gd name="T72" fmla="*/ 522 w 525"/>
                <a:gd name="T73" fmla="*/ 436 h 527"/>
                <a:gd name="T74" fmla="*/ 518 w 525"/>
                <a:gd name="T75" fmla="*/ 439 h 527"/>
                <a:gd name="T76" fmla="*/ 439 w 525"/>
                <a:gd name="T77" fmla="*/ 519 h 527"/>
                <a:gd name="T78" fmla="*/ 439 w 525"/>
                <a:gd name="T79" fmla="*/ 519 h 527"/>
                <a:gd name="T80" fmla="*/ 434 w 525"/>
                <a:gd name="T81" fmla="*/ 522 h 527"/>
                <a:gd name="T82" fmla="*/ 430 w 525"/>
                <a:gd name="T83" fmla="*/ 525 h 527"/>
                <a:gd name="T84" fmla="*/ 426 w 525"/>
                <a:gd name="T85" fmla="*/ 526 h 527"/>
                <a:gd name="T86" fmla="*/ 421 w 525"/>
                <a:gd name="T87" fmla="*/ 527 h 527"/>
                <a:gd name="T88" fmla="*/ 421 w 525"/>
                <a:gd name="T89" fmla="*/ 527 h 527"/>
                <a:gd name="T90" fmla="*/ 59 w 525"/>
                <a:gd name="T91" fmla="*/ 104 h 527"/>
                <a:gd name="T92" fmla="*/ 421 w 525"/>
                <a:gd name="T93" fmla="*/ 467 h 527"/>
                <a:gd name="T94" fmla="*/ 465 w 525"/>
                <a:gd name="T95" fmla="*/ 421 h 527"/>
                <a:gd name="T96" fmla="*/ 104 w 525"/>
                <a:gd name="T97" fmla="*/ 60 h 527"/>
                <a:gd name="T98" fmla="*/ 59 w 525"/>
                <a:gd name="T99" fmla="*/ 10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5" h="527">
                  <a:moveTo>
                    <a:pt x="421" y="527"/>
                  </a:moveTo>
                  <a:lnTo>
                    <a:pt x="421" y="527"/>
                  </a:lnTo>
                  <a:lnTo>
                    <a:pt x="416" y="526"/>
                  </a:lnTo>
                  <a:lnTo>
                    <a:pt x="411" y="525"/>
                  </a:lnTo>
                  <a:lnTo>
                    <a:pt x="407" y="522"/>
                  </a:lnTo>
                  <a:lnTo>
                    <a:pt x="403" y="519"/>
                  </a:lnTo>
                  <a:lnTo>
                    <a:pt x="7" y="122"/>
                  </a:lnTo>
                  <a:lnTo>
                    <a:pt x="7" y="122"/>
                  </a:lnTo>
                  <a:lnTo>
                    <a:pt x="3" y="119"/>
                  </a:lnTo>
                  <a:lnTo>
                    <a:pt x="1" y="114"/>
                  </a:lnTo>
                  <a:lnTo>
                    <a:pt x="0" y="109"/>
                  </a:lnTo>
                  <a:lnTo>
                    <a:pt x="0" y="104"/>
                  </a:lnTo>
                  <a:lnTo>
                    <a:pt x="0" y="104"/>
                  </a:lnTo>
                  <a:lnTo>
                    <a:pt x="0" y="100"/>
                  </a:lnTo>
                  <a:lnTo>
                    <a:pt x="1" y="95"/>
                  </a:lnTo>
                  <a:lnTo>
                    <a:pt x="3" y="91"/>
                  </a:lnTo>
                  <a:lnTo>
                    <a:pt x="7" y="87"/>
                  </a:lnTo>
                  <a:lnTo>
                    <a:pt x="86" y="7"/>
                  </a:lnTo>
                  <a:lnTo>
                    <a:pt x="86" y="7"/>
                  </a:lnTo>
                  <a:lnTo>
                    <a:pt x="90" y="3"/>
                  </a:lnTo>
                  <a:lnTo>
                    <a:pt x="95" y="2"/>
                  </a:lnTo>
                  <a:lnTo>
                    <a:pt x="99" y="0"/>
                  </a:lnTo>
                  <a:lnTo>
                    <a:pt x="104" y="0"/>
                  </a:lnTo>
                  <a:lnTo>
                    <a:pt x="109" y="0"/>
                  </a:lnTo>
                  <a:lnTo>
                    <a:pt x="114" y="2"/>
                  </a:lnTo>
                  <a:lnTo>
                    <a:pt x="117" y="3"/>
                  </a:lnTo>
                  <a:lnTo>
                    <a:pt x="122" y="7"/>
                  </a:lnTo>
                  <a:lnTo>
                    <a:pt x="518" y="405"/>
                  </a:lnTo>
                  <a:lnTo>
                    <a:pt x="518" y="405"/>
                  </a:lnTo>
                  <a:lnTo>
                    <a:pt x="522" y="408"/>
                  </a:lnTo>
                  <a:lnTo>
                    <a:pt x="524" y="412"/>
                  </a:lnTo>
                  <a:lnTo>
                    <a:pt x="525" y="417"/>
                  </a:lnTo>
                  <a:lnTo>
                    <a:pt x="525" y="421"/>
                  </a:lnTo>
                  <a:lnTo>
                    <a:pt x="525" y="421"/>
                  </a:lnTo>
                  <a:lnTo>
                    <a:pt x="525" y="426"/>
                  </a:lnTo>
                  <a:lnTo>
                    <a:pt x="524" y="431"/>
                  </a:lnTo>
                  <a:lnTo>
                    <a:pt x="522" y="436"/>
                  </a:lnTo>
                  <a:lnTo>
                    <a:pt x="518" y="439"/>
                  </a:lnTo>
                  <a:lnTo>
                    <a:pt x="439" y="519"/>
                  </a:lnTo>
                  <a:lnTo>
                    <a:pt x="439" y="519"/>
                  </a:lnTo>
                  <a:lnTo>
                    <a:pt x="434" y="522"/>
                  </a:lnTo>
                  <a:lnTo>
                    <a:pt x="430" y="525"/>
                  </a:lnTo>
                  <a:lnTo>
                    <a:pt x="426" y="526"/>
                  </a:lnTo>
                  <a:lnTo>
                    <a:pt x="421" y="527"/>
                  </a:lnTo>
                  <a:lnTo>
                    <a:pt x="421" y="527"/>
                  </a:lnTo>
                  <a:close/>
                  <a:moveTo>
                    <a:pt x="59" y="104"/>
                  </a:moveTo>
                  <a:lnTo>
                    <a:pt x="421" y="467"/>
                  </a:lnTo>
                  <a:lnTo>
                    <a:pt x="465" y="421"/>
                  </a:lnTo>
                  <a:lnTo>
                    <a:pt x="104" y="60"/>
                  </a:lnTo>
                  <a:lnTo>
                    <a:pt x="59"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Freeform 125"/>
            <p:cNvSpPr/>
            <p:nvPr/>
          </p:nvSpPr>
          <p:spPr bwMode="auto">
            <a:xfrm>
              <a:off x="4376344" y="6002319"/>
              <a:ext cx="74613" cy="74613"/>
            </a:xfrm>
            <a:custGeom>
              <a:avLst/>
              <a:gdLst>
                <a:gd name="T0" fmla="*/ 0 w 141"/>
                <a:gd name="T1" fmla="*/ 81 h 141"/>
                <a:gd name="T2" fmla="*/ 80 w 141"/>
                <a:gd name="T3" fmla="*/ 0 h 141"/>
                <a:gd name="T4" fmla="*/ 141 w 141"/>
                <a:gd name="T5" fmla="*/ 60 h 141"/>
                <a:gd name="T6" fmla="*/ 61 w 141"/>
                <a:gd name="T7" fmla="*/ 141 h 141"/>
                <a:gd name="T8" fmla="*/ 0 w 141"/>
                <a:gd name="T9" fmla="*/ 81 h 141"/>
              </a:gdLst>
              <a:ahLst/>
              <a:cxnLst>
                <a:cxn ang="0">
                  <a:pos x="T0" y="T1"/>
                </a:cxn>
                <a:cxn ang="0">
                  <a:pos x="T2" y="T3"/>
                </a:cxn>
                <a:cxn ang="0">
                  <a:pos x="T4" y="T5"/>
                </a:cxn>
                <a:cxn ang="0">
                  <a:pos x="T6" y="T7"/>
                </a:cxn>
                <a:cxn ang="0">
                  <a:pos x="T8" y="T9"/>
                </a:cxn>
              </a:cxnLst>
              <a:rect l="0" t="0" r="r" b="b"/>
              <a:pathLst>
                <a:path w="141" h="141">
                  <a:moveTo>
                    <a:pt x="0" y="81"/>
                  </a:moveTo>
                  <a:lnTo>
                    <a:pt x="80" y="0"/>
                  </a:lnTo>
                  <a:lnTo>
                    <a:pt x="141" y="60"/>
                  </a:lnTo>
                  <a:lnTo>
                    <a:pt x="61" y="141"/>
                  </a:lnTo>
                  <a:lnTo>
                    <a:pt x="0"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126"/>
            <p:cNvSpPr>
              <a:spLocks noEditPoints="1"/>
            </p:cNvSpPr>
            <p:nvPr/>
          </p:nvSpPr>
          <p:spPr bwMode="auto">
            <a:xfrm>
              <a:off x="4363644" y="5988032"/>
              <a:ext cx="100013" cy="101600"/>
            </a:xfrm>
            <a:custGeom>
              <a:avLst/>
              <a:gdLst>
                <a:gd name="T0" fmla="*/ 85 w 189"/>
                <a:gd name="T1" fmla="*/ 191 h 191"/>
                <a:gd name="T2" fmla="*/ 85 w 189"/>
                <a:gd name="T3" fmla="*/ 191 h 191"/>
                <a:gd name="T4" fmla="*/ 80 w 189"/>
                <a:gd name="T5" fmla="*/ 190 h 191"/>
                <a:gd name="T6" fmla="*/ 75 w 189"/>
                <a:gd name="T7" fmla="*/ 189 h 191"/>
                <a:gd name="T8" fmla="*/ 71 w 189"/>
                <a:gd name="T9" fmla="*/ 186 h 191"/>
                <a:gd name="T10" fmla="*/ 67 w 189"/>
                <a:gd name="T11" fmla="*/ 183 h 191"/>
                <a:gd name="T12" fmla="*/ 7 w 189"/>
                <a:gd name="T13" fmla="*/ 123 h 191"/>
                <a:gd name="T14" fmla="*/ 7 w 189"/>
                <a:gd name="T15" fmla="*/ 123 h 191"/>
                <a:gd name="T16" fmla="*/ 4 w 189"/>
                <a:gd name="T17" fmla="*/ 119 h 191"/>
                <a:gd name="T18" fmla="*/ 2 w 189"/>
                <a:gd name="T19" fmla="*/ 115 h 191"/>
                <a:gd name="T20" fmla="*/ 0 w 189"/>
                <a:gd name="T21" fmla="*/ 110 h 191"/>
                <a:gd name="T22" fmla="*/ 0 w 189"/>
                <a:gd name="T23" fmla="*/ 106 h 191"/>
                <a:gd name="T24" fmla="*/ 0 w 189"/>
                <a:gd name="T25" fmla="*/ 106 h 191"/>
                <a:gd name="T26" fmla="*/ 0 w 189"/>
                <a:gd name="T27" fmla="*/ 101 h 191"/>
                <a:gd name="T28" fmla="*/ 2 w 189"/>
                <a:gd name="T29" fmla="*/ 96 h 191"/>
                <a:gd name="T30" fmla="*/ 4 w 189"/>
                <a:gd name="T31" fmla="*/ 91 h 191"/>
                <a:gd name="T32" fmla="*/ 7 w 189"/>
                <a:gd name="T33" fmla="*/ 88 h 191"/>
                <a:gd name="T34" fmla="*/ 86 w 189"/>
                <a:gd name="T35" fmla="*/ 8 h 191"/>
                <a:gd name="T36" fmla="*/ 86 w 189"/>
                <a:gd name="T37" fmla="*/ 8 h 191"/>
                <a:gd name="T38" fmla="*/ 91 w 189"/>
                <a:gd name="T39" fmla="*/ 5 h 191"/>
                <a:gd name="T40" fmla="*/ 94 w 189"/>
                <a:gd name="T41" fmla="*/ 2 h 191"/>
                <a:gd name="T42" fmla="*/ 99 w 189"/>
                <a:gd name="T43" fmla="*/ 1 h 191"/>
                <a:gd name="T44" fmla="*/ 104 w 189"/>
                <a:gd name="T45" fmla="*/ 0 h 191"/>
                <a:gd name="T46" fmla="*/ 109 w 189"/>
                <a:gd name="T47" fmla="*/ 1 h 191"/>
                <a:gd name="T48" fmla="*/ 113 w 189"/>
                <a:gd name="T49" fmla="*/ 2 h 191"/>
                <a:gd name="T50" fmla="*/ 118 w 189"/>
                <a:gd name="T51" fmla="*/ 5 h 191"/>
                <a:gd name="T52" fmla="*/ 122 w 189"/>
                <a:gd name="T53" fmla="*/ 8 h 191"/>
                <a:gd name="T54" fmla="*/ 182 w 189"/>
                <a:gd name="T55" fmla="*/ 69 h 191"/>
                <a:gd name="T56" fmla="*/ 182 w 189"/>
                <a:gd name="T57" fmla="*/ 69 h 191"/>
                <a:gd name="T58" fmla="*/ 186 w 189"/>
                <a:gd name="T59" fmla="*/ 72 h 191"/>
                <a:gd name="T60" fmla="*/ 188 w 189"/>
                <a:gd name="T61" fmla="*/ 76 h 191"/>
                <a:gd name="T62" fmla="*/ 189 w 189"/>
                <a:gd name="T63" fmla="*/ 81 h 191"/>
                <a:gd name="T64" fmla="*/ 189 w 189"/>
                <a:gd name="T65" fmla="*/ 85 h 191"/>
                <a:gd name="T66" fmla="*/ 189 w 189"/>
                <a:gd name="T67" fmla="*/ 85 h 191"/>
                <a:gd name="T68" fmla="*/ 189 w 189"/>
                <a:gd name="T69" fmla="*/ 90 h 191"/>
                <a:gd name="T70" fmla="*/ 188 w 189"/>
                <a:gd name="T71" fmla="*/ 95 h 191"/>
                <a:gd name="T72" fmla="*/ 186 w 189"/>
                <a:gd name="T73" fmla="*/ 100 h 191"/>
                <a:gd name="T74" fmla="*/ 182 w 189"/>
                <a:gd name="T75" fmla="*/ 103 h 191"/>
                <a:gd name="T76" fmla="*/ 103 w 189"/>
                <a:gd name="T77" fmla="*/ 183 h 191"/>
                <a:gd name="T78" fmla="*/ 103 w 189"/>
                <a:gd name="T79" fmla="*/ 183 h 191"/>
                <a:gd name="T80" fmla="*/ 98 w 189"/>
                <a:gd name="T81" fmla="*/ 186 h 191"/>
                <a:gd name="T82" fmla="*/ 94 w 189"/>
                <a:gd name="T83" fmla="*/ 189 h 191"/>
                <a:gd name="T84" fmla="*/ 90 w 189"/>
                <a:gd name="T85" fmla="*/ 190 h 191"/>
                <a:gd name="T86" fmla="*/ 85 w 189"/>
                <a:gd name="T87" fmla="*/ 191 h 191"/>
                <a:gd name="T88" fmla="*/ 85 w 189"/>
                <a:gd name="T89" fmla="*/ 191 h 191"/>
                <a:gd name="T90" fmla="*/ 60 w 189"/>
                <a:gd name="T91" fmla="*/ 106 h 191"/>
                <a:gd name="T92" fmla="*/ 85 w 189"/>
                <a:gd name="T93" fmla="*/ 131 h 191"/>
                <a:gd name="T94" fmla="*/ 129 w 189"/>
                <a:gd name="T95" fmla="*/ 85 h 191"/>
                <a:gd name="T96" fmla="*/ 104 w 189"/>
                <a:gd name="T97" fmla="*/ 61 h 191"/>
                <a:gd name="T98" fmla="*/ 60 w 189"/>
                <a:gd name="T9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91">
                  <a:moveTo>
                    <a:pt x="85" y="191"/>
                  </a:moveTo>
                  <a:lnTo>
                    <a:pt x="85" y="191"/>
                  </a:lnTo>
                  <a:lnTo>
                    <a:pt x="80" y="190"/>
                  </a:lnTo>
                  <a:lnTo>
                    <a:pt x="75" y="189"/>
                  </a:lnTo>
                  <a:lnTo>
                    <a:pt x="71" y="186"/>
                  </a:lnTo>
                  <a:lnTo>
                    <a:pt x="67" y="183"/>
                  </a:lnTo>
                  <a:lnTo>
                    <a:pt x="7" y="123"/>
                  </a:lnTo>
                  <a:lnTo>
                    <a:pt x="7" y="123"/>
                  </a:lnTo>
                  <a:lnTo>
                    <a:pt x="4" y="119"/>
                  </a:lnTo>
                  <a:lnTo>
                    <a:pt x="2" y="115"/>
                  </a:lnTo>
                  <a:lnTo>
                    <a:pt x="0" y="110"/>
                  </a:lnTo>
                  <a:lnTo>
                    <a:pt x="0" y="106"/>
                  </a:lnTo>
                  <a:lnTo>
                    <a:pt x="0" y="106"/>
                  </a:lnTo>
                  <a:lnTo>
                    <a:pt x="0" y="101"/>
                  </a:lnTo>
                  <a:lnTo>
                    <a:pt x="2" y="96"/>
                  </a:lnTo>
                  <a:lnTo>
                    <a:pt x="4" y="91"/>
                  </a:lnTo>
                  <a:lnTo>
                    <a:pt x="7" y="88"/>
                  </a:lnTo>
                  <a:lnTo>
                    <a:pt x="86" y="8"/>
                  </a:lnTo>
                  <a:lnTo>
                    <a:pt x="86" y="8"/>
                  </a:lnTo>
                  <a:lnTo>
                    <a:pt x="91" y="5"/>
                  </a:lnTo>
                  <a:lnTo>
                    <a:pt x="94" y="2"/>
                  </a:lnTo>
                  <a:lnTo>
                    <a:pt x="99" y="1"/>
                  </a:lnTo>
                  <a:lnTo>
                    <a:pt x="104" y="0"/>
                  </a:lnTo>
                  <a:lnTo>
                    <a:pt x="109" y="1"/>
                  </a:lnTo>
                  <a:lnTo>
                    <a:pt x="113" y="2"/>
                  </a:lnTo>
                  <a:lnTo>
                    <a:pt x="118" y="5"/>
                  </a:lnTo>
                  <a:lnTo>
                    <a:pt x="122" y="8"/>
                  </a:lnTo>
                  <a:lnTo>
                    <a:pt x="182" y="69"/>
                  </a:lnTo>
                  <a:lnTo>
                    <a:pt x="182" y="69"/>
                  </a:lnTo>
                  <a:lnTo>
                    <a:pt x="186" y="72"/>
                  </a:lnTo>
                  <a:lnTo>
                    <a:pt x="188" y="76"/>
                  </a:lnTo>
                  <a:lnTo>
                    <a:pt x="189" y="81"/>
                  </a:lnTo>
                  <a:lnTo>
                    <a:pt x="189" y="85"/>
                  </a:lnTo>
                  <a:lnTo>
                    <a:pt x="189" y="85"/>
                  </a:lnTo>
                  <a:lnTo>
                    <a:pt x="189" y="90"/>
                  </a:lnTo>
                  <a:lnTo>
                    <a:pt x="188" y="95"/>
                  </a:lnTo>
                  <a:lnTo>
                    <a:pt x="186" y="100"/>
                  </a:lnTo>
                  <a:lnTo>
                    <a:pt x="182" y="103"/>
                  </a:lnTo>
                  <a:lnTo>
                    <a:pt x="103" y="183"/>
                  </a:lnTo>
                  <a:lnTo>
                    <a:pt x="103" y="183"/>
                  </a:lnTo>
                  <a:lnTo>
                    <a:pt x="98" y="186"/>
                  </a:lnTo>
                  <a:lnTo>
                    <a:pt x="94" y="189"/>
                  </a:lnTo>
                  <a:lnTo>
                    <a:pt x="90" y="190"/>
                  </a:lnTo>
                  <a:lnTo>
                    <a:pt x="85" y="191"/>
                  </a:lnTo>
                  <a:lnTo>
                    <a:pt x="85" y="191"/>
                  </a:lnTo>
                  <a:close/>
                  <a:moveTo>
                    <a:pt x="60" y="106"/>
                  </a:moveTo>
                  <a:lnTo>
                    <a:pt x="85" y="131"/>
                  </a:lnTo>
                  <a:lnTo>
                    <a:pt x="129" y="85"/>
                  </a:lnTo>
                  <a:lnTo>
                    <a:pt x="104" y="61"/>
                  </a:lnTo>
                  <a:lnTo>
                    <a:pt x="60" y="1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55" name="그룹 54"/>
          <p:cNvGrpSpPr/>
          <p:nvPr/>
        </p:nvGrpSpPr>
        <p:grpSpPr>
          <a:xfrm>
            <a:off x="701940" y="4815010"/>
            <a:ext cx="364056" cy="528839"/>
            <a:chOff x="5273281" y="5632431"/>
            <a:chExt cx="452438" cy="657226"/>
          </a:xfrm>
        </p:grpSpPr>
        <p:sp>
          <p:nvSpPr>
            <p:cNvPr id="56"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7"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8"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1"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2"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3"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6"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67" name="그룹 66"/>
          <p:cNvGrpSpPr/>
          <p:nvPr/>
        </p:nvGrpSpPr>
        <p:grpSpPr>
          <a:xfrm>
            <a:off x="6563801" y="4844854"/>
            <a:ext cx="488891" cy="469150"/>
            <a:chOff x="6049569" y="5643544"/>
            <a:chExt cx="668337" cy="641350"/>
          </a:xfrm>
        </p:grpSpPr>
        <p:sp>
          <p:nvSpPr>
            <p:cNvPr id="68" name="Freeform 138"/>
            <p:cNvSpPr/>
            <p:nvPr/>
          </p:nvSpPr>
          <p:spPr bwMode="auto">
            <a:xfrm>
              <a:off x="6062269" y="5657831"/>
              <a:ext cx="506413" cy="506413"/>
            </a:xfrm>
            <a:custGeom>
              <a:avLst/>
              <a:gdLst>
                <a:gd name="T0" fmla="*/ 800 w 958"/>
                <a:gd name="T1" fmla="*/ 835 h 958"/>
                <a:gd name="T2" fmla="*/ 743 w 958"/>
                <a:gd name="T3" fmla="*/ 880 h 958"/>
                <a:gd name="T4" fmla="*/ 680 w 958"/>
                <a:gd name="T5" fmla="*/ 915 h 958"/>
                <a:gd name="T6" fmla="*/ 615 w 958"/>
                <a:gd name="T7" fmla="*/ 939 h 958"/>
                <a:gd name="T8" fmla="*/ 547 w 958"/>
                <a:gd name="T9" fmla="*/ 954 h 958"/>
                <a:gd name="T10" fmla="*/ 478 w 958"/>
                <a:gd name="T11" fmla="*/ 958 h 958"/>
                <a:gd name="T12" fmla="*/ 409 w 958"/>
                <a:gd name="T13" fmla="*/ 954 h 958"/>
                <a:gd name="T14" fmla="*/ 343 w 958"/>
                <a:gd name="T15" fmla="*/ 939 h 958"/>
                <a:gd name="T16" fmla="*/ 276 w 958"/>
                <a:gd name="T17" fmla="*/ 915 h 958"/>
                <a:gd name="T18" fmla="*/ 215 w 958"/>
                <a:gd name="T19" fmla="*/ 880 h 958"/>
                <a:gd name="T20" fmla="*/ 158 w 958"/>
                <a:gd name="T21" fmla="*/ 835 h 958"/>
                <a:gd name="T22" fmla="*/ 123 w 958"/>
                <a:gd name="T23" fmla="*/ 801 h 958"/>
                <a:gd name="T24" fmla="*/ 78 w 958"/>
                <a:gd name="T25" fmla="*/ 744 h 958"/>
                <a:gd name="T26" fmla="*/ 44 w 958"/>
                <a:gd name="T27" fmla="*/ 682 h 958"/>
                <a:gd name="T28" fmla="*/ 19 w 958"/>
                <a:gd name="T29" fmla="*/ 616 h 958"/>
                <a:gd name="T30" fmla="*/ 4 w 958"/>
                <a:gd name="T31" fmla="*/ 549 h 958"/>
                <a:gd name="T32" fmla="*/ 0 w 958"/>
                <a:gd name="T33" fmla="*/ 480 h 958"/>
                <a:gd name="T34" fmla="*/ 4 w 958"/>
                <a:gd name="T35" fmla="*/ 411 h 958"/>
                <a:gd name="T36" fmla="*/ 19 w 958"/>
                <a:gd name="T37" fmla="*/ 343 h 958"/>
                <a:gd name="T38" fmla="*/ 44 w 958"/>
                <a:gd name="T39" fmla="*/ 278 h 958"/>
                <a:gd name="T40" fmla="*/ 78 w 958"/>
                <a:gd name="T41" fmla="*/ 215 h 958"/>
                <a:gd name="T42" fmla="*/ 123 w 958"/>
                <a:gd name="T43" fmla="*/ 158 h 958"/>
                <a:gd name="T44" fmla="*/ 158 w 958"/>
                <a:gd name="T45" fmla="*/ 124 h 958"/>
                <a:gd name="T46" fmla="*/ 215 w 958"/>
                <a:gd name="T47" fmla="*/ 79 h 958"/>
                <a:gd name="T48" fmla="*/ 276 w 958"/>
                <a:gd name="T49" fmla="*/ 44 h 958"/>
                <a:gd name="T50" fmla="*/ 343 w 958"/>
                <a:gd name="T51" fmla="*/ 20 h 958"/>
                <a:gd name="T52" fmla="*/ 409 w 958"/>
                <a:gd name="T53" fmla="*/ 5 h 958"/>
                <a:gd name="T54" fmla="*/ 478 w 958"/>
                <a:gd name="T55" fmla="*/ 0 h 958"/>
                <a:gd name="T56" fmla="*/ 547 w 958"/>
                <a:gd name="T57" fmla="*/ 5 h 958"/>
                <a:gd name="T58" fmla="*/ 615 w 958"/>
                <a:gd name="T59" fmla="*/ 20 h 958"/>
                <a:gd name="T60" fmla="*/ 680 w 958"/>
                <a:gd name="T61" fmla="*/ 44 h 958"/>
                <a:gd name="T62" fmla="*/ 743 w 958"/>
                <a:gd name="T63" fmla="*/ 79 h 958"/>
                <a:gd name="T64" fmla="*/ 800 w 958"/>
                <a:gd name="T65" fmla="*/ 124 h 958"/>
                <a:gd name="T66" fmla="*/ 834 w 958"/>
                <a:gd name="T67" fmla="*/ 158 h 958"/>
                <a:gd name="T68" fmla="*/ 879 w 958"/>
                <a:gd name="T69" fmla="*/ 215 h 958"/>
                <a:gd name="T70" fmla="*/ 914 w 958"/>
                <a:gd name="T71" fmla="*/ 278 h 958"/>
                <a:gd name="T72" fmla="*/ 937 w 958"/>
                <a:gd name="T73" fmla="*/ 343 h 958"/>
                <a:gd name="T74" fmla="*/ 953 w 958"/>
                <a:gd name="T75" fmla="*/ 411 h 958"/>
                <a:gd name="T76" fmla="*/ 958 w 958"/>
                <a:gd name="T77" fmla="*/ 480 h 958"/>
                <a:gd name="T78" fmla="*/ 953 w 958"/>
                <a:gd name="T79" fmla="*/ 549 h 958"/>
                <a:gd name="T80" fmla="*/ 937 w 958"/>
                <a:gd name="T81" fmla="*/ 616 h 958"/>
                <a:gd name="T82" fmla="*/ 914 w 958"/>
                <a:gd name="T83" fmla="*/ 682 h 958"/>
                <a:gd name="T84" fmla="*/ 879 w 958"/>
                <a:gd name="T85" fmla="*/ 744 h 958"/>
                <a:gd name="T86" fmla="*/ 834 w 958"/>
                <a:gd name="T87" fmla="*/ 80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8" h="958">
                  <a:moveTo>
                    <a:pt x="818" y="818"/>
                  </a:moveTo>
                  <a:lnTo>
                    <a:pt x="818" y="818"/>
                  </a:lnTo>
                  <a:lnTo>
                    <a:pt x="800" y="835"/>
                  </a:lnTo>
                  <a:lnTo>
                    <a:pt x="781" y="852"/>
                  </a:lnTo>
                  <a:lnTo>
                    <a:pt x="762" y="866"/>
                  </a:lnTo>
                  <a:lnTo>
                    <a:pt x="743" y="880"/>
                  </a:lnTo>
                  <a:lnTo>
                    <a:pt x="723" y="892"/>
                  </a:lnTo>
                  <a:lnTo>
                    <a:pt x="701" y="904"/>
                  </a:lnTo>
                  <a:lnTo>
                    <a:pt x="680" y="915"/>
                  </a:lnTo>
                  <a:lnTo>
                    <a:pt x="658" y="924"/>
                  </a:lnTo>
                  <a:lnTo>
                    <a:pt x="637" y="932"/>
                  </a:lnTo>
                  <a:lnTo>
                    <a:pt x="615" y="939"/>
                  </a:lnTo>
                  <a:lnTo>
                    <a:pt x="593" y="945"/>
                  </a:lnTo>
                  <a:lnTo>
                    <a:pt x="571" y="950"/>
                  </a:lnTo>
                  <a:lnTo>
                    <a:pt x="547" y="954"/>
                  </a:lnTo>
                  <a:lnTo>
                    <a:pt x="524" y="956"/>
                  </a:lnTo>
                  <a:lnTo>
                    <a:pt x="502" y="958"/>
                  </a:lnTo>
                  <a:lnTo>
                    <a:pt x="478" y="958"/>
                  </a:lnTo>
                  <a:lnTo>
                    <a:pt x="455" y="958"/>
                  </a:lnTo>
                  <a:lnTo>
                    <a:pt x="433" y="956"/>
                  </a:lnTo>
                  <a:lnTo>
                    <a:pt x="409" y="954"/>
                  </a:lnTo>
                  <a:lnTo>
                    <a:pt x="387" y="950"/>
                  </a:lnTo>
                  <a:lnTo>
                    <a:pt x="364" y="945"/>
                  </a:lnTo>
                  <a:lnTo>
                    <a:pt x="343" y="939"/>
                  </a:lnTo>
                  <a:lnTo>
                    <a:pt x="320" y="932"/>
                  </a:lnTo>
                  <a:lnTo>
                    <a:pt x="299" y="924"/>
                  </a:lnTo>
                  <a:lnTo>
                    <a:pt x="276" y="915"/>
                  </a:lnTo>
                  <a:lnTo>
                    <a:pt x="256" y="904"/>
                  </a:lnTo>
                  <a:lnTo>
                    <a:pt x="235" y="892"/>
                  </a:lnTo>
                  <a:lnTo>
                    <a:pt x="215" y="880"/>
                  </a:lnTo>
                  <a:lnTo>
                    <a:pt x="196" y="866"/>
                  </a:lnTo>
                  <a:lnTo>
                    <a:pt x="177" y="852"/>
                  </a:lnTo>
                  <a:lnTo>
                    <a:pt x="158" y="835"/>
                  </a:lnTo>
                  <a:lnTo>
                    <a:pt x="140" y="818"/>
                  </a:lnTo>
                  <a:lnTo>
                    <a:pt x="140" y="818"/>
                  </a:lnTo>
                  <a:lnTo>
                    <a:pt x="123" y="801"/>
                  </a:lnTo>
                  <a:lnTo>
                    <a:pt x="106" y="782"/>
                  </a:lnTo>
                  <a:lnTo>
                    <a:pt x="92" y="763"/>
                  </a:lnTo>
                  <a:lnTo>
                    <a:pt x="78" y="744"/>
                  </a:lnTo>
                  <a:lnTo>
                    <a:pt x="66" y="723"/>
                  </a:lnTo>
                  <a:lnTo>
                    <a:pt x="54" y="702"/>
                  </a:lnTo>
                  <a:lnTo>
                    <a:pt x="44" y="682"/>
                  </a:lnTo>
                  <a:lnTo>
                    <a:pt x="34" y="659"/>
                  </a:lnTo>
                  <a:lnTo>
                    <a:pt x="26" y="638"/>
                  </a:lnTo>
                  <a:lnTo>
                    <a:pt x="19" y="616"/>
                  </a:lnTo>
                  <a:lnTo>
                    <a:pt x="13" y="594"/>
                  </a:lnTo>
                  <a:lnTo>
                    <a:pt x="8" y="571"/>
                  </a:lnTo>
                  <a:lnTo>
                    <a:pt x="4" y="549"/>
                  </a:lnTo>
                  <a:lnTo>
                    <a:pt x="2" y="525"/>
                  </a:lnTo>
                  <a:lnTo>
                    <a:pt x="0" y="502"/>
                  </a:lnTo>
                  <a:lnTo>
                    <a:pt x="0" y="480"/>
                  </a:lnTo>
                  <a:lnTo>
                    <a:pt x="0" y="456"/>
                  </a:lnTo>
                  <a:lnTo>
                    <a:pt x="2" y="434"/>
                  </a:lnTo>
                  <a:lnTo>
                    <a:pt x="4" y="411"/>
                  </a:lnTo>
                  <a:lnTo>
                    <a:pt x="8" y="387"/>
                  </a:lnTo>
                  <a:lnTo>
                    <a:pt x="13" y="365"/>
                  </a:lnTo>
                  <a:lnTo>
                    <a:pt x="19" y="343"/>
                  </a:lnTo>
                  <a:lnTo>
                    <a:pt x="26" y="321"/>
                  </a:lnTo>
                  <a:lnTo>
                    <a:pt x="34" y="299"/>
                  </a:lnTo>
                  <a:lnTo>
                    <a:pt x="44" y="278"/>
                  </a:lnTo>
                  <a:lnTo>
                    <a:pt x="54" y="257"/>
                  </a:lnTo>
                  <a:lnTo>
                    <a:pt x="66" y="235"/>
                  </a:lnTo>
                  <a:lnTo>
                    <a:pt x="78" y="215"/>
                  </a:lnTo>
                  <a:lnTo>
                    <a:pt x="92" y="196"/>
                  </a:lnTo>
                  <a:lnTo>
                    <a:pt x="106" y="177"/>
                  </a:lnTo>
                  <a:lnTo>
                    <a:pt x="123" y="158"/>
                  </a:lnTo>
                  <a:lnTo>
                    <a:pt x="140" y="140"/>
                  </a:lnTo>
                  <a:lnTo>
                    <a:pt x="140" y="140"/>
                  </a:lnTo>
                  <a:lnTo>
                    <a:pt x="158" y="124"/>
                  </a:lnTo>
                  <a:lnTo>
                    <a:pt x="177" y="107"/>
                  </a:lnTo>
                  <a:lnTo>
                    <a:pt x="196" y="93"/>
                  </a:lnTo>
                  <a:lnTo>
                    <a:pt x="215" y="79"/>
                  </a:lnTo>
                  <a:lnTo>
                    <a:pt x="235" y="67"/>
                  </a:lnTo>
                  <a:lnTo>
                    <a:pt x="256" y="55"/>
                  </a:lnTo>
                  <a:lnTo>
                    <a:pt x="276" y="44"/>
                  </a:lnTo>
                  <a:lnTo>
                    <a:pt x="299" y="35"/>
                  </a:lnTo>
                  <a:lnTo>
                    <a:pt x="320" y="28"/>
                  </a:lnTo>
                  <a:lnTo>
                    <a:pt x="343" y="20"/>
                  </a:lnTo>
                  <a:lnTo>
                    <a:pt x="364" y="13"/>
                  </a:lnTo>
                  <a:lnTo>
                    <a:pt x="387" y="9"/>
                  </a:lnTo>
                  <a:lnTo>
                    <a:pt x="409" y="5"/>
                  </a:lnTo>
                  <a:lnTo>
                    <a:pt x="433" y="3"/>
                  </a:lnTo>
                  <a:lnTo>
                    <a:pt x="455" y="0"/>
                  </a:lnTo>
                  <a:lnTo>
                    <a:pt x="478" y="0"/>
                  </a:lnTo>
                  <a:lnTo>
                    <a:pt x="502" y="0"/>
                  </a:lnTo>
                  <a:lnTo>
                    <a:pt x="524" y="3"/>
                  </a:lnTo>
                  <a:lnTo>
                    <a:pt x="547" y="5"/>
                  </a:lnTo>
                  <a:lnTo>
                    <a:pt x="571" y="9"/>
                  </a:lnTo>
                  <a:lnTo>
                    <a:pt x="593" y="13"/>
                  </a:lnTo>
                  <a:lnTo>
                    <a:pt x="615" y="20"/>
                  </a:lnTo>
                  <a:lnTo>
                    <a:pt x="637" y="28"/>
                  </a:lnTo>
                  <a:lnTo>
                    <a:pt x="658" y="35"/>
                  </a:lnTo>
                  <a:lnTo>
                    <a:pt x="680" y="44"/>
                  </a:lnTo>
                  <a:lnTo>
                    <a:pt x="701" y="55"/>
                  </a:lnTo>
                  <a:lnTo>
                    <a:pt x="723" y="67"/>
                  </a:lnTo>
                  <a:lnTo>
                    <a:pt x="743" y="79"/>
                  </a:lnTo>
                  <a:lnTo>
                    <a:pt x="762" y="93"/>
                  </a:lnTo>
                  <a:lnTo>
                    <a:pt x="781" y="107"/>
                  </a:lnTo>
                  <a:lnTo>
                    <a:pt x="800" y="124"/>
                  </a:lnTo>
                  <a:lnTo>
                    <a:pt x="818" y="140"/>
                  </a:lnTo>
                  <a:lnTo>
                    <a:pt x="818" y="140"/>
                  </a:lnTo>
                  <a:lnTo>
                    <a:pt x="834" y="158"/>
                  </a:lnTo>
                  <a:lnTo>
                    <a:pt x="851" y="177"/>
                  </a:lnTo>
                  <a:lnTo>
                    <a:pt x="865" y="196"/>
                  </a:lnTo>
                  <a:lnTo>
                    <a:pt x="879" y="215"/>
                  </a:lnTo>
                  <a:lnTo>
                    <a:pt x="891" y="235"/>
                  </a:lnTo>
                  <a:lnTo>
                    <a:pt x="903" y="257"/>
                  </a:lnTo>
                  <a:lnTo>
                    <a:pt x="914" y="278"/>
                  </a:lnTo>
                  <a:lnTo>
                    <a:pt x="923" y="299"/>
                  </a:lnTo>
                  <a:lnTo>
                    <a:pt x="930" y="321"/>
                  </a:lnTo>
                  <a:lnTo>
                    <a:pt x="937" y="343"/>
                  </a:lnTo>
                  <a:lnTo>
                    <a:pt x="945" y="365"/>
                  </a:lnTo>
                  <a:lnTo>
                    <a:pt x="949" y="387"/>
                  </a:lnTo>
                  <a:lnTo>
                    <a:pt x="953" y="411"/>
                  </a:lnTo>
                  <a:lnTo>
                    <a:pt x="955" y="434"/>
                  </a:lnTo>
                  <a:lnTo>
                    <a:pt x="958" y="456"/>
                  </a:lnTo>
                  <a:lnTo>
                    <a:pt x="958" y="480"/>
                  </a:lnTo>
                  <a:lnTo>
                    <a:pt x="958" y="502"/>
                  </a:lnTo>
                  <a:lnTo>
                    <a:pt x="955" y="525"/>
                  </a:lnTo>
                  <a:lnTo>
                    <a:pt x="953" y="549"/>
                  </a:lnTo>
                  <a:lnTo>
                    <a:pt x="949" y="571"/>
                  </a:lnTo>
                  <a:lnTo>
                    <a:pt x="945" y="594"/>
                  </a:lnTo>
                  <a:lnTo>
                    <a:pt x="937" y="616"/>
                  </a:lnTo>
                  <a:lnTo>
                    <a:pt x="930" y="638"/>
                  </a:lnTo>
                  <a:lnTo>
                    <a:pt x="923" y="659"/>
                  </a:lnTo>
                  <a:lnTo>
                    <a:pt x="914" y="682"/>
                  </a:lnTo>
                  <a:lnTo>
                    <a:pt x="903" y="702"/>
                  </a:lnTo>
                  <a:lnTo>
                    <a:pt x="891" y="723"/>
                  </a:lnTo>
                  <a:lnTo>
                    <a:pt x="879" y="744"/>
                  </a:lnTo>
                  <a:lnTo>
                    <a:pt x="865" y="763"/>
                  </a:lnTo>
                  <a:lnTo>
                    <a:pt x="851" y="782"/>
                  </a:lnTo>
                  <a:lnTo>
                    <a:pt x="834" y="801"/>
                  </a:lnTo>
                  <a:lnTo>
                    <a:pt x="818" y="818"/>
                  </a:lnTo>
                  <a:lnTo>
                    <a:pt x="818" y="81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9" name="Freeform 139"/>
            <p:cNvSpPr>
              <a:spLocks noEditPoints="1"/>
            </p:cNvSpPr>
            <p:nvPr/>
          </p:nvSpPr>
          <p:spPr bwMode="auto">
            <a:xfrm>
              <a:off x="6049569" y="5643544"/>
              <a:ext cx="533400" cy="533400"/>
            </a:xfrm>
            <a:custGeom>
              <a:avLst/>
              <a:gdLst>
                <a:gd name="T0" fmla="*/ 428 w 1008"/>
                <a:gd name="T1" fmla="*/ 1004 h 1008"/>
                <a:gd name="T2" fmla="*/ 311 w 1008"/>
                <a:gd name="T3" fmla="*/ 970 h 1008"/>
                <a:gd name="T4" fmla="*/ 204 w 1008"/>
                <a:gd name="T5" fmla="*/ 910 h 1008"/>
                <a:gd name="T6" fmla="*/ 129 w 1008"/>
                <a:gd name="T7" fmla="*/ 842 h 1008"/>
                <a:gd name="T8" fmla="*/ 57 w 1008"/>
                <a:gd name="T9" fmla="*/ 739 h 1008"/>
                <a:gd name="T10" fmla="*/ 14 w 1008"/>
                <a:gd name="T11" fmla="*/ 625 h 1008"/>
                <a:gd name="T12" fmla="*/ 0 w 1008"/>
                <a:gd name="T13" fmla="*/ 505 h 1008"/>
                <a:gd name="T14" fmla="*/ 14 w 1008"/>
                <a:gd name="T15" fmla="*/ 384 h 1008"/>
                <a:gd name="T16" fmla="*/ 57 w 1008"/>
                <a:gd name="T17" fmla="*/ 270 h 1008"/>
                <a:gd name="T18" fmla="*/ 129 w 1008"/>
                <a:gd name="T19" fmla="*/ 166 h 1008"/>
                <a:gd name="T20" fmla="*/ 204 w 1008"/>
                <a:gd name="T21" fmla="*/ 99 h 1008"/>
                <a:gd name="T22" fmla="*/ 311 w 1008"/>
                <a:gd name="T23" fmla="*/ 38 h 1008"/>
                <a:gd name="T24" fmla="*/ 428 w 1008"/>
                <a:gd name="T25" fmla="*/ 6 h 1008"/>
                <a:gd name="T26" fmla="*/ 529 w 1008"/>
                <a:gd name="T27" fmla="*/ 0 h 1008"/>
                <a:gd name="T28" fmla="*/ 650 w 1008"/>
                <a:gd name="T29" fmla="*/ 22 h 1008"/>
                <a:gd name="T30" fmla="*/ 762 w 1008"/>
                <a:gd name="T31" fmla="*/ 72 h 1008"/>
                <a:gd name="T32" fmla="*/ 860 w 1008"/>
                <a:gd name="T33" fmla="*/ 148 h 1008"/>
                <a:gd name="T34" fmla="*/ 924 w 1008"/>
                <a:gd name="T35" fmla="*/ 227 h 1008"/>
                <a:gd name="T36" fmla="*/ 979 w 1008"/>
                <a:gd name="T37" fmla="*/ 337 h 1008"/>
                <a:gd name="T38" fmla="*/ 1005 w 1008"/>
                <a:gd name="T39" fmla="*/ 456 h 1008"/>
                <a:gd name="T40" fmla="*/ 1003 w 1008"/>
                <a:gd name="T41" fmla="*/ 577 h 1008"/>
                <a:gd name="T42" fmla="*/ 971 w 1008"/>
                <a:gd name="T43" fmla="*/ 694 h 1008"/>
                <a:gd name="T44" fmla="*/ 910 w 1008"/>
                <a:gd name="T45" fmla="*/ 803 h 1008"/>
                <a:gd name="T46" fmla="*/ 841 w 1008"/>
                <a:gd name="T47" fmla="*/ 879 h 1008"/>
                <a:gd name="T48" fmla="*/ 740 w 1008"/>
                <a:gd name="T49" fmla="*/ 949 h 1008"/>
                <a:gd name="T50" fmla="*/ 627 w 1008"/>
                <a:gd name="T51" fmla="*/ 994 h 1008"/>
                <a:gd name="T52" fmla="*/ 503 w 1008"/>
                <a:gd name="T53" fmla="*/ 1008 h 1008"/>
                <a:gd name="T54" fmla="*/ 458 w 1008"/>
                <a:gd name="T55" fmla="*/ 53 h 1008"/>
                <a:gd name="T56" fmla="*/ 350 w 1008"/>
                <a:gd name="T57" fmla="*/ 76 h 1008"/>
                <a:gd name="T58" fmla="*/ 251 w 1008"/>
                <a:gd name="T59" fmla="*/ 126 h 1008"/>
                <a:gd name="T60" fmla="*/ 183 w 1008"/>
                <a:gd name="T61" fmla="*/ 183 h 1008"/>
                <a:gd name="T62" fmla="*/ 112 w 1008"/>
                <a:gd name="T63" fmla="*/ 273 h 1008"/>
                <a:gd name="T64" fmla="*/ 69 w 1008"/>
                <a:gd name="T65" fmla="*/ 375 h 1008"/>
                <a:gd name="T66" fmla="*/ 50 w 1008"/>
                <a:gd name="T67" fmla="*/ 482 h 1008"/>
                <a:gd name="T68" fmla="*/ 58 w 1008"/>
                <a:gd name="T69" fmla="*/ 592 h 1008"/>
                <a:gd name="T70" fmla="*/ 91 w 1008"/>
                <a:gd name="T71" fmla="*/ 696 h 1008"/>
                <a:gd name="T72" fmla="*/ 152 w 1008"/>
                <a:gd name="T73" fmla="*/ 791 h 1008"/>
                <a:gd name="T74" fmla="*/ 216 w 1008"/>
                <a:gd name="T75" fmla="*/ 856 h 1008"/>
                <a:gd name="T76" fmla="*/ 310 w 1008"/>
                <a:gd name="T77" fmla="*/ 916 h 1008"/>
                <a:gd name="T78" fmla="*/ 414 w 1008"/>
                <a:gd name="T79" fmla="*/ 950 h 1008"/>
                <a:gd name="T80" fmla="*/ 503 w 1008"/>
                <a:gd name="T81" fmla="*/ 959 h 1008"/>
                <a:gd name="T82" fmla="*/ 615 w 1008"/>
                <a:gd name="T83" fmla="*/ 945 h 1008"/>
                <a:gd name="T84" fmla="*/ 718 w 1008"/>
                <a:gd name="T85" fmla="*/ 905 h 1008"/>
                <a:gd name="T86" fmla="*/ 808 w 1008"/>
                <a:gd name="T87" fmla="*/ 841 h 1008"/>
                <a:gd name="T88" fmla="*/ 870 w 1008"/>
                <a:gd name="T89" fmla="*/ 773 h 1008"/>
                <a:gd name="T90" fmla="*/ 924 w 1008"/>
                <a:gd name="T91" fmla="*/ 676 h 1008"/>
                <a:gd name="T92" fmla="*/ 953 w 1008"/>
                <a:gd name="T93" fmla="*/ 570 h 1008"/>
                <a:gd name="T94" fmla="*/ 955 w 1008"/>
                <a:gd name="T95" fmla="*/ 461 h 1008"/>
                <a:gd name="T96" fmla="*/ 932 w 1008"/>
                <a:gd name="T97" fmla="*/ 354 h 1008"/>
                <a:gd name="T98" fmla="*/ 883 w 1008"/>
                <a:gd name="T99" fmla="*/ 254 h 1008"/>
                <a:gd name="T100" fmla="*/ 825 w 1008"/>
                <a:gd name="T101" fmla="*/ 183 h 1008"/>
                <a:gd name="T102" fmla="*/ 737 w 1008"/>
                <a:gd name="T103" fmla="*/ 114 h 1008"/>
                <a:gd name="T104" fmla="*/ 636 w 1008"/>
                <a:gd name="T105" fmla="*/ 69 h 1008"/>
                <a:gd name="T106" fmla="*/ 527 w 1008"/>
                <a:gd name="T107" fmla="*/ 5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8" h="1008">
                  <a:moveTo>
                    <a:pt x="503" y="1008"/>
                  </a:moveTo>
                  <a:lnTo>
                    <a:pt x="503" y="1008"/>
                  </a:lnTo>
                  <a:lnTo>
                    <a:pt x="478" y="1008"/>
                  </a:lnTo>
                  <a:lnTo>
                    <a:pt x="453" y="1006"/>
                  </a:lnTo>
                  <a:lnTo>
                    <a:pt x="428" y="1004"/>
                  </a:lnTo>
                  <a:lnTo>
                    <a:pt x="405" y="999"/>
                  </a:lnTo>
                  <a:lnTo>
                    <a:pt x="381" y="994"/>
                  </a:lnTo>
                  <a:lnTo>
                    <a:pt x="357" y="987"/>
                  </a:lnTo>
                  <a:lnTo>
                    <a:pt x="333" y="980"/>
                  </a:lnTo>
                  <a:lnTo>
                    <a:pt x="311" y="970"/>
                  </a:lnTo>
                  <a:lnTo>
                    <a:pt x="288" y="961"/>
                  </a:lnTo>
                  <a:lnTo>
                    <a:pt x="267" y="949"/>
                  </a:lnTo>
                  <a:lnTo>
                    <a:pt x="245" y="937"/>
                  </a:lnTo>
                  <a:lnTo>
                    <a:pt x="224" y="924"/>
                  </a:lnTo>
                  <a:lnTo>
                    <a:pt x="204" y="910"/>
                  </a:lnTo>
                  <a:lnTo>
                    <a:pt x="184" y="894"/>
                  </a:lnTo>
                  <a:lnTo>
                    <a:pt x="166" y="878"/>
                  </a:lnTo>
                  <a:lnTo>
                    <a:pt x="147" y="861"/>
                  </a:lnTo>
                  <a:lnTo>
                    <a:pt x="147" y="861"/>
                  </a:lnTo>
                  <a:lnTo>
                    <a:pt x="129" y="842"/>
                  </a:lnTo>
                  <a:lnTo>
                    <a:pt x="112" y="823"/>
                  </a:lnTo>
                  <a:lnTo>
                    <a:pt x="97" y="803"/>
                  </a:lnTo>
                  <a:lnTo>
                    <a:pt x="83" y="782"/>
                  </a:lnTo>
                  <a:lnTo>
                    <a:pt x="70" y="760"/>
                  </a:lnTo>
                  <a:lnTo>
                    <a:pt x="57" y="739"/>
                  </a:lnTo>
                  <a:lnTo>
                    <a:pt x="46" y="716"/>
                  </a:lnTo>
                  <a:lnTo>
                    <a:pt x="37" y="694"/>
                  </a:lnTo>
                  <a:lnTo>
                    <a:pt x="28" y="671"/>
                  </a:lnTo>
                  <a:lnTo>
                    <a:pt x="20" y="649"/>
                  </a:lnTo>
                  <a:lnTo>
                    <a:pt x="14" y="625"/>
                  </a:lnTo>
                  <a:lnTo>
                    <a:pt x="9" y="601"/>
                  </a:lnTo>
                  <a:lnTo>
                    <a:pt x="4" y="577"/>
                  </a:lnTo>
                  <a:lnTo>
                    <a:pt x="2" y="552"/>
                  </a:lnTo>
                  <a:lnTo>
                    <a:pt x="0" y="529"/>
                  </a:lnTo>
                  <a:lnTo>
                    <a:pt x="0" y="505"/>
                  </a:lnTo>
                  <a:lnTo>
                    <a:pt x="0" y="480"/>
                  </a:lnTo>
                  <a:lnTo>
                    <a:pt x="2" y="456"/>
                  </a:lnTo>
                  <a:lnTo>
                    <a:pt x="4" y="432"/>
                  </a:lnTo>
                  <a:lnTo>
                    <a:pt x="9" y="408"/>
                  </a:lnTo>
                  <a:lnTo>
                    <a:pt x="14" y="384"/>
                  </a:lnTo>
                  <a:lnTo>
                    <a:pt x="20" y="361"/>
                  </a:lnTo>
                  <a:lnTo>
                    <a:pt x="28" y="337"/>
                  </a:lnTo>
                  <a:lnTo>
                    <a:pt x="37" y="315"/>
                  </a:lnTo>
                  <a:lnTo>
                    <a:pt x="46" y="292"/>
                  </a:lnTo>
                  <a:lnTo>
                    <a:pt x="57" y="270"/>
                  </a:lnTo>
                  <a:lnTo>
                    <a:pt x="70" y="248"/>
                  </a:lnTo>
                  <a:lnTo>
                    <a:pt x="83" y="227"/>
                  </a:lnTo>
                  <a:lnTo>
                    <a:pt x="97" y="206"/>
                  </a:lnTo>
                  <a:lnTo>
                    <a:pt x="112" y="187"/>
                  </a:lnTo>
                  <a:lnTo>
                    <a:pt x="129" y="166"/>
                  </a:lnTo>
                  <a:lnTo>
                    <a:pt x="147" y="148"/>
                  </a:lnTo>
                  <a:lnTo>
                    <a:pt x="147" y="148"/>
                  </a:lnTo>
                  <a:lnTo>
                    <a:pt x="165" y="131"/>
                  </a:lnTo>
                  <a:lnTo>
                    <a:pt x="184" y="114"/>
                  </a:lnTo>
                  <a:lnTo>
                    <a:pt x="204" y="99"/>
                  </a:lnTo>
                  <a:lnTo>
                    <a:pt x="224" y="85"/>
                  </a:lnTo>
                  <a:lnTo>
                    <a:pt x="244" y="72"/>
                  </a:lnTo>
                  <a:lnTo>
                    <a:pt x="267" y="60"/>
                  </a:lnTo>
                  <a:lnTo>
                    <a:pt x="288" y="48"/>
                  </a:lnTo>
                  <a:lnTo>
                    <a:pt x="311" y="38"/>
                  </a:lnTo>
                  <a:lnTo>
                    <a:pt x="333" y="30"/>
                  </a:lnTo>
                  <a:lnTo>
                    <a:pt x="357" y="22"/>
                  </a:lnTo>
                  <a:lnTo>
                    <a:pt x="381" y="16"/>
                  </a:lnTo>
                  <a:lnTo>
                    <a:pt x="405" y="10"/>
                  </a:lnTo>
                  <a:lnTo>
                    <a:pt x="428" y="6"/>
                  </a:lnTo>
                  <a:lnTo>
                    <a:pt x="453" y="3"/>
                  </a:lnTo>
                  <a:lnTo>
                    <a:pt x="478" y="0"/>
                  </a:lnTo>
                  <a:lnTo>
                    <a:pt x="503" y="0"/>
                  </a:lnTo>
                  <a:lnTo>
                    <a:pt x="503" y="0"/>
                  </a:lnTo>
                  <a:lnTo>
                    <a:pt x="529" y="0"/>
                  </a:lnTo>
                  <a:lnTo>
                    <a:pt x="554" y="3"/>
                  </a:lnTo>
                  <a:lnTo>
                    <a:pt x="578" y="6"/>
                  </a:lnTo>
                  <a:lnTo>
                    <a:pt x="603" y="10"/>
                  </a:lnTo>
                  <a:lnTo>
                    <a:pt x="627" y="16"/>
                  </a:lnTo>
                  <a:lnTo>
                    <a:pt x="650" y="22"/>
                  </a:lnTo>
                  <a:lnTo>
                    <a:pt x="674" y="30"/>
                  </a:lnTo>
                  <a:lnTo>
                    <a:pt x="697" y="38"/>
                  </a:lnTo>
                  <a:lnTo>
                    <a:pt x="719" y="48"/>
                  </a:lnTo>
                  <a:lnTo>
                    <a:pt x="740" y="60"/>
                  </a:lnTo>
                  <a:lnTo>
                    <a:pt x="762" y="72"/>
                  </a:lnTo>
                  <a:lnTo>
                    <a:pt x="783" y="85"/>
                  </a:lnTo>
                  <a:lnTo>
                    <a:pt x="803" y="99"/>
                  </a:lnTo>
                  <a:lnTo>
                    <a:pt x="822" y="114"/>
                  </a:lnTo>
                  <a:lnTo>
                    <a:pt x="841" y="131"/>
                  </a:lnTo>
                  <a:lnTo>
                    <a:pt x="860" y="148"/>
                  </a:lnTo>
                  <a:lnTo>
                    <a:pt x="860" y="148"/>
                  </a:lnTo>
                  <a:lnTo>
                    <a:pt x="878" y="166"/>
                  </a:lnTo>
                  <a:lnTo>
                    <a:pt x="895" y="187"/>
                  </a:lnTo>
                  <a:lnTo>
                    <a:pt x="910" y="206"/>
                  </a:lnTo>
                  <a:lnTo>
                    <a:pt x="924" y="227"/>
                  </a:lnTo>
                  <a:lnTo>
                    <a:pt x="938" y="248"/>
                  </a:lnTo>
                  <a:lnTo>
                    <a:pt x="949" y="270"/>
                  </a:lnTo>
                  <a:lnTo>
                    <a:pt x="961" y="292"/>
                  </a:lnTo>
                  <a:lnTo>
                    <a:pt x="971" y="315"/>
                  </a:lnTo>
                  <a:lnTo>
                    <a:pt x="979" y="337"/>
                  </a:lnTo>
                  <a:lnTo>
                    <a:pt x="986" y="361"/>
                  </a:lnTo>
                  <a:lnTo>
                    <a:pt x="993" y="384"/>
                  </a:lnTo>
                  <a:lnTo>
                    <a:pt x="998" y="408"/>
                  </a:lnTo>
                  <a:lnTo>
                    <a:pt x="1003" y="432"/>
                  </a:lnTo>
                  <a:lnTo>
                    <a:pt x="1005" y="456"/>
                  </a:lnTo>
                  <a:lnTo>
                    <a:pt x="1006" y="480"/>
                  </a:lnTo>
                  <a:lnTo>
                    <a:pt x="1008" y="505"/>
                  </a:lnTo>
                  <a:lnTo>
                    <a:pt x="1006" y="529"/>
                  </a:lnTo>
                  <a:lnTo>
                    <a:pt x="1005" y="552"/>
                  </a:lnTo>
                  <a:lnTo>
                    <a:pt x="1003" y="577"/>
                  </a:lnTo>
                  <a:lnTo>
                    <a:pt x="998" y="601"/>
                  </a:lnTo>
                  <a:lnTo>
                    <a:pt x="993" y="625"/>
                  </a:lnTo>
                  <a:lnTo>
                    <a:pt x="986" y="649"/>
                  </a:lnTo>
                  <a:lnTo>
                    <a:pt x="979" y="671"/>
                  </a:lnTo>
                  <a:lnTo>
                    <a:pt x="971" y="694"/>
                  </a:lnTo>
                  <a:lnTo>
                    <a:pt x="961" y="716"/>
                  </a:lnTo>
                  <a:lnTo>
                    <a:pt x="949" y="739"/>
                  </a:lnTo>
                  <a:lnTo>
                    <a:pt x="938" y="760"/>
                  </a:lnTo>
                  <a:lnTo>
                    <a:pt x="924" y="782"/>
                  </a:lnTo>
                  <a:lnTo>
                    <a:pt x="910" y="803"/>
                  </a:lnTo>
                  <a:lnTo>
                    <a:pt x="895" y="823"/>
                  </a:lnTo>
                  <a:lnTo>
                    <a:pt x="878" y="842"/>
                  </a:lnTo>
                  <a:lnTo>
                    <a:pt x="860" y="861"/>
                  </a:lnTo>
                  <a:lnTo>
                    <a:pt x="860" y="861"/>
                  </a:lnTo>
                  <a:lnTo>
                    <a:pt x="841" y="879"/>
                  </a:lnTo>
                  <a:lnTo>
                    <a:pt x="822" y="894"/>
                  </a:lnTo>
                  <a:lnTo>
                    <a:pt x="803" y="910"/>
                  </a:lnTo>
                  <a:lnTo>
                    <a:pt x="783" y="924"/>
                  </a:lnTo>
                  <a:lnTo>
                    <a:pt x="762" y="937"/>
                  </a:lnTo>
                  <a:lnTo>
                    <a:pt x="740" y="949"/>
                  </a:lnTo>
                  <a:lnTo>
                    <a:pt x="719" y="961"/>
                  </a:lnTo>
                  <a:lnTo>
                    <a:pt x="697" y="970"/>
                  </a:lnTo>
                  <a:lnTo>
                    <a:pt x="674" y="980"/>
                  </a:lnTo>
                  <a:lnTo>
                    <a:pt x="650" y="987"/>
                  </a:lnTo>
                  <a:lnTo>
                    <a:pt x="627" y="994"/>
                  </a:lnTo>
                  <a:lnTo>
                    <a:pt x="603" y="999"/>
                  </a:lnTo>
                  <a:lnTo>
                    <a:pt x="578" y="1004"/>
                  </a:lnTo>
                  <a:lnTo>
                    <a:pt x="554" y="1006"/>
                  </a:lnTo>
                  <a:lnTo>
                    <a:pt x="529" y="1008"/>
                  </a:lnTo>
                  <a:lnTo>
                    <a:pt x="503" y="1008"/>
                  </a:lnTo>
                  <a:lnTo>
                    <a:pt x="503" y="1008"/>
                  </a:lnTo>
                  <a:close/>
                  <a:moveTo>
                    <a:pt x="503" y="50"/>
                  </a:moveTo>
                  <a:lnTo>
                    <a:pt x="503" y="50"/>
                  </a:lnTo>
                  <a:lnTo>
                    <a:pt x="480" y="50"/>
                  </a:lnTo>
                  <a:lnTo>
                    <a:pt x="458" y="53"/>
                  </a:lnTo>
                  <a:lnTo>
                    <a:pt x="437" y="55"/>
                  </a:lnTo>
                  <a:lnTo>
                    <a:pt x="414" y="58"/>
                  </a:lnTo>
                  <a:lnTo>
                    <a:pt x="393" y="63"/>
                  </a:lnTo>
                  <a:lnTo>
                    <a:pt x="371" y="69"/>
                  </a:lnTo>
                  <a:lnTo>
                    <a:pt x="350" y="76"/>
                  </a:lnTo>
                  <a:lnTo>
                    <a:pt x="330" y="85"/>
                  </a:lnTo>
                  <a:lnTo>
                    <a:pt x="310" y="93"/>
                  </a:lnTo>
                  <a:lnTo>
                    <a:pt x="289" y="104"/>
                  </a:lnTo>
                  <a:lnTo>
                    <a:pt x="270" y="114"/>
                  </a:lnTo>
                  <a:lnTo>
                    <a:pt x="251" y="126"/>
                  </a:lnTo>
                  <a:lnTo>
                    <a:pt x="234" y="139"/>
                  </a:lnTo>
                  <a:lnTo>
                    <a:pt x="216" y="152"/>
                  </a:lnTo>
                  <a:lnTo>
                    <a:pt x="199" y="168"/>
                  </a:lnTo>
                  <a:lnTo>
                    <a:pt x="183" y="183"/>
                  </a:lnTo>
                  <a:lnTo>
                    <a:pt x="183" y="183"/>
                  </a:lnTo>
                  <a:lnTo>
                    <a:pt x="166" y="200"/>
                  </a:lnTo>
                  <a:lnTo>
                    <a:pt x="152" y="218"/>
                  </a:lnTo>
                  <a:lnTo>
                    <a:pt x="137" y="235"/>
                  </a:lnTo>
                  <a:lnTo>
                    <a:pt x="124" y="254"/>
                  </a:lnTo>
                  <a:lnTo>
                    <a:pt x="112" y="273"/>
                  </a:lnTo>
                  <a:lnTo>
                    <a:pt x="102" y="294"/>
                  </a:lnTo>
                  <a:lnTo>
                    <a:pt x="91" y="313"/>
                  </a:lnTo>
                  <a:lnTo>
                    <a:pt x="83" y="334"/>
                  </a:lnTo>
                  <a:lnTo>
                    <a:pt x="74" y="354"/>
                  </a:lnTo>
                  <a:lnTo>
                    <a:pt x="69" y="375"/>
                  </a:lnTo>
                  <a:lnTo>
                    <a:pt x="63" y="396"/>
                  </a:lnTo>
                  <a:lnTo>
                    <a:pt x="58" y="417"/>
                  </a:lnTo>
                  <a:lnTo>
                    <a:pt x="54" y="440"/>
                  </a:lnTo>
                  <a:lnTo>
                    <a:pt x="52" y="461"/>
                  </a:lnTo>
                  <a:lnTo>
                    <a:pt x="50" y="482"/>
                  </a:lnTo>
                  <a:lnTo>
                    <a:pt x="50" y="505"/>
                  </a:lnTo>
                  <a:lnTo>
                    <a:pt x="50" y="526"/>
                  </a:lnTo>
                  <a:lnTo>
                    <a:pt x="52" y="548"/>
                  </a:lnTo>
                  <a:lnTo>
                    <a:pt x="54" y="570"/>
                  </a:lnTo>
                  <a:lnTo>
                    <a:pt x="58" y="592"/>
                  </a:lnTo>
                  <a:lnTo>
                    <a:pt x="63" y="613"/>
                  </a:lnTo>
                  <a:lnTo>
                    <a:pt x="69" y="634"/>
                  </a:lnTo>
                  <a:lnTo>
                    <a:pt x="74" y="655"/>
                  </a:lnTo>
                  <a:lnTo>
                    <a:pt x="83" y="676"/>
                  </a:lnTo>
                  <a:lnTo>
                    <a:pt x="91" y="696"/>
                  </a:lnTo>
                  <a:lnTo>
                    <a:pt x="102" y="716"/>
                  </a:lnTo>
                  <a:lnTo>
                    <a:pt x="112" y="735"/>
                  </a:lnTo>
                  <a:lnTo>
                    <a:pt x="124" y="754"/>
                  </a:lnTo>
                  <a:lnTo>
                    <a:pt x="137" y="773"/>
                  </a:lnTo>
                  <a:lnTo>
                    <a:pt x="152" y="791"/>
                  </a:lnTo>
                  <a:lnTo>
                    <a:pt x="166" y="809"/>
                  </a:lnTo>
                  <a:lnTo>
                    <a:pt x="183" y="826"/>
                  </a:lnTo>
                  <a:lnTo>
                    <a:pt x="183" y="826"/>
                  </a:lnTo>
                  <a:lnTo>
                    <a:pt x="199" y="841"/>
                  </a:lnTo>
                  <a:lnTo>
                    <a:pt x="216" y="856"/>
                  </a:lnTo>
                  <a:lnTo>
                    <a:pt x="234" y="869"/>
                  </a:lnTo>
                  <a:lnTo>
                    <a:pt x="251" y="883"/>
                  </a:lnTo>
                  <a:lnTo>
                    <a:pt x="270" y="894"/>
                  </a:lnTo>
                  <a:lnTo>
                    <a:pt x="289" y="905"/>
                  </a:lnTo>
                  <a:lnTo>
                    <a:pt x="310" y="916"/>
                  </a:lnTo>
                  <a:lnTo>
                    <a:pt x="330" y="924"/>
                  </a:lnTo>
                  <a:lnTo>
                    <a:pt x="350" y="932"/>
                  </a:lnTo>
                  <a:lnTo>
                    <a:pt x="371" y="940"/>
                  </a:lnTo>
                  <a:lnTo>
                    <a:pt x="393" y="945"/>
                  </a:lnTo>
                  <a:lnTo>
                    <a:pt x="414" y="950"/>
                  </a:lnTo>
                  <a:lnTo>
                    <a:pt x="437" y="954"/>
                  </a:lnTo>
                  <a:lnTo>
                    <a:pt x="458" y="956"/>
                  </a:lnTo>
                  <a:lnTo>
                    <a:pt x="480" y="959"/>
                  </a:lnTo>
                  <a:lnTo>
                    <a:pt x="503" y="959"/>
                  </a:lnTo>
                  <a:lnTo>
                    <a:pt x="503" y="959"/>
                  </a:lnTo>
                  <a:lnTo>
                    <a:pt x="527" y="959"/>
                  </a:lnTo>
                  <a:lnTo>
                    <a:pt x="548" y="956"/>
                  </a:lnTo>
                  <a:lnTo>
                    <a:pt x="571" y="954"/>
                  </a:lnTo>
                  <a:lnTo>
                    <a:pt x="593" y="950"/>
                  </a:lnTo>
                  <a:lnTo>
                    <a:pt x="615" y="945"/>
                  </a:lnTo>
                  <a:lnTo>
                    <a:pt x="636" y="940"/>
                  </a:lnTo>
                  <a:lnTo>
                    <a:pt x="657" y="932"/>
                  </a:lnTo>
                  <a:lnTo>
                    <a:pt x="678" y="924"/>
                  </a:lnTo>
                  <a:lnTo>
                    <a:pt x="698" y="916"/>
                  </a:lnTo>
                  <a:lnTo>
                    <a:pt x="718" y="905"/>
                  </a:lnTo>
                  <a:lnTo>
                    <a:pt x="737" y="894"/>
                  </a:lnTo>
                  <a:lnTo>
                    <a:pt x="756" y="883"/>
                  </a:lnTo>
                  <a:lnTo>
                    <a:pt x="774" y="869"/>
                  </a:lnTo>
                  <a:lnTo>
                    <a:pt x="792" y="856"/>
                  </a:lnTo>
                  <a:lnTo>
                    <a:pt x="808" y="841"/>
                  </a:lnTo>
                  <a:lnTo>
                    <a:pt x="825" y="826"/>
                  </a:lnTo>
                  <a:lnTo>
                    <a:pt x="825" y="826"/>
                  </a:lnTo>
                  <a:lnTo>
                    <a:pt x="841" y="809"/>
                  </a:lnTo>
                  <a:lnTo>
                    <a:pt x="856" y="791"/>
                  </a:lnTo>
                  <a:lnTo>
                    <a:pt x="870" y="773"/>
                  </a:lnTo>
                  <a:lnTo>
                    <a:pt x="883" y="754"/>
                  </a:lnTo>
                  <a:lnTo>
                    <a:pt x="895" y="735"/>
                  </a:lnTo>
                  <a:lnTo>
                    <a:pt x="905" y="716"/>
                  </a:lnTo>
                  <a:lnTo>
                    <a:pt x="915" y="696"/>
                  </a:lnTo>
                  <a:lnTo>
                    <a:pt x="924" y="676"/>
                  </a:lnTo>
                  <a:lnTo>
                    <a:pt x="932" y="655"/>
                  </a:lnTo>
                  <a:lnTo>
                    <a:pt x="939" y="634"/>
                  </a:lnTo>
                  <a:lnTo>
                    <a:pt x="945" y="613"/>
                  </a:lnTo>
                  <a:lnTo>
                    <a:pt x="949" y="592"/>
                  </a:lnTo>
                  <a:lnTo>
                    <a:pt x="953" y="570"/>
                  </a:lnTo>
                  <a:lnTo>
                    <a:pt x="955" y="548"/>
                  </a:lnTo>
                  <a:lnTo>
                    <a:pt x="957" y="526"/>
                  </a:lnTo>
                  <a:lnTo>
                    <a:pt x="958" y="505"/>
                  </a:lnTo>
                  <a:lnTo>
                    <a:pt x="957" y="482"/>
                  </a:lnTo>
                  <a:lnTo>
                    <a:pt x="955" y="461"/>
                  </a:lnTo>
                  <a:lnTo>
                    <a:pt x="953" y="440"/>
                  </a:lnTo>
                  <a:lnTo>
                    <a:pt x="949" y="417"/>
                  </a:lnTo>
                  <a:lnTo>
                    <a:pt x="945" y="396"/>
                  </a:lnTo>
                  <a:lnTo>
                    <a:pt x="939" y="375"/>
                  </a:lnTo>
                  <a:lnTo>
                    <a:pt x="932" y="354"/>
                  </a:lnTo>
                  <a:lnTo>
                    <a:pt x="924" y="334"/>
                  </a:lnTo>
                  <a:lnTo>
                    <a:pt x="916" y="313"/>
                  </a:lnTo>
                  <a:lnTo>
                    <a:pt x="905" y="294"/>
                  </a:lnTo>
                  <a:lnTo>
                    <a:pt x="895" y="273"/>
                  </a:lnTo>
                  <a:lnTo>
                    <a:pt x="883" y="254"/>
                  </a:lnTo>
                  <a:lnTo>
                    <a:pt x="870" y="235"/>
                  </a:lnTo>
                  <a:lnTo>
                    <a:pt x="856" y="218"/>
                  </a:lnTo>
                  <a:lnTo>
                    <a:pt x="841" y="200"/>
                  </a:lnTo>
                  <a:lnTo>
                    <a:pt x="825" y="183"/>
                  </a:lnTo>
                  <a:lnTo>
                    <a:pt x="825" y="183"/>
                  </a:lnTo>
                  <a:lnTo>
                    <a:pt x="808" y="168"/>
                  </a:lnTo>
                  <a:lnTo>
                    <a:pt x="792" y="152"/>
                  </a:lnTo>
                  <a:lnTo>
                    <a:pt x="774" y="139"/>
                  </a:lnTo>
                  <a:lnTo>
                    <a:pt x="756" y="126"/>
                  </a:lnTo>
                  <a:lnTo>
                    <a:pt x="737" y="114"/>
                  </a:lnTo>
                  <a:lnTo>
                    <a:pt x="718" y="104"/>
                  </a:lnTo>
                  <a:lnTo>
                    <a:pt x="698" y="93"/>
                  </a:lnTo>
                  <a:lnTo>
                    <a:pt x="678" y="85"/>
                  </a:lnTo>
                  <a:lnTo>
                    <a:pt x="657" y="76"/>
                  </a:lnTo>
                  <a:lnTo>
                    <a:pt x="636" y="69"/>
                  </a:lnTo>
                  <a:lnTo>
                    <a:pt x="615" y="63"/>
                  </a:lnTo>
                  <a:lnTo>
                    <a:pt x="593" y="58"/>
                  </a:lnTo>
                  <a:lnTo>
                    <a:pt x="571" y="55"/>
                  </a:lnTo>
                  <a:lnTo>
                    <a:pt x="548" y="53"/>
                  </a:lnTo>
                  <a:lnTo>
                    <a:pt x="527" y="50"/>
                  </a:lnTo>
                  <a:lnTo>
                    <a:pt x="503" y="50"/>
                  </a:lnTo>
                  <a:lnTo>
                    <a:pt x="50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0" name="Freeform 140"/>
            <p:cNvSpPr/>
            <p:nvPr/>
          </p:nvSpPr>
          <p:spPr bwMode="auto">
            <a:xfrm>
              <a:off x="6143231" y="5702281"/>
              <a:ext cx="85725" cy="414338"/>
            </a:xfrm>
            <a:custGeom>
              <a:avLst/>
              <a:gdLst>
                <a:gd name="T0" fmla="*/ 5 w 162"/>
                <a:gd name="T1" fmla="*/ 751 h 782"/>
                <a:gd name="T2" fmla="*/ 16 w 162"/>
                <a:gd name="T3" fmla="*/ 735 h 782"/>
                <a:gd name="T4" fmla="*/ 40 w 162"/>
                <a:gd name="T5" fmla="*/ 700 h 782"/>
                <a:gd name="T6" fmla="*/ 59 w 162"/>
                <a:gd name="T7" fmla="*/ 661 h 782"/>
                <a:gd name="T8" fmla="*/ 77 w 162"/>
                <a:gd name="T9" fmla="*/ 618 h 782"/>
                <a:gd name="T10" fmla="*/ 90 w 162"/>
                <a:gd name="T11" fmla="*/ 572 h 782"/>
                <a:gd name="T12" fmla="*/ 101 w 162"/>
                <a:gd name="T13" fmla="*/ 523 h 782"/>
                <a:gd name="T14" fmla="*/ 109 w 162"/>
                <a:gd name="T15" fmla="*/ 473 h 782"/>
                <a:gd name="T16" fmla="*/ 113 w 162"/>
                <a:gd name="T17" fmla="*/ 421 h 782"/>
                <a:gd name="T18" fmla="*/ 113 w 162"/>
                <a:gd name="T19" fmla="*/ 395 h 782"/>
                <a:gd name="T20" fmla="*/ 110 w 162"/>
                <a:gd name="T21" fmla="*/ 340 h 782"/>
                <a:gd name="T22" fmla="*/ 105 w 162"/>
                <a:gd name="T23" fmla="*/ 288 h 782"/>
                <a:gd name="T24" fmla="*/ 96 w 162"/>
                <a:gd name="T25" fmla="*/ 237 h 782"/>
                <a:gd name="T26" fmla="*/ 83 w 162"/>
                <a:gd name="T27" fmla="*/ 189 h 782"/>
                <a:gd name="T28" fmla="*/ 66 w 162"/>
                <a:gd name="T29" fmla="*/ 144 h 782"/>
                <a:gd name="T30" fmla="*/ 47 w 162"/>
                <a:gd name="T31" fmla="*/ 103 h 782"/>
                <a:gd name="T32" fmla="*/ 25 w 162"/>
                <a:gd name="T33" fmla="*/ 65 h 782"/>
                <a:gd name="T34" fmla="*/ 0 w 162"/>
                <a:gd name="T35" fmla="*/ 33 h 782"/>
                <a:gd name="T36" fmla="*/ 37 w 162"/>
                <a:gd name="T37" fmla="*/ 0 h 782"/>
                <a:gd name="T38" fmla="*/ 65 w 162"/>
                <a:gd name="T39" fmla="*/ 36 h 782"/>
                <a:gd name="T40" fmla="*/ 90 w 162"/>
                <a:gd name="T41" fmla="*/ 77 h 782"/>
                <a:gd name="T42" fmla="*/ 111 w 162"/>
                <a:gd name="T43" fmla="*/ 122 h 782"/>
                <a:gd name="T44" fmla="*/ 129 w 162"/>
                <a:gd name="T45" fmla="*/ 172 h 782"/>
                <a:gd name="T46" fmla="*/ 143 w 162"/>
                <a:gd name="T47" fmla="*/ 224 h 782"/>
                <a:gd name="T48" fmla="*/ 154 w 162"/>
                <a:gd name="T49" fmla="*/ 279 h 782"/>
                <a:gd name="T50" fmla="*/ 160 w 162"/>
                <a:gd name="T51" fmla="*/ 336 h 782"/>
                <a:gd name="T52" fmla="*/ 162 w 162"/>
                <a:gd name="T53" fmla="*/ 395 h 782"/>
                <a:gd name="T54" fmla="*/ 162 w 162"/>
                <a:gd name="T55" fmla="*/ 423 h 782"/>
                <a:gd name="T56" fmla="*/ 158 w 162"/>
                <a:gd name="T57" fmla="*/ 479 h 782"/>
                <a:gd name="T58" fmla="*/ 149 w 162"/>
                <a:gd name="T59" fmla="*/ 534 h 782"/>
                <a:gd name="T60" fmla="*/ 137 w 162"/>
                <a:gd name="T61" fmla="*/ 587 h 782"/>
                <a:gd name="T62" fmla="*/ 122 w 162"/>
                <a:gd name="T63" fmla="*/ 637 h 782"/>
                <a:gd name="T64" fmla="*/ 104 w 162"/>
                <a:gd name="T65" fmla="*/ 683 h 782"/>
                <a:gd name="T66" fmla="*/ 82 w 162"/>
                <a:gd name="T67" fmla="*/ 726 h 782"/>
                <a:gd name="T68" fmla="*/ 57 w 162"/>
                <a:gd name="T69" fmla="*/ 765 h 782"/>
                <a:gd name="T70" fmla="*/ 43 w 162"/>
                <a:gd name="T71" fmla="*/ 78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2" h="782">
                  <a:moveTo>
                    <a:pt x="43" y="782"/>
                  </a:moveTo>
                  <a:lnTo>
                    <a:pt x="5" y="751"/>
                  </a:lnTo>
                  <a:lnTo>
                    <a:pt x="5" y="751"/>
                  </a:lnTo>
                  <a:lnTo>
                    <a:pt x="16" y="735"/>
                  </a:lnTo>
                  <a:lnTo>
                    <a:pt x="28" y="718"/>
                  </a:lnTo>
                  <a:lnTo>
                    <a:pt x="40" y="700"/>
                  </a:lnTo>
                  <a:lnTo>
                    <a:pt x="50" y="681"/>
                  </a:lnTo>
                  <a:lnTo>
                    <a:pt x="59" y="661"/>
                  </a:lnTo>
                  <a:lnTo>
                    <a:pt x="69" y="640"/>
                  </a:lnTo>
                  <a:lnTo>
                    <a:pt x="77" y="618"/>
                  </a:lnTo>
                  <a:lnTo>
                    <a:pt x="84" y="596"/>
                  </a:lnTo>
                  <a:lnTo>
                    <a:pt x="90" y="572"/>
                  </a:lnTo>
                  <a:lnTo>
                    <a:pt x="96" y="548"/>
                  </a:lnTo>
                  <a:lnTo>
                    <a:pt x="101" y="523"/>
                  </a:lnTo>
                  <a:lnTo>
                    <a:pt x="105" y="498"/>
                  </a:lnTo>
                  <a:lnTo>
                    <a:pt x="109" y="473"/>
                  </a:lnTo>
                  <a:lnTo>
                    <a:pt x="111" y="447"/>
                  </a:lnTo>
                  <a:lnTo>
                    <a:pt x="113" y="421"/>
                  </a:lnTo>
                  <a:lnTo>
                    <a:pt x="113" y="395"/>
                  </a:lnTo>
                  <a:lnTo>
                    <a:pt x="113" y="395"/>
                  </a:lnTo>
                  <a:lnTo>
                    <a:pt x="113" y="368"/>
                  </a:lnTo>
                  <a:lnTo>
                    <a:pt x="110" y="340"/>
                  </a:lnTo>
                  <a:lnTo>
                    <a:pt x="108" y="314"/>
                  </a:lnTo>
                  <a:lnTo>
                    <a:pt x="105" y="288"/>
                  </a:lnTo>
                  <a:lnTo>
                    <a:pt x="101" y="262"/>
                  </a:lnTo>
                  <a:lnTo>
                    <a:pt x="96" y="237"/>
                  </a:lnTo>
                  <a:lnTo>
                    <a:pt x="90" y="213"/>
                  </a:lnTo>
                  <a:lnTo>
                    <a:pt x="83" y="189"/>
                  </a:lnTo>
                  <a:lnTo>
                    <a:pt x="75" y="166"/>
                  </a:lnTo>
                  <a:lnTo>
                    <a:pt x="66" y="144"/>
                  </a:lnTo>
                  <a:lnTo>
                    <a:pt x="57" y="123"/>
                  </a:lnTo>
                  <a:lnTo>
                    <a:pt x="47" y="103"/>
                  </a:lnTo>
                  <a:lnTo>
                    <a:pt x="37" y="84"/>
                  </a:lnTo>
                  <a:lnTo>
                    <a:pt x="25" y="65"/>
                  </a:lnTo>
                  <a:lnTo>
                    <a:pt x="13" y="48"/>
                  </a:lnTo>
                  <a:lnTo>
                    <a:pt x="0" y="33"/>
                  </a:lnTo>
                  <a:lnTo>
                    <a:pt x="37" y="0"/>
                  </a:lnTo>
                  <a:lnTo>
                    <a:pt x="37" y="0"/>
                  </a:lnTo>
                  <a:lnTo>
                    <a:pt x="52" y="17"/>
                  </a:lnTo>
                  <a:lnTo>
                    <a:pt x="65" y="36"/>
                  </a:lnTo>
                  <a:lnTo>
                    <a:pt x="78" y="55"/>
                  </a:lnTo>
                  <a:lnTo>
                    <a:pt x="90" y="77"/>
                  </a:lnTo>
                  <a:lnTo>
                    <a:pt x="101" y="99"/>
                  </a:lnTo>
                  <a:lnTo>
                    <a:pt x="111" y="122"/>
                  </a:lnTo>
                  <a:lnTo>
                    <a:pt x="121" y="147"/>
                  </a:lnTo>
                  <a:lnTo>
                    <a:pt x="129" y="172"/>
                  </a:lnTo>
                  <a:lnTo>
                    <a:pt x="136" y="198"/>
                  </a:lnTo>
                  <a:lnTo>
                    <a:pt x="143" y="224"/>
                  </a:lnTo>
                  <a:lnTo>
                    <a:pt x="149" y="251"/>
                  </a:lnTo>
                  <a:lnTo>
                    <a:pt x="154" y="279"/>
                  </a:lnTo>
                  <a:lnTo>
                    <a:pt x="158" y="307"/>
                  </a:lnTo>
                  <a:lnTo>
                    <a:pt x="160" y="336"/>
                  </a:lnTo>
                  <a:lnTo>
                    <a:pt x="162" y="365"/>
                  </a:lnTo>
                  <a:lnTo>
                    <a:pt x="162" y="395"/>
                  </a:lnTo>
                  <a:lnTo>
                    <a:pt x="162" y="395"/>
                  </a:lnTo>
                  <a:lnTo>
                    <a:pt x="162" y="423"/>
                  </a:lnTo>
                  <a:lnTo>
                    <a:pt x="160" y="452"/>
                  </a:lnTo>
                  <a:lnTo>
                    <a:pt x="158" y="479"/>
                  </a:lnTo>
                  <a:lnTo>
                    <a:pt x="154" y="507"/>
                  </a:lnTo>
                  <a:lnTo>
                    <a:pt x="149" y="534"/>
                  </a:lnTo>
                  <a:lnTo>
                    <a:pt x="145" y="561"/>
                  </a:lnTo>
                  <a:lnTo>
                    <a:pt x="137" y="587"/>
                  </a:lnTo>
                  <a:lnTo>
                    <a:pt x="130" y="612"/>
                  </a:lnTo>
                  <a:lnTo>
                    <a:pt x="122" y="637"/>
                  </a:lnTo>
                  <a:lnTo>
                    <a:pt x="114" y="661"/>
                  </a:lnTo>
                  <a:lnTo>
                    <a:pt x="104" y="683"/>
                  </a:lnTo>
                  <a:lnTo>
                    <a:pt x="94" y="706"/>
                  </a:lnTo>
                  <a:lnTo>
                    <a:pt x="82" y="726"/>
                  </a:lnTo>
                  <a:lnTo>
                    <a:pt x="70" y="746"/>
                  </a:lnTo>
                  <a:lnTo>
                    <a:pt x="57" y="765"/>
                  </a:lnTo>
                  <a:lnTo>
                    <a:pt x="43" y="782"/>
                  </a:lnTo>
                  <a:lnTo>
                    <a:pt x="43"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1" name="Freeform 141"/>
            <p:cNvSpPr/>
            <p:nvPr/>
          </p:nvSpPr>
          <p:spPr bwMode="auto">
            <a:xfrm>
              <a:off x="6051156" y="5862619"/>
              <a:ext cx="528638" cy="93663"/>
            </a:xfrm>
            <a:custGeom>
              <a:avLst/>
              <a:gdLst>
                <a:gd name="T0" fmla="*/ 499 w 999"/>
                <a:gd name="T1" fmla="*/ 177 h 177"/>
                <a:gd name="T2" fmla="*/ 430 w 999"/>
                <a:gd name="T3" fmla="*/ 175 h 177"/>
                <a:gd name="T4" fmla="*/ 363 w 999"/>
                <a:gd name="T5" fmla="*/ 169 h 177"/>
                <a:gd name="T6" fmla="*/ 296 w 999"/>
                <a:gd name="T7" fmla="*/ 158 h 177"/>
                <a:gd name="T8" fmla="*/ 232 w 999"/>
                <a:gd name="T9" fmla="*/ 143 h 177"/>
                <a:gd name="T10" fmla="*/ 171 w 999"/>
                <a:gd name="T11" fmla="*/ 125 h 177"/>
                <a:gd name="T12" fmla="*/ 113 w 999"/>
                <a:gd name="T13" fmla="*/ 102 h 177"/>
                <a:gd name="T14" fmla="*/ 60 w 999"/>
                <a:gd name="T15" fmla="*/ 76 h 177"/>
                <a:gd name="T16" fmla="*/ 11 w 999"/>
                <a:gd name="T17" fmla="*/ 47 h 177"/>
                <a:gd name="T18" fmla="*/ 8 w 999"/>
                <a:gd name="T19" fmla="*/ 43 h 177"/>
                <a:gd name="T20" fmla="*/ 2 w 999"/>
                <a:gd name="T21" fmla="*/ 35 h 177"/>
                <a:gd name="T22" fmla="*/ 0 w 999"/>
                <a:gd name="T23" fmla="*/ 26 h 177"/>
                <a:gd name="T24" fmla="*/ 2 w 999"/>
                <a:gd name="T25" fmla="*/ 17 h 177"/>
                <a:gd name="T26" fmla="*/ 4 w 999"/>
                <a:gd name="T27" fmla="*/ 12 h 177"/>
                <a:gd name="T28" fmla="*/ 11 w 999"/>
                <a:gd name="T29" fmla="*/ 5 h 177"/>
                <a:gd name="T30" fmla="*/ 21 w 999"/>
                <a:gd name="T31" fmla="*/ 1 h 177"/>
                <a:gd name="T32" fmla="*/ 30 w 999"/>
                <a:gd name="T33" fmla="*/ 1 h 177"/>
                <a:gd name="T34" fmla="*/ 38 w 999"/>
                <a:gd name="T35" fmla="*/ 5 h 177"/>
                <a:gd name="T36" fmla="*/ 61 w 999"/>
                <a:gd name="T37" fmla="*/ 19 h 177"/>
                <a:gd name="T38" fmla="*/ 110 w 999"/>
                <a:gd name="T39" fmla="*/ 45 h 177"/>
                <a:gd name="T40" fmla="*/ 162 w 999"/>
                <a:gd name="T41" fmla="*/ 68 h 177"/>
                <a:gd name="T42" fmla="*/ 218 w 999"/>
                <a:gd name="T43" fmla="*/ 87 h 177"/>
                <a:gd name="T44" fmla="*/ 277 w 999"/>
                <a:gd name="T45" fmla="*/ 102 h 177"/>
                <a:gd name="T46" fmla="*/ 338 w 999"/>
                <a:gd name="T47" fmla="*/ 114 h 177"/>
                <a:gd name="T48" fmla="*/ 402 w 999"/>
                <a:gd name="T49" fmla="*/ 123 h 177"/>
                <a:gd name="T50" fmla="*/ 467 w 999"/>
                <a:gd name="T51" fmla="*/ 127 h 177"/>
                <a:gd name="T52" fmla="*/ 499 w 999"/>
                <a:gd name="T53" fmla="*/ 127 h 177"/>
                <a:gd name="T54" fmla="*/ 566 w 999"/>
                <a:gd name="T55" fmla="*/ 125 h 177"/>
                <a:gd name="T56" fmla="*/ 630 w 999"/>
                <a:gd name="T57" fmla="*/ 119 h 177"/>
                <a:gd name="T58" fmla="*/ 693 w 999"/>
                <a:gd name="T59" fmla="*/ 110 h 177"/>
                <a:gd name="T60" fmla="*/ 752 w 999"/>
                <a:gd name="T61" fmla="*/ 95 h 177"/>
                <a:gd name="T62" fmla="*/ 810 w 999"/>
                <a:gd name="T63" fmla="*/ 77 h 177"/>
                <a:gd name="T64" fmla="*/ 863 w 999"/>
                <a:gd name="T65" fmla="*/ 57 h 177"/>
                <a:gd name="T66" fmla="*/ 915 w 999"/>
                <a:gd name="T67" fmla="*/ 32 h 177"/>
                <a:gd name="T68" fmla="*/ 961 w 999"/>
                <a:gd name="T69" fmla="*/ 5 h 177"/>
                <a:gd name="T70" fmla="*/ 964 w 999"/>
                <a:gd name="T71" fmla="*/ 3 h 177"/>
                <a:gd name="T72" fmla="*/ 974 w 999"/>
                <a:gd name="T73" fmla="*/ 0 h 177"/>
                <a:gd name="T74" fmla="*/ 983 w 999"/>
                <a:gd name="T75" fmla="*/ 3 h 177"/>
                <a:gd name="T76" fmla="*/ 992 w 999"/>
                <a:gd name="T77" fmla="*/ 9 h 177"/>
                <a:gd name="T78" fmla="*/ 995 w 999"/>
                <a:gd name="T79" fmla="*/ 12 h 177"/>
                <a:gd name="T80" fmla="*/ 999 w 999"/>
                <a:gd name="T81" fmla="*/ 22 h 177"/>
                <a:gd name="T82" fmla="*/ 999 w 999"/>
                <a:gd name="T83" fmla="*/ 31 h 177"/>
                <a:gd name="T84" fmla="*/ 995 w 999"/>
                <a:gd name="T85" fmla="*/ 39 h 177"/>
                <a:gd name="T86" fmla="*/ 988 w 999"/>
                <a:gd name="T87" fmla="*/ 47 h 177"/>
                <a:gd name="T88" fmla="*/ 964 w 999"/>
                <a:gd name="T89" fmla="*/ 62 h 177"/>
                <a:gd name="T90" fmla="*/ 912 w 999"/>
                <a:gd name="T91" fmla="*/ 89 h 177"/>
                <a:gd name="T92" fmla="*/ 858 w 999"/>
                <a:gd name="T93" fmla="*/ 113 h 177"/>
                <a:gd name="T94" fmla="*/ 798 w 999"/>
                <a:gd name="T95" fmla="*/ 134 h 177"/>
                <a:gd name="T96" fmla="*/ 735 w 999"/>
                <a:gd name="T97" fmla="*/ 151 h 177"/>
                <a:gd name="T98" fmla="*/ 670 w 999"/>
                <a:gd name="T99" fmla="*/ 164 h 177"/>
                <a:gd name="T100" fmla="*/ 604 w 999"/>
                <a:gd name="T101" fmla="*/ 172 h 177"/>
                <a:gd name="T102" fmla="*/ 535 w 999"/>
                <a:gd name="T103" fmla="*/ 177 h 177"/>
                <a:gd name="T104" fmla="*/ 499 w 999"/>
                <a:gd name="T10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9" h="177">
                  <a:moveTo>
                    <a:pt x="499" y="177"/>
                  </a:moveTo>
                  <a:lnTo>
                    <a:pt x="499" y="177"/>
                  </a:lnTo>
                  <a:lnTo>
                    <a:pt x="465" y="177"/>
                  </a:lnTo>
                  <a:lnTo>
                    <a:pt x="430" y="175"/>
                  </a:lnTo>
                  <a:lnTo>
                    <a:pt x="396" y="172"/>
                  </a:lnTo>
                  <a:lnTo>
                    <a:pt x="363" y="169"/>
                  </a:lnTo>
                  <a:lnTo>
                    <a:pt x="329" y="164"/>
                  </a:lnTo>
                  <a:lnTo>
                    <a:pt x="296" y="158"/>
                  </a:lnTo>
                  <a:lnTo>
                    <a:pt x="264" y="151"/>
                  </a:lnTo>
                  <a:lnTo>
                    <a:pt x="232" y="143"/>
                  </a:lnTo>
                  <a:lnTo>
                    <a:pt x="201" y="134"/>
                  </a:lnTo>
                  <a:lnTo>
                    <a:pt x="171" y="125"/>
                  </a:lnTo>
                  <a:lnTo>
                    <a:pt x="142" y="113"/>
                  </a:lnTo>
                  <a:lnTo>
                    <a:pt x="113" y="102"/>
                  </a:lnTo>
                  <a:lnTo>
                    <a:pt x="86" y="89"/>
                  </a:lnTo>
                  <a:lnTo>
                    <a:pt x="60" y="76"/>
                  </a:lnTo>
                  <a:lnTo>
                    <a:pt x="35" y="62"/>
                  </a:lnTo>
                  <a:lnTo>
                    <a:pt x="11" y="47"/>
                  </a:lnTo>
                  <a:lnTo>
                    <a:pt x="11" y="47"/>
                  </a:lnTo>
                  <a:lnTo>
                    <a:pt x="8" y="43"/>
                  </a:lnTo>
                  <a:lnTo>
                    <a:pt x="4" y="39"/>
                  </a:lnTo>
                  <a:lnTo>
                    <a:pt x="2" y="35"/>
                  </a:lnTo>
                  <a:lnTo>
                    <a:pt x="0" y="31"/>
                  </a:lnTo>
                  <a:lnTo>
                    <a:pt x="0" y="26"/>
                  </a:lnTo>
                  <a:lnTo>
                    <a:pt x="0" y="22"/>
                  </a:lnTo>
                  <a:lnTo>
                    <a:pt x="2" y="17"/>
                  </a:lnTo>
                  <a:lnTo>
                    <a:pt x="4" y="12"/>
                  </a:lnTo>
                  <a:lnTo>
                    <a:pt x="4" y="12"/>
                  </a:lnTo>
                  <a:lnTo>
                    <a:pt x="8" y="9"/>
                  </a:lnTo>
                  <a:lnTo>
                    <a:pt x="11" y="5"/>
                  </a:lnTo>
                  <a:lnTo>
                    <a:pt x="16" y="3"/>
                  </a:lnTo>
                  <a:lnTo>
                    <a:pt x="21" y="1"/>
                  </a:lnTo>
                  <a:lnTo>
                    <a:pt x="25" y="0"/>
                  </a:lnTo>
                  <a:lnTo>
                    <a:pt x="30" y="1"/>
                  </a:lnTo>
                  <a:lnTo>
                    <a:pt x="35" y="3"/>
                  </a:lnTo>
                  <a:lnTo>
                    <a:pt x="38" y="5"/>
                  </a:lnTo>
                  <a:lnTo>
                    <a:pt x="38" y="5"/>
                  </a:lnTo>
                  <a:lnTo>
                    <a:pt x="61" y="19"/>
                  </a:lnTo>
                  <a:lnTo>
                    <a:pt x="85" y="32"/>
                  </a:lnTo>
                  <a:lnTo>
                    <a:pt x="110" y="45"/>
                  </a:lnTo>
                  <a:lnTo>
                    <a:pt x="135" y="57"/>
                  </a:lnTo>
                  <a:lnTo>
                    <a:pt x="162" y="68"/>
                  </a:lnTo>
                  <a:lnTo>
                    <a:pt x="189" y="77"/>
                  </a:lnTo>
                  <a:lnTo>
                    <a:pt x="218" y="87"/>
                  </a:lnTo>
                  <a:lnTo>
                    <a:pt x="246" y="95"/>
                  </a:lnTo>
                  <a:lnTo>
                    <a:pt x="277" y="102"/>
                  </a:lnTo>
                  <a:lnTo>
                    <a:pt x="307" y="110"/>
                  </a:lnTo>
                  <a:lnTo>
                    <a:pt x="338" y="114"/>
                  </a:lnTo>
                  <a:lnTo>
                    <a:pt x="370" y="119"/>
                  </a:lnTo>
                  <a:lnTo>
                    <a:pt x="402" y="123"/>
                  </a:lnTo>
                  <a:lnTo>
                    <a:pt x="434" y="125"/>
                  </a:lnTo>
                  <a:lnTo>
                    <a:pt x="467" y="127"/>
                  </a:lnTo>
                  <a:lnTo>
                    <a:pt x="499" y="127"/>
                  </a:lnTo>
                  <a:lnTo>
                    <a:pt x="499" y="127"/>
                  </a:lnTo>
                  <a:lnTo>
                    <a:pt x="532" y="127"/>
                  </a:lnTo>
                  <a:lnTo>
                    <a:pt x="566" y="125"/>
                  </a:lnTo>
                  <a:lnTo>
                    <a:pt x="598" y="123"/>
                  </a:lnTo>
                  <a:lnTo>
                    <a:pt x="630" y="119"/>
                  </a:lnTo>
                  <a:lnTo>
                    <a:pt x="662" y="114"/>
                  </a:lnTo>
                  <a:lnTo>
                    <a:pt x="693" y="110"/>
                  </a:lnTo>
                  <a:lnTo>
                    <a:pt x="722" y="102"/>
                  </a:lnTo>
                  <a:lnTo>
                    <a:pt x="752" y="95"/>
                  </a:lnTo>
                  <a:lnTo>
                    <a:pt x="782" y="87"/>
                  </a:lnTo>
                  <a:lnTo>
                    <a:pt x="810" y="77"/>
                  </a:lnTo>
                  <a:lnTo>
                    <a:pt x="837" y="68"/>
                  </a:lnTo>
                  <a:lnTo>
                    <a:pt x="863" y="57"/>
                  </a:lnTo>
                  <a:lnTo>
                    <a:pt x="890" y="45"/>
                  </a:lnTo>
                  <a:lnTo>
                    <a:pt x="915" y="32"/>
                  </a:lnTo>
                  <a:lnTo>
                    <a:pt x="938" y="19"/>
                  </a:lnTo>
                  <a:lnTo>
                    <a:pt x="961" y="5"/>
                  </a:lnTo>
                  <a:lnTo>
                    <a:pt x="961" y="5"/>
                  </a:lnTo>
                  <a:lnTo>
                    <a:pt x="964" y="3"/>
                  </a:lnTo>
                  <a:lnTo>
                    <a:pt x="969" y="1"/>
                  </a:lnTo>
                  <a:lnTo>
                    <a:pt x="974" y="0"/>
                  </a:lnTo>
                  <a:lnTo>
                    <a:pt x="979" y="1"/>
                  </a:lnTo>
                  <a:lnTo>
                    <a:pt x="983" y="3"/>
                  </a:lnTo>
                  <a:lnTo>
                    <a:pt x="988" y="5"/>
                  </a:lnTo>
                  <a:lnTo>
                    <a:pt x="992" y="9"/>
                  </a:lnTo>
                  <a:lnTo>
                    <a:pt x="995" y="12"/>
                  </a:lnTo>
                  <a:lnTo>
                    <a:pt x="995" y="12"/>
                  </a:lnTo>
                  <a:lnTo>
                    <a:pt x="998" y="17"/>
                  </a:lnTo>
                  <a:lnTo>
                    <a:pt x="999" y="22"/>
                  </a:lnTo>
                  <a:lnTo>
                    <a:pt x="999" y="26"/>
                  </a:lnTo>
                  <a:lnTo>
                    <a:pt x="999" y="31"/>
                  </a:lnTo>
                  <a:lnTo>
                    <a:pt x="998" y="35"/>
                  </a:lnTo>
                  <a:lnTo>
                    <a:pt x="995" y="39"/>
                  </a:lnTo>
                  <a:lnTo>
                    <a:pt x="992" y="43"/>
                  </a:lnTo>
                  <a:lnTo>
                    <a:pt x="988" y="47"/>
                  </a:lnTo>
                  <a:lnTo>
                    <a:pt x="988" y="47"/>
                  </a:lnTo>
                  <a:lnTo>
                    <a:pt x="964" y="62"/>
                  </a:lnTo>
                  <a:lnTo>
                    <a:pt x="939" y="76"/>
                  </a:lnTo>
                  <a:lnTo>
                    <a:pt x="912" y="89"/>
                  </a:lnTo>
                  <a:lnTo>
                    <a:pt x="885" y="102"/>
                  </a:lnTo>
                  <a:lnTo>
                    <a:pt x="858" y="113"/>
                  </a:lnTo>
                  <a:lnTo>
                    <a:pt x="828" y="125"/>
                  </a:lnTo>
                  <a:lnTo>
                    <a:pt x="798" y="134"/>
                  </a:lnTo>
                  <a:lnTo>
                    <a:pt x="767" y="143"/>
                  </a:lnTo>
                  <a:lnTo>
                    <a:pt x="735" y="151"/>
                  </a:lnTo>
                  <a:lnTo>
                    <a:pt x="703" y="158"/>
                  </a:lnTo>
                  <a:lnTo>
                    <a:pt x="670" y="164"/>
                  </a:lnTo>
                  <a:lnTo>
                    <a:pt x="637" y="169"/>
                  </a:lnTo>
                  <a:lnTo>
                    <a:pt x="604" y="172"/>
                  </a:lnTo>
                  <a:lnTo>
                    <a:pt x="569" y="175"/>
                  </a:lnTo>
                  <a:lnTo>
                    <a:pt x="535" y="177"/>
                  </a:lnTo>
                  <a:lnTo>
                    <a:pt x="499" y="177"/>
                  </a:lnTo>
                  <a:lnTo>
                    <a:pt x="499" y="1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2" name="Freeform 142"/>
            <p:cNvSpPr/>
            <p:nvPr/>
          </p:nvSpPr>
          <p:spPr bwMode="auto">
            <a:xfrm>
              <a:off x="6401994" y="5702281"/>
              <a:ext cx="85725" cy="414338"/>
            </a:xfrm>
            <a:custGeom>
              <a:avLst/>
              <a:gdLst>
                <a:gd name="T0" fmla="*/ 120 w 162"/>
                <a:gd name="T1" fmla="*/ 782 h 782"/>
                <a:gd name="T2" fmla="*/ 92 w 162"/>
                <a:gd name="T3" fmla="*/ 746 h 782"/>
                <a:gd name="T4" fmla="*/ 69 w 162"/>
                <a:gd name="T5" fmla="*/ 706 h 782"/>
                <a:gd name="T6" fmla="*/ 49 w 162"/>
                <a:gd name="T7" fmla="*/ 661 h 782"/>
                <a:gd name="T8" fmla="*/ 32 w 162"/>
                <a:gd name="T9" fmla="*/ 612 h 782"/>
                <a:gd name="T10" fmla="*/ 18 w 162"/>
                <a:gd name="T11" fmla="*/ 561 h 782"/>
                <a:gd name="T12" fmla="*/ 8 w 162"/>
                <a:gd name="T13" fmla="*/ 507 h 782"/>
                <a:gd name="T14" fmla="*/ 2 w 162"/>
                <a:gd name="T15" fmla="*/ 452 h 782"/>
                <a:gd name="T16" fmla="*/ 0 w 162"/>
                <a:gd name="T17" fmla="*/ 395 h 782"/>
                <a:gd name="T18" fmla="*/ 0 w 162"/>
                <a:gd name="T19" fmla="*/ 365 h 782"/>
                <a:gd name="T20" fmla="*/ 5 w 162"/>
                <a:gd name="T21" fmla="*/ 307 h 782"/>
                <a:gd name="T22" fmla="*/ 13 w 162"/>
                <a:gd name="T23" fmla="*/ 251 h 782"/>
                <a:gd name="T24" fmla="*/ 25 w 162"/>
                <a:gd name="T25" fmla="*/ 198 h 782"/>
                <a:gd name="T26" fmla="*/ 41 w 162"/>
                <a:gd name="T27" fmla="*/ 147 h 782"/>
                <a:gd name="T28" fmla="*/ 62 w 162"/>
                <a:gd name="T29" fmla="*/ 99 h 782"/>
                <a:gd name="T30" fmla="*/ 84 w 162"/>
                <a:gd name="T31" fmla="*/ 55 h 782"/>
                <a:gd name="T32" fmla="*/ 110 w 162"/>
                <a:gd name="T33" fmla="*/ 17 h 782"/>
                <a:gd name="T34" fmla="*/ 162 w 162"/>
                <a:gd name="T35" fmla="*/ 33 h 782"/>
                <a:gd name="T36" fmla="*/ 149 w 162"/>
                <a:gd name="T37" fmla="*/ 48 h 782"/>
                <a:gd name="T38" fmla="*/ 126 w 162"/>
                <a:gd name="T39" fmla="*/ 84 h 782"/>
                <a:gd name="T40" fmla="*/ 106 w 162"/>
                <a:gd name="T41" fmla="*/ 123 h 782"/>
                <a:gd name="T42" fmla="*/ 88 w 162"/>
                <a:gd name="T43" fmla="*/ 166 h 782"/>
                <a:gd name="T44" fmla="*/ 72 w 162"/>
                <a:gd name="T45" fmla="*/ 213 h 782"/>
                <a:gd name="T46" fmla="*/ 62 w 162"/>
                <a:gd name="T47" fmla="*/ 262 h 782"/>
                <a:gd name="T48" fmla="*/ 53 w 162"/>
                <a:gd name="T49" fmla="*/ 314 h 782"/>
                <a:gd name="T50" fmla="*/ 50 w 162"/>
                <a:gd name="T51" fmla="*/ 368 h 782"/>
                <a:gd name="T52" fmla="*/ 50 w 162"/>
                <a:gd name="T53" fmla="*/ 395 h 782"/>
                <a:gd name="T54" fmla="*/ 51 w 162"/>
                <a:gd name="T55" fmla="*/ 447 h 782"/>
                <a:gd name="T56" fmla="*/ 57 w 162"/>
                <a:gd name="T57" fmla="*/ 498 h 782"/>
                <a:gd name="T58" fmla="*/ 66 w 162"/>
                <a:gd name="T59" fmla="*/ 548 h 782"/>
                <a:gd name="T60" fmla="*/ 78 w 162"/>
                <a:gd name="T61" fmla="*/ 596 h 782"/>
                <a:gd name="T62" fmla="*/ 94 w 162"/>
                <a:gd name="T63" fmla="*/ 640 h 782"/>
                <a:gd name="T64" fmla="*/ 113 w 162"/>
                <a:gd name="T65" fmla="*/ 681 h 782"/>
                <a:gd name="T66" fmla="*/ 134 w 162"/>
                <a:gd name="T67" fmla="*/ 718 h 782"/>
                <a:gd name="T68" fmla="*/ 158 w 162"/>
                <a:gd name="T69" fmla="*/ 75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782">
                  <a:moveTo>
                    <a:pt x="120" y="782"/>
                  </a:moveTo>
                  <a:lnTo>
                    <a:pt x="120" y="782"/>
                  </a:lnTo>
                  <a:lnTo>
                    <a:pt x="106" y="765"/>
                  </a:lnTo>
                  <a:lnTo>
                    <a:pt x="92" y="746"/>
                  </a:lnTo>
                  <a:lnTo>
                    <a:pt x="81" y="726"/>
                  </a:lnTo>
                  <a:lnTo>
                    <a:pt x="69" y="706"/>
                  </a:lnTo>
                  <a:lnTo>
                    <a:pt x="58" y="683"/>
                  </a:lnTo>
                  <a:lnTo>
                    <a:pt x="49" y="661"/>
                  </a:lnTo>
                  <a:lnTo>
                    <a:pt x="39" y="637"/>
                  </a:lnTo>
                  <a:lnTo>
                    <a:pt x="32" y="612"/>
                  </a:lnTo>
                  <a:lnTo>
                    <a:pt x="24" y="587"/>
                  </a:lnTo>
                  <a:lnTo>
                    <a:pt x="18" y="561"/>
                  </a:lnTo>
                  <a:lnTo>
                    <a:pt x="12" y="534"/>
                  </a:lnTo>
                  <a:lnTo>
                    <a:pt x="8" y="507"/>
                  </a:lnTo>
                  <a:lnTo>
                    <a:pt x="5" y="479"/>
                  </a:lnTo>
                  <a:lnTo>
                    <a:pt x="2" y="452"/>
                  </a:lnTo>
                  <a:lnTo>
                    <a:pt x="0" y="423"/>
                  </a:lnTo>
                  <a:lnTo>
                    <a:pt x="0" y="395"/>
                  </a:lnTo>
                  <a:lnTo>
                    <a:pt x="0" y="395"/>
                  </a:lnTo>
                  <a:lnTo>
                    <a:pt x="0" y="365"/>
                  </a:lnTo>
                  <a:lnTo>
                    <a:pt x="2" y="336"/>
                  </a:lnTo>
                  <a:lnTo>
                    <a:pt x="5" y="307"/>
                  </a:lnTo>
                  <a:lnTo>
                    <a:pt x="8" y="279"/>
                  </a:lnTo>
                  <a:lnTo>
                    <a:pt x="13" y="251"/>
                  </a:lnTo>
                  <a:lnTo>
                    <a:pt x="19" y="224"/>
                  </a:lnTo>
                  <a:lnTo>
                    <a:pt x="25" y="198"/>
                  </a:lnTo>
                  <a:lnTo>
                    <a:pt x="33" y="172"/>
                  </a:lnTo>
                  <a:lnTo>
                    <a:pt x="41" y="147"/>
                  </a:lnTo>
                  <a:lnTo>
                    <a:pt x="51" y="122"/>
                  </a:lnTo>
                  <a:lnTo>
                    <a:pt x="62" y="99"/>
                  </a:lnTo>
                  <a:lnTo>
                    <a:pt x="72" y="77"/>
                  </a:lnTo>
                  <a:lnTo>
                    <a:pt x="84" y="55"/>
                  </a:lnTo>
                  <a:lnTo>
                    <a:pt x="97" y="36"/>
                  </a:lnTo>
                  <a:lnTo>
                    <a:pt x="110" y="17"/>
                  </a:lnTo>
                  <a:lnTo>
                    <a:pt x="125" y="0"/>
                  </a:lnTo>
                  <a:lnTo>
                    <a:pt x="162" y="33"/>
                  </a:lnTo>
                  <a:lnTo>
                    <a:pt x="162" y="33"/>
                  </a:lnTo>
                  <a:lnTo>
                    <a:pt x="149" y="48"/>
                  </a:lnTo>
                  <a:lnTo>
                    <a:pt x="138" y="65"/>
                  </a:lnTo>
                  <a:lnTo>
                    <a:pt x="126" y="84"/>
                  </a:lnTo>
                  <a:lnTo>
                    <a:pt x="115" y="103"/>
                  </a:lnTo>
                  <a:lnTo>
                    <a:pt x="106" y="123"/>
                  </a:lnTo>
                  <a:lnTo>
                    <a:pt x="96" y="144"/>
                  </a:lnTo>
                  <a:lnTo>
                    <a:pt x="88" y="166"/>
                  </a:lnTo>
                  <a:lnTo>
                    <a:pt x="79" y="189"/>
                  </a:lnTo>
                  <a:lnTo>
                    <a:pt x="72" y="213"/>
                  </a:lnTo>
                  <a:lnTo>
                    <a:pt x="66" y="237"/>
                  </a:lnTo>
                  <a:lnTo>
                    <a:pt x="62" y="262"/>
                  </a:lnTo>
                  <a:lnTo>
                    <a:pt x="57" y="288"/>
                  </a:lnTo>
                  <a:lnTo>
                    <a:pt x="53" y="314"/>
                  </a:lnTo>
                  <a:lnTo>
                    <a:pt x="51" y="340"/>
                  </a:lnTo>
                  <a:lnTo>
                    <a:pt x="50" y="368"/>
                  </a:lnTo>
                  <a:lnTo>
                    <a:pt x="50" y="395"/>
                  </a:lnTo>
                  <a:lnTo>
                    <a:pt x="50" y="395"/>
                  </a:lnTo>
                  <a:lnTo>
                    <a:pt x="50" y="421"/>
                  </a:lnTo>
                  <a:lnTo>
                    <a:pt x="51" y="447"/>
                  </a:lnTo>
                  <a:lnTo>
                    <a:pt x="53" y="473"/>
                  </a:lnTo>
                  <a:lnTo>
                    <a:pt x="57" y="498"/>
                  </a:lnTo>
                  <a:lnTo>
                    <a:pt x="60" y="523"/>
                  </a:lnTo>
                  <a:lnTo>
                    <a:pt x="66" y="548"/>
                  </a:lnTo>
                  <a:lnTo>
                    <a:pt x="71" y="572"/>
                  </a:lnTo>
                  <a:lnTo>
                    <a:pt x="78" y="596"/>
                  </a:lnTo>
                  <a:lnTo>
                    <a:pt x="85" y="618"/>
                  </a:lnTo>
                  <a:lnTo>
                    <a:pt x="94" y="640"/>
                  </a:lnTo>
                  <a:lnTo>
                    <a:pt x="103" y="661"/>
                  </a:lnTo>
                  <a:lnTo>
                    <a:pt x="113" y="681"/>
                  </a:lnTo>
                  <a:lnTo>
                    <a:pt x="122" y="700"/>
                  </a:lnTo>
                  <a:lnTo>
                    <a:pt x="134" y="718"/>
                  </a:lnTo>
                  <a:lnTo>
                    <a:pt x="146" y="735"/>
                  </a:lnTo>
                  <a:lnTo>
                    <a:pt x="158" y="751"/>
                  </a:lnTo>
                  <a:lnTo>
                    <a:pt x="120"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3" name="Rectangle 143"/>
            <p:cNvSpPr>
              <a:spLocks noChangeArrowheads="1"/>
            </p:cNvSpPr>
            <p:nvPr/>
          </p:nvSpPr>
          <p:spPr bwMode="auto">
            <a:xfrm>
              <a:off x="6301981" y="5657831"/>
              <a:ext cx="26988" cy="5064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Freeform 144"/>
            <p:cNvSpPr/>
            <p:nvPr/>
          </p:nvSpPr>
          <p:spPr bwMode="auto">
            <a:xfrm>
              <a:off x="6419456" y="5986444"/>
              <a:ext cx="285750" cy="284163"/>
            </a:xfrm>
            <a:custGeom>
              <a:avLst/>
              <a:gdLst>
                <a:gd name="T0" fmla="*/ 460 w 538"/>
                <a:gd name="T1" fmla="*/ 460 h 538"/>
                <a:gd name="T2" fmla="*/ 417 w 538"/>
                <a:gd name="T3" fmla="*/ 494 h 538"/>
                <a:gd name="T4" fmla="*/ 371 w 538"/>
                <a:gd name="T5" fmla="*/ 519 h 538"/>
                <a:gd name="T6" fmla="*/ 321 w 538"/>
                <a:gd name="T7" fmla="*/ 534 h 538"/>
                <a:gd name="T8" fmla="*/ 269 w 538"/>
                <a:gd name="T9" fmla="*/ 538 h 538"/>
                <a:gd name="T10" fmla="*/ 218 w 538"/>
                <a:gd name="T11" fmla="*/ 534 h 538"/>
                <a:gd name="T12" fmla="*/ 168 w 538"/>
                <a:gd name="T13" fmla="*/ 519 h 538"/>
                <a:gd name="T14" fmla="*/ 121 w 538"/>
                <a:gd name="T15" fmla="*/ 494 h 538"/>
                <a:gd name="T16" fmla="*/ 79 w 538"/>
                <a:gd name="T17" fmla="*/ 460 h 538"/>
                <a:gd name="T18" fmla="*/ 61 w 538"/>
                <a:gd name="T19" fmla="*/ 440 h 538"/>
                <a:gd name="T20" fmla="*/ 31 w 538"/>
                <a:gd name="T21" fmla="*/ 395 h 538"/>
                <a:gd name="T22" fmla="*/ 11 w 538"/>
                <a:gd name="T23" fmla="*/ 346 h 538"/>
                <a:gd name="T24" fmla="*/ 1 w 538"/>
                <a:gd name="T25" fmla="*/ 296 h 538"/>
                <a:gd name="T26" fmla="*/ 1 w 538"/>
                <a:gd name="T27" fmla="*/ 244 h 538"/>
                <a:gd name="T28" fmla="*/ 11 w 538"/>
                <a:gd name="T29" fmla="*/ 193 h 538"/>
                <a:gd name="T30" fmla="*/ 31 w 538"/>
                <a:gd name="T31" fmla="*/ 145 h 538"/>
                <a:gd name="T32" fmla="*/ 61 w 538"/>
                <a:gd name="T33" fmla="*/ 100 h 538"/>
                <a:gd name="T34" fmla="*/ 79 w 538"/>
                <a:gd name="T35" fmla="*/ 80 h 538"/>
                <a:gd name="T36" fmla="*/ 121 w 538"/>
                <a:gd name="T37" fmla="*/ 46 h 538"/>
                <a:gd name="T38" fmla="*/ 168 w 538"/>
                <a:gd name="T39" fmla="*/ 21 h 538"/>
                <a:gd name="T40" fmla="*/ 218 w 538"/>
                <a:gd name="T41" fmla="*/ 5 h 538"/>
                <a:gd name="T42" fmla="*/ 269 w 538"/>
                <a:gd name="T43" fmla="*/ 0 h 538"/>
                <a:gd name="T44" fmla="*/ 321 w 538"/>
                <a:gd name="T45" fmla="*/ 5 h 538"/>
                <a:gd name="T46" fmla="*/ 371 w 538"/>
                <a:gd name="T47" fmla="*/ 21 h 538"/>
                <a:gd name="T48" fmla="*/ 417 w 538"/>
                <a:gd name="T49" fmla="*/ 46 h 538"/>
                <a:gd name="T50" fmla="*/ 460 w 538"/>
                <a:gd name="T51" fmla="*/ 80 h 538"/>
                <a:gd name="T52" fmla="*/ 478 w 538"/>
                <a:gd name="T53" fmla="*/ 100 h 538"/>
                <a:gd name="T54" fmla="*/ 507 w 538"/>
                <a:gd name="T55" fmla="*/ 145 h 538"/>
                <a:gd name="T56" fmla="*/ 527 w 538"/>
                <a:gd name="T57" fmla="*/ 193 h 538"/>
                <a:gd name="T58" fmla="*/ 537 w 538"/>
                <a:gd name="T59" fmla="*/ 244 h 538"/>
                <a:gd name="T60" fmla="*/ 537 w 538"/>
                <a:gd name="T61" fmla="*/ 296 h 538"/>
                <a:gd name="T62" fmla="*/ 527 w 538"/>
                <a:gd name="T63" fmla="*/ 346 h 538"/>
                <a:gd name="T64" fmla="*/ 507 w 538"/>
                <a:gd name="T65" fmla="*/ 395 h 538"/>
                <a:gd name="T66" fmla="*/ 478 w 538"/>
                <a:gd name="T67" fmla="*/ 440 h 538"/>
                <a:gd name="T68" fmla="*/ 460 w 538"/>
                <a:gd name="T69" fmla="*/ 46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8" h="538">
                  <a:moveTo>
                    <a:pt x="460" y="460"/>
                  </a:moveTo>
                  <a:lnTo>
                    <a:pt x="460" y="460"/>
                  </a:lnTo>
                  <a:lnTo>
                    <a:pt x="438" y="479"/>
                  </a:lnTo>
                  <a:lnTo>
                    <a:pt x="417" y="494"/>
                  </a:lnTo>
                  <a:lnTo>
                    <a:pt x="394" y="507"/>
                  </a:lnTo>
                  <a:lnTo>
                    <a:pt x="371" y="519"/>
                  </a:lnTo>
                  <a:lnTo>
                    <a:pt x="346" y="528"/>
                  </a:lnTo>
                  <a:lnTo>
                    <a:pt x="321" y="534"/>
                  </a:lnTo>
                  <a:lnTo>
                    <a:pt x="295" y="537"/>
                  </a:lnTo>
                  <a:lnTo>
                    <a:pt x="269" y="538"/>
                  </a:lnTo>
                  <a:lnTo>
                    <a:pt x="244" y="537"/>
                  </a:lnTo>
                  <a:lnTo>
                    <a:pt x="218" y="534"/>
                  </a:lnTo>
                  <a:lnTo>
                    <a:pt x="193" y="528"/>
                  </a:lnTo>
                  <a:lnTo>
                    <a:pt x="168" y="519"/>
                  </a:lnTo>
                  <a:lnTo>
                    <a:pt x="144" y="507"/>
                  </a:lnTo>
                  <a:lnTo>
                    <a:pt x="121" y="494"/>
                  </a:lnTo>
                  <a:lnTo>
                    <a:pt x="99" y="479"/>
                  </a:lnTo>
                  <a:lnTo>
                    <a:pt x="79" y="460"/>
                  </a:lnTo>
                  <a:lnTo>
                    <a:pt x="79" y="460"/>
                  </a:lnTo>
                  <a:lnTo>
                    <a:pt x="61" y="440"/>
                  </a:lnTo>
                  <a:lnTo>
                    <a:pt x="44" y="417"/>
                  </a:lnTo>
                  <a:lnTo>
                    <a:pt x="31" y="395"/>
                  </a:lnTo>
                  <a:lnTo>
                    <a:pt x="19" y="371"/>
                  </a:lnTo>
                  <a:lnTo>
                    <a:pt x="11" y="346"/>
                  </a:lnTo>
                  <a:lnTo>
                    <a:pt x="5" y="321"/>
                  </a:lnTo>
                  <a:lnTo>
                    <a:pt x="1" y="296"/>
                  </a:lnTo>
                  <a:lnTo>
                    <a:pt x="0" y="270"/>
                  </a:lnTo>
                  <a:lnTo>
                    <a:pt x="1" y="244"/>
                  </a:lnTo>
                  <a:lnTo>
                    <a:pt x="5" y="219"/>
                  </a:lnTo>
                  <a:lnTo>
                    <a:pt x="11" y="193"/>
                  </a:lnTo>
                  <a:lnTo>
                    <a:pt x="19" y="169"/>
                  </a:lnTo>
                  <a:lnTo>
                    <a:pt x="31" y="145"/>
                  </a:lnTo>
                  <a:lnTo>
                    <a:pt x="44" y="122"/>
                  </a:lnTo>
                  <a:lnTo>
                    <a:pt x="61" y="100"/>
                  </a:lnTo>
                  <a:lnTo>
                    <a:pt x="79" y="80"/>
                  </a:lnTo>
                  <a:lnTo>
                    <a:pt x="79" y="80"/>
                  </a:lnTo>
                  <a:lnTo>
                    <a:pt x="99" y="61"/>
                  </a:lnTo>
                  <a:lnTo>
                    <a:pt x="121" y="46"/>
                  </a:lnTo>
                  <a:lnTo>
                    <a:pt x="144" y="31"/>
                  </a:lnTo>
                  <a:lnTo>
                    <a:pt x="168" y="21"/>
                  </a:lnTo>
                  <a:lnTo>
                    <a:pt x="193" y="12"/>
                  </a:lnTo>
                  <a:lnTo>
                    <a:pt x="218" y="5"/>
                  </a:lnTo>
                  <a:lnTo>
                    <a:pt x="244" y="2"/>
                  </a:lnTo>
                  <a:lnTo>
                    <a:pt x="269" y="0"/>
                  </a:lnTo>
                  <a:lnTo>
                    <a:pt x="295" y="2"/>
                  </a:lnTo>
                  <a:lnTo>
                    <a:pt x="321" y="5"/>
                  </a:lnTo>
                  <a:lnTo>
                    <a:pt x="346" y="12"/>
                  </a:lnTo>
                  <a:lnTo>
                    <a:pt x="371" y="21"/>
                  </a:lnTo>
                  <a:lnTo>
                    <a:pt x="394" y="31"/>
                  </a:lnTo>
                  <a:lnTo>
                    <a:pt x="417" y="46"/>
                  </a:lnTo>
                  <a:lnTo>
                    <a:pt x="438" y="61"/>
                  </a:lnTo>
                  <a:lnTo>
                    <a:pt x="460" y="80"/>
                  </a:lnTo>
                  <a:lnTo>
                    <a:pt x="460" y="80"/>
                  </a:lnTo>
                  <a:lnTo>
                    <a:pt x="478" y="100"/>
                  </a:lnTo>
                  <a:lnTo>
                    <a:pt x="494" y="122"/>
                  </a:lnTo>
                  <a:lnTo>
                    <a:pt x="507" y="145"/>
                  </a:lnTo>
                  <a:lnTo>
                    <a:pt x="518" y="169"/>
                  </a:lnTo>
                  <a:lnTo>
                    <a:pt x="527" y="193"/>
                  </a:lnTo>
                  <a:lnTo>
                    <a:pt x="533" y="219"/>
                  </a:lnTo>
                  <a:lnTo>
                    <a:pt x="537" y="244"/>
                  </a:lnTo>
                  <a:lnTo>
                    <a:pt x="538" y="270"/>
                  </a:lnTo>
                  <a:lnTo>
                    <a:pt x="537" y="296"/>
                  </a:lnTo>
                  <a:lnTo>
                    <a:pt x="533" y="321"/>
                  </a:lnTo>
                  <a:lnTo>
                    <a:pt x="527" y="346"/>
                  </a:lnTo>
                  <a:lnTo>
                    <a:pt x="518" y="371"/>
                  </a:lnTo>
                  <a:lnTo>
                    <a:pt x="507" y="395"/>
                  </a:lnTo>
                  <a:lnTo>
                    <a:pt x="494" y="417"/>
                  </a:lnTo>
                  <a:lnTo>
                    <a:pt x="478" y="440"/>
                  </a:lnTo>
                  <a:lnTo>
                    <a:pt x="460" y="460"/>
                  </a:lnTo>
                  <a:lnTo>
                    <a:pt x="460" y="4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Freeform 145"/>
            <p:cNvSpPr>
              <a:spLocks noEditPoints="1"/>
            </p:cNvSpPr>
            <p:nvPr/>
          </p:nvSpPr>
          <p:spPr bwMode="auto">
            <a:xfrm>
              <a:off x="6406756" y="5973744"/>
              <a:ext cx="311150" cy="311150"/>
            </a:xfrm>
            <a:custGeom>
              <a:avLst/>
              <a:gdLst>
                <a:gd name="T0" fmla="*/ 279 w 588"/>
                <a:gd name="T1" fmla="*/ 588 h 588"/>
                <a:gd name="T2" fmla="*/ 208 w 588"/>
                <a:gd name="T3" fmla="*/ 576 h 588"/>
                <a:gd name="T4" fmla="*/ 131 w 588"/>
                <a:gd name="T5" fmla="*/ 540 h 588"/>
                <a:gd name="T6" fmla="*/ 86 w 588"/>
                <a:gd name="T7" fmla="*/ 503 h 588"/>
                <a:gd name="T8" fmla="*/ 67 w 588"/>
                <a:gd name="T9" fmla="*/ 481 h 588"/>
                <a:gd name="T10" fmla="*/ 23 w 588"/>
                <a:gd name="T11" fmla="*/ 408 h 588"/>
                <a:gd name="T12" fmla="*/ 2 w 588"/>
                <a:gd name="T13" fmla="*/ 323 h 588"/>
                <a:gd name="T14" fmla="*/ 0 w 588"/>
                <a:gd name="T15" fmla="*/ 295 h 588"/>
                <a:gd name="T16" fmla="*/ 6 w 588"/>
                <a:gd name="T17" fmla="*/ 237 h 588"/>
                <a:gd name="T18" fmla="*/ 35 w 588"/>
                <a:gd name="T19" fmla="*/ 156 h 588"/>
                <a:gd name="T20" fmla="*/ 76 w 588"/>
                <a:gd name="T21" fmla="*/ 98 h 588"/>
                <a:gd name="T22" fmla="*/ 97 w 588"/>
                <a:gd name="T23" fmla="*/ 76 h 588"/>
                <a:gd name="T24" fmla="*/ 156 w 588"/>
                <a:gd name="T25" fmla="*/ 35 h 588"/>
                <a:gd name="T26" fmla="*/ 237 w 588"/>
                <a:gd name="T27" fmla="*/ 6 h 588"/>
                <a:gd name="T28" fmla="*/ 294 w 588"/>
                <a:gd name="T29" fmla="*/ 0 h 588"/>
                <a:gd name="T30" fmla="*/ 323 w 588"/>
                <a:gd name="T31" fmla="*/ 3 h 588"/>
                <a:gd name="T32" fmla="*/ 406 w 588"/>
                <a:gd name="T33" fmla="*/ 23 h 588"/>
                <a:gd name="T34" fmla="*/ 480 w 588"/>
                <a:gd name="T35" fmla="*/ 67 h 588"/>
                <a:gd name="T36" fmla="*/ 501 w 588"/>
                <a:gd name="T37" fmla="*/ 87 h 588"/>
                <a:gd name="T38" fmla="*/ 531 w 588"/>
                <a:gd name="T39" fmla="*/ 120 h 588"/>
                <a:gd name="T40" fmla="*/ 555 w 588"/>
                <a:gd name="T41" fmla="*/ 158 h 588"/>
                <a:gd name="T42" fmla="*/ 582 w 588"/>
                <a:gd name="T43" fmla="*/ 239 h 588"/>
                <a:gd name="T44" fmla="*/ 587 w 588"/>
                <a:gd name="T45" fmla="*/ 323 h 588"/>
                <a:gd name="T46" fmla="*/ 567 w 588"/>
                <a:gd name="T47" fmla="*/ 405 h 588"/>
                <a:gd name="T48" fmla="*/ 539 w 588"/>
                <a:gd name="T49" fmla="*/ 456 h 588"/>
                <a:gd name="T50" fmla="*/ 512 w 588"/>
                <a:gd name="T51" fmla="*/ 492 h 588"/>
                <a:gd name="T52" fmla="*/ 491 w 588"/>
                <a:gd name="T53" fmla="*/ 512 h 588"/>
                <a:gd name="T54" fmla="*/ 432 w 588"/>
                <a:gd name="T55" fmla="*/ 554 h 588"/>
                <a:gd name="T56" fmla="*/ 352 w 588"/>
                <a:gd name="T57" fmla="*/ 584 h 588"/>
                <a:gd name="T58" fmla="*/ 294 w 588"/>
                <a:gd name="T59" fmla="*/ 588 h 588"/>
                <a:gd name="T60" fmla="*/ 294 w 588"/>
                <a:gd name="T61" fmla="*/ 50 h 588"/>
                <a:gd name="T62" fmla="*/ 224 w 588"/>
                <a:gd name="T63" fmla="*/ 61 h 588"/>
                <a:gd name="T64" fmla="*/ 158 w 588"/>
                <a:gd name="T65" fmla="*/ 92 h 588"/>
                <a:gd name="T66" fmla="*/ 121 w 588"/>
                <a:gd name="T67" fmla="*/ 123 h 588"/>
                <a:gd name="T68" fmla="*/ 79 w 588"/>
                <a:gd name="T69" fmla="*/ 180 h 588"/>
                <a:gd name="T70" fmla="*/ 55 w 588"/>
                <a:gd name="T71" fmla="*/ 246 h 588"/>
                <a:gd name="T72" fmla="*/ 50 w 588"/>
                <a:gd name="T73" fmla="*/ 295 h 588"/>
                <a:gd name="T74" fmla="*/ 61 w 588"/>
                <a:gd name="T75" fmla="*/ 366 h 588"/>
                <a:gd name="T76" fmla="*/ 91 w 588"/>
                <a:gd name="T77" fmla="*/ 430 h 588"/>
                <a:gd name="T78" fmla="*/ 121 w 588"/>
                <a:gd name="T79" fmla="*/ 467 h 588"/>
                <a:gd name="T80" fmla="*/ 180 w 588"/>
                <a:gd name="T81" fmla="*/ 510 h 588"/>
                <a:gd name="T82" fmla="*/ 246 w 588"/>
                <a:gd name="T83" fmla="*/ 534 h 588"/>
                <a:gd name="T84" fmla="*/ 294 w 588"/>
                <a:gd name="T85" fmla="*/ 538 h 588"/>
                <a:gd name="T86" fmla="*/ 365 w 588"/>
                <a:gd name="T87" fmla="*/ 529 h 588"/>
                <a:gd name="T88" fmla="*/ 429 w 588"/>
                <a:gd name="T89" fmla="*/ 498 h 588"/>
                <a:gd name="T90" fmla="*/ 467 w 588"/>
                <a:gd name="T91" fmla="*/ 467 h 588"/>
                <a:gd name="T92" fmla="*/ 510 w 588"/>
                <a:gd name="T93" fmla="*/ 408 h 588"/>
                <a:gd name="T94" fmla="*/ 533 w 588"/>
                <a:gd name="T95" fmla="*/ 341 h 588"/>
                <a:gd name="T96" fmla="*/ 537 w 588"/>
                <a:gd name="T97" fmla="*/ 271 h 588"/>
                <a:gd name="T98" fmla="*/ 520 w 588"/>
                <a:gd name="T99" fmla="*/ 202 h 588"/>
                <a:gd name="T100" fmla="*/ 484 w 588"/>
                <a:gd name="T101" fmla="*/ 141 h 588"/>
                <a:gd name="T102" fmla="*/ 449 w 588"/>
                <a:gd name="T103" fmla="*/ 106 h 588"/>
                <a:gd name="T104" fmla="*/ 387 w 588"/>
                <a:gd name="T105" fmla="*/ 69 h 588"/>
                <a:gd name="T106" fmla="*/ 319 w 588"/>
                <a:gd name="T107" fmla="*/ 52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8" h="588">
                  <a:moveTo>
                    <a:pt x="294" y="588"/>
                  </a:moveTo>
                  <a:lnTo>
                    <a:pt x="294" y="588"/>
                  </a:lnTo>
                  <a:lnTo>
                    <a:pt x="279" y="588"/>
                  </a:lnTo>
                  <a:lnTo>
                    <a:pt x="265" y="587"/>
                  </a:lnTo>
                  <a:lnTo>
                    <a:pt x="237" y="584"/>
                  </a:lnTo>
                  <a:lnTo>
                    <a:pt x="208" y="576"/>
                  </a:lnTo>
                  <a:lnTo>
                    <a:pt x="182" y="567"/>
                  </a:lnTo>
                  <a:lnTo>
                    <a:pt x="156" y="554"/>
                  </a:lnTo>
                  <a:lnTo>
                    <a:pt x="131" y="540"/>
                  </a:lnTo>
                  <a:lnTo>
                    <a:pt x="108" y="522"/>
                  </a:lnTo>
                  <a:lnTo>
                    <a:pt x="97" y="512"/>
                  </a:lnTo>
                  <a:lnTo>
                    <a:pt x="86" y="503"/>
                  </a:lnTo>
                  <a:lnTo>
                    <a:pt x="86" y="503"/>
                  </a:lnTo>
                  <a:lnTo>
                    <a:pt x="76" y="492"/>
                  </a:lnTo>
                  <a:lnTo>
                    <a:pt x="67" y="481"/>
                  </a:lnTo>
                  <a:lnTo>
                    <a:pt x="49" y="458"/>
                  </a:lnTo>
                  <a:lnTo>
                    <a:pt x="35" y="433"/>
                  </a:lnTo>
                  <a:lnTo>
                    <a:pt x="23" y="408"/>
                  </a:lnTo>
                  <a:lnTo>
                    <a:pt x="12" y="380"/>
                  </a:lnTo>
                  <a:lnTo>
                    <a:pt x="6" y="353"/>
                  </a:lnTo>
                  <a:lnTo>
                    <a:pt x="2" y="323"/>
                  </a:lnTo>
                  <a:lnTo>
                    <a:pt x="0" y="309"/>
                  </a:lnTo>
                  <a:lnTo>
                    <a:pt x="0" y="295"/>
                  </a:lnTo>
                  <a:lnTo>
                    <a:pt x="0" y="295"/>
                  </a:lnTo>
                  <a:lnTo>
                    <a:pt x="0" y="281"/>
                  </a:lnTo>
                  <a:lnTo>
                    <a:pt x="2" y="265"/>
                  </a:lnTo>
                  <a:lnTo>
                    <a:pt x="6" y="237"/>
                  </a:lnTo>
                  <a:lnTo>
                    <a:pt x="12" y="209"/>
                  </a:lnTo>
                  <a:lnTo>
                    <a:pt x="23" y="182"/>
                  </a:lnTo>
                  <a:lnTo>
                    <a:pt x="35" y="156"/>
                  </a:lnTo>
                  <a:lnTo>
                    <a:pt x="49" y="132"/>
                  </a:lnTo>
                  <a:lnTo>
                    <a:pt x="67" y="109"/>
                  </a:lnTo>
                  <a:lnTo>
                    <a:pt x="76" y="98"/>
                  </a:lnTo>
                  <a:lnTo>
                    <a:pt x="86" y="87"/>
                  </a:lnTo>
                  <a:lnTo>
                    <a:pt x="86" y="87"/>
                  </a:lnTo>
                  <a:lnTo>
                    <a:pt x="97" y="76"/>
                  </a:lnTo>
                  <a:lnTo>
                    <a:pt x="108" y="67"/>
                  </a:lnTo>
                  <a:lnTo>
                    <a:pt x="131" y="50"/>
                  </a:lnTo>
                  <a:lnTo>
                    <a:pt x="156" y="35"/>
                  </a:lnTo>
                  <a:lnTo>
                    <a:pt x="182" y="23"/>
                  </a:lnTo>
                  <a:lnTo>
                    <a:pt x="208" y="14"/>
                  </a:lnTo>
                  <a:lnTo>
                    <a:pt x="237" y="6"/>
                  </a:lnTo>
                  <a:lnTo>
                    <a:pt x="265" y="3"/>
                  </a:lnTo>
                  <a:lnTo>
                    <a:pt x="279" y="2"/>
                  </a:lnTo>
                  <a:lnTo>
                    <a:pt x="294" y="0"/>
                  </a:lnTo>
                  <a:lnTo>
                    <a:pt x="294" y="0"/>
                  </a:lnTo>
                  <a:lnTo>
                    <a:pt x="309" y="2"/>
                  </a:lnTo>
                  <a:lnTo>
                    <a:pt x="323" y="3"/>
                  </a:lnTo>
                  <a:lnTo>
                    <a:pt x="352" y="6"/>
                  </a:lnTo>
                  <a:lnTo>
                    <a:pt x="380" y="14"/>
                  </a:lnTo>
                  <a:lnTo>
                    <a:pt x="406" y="23"/>
                  </a:lnTo>
                  <a:lnTo>
                    <a:pt x="432" y="35"/>
                  </a:lnTo>
                  <a:lnTo>
                    <a:pt x="457" y="50"/>
                  </a:lnTo>
                  <a:lnTo>
                    <a:pt x="480" y="67"/>
                  </a:lnTo>
                  <a:lnTo>
                    <a:pt x="491" y="76"/>
                  </a:lnTo>
                  <a:lnTo>
                    <a:pt x="501" y="87"/>
                  </a:lnTo>
                  <a:lnTo>
                    <a:pt x="501" y="87"/>
                  </a:lnTo>
                  <a:lnTo>
                    <a:pt x="512" y="98"/>
                  </a:lnTo>
                  <a:lnTo>
                    <a:pt x="522" y="110"/>
                  </a:lnTo>
                  <a:lnTo>
                    <a:pt x="531" y="120"/>
                  </a:lnTo>
                  <a:lnTo>
                    <a:pt x="539" y="133"/>
                  </a:lnTo>
                  <a:lnTo>
                    <a:pt x="548" y="145"/>
                  </a:lnTo>
                  <a:lnTo>
                    <a:pt x="555" y="158"/>
                  </a:lnTo>
                  <a:lnTo>
                    <a:pt x="567" y="185"/>
                  </a:lnTo>
                  <a:lnTo>
                    <a:pt x="576" y="211"/>
                  </a:lnTo>
                  <a:lnTo>
                    <a:pt x="582" y="239"/>
                  </a:lnTo>
                  <a:lnTo>
                    <a:pt x="587" y="266"/>
                  </a:lnTo>
                  <a:lnTo>
                    <a:pt x="588" y="295"/>
                  </a:lnTo>
                  <a:lnTo>
                    <a:pt x="587" y="323"/>
                  </a:lnTo>
                  <a:lnTo>
                    <a:pt x="582" y="351"/>
                  </a:lnTo>
                  <a:lnTo>
                    <a:pt x="576" y="378"/>
                  </a:lnTo>
                  <a:lnTo>
                    <a:pt x="567" y="405"/>
                  </a:lnTo>
                  <a:lnTo>
                    <a:pt x="555" y="432"/>
                  </a:lnTo>
                  <a:lnTo>
                    <a:pt x="548" y="445"/>
                  </a:lnTo>
                  <a:lnTo>
                    <a:pt x="539" y="456"/>
                  </a:lnTo>
                  <a:lnTo>
                    <a:pt x="531" y="468"/>
                  </a:lnTo>
                  <a:lnTo>
                    <a:pt x="522" y="480"/>
                  </a:lnTo>
                  <a:lnTo>
                    <a:pt x="512" y="492"/>
                  </a:lnTo>
                  <a:lnTo>
                    <a:pt x="501" y="503"/>
                  </a:lnTo>
                  <a:lnTo>
                    <a:pt x="501" y="503"/>
                  </a:lnTo>
                  <a:lnTo>
                    <a:pt x="491" y="512"/>
                  </a:lnTo>
                  <a:lnTo>
                    <a:pt x="480" y="522"/>
                  </a:lnTo>
                  <a:lnTo>
                    <a:pt x="457" y="540"/>
                  </a:lnTo>
                  <a:lnTo>
                    <a:pt x="432" y="554"/>
                  </a:lnTo>
                  <a:lnTo>
                    <a:pt x="406" y="567"/>
                  </a:lnTo>
                  <a:lnTo>
                    <a:pt x="380" y="576"/>
                  </a:lnTo>
                  <a:lnTo>
                    <a:pt x="352" y="584"/>
                  </a:lnTo>
                  <a:lnTo>
                    <a:pt x="323" y="587"/>
                  </a:lnTo>
                  <a:lnTo>
                    <a:pt x="309" y="588"/>
                  </a:lnTo>
                  <a:lnTo>
                    <a:pt x="294" y="588"/>
                  </a:lnTo>
                  <a:lnTo>
                    <a:pt x="294" y="588"/>
                  </a:lnTo>
                  <a:close/>
                  <a:moveTo>
                    <a:pt x="294" y="50"/>
                  </a:moveTo>
                  <a:lnTo>
                    <a:pt x="294" y="50"/>
                  </a:lnTo>
                  <a:lnTo>
                    <a:pt x="270" y="52"/>
                  </a:lnTo>
                  <a:lnTo>
                    <a:pt x="246" y="55"/>
                  </a:lnTo>
                  <a:lnTo>
                    <a:pt x="224" y="61"/>
                  </a:lnTo>
                  <a:lnTo>
                    <a:pt x="201" y="69"/>
                  </a:lnTo>
                  <a:lnTo>
                    <a:pt x="180" y="79"/>
                  </a:lnTo>
                  <a:lnTo>
                    <a:pt x="158" y="92"/>
                  </a:lnTo>
                  <a:lnTo>
                    <a:pt x="139" y="106"/>
                  </a:lnTo>
                  <a:lnTo>
                    <a:pt x="121" y="123"/>
                  </a:lnTo>
                  <a:lnTo>
                    <a:pt x="121" y="123"/>
                  </a:lnTo>
                  <a:lnTo>
                    <a:pt x="105" y="141"/>
                  </a:lnTo>
                  <a:lnTo>
                    <a:pt x="91" y="160"/>
                  </a:lnTo>
                  <a:lnTo>
                    <a:pt x="79" y="180"/>
                  </a:lnTo>
                  <a:lnTo>
                    <a:pt x="68" y="201"/>
                  </a:lnTo>
                  <a:lnTo>
                    <a:pt x="61" y="224"/>
                  </a:lnTo>
                  <a:lnTo>
                    <a:pt x="55" y="246"/>
                  </a:lnTo>
                  <a:lnTo>
                    <a:pt x="51" y="270"/>
                  </a:lnTo>
                  <a:lnTo>
                    <a:pt x="50" y="295"/>
                  </a:lnTo>
                  <a:lnTo>
                    <a:pt x="50" y="295"/>
                  </a:lnTo>
                  <a:lnTo>
                    <a:pt x="51" y="319"/>
                  </a:lnTo>
                  <a:lnTo>
                    <a:pt x="55" y="342"/>
                  </a:lnTo>
                  <a:lnTo>
                    <a:pt x="61" y="366"/>
                  </a:lnTo>
                  <a:lnTo>
                    <a:pt x="68" y="389"/>
                  </a:lnTo>
                  <a:lnTo>
                    <a:pt x="79" y="410"/>
                  </a:lnTo>
                  <a:lnTo>
                    <a:pt x="91" y="430"/>
                  </a:lnTo>
                  <a:lnTo>
                    <a:pt x="105" y="449"/>
                  </a:lnTo>
                  <a:lnTo>
                    <a:pt x="121" y="467"/>
                  </a:lnTo>
                  <a:lnTo>
                    <a:pt x="121" y="467"/>
                  </a:lnTo>
                  <a:lnTo>
                    <a:pt x="139" y="484"/>
                  </a:lnTo>
                  <a:lnTo>
                    <a:pt x="158" y="498"/>
                  </a:lnTo>
                  <a:lnTo>
                    <a:pt x="180" y="510"/>
                  </a:lnTo>
                  <a:lnTo>
                    <a:pt x="201" y="521"/>
                  </a:lnTo>
                  <a:lnTo>
                    <a:pt x="224" y="529"/>
                  </a:lnTo>
                  <a:lnTo>
                    <a:pt x="246" y="534"/>
                  </a:lnTo>
                  <a:lnTo>
                    <a:pt x="270" y="537"/>
                  </a:lnTo>
                  <a:lnTo>
                    <a:pt x="294" y="538"/>
                  </a:lnTo>
                  <a:lnTo>
                    <a:pt x="294" y="538"/>
                  </a:lnTo>
                  <a:lnTo>
                    <a:pt x="319" y="537"/>
                  </a:lnTo>
                  <a:lnTo>
                    <a:pt x="342" y="534"/>
                  </a:lnTo>
                  <a:lnTo>
                    <a:pt x="365" y="529"/>
                  </a:lnTo>
                  <a:lnTo>
                    <a:pt x="387" y="521"/>
                  </a:lnTo>
                  <a:lnTo>
                    <a:pt x="409" y="510"/>
                  </a:lnTo>
                  <a:lnTo>
                    <a:pt x="429" y="498"/>
                  </a:lnTo>
                  <a:lnTo>
                    <a:pt x="449" y="484"/>
                  </a:lnTo>
                  <a:lnTo>
                    <a:pt x="467" y="467"/>
                  </a:lnTo>
                  <a:lnTo>
                    <a:pt x="467" y="467"/>
                  </a:lnTo>
                  <a:lnTo>
                    <a:pt x="484" y="449"/>
                  </a:lnTo>
                  <a:lnTo>
                    <a:pt x="498" y="429"/>
                  </a:lnTo>
                  <a:lnTo>
                    <a:pt x="510" y="408"/>
                  </a:lnTo>
                  <a:lnTo>
                    <a:pt x="520" y="386"/>
                  </a:lnTo>
                  <a:lnTo>
                    <a:pt x="527" y="364"/>
                  </a:lnTo>
                  <a:lnTo>
                    <a:pt x="533" y="341"/>
                  </a:lnTo>
                  <a:lnTo>
                    <a:pt x="537" y="319"/>
                  </a:lnTo>
                  <a:lnTo>
                    <a:pt x="538" y="295"/>
                  </a:lnTo>
                  <a:lnTo>
                    <a:pt x="537" y="271"/>
                  </a:lnTo>
                  <a:lnTo>
                    <a:pt x="533" y="249"/>
                  </a:lnTo>
                  <a:lnTo>
                    <a:pt x="527" y="225"/>
                  </a:lnTo>
                  <a:lnTo>
                    <a:pt x="520" y="202"/>
                  </a:lnTo>
                  <a:lnTo>
                    <a:pt x="510" y="181"/>
                  </a:lnTo>
                  <a:lnTo>
                    <a:pt x="498" y="161"/>
                  </a:lnTo>
                  <a:lnTo>
                    <a:pt x="484" y="141"/>
                  </a:lnTo>
                  <a:lnTo>
                    <a:pt x="467" y="123"/>
                  </a:lnTo>
                  <a:lnTo>
                    <a:pt x="467" y="123"/>
                  </a:lnTo>
                  <a:lnTo>
                    <a:pt x="449" y="106"/>
                  </a:lnTo>
                  <a:lnTo>
                    <a:pt x="429" y="92"/>
                  </a:lnTo>
                  <a:lnTo>
                    <a:pt x="409" y="79"/>
                  </a:lnTo>
                  <a:lnTo>
                    <a:pt x="387" y="69"/>
                  </a:lnTo>
                  <a:lnTo>
                    <a:pt x="365" y="61"/>
                  </a:lnTo>
                  <a:lnTo>
                    <a:pt x="342" y="55"/>
                  </a:lnTo>
                  <a:lnTo>
                    <a:pt x="319" y="52"/>
                  </a:lnTo>
                  <a:lnTo>
                    <a:pt x="294" y="50"/>
                  </a:lnTo>
                  <a:lnTo>
                    <a:pt x="29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146"/>
            <p:cNvSpPr/>
            <p:nvPr/>
          </p:nvSpPr>
          <p:spPr bwMode="auto">
            <a:xfrm>
              <a:off x="6459144" y="6005494"/>
              <a:ext cx="30163" cy="30163"/>
            </a:xfrm>
            <a:custGeom>
              <a:avLst/>
              <a:gdLst>
                <a:gd name="T0" fmla="*/ 31 w 56"/>
                <a:gd name="T1" fmla="*/ 58 h 58"/>
                <a:gd name="T2" fmla="*/ 31 w 56"/>
                <a:gd name="T3" fmla="*/ 58 h 58"/>
                <a:gd name="T4" fmla="*/ 25 w 56"/>
                <a:gd name="T5" fmla="*/ 58 h 58"/>
                <a:gd name="T6" fmla="*/ 20 w 56"/>
                <a:gd name="T7" fmla="*/ 56 h 58"/>
                <a:gd name="T8" fmla="*/ 16 w 56"/>
                <a:gd name="T9" fmla="*/ 52 h 58"/>
                <a:gd name="T10" fmla="*/ 11 w 56"/>
                <a:gd name="T11" fmla="*/ 49 h 58"/>
                <a:gd name="T12" fmla="*/ 11 w 56"/>
                <a:gd name="T13" fmla="*/ 49 h 58"/>
                <a:gd name="T14" fmla="*/ 6 w 56"/>
                <a:gd name="T15" fmla="*/ 40 h 58"/>
                <a:gd name="T16" fmla="*/ 6 w 56"/>
                <a:gd name="T17" fmla="*/ 40 h 58"/>
                <a:gd name="T18" fmla="*/ 2 w 56"/>
                <a:gd name="T19" fmla="*/ 37 h 58"/>
                <a:gd name="T20" fmla="*/ 1 w 56"/>
                <a:gd name="T21" fmla="*/ 32 h 58"/>
                <a:gd name="T22" fmla="*/ 0 w 56"/>
                <a:gd name="T23" fmla="*/ 27 h 58"/>
                <a:gd name="T24" fmla="*/ 0 w 56"/>
                <a:gd name="T25" fmla="*/ 23 h 58"/>
                <a:gd name="T26" fmla="*/ 0 w 56"/>
                <a:gd name="T27" fmla="*/ 18 h 58"/>
                <a:gd name="T28" fmla="*/ 2 w 56"/>
                <a:gd name="T29" fmla="*/ 13 h 58"/>
                <a:gd name="T30" fmla="*/ 5 w 56"/>
                <a:gd name="T31" fmla="*/ 10 h 58"/>
                <a:gd name="T32" fmla="*/ 8 w 56"/>
                <a:gd name="T33" fmla="*/ 6 h 58"/>
                <a:gd name="T34" fmla="*/ 8 w 56"/>
                <a:gd name="T35" fmla="*/ 6 h 58"/>
                <a:gd name="T36" fmla="*/ 13 w 56"/>
                <a:gd name="T37" fmla="*/ 2 h 58"/>
                <a:gd name="T38" fmla="*/ 18 w 56"/>
                <a:gd name="T39" fmla="*/ 1 h 58"/>
                <a:gd name="T40" fmla="*/ 23 w 56"/>
                <a:gd name="T41" fmla="*/ 0 h 58"/>
                <a:gd name="T42" fmla="*/ 27 w 56"/>
                <a:gd name="T43" fmla="*/ 0 h 58"/>
                <a:gd name="T44" fmla="*/ 32 w 56"/>
                <a:gd name="T45" fmla="*/ 1 h 58"/>
                <a:gd name="T46" fmla="*/ 36 w 56"/>
                <a:gd name="T47" fmla="*/ 2 h 58"/>
                <a:gd name="T48" fmla="*/ 40 w 56"/>
                <a:gd name="T49" fmla="*/ 6 h 58"/>
                <a:gd name="T50" fmla="*/ 44 w 56"/>
                <a:gd name="T51" fmla="*/ 10 h 58"/>
                <a:gd name="T52" fmla="*/ 44 w 56"/>
                <a:gd name="T53" fmla="*/ 10 h 58"/>
                <a:gd name="T54" fmla="*/ 51 w 56"/>
                <a:gd name="T55" fmla="*/ 18 h 58"/>
                <a:gd name="T56" fmla="*/ 51 w 56"/>
                <a:gd name="T57" fmla="*/ 18 h 58"/>
                <a:gd name="T58" fmla="*/ 53 w 56"/>
                <a:gd name="T59" fmla="*/ 23 h 58"/>
                <a:gd name="T60" fmla="*/ 56 w 56"/>
                <a:gd name="T61" fmla="*/ 27 h 58"/>
                <a:gd name="T62" fmla="*/ 56 w 56"/>
                <a:gd name="T63" fmla="*/ 32 h 58"/>
                <a:gd name="T64" fmla="*/ 56 w 56"/>
                <a:gd name="T65" fmla="*/ 37 h 58"/>
                <a:gd name="T66" fmla="*/ 55 w 56"/>
                <a:gd name="T67" fmla="*/ 42 h 58"/>
                <a:gd name="T68" fmla="*/ 52 w 56"/>
                <a:gd name="T69" fmla="*/ 46 h 58"/>
                <a:gd name="T70" fmla="*/ 50 w 56"/>
                <a:gd name="T71" fmla="*/ 50 h 58"/>
                <a:gd name="T72" fmla="*/ 46 w 56"/>
                <a:gd name="T73" fmla="*/ 53 h 58"/>
                <a:gd name="T74" fmla="*/ 46 w 56"/>
                <a:gd name="T75" fmla="*/ 53 h 58"/>
                <a:gd name="T76" fmla="*/ 39 w 56"/>
                <a:gd name="T77" fmla="*/ 57 h 58"/>
                <a:gd name="T78" fmla="*/ 31 w 56"/>
                <a:gd name="T79" fmla="*/ 58 h 58"/>
                <a:gd name="T80" fmla="*/ 31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31" y="58"/>
                  </a:moveTo>
                  <a:lnTo>
                    <a:pt x="31" y="58"/>
                  </a:lnTo>
                  <a:lnTo>
                    <a:pt x="25" y="58"/>
                  </a:lnTo>
                  <a:lnTo>
                    <a:pt x="20" y="56"/>
                  </a:lnTo>
                  <a:lnTo>
                    <a:pt x="16" y="52"/>
                  </a:lnTo>
                  <a:lnTo>
                    <a:pt x="11" y="49"/>
                  </a:lnTo>
                  <a:lnTo>
                    <a:pt x="11" y="49"/>
                  </a:lnTo>
                  <a:lnTo>
                    <a:pt x="6" y="40"/>
                  </a:lnTo>
                  <a:lnTo>
                    <a:pt x="6" y="40"/>
                  </a:lnTo>
                  <a:lnTo>
                    <a:pt x="2" y="37"/>
                  </a:lnTo>
                  <a:lnTo>
                    <a:pt x="1" y="32"/>
                  </a:lnTo>
                  <a:lnTo>
                    <a:pt x="0" y="27"/>
                  </a:lnTo>
                  <a:lnTo>
                    <a:pt x="0" y="23"/>
                  </a:lnTo>
                  <a:lnTo>
                    <a:pt x="0" y="18"/>
                  </a:lnTo>
                  <a:lnTo>
                    <a:pt x="2" y="13"/>
                  </a:lnTo>
                  <a:lnTo>
                    <a:pt x="5" y="10"/>
                  </a:lnTo>
                  <a:lnTo>
                    <a:pt x="8" y="6"/>
                  </a:lnTo>
                  <a:lnTo>
                    <a:pt x="8" y="6"/>
                  </a:lnTo>
                  <a:lnTo>
                    <a:pt x="13" y="2"/>
                  </a:lnTo>
                  <a:lnTo>
                    <a:pt x="18" y="1"/>
                  </a:lnTo>
                  <a:lnTo>
                    <a:pt x="23" y="0"/>
                  </a:lnTo>
                  <a:lnTo>
                    <a:pt x="27" y="0"/>
                  </a:lnTo>
                  <a:lnTo>
                    <a:pt x="32" y="1"/>
                  </a:lnTo>
                  <a:lnTo>
                    <a:pt x="36" y="2"/>
                  </a:lnTo>
                  <a:lnTo>
                    <a:pt x="40" y="6"/>
                  </a:lnTo>
                  <a:lnTo>
                    <a:pt x="44" y="10"/>
                  </a:lnTo>
                  <a:lnTo>
                    <a:pt x="44" y="10"/>
                  </a:lnTo>
                  <a:lnTo>
                    <a:pt x="51" y="18"/>
                  </a:lnTo>
                  <a:lnTo>
                    <a:pt x="51" y="18"/>
                  </a:lnTo>
                  <a:lnTo>
                    <a:pt x="53" y="23"/>
                  </a:lnTo>
                  <a:lnTo>
                    <a:pt x="56" y="27"/>
                  </a:lnTo>
                  <a:lnTo>
                    <a:pt x="56" y="32"/>
                  </a:lnTo>
                  <a:lnTo>
                    <a:pt x="56" y="37"/>
                  </a:lnTo>
                  <a:lnTo>
                    <a:pt x="55" y="42"/>
                  </a:lnTo>
                  <a:lnTo>
                    <a:pt x="52" y="46"/>
                  </a:lnTo>
                  <a:lnTo>
                    <a:pt x="50" y="50"/>
                  </a:lnTo>
                  <a:lnTo>
                    <a:pt x="46" y="53"/>
                  </a:lnTo>
                  <a:lnTo>
                    <a:pt x="46" y="53"/>
                  </a:lnTo>
                  <a:lnTo>
                    <a:pt x="39"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147"/>
            <p:cNvSpPr>
              <a:spLocks noEditPoints="1"/>
            </p:cNvSpPr>
            <p:nvPr/>
          </p:nvSpPr>
          <p:spPr bwMode="auto">
            <a:xfrm>
              <a:off x="6479781" y="6042007"/>
              <a:ext cx="39688" cy="174625"/>
            </a:xfrm>
            <a:custGeom>
              <a:avLst/>
              <a:gdLst>
                <a:gd name="T0" fmla="*/ 20 w 73"/>
                <a:gd name="T1" fmla="*/ 331 h 331"/>
                <a:gd name="T2" fmla="*/ 11 w 73"/>
                <a:gd name="T3" fmla="*/ 327 h 331"/>
                <a:gd name="T4" fmla="*/ 1 w 73"/>
                <a:gd name="T5" fmla="*/ 317 h 331"/>
                <a:gd name="T6" fmla="*/ 0 w 73"/>
                <a:gd name="T7" fmla="*/ 303 h 331"/>
                <a:gd name="T8" fmla="*/ 7 w 73"/>
                <a:gd name="T9" fmla="*/ 279 h 331"/>
                <a:gd name="T10" fmla="*/ 12 w 73"/>
                <a:gd name="T11" fmla="*/ 270 h 331"/>
                <a:gd name="T12" fmla="*/ 24 w 73"/>
                <a:gd name="T13" fmla="*/ 263 h 331"/>
                <a:gd name="T14" fmla="*/ 39 w 73"/>
                <a:gd name="T15" fmla="*/ 263 h 331"/>
                <a:gd name="T16" fmla="*/ 48 w 73"/>
                <a:gd name="T17" fmla="*/ 268 h 331"/>
                <a:gd name="T18" fmla="*/ 56 w 73"/>
                <a:gd name="T19" fmla="*/ 280 h 331"/>
                <a:gd name="T20" fmla="*/ 55 w 73"/>
                <a:gd name="T21" fmla="*/ 294 h 331"/>
                <a:gd name="T22" fmla="*/ 48 w 73"/>
                <a:gd name="T23" fmla="*/ 316 h 331"/>
                <a:gd name="T24" fmla="*/ 32 w 73"/>
                <a:gd name="T25" fmla="*/ 330 h 331"/>
                <a:gd name="T26" fmla="*/ 47 w 73"/>
                <a:gd name="T27" fmla="*/ 246 h 331"/>
                <a:gd name="T28" fmla="*/ 43 w 73"/>
                <a:gd name="T29" fmla="*/ 246 h 331"/>
                <a:gd name="T30" fmla="*/ 30 w 73"/>
                <a:gd name="T31" fmla="*/ 238 h 331"/>
                <a:gd name="T32" fmla="*/ 22 w 73"/>
                <a:gd name="T33" fmla="*/ 227 h 331"/>
                <a:gd name="T34" fmla="*/ 22 w 73"/>
                <a:gd name="T35" fmla="*/ 217 h 331"/>
                <a:gd name="T36" fmla="*/ 24 w 73"/>
                <a:gd name="T37" fmla="*/ 193 h 331"/>
                <a:gd name="T38" fmla="*/ 32 w 73"/>
                <a:gd name="T39" fmla="*/ 181 h 331"/>
                <a:gd name="T40" fmla="*/ 45 w 73"/>
                <a:gd name="T41" fmla="*/ 175 h 331"/>
                <a:gd name="T42" fmla="*/ 55 w 73"/>
                <a:gd name="T43" fmla="*/ 175 h 331"/>
                <a:gd name="T44" fmla="*/ 67 w 73"/>
                <a:gd name="T45" fmla="*/ 184 h 331"/>
                <a:gd name="T46" fmla="*/ 73 w 73"/>
                <a:gd name="T47" fmla="*/ 197 h 331"/>
                <a:gd name="T48" fmla="*/ 70 w 73"/>
                <a:gd name="T49" fmla="*/ 223 h 331"/>
                <a:gd name="T50" fmla="*/ 68 w 73"/>
                <a:gd name="T51" fmla="*/ 232 h 331"/>
                <a:gd name="T52" fmla="*/ 58 w 73"/>
                <a:gd name="T53" fmla="*/ 242 h 331"/>
                <a:gd name="T54" fmla="*/ 47 w 73"/>
                <a:gd name="T55" fmla="*/ 246 h 331"/>
                <a:gd name="T56" fmla="*/ 48 w 73"/>
                <a:gd name="T57" fmla="*/ 156 h 331"/>
                <a:gd name="T58" fmla="*/ 35 w 73"/>
                <a:gd name="T59" fmla="*/ 153 h 331"/>
                <a:gd name="T60" fmla="*/ 26 w 73"/>
                <a:gd name="T61" fmla="*/ 142 h 331"/>
                <a:gd name="T62" fmla="*/ 23 w 73"/>
                <a:gd name="T63" fmla="*/ 134 h 331"/>
                <a:gd name="T64" fmla="*/ 22 w 73"/>
                <a:gd name="T65" fmla="*/ 109 h 331"/>
                <a:gd name="T66" fmla="*/ 26 w 73"/>
                <a:gd name="T67" fmla="*/ 96 h 331"/>
                <a:gd name="T68" fmla="*/ 38 w 73"/>
                <a:gd name="T69" fmla="*/ 88 h 331"/>
                <a:gd name="T70" fmla="*/ 48 w 73"/>
                <a:gd name="T71" fmla="*/ 86 h 331"/>
                <a:gd name="T72" fmla="*/ 61 w 73"/>
                <a:gd name="T73" fmla="*/ 91 h 331"/>
                <a:gd name="T74" fmla="*/ 70 w 73"/>
                <a:gd name="T75" fmla="*/ 103 h 331"/>
                <a:gd name="T76" fmla="*/ 73 w 73"/>
                <a:gd name="T77" fmla="*/ 129 h 331"/>
                <a:gd name="T78" fmla="*/ 71 w 73"/>
                <a:gd name="T79" fmla="*/ 140 h 331"/>
                <a:gd name="T80" fmla="*/ 63 w 73"/>
                <a:gd name="T81" fmla="*/ 151 h 331"/>
                <a:gd name="T82" fmla="*/ 50 w 73"/>
                <a:gd name="T83" fmla="*/ 156 h 331"/>
                <a:gd name="T84" fmla="*/ 48 w 73"/>
                <a:gd name="T85" fmla="*/ 156 h 331"/>
                <a:gd name="T86" fmla="*/ 24 w 73"/>
                <a:gd name="T87" fmla="*/ 69 h 331"/>
                <a:gd name="T88" fmla="*/ 7 w 73"/>
                <a:gd name="T89" fmla="*/ 52 h 331"/>
                <a:gd name="T90" fmla="*/ 1 w 73"/>
                <a:gd name="T91" fmla="*/ 34 h 331"/>
                <a:gd name="T92" fmla="*/ 0 w 73"/>
                <a:gd name="T93" fmla="*/ 20 h 331"/>
                <a:gd name="T94" fmla="*/ 7 w 73"/>
                <a:gd name="T95" fmla="*/ 7 h 331"/>
                <a:gd name="T96" fmla="*/ 16 w 73"/>
                <a:gd name="T97" fmla="*/ 2 h 331"/>
                <a:gd name="T98" fmla="*/ 30 w 73"/>
                <a:gd name="T99" fmla="*/ 1 h 331"/>
                <a:gd name="T100" fmla="*/ 43 w 73"/>
                <a:gd name="T101" fmla="*/ 8 h 331"/>
                <a:gd name="T102" fmla="*/ 48 w 73"/>
                <a:gd name="T103" fmla="*/ 16 h 331"/>
                <a:gd name="T104" fmla="*/ 56 w 73"/>
                <a:gd name="T105" fmla="*/ 42 h 331"/>
                <a:gd name="T106" fmla="*/ 54 w 73"/>
                <a:gd name="T107" fmla="*/ 56 h 331"/>
                <a:gd name="T108" fmla="*/ 44 w 73"/>
                <a:gd name="T109" fmla="*/ 66 h 331"/>
                <a:gd name="T110" fmla="*/ 31 w 73"/>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331">
                  <a:moveTo>
                    <a:pt x="25" y="331"/>
                  </a:moveTo>
                  <a:lnTo>
                    <a:pt x="25" y="331"/>
                  </a:lnTo>
                  <a:lnTo>
                    <a:pt x="20" y="331"/>
                  </a:lnTo>
                  <a:lnTo>
                    <a:pt x="16" y="330"/>
                  </a:lnTo>
                  <a:lnTo>
                    <a:pt x="16" y="330"/>
                  </a:lnTo>
                  <a:lnTo>
                    <a:pt x="11" y="327"/>
                  </a:lnTo>
                  <a:lnTo>
                    <a:pt x="7" y="324"/>
                  </a:lnTo>
                  <a:lnTo>
                    <a:pt x="4" y="320"/>
                  </a:lnTo>
                  <a:lnTo>
                    <a:pt x="1" y="317"/>
                  </a:lnTo>
                  <a:lnTo>
                    <a:pt x="0" y="312"/>
                  </a:lnTo>
                  <a:lnTo>
                    <a:pt x="0" y="307"/>
                  </a:lnTo>
                  <a:lnTo>
                    <a:pt x="0" y="303"/>
                  </a:lnTo>
                  <a:lnTo>
                    <a:pt x="1" y="297"/>
                  </a:lnTo>
                  <a:lnTo>
                    <a:pt x="1" y="297"/>
                  </a:lnTo>
                  <a:lnTo>
                    <a:pt x="7" y="279"/>
                  </a:lnTo>
                  <a:lnTo>
                    <a:pt x="7" y="279"/>
                  </a:lnTo>
                  <a:lnTo>
                    <a:pt x="10" y="275"/>
                  </a:lnTo>
                  <a:lnTo>
                    <a:pt x="12" y="270"/>
                  </a:lnTo>
                  <a:lnTo>
                    <a:pt x="16" y="267"/>
                  </a:lnTo>
                  <a:lnTo>
                    <a:pt x="20" y="265"/>
                  </a:lnTo>
                  <a:lnTo>
                    <a:pt x="24" y="263"/>
                  </a:lnTo>
                  <a:lnTo>
                    <a:pt x="29" y="262"/>
                  </a:lnTo>
                  <a:lnTo>
                    <a:pt x="35" y="262"/>
                  </a:lnTo>
                  <a:lnTo>
                    <a:pt x="39" y="263"/>
                  </a:lnTo>
                  <a:lnTo>
                    <a:pt x="39" y="263"/>
                  </a:lnTo>
                  <a:lnTo>
                    <a:pt x="44" y="266"/>
                  </a:lnTo>
                  <a:lnTo>
                    <a:pt x="48" y="268"/>
                  </a:lnTo>
                  <a:lnTo>
                    <a:pt x="51" y="272"/>
                  </a:lnTo>
                  <a:lnTo>
                    <a:pt x="54" y="275"/>
                  </a:lnTo>
                  <a:lnTo>
                    <a:pt x="56" y="280"/>
                  </a:lnTo>
                  <a:lnTo>
                    <a:pt x="56" y="285"/>
                  </a:lnTo>
                  <a:lnTo>
                    <a:pt x="56" y="289"/>
                  </a:lnTo>
                  <a:lnTo>
                    <a:pt x="55" y="294"/>
                  </a:lnTo>
                  <a:lnTo>
                    <a:pt x="55" y="294"/>
                  </a:lnTo>
                  <a:lnTo>
                    <a:pt x="48" y="316"/>
                  </a:lnTo>
                  <a:lnTo>
                    <a:pt x="48" y="316"/>
                  </a:lnTo>
                  <a:lnTo>
                    <a:pt x="44" y="322"/>
                  </a:lnTo>
                  <a:lnTo>
                    <a:pt x="38" y="327"/>
                  </a:lnTo>
                  <a:lnTo>
                    <a:pt x="32" y="330"/>
                  </a:lnTo>
                  <a:lnTo>
                    <a:pt x="25" y="331"/>
                  </a:lnTo>
                  <a:lnTo>
                    <a:pt x="25" y="331"/>
                  </a:lnTo>
                  <a:close/>
                  <a:moveTo>
                    <a:pt x="47" y="246"/>
                  </a:moveTo>
                  <a:lnTo>
                    <a:pt x="47" y="246"/>
                  </a:lnTo>
                  <a:lnTo>
                    <a:pt x="43" y="246"/>
                  </a:lnTo>
                  <a:lnTo>
                    <a:pt x="43" y="246"/>
                  </a:lnTo>
                  <a:lnTo>
                    <a:pt x="38" y="244"/>
                  </a:lnTo>
                  <a:lnTo>
                    <a:pt x="33" y="242"/>
                  </a:lnTo>
                  <a:lnTo>
                    <a:pt x="30" y="238"/>
                  </a:lnTo>
                  <a:lnTo>
                    <a:pt x="26" y="236"/>
                  </a:lnTo>
                  <a:lnTo>
                    <a:pt x="24" y="231"/>
                  </a:lnTo>
                  <a:lnTo>
                    <a:pt x="22" y="227"/>
                  </a:lnTo>
                  <a:lnTo>
                    <a:pt x="22" y="222"/>
                  </a:lnTo>
                  <a:lnTo>
                    <a:pt x="22" y="217"/>
                  </a:lnTo>
                  <a:lnTo>
                    <a:pt x="22" y="217"/>
                  </a:lnTo>
                  <a:lnTo>
                    <a:pt x="23" y="198"/>
                  </a:lnTo>
                  <a:lnTo>
                    <a:pt x="23" y="198"/>
                  </a:lnTo>
                  <a:lnTo>
                    <a:pt x="24" y="193"/>
                  </a:lnTo>
                  <a:lnTo>
                    <a:pt x="26" y="189"/>
                  </a:lnTo>
                  <a:lnTo>
                    <a:pt x="29" y="184"/>
                  </a:lnTo>
                  <a:lnTo>
                    <a:pt x="32" y="181"/>
                  </a:lnTo>
                  <a:lnTo>
                    <a:pt x="36" y="178"/>
                  </a:lnTo>
                  <a:lnTo>
                    <a:pt x="41" y="177"/>
                  </a:lnTo>
                  <a:lnTo>
                    <a:pt x="45" y="175"/>
                  </a:lnTo>
                  <a:lnTo>
                    <a:pt x="50" y="175"/>
                  </a:lnTo>
                  <a:lnTo>
                    <a:pt x="50" y="175"/>
                  </a:lnTo>
                  <a:lnTo>
                    <a:pt x="55" y="175"/>
                  </a:lnTo>
                  <a:lnTo>
                    <a:pt x="60" y="178"/>
                  </a:lnTo>
                  <a:lnTo>
                    <a:pt x="64" y="180"/>
                  </a:lnTo>
                  <a:lnTo>
                    <a:pt x="67" y="184"/>
                  </a:lnTo>
                  <a:lnTo>
                    <a:pt x="70" y="187"/>
                  </a:lnTo>
                  <a:lnTo>
                    <a:pt x="71" y="192"/>
                  </a:lnTo>
                  <a:lnTo>
                    <a:pt x="73" y="197"/>
                  </a:lnTo>
                  <a:lnTo>
                    <a:pt x="73" y="202"/>
                  </a:lnTo>
                  <a:lnTo>
                    <a:pt x="73" y="202"/>
                  </a:lnTo>
                  <a:lnTo>
                    <a:pt x="70" y="223"/>
                  </a:lnTo>
                  <a:lnTo>
                    <a:pt x="70" y="223"/>
                  </a:lnTo>
                  <a:lnTo>
                    <a:pt x="70" y="228"/>
                  </a:lnTo>
                  <a:lnTo>
                    <a:pt x="68" y="232"/>
                  </a:lnTo>
                  <a:lnTo>
                    <a:pt x="66" y="236"/>
                  </a:lnTo>
                  <a:lnTo>
                    <a:pt x="62" y="240"/>
                  </a:lnTo>
                  <a:lnTo>
                    <a:pt x="58" y="242"/>
                  </a:lnTo>
                  <a:lnTo>
                    <a:pt x="55" y="243"/>
                  </a:lnTo>
                  <a:lnTo>
                    <a:pt x="51" y="244"/>
                  </a:lnTo>
                  <a:lnTo>
                    <a:pt x="47" y="246"/>
                  </a:lnTo>
                  <a:lnTo>
                    <a:pt x="47" y="246"/>
                  </a:lnTo>
                  <a:close/>
                  <a:moveTo>
                    <a:pt x="48" y="156"/>
                  </a:moveTo>
                  <a:lnTo>
                    <a:pt x="48" y="156"/>
                  </a:lnTo>
                  <a:lnTo>
                    <a:pt x="43" y="156"/>
                  </a:lnTo>
                  <a:lnTo>
                    <a:pt x="39" y="155"/>
                  </a:lnTo>
                  <a:lnTo>
                    <a:pt x="35" y="153"/>
                  </a:lnTo>
                  <a:lnTo>
                    <a:pt x="31" y="151"/>
                  </a:lnTo>
                  <a:lnTo>
                    <a:pt x="29" y="147"/>
                  </a:lnTo>
                  <a:lnTo>
                    <a:pt x="26" y="142"/>
                  </a:lnTo>
                  <a:lnTo>
                    <a:pt x="24" y="139"/>
                  </a:lnTo>
                  <a:lnTo>
                    <a:pt x="23" y="134"/>
                  </a:lnTo>
                  <a:lnTo>
                    <a:pt x="23" y="134"/>
                  </a:lnTo>
                  <a:lnTo>
                    <a:pt x="22" y="115"/>
                  </a:lnTo>
                  <a:lnTo>
                    <a:pt x="22" y="115"/>
                  </a:lnTo>
                  <a:lnTo>
                    <a:pt x="22" y="109"/>
                  </a:lnTo>
                  <a:lnTo>
                    <a:pt x="22" y="104"/>
                  </a:lnTo>
                  <a:lnTo>
                    <a:pt x="24" y="99"/>
                  </a:lnTo>
                  <a:lnTo>
                    <a:pt x="26" y="96"/>
                  </a:lnTo>
                  <a:lnTo>
                    <a:pt x="30" y="92"/>
                  </a:lnTo>
                  <a:lnTo>
                    <a:pt x="33" y="90"/>
                  </a:lnTo>
                  <a:lnTo>
                    <a:pt x="38" y="88"/>
                  </a:lnTo>
                  <a:lnTo>
                    <a:pt x="43" y="86"/>
                  </a:lnTo>
                  <a:lnTo>
                    <a:pt x="43" y="86"/>
                  </a:lnTo>
                  <a:lnTo>
                    <a:pt x="48" y="86"/>
                  </a:lnTo>
                  <a:lnTo>
                    <a:pt x="52" y="88"/>
                  </a:lnTo>
                  <a:lnTo>
                    <a:pt x="57" y="89"/>
                  </a:lnTo>
                  <a:lnTo>
                    <a:pt x="61" y="91"/>
                  </a:lnTo>
                  <a:lnTo>
                    <a:pt x="64" y="95"/>
                  </a:lnTo>
                  <a:lnTo>
                    <a:pt x="68" y="98"/>
                  </a:lnTo>
                  <a:lnTo>
                    <a:pt x="70" y="103"/>
                  </a:lnTo>
                  <a:lnTo>
                    <a:pt x="70" y="108"/>
                  </a:lnTo>
                  <a:lnTo>
                    <a:pt x="70" y="108"/>
                  </a:lnTo>
                  <a:lnTo>
                    <a:pt x="73" y="129"/>
                  </a:lnTo>
                  <a:lnTo>
                    <a:pt x="73" y="129"/>
                  </a:lnTo>
                  <a:lnTo>
                    <a:pt x="73" y="135"/>
                  </a:lnTo>
                  <a:lnTo>
                    <a:pt x="71" y="140"/>
                  </a:lnTo>
                  <a:lnTo>
                    <a:pt x="70" y="143"/>
                  </a:lnTo>
                  <a:lnTo>
                    <a:pt x="67" y="148"/>
                  </a:lnTo>
                  <a:lnTo>
                    <a:pt x="63" y="151"/>
                  </a:lnTo>
                  <a:lnTo>
                    <a:pt x="60" y="154"/>
                  </a:lnTo>
                  <a:lnTo>
                    <a:pt x="55" y="155"/>
                  </a:lnTo>
                  <a:lnTo>
                    <a:pt x="50" y="156"/>
                  </a:lnTo>
                  <a:lnTo>
                    <a:pt x="50" y="156"/>
                  </a:lnTo>
                  <a:lnTo>
                    <a:pt x="48" y="156"/>
                  </a:lnTo>
                  <a:lnTo>
                    <a:pt x="48" y="156"/>
                  </a:lnTo>
                  <a:close/>
                  <a:moveTo>
                    <a:pt x="31" y="70"/>
                  </a:moveTo>
                  <a:lnTo>
                    <a:pt x="31" y="70"/>
                  </a:lnTo>
                  <a:lnTo>
                    <a:pt x="24" y="69"/>
                  </a:lnTo>
                  <a:lnTo>
                    <a:pt x="17" y="65"/>
                  </a:lnTo>
                  <a:lnTo>
                    <a:pt x="11" y="59"/>
                  </a:lnTo>
                  <a:lnTo>
                    <a:pt x="7" y="52"/>
                  </a:lnTo>
                  <a:lnTo>
                    <a:pt x="7" y="52"/>
                  </a:lnTo>
                  <a:lnTo>
                    <a:pt x="1" y="34"/>
                  </a:lnTo>
                  <a:lnTo>
                    <a:pt x="1" y="34"/>
                  </a:lnTo>
                  <a:lnTo>
                    <a:pt x="0" y="29"/>
                  </a:lnTo>
                  <a:lnTo>
                    <a:pt x="0" y="25"/>
                  </a:lnTo>
                  <a:lnTo>
                    <a:pt x="0" y="20"/>
                  </a:lnTo>
                  <a:lnTo>
                    <a:pt x="1" y="15"/>
                  </a:lnTo>
                  <a:lnTo>
                    <a:pt x="4" y="12"/>
                  </a:lnTo>
                  <a:lnTo>
                    <a:pt x="7" y="7"/>
                  </a:lnTo>
                  <a:lnTo>
                    <a:pt x="11" y="4"/>
                  </a:lnTo>
                  <a:lnTo>
                    <a:pt x="16" y="2"/>
                  </a:lnTo>
                  <a:lnTo>
                    <a:pt x="16" y="2"/>
                  </a:lnTo>
                  <a:lnTo>
                    <a:pt x="20" y="1"/>
                  </a:lnTo>
                  <a:lnTo>
                    <a:pt x="25" y="0"/>
                  </a:lnTo>
                  <a:lnTo>
                    <a:pt x="30" y="1"/>
                  </a:lnTo>
                  <a:lnTo>
                    <a:pt x="35" y="2"/>
                  </a:lnTo>
                  <a:lnTo>
                    <a:pt x="39" y="4"/>
                  </a:lnTo>
                  <a:lnTo>
                    <a:pt x="43" y="8"/>
                  </a:lnTo>
                  <a:lnTo>
                    <a:pt x="45" y="12"/>
                  </a:lnTo>
                  <a:lnTo>
                    <a:pt x="48" y="16"/>
                  </a:lnTo>
                  <a:lnTo>
                    <a:pt x="48" y="16"/>
                  </a:lnTo>
                  <a:lnTo>
                    <a:pt x="55" y="37"/>
                  </a:lnTo>
                  <a:lnTo>
                    <a:pt x="55" y="37"/>
                  </a:lnTo>
                  <a:lnTo>
                    <a:pt x="56" y="42"/>
                  </a:lnTo>
                  <a:lnTo>
                    <a:pt x="56" y="47"/>
                  </a:lnTo>
                  <a:lnTo>
                    <a:pt x="55" y="52"/>
                  </a:lnTo>
                  <a:lnTo>
                    <a:pt x="54" y="56"/>
                  </a:lnTo>
                  <a:lnTo>
                    <a:pt x="51" y="60"/>
                  </a:lnTo>
                  <a:lnTo>
                    <a:pt x="48" y="64"/>
                  </a:lnTo>
                  <a:lnTo>
                    <a:pt x="44" y="66"/>
                  </a:lnTo>
                  <a:lnTo>
                    <a:pt x="39" y="69"/>
                  </a:lnTo>
                  <a:lnTo>
                    <a:pt x="39" y="69"/>
                  </a:lnTo>
                  <a:lnTo>
                    <a:pt x="31" y="70"/>
                  </a:lnTo>
                  <a:lnTo>
                    <a:pt x="31"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8" name="Freeform 148"/>
            <p:cNvSpPr/>
            <p:nvPr/>
          </p:nvSpPr>
          <p:spPr bwMode="auto">
            <a:xfrm>
              <a:off x="6459144" y="6222982"/>
              <a:ext cx="30163" cy="30163"/>
            </a:xfrm>
            <a:custGeom>
              <a:avLst/>
              <a:gdLst>
                <a:gd name="T0" fmla="*/ 25 w 56"/>
                <a:gd name="T1" fmla="*/ 58 h 58"/>
                <a:gd name="T2" fmla="*/ 25 w 56"/>
                <a:gd name="T3" fmla="*/ 58 h 58"/>
                <a:gd name="T4" fmla="*/ 20 w 56"/>
                <a:gd name="T5" fmla="*/ 57 h 58"/>
                <a:gd name="T6" fmla="*/ 17 w 56"/>
                <a:gd name="T7" fmla="*/ 57 h 58"/>
                <a:gd name="T8" fmla="*/ 12 w 56"/>
                <a:gd name="T9" fmla="*/ 54 h 58"/>
                <a:gd name="T10" fmla="*/ 8 w 56"/>
                <a:gd name="T11" fmla="*/ 52 h 58"/>
                <a:gd name="T12" fmla="*/ 8 w 56"/>
                <a:gd name="T13" fmla="*/ 52 h 58"/>
                <a:gd name="T14" fmla="*/ 5 w 56"/>
                <a:gd name="T15" fmla="*/ 48 h 58"/>
                <a:gd name="T16" fmla="*/ 2 w 56"/>
                <a:gd name="T17" fmla="*/ 44 h 58"/>
                <a:gd name="T18" fmla="*/ 0 w 56"/>
                <a:gd name="T19" fmla="*/ 40 h 58"/>
                <a:gd name="T20" fmla="*/ 0 w 56"/>
                <a:gd name="T21" fmla="*/ 35 h 58"/>
                <a:gd name="T22" fmla="*/ 0 w 56"/>
                <a:gd name="T23" fmla="*/ 31 h 58"/>
                <a:gd name="T24" fmla="*/ 1 w 56"/>
                <a:gd name="T25" fmla="*/ 26 h 58"/>
                <a:gd name="T26" fmla="*/ 2 w 56"/>
                <a:gd name="T27" fmla="*/ 21 h 58"/>
                <a:gd name="T28" fmla="*/ 6 w 56"/>
                <a:gd name="T29" fmla="*/ 16 h 58"/>
                <a:gd name="T30" fmla="*/ 6 w 56"/>
                <a:gd name="T31" fmla="*/ 16 h 58"/>
                <a:gd name="T32" fmla="*/ 11 w 56"/>
                <a:gd name="T33" fmla="*/ 9 h 58"/>
                <a:gd name="T34" fmla="*/ 11 w 56"/>
                <a:gd name="T35" fmla="*/ 9 h 58"/>
                <a:gd name="T36" fmla="*/ 14 w 56"/>
                <a:gd name="T37" fmla="*/ 6 h 58"/>
                <a:gd name="T38" fmla="*/ 19 w 56"/>
                <a:gd name="T39" fmla="*/ 3 h 58"/>
                <a:gd name="T40" fmla="*/ 23 w 56"/>
                <a:gd name="T41" fmla="*/ 1 h 58"/>
                <a:gd name="T42" fmla="*/ 27 w 56"/>
                <a:gd name="T43" fmla="*/ 0 h 58"/>
                <a:gd name="T44" fmla="*/ 32 w 56"/>
                <a:gd name="T45" fmla="*/ 0 h 58"/>
                <a:gd name="T46" fmla="*/ 37 w 56"/>
                <a:gd name="T47" fmla="*/ 0 h 58"/>
                <a:gd name="T48" fmla="*/ 42 w 56"/>
                <a:gd name="T49" fmla="*/ 2 h 58"/>
                <a:gd name="T50" fmla="*/ 46 w 56"/>
                <a:gd name="T51" fmla="*/ 4 h 58"/>
                <a:gd name="T52" fmla="*/ 46 w 56"/>
                <a:gd name="T53" fmla="*/ 4 h 58"/>
                <a:gd name="T54" fmla="*/ 50 w 56"/>
                <a:gd name="T55" fmla="*/ 8 h 58"/>
                <a:gd name="T56" fmla="*/ 52 w 56"/>
                <a:gd name="T57" fmla="*/ 12 h 58"/>
                <a:gd name="T58" fmla="*/ 55 w 56"/>
                <a:gd name="T59" fmla="*/ 16 h 58"/>
                <a:gd name="T60" fmla="*/ 56 w 56"/>
                <a:gd name="T61" fmla="*/ 21 h 58"/>
                <a:gd name="T62" fmla="*/ 56 w 56"/>
                <a:gd name="T63" fmla="*/ 26 h 58"/>
                <a:gd name="T64" fmla="*/ 56 w 56"/>
                <a:gd name="T65" fmla="*/ 31 h 58"/>
                <a:gd name="T66" fmla="*/ 53 w 56"/>
                <a:gd name="T67" fmla="*/ 35 h 58"/>
                <a:gd name="T68" fmla="*/ 51 w 56"/>
                <a:gd name="T69" fmla="*/ 39 h 58"/>
                <a:gd name="T70" fmla="*/ 51 w 56"/>
                <a:gd name="T71" fmla="*/ 39 h 58"/>
                <a:gd name="T72" fmla="*/ 44 w 56"/>
                <a:gd name="T73" fmla="*/ 48 h 58"/>
                <a:gd name="T74" fmla="*/ 44 w 56"/>
                <a:gd name="T75" fmla="*/ 48 h 58"/>
                <a:gd name="T76" fmla="*/ 39 w 56"/>
                <a:gd name="T77" fmla="*/ 52 h 58"/>
                <a:gd name="T78" fmla="*/ 35 w 56"/>
                <a:gd name="T79" fmla="*/ 56 h 58"/>
                <a:gd name="T80" fmla="*/ 30 w 56"/>
                <a:gd name="T81" fmla="*/ 57 h 58"/>
                <a:gd name="T82" fmla="*/ 25 w 56"/>
                <a:gd name="T83" fmla="*/ 58 h 58"/>
                <a:gd name="T84" fmla="*/ 25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25" y="58"/>
                  </a:moveTo>
                  <a:lnTo>
                    <a:pt x="25" y="58"/>
                  </a:lnTo>
                  <a:lnTo>
                    <a:pt x="20" y="57"/>
                  </a:lnTo>
                  <a:lnTo>
                    <a:pt x="17" y="57"/>
                  </a:lnTo>
                  <a:lnTo>
                    <a:pt x="12" y="54"/>
                  </a:lnTo>
                  <a:lnTo>
                    <a:pt x="8" y="52"/>
                  </a:lnTo>
                  <a:lnTo>
                    <a:pt x="8" y="52"/>
                  </a:lnTo>
                  <a:lnTo>
                    <a:pt x="5" y="48"/>
                  </a:lnTo>
                  <a:lnTo>
                    <a:pt x="2" y="44"/>
                  </a:lnTo>
                  <a:lnTo>
                    <a:pt x="0" y="40"/>
                  </a:lnTo>
                  <a:lnTo>
                    <a:pt x="0" y="35"/>
                  </a:lnTo>
                  <a:lnTo>
                    <a:pt x="0" y="31"/>
                  </a:lnTo>
                  <a:lnTo>
                    <a:pt x="1" y="26"/>
                  </a:lnTo>
                  <a:lnTo>
                    <a:pt x="2" y="21"/>
                  </a:lnTo>
                  <a:lnTo>
                    <a:pt x="6" y="16"/>
                  </a:lnTo>
                  <a:lnTo>
                    <a:pt x="6" y="16"/>
                  </a:lnTo>
                  <a:lnTo>
                    <a:pt x="11" y="9"/>
                  </a:lnTo>
                  <a:lnTo>
                    <a:pt x="11" y="9"/>
                  </a:lnTo>
                  <a:lnTo>
                    <a:pt x="14" y="6"/>
                  </a:lnTo>
                  <a:lnTo>
                    <a:pt x="19" y="3"/>
                  </a:lnTo>
                  <a:lnTo>
                    <a:pt x="23" y="1"/>
                  </a:lnTo>
                  <a:lnTo>
                    <a:pt x="27" y="0"/>
                  </a:lnTo>
                  <a:lnTo>
                    <a:pt x="32" y="0"/>
                  </a:lnTo>
                  <a:lnTo>
                    <a:pt x="37" y="0"/>
                  </a:lnTo>
                  <a:lnTo>
                    <a:pt x="42" y="2"/>
                  </a:lnTo>
                  <a:lnTo>
                    <a:pt x="46" y="4"/>
                  </a:lnTo>
                  <a:lnTo>
                    <a:pt x="46" y="4"/>
                  </a:lnTo>
                  <a:lnTo>
                    <a:pt x="50" y="8"/>
                  </a:lnTo>
                  <a:lnTo>
                    <a:pt x="52" y="12"/>
                  </a:lnTo>
                  <a:lnTo>
                    <a:pt x="55" y="16"/>
                  </a:lnTo>
                  <a:lnTo>
                    <a:pt x="56" y="21"/>
                  </a:lnTo>
                  <a:lnTo>
                    <a:pt x="56" y="26"/>
                  </a:lnTo>
                  <a:lnTo>
                    <a:pt x="56" y="31"/>
                  </a:lnTo>
                  <a:lnTo>
                    <a:pt x="53" y="35"/>
                  </a:lnTo>
                  <a:lnTo>
                    <a:pt x="51" y="39"/>
                  </a:lnTo>
                  <a:lnTo>
                    <a:pt x="51" y="39"/>
                  </a:lnTo>
                  <a:lnTo>
                    <a:pt x="44" y="48"/>
                  </a:lnTo>
                  <a:lnTo>
                    <a:pt x="44" y="48"/>
                  </a:lnTo>
                  <a:lnTo>
                    <a:pt x="39" y="52"/>
                  </a:lnTo>
                  <a:lnTo>
                    <a:pt x="35"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9" name="Freeform 149"/>
            <p:cNvSpPr/>
            <p:nvPr/>
          </p:nvSpPr>
          <p:spPr bwMode="auto">
            <a:xfrm>
              <a:off x="6635356" y="6005494"/>
              <a:ext cx="30163" cy="30163"/>
            </a:xfrm>
            <a:custGeom>
              <a:avLst/>
              <a:gdLst>
                <a:gd name="T0" fmla="*/ 25 w 56"/>
                <a:gd name="T1" fmla="*/ 58 h 58"/>
                <a:gd name="T2" fmla="*/ 25 w 56"/>
                <a:gd name="T3" fmla="*/ 58 h 58"/>
                <a:gd name="T4" fmla="*/ 17 w 56"/>
                <a:gd name="T5" fmla="*/ 57 h 58"/>
                <a:gd name="T6" fmla="*/ 10 w 56"/>
                <a:gd name="T7" fmla="*/ 53 h 58"/>
                <a:gd name="T8" fmla="*/ 10 w 56"/>
                <a:gd name="T9" fmla="*/ 53 h 58"/>
                <a:gd name="T10" fmla="*/ 6 w 56"/>
                <a:gd name="T11" fmla="*/ 50 h 58"/>
                <a:gd name="T12" fmla="*/ 3 w 56"/>
                <a:gd name="T13" fmla="*/ 46 h 58"/>
                <a:gd name="T14" fmla="*/ 2 w 56"/>
                <a:gd name="T15" fmla="*/ 42 h 58"/>
                <a:gd name="T16" fmla="*/ 0 w 56"/>
                <a:gd name="T17" fmla="*/ 37 h 58"/>
                <a:gd name="T18" fmla="*/ 0 w 56"/>
                <a:gd name="T19" fmla="*/ 32 h 58"/>
                <a:gd name="T20" fmla="*/ 0 w 56"/>
                <a:gd name="T21" fmla="*/ 27 h 58"/>
                <a:gd name="T22" fmla="*/ 3 w 56"/>
                <a:gd name="T23" fmla="*/ 23 h 58"/>
                <a:gd name="T24" fmla="*/ 5 w 56"/>
                <a:gd name="T25" fmla="*/ 18 h 58"/>
                <a:gd name="T26" fmla="*/ 5 w 56"/>
                <a:gd name="T27" fmla="*/ 18 h 58"/>
                <a:gd name="T28" fmla="*/ 12 w 56"/>
                <a:gd name="T29" fmla="*/ 8 h 58"/>
                <a:gd name="T30" fmla="*/ 12 w 56"/>
                <a:gd name="T31" fmla="*/ 8 h 58"/>
                <a:gd name="T32" fmla="*/ 16 w 56"/>
                <a:gd name="T33" fmla="*/ 6 h 58"/>
                <a:gd name="T34" fmla="*/ 21 w 56"/>
                <a:gd name="T35" fmla="*/ 2 h 58"/>
                <a:gd name="T36" fmla="*/ 24 w 56"/>
                <a:gd name="T37" fmla="*/ 1 h 58"/>
                <a:gd name="T38" fmla="*/ 29 w 56"/>
                <a:gd name="T39" fmla="*/ 0 h 58"/>
                <a:gd name="T40" fmla="*/ 34 w 56"/>
                <a:gd name="T41" fmla="*/ 0 h 58"/>
                <a:gd name="T42" fmla="*/ 38 w 56"/>
                <a:gd name="T43" fmla="*/ 1 h 58"/>
                <a:gd name="T44" fmla="*/ 43 w 56"/>
                <a:gd name="T45" fmla="*/ 2 h 58"/>
                <a:gd name="T46" fmla="*/ 48 w 56"/>
                <a:gd name="T47" fmla="*/ 6 h 58"/>
                <a:gd name="T48" fmla="*/ 48 w 56"/>
                <a:gd name="T49" fmla="*/ 6 h 58"/>
                <a:gd name="T50" fmla="*/ 52 w 56"/>
                <a:gd name="T51" fmla="*/ 10 h 58"/>
                <a:gd name="T52" fmla="*/ 54 w 56"/>
                <a:gd name="T53" fmla="*/ 13 h 58"/>
                <a:gd name="T54" fmla="*/ 55 w 56"/>
                <a:gd name="T55" fmla="*/ 18 h 58"/>
                <a:gd name="T56" fmla="*/ 56 w 56"/>
                <a:gd name="T57" fmla="*/ 23 h 58"/>
                <a:gd name="T58" fmla="*/ 56 w 56"/>
                <a:gd name="T59" fmla="*/ 27 h 58"/>
                <a:gd name="T60" fmla="*/ 55 w 56"/>
                <a:gd name="T61" fmla="*/ 32 h 58"/>
                <a:gd name="T62" fmla="*/ 54 w 56"/>
                <a:gd name="T63" fmla="*/ 37 h 58"/>
                <a:gd name="T64" fmla="*/ 50 w 56"/>
                <a:gd name="T65" fmla="*/ 40 h 58"/>
                <a:gd name="T66" fmla="*/ 50 w 56"/>
                <a:gd name="T67" fmla="*/ 40 h 58"/>
                <a:gd name="T68" fmla="*/ 44 w 56"/>
                <a:gd name="T69" fmla="*/ 49 h 58"/>
                <a:gd name="T70" fmla="*/ 44 w 56"/>
                <a:gd name="T71" fmla="*/ 49 h 58"/>
                <a:gd name="T72" fmla="*/ 41 w 56"/>
                <a:gd name="T73" fmla="*/ 52 h 58"/>
                <a:gd name="T74" fmla="*/ 36 w 56"/>
                <a:gd name="T75" fmla="*/ 56 h 58"/>
                <a:gd name="T76" fmla="*/ 30 w 56"/>
                <a:gd name="T77" fmla="*/ 57 h 58"/>
                <a:gd name="T78" fmla="*/ 25 w 56"/>
                <a:gd name="T79" fmla="*/ 58 h 58"/>
                <a:gd name="T80" fmla="*/ 25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25" y="58"/>
                  </a:moveTo>
                  <a:lnTo>
                    <a:pt x="25" y="58"/>
                  </a:lnTo>
                  <a:lnTo>
                    <a:pt x="17" y="57"/>
                  </a:lnTo>
                  <a:lnTo>
                    <a:pt x="10" y="53"/>
                  </a:lnTo>
                  <a:lnTo>
                    <a:pt x="10" y="53"/>
                  </a:lnTo>
                  <a:lnTo>
                    <a:pt x="6" y="50"/>
                  </a:lnTo>
                  <a:lnTo>
                    <a:pt x="3" y="46"/>
                  </a:lnTo>
                  <a:lnTo>
                    <a:pt x="2" y="42"/>
                  </a:lnTo>
                  <a:lnTo>
                    <a:pt x="0" y="37"/>
                  </a:lnTo>
                  <a:lnTo>
                    <a:pt x="0" y="32"/>
                  </a:lnTo>
                  <a:lnTo>
                    <a:pt x="0" y="27"/>
                  </a:lnTo>
                  <a:lnTo>
                    <a:pt x="3" y="23"/>
                  </a:lnTo>
                  <a:lnTo>
                    <a:pt x="5" y="18"/>
                  </a:lnTo>
                  <a:lnTo>
                    <a:pt x="5" y="18"/>
                  </a:lnTo>
                  <a:lnTo>
                    <a:pt x="12" y="8"/>
                  </a:lnTo>
                  <a:lnTo>
                    <a:pt x="12" y="8"/>
                  </a:lnTo>
                  <a:lnTo>
                    <a:pt x="16" y="6"/>
                  </a:lnTo>
                  <a:lnTo>
                    <a:pt x="21" y="2"/>
                  </a:lnTo>
                  <a:lnTo>
                    <a:pt x="24" y="1"/>
                  </a:lnTo>
                  <a:lnTo>
                    <a:pt x="29" y="0"/>
                  </a:lnTo>
                  <a:lnTo>
                    <a:pt x="34" y="0"/>
                  </a:lnTo>
                  <a:lnTo>
                    <a:pt x="38" y="1"/>
                  </a:lnTo>
                  <a:lnTo>
                    <a:pt x="43" y="2"/>
                  </a:lnTo>
                  <a:lnTo>
                    <a:pt x="48" y="6"/>
                  </a:lnTo>
                  <a:lnTo>
                    <a:pt x="48" y="6"/>
                  </a:lnTo>
                  <a:lnTo>
                    <a:pt x="52" y="10"/>
                  </a:lnTo>
                  <a:lnTo>
                    <a:pt x="54" y="13"/>
                  </a:lnTo>
                  <a:lnTo>
                    <a:pt x="55" y="18"/>
                  </a:lnTo>
                  <a:lnTo>
                    <a:pt x="56" y="23"/>
                  </a:lnTo>
                  <a:lnTo>
                    <a:pt x="56" y="27"/>
                  </a:lnTo>
                  <a:lnTo>
                    <a:pt x="55" y="32"/>
                  </a:lnTo>
                  <a:lnTo>
                    <a:pt x="54" y="37"/>
                  </a:lnTo>
                  <a:lnTo>
                    <a:pt x="50" y="40"/>
                  </a:lnTo>
                  <a:lnTo>
                    <a:pt x="50" y="40"/>
                  </a:lnTo>
                  <a:lnTo>
                    <a:pt x="44" y="49"/>
                  </a:lnTo>
                  <a:lnTo>
                    <a:pt x="44" y="49"/>
                  </a:lnTo>
                  <a:lnTo>
                    <a:pt x="41" y="52"/>
                  </a:lnTo>
                  <a:lnTo>
                    <a:pt x="36"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0" name="Freeform 150"/>
            <p:cNvSpPr>
              <a:spLocks noEditPoints="1"/>
            </p:cNvSpPr>
            <p:nvPr/>
          </p:nvSpPr>
          <p:spPr bwMode="auto">
            <a:xfrm>
              <a:off x="6605194" y="6042007"/>
              <a:ext cx="39688" cy="174625"/>
            </a:xfrm>
            <a:custGeom>
              <a:avLst/>
              <a:gdLst>
                <a:gd name="T0" fmla="*/ 42 w 74"/>
                <a:gd name="T1" fmla="*/ 330 h 331"/>
                <a:gd name="T2" fmla="*/ 27 w 74"/>
                <a:gd name="T3" fmla="*/ 316 h 331"/>
                <a:gd name="T4" fmla="*/ 18 w 74"/>
                <a:gd name="T5" fmla="*/ 294 h 331"/>
                <a:gd name="T6" fmla="*/ 18 w 74"/>
                <a:gd name="T7" fmla="*/ 280 h 331"/>
                <a:gd name="T8" fmla="*/ 27 w 74"/>
                <a:gd name="T9" fmla="*/ 268 h 331"/>
                <a:gd name="T10" fmla="*/ 35 w 74"/>
                <a:gd name="T11" fmla="*/ 263 h 331"/>
                <a:gd name="T12" fmla="*/ 49 w 74"/>
                <a:gd name="T13" fmla="*/ 263 h 331"/>
                <a:gd name="T14" fmla="*/ 61 w 74"/>
                <a:gd name="T15" fmla="*/ 270 h 331"/>
                <a:gd name="T16" fmla="*/ 66 w 74"/>
                <a:gd name="T17" fmla="*/ 279 h 331"/>
                <a:gd name="T18" fmla="*/ 74 w 74"/>
                <a:gd name="T19" fmla="*/ 303 h 331"/>
                <a:gd name="T20" fmla="*/ 72 w 74"/>
                <a:gd name="T21" fmla="*/ 317 h 331"/>
                <a:gd name="T22" fmla="*/ 63 w 74"/>
                <a:gd name="T23" fmla="*/ 327 h 331"/>
                <a:gd name="T24" fmla="*/ 54 w 74"/>
                <a:gd name="T25" fmla="*/ 331 h 331"/>
                <a:gd name="T26" fmla="*/ 28 w 74"/>
                <a:gd name="T27" fmla="*/ 246 h 331"/>
                <a:gd name="T28" fmla="*/ 19 w 74"/>
                <a:gd name="T29" fmla="*/ 243 h 331"/>
                <a:gd name="T30" fmla="*/ 9 w 74"/>
                <a:gd name="T31" fmla="*/ 236 h 331"/>
                <a:gd name="T32" fmla="*/ 3 w 74"/>
                <a:gd name="T33" fmla="*/ 223 h 331"/>
                <a:gd name="T34" fmla="*/ 0 w 74"/>
                <a:gd name="T35" fmla="*/ 202 h 331"/>
                <a:gd name="T36" fmla="*/ 4 w 74"/>
                <a:gd name="T37" fmla="*/ 187 h 331"/>
                <a:gd name="T38" fmla="*/ 15 w 74"/>
                <a:gd name="T39" fmla="*/ 178 h 331"/>
                <a:gd name="T40" fmla="*/ 24 w 74"/>
                <a:gd name="T41" fmla="*/ 175 h 331"/>
                <a:gd name="T42" fmla="*/ 38 w 74"/>
                <a:gd name="T43" fmla="*/ 178 h 331"/>
                <a:gd name="T44" fmla="*/ 48 w 74"/>
                <a:gd name="T45" fmla="*/ 189 h 331"/>
                <a:gd name="T46" fmla="*/ 50 w 74"/>
                <a:gd name="T47" fmla="*/ 198 h 331"/>
                <a:gd name="T48" fmla="*/ 53 w 74"/>
                <a:gd name="T49" fmla="*/ 222 h 331"/>
                <a:gd name="T50" fmla="*/ 48 w 74"/>
                <a:gd name="T51" fmla="*/ 236 h 331"/>
                <a:gd name="T52" fmla="*/ 36 w 74"/>
                <a:gd name="T53" fmla="*/ 244 h 331"/>
                <a:gd name="T54" fmla="*/ 28 w 74"/>
                <a:gd name="T55" fmla="*/ 246 h 331"/>
                <a:gd name="T56" fmla="*/ 25 w 74"/>
                <a:gd name="T57" fmla="*/ 156 h 331"/>
                <a:gd name="T58" fmla="*/ 19 w 74"/>
                <a:gd name="T59" fmla="*/ 155 h 331"/>
                <a:gd name="T60" fmla="*/ 6 w 74"/>
                <a:gd name="T61" fmla="*/ 148 h 331"/>
                <a:gd name="T62" fmla="*/ 2 w 74"/>
                <a:gd name="T63" fmla="*/ 135 h 331"/>
                <a:gd name="T64" fmla="*/ 3 w 74"/>
                <a:gd name="T65" fmla="*/ 108 h 331"/>
                <a:gd name="T66" fmla="*/ 6 w 74"/>
                <a:gd name="T67" fmla="*/ 98 h 331"/>
                <a:gd name="T68" fmla="*/ 17 w 74"/>
                <a:gd name="T69" fmla="*/ 89 h 331"/>
                <a:gd name="T70" fmla="*/ 31 w 74"/>
                <a:gd name="T71" fmla="*/ 86 h 331"/>
                <a:gd name="T72" fmla="*/ 41 w 74"/>
                <a:gd name="T73" fmla="*/ 90 h 331"/>
                <a:gd name="T74" fmla="*/ 50 w 74"/>
                <a:gd name="T75" fmla="*/ 99 h 331"/>
                <a:gd name="T76" fmla="*/ 53 w 74"/>
                <a:gd name="T77" fmla="*/ 115 h 331"/>
                <a:gd name="T78" fmla="*/ 50 w 74"/>
                <a:gd name="T79" fmla="*/ 134 h 331"/>
                <a:gd name="T80" fmla="*/ 46 w 74"/>
                <a:gd name="T81" fmla="*/ 147 h 331"/>
                <a:gd name="T82" fmla="*/ 35 w 74"/>
                <a:gd name="T83" fmla="*/ 155 h 331"/>
                <a:gd name="T84" fmla="*/ 25 w 74"/>
                <a:gd name="T85" fmla="*/ 156 h 331"/>
                <a:gd name="T86" fmla="*/ 35 w 74"/>
                <a:gd name="T87" fmla="*/ 69 h 331"/>
                <a:gd name="T88" fmla="*/ 27 w 74"/>
                <a:gd name="T89" fmla="*/ 64 h 331"/>
                <a:gd name="T90" fmla="*/ 18 w 74"/>
                <a:gd name="T91" fmla="*/ 52 h 331"/>
                <a:gd name="T92" fmla="*/ 18 w 74"/>
                <a:gd name="T93" fmla="*/ 37 h 331"/>
                <a:gd name="T94" fmla="*/ 27 w 74"/>
                <a:gd name="T95" fmla="*/ 16 h 331"/>
                <a:gd name="T96" fmla="*/ 35 w 74"/>
                <a:gd name="T97" fmla="*/ 4 h 331"/>
                <a:gd name="T98" fmla="*/ 49 w 74"/>
                <a:gd name="T99" fmla="*/ 0 h 331"/>
                <a:gd name="T100" fmla="*/ 59 w 74"/>
                <a:gd name="T101" fmla="*/ 2 h 331"/>
                <a:gd name="T102" fmla="*/ 71 w 74"/>
                <a:gd name="T103" fmla="*/ 12 h 331"/>
                <a:gd name="T104" fmla="*/ 74 w 74"/>
                <a:gd name="T105" fmla="*/ 25 h 331"/>
                <a:gd name="T106" fmla="*/ 73 w 74"/>
                <a:gd name="T107" fmla="*/ 34 h 331"/>
                <a:gd name="T108" fmla="*/ 62 w 74"/>
                <a:gd name="T109" fmla="*/ 59 h 331"/>
                <a:gd name="T110" fmla="*/ 42 w 74"/>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 h="331">
                  <a:moveTo>
                    <a:pt x="49" y="331"/>
                  </a:moveTo>
                  <a:lnTo>
                    <a:pt x="49" y="331"/>
                  </a:lnTo>
                  <a:lnTo>
                    <a:pt x="42" y="330"/>
                  </a:lnTo>
                  <a:lnTo>
                    <a:pt x="35" y="327"/>
                  </a:lnTo>
                  <a:lnTo>
                    <a:pt x="30" y="322"/>
                  </a:lnTo>
                  <a:lnTo>
                    <a:pt x="27" y="316"/>
                  </a:lnTo>
                  <a:lnTo>
                    <a:pt x="27" y="316"/>
                  </a:lnTo>
                  <a:lnTo>
                    <a:pt x="18" y="294"/>
                  </a:lnTo>
                  <a:lnTo>
                    <a:pt x="18" y="294"/>
                  </a:lnTo>
                  <a:lnTo>
                    <a:pt x="18" y="289"/>
                  </a:lnTo>
                  <a:lnTo>
                    <a:pt x="18" y="285"/>
                  </a:lnTo>
                  <a:lnTo>
                    <a:pt x="18" y="280"/>
                  </a:lnTo>
                  <a:lnTo>
                    <a:pt x="21" y="275"/>
                  </a:lnTo>
                  <a:lnTo>
                    <a:pt x="23" y="272"/>
                  </a:lnTo>
                  <a:lnTo>
                    <a:pt x="27" y="268"/>
                  </a:lnTo>
                  <a:lnTo>
                    <a:pt x="30" y="266"/>
                  </a:lnTo>
                  <a:lnTo>
                    <a:pt x="35" y="263"/>
                  </a:lnTo>
                  <a:lnTo>
                    <a:pt x="35" y="263"/>
                  </a:lnTo>
                  <a:lnTo>
                    <a:pt x="40" y="262"/>
                  </a:lnTo>
                  <a:lnTo>
                    <a:pt x="44" y="262"/>
                  </a:lnTo>
                  <a:lnTo>
                    <a:pt x="49" y="263"/>
                  </a:lnTo>
                  <a:lnTo>
                    <a:pt x="54" y="265"/>
                  </a:lnTo>
                  <a:lnTo>
                    <a:pt x="57" y="267"/>
                  </a:lnTo>
                  <a:lnTo>
                    <a:pt x="61" y="270"/>
                  </a:lnTo>
                  <a:lnTo>
                    <a:pt x="65" y="275"/>
                  </a:lnTo>
                  <a:lnTo>
                    <a:pt x="66" y="279"/>
                  </a:lnTo>
                  <a:lnTo>
                    <a:pt x="66" y="279"/>
                  </a:lnTo>
                  <a:lnTo>
                    <a:pt x="73" y="297"/>
                  </a:lnTo>
                  <a:lnTo>
                    <a:pt x="73" y="297"/>
                  </a:lnTo>
                  <a:lnTo>
                    <a:pt x="74" y="303"/>
                  </a:lnTo>
                  <a:lnTo>
                    <a:pt x="74" y="307"/>
                  </a:lnTo>
                  <a:lnTo>
                    <a:pt x="74" y="312"/>
                  </a:lnTo>
                  <a:lnTo>
                    <a:pt x="72" y="317"/>
                  </a:lnTo>
                  <a:lnTo>
                    <a:pt x="69" y="320"/>
                  </a:lnTo>
                  <a:lnTo>
                    <a:pt x="67" y="324"/>
                  </a:lnTo>
                  <a:lnTo>
                    <a:pt x="63" y="327"/>
                  </a:lnTo>
                  <a:lnTo>
                    <a:pt x="59" y="330"/>
                  </a:lnTo>
                  <a:lnTo>
                    <a:pt x="59" y="330"/>
                  </a:lnTo>
                  <a:lnTo>
                    <a:pt x="54" y="331"/>
                  </a:lnTo>
                  <a:lnTo>
                    <a:pt x="49" y="331"/>
                  </a:lnTo>
                  <a:lnTo>
                    <a:pt x="49" y="331"/>
                  </a:lnTo>
                  <a:close/>
                  <a:moveTo>
                    <a:pt x="28" y="246"/>
                  </a:moveTo>
                  <a:lnTo>
                    <a:pt x="28" y="246"/>
                  </a:lnTo>
                  <a:lnTo>
                    <a:pt x="23" y="244"/>
                  </a:lnTo>
                  <a:lnTo>
                    <a:pt x="19" y="243"/>
                  </a:lnTo>
                  <a:lnTo>
                    <a:pt x="15" y="242"/>
                  </a:lnTo>
                  <a:lnTo>
                    <a:pt x="11" y="240"/>
                  </a:lnTo>
                  <a:lnTo>
                    <a:pt x="9" y="236"/>
                  </a:lnTo>
                  <a:lnTo>
                    <a:pt x="6" y="232"/>
                  </a:lnTo>
                  <a:lnTo>
                    <a:pt x="4" y="228"/>
                  </a:lnTo>
                  <a:lnTo>
                    <a:pt x="3" y="223"/>
                  </a:lnTo>
                  <a:lnTo>
                    <a:pt x="3" y="223"/>
                  </a:lnTo>
                  <a:lnTo>
                    <a:pt x="0" y="202"/>
                  </a:lnTo>
                  <a:lnTo>
                    <a:pt x="0" y="202"/>
                  </a:lnTo>
                  <a:lnTo>
                    <a:pt x="2" y="197"/>
                  </a:lnTo>
                  <a:lnTo>
                    <a:pt x="2" y="192"/>
                  </a:lnTo>
                  <a:lnTo>
                    <a:pt x="4" y="187"/>
                  </a:lnTo>
                  <a:lnTo>
                    <a:pt x="6" y="184"/>
                  </a:lnTo>
                  <a:lnTo>
                    <a:pt x="10" y="180"/>
                  </a:lnTo>
                  <a:lnTo>
                    <a:pt x="15" y="178"/>
                  </a:lnTo>
                  <a:lnTo>
                    <a:pt x="19" y="175"/>
                  </a:lnTo>
                  <a:lnTo>
                    <a:pt x="24" y="175"/>
                  </a:lnTo>
                  <a:lnTo>
                    <a:pt x="24" y="175"/>
                  </a:lnTo>
                  <a:lnTo>
                    <a:pt x="29" y="175"/>
                  </a:lnTo>
                  <a:lnTo>
                    <a:pt x="34" y="177"/>
                  </a:lnTo>
                  <a:lnTo>
                    <a:pt x="38" y="178"/>
                  </a:lnTo>
                  <a:lnTo>
                    <a:pt x="42" y="181"/>
                  </a:lnTo>
                  <a:lnTo>
                    <a:pt x="46" y="184"/>
                  </a:lnTo>
                  <a:lnTo>
                    <a:pt x="48" y="189"/>
                  </a:lnTo>
                  <a:lnTo>
                    <a:pt x="50" y="193"/>
                  </a:lnTo>
                  <a:lnTo>
                    <a:pt x="50" y="198"/>
                  </a:lnTo>
                  <a:lnTo>
                    <a:pt x="50" y="198"/>
                  </a:lnTo>
                  <a:lnTo>
                    <a:pt x="53" y="217"/>
                  </a:lnTo>
                  <a:lnTo>
                    <a:pt x="53" y="217"/>
                  </a:lnTo>
                  <a:lnTo>
                    <a:pt x="53" y="222"/>
                  </a:lnTo>
                  <a:lnTo>
                    <a:pt x="52" y="227"/>
                  </a:lnTo>
                  <a:lnTo>
                    <a:pt x="50" y="231"/>
                  </a:lnTo>
                  <a:lnTo>
                    <a:pt x="48" y="236"/>
                  </a:lnTo>
                  <a:lnTo>
                    <a:pt x="44" y="238"/>
                  </a:lnTo>
                  <a:lnTo>
                    <a:pt x="41" y="242"/>
                  </a:lnTo>
                  <a:lnTo>
                    <a:pt x="36" y="244"/>
                  </a:lnTo>
                  <a:lnTo>
                    <a:pt x="31" y="246"/>
                  </a:lnTo>
                  <a:lnTo>
                    <a:pt x="31" y="246"/>
                  </a:lnTo>
                  <a:lnTo>
                    <a:pt x="28" y="246"/>
                  </a:lnTo>
                  <a:lnTo>
                    <a:pt x="28" y="246"/>
                  </a:lnTo>
                  <a:close/>
                  <a:moveTo>
                    <a:pt x="25" y="156"/>
                  </a:moveTo>
                  <a:lnTo>
                    <a:pt x="25" y="156"/>
                  </a:lnTo>
                  <a:lnTo>
                    <a:pt x="24" y="156"/>
                  </a:lnTo>
                  <a:lnTo>
                    <a:pt x="24" y="156"/>
                  </a:lnTo>
                  <a:lnTo>
                    <a:pt x="19" y="155"/>
                  </a:lnTo>
                  <a:lnTo>
                    <a:pt x="15" y="154"/>
                  </a:lnTo>
                  <a:lnTo>
                    <a:pt x="10" y="151"/>
                  </a:lnTo>
                  <a:lnTo>
                    <a:pt x="6" y="148"/>
                  </a:lnTo>
                  <a:lnTo>
                    <a:pt x="4" y="143"/>
                  </a:lnTo>
                  <a:lnTo>
                    <a:pt x="2" y="140"/>
                  </a:lnTo>
                  <a:lnTo>
                    <a:pt x="2" y="135"/>
                  </a:lnTo>
                  <a:lnTo>
                    <a:pt x="0" y="129"/>
                  </a:lnTo>
                  <a:lnTo>
                    <a:pt x="0" y="129"/>
                  </a:lnTo>
                  <a:lnTo>
                    <a:pt x="3" y="108"/>
                  </a:lnTo>
                  <a:lnTo>
                    <a:pt x="3" y="108"/>
                  </a:lnTo>
                  <a:lnTo>
                    <a:pt x="4" y="103"/>
                  </a:lnTo>
                  <a:lnTo>
                    <a:pt x="6" y="98"/>
                  </a:lnTo>
                  <a:lnTo>
                    <a:pt x="9" y="95"/>
                  </a:lnTo>
                  <a:lnTo>
                    <a:pt x="12" y="91"/>
                  </a:lnTo>
                  <a:lnTo>
                    <a:pt x="17" y="89"/>
                  </a:lnTo>
                  <a:lnTo>
                    <a:pt x="22" y="88"/>
                  </a:lnTo>
                  <a:lnTo>
                    <a:pt x="27" y="86"/>
                  </a:lnTo>
                  <a:lnTo>
                    <a:pt x="31" y="86"/>
                  </a:lnTo>
                  <a:lnTo>
                    <a:pt x="31" y="86"/>
                  </a:lnTo>
                  <a:lnTo>
                    <a:pt x="36" y="88"/>
                  </a:lnTo>
                  <a:lnTo>
                    <a:pt x="41" y="90"/>
                  </a:lnTo>
                  <a:lnTo>
                    <a:pt x="44" y="92"/>
                  </a:lnTo>
                  <a:lnTo>
                    <a:pt x="48" y="96"/>
                  </a:lnTo>
                  <a:lnTo>
                    <a:pt x="50" y="99"/>
                  </a:lnTo>
                  <a:lnTo>
                    <a:pt x="52" y="104"/>
                  </a:lnTo>
                  <a:lnTo>
                    <a:pt x="53" y="109"/>
                  </a:lnTo>
                  <a:lnTo>
                    <a:pt x="53" y="115"/>
                  </a:lnTo>
                  <a:lnTo>
                    <a:pt x="53" y="115"/>
                  </a:lnTo>
                  <a:lnTo>
                    <a:pt x="50" y="134"/>
                  </a:lnTo>
                  <a:lnTo>
                    <a:pt x="50" y="134"/>
                  </a:lnTo>
                  <a:lnTo>
                    <a:pt x="50" y="139"/>
                  </a:lnTo>
                  <a:lnTo>
                    <a:pt x="48" y="142"/>
                  </a:lnTo>
                  <a:lnTo>
                    <a:pt x="46" y="147"/>
                  </a:lnTo>
                  <a:lnTo>
                    <a:pt x="43" y="149"/>
                  </a:lnTo>
                  <a:lnTo>
                    <a:pt x="40" y="153"/>
                  </a:lnTo>
                  <a:lnTo>
                    <a:pt x="35" y="155"/>
                  </a:lnTo>
                  <a:lnTo>
                    <a:pt x="30" y="156"/>
                  </a:lnTo>
                  <a:lnTo>
                    <a:pt x="25" y="156"/>
                  </a:lnTo>
                  <a:lnTo>
                    <a:pt x="25" y="156"/>
                  </a:lnTo>
                  <a:close/>
                  <a:moveTo>
                    <a:pt x="42" y="70"/>
                  </a:moveTo>
                  <a:lnTo>
                    <a:pt x="42" y="70"/>
                  </a:lnTo>
                  <a:lnTo>
                    <a:pt x="35" y="69"/>
                  </a:lnTo>
                  <a:lnTo>
                    <a:pt x="35" y="69"/>
                  </a:lnTo>
                  <a:lnTo>
                    <a:pt x="30" y="66"/>
                  </a:lnTo>
                  <a:lnTo>
                    <a:pt x="27" y="64"/>
                  </a:lnTo>
                  <a:lnTo>
                    <a:pt x="23" y="60"/>
                  </a:lnTo>
                  <a:lnTo>
                    <a:pt x="21" y="56"/>
                  </a:lnTo>
                  <a:lnTo>
                    <a:pt x="18" y="52"/>
                  </a:lnTo>
                  <a:lnTo>
                    <a:pt x="18" y="47"/>
                  </a:lnTo>
                  <a:lnTo>
                    <a:pt x="18" y="41"/>
                  </a:lnTo>
                  <a:lnTo>
                    <a:pt x="18" y="37"/>
                  </a:lnTo>
                  <a:lnTo>
                    <a:pt x="18" y="37"/>
                  </a:lnTo>
                  <a:lnTo>
                    <a:pt x="27" y="16"/>
                  </a:lnTo>
                  <a:lnTo>
                    <a:pt x="27" y="16"/>
                  </a:lnTo>
                  <a:lnTo>
                    <a:pt x="29" y="12"/>
                  </a:lnTo>
                  <a:lnTo>
                    <a:pt x="31" y="8"/>
                  </a:lnTo>
                  <a:lnTo>
                    <a:pt x="35" y="4"/>
                  </a:lnTo>
                  <a:lnTo>
                    <a:pt x="40" y="2"/>
                  </a:lnTo>
                  <a:lnTo>
                    <a:pt x="44" y="1"/>
                  </a:lnTo>
                  <a:lnTo>
                    <a:pt x="49" y="0"/>
                  </a:lnTo>
                  <a:lnTo>
                    <a:pt x="54" y="1"/>
                  </a:lnTo>
                  <a:lnTo>
                    <a:pt x="59" y="2"/>
                  </a:lnTo>
                  <a:lnTo>
                    <a:pt x="59" y="2"/>
                  </a:lnTo>
                  <a:lnTo>
                    <a:pt x="63" y="4"/>
                  </a:lnTo>
                  <a:lnTo>
                    <a:pt x="67" y="7"/>
                  </a:lnTo>
                  <a:lnTo>
                    <a:pt x="71" y="12"/>
                  </a:lnTo>
                  <a:lnTo>
                    <a:pt x="72" y="15"/>
                  </a:lnTo>
                  <a:lnTo>
                    <a:pt x="74" y="20"/>
                  </a:lnTo>
                  <a:lnTo>
                    <a:pt x="74" y="25"/>
                  </a:lnTo>
                  <a:lnTo>
                    <a:pt x="74" y="29"/>
                  </a:lnTo>
                  <a:lnTo>
                    <a:pt x="73" y="34"/>
                  </a:lnTo>
                  <a:lnTo>
                    <a:pt x="73" y="34"/>
                  </a:lnTo>
                  <a:lnTo>
                    <a:pt x="66" y="52"/>
                  </a:lnTo>
                  <a:lnTo>
                    <a:pt x="66" y="52"/>
                  </a:lnTo>
                  <a:lnTo>
                    <a:pt x="62" y="59"/>
                  </a:lnTo>
                  <a:lnTo>
                    <a:pt x="57" y="65"/>
                  </a:lnTo>
                  <a:lnTo>
                    <a:pt x="50" y="69"/>
                  </a:lnTo>
                  <a:lnTo>
                    <a:pt x="42" y="70"/>
                  </a:lnTo>
                  <a:lnTo>
                    <a:pt x="42"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1" name="Freeform 151"/>
            <p:cNvSpPr/>
            <p:nvPr/>
          </p:nvSpPr>
          <p:spPr bwMode="auto">
            <a:xfrm>
              <a:off x="6635356" y="6222982"/>
              <a:ext cx="30163" cy="30163"/>
            </a:xfrm>
            <a:custGeom>
              <a:avLst/>
              <a:gdLst>
                <a:gd name="T0" fmla="*/ 31 w 56"/>
                <a:gd name="T1" fmla="*/ 58 h 58"/>
                <a:gd name="T2" fmla="*/ 31 w 56"/>
                <a:gd name="T3" fmla="*/ 58 h 58"/>
                <a:gd name="T4" fmla="*/ 27 w 56"/>
                <a:gd name="T5" fmla="*/ 57 h 58"/>
                <a:gd name="T6" fmla="*/ 21 w 56"/>
                <a:gd name="T7" fmla="*/ 56 h 58"/>
                <a:gd name="T8" fmla="*/ 16 w 56"/>
                <a:gd name="T9" fmla="*/ 52 h 58"/>
                <a:gd name="T10" fmla="*/ 12 w 56"/>
                <a:gd name="T11" fmla="*/ 48 h 58"/>
                <a:gd name="T12" fmla="*/ 12 w 56"/>
                <a:gd name="T13" fmla="*/ 48 h 58"/>
                <a:gd name="T14" fmla="*/ 5 w 56"/>
                <a:gd name="T15" fmla="*/ 39 h 58"/>
                <a:gd name="T16" fmla="*/ 5 w 56"/>
                <a:gd name="T17" fmla="*/ 39 h 58"/>
                <a:gd name="T18" fmla="*/ 3 w 56"/>
                <a:gd name="T19" fmla="*/ 35 h 58"/>
                <a:gd name="T20" fmla="*/ 0 w 56"/>
                <a:gd name="T21" fmla="*/ 31 h 58"/>
                <a:gd name="T22" fmla="*/ 0 w 56"/>
                <a:gd name="T23" fmla="*/ 26 h 58"/>
                <a:gd name="T24" fmla="*/ 0 w 56"/>
                <a:gd name="T25" fmla="*/ 21 h 58"/>
                <a:gd name="T26" fmla="*/ 2 w 56"/>
                <a:gd name="T27" fmla="*/ 16 h 58"/>
                <a:gd name="T28" fmla="*/ 3 w 56"/>
                <a:gd name="T29" fmla="*/ 12 h 58"/>
                <a:gd name="T30" fmla="*/ 6 w 56"/>
                <a:gd name="T31" fmla="*/ 8 h 58"/>
                <a:gd name="T32" fmla="*/ 10 w 56"/>
                <a:gd name="T33" fmla="*/ 4 h 58"/>
                <a:gd name="T34" fmla="*/ 10 w 56"/>
                <a:gd name="T35" fmla="*/ 4 h 58"/>
                <a:gd name="T36" fmla="*/ 15 w 56"/>
                <a:gd name="T37" fmla="*/ 2 h 58"/>
                <a:gd name="T38" fmla="*/ 19 w 56"/>
                <a:gd name="T39" fmla="*/ 0 h 58"/>
                <a:gd name="T40" fmla="*/ 24 w 56"/>
                <a:gd name="T41" fmla="*/ 0 h 58"/>
                <a:gd name="T42" fmla="*/ 29 w 56"/>
                <a:gd name="T43" fmla="*/ 0 h 58"/>
                <a:gd name="T44" fmla="*/ 34 w 56"/>
                <a:gd name="T45" fmla="*/ 1 h 58"/>
                <a:gd name="T46" fmla="*/ 37 w 56"/>
                <a:gd name="T47" fmla="*/ 3 h 58"/>
                <a:gd name="T48" fmla="*/ 42 w 56"/>
                <a:gd name="T49" fmla="*/ 6 h 58"/>
                <a:gd name="T50" fmla="*/ 44 w 56"/>
                <a:gd name="T51" fmla="*/ 9 h 58"/>
                <a:gd name="T52" fmla="*/ 44 w 56"/>
                <a:gd name="T53" fmla="*/ 9 h 58"/>
                <a:gd name="T54" fmla="*/ 50 w 56"/>
                <a:gd name="T55" fmla="*/ 16 h 58"/>
                <a:gd name="T56" fmla="*/ 50 w 56"/>
                <a:gd name="T57" fmla="*/ 16 h 58"/>
                <a:gd name="T58" fmla="*/ 54 w 56"/>
                <a:gd name="T59" fmla="*/ 21 h 58"/>
                <a:gd name="T60" fmla="*/ 55 w 56"/>
                <a:gd name="T61" fmla="*/ 26 h 58"/>
                <a:gd name="T62" fmla="*/ 56 w 56"/>
                <a:gd name="T63" fmla="*/ 31 h 58"/>
                <a:gd name="T64" fmla="*/ 56 w 56"/>
                <a:gd name="T65" fmla="*/ 35 h 58"/>
                <a:gd name="T66" fmla="*/ 55 w 56"/>
                <a:gd name="T67" fmla="*/ 40 h 58"/>
                <a:gd name="T68" fmla="*/ 54 w 56"/>
                <a:gd name="T69" fmla="*/ 44 h 58"/>
                <a:gd name="T70" fmla="*/ 52 w 56"/>
                <a:gd name="T71" fmla="*/ 48 h 58"/>
                <a:gd name="T72" fmla="*/ 48 w 56"/>
                <a:gd name="T73" fmla="*/ 52 h 58"/>
                <a:gd name="T74" fmla="*/ 48 w 56"/>
                <a:gd name="T75" fmla="*/ 52 h 58"/>
                <a:gd name="T76" fmla="*/ 44 w 56"/>
                <a:gd name="T77" fmla="*/ 54 h 58"/>
                <a:gd name="T78" fmla="*/ 40 w 56"/>
                <a:gd name="T79" fmla="*/ 57 h 58"/>
                <a:gd name="T80" fmla="*/ 36 w 56"/>
                <a:gd name="T81" fmla="*/ 57 h 58"/>
                <a:gd name="T82" fmla="*/ 31 w 56"/>
                <a:gd name="T83" fmla="*/ 58 h 58"/>
                <a:gd name="T84" fmla="*/ 31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31" y="58"/>
                  </a:moveTo>
                  <a:lnTo>
                    <a:pt x="31" y="58"/>
                  </a:lnTo>
                  <a:lnTo>
                    <a:pt x="27" y="57"/>
                  </a:lnTo>
                  <a:lnTo>
                    <a:pt x="21" y="56"/>
                  </a:lnTo>
                  <a:lnTo>
                    <a:pt x="16" y="52"/>
                  </a:lnTo>
                  <a:lnTo>
                    <a:pt x="12" y="48"/>
                  </a:lnTo>
                  <a:lnTo>
                    <a:pt x="12" y="48"/>
                  </a:lnTo>
                  <a:lnTo>
                    <a:pt x="5" y="39"/>
                  </a:lnTo>
                  <a:lnTo>
                    <a:pt x="5" y="39"/>
                  </a:lnTo>
                  <a:lnTo>
                    <a:pt x="3" y="35"/>
                  </a:lnTo>
                  <a:lnTo>
                    <a:pt x="0" y="31"/>
                  </a:lnTo>
                  <a:lnTo>
                    <a:pt x="0" y="26"/>
                  </a:lnTo>
                  <a:lnTo>
                    <a:pt x="0" y="21"/>
                  </a:lnTo>
                  <a:lnTo>
                    <a:pt x="2" y="16"/>
                  </a:lnTo>
                  <a:lnTo>
                    <a:pt x="3" y="12"/>
                  </a:lnTo>
                  <a:lnTo>
                    <a:pt x="6" y="8"/>
                  </a:lnTo>
                  <a:lnTo>
                    <a:pt x="10" y="4"/>
                  </a:lnTo>
                  <a:lnTo>
                    <a:pt x="10" y="4"/>
                  </a:lnTo>
                  <a:lnTo>
                    <a:pt x="15" y="2"/>
                  </a:lnTo>
                  <a:lnTo>
                    <a:pt x="19" y="0"/>
                  </a:lnTo>
                  <a:lnTo>
                    <a:pt x="24" y="0"/>
                  </a:lnTo>
                  <a:lnTo>
                    <a:pt x="29" y="0"/>
                  </a:lnTo>
                  <a:lnTo>
                    <a:pt x="34" y="1"/>
                  </a:lnTo>
                  <a:lnTo>
                    <a:pt x="37" y="3"/>
                  </a:lnTo>
                  <a:lnTo>
                    <a:pt x="42" y="6"/>
                  </a:lnTo>
                  <a:lnTo>
                    <a:pt x="44" y="9"/>
                  </a:lnTo>
                  <a:lnTo>
                    <a:pt x="44" y="9"/>
                  </a:lnTo>
                  <a:lnTo>
                    <a:pt x="50" y="16"/>
                  </a:lnTo>
                  <a:lnTo>
                    <a:pt x="50" y="16"/>
                  </a:lnTo>
                  <a:lnTo>
                    <a:pt x="54" y="21"/>
                  </a:lnTo>
                  <a:lnTo>
                    <a:pt x="55" y="26"/>
                  </a:lnTo>
                  <a:lnTo>
                    <a:pt x="56" y="31"/>
                  </a:lnTo>
                  <a:lnTo>
                    <a:pt x="56" y="35"/>
                  </a:lnTo>
                  <a:lnTo>
                    <a:pt x="55" y="40"/>
                  </a:lnTo>
                  <a:lnTo>
                    <a:pt x="54" y="44"/>
                  </a:lnTo>
                  <a:lnTo>
                    <a:pt x="52" y="48"/>
                  </a:lnTo>
                  <a:lnTo>
                    <a:pt x="48" y="52"/>
                  </a:lnTo>
                  <a:lnTo>
                    <a:pt x="48" y="52"/>
                  </a:lnTo>
                  <a:lnTo>
                    <a:pt x="44" y="54"/>
                  </a:lnTo>
                  <a:lnTo>
                    <a:pt x="40" y="57"/>
                  </a:lnTo>
                  <a:lnTo>
                    <a:pt x="36"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82" name="그룹 81"/>
          <p:cNvGrpSpPr/>
          <p:nvPr/>
        </p:nvGrpSpPr>
        <p:grpSpPr>
          <a:xfrm>
            <a:off x="3589741" y="4823592"/>
            <a:ext cx="510362" cy="511674"/>
            <a:chOff x="8147051" y="5776913"/>
            <a:chExt cx="617538" cy="619125"/>
          </a:xfrm>
        </p:grpSpPr>
        <p:sp>
          <p:nvSpPr>
            <p:cNvPr id="83" name="Rectangle 179"/>
            <p:cNvSpPr>
              <a:spLocks noChangeArrowheads="1"/>
            </p:cNvSpPr>
            <p:nvPr/>
          </p:nvSpPr>
          <p:spPr bwMode="auto">
            <a:xfrm>
              <a:off x="8161338" y="6086476"/>
              <a:ext cx="295275" cy="29527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4" name="Freeform 180"/>
            <p:cNvSpPr>
              <a:spLocks noEditPoints="1"/>
            </p:cNvSpPr>
            <p:nvPr/>
          </p:nvSpPr>
          <p:spPr bwMode="auto">
            <a:xfrm>
              <a:off x="8147051" y="6072188"/>
              <a:ext cx="323850" cy="323850"/>
            </a:xfrm>
            <a:custGeom>
              <a:avLst/>
              <a:gdLst>
                <a:gd name="T0" fmla="*/ 388 w 406"/>
                <a:gd name="T1" fmla="*/ 408 h 408"/>
                <a:gd name="T2" fmla="*/ 17 w 406"/>
                <a:gd name="T3" fmla="*/ 408 h 408"/>
                <a:gd name="T4" fmla="*/ 17 w 406"/>
                <a:gd name="T5" fmla="*/ 408 h 408"/>
                <a:gd name="T6" fmla="*/ 10 w 406"/>
                <a:gd name="T7" fmla="*/ 406 h 408"/>
                <a:gd name="T8" fmla="*/ 5 w 406"/>
                <a:gd name="T9" fmla="*/ 403 h 408"/>
                <a:gd name="T10" fmla="*/ 1 w 406"/>
                <a:gd name="T11" fmla="*/ 396 h 408"/>
                <a:gd name="T12" fmla="*/ 0 w 406"/>
                <a:gd name="T13" fmla="*/ 390 h 408"/>
                <a:gd name="T14" fmla="*/ 0 w 406"/>
                <a:gd name="T15" fmla="*/ 18 h 408"/>
                <a:gd name="T16" fmla="*/ 0 w 406"/>
                <a:gd name="T17" fmla="*/ 18 h 408"/>
                <a:gd name="T18" fmla="*/ 1 w 406"/>
                <a:gd name="T19" fmla="*/ 11 h 408"/>
                <a:gd name="T20" fmla="*/ 5 w 406"/>
                <a:gd name="T21" fmla="*/ 6 h 408"/>
                <a:gd name="T22" fmla="*/ 10 w 406"/>
                <a:gd name="T23" fmla="*/ 2 h 408"/>
                <a:gd name="T24" fmla="*/ 17 w 406"/>
                <a:gd name="T25" fmla="*/ 0 h 408"/>
                <a:gd name="T26" fmla="*/ 388 w 406"/>
                <a:gd name="T27" fmla="*/ 0 h 408"/>
                <a:gd name="T28" fmla="*/ 388 w 406"/>
                <a:gd name="T29" fmla="*/ 0 h 408"/>
                <a:gd name="T30" fmla="*/ 395 w 406"/>
                <a:gd name="T31" fmla="*/ 2 h 408"/>
                <a:gd name="T32" fmla="*/ 401 w 406"/>
                <a:gd name="T33" fmla="*/ 6 h 408"/>
                <a:gd name="T34" fmla="*/ 405 w 406"/>
                <a:gd name="T35" fmla="*/ 11 h 408"/>
                <a:gd name="T36" fmla="*/ 406 w 406"/>
                <a:gd name="T37" fmla="*/ 18 h 408"/>
                <a:gd name="T38" fmla="*/ 406 w 406"/>
                <a:gd name="T39" fmla="*/ 390 h 408"/>
                <a:gd name="T40" fmla="*/ 406 w 406"/>
                <a:gd name="T41" fmla="*/ 390 h 408"/>
                <a:gd name="T42" fmla="*/ 405 w 406"/>
                <a:gd name="T43" fmla="*/ 396 h 408"/>
                <a:gd name="T44" fmla="*/ 401 w 406"/>
                <a:gd name="T45" fmla="*/ 403 h 408"/>
                <a:gd name="T46" fmla="*/ 395 w 406"/>
                <a:gd name="T47" fmla="*/ 406 h 408"/>
                <a:gd name="T48" fmla="*/ 388 w 406"/>
                <a:gd name="T49" fmla="*/ 408 h 408"/>
                <a:gd name="T50" fmla="*/ 388 w 406"/>
                <a:gd name="T51" fmla="*/ 408 h 408"/>
                <a:gd name="T52" fmla="*/ 35 w 406"/>
                <a:gd name="T53" fmla="*/ 372 h 408"/>
                <a:gd name="T54" fmla="*/ 370 w 406"/>
                <a:gd name="T55" fmla="*/ 372 h 408"/>
                <a:gd name="T56" fmla="*/ 370 w 406"/>
                <a:gd name="T57" fmla="*/ 35 h 408"/>
                <a:gd name="T58" fmla="*/ 35 w 406"/>
                <a:gd name="T59" fmla="*/ 35 h 408"/>
                <a:gd name="T60" fmla="*/ 35 w 406"/>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6" h="408">
                  <a:moveTo>
                    <a:pt x="388" y="408"/>
                  </a:moveTo>
                  <a:lnTo>
                    <a:pt x="17" y="408"/>
                  </a:lnTo>
                  <a:lnTo>
                    <a:pt x="17" y="408"/>
                  </a:lnTo>
                  <a:lnTo>
                    <a:pt x="10" y="406"/>
                  </a:lnTo>
                  <a:lnTo>
                    <a:pt x="5" y="403"/>
                  </a:lnTo>
                  <a:lnTo>
                    <a:pt x="1" y="396"/>
                  </a:lnTo>
                  <a:lnTo>
                    <a:pt x="0" y="390"/>
                  </a:lnTo>
                  <a:lnTo>
                    <a:pt x="0" y="18"/>
                  </a:lnTo>
                  <a:lnTo>
                    <a:pt x="0" y="18"/>
                  </a:lnTo>
                  <a:lnTo>
                    <a:pt x="1" y="11"/>
                  </a:lnTo>
                  <a:lnTo>
                    <a:pt x="5" y="6"/>
                  </a:lnTo>
                  <a:lnTo>
                    <a:pt x="10" y="2"/>
                  </a:lnTo>
                  <a:lnTo>
                    <a:pt x="17" y="0"/>
                  </a:lnTo>
                  <a:lnTo>
                    <a:pt x="388" y="0"/>
                  </a:lnTo>
                  <a:lnTo>
                    <a:pt x="388" y="0"/>
                  </a:lnTo>
                  <a:lnTo>
                    <a:pt x="395" y="2"/>
                  </a:lnTo>
                  <a:lnTo>
                    <a:pt x="401" y="6"/>
                  </a:lnTo>
                  <a:lnTo>
                    <a:pt x="405" y="11"/>
                  </a:lnTo>
                  <a:lnTo>
                    <a:pt x="406" y="18"/>
                  </a:lnTo>
                  <a:lnTo>
                    <a:pt x="406" y="390"/>
                  </a:lnTo>
                  <a:lnTo>
                    <a:pt x="406" y="390"/>
                  </a:lnTo>
                  <a:lnTo>
                    <a:pt x="405" y="396"/>
                  </a:lnTo>
                  <a:lnTo>
                    <a:pt x="401" y="403"/>
                  </a:lnTo>
                  <a:lnTo>
                    <a:pt x="395" y="406"/>
                  </a:lnTo>
                  <a:lnTo>
                    <a:pt x="388" y="408"/>
                  </a:lnTo>
                  <a:lnTo>
                    <a:pt x="388" y="408"/>
                  </a:lnTo>
                  <a:close/>
                  <a:moveTo>
                    <a:pt x="35" y="372"/>
                  </a:moveTo>
                  <a:lnTo>
                    <a:pt x="370" y="372"/>
                  </a:lnTo>
                  <a:lnTo>
                    <a:pt x="370" y="35"/>
                  </a:lnTo>
                  <a:lnTo>
                    <a:pt x="35" y="35"/>
                  </a:lnTo>
                  <a:lnTo>
                    <a:pt x="35"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5" name="Freeform 181"/>
            <p:cNvSpPr>
              <a:spLocks noEditPoints="1"/>
            </p:cNvSpPr>
            <p:nvPr/>
          </p:nvSpPr>
          <p:spPr bwMode="auto">
            <a:xfrm>
              <a:off x="8250238" y="6153151"/>
              <a:ext cx="128588" cy="160338"/>
            </a:xfrm>
            <a:custGeom>
              <a:avLst/>
              <a:gdLst>
                <a:gd name="T0" fmla="*/ 162 w 162"/>
                <a:gd name="T1" fmla="*/ 140 h 202"/>
                <a:gd name="T2" fmla="*/ 158 w 162"/>
                <a:gd name="T3" fmla="*/ 160 h 202"/>
                <a:gd name="T4" fmla="*/ 156 w 162"/>
                <a:gd name="T5" fmla="*/ 167 h 202"/>
                <a:gd name="T6" fmla="*/ 140 w 162"/>
                <a:gd name="T7" fmla="*/ 186 h 202"/>
                <a:gd name="T8" fmla="*/ 129 w 162"/>
                <a:gd name="T9" fmla="*/ 193 h 202"/>
                <a:gd name="T10" fmla="*/ 116 w 162"/>
                <a:gd name="T11" fmla="*/ 199 h 202"/>
                <a:gd name="T12" fmla="*/ 81 w 162"/>
                <a:gd name="T13" fmla="*/ 202 h 202"/>
                <a:gd name="T14" fmla="*/ 0 w 162"/>
                <a:gd name="T15" fmla="*/ 0 h 202"/>
                <a:gd name="T16" fmla="*/ 72 w 162"/>
                <a:gd name="T17" fmla="*/ 0 h 202"/>
                <a:gd name="T18" fmla="*/ 105 w 162"/>
                <a:gd name="T19" fmla="*/ 1 h 202"/>
                <a:gd name="T20" fmla="*/ 116 w 162"/>
                <a:gd name="T21" fmla="*/ 4 h 202"/>
                <a:gd name="T22" fmla="*/ 126 w 162"/>
                <a:gd name="T23" fmla="*/ 9 h 202"/>
                <a:gd name="T24" fmla="*/ 137 w 162"/>
                <a:gd name="T25" fmla="*/ 15 h 202"/>
                <a:gd name="T26" fmla="*/ 143 w 162"/>
                <a:gd name="T27" fmla="*/ 24 h 202"/>
                <a:gd name="T28" fmla="*/ 147 w 162"/>
                <a:gd name="T29" fmla="*/ 35 h 202"/>
                <a:gd name="T30" fmla="*/ 148 w 162"/>
                <a:gd name="T31" fmla="*/ 47 h 202"/>
                <a:gd name="T32" fmla="*/ 147 w 162"/>
                <a:gd name="T33" fmla="*/ 61 h 202"/>
                <a:gd name="T34" fmla="*/ 140 w 162"/>
                <a:gd name="T35" fmla="*/ 74 h 202"/>
                <a:gd name="T36" fmla="*/ 137 w 162"/>
                <a:gd name="T37" fmla="*/ 79 h 202"/>
                <a:gd name="T38" fmla="*/ 126 w 162"/>
                <a:gd name="T39" fmla="*/ 88 h 202"/>
                <a:gd name="T40" fmla="*/ 120 w 162"/>
                <a:gd name="T41" fmla="*/ 91 h 202"/>
                <a:gd name="T42" fmla="*/ 129 w 162"/>
                <a:gd name="T43" fmla="*/ 94 h 202"/>
                <a:gd name="T44" fmla="*/ 144 w 162"/>
                <a:gd name="T45" fmla="*/ 102 h 202"/>
                <a:gd name="T46" fmla="*/ 151 w 162"/>
                <a:gd name="T47" fmla="*/ 107 h 202"/>
                <a:gd name="T48" fmla="*/ 160 w 162"/>
                <a:gd name="T49" fmla="*/ 122 h 202"/>
                <a:gd name="T50" fmla="*/ 162 w 162"/>
                <a:gd name="T51" fmla="*/ 140 h 202"/>
                <a:gd name="T52" fmla="*/ 97 w 162"/>
                <a:gd name="T53" fmla="*/ 57 h 202"/>
                <a:gd name="T54" fmla="*/ 96 w 162"/>
                <a:gd name="T55" fmla="*/ 52 h 202"/>
                <a:gd name="T56" fmla="*/ 95 w 162"/>
                <a:gd name="T57" fmla="*/ 47 h 202"/>
                <a:gd name="T58" fmla="*/ 87 w 162"/>
                <a:gd name="T59" fmla="*/ 39 h 202"/>
                <a:gd name="T60" fmla="*/ 81 w 162"/>
                <a:gd name="T61" fmla="*/ 38 h 202"/>
                <a:gd name="T62" fmla="*/ 74 w 162"/>
                <a:gd name="T63" fmla="*/ 37 h 202"/>
                <a:gd name="T64" fmla="*/ 50 w 162"/>
                <a:gd name="T65" fmla="*/ 37 h 202"/>
                <a:gd name="T66" fmla="*/ 56 w 162"/>
                <a:gd name="T67" fmla="*/ 80 h 202"/>
                <a:gd name="T68" fmla="*/ 75 w 162"/>
                <a:gd name="T69" fmla="*/ 80 h 202"/>
                <a:gd name="T70" fmla="*/ 81 w 162"/>
                <a:gd name="T71" fmla="*/ 79 h 202"/>
                <a:gd name="T72" fmla="*/ 86 w 162"/>
                <a:gd name="T73" fmla="*/ 76 h 202"/>
                <a:gd name="T74" fmla="*/ 95 w 162"/>
                <a:gd name="T75" fmla="*/ 69 h 202"/>
                <a:gd name="T76" fmla="*/ 96 w 162"/>
                <a:gd name="T77" fmla="*/ 63 h 202"/>
                <a:gd name="T78" fmla="*/ 97 w 162"/>
                <a:gd name="T79" fmla="*/ 57 h 202"/>
                <a:gd name="T80" fmla="*/ 110 w 162"/>
                <a:gd name="T81" fmla="*/ 139 h 202"/>
                <a:gd name="T82" fmla="*/ 106 w 162"/>
                <a:gd name="T83" fmla="*/ 125 h 202"/>
                <a:gd name="T84" fmla="*/ 101 w 162"/>
                <a:gd name="T85" fmla="*/ 120 h 202"/>
                <a:gd name="T86" fmla="*/ 95 w 162"/>
                <a:gd name="T87" fmla="*/ 117 h 202"/>
                <a:gd name="T88" fmla="*/ 82 w 162"/>
                <a:gd name="T89" fmla="*/ 114 h 202"/>
                <a:gd name="T90" fmla="*/ 60 w 162"/>
                <a:gd name="T91" fmla="*/ 114 h 202"/>
                <a:gd name="T92" fmla="*/ 50 w 162"/>
                <a:gd name="T93" fmla="*/ 165 h 202"/>
                <a:gd name="T94" fmla="*/ 54 w 162"/>
                <a:gd name="T95" fmla="*/ 165 h 202"/>
                <a:gd name="T96" fmla="*/ 81 w 162"/>
                <a:gd name="T97" fmla="*/ 164 h 202"/>
                <a:gd name="T98" fmla="*/ 96 w 162"/>
                <a:gd name="T99" fmla="*/ 162 h 202"/>
                <a:gd name="T100" fmla="*/ 102 w 162"/>
                <a:gd name="T101" fmla="*/ 158 h 202"/>
                <a:gd name="T102" fmla="*/ 106 w 162"/>
                <a:gd name="T103" fmla="*/ 153 h 202"/>
                <a:gd name="T104" fmla="*/ 110 w 162"/>
                <a:gd name="T105" fmla="*/ 13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202">
                  <a:moveTo>
                    <a:pt x="162" y="140"/>
                  </a:moveTo>
                  <a:lnTo>
                    <a:pt x="162" y="140"/>
                  </a:lnTo>
                  <a:lnTo>
                    <a:pt x="161" y="154"/>
                  </a:lnTo>
                  <a:lnTo>
                    <a:pt x="158" y="160"/>
                  </a:lnTo>
                  <a:lnTo>
                    <a:pt x="156" y="167"/>
                  </a:lnTo>
                  <a:lnTo>
                    <a:pt x="156" y="167"/>
                  </a:lnTo>
                  <a:lnTo>
                    <a:pt x="149" y="177"/>
                  </a:lnTo>
                  <a:lnTo>
                    <a:pt x="140" y="186"/>
                  </a:lnTo>
                  <a:lnTo>
                    <a:pt x="140" y="186"/>
                  </a:lnTo>
                  <a:lnTo>
                    <a:pt x="129" y="193"/>
                  </a:lnTo>
                  <a:lnTo>
                    <a:pt x="116" y="199"/>
                  </a:lnTo>
                  <a:lnTo>
                    <a:pt x="116" y="199"/>
                  </a:lnTo>
                  <a:lnTo>
                    <a:pt x="100" y="201"/>
                  </a:lnTo>
                  <a:lnTo>
                    <a:pt x="81" y="202"/>
                  </a:lnTo>
                  <a:lnTo>
                    <a:pt x="0" y="202"/>
                  </a:lnTo>
                  <a:lnTo>
                    <a:pt x="0" y="0"/>
                  </a:lnTo>
                  <a:lnTo>
                    <a:pt x="72" y="0"/>
                  </a:lnTo>
                  <a:lnTo>
                    <a:pt x="72" y="0"/>
                  </a:lnTo>
                  <a:lnTo>
                    <a:pt x="91" y="0"/>
                  </a:lnTo>
                  <a:lnTo>
                    <a:pt x="105" y="1"/>
                  </a:lnTo>
                  <a:lnTo>
                    <a:pt x="105" y="1"/>
                  </a:lnTo>
                  <a:lnTo>
                    <a:pt x="116" y="4"/>
                  </a:lnTo>
                  <a:lnTo>
                    <a:pt x="126" y="9"/>
                  </a:lnTo>
                  <a:lnTo>
                    <a:pt x="126" y="9"/>
                  </a:lnTo>
                  <a:lnTo>
                    <a:pt x="132" y="11"/>
                  </a:lnTo>
                  <a:lnTo>
                    <a:pt x="137" y="15"/>
                  </a:lnTo>
                  <a:lnTo>
                    <a:pt x="140" y="20"/>
                  </a:lnTo>
                  <a:lnTo>
                    <a:pt x="143" y="24"/>
                  </a:lnTo>
                  <a:lnTo>
                    <a:pt x="143" y="24"/>
                  </a:lnTo>
                  <a:lnTo>
                    <a:pt x="147" y="35"/>
                  </a:lnTo>
                  <a:lnTo>
                    <a:pt x="148" y="47"/>
                  </a:lnTo>
                  <a:lnTo>
                    <a:pt x="148" y="47"/>
                  </a:lnTo>
                  <a:lnTo>
                    <a:pt x="148" y="55"/>
                  </a:lnTo>
                  <a:lnTo>
                    <a:pt x="147" y="61"/>
                  </a:lnTo>
                  <a:lnTo>
                    <a:pt x="144" y="67"/>
                  </a:lnTo>
                  <a:lnTo>
                    <a:pt x="140" y="74"/>
                  </a:lnTo>
                  <a:lnTo>
                    <a:pt x="140" y="74"/>
                  </a:lnTo>
                  <a:lnTo>
                    <a:pt x="137" y="79"/>
                  </a:lnTo>
                  <a:lnTo>
                    <a:pt x="132" y="83"/>
                  </a:lnTo>
                  <a:lnTo>
                    <a:pt x="126" y="88"/>
                  </a:lnTo>
                  <a:lnTo>
                    <a:pt x="120" y="90"/>
                  </a:lnTo>
                  <a:lnTo>
                    <a:pt x="120" y="91"/>
                  </a:lnTo>
                  <a:lnTo>
                    <a:pt x="120" y="91"/>
                  </a:lnTo>
                  <a:lnTo>
                    <a:pt x="129" y="94"/>
                  </a:lnTo>
                  <a:lnTo>
                    <a:pt x="138" y="98"/>
                  </a:lnTo>
                  <a:lnTo>
                    <a:pt x="144" y="102"/>
                  </a:lnTo>
                  <a:lnTo>
                    <a:pt x="151" y="107"/>
                  </a:lnTo>
                  <a:lnTo>
                    <a:pt x="151" y="107"/>
                  </a:lnTo>
                  <a:lnTo>
                    <a:pt x="156" y="114"/>
                  </a:lnTo>
                  <a:lnTo>
                    <a:pt x="160" y="122"/>
                  </a:lnTo>
                  <a:lnTo>
                    <a:pt x="161" y="130"/>
                  </a:lnTo>
                  <a:lnTo>
                    <a:pt x="162" y="140"/>
                  </a:lnTo>
                  <a:lnTo>
                    <a:pt x="162" y="140"/>
                  </a:lnTo>
                  <a:close/>
                  <a:moveTo>
                    <a:pt x="97" y="57"/>
                  </a:moveTo>
                  <a:lnTo>
                    <a:pt x="97" y="57"/>
                  </a:lnTo>
                  <a:lnTo>
                    <a:pt x="96" y="52"/>
                  </a:lnTo>
                  <a:lnTo>
                    <a:pt x="95" y="47"/>
                  </a:lnTo>
                  <a:lnTo>
                    <a:pt x="95" y="47"/>
                  </a:lnTo>
                  <a:lnTo>
                    <a:pt x="91" y="43"/>
                  </a:lnTo>
                  <a:lnTo>
                    <a:pt x="87" y="39"/>
                  </a:lnTo>
                  <a:lnTo>
                    <a:pt x="87" y="39"/>
                  </a:lnTo>
                  <a:lnTo>
                    <a:pt x="81" y="38"/>
                  </a:lnTo>
                  <a:lnTo>
                    <a:pt x="74" y="37"/>
                  </a:lnTo>
                  <a:lnTo>
                    <a:pt x="74" y="37"/>
                  </a:lnTo>
                  <a:lnTo>
                    <a:pt x="54" y="37"/>
                  </a:lnTo>
                  <a:lnTo>
                    <a:pt x="50" y="37"/>
                  </a:lnTo>
                  <a:lnTo>
                    <a:pt x="50" y="80"/>
                  </a:lnTo>
                  <a:lnTo>
                    <a:pt x="56" y="80"/>
                  </a:lnTo>
                  <a:lnTo>
                    <a:pt x="56" y="80"/>
                  </a:lnTo>
                  <a:lnTo>
                    <a:pt x="75" y="80"/>
                  </a:lnTo>
                  <a:lnTo>
                    <a:pt x="75" y="80"/>
                  </a:lnTo>
                  <a:lnTo>
                    <a:pt x="81" y="79"/>
                  </a:lnTo>
                  <a:lnTo>
                    <a:pt x="86" y="76"/>
                  </a:lnTo>
                  <a:lnTo>
                    <a:pt x="86" y="76"/>
                  </a:lnTo>
                  <a:lnTo>
                    <a:pt x="91" y="74"/>
                  </a:lnTo>
                  <a:lnTo>
                    <a:pt x="95" y="69"/>
                  </a:lnTo>
                  <a:lnTo>
                    <a:pt x="95" y="69"/>
                  </a:lnTo>
                  <a:lnTo>
                    <a:pt x="96" y="63"/>
                  </a:lnTo>
                  <a:lnTo>
                    <a:pt x="97" y="57"/>
                  </a:lnTo>
                  <a:lnTo>
                    <a:pt x="97" y="57"/>
                  </a:lnTo>
                  <a:close/>
                  <a:moveTo>
                    <a:pt x="110" y="139"/>
                  </a:moveTo>
                  <a:lnTo>
                    <a:pt x="110" y="139"/>
                  </a:lnTo>
                  <a:lnTo>
                    <a:pt x="109" y="131"/>
                  </a:lnTo>
                  <a:lnTo>
                    <a:pt x="106" y="125"/>
                  </a:lnTo>
                  <a:lnTo>
                    <a:pt x="106" y="125"/>
                  </a:lnTo>
                  <a:lnTo>
                    <a:pt x="101" y="120"/>
                  </a:lnTo>
                  <a:lnTo>
                    <a:pt x="95" y="117"/>
                  </a:lnTo>
                  <a:lnTo>
                    <a:pt x="95" y="117"/>
                  </a:lnTo>
                  <a:lnTo>
                    <a:pt x="88" y="116"/>
                  </a:lnTo>
                  <a:lnTo>
                    <a:pt x="82" y="114"/>
                  </a:lnTo>
                  <a:lnTo>
                    <a:pt x="82" y="114"/>
                  </a:lnTo>
                  <a:lnTo>
                    <a:pt x="60" y="114"/>
                  </a:lnTo>
                  <a:lnTo>
                    <a:pt x="50" y="114"/>
                  </a:lnTo>
                  <a:lnTo>
                    <a:pt x="50" y="165"/>
                  </a:lnTo>
                  <a:lnTo>
                    <a:pt x="54" y="165"/>
                  </a:lnTo>
                  <a:lnTo>
                    <a:pt x="54" y="165"/>
                  </a:lnTo>
                  <a:lnTo>
                    <a:pt x="81" y="164"/>
                  </a:lnTo>
                  <a:lnTo>
                    <a:pt x="81" y="164"/>
                  </a:lnTo>
                  <a:lnTo>
                    <a:pt x="88" y="164"/>
                  </a:lnTo>
                  <a:lnTo>
                    <a:pt x="96" y="162"/>
                  </a:lnTo>
                  <a:lnTo>
                    <a:pt x="96" y="162"/>
                  </a:lnTo>
                  <a:lnTo>
                    <a:pt x="102" y="158"/>
                  </a:lnTo>
                  <a:lnTo>
                    <a:pt x="106" y="153"/>
                  </a:lnTo>
                  <a:lnTo>
                    <a:pt x="106" y="153"/>
                  </a:lnTo>
                  <a:lnTo>
                    <a:pt x="109" y="146"/>
                  </a:lnTo>
                  <a:lnTo>
                    <a:pt x="110" y="139"/>
                  </a:lnTo>
                  <a:lnTo>
                    <a:pt x="110"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6" name="Rectangle 182"/>
            <p:cNvSpPr>
              <a:spLocks noChangeArrowheads="1"/>
            </p:cNvSpPr>
            <p:nvPr/>
          </p:nvSpPr>
          <p:spPr bwMode="auto">
            <a:xfrm>
              <a:off x="8456613" y="6086476"/>
              <a:ext cx="293688" cy="2952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7" name="Freeform 183"/>
            <p:cNvSpPr>
              <a:spLocks noEditPoints="1"/>
            </p:cNvSpPr>
            <p:nvPr/>
          </p:nvSpPr>
          <p:spPr bwMode="auto">
            <a:xfrm>
              <a:off x="8442326" y="6072188"/>
              <a:ext cx="322263" cy="323850"/>
            </a:xfrm>
            <a:custGeom>
              <a:avLst/>
              <a:gdLst>
                <a:gd name="T0" fmla="*/ 389 w 407"/>
                <a:gd name="T1" fmla="*/ 408 h 408"/>
                <a:gd name="T2" fmla="*/ 18 w 407"/>
                <a:gd name="T3" fmla="*/ 408 h 408"/>
                <a:gd name="T4" fmla="*/ 18 w 407"/>
                <a:gd name="T5" fmla="*/ 408 h 408"/>
                <a:gd name="T6" fmla="*/ 11 w 407"/>
                <a:gd name="T7" fmla="*/ 406 h 408"/>
                <a:gd name="T8" fmla="*/ 6 w 407"/>
                <a:gd name="T9" fmla="*/ 403 h 408"/>
                <a:gd name="T10" fmla="*/ 2 w 407"/>
                <a:gd name="T11" fmla="*/ 396 h 408"/>
                <a:gd name="T12" fmla="*/ 0 w 407"/>
                <a:gd name="T13" fmla="*/ 390 h 408"/>
                <a:gd name="T14" fmla="*/ 0 w 407"/>
                <a:gd name="T15" fmla="*/ 18 h 408"/>
                <a:gd name="T16" fmla="*/ 0 w 407"/>
                <a:gd name="T17" fmla="*/ 18 h 408"/>
                <a:gd name="T18" fmla="*/ 2 w 407"/>
                <a:gd name="T19" fmla="*/ 11 h 408"/>
                <a:gd name="T20" fmla="*/ 6 w 407"/>
                <a:gd name="T21" fmla="*/ 6 h 408"/>
                <a:gd name="T22" fmla="*/ 11 w 407"/>
                <a:gd name="T23" fmla="*/ 2 h 408"/>
                <a:gd name="T24" fmla="*/ 18 w 407"/>
                <a:gd name="T25" fmla="*/ 0 h 408"/>
                <a:gd name="T26" fmla="*/ 389 w 407"/>
                <a:gd name="T27" fmla="*/ 0 h 408"/>
                <a:gd name="T28" fmla="*/ 389 w 407"/>
                <a:gd name="T29" fmla="*/ 0 h 408"/>
                <a:gd name="T30" fmla="*/ 397 w 407"/>
                <a:gd name="T31" fmla="*/ 2 h 408"/>
                <a:gd name="T32" fmla="*/ 402 w 407"/>
                <a:gd name="T33" fmla="*/ 6 h 408"/>
                <a:gd name="T34" fmla="*/ 406 w 407"/>
                <a:gd name="T35" fmla="*/ 11 h 408"/>
                <a:gd name="T36" fmla="*/ 407 w 407"/>
                <a:gd name="T37" fmla="*/ 18 h 408"/>
                <a:gd name="T38" fmla="*/ 407 w 407"/>
                <a:gd name="T39" fmla="*/ 390 h 408"/>
                <a:gd name="T40" fmla="*/ 407 w 407"/>
                <a:gd name="T41" fmla="*/ 390 h 408"/>
                <a:gd name="T42" fmla="*/ 406 w 407"/>
                <a:gd name="T43" fmla="*/ 396 h 408"/>
                <a:gd name="T44" fmla="*/ 402 w 407"/>
                <a:gd name="T45" fmla="*/ 403 h 408"/>
                <a:gd name="T46" fmla="*/ 397 w 407"/>
                <a:gd name="T47" fmla="*/ 406 h 408"/>
                <a:gd name="T48" fmla="*/ 389 w 407"/>
                <a:gd name="T49" fmla="*/ 408 h 408"/>
                <a:gd name="T50" fmla="*/ 389 w 407"/>
                <a:gd name="T51" fmla="*/ 408 h 408"/>
                <a:gd name="T52" fmla="*/ 36 w 407"/>
                <a:gd name="T53" fmla="*/ 372 h 408"/>
                <a:gd name="T54" fmla="*/ 371 w 407"/>
                <a:gd name="T55" fmla="*/ 372 h 408"/>
                <a:gd name="T56" fmla="*/ 371 w 407"/>
                <a:gd name="T57" fmla="*/ 35 h 408"/>
                <a:gd name="T58" fmla="*/ 36 w 407"/>
                <a:gd name="T59" fmla="*/ 35 h 408"/>
                <a:gd name="T60" fmla="*/ 36 w 407"/>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7" h="408">
                  <a:moveTo>
                    <a:pt x="389" y="408"/>
                  </a:moveTo>
                  <a:lnTo>
                    <a:pt x="18" y="408"/>
                  </a:lnTo>
                  <a:lnTo>
                    <a:pt x="18" y="408"/>
                  </a:lnTo>
                  <a:lnTo>
                    <a:pt x="11" y="406"/>
                  </a:lnTo>
                  <a:lnTo>
                    <a:pt x="6" y="403"/>
                  </a:lnTo>
                  <a:lnTo>
                    <a:pt x="2" y="396"/>
                  </a:lnTo>
                  <a:lnTo>
                    <a:pt x="0" y="390"/>
                  </a:lnTo>
                  <a:lnTo>
                    <a:pt x="0" y="18"/>
                  </a:lnTo>
                  <a:lnTo>
                    <a:pt x="0" y="18"/>
                  </a:lnTo>
                  <a:lnTo>
                    <a:pt x="2" y="11"/>
                  </a:lnTo>
                  <a:lnTo>
                    <a:pt x="6" y="6"/>
                  </a:lnTo>
                  <a:lnTo>
                    <a:pt x="11" y="2"/>
                  </a:lnTo>
                  <a:lnTo>
                    <a:pt x="18" y="0"/>
                  </a:lnTo>
                  <a:lnTo>
                    <a:pt x="389" y="0"/>
                  </a:lnTo>
                  <a:lnTo>
                    <a:pt x="389" y="0"/>
                  </a:lnTo>
                  <a:lnTo>
                    <a:pt x="397" y="2"/>
                  </a:lnTo>
                  <a:lnTo>
                    <a:pt x="402" y="6"/>
                  </a:lnTo>
                  <a:lnTo>
                    <a:pt x="406" y="11"/>
                  </a:lnTo>
                  <a:lnTo>
                    <a:pt x="407" y="18"/>
                  </a:lnTo>
                  <a:lnTo>
                    <a:pt x="407" y="390"/>
                  </a:lnTo>
                  <a:lnTo>
                    <a:pt x="407" y="390"/>
                  </a:lnTo>
                  <a:lnTo>
                    <a:pt x="406" y="396"/>
                  </a:lnTo>
                  <a:lnTo>
                    <a:pt x="402" y="403"/>
                  </a:lnTo>
                  <a:lnTo>
                    <a:pt x="397" y="406"/>
                  </a:lnTo>
                  <a:lnTo>
                    <a:pt x="389" y="408"/>
                  </a:lnTo>
                  <a:lnTo>
                    <a:pt x="389" y="408"/>
                  </a:lnTo>
                  <a:close/>
                  <a:moveTo>
                    <a:pt x="36" y="372"/>
                  </a:moveTo>
                  <a:lnTo>
                    <a:pt x="371" y="372"/>
                  </a:lnTo>
                  <a:lnTo>
                    <a:pt x="371" y="35"/>
                  </a:lnTo>
                  <a:lnTo>
                    <a:pt x="36" y="35"/>
                  </a:lnTo>
                  <a:lnTo>
                    <a:pt x="36"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8" name="Freeform 184"/>
            <p:cNvSpPr/>
            <p:nvPr/>
          </p:nvSpPr>
          <p:spPr bwMode="auto">
            <a:xfrm>
              <a:off x="8537576" y="6149976"/>
              <a:ext cx="131763" cy="166688"/>
            </a:xfrm>
            <a:custGeom>
              <a:avLst/>
              <a:gdLst>
                <a:gd name="T0" fmla="*/ 100 w 167"/>
                <a:gd name="T1" fmla="*/ 210 h 210"/>
                <a:gd name="T2" fmla="*/ 78 w 167"/>
                <a:gd name="T3" fmla="*/ 209 h 210"/>
                <a:gd name="T4" fmla="*/ 59 w 167"/>
                <a:gd name="T5" fmla="*/ 203 h 210"/>
                <a:gd name="T6" fmla="*/ 41 w 167"/>
                <a:gd name="T7" fmla="*/ 195 h 210"/>
                <a:gd name="T8" fmla="*/ 27 w 167"/>
                <a:gd name="T9" fmla="*/ 182 h 210"/>
                <a:gd name="T10" fmla="*/ 21 w 167"/>
                <a:gd name="T11" fmla="*/ 176 h 210"/>
                <a:gd name="T12" fmla="*/ 10 w 167"/>
                <a:gd name="T13" fmla="*/ 159 h 210"/>
                <a:gd name="T14" fmla="*/ 4 w 167"/>
                <a:gd name="T15" fmla="*/ 139 h 210"/>
                <a:gd name="T16" fmla="*/ 0 w 167"/>
                <a:gd name="T17" fmla="*/ 117 h 210"/>
                <a:gd name="T18" fmla="*/ 0 w 167"/>
                <a:gd name="T19" fmla="*/ 106 h 210"/>
                <a:gd name="T20" fmla="*/ 1 w 167"/>
                <a:gd name="T21" fmla="*/ 83 h 210"/>
                <a:gd name="T22" fmla="*/ 7 w 167"/>
                <a:gd name="T23" fmla="*/ 62 h 210"/>
                <a:gd name="T24" fmla="*/ 16 w 167"/>
                <a:gd name="T25" fmla="*/ 44 h 210"/>
                <a:gd name="T26" fmla="*/ 27 w 167"/>
                <a:gd name="T27" fmla="*/ 28 h 210"/>
                <a:gd name="T28" fmla="*/ 33 w 167"/>
                <a:gd name="T29" fmla="*/ 22 h 210"/>
                <a:gd name="T30" fmla="*/ 50 w 167"/>
                <a:gd name="T31" fmla="*/ 11 h 210"/>
                <a:gd name="T32" fmla="*/ 68 w 167"/>
                <a:gd name="T33" fmla="*/ 4 h 210"/>
                <a:gd name="T34" fmla="*/ 88 w 167"/>
                <a:gd name="T35" fmla="*/ 0 h 210"/>
                <a:gd name="T36" fmla="*/ 100 w 167"/>
                <a:gd name="T37" fmla="*/ 0 h 210"/>
                <a:gd name="T38" fmla="*/ 121 w 167"/>
                <a:gd name="T39" fmla="*/ 1 h 210"/>
                <a:gd name="T40" fmla="*/ 139 w 167"/>
                <a:gd name="T41" fmla="*/ 5 h 210"/>
                <a:gd name="T42" fmla="*/ 154 w 167"/>
                <a:gd name="T43" fmla="*/ 10 h 210"/>
                <a:gd name="T44" fmla="*/ 167 w 167"/>
                <a:gd name="T45" fmla="*/ 65 h 210"/>
                <a:gd name="T46" fmla="*/ 162 w 167"/>
                <a:gd name="T47" fmla="*/ 65 h 210"/>
                <a:gd name="T48" fmla="*/ 153 w 167"/>
                <a:gd name="T49" fmla="*/ 57 h 210"/>
                <a:gd name="T50" fmla="*/ 140 w 167"/>
                <a:gd name="T51" fmla="*/ 48 h 210"/>
                <a:gd name="T52" fmla="*/ 125 w 167"/>
                <a:gd name="T53" fmla="*/ 41 h 210"/>
                <a:gd name="T54" fmla="*/ 116 w 167"/>
                <a:gd name="T55" fmla="*/ 38 h 210"/>
                <a:gd name="T56" fmla="*/ 107 w 167"/>
                <a:gd name="T57" fmla="*/ 38 h 210"/>
                <a:gd name="T58" fmla="*/ 87 w 167"/>
                <a:gd name="T59" fmla="*/ 41 h 210"/>
                <a:gd name="T60" fmla="*/ 78 w 167"/>
                <a:gd name="T61" fmla="*/ 46 h 210"/>
                <a:gd name="T62" fmla="*/ 70 w 167"/>
                <a:gd name="T63" fmla="*/ 53 h 210"/>
                <a:gd name="T64" fmla="*/ 58 w 167"/>
                <a:gd name="T65" fmla="*/ 74 h 210"/>
                <a:gd name="T66" fmla="*/ 54 w 167"/>
                <a:gd name="T67" fmla="*/ 89 h 210"/>
                <a:gd name="T68" fmla="*/ 52 w 167"/>
                <a:gd name="T69" fmla="*/ 106 h 210"/>
                <a:gd name="T70" fmla="*/ 55 w 167"/>
                <a:gd name="T71" fmla="*/ 130 h 210"/>
                <a:gd name="T72" fmla="*/ 58 w 167"/>
                <a:gd name="T73" fmla="*/ 138 h 210"/>
                <a:gd name="T74" fmla="*/ 70 w 167"/>
                <a:gd name="T75" fmla="*/ 158 h 210"/>
                <a:gd name="T76" fmla="*/ 79 w 167"/>
                <a:gd name="T77" fmla="*/ 164 h 210"/>
                <a:gd name="T78" fmla="*/ 88 w 167"/>
                <a:gd name="T79" fmla="*/ 168 h 210"/>
                <a:gd name="T80" fmla="*/ 107 w 167"/>
                <a:gd name="T81" fmla="*/ 172 h 210"/>
                <a:gd name="T82" fmla="*/ 117 w 167"/>
                <a:gd name="T83" fmla="*/ 171 h 210"/>
                <a:gd name="T84" fmla="*/ 126 w 167"/>
                <a:gd name="T85" fmla="*/ 169 h 210"/>
                <a:gd name="T86" fmla="*/ 142 w 167"/>
                <a:gd name="T87" fmla="*/ 162 h 210"/>
                <a:gd name="T88" fmla="*/ 154 w 167"/>
                <a:gd name="T89" fmla="*/ 153 h 210"/>
                <a:gd name="T90" fmla="*/ 163 w 167"/>
                <a:gd name="T91" fmla="*/ 145 h 210"/>
                <a:gd name="T92" fmla="*/ 167 w 167"/>
                <a:gd name="T93" fmla="*/ 192 h 210"/>
                <a:gd name="T94" fmla="*/ 154 w 167"/>
                <a:gd name="T95" fmla="*/ 199 h 210"/>
                <a:gd name="T96" fmla="*/ 139 w 167"/>
                <a:gd name="T97" fmla="*/ 204 h 210"/>
                <a:gd name="T98" fmla="*/ 121 w 167"/>
                <a:gd name="T99" fmla="*/ 209 h 210"/>
                <a:gd name="T100" fmla="*/ 112 w 167"/>
                <a:gd name="T101" fmla="*/ 210 h 210"/>
                <a:gd name="T102" fmla="*/ 100 w 167"/>
                <a:gd name="T10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10">
                  <a:moveTo>
                    <a:pt x="100" y="210"/>
                  </a:moveTo>
                  <a:lnTo>
                    <a:pt x="100" y="210"/>
                  </a:lnTo>
                  <a:lnTo>
                    <a:pt x="88" y="210"/>
                  </a:lnTo>
                  <a:lnTo>
                    <a:pt x="78" y="209"/>
                  </a:lnTo>
                  <a:lnTo>
                    <a:pt x="68" y="206"/>
                  </a:lnTo>
                  <a:lnTo>
                    <a:pt x="59" y="203"/>
                  </a:lnTo>
                  <a:lnTo>
                    <a:pt x="50" y="199"/>
                  </a:lnTo>
                  <a:lnTo>
                    <a:pt x="41" y="195"/>
                  </a:lnTo>
                  <a:lnTo>
                    <a:pt x="33" y="189"/>
                  </a:lnTo>
                  <a:lnTo>
                    <a:pt x="27" y="182"/>
                  </a:lnTo>
                  <a:lnTo>
                    <a:pt x="27" y="182"/>
                  </a:lnTo>
                  <a:lnTo>
                    <a:pt x="21" y="176"/>
                  </a:lnTo>
                  <a:lnTo>
                    <a:pt x="16" y="167"/>
                  </a:lnTo>
                  <a:lnTo>
                    <a:pt x="10" y="159"/>
                  </a:lnTo>
                  <a:lnTo>
                    <a:pt x="7" y="149"/>
                  </a:lnTo>
                  <a:lnTo>
                    <a:pt x="4" y="139"/>
                  </a:lnTo>
                  <a:lnTo>
                    <a:pt x="1" y="129"/>
                  </a:lnTo>
                  <a:lnTo>
                    <a:pt x="0" y="117"/>
                  </a:lnTo>
                  <a:lnTo>
                    <a:pt x="0" y="106"/>
                  </a:lnTo>
                  <a:lnTo>
                    <a:pt x="0" y="106"/>
                  </a:lnTo>
                  <a:lnTo>
                    <a:pt x="0" y="93"/>
                  </a:lnTo>
                  <a:lnTo>
                    <a:pt x="1" y="83"/>
                  </a:lnTo>
                  <a:lnTo>
                    <a:pt x="4" y="71"/>
                  </a:lnTo>
                  <a:lnTo>
                    <a:pt x="7" y="62"/>
                  </a:lnTo>
                  <a:lnTo>
                    <a:pt x="10" y="52"/>
                  </a:lnTo>
                  <a:lnTo>
                    <a:pt x="16" y="44"/>
                  </a:lnTo>
                  <a:lnTo>
                    <a:pt x="21" y="36"/>
                  </a:lnTo>
                  <a:lnTo>
                    <a:pt x="27" y="28"/>
                  </a:lnTo>
                  <a:lnTo>
                    <a:pt x="27" y="28"/>
                  </a:lnTo>
                  <a:lnTo>
                    <a:pt x="33" y="22"/>
                  </a:lnTo>
                  <a:lnTo>
                    <a:pt x="41" y="16"/>
                  </a:lnTo>
                  <a:lnTo>
                    <a:pt x="50" y="11"/>
                  </a:lnTo>
                  <a:lnTo>
                    <a:pt x="59" y="8"/>
                  </a:lnTo>
                  <a:lnTo>
                    <a:pt x="68" y="4"/>
                  </a:lnTo>
                  <a:lnTo>
                    <a:pt x="78" y="1"/>
                  </a:lnTo>
                  <a:lnTo>
                    <a:pt x="88" y="0"/>
                  </a:lnTo>
                  <a:lnTo>
                    <a:pt x="100" y="0"/>
                  </a:lnTo>
                  <a:lnTo>
                    <a:pt x="100" y="0"/>
                  </a:lnTo>
                  <a:lnTo>
                    <a:pt x="121" y="1"/>
                  </a:lnTo>
                  <a:lnTo>
                    <a:pt x="121" y="1"/>
                  </a:lnTo>
                  <a:lnTo>
                    <a:pt x="139" y="5"/>
                  </a:lnTo>
                  <a:lnTo>
                    <a:pt x="139" y="5"/>
                  </a:lnTo>
                  <a:lnTo>
                    <a:pt x="154" y="10"/>
                  </a:lnTo>
                  <a:lnTo>
                    <a:pt x="154" y="10"/>
                  </a:lnTo>
                  <a:lnTo>
                    <a:pt x="167" y="16"/>
                  </a:lnTo>
                  <a:lnTo>
                    <a:pt x="167" y="65"/>
                  </a:lnTo>
                  <a:lnTo>
                    <a:pt x="162" y="65"/>
                  </a:lnTo>
                  <a:lnTo>
                    <a:pt x="162" y="65"/>
                  </a:lnTo>
                  <a:lnTo>
                    <a:pt x="153" y="57"/>
                  </a:lnTo>
                  <a:lnTo>
                    <a:pt x="153" y="57"/>
                  </a:lnTo>
                  <a:lnTo>
                    <a:pt x="140" y="48"/>
                  </a:lnTo>
                  <a:lnTo>
                    <a:pt x="140" y="48"/>
                  </a:lnTo>
                  <a:lnTo>
                    <a:pt x="133" y="44"/>
                  </a:lnTo>
                  <a:lnTo>
                    <a:pt x="125" y="41"/>
                  </a:lnTo>
                  <a:lnTo>
                    <a:pt x="125" y="41"/>
                  </a:lnTo>
                  <a:lnTo>
                    <a:pt x="116" y="38"/>
                  </a:lnTo>
                  <a:lnTo>
                    <a:pt x="107" y="38"/>
                  </a:lnTo>
                  <a:lnTo>
                    <a:pt x="107" y="38"/>
                  </a:lnTo>
                  <a:lnTo>
                    <a:pt x="97" y="38"/>
                  </a:lnTo>
                  <a:lnTo>
                    <a:pt x="87" y="41"/>
                  </a:lnTo>
                  <a:lnTo>
                    <a:pt x="87" y="41"/>
                  </a:lnTo>
                  <a:lnTo>
                    <a:pt x="78" y="46"/>
                  </a:lnTo>
                  <a:lnTo>
                    <a:pt x="70" y="53"/>
                  </a:lnTo>
                  <a:lnTo>
                    <a:pt x="70" y="53"/>
                  </a:lnTo>
                  <a:lnTo>
                    <a:pt x="63" y="62"/>
                  </a:lnTo>
                  <a:lnTo>
                    <a:pt x="58" y="74"/>
                  </a:lnTo>
                  <a:lnTo>
                    <a:pt x="58" y="74"/>
                  </a:lnTo>
                  <a:lnTo>
                    <a:pt x="54" y="89"/>
                  </a:lnTo>
                  <a:lnTo>
                    <a:pt x="52" y="106"/>
                  </a:lnTo>
                  <a:lnTo>
                    <a:pt x="52" y="106"/>
                  </a:lnTo>
                  <a:lnTo>
                    <a:pt x="54" y="122"/>
                  </a:lnTo>
                  <a:lnTo>
                    <a:pt x="55" y="130"/>
                  </a:lnTo>
                  <a:lnTo>
                    <a:pt x="58" y="138"/>
                  </a:lnTo>
                  <a:lnTo>
                    <a:pt x="58" y="138"/>
                  </a:lnTo>
                  <a:lnTo>
                    <a:pt x="63" y="149"/>
                  </a:lnTo>
                  <a:lnTo>
                    <a:pt x="70" y="158"/>
                  </a:lnTo>
                  <a:lnTo>
                    <a:pt x="70" y="158"/>
                  </a:lnTo>
                  <a:lnTo>
                    <a:pt x="79" y="164"/>
                  </a:lnTo>
                  <a:lnTo>
                    <a:pt x="88" y="168"/>
                  </a:lnTo>
                  <a:lnTo>
                    <a:pt x="88" y="168"/>
                  </a:lnTo>
                  <a:lnTo>
                    <a:pt x="98" y="171"/>
                  </a:lnTo>
                  <a:lnTo>
                    <a:pt x="107" y="172"/>
                  </a:lnTo>
                  <a:lnTo>
                    <a:pt x="107" y="172"/>
                  </a:lnTo>
                  <a:lnTo>
                    <a:pt x="117" y="171"/>
                  </a:lnTo>
                  <a:lnTo>
                    <a:pt x="126" y="169"/>
                  </a:lnTo>
                  <a:lnTo>
                    <a:pt x="126" y="169"/>
                  </a:lnTo>
                  <a:lnTo>
                    <a:pt x="135" y="166"/>
                  </a:lnTo>
                  <a:lnTo>
                    <a:pt x="142" y="162"/>
                  </a:lnTo>
                  <a:lnTo>
                    <a:pt x="142" y="162"/>
                  </a:lnTo>
                  <a:lnTo>
                    <a:pt x="154" y="153"/>
                  </a:lnTo>
                  <a:lnTo>
                    <a:pt x="154" y="153"/>
                  </a:lnTo>
                  <a:lnTo>
                    <a:pt x="163" y="145"/>
                  </a:lnTo>
                  <a:lnTo>
                    <a:pt x="167" y="145"/>
                  </a:lnTo>
                  <a:lnTo>
                    <a:pt x="167" y="192"/>
                  </a:lnTo>
                  <a:lnTo>
                    <a:pt x="167" y="192"/>
                  </a:lnTo>
                  <a:lnTo>
                    <a:pt x="154" y="199"/>
                  </a:lnTo>
                  <a:lnTo>
                    <a:pt x="154" y="199"/>
                  </a:lnTo>
                  <a:lnTo>
                    <a:pt x="139" y="204"/>
                  </a:lnTo>
                  <a:lnTo>
                    <a:pt x="139" y="204"/>
                  </a:lnTo>
                  <a:lnTo>
                    <a:pt x="121" y="209"/>
                  </a:lnTo>
                  <a:lnTo>
                    <a:pt x="121" y="209"/>
                  </a:lnTo>
                  <a:lnTo>
                    <a:pt x="112" y="210"/>
                  </a:lnTo>
                  <a:lnTo>
                    <a:pt x="100" y="210"/>
                  </a:lnTo>
                  <a:lnTo>
                    <a:pt x="100" y="2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9" name="Rectangle 185"/>
            <p:cNvSpPr>
              <a:spLocks noChangeArrowheads="1"/>
            </p:cNvSpPr>
            <p:nvPr/>
          </p:nvSpPr>
          <p:spPr bwMode="auto">
            <a:xfrm>
              <a:off x="8308976" y="5791201"/>
              <a:ext cx="295275" cy="295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0" name="Freeform 186"/>
            <p:cNvSpPr>
              <a:spLocks noEditPoints="1"/>
            </p:cNvSpPr>
            <p:nvPr/>
          </p:nvSpPr>
          <p:spPr bwMode="auto">
            <a:xfrm>
              <a:off x="8294688" y="5776913"/>
              <a:ext cx="323850" cy="323850"/>
            </a:xfrm>
            <a:custGeom>
              <a:avLst/>
              <a:gdLst>
                <a:gd name="T0" fmla="*/ 390 w 408"/>
                <a:gd name="T1" fmla="*/ 406 h 406"/>
                <a:gd name="T2" fmla="*/ 18 w 408"/>
                <a:gd name="T3" fmla="*/ 406 h 406"/>
                <a:gd name="T4" fmla="*/ 18 w 408"/>
                <a:gd name="T5" fmla="*/ 406 h 406"/>
                <a:gd name="T6" fmla="*/ 12 w 408"/>
                <a:gd name="T7" fmla="*/ 405 h 406"/>
                <a:gd name="T8" fmla="*/ 5 w 408"/>
                <a:gd name="T9" fmla="*/ 401 h 406"/>
                <a:gd name="T10" fmla="*/ 2 w 408"/>
                <a:gd name="T11" fmla="*/ 396 h 406"/>
                <a:gd name="T12" fmla="*/ 0 w 408"/>
                <a:gd name="T13" fmla="*/ 389 h 406"/>
                <a:gd name="T14" fmla="*/ 0 w 408"/>
                <a:gd name="T15" fmla="*/ 18 h 406"/>
                <a:gd name="T16" fmla="*/ 0 w 408"/>
                <a:gd name="T17" fmla="*/ 18 h 406"/>
                <a:gd name="T18" fmla="*/ 2 w 408"/>
                <a:gd name="T19" fmla="*/ 11 h 406"/>
                <a:gd name="T20" fmla="*/ 5 w 408"/>
                <a:gd name="T21" fmla="*/ 5 h 406"/>
                <a:gd name="T22" fmla="*/ 12 w 408"/>
                <a:gd name="T23" fmla="*/ 1 h 406"/>
                <a:gd name="T24" fmla="*/ 18 w 408"/>
                <a:gd name="T25" fmla="*/ 0 h 406"/>
                <a:gd name="T26" fmla="*/ 390 w 408"/>
                <a:gd name="T27" fmla="*/ 0 h 406"/>
                <a:gd name="T28" fmla="*/ 390 w 408"/>
                <a:gd name="T29" fmla="*/ 0 h 406"/>
                <a:gd name="T30" fmla="*/ 397 w 408"/>
                <a:gd name="T31" fmla="*/ 1 h 406"/>
                <a:gd name="T32" fmla="*/ 402 w 408"/>
                <a:gd name="T33" fmla="*/ 5 h 406"/>
                <a:gd name="T34" fmla="*/ 406 w 408"/>
                <a:gd name="T35" fmla="*/ 11 h 406"/>
                <a:gd name="T36" fmla="*/ 408 w 408"/>
                <a:gd name="T37" fmla="*/ 18 h 406"/>
                <a:gd name="T38" fmla="*/ 408 w 408"/>
                <a:gd name="T39" fmla="*/ 389 h 406"/>
                <a:gd name="T40" fmla="*/ 408 w 408"/>
                <a:gd name="T41" fmla="*/ 389 h 406"/>
                <a:gd name="T42" fmla="*/ 406 w 408"/>
                <a:gd name="T43" fmla="*/ 396 h 406"/>
                <a:gd name="T44" fmla="*/ 402 w 408"/>
                <a:gd name="T45" fmla="*/ 401 h 406"/>
                <a:gd name="T46" fmla="*/ 397 w 408"/>
                <a:gd name="T47" fmla="*/ 405 h 406"/>
                <a:gd name="T48" fmla="*/ 390 w 408"/>
                <a:gd name="T49" fmla="*/ 406 h 406"/>
                <a:gd name="T50" fmla="*/ 390 w 408"/>
                <a:gd name="T51" fmla="*/ 406 h 406"/>
                <a:gd name="T52" fmla="*/ 36 w 408"/>
                <a:gd name="T53" fmla="*/ 371 h 406"/>
                <a:gd name="T54" fmla="*/ 372 w 408"/>
                <a:gd name="T55" fmla="*/ 371 h 406"/>
                <a:gd name="T56" fmla="*/ 372 w 408"/>
                <a:gd name="T57" fmla="*/ 35 h 406"/>
                <a:gd name="T58" fmla="*/ 36 w 408"/>
                <a:gd name="T59" fmla="*/ 35 h 406"/>
                <a:gd name="T60" fmla="*/ 36 w 408"/>
                <a:gd name="T61" fmla="*/ 3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8" h="406">
                  <a:moveTo>
                    <a:pt x="390" y="406"/>
                  </a:moveTo>
                  <a:lnTo>
                    <a:pt x="18" y="406"/>
                  </a:lnTo>
                  <a:lnTo>
                    <a:pt x="18" y="406"/>
                  </a:lnTo>
                  <a:lnTo>
                    <a:pt x="12" y="405"/>
                  </a:lnTo>
                  <a:lnTo>
                    <a:pt x="5" y="401"/>
                  </a:lnTo>
                  <a:lnTo>
                    <a:pt x="2" y="396"/>
                  </a:lnTo>
                  <a:lnTo>
                    <a:pt x="0" y="389"/>
                  </a:lnTo>
                  <a:lnTo>
                    <a:pt x="0" y="18"/>
                  </a:lnTo>
                  <a:lnTo>
                    <a:pt x="0" y="18"/>
                  </a:lnTo>
                  <a:lnTo>
                    <a:pt x="2" y="11"/>
                  </a:lnTo>
                  <a:lnTo>
                    <a:pt x="5" y="5"/>
                  </a:lnTo>
                  <a:lnTo>
                    <a:pt x="12" y="1"/>
                  </a:lnTo>
                  <a:lnTo>
                    <a:pt x="18" y="0"/>
                  </a:lnTo>
                  <a:lnTo>
                    <a:pt x="390" y="0"/>
                  </a:lnTo>
                  <a:lnTo>
                    <a:pt x="390" y="0"/>
                  </a:lnTo>
                  <a:lnTo>
                    <a:pt x="397" y="1"/>
                  </a:lnTo>
                  <a:lnTo>
                    <a:pt x="402" y="5"/>
                  </a:lnTo>
                  <a:lnTo>
                    <a:pt x="406" y="11"/>
                  </a:lnTo>
                  <a:lnTo>
                    <a:pt x="408" y="18"/>
                  </a:lnTo>
                  <a:lnTo>
                    <a:pt x="408" y="389"/>
                  </a:lnTo>
                  <a:lnTo>
                    <a:pt x="408" y="389"/>
                  </a:lnTo>
                  <a:lnTo>
                    <a:pt x="406" y="396"/>
                  </a:lnTo>
                  <a:lnTo>
                    <a:pt x="402" y="401"/>
                  </a:lnTo>
                  <a:lnTo>
                    <a:pt x="397" y="405"/>
                  </a:lnTo>
                  <a:lnTo>
                    <a:pt x="390" y="406"/>
                  </a:lnTo>
                  <a:lnTo>
                    <a:pt x="390" y="406"/>
                  </a:lnTo>
                  <a:close/>
                  <a:moveTo>
                    <a:pt x="36" y="371"/>
                  </a:moveTo>
                  <a:lnTo>
                    <a:pt x="372" y="371"/>
                  </a:lnTo>
                  <a:lnTo>
                    <a:pt x="372" y="35"/>
                  </a:lnTo>
                  <a:lnTo>
                    <a:pt x="36" y="35"/>
                  </a:lnTo>
                  <a:lnTo>
                    <a:pt x="36"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1" name="Freeform 187"/>
            <p:cNvSpPr>
              <a:spLocks noEditPoints="1"/>
            </p:cNvSpPr>
            <p:nvPr/>
          </p:nvSpPr>
          <p:spPr bwMode="auto">
            <a:xfrm>
              <a:off x="8380413" y="5857876"/>
              <a:ext cx="150813" cy="160338"/>
            </a:xfrm>
            <a:custGeom>
              <a:avLst/>
              <a:gdLst>
                <a:gd name="T0" fmla="*/ 0 w 191"/>
                <a:gd name="T1" fmla="*/ 201 h 201"/>
                <a:gd name="T2" fmla="*/ 67 w 191"/>
                <a:gd name="T3" fmla="*/ 0 h 201"/>
                <a:gd name="T4" fmla="*/ 123 w 191"/>
                <a:gd name="T5" fmla="*/ 0 h 201"/>
                <a:gd name="T6" fmla="*/ 191 w 191"/>
                <a:gd name="T7" fmla="*/ 201 h 201"/>
                <a:gd name="T8" fmla="*/ 139 w 191"/>
                <a:gd name="T9" fmla="*/ 201 h 201"/>
                <a:gd name="T10" fmla="*/ 126 w 191"/>
                <a:gd name="T11" fmla="*/ 160 h 201"/>
                <a:gd name="T12" fmla="*/ 62 w 191"/>
                <a:gd name="T13" fmla="*/ 160 h 201"/>
                <a:gd name="T14" fmla="*/ 51 w 191"/>
                <a:gd name="T15" fmla="*/ 201 h 201"/>
                <a:gd name="T16" fmla="*/ 0 w 191"/>
                <a:gd name="T17" fmla="*/ 201 h 201"/>
                <a:gd name="T18" fmla="*/ 116 w 191"/>
                <a:gd name="T19" fmla="*/ 123 h 201"/>
                <a:gd name="T20" fmla="*/ 94 w 191"/>
                <a:gd name="T21" fmla="*/ 57 h 201"/>
                <a:gd name="T22" fmla="*/ 74 w 191"/>
                <a:gd name="T23" fmla="*/ 123 h 201"/>
                <a:gd name="T24" fmla="*/ 116 w 191"/>
                <a:gd name="T25"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01">
                  <a:moveTo>
                    <a:pt x="0" y="201"/>
                  </a:moveTo>
                  <a:lnTo>
                    <a:pt x="67" y="0"/>
                  </a:lnTo>
                  <a:lnTo>
                    <a:pt x="123" y="0"/>
                  </a:lnTo>
                  <a:lnTo>
                    <a:pt x="191" y="201"/>
                  </a:lnTo>
                  <a:lnTo>
                    <a:pt x="139" y="201"/>
                  </a:lnTo>
                  <a:lnTo>
                    <a:pt x="126" y="160"/>
                  </a:lnTo>
                  <a:lnTo>
                    <a:pt x="62" y="160"/>
                  </a:lnTo>
                  <a:lnTo>
                    <a:pt x="51" y="201"/>
                  </a:lnTo>
                  <a:lnTo>
                    <a:pt x="0" y="201"/>
                  </a:lnTo>
                  <a:close/>
                  <a:moveTo>
                    <a:pt x="116" y="123"/>
                  </a:moveTo>
                  <a:lnTo>
                    <a:pt x="94" y="57"/>
                  </a:lnTo>
                  <a:lnTo>
                    <a:pt x="74" y="123"/>
                  </a:lnTo>
                  <a:lnTo>
                    <a:pt x="116" y="1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92" name="그룹 91"/>
          <p:cNvGrpSpPr/>
          <p:nvPr/>
        </p:nvGrpSpPr>
        <p:grpSpPr>
          <a:xfrm>
            <a:off x="123256" y="5477886"/>
            <a:ext cx="1521424" cy="664334"/>
            <a:chOff x="5960862" y="2872659"/>
            <a:chExt cx="1521424" cy="664334"/>
          </a:xfrm>
        </p:grpSpPr>
        <p:sp>
          <p:nvSpPr>
            <p:cNvPr id="93"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94" name="Rectangle 3"/>
            <p:cNvSpPr txBox="1">
              <a:spLocks noChangeArrowheads="1"/>
            </p:cNvSpPr>
            <p:nvPr/>
          </p:nvSpPr>
          <p:spPr bwMode="auto">
            <a:xfrm>
              <a:off x="6132922" y="3075328"/>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95" name="그룹 94"/>
          <p:cNvGrpSpPr/>
          <p:nvPr/>
        </p:nvGrpSpPr>
        <p:grpSpPr>
          <a:xfrm>
            <a:off x="1600920" y="5477886"/>
            <a:ext cx="1521424" cy="664334"/>
            <a:chOff x="5960862" y="2872659"/>
            <a:chExt cx="1521424" cy="664334"/>
          </a:xfrm>
        </p:grpSpPr>
        <p:sp>
          <p:nvSpPr>
            <p:cNvPr id="96"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97" name="Rectangle 3"/>
            <p:cNvSpPr txBox="1">
              <a:spLocks noChangeArrowheads="1"/>
            </p:cNvSpPr>
            <p:nvPr/>
          </p:nvSpPr>
          <p:spPr bwMode="auto">
            <a:xfrm>
              <a:off x="6132922" y="3075328"/>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98" name="그룹 97"/>
          <p:cNvGrpSpPr/>
          <p:nvPr/>
        </p:nvGrpSpPr>
        <p:grpSpPr>
          <a:xfrm>
            <a:off x="3084210" y="5477886"/>
            <a:ext cx="1521424" cy="664334"/>
            <a:chOff x="5960862" y="2872659"/>
            <a:chExt cx="1521424" cy="664334"/>
          </a:xfrm>
        </p:grpSpPr>
        <p:sp>
          <p:nvSpPr>
            <p:cNvPr id="99"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00" name="Rectangle 3"/>
            <p:cNvSpPr txBox="1">
              <a:spLocks noChangeArrowheads="1"/>
            </p:cNvSpPr>
            <p:nvPr/>
          </p:nvSpPr>
          <p:spPr bwMode="auto">
            <a:xfrm>
              <a:off x="6132922" y="3075328"/>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101" name="그룹 100"/>
          <p:cNvGrpSpPr/>
          <p:nvPr/>
        </p:nvGrpSpPr>
        <p:grpSpPr>
          <a:xfrm>
            <a:off x="4561874" y="5477886"/>
            <a:ext cx="1521424" cy="664334"/>
            <a:chOff x="5960862" y="2872659"/>
            <a:chExt cx="1521424" cy="664334"/>
          </a:xfrm>
        </p:grpSpPr>
        <p:sp>
          <p:nvSpPr>
            <p:cNvPr id="102"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03" name="Rectangle 3"/>
            <p:cNvSpPr txBox="1">
              <a:spLocks noChangeArrowheads="1"/>
            </p:cNvSpPr>
            <p:nvPr/>
          </p:nvSpPr>
          <p:spPr bwMode="auto">
            <a:xfrm>
              <a:off x="6132922" y="3075328"/>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104" name="그룹 103"/>
          <p:cNvGrpSpPr/>
          <p:nvPr/>
        </p:nvGrpSpPr>
        <p:grpSpPr>
          <a:xfrm>
            <a:off x="6047534" y="5477886"/>
            <a:ext cx="1521424" cy="664334"/>
            <a:chOff x="5960862" y="2872659"/>
            <a:chExt cx="1521424" cy="664334"/>
          </a:xfrm>
        </p:grpSpPr>
        <p:sp>
          <p:nvSpPr>
            <p:cNvPr id="105"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06" name="Rectangle 3"/>
            <p:cNvSpPr txBox="1">
              <a:spLocks noChangeArrowheads="1"/>
            </p:cNvSpPr>
            <p:nvPr/>
          </p:nvSpPr>
          <p:spPr bwMode="auto">
            <a:xfrm>
              <a:off x="6132922" y="3075328"/>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107" name="그룹 106"/>
          <p:cNvGrpSpPr/>
          <p:nvPr/>
        </p:nvGrpSpPr>
        <p:grpSpPr>
          <a:xfrm>
            <a:off x="7522828" y="5477886"/>
            <a:ext cx="1521424" cy="664334"/>
            <a:chOff x="5960862" y="2872659"/>
            <a:chExt cx="1521424" cy="664334"/>
          </a:xfrm>
        </p:grpSpPr>
        <p:sp>
          <p:nvSpPr>
            <p:cNvPr id="108"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09" name="Rectangle 3"/>
            <p:cNvSpPr txBox="1">
              <a:spLocks noChangeArrowheads="1"/>
            </p:cNvSpPr>
            <p:nvPr/>
          </p:nvSpPr>
          <p:spPr bwMode="auto">
            <a:xfrm>
              <a:off x="6132922" y="3075328"/>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110" name="그룹 109"/>
          <p:cNvGrpSpPr/>
          <p:nvPr/>
        </p:nvGrpSpPr>
        <p:grpSpPr>
          <a:xfrm>
            <a:off x="2096654" y="4847177"/>
            <a:ext cx="529957" cy="464505"/>
            <a:chOff x="5954319" y="4671994"/>
            <a:chExt cx="796925" cy="698500"/>
          </a:xfrm>
        </p:grpSpPr>
        <p:sp>
          <p:nvSpPr>
            <p:cNvPr id="111" name="Freeform 72"/>
            <p:cNvSpPr/>
            <p:nvPr/>
          </p:nvSpPr>
          <p:spPr bwMode="auto">
            <a:xfrm>
              <a:off x="6362306" y="4671994"/>
              <a:ext cx="177800" cy="219075"/>
            </a:xfrm>
            <a:custGeom>
              <a:avLst/>
              <a:gdLst>
                <a:gd name="T0" fmla="*/ 226 w 335"/>
                <a:gd name="T1" fmla="*/ 414 h 414"/>
                <a:gd name="T2" fmla="*/ 203 w 335"/>
                <a:gd name="T3" fmla="*/ 413 h 414"/>
                <a:gd name="T4" fmla="*/ 158 w 335"/>
                <a:gd name="T5" fmla="*/ 404 h 414"/>
                <a:gd name="T6" fmla="*/ 118 w 335"/>
                <a:gd name="T7" fmla="*/ 389 h 414"/>
                <a:gd name="T8" fmla="*/ 82 w 335"/>
                <a:gd name="T9" fmla="*/ 366 h 414"/>
                <a:gd name="T10" fmla="*/ 51 w 335"/>
                <a:gd name="T11" fmla="*/ 338 h 414"/>
                <a:gd name="T12" fmla="*/ 27 w 335"/>
                <a:gd name="T13" fmla="*/ 306 h 414"/>
                <a:gd name="T14" fmla="*/ 10 w 335"/>
                <a:gd name="T15" fmla="*/ 269 h 414"/>
                <a:gd name="T16" fmla="*/ 1 w 335"/>
                <a:gd name="T17" fmla="*/ 228 h 414"/>
                <a:gd name="T18" fmla="*/ 0 w 335"/>
                <a:gd name="T19" fmla="*/ 207 h 414"/>
                <a:gd name="T20" fmla="*/ 5 w 335"/>
                <a:gd name="T21" fmla="*/ 166 h 414"/>
                <a:gd name="T22" fmla="*/ 18 w 335"/>
                <a:gd name="T23" fmla="*/ 126 h 414"/>
                <a:gd name="T24" fmla="*/ 38 w 335"/>
                <a:gd name="T25" fmla="*/ 92 h 414"/>
                <a:gd name="T26" fmla="*/ 67 w 335"/>
                <a:gd name="T27" fmla="*/ 61 h 414"/>
                <a:gd name="T28" fmla="*/ 100 w 335"/>
                <a:gd name="T29" fmla="*/ 36 h 414"/>
                <a:gd name="T30" fmla="*/ 138 w 335"/>
                <a:gd name="T31" fmla="*/ 17 h 414"/>
                <a:gd name="T32" fmla="*/ 181 w 335"/>
                <a:gd name="T33" fmla="*/ 5 h 414"/>
                <a:gd name="T34" fmla="*/ 226 w 335"/>
                <a:gd name="T35" fmla="*/ 0 h 414"/>
                <a:gd name="T36" fmla="*/ 310 w 335"/>
                <a:gd name="T37" fmla="*/ 0 h 414"/>
                <a:gd name="T38" fmla="*/ 319 w 335"/>
                <a:gd name="T39" fmla="*/ 3 h 414"/>
                <a:gd name="T40" fmla="*/ 328 w 335"/>
                <a:gd name="T41" fmla="*/ 8 h 414"/>
                <a:gd name="T42" fmla="*/ 332 w 335"/>
                <a:gd name="T43" fmla="*/ 16 h 414"/>
                <a:gd name="T44" fmla="*/ 335 w 335"/>
                <a:gd name="T45" fmla="*/ 25 h 414"/>
                <a:gd name="T46" fmla="*/ 335 w 335"/>
                <a:gd name="T47" fmla="*/ 31 h 414"/>
                <a:gd name="T48" fmla="*/ 330 w 335"/>
                <a:gd name="T49" fmla="*/ 40 h 414"/>
                <a:gd name="T50" fmla="*/ 324 w 335"/>
                <a:gd name="T51" fmla="*/ 47 h 414"/>
                <a:gd name="T52" fmla="*/ 315 w 335"/>
                <a:gd name="T53" fmla="*/ 50 h 414"/>
                <a:gd name="T54" fmla="*/ 226 w 335"/>
                <a:gd name="T55" fmla="*/ 50 h 414"/>
                <a:gd name="T56" fmla="*/ 208 w 335"/>
                <a:gd name="T57" fmla="*/ 52 h 414"/>
                <a:gd name="T58" fmla="*/ 173 w 335"/>
                <a:gd name="T59" fmla="*/ 57 h 414"/>
                <a:gd name="T60" fmla="*/ 141 w 335"/>
                <a:gd name="T61" fmla="*/ 69 h 414"/>
                <a:gd name="T62" fmla="*/ 114 w 335"/>
                <a:gd name="T63" fmla="*/ 86 h 414"/>
                <a:gd name="T64" fmla="*/ 90 w 335"/>
                <a:gd name="T65" fmla="*/ 107 h 414"/>
                <a:gd name="T66" fmla="*/ 71 w 335"/>
                <a:gd name="T67" fmla="*/ 132 h 414"/>
                <a:gd name="T68" fmla="*/ 57 w 335"/>
                <a:gd name="T69" fmla="*/ 161 h 414"/>
                <a:gd name="T70" fmla="*/ 51 w 335"/>
                <a:gd name="T71" fmla="*/ 192 h 414"/>
                <a:gd name="T72" fmla="*/ 50 w 335"/>
                <a:gd name="T73" fmla="*/ 207 h 414"/>
                <a:gd name="T74" fmla="*/ 53 w 335"/>
                <a:gd name="T75" fmla="*/ 239 h 414"/>
                <a:gd name="T76" fmla="*/ 63 w 335"/>
                <a:gd name="T77" fmla="*/ 268 h 414"/>
                <a:gd name="T78" fmla="*/ 80 w 335"/>
                <a:gd name="T79" fmla="*/ 295 h 414"/>
                <a:gd name="T80" fmla="*/ 101 w 335"/>
                <a:gd name="T81" fmla="*/ 318 h 414"/>
                <a:gd name="T82" fmla="*/ 127 w 335"/>
                <a:gd name="T83" fmla="*/ 337 h 414"/>
                <a:gd name="T84" fmla="*/ 157 w 335"/>
                <a:gd name="T85" fmla="*/ 351 h 414"/>
                <a:gd name="T86" fmla="*/ 190 w 335"/>
                <a:gd name="T87" fmla="*/ 360 h 414"/>
                <a:gd name="T88" fmla="*/ 226 w 335"/>
                <a:gd name="T89" fmla="*/ 364 h 414"/>
                <a:gd name="T90" fmla="*/ 310 w 335"/>
                <a:gd name="T91" fmla="*/ 364 h 414"/>
                <a:gd name="T92" fmla="*/ 319 w 335"/>
                <a:gd name="T93" fmla="*/ 365 h 414"/>
                <a:gd name="T94" fmla="*/ 328 w 335"/>
                <a:gd name="T95" fmla="*/ 371 h 414"/>
                <a:gd name="T96" fmla="*/ 332 w 335"/>
                <a:gd name="T97" fmla="*/ 379 h 414"/>
                <a:gd name="T98" fmla="*/ 335 w 335"/>
                <a:gd name="T99" fmla="*/ 389 h 414"/>
                <a:gd name="T100" fmla="*/ 335 w 335"/>
                <a:gd name="T101" fmla="*/ 394 h 414"/>
                <a:gd name="T102" fmla="*/ 330 w 335"/>
                <a:gd name="T103" fmla="*/ 402 h 414"/>
                <a:gd name="T104" fmla="*/ 324 w 335"/>
                <a:gd name="T105" fmla="*/ 409 h 414"/>
                <a:gd name="T106" fmla="*/ 315 w 335"/>
                <a:gd name="T107" fmla="*/ 413 h 414"/>
                <a:gd name="T108" fmla="*/ 310 w 335"/>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5" h="414">
                  <a:moveTo>
                    <a:pt x="310" y="414"/>
                  </a:moveTo>
                  <a:lnTo>
                    <a:pt x="226" y="414"/>
                  </a:lnTo>
                  <a:lnTo>
                    <a:pt x="226" y="414"/>
                  </a:lnTo>
                  <a:lnTo>
                    <a:pt x="203" y="413"/>
                  </a:lnTo>
                  <a:lnTo>
                    <a:pt x="181" y="409"/>
                  </a:lnTo>
                  <a:lnTo>
                    <a:pt x="158" y="404"/>
                  </a:lnTo>
                  <a:lnTo>
                    <a:pt x="138" y="397"/>
                  </a:lnTo>
                  <a:lnTo>
                    <a:pt x="118" y="389"/>
                  </a:lnTo>
                  <a:lnTo>
                    <a:pt x="100" y="378"/>
                  </a:lnTo>
                  <a:lnTo>
                    <a:pt x="82" y="366"/>
                  </a:lnTo>
                  <a:lnTo>
                    <a:pt x="67" y="353"/>
                  </a:lnTo>
                  <a:lnTo>
                    <a:pt x="51" y="338"/>
                  </a:lnTo>
                  <a:lnTo>
                    <a:pt x="38" y="322"/>
                  </a:lnTo>
                  <a:lnTo>
                    <a:pt x="27" y="306"/>
                  </a:lnTo>
                  <a:lnTo>
                    <a:pt x="18" y="288"/>
                  </a:lnTo>
                  <a:lnTo>
                    <a:pt x="10" y="269"/>
                  </a:lnTo>
                  <a:lnTo>
                    <a:pt x="5" y="249"/>
                  </a:lnTo>
                  <a:lnTo>
                    <a:pt x="1" y="228"/>
                  </a:lnTo>
                  <a:lnTo>
                    <a:pt x="0" y="207"/>
                  </a:lnTo>
                  <a:lnTo>
                    <a:pt x="0" y="207"/>
                  </a:lnTo>
                  <a:lnTo>
                    <a:pt x="1" y="186"/>
                  </a:lnTo>
                  <a:lnTo>
                    <a:pt x="5" y="166"/>
                  </a:lnTo>
                  <a:lnTo>
                    <a:pt x="10" y="145"/>
                  </a:lnTo>
                  <a:lnTo>
                    <a:pt x="18" y="126"/>
                  </a:lnTo>
                  <a:lnTo>
                    <a:pt x="27" y="109"/>
                  </a:lnTo>
                  <a:lnTo>
                    <a:pt x="38" y="92"/>
                  </a:lnTo>
                  <a:lnTo>
                    <a:pt x="51" y="76"/>
                  </a:lnTo>
                  <a:lnTo>
                    <a:pt x="67" y="61"/>
                  </a:lnTo>
                  <a:lnTo>
                    <a:pt x="82" y="48"/>
                  </a:lnTo>
                  <a:lnTo>
                    <a:pt x="100" y="36"/>
                  </a:lnTo>
                  <a:lnTo>
                    <a:pt x="118" y="25"/>
                  </a:lnTo>
                  <a:lnTo>
                    <a:pt x="138" y="17"/>
                  </a:lnTo>
                  <a:lnTo>
                    <a:pt x="158" y="10"/>
                  </a:lnTo>
                  <a:lnTo>
                    <a:pt x="181" y="5"/>
                  </a:lnTo>
                  <a:lnTo>
                    <a:pt x="203" y="2"/>
                  </a:lnTo>
                  <a:lnTo>
                    <a:pt x="226" y="0"/>
                  </a:lnTo>
                  <a:lnTo>
                    <a:pt x="310" y="0"/>
                  </a:lnTo>
                  <a:lnTo>
                    <a:pt x="310" y="0"/>
                  </a:lnTo>
                  <a:lnTo>
                    <a:pt x="315" y="2"/>
                  </a:lnTo>
                  <a:lnTo>
                    <a:pt x="319" y="3"/>
                  </a:lnTo>
                  <a:lnTo>
                    <a:pt x="324" y="5"/>
                  </a:lnTo>
                  <a:lnTo>
                    <a:pt x="328" y="8"/>
                  </a:lnTo>
                  <a:lnTo>
                    <a:pt x="330" y="12"/>
                  </a:lnTo>
                  <a:lnTo>
                    <a:pt x="332" y="16"/>
                  </a:lnTo>
                  <a:lnTo>
                    <a:pt x="335" y="21"/>
                  </a:lnTo>
                  <a:lnTo>
                    <a:pt x="335" y="25"/>
                  </a:lnTo>
                  <a:lnTo>
                    <a:pt x="335" y="25"/>
                  </a:lnTo>
                  <a:lnTo>
                    <a:pt x="335" y="31"/>
                  </a:lnTo>
                  <a:lnTo>
                    <a:pt x="332" y="36"/>
                  </a:lnTo>
                  <a:lnTo>
                    <a:pt x="330" y="40"/>
                  </a:lnTo>
                  <a:lnTo>
                    <a:pt x="328" y="43"/>
                  </a:lnTo>
                  <a:lnTo>
                    <a:pt x="324" y="47"/>
                  </a:lnTo>
                  <a:lnTo>
                    <a:pt x="319" y="49"/>
                  </a:lnTo>
                  <a:lnTo>
                    <a:pt x="315" y="50"/>
                  </a:lnTo>
                  <a:lnTo>
                    <a:pt x="310" y="50"/>
                  </a:lnTo>
                  <a:lnTo>
                    <a:pt x="226" y="50"/>
                  </a:lnTo>
                  <a:lnTo>
                    <a:pt x="226" y="50"/>
                  </a:lnTo>
                  <a:lnTo>
                    <a:pt x="208" y="52"/>
                  </a:lnTo>
                  <a:lnTo>
                    <a:pt x="190" y="54"/>
                  </a:lnTo>
                  <a:lnTo>
                    <a:pt x="173" y="57"/>
                  </a:lnTo>
                  <a:lnTo>
                    <a:pt x="157" y="63"/>
                  </a:lnTo>
                  <a:lnTo>
                    <a:pt x="141" y="69"/>
                  </a:lnTo>
                  <a:lnTo>
                    <a:pt x="127" y="78"/>
                  </a:lnTo>
                  <a:lnTo>
                    <a:pt x="114" y="86"/>
                  </a:lnTo>
                  <a:lnTo>
                    <a:pt x="101" y="97"/>
                  </a:lnTo>
                  <a:lnTo>
                    <a:pt x="90" y="107"/>
                  </a:lnTo>
                  <a:lnTo>
                    <a:pt x="80" y="119"/>
                  </a:lnTo>
                  <a:lnTo>
                    <a:pt x="71" y="132"/>
                  </a:lnTo>
                  <a:lnTo>
                    <a:pt x="63" y="147"/>
                  </a:lnTo>
                  <a:lnTo>
                    <a:pt x="57" y="161"/>
                  </a:lnTo>
                  <a:lnTo>
                    <a:pt x="53" y="176"/>
                  </a:lnTo>
                  <a:lnTo>
                    <a:pt x="51" y="192"/>
                  </a:lnTo>
                  <a:lnTo>
                    <a:pt x="50" y="207"/>
                  </a:lnTo>
                  <a:lnTo>
                    <a:pt x="50" y="207"/>
                  </a:lnTo>
                  <a:lnTo>
                    <a:pt x="51" y="223"/>
                  </a:lnTo>
                  <a:lnTo>
                    <a:pt x="53" y="239"/>
                  </a:lnTo>
                  <a:lnTo>
                    <a:pt x="57" y="253"/>
                  </a:lnTo>
                  <a:lnTo>
                    <a:pt x="63" y="268"/>
                  </a:lnTo>
                  <a:lnTo>
                    <a:pt x="71" y="282"/>
                  </a:lnTo>
                  <a:lnTo>
                    <a:pt x="80" y="295"/>
                  </a:lnTo>
                  <a:lnTo>
                    <a:pt x="90" y="307"/>
                  </a:lnTo>
                  <a:lnTo>
                    <a:pt x="101" y="318"/>
                  </a:lnTo>
                  <a:lnTo>
                    <a:pt x="114" y="328"/>
                  </a:lnTo>
                  <a:lnTo>
                    <a:pt x="127" y="337"/>
                  </a:lnTo>
                  <a:lnTo>
                    <a:pt x="141" y="345"/>
                  </a:lnTo>
                  <a:lnTo>
                    <a:pt x="157" y="351"/>
                  </a:lnTo>
                  <a:lnTo>
                    <a:pt x="173" y="357"/>
                  </a:lnTo>
                  <a:lnTo>
                    <a:pt x="190" y="360"/>
                  </a:lnTo>
                  <a:lnTo>
                    <a:pt x="208" y="363"/>
                  </a:lnTo>
                  <a:lnTo>
                    <a:pt x="226" y="364"/>
                  </a:lnTo>
                  <a:lnTo>
                    <a:pt x="310" y="364"/>
                  </a:lnTo>
                  <a:lnTo>
                    <a:pt x="310" y="364"/>
                  </a:lnTo>
                  <a:lnTo>
                    <a:pt x="315" y="364"/>
                  </a:lnTo>
                  <a:lnTo>
                    <a:pt x="319" y="365"/>
                  </a:lnTo>
                  <a:lnTo>
                    <a:pt x="324" y="367"/>
                  </a:lnTo>
                  <a:lnTo>
                    <a:pt x="328" y="371"/>
                  </a:lnTo>
                  <a:lnTo>
                    <a:pt x="330" y="375"/>
                  </a:lnTo>
                  <a:lnTo>
                    <a:pt x="332" y="379"/>
                  </a:lnTo>
                  <a:lnTo>
                    <a:pt x="335" y="383"/>
                  </a:lnTo>
                  <a:lnTo>
                    <a:pt x="335" y="389"/>
                  </a:lnTo>
                  <a:lnTo>
                    <a:pt x="335" y="389"/>
                  </a:lnTo>
                  <a:lnTo>
                    <a:pt x="335" y="394"/>
                  </a:lnTo>
                  <a:lnTo>
                    <a:pt x="332" y="398"/>
                  </a:lnTo>
                  <a:lnTo>
                    <a:pt x="330" y="402"/>
                  </a:lnTo>
                  <a:lnTo>
                    <a:pt x="328" y="407"/>
                  </a:lnTo>
                  <a:lnTo>
                    <a:pt x="324" y="409"/>
                  </a:lnTo>
                  <a:lnTo>
                    <a:pt x="319" y="411"/>
                  </a:lnTo>
                  <a:lnTo>
                    <a:pt x="315" y="413"/>
                  </a:lnTo>
                  <a:lnTo>
                    <a:pt x="310" y="414"/>
                  </a:lnTo>
                  <a:lnTo>
                    <a:pt x="3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2" name="Freeform 73"/>
            <p:cNvSpPr>
              <a:spLocks noEditPoints="1"/>
            </p:cNvSpPr>
            <p:nvPr/>
          </p:nvSpPr>
          <p:spPr bwMode="auto">
            <a:xfrm>
              <a:off x="6105131" y="4671994"/>
              <a:ext cx="284163" cy="219075"/>
            </a:xfrm>
            <a:custGeom>
              <a:avLst/>
              <a:gdLst>
                <a:gd name="T0" fmla="*/ 225 w 535"/>
                <a:gd name="T1" fmla="*/ 414 h 414"/>
                <a:gd name="T2" fmla="*/ 157 w 535"/>
                <a:gd name="T3" fmla="*/ 404 h 414"/>
                <a:gd name="T4" fmla="*/ 98 w 535"/>
                <a:gd name="T5" fmla="*/ 378 h 414"/>
                <a:gd name="T6" fmla="*/ 51 w 535"/>
                <a:gd name="T7" fmla="*/ 338 h 414"/>
                <a:gd name="T8" fmla="*/ 17 w 535"/>
                <a:gd name="T9" fmla="*/ 288 h 414"/>
                <a:gd name="T10" fmla="*/ 1 w 535"/>
                <a:gd name="T11" fmla="*/ 228 h 414"/>
                <a:gd name="T12" fmla="*/ 1 w 535"/>
                <a:gd name="T13" fmla="*/ 186 h 414"/>
                <a:gd name="T14" fmla="*/ 17 w 535"/>
                <a:gd name="T15" fmla="*/ 126 h 414"/>
                <a:gd name="T16" fmla="*/ 51 w 535"/>
                <a:gd name="T17" fmla="*/ 76 h 414"/>
                <a:gd name="T18" fmla="*/ 98 w 535"/>
                <a:gd name="T19" fmla="*/ 36 h 414"/>
                <a:gd name="T20" fmla="*/ 157 w 535"/>
                <a:gd name="T21" fmla="*/ 10 h 414"/>
                <a:gd name="T22" fmla="*/ 225 w 535"/>
                <a:gd name="T23" fmla="*/ 0 h 414"/>
                <a:gd name="T24" fmla="*/ 332 w 535"/>
                <a:gd name="T25" fmla="*/ 2 h 414"/>
                <a:gd name="T26" fmla="*/ 397 w 535"/>
                <a:gd name="T27" fmla="*/ 17 h 414"/>
                <a:gd name="T28" fmla="*/ 453 w 535"/>
                <a:gd name="T29" fmla="*/ 48 h 414"/>
                <a:gd name="T30" fmla="*/ 496 w 535"/>
                <a:gd name="T31" fmla="*/ 92 h 414"/>
                <a:gd name="T32" fmla="*/ 524 w 535"/>
                <a:gd name="T33" fmla="*/ 145 h 414"/>
                <a:gd name="T34" fmla="*/ 535 w 535"/>
                <a:gd name="T35" fmla="*/ 207 h 414"/>
                <a:gd name="T36" fmla="*/ 530 w 535"/>
                <a:gd name="T37" fmla="*/ 249 h 414"/>
                <a:gd name="T38" fmla="*/ 508 w 535"/>
                <a:gd name="T39" fmla="*/ 306 h 414"/>
                <a:gd name="T40" fmla="*/ 468 w 535"/>
                <a:gd name="T41" fmla="*/ 353 h 414"/>
                <a:gd name="T42" fmla="*/ 416 w 535"/>
                <a:gd name="T43" fmla="*/ 389 h 414"/>
                <a:gd name="T44" fmla="*/ 354 w 535"/>
                <a:gd name="T45" fmla="*/ 409 h 414"/>
                <a:gd name="T46" fmla="*/ 309 w 535"/>
                <a:gd name="T47" fmla="*/ 414 h 414"/>
                <a:gd name="T48" fmla="*/ 207 w 535"/>
                <a:gd name="T49" fmla="*/ 52 h 414"/>
                <a:gd name="T50" fmla="*/ 156 w 535"/>
                <a:gd name="T51" fmla="*/ 63 h 414"/>
                <a:gd name="T52" fmla="*/ 114 w 535"/>
                <a:gd name="T53" fmla="*/ 86 h 414"/>
                <a:gd name="T54" fmla="*/ 79 w 535"/>
                <a:gd name="T55" fmla="*/ 119 h 414"/>
                <a:gd name="T56" fmla="*/ 57 w 535"/>
                <a:gd name="T57" fmla="*/ 161 h 414"/>
                <a:gd name="T58" fmla="*/ 49 w 535"/>
                <a:gd name="T59" fmla="*/ 207 h 414"/>
                <a:gd name="T60" fmla="*/ 53 w 535"/>
                <a:gd name="T61" fmla="*/ 239 h 414"/>
                <a:gd name="T62" fmla="*/ 70 w 535"/>
                <a:gd name="T63" fmla="*/ 282 h 414"/>
                <a:gd name="T64" fmla="*/ 100 w 535"/>
                <a:gd name="T65" fmla="*/ 318 h 414"/>
                <a:gd name="T66" fmla="*/ 141 w 535"/>
                <a:gd name="T67" fmla="*/ 345 h 414"/>
                <a:gd name="T68" fmla="*/ 189 w 535"/>
                <a:gd name="T69" fmla="*/ 360 h 414"/>
                <a:gd name="T70" fmla="*/ 309 w 535"/>
                <a:gd name="T71" fmla="*/ 364 h 414"/>
                <a:gd name="T72" fmla="*/ 345 w 535"/>
                <a:gd name="T73" fmla="*/ 360 h 414"/>
                <a:gd name="T74" fmla="*/ 392 w 535"/>
                <a:gd name="T75" fmla="*/ 345 h 414"/>
                <a:gd name="T76" fmla="*/ 434 w 535"/>
                <a:gd name="T77" fmla="*/ 318 h 414"/>
                <a:gd name="T78" fmla="*/ 464 w 535"/>
                <a:gd name="T79" fmla="*/ 282 h 414"/>
                <a:gd name="T80" fmla="*/ 482 w 535"/>
                <a:gd name="T81" fmla="*/ 239 h 414"/>
                <a:gd name="T82" fmla="*/ 485 w 535"/>
                <a:gd name="T83" fmla="*/ 207 h 414"/>
                <a:gd name="T84" fmla="*/ 477 w 535"/>
                <a:gd name="T85" fmla="*/ 161 h 414"/>
                <a:gd name="T86" fmla="*/ 455 w 535"/>
                <a:gd name="T87" fmla="*/ 119 h 414"/>
                <a:gd name="T88" fmla="*/ 421 w 535"/>
                <a:gd name="T89" fmla="*/ 86 h 414"/>
                <a:gd name="T90" fmla="*/ 377 w 535"/>
                <a:gd name="T91" fmla="*/ 63 h 414"/>
                <a:gd name="T92" fmla="*/ 327 w 535"/>
                <a:gd name="T93" fmla="*/ 5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5" h="414">
                  <a:moveTo>
                    <a:pt x="309" y="414"/>
                  </a:moveTo>
                  <a:lnTo>
                    <a:pt x="225" y="414"/>
                  </a:lnTo>
                  <a:lnTo>
                    <a:pt x="225" y="414"/>
                  </a:lnTo>
                  <a:lnTo>
                    <a:pt x="201" y="413"/>
                  </a:lnTo>
                  <a:lnTo>
                    <a:pt x="179" y="409"/>
                  </a:lnTo>
                  <a:lnTo>
                    <a:pt x="157" y="404"/>
                  </a:lnTo>
                  <a:lnTo>
                    <a:pt x="137" y="397"/>
                  </a:lnTo>
                  <a:lnTo>
                    <a:pt x="117" y="389"/>
                  </a:lnTo>
                  <a:lnTo>
                    <a:pt x="98" y="378"/>
                  </a:lnTo>
                  <a:lnTo>
                    <a:pt x="81" y="366"/>
                  </a:lnTo>
                  <a:lnTo>
                    <a:pt x="65" y="353"/>
                  </a:lnTo>
                  <a:lnTo>
                    <a:pt x="51" y="338"/>
                  </a:lnTo>
                  <a:lnTo>
                    <a:pt x="38" y="322"/>
                  </a:lnTo>
                  <a:lnTo>
                    <a:pt x="27" y="306"/>
                  </a:lnTo>
                  <a:lnTo>
                    <a:pt x="17" y="288"/>
                  </a:lnTo>
                  <a:lnTo>
                    <a:pt x="9" y="269"/>
                  </a:lnTo>
                  <a:lnTo>
                    <a:pt x="3" y="249"/>
                  </a:lnTo>
                  <a:lnTo>
                    <a:pt x="1" y="228"/>
                  </a:lnTo>
                  <a:lnTo>
                    <a:pt x="0" y="207"/>
                  </a:lnTo>
                  <a:lnTo>
                    <a:pt x="0" y="207"/>
                  </a:lnTo>
                  <a:lnTo>
                    <a:pt x="1" y="186"/>
                  </a:lnTo>
                  <a:lnTo>
                    <a:pt x="3" y="166"/>
                  </a:lnTo>
                  <a:lnTo>
                    <a:pt x="9" y="145"/>
                  </a:lnTo>
                  <a:lnTo>
                    <a:pt x="17" y="126"/>
                  </a:lnTo>
                  <a:lnTo>
                    <a:pt x="27" y="109"/>
                  </a:lnTo>
                  <a:lnTo>
                    <a:pt x="38" y="92"/>
                  </a:lnTo>
                  <a:lnTo>
                    <a:pt x="51" y="76"/>
                  </a:lnTo>
                  <a:lnTo>
                    <a:pt x="65" y="61"/>
                  </a:lnTo>
                  <a:lnTo>
                    <a:pt x="81" y="48"/>
                  </a:lnTo>
                  <a:lnTo>
                    <a:pt x="98" y="36"/>
                  </a:lnTo>
                  <a:lnTo>
                    <a:pt x="117" y="25"/>
                  </a:lnTo>
                  <a:lnTo>
                    <a:pt x="137" y="17"/>
                  </a:lnTo>
                  <a:lnTo>
                    <a:pt x="157" y="10"/>
                  </a:lnTo>
                  <a:lnTo>
                    <a:pt x="179" y="5"/>
                  </a:lnTo>
                  <a:lnTo>
                    <a:pt x="201" y="2"/>
                  </a:lnTo>
                  <a:lnTo>
                    <a:pt x="225" y="0"/>
                  </a:lnTo>
                  <a:lnTo>
                    <a:pt x="309" y="0"/>
                  </a:lnTo>
                  <a:lnTo>
                    <a:pt x="309" y="0"/>
                  </a:lnTo>
                  <a:lnTo>
                    <a:pt x="332" y="2"/>
                  </a:lnTo>
                  <a:lnTo>
                    <a:pt x="354" y="5"/>
                  </a:lnTo>
                  <a:lnTo>
                    <a:pt x="376" y="10"/>
                  </a:lnTo>
                  <a:lnTo>
                    <a:pt x="397" y="17"/>
                  </a:lnTo>
                  <a:lnTo>
                    <a:pt x="416" y="25"/>
                  </a:lnTo>
                  <a:lnTo>
                    <a:pt x="435" y="36"/>
                  </a:lnTo>
                  <a:lnTo>
                    <a:pt x="453" y="48"/>
                  </a:lnTo>
                  <a:lnTo>
                    <a:pt x="468" y="61"/>
                  </a:lnTo>
                  <a:lnTo>
                    <a:pt x="484" y="76"/>
                  </a:lnTo>
                  <a:lnTo>
                    <a:pt x="496" y="92"/>
                  </a:lnTo>
                  <a:lnTo>
                    <a:pt x="508" y="109"/>
                  </a:lnTo>
                  <a:lnTo>
                    <a:pt x="517" y="126"/>
                  </a:lnTo>
                  <a:lnTo>
                    <a:pt x="524" y="145"/>
                  </a:lnTo>
                  <a:lnTo>
                    <a:pt x="530" y="166"/>
                  </a:lnTo>
                  <a:lnTo>
                    <a:pt x="534" y="186"/>
                  </a:lnTo>
                  <a:lnTo>
                    <a:pt x="535" y="207"/>
                  </a:lnTo>
                  <a:lnTo>
                    <a:pt x="535" y="207"/>
                  </a:lnTo>
                  <a:lnTo>
                    <a:pt x="534" y="228"/>
                  </a:lnTo>
                  <a:lnTo>
                    <a:pt x="530" y="249"/>
                  </a:lnTo>
                  <a:lnTo>
                    <a:pt x="524" y="269"/>
                  </a:lnTo>
                  <a:lnTo>
                    <a:pt x="517" y="288"/>
                  </a:lnTo>
                  <a:lnTo>
                    <a:pt x="508" y="306"/>
                  </a:lnTo>
                  <a:lnTo>
                    <a:pt x="496" y="322"/>
                  </a:lnTo>
                  <a:lnTo>
                    <a:pt x="484" y="338"/>
                  </a:lnTo>
                  <a:lnTo>
                    <a:pt x="468" y="353"/>
                  </a:lnTo>
                  <a:lnTo>
                    <a:pt x="453" y="366"/>
                  </a:lnTo>
                  <a:lnTo>
                    <a:pt x="435" y="378"/>
                  </a:lnTo>
                  <a:lnTo>
                    <a:pt x="416" y="389"/>
                  </a:lnTo>
                  <a:lnTo>
                    <a:pt x="397" y="397"/>
                  </a:lnTo>
                  <a:lnTo>
                    <a:pt x="376" y="404"/>
                  </a:lnTo>
                  <a:lnTo>
                    <a:pt x="354" y="409"/>
                  </a:lnTo>
                  <a:lnTo>
                    <a:pt x="332" y="413"/>
                  </a:lnTo>
                  <a:lnTo>
                    <a:pt x="309" y="414"/>
                  </a:lnTo>
                  <a:lnTo>
                    <a:pt x="309" y="414"/>
                  </a:lnTo>
                  <a:close/>
                  <a:moveTo>
                    <a:pt x="225" y="50"/>
                  </a:moveTo>
                  <a:lnTo>
                    <a:pt x="225" y="50"/>
                  </a:lnTo>
                  <a:lnTo>
                    <a:pt x="207" y="52"/>
                  </a:lnTo>
                  <a:lnTo>
                    <a:pt x="189" y="54"/>
                  </a:lnTo>
                  <a:lnTo>
                    <a:pt x="173" y="57"/>
                  </a:lnTo>
                  <a:lnTo>
                    <a:pt x="156" y="63"/>
                  </a:lnTo>
                  <a:lnTo>
                    <a:pt x="141" y="69"/>
                  </a:lnTo>
                  <a:lnTo>
                    <a:pt x="127" y="78"/>
                  </a:lnTo>
                  <a:lnTo>
                    <a:pt x="114" y="86"/>
                  </a:lnTo>
                  <a:lnTo>
                    <a:pt x="100" y="97"/>
                  </a:lnTo>
                  <a:lnTo>
                    <a:pt x="89" y="107"/>
                  </a:lnTo>
                  <a:lnTo>
                    <a:pt x="79" y="119"/>
                  </a:lnTo>
                  <a:lnTo>
                    <a:pt x="70" y="132"/>
                  </a:lnTo>
                  <a:lnTo>
                    <a:pt x="62" y="147"/>
                  </a:lnTo>
                  <a:lnTo>
                    <a:pt x="57" y="161"/>
                  </a:lnTo>
                  <a:lnTo>
                    <a:pt x="53" y="176"/>
                  </a:lnTo>
                  <a:lnTo>
                    <a:pt x="49" y="192"/>
                  </a:lnTo>
                  <a:lnTo>
                    <a:pt x="49" y="207"/>
                  </a:lnTo>
                  <a:lnTo>
                    <a:pt x="49" y="207"/>
                  </a:lnTo>
                  <a:lnTo>
                    <a:pt x="49" y="223"/>
                  </a:lnTo>
                  <a:lnTo>
                    <a:pt x="53" y="239"/>
                  </a:lnTo>
                  <a:lnTo>
                    <a:pt x="57" y="253"/>
                  </a:lnTo>
                  <a:lnTo>
                    <a:pt x="62" y="268"/>
                  </a:lnTo>
                  <a:lnTo>
                    <a:pt x="70" y="282"/>
                  </a:lnTo>
                  <a:lnTo>
                    <a:pt x="79" y="295"/>
                  </a:lnTo>
                  <a:lnTo>
                    <a:pt x="89" y="307"/>
                  </a:lnTo>
                  <a:lnTo>
                    <a:pt x="100" y="318"/>
                  </a:lnTo>
                  <a:lnTo>
                    <a:pt x="114" y="328"/>
                  </a:lnTo>
                  <a:lnTo>
                    <a:pt x="127" y="337"/>
                  </a:lnTo>
                  <a:lnTo>
                    <a:pt x="141" y="345"/>
                  </a:lnTo>
                  <a:lnTo>
                    <a:pt x="156" y="351"/>
                  </a:lnTo>
                  <a:lnTo>
                    <a:pt x="173" y="357"/>
                  </a:lnTo>
                  <a:lnTo>
                    <a:pt x="189" y="360"/>
                  </a:lnTo>
                  <a:lnTo>
                    <a:pt x="207" y="363"/>
                  </a:lnTo>
                  <a:lnTo>
                    <a:pt x="225" y="364"/>
                  </a:lnTo>
                  <a:lnTo>
                    <a:pt x="309" y="364"/>
                  </a:lnTo>
                  <a:lnTo>
                    <a:pt x="309" y="364"/>
                  </a:lnTo>
                  <a:lnTo>
                    <a:pt x="327" y="363"/>
                  </a:lnTo>
                  <a:lnTo>
                    <a:pt x="345" y="360"/>
                  </a:lnTo>
                  <a:lnTo>
                    <a:pt x="362" y="357"/>
                  </a:lnTo>
                  <a:lnTo>
                    <a:pt x="377" y="351"/>
                  </a:lnTo>
                  <a:lnTo>
                    <a:pt x="392" y="345"/>
                  </a:lnTo>
                  <a:lnTo>
                    <a:pt x="408" y="337"/>
                  </a:lnTo>
                  <a:lnTo>
                    <a:pt x="421" y="328"/>
                  </a:lnTo>
                  <a:lnTo>
                    <a:pt x="434" y="318"/>
                  </a:lnTo>
                  <a:lnTo>
                    <a:pt x="445" y="307"/>
                  </a:lnTo>
                  <a:lnTo>
                    <a:pt x="455" y="295"/>
                  </a:lnTo>
                  <a:lnTo>
                    <a:pt x="464" y="282"/>
                  </a:lnTo>
                  <a:lnTo>
                    <a:pt x="471" y="268"/>
                  </a:lnTo>
                  <a:lnTo>
                    <a:pt x="477" y="253"/>
                  </a:lnTo>
                  <a:lnTo>
                    <a:pt x="482" y="239"/>
                  </a:lnTo>
                  <a:lnTo>
                    <a:pt x="484" y="223"/>
                  </a:lnTo>
                  <a:lnTo>
                    <a:pt x="485" y="207"/>
                  </a:lnTo>
                  <a:lnTo>
                    <a:pt x="485" y="207"/>
                  </a:lnTo>
                  <a:lnTo>
                    <a:pt x="484" y="192"/>
                  </a:lnTo>
                  <a:lnTo>
                    <a:pt x="482" y="176"/>
                  </a:lnTo>
                  <a:lnTo>
                    <a:pt x="477" y="161"/>
                  </a:lnTo>
                  <a:lnTo>
                    <a:pt x="471" y="147"/>
                  </a:lnTo>
                  <a:lnTo>
                    <a:pt x="464" y="132"/>
                  </a:lnTo>
                  <a:lnTo>
                    <a:pt x="455" y="119"/>
                  </a:lnTo>
                  <a:lnTo>
                    <a:pt x="445" y="107"/>
                  </a:lnTo>
                  <a:lnTo>
                    <a:pt x="434" y="97"/>
                  </a:lnTo>
                  <a:lnTo>
                    <a:pt x="421" y="86"/>
                  </a:lnTo>
                  <a:lnTo>
                    <a:pt x="408" y="78"/>
                  </a:lnTo>
                  <a:lnTo>
                    <a:pt x="392" y="69"/>
                  </a:lnTo>
                  <a:lnTo>
                    <a:pt x="377" y="63"/>
                  </a:lnTo>
                  <a:lnTo>
                    <a:pt x="362" y="57"/>
                  </a:lnTo>
                  <a:lnTo>
                    <a:pt x="345" y="54"/>
                  </a:lnTo>
                  <a:lnTo>
                    <a:pt x="327" y="52"/>
                  </a:lnTo>
                  <a:lnTo>
                    <a:pt x="309" y="50"/>
                  </a:lnTo>
                  <a:lnTo>
                    <a:pt x="22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3" name="Freeform 74"/>
            <p:cNvSpPr/>
            <p:nvPr/>
          </p:nvSpPr>
          <p:spPr bwMode="auto">
            <a:xfrm>
              <a:off x="6295631" y="4679931"/>
              <a:ext cx="25400" cy="204788"/>
            </a:xfrm>
            <a:custGeom>
              <a:avLst/>
              <a:gdLst>
                <a:gd name="T0" fmla="*/ 25 w 50"/>
                <a:gd name="T1" fmla="*/ 387 h 387"/>
                <a:gd name="T2" fmla="*/ 25 w 50"/>
                <a:gd name="T3" fmla="*/ 387 h 387"/>
                <a:gd name="T4" fmla="*/ 20 w 50"/>
                <a:gd name="T5" fmla="*/ 387 h 387"/>
                <a:gd name="T6" fmla="*/ 15 w 50"/>
                <a:gd name="T7" fmla="*/ 384 h 387"/>
                <a:gd name="T8" fmla="*/ 11 w 50"/>
                <a:gd name="T9" fmla="*/ 382 h 387"/>
                <a:gd name="T10" fmla="*/ 7 w 50"/>
                <a:gd name="T11" fmla="*/ 380 h 387"/>
                <a:gd name="T12" fmla="*/ 5 w 50"/>
                <a:gd name="T13" fmla="*/ 376 h 387"/>
                <a:gd name="T14" fmla="*/ 2 w 50"/>
                <a:gd name="T15" fmla="*/ 371 h 387"/>
                <a:gd name="T16" fmla="*/ 1 w 50"/>
                <a:gd name="T17" fmla="*/ 366 h 387"/>
                <a:gd name="T18" fmla="*/ 0 w 50"/>
                <a:gd name="T19" fmla="*/ 362 h 387"/>
                <a:gd name="T20" fmla="*/ 0 w 50"/>
                <a:gd name="T21" fmla="*/ 24 h 387"/>
                <a:gd name="T22" fmla="*/ 0 w 50"/>
                <a:gd name="T23" fmla="*/ 24 h 387"/>
                <a:gd name="T24" fmla="*/ 1 w 50"/>
                <a:gd name="T25" fmla="*/ 20 h 387"/>
                <a:gd name="T26" fmla="*/ 2 w 50"/>
                <a:gd name="T27" fmla="*/ 15 h 387"/>
                <a:gd name="T28" fmla="*/ 5 w 50"/>
                <a:gd name="T29" fmla="*/ 10 h 387"/>
                <a:gd name="T30" fmla="*/ 7 w 50"/>
                <a:gd name="T31" fmla="*/ 7 h 387"/>
                <a:gd name="T32" fmla="*/ 11 w 50"/>
                <a:gd name="T33" fmla="*/ 4 h 387"/>
                <a:gd name="T34" fmla="*/ 15 w 50"/>
                <a:gd name="T35" fmla="*/ 2 h 387"/>
                <a:gd name="T36" fmla="*/ 20 w 50"/>
                <a:gd name="T37" fmla="*/ 0 h 387"/>
                <a:gd name="T38" fmla="*/ 25 w 50"/>
                <a:gd name="T39" fmla="*/ 0 h 387"/>
                <a:gd name="T40" fmla="*/ 25 w 50"/>
                <a:gd name="T41" fmla="*/ 0 h 387"/>
                <a:gd name="T42" fmla="*/ 30 w 50"/>
                <a:gd name="T43" fmla="*/ 0 h 387"/>
                <a:gd name="T44" fmla="*/ 34 w 50"/>
                <a:gd name="T45" fmla="*/ 2 h 387"/>
                <a:gd name="T46" fmla="*/ 39 w 50"/>
                <a:gd name="T47" fmla="*/ 4 h 387"/>
                <a:gd name="T48" fmla="*/ 43 w 50"/>
                <a:gd name="T49" fmla="*/ 7 h 387"/>
                <a:gd name="T50" fmla="*/ 46 w 50"/>
                <a:gd name="T51" fmla="*/ 10 h 387"/>
                <a:gd name="T52" fmla="*/ 49 w 50"/>
                <a:gd name="T53" fmla="*/ 15 h 387"/>
                <a:gd name="T54" fmla="*/ 50 w 50"/>
                <a:gd name="T55" fmla="*/ 20 h 387"/>
                <a:gd name="T56" fmla="*/ 50 w 50"/>
                <a:gd name="T57" fmla="*/ 24 h 387"/>
                <a:gd name="T58" fmla="*/ 50 w 50"/>
                <a:gd name="T59" fmla="*/ 362 h 387"/>
                <a:gd name="T60" fmla="*/ 50 w 50"/>
                <a:gd name="T61" fmla="*/ 362 h 387"/>
                <a:gd name="T62" fmla="*/ 50 w 50"/>
                <a:gd name="T63" fmla="*/ 366 h 387"/>
                <a:gd name="T64" fmla="*/ 49 w 50"/>
                <a:gd name="T65" fmla="*/ 371 h 387"/>
                <a:gd name="T66" fmla="*/ 46 w 50"/>
                <a:gd name="T67" fmla="*/ 376 h 387"/>
                <a:gd name="T68" fmla="*/ 43 w 50"/>
                <a:gd name="T69" fmla="*/ 380 h 387"/>
                <a:gd name="T70" fmla="*/ 39 w 50"/>
                <a:gd name="T71" fmla="*/ 382 h 387"/>
                <a:gd name="T72" fmla="*/ 34 w 50"/>
                <a:gd name="T73" fmla="*/ 384 h 387"/>
                <a:gd name="T74" fmla="*/ 30 w 50"/>
                <a:gd name="T75" fmla="*/ 387 h 387"/>
                <a:gd name="T76" fmla="*/ 25 w 50"/>
                <a:gd name="T77" fmla="*/ 387 h 387"/>
                <a:gd name="T78" fmla="*/ 25 w 50"/>
                <a:gd name="T79"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87">
                  <a:moveTo>
                    <a:pt x="25" y="387"/>
                  </a:moveTo>
                  <a:lnTo>
                    <a:pt x="25" y="387"/>
                  </a:lnTo>
                  <a:lnTo>
                    <a:pt x="20" y="387"/>
                  </a:lnTo>
                  <a:lnTo>
                    <a:pt x="15" y="384"/>
                  </a:lnTo>
                  <a:lnTo>
                    <a:pt x="11" y="382"/>
                  </a:lnTo>
                  <a:lnTo>
                    <a:pt x="7" y="380"/>
                  </a:lnTo>
                  <a:lnTo>
                    <a:pt x="5" y="376"/>
                  </a:lnTo>
                  <a:lnTo>
                    <a:pt x="2" y="371"/>
                  </a:lnTo>
                  <a:lnTo>
                    <a:pt x="1" y="366"/>
                  </a:lnTo>
                  <a:lnTo>
                    <a:pt x="0" y="362"/>
                  </a:lnTo>
                  <a:lnTo>
                    <a:pt x="0" y="24"/>
                  </a:lnTo>
                  <a:lnTo>
                    <a:pt x="0" y="24"/>
                  </a:lnTo>
                  <a:lnTo>
                    <a:pt x="1" y="20"/>
                  </a:lnTo>
                  <a:lnTo>
                    <a:pt x="2" y="15"/>
                  </a:lnTo>
                  <a:lnTo>
                    <a:pt x="5" y="10"/>
                  </a:lnTo>
                  <a:lnTo>
                    <a:pt x="7" y="7"/>
                  </a:lnTo>
                  <a:lnTo>
                    <a:pt x="11" y="4"/>
                  </a:lnTo>
                  <a:lnTo>
                    <a:pt x="15" y="2"/>
                  </a:lnTo>
                  <a:lnTo>
                    <a:pt x="20" y="0"/>
                  </a:lnTo>
                  <a:lnTo>
                    <a:pt x="25" y="0"/>
                  </a:lnTo>
                  <a:lnTo>
                    <a:pt x="25" y="0"/>
                  </a:lnTo>
                  <a:lnTo>
                    <a:pt x="30" y="0"/>
                  </a:lnTo>
                  <a:lnTo>
                    <a:pt x="34" y="2"/>
                  </a:lnTo>
                  <a:lnTo>
                    <a:pt x="39" y="4"/>
                  </a:lnTo>
                  <a:lnTo>
                    <a:pt x="43" y="7"/>
                  </a:lnTo>
                  <a:lnTo>
                    <a:pt x="46" y="10"/>
                  </a:lnTo>
                  <a:lnTo>
                    <a:pt x="49" y="15"/>
                  </a:lnTo>
                  <a:lnTo>
                    <a:pt x="50" y="20"/>
                  </a:lnTo>
                  <a:lnTo>
                    <a:pt x="50" y="24"/>
                  </a:lnTo>
                  <a:lnTo>
                    <a:pt x="50" y="362"/>
                  </a:lnTo>
                  <a:lnTo>
                    <a:pt x="50" y="362"/>
                  </a:lnTo>
                  <a:lnTo>
                    <a:pt x="50" y="366"/>
                  </a:lnTo>
                  <a:lnTo>
                    <a:pt x="49" y="371"/>
                  </a:lnTo>
                  <a:lnTo>
                    <a:pt x="46" y="376"/>
                  </a:lnTo>
                  <a:lnTo>
                    <a:pt x="43" y="380"/>
                  </a:lnTo>
                  <a:lnTo>
                    <a:pt x="39" y="382"/>
                  </a:lnTo>
                  <a:lnTo>
                    <a:pt x="34" y="384"/>
                  </a:lnTo>
                  <a:lnTo>
                    <a:pt x="30" y="387"/>
                  </a:lnTo>
                  <a:lnTo>
                    <a:pt x="25" y="387"/>
                  </a:lnTo>
                  <a:lnTo>
                    <a:pt x="25" y="38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4" name="Freeform 75"/>
            <p:cNvSpPr/>
            <p:nvPr/>
          </p:nvSpPr>
          <p:spPr bwMode="auto">
            <a:xfrm>
              <a:off x="6233719" y="4671994"/>
              <a:ext cx="26988" cy="219075"/>
            </a:xfrm>
            <a:custGeom>
              <a:avLst/>
              <a:gdLst>
                <a:gd name="T0" fmla="*/ 25 w 50"/>
                <a:gd name="T1" fmla="*/ 414 h 414"/>
                <a:gd name="T2" fmla="*/ 25 w 50"/>
                <a:gd name="T3" fmla="*/ 414 h 414"/>
                <a:gd name="T4" fmla="*/ 20 w 50"/>
                <a:gd name="T5" fmla="*/ 413 h 414"/>
                <a:gd name="T6" fmla="*/ 15 w 50"/>
                <a:gd name="T7" fmla="*/ 411 h 414"/>
                <a:gd name="T8" fmla="*/ 12 w 50"/>
                <a:gd name="T9" fmla="*/ 409 h 414"/>
                <a:gd name="T10" fmla="*/ 7 w 50"/>
                <a:gd name="T11" fmla="*/ 407 h 414"/>
                <a:gd name="T12" fmla="*/ 4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4 w 50"/>
                <a:gd name="T29" fmla="*/ 12 h 414"/>
                <a:gd name="T30" fmla="*/ 7 w 50"/>
                <a:gd name="T31" fmla="*/ 8 h 414"/>
                <a:gd name="T32" fmla="*/ 12 w 50"/>
                <a:gd name="T33" fmla="*/ 5 h 414"/>
                <a:gd name="T34" fmla="*/ 15 w 50"/>
                <a:gd name="T35" fmla="*/ 3 h 414"/>
                <a:gd name="T36" fmla="*/ 20 w 50"/>
                <a:gd name="T37" fmla="*/ 2 h 414"/>
                <a:gd name="T38" fmla="*/ 25 w 50"/>
                <a:gd name="T39" fmla="*/ 0 h 414"/>
                <a:gd name="T40" fmla="*/ 25 w 50"/>
                <a:gd name="T41" fmla="*/ 0 h 414"/>
                <a:gd name="T42" fmla="*/ 31 w 50"/>
                <a:gd name="T43" fmla="*/ 2 h 414"/>
                <a:gd name="T44" fmla="*/ 34 w 50"/>
                <a:gd name="T45" fmla="*/ 3 h 414"/>
                <a:gd name="T46" fmla="*/ 39 w 50"/>
                <a:gd name="T47" fmla="*/ 5 h 414"/>
                <a:gd name="T48" fmla="*/ 42 w 50"/>
                <a:gd name="T49" fmla="*/ 8 h 414"/>
                <a:gd name="T50" fmla="*/ 46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6 w 50"/>
                <a:gd name="T67" fmla="*/ 402 h 414"/>
                <a:gd name="T68" fmla="*/ 42 w 50"/>
                <a:gd name="T69" fmla="*/ 407 h 414"/>
                <a:gd name="T70" fmla="*/ 39 w 50"/>
                <a:gd name="T71" fmla="*/ 409 h 414"/>
                <a:gd name="T72" fmla="*/ 34 w 50"/>
                <a:gd name="T73" fmla="*/ 411 h 414"/>
                <a:gd name="T74" fmla="*/ 31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2" y="409"/>
                  </a:lnTo>
                  <a:lnTo>
                    <a:pt x="7" y="407"/>
                  </a:lnTo>
                  <a:lnTo>
                    <a:pt x="4" y="402"/>
                  </a:lnTo>
                  <a:lnTo>
                    <a:pt x="2" y="398"/>
                  </a:lnTo>
                  <a:lnTo>
                    <a:pt x="1" y="394"/>
                  </a:lnTo>
                  <a:lnTo>
                    <a:pt x="0" y="389"/>
                  </a:lnTo>
                  <a:lnTo>
                    <a:pt x="0" y="25"/>
                  </a:lnTo>
                  <a:lnTo>
                    <a:pt x="0" y="25"/>
                  </a:lnTo>
                  <a:lnTo>
                    <a:pt x="1" y="21"/>
                  </a:lnTo>
                  <a:lnTo>
                    <a:pt x="2" y="16"/>
                  </a:lnTo>
                  <a:lnTo>
                    <a:pt x="4" y="12"/>
                  </a:lnTo>
                  <a:lnTo>
                    <a:pt x="7" y="8"/>
                  </a:lnTo>
                  <a:lnTo>
                    <a:pt x="12" y="5"/>
                  </a:lnTo>
                  <a:lnTo>
                    <a:pt x="15" y="3"/>
                  </a:lnTo>
                  <a:lnTo>
                    <a:pt x="20" y="2"/>
                  </a:lnTo>
                  <a:lnTo>
                    <a:pt x="25" y="0"/>
                  </a:lnTo>
                  <a:lnTo>
                    <a:pt x="25" y="0"/>
                  </a:lnTo>
                  <a:lnTo>
                    <a:pt x="31" y="2"/>
                  </a:lnTo>
                  <a:lnTo>
                    <a:pt x="34" y="3"/>
                  </a:lnTo>
                  <a:lnTo>
                    <a:pt x="39" y="5"/>
                  </a:lnTo>
                  <a:lnTo>
                    <a:pt x="42" y="8"/>
                  </a:lnTo>
                  <a:lnTo>
                    <a:pt x="46" y="12"/>
                  </a:lnTo>
                  <a:lnTo>
                    <a:pt x="48" y="16"/>
                  </a:lnTo>
                  <a:lnTo>
                    <a:pt x="50" y="21"/>
                  </a:lnTo>
                  <a:lnTo>
                    <a:pt x="50" y="25"/>
                  </a:lnTo>
                  <a:lnTo>
                    <a:pt x="50" y="389"/>
                  </a:lnTo>
                  <a:lnTo>
                    <a:pt x="50" y="389"/>
                  </a:lnTo>
                  <a:lnTo>
                    <a:pt x="50" y="394"/>
                  </a:lnTo>
                  <a:lnTo>
                    <a:pt x="48" y="398"/>
                  </a:lnTo>
                  <a:lnTo>
                    <a:pt x="46" y="402"/>
                  </a:lnTo>
                  <a:lnTo>
                    <a:pt x="42" y="407"/>
                  </a:lnTo>
                  <a:lnTo>
                    <a:pt x="39" y="409"/>
                  </a:lnTo>
                  <a:lnTo>
                    <a:pt x="34" y="411"/>
                  </a:lnTo>
                  <a:lnTo>
                    <a:pt x="31"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5" name="Freeform 76"/>
            <p:cNvSpPr/>
            <p:nvPr/>
          </p:nvSpPr>
          <p:spPr bwMode="auto">
            <a:xfrm>
              <a:off x="6171806" y="4679931"/>
              <a:ext cx="26988" cy="200025"/>
            </a:xfrm>
            <a:custGeom>
              <a:avLst/>
              <a:gdLst>
                <a:gd name="T0" fmla="*/ 25 w 50"/>
                <a:gd name="T1" fmla="*/ 377 h 377"/>
                <a:gd name="T2" fmla="*/ 25 w 50"/>
                <a:gd name="T3" fmla="*/ 377 h 377"/>
                <a:gd name="T4" fmla="*/ 21 w 50"/>
                <a:gd name="T5" fmla="*/ 377 h 377"/>
                <a:gd name="T6" fmla="*/ 16 w 50"/>
                <a:gd name="T7" fmla="*/ 376 h 377"/>
                <a:gd name="T8" fmla="*/ 12 w 50"/>
                <a:gd name="T9" fmla="*/ 374 h 377"/>
                <a:gd name="T10" fmla="*/ 9 w 50"/>
                <a:gd name="T11" fmla="*/ 370 h 377"/>
                <a:gd name="T12" fmla="*/ 5 w 50"/>
                <a:gd name="T13" fmla="*/ 367 h 377"/>
                <a:gd name="T14" fmla="*/ 3 w 50"/>
                <a:gd name="T15" fmla="*/ 362 h 377"/>
                <a:gd name="T16" fmla="*/ 2 w 50"/>
                <a:gd name="T17" fmla="*/ 357 h 377"/>
                <a:gd name="T18" fmla="*/ 0 w 50"/>
                <a:gd name="T19" fmla="*/ 352 h 377"/>
                <a:gd name="T20" fmla="*/ 0 w 50"/>
                <a:gd name="T21" fmla="*/ 25 h 377"/>
                <a:gd name="T22" fmla="*/ 0 w 50"/>
                <a:gd name="T23" fmla="*/ 25 h 377"/>
                <a:gd name="T24" fmla="*/ 2 w 50"/>
                <a:gd name="T25" fmla="*/ 20 h 377"/>
                <a:gd name="T26" fmla="*/ 3 w 50"/>
                <a:gd name="T27" fmla="*/ 15 h 377"/>
                <a:gd name="T28" fmla="*/ 5 w 50"/>
                <a:gd name="T29" fmla="*/ 10 h 377"/>
                <a:gd name="T30" fmla="*/ 9 w 50"/>
                <a:gd name="T31" fmla="*/ 7 h 377"/>
                <a:gd name="T32" fmla="*/ 12 w 50"/>
                <a:gd name="T33" fmla="*/ 3 h 377"/>
                <a:gd name="T34" fmla="*/ 16 w 50"/>
                <a:gd name="T35" fmla="*/ 2 h 377"/>
                <a:gd name="T36" fmla="*/ 21 w 50"/>
                <a:gd name="T37" fmla="*/ 0 h 377"/>
                <a:gd name="T38" fmla="*/ 25 w 50"/>
                <a:gd name="T39" fmla="*/ 0 h 377"/>
                <a:gd name="T40" fmla="*/ 25 w 50"/>
                <a:gd name="T41" fmla="*/ 0 h 377"/>
                <a:gd name="T42" fmla="*/ 31 w 50"/>
                <a:gd name="T43" fmla="*/ 0 h 377"/>
                <a:gd name="T44" fmla="*/ 36 w 50"/>
                <a:gd name="T45" fmla="*/ 2 h 377"/>
                <a:gd name="T46" fmla="*/ 40 w 50"/>
                <a:gd name="T47" fmla="*/ 3 h 377"/>
                <a:gd name="T48" fmla="*/ 43 w 50"/>
                <a:gd name="T49" fmla="*/ 7 h 377"/>
                <a:gd name="T50" fmla="*/ 47 w 50"/>
                <a:gd name="T51" fmla="*/ 10 h 377"/>
                <a:gd name="T52" fmla="*/ 49 w 50"/>
                <a:gd name="T53" fmla="*/ 15 h 377"/>
                <a:gd name="T54" fmla="*/ 50 w 50"/>
                <a:gd name="T55" fmla="*/ 20 h 377"/>
                <a:gd name="T56" fmla="*/ 50 w 50"/>
                <a:gd name="T57" fmla="*/ 25 h 377"/>
                <a:gd name="T58" fmla="*/ 50 w 50"/>
                <a:gd name="T59" fmla="*/ 352 h 377"/>
                <a:gd name="T60" fmla="*/ 50 w 50"/>
                <a:gd name="T61" fmla="*/ 352 h 377"/>
                <a:gd name="T62" fmla="*/ 50 w 50"/>
                <a:gd name="T63" fmla="*/ 357 h 377"/>
                <a:gd name="T64" fmla="*/ 49 w 50"/>
                <a:gd name="T65" fmla="*/ 362 h 377"/>
                <a:gd name="T66" fmla="*/ 47 w 50"/>
                <a:gd name="T67" fmla="*/ 367 h 377"/>
                <a:gd name="T68" fmla="*/ 43 w 50"/>
                <a:gd name="T69" fmla="*/ 370 h 377"/>
                <a:gd name="T70" fmla="*/ 40 w 50"/>
                <a:gd name="T71" fmla="*/ 374 h 377"/>
                <a:gd name="T72" fmla="*/ 36 w 50"/>
                <a:gd name="T73" fmla="*/ 376 h 377"/>
                <a:gd name="T74" fmla="*/ 31 w 50"/>
                <a:gd name="T75" fmla="*/ 377 h 377"/>
                <a:gd name="T76" fmla="*/ 25 w 50"/>
                <a:gd name="T77" fmla="*/ 377 h 377"/>
                <a:gd name="T78" fmla="*/ 25 w 50"/>
                <a:gd name="T79"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7">
                  <a:moveTo>
                    <a:pt x="25" y="377"/>
                  </a:moveTo>
                  <a:lnTo>
                    <a:pt x="25" y="377"/>
                  </a:lnTo>
                  <a:lnTo>
                    <a:pt x="21" y="377"/>
                  </a:lnTo>
                  <a:lnTo>
                    <a:pt x="16" y="376"/>
                  </a:lnTo>
                  <a:lnTo>
                    <a:pt x="12" y="374"/>
                  </a:lnTo>
                  <a:lnTo>
                    <a:pt x="9" y="370"/>
                  </a:lnTo>
                  <a:lnTo>
                    <a:pt x="5" y="367"/>
                  </a:lnTo>
                  <a:lnTo>
                    <a:pt x="3" y="362"/>
                  </a:lnTo>
                  <a:lnTo>
                    <a:pt x="2" y="357"/>
                  </a:lnTo>
                  <a:lnTo>
                    <a:pt x="0" y="352"/>
                  </a:lnTo>
                  <a:lnTo>
                    <a:pt x="0" y="25"/>
                  </a:lnTo>
                  <a:lnTo>
                    <a:pt x="0" y="25"/>
                  </a:lnTo>
                  <a:lnTo>
                    <a:pt x="2" y="20"/>
                  </a:lnTo>
                  <a:lnTo>
                    <a:pt x="3" y="15"/>
                  </a:lnTo>
                  <a:lnTo>
                    <a:pt x="5" y="10"/>
                  </a:lnTo>
                  <a:lnTo>
                    <a:pt x="9" y="7"/>
                  </a:lnTo>
                  <a:lnTo>
                    <a:pt x="12" y="3"/>
                  </a:lnTo>
                  <a:lnTo>
                    <a:pt x="16" y="2"/>
                  </a:lnTo>
                  <a:lnTo>
                    <a:pt x="21" y="0"/>
                  </a:lnTo>
                  <a:lnTo>
                    <a:pt x="25" y="0"/>
                  </a:lnTo>
                  <a:lnTo>
                    <a:pt x="25" y="0"/>
                  </a:lnTo>
                  <a:lnTo>
                    <a:pt x="31" y="0"/>
                  </a:lnTo>
                  <a:lnTo>
                    <a:pt x="36" y="2"/>
                  </a:lnTo>
                  <a:lnTo>
                    <a:pt x="40" y="3"/>
                  </a:lnTo>
                  <a:lnTo>
                    <a:pt x="43" y="7"/>
                  </a:lnTo>
                  <a:lnTo>
                    <a:pt x="47" y="10"/>
                  </a:lnTo>
                  <a:lnTo>
                    <a:pt x="49" y="15"/>
                  </a:lnTo>
                  <a:lnTo>
                    <a:pt x="50" y="20"/>
                  </a:lnTo>
                  <a:lnTo>
                    <a:pt x="50" y="25"/>
                  </a:lnTo>
                  <a:lnTo>
                    <a:pt x="50" y="352"/>
                  </a:lnTo>
                  <a:lnTo>
                    <a:pt x="50" y="352"/>
                  </a:lnTo>
                  <a:lnTo>
                    <a:pt x="50" y="357"/>
                  </a:lnTo>
                  <a:lnTo>
                    <a:pt x="49" y="362"/>
                  </a:lnTo>
                  <a:lnTo>
                    <a:pt x="47" y="367"/>
                  </a:lnTo>
                  <a:lnTo>
                    <a:pt x="43" y="370"/>
                  </a:lnTo>
                  <a:lnTo>
                    <a:pt x="40" y="374"/>
                  </a:lnTo>
                  <a:lnTo>
                    <a:pt x="36" y="376"/>
                  </a:lnTo>
                  <a:lnTo>
                    <a:pt x="31" y="377"/>
                  </a:lnTo>
                  <a:lnTo>
                    <a:pt x="25" y="377"/>
                  </a:lnTo>
                  <a:lnTo>
                    <a:pt x="25" y="3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6" name="Freeform 77"/>
            <p:cNvSpPr/>
            <p:nvPr/>
          </p:nvSpPr>
          <p:spPr bwMode="auto">
            <a:xfrm>
              <a:off x="6481369" y="4671994"/>
              <a:ext cx="25400" cy="219075"/>
            </a:xfrm>
            <a:custGeom>
              <a:avLst/>
              <a:gdLst>
                <a:gd name="T0" fmla="*/ 25 w 50"/>
                <a:gd name="T1" fmla="*/ 414 h 414"/>
                <a:gd name="T2" fmla="*/ 25 w 50"/>
                <a:gd name="T3" fmla="*/ 414 h 414"/>
                <a:gd name="T4" fmla="*/ 21 w 50"/>
                <a:gd name="T5" fmla="*/ 413 h 414"/>
                <a:gd name="T6" fmla="*/ 16 w 50"/>
                <a:gd name="T7" fmla="*/ 411 h 414"/>
                <a:gd name="T8" fmla="*/ 11 w 50"/>
                <a:gd name="T9" fmla="*/ 409 h 414"/>
                <a:gd name="T10" fmla="*/ 8 w 50"/>
                <a:gd name="T11" fmla="*/ 407 h 414"/>
                <a:gd name="T12" fmla="*/ 5 w 50"/>
                <a:gd name="T13" fmla="*/ 402 h 414"/>
                <a:gd name="T14" fmla="*/ 3 w 50"/>
                <a:gd name="T15" fmla="*/ 398 h 414"/>
                <a:gd name="T16" fmla="*/ 2 w 50"/>
                <a:gd name="T17" fmla="*/ 394 h 414"/>
                <a:gd name="T18" fmla="*/ 0 w 50"/>
                <a:gd name="T19" fmla="*/ 389 h 414"/>
                <a:gd name="T20" fmla="*/ 0 w 50"/>
                <a:gd name="T21" fmla="*/ 25 h 414"/>
                <a:gd name="T22" fmla="*/ 0 w 50"/>
                <a:gd name="T23" fmla="*/ 25 h 414"/>
                <a:gd name="T24" fmla="*/ 2 w 50"/>
                <a:gd name="T25" fmla="*/ 21 h 414"/>
                <a:gd name="T26" fmla="*/ 3 w 50"/>
                <a:gd name="T27" fmla="*/ 16 h 414"/>
                <a:gd name="T28" fmla="*/ 5 w 50"/>
                <a:gd name="T29" fmla="*/ 12 h 414"/>
                <a:gd name="T30" fmla="*/ 8 w 50"/>
                <a:gd name="T31" fmla="*/ 8 h 414"/>
                <a:gd name="T32" fmla="*/ 11 w 50"/>
                <a:gd name="T33" fmla="*/ 5 h 414"/>
                <a:gd name="T34" fmla="*/ 16 w 50"/>
                <a:gd name="T35" fmla="*/ 3 h 414"/>
                <a:gd name="T36" fmla="*/ 21 w 50"/>
                <a:gd name="T37" fmla="*/ 2 h 414"/>
                <a:gd name="T38" fmla="*/ 25 w 50"/>
                <a:gd name="T39" fmla="*/ 0 h 414"/>
                <a:gd name="T40" fmla="*/ 25 w 50"/>
                <a:gd name="T41" fmla="*/ 0 h 414"/>
                <a:gd name="T42" fmla="*/ 30 w 50"/>
                <a:gd name="T43" fmla="*/ 2 h 414"/>
                <a:gd name="T44" fmla="*/ 35 w 50"/>
                <a:gd name="T45" fmla="*/ 3 h 414"/>
                <a:gd name="T46" fmla="*/ 40 w 50"/>
                <a:gd name="T47" fmla="*/ 5 h 414"/>
                <a:gd name="T48" fmla="*/ 43 w 50"/>
                <a:gd name="T49" fmla="*/ 8 h 414"/>
                <a:gd name="T50" fmla="*/ 47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7 w 50"/>
                <a:gd name="T67" fmla="*/ 402 h 414"/>
                <a:gd name="T68" fmla="*/ 43 w 50"/>
                <a:gd name="T69" fmla="*/ 407 h 414"/>
                <a:gd name="T70" fmla="*/ 40 w 50"/>
                <a:gd name="T71" fmla="*/ 409 h 414"/>
                <a:gd name="T72" fmla="*/ 35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1" y="413"/>
                  </a:lnTo>
                  <a:lnTo>
                    <a:pt x="16" y="411"/>
                  </a:lnTo>
                  <a:lnTo>
                    <a:pt x="11" y="409"/>
                  </a:lnTo>
                  <a:lnTo>
                    <a:pt x="8" y="407"/>
                  </a:lnTo>
                  <a:lnTo>
                    <a:pt x="5" y="402"/>
                  </a:lnTo>
                  <a:lnTo>
                    <a:pt x="3" y="398"/>
                  </a:lnTo>
                  <a:lnTo>
                    <a:pt x="2" y="394"/>
                  </a:lnTo>
                  <a:lnTo>
                    <a:pt x="0" y="389"/>
                  </a:lnTo>
                  <a:lnTo>
                    <a:pt x="0" y="25"/>
                  </a:lnTo>
                  <a:lnTo>
                    <a:pt x="0" y="25"/>
                  </a:lnTo>
                  <a:lnTo>
                    <a:pt x="2" y="21"/>
                  </a:lnTo>
                  <a:lnTo>
                    <a:pt x="3" y="16"/>
                  </a:lnTo>
                  <a:lnTo>
                    <a:pt x="5" y="12"/>
                  </a:lnTo>
                  <a:lnTo>
                    <a:pt x="8" y="8"/>
                  </a:lnTo>
                  <a:lnTo>
                    <a:pt x="11" y="5"/>
                  </a:lnTo>
                  <a:lnTo>
                    <a:pt x="16" y="3"/>
                  </a:lnTo>
                  <a:lnTo>
                    <a:pt x="21" y="2"/>
                  </a:lnTo>
                  <a:lnTo>
                    <a:pt x="25" y="0"/>
                  </a:lnTo>
                  <a:lnTo>
                    <a:pt x="25" y="0"/>
                  </a:lnTo>
                  <a:lnTo>
                    <a:pt x="30" y="2"/>
                  </a:lnTo>
                  <a:lnTo>
                    <a:pt x="35" y="3"/>
                  </a:lnTo>
                  <a:lnTo>
                    <a:pt x="40" y="5"/>
                  </a:lnTo>
                  <a:lnTo>
                    <a:pt x="43" y="8"/>
                  </a:lnTo>
                  <a:lnTo>
                    <a:pt x="47" y="12"/>
                  </a:lnTo>
                  <a:lnTo>
                    <a:pt x="48" y="16"/>
                  </a:lnTo>
                  <a:lnTo>
                    <a:pt x="50" y="21"/>
                  </a:lnTo>
                  <a:lnTo>
                    <a:pt x="50" y="25"/>
                  </a:lnTo>
                  <a:lnTo>
                    <a:pt x="50" y="389"/>
                  </a:lnTo>
                  <a:lnTo>
                    <a:pt x="50" y="389"/>
                  </a:lnTo>
                  <a:lnTo>
                    <a:pt x="50" y="394"/>
                  </a:lnTo>
                  <a:lnTo>
                    <a:pt x="48" y="398"/>
                  </a:lnTo>
                  <a:lnTo>
                    <a:pt x="47" y="402"/>
                  </a:lnTo>
                  <a:lnTo>
                    <a:pt x="43" y="407"/>
                  </a:lnTo>
                  <a:lnTo>
                    <a:pt x="40" y="409"/>
                  </a:lnTo>
                  <a:lnTo>
                    <a:pt x="35"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7" name="Freeform 78"/>
            <p:cNvSpPr/>
            <p:nvPr/>
          </p:nvSpPr>
          <p:spPr bwMode="auto">
            <a:xfrm>
              <a:off x="6419456" y="4683106"/>
              <a:ext cx="26988" cy="196850"/>
            </a:xfrm>
            <a:custGeom>
              <a:avLst/>
              <a:gdLst>
                <a:gd name="T0" fmla="*/ 25 w 50"/>
                <a:gd name="T1" fmla="*/ 371 h 371"/>
                <a:gd name="T2" fmla="*/ 25 w 50"/>
                <a:gd name="T3" fmla="*/ 371 h 371"/>
                <a:gd name="T4" fmla="*/ 20 w 50"/>
                <a:gd name="T5" fmla="*/ 371 h 371"/>
                <a:gd name="T6" fmla="*/ 16 w 50"/>
                <a:gd name="T7" fmla="*/ 370 h 371"/>
                <a:gd name="T8" fmla="*/ 11 w 50"/>
                <a:gd name="T9" fmla="*/ 368 h 371"/>
                <a:gd name="T10" fmla="*/ 7 w 50"/>
                <a:gd name="T11" fmla="*/ 364 h 371"/>
                <a:gd name="T12" fmla="*/ 5 w 50"/>
                <a:gd name="T13" fmla="*/ 361 h 371"/>
                <a:gd name="T14" fmla="*/ 2 w 50"/>
                <a:gd name="T15" fmla="*/ 356 h 371"/>
                <a:gd name="T16" fmla="*/ 1 w 50"/>
                <a:gd name="T17" fmla="*/ 351 h 371"/>
                <a:gd name="T18" fmla="*/ 0 w 50"/>
                <a:gd name="T19" fmla="*/ 346 h 371"/>
                <a:gd name="T20" fmla="*/ 0 w 50"/>
                <a:gd name="T21" fmla="*/ 25 h 371"/>
                <a:gd name="T22" fmla="*/ 0 w 50"/>
                <a:gd name="T23" fmla="*/ 25 h 371"/>
                <a:gd name="T24" fmla="*/ 1 w 50"/>
                <a:gd name="T25" fmla="*/ 20 h 371"/>
                <a:gd name="T26" fmla="*/ 2 w 50"/>
                <a:gd name="T27" fmla="*/ 15 h 371"/>
                <a:gd name="T28" fmla="*/ 5 w 50"/>
                <a:gd name="T29" fmla="*/ 12 h 371"/>
                <a:gd name="T30" fmla="*/ 7 w 50"/>
                <a:gd name="T31" fmla="*/ 8 h 371"/>
                <a:gd name="T32" fmla="*/ 11 w 50"/>
                <a:gd name="T33" fmla="*/ 4 h 371"/>
                <a:gd name="T34" fmla="*/ 16 w 50"/>
                <a:gd name="T35" fmla="*/ 2 h 371"/>
                <a:gd name="T36" fmla="*/ 20 w 50"/>
                <a:gd name="T37" fmla="*/ 1 h 371"/>
                <a:gd name="T38" fmla="*/ 25 w 50"/>
                <a:gd name="T39" fmla="*/ 0 h 371"/>
                <a:gd name="T40" fmla="*/ 25 w 50"/>
                <a:gd name="T41" fmla="*/ 0 h 371"/>
                <a:gd name="T42" fmla="*/ 30 w 50"/>
                <a:gd name="T43" fmla="*/ 1 h 371"/>
                <a:gd name="T44" fmla="*/ 35 w 50"/>
                <a:gd name="T45" fmla="*/ 2 h 371"/>
                <a:gd name="T46" fmla="*/ 39 w 50"/>
                <a:gd name="T47" fmla="*/ 4 h 371"/>
                <a:gd name="T48" fmla="*/ 43 w 50"/>
                <a:gd name="T49" fmla="*/ 8 h 371"/>
                <a:gd name="T50" fmla="*/ 46 w 50"/>
                <a:gd name="T51" fmla="*/ 12 h 371"/>
                <a:gd name="T52" fmla="*/ 49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9 w 50"/>
                <a:gd name="T65" fmla="*/ 356 h 371"/>
                <a:gd name="T66" fmla="*/ 46 w 50"/>
                <a:gd name="T67" fmla="*/ 361 h 371"/>
                <a:gd name="T68" fmla="*/ 43 w 50"/>
                <a:gd name="T69" fmla="*/ 364 h 371"/>
                <a:gd name="T70" fmla="*/ 39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0" y="371"/>
                  </a:lnTo>
                  <a:lnTo>
                    <a:pt x="16" y="370"/>
                  </a:lnTo>
                  <a:lnTo>
                    <a:pt x="11" y="368"/>
                  </a:lnTo>
                  <a:lnTo>
                    <a:pt x="7" y="364"/>
                  </a:lnTo>
                  <a:lnTo>
                    <a:pt x="5" y="361"/>
                  </a:lnTo>
                  <a:lnTo>
                    <a:pt x="2" y="356"/>
                  </a:lnTo>
                  <a:lnTo>
                    <a:pt x="1" y="351"/>
                  </a:lnTo>
                  <a:lnTo>
                    <a:pt x="0" y="346"/>
                  </a:lnTo>
                  <a:lnTo>
                    <a:pt x="0" y="25"/>
                  </a:lnTo>
                  <a:lnTo>
                    <a:pt x="0" y="25"/>
                  </a:lnTo>
                  <a:lnTo>
                    <a:pt x="1" y="20"/>
                  </a:lnTo>
                  <a:lnTo>
                    <a:pt x="2" y="15"/>
                  </a:lnTo>
                  <a:lnTo>
                    <a:pt x="5" y="12"/>
                  </a:lnTo>
                  <a:lnTo>
                    <a:pt x="7" y="8"/>
                  </a:lnTo>
                  <a:lnTo>
                    <a:pt x="11" y="4"/>
                  </a:lnTo>
                  <a:lnTo>
                    <a:pt x="16" y="2"/>
                  </a:lnTo>
                  <a:lnTo>
                    <a:pt x="20" y="1"/>
                  </a:lnTo>
                  <a:lnTo>
                    <a:pt x="25" y="0"/>
                  </a:lnTo>
                  <a:lnTo>
                    <a:pt x="25" y="0"/>
                  </a:lnTo>
                  <a:lnTo>
                    <a:pt x="30" y="1"/>
                  </a:lnTo>
                  <a:lnTo>
                    <a:pt x="35" y="2"/>
                  </a:lnTo>
                  <a:lnTo>
                    <a:pt x="39" y="4"/>
                  </a:lnTo>
                  <a:lnTo>
                    <a:pt x="43" y="8"/>
                  </a:lnTo>
                  <a:lnTo>
                    <a:pt x="46" y="12"/>
                  </a:lnTo>
                  <a:lnTo>
                    <a:pt x="49" y="15"/>
                  </a:lnTo>
                  <a:lnTo>
                    <a:pt x="50" y="20"/>
                  </a:lnTo>
                  <a:lnTo>
                    <a:pt x="50" y="25"/>
                  </a:lnTo>
                  <a:lnTo>
                    <a:pt x="50" y="346"/>
                  </a:lnTo>
                  <a:lnTo>
                    <a:pt x="50" y="346"/>
                  </a:lnTo>
                  <a:lnTo>
                    <a:pt x="50" y="351"/>
                  </a:lnTo>
                  <a:lnTo>
                    <a:pt x="49" y="356"/>
                  </a:lnTo>
                  <a:lnTo>
                    <a:pt x="46" y="361"/>
                  </a:lnTo>
                  <a:lnTo>
                    <a:pt x="43" y="364"/>
                  </a:lnTo>
                  <a:lnTo>
                    <a:pt x="39"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8" name="Freeform 79"/>
            <p:cNvSpPr/>
            <p:nvPr/>
          </p:nvSpPr>
          <p:spPr bwMode="auto">
            <a:xfrm>
              <a:off x="5954319" y="4671994"/>
              <a:ext cx="177800" cy="219075"/>
            </a:xfrm>
            <a:custGeom>
              <a:avLst/>
              <a:gdLst>
                <a:gd name="T0" fmla="*/ 25 w 336"/>
                <a:gd name="T1" fmla="*/ 414 h 414"/>
                <a:gd name="T2" fmla="*/ 21 w 336"/>
                <a:gd name="T3" fmla="*/ 413 h 414"/>
                <a:gd name="T4" fmla="*/ 12 w 336"/>
                <a:gd name="T5" fmla="*/ 409 h 414"/>
                <a:gd name="T6" fmla="*/ 5 w 336"/>
                <a:gd name="T7" fmla="*/ 402 h 414"/>
                <a:gd name="T8" fmla="*/ 2 w 336"/>
                <a:gd name="T9" fmla="*/ 394 h 414"/>
                <a:gd name="T10" fmla="*/ 0 w 336"/>
                <a:gd name="T11" fmla="*/ 389 h 414"/>
                <a:gd name="T12" fmla="*/ 3 w 336"/>
                <a:gd name="T13" fmla="*/ 379 h 414"/>
                <a:gd name="T14" fmla="*/ 8 w 336"/>
                <a:gd name="T15" fmla="*/ 371 h 414"/>
                <a:gd name="T16" fmla="*/ 16 w 336"/>
                <a:gd name="T17" fmla="*/ 365 h 414"/>
                <a:gd name="T18" fmla="*/ 25 w 336"/>
                <a:gd name="T19" fmla="*/ 364 h 414"/>
                <a:gd name="T20" fmla="*/ 110 w 336"/>
                <a:gd name="T21" fmla="*/ 364 h 414"/>
                <a:gd name="T22" fmla="*/ 145 w 336"/>
                <a:gd name="T23" fmla="*/ 360 h 414"/>
                <a:gd name="T24" fmla="*/ 179 w 336"/>
                <a:gd name="T25" fmla="*/ 351 h 414"/>
                <a:gd name="T26" fmla="*/ 208 w 336"/>
                <a:gd name="T27" fmla="*/ 337 h 414"/>
                <a:gd name="T28" fmla="*/ 234 w 336"/>
                <a:gd name="T29" fmla="*/ 318 h 414"/>
                <a:gd name="T30" fmla="*/ 256 w 336"/>
                <a:gd name="T31" fmla="*/ 295 h 414"/>
                <a:gd name="T32" fmla="*/ 272 w 336"/>
                <a:gd name="T33" fmla="*/ 268 h 414"/>
                <a:gd name="T34" fmla="*/ 283 w 336"/>
                <a:gd name="T35" fmla="*/ 239 h 414"/>
                <a:gd name="T36" fmla="*/ 287 w 336"/>
                <a:gd name="T37" fmla="*/ 207 h 414"/>
                <a:gd name="T38" fmla="*/ 285 w 336"/>
                <a:gd name="T39" fmla="*/ 192 h 414"/>
                <a:gd name="T40" fmla="*/ 278 w 336"/>
                <a:gd name="T41" fmla="*/ 161 h 414"/>
                <a:gd name="T42" fmla="*/ 265 w 336"/>
                <a:gd name="T43" fmla="*/ 132 h 414"/>
                <a:gd name="T44" fmla="*/ 246 w 336"/>
                <a:gd name="T45" fmla="*/ 107 h 414"/>
                <a:gd name="T46" fmla="*/ 222 w 336"/>
                <a:gd name="T47" fmla="*/ 86 h 414"/>
                <a:gd name="T48" fmla="*/ 194 w 336"/>
                <a:gd name="T49" fmla="*/ 69 h 414"/>
                <a:gd name="T50" fmla="*/ 162 w 336"/>
                <a:gd name="T51" fmla="*/ 57 h 414"/>
                <a:gd name="T52" fmla="*/ 129 w 336"/>
                <a:gd name="T53" fmla="*/ 52 h 414"/>
                <a:gd name="T54" fmla="*/ 25 w 336"/>
                <a:gd name="T55" fmla="*/ 50 h 414"/>
                <a:gd name="T56" fmla="*/ 21 w 336"/>
                <a:gd name="T57" fmla="*/ 50 h 414"/>
                <a:gd name="T58" fmla="*/ 12 w 336"/>
                <a:gd name="T59" fmla="*/ 47 h 414"/>
                <a:gd name="T60" fmla="*/ 5 w 336"/>
                <a:gd name="T61" fmla="*/ 40 h 414"/>
                <a:gd name="T62" fmla="*/ 2 w 336"/>
                <a:gd name="T63" fmla="*/ 31 h 414"/>
                <a:gd name="T64" fmla="*/ 0 w 336"/>
                <a:gd name="T65" fmla="*/ 25 h 414"/>
                <a:gd name="T66" fmla="*/ 3 w 336"/>
                <a:gd name="T67" fmla="*/ 16 h 414"/>
                <a:gd name="T68" fmla="*/ 8 w 336"/>
                <a:gd name="T69" fmla="*/ 8 h 414"/>
                <a:gd name="T70" fmla="*/ 16 w 336"/>
                <a:gd name="T71" fmla="*/ 3 h 414"/>
                <a:gd name="T72" fmla="*/ 25 w 336"/>
                <a:gd name="T73" fmla="*/ 0 h 414"/>
                <a:gd name="T74" fmla="*/ 110 w 336"/>
                <a:gd name="T75" fmla="*/ 0 h 414"/>
                <a:gd name="T76" fmla="*/ 156 w 336"/>
                <a:gd name="T77" fmla="*/ 5 h 414"/>
                <a:gd name="T78" fmla="*/ 198 w 336"/>
                <a:gd name="T79" fmla="*/ 17 h 414"/>
                <a:gd name="T80" fmla="*/ 237 w 336"/>
                <a:gd name="T81" fmla="*/ 36 h 414"/>
                <a:gd name="T82" fmla="*/ 270 w 336"/>
                <a:gd name="T83" fmla="*/ 61 h 414"/>
                <a:gd name="T84" fmla="*/ 297 w 336"/>
                <a:gd name="T85" fmla="*/ 92 h 414"/>
                <a:gd name="T86" fmla="*/ 319 w 336"/>
                <a:gd name="T87" fmla="*/ 126 h 414"/>
                <a:gd name="T88" fmla="*/ 332 w 336"/>
                <a:gd name="T89" fmla="*/ 166 h 414"/>
                <a:gd name="T90" fmla="*/ 336 w 336"/>
                <a:gd name="T91" fmla="*/ 207 h 414"/>
                <a:gd name="T92" fmla="*/ 335 w 336"/>
                <a:gd name="T93" fmla="*/ 228 h 414"/>
                <a:gd name="T94" fmla="*/ 326 w 336"/>
                <a:gd name="T95" fmla="*/ 269 h 414"/>
                <a:gd name="T96" fmla="*/ 309 w 336"/>
                <a:gd name="T97" fmla="*/ 306 h 414"/>
                <a:gd name="T98" fmla="*/ 284 w 336"/>
                <a:gd name="T99" fmla="*/ 338 h 414"/>
                <a:gd name="T100" fmla="*/ 253 w 336"/>
                <a:gd name="T101" fmla="*/ 366 h 414"/>
                <a:gd name="T102" fmla="*/ 218 w 336"/>
                <a:gd name="T103" fmla="*/ 389 h 414"/>
                <a:gd name="T104" fmla="*/ 177 w 336"/>
                <a:gd name="T105" fmla="*/ 404 h 414"/>
                <a:gd name="T106" fmla="*/ 133 w 336"/>
                <a:gd name="T107" fmla="*/ 413 h 414"/>
                <a:gd name="T108" fmla="*/ 110 w 336"/>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6" h="414">
                  <a:moveTo>
                    <a:pt x="110" y="414"/>
                  </a:moveTo>
                  <a:lnTo>
                    <a:pt x="25" y="414"/>
                  </a:lnTo>
                  <a:lnTo>
                    <a:pt x="25" y="414"/>
                  </a:lnTo>
                  <a:lnTo>
                    <a:pt x="21" y="413"/>
                  </a:lnTo>
                  <a:lnTo>
                    <a:pt x="16" y="411"/>
                  </a:lnTo>
                  <a:lnTo>
                    <a:pt x="12" y="409"/>
                  </a:lnTo>
                  <a:lnTo>
                    <a:pt x="8" y="407"/>
                  </a:lnTo>
                  <a:lnTo>
                    <a:pt x="5" y="402"/>
                  </a:lnTo>
                  <a:lnTo>
                    <a:pt x="3" y="398"/>
                  </a:lnTo>
                  <a:lnTo>
                    <a:pt x="2" y="394"/>
                  </a:lnTo>
                  <a:lnTo>
                    <a:pt x="0" y="389"/>
                  </a:lnTo>
                  <a:lnTo>
                    <a:pt x="0" y="389"/>
                  </a:lnTo>
                  <a:lnTo>
                    <a:pt x="2" y="383"/>
                  </a:lnTo>
                  <a:lnTo>
                    <a:pt x="3" y="379"/>
                  </a:lnTo>
                  <a:lnTo>
                    <a:pt x="5" y="375"/>
                  </a:lnTo>
                  <a:lnTo>
                    <a:pt x="8" y="371"/>
                  </a:lnTo>
                  <a:lnTo>
                    <a:pt x="12" y="367"/>
                  </a:lnTo>
                  <a:lnTo>
                    <a:pt x="16" y="365"/>
                  </a:lnTo>
                  <a:lnTo>
                    <a:pt x="21" y="364"/>
                  </a:lnTo>
                  <a:lnTo>
                    <a:pt x="25" y="364"/>
                  </a:lnTo>
                  <a:lnTo>
                    <a:pt x="110" y="364"/>
                  </a:lnTo>
                  <a:lnTo>
                    <a:pt x="110" y="364"/>
                  </a:lnTo>
                  <a:lnTo>
                    <a:pt x="129" y="363"/>
                  </a:lnTo>
                  <a:lnTo>
                    <a:pt x="145" y="360"/>
                  </a:lnTo>
                  <a:lnTo>
                    <a:pt x="162" y="357"/>
                  </a:lnTo>
                  <a:lnTo>
                    <a:pt x="179" y="351"/>
                  </a:lnTo>
                  <a:lnTo>
                    <a:pt x="194" y="345"/>
                  </a:lnTo>
                  <a:lnTo>
                    <a:pt x="208" y="337"/>
                  </a:lnTo>
                  <a:lnTo>
                    <a:pt x="222" y="328"/>
                  </a:lnTo>
                  <a:lnTo>
                    <a:pt x="234" y="318"/>
                  </a:lnTo>
                  <a:lnTo>
                    <a:pt x="246" y="307"/>
                  </a:lnTo>
                  <a:lnTo>
                    <a:pt x="256" y="295"/>
                  </a:lnTo>
                  <a:lnTo>
                    <a:pt x="265" y="282"/>
                  </a:lnTo>
                  <a:lnTo>
                    <a:pt x="272" y="268"/>
                  </a:lnTo>
                  <a:lnTo>
                    <a:pt x="278" y="253"/>
                  </a:lnTo>
                  <a:lnTo>
                    <a:pt x="283" y="239"/>
                  </a:lnTo>
                  <a:lnTo>
                    <a:pt x="285" y="223"/>
                  </a:lnTo>
                  <a:lnTo>
                    <a:pt x="287" y="207"/>
                  </a:lnTo>
                  <a:lnTo>
                    <a:pt x="287" y="207"/>
                  </a:lnTo>
                  <a:lnTo>
                    <a:pt x="285" y="192"/>
                  </a:lnTo>
                  <a:lnTo>
                    <a:pt x="283" y="176"/>
                  </a:lnTo>
                  <a:lnTo>
                    <a:pt x="278" y="161"/>
                  </a:lnTo>
                  <a:lnTo>
                    <a:pt x="272" y="147"/>
                  </a:lnTo>
                  <a:lnTo>
                    <a:pt x="265" y="132"/>
                  </a:lnTo>
                  <a:lnTo>
                    <a:pt x="256" y="119"/>
                  </a:lnTo>
                  <a:lnTo>
                    <a:pt x="246" y="107"/>
                  </a:lnTo>
                  <a:lnTo>
                    <a:pt x="234" y="97"/>
                  </a:lnTo>
                  <a:lnTo>
                    <a:pt x="222" y="86"/>
                  </a:lnTo>
                  <a:lnTo>
                    <a:pt x="208" y="78"/>
                  </a:lnTo>
                  <a:lnTo>
                    <a:pt x="194" y="69"/>
                  </a:lnTo>
                  <a:lnTo>
                    <a:pt x="179" y="63"/>
                  </a:lnTo>
                  <a:lnTo>
                    <a:pt x="162" y="57"/>
                  </a:lnTo>
                  <a:lnTo>
                    <a:pt x="145" y="54"/>
                  </a:lnTo>
                  <a:lnTo>
                    <a:pt x="129" y="52"/>
                  </a:lnTo>
                  <a:lnTo>
                    <a:pt x="110" y="50"/>
                  </a:lnTo>
                  <a:lnTo>
                    <a:pt x="25" y="50"/>
                  </a:lnTo>
                  <a:lnTo>
                    <a:pt x="25" y="50"/>
                  </a:lnTo>
                  <a:lnTo>
                    <a:pt x="21" y="50"/>
                  </a:lnTo>
                  <a:lnTo>
                    <a:pt x="16" y="49"/>
                  </a:lnTo>
                  <a:lnTo>
                    <a:pt x="12" y="47"/>
                  </a:lnTo>
                  <a:lnTo>
                    <a:pt x="8" y="43"/>
                  </a:lnTo>
                  <a:lnTo>
                    <a:pt x="5" y="40"/>
                  </a:lnTo>
                  <a:lnTo>
                    <a:pt x="3" y="36"/>
                  </a:lnTo>
                  <a:lnTo>
                    <a:pt x="2" y="31"/>
                  </a:lnTo>
                  <a:lnTo>
                    <a:pt x="0" y="25"/>
                  </a:lnTo>
                  <a:lnTo>
                    <a:pt x="0" y="25"/>
                  </a:lnTo>
                  <a:lnTo>
                    <a:pt x="2" y="21"/>
                  </a:lnTo>
                  <a:lnTo>
                    <a:pt x="3" y="16"/>
                  </a:lnTo>
                  <a:lnTo>
                    <a:pt x="5" y="12"/>
                  </a:lnTo>
                  <a:lnTo>
                    <a:pt x="8" y="8"/>
                  </a:lnTo>
                  <a:lnTo>
                    <a:pt x="12" y="5"/>
                  </a:lnTo>
                  <a:lnTo>
                    <a:pt x="16" y="3"/>
                  </a:lnTo>
                  <a:lnTo>
                    <a:pt x="21" y="2"/>
                  </a:lnTo>
                  <a:lnTo>
                    <a:pt x="25" y="0"/>
                  </a:lnTo>
                  <a:lnTo>
                    <a:pt x="110" y="0"/>
                  </a:lnTo>
                  <a:lnTo>
                    <a:pt x="110" y="0"/>
                  </a:lnTo>
                  <a:lnTo>
                    <a:pt x="133" y="2"/>
                  </a:lnTo>
                  <a:lnTo>
                    <a:pt x="156" y="5"/>
                  </a:lnTo>
                  <a:lnTo>
                    <a:pt x="177" y="10"/>
                  </a:lnTo>
                  <a:lnTo>
                    <a:pt x="198" y="17"/>
                  </a:lnTo>
                  <a:lnTo>
                    <a:pt x="218" y="25"/>
                  </a:lnTo>
                  <a:lnTo>
                    <a:pt x="237" y="36"/>
                  </a:lnTo>
                  <a:lnTo>
                    <a:pt x="253" y="48"/>
                  </a:lnTo>
                  <a:lnTo>
                    <a:pt x="270" y="61"/>
                  </a:lnTo>
                  <a:lnTo>
                    <a:pt x="284" y="76"/>
                  </a:lnTo>
                  <a:lnTo>
                    <a:pt x="297" y="92"/>
                  </a:lnTo>
                  <a:lnTo>
                    <a:pt x="309" y="109"/>
                  </a:lnTo>
                  <a:lnTo>
                    <a:pt x="319" y="126"/>
                  </a:lnTo>
                  <a:lnTo>
                    <a:pt x="326" y="145"/>
                  </a:lnTo>
                  <a:lnTo>
                    <a:pt x="332" y="166"/>
                  </a:lnTo>
                  <a:lnTo>
                    <a:pt x="335" y="186"/>
                  </a:lnTo>
                  <a:lnTo>
                    <a:pt x="336" y="207"/>
                  </a:lnTo>
                  <a:lnTo>
                    <a:pt x="336" y="207"/>
                  </a:lnTo>
                  <a:lnTo>
                    <a:pt x="335" y="228"/>
                  </a:lnTo>
                  <a:lnTo>
                    <a:pt x="332" y="249"/>
                  </a:lnTo>
                  <a:lnTo>
                    <a:pt x="326" y="269"/>
                  </a:lnTo>
                  <a:lnTo>
                    <a:pt x="319" y="288"/>
                  </a:lnTo>
                  <a:lnTo>
                    <a:pt x="309" y="306"/>
                  </a:lnTo>
                  <a:lnTo>
                    <a:pt x="297" y="322"/>
                  </a:lnTo>
                  <a:lnTo>
                    <a:pt x="284" y="338"/>
                  </a:lnTo>
                  <a:lnTo>
                    <a:pt x="270" y="353"/>
                  </a:lnTo>
                  <a:lnTo>
                    <a:pt x="253" y="366"/>
                  </a:lnTo>
                  <a:lnTo>
                    <a:pt x="237" y="378"/>
                  </a:lnTo>
                  <a:lnTo>
                    <a:pt x="218" y="389"/>
                  </a:lnTo>
                  <a:lnTo>
                    <a:pt x="198" y="397"/>
                  </a:lnTo>
                  <a:lnTo>
                    <a:pt x="177" y="404"/>
                  </a:lnTo>
                  <a:lnTo>
                    <a:pt x="156" y="409"/>
                  </a:lnTo>
                  <a:lnTo>
                    <a:pt x="133" y="413"/>
                  </a:lnTo>
                  <a:lnTo>
                    <a:pt x="110" y="414"/>
                  </a:lnTo>
                  <a:lnTo>
                    <a:pt x="1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9" name="Freeform 80"/>
            <p:cNvSpPr/>
            <p:nvPr/>
          </p:nvSpPr>
          <p:spPr bwMode="auto">
            <a:xfrm>
              <a:off x="5986069" y="4671994"/>
              <a:ext cx="26988" cy="219075"/>
            </a:xfrm>
            <a:custGeom>
              <a:avLst/>
              <a:gdLst>
                <a:gd name="T0" fmla="*/ 25 w 50"/>
                <a:gd name="T1" fmla="*/ 414 h 414"/>
                <a:gd name="T2" fmla="*/ 25 w 50"/>
                <a:gd name="T3" fmla="*/ 414 h 414"/>
                <a:gd name="T4" fmla="*/ 20 w 50"/>
                <a:gd name="T5" fmla="*/ 413 h 414"/>
                <a:gd name="T6" fmla="*/ 15 w 50"/>
                <a:gd name="T7" fmla="*/ 411 h 414"/>
                <a:gd name="T8" fmla="*/ 11 w 50"/>
                <a:gd name="T9" fmla="*/ 409 h 414"/>
                <a:gd name="T10" fmla="*/ 7 w 50"/>
                <a:gd name="T11" fmla="*/ 407 h 414"/>
                <a:gd name="T12" fmla="*/ 5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5 w 50"/>
                <a:gd name="T29" fmla="*/ 12 h 414"/>
                <a:gd name="T30" fmla="*/ 7 w 50"/>
                <a:gd name="T31" fmla="*/ 8 h 414"/>
                <a:gd name="T32" fmla="*/ 11 w 50"/>
                <a:gd name="T33" fmla="*/ 5 h 414"/>
                <a:gd name="T34" fmla="*/ 15 w 50"/>
                <a:gd name="T35" fmla="*/ 3 h 414"/>
                <a:gd name="T36" fmla="*/ 20 w 50"/>
                <a:gd name="T37" fmla="*/ 2 h 414"/>
                <a:gd name="T38" fmla="*/ 25 w 50"/>
                <a:gd name="T39" fmla="*/ 0 h 414"/>
                <a:gd name="T40" fmla="*/ 25 w 50"/>
                <a:gd name="T41" fmla="*/ 0 h 414"/>
                <a:gd name="T42" fmla="*/ 30 w 50"/>
                <a:gd name="T43" fmla="*/ 2 h 414"/>
                <a:gd name="T44" fmla="*/ 34 w 50"/>
                <a:gd name="T45" fmla="*/ 3 h 414"/>
                <a:gd name="T46" fmla="*/ 39 w 50"/>
                <a:gd name="T47" fmla="*/ 5 h 414"/>
                <a:gd name="T48" fmla="*/ 43 w 50"/>
                <a:gd name="T49" fmla="*/ 8 h 414"/>
                <a:gd name="T50" fmla="*/ 46 w 50"/>
                <a:gd name="T51" fmla="*/ 12 h 414"/>
                <a:gd name="T52" fmla="*/ 49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9 w 50"/>
                <a:gd name="T65" fmla="*/ 398 h 414"/>
                <a:gd name="T66" fmla="*/ 46 w 50"/>
                <a:gd name="T67" fmla="*/ 402 h 414"/>
                <a:gd name="T68" fmla="*/ 43 w 50"/>
                <a:gd name="T69" fmla="*/ 407 h 414"/>
                <a:gd name="T70" fmla="*/ 39 w 50"/>
                <a:gd name="T71" fmla="*/ 409 h 414"/>
                <a:gd name="T72" fmla="*/ 34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1" y="409"/>
                  </a:lnTo>
                  <a:lnTo>
                    <a:pt x="7" y="407"/>
                  </a:lnTo>
                  <a:lnTo>
                    <a:pt x="5" y="402"/>
                  </a:lnTo>
                  <a:lnTo>
                    <a:pt x="2" y="398"/>
                  </a:lnTo>
                  <a:lnTo>
                    <a:pt x="1" y="394"/>
                  </a:lnTo>
                  <a:lnTo>
                    <a:pt x="0" y="389"/>
                  </a:lnTo>
                  <a:lnTo>
                    <a:pt x="0" y="25"/>
                  </a:lnTo>
                  <a:lnTo>
                    <a:pt x="0" y="25"/>
                  </a:lnTo>
                  <a:lnTo>
                    <a:pt x="1" y="21"/>
                  </a:lnTo>
                  <a:lnTo>
                    <a:pt x="2" y="16"/>
                  </a:lnTo>
                  <a:lnTo>
                    <a:pt x="5" y="12"/>
                  </a:lnTo>
                  <a:lnTo>
                    <a:pt x="7" y="8"/>
                  </a:lnTo>
                  <a:lnTo>
                    <a:pt x="11" y="5"/>
                  </a:lnTo>
                  <a:lnTo>
                    <a:pt x="15" y="3"/>
                  </a:lnTo>
                  <a:lnTo>
                    <a:pt x="20" y="2"/>
                  </a:lnTo>
                  <a:lnTo>
                    <a:pt x="25" y="0"/>
                  </a:lnTo>
                  <a:lnTo>
                    <a:pt x="25" y="0"/>
                  </a:lnTo>
                  <a:lnTo>
                    <a:pt x="30" y="2"/>
                  </a:lnTo>
                  <a:lnTo>
                    <a:pt x="34" y="3"/>
                  </a:lnTo>
                  <a:lnTo>
                    <a:pt x="39" y="5"/>
                  </a:lnTo>
                  <a:lnTo>
                    <a:pt x="43" y="8"/>
                  </a:lnTo>
                  <a:lnTo>
                    <a:pt x="46" y="12"/>
                  </a:lnTo>
                  <a:lnTo>
                    <a:pt x="49" y="16"/>
                  </a:lnTo>
                  <a:lnTo>
                    <a:pt x="50" y="21"/>
                  </a:lnTo>
                  <a:lnTo>
                    <a:pt x="50" y="25"/>
                  </a:lnTo>
                  <a:lnTo>
                    <a:pt x="50" y="389"/>
                  </a:lnTo>
                  <a:lnTo>
                    <a:pt x="50" y="389"/>
                  </a:lnTo>
                  <a:lnTo>
                    <a:pt x="50" y="394"/>
                  </a:lnTo>
                  <a:lnTo>
                    <a:pt x="49" y="398"/>
                  </a:lnTo>
                  <a:lnTo>
                    <a:pt x="46" y="402"/>
                  </a:lnTo>
                  <a:lnTo>
                    <a:pt x="43" y="407"/>
                  </a:lnTo>
                  <a:lnTo>
                    <a:pt x="39" y="409"/>
                  </a:lnTo>
                  <a:lnTo>
                    <a:pt x="34"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0" name="Freeform 81"/>
            <p:cNvSpPr/>
            <p:nvPr/>
          </p:nvSpPr>
          <p:spPr bwMode="auto">
            <a:xfrm>
              <a:off x="6047981" y="4683106"/>
              <a:ext cx="25400" cy="196850"/>
            </a:xfrm>
            <a:custGeom>
              <a:avLst/>
              <a:gdLst>
                <a:gd name="T0" fmla="*/ 25 w 50"/>
                <a:gd name="T1" fmla="*/ 371 h 371"/>
                <a:gd name="T2" fmla="*/ 25 w 50"/>
                <a:gd name="T3" fmla="*/ 371 h 371"/>
                <a:gd name="T4" fmla="*/ 21 w 50"/>
                <a:gd name="T5" fmla="*/ 371 h 371"/>
                <a:gd name="T6" fmla="*/ 16 w 50"/>
                <a:gd name="T7" fmla="*/ 370 h 371"/>
                <a:gd name="T8" fmla="*/ 11 w 50"/>
                <a:gd name="T9" fmla="*/ 368 h 371"/>
                <a:gd name="T10" fmla="*/ 7 w 50"/>
                <a:gd name="T11" fmla="*/ 364 h 371"/>
                <a:gd name="T12" fmla="*/ 5 w 50"/>
                <a:gd name="T13" fmla="*/ 361 h 371"/>
                <a:gd name="T14" fmla="*/ 3 w 50"/>
                <a:gd name="T15" fmla="*/ 356 h 371"/>
                <a:gd name="T16" fmla="*/ 2 w 50"/>
                <a:gd name="T17" fmla="*/ 351 h 371"/>
                <a:gd name="T18" fmla="*/ 0 w 50"/>
                <a:gd name="T19" fmla="*/ 346 h 371"/>
                <a:gd name="T20" fmla="*/ 0 w 50"/>
                <a:gd name="T21" fmla="*/ 25 h 371"/>
                <a:gd name="T22" fmla="*/ 0 w 50"/>
                <a:gd name="T23" fmla="*/ 25 h 371"/>
                <a:gd name="T24" fmla="*/ 2 w 50"/>
                <a:gd name="T25" fmla="*/ 20 h 371"/>
                <a:gd name="T26" fmla="*/ 3 w 50"/>
                <a:gd name="T27" fmla="*/ 15 h 371"/>
                <a:gd name="T28" fmla="*/ 5 w 50"/>
                <a:gd name="T29" fmla="*/ 12 h 371"/>
                <a:gd name="T30" fmla="*/ 7 w 50"/>
                <a:gd name="T31" fmla="*/ 8 h 371"/>
                <a:gd name="T32" fmla="*/ 11 w 50"/>
                <a:gd name="T33" fmla="*/ 4 h 371"/>
                <a:gd name="T34" fmla="*/ 16 w 50"/>
                <a:gd name="T35" fmla="*/ 2 h 371"/>
                <a:gd name="T36" fmla="*/ 21 w 50"/>
                <a:gd name="T37" fmla="*/ 1 h 371"/>
                <a:gd name="T38" fmla="*/ 25 w 50"/>
                <a:gd name="T39" fmla="*/ 0 h 371"/>
                <a:gd name="T40" fmla="*/ 25 w 50"/>
                <a:gd name="T41" fmla="*/ 0 h 371"/>
                <a:gd name="T42" fmla="*/ 30 w 50"/>
                <a:gd name="T43" fmla="*/ 1 h 371"/>
                <a:gd name="T44" fmla="*/ 35 w 50"/>
                <a:gd name="T45" fmla="*/ 2 h 371"/>
                <a:gd name="T46" fmla="*/ 40 w 50"/>
                <a:gd name="T47" fmla="*/ 4 h 371"/>
                <a:gd name="T48" fmla="*/ 43 w 50"/>
                <a:gd name="T49" fmla="*/ 8 h 371"/>
                <a:gd name="T50" fmla="*/ 47 w 50"/>
                <a:gd name="T51" fmla="*/ 12 h 371"/>
                <a:gd name="T52" fmla="*/ 48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8 w 50"/>
                <a:gd name="T65" fmla="*/ 356 h 371"/>
                <a:gd name="T66" fmla="*/ 47 w 50"/>
                <a:gd name="T67" fmla="*/ 361 h 371"/>
                <a:gd name="T68" fmla="*/ 43 w 50"/>
                <a:gd name="T69" fmla="*/ 364 h 371"/>
                <a:gd name="T70" fmla="*/ 40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1" y="371"/>
                  </a:lnTo>
                  <a:lnTo>
                    <a:pt x="16" y="370"/>
                  </a:lnTo>
                  <a:lnTo>
                    <a:pt x="11" y="368"/>
                  </a:lnTo>
                  <a:lnTo>
                    <a:pt x="7" y="364"/>
                  </a:lnTo>
                  <a:lnTo>
                    <a:pt x="5" y="361"/>
                  </a:lnTo>
                  <a:lnTo>
                    <a:pt x="3" y="356"/>
                  </a:lnTo>
                  <a:lnTo>
                    <a:pt x="2" y="351"/>
                  </a:lnTo>
                  <a:lnTo>
                    <a:pt x="0" y="346"/>
                  </a:lnTo>
                  <a:lnTo>
                    <a:pt x="0" y="25"/>
                  </a:lnTo>
                  <a:lnTo>
                    <a:pt x="0" y="25"/>
                  </a:lnTo>
                  <a:lnTo>
                    <a:pt x="2" y="20"/>
                  </a:lnTo>
                  <a:lnTo>
                    <a:pt x="3" y="15"/>
                  </a:lnTo>
                  <a:lnTo>
                    <a:pt x="5" y="12"/>
                  </a:lnTo>
                  <a:lnTo>
                    <a:pt x="7" y="8"/>
                  </a:lnTo>
                  <a:lnTo>
                    <a:pt x="11" y="4"/>
                  </a:lnTo>
                  <a:lnTo>
                    <a:pt x="16" y="2"/>
                  </a:lnTo>
                  <a:lnTo>
                    <a:pt x="21" y="1"/>
                  </a:lnTo>
                  <a:lnTo>
                    <a:pt x="25" y="0"/>
                  </a:lnTo>
                  <a:lnTo>
                    <a:pt x="25" y="0"/>
                  </a:lnTo>
                  <a:lnTo>
                    <a:pt x="30" y="1"/>
                  </a:lnTo>
                  <a:lnTo>
                    <a:pt x="35" y="2"/>
                  </a:lnTo>
                  <a:lnTo>
                    <a:pt x="40" y="4"/>
                  </a:lnTo>
                  <a:lnTo>
                    <a:pt x="43" y="8"/>
                  </a:lnTo>
                  <a:lnTo>
                    <a:pt x="47" y="12"/>
                  </a:lnTo>
                  <a:lnTo>
                    <a:pt x="48" y="15"/>
                  </a:lnTo>
                  <a:lnTo>
                    <a:pt x="50" y="20"/>
                  </a:lnTo>
                  <a:lnTo>
                    <a:pt x="50" y="25"/>
                  </a:lnTo>
                  <a:lnTo>
                    <a:pt x="50" y="346"/>
                  </a:lnTo>
                  <a:lnTo>
                    <a:pt x="50" y="346"/>
                  </a:lnTo>
                  <a:lnTo>
                    <a:pt x="50" y="351"/>
                  </a:lnTo>
                  <a:lnTo>
                    <a:pt x="48" y="356"/>
                  </a:lnTo>
                  <a:lnTo>
                    <a:pt x="47" y="361"/>
                  </a:lnTo>
                  <a:lnTo>
                    <a:pt x="43" y="364"/>
                  </a:lnTo>
                  <a:lnTo>
                    <a:pt x="40"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1" name="Freeform 82"/>
            <p:cNvSpPr/>
            <p:nvPr/>
          </p:nvSpPr>
          <p:spPr bwMode="auto">
            <a:xfrm>
              <a:off x="6482956" y="5024419"/>
              <a:ext cx="133349" cy="134937"/>
            </a:xfrm>
            <a:custGeom>
              <a:avLst/>
              <a:gdLst>
                <a:gd name="T0" fmla="*/ 38 w 254"/>
                <a:gd name="T1" fmla="*/ 217 h 255"/>
                <a:gd name="T2" fmla="*/ 21 w 254"/>
                <a:gd name="T3" fmla="*/ 198 h 255"/>
                <a:gd name="T4" fmla="*/ 9 w 254"/>
                <a:gd name="T5" fmla="*/ 175 h 255"/>
                <a:gd name="T6" fmla="*/ 2 w 254"/>
                <a:gd name="T7" fmla="*/ 151 h 255"/>
                <a:gd name="T8" fmla="*/ 0 w 254"/>
                <a:gd name="T9" fmla="*/ 128 h 255"/>
                <a:gd name="T10" fmla="*/ 2 w 254"/>
                <a:gd name="T11" fmla="*/ 103 h 255"/>
                <a:gd name="T12" fmla="*/ 9 w 254"/>
                <a:gd name="T13" fmla="*/ 79 h 255"/>
                <a:gd name="T14" fmla="*/ 21 w 254"/>
                <a:gd name="T15" fmla="*/ 57 h 255"/>
                <a:gd name="T16" fmla="*/ 38 w 254"/>
                <a:gd name="T17" fmla="*/ 37 h 255"/>
                <a:gd name="T18" fmla="*/ 47 w 254"/>
                <a:gd name="T19" fmla="*/ 29 h 255"/>
                <a:gd name="T20" fmla="*/ 69 w 254"/>
                <a:gd name="T21" fmla="*/ 15 h 255"/>
                <a:gd name="T22" fmla="*/ 91 w 254"/>
                <a:gd name="T23" fmla="*/ 5 h 255"/>
                <a:gd name="T24" fmla="*/ 115 w 254"/>
                <a:gd name="T25" fmla="*/ 0 h 255"/>
                <a:gd name="T26" fmla="*/ 140 w 254"/>
                <a:gd name="T27" fmla="*/ 0 h 255"/>
                <a:gd name="T28" fmla="*/ 164 w 254"/>
                <a:gd name="T29" fmla="*/ 5 h 255"/>
                <a:gd name="T30" fmla="*/ 186 w 254"/>
                <a:gd name="T31" fmla="*/ 15 h 255"/>
                <a:gd name="T32" fmla="*/ 208 w 254"/>
                <a:gd name="T33" fmla="*/ 29 h 255"/>
                <a:gd name="T34" fmla="*/ 217 w 254"/>
                <a:gd name="T35" fmla="*/ 37 h 255"/>
                <a:gd name="T36" fmla="*/ 234 w 254"/>
                <a:gd name="T37" fmla="*/ 57 h 255"/>
                <a:gd name="T38" fmla="*/ 246 w 254"/>
                <a:gd name="T39" fmla="*/ 79 h 255"/>
                <a:gd name="T40" fmla="*/ 251 w 254"/>
                <a:gd name="T41" fmla="*/ 103 h 255"/>
                <a:gd name="T42" fmla="*/ 254 w 254"/>
                <a:gd name="T43" fmla="*/ 128 h 255"/>
                <a:gd name="T44" fmla="*/ 251 w 254"/>
                <a:gd name="T45" fmla="*/ 151 h 255"/>
                <a:gd name="T46" fmla="*/ 246 w 254"/>
                <a:gd name="T47" fmla="*/ 175 h 255"/>
                <a:gd name="T48" fmla="*/ 234 w 254"/>
                <a:gd name="T49" fmla="*/ 198 h 255"/>
                <a:gd name="T50" fmla="*/ 217 w 254"/>
                <a:gd name="T51" fmla="*/ 217 h 255"/>
                <a:gd name="T52" fmla="*/ 208 w 254"/>
                <a:gd name="T53" fmla="*/ 226 h 255"/>
                <a:gd name="T54" fmla="*/ 186 w 254"/>
                <a:gd name="T55" fmla="*/ 239 h 255"/>
                <a:gd name="T56" fmla="*/ 164 w 254"/>
                <a:gd name="T57" fmla="*/ 249 h 255"/>
                <a:gd name="T58" fmla="*/ 140 w 254"/>
                <a:gd name="T59" fmla="*/ 253 h 255"/>
                <a:gd name="T60" fmla="*/ 115 w 254"/>
                <a:gd name="T61" fmla="*/ 253 h 255"/>
                <a:gd name="T62" fmla="*/ 91 w 254"/>
                <a:gd name="T63" fmla="*/ 249 h 255"/>
                <a:gd name="T64" fmla="*/ 69 w 254"/>
                <a:gd name="T65" fmla="*/ 239 h 255"/>
                <a:gd name="T66" fmla="*/ 47 w 254"/>
                <a:gd name="T67" fmla="*/ 226 h 255"/>
                <a:gd name="T68" fmla="*/ 38 w 254"/>
                <a:gd name="T69" fmla="*/ 21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8" y="217"/>
                  </a:moveTo>
                  <a:lnTo>
                    <a:pt x="38" y="217"/>
                  </a:lnTo>
                  <a:lnTo>
                    <a:pt x="28" y="207"/>
                  </a:lnTo>
                  <a:lnTo>
                    <a:pt x="21" y="198"/>
                  </a:lnTo>
                  <a:lnTo>
                    <a:pt x="14" y="186"/>
                  </a:lnTo>
                  <a:lnTo>
                    <a:pt x="9" y="175"/>
                  </a:lnTo>
                  <a:lnTo>
                    <a:pt x="6" y="163"/>
                  </a:lnTo>
                  <a:lnTo>
                    <a:pt x="2" y="151"/>
                  </a:lnTo>
                  <a:lnTo>
                    <a:pt x="1" y="139"/>
                  </a:lnTo>
                  <a:lnTo>
                    <a:pt x="0" y="128"/>
                  </a:lnTo>
                  <a:lnTo>
                    <a:pt x="1" y="114"/>
                  </a:lnTo>
                  <a:lnTo>
                    <a:pt x="2" y="103"/>
                  </a:lnTo>
                  <a:lnTo>
                    <a:pt x="6" y="91"/>
                  </a:lnTo>
                  <a:lnTo>
                    <a:pt x="9" y="79"/>
                  </a:lnTo>
                  <a:lnTo>
                    <a:pt x="14" y="68"/>
                  </a:lnTo>
                  <a:lnTo>
                    <a:pt x="21" y="57"/>
                  </a:lnTo>
                  <a:lnTo>
                    <a:pt x="28" y="47"/>
                  </a:lnTo>
                  <a:lnTo>
                    <a:pt x="38" y="37"/>
                  </a:lnTo>
                  <a:lnTo>
                    <a:pt x="38" y="37"/>
                  </a:lnTo>
                  <a:lnTo>
                    <a:pt x="47" y="29"/>
                  </a:lnTo>
                  <a:lnTo>
                    <a:pt x="57" y="21"/>
                  </a:lnTo>
                  <a:lnTo>
                    <a:pt x="69" y="15"/>
                  </a:lnTo>
                  <a:lnTo>
                    <a:pt x="79" y="9"/>
                  </a:lnTo>
                  <a:lnTo>
                    <a:pt x="91" y="5"/>
                  </a:lnTo>
                  <a:lnTo>
                    <a:pt x="103" y="2"/>
                  </a:lnTo>
                  <a:lnTo>
                    <a:pt x="115" y="0"/>
                  </a:lnTo>
                  <a:lnTo>
                    <a:pt x="127" y="0"/>
                  </a:lnTo>
                  <a:lnTo>
                    <a:pt x="140" y="0"/>
                  </a:lnTo>
                  <a:lnTo>
                    <a:pt x="152" y="2"/>
                  </a:lnTo>
                  <a:lnTo>
                    <a:pt x="164" y="5"/>
                  </a:lnTo>
                  <a:lnTo>
                    <a:pt x="176" y="9"/>
                  </a:lnTo>
                  <a:lnTo>
                    <a:pt x="186" y="15"/>
                  </a:lnTo>
                  <a:lnTo>
                    <a:pt x="197" y="21"/>
                  </a:lnTo>
                  <a:lnTo>
                    <a:pt x="208" y="29"/>
                  </a:lnTo>
                  <a:lnTo>
                    <a:pt x="217" y="37"/>
                  </a:lnTo>
                  <a:lnTo>
                    <a:pt x="217" y="37"/>
                  </a:lnTo>
                  <a:lnTo>
                    <a:pt x="225" y="47"/>
                  </a:lnTo>
                  <a:lnTo>
                    <a:pt x="234" y="57"/>
                  </a:lnTo>
                  <a:lnTo>
                    <a:pt x="240" y="68"/>
                  </a:lnTo>
                  <a:lnTo>
                    <a:pt x="246" y="79"/>
                  </a:lnTo>
                  <a:lnTo>
                    <a:pt x="249" y="91"/>
                  </a:lnTo>
                  <a:lnTo>
                    <a:pt x="251" y="103"/>
                  </a:lnTo>
                  <a:lnTo>
                    <a:pt x="254" y="114"/>
                  </a:lnTo>
                  <a:lnTo>
                    <a:pt x="254" y="128"/>
                  </a:lnTo>
                  <a:lnTo>
                    <a:pt x="254" y="139"/>
                  </a:lnTo>
                  <a:lnTo>
                    <a:pt x="251" y="151"/>
                  </a:lnTo>
                  <a:lnTo>
                    <a:pt x="249" y="163"/>
                  </a:lnTo>
                  <a:lnTo>
                    <a:pt x="246" y="175"/>
                  </a:lnTo>
                  <a:lnTo>
                    <a:pt x="240" y="186"/>
                  </a:lnTo>
                  <a:lnTo>
                    <a:pt x="234" y="198"/>
                  </a:lnTo>
                  <a:lnTo>
                    <a:pt x="225" y="207"/>
                  </a:lnTo>
                  <a:lnTo>
                    <a:pt x="217" y="217"/>
                  </a:lnTo>
                  <a:lnTo>
                    <a:pt x="217" y="217"/>
                  </a:lnTo>
                  <a:lnTo>
                    <a:pt x="208" y="226"/>
                  </a:lnTo>
                  <a:lnTo>
                    <a:pt x="197" y="233"/>
                  </a:lnTo>
                  <a:lnTo>
                    <a:pt x="186" y="239"/>
                  </a:lnTo>
                  <a:lnTo>
                    <a:pt x="176" y="245"/>
                  </a:lnTo>
                  <a:lnTo>
                    <a:pt x="164" y="249"/>
                  </a:lnTo>
                  <a:lnTo>
                    <a:pt x="152" y="252"/>
                  </a:lnTo>
                  <a:lnTo>
                    <a:pt x="140" y="253"/>
                  </a:lnTo>
                  <a:lnTo>
                    <a:pt x="127" y="255"/>
                  </a:lnTo>
                  <a:lnTo>
                    <a:pt x="115" y="253"/>
                  </a:lnTo>
                  <a:lnTo>
                    <a:pt x="103" y="252"/>
                  </a:lnTo>
                  <a:lnTo>
                    <a:pt x="91" y="249"/>
                  </a:lnTo>
                  <a:lnTo>
                    <a:pt x="79" y="245"/>
                  </a:lnTo>
                  <a:lnTo>
                    <a:pt x="69" y="239"/>
                  </a:lnTo>
                  <a:lnTo>
                    <a:pt x="57" y="233"/>
                  </a:lnTo>
                  <a:lnTo>
                    <a:pt x="47" y="226"/>
                  </a:lnTo>
                  <a:lnTo>
                    <a:pt x="38" y="217"/>
                  </a:lnTo>
                  <a:lnTo>
                    <a:pt x="38" y="21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5" name="Freeform 83"/>
            <p:cNvSpPr>
              <a:spLocks noEditPoints="1"/>
            </p:cNvSpPr>
            <p:nvPr/>
          </p:nvSpPr>
          <p:spPr bwMode="auto">
            <a:xfrm>
              <a:off x="6468669" y="5011719"/>
              <a:ext cx="161925" cy="160338"/>
            </a:xfrm>
            <a:custGeom>
              <a:avLst/>
              <a:gdLst>
                <a:gd name="T0" fmla="*/ 138 w 304"/>
                <a:gd name="T1" fmla="*/ 302 h 303"/>
                <a:gd name="T2" fmla="*/ 94 w 304"/>
                <a:gd name="T3" fmla="*/ 292 h 303"/>
                <a:gd name="T4" fmla="*/ 56 w 304"/>
                <a:gd name="T5" fmla="*/ 269 h 303"/>
                <a:gd name="T6" fmla="*/ 34 w 304"/>
                <a:gd name="T7" fmla="*/ 248 h 303"/>
                <a:gd name="T8" fmla="*/ 12 w 304"/>
                <a:gd name="T9" fmla="*/ 210 h 303"/>
                <a:gd name="T10" fmla="*/ 1 w 304"/>
                <a:gd name="T11" fmla="*/ 166 h 303"/>
                <a:gd name="T12" fmla="*/ 1 w 304"/>
                <a:gd name="T13" fmla="*/ 136 h 303"/>
                <a:gd name="T14" fmla="*/ 12 w 304"/>
                <a:gd name="T15" fmla="*/ 93 h 303"/>
                <a:gd name="T16" fmla="*/ 34 w 304"/>
                <a:gd name="T17" fmla="*/ 54 h 303"/>
                <a:gd name="T18" fmla="*/ 56 w 304"/>
                <a:gd name="T19" fmla="*/ 33 h 303"/>
                <a:gd name="T20" fmla="*/ 94 w 304"/>
                <a:gd name="T21" fmla="*/ 10 h 303"/>
                <a:gd name="T22" fmla="*/ 138 w 304"/>
                <a:gd name="T23" fmla="*/ 0 h 303"/>
                <a:gd name="T24" fmla="*/ 167 w 304"/>
                <a:gd name="T25" fmla="*/ 0 h 303"/>
                <a:gd name="T26" fmla="*/ 210 w 304"/>
                <a:gd name="T27" fmla="*/ 10 h 303"/>
                <a:gd name="T28" fmla="*/ 248 w 304"/>
                <a:gd name="T29" fmla="*/ 33 h 303"/>
                <a:gd name="T30" fmla="*/ 271 w 304"/>
                <a:gd name="T31" fmla="*/ 55 h 303"/>
                <a:gd name="T32" fmla="*/ 293 w 304"/>
                <a:gd name="T33" fmla="*/ 93 h 303"/>
                <a:gd name="T34" fmla="*/ 304 w 304"/>
                <a:gd name="T35" fmla="*/ 136 h 303"/>
                <a:gd name="T36" fmla="*/ 301 w 304"/>
                <a:gd name="T37" fmla="*/ 180 h 303"/>
                <a:gd name="T38" fmla="*/ 287 w 304"/>
                <a:gd name="T39" fmla="*/ 222 h 303"/>
                <a:gd name="T40" fmla="*/ 260 w 304"/>
                <a:gd name="T41" fmla="*/ 258 h 303"/>
                <a:gd name="T42" fmla="*/ 236 w 304"/>
                <a:gd name="T43" fmla="*/ 277 h 303"/>
                <a:gd name="T44" fmla="*/ 197 w 304"/>
                <a:gd name="T45" fmla="*/ 296 h 303"/>
                <a:gd name="T46" fmla="*/ 152 w 304"/>
                <a:gd name="T47" fmla="*/ 303 h 303"/>
                <a:gd name="T48" fmla="*/ 152 w 304"/>
                <a:gd name="T49" fmla="*/ 49 h 303"/>
                <a:gd name="T50" fmla="*/ 122 w 304"/>
                <a:gd name="T51" fmla="*/ 53 h 303"/>
                <a:gd name="T52" fmla="*/ 96 w 304"/>
                <a:gd name="T53" fmla="*/ 66 h 303"/>
                <a:gd name="T54" fmla="*/ 79 w 304"/>
                <a:gd name="T55" fmla="*/ 79 h 303"/>
                <a:gd name="T56" fmla="*/ 62 w 304"/>
                <a:gd name="T57" fmla="*/ 103 h 303"/>
                <a:gd name="T58" fmla="*/ 52 w 304"/>
                <a:gd name="T59" fmla="*/ 131 h 303"/>
                <a:gd name="T60" fmla="*/ 50 w 304"/>
                <a:gd name="T61" fmla="*/ 152 h 303"/>
                <a:gd name="T62" fmla="*/ 54 w 304"/>
                <a:gd name="T63" fmla="*/ 181 h 303"/>
                <a:gd name="T64" fmla="*/ 68 w 304"/>
                <a:gd name="T65" fmla="*/ 207 h 303"/>
                <a:gd name="T66" fmla="*/ 79 w 304"/>
                <a:gd name="T67" fmla="*/ 223 h 303"/>
                <a:gd name="T68" fmla="*/ 104 w 304"/>
                <a:gd name="T69" fmla="*/ 242 h 303"/>
                <a:gd name="T70" fmla="*/ 132 w 304"/>
                <a:gd name="T71" fmla="*/ 251 h 303"/>
                <a:gd name="T72" fmla="*/ 152 w 304"/>
                <a:gd name="T73" fmla="*/ 254 h 303"/>
                <a:gd name="T74" fmla="*/ 182 w 304"/>
                <a:gd name="T75" fmla="*/ 249 h 303"/>
                <a:gd name="T76" fmla="*/ 209 w 304"/>
                <a:gd name="T77" fmla="*/ 236 h 303"/>
                <a:gd name="T78" fmla="*/ 224 w 304"/>
                <a:gd name="T79" fmla="*/ 224 h 303"/>
                <a:gd name="T80" fmla="*/ 243 w 304"/>
                <a:gd name="T81" fmla="*/ 199 h 303"/>
                <a:gd name="T82" fmla="*/ 253 w 304"/>
                <a:gd name="T83" fmla="*/ 171 h 303"/>
                <a:gd name="T84" fmla="*/ 254 w 304"/>
                <a:gd name="T85" fmla="*/ 141 h 303"/>
                <a:gd name="T86" fmla="*/ 247 w 304"/>
                <a:gd name="T87" fmla="*/ 112 h 303"/>
                <a:gd name="T88" fmla="*/ 231 w 304"/>
                <a:gd name="T89" fmla="*/ 86 h 303"/>
                <a:gd name="T90" fmla="*/ 217 w 304"/>
                <a:gd name="T91" fmla="*/ 72 h 303"/>
                <a:gd name="T92" fmla="*/ 191 w 304"/>
                <a:gd name="T93" fmla="*/ 57 h 303"/>
                <a:gd name="T94" fmla="*/ 163 w 304"/>
                <a:gd name="T95" fmla="*/ 4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3">
                  <a:moveTo>
                    <a:pt x="152" y="303"/>
                  </a:moveTo>
                  <a:lnTo>
                    <a:pt x="152" y="303"/>
                  </a:lnTo>
                  <a:lnTo>
                    <a:pt x="138" y="302"/>
                  </a:lnTo>
                  <a:lnTo>
                    <a:pt x="122" y="300"/>
                  </a:lnTo>
                  <a:lnTo>
                    <a:pt x="108" y="296"/>
                  </a:lnTo>
                  <a:lnTo>
                    <a:pt x="94" y="292"/>
                  </a:lnTo>
                  <a:lnTo>
                    <a:pt x="81" y="286"/>
                  </a:lnTo>
                  <a:lnTo>
                    <a:pt x="68" y="277"/>
                  </a:lnTo>
                  <a:lnTo>
                    <a:pt x="56" y="269"/>
                  </a:lnTo>
                  <a:lnTo>
                    <a:pt x="45" y="258"/>
                  </a:lnTo>
                  <a:lnTo>
                    <a:pt x="45" y="258"/>
                  </a:lnTo>
                  <a:lnTo>
                    <a:pt x="34" y="248"/>
                  </a:lnTo>
                  <a:lnTo>
                    <a:pt x="26" y="236"/>
                  </a:lnTo>
                  <a:lnTo>
                    <a:pt x="18" y="223"/>
                  </a:lnTo>
                  <a:lnTo>
                    <a:pt x="12" y="210"/>
                  </a:lnTo>
                  <a:lnTo>
                    <a:pt x="7" y="195"/>
                  </a:lnTo>
                  <a:lnTo>
                    <a:pt x="3" y="181"/>
                  </a:lnTo>
                  <a:lnTo>
                    <a:pt x="1" y="166"/>
                  </a:lnTo>
                  <a:lnTo>
                    <a:pt x="0" y="152"/>
                  </a:lnTo>
                  <a:lnTo>
                    <a:pt x="0" y="152"/>
                  </a:lnTo>
                  <a:lnTo>
                    <a:pt x="1" y="136"/>
                  </a:lnTo>
                  <a:lnTo>
                    <a:pt x="3" y="121"/>
                  </a:lnTo>
                  <a:lnTo>
                    <a:pt x="7" y="106"/>
                  </a:lnTo>
                  <a:lnTo>
                    <a:pt x="12" y="93"/>
                  </a:lnTo>
                  <a:lnTo>
                    <a:pt x="18" y="79"/>
                  </a:lnTo>
                  <a:lnTo>
                    <a:pt x="26" y="67"/>
                  </a:lnTo>
                  <a:lnTo>
                    <a:pt x="34" y="54"/>
                  </a:lnTo>
                  <a:lnTo>
                    <a:pt x="45" y="43"/>
                  </a:lnTo>
                  <a:lnTo>
                    <a:pt x="45" y="43"/>
                  </a:lnTo>
                  <a:lnTo>
                    <a:pt x="56" y="33"/>
                  </a:lnTo>
                  <a:lnTo>
                    <a:pt x="68" y="24"/>
                  </a:lnTo>
                  <a:lnTo>
                    <a:pt x="81" y="17"/>
                  </a:lnTo>
                  <a:lnTo>
                    <a:pt x="94" y="10"/>
                  </a:lnTo>
                  <a:lnTo>
                    <a:pt x="108" y="5"/>
                  </a:lnTo>
                  <a:lnTo>
                    <a:pt x="122" y="2"/>
                  </a:lnTo>
                  <a:lnTo>
                    <a:pt x="138" y="0"/>
                  </a:lnTo>
                  <a:lnTo>
                    <a:pt x="152" y="0"/>
                  </a:lnTo>
                  <a:lnTo>
                    <a:pt x="152" y="0"/>
                  </a:lnTo>
                  <a:lnTo>
                    <a:pt x="167" y="0"/>
                  </a:lnTo>
                  <a:lnTo>
                    <a:pt x="183" y="2"/>
                  </a:lnTo>
                  <a:lnTo>
                    <a:pt x="197" y="5"/>
                  </a:lnTo>
                  <a:lnTo>
                    <a:pt x="210" y="10"/>
                  </a:lnTo>
                  <a:lnTo>
                    <a:pt x="224" y="17"/>
                  </a:lnTo>
                  <a:lnTo>
                    <a:pt x="236" y="24"/>
                  </a:lnTo>
                  <a:lnTo>
                    <a:pt x="248" y="33"/>
                  </a:lnTo>
                  <a:lnTo>
                    <a:pt x="260" y="43"/>
                  </a:lnTo>
                  <a:lnTo>
                    <a:pt x="260" y="43"/>
                  </a:lnTo>
                  <a:lnTo>
                    <a:pt x="271" y="55"/>
                  </a:lnTo>
                  <a:lnTo>
                    <a:pt x="279" y="67"/>
                  </a:lnTo>
                  <a:lnTo>
                    <a:pt x="287" y="80"/>
                  </a:lnTo>
                  <a:lnTo>
                    <a:pt x="293" y="93"/>
                  </a:lnTo>
                  <a:lnTo>
                    <a:pt x="298" y="108"/>
                  </a:lnTo>
                  <a:lnTo>
                    <a:pt x="301" y="122"/>
                  </a:lnTo>
                  <a:lnTo>
                    <a:pt x="304" y="136"/>
                  </a:lnTo>
                  <a:lnTo>
                    <a:pt x="304" y="152"/>
                  </a:lnTo>
                  <a:lnTo>
                    <a:pt x="304" y="166"/>
                  </a:lnTo>
                  <a:lnTo>
                    <a:pt x="301" y="180"/>
                  </a:lnTo>
                  <a:lnTo>
                    <a:pt x="298" y="194"/>
                  </a:lnTo>
                  <a:lnTo>
                    <a:pt x="293" y="209"/>
                  </a:lnTo>
                  <a:lnTo>
                    <a:pt x="287" y="222"/>
                  </a:lnTo>
                  <a:lnTo>
                    <a:pt x="279" y="235"/>
                  </a:lnTo>
                  <a:lnTo>
                    <a:pt x="271" y="247"/>
                  </a:lnTo>
                  <a:lnTo>
                    <a:pt x="260" y="258"/>
                  </a:lnTo>
                  <a:lnTo>
                    <a:pt x="260" y="258"/>
                  </a:lnTo>
                  <a:lnTo>
                    <a:pt x="248" y="269"/>
                  </a:lnTo>
                  <a:lnTo>
                    <a:pt x="236" y="277"/>
                  </a:lnTo>
                  <a:lnTo>
                    <a:pt x="224" y="286"/>
                  </a:lnTo>
                  <a:lnTo>
                    <a:pt x="210" y="292"/>
                  </a:lnTo>
                  <a:lnTo>
                    <a:pt x="197" y="296"/>
                  </a:lnTo>
                  <a:lnTo>
                    <a:pt x="183" y="300"/>
                  </a:lnTo>
                  <a:lnTo>
                    <a:pt x="167" y="302"/>
                  </a:lnTo>
                  <a:lnTo>
                    <a:pt x="152" y="303"/>
                  </a:lnTo>
                  <a:lnTo>
                    <a:pt x="152" y="303"/>
                  </a:lnTo>
                  <a:close/>
                  <a:moveTo>
                    <a:pt x="152" y="49"/>
                  </a:moveTo>
                  <a:lnTo>
                    <a:pt x="152" y="49"/>
                  </a:lnTo>
                  <a:lnTo>
                    <a:pt x="142" y="49"/>
                  </a:lnTo>
                  <a:lnTo>
                    <a:pt x="132" y="51"/>
                  </a:lnTo>
                  <a:lnTo>
                    <a:pt x="122" y="53"/>
                  </a:lnTo>
                  <a:lnTo>
                    <a:pt x="113" y="57"/>
                  </a:lnTo>
                  <a:lnTo>
                    <a:pt x="104" y="61"/>
                  </a:lnTo>
                  <a:lnTo>
                    <a:pt x="96" y="66"/>
                  </a:lnTo>
                  <a:lnTo>
                    <a:pt x="88" y="72"/>
                  </a:lnTo>
                  <a:lnTo>
                    <a:pt x="79" y="79"/>
                  </a:lnTo>
                  <a:lnTo>
                    <a:pt x="79" y="79"/>
                  </a:lnTo>
                  <a:lnTo>
                    <a:pt x="73" y="86"/>
                  </a:lnTo>
                  <a:lnTo>
                    <a:pt x="68" y="95"/>
                  </a:lnTo>
                  <a:lnTo>
                    <a:pt x="62" y="103"/>
                  </a:lnTo>
                  <a:lnTo>
                    <a:pt x="58" y="112"/>
                  </a:lnTo>
                  <a:lnTo>
                    <a:pt x="54" y="122"/>
                  </a:lnTo>
                  <a:lnTo>
                    <a:pt x="52" y="131"/>
                  </a:lnTo>
                  <a:lnTo>
                    <a:pt x="51" y="141"/>
                  </a:lnTo>
                  <a:lnTo>
                    <a:pt x="50" y="152"/>
                  </a:lnTo>
                  <a:lnTo>
                    <a:pt x="50" y="152"/>
                  </a:lnTo>
                  <a:lnTo>
                    <a:pt x="51" y="161"/>
                  </a:lnTo>
                  <a:lnTo>
                    <a:pt x="52" y="172"/>
                  </a:lnTo>
                  <a:lnTo>
                    <a:pt x="54" y="181"/>
                  </a:lnTo>
                  <a:lnTo>
                    <a:pt x="58" y="191"/>
                  </a:lnTo>
                  <a:lnTo>
                    <a:pt x="62" y="199"/>
                  </a:lnTo>
                  <a:lnTo>
                    <a:pt x="68" y="207"/>
                  </a:lnTo>
                  <a:lnTo>
                    <a:pt x="73" y="216"/>
                  </a:lnTo>
                  <a:lnTo>
                    <a:pt x="79" y="223"/>
                  </a:lnTo>
                  <a:lnTo>
                    <a:pt x="79" y="223"/>
                  </a:lnTo>
                  <a:lnTo>
                    <a:pt x="88" y="230"/>
                  </a:lnTo>
                  <a:lnTo>
                    <a:pt x="96" y="236"/>
                  </a:lnTo>
                  <a:lnTo>
                    <a:pt x="104" y="242"/>
                  </a:lnTo>
                  <a:lnTo>
                    <a:pt x="113" y="245"/>
                  </a:lnTo>
                  <a:lnTo>
                    <a:pt x="122" y="249"/>
                  </a:lnTo>
                  <a:lnTo>
                    <a:pt x="132" y="251"/>
                  </a:lnTo>
                  <a:lnTo>
                    <a:pt x="142" y="252"/>
                  </a:lnTo>
                  <a:lnTo>
                    <a:pt x="152" y="254"/>
                  </a:lnTo>
                  <a:lnTo>
                    <a:pt x="152" y="254"/>
                  </a:lnTo>
                  <a:lnTo>
                    <a:pt x="163" y="252"/>
                  </a:lnTo>
                  <a:lnTo>
                    <a:pt x="172" y="251"/>
                  </a:lnTo>
                  <a:lnTo>
                    <a:pt x="182" y="249"/>
                  </a:lnTo>
                  <a:lnTo>
                    <a:pt x="191" y="245"/>
                  </a:lnTo>
                  <a:lnTo>
                    <a:pt x="201" y="242"/>
                  </a:lnTo>
                  <a:lnTo>
                    <a:pt x="209" y="236"/>
                  </a:lnTo>
                  <a:lnTo>
                    <a:pt x="217" y="230"/>
                  </a:lnTo>
                  <a:lnTo>
                    <a:pt x="224" y="224"/>
                  </a:lnTo>
                  <a:lnTo>
                    <a:pt x="224" y="224"/>
                  </a:lnTo>
                  <a:lnTo>
                    <a:pt x="231" y="216"/>
                  </a:lnTo>
                  <a:lnTo>
                    <a:pt x="237" y="207"/>
                  </a:lnTo>
                  <a:lnTo>
                    <a:pt x="243" y="199"/>
                  </a:lnTo>
                  <a:lnTo>
                    <a:pt x="247" y="190"/>
                  </a:lnTo>
                  <a:lnTo>
                    <a:pt x="250" y="180"/>
                  </a:lnTo>
                  <a:lnTo>
                    <a:pt x="253" y="171"/>
                  </a:lnTo>
                  <a:lnTo>
                    <a:pt x="254" y="161"/>
                  </a:lnTo>
                  <a:lnTo>
                    <a:pt x="254" y="152"/>
                  </a:lnTo>
                  <a:lnTo>
                    <a:pt x="254" y="141"/>
                  </a:lnTo>
                  <a:lnTo>
                    <a:pt x="253" y="131"/>
                  </a:lnTo>
                  <a:lnTo>
                    <a:pt x="250" y="122"/>
                  </a:lnTo>
                  <a:lnTo>
                    <a:pt x="247" y="112"/>
                  </a:lnTo>
                  <a:lnTo>
                    <a:pt x="243" y="104"/>
                  </a:lnTo>
                  <a:lnTo>
                    <a:pt x="237" y="95"/>
                  </a:lnTo>
                  <a:lnTo>
                    <a:pt x="231" y="86"/>
                  </a:lnTo>
                  <a:lnTo>
                    <a:pt x="224" y="79"/>
                  </a:lnTo>
                  <a:lnTo>
                    <a:pt x="224" y="79"/>
                  </a:lnTo>
                  <a:lnTo>
                    <a:pt x="217" y="72"/>
                  </a:lnTo>
                  <a:lnTo>
                    <a:pt x="209" y="66"/>
                  </a:lnTo>
                  <a:lnTo>
                    <a:pt x="201" y="61"/>
                  </a:lnTo>
                  <a:lnTo>
                    <a:pt x="191" y="57"/>
                  </a:lnTo>
                  <a:lnTo>
                    <a:pt x="182" y="53"/>
                  </a:lnTo>
                  <a:lnTo>
                    <a:pt x="172" y="51"/>
                  </a:lnTo>
                  <a:lnTo>
                    <a:pt x="163"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6" name="Freeform 84"/>
            <p:cNvSpPr/>
            <p:nvPr/>
          </p:nvSpPr>
          <p:spPr bwMode="auto">
            <a:xfrm>
              <a:off x="6071795" y="4943456"/>
              <a:ext cx="134938" cy="134937"/>
            </a:xfrm>
            <a:custGeom>
              <a:avLst/>
              <a:gdLst>
                <a:gd name="T0" fmla="*/ 36 w 254"/>
                <a:gd name="T1" fmla="*/ 218 h 255"/>
                <a:gd name="T2" fmla="*/ 21 w 254"/>
                <a:gd name="T3" fmla="*/ 198 h 255"/>
                <a:gd name="T4" fmla="*/ 9 w 254"/>
                <a:gd name="T5" fmla="*/ 175 h 255"/>
                <a:gd name="T6" fmla="*/ 2 w 254"/>
                <a:gd name="T7" fmla="*/ 151 h 255"/>
                <a:gd name="T8" fmla="*/ 0 w 254"/>
                <a:gd name="T9" fmla="*/ 128 h 255"/>
                <a:gd name="T10" fmla="*/ 2 w 254"/>
                <a:gd name="T11" fmla="*/ 104 h 255"/>
                <a:gd name="T12" fmla="*/ 9 w 254"/>
                <a:gd name="T13" fmla="*/ 80 h 255"/>
                <a:gd name="T14" fmla="*/ 21 w 254"/>
                <a:gd name="T15" fmla="*/ 57 h 255"/>
                <a:gd name="T16" fmla="*/ 36 w 254"/>
                <a:gd name="T17" fmla="*/ 37 h 255"/>
                <a:gd name="T18" fmla="*/ 47 w 254"/>
                <a:gd name="T19" fmla="*/ 29 h 255"/>
                <a:gd name="T20" fmla="*/ 67 w 254"/>
                <a:gd name="T21" fmla="*/ 15 h 255"/>
                <a:gd name="T22" fmla="*/ 91 w 254"/>
                <a:gd name="T23" fmla="*/ 5 h 255"/>
                <a:gd name="T24" fmla="*/ 115 w 254"/>
                <a:gd name="T25" fmla="*/ 0 h 255"/>
                <a:gd name="T26" fmla="*/ 139 w 254"/>
                <a:gd name="T27" fmla="*/ 0 h 255"/>
                <a:gd name="T28" fmla="*/ 163 w 254"/>
                <a:gd name="T29" fmla="*/ 5 h 255"/>
                <a:gd name="T30" fmla="*/ 186 w 254"/>
                <a:gd name="T31" fmla="*/ 15 h 255"/>
                <a:gd name="T32" fmla="*/ 207 w 254"/>
                <a:gd name="T33" fmla="*/ 29 h 255"/>
                <a:gd name="T34" fmla="*/ 217 w 254"/>
                <a:gd name="T35" fmla="*/ 37 h 255"/>
                <a:gd name="T36" fmla="*/ 233 w 254"/>
                <a:gd name="T37" fmla="*/ 57 h 255"/>
                <a:gd name="T38" fmla="*/ 244 w 254"/>
                <a:gd name="T39" fmla="*/ 80 h 255"/>
                <a:gd name="T40" fmla="*/ 251 w 254"/>
                <a:gd name="T41" fmla="*/ 104 h 255"/>
                <a:gd name="T42" fmla="*/ 254 w 254"/>
                <a:gd name="T43" fmla="*/ 128 h 255"/>
                <a:gd name="T44" fmla="*/ 251 w 254"/>
                <a:gd name="T45" fmla="*/ 151 h 255"/>
                <a:gd name="T46" fmla="*/ 244 w 254"/>
                <a:gd name="T47" fmla="*/ 175 h 255"/>
                <a:gd name="T48" fmla="*/ 233 w 254"/>
                <a:gd name="T49" fmla="*/ 198 h 255"/>
                <a:gd name="T50" fmla="*/ 217 w 254"/>
                <a:gd name="T51" fmla="*/ 218 h 255"/>
                <a:gd name="T52" fmla="*/ 207 w 254"/>
                <a:gd name="T53" fmla="*/ 226 h 255"/>
                <a:gd name="T54" fmla="*/ 186 w 254"/>
                <a:gd name="T55" fmla="*/ 240 h 255"/>
                <a:gd name="T56" fmla="*/ 163 w 254"/>
                <a:gd name="T57" fmla="*/ 250 h 255"/>
                <a:gd name="T58" fmla="*/ 139 w 254"/>
                <a:gd name="T59" fmla="*/ 255 h 255"/>
                <a:gd name="T60" fmla="*/ 115 w 254"/>
                <a:gd name="T61" fmla="*/ 255 h 255"/>
                <a:gd name="T62" fmla="*/ 91 w 254"/>
                <a:gd name="T63" fmla="*/ 250 h 255"/>
                <a:gd name="T64" fmla="*/ 67 w 254"/>
                <a:gd name="T65" fmla="*/ 240 h 255"/>
                <a:gd name="T66" fmla="*/ 47 w 254"/>
                <a:gd name="T67" fmla="*/ 226 h 255"/>
                <a:gd name="T68" fmla="*/ 36 w 254"/>
                <a:gd name="T69" fmla="*/ 2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6" y="218"/>
                  </a:moveTo>
                  <a:lnTo>
                    <a:pt x="36" y="218"/>
                  </a:lnTo>
                  <a:lnTo>
                    <a:pt x="28" y="208"/>
                  </a:lnTo>
                  <a:lnTo>
                    <a:pt x="21" y="198"/>
                  </a:lnTo>
                  <a:lnTo>
                    <a:pt x="14" y="187"/>
                  </a:lnTo>
                  <a:lnTo>
                    <a:pt x="9" y="175"/>
                  </a:lnTo>
                  <a:lnTo>
                    <a:pt x="6" y="164"/>
                  </a:lnTo>
                  <a:lnTo>
                    <a:pt x="2" y="151"/>
                  </a:lnTo>
                  <a:lnTo>
                    <a:pt x="1" y="139"/>
                  </a:lnTo>
                  <a:lnTo>
                    <a:pt x="0" y="128"/>
                  </a:lnTo>
                  <a:lnTo>
                    <a:pt x="1" y="116"/>
                  </a:lnTo>
                  <a:lnTo>
                    <a:pt x="2" y="104"/>
                  </a:lnTo>
                  <a:lnTo>
                    <a:pt x="4" y="92"/>
                  </a:lnTo>
                  <a:lnTo>
                    <a:pt x="9" y="80"/>
                  </a:lnTo>
                  <a:lnTo>
                    <a:pt x="14" y="68"/>
                  </a:lnTo>
                  <a:lnTo>
                    <a:pt x="21" y="57"/>
                  </a:lnTo>
                  <a:lnTo>
                    <a:pt x="28" y="47"/>
                  </a:lnTo>
                  <a:lnTo>
                    <a:pt x="36" y="37"/>
                  </a:lnTo>
                  <a:lnTo>
                    <a:pt x="36" y="37"/>
                  </a:lnTo>
                  <a:lnTo>
                    <a:pt x="47" y="29"/>
                  </a:lnTo>
                  <a:lnTo>
                    <a:pt x="57" y="22"/>
                  </a:lnTo>
                  <a:lnTo>
                    <a:pt x="67" y="15"/>
                  </a:lnTo>
                  <a:lnTo>
                    <a:pt x="79" y="10"/>
                  </a:lnTo>
                  <a:lnTo>
                    <a:pt x="91" y="5"/>
                  </a:lnTo>
                  <a:lnTo>
                    <a:pt x="103" y="3"/>
                  </a:lnTo>
                  <a:lnTo>
                    <a:pt x="115" y="0"/>
                  </a:lnTo>
                  <a:lnTo>
                    <a:pt x="127" y="0"/>
                  </a:lnTo>
                  <a:lnTo>
                    <a:pt x="139" y="0"/>
                  </a:lnTo>
                  <a:lnTo>
                    <a:pt x="152" y="3"/>
                  </a:lnTo>
                  <a:lnTo>
                    <a:pt x="163" y="5"/>
                  </a:lnTo>
                  <a:lnTo>
                    <a:pt x="174" y="10"/>
                  </a:lnTo>
                  <a:lnTo>
                    <a:pt x="186" y="15"/>
                  </a:lnTo>
                  <a:lnTo>
                    <a:pt x="197" y="22"/>
                  </a:lnTo>
                  <a:lnTo>
                    <a:pt x="207" y="29"/>
                  </a:lnTo>
                  <a:lnTo>
                    <a:pt x="217" y="37"/>
                  </a:lnTo>
                  <a:lnTo>
                    <a:pt x="217" y="37"/>
                  </a:lnTo>
                  <a:lnTo>
                    <a:pt x="225" y="47"/>
                  </a:lnTo>
                  <a:lnTo>
                    <a:pt x="233" y="57"/>
                  </a:lnTo>
                  <a:lnTo>
                    <a:pt x="239" y="68"/>
                  </a:lnTo>
                  <a:lnTo>
                    <a:pt x="244" y="80"/>
                  </a:lnTo>
                  <a:lnTo>
                    <a:pt x="249" y="92"/>
                  </a:lnTo>
                  <a:lnTo>
                    <a:pt x="251" y="104"/>
                  </a:lnTo>
                  <a:lnTo>
                    <a:pt x="254" y="116"/>
                  </a:lnTo>
                  <a:lnTo>
                    <a:pt x="254" y="128"/>
                  </a:lnTo>
                  <a:lnTo>
                    <a:pt x="254" y="139"/>
                  </a:lnTo>
                  <a:lnTo>
                    <a:pt x="251" y="151"/>
                  </a:lnTo>
                  <a:lnTo>
                    <a:pt x="249" y="164"/>
                  </a:lnTo>
                  <a:lnTo>
                    <a:pt x="244" y="175"/>
                  </a:lnTo>
                  <a:lnTo>
                    <a:pt x="239" y="187"/>
                  </a:lnTo>
                  <a:lnTo>
                    <a:pt x="233" y="198"/>
                  </a:lnTo>
                  <a:lnTo>
                    <a:pt x="225" y="208"/>
                  </a:lnTo>
                  <a:lnTo>
                    <a:pt x="217" y="218"/>
                  </a:lnTo>
                  <a:lnTo>
                    <a:pt x="217" y="218"/>
                  </a:lnTo>
                  <a:lnTo>
                    <a:pt x="207" y="226"/>
                  </a:lnTo>
                  <a:lnTo>
                    <a:pt x="197" y="233"/>
                  </a:lnTo>
                  <a:lnTo>
                    <a:pt x="186" y="240"/>
                  </a:lnTo>
                  <a:lnTo>
                    <a:pt x="175" y="245"/>
                  </a:lnTo>
                  <a:lnTo>
                    <a:pt x="163" y="250"/>
                  </a:lnTo>
                  <a:lnTo>
                    <a:pt x="152" y="252"/>
                  </a:lnTo>
                  <a:lnTo>
                    <a:pt x="139" y="255"/>
                  </a:lnTo>
                  <a:lnTo>
                    <a:pt x="127" y="255"/>
                  </a:lnTo>
                  <a:lnTo>
                    <a:pt x="115" y="255"/>
                  </a:lnTo>
                  <a:lnTo>
                    <a:pt x="103" y="252"/>
                  </a:lnTo>
                  <a:lnTo>
                    <a:pt x="91" y="250"/>
                  </a:lnTo>
                  <a:lnTo>
                    <a:pt x="79" y="245"/>
                  </a:lnTo>
                  <a:lnTo>
                    <a:pt x="67" y="240"/>
                  </a:lnTo>
                  <a:lnTo>
                    <a:pt x="57" y="233"/>
                  </a:lnTo>
                  <a:lnTo>
                    <a:pt x="47" y="226"/>
                  </a:lnTo>
                  <a:lnTo>
                    <a:pt x="36" y="218"/>
                  </a:lnTo>
                  <a:lnTo>
                    <a:pt x="36" y="21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7" name="Freeform 85"/>
            <p:cNvSpPr>
              <a:spLocks noEditPoints="1"/>
            </p:cNvSpPr>
            <p:nvPr/>
          </p:nvSpPr>
          <p:spPr bwMode="auto">
            <a:xfrm>
              <a:off x="6059094" y="4930756"/>
              <a:ext cx="160338" cy="161925"/>
            </a:xfrm>
            <a:custGeom>
              <a:avLst/>
              <a:gdLst>
                <a:gd name="T0" fmla="*/ 136 w 304"/>
                <a:gd name="T1" fmla="*/ 304 h 304"/>
                <a:gd name="T2" fmla="*/ 93 w 304"/>
                <a:gd name="T3" fmla="*/ 292 h 304"/>
                <a:gd name="T4" fmla="*/ 55 w 304"/>
                <a:gd name="T5" fmla="*/ 269 h 304"/>
                <a:gd name="T6" fmla="*/ 34 w 304"/>
                <a:gd name="T7" fmla="*/ 248 h 304"/>
                <a:gd name="T8" fmla="*/ 12 w 304"/>
                <a:gd name="T9" fmla="*/ 210 h 304"/>
                <a:gd name="T10" fmla="*/ 1 w 304"/>
                <a:gd name="T11" fmla="*/ 167 h 304"/>
                <a:gd name="T12" fmla="*/ 1 w 304"/>
                <a:gd name="T13" fmla="*/ 136 h 304"/>
                <a:gd name="T14" fmla="*/ 12 w 304"/>
                <a:gd name="T15" fmla="*/ 93 h 304"/>
                <a:gd name="T16" fmla="*/ 34 w 304"/>
                <a:gd name="T17" fmla="*/ 55 h 304"/>
                <a:gd name="T18" fmla="*/ 55 w 304"/>
                <a:gd name="T19" fmla="*/ 34 h 304"/>
                <a:gd name="T20" fmla="*/ 93 w 304"/>
                <a:gd name="T21" fmla="*/ 11 h 304"/>
                <a:gd name="T22" fmla="*/ 136 w 304"/>
                <a:gd name="T23" fmla="*/ 1 h 304"/>
                <a:gd name="T24" fmla="*/ 167 w 304"/>
                <a:gd name="T25" fmla="*/ 1 h 304"/>
                <a:gd name="T26" fmla="*/ 210 w 304"/>
                <a:gd name="T27" fmla="*/ 11 h 304"/>
                <a:gd name="T28" fmla="*/ 248 w 304"/>
                <a:gd name="T29" fmla="*/ 34 h 304"/>
                <a:gd name="T30" fmla="*/ 270 w 304"/>
                <a:gd name="T31" fmla="*/ 55 h 304"/>
                <a:gd name="T32" fmla="*/ 293 w 304"/>
                <a:gd name="T33" fmla="*/ 95 h 304"/>
                <a:gd name="T34" fmla="*/ 304 w 304"/>
                <a:gd name="T35" fmla="*/ 137 h 304"/>
                <a:gd name="T36" fmla="*/ 301 w 304"/>
                <a:gd name="T37" fmla="*/ 181 h 304"/>
                <a:gd name="T38" fmla="*/ 287 w 304"/>
                <a:gd name="T39" fmla="*/ 223 h 304"/>
                <a:gd name="T40" fmla="*/ 260 w 304"/>
                <a:gd name="T41" fmla="*/ 260 h 304"/>
                <a:gd name="T42" fmla="*/ 236 w 304"/>
                <a:gd name="T43" fmla="*/ 279 h 304"/>
                <a:gd name="T44" fmla="*/ 197 w 304"/>
                <a:gd name="T45" fmla="*/ 298 h 304"/>
                <a:gd name="T46" fmla="*/ 152 w 304"/>
                <a:gd name="T47" fmla="*/ 304 h 304"/>
                <a:gd name="T48" fmla="*/ 152 w 304"/>
                <a:gd name="T49" fmla="*/ 49 h 304"/>
                <a:gd name="T50" fmla="*/ 122 w 304"/>
                <a:gd name="T51" fmla="*/ 54 h 304"/>
                <a:gd name="T52" fmla="*/ 95 w 304"/>
                <a:gd name="T53" fmla="*/ 66 h 304"/>
                <a:gd name="T54" fmla="*/ 79 w 304"/>
                <a:gd name="T55" fmla="*/ 79 h 304"/>
                <a:gd name="T56" fmla="*/ 61 w 304"/>
                <a:gd name="T57" fmla="*/ 103 h 304"/>
                <a:gd name="T58" fmla="*/ 52 w 304"/>
                <a:gd name="T59" fmla="*/ 131 h 304"/>
                <a:gd name="T60" fmla="*/ 50 w 304"/>
                <a:gd name="T61" fmla="*/ 152 h 304"/>
                <a:gd name="T62" fmla="*/ 54 w 304"/>
                <a:gd name="T63" fmla="*/ 181 h 304"/>
                <a:gd name="T64" fmla="*/ 67 w 304"/>
                <a:gd name="T65" fmla="*/ 209 h 304"/>
                <a:gd name="T66" fmla="*/ 79 w 304"/>
                <a:gd name="T67" fmla="*/ 224 h 304"/>
                <a:gd name="T68" fmla="*/ 104 w 304"/>
                <a:gd name="T69" fmla="*/ 242 h 304"/>
                <a:gd name="T70" fmla="*/ 131 w 304"/>
                <a:gd name="T71" fmla="*/ 251 h 304"/>
                <a:gd name="T72" fmla="*/ 152 w 304"/>
                <a:gd name="T73" fmla="*/ 254 h 304"/>
                <a:gd name="T74" fmla="*/ 181 w 304"/>
                <a:gd name="T75" fmla="*/ 249 h 304"/>
                <a:gd name="T76" fmla="*/ 209 w 304"/>
                <a:gd name="T77" fmla="*/ 237 h 304"/>
                <a:gd name="T78" fmla="*/ 224 w 304"/>
                <a:gd name="T79" fmla="*/ 224 h 304"/>
                <a:gd name="T80" fmla="*/ 242 w 304"/>
                <a:gd name="T81" fmla="*/ 199 h 304"/>
                <a:gd name="T82" fmla="*/ 253 w 304"/>
                <a:gd name="T83" fmla="*/ 171 h 304"/>
                <a:gd name="T84" fmla="*/ 254 w 304"/>
                <a:gd name="T85" fmla="*/ 142 h 304"/>
                <a:gd name="T86" fmla="*/ 247 w 304"/>
                <a:gd name="T87" fmla="*/ 114 h 304"/>
                <a:gd name="T88" fmla="*/ 231 w 304"/>
                <a:gd name="T89" fmla="*/ 87 h 304"/>
                <a:gd name="T90" fmla="*/ 217 w 304"/>
                <a:gd name="T91" fmla="*/ 72 h 304"/>
                <a:gd name="T92" fmla="*/ 191 w 304"/>
                <a:gd name="T93" fmla="*/ 57 h 304"/>
                <a:gd name="T94" fmla="*/ 162 w 304"/>
                <a:gd name="T95" fmla="*/ 4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4">
                  <a:moveTo>
                    <a:pt x="152" y="304"/>
                  </a:moveTo>
                  <a:lnTo>
                    <a:pt x="152" y="304"/>
                  </a:lnTo>
                  <a:lnTo>
                    <a:pt x="136" y="304"/>
                  </a:lnTo>
                  <a:lnTo>
                    <a:pt x="122" y="301"/>
                  </a:lnTo>
                  <a:lnTo>
                    <a:pt x="108" y="298"/>
                  </a:lnTo>
                  <a:lnTo>
                    <a:pt x="93" y="292"/>
                  </a:lnTo>
                  <a:lnTo>
                    <a:pt x="80" y="286"/>
                  </a:lnTo>
                  <a:lnTo>
                    <a:pt x="67" y="279"/>
                  </a:lnTo>
                  <a:lnTo>
                    <a:pt x="55" y="269"/>
                  </a:lnTo>
                  <a:lnTo>
                    <a:pt x="45" y="260"/>
                  </a:lnTo>
                  <a:lnTo>
                    <a:pt x="45" y="260"/>
                  </a:lnTo>
                  <a:lnTo>
                    <a:pt x="34" y="248"/>
                  </a:lnTo>
                  <a:lnTo>
                    <a:pt x="26" y="236"/>
                  </a:lnTo>
                  <a:lnTo>
                    <a:pt x="18" y="223"/>
                  </a:lnTo>
                  <a:lnTo>
                    <a:pt x="12" y="210"/>
                  </a:lnTo>
                  <a:lnTo>
                    <a:pt x="7" y="195"/>
                  </a:lnTo>
                  <a:lnTo>
                    <a:pt x="3" y="181"/>
                  </a:lnTo>
                  <a:lnTo>
                    <a:pt x="1" y="167"/>
                  </a:lnTo>
                  <a:lnTo>
                    <a:pt x="0" y="152"/>
                  </a:lnTo>
                  <a:lnTo>
                    <a:pt x="0" y="152"/>
                  </a:lnTo>
                  <a:lnTo>
                    <a:pt x="1" y="136"/>
                  </a:lnTo>
                  <a:lnTo>
                    <a:pt x="3" y="122"/>
                  </a:lnTo>
                  <a:lnTo>
                    <a:pt x="7" y="108"/>
                  </a:lnTo>
                  <a:lnTo>
                    <a:pt x="12" y="93"/>
                  </a:lnTo>
                  <a:lnTo>
                    <a:pt x="18" y="80"/>
                  </a:lnTo>
                  <a:lnTo>
                    <a:pt x="26" y="67"/>
                  </a:lnTo>
                  <a:lnTo>
                    <a:pt x="34" y="55"/>
                  </a:lnTo>
                  <a:lnTo>
                    <a:pt x="45" y="43"/>
                  </a:lnTo>
                  <a:lnTo>
                    <a:pt x="45" y="43"/>
                  </a:lnTo>
                  <a:lnTo>
                    <a:pt x="55" y="34"/>
                  </a:lnTo>
                  <a:lnTo>
                    <a:pt x="67" y="24"/>
                  </a:lnTo>
                  <a:lnTo>
                    <a:pt x="80" y="17"/>
                  </a:lnTo>
                  <a:lnTo>
                    <a:pt x="93" y="11"/>
                  </a:lnTo>
                  <a:lnTo>
                    <a:pt x="108" y="5"/>
                  </a:lnTo>
                  <a:lnTo>
                    <a:pt x="122" y="2"/>
                  </a:lnTo>
                  <a:lnTo>
                    <a:pt x="136" y="1"/>
                  </a:lnTo>
                  <a:lnTo>
                    <a:pt x="152" y="0"/>
                  </a:lnTo>
                  <a:lnTo>
                    <a:pt x="152" y="0"/>
                  </a:lnTo>
                  <a:lnTo>
                    <a:pt x="167" y="1"/>
                  </a:lnTo>
                  <a:lnTo>
                    <a:pt x="181" y="2"/>
                  </a:lnTo>
                  <a:lnTo>
                    <a:pt x="197" y="5"/>
                  </a:lnTo>
                  <a:lnTo>
                    <a:pt x="210" y="11"/>
                  </a:lnTo>
                  <a:lnTo>
                    <a:pt x="224" y="17"/>
                  </a:lnTo>
                  <a:lnTo>
                    <a:pt x="236" y="24"/>
                  </a:lnTo>
                  <a:lnTo>
                    <a:pt x="248" y="34"/>
                  </a:lnTo>
                  <a:lnTo>
                    <a:pt x="260" y="43"/>
                  </a:lnTo>
                  <a:lnTo>
                    <a:pt x="260" y="43"/>
                  </a:lnTo>
                  <a:lnTo>
                    <a:pt x="270" y="55"/>
                  </a:lnTo>
                  <a:lnTo>
                    <a:pt x="279" y="68"/>
                  </a:lnTo>
                  <a:lnTo>
                    <a:pt x="287" y="80"/>
                  </a:lnTo>
                  <a:lnTo>
                    <a:pt x="293" y="95"/>
                  </a:lnTo>
                  <a:lnTo>
                    <a:pt x="298" y="109"/>
                  </a:lnTo>
                  <a:lnTo>
                    <a:pt x="301" y="123"/>
                  </a:lnTo>
                  <a:lnTo>
                    <a:pt x="304" y="137"/>
                  </a:lnTo>
                  <a:lnTo>
                    <a:pt x="304" y="152"/>
                  </a:lnTo>
                  <a:lnTo>
                    <a:pt x="304" y="166"/>
                  </a:lnTo>
                  <a:lnTo>
                    <a:pt x="301" y="181"/>
                  </a:lnTo>
                  <a:lnTo>
                    <a:pt x="298" y="195"/>
                  </a:lnTo>
                  <a:lnTo>
                    <a:pt x="293" y="209"/>
                  </a:lnTo>
                  <a:lnTo>
                    <a:pt x="287" y="223"/>
                  </a:lnTo>
                  <a:lnTo>
                    <a:pt x="279" y="236"/>
                  </a:lnTo>
                  <a:lnTo>
                    <a:pt x="270" y="248"/>
                  </a:lnTo>
                  <a:lnTo>
                    <a:pt x="260" y="260"/>
                  </a:lnTo>
                  <a:lnTo>
                    <a:pt x="260" y="260"/>
                  </a:lnTo>
                  <a:lnTo>
                    <a:pt x="248" y="269"/>
                  </a:lnTo>
                  <a:lnTo>
                    <a:pt x="236" y="279"/>
                  </a:lnTo>
                  <a:lnTo>
                    <a:pt x="224" y="286"/>
                  </a:lnTo>
                  <a:lnTo>
                    <a:pt x="210" y="292"/>
                  </a:lnTo>
                  <a:lnTo>
                    <a:pt x="197" y="298"/>
                  </a:lnTo>
                  <a:lnTo>
                    <a:pt x="181" y="301"/>
                  </a:lnTo>
                  <a:lnTo>
                    <a:pt x="167" y="304"/>
                  </a:lnTo>
                  <a:lnTo>
                    <a:pt x="152" y="304"/>
                  </a:lnTo>
                  <a:lnTo>
                    <a:pt x="152" y="304"/>
                  </a:lnTo>
                  <a:close/>
                  <a:moveTo>
                    <a:pt x="152" y="49"/>
                  </a:moveTo>
                  <a:lnTo>
                    <a:pt x="152" y="49"/>
                  </a:lnTo>
                  <a:lnTo>
                    <a:pt x="142" y="49"/>
                  </a:lnTo>
                  <a:lnTo>
                    <a:pt x="131" y="52"/>
                  </a:lnTo>
                  <a:lnTo>
                    <a:pt x="122" y="54"/>
                  </a:lnTo>
                  <a:lnTo>
                    <a:pt x="112" y="57"/>
                  </a:lnTo>
                  <a:lnTo>
                    <a:pt x="104" y="61"/>
                  </a:lnTo>
                  <a:lnTo>
                    <a:pt x="95" y="66"/>
                  </a:lnTo>
                  <a:lnTo>
                    <a:pt x="88" y="72"/>
                  </a:lnTo>
                  <a:lnTo>
                    <a:pt x="79" y="79"/>
                  </a:lnTo>
                  <a:lnTo>
                    <a:pt x="79" y="79"/>
                  </a:lnTo>
                  <a:lnTo>
                    <a:pt x="73" y="86"/>
                  </a:lnTo>
                  <a:lnTo>
                    <a:pt x="67" y="95"/>
                  </a:lnTo>
                  <a:lnTo>
                    <a:pt x="61" y="103"/>
                  </a:lnTo>
                  <a:lnTo>
                    <a:pt x="58" y="112"/>
                  </a:lnTo>
                  <a:lnTo>
                    <a:pt x="54" y="122"/>
                  </a:lnTo>
                  <a:lnTo>
                    <a:pt x="52" y="131"/>
                  </a:lnTo>
                  <a:lnTo>
                    <a:pt x="51" y="141"/>
                  </a:lnTo>
                  <a:lnTo>
                    <a:pt x="50" y="152"/>
                  </a:lnTo>
                  <a:lnTo>
                    <a:pt x="50" y="152"/>
                  </a:lnTo>
                  <a:lnTo>
                    <a:pt x="51" y="162"/>
                  </a:lnTo>
                  <a:lnTo>
                    <a:pt x="52" y="172"/>
                  </a:lnTo>
                  <a:lnTo>
                    <a:pt x="54" y="181"/>
                  </a:lnTo>
                  <a:lnTo>
                    <a:pt x="58" y="191"/>
                  </a:lnTo>
                  <a:lnTo>
                    <a:pt x="61" y="200"/>
                  </a:lnTo>
                  <a:lnTo>
                    <a:pt x="67" y="209"/>
                  </a:lnTo>
                  <a:lnTo>
                    <a:pt x="73" y="217"/>
                  </a:lnTo>
                  <a:lnTo>
                    <a:pt x="79" y="224"/>
                  </a:lnTo>
                  <a:lnTo>
                    <a:pt x="79" y="224"/>
                  </a:lnTo>
                  <a:lnTo>
                    <a:pt x="88" y="231"/>
                  </a:lnTo>
                  <a:lnTo>
                    <a:pt x="95" y="237"/>
                  </a:lnTo>
                  <a:lnTo>
                    <a:pt x="104" y="242"/>
                  </a:lnTo>
                  <a:lnTo>
                    <a:pt x="112" y="247"/>
                  </a:lnTo>
                  <a:lnTo>
                    <a:pt x="122" y="249"/>
                  </a:lnTo>
                  <a:lnTo>
                    <a:pt x="131" y="251"/>
                  </a:lnTo>
                  <a:lnTo>
                    <a:pt x="142" y="254"/>
                  </a:lnTo>
                  <a:lnTo>
                    <a:pt x="152" y="254"/>
                  </a:lnTo>
                  <a:lnTo>
                    <a:pt x="152" y="254"/>
                  </a:lnTo>
                  <a:lnTo>
                    <a:pt x="162" y="254"/>
                  </a:lnTo>
                  <a:lnTo>
                    <a:pt x="172" y="251"/>
                  </a:lnTo>
                  <a:lnTo>
                    <a:pt x="181" y="249"/>
                  </a:lnTo>
                  <a:lnTo>
                    <a:pt x="191" y="247"/>
                  </a:lnTo>
                  <a:lnTo>
                    <a:pt x="200" y="242"/>
                  </a:lnTo>
                  <a:lnTo>
                    <a:pt x="209" y="237"/>
                  </a:lnTo>
                  <a:lnTo>
                    <a:pt x="217" y="231"/>
                  </a:lnTo>
                  <a:lnTo>
                    <a:pt x="224" y="224"/>
                  </a:lnTo>
                  <a:lnTo>
                    <a:pt x="224" y="224"/>
                  </a:lnTo>
                  <a:lnTo>
                    <a:pt x="231" y="216"/>
                  </a:lnTo>
                  <a:lnTo>
                    <a:pt x="237" y="207"/>
                  </a:lnTo>
                  <a:lnTo>
                    <a:pt x="242" y="199"/>
                  </a:lnTo>
                  <a:lnTo>
                    <a:pt x="247" y="190"/>
                  </a:lnTo>
                  <a:lnTo>
                    <a:pt x="250" y="181"/>
                  </a:lnTo>
                  <a:lnTo>
                    <a:pt x="253" y="171"/>
                  </a:lnTo>
                  <a:lnTo>
                    <a:pt x="254" y="161"/>
                  </a:lnTo>
                  <a:lnTo>
                    <a:pt x="254" y="152"/>
                  </a:lnTo>
                  <a:lnTo>
                    <a:pt x="254" y="142"/>
                  </a:lnTo>
                  <a:lnTo>
                    <a:pt x="253" y="133"/>
                  </a:lnTo>
                  <a:lnTo>
                    <a:pt x="250" y="123"/>
                  </a:lnTo>
                  <a:lnTo>
                    <a:pt x="247" y="114"/>
                  </a:lnTo>
                  <a:lnTo>
                    <a:pt x="242" y="104"/>
                  </a:lnTo>
                  <a:lnTo>
                    <a:pt x="237" y="96"/>
                  </a:lnTo>
                  <a:lnTo>
                    <a:pt x="231" y="87"/>
                  </a:lnTo>
                  <a:lnTo>
                    <a:pt x="224" y="79"/>
                  </a:lnTo>
                  <a:lnTo>
                    <a:pt x="224" y="79"/>
                  </a:lnTo>
                  <a:lnTo>
                    <a:pt x="217" y="72"/>
                  </a:lnTo>
                  <a:lnTo>
                    <a:pt x="209" y="66"/>
                  </a:lnTo>
                  <a:lnTo>
                    <a:pt x="200" y="61"/>
                  </a:lnTo>
                  <a:lnTo>
                    <a:pt x="191" y="57"/>
                  </a:lnTo>
                  <a:lnTo>
                    <a:pt x="181" y="54"/>
                  </a:lnTo>
                  <a:lnTo>
                    <a:pt x="172" y="52"/>
                  </a:lnTo>
                  <a:lnTo>
                    <a:pt x="162"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8" name="Freeform 86"/>
            <p:cNvSpPr/>
            <p:nvPr/>
          </p:nvSpPr>
          <p:spPr bwMode="auto">
            <a:xfrm>
              <a:off x="6317856" y="5143481"/>
              <a:ext cx="80963" cy="80963"/>
            </a:xfrm>
            <a:custGeom>
              <a:avLst/>
              <a:gdLst>
                <a:gd name="T0" fmla="*/ 22 w 155"/>
                <a:gd name="T1" fmla="*/ 132 h 154"/>
                <a:gd name="T2" fmla="*/ 13 w 155"/>
                <a:gd name="T3" fmla="*/ 120 h 154"/>
                <a:gd name="T4" fmla="*/ 6 w 155"/>
                <a:gd name="T5" fmla="*/ 107 h 154"/>
                <a:gd name="T6" fmla="*/ 1 w 155"/>
                <a:gd name="T7" fmla="*/ 91 h 154"/>
                <a:gd name="T8" fmla="*/ 0 w 155"/>
                <a:gd name="T9" fmla="*/ 77 h 154"/>
                <a:gd name="T10" fmla="*/ 1 w 155"/>
                <a:gd name="T11" fmla="*/ 62 h 154"/>
                <a:gd name="T12" fmla="*/ 6 w 155"/>
                <a:gd name="T13" fmla="*/ 47 h 154"/>
                <a:gd name="T14" fmla="*/ 13 w 155"/>
                <a:gd name="T15" fmla="*/ 34 h 154"/>
                <a:gd name="T16" fmla="*/ 22 w 155"/>
                <a:gd name="T17" fmla="*/ 22 h 154"/>
                <a:gd name="T18" fmla="*/ 28 w 155"/>
                <a:gd name="T19" fmla="*/ 16 h 154"/>
                <a:gd name="T20" fmla="*/ 41 w 155"/>
                <a:gd name="T21" fmla="*/ 8 h 154"/>
                <a:gd name="T22" fmla="*/ 55 w 155"/>
                <a:gd name="T23" fmla="*/ 2 h 154"/>
                <a:gd name="T24" fmla="*/ 70 w 155"/>
                <a:gd name="T25" fmla="*/ 0 h 154"/>
                <a:gd name="T26" fmla="*/ 85 w 155"/>
                <a:gd name="T27" fmla="*/ 0 h 154"/>
                <a:gd name="T28" fmla="*/ 99 w 155"/>
                <a:gd name="T29" fmla="*/ 2 h 154"/>
                <a:gd name="T30" fmla="*/ 114 w 155"/>
                <a:gd name="T31" fmla="*/ 8 h 154"/>
                <a:gd name="T32" fmla="*/ 127 w 155"/>
                <a:gd name="T33" fmla="*/ 16 h 154"/>
                <a:gd name="T34" fmla="*/ 133 w 155"/>
                <a:gd name="T35" fmla="*/ 22 h 154"/>
                <a:gd name="T36" fmla="*/ 142 w 155"/>
                <a:gd name="T37" fmla="*/ 34 h 154"/>
                <a:gd name="T38" fmla="*/ 149 w 155"/>
                <a:gd name="T39" fmla="*/ 47 h 154"/>
                <a:gd name="T40" fmla="*/ 154 w 155"/>
                <a:gd name="T41" fmla="*/ 63 h 154"/>
                <a:gd name="T42" fmla="*/ 155 w 155"/>
                <a:gd name="T43" fmla="*/ 77 h 154"/>
                <a:gd name="T44" fmla="*/ 154 w 155"/>
                <a:gd name="T45" fmla="*/ 91 h 154"/>
                <a:gd name="T46" fmla="*/ 149 w 155"/>
                <a:gd name="T47" fmla="*/ 107 h 154"/>
                <a:gd name="T48" fmla="*/ 142 w 155"/>
                <a:gd name="T49" fmla="*/ 120 h 154"/>
                <a:gd name="T50" fmla="*/ 133 w 155"/>
                <a:gd name="T51" fmla="*/ 132 h 154"/>
                <a:gd name="T52" fmla="*/ 127 w 155"/>
                <a:gd name="T53" fmla="*/ 138 h 154"/>
                <a:gd name="T54" fmla="*/ 114 w 155"/>
                <a:gd name="T55" fmla="*/ 146 h 154"/>
                <a:gd name="T56" fmla="*/ 99 w 155"/>
                <a:gd name="T57" fmla="*/ 152 h 154"/>
                <a:gd name="T58" fmla="*/ 85 w 155"/>
                <a:gd name="T59" fmla="*/ 154 h 154"/>
                <a:gd name="T60" fmla="*/ 70 w 155"/>
                <a:gd name="T61" fmla="*/ 154 h 154"/>
                <a:gd name="T62" fmla="*/ 55 w 155"/>
                <a:gd name="T63" fmla="*/ 152 h 154"/>
                <a:gd name="T64" fmla="*/ 41 w 155"/>
                <a:gd name="T65" fmla="*/ 146 h 154"/>
                <a:gd name="T66" fmla="*/ 28 w 155"/>
                <a:gd name="T67" fmla="*/ 138 h 154"/>
                <a:gd name="T68" fmla="*/ 22 w 155"/>
                <a:gd name="T69" fmla="*/ 1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4">
                  <a:moveTo>
                    <a:pt x="22" y="132"/>
                  </a:moveTo>
                  <a:lnTo>
                    <a:pt x="22" y="132"/>
                  </a:lnTo>
                  <a:lnTo>
                    <a:pt x="17" y="126"/>
                  </a:lnTo>
                  <a:lnTo>
                    <a:pt x="13" y="120"/>
                  </a:lnTo>
                  <a:lnTo>
                    <a:pt x="9" y="113"/>
                  </a:lnTo>
                  <a:lnTo>
                    <a:pt x="6" y="107"/>
                  </a:lnTo>
                  <a:lnTo>
                    <a:pt x="3" y="100"/>
                  </a:lnTo>
                  <a:lnTo>
                    <a:pt x="1" y="91"/>
                  </a:lnTo>
                  <a:lnTo>
                    <a:pt x="0" y="84"/>
                  </a:lnTo>
                  <a:lnTo>
                    <a:pt x="0" y="77"/>
                  </a:lnTo>
                  <a:lnTo>
                    <a:pt x="0" y="70"/>
                  </a:lnTo>
                  <a:lnTo>
                    <a:pt x="1" y="62"/>
                  </a:lnTo>
                  <a:lnTo>
                    <a:pt x="3" y="54"/>
                  </a:lnTo>
                  <a:lnTo>
                    <a:pt x="6" y="47"/>
                  </a:lnTo>
                  <a:lnTo>
                    <a:pt x="9" y="41"/>
                  </a:lnTo>
                  <a:lnTo>
                    <a:pt x="13" y="34"/>
                  </a:lnTo>
                  <a:lnTo>
                    <a:pt x="17" y="28"/>
                  </a:lnTo>
                  <a:lnTo>
                    <a:pt x="22" y="22"/>
                  </a:lnTo>
                  <a:lnTo>
                    <a:pt x="22" y="22"/>
                  </a:lnTo>
                  <a:lnTo>
                    <a:pt x="28" y="16"/>
                  </a:lnTo>
                  <a:lnTo>
                    <a:pt x="34" y="12"/>
                  </a:lnTo>
                  <a:lnTo>
                    <a:pt x="41" y="8"/>
                  </a:lnTo>
                  <a:lnTo>
                    <a:pt x="48" y="5"/>
                  </a:lnTo>
                  <a:lnTo>
                    <a:pt x="55" y="2"/>
                  </a:lnTo>
                  <a:lnTo>
                    <a:pt x="63" y="1"/>
                  </a:lnTo>
                  <a:lnTo>
                    <a:pt x="70" y="0"/>
                  </a:lnTo>
                  <a:lnTo>
                    <a:pt x="77" y="0"/>
                  </a:lnTo>
                  <a:lnTo>
                    <a:pt x="85" y="0"/>
                  </a:lnTo>
                  <a:lnTo>
                    <a:pt x="92" y="1"/>
                  </a:lnTo>
                  <a:lnTo>
                    <a:pt x="99" y="2"/>
                  </a:lnTo>
                  <a:lnTo>
                    <a:pt x="106" y="5"/>
                  </a:lnTo>
                  <a:lnTo>
                    <a:pt x="114" y="8"/>
                  </a:lnTo>
                  <a:lnTo>
                    <a:pt x="120" y="12"/>
                  </a:lnTo>
                  <a:lnTo>
                    <a:pt x="127" y="16"/>
                  </a:lnTo>
                  <a:lnTo>
                    <a:pt x="133" y="22"/>
                  </a:lnTo>
                  <a:lnTo>
                    <a:pt x="133" y="22"/>
                  </a:lnTo>
                  <a:lnTo>
                    <a:pt x="137" y="28"/>
                  </a:lnTo>
                  <a:lnTo>
                    <a:pt x="142" y="34"/>
                  </a:lnTo>
                  <a:lnTo>
                    <a:pt x="146" y="41"/>
                  </a:lnTo>
                  <a:lnTo>
                    <a:pt x="149" y="47"/>
                  </a:lnTo>
                  <a:lnTo>
                    <a:pt x="152" y="54"/>
                  </a:lnTo>
                  <a:lnTo>
                    <a:pt x="154" y="63"/>
                  </a:lnTo>
                  <a:lnTo>
                    <a:pt x="154" y="70"/>
                  </a:lnTo>
                  <a:lnTo>
                    <a:pt x="155" y="77"/>
                  </a:lnTo>
                  <a:lnTo>
                    <a:pt x="154" y="84"/>
                  </a:lnTo>
                  <a:lnTo>
                    <a:pt x="154" y="91"/>
                  </a:lnTo>
                  <a:lnTo>
                    <a:pt x="152" y="100"/>
                  </a:lnTo>
                  <a:lnTo>
                    <a:pt x="149" y="107"/>
                  </a:lnTo>
                  <a:lnTo>
                    <a:pt x="146" y="113"/>
                  </a:lnTo>
                  <a:lnTo>
                    <a:pt x="142" y="120"/>
                  </a:lnTo>
                  <a:lnTo>
                    <a:pt x="137" y="126"/>
                  </a:lnTo>
                  <a:lnTo>
                    <a:pt x="133" y="132"/>
                  </a:lnTo>
                  <a:lnTo>
                    <a:pt x="133" y="132"/>
                  </a:lnTo>
                  <a:lnTo>
                    <a:pt x="127" y="138"/>
                  </a:lnTo>
                  <a:lnTo>
                    <a:pt x="120" y="142"/>
                  </a:lnTo>
                  <a:lnTo>
                    <a:pt x="114" y="146"/>
                  </a:lnTo>
                  <a:lnTo>
                    <a:pt x="106" y="149"/>
                  </a:lnTo>
                  <a:lnTo>
                    <a:pt x="99" y="152"/>
                  </a:lnTo>
                  <a:lnTo>
                    <a:pt x="92" y="153"/>
                  </a:lnTo>
                  <a:lnTo>
                    <a:pt x="85" y="154"/>
                  </a:lnTo>
                  <a:lnTo>
                    <a:pt x="77" y="154"/>
                  </a:lnTo>
                  <a:lnTo>
                    <a:pt x="70" y="154"/>
                  </a:lnTo>
                  <a:lnTo>
                    <a:pt x="63" y="153"/>
                  </a:lnTo>
                  <a:lnTo>
                    <a:pt x="55" y="152"/>
                  </a:lnTo>
                  <a:lnTo>
                    <a:pt x="48" y="149"/>
                  </a:lnTo>
                  <a:lnTo>
                    <a:pt x="41" y="146"/>
                  </a:lnTo>
                  <a:lnTo>
                    <a:pt x="34" y="142"/>
                  </a:lnTo>
                  <a:lnTo>
                    <a:pt x="28" y="138"/>
                  </a:lnTo>
                  <a:lnTo>
                    <a:pt x="22" y="132"/>
                  </a:lnTo>
                  <a:lnTo>
                    <a:pt x="22" y="132"/>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9" name="Freeform 87"/>
            <p:cNvSpPr>
              <a:spLocks noEditPoints="1"/>
            </p:cNvSpPr>
            <p:nvPr/>
          </p:nvSpPr>
          <p:spPr bwMode="auto">
            <a:xfrm>
              <a:off x="6303569" y="5130781"/>
              <a:ext cx="109538" cy="107950"/>
            </a:xfrm>
            <a:custGeom>
              <a:avLst/>
              <a:gdLst>
                <a:gd name="T0" fmla="*/ 102 w 205"/>
                <a:gd name="T1" fmla="*/ 204 h 204"/>
                <a:gd name="T2" fmla="*/ 82 w 205"/>
                <a:gd name="T3" fmla="*/ 203 h 204"/>
                <a:gd name="T4" fmla="*/ 63 w 205"/>
                <a:gd name="T5" fmla="*/ 197 h 204"/>
                <a:gd name="T6" fmla="*/ 46 w 205"/>
                <a:gd name="T7" fmla="*/ 188 h 204"/>
                <a:gd name="T8" fmla="*/ 29 w 205"/>
                <a:gd name="T9" fmla="*/ 174 h 204"/>
                <a:gd name="T10" fmla="*/ 23 w 205"/>
                <a:gd name="T11" fmla="*/ 167 h 204"/>
                <a:gd name="T12" fmla="*/ 12 w 205"/>
                <a:gd name="T13" fmla="*/ 151 h 204"/>
                <a:gd name="T14" fmla="*/ 4 w 205"/>
                <a:gd name="T15" fmla="*/ 132 h 204"/>
                <a:gd name="T16" fmla="*/ 0 w 205"/>
                <a:gd name="T17" fmla="*/ 113 h 204"/>
                <a:gd name="T18" fmla="*/ 0 w 205"/>
                <a:gd name="T19" fmla="*/ 102 h 204"/>
                <a:gd name="T20" fmla="*/ 2 w 205"/>
                <a:gd name="T21" fmla="*/ 82 h 204"/>
                <a:gd name="T22" fmla="*/ 8 w 205"/>
                <a:gd name="T23" fmla="*/ 63 h 204"/>
                <a:gd name="T24" fmla="*/ 17 w 205"/>
                <a:gd name="T25" fmla="*/ 45 h 204"/>
                <a:gd name="T26" fmla="*/ 29 w 205"/>
                <a:gd name="T27" fmla="*/ 30 h 204"/>
                <a:gd name="T28" fmla="*/ 38 w 205"/>
                <a:gd name="T29" fmla="*/ 23 h 204"/>
                <a:gd name="T30" fmla="*/ 54 w 205"/>
                <a:gd name="T31" fmla="*/ 12 h 204"/>
                <a:gd name="T32" fmla="*/ 72 w 205"/>
                <a:gd name="T33" fmla="*/ 4 h 204"/>
                <a:gd name="T34" fmla="*/ 92 w 205"/>
                <a:gd name="T35" fmla="*/ 0 h 204"/>
                <a:gd name="T36" fmla="*/ 102 w 205"/>
                <a:gd name="T37" fmla="*/ 0 h 204"/>
                <a:gd name="T38" fmla="*/ 122 w 205"/>
                <a:gd name="T39" fmla="*/ 1 h 204"/>
                <a:gd name="T40" fmla="*/ 141 w 205"/>
                <a:gd name="T41" fmla="*/ 7 h 204"/>
                <a:gd name="T42" fmla="*/ 159 w 205"/>
                <a:gd name="T43" fmla="*/ 17 h 204"/>
                <a:gd name="T44" fmla="*/ 174 w 205"/>
                <a:gd name="T45" fmla="*/ 30 h 204"/>
                <a:gd name="T46" fmla="*/ 181 w 205"/>
                <a:gd name="T47" fmla="*/ 37 h 204"/>
                <a:gd name="T48" fmla="*/ 193 w 205"/>
                <a:gd name="T49" fmla="*/ 55 h 204"/>
                <a:gd name="T50" fmla="*/ 200 w 205"/>
                <a:gd name="T51" fmla="*/ 72 h 204"/>
                <a:gd name="T52" fmla="*/ 204 w 205"/>
                <a:gd name="T53" fmla="*/ 93 h 204"/>
                <a:gd name="T54" fmla="*/ 204 w 205"/>
                <a:gd name="T55" fmla="*/ 112 h 204"/>
                <a:gd name="T56" fmla="*/ 200 w 205"/>
                <a:gd name="T57" fmla="*/ 132 h 204"/>
                <a:gd name="T58" fmla="*/ 193 w 205"/>
                <a:gd name="T59" fmla="*/ 150 h 204"/>
                <a:gd name="T60" fmla="*/ 181 w 205"/>
                <a:gd name="T61" fmla="*/ 166 h 204"/>
                <a:gd name="T62" fmla="*/ 174 w 205"/>
                <a:gd name="T63" fmla="*/ 174 h 204"/>
                <a:gd name="T64" fmla="*/ 159 w 205"/>
                <a:gd name="T65" fmla="*/ 188 h 204"/>
                <a:gd name="T66" fmla="*/ 141 w 205"/>
                <a:gd name="T67" fmla="*/ 197 h 204"/>
                <a:gd name="T68" fmla="*/ 122 w 205"/>
                <a:gd name="T69" fmla="*/ 203 h 204"/>
                <a:gd name="T70" fmla="*/ 102 w 205"/>
                <a:gd name="T71" fmla="*/ 204 h 204"/>
                <a:gd name="T72" fmla="*/ 102 w 205"/>
                <a:gd name="T73" fmla="*/ 50 h 204"/>
                <a:gd name="T74" fmla="*/ 92 w 205"/>
                <a:gd name="T75" fmla="*/ 51 h 204"/>
                <a:gd name="T76" fmla="*/ 73 w 205"/>
                <a:gd name="T77" fmla="*/ 58 h 204"/>
                <a:gd name="T78" fmla="*/ 65 w 205"/>
                <a:gd name="T79" fmla="*/ 65 h 204"/>
                <a:gd name="T80" fmla="*/ 53 w 205"/>
                <a:gd name="T81" fmla="*/ 82 h 204"/>
                <a:gd name="T82" fmla="*/ 50 w 205"/>
                <a:gd name="T83" fmla="*/ 102 h 204"/>
                <a:gd name="T84" fmla="*/ 51 w 205"/>
                <a:gd name="T85" fmla="*/ 113 h 204"/>
                <a:gd name="T86" fmla="*/ 59 w 205"/>
                <a:gd name="T87" fmla="*/ 132 h 204"/>
                <a:gd name="T88" fmla="*/ 65 w 205"/>
                <a:gd name="T89" fmla="*/ 139 h 204"/>
                <a:gd name="T90" fmla="*/ 82 w 205"/>
                <a:gd name="T91" fmla="*/ 151 h 204"/>
                <a:gd name="T92" fmla="*/ 102 w 205"/>
                <a:gd name="T93" fmla="*/ 154 h 204"/>
                <a:gd name="T94" fmla="*/ 112 w 205"/>
                <a:gd name="T95" fmla="*/ 153 h 204"/>
                <a:gd name="T96" fmla="*/ 131 w 205"/>
                <a:gd name="T97" fmla="*/ 146 h 204"/>
                <a:gd name="T98" fmla="*/ 140 w 205"/>
                <a:gd name="T99" fmla="*/ 139 h 204"/>
                <a:gd name="T100" fmla="*/ 150 w 205"/>
                <a:gd name="T101" fmla="*/ 122 h 204"/>
                <a:gd name="T102" fmla="*/ 155 w 205"/>
                <a:gd name="T103" fmla="*/ 102 h 204"/>
                <a:gd name="T104" fmla="*/ 150 w 205"/>
                <a:gd name="T105" fmla="*/ 82 h 204"/>
                <a:gd name="T106" fmla="*/ 140 w 205"/>
                <a:gd name="T107" fmla="*/ 65 h 204"/>
                <a:gd name="T108" fmla="*/ 131 w 205"/>
                <a:gd name="T109" fmla="*/ 58 h 204"/>
                <a:gd name="T110" fmla="*/ 112 w 205"/>
                <a:gd name="T111" fmla="*/ 51 h 204"/>
                <a:gd name="T112" fmla="*/ 102 w 205"/>
                <a:gd name="T11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5" h="204">
                  <a:moveTo>
                    <a:pt x="102" y="204"/>
                  </a:moveTo>
                  <a:lnTo>
                    <a:pt x="102" y="204"/>
                  </a:lnTo>
                  <a:lnTo>
                    <a:pt x="92" y="204"/>
                  </a:lnTo>
                  <a:lnTo>
                    <a:pt x="82" y="203"/>
                  </a:lnTo>
                  <a:lnTo>
                    <a:pt x="72" y="201"/>
                  </a:lnTo>
                  <a:lnTo>
                    <a:pt x="63" y="197"/>
                  </a:lnTo>
                  <a:lnTo>
                    <a:pt x="54" y="192"/>
                  </a:lnTo>
                  <a:lnTo>
                    <a:pt x="46" y="188"/>
                  </a:lnTo>
                  <a:lnTo>
                    <a:pt x="38" y="182"/>
                  </a:lnTo>
                  <a:lnTo>
                    <a:pt x="29" y="174"/>
                  </a:lnTo>
                  <a:lnTo>
                    <a:pt x="29" y="174"/>
                  </a:lnTo>
                  <a:lnTo>
                    <a:pt x="23" y="167"/>
                  </a:lnTo>
                  <a:lnTo>
                    <a:pt x="17" y="159"/>
                  </a:lnTo>
                  <a:lnTo>
                    <a:pt x="12" y="151"/>
                  </a:lnTo>
                  <a:lnTo>
                    <a:pt x="8" y="141"/>
                  </a:lnTo>
                  <a:lnTo>
                    <a:pt x="4" y="132"/>
                  </a:lnTo>
                  <a:lnTo>
                    <a:pt x="2" y="122"/>
                  </a:lnTo>
                  <a:lnTo>
                    <a:pt x="0" y="113"/>
                  </a:lnTo>
                  <a:lnTo>
                    <a:pt x="0" y="102"/>
                  </a:lnTo>
                  <a:lnTo>
                    <a:pt x="0" y="102"/>
                  </a:lnTo>
                  <a:lnTo>
                    <a:pt x="0" y="91"/>
                  </a:lnTo>
                  <a:lnTo>
                    <a:pt x="2" y="82"/>
                  </a:lnTo>
                  <a:lnTo>
                    <a:pt x="4" y="72"/>
                  </a:lnTo>
                  <a:lnTo>
                    <a:pt x="8" y="63"/>
                  </a:lnTo>
                  <a:lnTo>
                    <a:pt x="12" y="53"/>
                  </a:lnTo>
                  <a:lnTo>
                    <a:pt x="17" y="45"/>
                  </a:lnTo>
                  <a:lnTo>
                    <a:pt x="23" y="37"/>
                  </a:lnTo>
                  <a:lnTo>
                    <a:pt x="29" y="30"/>
                  </a:lnTo>
                  <a:lnTo>
                    <a:pt x="29" y="30"/>
                  </a:lnTo>
                  <a:lnTo>
                    <a:pt x="38" y="23"/>
                  </a:lnTo>
                  <a:lnTo>
                    <a:pt x="46" y="17"/>
                  </a:lnTo>
                  <a:lnTo>
                    <a:pt x="54" y="12"/>
                  </a:lnTo>
                  <a:lnTo>
                    <a:pt x="63" y="7"/>
                  </a:lnTo>
                  <a:lnTo>
                    <a:pt x="72" y="4"/>
                  </a:lnTo>
                  <a:lnTo>
                    <a:pt x="82" y="1"/>
                  </a:lnTo>
                  <a:lnTo>
                    <a:pt x="92" y="0"/>
                  </a:lnTo>
                  <a:lnTo>
                    <a:pt x="102" y="0"/>
                  </a:lnTo>
                  <a:lnTo>
                    <a:pt x="102" y="0"/>
                  </a:lnTo>
                  <a:lnTo>
                    <a:pt x="112" y="0"/>
                  </a:lnTo>
                  <a:lnTo>
                    <a:pt x="122" y="1"/>
                  </a:lnTo>
                  <a:lnTo>
                    <a:pt x="133" y="4"/>
                  </a:lnTo>
                  <a:lnTo>
                    <a:pt x="141" y="7"/>
                  </a:lnTo>
                  <a:lnTo>
                    <a:pt x="150" y="12"/>
                  </a:lnTo>
                  <a:lnTo>
                    <a:pt x="159" y="17"/>
                  </a:lnTo>
                  <a:lnTo>
                    <a:pt x="167" y="23"/>
                  </a:lnTo>
                  <a:lnTo>
                    <a:pt x="174" y="30"/>
                  </a:lnTo>
                  <a:lnTo>
                    <a:pt x="174" y="30"/>
                  </a:lnTo>
                  <a:lnTo>
                    <a:pt x="181" y="37"/>
                  </a:lnTo>
                  <a:lnTo>
                    <a:pt x="187" y="45"/>
                  </a:lnTo>
                  <a:lnTo>
                    <a:pt x="193" y="55"/>
                  </a:lnTo>
                  <a:lnTo>
                    <a:pt x="197" y="63"/>
                  </a:lnTo>
                  <a:lnTo>
                    <a:pt x="200" y="72"/>
                  </a:lnTo>
                  <a:lnTo>
                    <a:pt x="203" y="82"/>
                  </a:lnTo>
                  <a:lnTo>
                    <a:pt x="204" y="93"/>
                  </a:lnTo>
                  <a:lnTo>
                    <a:pt x="205" y="102"/>
                  </a:lnTo>
                  <a:lnTo>
                    <a:pt x="204" y="112"/>
                  </a:lnTo>
                  <a:lnTo>
                    <a:pt x="203" y="121"/>
                  </a:lnTo>
                  <a:lnTo>
                    <a:pt x="200" y="132"/>
                  </a:lnTo>
                  <a:lnTo>
                    <a:pt x="197" y="140"/>
                  </a:lnTo>
                  <a:lnTo>
                    <a:pt x="193" y="150"/>
                  </a:lnTo>
                  <a:lnTo>
                    <a:pt x="187" y="158"/>
                  </a:lnTo>
                  <a:lnTo>
                    <a:pt x="181" y="166"/>
                  </a:lnTo>
                  <a:lnTo>
                    <a:pt x="174" y="174"/>
                  </a:lnTo>
                  <a:lnTo>
                    <a:pt x="174" y="174"/>
                  </a:lnTo>
                  <a:lnTo>
                    <a:pt x="167" y="182"/>
                  </a:lnTo>
                  <a:lnTo>
                    <a:pt x="159" y="188"/>
                  </a:lnTo>
                  <a:lnTo>
                    <a:pt x="150" y="192"/>
                  </a:lnTo>
                  <a:lnTo>
                    <a:pt x="141" y="197"/>
                  </a:lnTo>
                  <a:lnTo>
                    <a:pt x="133" y="201"/>
                  </a:lnTo>
                  <a:lnTo>
                    <a:pt x="122" y="203"/>
                  </a:lnTo>
                  <a:lnTo>
                    <a:pt x="112" y="204"/>
                  </a:lnTo>
                  <a:lnTo>
                    <a:pt x="102" y="204"/>
                  </a:lnTo>
                  <a:lnTo>
                    <a:pt x="102" y="204"/>
                  </a:lnTo>
                  <a:close/>
                  <a:moveTo>
                    <a:pt x="102" y="50"/>
                  </a:moveTo>
                  <a:lnTo>
                    <a:pt x="102" y="50"/>
                  </a:lnTo>
                  <a:lnTo>
                    <a:pt x="92" y="51"/>
                  </a:lnTo>
                  <a:lnTo>
                    <a:pt x="82" y="53"/>
                  </a:lnTo>
                  <a:lnTo>
                    <a:pt x="73" y="58"/>
                  </a:lnTo>
                  <a:lnTo>
                    <a:pt x="65" y="65"/>
                  </a:lnTo>
                  <a:lnTo>
                    <a:pt x="65" y="65"/>
                  </a:lnTo>
                  <a:lnTo>
                    <a:pt x="59" y="72"/>
                  </a:lnTo>
                  <a:lnTo>
                    <a:pt x="53" y="82"/>
                  </a:lnTo>
                  <a:lnTo>
                    <a:pt x="51" y="91"/>
                  </a:lnTo>
                  <a:lnTo>
                    <a:pt x="50" y="102"/>
                  </a:lnTo>
                  <a:lnTo>
                    <a:pt x="50" y="102"/>
                  </a:lnTo>
                  <a:lnTo>
                    <a:pt x="51" y="113"/>
                  </a:lnTo>
                  <a:lnTo>
                    <a:pt x="53" y="122"/>
                  </a:lnTo>
                  <a:lnTo>
                    <a:pt x="59" y="132"/>
                  </a:lnTo>
                  <a:lnTo>
                    <a:pt x="65" y="139"/>
                  </a:lnTo>
                  <a:lnTo>
                    <a:pt x="65" y="139"/>
                  </a:lnTo>
                  <a:lnTo>
                    <a:pt x="73" y="146"/>
                  </a:lnTo>
                  <a:lnTo>
                    <a:pt x="82" y="151"/>
                  </a:lnTo>
                  <a:lnTo>
                    <a:pt x="92" y="153"/>
                  </a:lnTo>
                  <a:lnTo>
                    <a:pt x="102" y="154"/>
                  </a:lnTo>
                  <a:lnTo>
                    <a:pt x="102" y="154"/>
                  </a:lnTo>
                  <a:lnTo>
                    <a:pt x="112" y="153"/>
                  </a:lnTo>
                  <a:lnTo>
                    <a:pt x="122" y="151"/>
                  </a:lnTo>
                  <a:lnTo>
                    <a:pt x="131" y="146"/>
                  </a:lnTo>
                  <a:lnTo>
                    <a:pt x="140" y="139"/>
                  </a:lnTo>
                  <a:lnTo>
                    <a:pt x="140" y="139"/>
                  </a:lnTo>
                  <a:lnTo>
                    <a:pt x="146" y="131"/>
                  </a:lnTo>
                  <a:lnTo>
                    <a:pt x="150" y="122"/>
                  </a:lnTo>
                  <a:lnTo>
                    <a:pt x="154" y="112"/>
                  </a:lnTo>
                  <a:lnTo>
                    <a:pt x="155" y="102"/>
                  </a:lnTo>
                  <a:lnTo>
                    <a:pt x="154" y="93"/>
                  </a:lnTo>
                  <a:lnTo>
                    <a:pt x="150" y="82"/>
                  </a:lnTo>
                  <a:lnTo>
                    <a:pt x="146" y="74"/>
                  </a:lnTo>
                  <a:lnTo>
                    <a:pt x="140" y="65"/>
                  </a:lnTo>
                  <a:lnTo>
                    <a:pt x="140" y="65"/>
                  </a:lnTo>
                  <a:lnTo>
                    <a:pt x="131" y="58"/>
                  </a:lnTo>
                  <a:lnTo>
                    <a:pt x="122" y="53"/>
                  </a:lnTo>
                  <a:lnTo>
                    <a:pt x="112"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0" name="Freeform 88"/>
            <p:cNvSpPr/>
            <p:nvPr/>
          </p:nvSpPr>
          <p:spPr bwMode="auto">
            <a:xfrm>
              <a:off x="6655994" y="5191106"/>
              <a:ext cx="82550" cy="82550"/>
            </a:xfrm>
            <a:custGeom>
              <a:avLst/>
              <a:gdLst>
                <a:gd name="T0" fmla="*/ 22 w 154"/>
                <a:gd name="T1" fmla="*/ 132 h 155"/>
                <a:gd name="T2" fmla="*/ 12 w 154"/>
                <a:gd name="T3" fmla="*/ 120 h 155"/>
                <a:gd name="T4" fmla="*/ 6 w 154"/>
                <a:gd name="T5" fmla="*/ 106 h 155"/>
                <a:gd name="T6" fmla="*/ 1 w 154"/>
                <a:gd name="T7" fmla="*/ 92 h 155"/>
                <a:gd name="T8" fmla="*/ 0 w 154"/>
                <a:gd name="T9" fmla="*/ 77 h 155"/>
                <a:gd name="T10" fmla="*/ 1 w 154"/>
                <a:gd name="T11" fmla="*/ 62 h 155"/>
                <a:gd name="T12" fmla="*/ 6 w 154"/>
                <a:gd name="T13" fmla="*/ 48 h 155"/>
                <a:gd name="T14" fmla="*/ 12 w 154"/>
                <a:gd name="T15" fmla="*/ 35 h 155"/>
                <a:gd name="T16" fmla="*/ 22 w 154"/>
                <a:gd name="T17" fmla="*/ 23 h 155"/>
                <a:gd name="T18" fmla="*/ 28 w 154"/>
                <a:gd name="T19" fmla="*/ 17 h 155"/>
                <a:gd name="T20" fmla="*/ 41 w 154"/>
                <a:gd name="T21" fmla="*/ 9 h 155"/>
                <a:gd name="T22" fmla="*/ 54 w 154"/>
                <a:gd name="T23" fmla="*/ 3 h 155"/>
                <a:gd name="T24" fmla="*/ 70 w 154"/>
                <a:gd name="T25" fmla="*/ 0 h 155"/>
                <a:gd name="T26" fmla="*/ 84 w 154"/>
                <a:gd name="T27" fmla="*/ 0 h 155"/>
                <a:gd name="T28" fmla="*/ 99 w 154"/>
                <a:gd name="T29" fmla="*/ 3 h 155"/>
                <a:gd name="T30" fmla="*/ 112 w 154"/>
                <a:gd name="T31" fmla="*/ 9 h 155"/>
                <a:gd name="T32" fmla="*/ 125 w 154"/>
                <a:gd name="T33" fmla="*/ 17 h 155"/>
                <a:gd name="T34" fmla="*/ 131 w 154"/>
                <a:gd name="T35" fmla="*/ 23 h 155"/>
                <a:gd name="T36" fmla="*/ 142 w 154"/>
                <a:gd name="T37" fmla="*/ 35 h 155"/>
                <a:gd name="T38" fmla="*/ 149 w 154"/>
                <a:gd name="T39" fmla="*/ 48 h 155"/>
                <a:gd name="T40" fmla="*/ 153 w 154"/>
                <a:gd name="T41" fmla="*/ 62 h 155"/>
                <a:gd name="T42" fmla="*/ 154 w 154"/>
                <a:gd name="T43" fmla="*/ 77 h 155"/>
                <a:gd name="T44" fmla="*/ 153 w 154"/>
                <a:gd name="T45" fmla="*/ 92 h 155"/>
                <a:gd name="T46" fmla="*/ 149 w 154"/>
                <a:gd name="T47" fmla="*/ 106 h 155"/>
                <a:gd name="T48" fmla="*/ 142 w 154"/>
                <a:gd name="T49" fmla="*/ 120 h 155"/>
                <a:gd name="T50" fmla="*/ 131 w 154"/>
                <a:gd name="T51" fmla="*/ 132 h 155"/>
                <a:gd name="T52" fmla="*/ 125 w 154"/>
                <a:gd name="T53" fmla="*/ 138 h 155"/>
                <a:gd name="T54" fmla="*/ 112 w 154"/>
                <a:gd name="T55" fmla="*/ 146 h 155"/>
                <a:gd name="T56" fmla="*/ 99 w 154"/>
                <a:gd name="T57" fmla="*/ 151 h 155"/>
                <a:gd name="T58" fmla="*/ 84 w 154"/>
                <a:gd name="T59" fmla="*/ 155 h 155"/>
                <a:gd name="T60" fmla="*/ 70 w 154"/>
                <a:gd name="T61" fmla="*/ 155 h 155"/>
                <a:gd name="T62" fmla="*/ 54 w 154"/>
                <a:gd name="T63" fmla="*/ 151 h 155"/>
                <a:gd name="T64" fmla="*/ 41 w 154"/>
                <a:gd name="T65" fmla="*/ 146 h 155"/>
                <a:gd name="T66" fmla="*/ 28 w 154"/>
                <a:gd name="T67" fmla="*/ 138 h 155"/>
                <a:gd name="T68" fmla="*/ 22 w 154"/>
                <a:gd name="T69" fmla="*/ 13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5">
                  <a:moveTo>
                    <a:pt x="22" y="132"/>
                  </a:moveTo>
                  <a:lnTo>
                    <a:pt x="22" y="132"/>
                  </a:lnTo>
                  <a:lnTo>
                    <a:pt x="16" y="126"/>
                  </a:lnTo>
                  <a:lnTo>
                    <a:pt x="12" y="120"/>
                  </a:lnTo>
                  <a:lnTo>
                    <a:pt x="8" y="113"/>
                  </a:lnTo>
                  <a:lnTo>
                    <a:pt x="6" y="106"/>
                  </a:lnTo>
                  <a:lnTo>
                    <a:pt x="2" y="99"/>
                  </a:lnTo>
                  <a:lnTo>
                    <a:pt x="1" y="92"/>
                  </a:lnTo>
                  <a:lnTo>
                    <a:pt x="0" y="85"/>
                  </a:lnTo>
                  <a:lnTo>
                    <a:pt x="0" y="77"/>
                  </a:lnTo>
                  <a:lnTo>
                    <a:pt x="0" y="70"/>
                  </a:lnTo>
                  <a:lnTo>
                    <a:pt x="1" y="62"/>
                  </a:lnTo>
                  <a:lnTo>
                    <a:pt x="2" y="55"/>
                  </a:lnTo>
                  <a:lnTo>
                    <a:pt x="6" y="48"/>
                  </a:lnTo>
                  <a:lnTo>
                    <a:pt x="8" y="41"/>
                  </a:lnTo>
                  <a:lnTo>
                    <a:pt x="12" y="35"/>
                  </a:lnTo>
                  <a:lnTo>
                    <a:pt x="16" y="29"/>
                  </a:lnTo>
                  <a:lnTo>
                    <a:pt x="22" y="23"/>
                  </a:lnTo>
                  <a:lnTo>
                    <a:pt x="22" y="23"/>
                  </a:lnTo>
                  <a:lnTo>
                    <a:pt x="28" y="17"/>
                  </a:lnTo>
                  <a:lnTo>
                    <a:pt x="34" y="12"/>
                  </a:lnTo>
                  <a:lnTo>
                    <a:pt x="41" y="9"/>
                  </a:lnTo>
                  <a:lnTo>
                    <a:pt x="47" y="5"/>
                  </a:lnTo>
                  <a:lnTo>
                    <a:pt x="54" y="3"/>
                  </a:lnTo>
                  <a:lnTo>
                    <a:pt x="63" y="1"/>
                  </a:lnTo>
                  <a:lnTo>
                    <a:pt x="70" y="0"/>
                  </a:lnTo>
                  <a:lnTo>
                    <a:pt x="77" y="0"/>
                  </a:lnTo>
                  <a:lnTo>
                    <a:pt x="84" y="0"/>
                  </a:lnTo>
                  <a:lnTo>
                    <a:pt x="92" y="1"/>
                  </a:lnTo>
                  <a:lnTo>
                    <a:pt x="99" y="3"/>
                  </a:lnTo>
                  <a:lnTo>
                    <a:pt x="106" y="5"/>
                  </a:lnTo>
                  <a:lnTo>
                    <a:pt x="112" y="9"/>
                  </a:lnTo>
                  <a:lnTo>
                    <a:pt x="120" y="12"/>
                  </a:lnTo>
                  <a:lnTo>
                    <a:pt x="125" y="17"/>
                  </a:lnTo>
                  <a:lnTo>
                    <a:pt x="131" y="23"/>
                  </a:lnTo>
                  <a:lnTo>
                    <a:pt x="131" y="23"/>
                  </a:lnTo>
                  <a:lnTo>
                    <a:pt x="137" y="29"/>
                  </a:lnTo>
                  <a:lnTo>
                    <a:pt x="142" y="35"/>
                  </a:lnTo>
                  <a:lnTo>
                    <a:pt x="146" y="41"/>
                  </a:lnTo>
                  <a:lnTo>
                    <a:pt x="149" y="48"/>
                  </a:lnTo>
                  <a:lnTo>
                    <a:pt x="152" y="55"/>
                  </a:lnTo>
                  <a:lnTo>
                    <a:pt x="153" y="62"/>
                  </a:lnTo>
                  <a:lnTo>
                    <a:pt x="154" y="70"/>
                  </a:lnTo>
                  <a:lnTo>
                    <a:pt x="154" y="77"/>
                  </a:lnTo>
                  <a:lnTo>
                    <a:pt x="154" y="85"/>
                  </a:lnTo>
                  <a:lnTo>
                    <a:pt x="153" y="92"/>
                  </a:lnTo>
                  <a:lnTo>
                    <a:pt x="152" y="99"/>
                  </a:lnTo>
                  <a:lnTo>
                    <a:pt x="149" y="106"/>
                  </a:lnTo>
                  <a:lnTo>
                    <a:pt x="146" y="113"/>
                  </a:lnTo>
                  <a:lnTo>
                    <a:pt x="142" y="120"/>
                  </a:lnTo>
                  <a:lnTo>
                    <a:pt x="137" y="126"/>
                  </a:lnTo>
                  <a:lnTo>
                    <a:pt x="131" y="132"/>
                  </a:lnTo>
                  <a:lnTo>
                    <a:pt x="131" y="132"/>
                  </a:lnTo>
                  <a:lnTo>
                    <a:pt x="125" y="138"/>
                  </a:lnTo>
                  <a:lnTo>
                    <a:pt x="120" y="142"/>
                  </a:lnTo>
                  <a:lnTo>
                    <a:pt x="112" y="146"/>
                  </a:lnTo>
                  <a:lnTo>
                    <a:pt x="106" y="149"/>
                  </a:lnTo>
                  <a:lnTo>
                    <a:pt x="99" y="151"/>
                  </a:lnTo>
                  <a:lnTo>
                    <a:pt x="92" y="153"/>
                  </a:lnTo>
                  <a:lnTo>
                    <a:pt x="84" y="155"/>
                  </a:lnTo>
                  <a:lnTo>
                    <a:pt x="77" y="155"/>
                  </a:lnTo>
                  <a:lnTo>
                    <a:pt x="70" y="155"/>
                  </a:lnTo>
                  <a:lnTo>
                    <a:pt x="63" y="153"/>
                  </a:lnTo>
                  <a:lnTo>
                    <a:pt x="54" y="151"/>
                  </a:lnTo>
                  <a:lnTo>
                    <a:pt x="47" y="149"/>
                  </a:lnTo>
                  <a:lnTo>
                    <a:pt x="41" y="146"/>
                  </a:lnTo>
                  <a:lnTo>
                    <a:pt x="34" y="142"/>
                  </a:lnTo>
                  <a:lnTo>
                    <a:pt x="28" y="138"/>
                  </a:lnTo>
                  <a:lnTo>
                    <a:pt x="22" y="132"/>
                  </a:lnTo>
                  <a:lnTo>
                    <a:pt x="22" y="132"/>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1" name="Freeform 89"/>
            <p:cNvSpPr>
              <a:spLocks noEditPoints="1"/>
            </p:cNvSpPr>
            <p:nvPr/>
          </p:nvSpPr>
          <p:spPr bwMode="auto">
            <a:xfrm>
              <a:off x="6643294" y="5178406"/>
              <a:ext cx="107950" cy="107950"/>
            </a:xfrm>
            <a:custGeom>
              <a:avLst/>
              <a:gdLst>
                <a:gd name="T0" fmla="*/ 102 w 204"/>
                <a:gd name="T1" fmla="*/ 205 h 205"/>
                <a:gd name="T2" fmla="*/ 82 w 204"/>
                <a:gd name="T3" fmla="*/ 203 h 205"/>
                <a:gd name="T4" fmla="*/ 63 w 204"/>
                <a:gd name="T5" fmla="*/ 197 h 205"/>
                <a:gd name="T6" fmla="*/ 45 w 204"/>
                <a:gd name="T7" fmla="*/ 188 h 205"/>
                <a:gd name="T8" fmla="*/ 29 w 204"/>
                <a:gd name="T9" fmla="*/ 175 h 205"/>
                <a:gd name="T10" fmla="*/ 22 w 204"/>
                <a:gd name="T11" fmla="*/ 167 h 205"/>
                <a:gd name="T12" fmla="*/ 12 w 204"/>
                <a:gd name="T13" fmla="*/ 150 h 205"/>
                <a:gd name="T14" fmla="*/ 3 w 204"/>
                <a:gd name="T15" fmla="*/ 131 h 205"/>
                <a:gd name="T16" fmla="*/ 0 w 204"/>
                <a:gd name="T17" fmla="*/ 112 h 205"/>
                <a:gd name="T18" fmla="*/ 0 w 204"/>
                <a:gd name="T19" fmla="*/ 93 h 205"/>
                <a:gd name="T20" fmla="*/ 3 w 204"/>
                <a:gd name="T21" fmla="*/ 73 h 205"/>
                <a:gd name="T22" fmla="*/ 12 w 204"/>
                <a:gd name="T23" fmla="*/ 55 h 205"/>
                <a:gd name="T24" fmla="*/ 22 w 204"/>
                <a:gd name="T25" fmla="*/ 37 h 205"/>
                <a:gd name="T26" fmla="*/ 29 w 204"/>
                <a:gd name="T27" fmla="*/ 30 h 205"/>
                <a:gd name="T28" fmla="*/ 45 w 204"/>
                <a:gd name="T29" fmla="*/ 17 h 205"/>
                <a:gd name="T30" fmla="*/ 63 w 204"/>
                <a:gd name="T31" fmla="*/ 7 h 205"/>
                <a:gd name="T32" fmla="*/ 82 w 204"/>
                <a:gd name="T33" fmla="*/ 2 h 205"/>
                <a:gd name="T34" fmla="*/ 102 w 204"/>
                <a:gd name="T35" fmla="*/ 0 h 205"/>
                <a:gd name="T36" fmla="*/ 112 w 204"/>
                <a:gd name="T37" fmla="*/ 0 h 205"/>
                <a:gd name="T38" fmla="*/ 131 w 204"/>
                <a:gd name="T39" fmla="*/ 4 h 205"/>
                <a:gd name="T40" fmla="*/ 150 w 204"/>
                <a:gd name="T41" fmla="*/ 12 h 205"/>
                <a:gd name="T42" fmla="*/ 167 w 204"/>
                <a:gd name="T43" fmla="*/ 23 h 205"/>
                <a:gd name="T44" fmla="*/ 174 w 204"/>
                <a:gd name="T45" fmla="*/ 30 h 205"/>
                <a:gd name="T46" fmla="*/ 187 w 204"/>
                <a:gd name="T47" fmla="*/ 45 h 205"/>
                <a:gd name="T48" fmla="*/ 197 w 204"/>
                <a:gd name="T49" fmla="*/ 63 h 205"/>
                <a:gd name="T50" fmla="*/ 203 w 204"/>
                <a:gd name="T51" fmla="*/ 82 h 205"/>
                <a:gd name="T52" fmla="*/ 204 w 204"/>
                <a:gd name="T53" fmla="*/ 102 h 205"/>
                <a:gd name="T54" fmla="*/ 203 w 204"/>
                <a:gd name="T55" fmla="*/ 121 h 205"/>
                <a:gd name="T56" fmla="*/ 197 w 204"/>
                <a:gd name="T57" fmla="*/ 140 h 205"/>
                <a:gd name="T58" fmla="*/ 187 w 204"/>
                <a:gd name="T59" fmla="*/ 158 h 205"/>
                <a:gd name="T60" fmla="*/ 174 w 204"/>
                <a:gd name="T61" fmla="*/ 175 h 205"/>
                <a:gd name="T62" fmla="*/ 167 w 204"/>
                <a:gd name="T63" fmla="*/ 182 h 205"/>
                <a:gd name="T64" fmla="*/ 150 w 204"/>
                <a:gd name="T65" fmla="*/ 193 h 205"/>
                <a:gd name="T66" fmla="*/ 131 w 204"/>
                <a:gd name="T67" fmla="*/ 200 h 205"/>
                <a:gd name="T68" fmla="*/ 112 w 204"/>
                <a:gd name="T69" fmla="*/ 205 h 205"/>
                <a:gd name="T70" fmla="*/ 102 w 204"/>
                <a:gd name="T71" fmla="*/ 205 h 205"/>
                <a:gd name="T72" fmla="*/ 102 w 204"/>
                <a:gd name="T73" fmla="*/ 50 h 205"/>
                <a:gd name="T74" fmla="*/ 82 w 204"/>
                <a:gd name="T75" fmla="*/ 54 h 205"/>
                <a:gd name="T76" fmla="*/ 65 w 204"/>
                <a:gd name="T77" fmla="*/ 66 h 205"/>
                <a:gd name="T78" fmla="*/ 58 w 204"/>
                <a:gd name="T79" fmla="*/ 73 h 205"/>
                <a:gd name="T80" fmla="*/ 51 w 204"/>
                <a:gd name="T81" fmla="*/ 92 h 205"/>
                <a:gd name="T82" fmla="*/ 51 w 204"/>
                <a:gd name="T83" fmla="*/ 112 h 205"/>
                <a:gd name="T84" fmla="*/ 58 w 204"/>
                <a:gd name="T85" fmla="*/ 131 h 205"/>
                <a:gd name="T86" fmla="*/ 65 w 204"/>
                <a:gd name="T87" fmla="*/ 139 h 205"/>
                <a:gd name="T88" fmla="*/ 82 w 204"/>
                <a:gd name="T89" fmla="*/ 151 h 205"/>
                <a:gd name="T90" fmla="*/ 102 w 204"/>
                <a:gd name="T91" fmla="*/ 155 h 205"/>
                <a:gd name="T92" fmla="*/ 112 w 204"/>
                <a:gd name="T93" fmla="*/ 154 h 205"/>
                <a:gd name="T94" fmla="*/ 131 w 204"/>
                <a:gd name="T95" fmla="*/ 146 h 205"/>
                <a:gd name="T96" fmla="*/ 139 w 204"/>
                <a:gd name="T97" fmla="*/ 139 h 205"/>
                <a:gd name="T98" fmla="*/ 150 w 204"/>
                <a:gd name="T99" fmla="*/ 123 h 205"/>
                <a:gd name="T100" fmla="*/ 154 w 204"/>
                <a:gd name="T101" fmla="*/ 102 h 205"/>
                <a:gd name="T102" fmla="*/ 150 w 204"/>
                <a:gd name="T103" fmla="*/ 82 h 205"/>
                <a:gd name="T104" fmla="*/ 139 w 204"/>
                <a:gd name="T105" fmla="*/ 66 h 205"/>
                <a:gd name="T106" fmla="*/ 131 w 204"/>
                <a:gd name="T107" fmla="*/ 59 h 205"/>
                <a:gd name="T108" fmla="*/ 112 w 204"/>
                <a:gd name="T109" fmla="*/ 50 h 205"/>
                <a:gd name="T110" fmla="*/ 102 w 204"/>
                <a:gd name="T111" fmla="*/ 5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5">
                  <a:moveTo>
                    <a:pt x="102" y="205"/>
                  </a:moveTo>
                  <a:lnTo>
                    <a:pt x="102" y="205"/>
                  </a:lnTo>
                  <a:lnTo>
                    <a:pt x="91" y="205"/>
                  </a:lnTo>
                  <a:lnTo>
                    <a:pt x="82" y="203"/>
                  </a:lnTo>
                  <a:lnTo>
                    <a:pt x="72" y="200"/>
                  </a:lnTo>
                  <a:lnTo>
                    <a:pt x="63" y="197"/>
                  </a:lnTo>
                  <a:lnTo>
                    <a:pt x="53" y="193"/>
                  </a:lnTo>
                  <a:lnTo>
                    <a:pt x="45" y="188"/>
                  </a:lnTo>
                  <a:lnTo>
                    <a:pt x="37" y="182"/>
                  </a:lnTo>
                  <a:lnTo>
                    <a:pt x="29" y="175"/>
                  </a:lnTo>
                  <a:lnTo>
                    <a:pt x="29" y="175"/>
                  </a:lnTo>
                  <a:lnTo>
                    <a:pt x="22" y="167"/>
                  </a:lnTo>
                  <a:lnTo>
                    <a:pt x="16" y="158"/>
                  </a:lnTo>
                  <a:lnTo>
                    <a:pt x="12" y="150"/>
                  </a:lnTo>
                  <a:lnTo>
                    <a:pt x="7" y="140"/>
                  </a:lnTo>
                  <a:lnTo>
                    <a:pt x="3" y="131"/>
                  </a:lnTo>
                  <a:lnTo>
                    <a:pt x="1" y="121"/>
                  </a:lnTo>
                  <a:lnTo>
                    <a:pt x="0" y="112"/>
                  </a:lnTo>
                  <a:lnTo>
                    <a:pt x="0" y="102"/>
                  </a:lnTo>
                  <a:lnTo>
                    <a:pt x="0" y="93"/>
                  </a:lnTo>
                  <a:lnTo>
                    <a:pt x="1" y="82"/>
                  </a:lnTo>
                  <a:lnTo>
                    <a:pt x="3" y="73"/>
                  </a:lnTo>
                  <a:lnTo>
                    <a:pt x="7" y="63"/>
                  </a:lnTo>
                  <a:lnTo>
                    <a:pt x="12" y="55"/>
                  </a:lnTo>
                  <a:lnTo>
                    <a:pt x="16" y="45"/>
                  </a:lnTo>
                  <a:lnTo>
                    <a:pt x="22" y="37"/>
                  </a:lnTo>
                  <a:lnTo>
                    <a:pt x="29" y="30"/>
                  </a:lnTo>
                  <a:lnTo>
                    <a:pt x="29" y="30"/>
                  </a:lnTo>
                  <a:lnTo>
                    <a:pt x="37" y="23"/>
                  </a:lnTo>
                  <a:lnTo>
                    <a:pt x="45" y="17"/>
                  </a:lnTo>
                  <a:lnTo>
                    <a:pt x="53" y="12"/>
                  </a:lnTo>
                  <a:lnTo>
                    <a:pt x="63" y="7"/>
                  </a:lnTo>
                  <a:lnTo>
                    <a:pt x="72" y="4"/>
                  </a:lnTo>
                  <a:lnTo>
                    <a:pt x="82" y="2"/>
                  </a:lnTo>
                  <a:lnTo>
                    <a:pt x="91" y="0"/>
                  </a:lnTo>
                  <a:lnTo>
                    <a:pt x="102" y="0"/>
                  </a:lnTo>
                  <a:lnTo>
                    <a:pt x="102" y="0"/>
                  </a:lnTo>
                  <a:lnTo>
                    <a:pt x="112" y="0"/>
                  </a:lnTo>
                  <a:lnTo>
                    <a:pt x="122" y="2"/>
                  </a:lnTo>
                  <a:lnTo>
                    <a:pt x="131" y="4"/>
                  </a:lnTo>
                  <a:lnTo>
                    <a:pt x="141" y="7"/>
                  </a:lnTo>
                  <a:lnTo>
                    <a:pt x="150" y="12"/>
                  </a:lnTo>
                  <a:lnTo>
                    <a:pt x="159" y="17"/>
                  </a:lnTo>
                  <a:lnTo>
                    <a:pt x="167" y="23"/>
                  </a:lnTo>
                  <a:lnTo>
                    <a:pt x="174" y="30"/>
                  </a:lnTo>
                  <a:lnTo>
                    <a:pt x="174" y="30"/>
                  </a:lnTo>
                  <a:lnTo>
                    <a:pt x="181" y="37"/>
                  </a:lnTo>
                  <a:lnTo>
                    <a:pt x="187" y="45"/>
                  </a:lnTo>
                  <a:lnTo>
                    <a:pt x="192" y="55"/>
                  </a:lnTo>
                  <a:lnTo>
                    <a:pt x="197" y="63"/>
                  </a:lnTo>
                  <a:lnTo>
                    <a:pt x="200" y="73"/>
                  </a:lnTo>
                  <a:lnTo>
                    <a:pt x="203" y="82"/>
                  </a:lnTo>
                  <a:lnTo>
                    <a:pt x="204" y="93"/>
                  </a:lnTo>
                  <a:lnTo>
                    <a:pt x="204" y="102"/>
                  </a:lnTo>
                  <a:lnTo>
                    <a:pt x="204" y="112"/>
                  </a:lnTo>
                  <a:lnTo>
                    <a:pt x="203" y="121"/>
                  </a:lnTo>
                  <a:lnTo>
                    <a:pt x="200" y="131"/>
                  </a:lnTo>
                  <a:lnTo>
                    <a:pt x="197" y="140"/>
                  </a:lnTo>
                  <a:lnTo>
                    <a:pt x="192" y="150"/>
                  </a:lnTo>
                  <a:lnTo>
                    <a:pt x="187" y="158"/>
                  </a:lnTo>
                  <a:lnTo>
                    <a:pt x="181" y="167"/>
                  </a:lnTo>
                  <a:lnTo>
                    <a:pt x="174" y="175"/>
                  </a:lnTo>
                  <a:lnTo>
                    <a:pt x="174" y="175"/>
                  </a:lnTo>
                  <a:lnTo>
                    <a:pt x="167" y="182"/>
                  </a:lnTo>
                  <a:lnTo>
                    <a:pt x="159" y="188"/>
                  </a:lnTo>
                  <a:lnTo>
                    <a:pt x="150" y="193"/>
                  </a:lnTo>
                  <a:lnTo>
                    <a:pt x="141" y="197"/>
                  </a:lnTo>
                  <a:lnTo>
                    <a:pt x="131" y="200"/>
                  </a:lnTo>
                  <a:lnTo>
                    <a:pt x="122" y="203"/>
                  </a:lnTo>
                  <a:lnTo>
                    <a:pt x="112" y="205"/>
                  </a:lnTo>
                  <a:lnTo>
                    <a:pt x="102" y="205"/>
                  </a:lnTo>
                  <a:lnTo>
                    <a:pt x="102" y="205"/>
                  </a:lnTo>
                  <a:close/>
                  <a:moveTo>
                    <a:pt x="102" y="50"/>
                  </a:moveTo>
                  <a:lnTo>
                    <a:pt x="102" y="50"/>
                  </a:lnTo>
                  <a:lnTo>
                    <a:pt x="91" y="50"/>
                  </a:lnTo>
                  <a:lnTo>
                    <a:pt x="82" y="54"/>
                  </a:lnTo>
                  <a:lnTo>
                    <a:pt x="72" y="59"/>
                  </a:lnTo>
                  <a:lnTo>
                    <a:pt x="65" y="66"/>
                  </a:lnTo>
                  <a:lnTo>
                    <a:pt x="65" y="66"/>
                  </a:lnTo>
                  <a:lnTo>
                    <a:pt x="58" y="73"/>
                  </a:lnTo>
                  <a:lnTo>
                    <a:pt x="53" y="82"/>
                  </a:lnTo>
                  <a:lnTo>
                    <a:pt x="51" y="92"/>
                  </a:lnTo>
                  <a:lnTo>
                    <a:pt x="50" y="102"/>
                  </a:lnTo>
                  <a:lnTo>
                    <a:pt x="51" y="112"/>
                  </a:lnTo>
                  <a:lnTo>
                    <a:pt x="53" y="123"/>
                  </a:lnTo>
                  <a:lnTo>
                    <a:pt x="58" y="131"/>
                  </a:lnTo>
                  <a:lnTo>
                    <a:pt x="65" y="139"/>
                  </a:lnTo>
                  <a:lnTo>
                    <a:pt x="65" y="139"/>
                  </a:lnTo>
                  <a:lnTo>
                    <a:pt x="72" y="146"/>
                  </a:lnTo>
                  <a:lnTo>
                    <a:pt x="82" y="151"/>
                  </a:lnTo>
                  <a:lnTo>
                    <a:pt x="91" y="154"/>
                  </a:lnTo>
                  <a:lnTo>
                    <a:pt x="102" y="155"/>
                  </a:lnTo>
                  <a:lnTo>
                    <a:pt x="102" y="155"/>
                  </a:lnTo>
                  <a:lnTo>
                    <a:pt x="112" y="154"/>
                  </a:lnTo>
                  <a:lnTo>
                    <a:pt x="122" y="151"/>
                  </a:lnTo>
                  <a:lnTo>
                    <a:pt x="131" y="146"/>
                  </a:lnTo>
                  <a:lnTo>
                    <a:pt x="139" y="139"/>
                  </a:lnTo>
                  <a:lnTo>
                    <a:pt x="139" y="139"/>
                  </a:lnTo>
                  <a:lnTo>
                    <a:pt x="146" y="131"/>
                  </a:lnTo>
                  <a:lnTo>
                    <a:pt x="150" y="123"/>
                  </a:lnTo>
                  <a:lnTo>
                    <a:pt x="154" y="112"/>
                  </a:lnTo>
                  <a:lnTo>
                    <a:pt x="154" y="102"/>
                  </a:lnTo>
                  <a:lnTo>
                    <a:pt x="154" y="92"/>
                  </a:lnTo>
                  <a:lnTo>
                    <a:pt x="150" y="82"/>
                  </a:lnTo>
                  <a:lnTo>
                    <a:pt x="146" y="73"/>
                  </a:lnTo>
                  <a:lnTo>
                    <a:pt x="139" y="66"/>
                  </a:lnTo>
                  <a:lnTo>
                    <a:pt x="139" y="66"/>
                  </a:lnTo>
                  <a:lnTo>
                    <a:pt x="131" y="59"/>
                  </a:lnTo>
                  <a:lnTo>
                    <a:pt x="122" y="54"/>
                  </a:lnTo>
                  <a:lnTo>
                    <a:pt x="112" y="50"/>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2" name="Freeform 90"/>
            <p:cNvSpPr/>
            <p:nvPr/>
          </p:nvSpPr>
          <p:spPr bwMode="auto">
            <a:xfrm>
              <a:off x="6597256" y="4832332"/>
              <a:ext cx="80963" cy="82550"/>
            </a:xfrm>
            <a:custGeom>
              <a:avLst/>
              <a:gdLst>
                <a:gd name="T0" fmla="*/ 23 w 154"/>
                <a:gd name="T1" fmla="*/ 133 h 156"/>
                <a:gd name="T2" fmla="*/ 12 w 154"/>
                <a:gd name="T3" fmla="*/ 121 h 156"/>
                <a:gd name="T4" fmla="*/ 6 w 154"/>
                <a:gd name="T5" fmla="*/ 107 h 156"/>
                <a:gd name="T6" fmla="*/ 1 w 154"/>
                <a:gd name="T7" fmla="*/ 93 h 156"/>
                <a:gd name="T8" fmla="*/ 0 w 154"/>
                <a:gd name="T9" fmla="*/ 79 h 156"/>
                <a:gd name="T10" fmla="*/ 1 w 154"/>
                <a:gd name="T11" fmla="*/ 63 h 156"/>
                <a:gd name="T12" fmla="*/ 6 w 154"/>
                <a:gd name="T13" fmla="*/ 49 h 156"/>
                <a:gd name="T14" fmla="*/ 12 w 154"/>
                <a:gd name="T15" fmla="*/ 36 h 156"/>
                <a:gd name="T16" fmla="*/ 23 w 154"/>
                <a:gd name="T17" fmla="*/ 23 h 156"/>
                <a:gd name="T18" fmla="*/ 29 w 154"/>
                <a:gd name="T19" fmla="*/ 18 h 156"/>
                <a:gd name="T20" fmla="*/ 42 w 154"/>
                <a:gd name="T21" fmla="*/ 10 h 156"/>
                <a:gd name="T22" fmla="*/ 55 w 154"/>
                <a:gd name="T23" fmla="*/ 4 h 156"/>
                <a:gd name="T24" fmla="*/ 70 w 154"/>
                <a:gd name="T25" fmla="*/ 1 h 156"/>
                <a:gd name="T26" fmla="*/ 84 w 154"/>
                <a:gd name="T27" fmla="*/ 1 h 156"/>
                <a:gd name="T28" fmla="*/ 100 w 154"/>
                <a:gd name="T29" fmla="*/ 4 h 156"/>
                <a:gd name="T30" fmla="*/ 113 w 154"/>
                <a:gd name="T31" fmla="*/ 10 h 156"/>
                <a:gd name="T32" fmla="*/ 126 w 154"/>
                <a:gd name="T33" fmla="*/ 18 h 156"/>
                <a:gd name="T34" fmla="*/ 132 w 154"/>
                <a:gd name="T35" fmla="*/ 23 h 156"/>
                <a:gd name="T36" fmla="*/ 143 w 154"/>
                <a:gd name="T37" fmla="*/ 36 h 156"/>
                <a:gd name="T38" fmla="*/ 150 w 154"/>
                <a:gd name="T39" fmla="*/ 49 h 156"/>
                <a:gd name="T40" fmla="*/ 153 w 154"/>
                <a:gd name="T41" fmla="*/ 63 h 156"/>
                <a:gd name="T42" fmla="*/ 154 w 154"/>
                <a:gd name="T43" fmla="*/ 79 h 156"/>
                <a:gd name="T44" fmla="*/ 153 w 154"/>
                <a:gd name="T45" fmla="*/ 93 h 156"/>
                <a:gd name="T46" fmla="*/ 150 w 154"/>
                <a:gd name="T47" fmla="*/ 107 h 156"/>
                <a:gd name="T48" fmla="*/ 143 w 154"/>
                <a:gd name="T49" fmla="*/ 121 h 156"/>
                <a:gd name="T50" fmla="*/ 132 w 154"/>
                <a:gd name="T51" fmla="*/ 133 h 156"/>
                <a:gd name="T52" fmla="*/ 126 w 154"/>
                <a:gd name="T53" fmla="*/ 138 h 156"/>
                <a:gd name="T54" fmla="*/ 113 w 154"/>
                <a:gd name="T55" fmla="*/ 146 h 156"/>
                <a:gd name="T56" fmla="*/ 100 w 154"/>
                <a:gd name="T57" fmla="*/ 152 h 156"/>
                <a:gd name="T58" fmla="*/ 84 w 154"/>
                <a:gd name="T59" fmla="*/ 156 h 156"/>
                <a:gd name="T60" fmla="*/ 70 w 154"/>
                <a:gd name="T61" fmla="*/ 156 h 156"/>
                <a:gd name="T62" fmla="*/ 55 w 154"/>
                <a:gd name="T63" fmla="*/ 152 h 156"/>
                <a:gd name="T64" fmla="*/ 42 w 154"/>
                <a:gd name="T65" fmla="*/ 146 h 156"/>
                <a:gd name="T66" fmla="*/ 29 w 154"/>
                <a:gd name="T67" fmla="*/ 138 h 156"/>
                <a:gd name="T68" fmla="*/ 23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3" y="133"/>
                  </a:moveTo>
                  <a:lnTo>
                    <a:pt x="23" y="133"/>
                  </a:lnTo>
                  <a:lnTo>
                    <a:pt x="17" y="127"/>
                  </a:lnTo>
                  <a:lnTo>
                    <a:pt x="12" y="121"/>
                  </a:lnTo>
                  <a:lnTo>
                    <a:pt x="8" y="114"/>
                  </a:lnTo>
                  <a:lnTo>
                    <a:pt x="6" y="107"/>
                  </a:lnTo>
                  <a:lnTo>
                    <a:pt x="2" y="100"/>
                  </a:lnTo>
                  <a:lnTo>
                    <a:pt x="1" y="93"/>
                  </a:lnTo>
                  <a:lnTo>
                    <a:pt x="0" y="86"/>
                  </a:lnTo>
                  <a:lnTo>
                    <a:pt x="0" y="79"/>
                  </a:lnTo>
                  <a:lnTo>
                    <a:pt x="0" y="70"/>
                  </a:lnTo>
                  <a:lnTo>
                    <a:pt x="1" y="63"/>
                  </a:lnTo>
                  <a:lnTo>
                    <a:pt x="2" y="56"/>
                  </a:lnTo>
                  <a:lnTo>
                    <a:pt x="6" y="49"/>
                  </a:lnTo>
                  <a:lnTo>
                    <a:pt x="8" y="42"/>
                  </a:lnTo>
                  <a:lnTo>
                    <a:pt x="12" y="36"/>
                  </a:lnTo>
                  <a:lnTo>
                    <a:pt x="17" y="29"/>
                  </a:lnTo>
                  <a:lnTo>
                    <a:pt x="23" y="23"/>
                  </a:lnTo>
                  <a:lnTo>
                    <a:pt x="23" y="23"/>
                  </a:lnTo>
                  <a:lnTo>
                    <a:pt x="29" y="18"/>
                  </a:lnTo>
                  <a:lnTo>
                    <a:pt x="34" y="13"/>
                  </a:lnTo>
                  <a:lnTo>
                    <a:pt x="42" y="10"/>
                  </a:lnTo>
                  <a:lnTo>
                    <a:pt x="48" y="6"/>
                  </a:lnTo>
                  <a:lnTo>
                    <a:pt x="55" y="4"/>
                  </a:lnTo>
                  <a:lnTo>
                    <a:pt x="63" y="1"/>
                  </a:lnTo>
                  <a:lnTo>
                    <a:pt x="70" y="1"/>
                  </a:lnTo>
                  <a:lnTo>
                    <a:pt x="77" y="0"/>
                  </a:lnTo>
                  <a:lnTo>
                    <a:pt x="84" y="1"/>
                  </a:lnTo>
                  <a:lnTo>
                    <a:pt x="93" y="1"/>
                  </a:lnTo>
                  <a:lnTo>
                    <a:pt x="100" y="4"/>
                  </a:lnTo>
                  <a:lnTo>
                    <a:pt x="107" y="6"/>
                  </a:lnTo>
                  <a:lnTo>
                    <a:pt x="113" y="10"/>
                  </a:lnTo>
                  <a:lnTo>
                    <a:pt x="120" y="13"/>
                  </a:lnTo>
                  <a:lnTo>
                    <a:pt x="126" y="18"/>
                  </a:lnTo>
                  <a:lnTo>
                    <a:pt x="132" y="23"/>
                  </a:lnTo>
                  <a:lnTo>
                    <a:pt x="132" y="23"/>
                  </a:lnTo>
                  <a:lnTo>
                    <a:pt x="138" y="29"/>
                  </a:lnTo>
                  <a:lnTo>
                    <a:pt x="143" y="36"/>
                  </a:lnTo>
                  <a:lnTo>
                    <a:pt x="146" y="42"/>
                  </a:lnTo>
                  <a:lnTo>
                    <a:pt x="150" y="49"/>
                  </a:lnTo>
                  <a:lnTo>
                    <a:pt x="152" y="56"/>
                  </a:lnTo>
                  <a:lnTo>
                    <a:pt x="153" y="63"/>
                  </a:lnTo>
                  <a:lnTo>
                    <a:pt x="154" y="70"/>
                  </a:lnTo>
                  <a:lnTo>
                    <a:pt x="154" y="79"/>
                  </a:lnTo>
                  <a:lnTo>
                    <a:pt x="154" y="86"/>
                  </a:lnTo>
                  <a:lnTo>
                    <a:pt x="153" y="93"/>
                  </a:lnTo>
                  <a:lnTo>
                    <a:pt x="152" y="100"/>
                  </a:lnTo>
                  <a:lnTo>
                    <a:pt x="150" y="107"/>
                  </a:lnTo>
                  <a:lnTo>
                    <a:pt x="146" y="114"/>
                  </a:lnTo>
                  <a:lnTo>
                    <a:pt x="143" y="121"/>
                  </a:lnTo>
                  <a:lnTo>
                    <a:pt x="138" y="127"/>
                  </a:lnTo>
                  <a:lnTo>
                    <a:pt x="132" y="133"/>
                  </a:lnTo>
                  <a:lnTo>
                    <a:pt x="132" y="133"/>
                  </a:lnTo>
                  <a:lnTo>
                    <a:pt x="126" y="138"/>
                  </a:lnTo>
                  <a:lnTo>
                    <a:pt x="120" y="143"/>
                  </a:lnTo>
                  <a:lnTo>
                    <a:pt x="113" y="146"/>
                  </a:lnTo>
                  <a:lnTo>
                    <a:pt x="107" y="150"/>
                  </a:lnTo>
                  <a:lnTo>
                    <a:pt x="100" y="152"/>
                  </a:lnTo>
                  <a:lnTo>
                    <a:pt x="93" y="155"/>
                  </a:lnTo>
                  <a:lnTo>
                    <a:pt x="84" y="156"/>
                  </a:lnTo>
                  <a:lnTo>
                    <a:pt x="77" y="156"/>
                  </a:lnTo>
                  <a:lnTo>
                    <a:pt x="70" y="156"/>
                  </a:lnTo>
                  <a:lnTo>
                    <a:pt x="63" y="155"/>
                  </a:lnTo>
                  <a:lnTo>
                    <a:pt x="55" y="152"/>
                  </a:lnTo>
                  <a:lnTo>
                    <a:pt x="48" y="150"/>
                  </a:lnTo>
                  <a:lnTo>
                    <a:pt x="42" y="146"/>
                  </a:lnTo>
                  <a:lnTo>
                    <a:pt x="34" y="143"/>
                  </a:lnTo>
                  <a:lnTo>
                    <a:pt x="29" y="138"/>
                  </a:lnTo>
                  <a:lnTo>
                    <a:pt x="23" y="133"/>
                  </a:lnTo>
                  <a:lnTo>
                    <a:pt x="23" y="133"/>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3" name="Freeform 91"/>
            <p:cNvSpPr>
              <a:spLocks noEditPoints="1"/>
            </p:cNvSpPr>
            <p:nvPr/>
          </p:nvSpPr>
          <p:spPr bwMode="auto">
            <a:xfrm>
              <a:off x="6584556" y="4819631"/>
              <a:ext cx="107950" cy="109538"/>
            </a:xfrm>
            <a:custGeom>
              <a:avLst/>
              <a:gdLst>
                <a:gd name="T0" fmla="*/ 102 w 204"/>
                <a:gd name="T1" fmla="*/ 206 h 206"/>
                <a:gd name="T2" fmla="*/ 82 w 204"/>
                <a:gd name="T3" fmla="*/ 203 h 206"/>
                <a:gd name="T4" fmla="*/ 63 w 204"/>
                <a:gd name="T5" fmla="*/ 197 h 206"/>
                <a:gd name="T6" fmla="*/ 45 w 204"/>
                <a:gd name="T7" fmla="*/ 188 h 206"/>
                <a:gd name="T8" fmla="*/ 30 w 204"/>
                <a:gd name="T9" fmla="*/ 176 h 206"/>
                <a:gd name="T10" fmla="*/ 23 w 204"/>
                <a:gd name="T11" fmla="*/ 168 h 206"/>
                <a:gd name="T12" fmla="*/ 12 w 204"/>
                <a:gd name="T13" fmla="*/ 151 h 206"/>
                <a:gd name="T14" fmla="*/ 4 w 204"/>
                <a:gd name="T15" fmla="*/ 133 h 206"/>
                <a:gd name="T16" fmla="*/ 0 w 204"/>
                <a:gd name="T17" fmla="*/ 113 h 206"/>
                <a:gd name="T18" fmla="*/ 0 w 204"/>
                <a:gd name="T19" fmla="*/ 104 h 206"/>
                <a:gd name="T20" fmla="*/ 1 w 204"/>
                <a:gd name="T21" fmla="*/ 83 h 206"/>
                <a:gd name="T22" fmla="*/ 7 w 204"/>
                <a:gd name="T23" fmla="*/ 64 h 206"/>
                <a:gd name="T24" fmla="*/ 17 w 204"/>
                <a:gd name="T25" fmla="*/ 47 h 206"/>
                <a:gd name="T26" fmla="*/ 30 w 204"/>
                <a:gd name="T27" fmla="*/ 31 h 206"/>
                <a:gd name="T28" fmla="*/ 37 w 204"/>
                <a:gd name="T29" fmla="*/ 24 h 206"/>
                <a:gd name="T30" fmla="*/ 54 w 204"/>
                <a:gd name="T31" fmla="*/ 12 h 206"/>
                <a:gd name="T32" fmla="*/ 73 w 204"/>
                <a:gd name="T33" fmla="*/ 5 h 206"/>
                <a:gd name="T34" fmla="*/ 92 w 204"/>
                <a:gd name="T35" fmla="*/ 2 h 206"/>
                <a:gd name="T36" fmla="*/ 102 w 204"/>
                <a:gd name="T37" fmla="*/ 0 h 206"/>
                <a:gd name="T38" fmla="*/ 122 w 204"/>
                <a:gd name="T39" fmla="*/ 3 h 206"/>
                <a:gd name="T40" fmla="*/ 141 w 204"/>
                <a:gd name="T41" fmla="*/ 9 h 206"/>
                <a:gd name="T42" fmla="*/ 159 w 204"/>
                <a:gd name="T43" fmla="*/ 18 h 206"/>
                <a:gd name="T44" fmla="*/ 175 w 204"/>
                <a:gd name="T45" fmla="*/ 31 h 206"/>
                <a:gd name="T46" fmla="*/ 182 w 204"/>
                <a:gd name="T47" fmla="*/ 38 h 206"/>
                <a:gd name="T48" fmla="*/ 192 w 204"/>
                <a:gd name="T49" fmla="*/ 55 h 206"/>
                <a:gd name="T50" fmla="*/ 201 w 204"/>
                <a:gd name="T51" fmla="*/ 74 h 206"/>
                <a:gd name="T52" fmla="*/ 204 w 204"/>
                <a:gd name="T53" fmla="*/ 93 h 206"/>
                <a:gd name="T54" fmla="*/ 204 w 204"/>
                <a:gd name="T55" fmla="*/ 113 h 206"/>
                <a:gd name="T56" fmla="*/ 201 w 204"/>
                <a:gd name="T57" fmla="*/ 132 h 206"/>
                <a:gd name="T58" fmla="*/ 192 w 204"/>
                <a:gd name="T59" fmla="*/ 151 h 206"/>
                <a:gd name="T60" fmla="*/ 182 w 204"/>
                <a:gd name="T61" fmla="*/ 168 h 206"/>
                <a:gd name="T62" fmla="*/ 175 w 204"/>
                <a:gd name="T63" fmla="*/ 176 h 206"/>
                <a:gd name="T64" fmla="*/ 159 w 204"/>
                <a:gd name="T65" fmla="*/ 188 h 206"/>
                <a:gd name="T66" fmla="*/ 141 w 204"/>
                <a:gd name="T67" fmla="*/ 197 h 206"/>
                <a:gd name="T68" fmla="*/ 122 w 204"/>
                <a:gd name="T69" fmla="*/ 203 h 206"/>
                <a:gd name="T70" fmla="*/ 102 w 204"/>
                <a:gd name="T71" fmla="*/ 206 h 206"/>
                <a:gd name="T72" fmla="*/ 102 w 204"/>
                <a:gd name="T73" fmla="*/ 50 h 206"/>
                <a:gd name="T74" fmla="*/ 92 w 204"/>
                <a:gd name="T75" fmla="*/ 51 h 206"/>
                <a:gd name="T76" fmla="*/ 73 w 204"/>
                <a:gd name="T77" fmla="*/ 60 h 206"/>
                <a:gd name="T78" fmla="*/ 65 w 204"/>
                <a:gd name="T79" fmla="*/ 66 h 206"/>
                <a:gd name="T80" fmla="*/ 54 w 204"/>
                <a:gd name="T81" fmla="*/ 83 h 206"/>
                <a:gd name="T82" fmla="*/ 50 w 204"/>
                <a:gd name="T83" fmla="*/ 104 h 206"/>
                <a:gd name="T84" fmla="*/ 51 w 204"/>
                <a:gd name="T85" fmla="*/ 113 h 206"/>
                <a:gd name="T86" fmla="*/ 58 w 204"/>
                <a:gd name="T87" fmla="*/ 132 h 206"/>
                <a:gd name="T88" fmla="*/ 65 w 204"/>
                <a:gd name="T89" fmla="*/ 140 h 206"/>
                <a:gd name="T90" fmla="*/ 82 w 204"/>
                <a:gd name="T91" fmla="*/ 152 h 206"/>
                <a:gd name="T92" fmla="*/ 102 w 204"/>
                <a:gd name="T93" fmla="*/ 156 h 206"/>
                <a:gd name="T94" fmla="*/ 113 w 204"/>
                <a:gd name="T95" fmla="*/ 155 h 206"/>
                <a:gd name="T96" fmla="*/ 132 w 204"/>
                <a:gd name="T97" fmla="*/ 146 h 206"/>
                <a:gd name="T98" fmla="*/ 139 w 204"/>
                <a:gd name="T99" fmla="*/ 140 h 206"/>
                <a:gd name="T100" fmla="*/ 151 w 204"/>
                <a:gd name="T101" fmla="*/ 123 h 206"/>
                <a:gd name="T102" fmla="*/ 154 w 204"/>
                <a:gd name="T103" fmla="*/ 104 h 206"/>
                <a:gd name="T104" fmla="*/ 151 w 204"/>
                <a:gd name="T105" fmla="*/ 83 h 206"/>
                <a:gd name="T106" fmla="*/ 139 w 204"/>
                <a:gd name="T107" fmla="*/ 66 h 206"/>
                <a:gd name="T108" fmla="*/ 132 w 204"/>
                <a:gd name="T109" fmla="*/ 60 h 206"/>
                <a:gd name="T110" fmla="*/ 113 w 204"/>
                <a:gd name="T111" fmla="*/ 51 h 206"/>
                <a:gd name="T112" fmla="*/ 102 w 204"/>
                <a:gd name="T113"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 h="206">
                  <a:moveTo>
                    <a:pt x="102" y="206"/>
                  </a:moveTo>
                  <a:lnTo>
                    <a:pt x="102" y="206"/>
                  </a:lnTo>
                  <a:lnTo>
                    <a:pt x="92" y="206"/>
                  </a:lnTo>
                  <a:lnTo>
                    <a:pt x="82" y="203"/>
                  </a:lnTo>
                  <a:lnTo>
                    <a:pt x="73" y="201"/>
                  </a:lnTo>
                  <a:lnTo>
                    <a:pt x="63" y="197"/>
                  </a:lnTo>
                  <a:lnTo>
                    <a:pt x="54" y="194"/>
                  </a:lnTo>
                  <a:lnTo>
                    <a:pt x="45" y="188"/>
                  </a:lnTo>
                  <a:lnTo>
                    <a:pt x="37" y="182"/>
                  </a:lnTo>
                  <a:lnTo>
                    <a:pt x="30" y="176"/>
                  </a:lnTo>
                  <a:lnTo>
                    <a:pt x="30" y="176"/>
                  </a:lnTo>
                  <a:lnTo>
                    <a:pt x="23" y="168"/>
                  </a:lnTo>
                  <a:lnTo>
                    <a:pt x="17" y="159"/>
                  </a:lnTo>
                  <a:lnTo>
                    <a:pt x="12" y="151"/>
                  </a:lnTo>
                  <a:lnTo>
                    <a:pt x="7" y="143"/>
                  </a:lnTo>
                  <a:lnTo>
                    <a:pt x="4" y="133"/>
                  </a:lnTo>
                  <a:lnTo>
                    <a:pt x="1" y="124"/>
                  </a:lnTo>
                  <a:lnTo>
                    <a:pt x="0" y="113"/>
                  </a:lnTo>
                  <a:lnTo>
                    <a:pt x="0" y="104"/>
                  </a:lnTo>
                  <a:lnTo>
                    <a:pt x="0" y="104"/>
                  </a:lnTo>
                  <a:lnTo>
                    <a:pt x="0" y="93"/>
                  </a:lnTo>
                  <a:lnTo>
                    <a:pt x="1" y="83"/>
                  </a:lnTo>
                  <a:lnTo>
                    <a:pt x="4" y="73"/>
                  </a:lnTo>
                  <a:lnTo>
                    <a:pt x="7" y="64"/>
                  </a:lnTo>
                  <a:lnTo>
                    <a:pt x="12" y="55"/>
                  </a:lnTo>
                  <a:lnTo>
                    <a:pt x="17" y="47"/>
                  </a:lnTo>
                  <a:lnTo>
                    <a:pt x="23" y="38"/>
                  </a:lnTo>
                  <a:lnTo>
                    <a:pt x="30" y="31"/>
                  </a:lnTo>
                  <a:lnTo>
                    <a:pt x="30" y="31"/>
                  </a:lnTo>
                  <a:lnTo>
                    <a:pt x="37" y="24"/>
                  </a:lnTo>
                  <a:lnTo>
                    <a:pt x="45" y="18"/>
                  </a:lnTo>
                  <a:lnTo>
                    <a:pt x="54" y="12"/>
                  </a:lnTo>
                  <a:lnTo>
                    <a:pt x="63" y="9"/>
                  </a:lnTo>
                  <a:lnTo>
                    <a:pt x="73" y="5"/>
                  </a:lnTo>
                  <a:lnTo>
                    <a:pt x="82" y="3"/>
                  </a:lnTo>
                  <a:lnTo>
                    <a:pt x="92" y="2"/>
                  </a:lnTo>
                  <a:lnTo>
                    <a:pt x="102" y="0"/>
                  </a:lnTo>
                  <a:lnTo>
                    <a:pt x="102" y="0"/>
                  </a:lnTo>
                  <a:lnTo>
                    <a:pt x="113" y="2"/>
                  </a:lnTo>
                  <a:lnTo>
                    <a:pt x="122" y="3"/>
                  </a:lnTo>
                  <a:lnTo>
                    <a:pt x="132" y="5"/>
                  </a:lnTo>
                  <a:lnTo>
                    <a:pt x="141" y="9"/>
                  </a:lnTo>
                  <a:lnTo>
                    <a:pt x="151" y="12"/>
                  </a:lnTo>
                  <a:lnTo>
                    <a:pt x="159" y="18"/>
                  </a:lnTo>
                  <a:lnTo>
                    <a:pt x="168" y="24"/>
                  </a:lnTo>
                  <a:lnTo>
                    <a:pt x="175" y="31"/>
                  </a:lnTo>
                  <a:lnTo>
                    <a:pt x="175" y="31"/>
                  </a:lnTo>
                  <a:lnTo>
                    <a:pt x="182" y="38"/>
                  </a:lnTo>
                  <a:lnTo>
                    <a:pt x="188" y="47"/>
                  </a:lnTo>
                  <a:lnTo>
                    <a:pt x="192" y="55"/>
                  </a:lnTo>
                  <a:lnTo>
                    <a:pt x="197" y="64"/>
                  </a:lnTo>
                  <a:lnTo>
                    <a:pt x="201" y="74"/>
                  </a:lnTo>
                  <a:lnTo>
                    <a:pt x="203" y="83"/>
                  </a:lnTo>
                  <a:lnTo>
                    <a:pt x="204" y="93"/>
                  </a:lnTo>
                  <a:lnTo>
                    <a:pt x="204" y="104"/>
                  </a:lnTo>
                  <a:lnTo>
                    <a:pt x="204" y="113"/>
                  </a:lnTo>
                  <a:lnTo>
                    <a:pt x="203" y="123"/>
                  </a:lnTo>
                  <a:lnTo>
                    <a:pt x="201" y="132"/>
                  </a:lnTo>
                  <a:lnTo>
                    <a:pt x="197" y="142"/>
                  </a:lnTo>
                  <a:lnTo>
                    <a:pt x="192" y="151"/>
                  </a:lnTo>
                  <a:lnTo>
                    <a:pt x="188" y="159"/>
                  </a:lnTo>
                  <a:lnTo>
                    <a:pt x="182" y="168"/>
                  </a:lnTo>
                  <a:lnTo>
                    <a:pt x="175" y="176"/>
                  </a:lnTo>
                  <a:lnTo>
                    <a:pt x="175" y="176"/>
                  </a:lnTo>
                  <a:lnTo>
                    <a:pt x="168" y="182"/>
                  </a:lnTo>
                  <a:lnTo>
                    <a:pt x="159" y="188"/>
                  </a:lnTo>
                  <a:lnTo>
                    <a:pt x="151" y="194"/>
                  </a:lnTo>
                  <a:lnTo>
                    <a:pt x="141" y="197"/>
                  </a:lnTo>
                  <a:lnTo>
                    <a:pt x="132" y="201"/>
                  </a:lnTo>
                  <a:lnTo>
                    <a:pt x="122" y="203"/>
                  </a:lnTo>
                  <a:lnTo>
                    <a:pt x="113" y="206"/>
                  </a:lnTo>
                  <a:lnTo>
                    <a:pt x="102" y="206"/>
                  </a:lnTo>
                  <a:lnTo>
                    <a:pt x="102" y="206"/>
                  </a:lnTo>
                  <a:close/>
                  <a:moveTo>
                    <a:pt x="102" y="50"/>
                  </a:moveTo>
                  <a:lnTo>
                    <a:pt x="102" y="50"/>
                  </a:lnTo>
                  <a:lnTo>
                    <a:pt x="92" y="51"/>
                  </a:lnTo>
                  <a:lnTo>
                    <a:pt x="82" y="55"/>
                  </a:lnTo>
                  <a:lnTo>
                    <a:pt x="73" y="60"/>
                  </a:lnTo>
                  <a:lnTo>
                    <a:pt x="65" y="66"/>
                  </a:lnTo>
                  <a:lnTo>
                    <a:pt x="65" y="66"/>
                  </a:lnTo>
                  <a:lnTo>
                    <a:pt x="58" y="74"/>
                  </a:lnTo>
                  <a:lnTo>
                    <a:pt x="54" y="83"/>
                  </a:lnTo>
                  <a:lnTo>
                    <a:pt x="51" y="93"/>
                  </a:lnTo>
                  <a:lnTo>
                    <a:pt x="50" y="104"/>
                  </a:lnTo>
                  <a:lnTo>
                    <a:pt x="50" y="104"/>
                  </a:lnTo>
                  <a:lnTo>
                    <a:pt x="51" y="113"/>
                  </a:lnTo>
                  <a:lnTo>
                    <a:pt x="54" y="124"/>
                  </a:lnTo>
                  <a:lnTo>
                    <a:pt x="58" y="132"/>
                  </a:lnTo>
                  <a:lnTo>
                    <a:pt x="65" y="140"/>
                  </a:lnTo>
                  <a:lnTo>
                    <a:pt x="65" y="140"/>
                  </a:lnTo>
                  <a:lnTo>
                    <a:pt x="73" y="146"/>
                  </a:lnTo>
                  <a:lnTo>
                    <a:pt x="82" y="152"/>
                  </a:lnTo>
                  <a:lnTo>
                    <a:pt x="92" y="155"/>
                  </a:lnTo>
                  <a:lnTo>
                    <a:pt x="102" y="156"/>
                  </a:lnTo>
                  <a:lnTo>
                    <a:pt x="102" y="156"/>
                  </a:lnTo>
                  <a:lnTo>
                    <a:pt x="113" y="155"/>
                  </a:lnTo>
                  <a:lnTo>
                    <a:pt x="122" y="152"/>
                  </a:lnTo>
                  <a:lnTo>
                    <a:pt x="132" y="146"/>
                  </a:lnTo>
                  <a:lnTo>
                    <a:pt x="139" y="140"/>
                  </a:lnTo>
                  <a:lnTo>
                    <a:pt x="139" y="140"/>
                  </a:lnTo>
                  <a:lnTo>
                    <a:pt x="146" y="132"/>
                  </a:lnTo>
                  <a:lnTo>
                    <a:pt x="151" y="123"/>
                  </a:lnTo>
                  <a:lnTo>
                    <a:pt x="154" y="113"/>
                  </a:lnTo>
                  <a:lnTo>
                    <a:pt x="154" y="104"/>
                  </a:lnTo>
                  <a:lnTo>
                    <a:pt x="154" y="93"/>
                  </a:lnTo>
                  <a:lnTo>
                    <a:pt x="151" y="83"/>
                  </a:lnTo>
                  <a:lnTo>
                    <a:pt x="146" y="74"/>
                  </a:lnTo>
                  <a:lnTo>
                    <a:pt x="139" y="66"/>
                  </a:lnTo>
                  <a:lnTo>
                    <a:pt x="139" y="66"/>
                  </a:lnTo>
                  <a:lnTo>
                    <a:pt x="132" y="60"/>
                  </a:lnTo>
                  <a:lnTo>
                    <a:pt x="122" y="55"/>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4" name="Freeform 92"/>
            <p:cNvSpPr/>
            <p:nvPr/>
          </p:nvSpPr>
          <p:spPr bwMode="auto">
            <a:xfrm>
              <a:off x="6221019" y="5275244"/>
              <a:ext cx="80963" cy="82550"/>
            </a:xfrm>
            <a:custGeom>
              <a:avLst/>
              <a:gdLst>
                <a:gd name="T0" fmla="*/ 22 w 154"/>
                <a:gd name="T1" fmla="*/ 133 h 156"/>
                <a:gd name="T2" fmla="*/ 12 w 154"/>
                <a:gd name="T3" fmla="*/ 120 h 156"/>
                <a:gd name="T4" fmla="*/ 5 w 154"/>
                <a:gd name="T5" fmla="*/ 107 h 156"/>
                <a:gd name="T6" fmla="*/ 1 w 154"/>
                <a:gd name="T7" fmla="*/ 93 h 156"/>
                <a:gd name="T8" fmla="*/ 0 w 154"/>
                <a:gd name="T9" fmla="*/ 77 h 156"/>
                <a:gd name="T10" fmla="*/ 1 w 154"/>
                <a:gd name="T11" fmla="*/ 63 h 156"/>
                <a:gd name="T12" fmla="*/ 5 w 154"/>
                <a:gd name="T13" fmla="*/ 49 h 156"/>
                <a:gd name="T14" fmla="*/ 12 w 154"/>
                <a:gd name="T15" fmla="*/ 34 h 156"/>
                <a:gd name="T16" fmla="*/ 22 w 154"/>
                <a:gd name="T17" fmla="*/ 23 h 156"/>
                <a:gd name="T18" fmla="*/ 28 w 154"/>
                <a:gd name="T19" fmla="*/ 18 h 156"/>
                <a:gd name="T20" fmla="*/ 41 w 154"/>
                <a:gd name="T21" fmla="*/ 10 h 156"/>
                <a:gd name="T22" fmla="*/ 54 w 154"/>
                <a:gd name="T23" fmla="*/ 4 h 156"/>
                <a:gd name="T24" fmla="*/ 70 w 154"/>
                <a:gd name="T25" fmla="*/ 0 h 156"/>
                <a:gd name="T26" fmla="*/ 84 w 154"/>
                <a:gd name="T27" fmla="*/ 0 h 156"/>
                <a:gd name="T28" fmla="*/ 100 w 154"/>
                <a:gd name="T29" fmla="*/ 4 h 156"/>
                <a:gd name="T30" fmla="*/ 113 w 154"/>
                <a:gd name="T31" fmla="*/ 10 h 156"/>
                <a:gd name="T32" fmla="*/ 126 w 154"/>
                <a:gd name="T33" fmla="*/ 18 h 156"/>
                <a:gd name="T34" fmla="*/ 132 w 154"/>
                <a:gd name="T35" fmla="*/ 23 h 156"/>
                <a:gd name="T36" fmla="*/ 142 w 154"/>
                <a:gd name="T37" fmla="*/ 34 h 156"/>
                <a:gd name="T38" fmla="*/ 149 w 154"/>
                <a:gd name="T39" fmla="*/ 49 h 156"/>
                <a:gd name="T40" fmla="*/ 153 w 154"/>
                <a:gd name="T41" fmla="*/ 63 h 156"/>
                <a:gd name="T42" fmla="*/ 154 w 154"/>
                <a:gd name="T43" fmla="*/ 77 h 156"/>
                <a:gd name="T44" fmla="*/ 153 w 154"/>
                <a:gd name="T45" fmla="*/ 93 h 156"/>
                <a:gd name="T46" fmla="*/ 149 w 154"/>
                <a:gd name="T47" fmla="*/ 107 h 156"/>
                <a:gd name="T48" fmla="*/ 142 w 154"/>
                <a:gd name="T49" fmla="*/ 120 h 156"/>
                <a:gd name="T50" fmla="*/ 132 w 154"/>
                <a:gd name="T51" fmla="*/ 133 h 156"/>
                <a:gd name="T52" fmla="*/ 126 w 154"/>
                <a:gd name="T53" fmla="*/ 138 h 156"/>
                <a:gd name="T54" fmla="*/ 113 w 154"/>
                <a:gd name="T55" fmla="*/ 146 h 156"/>
                <a:gd name="T56" fmla="*/ 100 w 154"/>
                <a:gd name="T57" fmla="*/ 152 h 156"/>
                <a:gd name="T58" fmla="*/ 84 w 154"/>
                <a:gd name="T59" fmla="*/ 154 h 156"/>
                <a:gd name="T60" fmla="*/ 70 w 154"/>
                <a:gd name="T61" fmla="*/ 154 h 156"/>
                <a:gd name="T62" fmla="*/ 54 w 154"/>
                <a:gd name="T63" fmla="*/ 152 h 156"/>
                <a:gd name="T64" fmla="*/ 41 w 154"/>
                <a:gd name="T65" fmla="*/ 146 h 156"/>
                <a:gd name="T66" fmla="*/ 28 w 154"/>
                <a:gd name="T67" fmla="*/ 138 h 156"/>
                <a:gd name="T68" fmla="*/ 22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2" y="133"/>
                  </a:moveTo>
                  <a:lnTo>
                    <a:pt x="22" y="133"/>
                  </a:lnTo>
                  <a:lnTo>
                    <a:pt x="16" y="127"/>
                  </a:lnTo>
                  <a:lnTo>
                    <a:pt x="12" y="120"/>
                  </a:lnTo>
                  <a:lnTo>
                    <a:pt x="8" y="114"/>
                  </a:lnTo>
                  <a:lnTo>
                    <a:pt x="5" y="107"/>
                  </a:lnTo>
                  <a:lnTo>
                    <a:pt x="2" y="100"/>
                  </a:lnTo>
                  <a:lnTo>
                    <a:pt x="1" y="93"/>
                  </a:lnTo>
                  <a:lnTo>
                    <a:pt x="0" y="86"/>
                  </a:lnTo>
                  <a:lnTo>
                    <a:pt x="0" y="77"/>
                  </a:lnTo>
                  <a:lnTo>
                    <a:pt x="0" y="70"/>
                  </a:lnTo>
                  <a:lnTo>
                    <a:pt x="1" y="63"/>
                  </a:lnTo>
                  <a:lnTo>
                    <a:pt x="2" y="56"/>
                  </a:lnTo>
                  <a:lnTo>
                    <a:pt x="5" y="49"/>
                  </a:lnTo>
                  <a:lnTo>
                    <a:pt x="8" y="42"/>
                  </a:lnTo>
                  <a:lnTo>
                    <a:pt x="12" y="34"/>
                  </a:lnTo>
                  <a:lnTo>
                    <a:pt x="16" y="29"/>
                  </a:lnTo>
                  <a:lnTo>
                    <a:pt x="22" y="23"/>
                  </a:lnTo>
                  <a:lnTo>
                    <a:pt x="22" y="23"/>
                  </a:lnTo>
                  <a:lnTo>
                    <a:pt x="28" y="18"/>
                  </a:lnTo>
                  <a:lnTo>
                    <a:pt x="34" y="13"/>
                  </a:lnTo>
                  <a:lnTo>
                    <a:pt x="41" y="10"/>
                  </a:lnTo>
                  <a:lnTo>
                    <a:pt x="47" y="6"/>
                  </a:lnTo>
                  <a:lnTo>
                    <a:pt x="54" y="4"/>
                  </a:lnTo>
                  <a:lnTo>
                    <a:pt x="63" y="1"/>
                  </a:lnTo>
                  <a:lnTo>
                    <a:pt x="70" y="0"/>
                  </a:lnTo>
                  <a:lnTo>
                    <a:pt x="77" y="0"/>
                  </a:lnTo>
                  <a:lnTo>
                    <a:pt x="84" y="0"/>
                  </a:lnTo>
                  <a:lnTo>
                    <a:pt x="91" y="1"/>
                  </a:lnTo>
                  <a:lnTo>
                    <a:pt x="100" y="4"/>
                  </a:lnTo>
                  <a:lnTo>
                    <a:pt x="107" y="6"/>
                  </a:lnTo>
                  <a:lnTo>
                    <a:pt x="113" y="10"/>
                  </a:lnTo>
                  <a:lnTo>
                    <a:pt x="120" y="13"/>
                  </a:lnTo>
                  <a:lnTo>
                    <a:pt x="126" y="18"/>
                  </a:lnTo>
                  <a:lnTo>
                    <a:pt x="132" y="23"/>
                  </a:lnTo>
                  <a:lnTo>
                    <a:pt x="132" y="23"/>
                  </a:lnTo>
                  <a:lnTo>
                    <a:pt x="137" y="29"/>
                  </a:lnTo>
                  <a:lnTo>
                    <a:pt x="142" y="34"/>
                  </a:lnTo>
                  <a:lnTo>
                    <a:pt x="146" y="42"/>
                  </a:lnTo>
                  <a:lnTo>
                    <a:pt x="149" y="49"/>
                  </a:lnTo>
                  <a:lnTo>
                    <a:pt x="152" y="56"/>
                  </a:lnTo>
                  <a:lnTo>
                    <a:pt x="153" y="63"/>
                  </a:lnTo>
                  <a:lnTo>
                    <a:pt x="154" y="70"/>
                  </a:lnTo>
                  <a:lnTo>
                    <a:pt x="154" y="77"/>
                  </a:lnTo>
                  <a:lnTo>
                    <a:pt x="154" y="86"/>
                  </a:lnTo>
                  <a:lnTo>
                    <a:pt x="153" y="93"/>
                  </a:lnTo>
                  <a:lnTo>
                    <a:pt x="152" y="100"/>
                  </a:lnTo>
                  <a:lnTo>
                    <a:pt x="149" y="107"/>
                  </a:lnTo>
                  <a:lnTo>
                    <a:pt x="146" y="114"/>
                  </a:lnTo>
                  <a:lnTo>
                    <a:pt x="142" y="120"/>
                  </a:lnTo>
                  <a:lnTo>
                    <a:pt x="137" y="127"/>
                  </a:lnTo>
                  <a:lnTo>
                    <a:pt x="132" y="133"/>
                  </a:lnTo>
                  <a:lnTo>
                    <a:pt x="132" y="133"/>
                  </a:lnTo>
                  <a:lnTo>
                    <a:pt x="126" y="138"/>
                  </a:lnTo>
                  <a:lnTo>
                    <a:pt x="120" y="143"/>
                  </a:lnTo>
                  <a:lnTo>
                    <a:pt x="113" y="146"/>
                  </a:lnTo>
                  <a:lnTo>
                    <a:pt x="107" y="150"/>
                  </a:lnTo>
                  <a:lnTo>
                    <a:pt x="100" y="152"/>
                  </a:lnTo>
                  <a:lnTo>
                    <a:pt x="91" y="154"/>
                  </a:lnTo>
                  <a:lnTo>
                    <a:pt x="84" y="154"/>
                  </a:lnTo>
                  <a:lnTo>
                    <a:pt x="77" y="156"/>
                  </a:lnTo>
                  <a:lnTo>
                    <a:pt x="70" y="154"/>
                  </a:lnTo>
                  <a:lnTo>
                    <a:pt x="63" y="154"/>
                  </a:lnTo>
                  <a:lnTo>
                    <a:pt x="54" y="152"/>
                  </a:lnTo>
                  <a:lnTo>
                    <a:pt x="47" y="150"/>
                  </a:lnTo>
                  <a:lnTo>
                    <a:pt x="41" y="146"/>
                  </a:lnTo>
                  <a:lnTo>
                    <a:pt x="34" y="143"/>
                  </a:lnTo>
                  <a:lnTo>
                    <a:pt x="28" y="138"/>
                  </a:lnTo>
                  <a:lnTo>
                    <a:pt x="22" y="133"/>
                  </a:lnTo>
                  <a:lnTo>
                    <a:pt x="22" y="133"/>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5" name="Freeform 93"/>
            <p:cNvSpPr>
              <a:spLocks noEditPoints="1"/>
            </p:cNvSpPr>
            <p:nvPr/>
          </p:nvSpPr>
          <p:spPr bwMode="auto">
            <a:xfrm>
              <a:off x="6206731" y="5260956"/>
              <a:ext cx="107950" cy="109538"/>
            </a:xfrm>
            <a:custGeom>
              <a:avLst/>
              <a:gdLst>
                <a:gd name="T0" fmla="*/ 102 w 204"/>
                <a:gd name="T1" fmla="*/ 206 h 206"/>
                <a:gd name="T2" fmla="*/ 82 w 204"/>
                <a:gd name="T3" fmla="*/ 203 h 206"/>
                <a:gd name="T4" fmla="*/ 63 w 204"/>
                <a:gd name="T5" fmla="*/ 197 h 206"/>
                <a:gd name="T6" fmla="*/ 45 w 204"/>
                <a:gd name="T7" fmla="*/ 188 h 206"/>
                <a:gd name="T8" fmla="*/ 30 w 204"/>
                <a:gd name="T9" fmla="*/ 175 h 206"/>
                <a:gd name="T10" fmla="*/ 22 w 204"/>
                <a:gd name="T11" fmla="*/ 168 h 206"/>
                <a:gd name="T12" fmla="*/ 12 w 204"/>
                <a:gd name="T13" fmla="*/ 151 h 206"/>
                <a:gd name="T14" fmla="*/ 3 w 204"/>
                <a:gd name="T15" fmla="*/ 132 h 206"/>
                <a:gd name="T16" fmla="*/ 0 w 204"/>
                <a:gd name="T17" fmla="*/ 113 h 206"/>
                <a:gd name="T18" fmla="*/ 0 w 204"/>
                <a:gd name="T19" fmla="*/ 93 h 206"/>
                <a:gd name="T20" fmla="*/ 3 w 204"/>
                <a:gd name="T21" fmla="*/ 74 h 206"/>
                <a:gd name="T22" fmla="*/ 12 w 204"/>
                <a:gd name="T23" fmla="*/ 55 h 206"/>
                <a:gd name="T24" fmla="*/ 22 w 204"/>
                <a:gd name="T25" fmla="*/ 38 h 206"/>
                <a:gd name="T26" fmla="*/ 30 w 204"/>
                <a:gd name="T27" fmla="*/ 30 h 206"/>
                <a:gd name="T28" fmla="*/ 45 w 204"/>
                <a:gd name="T29" fmla="*/ 18 h 206"/>
                <a:gd name="T30" fmla="*/ 63 w 204"/>
                <a:gd name="T31" fmla="*/ 8 h 206"/>
                <a:gd name="T32" fmla="*/ 82 w 204"/>
                <a:gd name="T33" fmla="*/ 2 h 206"/>
                <a:gd name="T34" fmla="*/ 102 w 204"/>
                <a:gd name="T35" fmla="*/ 0 h 206"/>
                <a:gd name="T36" fmla="*/ 113 w 204"/>
                <a:gd name="T37" fmla="*/ 0 h 206"/>
                <a:gd name="T38" fmla="*/ 132 w 204"/>
                <a:gd name="T39" fmla="*/ 5 h 206"/>
                <a:gd name="T40" fmla="*/ 151 w 204"/>
                <a:gd name="T41" fmla="*/ 12 h 206"/>
                <a:gd name="T42" fmla="*/ 167 w 204"/>
                <a:gd name="T43" fmla="*/ 24 h 206"/>
                <a:gd name="T44" fmla="*/ 174 w 204"/>
                <a:gd name="T45" fmla="*/ 30 h 206"/>
                <a:gd name="T46" fmla="*/ 187 w 204"/>
                <a:gd name="T47" fmla="*/ 46 h 206"/>
                <a:gd name="T48" fmla="*/ 197 w 204"/>
                <a:gd name="T49" fmla="*/ 64 h 206"/>
                <a:gd name="T50" fmla="*/ 203 w 204"/>
                <a:gd name="T51" fmla="*/ 83 h 206"/>
                <a:gd name="T52" fmla="*/ 204 w 204"/>
                <a:gd name="T53" fmla="*/ 102 h 206"/>
                <a:gd name="T54" fmla="*/ 203 w 204"/>
                <a:gd name="T55" fmla="*/ 122 h 206"/>
                <a:gd name="T56" fmla="*/ 197 w 204"/>
                <a:gd name="T57" fmla="*/ 141 h 206"/>
                <a:gd name="T58" fmla="*/ 187 w 204"/>
                <a:gd name="T59" fmla="*/ 159 h 206"/>
                <a:gd name="T60" fmla="*/ 174 w 204"/>
                <a:gd name="T61" fmla="*/ 175 h 206"/>
                <a:gd name="T62" fmla="*/ 167 w 204"/>
                <a:gd name="T63" fmla="*/ 182 h 206"/>
                <a:gd name="T64" fmla="*/ 151 w 204"/>
                <a:gd name="T65" fmla="*/ 194 h 206"/>
                <a:gd name="T66" fmla="*/ 132 w 204"/>
                <a:gd name="T67" fmla="*/ 201 h 206"/>
                <a:gd name="T68" fmla="*/ 113 w 204"/>
                <a:gd name="T69" fmla="*/ 204 h 206"/>
                <a:gd name="T70" fmla="*/ 102 w 204"/>
                <a:gd name="T71" fmla="*/ 206 h 206"/>
                <a:gd name="T72" fmla="*/ 102 w 204"/>
                <a:gd name="T73" fmla="*/ 50 h 206"/>
                <a:gd name="T74" fmla="*/ 82 w 204"/>
                <a:gd name="T75" fmla="*/ 54 h 206"/>
                <a:gd name="T76" fmla="*/ 65 w 204"/>
                <a:gd name="T77" fmla="*/ 65 h 206"/>
                <a:gd name="T78" fmla="*/ 58 w 204"/>
                <a:gd name="T79" fmla="*/ 74 h 206"/>
                <a:gd name="T80" fmla="*/ 51 w 204"/>
                <a:gd name="T81" fmla="*/ 93 h 206"/>
                <a:gd name="T82" fmla="*/ 51 w 204"/>
                <a:gd name="T83" fmla="*/ 113 h 206"/>
                <a:gd name="T84" fmla="*/ 58 w 204"/>
                <a:gd name="T85" fmla="*/ 132 h 206"/>
                <a:gd name="T86" fmla="*/ 65 w 204"/>
                <a:gd name="T87" fmla="*/ 140 h 206"/>
                <a:gd name="T88" fmla="*/ 82 w 204"/>
                <a:gd name="T89" fmla="*/ 151 h 206"/>
                <a:gd name="T90" fmla="*/ 102 w 204"/>
                <a:gd name="T91" fmla="*/ 156 h 206"/>
                <a:gd name="T92" fmla="*/ 113 w 204"/>
                <a:gd name="T93" fmla="*/ 154 h 206"/>
                <a:gd name="T94" fmla="*/ 132 w 204"/>
                <a:gd name="T95" fmla="*/ 146 h 206"/>
                <a:gd name="T96" fmla="*/ 139 w 204"/>
                <a:gd name="T97" fmla="*/ 140 h 206"/>
                <a:gd name="T98" fmla="*/ 151 w 204"/>
                <a:gd name="T99" fmla="*/ 122 h 206"/>
                <a:gd name="T100" fmla="*/ 154 w 204"/>
                <a:gd name="T101" fmla="*/ 102 h 206"/>
                <a:gd name="T102" fmla="*/ 151 w 204"/>
                <a:gd name="T103" fmla="*/ 83 h 206"/>
                <a:gd name="T104" fmla="*/ 139 w 204"/>
                <a:gd name="T105" fmla="*/ 65 h 206"/>
                <a:gd name="T106" fmla="*/ 132 w 204"/>
                <a:gd name="T107" fmla="*/ 59 h 206"/>
                <a:gd name="T108" fmla="*/ 113 w 204"/>
                <a:gd name="T109" fmla="*/ 51 h 206"/>
                <a:gd name="T110" fmla="*/ 102 w 204"/>
                <a:gd name="T111"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6">
                  <a:moveTo>
                    <a:pt x="102" y="206"/>
                  </a:moveTo>
                  <a:lnTo>
                    <a:pt x="102" y="206"/>
                  </a:lnTo>
                  <a:lnTo>
                    <a:pt x="91" y="204"/>
                  </a:lnTo>
                  <a:lnTo>
                    <a:pt x="82" y="203"/>
                  </a:lnTo>
                  <a:lnTo>
                    <a:pt x="72" y="201"/>
                  </a:lnTo>
                  <a:lnTo>
                    <a:pt x="63" y="197"/>
                  </a:lnTo>
                  <a:lnTo>
                    <a:pt x="53" y="194"/>
                  </a:lnTo>
                  <a:lnTo>
                    <a:pt x="45" y="188"/>
                  </a:lnTo>
                  <a:lnTo>
                    <a:pt x="37" y="182"/>
                  </a:lnTo>
                  <a:lnTo>
                    <a:pt x="30" y="175"/>
                  </a:lnTo>
                  <a:lnTo>
                    <a:pt x="30" y="175"/>
                  </a:lnTo>
                  <a:lnTo>
                    <a:pt x="22" y="168"/>
                  </a:lnTo>
                  <a:lnTo>
                    <a:pt x="16" y="159"/>
                  </a:lnTo>
                  <a:lnTo>
                    <a:pt x="12" y="151"/>
                  </a:lnTo>
                  <a:lnTo>
                    <a:pt x="7" y="141"/>
                  </a:lnTo>
                  <a:lnTo>
                    <a:pt x="3" y="132"/>
                  </a:lnTo>
                  <a:lnTo>
                    <a:pt x="1" y="122"/>
                  </a:lnTo>
                  <a:lnTo>
                    <a:pt x="0" y="113"/>
                  </a:lnTo>
                  <a:lnTo>
                    <a:pt x="0" y="102"/>
                  </a:lnTo>
                  <a:lnTo>
                    <a:pt x="0" y="93"/>
                  </a:lnTo>
                  <a:lnTo>
                    <a:pt x="1" y="83"/>
                  </a:lnTo>
                  <a:lnTo>
                    <a:pt x="3" y="74"/>
                  </a:lnTo>
                  <a:lnTo>
                    <a:pt x="7" y="64"/>
                  </a:lnTo>
                  <a:lnTo>
                    <a:pt x="12" y="55"/>
                  </a:lnTo>
                  <a:lnTo>
                    <a:pt x="16" y="46"/>
                  </a:lnTo>
                  <a:lnTo>
                    <a:pt x="22" y="38"/>
                  </a:lnTo>
                  <a:lnTo>
                    <a:pt x="30" y="30"/>
                  </a:lnTo>
                  <a:lnTo>
                    <a:pt x="30" y="30"/>
                  </a:lnTo>
                  <a:lnTo>
                    <a:pt x="37" y="24"/>
                  </a:lnTo>
                  <a:lnTo>
                    <a:pt x="45" y="18"/>
                  </a:lnTo>
                  <a:lnTo>
                    <a:pt x="53" y="12"/>
                  </a:lnTo>
                  <a:lnTo>
                    <a:pt x="63" y="8"/>
                  </a:lnTo>
                  <a:lnTo>
                    <a:pt x="72" y="5"/>
                  </a:lnTo>
                  <a:lnTo>
                    <a:pt x="82" y="2"/>
                  </a:lnTo>
                  <a:lnTo>
                    <a:pt x="91" y="0"/>
                  </a:lnTo>
                  <a:lnTo>
                    <a:pt x="102" y="0"/>
                  </a:lnTo>
                  <a:lnTo>
                    <a:pt x="102" y="0"/>
                  </a:lnTo>
                  <a:lnTo>
                    <a:pt x="113" y="0"/>
                  </a:lnTo>
                  <a:lnTo>
                    <a:pt x="122" y="2"/>
                  </a:lnTo>
                  <a:lnTo>
                    <a:pt x="132" y="5"/>
                  </a:lnTo>
                  <a:lnTo>
                    <a:pt x="141" y="8"/>
                  </a:lnTo>
                  <a:lnTo>
                    <a:pt x="151" y="12"/>
                  </a:lnTo>
                  <a:lnTo>
                    <a:pt x="159" y="18"/>
                  </a:lnTo>
                  <a:lnTo>
                    <a:pt x="167" y="24"/>
                  </a:lnTo>
                  <a:lnTo>
                    <a:pt x="174" y="30"/>
                  </a:lnTo>
                  <a:lnTo>
                    <a:pt x="174" y="30"/>
                  </a:lnTo>
                  <a:lnTo>
                    <a:pt x="181" y="38"/>
                  </a:lnTo>
                  <a:lnTo>
                    <a:pt x="187" y="46"/>
                  </a:lnTo>
                  <a:lnTo>
                    <a:pt x="192" y="55"/>
                  </a:lnTo>
                  <a:lnTo>
                    <a:pt x="197" y="64"/>
                  </a:lnTo>
                  <a:lnTo>
                    <a:pt x="200" y="74"/>
                  </a:lnTo>
                  <a:lnTo>
                    <a:pt x="203" y="83"/>
                  </a:lnTo>
                  <a:lnTo>
                    <a:pt x="204" y="93"/>
                  </a:lnTo>
                  <a:lnTo>
                    <a:pt x="204" y="102"/>
                  </a:lnTo>
                  <a:lnTo>
                    <a:pt x="204" y="113"/>
                  </a:lnTo>
                  <a:lnTo>
                    <a:pt x="203" y="122"/>
                  </a:lnTo>
                  <a:lnTo>
                    <a:pt x="200" y="132"/>
                  </a:lnTo>
                  <a:lnTo>
                    <a:pt x="197" y="141"/>
                  </a:lnTo>
                  <a:lnTo>
                    <a:pt x="192" y="151"/>
                  </a:lnTo>
                  <a:lnTo>
                    <a:pt x="187" y="159"/>
                  </a:lnTo>
                  <a:lnTo>
                    <a:pt x="181" y="168"/>
                  </a:lnTo>
                  <a:lnTo>
                    <a:pt x="174" y="175"/>
                  </a:lnTo>
                  <a:lnTo>
                    <a:pt x="174" y="175"/>
                  </a:lnTo>
                  <a:lnTo>
                    <a:pt x="167" y="182"/>
                  </a:lnTo>
                  <a:lnTo>
                    <a:pt x="159" y="188"/>
                  </a:lnTo>
                  <a:lnTo>
                    <a:pt x="151" y="194"/>
                  </a:lnTo>
                  <a:lnTo>
                    <a:pt x="141" y="197"/>
                  </a:lnTo>
                  <a:lnTo>
                    <a:pt x="132" y="201"/>
                  </a:lnTo>
                  <a:lnTo>
                    <a:pt x="122" y="203"/>
                  </a:lnTo>
                  <a:lnTo>
                    <a:pt x="113" y="204"/>
                  </a:lnTo>
                  <a:lnTo>
                    <a:pt x="102" y="206"/>
                  </a:lnTo>
                  <a:lnTo>
                    <a:pt x="102" y="206"/>
                  </a:lnTo>
                  <a:close/>
                  <a:moveTo>
                    <a:pt x="102" y="50"/>
                  </a:moveTo>
                  <a:lnTo>
                    <a:pt x="102" y="50"/>
                  </a:lnTo>
                  <a:lnTo>
                    <a:pt x="91" y="51"/>
                  </a:lnTo>
                  <a:lnTo>
                    <a:pt x="82" y="54"/>
                  </a:lnTo>
                  <a:lnTo>
                    <a:pt x="72" y="59"/>
                  </a:lnTo>
                  <a:lnTo>
                    <a:pt x="65" y="65"/>
                  </a:lnTo>
                  <a:lnTo>
                    <a:pt x="65" y="65"/>
                  </a:lnTo>
                  <a:lnTo>
                    <a:pt x="58" y="74"/>
                  </a:lnTo>
                  <a:lnTo>
                    <a:pt x="53" y="83"/>
                  </a:lnTo>
                  <a:lnTo>
                    <a:pt x="51" y="93"/>
                  </a:lnTo>
                  <a:lnTo>
                    <a:pt x="50" y="102"/>
                  </a:lnTo>
                  <a:lnTo>
                    <a:pt x="51" y="113"/>
                  </a:lnTo>
                  <a:lnTo>
                    <a:pt x="53" y="122"/>
                  </a:lnTo>
                  <a:lnTo>
                    <a:pt x="58" y="132"/>
                  </a:lnTo>
                  <a:lnTo>
                    <a:pt x="65" y="140"/>
                  </a:lnTo>
                  <a:lnTo>
                    <a:pt x="65" y="140"/>
                  </a:lnTo>
                  <a:lnTo>
                    <a:pt x="72" y="146"/>
                  </a:lnTo>
                  <a:lnTo>
                    <a:pt x="82" y="151"/>
                  </a:lnTo>
                  <a:lnTo>
                    <a:pt x="91" y="154"/>
                  </a:lnTo>
                  <a:lnTo>
                    <a:pt x="102" y="156"/>
                  </a:lnTo>
                  <a:lnTo>
                    <a:pt x="102" y="156"/>
                  </a:lnTo>
                  <a:lnTo>
                    <a:pt x="113" y="154"/>
                  </a:lnTo>
                  <a:lnTo>
                    <a:pt x="122" y="151"/>
                  </a:lnTo>
                  <a:lnTo>
                    <a:pt x="132" y="146"/>
                  </a:lnTo>
                  <a:lnTo>
                    <a:pt x="139" y="140"/>
                  </a:lnTo>
                  <a:lnTo>
                    <a:pt x="139" y="140"/>
                  </a:lnTo>
                  <a:lnTo>
                    <a:pt x="146" y="132"/>
                  </a:lnTo>
                  <a:lnTo>
                    <a:pt x="151" y="122"/>
                  </a:lnTo>
                  <a:lnTo>
                    <a:pt x="153" y="113"/>
                  </a:lnTo>
                  <a:lnTo>
                    <a:pt x="154" y="102"/>
                  </a:lnTo>
                  <a:lnTo>
                    <a:pt x="153" y="93"/>
                  </a:lnTo>
                  <a:lnTo>
                    <a:pt x="151" y="83"/>
                  </a:lnTo>
                  <a:lnTo>
                    <a:pt x="146" y="74"/>
                  </a:lnTo>
                  <a:lnTo>
                    <a:pt x="139" y="65"/>
                  </a:lnTo>
                  <a:lnTo>
                    <a:pt x="139" y="65"/>
                  </a:lnTo>
                  <a:lnTo>
                    <a:pt x="132" y="59"/>
                  </a:lnTo>
                  <a:lnTo>
                    <a:pt x="122" y="54"/>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6" name="Freeform 94"/>
            <p:cNvSpPr/>
            <p:nvPr/>
          </p:nvSpPr>
          <p:spPr bwMode="auto">
            <a:xfrm>
              <a:off x="6395644" y="5119669"/>
              <a:ext cx="93663" cy="47625"/>
            </a:xfrm>
            <a:custGeom>
              <a:avLst/>
              <a:gdLst>
                <a:gd name="T0" fmla="*/ 0 w 176"/>
                <a:gd name="T1" fmla="*/ 90 h 90"/>
                <a:gd name="T2" fmla="*/ 176 w 176"/>
                <a:gd name="T3" fmla="*/ 0 h 90"/>
                <a:gd name="T4" fmla="*/ 0 w 176"/>
                <a:gd name="T5" fmla="*/ 90 h 90"/>
              </a:gdLst>
              <a:ahLst/>
              <a:cxnLst>
                <a:cxn ang="0">
                  <a:pos x="T0" y="T1"/>
                </a:cxn>
                <a:cxn ang="0">
                  <a:pos x="T2" y="T3"/>
                </a:cxn>
                <a:cxn ang="0">
                  <a:pos x="T4" y="T5"/>
                </a:cxn>
              </a:cxnLst>
              <a:rect l="0" t="0" r="r" b="b"/>
              <a:pathLst>
                <a:path w="176" h="90">
                  <a:moveTo>
                    <a:pt x="0" y="90"/>
                  </a:moveTo>
                  <a:lnTo>
                    <a:pt x="176" y="0"/>
                  </a:lnTo>
                  <a:lnTo>
                    <a:pt x="0" y="9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7" name="Line 95"/>
            <p:cNvSpPr>
              <a:spLocks noChangeShapeType="1"/>
            </p:cNvSpPr>
            <p:nvPr/>
          </p:nvSpPr>
          <p:spPr bwMode="auto">
            <a:xfrm flipV="1">
              <a:off x="6395644" y="5119669"/>
              <a:ext cx="93663"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8" name="Freeform 96"/>
            <p:cNvSpPr/>
            <p:nvPr/>
          </p:nvSpPr>
          <p:spPr bwMode="auto">
            <a:xfrm>
              <a:off x="6389294" y="5108556"/>
              <a:ext cx="106363" cy="71438"/>
            </a:xfrm>
            <a:custGeom>
              <a:avLst/>
              <a:gdLst>
                <a:gd name="T0" fmla="*/ 24 w 200"/>
                <a:gd name="T1" fmla="*/ 135 h 135"/>
                <a:gd name="T2" fmla="*/ 0 w 200"/>
                <a:gd name="T3" fmla="*/ 91 h 135"/>
                <a:gd name="T4" fmla="*/ 176 w 200"/>
                <a:gd name="T5" fmla="*/ 0 h 135"/>
                <a:gd name="T6" fmla="*/ 200 w 200"/>
                <a:gd name="T7" fmla="*/ 44 h 135"/>
                <a:gd name="T8" fmla="*/ 24 w 200"/>
                <a:gd name="T9" fmla="*/ 135 h 135"/>
              </a:gdLst>
              <a:ahLst/>
              <a:cxnLst>
                <a:cxn ang="0">
                  <a:pos x="T0" y="T1"/>
                </a:cxn>
                <a:cxn ang="0">
                  <a:pos x="T2" y="T3"/>
                </a:cxn>
                <a:cxn ang="0">
                  <a:pos x="T4" y="T5"/>
                </a:cxn>
                <a:cxn ang="0">
                  <a:pos x="T6" y="T7"/>
                </a:cxn>
                <a:cxn ang="0">
                  <a:pos x="T8" y="T9"/>
                </a:cxn>
              </a:cxnLst>
              <a:rect l="0" t="0" r="r" b="b"/>
              <a:pathLst>
                <a:path w="200" h="135">
                  <a:moveTo>
                    <a:pt x="24" y="135"/>
                  </a:moveTo>
                  <a:lnTo>
                    <a:pt x="0" y="91"/>
                  </a:lnTo>
                  <a:lnTo>
                    <a:pt x="176" y="0"/>
                  </a:lnTo>
                  <a:lnTo>
                    <a:pt x="200" y="44"/>
                  </a:lnTo>
                  <a:lnTo>
                    <a:pt x="24" y="1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9" name="Freeform 97"/>
            <p:cNvSpPr/>
            <p:nvPr/>
          </p:nvSpPr>
          <p:spPr bwMode="auto">
            <a:xfrm>
              <a:off x="6290869" y="5218094"/>
              <a:ext cx="44450" cy="68263"/>
            </a:xfrm>
            <a:custGeom>
              <a:avLst/>
              <a:gdLst>
                <a:gd name="T0" fmla="*/ 0 w 86"/>
                <a:gd name="T1" fmla="*/ 129 h 129"/>
                <a:gd name="T2" fmla="*/ 86 w 86"/>
                <a:gd name="T3" fmla="*/ 0 h 129"/>
                <a:gd name="T4" fmla="*/ 0 w 86"/>
                <a:gd name="T5" fmla="*/ 129 h 129"/>
              </a:gdLst>
              <a:ahLst/>
              <a:cxnLst>
                <a:cxn ang="0">
                  <a:pos x="T0" y="T1"/>
                </a:cxn>
                <a:cxn ang="0">
                  <a:pos x="T2" y="T3"/>
                </a:cxn>
                <a:cxn ang="0">
                  <a:pos x="T4" y="T5"/>
                </a:cxn>
              </a:cxnLst>
              <a:rect l="0" t="0" r="r" b="b"/>
              <a:pathLst>
                <a:path w="86" h="129">
                  <a:moveTo>
                    <a:pt x="0" y="129"/>
                  </a:moveTo>
                  <a:lnTo>
                    <a:pt x="86" y="0"/>
                  </a:lnTo>
                  <a:lnTo>
                    <a:pt x="0" y="129"/>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0" name="Line 98"/>
            <p:cNvSpPr>
              <a:spLocks noChangeShapeType="1"/>
            </p:cNvSpPr>
            <p:nvPr/>
          </p:nvSpPr>
          <p:spPr bwMode="auto">
            <a:xfrm flipV="1">
              <a:off x="6290869" y="5218094"/>
              <a:ext cx="44450" cy="682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1" name="Freeform 99"/>
            <p:cNvSpPr/>
            <p:nvPr/>
          </p:nvSpPr>
          <p:spPr bwMode="auto">
            <a:xfrm>
              <a:off x="6279756" y="5211744"/>
              <a:ext cx="68263" cy="82550"/>
            </a:xfrm>
            <a:custGeom>
              <a:avLst/>
              <a:gdLst>
                <a:gd name="T0" fmla="*/ 42 w 129"/>
                <a:gd name="T1" fmla="*/ 157 h 157"/>
                <a:gd name="T2" fmla="*/ 0 w 129"/>
                <a:gd name="T3" fmla="*/ 128 h 157"/>
                <a:gd name="T4" fmla="*/ 87 w 129"/>
                <a:gd name="T5" fmla="*/ 0 h 157"/>
                <a:gd name="T6" fmla="*/ 129 w 129"/>
                <a:gd name="T7" fmla="*/ 29 h 157"/>
                <a:gd name="T8" fmla="*/ 42 w 129"/>
                <a:gd name="T9" fmla="*/ 157 h 157"/>
              </a:gdLst>
              <a:ahLst/>
              <a:cxnLst>
                <a:cxn ang="0">
                  <a:pos x="T0" y="T1"/>
                </a:cxn>
                <a:cxn ang="0">
                  <a:pos x="T2" y="T3"/>
                </a:cxn>
                <a:cxn ang="0">
                  <a:pos x="T4" y="T5"/>
                </a:cxn>
                <a:cxn ang="0">
                  <a:pos x="T6" y="T7"/>
                </a:cxn>
                <a:cxn ang="0">
                  <a:pos x="T8" y="T9"/>
                </a:cxn>
              </a:cxnLst>
              <a:rect l="0" t="0" r="r" b="b"/>
              <a:pathLst>
                <a:path w="129" h="157">
                  <a:moveTo>
                    <a:pt x="42" y="157"/>
                  </a:moveTo>
                  <a:lnTo>
                    <a:pt x="0" y="128"/>
                  </a:lnTo>
                  <a:lnTo>
                    <a:pt x="87" y="0"/>
                  </a:lnTo>
                  <a:lnTo>
                    <a:pt x="129" y="29"/>
                  </a:lnTo>
                  <a:lnTo>
                    <a:pt x="42" y="15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2" name="Freeform 100"/>
            <p:cNvSpPr/>
            <p:nvPr/>
          </p:nvSpPr>
          <p:spPr bwMode="auto">
            <a:xfrm>
              <a:off x="6194031" y="5051406"/>
              <a:ext cx="134938" cy="103188"/>
            </a:xfrm>
            <a:custGeom>
              <a:avLst/>
              <a:gdLst>
                <a:gd name="T0" fmla="*/ 256 w 256"/>
                <a:gd name="T1" fmla="*/ 195 h 195"/>
                <a:gd name="T2" fmla="*/ 0 w 256"/>
                <a:gd name="T3" fmla="*/ 0 h 195"/>
                <a:gd name="T4" fmla="*/ 256 w 256"/>
                <a:gd name="T5" fmla="*/ 195 h 195"/>
              </a:gdLst>
              <a:ahLst/>
              <a:cxnLst>
                <a:cxn ang="0">
                  <a:pos x="T0" y="T1"/>
                </a:cxn>
                <a:cxn ang="0">
                  <a:pos x="T2" y="T3"/>
                </a:cxn>
                <a:cxn ang="0">
                  <a:pos x="T4" y="T5"/>
                </a:cxn>
              </a:cxnLst>
              <a:rect l="0" t="0" r="r" b="b"/>
              <a:pathLst>
                <a:path w="256" h="195">
                  <a:moveTo>
                    <a:pt x="256" y="195"/>
                  </a:moveTo>
                  <a:lnTo>
                    <a:pt x="0" y="0"/>
                  </a:lnTo>
                  <a:lnTo>
                    <a:pt x="256" y="195"/>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3" name="Line 101"/>
            <p:cNvSpPr>
              <a:spLocks noChangeShapeType="1"/>
            </p:cNvSpPr>
            <p:nvPr/>
          </p:nvSpPr>
          <p:spPr bwMode="auto">
            <a:xfrm flipH="1" flipV="1">
              <a:off x="6194031" y="5051406"/>
              <a:ext cx="134938" cy="1031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4" name="Freeform 102"/>
            <p:cNvSpPr/>
            <p:nvPr/>
          </p:nvSpPr>
          <p:spPr bwMode="auto">
            <a:xfrm>
              <a:off x="6184506" y="5041881"/>
              <a:ext cx="152400" cy="123825"/>
            </a:xfrm>
            <a:custGeom>
              <a:avLst/>
              <a:gdLst>
                <a:gd name="T0" fmla="*/ 257 w 288"/>
                <a:gd name="T1" fmla="*/ 235 h 235"/>
                <a:gd name="T2" fmla="*/ 0 w 288"/>
                <a:gd name="T3" fmla="*/ 39 h 235"/>
                <a:gd name="T4" fmla="*/ 31 w 288"/>
                <a:gd name="T5" fmla="*/ 0 h 235"/>
                <a:gd name="T6" fmla="*/ 288 w 288"/>
                <a:gd name="T7" fmla="*/ 194 h 235"/>
                <a:gd name="T8" fmla="*/ 257 w 288"/>
                <a:gd name="T9" fmla="*/ 235 h 235"/>
              </a:gdLst>
              <a:ahLst/>
              <a:cxnLst>
                <a:cxn ang="0">
                  <a:pos x="T0" y="T1"/>
                </a:cxn>
                <a:cxn ang="0">
                  <a:pos x="T2" y="T3"/>
                </a:cxn>
                <a:cxn ang="0">
                  <a:pos x="T4" y="T5"/>
                </a:cxn>
                <a:cxn ang="0">
                  <a:pos x="T6" y="T7"/>
                </a:cxn>
                <a:cxn ang="0">
                  <a:pos x="T8" y="T9"/>
                </a:cxn>
              </a:cxnLst>
              <a:rect l="0" t="0" r="r" b="b"/>
              <a:pathLst>
                <a:path w="288" h="235">
                  <a:moveTo>
                    <a:pt x="257" y="235"/>
                  </a:moveTo>
                  <a:lnTo>
                    <a:pt x="0" y="39"/>
                  </a:lnTo>
                  <a:lnTo>
                    <a:pt x="31" y="0"/>
                  </a:lnTo>
                  <a:lnTo>
                    <a:pt x="288" y="194"/>
                  </a:lnTo>
                  <a:lnTo>
                    <a:pt x="257" y="2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5" name="Freeform 103"/>
            <p:cNvSpPr/>
            <p:nvPr/>
          </p:nvSpPr>
          <p:spPr bwMode="auto">
            <a:xfrm>
              <a:off x="6579794" y="4913294"/>
              <a:ext cx="44450" cy="119063"/>
            </a:xfrm>
            <a:custGeom>
              <a:avLst/>
              <a:gdLst>
                <a:gd name="T0" fmla="*/ 85 w 85"/>
                <a:gd name="T1" fmla="*/ 0 h 225"/>
                <a:gd name="T2" fmla="*/ 0 w 85"/>
                <a:gd name="T3" fmla="*/ 225 h 225"/>
                <a:gd name="T4" fmla="*/ 85 w 85"/>
                <a:gd name="T5" fmla="*/ 0 h 225"/>
              </a:gdLst>
              <a:ahLst/>
              <a:cxnLst>
                <a:cxn ang="0">
                  <a:pos x="T0" y="T1"/>
                </a:cxn>
                <a:cxn ang="0">
                  <a:pos x="T2" y="T3"/>
                </a:cxn>
                <a:cxn ang="0">
                  <a:pos x="T4" y="T5"/>
                </a:cxn>
              </a:cxnLst>
              <a:rect l="0" t="0" r="r" b="b"/>
              <a:pathLst>
                <a:path w="85" h="225">
                  <a:moveTo>
                    <a:pt x="85" y="0"/>
                  </a:moveTo>
                  <a:lnTo>
                    <a:pt x="0" y="225"/>
                  </a:lnTo>
                  <a:lnTo>
                    <a:pt x="85" y="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6" name="Line 104"/>
            <p:cNvSpPr>
              <a:spLocks noChangeShapeType="1"/>
            </p:cNvSpPr>
            <p:nvPr/>
          </p:nvSpPr>
          <p:spPr bwMode="auto">
            <a:xfrm flipH="1">
              <a:off x="6579794" y="4913294"/>
              <a:ext cx="44450" cy="1190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7" name="Freeform 105"/>
            <p:cNvSpPr/>
            <p:nvPr/>
          </p:nvSpPr>
          <p:spPr bwMode="auto">
            <a:xfrm>
              <a:off x="6567094" y="4908531"/>
              <a:ext cx="69850" cy="127000"/>
            </a:xfrm>
            <a:custGeom>
              <a:avLst/>
              <a:gdLst>
                <a:gd name="T0" fmla="*/ 46 w 133"/>
                <a:gd name="T1" fmla="*/ 241 h 241"/>
                <a:gd name="T2" fmla="*/ 0 w 133"/>
                <a:gd name="T3" fmla="*/ 223 h 241"/>
                <a:gd name="T4" fmla="*/ 86 w 133"/>
                <a:gd name="T5" fmla="*/ 0 h 241"/>
                <a:gd name="T6" fmla="*/ 133 w 133"/>
                <a:gd name="T7" fmla="*/ 18 h 241"/>
                <a:gd name="T8" fmla="*/ 46 w 133"/>
                <a:gd name="T9" fmla="*/ 241 h 241"/>
              </a:gdLst>
              <a:ahLst/>
              <a:cxnLst>
                <a:cxn ang="0">
                  <a:pos x="T0" y="T1"/>
                </a:cxn>
                <a:cxn ang="0">
                  <a:pos x="T2" y="T3"/>
                </a:cxn>
                <a:cxn ang="0">
                  <a:pos x="T4" y="T5"/>
                </a:cxn>
                <a:cxn ang="0">
                  <a:pos x="T6" y="T7"/>
                </a:cxn>
                <a:cxn ang="0">
                  <a:pos x="T8" y="T9"/>
                </a:cxn>
              </a:cxnLst>
              <a:rect l="0" t="0" r="r" b="b"/>
              <a:pathLst>
                <a:path w="133" h="241">
                  <a:moveTo>
                    <a:pt x="46" y="241"/>
                  </a:moveTo>
                  <a:lnTo>
                    <a:pt x="0" y="223"/>
                  </a:lnTo>
                  <a:lnTo>
                    <a:pt x="86" y="0"/>
                  </a:lnTo>
                  <a:lnTo>
                    <a:pt x="133" y="18"/>
                  </a:lnTo>
                  <a:lnTo>
                    <a:pt x="46" y="2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8" name="Freeform 106"/>
            <p:cNvSpPr/>
            <p:nvPr/>
          </p:nvSpPr>
          <p:spPr bwMode="auto">
            <a:xfrm>
              <a:off x="6597256" y="5138719"/>
              <a:ext cx="71438" cy="65088"/>
            </a:xfrm>
            <a:custGeom>
              <a:avLst/>
              <a:gdLst>
                <a:gd name="T0" fmla="*/ 134 w 134"/>
                <a:gd name="T1" fmla="*/ 122 h 122"/>
                <a:gd name="T2" fmla="*/ 0 w 134"/>
                <a:gd name="T3" fmla="*/ 0 h 122"/>
                <a:gd name="T4" fmla="*/ 134 w 134"/>
                <a:gd name="T5" fmla="*/ 122 h 122"/>
              </a:gdLst>
              <a:ahLst/>
              <a:cxnLst>
                <a:cxn ang="0">
                  <a:pos x="T0" y="T1"/>
                </a:cxn>
                <a:cxn ang="0">
                  <a:pos x="T2" y="T3"/>
                </a:cxn>
                <a:cxn ang="0">
                  <a:pos x="T4" y="T5"/>
                </a:cxn>
              </a:cxnLst>
              <a:rect l="0" t="0" r="r" b="b"/>
              <a:pathLst>
                <a:path w="134" h="122">
                  <a:moveTo>
                    <a:pt x="134" y="122"/>
                  </a:moveTo>
                  <a:lnTo>
                    <a:pt x="0" y="0"/>
                  </a:lnTo>
                  <a:lnTo>
                    <a:pt x="134" y="122"/>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9" name="Line 107"/>
            <p:cNvSpPr>
              <a:spLocks noChangeShapeType="1"/>
            </p:cNvSpPr>
            <p:nvPr/>
          </p:nvSpPr>
          <p:spPr bwMode="auto">
            <a:xfrm flipH="1" flipV="1">
              <a:off x="6597256" y="5138719"/>
              <a:ext cx="71438" cy="650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0" name="Freeform 108"/>
            <p:cNvSpPr/>
            <p:nvPr/>
          </p:nvSpPr>
          <p:spPr bwMode="auto">
            <a:xfrm>
              <a:off x="6587731" y="5129194"/>
              <a:ext cx="88900" cy="84138"/>
            </a:xfrm>
            <a:custGeom>
              <a:avLst/>
              <a:gdLst>
                <a:gd name="T0" fmla="*/ 135 w 168"/>
                <a:gd name="T1" fmla="*/ 158 h 158"/>
                <a:gd name="T2" fmla="*/ 0 w 168"/>
                <a:gd name="T3" fmla="*/ 37 h 158"/>
                <a:gd name="T4" fmla="*/ 34 w 168"/>
                <a:gd name="T5" fmla="*/ 0 h 158"/>
                <a:gd name="T6" fmla="*/ 168 w 168"/>
                <a:gd name="T7" fmla="*/ 121 h 158"/>
                <a:gd name="T8" fmla="*/ 135 w 168"/>
                <a:gd name="T9" fmla="*/ 158 h 158"/>
              </a:gdLst>
              <a:ahLst/>
              <a:cxnLst>
                <a:cxn ang="0">
                  <a:pos x="T0" y="T1"/>
                </a:cxn>
                <a:cxn ang="0">
                  <a:pos x="T2" y="T3"/>
                </a:cxn>
                <a:cxn ang="0">
                  <a:pos x="T4" y="T5"/>
                </a:cxn>
                <a:cxn ang="0">
                  <a:pos x="T6" y="T7"/>
                </a:cxn>
                <a:cxn ang="0">
                  <a:pos x="T8" y="T9"/>
                </a:cxn>
              </a:cxnLst>
              <a:rect l="0" t="0" r="r" b="b"/>
              <a:pathLst>
                <a:path w="168" h="158">
                  <a:moveTo>
                    <a:pt x="135" y="158"/>
                  </a:moveTo>
                  <a:lnTo>
                    <a:pt x="0" y="37"/>
                  </a:lnTo>
                  <a:lnTo>
                    <a:pt x="34" y="0"/>
                  </a:lnTo>
                  <a:lnTo>
                    <a:pt x="168" y="121"/>
                  </a:lnTo>
                  <a:lnTo>
                    <a:pt x="135" y="1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51"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11</a:t>
            </a:fld>
            <a:endParaRPr lang="ko-KR" altLang="en-US" sz="1000" dirty="0"/>
          </a:p>
        </p:txBody>
      </p:sp>
      <p:sp>
        <p:nvSpPr>
          <p:cNvPr id="5" name="사다리꼴 4"/>
          <p:cNvSpPr/>
          <p:nvPr/>
        </p:nvSpPr>
        <p:spPr>
          <a:xfrm>
            <a:off x="1660585" y="5247544"/>
            <a:ext cx="1530055" cy="629728"/>
          </a:xfrm>
          <a:prstGeom prst="trapezoid">
            <a:avLst>
              <a:gd name="adj" fmla="val 39642"/>
            </a:avLst>
          </a:prstGeom>
          <a:solidFill>
            <a:schemeClr val="tx1"/>
          </a:solidFill>
          <a:ln w="508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nvGrpSpPr>
          <p:cNvPr id="6" name="그룹 5"/>
          <p:cNvGrpSpPr/>
          <p:nvPr/>
        </p:nvGrpSpPr>
        <p:grpSpPr>
          <a:xfrm>
            <a:off x="573894" y="1916832"/>
            <a:ext cx="3703438" cy="3703438"/>
            <a:chOff x="4620690" y="2349000"/>
            <a:chExt cx="2880000" cy="2880000"/>
          </a:xfrm>
        </p:grpSpPr>
        <p:sp>
          <p:nvSpPr>
            <p:cNvPr id="7" name="타원 6"/>
            <p:cNvSpPr/>
            <p:nvPr/>
          </p:nvSpPr>
          <p:spPr>
            <a:xfrm>
              <a:off x="4620690" y="2349000"/>
              <a:ext cx="2880000" cy="2880000"/>
            </a:xfrm>
            <a:prstGeom prst="ellipse">
              <a:avLst/>
            </a:prstGeom>
            <a:solidFill>
              <a:srgbClr val="EDE425"/>
            </a:solidFill>
            <a:ln w="508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8" name="타원 7"/>
            <p:cNvSpPr/>
            <p:nvPr/>
          </p:nvSpPr>
          <p:spPr>
            <a:xfrm>
              <a:off x="4980690" y="2709000"/>
              <a:ext cx="2160000" cy="2160000"/>
            </a:xfrm>
            <a:prstGeom prst="ellipse">
              <a:avLst/>
            </a:prstGeom>
            <a:solidFill>
              <a:srgbClr val="6FABB5"/>
            </a:solidFill>
            <a:ln w="508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9" name="타원 8"/>
            <p:cNvSpPr/>
            <p:nvPr/>
          </p:nvSpPr>
          <p:spPr>
            <a:xfrm>
              <a:off x="5340690" y="3069000"/>
              <a:ext cx="1440000" cy="1440000"/>
            </a:xfrm>
            <a:prstGeom prst="ellipse">
              <a:avLst/>
            </a:prstGeom>
            <a:solidFill>
              <a:srgbClr val="EC6864"/>
            </a:solidFill>
            <a:ln w="508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0" name="타원 9"/>
            <p:cNvSpPr/>
            <p:nvPr/>
          </p:nvSpPr>
          <p:spPr>
            <a:xfrm>
              <a:off x="5700690" y="3429000"/>
              <a:ext cx="720000" cy="720000"/>
            </a:xfrm>
            <a:prstGeom prst="ellipse">
              <a:avLst/>
            </a:prstGeom>
            <a:solidFill>
              <a:schemeClr val="bg1"/>
            </a:solidFill>
            <a:ln w="508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sp>
        <p:nvSpPr>
          <p:cNvPr id="11" name="speed"/>
          <p:cNvSpPr txBox="1">
            <a:spLocks noChangeArrowheads="1"/>
          </p:cNvSpPr>
          <p:nvPr/>
        </p:nvSpPr>
        <p:spPr bwMode="auto">
          <a:xfrm>
            <a:off x="2186218" y="4288628"/>
            <a:ext cx="484773" cy="3323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2400" b="1" dirty="0">
                <a:solidFill>
                  <a:schemeClr val="bg1"/>
                </a:solidFill>
                <a:latin typeface="Calibri" panose="020F0502020204030204" pitchFamily="34" charset="0"/>
                <a:ea typeface="Tahoma" panose="020B0604030504040204" pitchFamily="34" charset="0"/>
                <a:cs typeface="Tahoma" panose="020B0604030504040204" pitchFamily="34" charset="0"/>
              </a:rPr>
              <a:t>01</a:t>
            </a:r>
          </a:p>
        </p:txBody>
      </p:sp>
      <p:grpSp>
        <p:nvGrpSpPr>
          <p:cNvPr id="12" name="그룹 11"/>
          <p:cNvGrpSpPr/>
          <p:nvPr/>
        </p:nvGrpSpPr>
        <p:grpSpPr>
          <a:xfrm>
            <a:off x="2395842" y="3510754"/>
            <a:ext cx="2911571" cy="515592"/>
            <a:chOff x="3607509" y="3510754"/>
            <a:chExt cx="2911571" cy="515592"/>
          </a:xfrm>
        </p:grpSpPr>
        <p:sp>
          <p:nvSpPr>
            <p:cNvPr id="13" name="타원 6"/>
            <p:cNvSpPr/>
            <p:nvPr/>
          </p:nvSpPr>
          <p:spPr>
            <a:xfrm>
              <a:off x="3607509" y="3700767"/>
              <a:ext cx="2731312" cy="135579"/>
            </a:xfrm>
            <a:custGeom>
              <a:avLst/>
              <a:gdLst/>
              <a:ahLst/>
              <a:cxnLst/>
              <a:rect l="l" t="t" r="r" b="b"/>
              <a:pathLst>
                <a:path w="3916090" h="166202">
                  <a:moveTo>
                    <a:pt x="83101" y="0"/>
                  </a:moveTo>
                  <a:lnTo>
                    <a:pt x="3916090" y="0"/>
                  </a:lnTo>
                  <a:lnTo>
                    <a:pt x="3916090" y="166201"/>
                  </a:lnTo>
                  <a:lnTo>
                    <a:pt x="83106" y="166201"/>
                  </a:lnTo>
                  <a:cubicBezTo>
                    <a:pt x="83104" y="166202"/>
                    <a:pt x="83103" y="166202"/>
                    <a:pt x="83101" y="166202"/>
                  </a:cubicBezTo>
                  <a:cubicBezTo>
                    <a:pt x="37206" y="166202"/>
                    <a:pt x="0" y="128996"/>
                    <a:pt x="0" y="83101"/>
                  </a:cubicBezTo>
                  <a:cubicBezTo>
                    <a:pt x="0" y="37206"/>
                    <a:pt x="37206" y="0"/>
                    <a:pt x="83101" y="0"/>
                  </a:cubicBezTo>
                  <a:close/>
                </a:path>
              </a:pathLst>
            </a:custGeom>
            <a:solidFill>
              <a:schemeClr val="bg1">
                <a:lumMod val="50000"/>
              </a:schemeClr>
            </a:solidFill>
            <a:ln w="508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4" name="타원 13"/>
            <p:cNvSpPr/>
            <p:nvPr/>
          </p:nvSpPr>
          <p:spPr>
            <a:xfrm>
              <a:off x="6275343" y="3700767"/>
              <a:ext cx="115918" cy="135579"/>
            </a:xfrm>
            <a:prstGeom prst="ellipse">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15" name="그룹 14"/>
            <p:cNvGrpSpPr/>
            <p:nvPr/>
          </p:nvGrpSpPr>
          <p:grpSpPr>
            <a:xfrm>
              <a:off x="5831399" y="3510754"/>
              <a:ext cx="687681" cy="190010"/>
              <a:chOff x="6904653" y="3476743"/>
              <a:chExt cx="814860" cy="232928"/>
            </a:xfrm>
          </p:grpSpPr>
          <p:sp>
            <p:nvSpPr>
              <p:cNvPr id="21" name="평행 사변형 20"/>
              <p:cNvSpPr/>
              <p:nvPr/>
            </p:nvSpPr>
            <p:spPr>
              <a:xfrm>
                <a:off x="690465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22" name="평행 사변형 21"/>
              <p:cNvSpPr/>
              <p:nvPr/>
            </p:nvSpPr>
            <p:spPr>
              <a:xfrm>
                <a:off x="7056260"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23" name="평행 사변형 22"/>
              <p:cNvSpPr/>
              <p:nvPr/>
            </p:nvSpPr>
            <p:spPr>
              <a:xfrm>
                <a:off x="7207867"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24" name="평행 사변형 23"/>
              <p:cNvSpPr/>
              <p:nvPr/>
            </p:nvSpPr>
            <p:spPr>
              <a:xfrm>
                <a:off x="735947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grpSp>
          <p:nvGrpSpPr>
            <p:cNvPr id="16" name="그룹 15"/>
            <p:cNvGrpSpPr/>
            <p:nvPr/>
          </p:nvGrpSpPr>
          <p:grpSpPr>
            <a:xfrm flipV="1">
              <a:off x="5831399" y="3836336"/>
              <a:ext cx="687681" cy="190010"/>
              <a:chOff x="6904653" y="3476743"/>
              <a:chExt cx="814860" cy="232928"/>
            </a:xfrm>
          </p:grpSpPr>
          <p:sp>
            <p:nvSpPr>
              <p:cNvPr id="17" name="평행 사변형 16"/>
              <p:cNvSpPr/>
              <p:nvPr/>
            </p:nvSpPr>
            <p:spPr>
              <a:xfrm>
                <a:off x="690465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8" name="평행 사변형 17"/>
              <p:cNvSpPr/>
              <p:nvPr/>
            </p:nvSpPr>
            <p:spPr>
              <a:xfrm>
                <a:off x="7056260"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9" name="평행 사변형 18"/>
              <p:cNvSpPr/>
              <p:nvPr/>
            </p:nvSpPr>
            <p:spPr>
              <a:xfrm>
                <a:off x="7207867"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20" name="평행 사변형 19"/>
              <p:cNvSpPr/>
              <p:nvPr/>
            </p:nvSpPr>
            <p:spPr>
              <a:xfrm>
                <a:off x="735947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grpSp>
      <p:sp>
        <p:nvSpPr>
          <p:cNvPr id="25" name="speed"/>
          <p:cNvSpPr txBox="1">
            <a:spLocks noChangeArrowheads="1"/>
          </p:cNvSpPr>
          <p:nvPr/>
        </p:nvSpPr>
        <p:spPr bwMode="auto">
          <a:xfrm>
            <a:off x="2186218" y="4757258"/>
            <a:ext cx="484773" cy="3323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2400" b="1" dirty="0">
                <a:solidFill>
                  <a:schemeClr val="bg1"/>
                </a:solidFill>
                <a:latin typeface="Calibri" panose="020F0502020204030204" pitchFamily="34" charset="0"/>
                <a:ea typeface="Tahoma" panose="020B0604030504040204" pitchFamily="34" charset="0"/>
                <a:cs typeface="Tahoma" panose="020B0604030504040204" pitchFamily="34" charset="0"/>
              </a:rPr>
              <a:t>02</a:t>
            </a:r>
          </a:p>
        </p:txBody>
      </p:sp>
      <p:sp>
        <p:nvSpPr>
          <p:cNvPr id="26" name="speed"/>
          <p:cNvSpPr txBox="1">
            <a:spLocks noChangeArrowheads="1"/>
          </p:cNvSpPr>
          <p:nvPr/>
        </p:nvSpPr>
        <p:spPr bwMode="auto">
          <a:xfrm>
            <a:off x="2186218" y="5225888"/>
            <a:ext cx="484773" cy="3323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2400" b="1" dirty="0">
                <a:solidFill>
                  <a:schemeClr val="bg1"/>
                </a:solidFill>
                <a:latin typeface="Calibri" panose="020F0502020204030204" pitchFamily="34" charset="0"/>
                <a:ea typeface="Tahoma" panose="020B0604030504040204" pitchFamily="34" charset="0"/>
                <a:cs typeface="Tahoma" panose="020B0604030504040204" pitchFamily="34" charset="0"/>
              </a:rPr>
              <a:t>03</a:t>
            </a:r>
          </a:p>
        </p:txBody>
      </p:sp>
      <p:grpSp>
        <p:nvGrpSpPr>
          <p:cNvPr id="27" name="그룹 26"/>
          <p:cNvGrpSpPr/>
          <p:nvPr/>
        </p:nvGrpSpPr>
        <p:grpSpPr>
          <a:xfrm>
            <a:off x="3871315" y="2727431"/>
            <a:ext cx="2459295" cy="578190"/>
            <a:chOff x="5082982" y="2727431"/>
            <a:chExt cx="2459295" cy="578190"/>
          </a:xfrm>
        </p:grpSpPr>
        <p:sp>
          <p:nvSpPr>
            <p:cNvPr id="28" name="타원 6"/>
            <p:cNvSpPr/>
            <p:nvPr/>
          </p:nvSpPr>
          <p:spPr>
            <a:xfrm>
              <a:off x="5082982" y="2727431"/>
              <a:ext cx="2273518" cy="578190"/>
            </a:xfrm>
            <a:custGeom>
              <a:avLst/>
              <a:gdLst/>
              <a:ahLst/>
              <a:cxnLst/>
              <a:rect l="l" t="t" r="r" b="b"/>
              <a:pathLst>
                <a:path w="2693980" h="578190">
                  <a:moveTo>
                    <a:pt x="635968" y="0"/>
                  </a:moveTo>
                  <a:lnTo>
                    <a:pt x="552495" y="221306"/>
                  </a:lnTo>
                  <a:lnTo>
                    <a:pt x="2693980" y="221306"/>
                  </a:lnTo>
                  <a:lnTo>
                    <a:pt x="2693980" y="356884"/>
                  </a:lnTo>
                  <a:lnTo>
                    <a:pt x="552497" y="356884"/>
                  </a:lnTo>
                  <a:lnTo>
                    <a:pt x="635970" y="578190"/>
                  </a:lnTo>
                  <a:lnTo>
                    <a:pt x="2" y="289095"/>
                  </a:lnTo>
                  <a:lnTo>
                    <a:pt x="0" y="289095"/>
                  </a:lnTo>
                  <a:close/>
                </a:path>
              </a:pathLst>
            </a:custGeom>
            <a:solidFill>
              <a:schemeClr val="bg1">
                <a:lumMod val="50000"/>
              </a:schemeClr>
            </a:solidFill>
            <a:ln w="508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29" name="타원 28"/>
            <p:cNvSpPr/>
            <p:nvPr/>
          </p:nvSpPr>
          <p:spPr>
            <a:xfrm>
              <a:off x="7298540" y="2948738"/>
              <a:ext cx="115918" cy="135579"/>
            </a:xfrm>
            <a:prstGeom prst="ellipse">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30" name="그룹 29"/>
            <p:cNvGrpSpPr/>
            <p:nvPr/>
          </p:nvGrpSpPr>
          <p:grpSpPr>
            <a:xfrm>
              <a:off x="6854596" y="2758725"/>
              <a:ext cx="687681" cy="190010"/>
              <a:chOff x="6904653" y="3476743"/>
              <a:chExt cx="814860" cy="232928"/>
            </a:xfrm>
          </p:grpSpPr>
          <p:sp>
            <p:nvSpPr>
              <p:cNvPr id="36" name="평행 사변형 35"/>
              <p:cNvSpPr/>
              <p:nvPr/>
            </p:nvSpPr>
            <p:spPr>
              <a:xfrm>
                <a:off x="690465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37" name="평행 사변형 36"/>
              <p:cNvSpPr/>
              <p:nvPr/>
            </p:nvSpPr>
            <p:spPr>
              <a:xfrm>
                <a:off x="7056260"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38" name="평행 사변형 37"/>
              <p:cNvSpPr/>
              <p:nvPr/>
            </p:nvSpPr>
            <p:spPr>
              <a:xfrm>
                <a:off x="7207867"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39" name="평행 사변형 38"/>
              <p:cNvSpPr/>
              <p:nvPr/>
            </p:nvSpPr>
            <p:spPr>
              <a:xfrm>
                <a:off x="735947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grpSp>
          <p:nvGrpSpPr>
            <p:cNvPr id="31" name="그룹 30"/>
            <p:cNvGrpSpPr/>
            <p:nvPr/>
          </p:nvGrpSpPr>
          <p:grpSpPr>
            <a:xfrm flipV="1">
              <a:off x="6854596" y="3084309"/>
              <a:ext cx="687681" cy="190010"/>
              <a:chOff x="6904653" y="3476743"/>
              <a:chExt cx="814860" cy="232928"/>
            </a:xfrm>
          </p:grpSpPr>
          <p:sp>
            <p:nvSpPr>
              <p:cNvPr id="32" name="평행 사변형 31"/>
              <p:cNvSpPr/>
              <p:nvPr/>
            </p:nvSpPr>
            <p:spPr>
              <a:xfrm>
                <a:off x="690465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33" name="평행 사변형 32"/>
              <p:cNvSpPr/>
              <p:nvPr/>
            </p:nvSpPr>
            <p:spPr>
              <a:xfrm>
                <a:off x="7056260"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34" name="평행 사변형 33"/>
              <p:cNvSpPr/>
              <p:nvPr/>
            </p:nvSpPr>
            <p:spPr>
              <a:xfrm>
                <a:off x="7207867"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35" name="평행 사변형 34"/>
              <p:cNvSpPr/>
              <p:nvPr/>
            </p:nvSpPr>
            <p:spPr>
              <a:xfrm>
                <a:off x="7359473" y="3476743"/>
                <a:ext cx="360040" cy="232928"/>
              </a:xfrm>
              <a:prstGeom prst="parallelogram">
                <a:avLst>
                  <a:gd name="adj" fmla="val 90428"/>
                </a:avLst>
              </a:prstGeom>
              <a:solidFill>
                <a:schemeClr val="bg1">
                  <a:lumMod val="50000"/>
                </a:schemeClr>
              </a:solidFill>
              <a:ln w="3810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grpSp>
      <p:cxnSp>
        <p:nvCxnSpPr>
          <p:cNvPr id="40" name="직선 화살표 연결선 39"/>
          <p:cNvCxnSpPr/>
          <p:nvPr/>
        </p:nvCxnSpPr>
        <p:spPr>
          <a:xfrm>
            <a:off x="2679437" y="4902499"/>
            <a:ext cx="4515269" cy="0"/>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41" name="직선 연결선 40"/>
          <p:cNvCxnSpPr/>
          <p:nvPr/>
        </p:nvCxnSpPr>
        <p:spPr>
          <a:xfrm>
            <a:off x="803832" y="5885739"/>
            <a:ext cx="271846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2" name="직선 연결선 41"/>
          <p:cNvCxnSpPr/>
          <p:nvPr/>
        </p:nvCxnSpPr>
        <p:spPr>
          <a:xfrm>
            <a:off x="951235" y="5966868"/>
            <a:ext cx="25090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p:nvCxnSpPr>
        <p:spPr>
          <a:xfrm>
            <a:off x="3422445" y="5966868"/>
            <a:ext cx="59161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4" name="직선 연결선 43"/>
          <p:cNvCxnSpPr/>
          <p:nvPr/>
        </p:nvCxnSpPr>
        <p:spPr>
          <a:xfrm>
            <a:off x="3293832" y="6110801"/>
            <a:ext cx="44449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5" name="직선 연결선 44"/>
          <p:cNvCxnSpPr/>
          <p:nvPr/>
        </p:nvCxnSpPr>
        <p:spPr>
          <a:xfrm>
            <a:off x="481261" y="6093296"/>
            <a:ext cx="952805"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6" name="직선 연결선 45"/>
          <p:cNvCxnSpPr/>
          <p:nvPr/>
        </p:nvCxnSpPr>
        <p:spPr>
          <a:xfrm>
            <a:off x="3990334" y="6110801"/>
            <a:ext cx="228095"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47" name="그룹 46"/>
          <p:cNvGrpSpPr/>
          <p:nvPr/>
        </p:nvGrpSpPr>
        <p:grpSpPr>
          <a:xfrm>
            <a:off x="7307814" y="3841998"/>
            <a:ext cx="1673566" cy="696857"/>
            <a:chOff x="7674323" y="5496033"/>
            <a:chExt cx="1673566" cy="696857"/>
          </a:xfrm>
        </p:grpSpPr>
        <p:sp>
          <p:nvSpPr>
            <p:cNvPr id="48" name="speed"/>
            <p:cNvSpPr txBox="1">
              <a:spLocks noChangeArrowheads="1"/>
            </p:cNvSpPr>
            <p:nvPr/>
          </p:nvSpPr>
          <p:spPr bwMode="auto">
            <a:xfrm>
              <a:off x="7674323" y="5496033"/>
              <a:ext cx="1673566"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49" name="Rectangle 3"/>
            <p:cNvSpPr txBox="1">
              <a:spLocks noChangeArrowheads="1"/>
            </p:cNvSpPr>
            <p:nvPr/>
          </p:nvSpPr>
          <p:spPr bwMode="auto">
            <a:xfrm>
              <a:off x="7674323" y="5697211"/>
              <a:ext cx="1295034" cy="495679"/>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50" name="그룹 49"/>
          <p:cNvGrpSpPr/>
          <p:nvPr/>
        </p:nvGrpSpPr>
        <p:grpSpPr>
          <a:xfrm>
            <a:off x="2696237" y="3931342"/>
            <a:ext cx="4498469" cy="494908"/>
            <a:chOff x="3613656" y="4149080"/>
            <a:chExt cx="4498469" cy="277169"/>
          </a:xfrm>
        </p:grpSpPr>
        <p:cxnSp>
          <p:nvCxnSpPr>
            <p:cNvPr id="51" name="직선 화살표 연결선 50"/>
            <p:cNvCxnSpPr/>
            <p:nvPr/>
          </p:nvCxnSpPr>
          <p:spPr>
            <a:xfrm flipV="1">
              <a:off x="6729071" y="4149080"/>
              <a:ext cx="1383054" cy="277169"/>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52" name="직선 연결선 51"/>
            <p:cNvCxnSpPr/>
            <p:nvPr/>
          </p:nvCxnSpPr>
          <p:spPr>
            <a:xfrm>
              <a:off x="3613656" y="4426249"/>
              <a:ext cx="31154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3" name="그룹 62"/>
          <p:cNvGrpSpPr/>
          <p:nvPr/>
        </p:nvGrpSpPr>
        <p:grpSpPr>
          <a:xfrm flipV="1">
            <a:off x="2696237" y="5358969"/>
            <a:ext cx="4498469" cy="494908"/>
            <a:chOff x="3613656" y="4149080"/>
            <a:chExt cx="4498469" cy="277169"/>
          </a:xfrm>
        </p:grpSpPr>
        <p:cxnSp>
          <p:nvCxnSpPr>
            <p:cNvPr id="64" name="직선 화살표 연결선 63"/>
            <p:cNvCxnSpPr/>
            <p:nvPr/>
          </p:nvCxnSpPr>
          <p:spPr>
            <a:xfrm flipV="1">
              <a:off x="6729071" y="4149080"/>
              <a:ext cx="1383054" cy="277169"/>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5" name="직선 연결선 64"/>
            <p:cNvCxnSpPr/>
            <p:nvPr/>
          </p:nvCxnSpPr>
          <p:spPr>
            <a:xfrm>
              <a:off x="3613656" y="4426249"/>
              <a:ext cx="31154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6" name="그룹 65"/>
          <p:cNvGrpSpPr/>
          <p:nvPr/>
        </p:nvGrpSpPr>
        <p:grpSpPr>
          <a:xfrm>
            <a:off x="7307814" y="4823073"/>
            <a:ext cx="1673566" cy="696857"/>
            <a:chOff x="7674323" y="5496033"/>
            <a:chExt cx="1673566" cy="696857"/>
          </a:xfrm>
        </p:grpSpPr>
        <p:sp>
          <p:nvSpPr>
            <p:cNvPr id="67" name="speed"/>
            <p:cNvSpPr txBox="1">
              <a:spLocks noChangeArrowheads="1"/>
            </p:cNvSpPr>
            <p:nvPr/>
          </p:nvSpPr>
          <p:spPr bwMode="auto">
            <a:xfrm>
              <a:off x="7674323" y="5496033"/>
              <a:ext cx="1673566"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68" name="Rectangle 3"/>
            <p:cNvSpPr txBox="1">
              <a:spLocks noChangeArrowheads="1"/>
            </p:cNvSpPr>
            <p:nvPr/>
          </p:nvSpPr>
          <p:spPr bwMode="auto">
            <a:xfrm>
              <a:off x="7674323" y="5697211"/>
              <a:ext cx="1295034" cy="495679"/>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69" name="그룹 68"/>
          <p:cNvGrpSpPr/>
          <p:nvPr/>
        </p:nvGrpSpPr>
        <p:grpSpPr>
          <a:xfrm>
            <a:off x="7307814" y="5775529"/>
            <a:ext cx="1673566" cy="696857"/>
            <a:chOff x="7674323" y="5496033"/>
            <a:chExt cx="1673566" cy="696857"/>
          </a:xfrm>
        </p:grpSpPr>
        <p:sp>
          <p:nvSpPr>
            <p:cNvPr id="70" name="speed"/>
            <p:cNvSpPr txBox="1">
              <a:spLocks noChangeArrowheads="1"/>
            </p:cNvSpPr>
            <p:nvPr/>
          </p:nvSpPr>
          <p:spPr bwMode="auto">
            <a:xfrm>
              <a:off x="7674323" y="5496033"/>
              <a:ext cx="1673566"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71" name="Rectangle 3"/>
            <p:cNvSpPr txBox="1">
              <a:spLocks noChangeArrowheads="1"/>
            </p:cNvSpPr>
            <p:nvPr/>
          </p:nvSpPr>
          <p:spPr bwMode="auto">
            <a:xfrm>
              <a:off x="7674323" y="5697211"/>
              <a:ext cx="1295034" cy="495679"/>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sp>
        <p:nvSpPr>
          <p:cNvPr id="72"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12</a:t>
            </a:fld>
            <a:endParaRPr lang="ko-KR" altLang="en-US" sz="1000" dirty="0"/>
          </a:p>
        </p:txBody>
      </p:sp>
      <p:sp>
        <p:nvSpPr>
          <p:cNvPr id="5" name="모서리가 둥근 직사각형 4"/>
          <p:cNvSpPr/>
          <p:nvPr/>
        </p:nvSpPr>
        <p:spPr>
          <a:xfrm rot="16200000">
            <a:off x="3956304" y="2054671"/>
            <a:ext cx="1221237" cy="231278"/>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6" name="모서리가 둥근 직사각형 5"/>
          <p:cNvSpPr/>
          <p:nvPr/>
        </p:nvSpPr>
        <p:spPr>
          <a:xfrm rot="16200000">
            <a:off x="3666923" y="5275675"/>
            <a:ext cx="1800000" cy="1080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7" name="직사각형 6"/>
          <p:cNvSpPr/>
          <p:nvPr/>
        </p:nvSpPr>
        <p:spPr>
          <a:xfrm>
            <a:off x="1803982" y="1782341"/>
            <a:ext cx="5530198" cy="3399259"/>
          </a:xfrm>
          <a:prstGeom prst="rect">
            <a:avLst/>
          </a:prstGeom>
          <a:solidFill>
            <a:schemeClr val="bg1"/>
          </a:solidFill>
          <a:ln w="444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8" name="모서리가 둥근 직사각형 7"/>
          <p:cNvSpPr/>
          <p:nvPr/>
        </p:nvSpPr>
        <p:spPr>
          <a:xfrm>
            <a:off x="1626623" y="1700808"/>
            <a:ext cx="5880600" cy="163066"/>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9" name="모서리가 둥근 직사각형 8"/>
          <p:cNvSpPr/>
          <p:nvPr/>
        </p:nvSpPr>
        <p:spPr>
          <a:xfrm rot="18900000">
            <a:off x="3927426" y="5878557"/>
            <a:ext cx="792000" cy="981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0" name="모서리가 둥근 직사각형 9"/>
          <p:cNvSpPr/>
          <p:nvPr/>
        </p:nvSpPr>
        <p:spPr>
          <a:xfrm rot="2700000" flipH="1">
            <a:off x="4419215" y="5878557"/>
            <a:ext cx="792000" cy="981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graphicFrame>
        <p:nvGraphicFramePr>
          <p:cNvPr id="11" name="차트 10"/>
          <p:cNvGraphicFramePr/>
          <p:nvPr/>
        </p:nvGraphicFramePr>
        <p:xfrm>
          <a:off x="1994863" y="1906208"/>
          <a:ext cx="5144120" cy="3203768"/>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그룹 11"/>
          <p:cNvGrpSpPr/>
          <p:nvPr/>
        </p:nvGrpSpPr>
        <p:grpSpPr>
          <a:xfrm>
            <a:off x="1041521" y="4279833"/>
            <a:ext cx="1241136" cy="1957479"/>
            <a:chOff x="-3925888" y="-439738"/>
            <a:chExt cx="1501775" cy="2368550"/>
          </a:xfrm>
        </p:grpSpPr>
        <p:sp>
          <p:nvSpPr>
            <p:cNvPr id="13" name="Rectangle 271"/>
            <p:cNvSpPr>
              <a:spLocks noChangeArrowheads="1"/>
            </p:cNvSpPr>
            <p:nvPr/>
          </p:nvSpPr>
          <p:spPr bwMode="auto">
            <a:xfrm>
              <a:off x="-3894138" y="989013"/>
              <a:ext cx="1249363" cy="160338"/>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 name="Rectangle 272"/>
            <p:cNvSpPr>
              <a:spLocks noChangeArrowheads="1"/>
            </p:cNvSpPr>
            <p:nvPr/>
          </p:nvSpPr>
          <p:spPr bwMode="auto">
            <a:xfrm>
              <a:off x="-3859213" y="1149350"/>
              <a:ext cx="1177925" cy="746125"/>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 name="Freeform 273"/>
            <p:cNvSpPr>
              <a:spLocks noEditPoints="1"/>
            </p:cNvSpPr>
            <p:nvPr/>
          </p:nvSpPr>
          <p:spPr bwMode="auto">
            <a:xfrm>
              <a:off x="-3703638" y="-406400"/>
              <a:ext cx="1254125" cy="1395413"/>
            </a:xfrm>
            <a:custGeom>
              <a:avLst/>
              <a:gdLst>
                <a:gd name="T0" fmla="*/ 1310 w 1578"/>
                <a:gd name="T1" fmla="*/ 735 h 1758"/>
                <a:gd name="T2" fmla="*/ 1226 w 1578"/>
                <a:gd name="T3" fmla="*/ 786 h 1758"/>
                <a:gd name="T4" fmla="*/ 1175 w 1578"/>
                <a:gd name="T5" fmla="*/ 872 h 1758"/>
                <a:gd name="T6" fmla="*/ 1166 w 1578"/>
                <a:gd name="T7" fmla="*/ 948 h 1758"/>
                <a:gd name="T8" fmla="*/ 1125 w 1578"/>
                <a:gd name="T9" fmla="*/ 1040 h 1758"/>
                <a:gd name="T10" fmla="*/ 1004 w 1578"/>
                <a:gd name="T11" fmla="*/ 1114 h 1758"/>
                <a:gd name="T12" fmla="*/ 895 w 1578"/>
                <a:gd name="T13" fmla="*/ 1142 h 1758"/>
                <a:gd name="T14" fmla="*/ 754 w 1578"/>
                <a:gd name="T15" fmla="*/ 1129 h 1758"/>
                <a:gd name="T16" fmla="*/ 664 w 1578"/>
                <a:gd name="T17" fmla="*/ 1086 h 1758"/>
                <a:gd name="T18" fmla="*/ 808 w 1578"/>
                <a:gd name="T19" fmla="*/ 978 h 1758"/>
                <a:gd name="T20" fmla="*/ 979 w 1578"/>
                <a:gd name="T21" fmla="*/ 851 h 1758"/>
                <a:gd name="T22" fmla="*/ 1067 w 1578"/>
                <a:gd name="T23" fmla="*/ 691 h 1758"/>
                <a:gd name="T24" fmla="*/ 1084 w 1578"/>
                <a:gd name="T25" fmla="*/ 517 h 1758"/>
                <a:gd name="T26" fmla="*/ 1037 w 1578"/>
                <a:gd name="T27" fmla="*/ 343 h 1758"/>
                <a:gd name="T28" fmla="*/ 935 w 1578"/>
                <a:gd name="T29" fmla="*/ 189 h 1758"/>
                <a:gd name="T30" fmla="*/ 819 w 1578"/>
                <a:gd name="T31" fmla="*/ 88 h 1758"/>
                <a:gd name="T32" fmla="*/ 651 w 1578"/>
                <a:gd name="T33" fmla="*/ 13 h 1758"/>
                <a:gd name="T34" fmla="*/ 477 w 1578"/>
                <a:gd name="T35" fmla="*/ 4 h 1758"/>
                <a:gd name="T36" fmla="*/ 313 w 1578"/>
                <a:gd name="T37" fmla="*/ 52 h 1758"/>
                <a:gd name="T38" fmla="*/ 171 w 1578"/>
                <a:gd name="T39" fmla="*/ 151 h 1758"/>
                <a:gd name="T40" fmla="*/ 67 w 1578"/>
                <a:gd name="T41" fmla="*/ 293 h 1758"/>
                <a:gd name="T42" fmla="*/ 17 w 1578"/>
                <a:gd name="T43" fmla="*/ 472 h 1758"/>
                <a:gd name="T44" fmla="*/ 22 w 1578"/>
                <a:gd name="T45" fmla="*/ 627 h 1758"/>
                <a:gd name="T46" fmla="*/ 73 w 1578"/>
                <a:gd name="T47" fmla="*/ 784 h 1758"/>
                <a:gd name="T48" fmla="*/ 155 w 1578"/>
                <a:gd name="T49" fmla="*/ 892 h 1758"/>
                <a:gd name="T50" fmla="*/ 270 w 1578"/>
                <a:gd name="T51" fmla="*/ 974 h 1758"/>
                <a:gd name="T52" fmla="*/ 420 w 1578"/>
                <a:gd name="T53" fmla="*/ 1026 h 1758"/>
                <a:gd name="T54" fmla="*/ 369 w 1578"/>
                <a:gd name="T55" fmla="*/ 1118 h 1758"/>
                <a:gd name="T56" fmla="*/ 168 w 1578"/>
                <a:gd name="T57" fmla="*/ 1196 h 1758"/>
                <a:gd name="T58" fmla="*/ 71 w 1578"/>
                <a:gd name="T59" fmla="*/ 1293 h 1758"/>
                <a:gd name="T60" fmla="*/ 33 w 1578"/>
                <a:gd name="T61" fmla="*/ 1370 h 1758"/>
                <a:gd name="T62" fmla="*/ 2 w 1578"/>
                <a:gd name="T63" fmla="*/ 1493 h 1758"/>
                <a:gd name="T64" fmla="*/ 15 w 1578"/>
                <a:gd name="T65" fmla="*/ 1637 h 1758"/>
                <a:gd name="T66" fmla="*/ 74 w 1578"/>
                <a:gd name="T67" fmla="*/ 1736 h 1758"/>
                <a:gd name="T68" fmla="*/ 804 w 1578"/>
                <a:gd name="T69" fmla="*/ 1724 h 1758"/>
                <a:gd name="T70" fmla="*/ 772 w 1578"/>
                <a:gd name="T71" fmla="*/ 1334 h 1758"/>
                <a:gd name="T72" fmla="*/ 881 w 1578"/>
                <a:gd name="T73" fmla="*/ 1344 h 1758"/>
                <a:gd name="T74" fmla="*/ 1093 w 1578"/>
                <a:gd name="T75" fmla="*/ 1303 h 1758"/>
                <a:gd name="T76" fmla="*/ 1246 w 1578"/>
                <a:gd name="T77" fmla="*/ 1222 h 1758"/>
                <a:gd name="T78" fmla="*/ 1353 w 1578"/>
                <a:gd name="T79" fmla="*/ 1138 h 1758"/>
                <a:gd name="T80" fmla="*/ 1433 w 1578"/>
                <a:gd name="T81" fmla="*/ 1129 h 1758"/>
                <a:gd name="T82" fmla="*/ 1517 w 1578"/>
                <a:gd name="T83" fmla="*/ 1079 h 1758"/>
                <a:gd name="T84" fmla="*/ 1569 w 1578"/>
                <a:gd name="T85" fmla="*/ 993 h 1758"/>
                <a:gd name="T86" fmla="*/ 1577 w 1578"/>
                <a:gd name="T87" fmla="*/ 911 h 1758"/>
                <a:gd name="T88" fmla="*/ 1543 w 1578"/>
                <a:gd name="T89" fmla="*/ 817 h 1758"/>
                <a:gd name="T90" fmla="*/ 1470 w 1578"/>
                <a:gd name="T91" fmla="*/ 750 h 1758"/>
                <a:gd name="T92" fmla="*/ 1371 w 1578"/>
                <a:gd name="T93" fmla="*/ 726 h 1758"/>
                <a:gd name="T94" fmla="*/ 282 w 1578"/>
                <a:gd name="T95" fmla="*/ 1644 h 1758"/>
                <a:gd name="T96" fmla="*/ 216 w 1578"/>
                <a:gd name="T97" fmla="*/ 1564 h 1758"/>
                <a:gd name="T98" fmla="*/ 214 w 1578"/>
                <a:gd name="T99" fmla="*/ 1504 h 1758"/>
                <a:gd name="T100" fmla="*/ 254 w 1578"/>
                <a:gd name="T101" fmla="*/ 1431 h 1758"/>
                <a:gd name="T102" fmla="*/ 317 w 1578"/>
                <a:gd name="T103" fmla="*/ 1663 h 1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8" h="1758">
                  <a:moveTo>
                    <a:pt x="1371" y="726"/>
                  </a:moveTo>
                  <a:lnTo>
                    <a:pt x="1371" y="726"/>
                  </a:lnTo>
                  <a:lnTo>
                    <a:pt x="1351" y="726"/>
                  </a:lnTo>
                  <a:lnTo>
                    <a:pt x="1330" y="730"/>
                  </a:lnTo>
                  <a:lnTo>
                    <a:pt x="1310" y="735"/>
                  </a:lnTo>
                  <a:lnTo>
                    <a:pt x="1291" y="743"/>
                  </a:lnTo>
                  <a:lnTo>
                    <a:pt x="1274" y="750"/>
                  </a:lnTo>
                  <a:lnTo>
                    <a:pt x="1256" y="761"/>
                  </a:lnTo>
                  <a:lnTo>
                    <a:pt x="1241" y="773"/>
                  </a:lnTo>
                  <a:lnTo>
                    <a:pt x="1226" y="786"/>
                  </a:lnTo>
                  <a:lnTo>
                    <a:pt x="1213" y="801"/>
                  </a:lnTo>
                  <a:lnTo>
                    <a:pt x="1201" y="817"/>
                  </a:lnTo>
                  <a:lnTo>
                    <a:pt x="1190" y="834"/>
                  </a:lnTo>
                  <a:lnTo>
                    <a:pt x="1181" y="851"/>
                  </a:lnTo>
                  <a:lnTo>
                    <a:pt x="1175" y="872"/>
                  </a:lnTo>
                  <a:lnTo>
                    <a:pt x="1170" y="890"/>
                  </a:lnTo>
                  <a:lnTo>
                    <a:pt x="1166" y="911"/>
                  </a:lnTo>
                  <a:lnTo>
                    <a:pt x="1166" y="931"/>
                  </a:lnTo>
                  <a:lnTo>
                    <a:pt x="1166" y="931"/>
                  </a:lnTo>
                  <a:lnTo>
                    <a:pt x="1166" y="948"/>
                  </a:lnTo>
                  <a:lnTo>
                    <a:pt x="1168" y="963"/>
                  </a:lnTo>
                  <a:lnTo>
                    <a:pt x="1175" y="993"/>
                  </a:lnTo>
                  <a:lnTo>
                    <a:pt x="1175" y="993"/>
                  </a:lnTo>
                  <a:lnTo>
                    <a:pt x="1149" y="1017"/>
                  </a:lnTo>
                  <a:lnTo>
                    <a:pt x="1125" y="1040"/>
                  </a:lnTo>
                  <a:lnTo>
                    <a:pt x="1099" y="1058"/>
                  </a:lnTo>
                  <a:lnTo>
                    <a:pt x="1075" y="1075"/>
                  </a:lnTo>
                  <a:lnTo>
                    <a:pt x="1050" y="1090"/>
                  </a:lnTo>
                  <a:lnTo>
                    <a:pt x="1028" y="1103"/>
                  </a:lnTo>
                  <a:lnTo>
                    <a:pt x="1004" y="1114"/>
                  </a:lnTo>
                  <a:lnTo>
                    <a:pt x="981" y="1124"/>
                  </a:lnTo>
                  <a:lnTo>
                    <a:pt x="959" y="1131"/>
                  </a:lnTo>
                  <a:lnTo>
                    <a:pt x="936" y="1137"/>
                  </a:lnTo>
                  <a:lnTo>
                    <a:pt x="916" y="1140"/>
                  </a:lnTo>
                  <a:lnTo>
                    <a:pt x="895" y="1142"/>
                  </a:lnTo>
                  <a:lnTo>
                    <a:pt x="875" y="1144"/>
                  </a:lnTo>
                  <a:lnTo>
                    <a:pt x="854" y="1144"/>
                  </a:lnTo>
                  <a:lnTo>
                    <a:pt x="819" y="1142"/>
                  </a:lnTo>
                  <a:lnTo>
                    <a:pt x="785" y="1137"/>
                  </a:lnTo>
                  <a:lnTo>
                    <a:pt x="754" y="1129"/>
                  </a:lnTo>
                  <a:lnTo>
                    <a:pt x="728" y="1120"/>
                  </a:lnTo>
                  <a:lnTo>
                    <a:pt x="705" y="1110"/>
                  </a:lnTo>
                  <a:lnTo>
                    <a:pt x="688" y="1101"/>
                  </a:lnTo>
                  <a:lnTo>
                    <a:pt x="675" y="1094"/>
                  </a:lnTo>
                  <a:lnTo>
                    <a:pt x="664" y="1086"/>
                  </a:lnTo>
                  <a:lnTo>
                    <a:pt x="664" y="1034"/>
                  </a:lnTo>
                  <a:lnTo>
                    <a:pt x="664" y="1034"/>
                  </a:lnTo>
                  <a:lnTo>
                    <a:pt x="716" y="1017"/>
                  </a:lnTo>
                  <a:lnTo>
                    <a:pt x="763" y="998"/>
                  </a:lnTo>
                  <a:lnTo>
                    <a:pt x="808" y="978"/>
                  </a:lnTo>
                  <a:lnTo>
                    <a:pt x="849" y="956"/>
                  </a:lnTo>
                  <a:lnTo>
                    <a:pt x="886" y="931"/>
                  </a:lnTo>
                  <a:lnTo>
                    <a:pt x="922" y="907"/>
                  </a:lnTo>
                  <a:lnTo>
                    <a:pt x="951" y="879"/>
                  </a:lnTo>
                  <a:lnTo>
                    <a:pt x="979" y="851"/>
                  </a:lnTo>
                  <a:lnTo>
                    <a:pt x="1002" y="821"/>
                  </a:lnTo>
                  <a:lnTo>
                    <a:pt x="1024" y="789"/>
                  </a:lnTo>
                  <a:lnTo>
                    <a:pt x="1041" y="758"/>
                  </a:lnTo>
                  <a:lnTo>
                    <a:pt x="1056" y="724"/>
                  </a:lnTo>
                  <a:lnTo>
                    <a:pt x="1067" y="691"/>
                  </a:lnTo>
                  <a:lnTo>
                    <a:pt x="1076" y="657"/>
                  </a:lnTo>
                  <a:lnTo>
                    <a:pt x="1082" y="622"/>
                  </a:lnTo>
                  <a:lnTo>
                    <a:pt x="1086" y="588"/>
                  </a:lnTo>
                  <a:lnTo>
                    <a:pt x="1086" y="552"/>
                  </a:lnTo>
                  <a:lnTo>
                    <a:pt x="1084" y="517"/>
                  </a:lnTo>
                  <a:lnTo>
                    <a:pt x="1078" y="482"/>
                  </a:lnTo>
                  <a:lnTo>
                    <a:pt x="1073" y="446"/>
                  </a:lnTo>
                  <a:lnTo>
                    <a:pt x="1063" y="412"/>
                  </a:lnTo>
                  <a:lnTo>
                    <a:pt x="1050" y="377"/>
                  </a:lnTo>
                  <a:lnTo>
                    <a:pt x="1037" y="343"/>
                  </a:lnTo>
                  <a:lnTo>
                    <a:pt x="1020" y="312"/>
                  </a:lnTo>
                  <a:lnTo>
                    <a:pt x="1002" y="278"/>
                  </a:lnTo>
                  <a:lnTo>
                    <a:pt x="981" y="248"/>
                  </a:lnTo>
                  <a:lnTo>
                    <a:pt x="959" y="217"/>
                  </a:lnTo>
                  <a:lnTo>
                    <a:pt x="935" y="189"/>
                  </a:lnTo>
                  <a:lnTo>
                    <a:pt x="909" y="161"/>
                  </a:lnTo>
                  <a:lnTo>
                    <a:pt x="881" y="134"/>
                  </a:lnTo>
                  <a:lnTo>
                    <a:pt x="851" y="110"/>
                  </a:lnTo>
                  <a:lnTo>
                    <a:pt x="819" y="88"/>
                  </a:lnTo>
                  <a:lnTo>
                    <a:pt x="819" y="88"/>
                  </a:lnTo>
                  <a:lnTo>
                    <a:pt x="787" y="67"/>
                  </a:lnTo>
                  <a:lnTo>
                    <a:pt x="754" y="49"/>
                  </a:lnTo>
                  <a:lnTo>
                    <a:pt x="720" y="34"/>
                  </a:lnTo>
                  <a:lnTo>
                    <a:pt x="686" y="22"/>
                  </a:lnTo>
                  <a:lnTo>
                    <a:pt x="651" y="13"/>
                  </a:lnTo>
                  <a:lnTo>
                    <a:pt x="617" y="6"/>
                  </a:lnTo>
                  <a:lnTo>
                    <a:pt x="582" y="2"/>
                  </a:lnTo>
                  <a:lnTo>
                    <a:pt x="547" y="0"/>
                  </a:lnTo>
                  <a:lnTo>
                    <a:pt x="513" y="0"/>
                  </a:lnTo>
                  <a:lnTo>
                    <a:pt x="477" y="4"/>
                  </a:lnTo>
                  <a:lnTo>
                    <a:pt x="444" y="9"/>
                  </a:lnTo>
                  <a:lnTo>
                    <a:pt x="410" y="17"/>
                  </a:lnTo>
                  <a:lnTo>
                    <a:pt x="377" y="26"/>
                  </a:lnTo>
                  <a:lnTo>
                    <a:pt x="345" y="37"/>
                  </a:lnTo>
                  <a:lnTo>
                    <a:pt x="313" y="52"/>
                  </a:lnTo>
                  <a:lnTo>
                    <a:pt x="282" y="69"/>
                  </a:lnTo>
                  <a:lnTo>
                    <a:pt x="252" y="86"/>
                  </a:lnTo>
                  <a:lnTo>
                    <a:pt x="224" y="106"/>
                  </a:lnTo>
                  <a:lnTo>
                    <a:pt x="198" y="129"/>
                  </a:lnTo>
                  <a:lnTo>
                    <a:pt x="171" y="151"/>
                  </a:lnTo>
                  <a:lnTo>
                    <a:pt x="147" y="177"/>
                  </a:lnTo>
                  <a:lnTo>
                    <a:pt x="125" y="203"/>
                  </a:lnTo>
                  <a:lnTo>
                    <a:pt x="102" y="231"/>
                  </a:lnTo>
                  <a:lnTo>
                    <a:pt x="84" y="263"/>
                  </a:lnTo>
                  <a:lnTo>
                    <a:pt x="67" y="293"/>
                  </a:lnTo>
                  <a:lnTo>
                    <a:pt x="52" y="327"/>
                  </a:lnTo>
                  <a:lnTo>
                    <a:pt x="39" y="360"/>
                  </a:lnTo>
                  <a:lnTo>
                    <a:pt x="30" y="398"/>
                  </a:lnTo>
                  <a:lnTo>
                    <a:pt x="22" y="433"/>
                  </a:lnTo>
                  <a:lnTo>
                    <a:pt x="17" y="472"/>
                  </a:lnTo>
                  <a:lnTo>
                    <a:pt x="13" y="511"/>
                  </a:lnTo>
                  <a:lnTo>
                    <a:pt x="15" y="551"/>
                  </a:lnTo>
                  <a:lnTo>
                    <a:pt x="15" y="551"/>
                  </a:lnTo>
                  <a:lnTo>
                    <a:pt x="17" y="590"/>
                  </a:lnTo>
                  <a:lnTo>
                    <a:pt x="22" y="627"/>
                  </a:lnTo>
                  <a:lnTo>
                    <a:pt x="28" y="663"/>
                  </a:lnTo>
                  <a:lnTo>
                    <a:pt x="37" y="696"/>
                  </a:lnTo>
                  <a:lnTo>
                    <a:pt x="48" y="728"/>
                  </a:lnTo>
                  <a:lnTo>
                    <a:pt x="60" y="756"/>
                  </a:lnTo>
                  <a:lnTo>
                    <a:pt x="73" y="784"/>
                  </a:lnTo>
                  <a:lnTo>
                    <a:pt x="87" y="808"/>
                  </a:lnTo>
                  <a:lnTo>
                    <a:pt x="102" y="832"/>
                  </a:lnTo>
                  <a:lnTo>
                    <a:pt x="119" y="855"/>
                  </a:lnTo>
                  <a:lnTo>
                    <a:pt x="138" y="875"/>
                  </a:lnTo>
                  <a:lnTo>
                    <a:pt x="155" y="892"/>
                  </a:lnTo>
                  <a:lnTo>
                    <a:pt x="173" y="911"/>
                  </a:lnTo>
                  <a:lnTo>
                    <a:pt x="194" y="926"/>
                  </a:lnTo>
                  <a:lnTo>
                    <a:pt x="213" y="941"/>
                  </a:lnTo>
                  <a:lnTo>
                    <a:pt x="231" y="952"/>
                  </a:lnTo>
                  <a:lnTo>
                    <a:pt x="270" y="974"/>
                  </a:lnTo>
                  <a:lnTo>
                    <a:pt x="308" y="991"/>
                  </a:lnTo>
                  <a:lnTo>
                    <a:pt x="341" y="1006"/>
                  </a:lnTo>
                  <a:lnTo>
                    <a:pt x="373" y="1015"/>
                  </a:lnTo>
                  <a:lnTo>
                    <a:pt x="399" y="1021"/>
                  </a:lnTo>
                  <a:lnTo>
                    <a:pt x="420" y="1026"/>
                  </a:lnTo>
                  <a:lnTo>
                    <a:pt x="436" y="1028"/>
                  </a:lnTo>
                  <a:lnTo>
                    <a:pt x="425" y="1110"/>
                  </a:lnTo>
                  <a:lnTo>
                    <a:pt x="425" y="1110"/>
                  </a:lnTo>
                  <a:lnTo>
                    <a:pt x="395" y="1114"/>
                  </a:lnTo>
                  <a:lnTo>
                    <a:pt x="369" y="1118"/>
                  </a:lnTo>
                  <a:lnTo>
                    <a:pt x="319" y="1129"/>
                  </a:lnTo>
                  <a:lnTo>
                    <a:pt x="274" y="1142"/>
                  </a:lnTo>
                  <a:lnTo>
                    <a:pt x="235" y="1159"/>
                  </a:lnTo>
                  <a:lnTo>
                    <a:pt x="199" y="1176"/>
                  </a:lnTo>
                  <a:lnTo>
                    <a:pt x="168" y="1196"/>
                  </a:lnTo>
                  <a:lnTo>
                    <a:pt x="142" y="1215"/>
                  </a:lnTo>
                  <a:lnTo>
                    <a:pt x="119" y="1235"/>
                  </a:lnTo>
                  <a:lnTo>
                    <a:pt x="99" y="1256"/>
                  </a:lnTo>
                  <a:lnTo>
                    <a:pt x="84" y="1275"/>
                  </a:lnTo>
                  <a:lnTo>
                    <a:pt x="71" y="1293"/>
                  </a:lnTo>
                  <a:lnTo>
                    <a:pt x="61" y="1308"/>
                  </a:lnTo>
                  <a:lnTo>
                    <a:pt x="48" y="1333"/>
                  </a:lnTo>
                  <a:lnTo>
                    <a:pt x="45" y="1342"/>
                  </a:lnTo>
                  <a:lnTo>
                    <a:pt x="45" y="1342"/>
                  </a:lnTo>
                  <a:lnTo>
                    <a:pt x="33" y="1370"/>
                  </a:lnTo>
                  <a:lnTo>
                    <a:pt x="24" y="1396"/>
                  </a:lnTo>
                  <a:lnTo>
                    <a:pt x="17" y="1422"/>
                  </a:lnTo>
                  <a:lnTo>
                    <a:pt x="11" y="1446"/>
                  </a:lnTo>
                  <a:lnTo>
                    <a:pt x="5" y="1471"/>
                  </a:lnTo>
                  <a:lnTo>
                    <a:pt x="2" y="1493"/>
                  </a:lnTo>
                  <a:lnTo>
                    <a:pt x="0" y="1514"/>
                  </a:lnTo>
                  <a:lnTo>
                    <a:pt x="0" y="1534"/>
                  </a:lnTo>
                  <a:lnTo>
                    <a:pt x="2" y="1573"/>
                  </a:lnTo>
                  <a:lnTo>
                    <a:pt x="7" y="1607"/>
                  </a:lnTo>
                  <a:lnTo>
                    <a:pt x="15" y="1637"/>
                  </a:lnTo>
                  <a:lnTo>
                    <a:pt x="26" y="1663"/>
                  </a:lnTo>
                  <a:lnTo>
                    <a:pt x="37" y="1687"/>
                  </a:lnTo>
                  <a:lnTo>
                    <a:pt x="50" y="1706"/>
                  </a:lnTo>
                  <a:lnTo>
                    <a:pt x="63" y="1723"/>
                  </a:lnTo>
                  <a:lnTo>
                    <a:pt x="74" y="1736"/>
                  </a:lnTo>
                  <a:lnTo>
                    <a:pt x="95" y="1752"/>
                  </a:lnTo>
                  <a:lnTo>
                    <a:pt x="102" y="1758"/>
                  </a:lnTo>
                  <a:lnTo>
                    <a:pt x="804" y="1758"/>
                  </a:lnTo>
                  <a:lnTo>
                    <a:pt x="804" y="1758"/>
                  </a:lnTo>
                  <a:lnTo>
                    <a:pt x="804" y="1724"/>
                  </a:lnTo>
                  <a:lnTo>
                    <a:pt x="802" y="1635"/>
                  </a:lnTo>
                  <a:lnTo>
                    <a:pt x="798" y="1573"/>
                  </a:lnTo>
                  <a:lnTo>
                    <a:pt x="793" y="1500"/>
                  </a:lnTo>
                  <a:lnTo>
                    <a:pt x="785" y="1422"/>
                  </a:lnTo>
                  <a:lnTo>
                    <a:pt x="772" y="1334"/>
                  </a:lnTo>
                  <a:lnTo>
                    <a:pt x="772" y="1334"/>
                  </a:lnTo>
                  <a:lnTo>
                    <a:pt x="785" y="1338"/>
                  </a:lnTo>
                  <a:lnTo>
                    <a:pt x="823" y="1342"/>
                  </a:lnTo>
                  <a:lnTo>
                    <a:pt x="851" y="1344"/>
                  </a:lnTo>
                  <a:lnTo>
                    <a:pt x="881" y="1344"/>
                  </a:lnTo>
                  <a:lnTo>
                    <a:pt x="918" y="1342"/>
                  </a:lnTo>
                  <a:lnTo>
                    <a:pt x="957" y="1336"/>
                  </a:lnTo>
                  <a:lnTo>
                    <a:pt x="1000" y="1329"/>
                  </a:lnTo>
                  <a:lnTo>
                    <a:pt x="1045" y="1318"/>
                  </a:lnTo>
                  <a:lnTo>
                    <a:pt x="1093" y="1303"/>
                  </a:lnTo>
                  <a:lnTo>
                    <a:pt x="1142" y="1280"/>
                  </a:lnTo>
                  <a:lnTo>
                    <a:pt x="1168" y="1269"/>
                  </a:lnTo>
                  <a:lnTo>
                    <a:pt x="1194" y="1254"/>
                  </a:lnTo>
                  <a:lnTo>
                    <a:pt x="1220" y="1239"/>
                  </a:lnTo>
                  <a:lnTo>
                    <a:pt x="1246" y="1222"/>
                  </a:lnTo>
                  <a:lnTo>
                    <a:pt x="1272" y="1204"/>
                  </a:lnTo>
                  <a:lnTo>
                    <a:pt x="1300" y="1183"/>
                  </a:lnTo>
                  <a:lnTo>
                    <a:pt x="1326" y="1161"/>
                  </a:lnTo>
                  <a:lnTo>
                    <a:pt x="1353" y="1138"/>
                  </a:lnTo>
                  <a:lnTo>
                    <a:pt x="1353" y="1138"/>
                  </a:lnTo>
                  <a:lnTo>
                    <a:pt x="1371" y="1138"/>
                  </a:lnTo>
                  <a:lnTo>
                    <a:pt x="1371" y="1138"/>
                  </a:lnTo>
                  <a:lnTo>
                    <a:pt x="1394" y="1137"/>
                  </a:lnTo>
                  <a:lnTo>
                    <a:pt x="1414" y="1135"/>
                  </a:lnTo>
                  <a:lnTo>
                    <a:pt x="1433" y="1129"/>
                  </a:lnTo>
                  <a:lnTo>
                    <a:pt x="1451" y="1122"/>
                  </a:lnTo>
                  <a:lnTo>
                    <a:pt x="1470" y="1114"/>
                  </a:lnTo>
                  <a:lnTo>
                    <a:pt x="1487" y="1103"/>
                  </a:lnTo>
                  <a:lnTo>
                    <a:pt x="1504" y="1092"/>
                  </a:lnTo>
                  <a:lnTo>
                    <a:pt x="1517" y="1079"/>
                  </a:lnTo>
                  <a:lnTo>
                    <a:pt x="1532" y="1064"/>
                  </a:lnTo>
                  <a:lnTo>
                    <a:pt x="1543" y="1047"/>
                  </a:lnTo>
                  <a:lnTo>
                    <a:pt x="1554" y="1030"/>
                  </a:lnTo>
                  <a:lnTo>
                    <a:pt x="1562" y="1013"/>
                  </a:lnTo>
                  <a:lnTo>
                    <a:pt x="1569" y="993"/>
                  </a:lnTo>
                  <a:lnTo>
                    <a:pt x="1575" y="974"/>
                  </a:lnTo>
                  <a:lnTo>
                    <a:pt x="1577" y="954"/>
                  </a:lnTo>
                  <a:lnTo>
                    <a:pt x="1578" y="931"/>
                  </a:lnTo>
                  <a:lnTo>
                    <a:pt x="1578" y="931"/>
                  </a:lnTo>
                  <a:lnTo>
                    <a:pt x="1577" y="911"/>
                  </a:lnTo>
                  <a:lnTo>
                    <a:pt x="1575" y="890"/>
                  </a:lnTo>
                  <a:lnTo>
                    <a:pt x="1569" y="872"/>
                  </a:lnTo>
                  <a:lnTo>
                    <a:pt x="1562" y="851"/>
                  </a:lnTo>
                  <a:lnTo>
                    <a:pt x="1554" y="834"/>
                  </a:lnTo>
                  <a:lnTo>
                    <a:pt x="1543" y="817"/>
                  </a:lnTo>
                  <a:lnTo>
                    <a:pt x="1532" y="801"/>
                  </a:lnTo>
                  <a:lnTo>
                    <a:pt x="1517" y="786"/>
                  </a:lnTo>
                  <a:lnTo>
                    <a:pt x="1504" y="773"/>
                  </a:lnTo>
                  <a:lnTo>
                    <a:pt x="1487" y="761"/>
                  </a:lnTo>
                  <a:lnTo>
                    <a:pt x="1470" y="750"/>
                  </a:lnTo>
                  <a:lnTo>
                    <a:pt x="1451" y="743"/>
                  </a:lnTo>
                  <a:lnTo>
                    <a:pt x="1433" y="735"/>
                  </a:lnTo>
                  <a:lnTo>
                    <a:pt x="1414" y="730"/>
                  </a:lnTo>
                  <a:lnTo>
                    <a:pt x="1394" y="726"/>
                  </a:lnTo>
                  <a:lnTo>
                    <a:pt x="1371" y="726"/>
                  </a:lnTo>
                  <a:lnTo>
                    <a:pt x="1371" y="726"/>
                  </a:lnTo>
                  <a:close/>
                  <a:moveTo>
                    <a:pt x="317" y="1663"/>
                  </a:moveTo>
                  <a:lnTo>
                    <a:pt x="317" y="1663"/>
                  </a:lnTo>
                  <a:lnTo>
                    <a:pt x="306" y="1659"/>
                  </a:lnTo>
                  <a:lnTo>
                    <a:pt x="282" y="1644"/>
                  </a:lnTo>
                  <a:lnTo>
                    <a:pt x="267" y="1633"/>
                  </a:lnTo>
                  <a:lnTo>
                    <a:pt x="252" y="1618"/>
                  </a:lnTo>
                  <a:lnTo>
                    <a:pt x="239" y="1603"/>
                  </a:lnTo>
                  <a:lnTo>
                    <a:pt x="226" y="1584"/>
                  </a:lnTo>
                  <a:lnTo>
                    <a:pt x="216" y="1564"/>
                  </a:lnTo>
                  <a:lnTo>
                    <a:pt x="214" y="1555"/>
                  </a:lnTo>
                  <a:lnTo>
                    <a:pt x="211" y="1542"/>
                  </a:lnTo>
                  <a:lnTo>
                    <a:pt x="211" y="1530"/>
                  </a:lnTo>
                  <a:lnTo>
                    <a:pt x="211" y="1517"/>
                  </a:lnTo>
                  <a:lnTo>
                    <a:pt x="214" y="1504"/>
                  </a:lnTo>
                  <a:lnTo>
                    <a:pt x="218" y="1491"/>
                  </a:lnTo>
                  <a:lnTo>
                    <a:pt x="224" y="1476"/>
                  </a:lnTo>
                  <a:lnTo>
                    <a:pt x="231" y="1461"/>
                  </a:lnTo>
                  <a:lnTo>
                    <a:pt x="242" y="1446"/>
                  </a:lnTo>
                  <a:lnTo>
                    <a:pt x="254" y="1431"/>
                  </a:lnTo>
                  <a:lnTo>
                    <a:pt x="268" y="1415"/>
                  </a:lnTo>
                  <a:lnTo>
                    <a:pt x="285" y="1398"/>
                  </a:lnTo>
                  <a:lnTo>
                    <a:pt x="306" y="1381"/>
                  </a:lnTo>
                  <a:lnTo>
                    <a:pt x="328" y="1362"/>
                  </a:lnTo>
                  <a:lnTo>
                    <a:pt x="317" y="166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 name="Freeform 274"/>
            <p:cNvSpPr>
              <a:spLocks noEditPoints="1"/>
            </p:cNvSpPr>
            <p:nvPr/>
          </p:nvSpPr>
          <p:spPr bwMode="auto">
            <a:xfrm>
              <a:off x="-3565525" y="631825"/>
              <a:ext cx="165100" cy="325438"/>
            </a:xfrm>
            <a:custGeom>
              <a:avLst/>
              <a:gdLst>
                <a:gd name="T0" fmla="*/ 153 w 207"/>
                <a:gd name="T1" fmla="*/ 2 h 411"/>
                <a:gd name="T2" fmla="*/ 92 w 207"/>
                <a:gd name="T3" fmla="*/ 36 h 411"/>
                <a:gd name="T4" fmla="*/ 68 w 207"/>
                <a:gd name="T5" fmla="*/ 56 h 411"/>
                <a:gd name="T6" fmla="*/ 45 w 207"/>
                <a:gd name="T7" fmla="*/ 80 h 411"/>
                <a:gd name="T8" fmla="*/ 28 w 207"/>
                <a:gd name="T9" fmla="*/ 107 h 411"/>
                <a:gd name="T10" fmla="*/ 15 w 207"/>
                <a:gd name="T11" fmla="*/ 135 h 411"/>
                <a:gd name="T12" fmla="*/ 6 w 207"/>
                <a:gd name="T13" fmla="*/ 166 h 411"/>
                <a:gd name="T14" fmla="*/ 2 w 207"/>
                <a:gd name="T15" fmla="*/ 200 h 411"/>
                <a:gd name="T16" fmla="*/ 0 w 207"/>
                <a:gd name="T17" fmla="*/ 217 h 411"/>
                <a:gd name="T18" fmla="*/ 4 w 207"/>
                <a:gd name="T19" fmla="*/ 252 h 411"/>
                <a:gd name="T20" fmla="*/ 12 w 207"/>
                <a:gd name="T21" fmla="*/ 284 h 411"/>
                <a:gd name="T22" fmla="*/ 23 w 207"/>
                <a:gd name="T23" fmla="*/ 314 h 411"/>
                <a:gd name="T24" fmla="*/ 41 w 207"/>
                <a:gd name="T25" fmla="*/ 340 h 411"/>
                <a:gd name="T26" fmla="*/ 62 w 207"/>
                <a:gd name="T27" fmla="*/ 362 h 411"/>
                <a:gd name="T28" fmla="*/ 90 w 207"/>
                <a:gd name="T29" fmla="*/ 385 h 411"/>
                <a:gd name="T30" fmla="*/ 120 w 207"/>
                <a:gd name="T31" fmla="*/ 401 h 411"/>
                <a:gd name="T32" fmla="*/ 138 w 207"/>
                <a:gd name="T33" fmla="*/ 409 h 411"/>
                <a:gd name="T34" fmla="*/ 153 w 207"/>
                <a:gd name="T35" fmla="*/ 411 h 411"/>
                <a:gd name="T36" fmla="*/ 165 w 207"/>
                <a:gd name="T37" fmla="*/ 409 h 411"/>
                <a:gd name="T38" fmla="*/ 178 w 207"/>
                <a:gd name="T39" fmla="*/ 403 h 411"/>
                <a:gd name="T40" fmla="*/ 185 w 207"/>
                <a:gd name="T41" fmla="*/ 396 h 411"/>
                <a:gd name="T42" fmla="*/ 193 w 207"/>
                <a:gd name="T43" fmla="*/ 377 h 411"/>
                <a:gd name="T44" fmla="*/ 193 w 207"/>
                <a:gd name="T45" fmla="*/ 366 h 411"/>
                <a:gd name="T46" fmla="*/ 187 w 207"/>
                <a:gd name="T47" fmla="*/ 304 h 411"/>
                <a:gd name="T48" fmla="*/ 185 w 207"/>
                <a:gd name="T49" fmla="*/ 241 h 411"/>
                <a:gd name="T50" fmla="*/ 196 w 207"/>
                <a:gd name="T51" fmla="*/ 103 h 411"/>
                <a:gd name="T52" fmla="*/ 206 w 207"/>
                <a:gd name="T53" fmla="*/ 49 h 411"/>
                <a:gd name="T54" fmla="*/ 207 w 207"/>
                <a:gd name="T55" fmla="*/ 38 h 411"/>
                <a:gd name="T56" fmla="*/ 200 w 207"/>
                <a:gd name="T57" fmla="*/ 17 h 411"/>
                <a:gd name="T58" fmla="*/ 193 w 207"/>
                <a:gd name="T59" fmla="*/ 10 h 411"/>
                <a:gd name="T60" fmla="*/ 174 w 207"/>
                <a:gd name="T61" fmla="*/ 0 h 411"/>
                <a:gd name="T62" fmla="*/ 153 w 207"/>
                <a:gd name="T63" fmla="*/ 2 h 411"/>
                <a:gd name="T64" fmla="*/ 81 w 207"/>
                <a:gd name="T65" fmla="*/ 206 h 411"/>
                <a:gd name="T66" fmla="*/ 84 w 207"/>
                <a:gd name="T67" fmla="*/ 181 h 411"/>
                <a:gd name="T68" fmla="*/ 101 w 207"/>
                <a:gd name="T69" fmla="*/ 140 h 411"/>
                <a:gd name="T70" fmla="*/ 114 w 207"/>
                <a:gd name="T71" fmla="*/ 123 h 411"/>
                <a:gd name="T72" fmla="*/ 107 w 207"/>
                <a:gd name="T73" fmla="*/ 211 h 411"/>
                <a:gd name="T74" fmla="*/ 107 w 207"/>
                <a:gd name="T75" fmla="*/ 293 h 411"/>
                <a:gd name="T76" fmla="*/ 99 w 207"/>
                <a:gd name="T77" fmla="*/ 284 h 411"/>
                <a:gd name="T78" fmla="*/ 88 w 207"/>
                <a:gd name="T79" fmla="*/ 265 h 411"/>
                <a:gd name="T80" fmla="*/ 81 w 207"/>
                <a:gd name="T81" fmla="*/ 232 h 411"/>
                <a:gd name="T82" fmla="*/ 81 w 207"/>
                <a:gd name="T83" fmla="*/ 20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7" h="411">
                  <a:moveTo>
                    <a:pt x="153" y="2"/>
                  </a:moveTo>
                  <a:lnTo>
                    <a:pt x="153" y="2"/>
                  </a:lnTo>
                  <a:lnTo>
                    <a:pt x="120" y="17"/>
                  </a:lnTo>
                  <a:lnTo>
                    <a:pt x="92" y="36"/>
                  </a:lnTo>
                  <a:lnTo>
                    <a:pt x="79" y="45"/>
                  </a:lnTo>
                  <a:lnTo>
                    <a:pt x="68" y="56"/>
                  </a:lnTo>
                  <a:lnTo>
                    <a:pt x="56" y="67"/>
                  </a:lnTo>
                  <a:lnTo>
                    <a:pt x="45" y="80"/>
                  </a:lnTo>
                  <a:lnTo>
                    <a:pt x="38" y="94"/>
                  </a:lnTo>
                  <a:lnTo>
                    <a:pt x="28" y="107"/>
                  </a:lnTo>
                  <a:lnTo>
                    <a:pt x="21" y="120"/>
                  </a:lnTo>
                  <a:lnTo>
                    <a:pt x="15" y="135"/>
                  </a:lnTo>
                  <a:lnTo>
                    <a:pt x="10" y="150"/>
                  </a:lnTo>
                  <a:lnTo>
                    <a:pt x="6" y="166"/>
                  </a:lnTo>
                  <a:lnTo>
                    <a:pt x="4" y="183"/>
                  </a:lnTo>
                  <a:lnTo>
                    <a:pt x="2" y="200"/>
                  </a:lnTo>
                  <a:lnTo>
                    <a:pt x="2" y="200"/>
                  </a:lnTo>
                  <a:lnTo>
                    <a:pt x="0" y="217"/>
                  </a:lnTo>
                  <a:lnTo>
                    <a:pt x="2" y="235"/>
                  </a:lnTo>
                  <a:lnTo>
                    <a:pt x="4" y="252"/>
                  </a:lnTo>
                  <a:lnTo>
                    <a:pt x="6" y="267"/>
                  </a:lnTo>
                  <a:lnTo>
                    <a:pt x="12" y="284"/>
                  </a:lnTo>
                  <a:lnTo>
                    <a:pt x="17" y="299"/>
                  </a:lnTo>
                  <a:lnTo>
                    <a:pt x="23" y="314"/>
                  </a:lnTo>
                  <a:lnTo>
                    <a:pt x="32" y="327"/>
                  </a:lnTo>
                  <a:lnTo>
                    <a:pt x="41" y="340"/>
                  </a:lnTo>
                  <a:lnTo>
                    <a:pt x="51" y="351"/>
                  </a:lnTo>
                  <a:lnTo>
                    <a:pt x="62" y="362"/>
                  </a:lnTo>
                  <a:lnTo>
                    <a:pt x="75" y="373"/>
                  </a:lnTo>
                  <a:lnTo>
                    <a:pt x="90" y="385"/>
                  </a:lnTo>
                  <a:lnTo>
                    <a:pt x="105" y="392"/>
                  </a:lnTo>
                  <a:lnTo>
                    <a:pt x="120" y="401"/>
                  </a:lnTo>
                  <a:lnTo>
                    <a:pt x="138" y="409"/>
                  </a:lnTo>
                  <a:lnTo>
                    <a:pt x="138" y="409"/>
                  </a:lnTo>
                  <a:lnTo>
                    <a:pt x="146" y="411"/>
                  </a:lnTo>
                  <a:lnTo>
                    <a:pt x="153" y="411"/>
                  </a:lnTo>
                  <a:lnTo>
                    <a:pt x="153" y="411"/>
                  </a:lnTo>
                  <a:lnTo>
                    <a:pt x="165" y="409"/>
                  </a:lnTo>
                  <a:lnTo>
                    <a:pt x="172" y="407"/>
                  </a:lnTo>
                  <a:lnTo>
                    <a:pt x="178" y="403"/>
                  </a:lnTo>
                  <a:lnTo>
                    <a:pt x="178" y="403"/>
                  </a:lnTo>
                  <a:lnTo>
                    <a:pt x="185" y="396"/>
                  </a:lnTo>
                  <a:lnTo>
                    <a:pt x="189" y="387"/>
                  </a:lnTo>
                  <a:lnTo>
                    <a:pt x="193" y="377"/>
                  </a:lnTo>
                  <a:lnTo>
                    <a:pt x="193" y="366"/>
                  </a:lnTo>
                  <a:lnTo>
                    <a:pt x="193" y="366"/>
                  </a:lnTo>
                  <a:lnTo>
                    <a:pt x="189" y="336"/>
                  </a:lnTo>
                  <a:lnTo>
                    <a:pt x="187" y="304"/>
                  </a:lnTo>
                  <a:lnTo>
                    <a:pt x="185" y="273"/>
                  </a:lnTo>
                  <a:lnTo>
                    <a:pt x="185" y="241"/>
                  </a:lnTo>
                  <a:lnTo>
                    <a:pt x="189" y="174"/>
                  </a:lnTo>
                  <a:lnTo>
                    <a:pt x="196" y="103"/>
                  </a:lnTo>
                  <a:lnTo>
                    <a:pt x="196" y="103"/>
                  </a:lnTo>
                  <a:lnTo>
                    <a:pt x="206" y="49"/>
                  </a:lnTo>
                  <a:lnTo>
                    <a:pt x="206" y="49"/>
                  </a:lnTo>
                  <a:lnTo>
                    <a:pt x="207" y="38"/>
                  </a:lnTo>
                  <a:lnTo>
                    <a:pt x="206" y="26"/>
                  </a:lnTo>
                  <a:lnTo>
                    <a:pt x="200" y="17"/>
                  </a:lnTo>
                  <a:lnTo>
                    <a:pt x="193" y="10"/>
                  </a:lnTo>
                  <a:lnTo>
                    <a:pt x="193" y="10"/>
                  </a:lnTo>
                  <a:lnTo>
                    <a:pt x="183" y="4"/>
                  </a:lnTo>
                  <a:lnTo>
                    <a:pt x="174" y="0"/>
                  </a:lnTo>
                  <a:lnTo>
                    <a:pt x="163" y="0"/>
                  </a:lnTo>
                  <a:lnTo>
                    <a:pt x="153" y="2"/>
                  </a:lnTo>
                  <a:lnTo>
                    <a:pt x="153" y="2"/>
                  </a:lnTo>
                  <a:close/>
                  <a:moveTo>
                    <a:pt x="81" y="206"/>
                  </a:moveTo>
                  <a:lnTo>
                    <a:pt x="81" y="206"/>
                  </a:lnTo>
                  <a:lnTo>
                    <a:pt x="84" y="181"/>
                  </a:lnTo>
                  <a:lnTo>
                    <a:pt x="92" y="161"/>
                  </a:lnTo>
                  <a:lnTo>
                    <a:pt x="101" y="140"/>
                  </a:lnTo>
                  <a:lnTo>
                    <a:pt x="114" y="123"/>
                  </a:lnTo>
                  <a:lnTo>
                    <a:pt x="114" y="123"/>
                  </a:lnTo>
                  <a:lnTo>
                    <a:pt x="109" y="168"/>
                  </a:lnTo>
                  <a:lnTo>
                    <a:pt x="107" y="211"/>
                  </a:lnTo>
                  <a:lnTo>
                    <a:pt x="105" y="252"/>
                  </a:lnTo>
                  <a:lnTo>
                    <a:pt x="107" y="293"/>
                  </a:lnTo>
                  <a:lnTo>
                    <a:pt x="107" y="293"/>
                  </a:lnTo>
                  <a:lnTo>
                    <a:pt x="99" y="284"/>
                  </a:lnTo>
                  <a:lnTo>
                    <a:pt x="94" y="275"/>
                  </a:lnTo>
                  <a:lnTo>
                    <a:pt x="88" y="265"/>
                  </a:lnTo>
                  <a:lnTo>
                    <a:pt x="86" y="254"/>
                  </a:lnTo>
                  <a:lnTo>
                    <a:pt x="81" y="232"/>
                  </a:lnTo>
                  <a:lnTo>
                    <a:pt x="81" y="206"/>
                  </a:lnTo>
                  <a:lnTo>
                    <a:pt x="81" y="2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 name="Freeform 275"/>
            <p:cNvSpPr/>
            <p:nvPr/>
          </p:nvSpPr>
          <p:spPr bwMode="auto">
            <a:xfrm>
              <a:off x="-3040063" y="-52388"/>
              <a:ext cx="98425" cy="160338"/>
            </a:xfrm>
            <a:custGeom>
              <a:avLst/>
              <a:gdLst>
                <a:gd name="T0" fmla="*/ 65 w 123"/>
                <a:gd name="T1" fmla="*/ 203 h 203"/>
                <a:gd name="T2" fmla="*/ 65 w 123"/>
                <a:gd name="T3" fmla="*/ 203 h 203"/>
                <a:gd name="T4" fmla="*/ 76 w 123"/>
                <a:gd name="T5" fmla="*/ 203 h 203"/>
                <a:gd name="T6" fmla="*/ 89 w 123"/>
                <a:gd name="T7" fmla="*/ 198 h 203"/>
                <a:gd name="T8" fmla="*/ 99 w 123"/>
                <a:gd name="T9" fmla="*/ 192 h 203"/>
                <a:gd name="T10" fmla="*/ 108 w 123"/>
                <a:gd name="T11" fmla="*/ 185 h 203"/>
                <a:gd name="T12" fmla="*/ 114 w 123"/>
                <a:gd name="T13" fmla="*/ 176 h 203"/>
                <a:gd name="T14" fmla="*/ 119 w 123"/>
                <a:gd name="T15" fmla="*/ 164 h 203"/>
                <a:gd name="T16" fmla="*/ 123 w 123"/>
                <a:gd name="T17" fmla="*/ 153 h 203"/>
                <a:gd name="T18" fmla="*/ 123 w 123"/>
                <a:gd name="T19" fmla="*/ 140 h 203"/>
                <a:gd name="T20" fmla="*/ 121 w 123"/>
                <a:gd name="T21" fmla="*/ 62 h 203"/>
                <a:gd name="T22" fmla="*/ 121 w 123"/>
                <a:gd name="T23" fmla="*/ 62 h 203"/>
                <a:gd name="T24" fmla="*/ 119 w 123"/>
                <a:gd name="T25" fmla="*/ 49 h 203"/>
                <a:gd name="T26" fmla="*/ 115 w 123"/>
                <a:gd name="T27" fmla="*/ 37 h 203"/>
                <a:gd name="T28" fmla="*/ 110 w 123"/>
                <a:gd name="T29" fmla="*/ 26 h 203"/>
                <a:gd name="T30" fmla="*/ 102 w 123"/>
                <a:gd name="T31" fmla="*/ 19 h 203"/>
                <a:gd name="T32" fmla="*/ 95 w 123"/>
                <a:gd name="T33" fmla="*/ 11 h 203"/>
                <a:gd name="T34" fmla="*/ 84 w 123"/>
                <a:gd name="T35" fmla="*/ 6 h 203"/>
                <a:gd name="T36" fmla="*/ 73 w 123"/>
                <a:gd name="T37" fmla="*/ 2 h 203"/>
                <a:gd name="T38" fmla="*/ 59 w 123"/>
                <a:gd name="T39" fmla="*/ 0 h 203"/>
                <a:gd name="T40" fmla="*/ 59 w 123"/>
                <a:gd name="T41" fmla="*/ 0 h 203"/>
                <a:gd name="T42" fmla="*/ 46 w 123"/>
                <a:gd name="T43" fmla="*/ 2 h 203"/>
                <a:gd name="T44" fmla="*/ 35 w 123"/>
                <a:gd name="T45" fmla="*/ 6 h 203"/>
                <a:gd name="T46" fmla="*/ 24 w 123"/>
                <a:gd name="T47" fmla="*/ 11 h 203"/>
                <a:gd name="T48" fmla="*/ 17 w 123"/>
                <a:gd name="T49" fmla="*/ 21 h 203"/>
                <a:gd name="T50" fmla="*/ 9 w 123"/>
                <a:gd name="T51" fmla="*/ 30 h 203"/>
                <a:gd name="T52" fmla="*/ 3 w 123"/>
                <a:gd name="T53" fmla="*/ 41 h 203"/>
                <a:gd name="T54" fmla="*/ 2 w 123"/>
                <a:gd name="T55" fmla="*/ 52 h 203"/>
                <a:gd name="T56" fmla="*/ 0 w 123"/>
                <a:gd name="T57" fmla="*/ 65 h 203"/>
                <a:gd name="T58" fmla="*/ 2 w 123"/>
                <a:gd name="T59" fmla="*/ 144 h 203"/>
                <a:gd name="T60" fmla="*/ 2 w 123"/>
                <a:gd name="T61" fmla="*/ 144 h 203"/>
                <a:gd name="T62" fmla="*/ 3 w 123"/>
                <a:gd name="T63" fmla="*/ 155 h 203"/>
                <a:gd name="T64" fmla="*/ 7 w 123"/>
                <a:gd name="T65" fmla="*/ 168 h 203"/>
                <a:gd name="T66" fmla="*/ 13 w 123"/>
                <a:gd name="T67" fmla="*/ 177 h 203"/>
                <a:gd name="T68" fmla="*/ 20 w 123"/>
                <a:gd name="T69" fmla="*/ 187 h 203"/>
                <a:gd name="T70" fmla="*/ 30 w 123"/>
                <a:gd name="T71" fmla="*/ 194 h 203"/>
                <a:gd name="T72" fmla="*/ 41 w 123"/>
                <a:gd name="T73" fmla="*/ 200 h 203"/>
                <a:gd name="T74" fmla="*/ 52 w 123"/>
                <a:gd name="T75" fmla="*/ 203 h 203"/>
                <a:gd name="T76" fmla="*/ 65 w 123"/>
                <a:gd name="T77" fmla="*/ 203 h 203"/>
                <a:gd name="T78" fmla="*/ 65 w 123"/>
                <a:gd name="T79"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203">
                  <a:moveTo>
                    <a:pt x="65" y="203"/>
                  </a:moveTo>
                  <a:lnTo>
                    <a:pt x="65" y="203"/>
                  </a:lnTo>
                  <a:lnTo>
                    <a:pt x="76" y="203"/>
                  </a:lnTo>
                  <a:lnTo>
                    <a:pt x="89" y="198"/>
                  </a:lnTo>
                  <a:lnTo>
                    <a:pt x="99" y="192"/>
                  </a:lnTo>
                  <a:lnTo>
                    <a:pt x="108" y="185"/>
                  </a:lnTo>
                  <a:lnTo>
                    <a:pt x="114" y="176"/>
                  </a:lnTo>
                  <a:lnTo>
                    <a:pt x="119" y="164"/>
                  </a:lnTo>
                  <a:lnTo>
                    <a:pt x="123" y="153"/>
                  </a:lnTo>
                  <a:lnTo>
                    <a:pt x="123" y="140"/>
                  </a:lnTo>
                  <a:lnTo>
                    <a:pt x="121" y="62"/>
                  </a:lnTo>
                  <a:lnTo>
                    <a:pt x="121" y="62"/>
                  </a:lnTo>
                  <a:lnTo>
                    <a:pt x="119" y="49"/>
                  </a:lnTo>
                  <a:lnTo>
                    <a:pt x="115" y="37"/>
                  </a:lnTo>
                  <a:lnTo>
                    <a:pt x="110" y="26"/>
                  </a:lnTo>
                  <a:lnTo>
                    <a:pt x="102" y="19"/>
                  </a:lnTo>
                  <a:lnTo>
                    <a:pt x="95" y="11"/>
                  </a:lnTo>
                  <a:lnTo>
                    <a:pt x="84" y="6"/>
                  </a:lnTo>
                  <a:lnTo>
                    <a:pt x="73" y="2"/>
                  </a:lnTo>
                  <a:lnTo>
                    <a:pt x="59" y="0"/>
                  </a:lnTo>
                  <a:lnTo>
                    <a:pt x="59" y="0"/>
                  </a:lnTo>
                  <a:lnTo>
                    <a:pt x="46" y="2"/>
                  </a:lnTo>
                  <a:lnTo>
                    <a:pt x="35" y="6"/>
                  </a:lnTo>
                  <a:lnTo>
                    <a:pt x="24" y="11"/>
                  </a:lnTo>
                  <a:lnTo>
                    <a:pt x="17" y="21"/>
                  </a:lnTo>
                  <a:lnTo>
                    <a:pt x="9" y="30"/>
                  </a:lnTo>
                  <a:lnTo>
                    <a:pt x="3" y="41"/>
                  </a:lnTo>
                  <a:lnTo>
                    <a:pt x="2" y="52"/>
                  </a:lnTo>
                  <a:lnTo>
                    <a:pt x="0" y="65"/>
                  </a:lnTo>
                  <a:lnTo>
                    <a:pt x="2" y="144"/>
                  </a:lnTo>
                  <a:lnTo>
                    <a:pt x="2" y="144"/>
                  </a:lnTo>
                  <a:lnTo>
                    <a:pt x="3" y="155"/>
                  </a:lnTo>
                  <a:lnTo>
                    <a:pt x="7" y="168"/>
                  </a:lnTo>
                  <a:lnTo>
                    <a:pt x="13" y="177"/>
                  </a:lnTo>
                  <a:lnTo>
                    <a:pt x="20" y="187"/>
                  </a:lnTo>
                  <a:lnTo>
                    <a:pt x="30" y="194"/>
                  </a:lnTo>
                  <a:lnTo>
                    <a:pt x="41" y="200"/>
                  </a:lnTo>
                  <a:lnTo>
                    <a:pt x="52" y="203"/>
                  </a:lnTo>
                  <a:lnTo>
                    <a:pt x="65" y="203"/>
                  </a:lnTo>
                  <a:lnTo>
                    <a:pt x="65" y="20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 name="Freeform 276"/>
            <p:cNvSpPr/>
            <p:nvPr/>
          </p:nvSpPr>
          <p:spPr bwMode="auto">
            <a:xfrm>
              <a:off x="-3382963" y="-50800"/>
              <a:ext cx="96838" cy="161925"/>
            </a:xfrm>
            <a:custGeom>
              <a:avLst/>
              <a:gdLst>
                <a:gd name="T0" fmla="*/ 60 w 123"/>
                <a:gd name="T1" fmla="*/ 0 h 203"/>
                <a:gd name="T2" fmla="*/ 60 w 123"/>
                <a:gd name="T3" fmla="*/ 0 h 203"/>
                <a:gd name="T4" fmla="*/ 46 w 123"/>
                <a:gd name="T5" fmla="*/ 0 h 203"/>
                <a:gd name="T6" fmla="*/ 35 w 123"/>
                <a:gd name="T7" fmla="*/ 5 h 203"/>
                <a:gd name="T8" fmla="*/ 26 w 123"/>
                <a:gd name="T9" fmla="*/ 11 h 203"/>
                <a:gd name="T10" fmla="*/ 17 w 123"/>
                <a:gd name="T11" fmla="*/ 18 h 203"/>
                <a:gd name="T12" fmla="*/ 9 w 123"/>
                <a:gd name="T13" fmla="*/ 28 h 203"/>
                <a:gd name="T14" fmla="*/ 4 w 123"/>
                <a:gd name="T15" fmla="*/ 39 h 203"/>
                <a:gd name="T16" fmla="*/ 2 w 123"/>
                <a:gd name="T17" fmla="*/ 50 h 203"/>
                <a:gd name="T18" fmla="*/ 0 w 123"/>
                <a:gd name="T19" fmla="*/ 63 h 203"/>
                <a:gd name="T20" fmla="*/ 2 w 123"/>
                <a:gd name="T21" fmla="*/ 142 h 203"/>
                <a:gd name="T22" fmla="*/ 2 w 123"/>
                <a:gd name="T23" fmla="*/ 142 h 203"/>
                <a:gd name="T24" fmla="*/ 4 w 123"/>
                <a:gd name="T25" fmla="*/ 155 h 203"/>
                <a:gd name="T26" fmla="*/ 7 w 123"/>
                <a:gd name="T27" fmla="*/ 166 h 203"/>
                <a:gd name="T28" fmla="*/ 13 w 123"/>
                <a:gd name="T29" fmla="*/ 177 h 203"/>
                <a:gd name="T30" fmla="*/ 20 w 123"/>
                <a:gd name="T31" fmla="*/ 186 h 203"/>
                <a:gd name="T32" fmla="*/ 30 w 123"/>
                <a:gd name="T33" fmla="*/ 194 h 203"/>
                <a:gd name="T34" fmla="*/ 41 w 123"/>
                <a:gd name="T35" fmla="*/ 198 h 203"/>
                <a:gd name="T36" fmla="*/ 52 w 123"/>
                <a:gd name="T37" fmla="*/ 201 h 203"/>
                <a:gd name="T38" fmla="*/ 65 w 123"/>
                <a:gd name="T39" fmla="*/ 203 h 203"/>
                <a:gd name="T40" fmla="*/ 65 w 123"/>
                <a:gd name="T41" fmla="*/ 203 h 203"/>
                <a:gd name="T42" fmla="*/ 76 w 123"/>
                <a:gd name="T43" fmla="*/ 201 h 203"/>
                <a:gd name="T44" fmla="*/ 89 w 123"/>
                <a:gd name="T45" fmla="*/ 198 h 203"/>
                <a:gd name="T46" fmla="*/ 99 w 123"/>
                <a:gd name="T47" fmla="*/ 192 h 203"/>
                <a:gd name="T48" fmla="*/ 108 w 123"/>
                <a:gd name="T49" fmla="*/ 183 h 203"/>
                <a:gd name="T50" fmla="*/ 116 w 123"/>
                <a:gd name="T51" fmla="*/ 173 h 203"/>
                <a:gd name="T52" fmla="*/ 119 w 123"/>
                <a:gd name="T53" fmla="*/ 162 h 203"/>
                <a:gd name="T54" fmla="*/ 123 w 123"/>
                <a:gd name="T55" fmla="*/ 151 h 203"/>
                <a:gd name="T56" fmla="*/ 123 w 123"/>
                <a:gd name="T57" fmla="*/ 138 h 203"/>
                <a:gd name="T58" fmla="*/ 121 w 123"/>
                <a:gd name="T59" fmla="*/ 61 h 203"/>
                <a:gd name="T60" fmla="*/ 121 w 123"/>
                <a:gd name="T61" fmla="*/ 61 h 203"/>
                <a:gd name="T62" fmla="*/ 121 w 123"/>
                <a:gd name="T63" fmla="*/ 48 h 203"/>
                <a:gd name="T64" fmla="*/ 117 w 123"/>
                <a:gd name="T65" fmla="*/ 35 h 203"/>
                <a:gd name="T66" fmla="*/ 112 w 123"/>
                <a:gd name="T67" fmla="*/ 26 h 203"/>
                <a:gd name="T68" fmla="*/ 102 w 123"/>
                <a:gd name="T69" fmla="*/ 17 h 203"/>
                <a:gd name="T70" fmla="*/ 95 w 123"/>
                <a:gd name="T71" fmla="*/ 9 h 203"/>
                <a:gd name="T72" fmla="*/ 84 w 123"/>
                <a:gd name="T73" fmla="*/ 4 h 203"/>
                <a:gd name="T74" fmla="*/ 73 w 123"/>
                <a:gd name="T75" fmla="*/ 0 h 203"/>
                <a:gd name="T76" fmla="*/ 60 w 123"/>
                <a:gd name="T77" fmla="*/ 0 h 203"/>
                <a:gd name="T78" fmla="*/ 60 w 123"/>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203">
                  <a:moveTo>
                    <a:pt x="60" y="0"/>
                  </a:moveTo>
                  <a:lnTo>
                    <a:pt x="60" y="0"/>
                  </a:lnTo>
                  <a:lnTo>
                    <a:pt x="46" y="0"/>
                  </a:lnTo>
                  <a:lnTo>
                    <a:pt x="35" y="5"/>
                  </a:lnTo>
                  <a:lnTo>
                    <a:pt x="26" y="11"/>
                  </a:lnTo>
                  <a:lnTo>
                    <a:pt x="17" y="18"/>
                  </a:lnTo>
                  <a:lnTo>
                    <a:pt x="9" y="28"/>
                  </a:lnTo>
                  <a:lnTo>
                    <a:pt x="4" y="39"/>
                  </a:lnTo>
                  <a:lnTo>
                    <a:pt x="2" y="50"/>
                  </a:lnTo>
                  <a:lnTo>
                    <a:pt x="0" y="63"/>
                  </a:lnTo>
                  <a:lnTo>
                    <a:pt x="2" y="142"/>
                  </a:lnTo>
                  <a:lnTo>
                    <a:pt x="2" y="142"/>
                  </a:lnTo>
                  <a:lnTo>
                    <a:pt x="4" y="155"/>
                  </a:lnTo>
                  <a:lnTo>
                    <a:pt x="7" y="166"/>
                  </a:lnTo>
                  <a:lnTo>
                    <a:pt x="13" y="177"/>
                  </a:lnTo>
                  <a:lnTo>
                    <a:pt x="20" y="186"/>
                  </a:lnTo>
                  <a:lnTo>
                    <a:pt x="30" y="194"/>
                  </a:lnTo>
                  <a:lnTo>
                    <a:pt x="41" y="198"/>
                  </a:lnTo>
                  <a:lnTo>
                    <a:pt x="52" y="201"/>
                  </a:lnTo>
                  <a:lnTo>
                    <a:pt x="65" y="203"/>
                  </a:lnTo>
                  <a:lnTo>
                    <a:pt x="65" y="203"/>
                  </a:lnTo>
                  <a:lnTo>
                    <a:pt x="76" y="201"/>
                  </a:lnTo>
                  <a:lnTo>
                    <a:pt x="89" y="198"/>
                  </a:lnTo>
                  <a:lnTo>
                    <a:pt x="99" y="192"/>
                  </a:lnTo>
                  <a:lnTo>
                    <a:pt x="108" y="183"/>
                  </a:lnTo>
                  <a:lnTo>
                    <a:pt x="116" y="173"/>
                  </a:lnTo>
                  <a:lnTo>
                    <a:pt x="119" y="162"/>
                  </a:lnTo>
                  <a:lnTo>
                    <a:pt x="123" y="151"/>
                  </a:lnTo>
                  <a:lnTo>
                    <a:pt x="123" y="138"/>
                  </a:lnTo>
                  <a:lnTo>
                    <a:pt x="121" y="61"/>
                  </a:lnTo>
                  <a:lnTo>
                    <a:pt x="121" y="61"/>
                  </a:lnTo>
                  <a:lnTo>
                    <a:pt x="121" y="48"/>
                  </a:lnTo>
                  <a:lnTo>
                    <a:pt x="117" y="35"/>
                  </a:lnTo>
                  <a:lnTo>
                    <a:pt x="112" y="26"/>
                  </a:lnTo>
                  <a:lnTo>
                    <a:pt x="102" y="17"/>
                  </a:lnTo>
                  <a:lnTo>
                    <a:pt x="95" y="9"/>
                  </a:lnTo>
                  <a:lnTo>
                    <a:pt x="84" y="4"/>
                  </a:lnTo>
                  <a:lnTo>
                    <a:pt x="73" y="0"/>
                  </a:lnTo>
                  <a:lnTo>
                    <a:pt x="60" y="0"/>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Freeform 277"/>
            <p:cNvSpPr>
              <a:spLocks noEditPoints="1"/>
            </p:cNvSpPr>
            <p:nvPr/>
          </p:nvSpPr>
          <p:spPr bwMode="auto">
            <a:xfrm>
              <a:off x="-3925888" y="-439738"/>
              <a:ext cx="1501775" cy="2368550"/>
            </a:xfrm>
            <a:custGeom>
              <a:avLst/>
              <a:gdLst>
                <a:gd name="T0" fmla="*/ 1409 w 1892"/>
                <a:gd name="T1" fmla="*/ 1021 h 2984"/>
                <a:gd name="T2" fmla="*/ 1135 w 1892"/>
                <a:gd name="T3" fmla="*/ 1146 h 2984"/>
                <a:gd name="T4" fmla="*/ 985 w 1892"/>
                <a:gd name="T5" fmla="*/ 1105 h 2984"/>
                <a:gd name="T6" fmla="*/ 1310 w 1892"/>
                <a:gd name="T7" fmla="*/ 905 h 2984"/>
                <a:gd name="T8" fmla="*/ 1405 w 1892"/>
                <a:gd name="T9" fmla="*/ 649 h 2984"/>
                <a:gd name="T10" fmla="*/ 1360 w 1892"/>
                <a:gd name="T11" fmla="*/ 370 h 2984"/>
                <a:gd name="T12" fmla="*/ 1177 w 1892"/>
                <a:gd name="T13" fmla="*/ 133 h 2984"/>
                <a:gd name="T14" fmla="*/ 769 w 1892"/>
                <a:gd name="T15" fmla="*/ 0 h 2984"/>
                <a:gd name="T16" fmla="*/ 521 w 1892"/>
                <a:gd name="T17" fmla="*/ 82 h 2984"/>
                <a:gd name="T18" fmla="*/ 330 w 1892"/>
                <a:gd name="T19" fmla="*/ 300 h 2984"/>
                <a:gd name="T20" fmla="*/ 263 w 1892"/>
                <a:gd name="T21" fmla="*/ 644 h 2984"/>
                <a:gd name="T22" fmla="*/ 431 w 1892"/>
                <a:gd name="T23" fmla="*/ 985 h 2984"/>
                <a:gd name="T24" fmla="*/ 634 w 1892"/>
                <a:gd name="T25" fmla="*/ 1127 h 2984"/>
                <a:gd name="T26" fmla="*/ 323 w 1892"/>
                <a:gd name="T27" fmla="*/ 1310 h 2984"/>
                <a:gd name="T28" fmla="*/ 246 w 1892"/>
                <a:gd name="T29" fmla="*/ 1655 h 2984"/>
                <a:gd name="T30" fmla="*/ 11 w 1892"/>
                <a:gd name="T31" fmla="*/ 1773 h 2984"/>
                <a:gd name="T32" fmla="*/ 17 w 1892"/>
                <a:gd name="T33" fmla="*/ 2034 h 2984"/>
                <a:gd name="T34" fmla="*/ 69 w 1892"/>
                <a:gd name="T35" fmla="*/ 2977 h 2984"/>
                <a:gd name="T36" fmla="*/ 1599 w 1892"/>
                <a:gd name="T37" fmla="*/ 2958 h 2984"/>
                <a:gd name="T38" fmla="*/ 1655 w 1892"/>
                <a:gd name="T39" fmla="*/ 2017 h 2984"/>
                <a:gd name="T40" fmla="*/ 1627 w 1892"/>
                <a:gd name="T41" fmla="*/ 1762 h 2984"/>
                <a:gd name="T42" fmla="*/ 1166 w 1892"/>
                <a:gd name="T43" fmla="*/ 1418 h 2984"/>
                <a:gd name="T44" fmla="*/ 1517 w 1892"/>
                <a:gd name="T45" fmla="*/ 1316 h 2984"/>
                <a:gd name="T46" fmla="*/ 1683 w 1892"/>
                <a:gd name="T47" fmla="*/ 1213 h 2984"/>
                <a:gd name="T48" fmla="*/ 1823 w 1892"/>
                <a:gd name="T49" fmla="*/ 1142 h 2984"/>
                <a:gd name="T50" fmla="*/ 1890 w 1892"/>
                <a:gd name="T51" fmla="*/ 954 h 2984"/>
                <a:gd name="T52" fmla="*/ 1775 w 1892"/>
                <a:gd name="T53" fmla="*/ 763 h 2984"/>
                <a:gd name="T54" fmla="*/ 1808 w 1892"/>
                <a:gd name="T55" fmla="*/ 112 h 2984"/>
                <a:gd name="T56" fmla="*/ 1745 w 1892"/>
                <a:gd name="T57" fmla="*/ 138 h 2984"/>
                <a:gd name="T58" fmla="*/ 1461 w 1892"/>
                <a:gd name="T59" fmla="*/ 816 h 2984"/>
                <a:gd name="T60" fmla="*/ 78 w 1892"/>
                <a:gd name="T61" fmla="*/ 1961 h 2984"/>
                <a:gd name="T62" fmla="*/ 1750 w 1892"/>
                <a:gd name="T63" fmla="*/ 1101 h 2984"/>
                <a:gd name="T64" fmla="*/ 1625 w 1892"/>
                <a:gd name="T65" fmla="*/ 1135 h 2984"/>
                <a:gd name="T66" fmla="*/ 1439 w 1892"/>
                <a:gd name="T67" fmla="*/ 1269 h 2984"/>
                <a:gd name="T68" fmla="*/ 1112 w 1892"/>
                <a:gd name="T69" fmla="*/ 1336 h 2984"/>
                <a:gd name="T70" fmla="*/ 1008 w 1892"/>
                <a:gd name="T71" fmla="*/ 1366 h 2984"/>
                <a:gd name="T72" fmla="*/ 383 w 1892"/>
                <a:gd name="T73" fmla="*/ 1745 h 2984"/>
                <a:gd name="T74" fmla="*/ 332 w 1892"/>
                <a:gd name="T75" fmla="*/ 1472 h 2984"/>
                <a:gd name="T76" fmla="*/ 584 w 1892"/>
                <a:gd name="T77" fmla="*/ 1211 h 2984"/>
                <a:gd name="T78" fmla="*/ 745 w 1892"/>
                <a:gd name="T79" fmla="*/ 1153 h 2984"/>
                <a:gd name="T80" fmla="*/ 670 w 1892"/>
                <a:gd name="T81" fmla="*/ 1021 h 2984"/>
                <a:gd name="T82" fmla="*/ 375 w 1892"/>
                <a:gd name="T83" fmla="*/ 773 h 2984"/>
                <a:gd name="T84" fmla="*/ 353 w 1892"/>
                <a:gd name="T85" fmla="*/ 468 h 2984"/>
                <a:gd name="T86" fmla="*/ 478 w 1892"/>
                <a:gd name="T87" fmla="*/ 226 h 2984"/>
                <a:gd name="T88" fmla="*/ 685 w 1892"/>
                <a:gd name="T89" fmla="*/ 95 h 2984"/>
                <a:gd name="T90" fmla="*/ 968 w 1892"/>
                <a:gd name="T91" fmla="*/ 110 h 2984"/>
                <a:gd name="T92" fmla="*/ 1278 w 1892"/>
                <a:gd name="T93" fmla="*/ 383 h 2984"/>
                <a:gd name="T94" fmla="*/ 1317 w 1892"/>
                <a:gd name="T95" fmla="*/ 705 h 2984"/>
                <a:gd name="T96" fmla="*/ 1146 w 1892"/>
                <a:gd name="T97" fmla="*/ 952 h 2984"/>
                <a:gd name="T98" fmla="*/ 916 w 1892"/>
                <a:gd name="T99" fmla="*/ 1036 h 2984"/>
                <a:gd name="T100" fmla="*/ 922 w 1892"/>
                <a:gd name="T101" fmla="*/ 1161 h 2984"/>
                <a:gd name="T102" fmla="*/ 1291 w 1892"/>
                <a:gd name="T103" fmla="*/ 1200 h 2984"/>
                <a:gd name="T104" fmla="*/ 1489 w 1892"/>
                <a:gd name="T105" fmla="*/ 1053 h 2984"/>
                <a:gd name="T106" fmla="*/ 1519 w 1892"/>
                <a:gd name="T107" fmla="*/ 870 h 2984"/>
                <a:gd name="T108" fmla="*/ 1603 w 1892"/>
                <a:gd name="T109" fmla="*/ 883 h 2984"/>
                <a:gd name="T110" fmla="*/ 1659 w 1892"/>
                <a:gd name="T111" fmla="*/ 920 h 2984"/>
                <a:gd name="T112" fmla="*/ 1748 w 1892"/>
                <a:gd name="T113" fmla="*/ 842 h 2984"/>
                <a:gd name="T114" fmla="*/ 1812 w 1892"/>
                <a:gd name="T115" fmla="*/ 976 h 2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2" h="2984">
                  <a:moveTo>
                    <a:pt x="1435" y="855"/>
                  </a:moveTo>
                  <a:lnTo>
                    <a:pt x="1435" y="855"/>
                  </a:lnTo>
                  <a:lnTo>
                    <a:pt x="1426" y="873"/>
                  </a:lnTo>
                  <a:lnTo>
                    <a:pt x="1418" y="894"/>
                  </a:lnTo>
                  <a:lnTo>
                    <a:pt x="1413" y="914"/>
                  </a:lnTo>
                  <a:lnTo>
                    <a:pt x="1407" y="935"/>
                  </a:lnTo>
                  <a:lnTo>
                    <a:pt x="1405" y="955"/>
                  </a:lnTo>
                  <a:lnTo>
                    <a:pt x="1405" y="978"/>
                  </a:lnTo>
                  <a:lnTo>
                    <a:pt x="1405" y="1000"/>
                  </a:lnTo>
                  <a:lnTo>
                    <a:pt x="1409" y="1021"/>
                  </a:lnTo>
                  <a:lnTo>
                    <a:pt x="1409" y="1021"/>
                  </a:lnTo>
                  <a:lnTo>
                    <a:pt x="1366" y="1060"/>
                  </a:lnTo>
                  <a:lnTo>
                    <a:pt x="1329" y="1090"/>
                  </a:lnTo>
                  <a:lnTo>
                    <a:pt x="1310" y="1103"/>
                  </a:lnTo>
                  <a:lnTo>
                    <a:pt x="1295" y="1112"/>
                  </a:lnTo>
                  <a:lnTo>
                    <a:pt x="1280" y="1120"/>
                  </a:lnTo>
                  <a:lnTo>
                    <a:pt x="1267" y="1125"/>
                  </a:lnTo>
                  <a:lnTo>
                    <a:pt x="1267" y="1125"/>
                  </a:lnTo>
                  <a:lnTo>
                    <a:pt x="1233" y="1135"/>
                  </a:lnTo>
                  <a:lnTo>
                    <a:pt x="1200" y="1140"/>
                  </a:lnTo>
                  <a:lnTo>
                    <a:pt x="1166" y="1144"/>
                  </a:lnTo>
                  <a:lnTo>
                    <a:pt x="1135" y="1146"/>
                  </a:lnTo>
                  <a:lnTo>
                    <a:pt x="1135" y="1146"/>
                  </a:lnTo>
                  <a:lnTo>
                    <a:pt x="1103" y="1144"/>
                  </a:lnTo>
                  <a:lnTo>
                    <a:pt x="1077" y="1142"/>
                  </a:lnTo>
                  <a:lnTo>
                    <a:pt x="1052" y="1137"/>
                  </a:lnTo>
                  <a:lnTo>
                    <a:pt x="1034" y="1131"/>
                  </a:lnTo>
                  <a:lnTo>
                    <a:pt x="1008" y="1122"/>
                  </a:lnTo>
                  <a:lnTo>
                    <a:pt x="996" y="1116"/>
                  </a:lnTo>
                  <a:lnTo>
                    <a:pt x="996" y="1116"/>
                  </a:lnTo>
                  <a:lnTo>
                    <a:pt x="991" y="1112"/>
                  </a:lnTo>
                  <a:lnTo>
                    <a:pt x="991" y="1112"/>
                  </a:lnTo>
                  <a:lnTo>
                    <a:pt x="985" y="1105"/>
                  </a:lnTo>
                  <a:lnTo>
                    <a:pt x="985" y="1105"/>
                  </a:lnTo>
                  <a:lnTo>
                    <a:pt x="1034" y="1092"/>
                  </a:lnTo>
                  <a:lnTo>
                    <a:pt x="1082" y="1075"/>
                  </a:lnTo>
                  <a:lnTo>
                    <a:pt x="1127" y="1054"/>
                  </a:lnTo>
                  <a:lnTo>
                    <a:pt x="1170" y="1032"/>
                  </a:lnTo>
                  <a:lnTo>
                    <a:pt x="1209" y="1004"/>
                  </a:lnTo>
                  <a:lnTo>
                    <a:pt x="1246" y="974"/>
                  </a:lnTo>
                  <a:lnTo>
                    <a:pt x="1280" y="941"/>
                  </a:lnTo>
                  <a:lnTo>
                    <a:pt x="1295" y="922"/>
                  </a:lnTo>
                  <a:lnTo>
                    <a:pt x="1310" y="905"/>
                  </a:lnTo>
                  <a:lnTo>
                    <a:pt x="1310" y="905"/>
                  </a:lnTo>
                  <a:lnTo>
                    <a:pt x="1325" y="885"/>
                  </a:lnTo>
                  <a:lnTo>
                    <a:pt x="1338" y="862"/>
                  </a:lnTo>
                  <a:lnTo>
                    <a:pt x="1351" y="842"/>
                  </a:lnTo>
                  <a:lnTo>
                    <a:pt x="1362" y="819"/>
                  </a:lnTo>
                  <a:lnTo>
                    <a:pt x="1372" y="797"/>
                  </a:lnTo>
                  <a:lnTo>
                    <a:pt x="1381" y="773"/>
                  </a:lnTo>
                  <a:lnTo>
                    <a:pt x="1388" y="748"/>
                  </a:lnTo>
                  <a:lnTo>
                    <a:pt x="1394" y="724"/>
                  </a:lnTo>
                  <a:lnTo>
                    <a:pt x="1399" y="700"/>
                  </a:lnTo>
                  <a:lnTo>
                    <a:pt x="1403" y="676"/>
                  </a:lnTo>
                  <a:lnTo>
                    <a:pt x="1405" y="649"/>
                  </a:lnTo>
                  <a:lnTo>
                    <a:pt x="1407" y="623"/>
                  </a:lnTo>
                  <a:lnTo>
                    <a:pt x="1407" y="597"/>
                  </a:lnTo>
                  <a:lnTo>
                    <a:pt x="1407" y="571"/>
                  </a:lnTo>
                  <a:lnTo>
                    <a:pt x="1405" y="543"/>
                  </a:lnTo>
                  <a:lnTo>
                    <a:pt x="1401" y="515"/>
                  </a:lnTo>
                  <a:lnTo>
                    <a:pt x="1401" y="515"/>
                  </a:lnTo>
                  <a:lnTo>
                    <a:pt x="1396" y="485"/>
                  </a:lnTo>
                  <a:lnTo>
                    <a:pt x="1388" y="455"/>
                  </a:lnTo>
                  <a:lnTo>
                    <a:pt x="1381" y="425"/>
                  </a:lnTo>
                  <a:lnTo>
                    <a:pt x="1372" y="398"/>
                  </a:lnTo>
                  <a:lnTo>
                    <a:pt x="1360" y="370"/>
                  </a:lnTo>
                  <a:lnTo>
                    <a:pt x="1349" y="343"/>
                  </a:lnTo>
                  <a:lnTo>
                    <a:pt x="1336" y="319"/>
                  </a:lnTo>
                  <a:lnTo>
                    <a:pt x="1321" y="293"/>
                  </a:lnTo>
                  <a:lnTo>
                    <a:pt x="1306" y="271"/>
                  </a:lnTo>
                  <a:lnTo>
                    <a:pt x="1291" y="248"/>
                  </a:lnTo>
                  <a:lnTo>
                    <a:pt x="1274" y="226"/>
                  </a:lnTo>
                  <a:lnTo>
                    <a:pt x="1256" y="205"/>
                  </a:lnTo>
                  <a:lnTo>
                    <a:pt x="1237" y="185"/>
                  </a:lnTo>
                  <a:lnTo>
                    <a:pt x="1218" y="166"/>
                  </a:lnTo>
                  <a:lnTo>
                    <a:pt x="1198" y="149"/>
                  </a:lnTo>
                  <a:lnTo>
                    <a:pt x="1177" y="133"/>
                  </a:lnTo>
                  <a:lnTo>
                    <a:pt x="1155" y="116"/>
                  </a:lnTo>
                  <a:lnTo>
                    <a:pt x="1133" y="101"/>
                  </a:lnTo>
                  <a:lnTo>
                    <a:pt x="1088" y="75"/>
                  </a:lnTo>
                  <a:lnTo>
                    <a:pt x="1041" y="52"/>
                  </a:lnTo>
                  <a:lnTo>
                    <a:pt x="993" y="34"/>
                  </a:lnTo>
                  <a:lnTo>
                    <a:pt x="944" y="19"/>
                  </a:lnTo>
                  <a:lnTo>
                    <a:pt x="896" y="7"/>
                  </a:lnTo>
                  <a:lnTo>
                    <a:pt x="847" y="2"/>
                  </a:lnTo>
                  <a:lnTo>
                    <a:pt x="799" y="0"/>
                  </a:lnTo>
                  <a:lnTo>
                    <a:pt x="799" y="0"/>
                  </a:lnTo>
                  <a:lnTo>
                    <a:pt x="769" y="0"/>
                  </a:lnTo>
                  <a:lnTo>
                    <a:pt x="769" y="0"/>
                  </a:lnTo>
                  <a:lnTo>
                    <a:pt x="743" y="2"/>
                  </a:lnTo>
                  <a:lnTo>
                    <a:pt x="717" y="6"/>
                  </a:lnTo>
                  <a:lnTo>
                    <a:pt x="690" y="11"/>
                  </a:lnTo>
                  <a:lnTo>
                    <a:pt x="664" y="17"/>
                  </a:lnTo>
                  <a:lnTo>
                    <a:pt x="640" y="24"/>
                  </a:lnTo>
                  <a:lnTo>
                    <a:pt x="614" y="34"/>
                  </a:lnTo>
                  <a:lnTo>
                    <a:pt x="592" y="45"/>
                  </a:lnTo>
                  <a:lnTo>
                    <a:pt x="567" y="56"/>
                  </a:lnTo>
                  <a:lnTo>
                    <a:pt x="543" y="69"/>
                  </a:lnTo>
                  <a:lnTo>
                    <a:pt x="521" y="82"/>
                  </a:lnTo>
                  <a:lnTo>
                    <a:pt x="500" y="99"/>
                  </a:lnTo>
                  <a:lnTo>
                    <a:pt x="478" y="114"/>
                  </a:lnTo>
                  <a:lnTo>
                    <a:pt x="457" y="133"/>
                  </a:lnTo>
                  <a:lnTo>
                    <a:pt x="439" y="151"/>
                  </a:lnTo>
                  <a:lnTo>
                    <a:pt x="418" y="172"/>
                  </a:lnTo>
                  <a:lnTo>
                    <a:pt x="401" y="192"/>
                  </a:lnTo>
                  <a:lnTo>
                    <a:pt x="401" y="192"/>
                  </a:lnTo>
                  <a:lnTo>
                    <a:pt x="381" y="218"/>
                  </a:lnTo>
                  <a:lnTo>
                    <a:pt x="362" y="244"/>
                  </a:lnTo>
                  <a:lnTo>
                    <a:pt x="345" y="272"/>
                  </a:lnTo>
                  <a:lnTo>
                    <a:pt x="330" y="300"/>
                  </a:lnTo>
                  <a:lnTo>
                    <a:pt x="315" y="330"/>
                  </a:lnTo>
                  <a:lnTo>
                    <a:pt x="304" y="360"/>
                  </a:lnTo>
                  <a:lnTo>
                    <a:pt x="293" y="390"/>
                  </a:lnTo>
                  <a:lnTo>
                    <a:pt x="284" y="420"/>
                  </a:lnTo>
                  <a:lnTo>
                    <a:pt x="276" y="452"/>
                  </a:lnTo>
                  <a:lnTo>
                    <a:pt x="269" y="483"/>
                  </a:lnTo>
                  <a:lnTo>
                    <a:pt x="265" y="515"/>
                  </a:lnTo>
                  <a:lnTo>
                    <a:pt x="261" y="547"/>
                  </a:lnTo>
                  <a:lnTo>
                    <a:pt x="261" y="580"/>
                  </a:lnTo>
                  <a:lnTo>
                    <a:pt x="261" y="612"/>
                  </a:lnTo>
                  <a:lnTo>
                    <a:pt x="263" y="644"/>
                  </a:lnTo>
                  <a:lnTo>
                    <a:pt x="267" y="676"/>
                  </a:lnTo>
                  <a:lnTo>
                    <a:pt x="267" y="676"/>
                  </a:lnTo>
                  <a:lnTo>
                    <a:pt x="274" y="717"/>
                  </a:lnTo>
                  <a:lnTo>
                    <a:pt x="286" y="758"/>
                  </a:lnTo>
                  <a:lnTo>
                    <a:pt x="299" y="795"/>
                  </a:lnTo>
                  <a:lnTo>
                    <a:pt x="314" y="832"/>
                  </a:lnTo>
                  <a:lnTo>
                    <a:pt x="332" y="866"/>
                  </a:lnTo>
                  <a:lnTo>
                    <a:pt x="355" y="900"/>
                  </a:lnTo>
                  <a:lnTo>
                    <a:pt x="377" y="931"/>
                  </a:lnTo>
                  <a:lnTo>
                    <a:pt x="403" y="959"/>
                  </a:lnTo>
                  <a:lnTo>
                    <a:pt x="431" y="985"/>
                  </a:lnTo>
                  <a:lnTo>
                    <a:pt x="461" y="1010"/>
                  </a:lnTo>
                  <a:lnTo>
                    <a:pt x="495" y="1032"/>
                  </a:lnTo>
                  <a:lnTo>
                    <a:pt x="530" y="1053"/>
                  </a:lnTo>
                  <a:lnTo>
                    <a:pt x="565" y="1069"/>
                  </a:lnTo>
                  <a:lnTo>
                    <a:pt x="605" y="1084"/>
                  </a:lnTo>
                  <a:lnTo>
                    <a:pt x="646" y="1097"/>
                  </a:lnTo>
                  <a:lnTo>
                    <a:pt x="689" y="1109"/>
                  </a:lnTo>
                  <a:lnTo>
                    <a:pt x="689" y="1109"/>
                  </a:lnTo>
                  <a:lnTo>
                    <a:pt x="677" y="1123"/>
                  </a:lnTo>
                  <a:lnTo>
                    <a:pt x="677" y="1123"/>
                  </a:lnTo>
                  <a:lnTo>
                    <a:pt x="634" y="1127"/>
                  </a:lnTo>
                  <a:lnTo>
                    <a:pt x="590" y="1137"/>
                  </a:lnTo>
                  <a:lnTo>
                    <a:pt x="549" y="1148"/>
                  </a:lnTo>
                  <a:lnTo>
                    <a:pt x="508" y="1163"/>
                  </a:lnTo>
                  <a:lnTo>
                    <a:pt x="468" y="1181"/>
                  </a:lnTo>
                  <a:lnTo>
                    <a:pt x="433" y="1204"/>
                  </a:lnTo>
                  <a:lnTo>
                    <a:pt x="397" y="1230"/>
                  </a:lnTo>
                  <a:lnTo>
                    <a:pt x="366" y="1260"/>
                  </a:lnTo>
                  <a:lnTo>
                    <a:pt x="366" y="1260"/>
                  </a:lnTo>
                  <a:lnTo>
                    <a:pt x="351" y="1276"/>
                  </a:lnTo>
                  <a:lnTo>
                    <a:pt x="336" y="1293"/>
                  </a:lnTo>
                  <a:lnTo>
                    <a:pt x="323" y="1310"/>
                  </a:lnTo>
                  <a:lnTo>
                    <a:pt x="310" y="1329"/>
                  </a:lnTo>
                  <a:lnTo>
                    <a:pt x="287" y="1368"/>
                  </a:lnTo>
                  <a:lnTo>
                    <a:pt x="269" y="1407"/>
                  </a:lnTo>
                  <a:lnTo>
                    <a:pt x="256" y="1450"/>
                  </a:lnTo>
                  <a:lnTo>
                    <a:pt x="244" y="1493"/>
                  </a:lnTo>
                  <a:lnTo>
                    <a:pt x="239" y="1538"/>
                  </a:lnTo>
                  <a:lnTo>
                    <a:pt x="237" y="1584"/>
                  </a:lnTo>
                  <a:lnTo>
                    <a:pt x="237" y="1584"/>
                  </a:lnTo>
                  <a:lnTo>
                    <a:pt x="239" y="1609"/>
                  </a:lnTo>
                  <a:lnTo>
                    <a:pt x="241" y="1633"/>
                  </a:lnTo>
                  <a:lnTo>
                    <a:pt x="246" y="1655"/>
                  </a:lnTo>
                  <a:lnTo>
                    <a:pt x="252" y="1680"/>
                  </a:lnTo>
                  <a:lnTo>
                    <a:pt x="259" y="1700"/>
                  </a:lnTo>
                  <a:lnTo>
                    <a:pt x="269" y="1722"/>
                  </a:lnTo>
                  <a:lnTo>
                    <a:pt x="280" y="1741"/>
                  </a:lnTo>
                  <a:lnTo>
                    <a:pt x="291" y="1762"/>
                  </a:lnTo>
                  <a:lnTo>
                    <a:pt x="39" y="1762"/>
                  </a:lnTo>
                  <a:lnTo>
                    <a:pt x="39" y="1762"/>
                  </a:lnTo>
                  <a:lnTo>
                    <a:pt x="32" y="1762"/>
                  </a:lnTo>
                  <a:lnTo>
                    <a:pt x="24" y="1765"/>
                  </a:lnTo>
                  <a:lnTo>
                    <a:pt x="17" y="1769"/>
                  </a:lnTo>
                  <a:lnTo>
                    <a:pt x="11" y="1773"/>
                  </a:lnTo>
                  <a:lnTo>
                    <a:pt x="6" y="1778"/>
                  </a:lnTo>
                  <a:lnTo>
                    <a:pt x="2" y="1786"/>
                  </a:lnTo>
                  <a:lnTo>
                    <a:pt x="0" y="1793"/>
                  </a:lnTo>
                  <a:lnTo>
                    <a:pt x="0" y="1801"/>
                  </a:lnTo>
                  <a:lnTo>
                    <a:pt x="0" y="2002"/>
                  </a:lnTo>
                  <a:lnTo>
                    <a:pt x="0" y="2002"/>
                  </a:lnTo>
                  <a:lnTo>
                    <a:pt x="0" y="2010"/>
                  </a:lnTo>
                  <a:lnTo>
                    <a:pt x="2" y="2017"/>
                  </a:lnTo>
                  <a:lnTo>
                    <a:pt x="6" y="2025"/>
                  </a:lnTo>
                  <a:lnTo>
                    <a:pt x="11" y="2030"/>
                  </a:lnTo>
                  <a:lnTo>
                    <a:pt x="17" y="2034"/>
                  </a:lnTo>
                  <a:lnTo>
                    <a:pt x="24" y="2038"/>
                  </a:lnTo>
                  <a:lnTo>
                    <a:pt x="32" y="2042"/>
                  </a:lnTo>
                  <a:lnTo>
                    <a:pt x="39" y="2042"/>
                  </a:lnTo>
                  <a:lnTo>
                    <a:pt x="52" y="2042"/>
                  </a:lnTo>
                  <a:lnTo>
                    <a:pt x="52" y="2943"/>
                  </a:lnTo>
                  <a:lnTo>
                    <a:pt x="52" y="2943"/>
                  </a:lnTo>
                  <a:lnTo>
                    <a:pt x="52" y="2950"/>
                  </a:lnTo>
                  <a:lnTo>
                    <a:pt x="54" y="2958"/>
                  </a:lnTo>
                  <a:lnTo>
                    <a:pt x="58" y="2965"/>
                  </a:lnTo>
                  <a:lnTo>
                    <a:pt x="63" y="2971"/>
                  </a:lnTo>
                  <a:lnTo>
                    <a:pt x="69" y="2977"/>
                  </a:lnTo>
                  <a:lnTo>
                    <a:pt x="77" y="2980"/>
                  </a:lnTo>
                  <a:lnTo>
                    <a:pt x="84" y="2982"/>
                  </a:lnTo>
                  <a:lnTo>
                    <a:pt x="91" y="2984"/>
                  </a:lnTo>
                  <a:lnTo>
                    <a:pt x="1562" y="2984"/>
                  </a:lnTo>
                  <a:lnTo>
                    <a:pt x="1562" y="2984"/>
                  </a:lnTo>
                  <a:lnTo>
                    <a:pt x="1569" y="2982"/>
                  </a:lnTo>
                  <a:lnTo>
                    <a:pt x="1577" y="2980"/>
                  </a:lnTo>
                  <a:lnTo>
                    <a:pt x="1584" y="2977"/>
                  </a:lnTo>
                  <a:lnTo>
                    <a:pt x="1590" y="2971"/>
                  </a:lnTo>
                  <a:lnTo>
                    <a:pt x="1595" y="2965"/>
                  </a:lnTo>
                  <a:lnTo>
                    <a:pt x="1599" y="2958"/>
                  </a:lnTo>
                  <a:lnTo>
                    <a:pt x="1601" y="2950"/>
                  </a:lnTo>
                  <a:lnTo>
                    <a:pt x="1601" y="2943"/>
                  </a:lnTo>
                  <a:lnTo>
                    <a:pt x="1601" y="2042"/>
                  </a:lnTo>
                  <a:lnTo>
                    <a:pt x="1618" y="2042"/>
                  </a:lnTo>
                  <a:lnTo>
                    <a:pt x="1618" y="2042"/>
                  </a:lnTo>
                  <a:lnTo>
                    <a:pt x="1627" y="2042"/>
                  </a:lnTo>
                  <a:lnTo>
                    <a:pt x="1635" y="2038"/>
                  </a:lnTo>
                  <a:lnTo>
                    <a:pt x="1640" y="2034"/>
                  </a:lnTo>
                  <a:lnTo>
                    <a:pt x="1648" y="2030"/>
                  </a:lnTo>
                  <a:lnTo>
                    <a:pt x="1651" y="2025"/>
                  </a:lnTo>
                  <a:lnTo>
                    <a:pt x="1655" y="2017"/>
                  </a:lnTo>
                  <a:lnTo>
                    <a:pt x="1657" y="2010"/>
                  </a:lnTo>
                  <a:lnTo>
                    <a:pt x="1659" y="2002"/>
                  </a:lnTo>
                  <a:lnTo>
                    <a:pt x="1659" y="1801"/>
                  </a:lnTo>
                  <a:lnTo>
                    <a:pt x="1659" y="1801"/>
                  </a:lnTo>
                  <a:lnTo>
                    <a:pt x="1657" y="1793"/>
                  </a:lnTo>
                  <a:lnTo>
                    <a:pt x="1655" y="1786"/>
                  </a:lnTo>
                  <a:lnTo>
                    <a:pt x="1651" y="1778"/>
                  </a:lnTo>
                  <a:lnTo>
                    <a:pt x="1648" y="1773"/>
                  </a:lnTo>
                  <a:lnTo>
                    <a:pt x="1640" y="1769"/>
                  </a:lnTo>
                  <a:lnTo>
                    <a:pt x="1635" y="1765"/>
                  </a:lnTo>
                  <a:lnTo>
                    <a:pt x="1627" y="1762"/>
                  </a:lnTo>
                  <a:lnTo>
                    <a:pt x="1618" y="1762"/>
                  </a:lnTo>
                  <a:lnTo>
                    <a:pt x="1123" y="1762"/>
                  </a:lnTo>
                  <a:lnTo>
                    <a:pt x="1123" y="1762"/>
                  </a:lnTo>
                  <a:lnTo>
                    <a:pt x="1121" y="1687"/>
                  </a:lnTo>
                  <a:lnTo>
                    <a:pt x="1118" y="1601"/>
                  </a:lnTo>
                  <a:lnTo>
                    <a:pt x="1110" y="1510"/>
                  </a:lnTo>
                  <a:lnTo>
                    <a:pt x="1105" y="1461"/>
                  </a:lnTo>
                  <a:lnTo>
                    <a:pt x="1097" y="1415"/>
                  </a:lnTo>
                  <a:lnTo>
                    <a:pt x="1097" y="1415"/>
                  </a:lnTo>
                  <a:lnTo>
                    <a:pt x="1133" y="1416"/>
                  </a:lnTo>
                  <a:lnTo>
                    <a:pt x="1166" y="1418"/>
                  </a:lnTo>
                  <a:lnTo>
                    <a:pt x="1166" y="1418"/>
                  </a:lnTo>
                  <a:lnTo>
                    <a:pt x="1211" y="1416"/>
                  </a:lnTo>
                  <a:lnTo>
                    <a:pt x="1252" y="1413"/>
                  </a:lnTo>
                  <a:lnTo>
                    <a:pt x="1291" y="1405"/>
                  </a:lnTo>
                  <a:lnTo>
                    <a:pt x="1330" y="1398"/>
                  </a:lnTo>
                  <a:lnTo>
                    <a:pt x="1366" y="1387"/>
                  </a:lnTo>
                  <a:lnTo>
                    <a:pt x="1399" y="1375"/>
                  </a:lnTo>
                  <a:lnTo>
                    <a:pt x="1431" y="1362"/>
                  </a:lnTo>
                  <a:lnTo>
                    <a:pt x="1461" y="1347"/>
                  </a:lnTo>
                  <a:lnTo>
                    <a:pt x="1491" y="1332"/>
                  </a:lnTo>
                  <a:lnTo>
                    <a:pt x="1517" y="1316"/>
                  </a:lnTo>
                  <a:lnTo>
                    <a:pt x="1541" y="1299"/>
                  </a:lnTo>
                  <a:lnTo>
                    <a:pt x="1564" y="1282"/>
                  </a:lnTo>
                  <a:lnTo>
                    <a:pt x="1603" y="1248"/>
                  </a:lnTo>
                  <a:lnTo>
                    <a:pt x="1635" y="1217"/>
                  </a:lnTo>
                  <a:lnTo>
                    <a:pt x="1635" y="1217"/>
                  </a:lnTo>
                  <a:lnTo>
                    <a:pt x="1648" y="1217"/>
                  </a:lnTo>
                  <a:lnTo>
                    <a:pt x="1648" y="1217"/>
                  </a:lnTo>
                  <a:lnTo>
                    <a:pt x="1648" y="1217"/>
                  </a:lnTo>
                  <a:lnTo>
                    <a:pt x="1648" y="1217"/>
                  </a:lnTo>
                  <a:lnTo>
                    <a:pt x="1666" y="1215"/>
                  </a:lnTo>
                  <a:lnTo>
                    <a:pt x="1683" y="1213"/>
                  </a:lnTo>
                  <a:lnTo>
                    <a:pt x="1700" y="1211"/>
                  </a:lnTo>
                  <a:lnTo>
                    <a:pt x="1717" y="1206"/>
                  </a:lnTo>
                  <a:lnTo>
                    <a:pt x="1733" y="1202"/>
                  </a:lnTo>
                  <a:lnTo>
                    <a:pt x="1748" y="1194"/>
                  </a:lnTo>
                  <a:lnTo>
                    <a:pt x="1765" y="1187"/>
                  </a:lnTo>
                  <a:lnTo>
                    <a:pt x="1780" y="1178"/>
                  </a:lnTo>
                  <a:lnTo>
                    <a:pt x="1780" y="1178"/>
                  </a:lnTo>
                  <a:lnTo>
                    <a:pt x="1795" y="1166"/>
                  </a:lnTo>
                  <a:lnTo>
                    <a:pt x="1810" y="1155"/>
                  </a:lnTo>
                  <a:lnTo>
                    <a:pt x="1810" y="1155"/>
                  </a:lnTo>
                  <a:lnTo>
                    <a:pt x="1823" y="1142"/>
                  </a:lnTo>
                  <a:lnTo>
                    <a:pt x="1834" y="1129"/>
                  </a:lnTo>
                  <a:lnTo>
                    <a:pt x="1853" y="1103"/>
                  </a:lnTo>
                  <a:lnTo>
                    <a:pt x="1866" y="1082"/>
                  </a:lnTo>
                  <a:lnTo>
                    <a:pt x="1870" y="1075"/>
                  </a:lnTo>
                  <a:lnTo>
                    <a:pt x="1870" y="1075"/>
                  </a:lnTo>
                  <a:lnTo>
                    <a:pt x="1879" y="1051"/>
                  </a:lnTo>
                  <a:lnTo>
                    <a:pt x="1887" y="1025"/>
                  </a:lnTo>
                  <a:lnTo>
                    <a:pt x="1887" y="1025"/>
                  </a:lnTo>
                  <a:lnTo>
                    <a:pt x="1890" y="1000"/>
                  </a:lnTo>
                  <a:lnTo>
                    <a:pt x="1892" y="976"/>
                  </a:lnTo>
                  <a:lnTo>
                    <a:pt x="1890" y="954"/>
                  </a:lnTo>
                  <a:lnTo>
                    <a:pt x="1888" y="929"/>
                  </a:lnTo>
                  <a:lnTo>
                    <a:pt x="1883" y="907"/>
                  </a:lnTo>
                  <a:lnTo>
                    <a:pt x="1875" y="885"/>
                  </a:lnTo>
                  <a:lnTo>
                    <a:pt x="1866" y="862"/>
                  </a:lnTo>
                  <a:lnTo>
                    <a:pt x="1853" y="842"/>
                  </a:lnTo>
                  <a:lnTo>
                    <a:pt x="1853" y="842"/>
                  </a:lnTo>
                  <a:lnTo>
                    <a:pt x="1840" y="823"/>
                  </a:lnTo>
                  <a:lnTo>
                    <a:pt x="1825" y="806"/>
                  </a:lnTo>
                  <a:lnTo>
                    <a:pt x="1810" y="789"/>
                  </a:lnTo>
                  <a:lnTo>
                    <a:pt x="1791" y="776"/>
                  </a:lnTo>
                  <a:lnTo>
                    <a:pt x="1775" y="763"/>
                  </a:lnTo>
                  <a:lnTo>
                    <a:pt x="1754" y="754"/>
                  </a:lnTo>
                  <a:lnTo>
                    <a:pt x="1733" y="745"/>
                  </a:lnTo>
                  <a:lnTo>
                    <a:pt x="1713" y="737"/>
                  </a:lnTo>
                  <a:lnTo>
                    <a:pt x="1825" y="153"/>
                  </a:lnTo>
                  <a:lnTo>
                    <a:pt x="1825" y="153"/>
                  </a:lnTo>
                  <a:lnTo>
                    <a:pt x="1827" y="146"/>
                  </a:lnTo>
                  <a:lnTo>
                    <a:pt x="1825" y="138"/>
                  </a:lnTo>
                  <a:lnTo>
                    <a:pt x="1823" y="131"/>
                  </a:lnTo>
                  <a:lnTo>
                    <a:pt x="1819" y="123"/>
                  </a:lnTo>
                  <a:lnTo>
                    <a:pt x="1814" y="118"/>
                  </a:lnTo>
                  <a:lnTo>
                    <a:pt x="1808" y="112"/>
                  </a:lnTo>
                  <a:lnTo>
                    <a:pt x="1801" y="108"/>
                  </a:lnTo>
                  <a:lnTo>
                    <a:pt x="1793" y="106"/>
                  </a:lnTo>
                  <a:lnTo>
                    <a:pt x="1793" y="106"/>
                  </a:lnTo>
                  <a:lnTo>
                    <a:pt x="1786" y="105"/>
                  </a:lnTo>
                  <a:lnTo>
                    <a:pt x="1776" y="106"/>
                  </a:lnTo>
                  <a:lnTo>
                    <a:pt x="1769" y="108"/>
                  </a:lnTo>
                  <a:lnTo>
                    <a:pt x="1763" y="112"/>
                  </a:lnTo>
                  <a:lnTo>
                    <a:pt x="1756" y="118"/>
                  </a:lnTo>
                  <a:lnTo>
                    <a:pt x="1752" y="123"/>
                  </a:lnTo>
                  <a:lnTo>
                    <a:pt x="1748" y="131"/>
                  </a:lnTo>
                  <a:lnTo>
                    <a:pt x="1745" y="138"/>
                  </a:lnTo>
                  <a:lnTo>
                    <a:pt x="1633" y="730"/>
                  </a:lnTo>
                  <a:lnTo>
                    <a:pt x="1633" y="730"/>
                  </a:lnTo>
                  <a:lnTo>
                    <a:pt x="1601" y="733"/>
                  </a:lnTo>
                  <a:lnTo>
                    <a:pt x="1571" y="741"/>
                  </a:lnTo>
                  <a:lnTo>
                    <a:pt x="1543" y="752"/>
                  </a:lnTo>
                  <a:lnTo>
                    <a:pt x="1517" y="767"/>
                  </a:lnTo>
                  <a:lnTo>
                    <a:pt x="1517" y="767"/>
                  </a:lnTo>
                  <a:lnTo>
                    <a:pt x="1508" y="773"/>
                  </a:lnTo>
                  <a:lnTo>
                    <a:pt x="1489" y="789"/>
                  </a:lnTo>
                  <a:lnTo>
                    <a:pt x="1476" y="801"/>
                  </a:lnTo>
                  <a:lnTo>
                    <a:pt x="1461" y="816"/>
                  </a:lnTo>
                  <a:lnTo>
                    <a:pt x="1448" y="834"/>
                  </a:lnTo>
                  <a:lnTo>
                    <a:pt x="1435" y="855"/>
                  </a:lnTo>
                  <a:lnTo>
                    <a:pt x="1435" y="855"/>
                  </a:lnTo>
                  <a:close/>
                  <a:moveTo>
                    <a:pt x="1523" y="2904"/>
                  </a:moveTo>
                  <a:lnTo>
                    <a:pt x="133" y="2904"/>
                  </a:lnTo>
                  <a:lnTo>
                    <a:pt x="133" y="2042"/>
                  </a:lnTo>
                  <a:lnTo>
                    <a:pt x="1523" y="2042"/>
                  </a:lnTo>
                  <a:lnTo>
                    <a:pt x="1523" y="2904"/>
                  </a:lnTo>
                  <a:close/>
                  <a:moveTo>
                    <a:pt x="1579" y="1842"/>
                  </a:moveTo>
                  <a:lnTo>
                    <a:pt x="1579" y="1961"/>
                  </a:lnTo>
                  <a:lnTo>
                    <a:pt x="78" y="1961"/>
                  </a:lnTo>
                  <a:lnTo>
                    <a:pt x="78" y="1842"/>
                  </a:lnTo>
                  <a:lnTo>
                    <a:pt x="1579" y="1842"/>
                  </a:lnTo>
                  <a:close/>
                  <a:moveTo>
                    <a:pt x="1808" y="1008"/>
                  </a:moveTo>
                  <a:lnTo>
                    <a:pt x="1808" y="1008"/>
                  </a:lnTo>
                  <a:lnTo>
                    <a:pt x="1804" y="1023"/>
                  </a:lnTo>
                  <a:lnTo>
                    <a:pt x="1799" y="1038"/>
                  </a:lnTo>
                  <a:lnTo>
                    <a:pt x="1791" y="1053"/>
                  </a:lnTo>
                  <a:lnTo>
                    <a:pt x="1782" y="1066"/>
                  </a:lnTo>
                  <a:lnTo>
                    <a:pt x="1773" y="1079"/>
                  </a:lnTo>
                  <a:lnTo>
                    <a:pt x="1761" y="1090"/>
                  </a:lnTo>
                  <a:lnTo>
                    <a:pt x="1750" y="1101"/>
                  </a:lnTo>
                  <a:lnTo>
                    <a:pt x="1737" y="1110"/>
                  </a:lnTo>
                  <a:lnTo>
                    <a:pt x="1737" y="1110"/>
                  </a:lnTo>
                  <a:lnTo>
                    <a:pt x="1724" y="1118"/>
                  </a:lnTo>
                  <a:lnTo>
                    <a:pt x="1711" y="1123"/>
                  </a:lnTo>
                  <a:lnTo>
                    <a:pt x="1696" y="1129"/>
                  </a:lnTo>
                  <a:lnTo>
                    <a:pt x="1683" y="1133"/>
                  </a:lnTo>
                  <a:lnTo>
                    <a:pt x="1668" y="1135"/>
                  </a:lnTo>
                  <a:lnTo>
                    <a:pt x="1653" y="1137"/>
                  </a:lnTo>
                  <a:lnTo>
                    <a:pt x="1640" y="1137"/>
                  </a:lnTo>
                  <a:lnTo>
                    <a:pt x="1625" y="1135"/>
                  </a:lnTo>
                  <a:lnTo>
                    <a:pt x="1625" y="1135"/>
                  </a:lnTo>
                  <a:lnTo>
                    <a:pt x="1614" y="1135"/>
                  </a:lnTo>
                  <a:lnTo>
                    <a:pt x="1605" y="1137"/>
                  </a:lnTo>
                  <a:lnTo>
                    <a:pt x="1597" y="1142"/>
                  </a:lnTo>
                  <a:lnTo>
                    <a:pt x="1590" y="1148"/>
                  </a:lnTo>
                  <a:lnTo>
                    <a:pt x="1590" y="1148"/>
                  </a:lnTo>
                  <a:lnTo>
                    <a:pt x="1562" y="1176"/>
                  </a:lnTo>
                  <a:lnTo>
                    <a:pt x="1528" y="1207"/>
                  </a:lnTo>
                  <a:lnTo>
                    <a:pt x="1508" y="1224"/>
                  </a:lnTo>
                  <a:lnTo>
                    <a:pt x="1487" y="1239"/>
                  </a:lnTo>
                  <a:lnTo>
                    <a:pt x="1463" y="1254"/>
                  </a:lnTo>
                  <a:lnTo>
                    <a:pt x="1439" y="1269"/>
                  </a:lnTo>
                  <a:lnTo>
                    <a:pt x="1411" y="1284"/>
                  </a:lnTo>
                  <a:lnTo>
                    <a:pt x="1383" y="1297"/>
                  </a:lnTo>
                  <a:lnTo>
                    <a:pt x="1351" y="1308"/>
                  </a:lnTo>
                  <a:lnTo>
                    <a:pt x="1317" y="1318"/>
                  </a:lnTo>
                  <a:lnTo>
                    <a:pt x="1284" y="1327"/>
                  </a:lnTo>
                  <a:lnTo>
                    <a:pt x="1246" y="1332"/>
                  </a:lnTo>
                  <a:lnTo>
                    <a:pt x="1207" y="1336"/>
                  </a:lnTo>
                  <a:lnTo>
                    <a:pt x="1166" y="1338"/>
                  </a:lnTo>
                  <a:lnTo>
                    <a:pt x="1166" y="1338"/>
                  </a:lnTo>
                  <a:lnTo>
                    <a:pt x="1138" y="1336"/>
                  </a:lnTo>
                  <a:lnTo>
                    <a:pt x="1112" y="1336"/>
                  </a:lnTo>
                  <a:lnTo>
                    <a:pt x="1082" y="1332"/>
                  </a:lnTo>
                  <a:lnTo>
                    <a:pt x="1054" y="1329"/>
                  </a:lnTo>
                  <a:lnTo>
                    <a:pt x="1054" y="1329"/>
                  </a:lnTo>
                  <a:lnTo>
                    <a:pt x="1045" y="1329"/>
                  </a:lnTo>
                  <a:lnTo>
                    <a:pt x="1036" y="1331"/>
                  </a:lnTo>
                  <a:lnTo>
                    <a:pt x="1026" y="1334"/>
                  </a:lnTo>
                  <a:lnTo>
                    <a:pt x="1019" y="1340"/>
                  </a:lnTo>
                  <a:lnTo>
                    <a:pt x="1019" y="1340"/>
                  </a:lnTo>
                  <a:lnTo>
                    <a:pt x="1013" y="1347"/>
                  </a:lnTo>
                  <a:lnTo>
                    <a:pt x="1010" y="1357"/>
                  </a:lnTo>
                  <a:lnTo>
                    <a:pt x="1008" y="1366"/>
                  </a:lnTo>
                  <a:lnTo>
                    <a:pt x="1010" y="1375"/>
                  </a:lnTo>
                  <a:lnTo>
                    <a:pt x="1010" y="1375"/>
                  </a:lnTo>
                  <a:lnTo>
                    <a:pt x="1019" y="1428"/>
                  </a:lnTo>
                  <a:lnTo>
                    <a:pt x="1026" y="1480"/>
                  </a:lnTo>
                  <a:lnTo>
                    <a:pt x="1032" y="1532"/>
                  </a:lnTo>
                  <a:lnTo>
                    <a:pt x="1038" y="1583"/>
                  </a:lnTo>
                  <a:lnTo>
                    <a:pt x="1041" y="1678"/>
                  </a:lnTo>
                  <a:lnTo>
                    <a:pt x="1043" y="1762"/>
                  </a:lnTo>
                  <a:lnTo>
                    <a:pt x="399" y="1762"/>
                  </a:lnTo>
                  <a:lnTo>
                    <a:pt x="399" y="1762"/>
                  </a:lnTo>
                  <a:lnTo>
                    <a:pt x="383" y="1745"/>
                  </a:lnTo>
                  <a:lnTo>
                    <a:pt x="366" y="1726"/>
                  </a:lnTo>
                  <a:lnTo>
                    <a:pt x="353" y="1706"/>
                  </a:lnTo>
                  <a:lnTo>
                    <a:pt x="340" y="1685"/>
                  </a:lnTo>
                  <a:lnTo>
                    <a:pt x="330" y="1663"/>
                  </a:lnTo>
                  <a:lnTo>
                    <a:pt x="323" y="1637"/>
                  </a:lnTo>
                  <a:lnTo>
                    <a:pt x="319" y="1611"/>
                  </a:lnTo>
                  <a:lnTo>
                    <a:pt x="317" y="1583"/>
                  </a:lnTo>
                  <a:lnTo>
                    <a:pt x="317" y="1583"/>
                  </a:lnTo>
                  <a:lnTo>
                    <a:pt x="319" y="1545"/>
                  </a:lnTo>
                  <a:lnTo>
                    <a:pt x="323" y="1508"/>
                  </a:lnTo>
                  <a:lnTo>
                    <a:pt x="332" y="1472"/>
                  </a:lnTo>
                  <a:lnTo>
                    <a:pt x="343" y="1437"/>
                  </a:lnTo>
                  <a:lnTo>
                    <a:pt x="358" y="1405"/>
                  </a:lnTo>
                  <a:lnTo>
                    <a:pt x="377" y="1374"/>
                  </a:lnTo>
                  <a:lnTo>
                    <a:pt x="399" y="1344"/>
                  </a:lnTo>
                  <a:lnTo>
                    <a:pt x="424" y="1316"/>
                  </a:lnTo>
                  <a:lnTo>
                    <a:pt x="424" y="1316"/>
                  </a:lnTo>
                  <a:lnTo>
                    <a:pt x="452" y="1290"/>
                  </a:lnTo>
                  <a:lnTo>
                    <a:pt x="481" y="1265"/>
                  </a:lnTo>
                  <a:lnTo>
                    <a:pt x="515" y="1245"/>
                  </a:lnTo>
                  <a:lnTo>
                    <a:pt x="549" y="1226"/>
                  </a:lnTo>
                  <a:lnTo>
                    <a:pt x="584" y="1211"/>
                  </a:lnTo>
                  <a:lnTo>
                    <a:pt x="623" y="1202"/>
                  </a:lnTo>
                  <a:lnTo>
                    <a:pt x="662" y="1194"/>
                  </a:lnTo>
                  <a:lnTo>
                    <a:pt x="681" y="1192"/>
                  </a:lnTo>
                  <a:lnTo>
                    <a:pt x="702" y="1192"/>
                  </a:lnTo>
                  <a:lnTo>
                    <a:pt x="702" y="1192"/>
                  </a:lnTo>
                  <a:lnTo>
                    <a:pt x="713" y="1191"/>
                  </a:lnTo>
                  <a:lnTo>
                    <a:pt x="722" y="1187"/>
                  </a:lnTo>
                  <a:lnTo>
                    <a:pt x="730" y="1179"/>
                  </a:lnTo>
                  <a:lnTo>
                    <a:pt x="737" y="1170"/>
                  </a:lnTo>
                  <a:lnTo>
                    <a:pt x="737" y="1170"/>
                  </a:lnTo>
                  <a:lnTo>
                    <a:pt x="745" y="1153"/>
                  </a:lnTo>
                  <a:lnTo>
                    <a:pt x="750" y="1135"/>
                  </a:lnTo>
                  <a:lnTo>
                    <a:pt x="756" y="1112"/>
                  </a:lnTo>
                  <a:lnTo>
                    <a:pt x="758" y="1090"/>
                  </a:lnTo>
                  <a:lnTo>
                    <a:pt x="759" y="1069"/>
                  </a:lnTo>
                  <a:lnTo>
                    <a:pt x="759" y="1053"/>
                  </a:lnTo>
                  <a:lnTo>
                    <a:pt x="756" y="1041"/>
                  </a:lnTo>
                  <a:lnTo>
                    <a:pt x="754" y="1038"/>
                  </a:lnTo>
                  <a:lnTo>
                    <a:pt x="750" y="1038"/>
                  </a:lnTo>
                  <a:lnTo>
                    <a:pt x="750" y="1038"/>
                  </a:lnTo>
                  <a:lnTo>
                    <a:pt x="709" y="1030"/>
                  </a:lnTo>
                  <a:lnTo>
                    <a:pt x="670" y="1021"/>
                  </a:lnTo>
                  <a:lnTo>
                    <a:pt x="633" y="1010"/>
                  </a:lnTo>
                  <a:lnTo>
                    <a:pt x="597" y="997"/>
                  </a:lnTo>
                  <a:lnTo>
                    <a:pt x="564" y="980"/>
                  </a:lnTo>
                  <a:lnTo>
                    <a:pt x="532" y="961"/>
                  </a:lnTo>
                  <a:lnTo>
                    <a:pt x="502" y="941"/>
                  </a:lnTo>
                  <a:lnTo>
                    <a:pt x="476" y="916"/>
                  </a:lnTo>
                  <a:lnTo>
                    <a:pt x="452" y="892"/>
                  </a:lnTo>
                  <a:lnTo>
                    <a:pt x="427" y="864"/>
                  </a:lnTo>
                  <a:lnTo>
                    <a:pt x="409" y="836"/>
                  </a:lnTo>
                  <a:lnTo>
                    <a:pt x="390" y="804"/>
                  </a:lnTo>
                  <a:lnTo>
                    <a:pt x="375" y="773"/>
                  </a:lnTo>
                  <a:lnTo>
                    <a:pt x="362" y="737"/>
                  </a:lnTo>
                  <a:lnTo>
                    <a:pt x="353" y="702"/>
                  </a:lnTo>
                  <a:lnTo>
                    <a:pt x="345" y="664"/>
                  </a:lnTo>
                  <a:lnTo>
                    <a:pt x="345" y="664"/>
                  </a:lnTo>
                  <a:lnTo>
                    <a:pt x="342" y="636"/>
                  </a:lnTo>
                  <a:lnTo>
                    <a:pt x="340" y="608"/>
                  </a:lnTo>
                  <a:lnTo>
                    <a:pt x="340" y="580"/>
                  </a:lnTo>
                  <a:lnTo>
                    <a:pt x="342" y="552"/>
                  </a:lnTo>
                  <a:lnTo>
                    <a:pt x="343" y="524"/>
                  </a:lnTo>
                  <a:lnTo>
                    <a:pt x="347" y="496"/>
                  </a:lnTo>
                  <a:lnTo>
                    <a:pt x="353" y="468"/>
                  </a:lnTo>
                  <a:lnTo>
                    <a:pt x="360" y="442"/>
                  </a:lnTo>
                  <a:lnTo>
                    <a:pt x="368" y="414"/>
                  </a:lnTo>
                  <a:lnTo>
                    <a:pt x="379" y="388"/>
                  </a:lnTo>
                  <a:lnTo>
                    <a:pt x="388" y="362"/>
                  </a:lnTo>
                  <a:lnTo>
                    <a:pt x="401" y="338"/>
                  </a:lnTo>
                  <a:lnTo>
                    <a:pt x="414" y="312"/>
                  </a:lnTo>
                  <a:lnTo>
                    <a:pt x="429" y="289"/>
                  </a:lnTo>
                  <a:lnTo>
                    <a:pt x="446" y="265"/>
                  </a:lnTo>
                  <a:lnTo>
                    <a:pt x="463" y="243"/>
                  </a:lnTo>
                  <a:lnTo>
                    <a:pt x="463" y="243"/>
                  </a:lnTo>
                  <a:lnTo>
                    <a:pt x="478" y="226"/>
                  </a:lnTo>
                  <a:lnTo>
                    <a:pt x="495" y="207"/>
                  </a:lnTo>
                  <a:lnTo>
                    <a:pt x="511" y="192"/>
                  </a:lnTo>
                  <a:lnTo>
                    <a:pt x="528" y="177"/>
                  </a:lnTo>
                  <a:lnTo>
                    <a:pt x="547" y="162"/>
                  </a:lnTo>
                  <a:lnTo>
                    <a:pt x="565" y="149"/>
                  </a:lnTo>
                  <a:lnTo>
                    <a:pt x="584" y="138"/>
                  </a:lnTo>
                  <a:lnTo>
                    <a:pt x="603" y="127"/>
                  </a:lnTo>
                  <a:lnTo>
                    <a:pt x="623" y="118"/>
                  </a:lnTo>
                  <a:lnTo>
                    <a:pt x="644" y="108"/>
                  </a:lnTo>
                  <a:lnTo>
                    <a:pt x="664" y="101"/>
                  </a:lnTo>
                  <a:lnTo>
                    <a:pt x="685" y="95"/>
                  </a:lnTo>
                  <a:lnTo>
                    <a:pt x="707" y="90"/>
                  </a:lnTo>
                  <a:lnTo>
                    <a:pt x="730" y="84"/>
                  </a:lnTo>
                  <a:lnTo>
                    <a:pt x="750" y="82"/>
                  </a:lnTo>
                  <a:lnTo>
                    <a:pt x="773" y="80"/>
                  </a:lnTo>
                  <a:lnTo>
                    <a:pt x="773" y="80"/>
                  </a:lnTo>
                  <a:lnTo>
                    <a:pt x="799" y="78"/>
                  </a:lnTo>
                  <a:lnTo>
                    <a:pt x="799" y="78"/>
                  </a:lnTo>
                  <a:lnTo>
                    <a:pt x="842" y="82"/>
                  </a:lnTo>
                  <a:lnTo>
                    <a:pt x="884" y="88"/>
                  </a:lnTo>
                  <a:lnTo>
                    <a:pt x="927" y="97"/>
                  </a:lnTo>
                  <a:lnTo>
                    <a:pt x="968" y="110"/>
                  </a:lnTo>
                  <a:lnTo>
                    <a:pt x="1011" y="127"/>
                  </a:lnTo>
                  <a:lnTo>
                    <a:pt x="1052" y="147"/>
                  </a:lnTo>
                  <a:lnTo>
                    <a:pt x="1092" y="172"/>
                  </a:lnTo>
                  <a:lnTo>
                    <a:pt x="1129" y="198"/>
                  </a:lnTo>
                  <a:lnTo>
                    <a:pt x="1164" y="230"/>
                  </a:lnTo>
                  <a:lnTo>
                    <a:pt x="1198" y="263"/>
                  </a:lnTo>
                  <a:lnTo>
                    <a:pt x="1228" y="299"/>
                  </a:lnTo>
                  <a:lnTo>
                    <a:pt x="1241" y="319"/>
                  </a:lnTo>
                  <a:lnTo>
                    <a:pt x="1254" y="340"/>
                  </a:lnTo>
                  <a:lnTo>
                    <a:pt x="1267" y="360"/>
                  </a:lnTo>
                  <a:lnTo>
                    <a:pt x="1278" y="383"/>
                  </a:lnTo>
                  <a:lnTo>
                    <a:pt x="1288" y="405"/>
                  </a:lnTo>
                  <a:lnTo>
                    <a:pt x="1297" y="427"/>
                  </a:lnTo>
                  <a:lnTo>
                    <a:pt x="1304" y="452"/>
                  </a:lnTo>
                  <a:lnTo>
                    <a:pt x="1312" y="476"/>
                  </a:lnTo>
                  <a:lnTo>
                    <a:pt x="1317" y="502"/>
                  </a:lnTo>
                  <a:lnTo>
                    <a:pt x="1323" y="528"/>
                  </a:lnTo>
                  <a:lnTo>
                    <a:pt x="1323" y="528"/>
                  </a:lnTo>
                  <a:lnTo>
                    <a:pt x="1327" y="573"/>
                  </a:lnTo>
                  <a:lnTo>
                    <a:pt x="1329" y="620"/>
                  </a:lnTo>
                  <a:lnTo>
                    <a:pt x="1325" y="663"/>
                  </a:lnTo>
                  <a:lnTo>
                    <a:pt x="1317" y="705"/>
                  </a:lnTo>
                  <a:lnTo>
                    <a:pt x="1304" y="746"/>
                  </a:lnTo>
                  <a:lnTo>
                    <a:pt x="1289" y="784"/>
                  </a:lnTo>
                  <a:lnTo>
                    <a:pt x="1271" y="821"/>
                  </a:lnTo>
                  <a:lnTo>
                    <a:pt x="1246" y="857"/>
                  </a:lnTo>
                  <a:lnTo>
                    <a:pt x="1246" y="857"/>
                  </a:lnTo>
                  <a:lnTo>
                    <a:pt x="1232" y="873"/>
                  </a:lnTo>
                  <a:lnTo>
                    <a:pt x="1217" y="892"/>
                  </a:lnTo>
                  <a:lnTo>
                    <a:pt x="1200" y="907"/>
                  </a:lnTo>
                  <a:lnTo>
                    <a:pt x="1183" y="924"/>
                  </a:lnTo>
                  <a:lnTo>
                    <a:pt x="1164" y="937"/>
                  </a:lnTo>
                  <a:lnTo>
                    <a:pt x="1146" y="952"/>
                  </a:lnTo>
                  <a:lnTo>
                    <a:pt x="1125" y="965"/>
                  </a:lnTo>
                  <a:lnTo>
                    <a:pt x="1105" y="976"/>
                  </a:lnTo>
                  <a:lnTo>
                    <a:pt x="1084" y="987"/>
                  </a:lnTo>
                  <a:lnTo>
                    <a:pt x="1062" y="997"/>
                  </a:lnTo>
                  <a:lnTo>
                    <a:pt x="1039" y="1006"/>
                  </a:lnTo>
                  <a:lnTo>
                    <a:pt x="1015" y="1015"/>
                  </a:lnTo>
                  <a:lnTo>
                    <a:pt x="991" y="1021"/>
                  </a:lnTo>
                  <a:lnTo>
                    <a:pt x="967" y="1028"/>
                  </a:lnTo>
                  <a:lnTo>
                    <a:pt x="942" y="1032"/>
                  </a:lnTo>
                  <a:lnTo>
                    <a:pt x="916" y="1036"/>
                  </a:lnTo>
                  <a:lnTo>
                    <a:pt x="916" y="1036"/>
                  </a:lnTo>
                  <a:lnTo>
                    <a:pt x="914" y="1038"/>
                  </a:lnTo>
                  <a:lnTo>
                    <a:pt x="911" y="1041"/>
                  </a:lnTo>
                  <a:lnTo>
                    <a:pt x="905" y="1054"/>
                  </a:lnTo>
                  <a:lnTo>
                    <a:pt x="903" y="1071"/>
                  </a:lnTo>
                  <a:lnTo>
                    <a:pt x="901" y="1092"/>
                  </a:lnTo>
                  <a:lnTo>
                    <a:pt x="903" y="1112"/>
                  </a:lnTo>
                  <a:lnTo>
                    <a:pt x="907" y="1133"/>
                  </a:lnTo>
                  <a:lnTo>
                    <a:pt x="912" y="1150"/>
                  </a:lnTo>
                  <a:lnTo>
                    <a:pt x="918" y="1155"/>
                  </a:lnTo>
                  <a:lnTo>
                    <a:pt x="922" y="1161"/>
                  </a:lnTo>
                  <a:lnTo>
                    <a:pt x="922" y="1161"/>
                  </a:lnTo>
                  <a:lnTo>
                    <a:pt x="959" y="1178"/>
                  </a:lnTo>
                  <a:lnTo>
                    <a:pt x="1013" y="1200"/>
                  </a:lnTo>
                  <a:lnTo>
                    <a:pt x="1043" y="1209"/>
                  </a:lnTo>
                  <a:lnTo>
                    <a:pt x="1073" y="1219"/>
                  </a:lnTo>
                  <a:lnTo>
                    <a:pt x="1105" y="1224"/>
                  </a:lnTo>
                  <a:lnTo>
                    <a:pt x="1135" y="1226"/>
                  </a:lnTo>
                  <a:lnTo>
                    <a:pt x="1135" y="1226"/>
                  </a:lnTo>
                  <a:lnTo>
                    <a:pt x="1172" y="1224"/>
                  </a:lnTo>
                  <a:lnTo>
                    <a:pt x="1211" y="1219"/>
                  </a:lnTo>
                  <a:lnTo>
                    <a:pt x="1250" y="1211"/>
                  </a:lnTo>
                  <a:lnTo>
                    <a:pt x="1291" y="1200"/>
                  </a:lnTo>
                  <a:lnTo>
                    <a:pt x="1291" y="1200"/>
                  </a:lnTo>
                  <a:lnTo>
                    <a:pt x="1310" y="1192"/>
                  </a:lnTo>
                  <a:lnTo>
                    <a:pt x="1330" y="1183"/>
                  </a:lnTo>
                  <a:lnTo>
                    <a:pt x="1353" y="1170"/>
                  </a:lnTo>
                  <a:lnTo>
                    <a:pt x="1375" y="1153"/>
                  </a:lnTo>
                  <a:lnTo>
                    <a:pt x="1399" y="1135"/>
                  </a:lnTo>
                  <a:lnTo>
                    <a:pt x="1426" y="1114"/>
                  </a:lnTo>
                  <a:lnTo>
                    <a:pt x="1454" y="1090"/>
                  </a:lnTo>
                  <a:lnTo>
                    <a:pt x="1482" y="1062"/>
                  </a:lnTo>
                  <a:lnTo>
                    <a:pt x="1482" y="1062"/>
                  </a:lnTo>
                  <a:lnTo>
                    <a:pt x="1489" y="1053"/>
                  </a:lnTo>
                  <a:lnTo>
                    <a:pt x="1493" y="1043"/>
                  </a:lnTo>
                  <a:lnTo>
                    <a:pt x="1493" y="1032"/>
                  </a:lnTo>
                  <a:lnTo>
                    <a:pt x="1491" y="1021"/>
                  </a:lnTo>
                  <a:lnTo>
                    <a:pt x="1491" y="1021"/>
                  </a:lnTo>
                  <a:lnTo>
                    <a:pt x="1487" y="1008"/>
                  </a:lnTo>
                  <a:lnTo>
                    <a:pt x="1485" y="995"/>
                  </a:lnTo>
                  <a:lnTo>
                    <a:pt x="1483" y="969"/>
                  </a:lnTo>
                  <a:lnTo>
                    <a:pt x="1487" y="942"/>
                  </a:lnTo>
                  <a:lnTo>
                    <a:pt x="1495" y="916"/>
                  </a:lnTo>
                  <a:lnTo>
                    <a:pt x="1504" y="892"/>
                  </a:lnTo>
                  <a:lnTo>
                    <a:pt x="1519" y="870"/>
                  </a:lnTo>
                  <a:lnTo>
                    <a:pt x="1538" y="851"/>
                  </a:lnTo>
                  <a:lnTo>
                    <a:pt x="1549" y="842"/>
                  </a:lnTo>
                  <a:lnTo>
                    <a:pt x="1560" y="834"/>
                  </a:lnTo>
                  <a:lnTo>
                    <a:pt x="1560" y="834"/>
                  </a:lnTo>
                  <a:lnTo>
                    <a:pt x="1573" y="827"/>
                  </a:lnTo>
                  <a:lnTo>
                    <a:pt x="1586" y="821"/>
                  </a:lnTo>
                  <a:lnTo>
                    <a:pt x="1601" y="816"/>
                  </a:lnTo>
                  <a:lnTo>
                    <a:pt x="1616" y="812"/>
                  </a:lnTo>
                  <a:lnTo>
                    <a:pt x="1603" y="875"/>
                  </a:lnTo>
                  <a:lnTo>
                    <a:pt x="1603" y="875"/>
                  </a:lnTo>
                  <a:lnTo>
                    <a:pt x="1603" y="883"/>
                  </a:lnTo>
                  <a:lnTo>
                    <a:pt x="1605" y="892"/>
                  </a:lnTo>
                  <a:lnTo>
                    <a:pt x="1607" y="900"/>
                  </a:lnTo>
                  <a:lnTo>
                    <a:pt x="1610" y="905"/>
                  </a:lnTo>
                  <a:lnTo>
                    <a:pt x="1614" y="913"/>
                  </a:lnTo>
                  <a:lnTo>
                    <a:pt x="1622" y="916"/>
                  </a:lnTo>
                  <a:lnTo>
                    <a:pt x="1629" y="920"/>
                  </a:lnTo>
                  <a:lnTo>
                    <a:pt x="1636" y="924"/>
                  </a:lnTo>
                  <a:lnTo>
                    <a:pt x="1636" y="924"/>
                  </a:lnTo>
                  <a:lnTo>
                    <a:pt x="1644" y="924"/>
                  </a:lnTo>
                  <a:lnTo>
                    <a:pt x="1651" y="924"/>
                  </a:lnTo>
                  <a:lnTo>
                    <a:pt x="1659" y="920"/>
                  </a:lnTo>
                  <a:lnTo>
                    <a:pt x="1666" y="916"/>
                  </a:lnTo>
                  <a:lnTo>
                    <a:pt x="1672" y="913"/>
                  </a:lnTo>
                  <a:lnTo>
                    <a:pt x="1678" y="905"/>
                  </a:lnTo>
                  <a:lnTo>
                    <a:pt x="1681" y="900"/>
                  </a:lnTo>
                  <a:lnTo>
                    <a:pt x="1683" y="890"/>
                  </a:lnTo>
                  <a:lnTo>
                    <a:pt x="1698" y="817"/>
                  </a:lnTo>
                  <a:lnTo>
                    <a:pt x="1698" y="817"/>
                  </a:lnTo>
                  <a:lnTo>
                    <a:pt x="1711" y="821"/>
                  </a:lnTo>
                  <a:lnTo>
                    <a:pt x="1724" y="827"/>
                  </a:lnTo>
                  <a:lnTo>
                    <a:pt x="1735" y="834"/>
                  </a:lnTo>
                  <a:lnTo>
                    <a:pt x="1748" y="842"/>
                  </a:lnTo>
                  <a:lnTo>
                    <a:pt x="1758" y="851"/>
                  </a:lnTo>
                  <a:lnTo>
                    <a:pt x="1769" y="862"/>
                  </a:lnTo>
                  <a:lnTo>
                    <a:pt x="1778" y="872"/>
                  </a:lnTo>
                  <a:lnTo>
                    <a:pt x="1786" y="885"/>
                  </a:lnTo>
                  <a:lnTo>
                    <a:pt x="1786" y="885"/>
                  </a:lnTo>
                  <a:lnTo>
                    <a:pt x="1793" y="898"/>
                  </a:lnTo>
                  <a:lnTo>
                    <a:pt x="1801" y="913"/>
                  </a:lnTo>
                  <a:lnTo>
                    <a:pt x="1806" y="927"/>
                  </a:lnTo>
                  <a:lnTo>
                    <a:pt x="1810" y="944"/>
                  </a:lnTo>
                  <a:lnTo>
                    <a:pt x="1812" y="959"/>
                  </a:lnTo>
                  <a:lnTo>
                    <a:pt x="1812" y="976"/>
                  </a:lnTo>
                  <a:lnTo>
                    <a:pt x="1810" y="991"/>
                  </a:lnTo>
                  <a:lnTo>
                    <a:pt x="1808" y="1008"/>
                  </a:lnTo>
                  <a:lnTo>
                    <a:pt x="1808" y="100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cxnSp>
        <p:nvCxnSpPr>
          <p:cNvPr id="20" name="직선 연결선 19"/>
          <p:cNvCxnSpPr/>
          <p:nvPr/>
        </p:nvCxnSpPr>
        <p:spPr>
          <a:xfrm>
            <a:off x="324023" y="6219287"/>
            <a:ext cx="576064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2445238" y="6300416"/>
            <a:ext cx="25090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2" name="직선 연결선 21"/>
          <p:cNvCxnSpPr/>
          <p:nvPr/>
        </p:nvCxnSpPr>
        <p:spPr>
          <a:xfrm>
            <a:off x="651874" y="6300416"/>
            <a:ext cx="59161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5148559" y="6300416"/>
            <a:ext cx="1395004"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p:nvCxnSpPr>
        <p:spPr>
          <a:xfrm>
            <a:off x="6695254" y="6300416"/>
            <a:ext cx="17137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2" name="그룹 1"/>
          <p:cNvGrpSpPr/>
          <p:nvPr/>
        </p:nvGrpSpPr>
        <p:grpSpPr>
          <a:xfrm>
            <a:off x="6453733" y="5262046"/>
            <a:ext cx="2457450" cy="1684854"/>
            <a:chOff x="7587158" y="5262046"/>
            <a:chExt cx="2457450" cy="1684854"/>
          </a:xfrm>
        </p:grpSpPr>
        <p:sp>
          <p:nvSpPr>
            <p:cNvPr id="23" name="Freeform 6"/>
            <p:cNvSpPr/>
            <p:nvPr/>
          </p:nvSpPr>
          <p:spPr bwMode="auto">
            <a:xfrm>
              <a:off x="9654083" y="6311900"/>
              <a:ext cx="371475" cy="581025"/>
            </a:xfrm>
            <a:custGeom>
              <a:avLst/>
              <a:gdLst>
                <a:gd name="T0" fmla="*/ 116 w 701"/>
                <a:gd name="T1" fmla="*/ 1052 h 1100"/>
                <a:gd name="T2" fmla="*/ 143 w 701"/>
                <a:gd name="T3" fmla="*/ 932 h 1100"/>
                <a:gd name="T4" fmla="*/ 179 w 701"/>
                <a:gd name="T5" fmla="*/ 852 h 1100"/>
                <a:gd name="T6" fmla="*/ 221 w 701"/>
                <a:gd name="T7" fmla="*/ 799 h 1100"/>
                <a:gd name="T8" fmla="*/ 278 w 701"/>
                <a:gd name="T9" fmla="*/ 757 h 1100"/>
                <a:gd name="T10" fmla="*/ 307 w 701"/>
                <a:gd name="T11" fmla="*/ 737 h 1100"/>
                <a:gd name="T12" fmla="*/ 313 w 701"/>
                <a:gd name="T13" fmla="*/ 718 h 1100"/>
                <a:gd name="T14" fmla="*/ 312 w 701"/>
                <a:gd name="T15" fmla="*/ 704 h 1100"/>
                <a:gd name="T16" fmla="*/ 214 w 701"/>
                <a:gd name="T17" fmla="*/ 692 h 1100"/>
                <a:gd name="T18" fmla="*/ 152 w 701"/>
                <a:gd name="T19" fmla="*/ 671 h 1100"/>
                <a:gd name="T20" fmla="*/ 110 w 701"/>
                <a:gd name="T21" fmla="*/ 648 h 1100"/>
                <a:gd name="T22" fmla="*/ 75 w 701"/>
                <a:gd name="T23" fmla="*/ 615 h 1100"/>
                <a:gd name="T24" fmla="*/ 46 w 701"/>
                <a:gd name="T25" fmla="*/ 576 h 1100"/>
                <a:gd name="T26" fmla="*/ 16 w 701"/>
                <a:gd name="T27" fmla="*/ 511 h 1100"/>
                <a:gd name="T28" fmla="*/ 1 w 701"/>
                <a:gd name="T29" fmla="*/ 442 h 1100"/>
                <a:gd name="T30" fmla="*/ 1 w 701"/>
                <a:gd name="T31" fmla="*/ 370 h 1100"/>
                <a:gd name="T32" fmla="*/ 14 w 701"/>
                <a:gd name="T33" fmla="*/ 299 h 1100"/>
                <a:gd name="T34" fmla="*/ 40 w 701"/>
                <a:gd name="T35" fmla="*/ 230 h 1100"/>
                <a:gd name="T36" fmla="*/ 76 w 701"/>
                <a:gd name="T37" fmla="*/ 165 h 1100"/>
                <a:gd name="T38" fmla="*/ 122 w 701"/>
                <a:gd name="T39" fmla="*/ 108 h 1100"/>
                <a:gd name="T40" fmla="*/ 175 w 701"/>
                <a:gd name="T41" fmla="*/ 60 h 1100"/>
                <a:gd name="T42" fmla="*/ 237 w 701"/>
                <a:gd name="T43" fmla="*/ 24 h 1100"/>
                <a:gd name="T44" fmla="*/ 303 w 701"/>
                <a:gd name="T45" fmla="*/ 4 h 1100"/>
                <a:gd name="T46" fmla="*/ 350 w 701"/>
                <a:gd name="T47" fmla="*/ 0 h 1100"/>
                <a:gd name="T48" fmla="*/ 416 w 701"/>
                <a:gd name="T49" fmla="*/ 4 h 1100"/>
                <a:gd name="T50" fmla="*/ 480 w 701"/>
                <a:gd name="T51" fmla="*/ 24 h 1100"/>
                <a:gd name="T52" fmla="*/ 538 w 701"/>
                <a:gd name="T53" fmla="*/ 57 h 1100"/>
                <a:gd name="T54" fmla="*/ 589 w 701"/>
                <a:gd name="T55" fmla="*/ 102 h 1100"/>
                <a:gd name="T56" fmla="*/ 619 w 701"/>
                <a:gd name="T57" fmla="*/ 138 h 1100"/>
                <a:gd name="T58" fmla="*/ 660 w 701"/>
                <a:gd name="T59" fmla="*/ 212 h 1100"/>
                <a:gd name="T60" fmla="*/ 688 w 701"/>
                <a:gd name="T61" fmla="*/ 296 h 1100"/>
                <a:gd name="T62" fmla="*/ 698 w 701"/>
                <a:gd name="T63" fmla="*/ 352 h 1100"/>
                <a:gd name="T64" fmla="*/ 699 w 701"/>
                <a:gd name="T65" fmla="*/ 431 h 1100"/>
                <a:gd name="T66" fmla="*/ 686 w 701"/>
                <a:gd name="T67" fmla="*/ 495 h 1100"/>
                <a:gd name="T68" fmla="*/ 663 w 701"/>
                <a:gd name="T69" fmla="*/ 550 h 1100"/>
                <a:gd name="T70" fmla="*/ 633 w 701"/>
                <a:gd name="T71" fmla="*/ 593 h 1100"/>
                <a:gd name="T72" fmla="*/ 597 w 701"/>
                <a:gd name="T73" fmla="*/ 628 h 1100"/>
                <a:gd name="T74" fmla="*/ 536 w 701"/>
                <a:gd name="T75" fmla="*/ 668 h 1100"/>
                <a:gd name="T76" fmla="*/ 472 w 701"/>
                <a:gd name="T77" fmla="*/ 691 h 1100"/>
                <a:gd name="T78" fmla="*/ 446 w 701"/>
                <a:gd name="T79" fmla="*/ 697 h 1100"/>
                <a:gd name="T80" fmla="*/ 444 w 701"/>
                <a:gd name="T81" fmla="*/ 724 h 1100"/>
                <a:gd name="T82" fmla="*/ 451 w 701"/>
                <a:gd name="T83" fmla="*/ 741 h 1100"/>
                <a:gd name="T84" fmla="*/ 498 w 701"/>
                <a:gd name="T85" fmla="*/ 769 h 1100"/>
                <a:gd name="T86" fmla="*/ 547 w 701"/>
                <a:gd name="T87" fmla="*/ 806 h 1100"/>
                <a:gd name="T88" fmla="*/ 594 w 701"/>
                <a:gd name="T89" fmla="*/ 868 h 1100"/>
                <a:gd name="T90" fmla="*/ 635 w 701"/>
                <a:gd name="T91" fmla="*/ 964 h 1100"/>
                <a:gd name="T92" fmla="*/ 655 w 701"/>
                <a:gd name="T93" fmla="*/ 11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1" h="1100">
                  <a:moveTo>
                    <a:pt x="110" y="1100"/>
                  </a:moveTo>
                  <a:lnTo>
                    <a:pt x="110" y="1100"/>
                  </a:lnTo>
                  <a:lnTo>
                    <a:pt x="116" y="1052"/>
                  </a:lnTo>
                  <a:lnTo>
                    <a:pt x="123" y="1007"/>
                  </a:lnTo>
                  <a:lnTo>
                    <a:pt x="132" y="968"/>
                  </a:lnTo>
                  <a:lnTo>
                    <a:pt x="143" y="932"/>
                  </a:lnTo>
                  <a:lnTo>
                    <a:pt x="154" y="902"/>
                  </a:lnTo>
                  <a:lnTo>
                    <a:pt x="166" y="875"/>
                  </a:lnTo>
                  <a:lnTo>
                    <a:pt x="179" y="852"/>
                  </a:lnTo>
                  <a:lnTo>
                    <a:pt x="194" y="832"/>
                  </a:lnTo>
                  <a:lnTo>
                    <a:pt x="207" y="814"/>
                  </a:lnTo>
                  <a:lnTo>
                    <a:pt x="221" y="799"/>
                  </a:lnTo>
                  <a:lnTo>
                    <a:pt x="235" y="786"/>
                  </a:lnTo>
                  <a:lnTo>
                    <a:pt x="250" y="774"/>
                  </a:lnTo>
                  <a:lnTo>
                    <a:pt x="278" y="757"/>
                  </a:lnTo>
                  <a:lnTo>
                    <a:pt x="303" y="741"/>
                  </a:lnTo>
                  <a:lnTo>
                    <a:pt x="303" y="741"/>
                  </a:lnTo>
                  <a:lnTo>
                    <a:pt x="307" y="737"/>
                  </a:lnTo>
                  <a:lnTo>
                    <a:pt x="310" y="731"/>
                  </a:lnTo>
                  <a:lnTo>
                    <a:pt x="313" y="725"/>
                  </a:lnTo>
                  <a:lnTo>
                    <a:pt x="313" y="718"/>
                  </a:lnTo>
                  <a:lnTo>
                    <a:pt x="312" y="708"/>
                  </a:lnTo>
                  <a:lnTo>
                    <a:pt x="312" y="704"/>
                  </a:lnTo>
                  <a:lnTo>
                    <a:pt x="312" y="704"/>
                  </a:lnTo>
                  <a:lnTo>
                    <a:pt x="278" y="702"/>
                  </a:lnTo>
                  <a:lnTo>
                    <a:pt x="247" y="698"/>
                  </a:lnTo>
                  <a:lnTo>
                    <a:pt x="214" y="692"/>
                  </a:lnTo>
                  <a:lnTo>
                    <a:pt x="182" y="684"/>
                  </a:lnTo>
                  <a:lnTo>
                    <a:pt x="166" y="678"/>
                  </a:lnTo>
                  <a:lnTo>
                    <a:pt x="152" y="671"/>
                  </a:lnTo>
                  <a:lnTo>
                    <a:pt x="138" y="664"/>
                  </a:lnTo>
                  <a:lnTo>
                    <a:pt x="123" y="656"/>
                  </a:lnTo>
                  <a:lnTo>
                    <a:pt x="110" y="648"/>
                  </a:lnTo>
                  <a:lnTo>
                    <a:pt x="98" y="638"/>
                  </a:lnTo>
                  <a:lnTo>
                    <a:pt x="86" y="626"/>
                  </a:lnTo>
                  <a:lnTo>
                    <a:pt x="75" y="615"/>
                  </a:lnTo>
                  <a:lnTo>
                    <a:pt x="75" y="615"/>
                  </a:lnTo>
                  <a:lnTo>
                    <a:pt x="59" y="596"/>
                  </a:lnTo>
                  <a:lnTo>
                    <a:pt x="46" y="576"/>
                  </a:lnTo>
                  <a:lnTo>
                    <a:pt x="33" y="554"/>
                  </a:lnTo>
                  <a:lnTo>
                    <a:pt x="24" y="533"/>
                  </a:lnTo>
                  <a:lnTo>
                    <a:pt x="16" y="511"/>
                  </a:lnTo>
                  <a:lnTo>
                    <a:pt x="9" y="488"/>
                  </a:lnTo>
                  <a:lnTo>
                    <a:pt x="4" y="465"/>
                  </a:lnTo>
                  <a:lnTo>
                    <a:pt x="1" y="442"/>
                  </a:lnTo>
                  <a:lnTo>
                    <a:pt x="0" y="418"/>
                  </a:lnTo>
                  <a:lnTo>
                    <a:pt x="0" y="393"/>
                  </a:lnTo>
                  <a:lnTo>
                    <a:pt x="1" y="370"/>
                  </a:lnTo>
                  <a:lnTo>
                    <a:pt x="4" y="346"/>
                  </a:lnTo>
                  <a:lnTo>
                    <a:pt x="9" y="322"/>
                  </a:lnTo>
                  <a:lnTo>
                    <a:pt x="14" y="299"/>
                  </a:lnTo>
                  <a:lnTo>
                    <a:pt x="21" y="274"/>
                  </a:lnTo>
                  <a:lnTo>
                    <a:pt x="30" y="251"/>
                  </a:lnTo>
                  <a:lnTo>
                    <a:pt x="40" y="230"/>
                  </a:lnTo>
                  <a:lnTo>
                    <a:pt x="50" y="207"/>
                  </a:lnTo>
                  <a:lnTo>
                    <a:pt x="63" y="185"/>
                  </a:lnTo>
                  <a:lnTo>
                    <a:pt x="76" y="165"/>
                  </a:lnTo>
                  <a:lnTo>
                    <a:pt x="90" y="145"/>
                  </a:lnTo>
                  <a:lnTo>
                    <a:pt x="105" y="126"/>
                  </a:lnTo>
                  <a:lnTo>
                    <a:pt x="122" y="108"/>
                  </a:lnTo>
                  <a:lnTo>
                    <a:pt x="138" y="90"/>
                  </a:lnTo>
                  <a:lnTo>
                    <a:pt x="156" y="74"/>
                  </a:lnTo>
                  <a:lnTo>
                    <a:pt x="175" y="60"/>
                  </a:lnTo>
                  <a:lnTo>
                    <a:pt x="195" y="47"/>
                  </a:lnTo>
                  <a:lnTo>
                    <a:pt x="215" y="36"/>
                  </a:lnTo>
                  <a:lnTo>
                    <a:pt x="237" y="24"/>
                  </a:lnTo>
                  <a:lnTo>
                    <a:pt x="258" y="16"/>
                  </a:lnTo>
                  <a:lnTo>
                    <a:pt x="280" y="10"/>
                  </a:lnTo>
                  <a:lnTo>
                    <a:pt x="303" y="4"/>
                  </a:lnTo>
                  <a:lnTo>
                    <a:pt x="303" y="4"/>
                  </a:lnTo>
                  <a:lnTo>
                    <a:pt x="326" y="1"/>
                  </a:lnTo>
                  <a:lnTo>
                    <a:pt x="350" y="0"/>
                  </a:lnTo>
                  <a:lnTo>
                    <a:pt x="372" y="0"/>
                  </a:lnTo>
                  <a:lnTo>
                    <a:pt x="395" y="1"/>
                  </a:lnTo>
                  <a:lnTo>
                    <a:pt x="416" y="4"/>
                  </a:lnTo>
                  <a:lnTo>
                    <a:pt x="438" y="10"/>
                  </a:lnTo>
                  <a:lnTo>
                    <a:pt x="459" y="16"/>
                  </a:lnTo>
                  <a:lnTo>
                    <a:pt x="480" y="24"/>
                  </a:lnTo>
                  <a:lnTo>
                    <a:pt x="500" y="33"/>
                  </a:lnTo>
                  <a:lnTo>
                    <a:pt x="520" y="44"/>
                  </a:lnTo>
                  <a:lnTo>
                    <a:pt x="538" y="57"/>
                  </a:lnTo>
                  <a:lnTo>
                    <a:pt x="556" y="70"/>
                  </a:lnTo>
                  <a:lnTo>
                    <a:pt x="573" y="86"/>
                  </a:lnTo>
                  <a:lnTo>
                    <a:pt x="589" y="102"/>
                  </a:lnTo>
                  <a:lnTo>
                    <a:pt x="604" y="119"/>
                  </a:lnTo>
                  <a:lnTo>
                    <a:pt x="619" y="138"/>
                  </a:lnTo>
                  <a:lnTo>
                    <a:pt x="619" y="138"/>
                  </a:lnTo>
                  <a:lnTo>
                    <a:pt x="633" y="162"/>
                  </a:lnTo>
                  <a:lnTo>
                    <a:pt x="648" y="187"/>
                  </a:lnTo>
                  <a:lnTo>
                    <a:pt x="660" y="212"/>
                  </a:lnTo>
                  <a:lnTo>
                    <a:pt x="671" y="240"/>
                  </a:lnTo>
                  <a:lnTo>
                    <a:pt x="681" y="268"/>
                  </a:lnTo>
                  <a:lnTo>
                    <a:pt x="688" y="296"/>
                  </a:lnTo>
                  <a:lnTo>
                    <a:pt x="693" y="325"/>
                  </a:lnTo>
                  <a:lnTo>
                    <a:pt x="698" y="352"/>
                  </a:lnTo>
                  <a:lnTo>
                    <a:pt x="698" y="352"/>
                  </a:lnTo>
                  <a:lnTo>
                    <a:pt x="699" y="379"/>
                  </a:lnTo>
                  <a:lnTo>
                    <a:pt x="701" y="405"/>
                  </a:lnTo>
                  <a:lnTo>
                    <a:pt x="699" y="431"/>
                  </a:lnTo>
                  <a:lnTo>
                    <a:pt x="696" y="454"/>
                  </a:lnTo>
                  <a:lnTo>
                    <a:pt x="692" y="475"/>
                  </a:lnTo>
                  <a:lnTo>
                    <a:pt x="686" y="495"/>
                  </a:lnTo>
                  <a:lnTo>
                    <a:pt x="681" y="516"/>
                  </a:lnTo>
                  <a:lnTo>
                    <a:pt x="672" y="533"/>
                  </a:lnTo>
                  <a:lnTo>
                    <a:pt x="663" y="550"/>
                  </a:lnTo>
                  <a:lnTo>
                    <a:pt x="655" y="566"/>
                  </a:lnTo>
                  <a:lnTo>
                    <a:pt x="645" y="580"/>
                  </a:lnTo>
                  <a:lnTo>
                    <a:pt x="633" y="593"/>
                  </a:lnTo>
                  <a:lnTo>
                    <a:pt x="622" y="606"/>
                  </a:lnTo>
                  <a:lnTo>
                    <a:pt x="610" y="618"/>
                  </a:lnTo>
                  <a:lnTo>
                    <a:pt x="597" y="628"/>
                  </a:lnTo>
                  <a:lnTo>
                    <a:pt x="584" y="638"/>
                  </a:lnTo>
                  <a:lnTo>
                    <a:pt x="560" y="654"/>
                  </a:lnTo>
                  <a:lnTo>
                    <a:pt x="536" y="668"/>
                  </a:lnTo>
                  <a:lnTo>
                    <a:pt x="511" y="678"/>
                  </a:lnTo>
                  <a:lnTo>
                    <a:pt x="491" y="685"/>
                  </a:lnTo>
                  <a:lnTo>
                    <a:pt x="472" y="691"/>
                  </a:lnTo>
                  <a:lnTo>
                    <a:pt x="459" y="694"/>
                  </a:lnTo>
                  <a:lnTo>
                    <a:pt x="446" y="697"/>
                  </a:lnTo>
                  <a:lnTo>
                    <a:pt x="446" y="697"/>
                  </a:lnTo>
                  <a:lnTo>
                    <a:pt x="445" y="702"/>
                  </a:lnTo>
                  <a:lnTo>
                    <a:pt x="444" y="715"/>
                  </a:lnTo>
                  <a:lnTo>
                    <a:pt x="444" y="724"/>
                  </a:lnTo>
                  <a:lnTo>
                    <a:pt x="445" y="731"/>
                  </a:lnTo>
                  <a:lnTo>
                    <a:pt x="448" y="737"/>
                  </a:lnTo>
                  <a:lnTo>
                    <a:pt x="451" y="741"/>
                  </a:lnTo>
                  <a:lnTo>
                    <a:pt x="451" y="741"/>
                  </a:lnTo>
                  <a:lnTo>
                    <a:pt x="471" y="753"/>
                  </a:lnTo>
                  <a:lnTo>
                    <a:pt x="498" y="769"/>
                  </a:lnTo>
                  <a:lnTo>
                    <a:pt x="514" y="779"/>
                  </a:lnTo>
                  <a:lnTo>
                    <a:pt x="530" y="791"/>
                  </a:lnTo>
                  <a:lnTo>
                    <a:pt x="547" y="806"/>
                  </a:lnTo>
                  <a:lnTo>
                    <a:pt x="563" y="823"/>
                  </a:lnTo>
                  <a:lnTo>
                    <a:pt x="579" y="843"/>
                  </a:lnTo>
                  <a:lnTo>
                    <a:pt x="594" y="868"/>
                  </a:lnTo>
                  <a:lnTo>
                    <a:pt x="609" y="895"/>
                  </a:lnTo>
                  <a:lnTo>
                    <a:pt x="623" y="927"/>
                  </a:lnTo>
                  <a:lnTo>
                    <a:pt x="635" y="964"/>
                  </a:lnTo>
                  <a:lnTo>
                    <a:pt x="643" y="1004"/>
                  </a:lnTo>
                  <a:lnTo>
                    <a:pt x="650" y="1050"/>
                  </a:lnTo>
                  <a:lnTo>
                    <a:pt x="655" y="1100"/>
                  </a:lnTo>
                  <a:lnTo>
                    <a:pt x="110" y="110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4" name="Freeform 7"/>
            <p:cNvSpPr>
              <a:spLocks noEditPoints="1"/>
            </p:cNvSpPr>
            <p:nvPr/>
          </p:nvSpPr>
          <p:spPr bwMode="auto">
            <a:xfrm>
              <a:off x="9635033" y="6291263"/>
              <a:ext cx="409575" cy="622300"/>
            </a:xfrm>
            <a:custGeom>
              <a:avLst/>
              <a:gdLst>
                <a:gd name="T0" fmla="*/ 140 w 775"/>
                <a:gd name="T1" fmla="*/ 1177 h 1178"/>
                <a:gd name="T2" fmla="*/ 112 w 775"/>
                <a:gd name="T3" fmla="*/ 1152 h 1178"/>
                <a:gd name="T4" fmla="*/ 127 w 775"/>
                <a:gd name="T5" fmla="*/ 1017 h 1178"/>
                <a:gd name="T6" fmla="*/ 189 w 775"/>
                <a:gd name="T7" fmla="*/ 862 h 1178"/>
                <a:gd name="T8" fmla="*/ 277 w 775"/>
                <a:gd name="T9" fmla="*/ 774 h 1178"/>
                <a:gd name="T10" fmla="*/ 149 w 775"/>
                <a:gd name="T11" fmla="*/ 733 h 1178"/>
                <a:gd name="T12" fmla="*/ 67 w 775"/>
                <a:gd name="T13" fmla="*/ 660 h 1178"/>
                <a:gd name="T14" fmla="*/ 8 w 775"/>
                <a:gd name="T15" fmla="*/ 529 h 1178"/>
                <a:gd name="T16" fmla="*/ 4 w 775"/>
                <a:gd name="T17" fmla="*/ 375 h 1178"/>
                <a:gd name="T18" fmla="*/ 48 w 775"/>
                <a:gd name="T19" fmla="*/ 240 h 1178"/>
                <a:gd name="T20" fmla="*/ 149 w 775"/>
                <a:gd name="T21" fmla="*/ 103 h 1178"/>
                <a:gd name="T22" fmla="*/ 284 w 775"/>
                <a:gd name="T23" fmla="*/ 19 h 1178"/>
                <a:gd name="T24" fmla="*/ 397 w 775"/>
                <a:gd name="T25" fmla="*/ 0 h 1178"/>
                <a:gd name="T26" fmla="*/ 519 w 775"/>
                <a:gd name="T27" fmla="*/ 23 h 1178"/>
                <a:gd name="T28" fmla="*/ 627 w 775"/>
                <a:gd name="T29" fmla="*/ 89 h 1178"/>
                <a:gd name="T30" fmla="*/ 702 w 775"/>
                <a:gd name="T31" fmla="*/ 180 h 1178"/>
                <a:gd name="T32" fmla="*/ 768 w 775"/>
                <a:gd name="T33" fmla="*/ 355 h 1178"/>
                <a:gd name="T34" fmla="*/ 774 w 775"/>
                <a:gd name="T35" fmla="*/ 476 h 1178"/>
                <a:gd name="T36" fmla="*/ 748 w 775"/>
                <a:gd name="T37" fmla="*/ 582 h 1178"/>
                <a:gd name="T38" fmla="*/ 654 w 775"/>
                <a:gd name="T39" fmla="*/ 698 h 1178"/>
                <a:gd name="T40" fmla="*/ 534 w 775"/>
                <a:gd name="T41" fmla="*/ 762 h 1178"/>
                <a:gd name="T42" fmla="*/ 618 w 775"/>
                <a:gd name="T43" fmla="*/ 826 h 1178"/>
                <a:gd name="T44" fmla="*/ 702 w 775"/>
                <a:gd name="T45" fmla="*/ 971 h 1178"/>
                <a:gd name="T46" fmla="*/ 729 w 775"/>
                <a:gd name="T47" fmla="*/ 1139 h 1178"/>
                <a:gd name="T48" fmla="*/ 713 w 775"/>
                <a:gd name="T49" fmla="*/ 1171 h 1178"/>
                <a:gd name="T50" fmla="*/ 650 w 775"/>
                <a:gd name="T51" fmla="*/ 1102 h 1178"/>
                <a:gd name="T52" fmla="*/ 613 w 775"/>
                <a:gd name="T53" fmla="*/ 953 h 1178"/>
                <a:gd name="T54" fmla="*/ 541 w 775"/>
                <a:gd name="T55" fmla="*/ 858 h 1178"/>
                <a:gd name="T56" fmla="*/ 468 w 775"/>
                <a:gd name="T57" fmla="*/ 812 h 1178"/>
                <a:gd name="T58" fmla="*/ 443 w 775"/>
                <a:gd name="T59" fmla="*/ 756 h 1178"/>
                <a:gd name="T60" fmla="*/ 468 w 775"/>
                <a:gd name="T61" fmla="*/ 701 h 1178"/>
                <a:gd name="T62" fmla="*/ 539 w 775"/>
                <a:gd name="T63" fmla="*/ 680 h 1178"/>
                <a:gd name="T64" fmla="*/ 643 w 775"/>
                <a:gd name="T65" fmla="*/ 605 h 1178"/>
                <a:gd name="T66" fmla="*/ 689 w 775"/>
                <a:gd name="T67" fmla="*/ 520 h 1178"/>
                <a:gd name="T68" fmla="*/ 696 w 775"/>
                <a:gd name="T69" fmla="*/ 395 h 1178"/>
                <a:gd name="T70" fmla="*/ 662 w 775"/>
                <a:gd name="T71" fmla="*/ 264 h 1178"/>
                <a:gd name="T72" fmla="*/ 603 w 775"/>
                <a:gd name="T73" fmla="*/ 171 h 1178"/>
                <a:gd name="T74" fmla="*/ 524 w 775"/>
                <a:gd name="T75" fmla="*/ 108 h 1178"/>
                <a:gd name="T76" fmla="*/ 430 w 775"/>
                <a:gd name="T77" fmla="*/ 78 h 1178"/>
                <a:gd name="T78" fmla="*/ 347 w 775"/>
                <a:gd name="T79" fmla="*/ 80 h 1178"/>
                <a:gd name="T80" fmla="*/ 232 w 775"/>
                <a:gd name="T81" fmla="*/ 132 h 1178"/>
                <a:gd name="T82" fmla="*/ 139 w 775"/>
                <a:gd name="T83" fmla="*/ 233 h 1178"/>
                <a:gd name="T84" fmla="*/ 90 w 775"/>
                <a:gd name="T85" fmla="*/ 342 h 1178"/>
                <a:gd name="T86" fmla="*/ 76 w 775"/>
                <a:gd name="T87" fmla="*/ 470 h 1178"/>
                <a:gd name="T88" fmla="*/ 107 w 775"/>
                <a:gd name="T89" fmla="*/ 582 h 1178"/>
                <a:gd name="T90" fmla="*/ 160 w 775"/>
                <a:gd name="T91" fmla="*/ 649 h 1178"/>
                <a:gd name="T92" fmla="*/ 268 w 775"/>
                <a:gd name="T93" fmla="*/ 695 h 1178"/>
                <a:gd name="T94" fmla="*/ 360 w 775"/>
                <a:gd name="T95" fmla="*/ 707 h 1178"/>
                <a:gd name="T96" fmla="*/ 384 w 775"/>
                <a:gd name="T97" fmla="*/ 733 h 1178"/>
                <a:gd name="T98" fmla="*/ 383 w 775"/>
                <a:gd name="T99" fmla="*/ 786 h 1178"/>
                <a:gd name="T100" fmla="*/ 346 w 775"/>
                <a:gd name="T101" fmla="*/ 820 h 1178"/>
                <a:gd name="T102" fmla="*/ 258 w 775"/>
                <a:gd name="T103" fmla="*/ 898 h 1178"/>
                <a:gd name="T104" fmla="*/ 202 w 775"/>
                <a:gd name="T105" fmla="*/ 1033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5" h="1178">
                  <a:moveTo>
                    <a:pt x="692" y="1178"/>
                  </a:moveTo>
                  <a:lnTo>
                    <a:pt x="692" y="1178"/>
                  </a:lnTo>
                  <a:lnTo>
                    <a:pt x="692" y="1178"/>
                  </a:lnTo>
                  <a:lnTo>
                    <a:pt x="147" y="1178"/>
                  </a:lnTo>
                  <a:lnTo>
                    <a:pt x="147" y="1178"/>
                  </a:lnTo>
                  <a:lnTo>
                    <a:pt x="140" y="1177"/>
                  </a:lnTo>
                  <a:lnTo>
                    <a:pt x="132" y="1174"/>
                  </a:lnTo>
                  <a:lnTo>
                    <a:pt x="126" y="1171"/>
                  </a:lnTo>
                  <a:lnTo>
                    <a:pt x="120" y="1165"/>
                  </a:lnTo>
                  <a:lnTo>
                    <a:pt x="120" y="1165"/>
                  </a:lnTo>
                  <a:lnTo>
                    <a:pt x="114" y="1160"/>
                  </a:lnTo>
                  <a:lnTo>
                    <a:pt x="112" y="1152"/>
                  </a:lnTo>
                  <a:lnTo>
                    <a:pt x="110" y="1144"/>
                  </a:lnTo>
                  <a:lnTo>
                    <a:pt x="110" y="1137"/>
                  </a:lnTo>
                  <a:lnTo>
                    <a:pt x="110" y="1137"/>
                  </a:lnTo>
                  <a:lnTo>
                    <a:pt x="114" y="1093"/>
                  </a:lnTo>
                  <a:lnTo>
                    <a:pt x="120" y="1053"/>
                  </a:lnTo>
                  <a:lnTo>
                    <a:pt x="127" y="1017"/>
                  </a:lnTo>
                  <a:lnTo>
                    <a:pt x="136" y="984"/>
                  </a:lnTo>
                  <a:lnTo>
                    <a:pt x="146" y="955"/>
                  </a:lnTo>
                  <a:lnTo>
                    <a:pt x="155" y="928"/>
                  </a:lnTo>
                  <a:lnTo>
                    <a:pt x="166" y="904"/>
                  </a:lnTo>
                  <a:lnTo>
                    <a:pt x="178" y="882"/>
                  </a:lnTo>
                  <a:lnTo>
                    <a:pt x="189" y="862"/>
                  </a:lnTo>
                  <a:lnTo>
                    <a:pt x="202" y="845"/>
                  </a:lnTo>
                  <a:lnTo>
                    <a:pt x="214" y="829"/>
                  </a:lnTo>
                  <a:lnTo>
                    <a:pt x="226" y="816"/>
                  </a:lnTo>
                  <a:lnTo>
                    <a:pt x="239" y="803"/>
                  </a:lnTo>
                  <a:lnTo>
                    <a:pt x="252" y="793"/>
                  </a:lnTo>
                  <a:lnTo>
                    <a:pt x="277" y="774"/>
                  </a:lnTo>
                  <a:lnTo>
                    <a:pt x="277" y="774"/>
                  </a:lnTo>
                  <a:lnTo>
                    <a:pt x="251" y="770"/>
                  </a:lnTo>
                  <a:lnTo>
                    <a:pt x="225" y="763"/>
                  </a:lnTo>
                  <a:lnTo>
                    <a:pt x="199" y="756"/>
                  </a:lnTo>
                  <a:lnTo>
                    <a:pt x="175" y="746"/>
                  </a:lnTo>
                  <a:lnTo>
                    <a:pt x="149" y="733"/>
                  </a:lnTo>
                  <a:lnTo>
                    <a:pt x="126" y="717"/>
                  </a:lnTo>
                  <a:lnTo>
                    <a:pt x="103" y="700"/>
                  </a:lnTo>
                  <a:lnTo>
                    <a:pt x="93" y="690"/>
                  </a:lnTo>
                  <a:lnTo>
                    <a:pt x="83" y="680"/>
                  </a:lnTo>
                  <a:lnTo>
                    <a:pt x="83" y="680"/>
                  </a:lnTo>
                  <a:lnTo>
                    <a:pt x="67" y="660"/>
                  </a:lnTo>
                  <a:lnTo>
                    <a:pt x="54" y="641"/>
                  </a:lnTo>
                  <a:lnTo>
                    <a:pt x="41" y="619"/>
                  </a:lnTo>
                  <a:lnTo>
                    <a:pt x="31" y="598"/>
                  </a:lnTo>
                  <a:lnTo>
                    <a:pt x="21" y="576"/>
                  </a:lnTo>
                  <a:lnTo>
                    <a:pt x="14" y="552"/>
                  </a:lnTo>
                  <a:lnTo>
                    <a:pt x="8" y="529"/>
                  </a:lnTo>
                  <a:lnTo>
                    <a:pt x="2" y="504"/>
                  </a:lnTo>
                  <a:lnTo>
                    <a:pt x="0" y="480"/>
                  </a:lnTo>
                  <a:lnTo>
                    <a:pt x="0" y="454"/>
                  </a:lnTo>
                  <a:lnTo>
                    <a:pt x="0" y="428"/>
                  </a:lnTo>
                  <a:lnTo>
                    <a:pt x="1" y="402"/>
                  </a:lnTo>
                  <a:lnTo>
                    <a:pt x="4" y="375"/>
                  </a:lnTo>
                  <a:lnTo>
                    <a:pt x="10" y="349"/>
                  </a:lnTo>
                  <a:lnTo>
                    <a:pt x="17" y="322"/>
                  </a:lnTo>
                  <a:lnTo>
                    <a:pt x="25" y="296"/>
                  </a:lnTo>
                  <a:lnTo>
                    <a:pt x="25" y="296"/>
                  </a:lnTo>
                  <a:lnTo>
                    <a:pt x="35" y="267"/>
                  </a:lnTo>
                  <a:lnTo>
                    <a:pt x="48" y="240"/>
                  </a:lnTo>
                  <a:lnTo>
                    <a:pt x="61" y="214"/>
                  </a:lnTo>
                  <a:lnTo>
                    <a:pt x="77" y="190"/>
                  </a:lnTo>
                  <a:lnTo>
                    <a:pt x="93" y="167"/>
                  </a:lnTo>
                  <a:lnTo>
                    <a:pt x="110" y="144"/>
                  </a:lnTo>
                  <a:lnTo>
                    <a:pt x="129" y="122"/>
                  </a:lnTo>
                  <a:lnTo>
                    <a:pt x="149" y="103"/>
                  </a:lnTo>
                  <a:lnTo>
                    <a:pt x="169" y="85"/>
                  </a:lnTo>
                  <a:lnTo>
                    <a:pt x="191" y="68"/>
                  </a:lnTo>
                  <a:lnTo>
                    <a:pt x="214" y="53"/>
                  </a:lnTo>
                  <a:lnTo>
                    <a:pt x="237" y="40"/>
                  </a:lnTo>
                  <a:lnTo>
                    <a:pt x="259" y="29"/>
                  </a:lnTo>
                  <a:lnTo>
                    <a:pt x="284" y="19"/>
                  </a:lnTo>
                  <a:lnTo>
                    <a:pt x="308" y="11"/>
                  </a:lnTo>
                  <a:lnTo>
                    <a:pt x="334" y="6"/>
                  </a:lnTo>
                  <a:lnTo>
                    <a:pt x="334" y="6"/>
                  </a:lnTo>
                  <a:lnTo>
                    <a:pt x="366" y="1"/>
                  </a:lnTo>
                  <a:lnTo>
                    <a:pt x="397" y="0"/>
                  </a:lnTo>
                  <a:lnTo>
                    <a:pt x="397" y="0"/>
                  </a:lnTo>
                  <a:lnTo>
                    <a:pt x="417" y="1"/>
                  </a:lnTo>
                  <a:lnTo>
                    <a:pt x="439" y="3"/>
                  </a:lnTo>
                  <a:lnTo>
                    <a:pt x="459" y="6"/>
                  </a:lnTo>
                  <a:lnTo>
                    <a:pt x="481" y="10"/>
                  </a:lnTo>
                  <a:lnTo>
                    <a:pt x="501" y="16"/>
                  </a:lnTo>
                  <a:lnTo>
                    <a:pt x="519" y="23"/>
                  </a:lnTo>
                  <a:lnTo>
                    <a:pt x="539" y="32"/>
                  </a:lnTo>
                  <a:lnTo>
                    <a:pt x="558" y="40"/>
                  </a:lnTo>
                  <a:lnTo>
                    <a:pt x="575" y="52"/>
                  </a:lnTo>
                  <a:lnTo>
                    <a:pt x="594" y="63"/>
                  </a:lnTo>
                  <a:lnTo>
                    <a:pt x="611" y="75"/>
                  </a:lnTo>
                  <a:lnTo>
                    <a:pt x="627" y="89"/>
                  </a:lnTo>
                  <a:lnTo>
                    <a:pt x="643" y="103"/>
                  </a:lnTo>
                  <a:lnTo>
                    <a:pt x="659" y="119"/>
                  </a:lnTo>
                  <a:lnTo>
                    <a:pt x="673" y="136"/>
                  </a:lnTo>
                  <a:lnTo>
                    <a:pt x="686" y="155"/>
                  </a:lnTo>
                  <a:lnTo>
                    <a:pt x="686" y="155"/>
                  </a:lnTo>
                  <a:lnTo>
                    <a:pt x="702" y="180"/>
                  </a:lnTo>
                  <a:lnTo>
                    <a:pt x="718" y="205"/>
                  </a:lnTo>
                  <a:lnTo>
                    <a:pt x="730" y="233"/>
                  </a:lnTo>
                  <a:lnTo>
                    <a:pt x="742" y="263"/>
                  </a:lnTo>
                  <a:lnTo>
                    <a:pt x="752" y="293"/>
                  </a:lnTo>
                  <a:lnTo>
                    <a:pt x="761" y="323"/>
                  </a:lnTo>
                  <a:lnTo>
                    <a:pt x="768" y="355"/>
                  </a:lnTo>
                  <a:lnTo>
                    <a:pt x="772" y="386"/>
                  </a:lnTo>
                  <a:lnTo>
                    <a:pt x="772" y="386"/>
                  </a:lnTo>
                  <a:lnTo>
                    <a:pt x="774" y="411"/>
                  </a:lnTo>
                  <a:lnTo>
                    <a:pt x="775" y="432"/>
                  </a:lnTo>
                  <a:lnTo>
                    <a:pt x="775" y="454"/>
                  </a:lnTo>
                  <a:lnTo>
                    <a:pt x="774" y="476"/>
                  </a:lnTo>
                  <a:lnTo>
                    <a:pt x="772" y="496"/>
                  </a:lnTo>
                  <a:lnTo>
                    <a:pt x="768" y="514"/>
                  </a:lnTo>
                  <a:lnTo>
                    <a:pt x="764" y="533"/>
                  </a:lnTo>
                  <a:lnTo>
                    <a:pt x="759" y="550"/>
                  </a:lnTo>
                  <a:lnTo>
                    <a:pt x="753" y="566"/>
                  </a:lnTo>
                  <a:lnTo>
                    <a:pt x="748" y="582"/>
                  </a:lnTo>
                  <a:lnTo>
                    <a:pt x="741" y="596"/>
                  </a:lnTo>
                  <a:lnTo>
                    <a:pt x="732" y="611"/>
                  </a:lnTo>
                  <a:lnTo>
                    <a:pt x="715" y="637"/>
                  </a:lnTo>
                  <a:lnTo>
                    <a:pt x="696" y="661"/>
                  </a:lnTo>
                  <a:lnTo>
                    <a:pt x="676" y="681"/>
                  </a:lnTo>
                  <a:lnTo>
                    <a:pt x="654" y="698"/>
                  </a:lnTo>
                  <a:lnTo>
                    <a:pt x="633" y="714"/>
                  </a:lnTo>
                  <a:lnTo>
                    <a:pt x="611" y="727"/>
                  </a:lnTo>
                  <a:lnTo>
                    <a:pt x="590" y="739"/>
                  </a:lnTo>
                  <a:lnTo>
                    <a:pt x="570" y="749"/>
                  </a:lnTo>
                  <a:lnTo>
                    <a:pt x="551" y="756"/>
                  </a:lnTo>
                  <a:lnTo>
                    <a:pt x="534" y="762"/>
                  </a:lnTo>
                  <a:lnTo>
                    <a:pt x="534" y="762"/>
                  </a:lnTo>
                  <a:lnTo>
                    <a:pt x="560" y="777"/>
                  </a:lnTo>
                  <a:lnTo>
                    <a:pt x="573" y="787"/>
                  </a:lnTo>
                  <a:lnTo>
                    <a:pt x="588" y="797"/>
                  </a:lnTo>
                  <a:lnTo>
                    <a:pt x="603" y="810"/>
                  </a:lnTo>
                  <a:lnTo>
                    <a:pt x="618" y="826"/>
                  </a:lnTo>
                  <a:lnTo>
                    <a:pt x="634" y="843"/>
                  </a:lnTo>
                  <a:lnTo>
                    <a:pt x="649" y="864"/>
                  </a:lnTo>
                  <a:lnTo>
                    <a:pt x="663" y="887"/>
                  </a:lnTo>
                  <a:lnTo>
                    <a:pt x="677" y="911"/>
                  </a:lnTo>
                  <a:lnTo>
                    <a:pt x="690" y="940"/>
                  </a:lnTo>
                  <a:lnTo>
                    <a:pt x="702" y="971"/>
                  </a:lnTo>
                  <a:lnTo>
                    <a:pt x="710" y="1006"/>
                  </a:lnTo>
                  <a:lnTo>
                    <a:pt x="719" y="1045"/>
                  </a:lnTo>
                  <a:lnTo>
                    <a:pt x="725" y="1086"/>
                  </a:lnTo>
                  <a:lnTo>
                    <a:pt x="729" y="1134"/>
                  </a:lnTo>
                  <a:lnTo>
                    <a:pt x="729" y="1134"/>
                  </a:lnTo>
                  <a:lnTo>
                    <a:pt x="729" y="1139"/>
                  </a:lnTo>
                  <a:lnTo>
                    <a:pt x="729" y="1139"/>
                  </a:lnTo>
                  <a:lnTo>
                    <a:pt x="729" y="1147"/>
                  </a:lnTo>
                  <a:lnTo>
                    <a:pt x="726" y="1154"/>
                  </a:lnTo>
                  <a:lnTo>
                    <a:pt x="723" y="1161"/>
                  </a:lnTo>
                  <a:lnTo>
                    <a:pt x="719" y="1167"/>
                  </a:lnTo>
                  <a:lnTo>
                    <a:pt x="713" y="1171"/>
                  </a:lnTo>
                  <a:lnTo>
                    <a:pt x="706" y="1174"/>
                  </a:lnTo>
                  <a:lnTo>
                    <a:pt x="699" y="1177"/>
                  </a:lnTo>
                  <a:lnTo>
                    <a:pt x="692" y="1178"/>
                  </a:lnTo>
                  <a:lnTo>
                    <a:pt x="692" y="1178"/>
                  </a:lnTo>
                  <a:close/>
                  <a:moveTo>
                    <a:pt x="191" y="1102"/>
                  </a:moveTo>
                  <a:lnTo>
                    <a:pt x="650" y="1102"/>
                  </a:lnTo>
                  <a:lnTo>
                    <a:pt x="650" y="1102"/>
                  </a:lnTo>
                  <a:lnTo>
                    <a:pt x="646" y="1066"/>
                  </a:lnTo>
                  <a:lnTo>
                    <a:pt x="640" y="1033"/>
                  </a:lnTo>
                  <a:lnTo>
                    <a:pt x="631" y="1003"/>
                  </a:lnTo>
                  <a:lnTo>
                    <a:pt x="623" y="977"/>
                  </a:lnTo>
                  <a:lnTo>
                    <a:pt x="613" y="953"/>
                  </a:lnTo>
                  <a:lnTo>
                    <a:pt x="603" y="931"/>
                  </a:lnTo>
                  <a:lnTo>
                    <a:pt x="591" y="912"/>
                  </a:lnTo>
                  <a:lnTo>
                    <a:pt x="578" y="897"/>
                  </a:lnTo>
                  <a:lnTo>
                    <a:pt x="567" y="882"/>
                  </a:lnTo>
                  <a:lnTo>
                    <a:pt x="554" y="869"/>
                  </a:lnTo>
                  <a:lnTo>
                    <a:pt x="541" y="858"/>
                  </a:lnTo>
                  <a:lnTo>
                    <a:pt x="529" y="849"/>
                  </a:lnTo>
                  <a:lnTo>
                    <a:pt x="506" y="833"/>
                  </a:lnTo>
                  <a:lnTo>
                    <a:pt x="486" y="823"/>
                  </a:lnTo>
                  <a:lnTo>
                    <a:pt x="486" y="823"/>
                  </a:lnTo>
                  <a:lnTo>
                    <a:pt x="468" y="812"/>
                  </a:lnTo>
                  <a:lnTo>
                    <a:pt x="468" y="812"/>
                  </a:lnTo>
                  <a:lnTo>
                    <a:pt x="462" y="808"/>
                  </a:lnTo>
                  <a:lnTo>
                    <a:pt x="458" y="803"/>
                  </a:lnTo>
                  <a:lnTo>
                    <a:pt x="450" y="793"/>
                  </a:lnTo>
                  <a:lnTo>
                    <a:pt x="446" y="782"/>
                  </a:lnTo>
                  <a:lnTo>
                    <a:pt x="443" y="769"/>
                  </a:lnTo>
                  <a:lnTo>
                    <a:pt x="443" y="756"/>
                  </a:lnTo>
                  <a:lnTo>
                    <a:pt x="443" y="746"/>
                  </a:lnTo>
                  <a:lnTo>
                    <a:pt x="446" y="727"/>
                  </a:lnTo>
                  <a:lnTo>
                    <a:pt x="446" y="727"/>
                  </a:lnTo>
                  <a:lnTo>
                    <a:pt x="450" y="717"/>
                  </a:lnTo>
                  <a:lnTo>
                    <a:pt x="458" y="708"/>
                  </a:lnTo>
                  <a:lnTo>
                    <a:pt x="468" y="701"/>
                  </a:lnTo>
                  <a:lnTo>
                    <a:pt x="478" y="698"/>
                  </a:lnTo>
                  <a:lnTo>
                    <a:pt x="478" y="698"/>
                  </a:lnTo>
                  <a:lnTo>
                    <a:pt x="492" y="695"/>
                  </a:lnTo>
                  <a:lnTo>
                    <a:pt x="505" y="693"/>
                  </a:lnTo>
                  <a:lnTo>
                    <a:pt x="521" y="687"/>
                  </a:lnTo>
                  <a:lnTo>
                    <a:pt x="539" y="680"/>
                  </a:lnTo>
                  <a:lnTo>
                    <a:pt x="560" y="671"/>
                  </a:lnTo>
                  <a:lnTo>
                    <a:pt x="581" y="658"/>
                  </a:lnTo>
                  <a:lnTo>
                    <a:pt x="603" y="644"/>
                  </a:lnTo>
                  <a:lnTo>
                    <a:pt x="623" y="626"/>
                  </a:lnTo>
                  <a:lnTo>
                    <a:pt x="633" y="616"/>
                  </a:lnTo>
                  <a:lnTo>
                    <a:pt x="643" y="605"/>
                  </a:lnTo>
                  <a:lnTo>
                    <a:pt x="653" y="593"/>
                  </a:lnTo>
                  <a:lnTo>
                    <a:pt x="662" y="580"/>
                  </a:lnTo>
                  <a:lnTo>
                    <a:pt x="669" y="568"/>
                  </a:lnTo>
                  <a:lnTo>
                    <a:pt x="676" y="553"/>
                  </a:lnTo>
                  <a:lnTo>
                    <a:pt x="683" y="537"/>
                  </a:lnTo>
                  <a:lnTo>
                    <a:pt x="689" y="520"/>
                  </a:lnTo>
                  <a:lnTo>
                    <a:pt x="693" y="501"/>
                  </a:lnTo>
                  <a:lnTo>
                    <a:pt x="696" y="483"/>
                  </a:lnTo>
                  <a:lnTo>
                    <a:pt x="699" y="463"/>
                  </a:lnTo>
                  <a:lnTo>
                    <a:pt x="699" y="441"/>
                  </a:lnTo>
                  <a:lnTo>
                    <a:pt x="699" y="420"/>
                  </a:lnTo>
                  <a:lnTo>
                    <a:pt x="696" y="395"/>
                  </a:lnTo>
                  <a:lnTo>
                    <a:pt x="696" y="395"/>
                  </a:lnTo>
                  <a:lnTo>
                    <a:pt x="693" y="368"/>
                  </a:lnTo>
                  <a:lnTo>
                    <a:pt x="687" y="342"/>
                  </a:lnTo>
                  <a:lnTo>
                    <a:pt x="680" y="315"/>
                  </a:lnTo>
                  <a:lnTo>
                    <a:pt x="672" y="290"/>
                  </a:lnTo>
                  <a:lnTo>
                    <a:pt x="662" y="264"/>
                  </a:lnTo>
                  <a:lnTo>
                    <a:pt x="650" y="241"/>
                  </a:lnTo>
                  <a:lnTo>
                    <a:pt x="639" y="220"/>
                  </a:lnTo>
                  <a:lnTo>
                    <a:pt x="624" y="198"/>
                  </a:lnTo>
                  <a:lnTo>
                    <a:pt x="624" y="198"/>
                  </a:lnTo>
                  <a:lnTo>
                    <a:pt x="614" y="185"/>
                  </a:lnTo>
                  <a:lnTo>
                    <a:pt x="603" y="171"/>
                  </a:lnTo>
                  <a:lnTo>
                    <a:pt x="590" y="158"/>
                  </a:lnTo>
                  <a:lnTo>
                    <a:pt x="578" y="147"/>
                  </a:lnTo>
                  <a:lnTo>
                    <a:pt x="565" y="136"/>
                  </a:lnTo>
                  <a:lnTo>
                    <a:pt x="551" y="125"/>
                  </a:lnTo>
                  <a:lnTo>
                    <a:pt x="538" y="116"/>
                  </a:lnTo>
                  <a:lnTo>
                    <a:pt x="524" y="108"/>
                  </a:lnTo>
                  <a:lnTo>
                    <a:pt x="508" y="101"/>
                  </a:lnTo>
                  <a:lnTo>
                    <a:pt x="494" y="95"/>
                  </a:lnTo>
                  <a:lnTo>
                    <a:pt x="478" y="89"/>
                  </a:lnTo>
                  <a:lnTo>
                    <a:pt x="462" y="85"/>
                  </a:lnTo>
                  <a:lnTo>
                    <a:pt x="446" y="80"/>
                  </a:lnTo>
                  <a:lnTo>
                    <a:pt x="430" y="78"/>
                  </a:lnTo>
                  <a:lnTo>
                    <a:pt x="413" y="76"/>
                  </a:lnTo>
                  <a:lnTo>
                    <a:pt x="397" y="76"/>
                  </a:lnTo>
                  <a:lnTo>
                    <a:pt x="397" y="76"/>
                  </a:lnTo>
                  <a:lnTo>
                    <a:pt x="371" y="78"/>
                  </a:lnTo>
                  <a:lnTo>
                    <a:pt x="347" y="80"/>
                  </a:lnTo>
                  <a:lnTo>
                    <a:pt x="347" y="80"/>
                  </a:lnTo>
                  <a:lnTo>
                    <a:pt x="327" y="85"/>
                  </a:lnTo>
                  <a:lnTo>
                    <a:pt x="307" y="90"/>
                  </a:lnTo>
                  <a:lnTo>
                    <a:pt x="287" y="99"/>
                  </a:lnTo>
                  <a:lnTo>
                    <a:pt x="268" y="108"/>
                  </a:lnTo>
                  <a:lnTo>
                    <a:pt x="249" y="119"/>
                  </a:lnTo>
                  <a:lnTo>
                    <a:pt x="232" y="132"/>
                  </a:lnTo>
                  <a:lnTo>
                    <a:pt x="215" y="145"/>
                  </a:lnTo>
                  <a:lnTo>
                    <a:pt x="198" y="161"/>
                  </a:lnTo>
                  <a:lnTo>
                    <a:pt x="182" y="177"/>
                  </a:lnTo>
                  <a:lnTo>
                    <a:pt x="166" y="194"/>
                  </a:lnTo>
                  <a:lnTo>
                    <a:pt x="152" y="213"/>
                  </a:lnTo>
                  <a:lnTo>
                    <a:pt x="139" y="233"/>
                  </a:lnTo>
                  <a:lnTo>
                    <a:pt x="127" y="253"/>
                  </a:lnTo>
                  <a:lnTo>
                    <a:pt x="116" y="274"/>
                  </a:lnTo>
                  <a:lnTo>
                    <a:pt x="106" y="297"/>
                  </a:lnTo>
                  <a:lnTo>
                    <a:pt x="97" y="320"/>
                  </a:lnTo>
                  <a:lnTo>
                    <a:pt x="97" y="320"/>
                  </a:lnTo>
                  <a:lnTo>
                    <a:pt x="90" y="342"/>
                  </a:lnTo>
                  <a:lnTo>
                    <a:pt x="84" y="364"/>
                  </a:lnTo>
                  <a:lnTo>
                    <a:pt x="80" y="385"/>
                  </a:lnTo>
                  <a:lnTo>
                    <a:pt x="77" y="407"/>
                  </a:lnTo>
                  <a:lnTo>
                    <a:pt x="76" y="428"/>
                  </a:lnTo>
                  <a:lnTo>
                    <a:pt x="74" y="450"/>
                  </a:lnTo>
                  <a:lnTo>
                    <a:pt x="76" y="470"/>
                  </a:lnTo>
                  <a:lnTo>
                    <a:pt x="77" y="490"/>
                  </a:lnTo>
                  <a:lnTo>
                    <a:pt x="81" y="509"/>
                  </a:lnTo>
                  <a:lnTo>
                    <a:pt x="86" y="529"/>
                  </a:lnTo>
                  <a:lnTo>
                    <a:pt x="91" y="547"/>
                  </a:lnTo>
                  <a:lnTo>
                    <a:pt x="99" y="565"/>
                  </a:lnTo>
                  <a:lnTo>
                    <a:pt x="107" y="582"/>
                  </a:lnTo>
                  <a:lnTo>
                    <a:pt x="117" y="598"/>
                  </a:lnTo>
                  <a:lnTo>
                    <a:pt x="127" y="614"/>
                  </a:lnTo>
                  <a:lnTo>
                    <a:pt x="140" y="629"/>
                  </a:lnTo>
                  <a:lnTo>
                    <a:pt x="140" y="629"/>
                  </a:lnTo>
                  <a:lnTo>
                    <a:pt x="150" y="639"/>
                  </a:lnTo>
                  <a:lnTo>
                    <a:pt x="160" y="649"/>
                  </a:lnTo>
                  <a:lnTo>
                    <a:pt x="173" y="658"/>
                  </a:lnTo>
                  <a:lnTo>
                    <a:pt x="185" y="665"/>
                  </a:lnTo>
                  <a:lnTo>
                    <a:pt x="198" y="672"/>
                  </a:lnTo>
                  <a:lnTo>
                    <a:pt x="212" y="678"/>
                  </a:lnTo>
                  <a:lnTo>
                    <a:pt x="239" y="688"/>
                  </a:lnTo>
                  <a:lnTo>
                    <a:pt x="268" y="695"/>
                  </a:lnTo>
                  <a:lnTo>
                    <a:pt x="295" y="701"/>
                  </a:lnTo>
                  <a:lnTo>
                    <a:pt x="323" y="704"/>
                  </a:lnTo>
                  <a:lnTo>
                    <a:pt x="349" y="704"/>
                  </a:lnTo>
                  <a:lnTo>
                    <a:pt x="349" y="704"/>
                  </a:lnTo>
                  <a:lnTo>
                    <a:pt x="354" y="705"/>
                  </a:lnTo>
                  <a:lnTo>
                    <a:pt x="360" y="707"/>
                  </a:lnTo>
                  <a:lnTo>
                    <a:pt x="366" y="710"/>
                  </a:lnTo>
                  <a:lnTo>
                    <a:pt x="371" y="713"/>
                  </a:lnTo>
                  <a:lnTo>
                    <a:pt x="376" y="717"/>
                  </a:lnTo>
                  <a:lnTo>
                    <a:pt x="379" y="721"/>
                  </a:lnTo>
                  <a:lnTo>
                    <a:pt x="382" y="727"/>
                  </a:lnTo>
                  <a:lnTo>
                    <a:pt x="384" y="733"/>
                  </a:lnTo>
                  <a:lnTo>
                    <a:pt x="384" y="733"/>
                  </a:lnTo>
                  <a:lnTo>
                    <a:pt x="386" y="743"/>
                  </a:lnTo>
                  <a:lnTo>
                    <a:pt x="387" y="753"/>
                  </a:lnTo>
                  <a:lnTo>
                    <a:pt x="387" y="764"/>
                  </a:lnTo>
                  <a:lnTo>
                    <a:pt x="386" y="774"/>
                  </a:lnTo>
                  <a:lnTo>
                    <a:pt x="383" y="786"/>
                  </a:lnTo>
                  <a:lnTo>
                    <a:pt x="377" y="796"/>
                  </a:lnTo>
                  <a:lnTo>
                    <a:pt x="370" y="805"/>
                  </a:lnTo>
                  <a:lnTo>
                    <a:pt x="360" y="812"/>
                  </a:lnTo>
                  <a:lnTo>
                    <a:pt x="360" y="812"/>
                  </a:lnTo>
                  <a:lnTo>
                    <a:pt x="346" y="820"/>
                  </a:lnTo>
                  <a:lnTo>
                    <a:pt x="346" y="820"/>
                  </a:lnTo>
                  <a:lnTo>
                    <a:pt x="324" y="833"/>
                  </a:lnTo>
                  <a:lnTo>
                    <a:pt x="303" y="851"/>
                  </a:lnTo>
                  <a:lnTo>
                    <a:pt x="291" y="859"/>
                  </a:lnTo>
                  <a:lnTo>
                    <a:pt x="280" y="871"/>
                  </a:lnTo>
                  <a:lnTo>
                    <a:pt x="268" y="884"/>
                  </a:lnTo>
                  <a:lnTo>
                    <a:pt x="258" y="898"/>
                  </a:lnTo>
                  <a:lnTo>
                    <a:pt x="247" y="914"/>
                  </a:lnTo>
                  <a:lnTo>
                    <a:pt x="237" y="933"/>
                  </a:lnTo>
                  <a:lnTo>
                    <a:pt x="226" y="953"/>
                  </a:lnTo>
                  <a:lnTo>
                    <a:pt x="218" y="977"/>
                  </a:lnTo>
                  <a:lnTo>
                    <a:pt x="209" y="1003"/>
                  </a:lnTo>
                  <a:lnTo>
                    <a:pt x="202" y="1033"/>
                  </a:lnTo>
                  <a:lnTo>
                    <a:pt x="196" y="1066"/>
                  </a:lnTo>
                  <a:lnTo>
                    <a:pt x="191" y="1102"/>
                  </a:lnTo>
                  <a:lnTo>
                    <a:pt x="191" y="110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5" name="Freeform 8"/>
            <p:cNvSpPr/>
            <p:nvPr/>
          </p:nvSpPr>
          <p:spPr bwMode="auto">
            <a:xfrm>
              <a:off x="9273083" y="6029325"/>
              <a:ext cx="549275" cy="863600"/>
            </a:xfrm>
            <a:custGeom>
              <a:avLst/>
              <a:gdLst>
                <a:gd name="T0" fmla="*/ 168 w 1039"/>
                <a:gd name="T1" fmla="*/ 1595 h 1632"/>
                <a:gd name="T2" fmla="*/ 184 w 1039"/>
                <a:gd name="T3" fmla="*/ 1494 h 1632"/>
                <a:gd name="T4" fmla="*/ 204 w 1039"/>
                <a:gd name="T5" fmla="*/ 1408 h 1632"/>
                <a:gd name="T6" fmla="*/ 229 w 1039"/>
                <a:gd name="T7" fmla="*/ 1338 h 1632"/>
                <a:gd name="T8" fmla="*/ 266 w 1039"/>
                <a:gd name="T9" fmla="*/ 1263 h 1632"/>
                <a:gd name="T10" fmla="*/ 329 w 1039"/>
                <a:gd name="T11" fmla="*/ 1186 h 1632"/>
                <a:gd name="T12" fmla="*/ 392 w 1039"/>
                <a:gd name="T13" fmla="*/ 1135 h 1632"/>
                <a:gd name="T14" fmla="*/ 450 w 1039"/>
                <a:gd name="T15" fmla="*/ 1099 h 1632"/>
                <a:gd name="T16" fmla="*/ 461 w 1039"/>
                <a:gd name="T17" fmla="*/ 1085 h 1632"/>
                <a:gd name="T18" fmla="*/ 463 w 1039"/>
                <a:gd name="T19" fmla="*/ 1050 h 1632"/>
                <a:gd name="T20" fmla="*/ 414 w 1039"/>
                <a:gd name="T21" fmla="*/ 1042 h 1632"/>
                <a:gd name="T22" fmla="*/ 318 w 1039"/>
                <a:gd name="T23" fmla="*/ 1026 h 1632"/>
                <a:gd name="T24" fmla="*/ 249 w 1039"/>
                <a:gd name="T25" fmla="*/ 1006 h 1632"/>
                <a:gd name="T26" fmla="*/ 184 w 1039"/>
                <a:gd name="T27" fmla="*/ 973 h 1632"/>
                <a:gd name="T28" fmla="*/ 127 w 1039"/>
                <a:gd name="T29" fmla="*/ 930 h 1632"/>
                <a:gd name="T30" fmla="*/ 88 w 1039"/>
                <a:gd name="T31" fmla="*/ 884 h 1632"/>
                <a:gd name="T32" fmla="*/ 35 w 1039"/>
                <a:gd name="T33" fmla="*/ 792 h 1632"/>
                <a:gd name="T34" fmla="*/ 8 w 1039"/>
                <a:gd name="T35" fmla="*/ 691 h 1632"/>
                <a:gd name="T36" fmla="*/ 0 w 1039"/>
                <a:gd name="T37" fmla="*/ 585 h 1632"/>
                <a:gd name="T38" fmla="*/ 13 w 1039"/>
                <a:gd name="T39" fmla="*/ 479 h 1632"/>
                <a:gd name="T40" fmla="*/ 45 w 1039"/>
                <a:gd name="T41" fmla="*/ 374 h 1632"/>
                <a:gd name="T42" fmla="*/ 94 w 1039"/>
                <a:gd name="T43" fmla="*/ 276 h 1632"/>
                <a:gd name="T44" fmla="*/ 157 w 1039"/>
                <a:gd name="T45" fmla="*/ 187 h 1632"/>
                <a:gd name="T46" fmla="*/ 232 w 1039"/>
                <a:gd name="T47" fmla="*/ 111 h 1632"/>
                <a:gd name="T48" fmla="*/ 319 w 1039"/>
                <a:gd name="T49" fmla="*/ 52 h 1632"/>
                <a:gd name="T50" fmla="*/ 415 w 1039"/>
                <a:gd name="T51" fmla="*/ 14 h 1632"/>
                <a:gd name="T52" fmla="*/ 484 w 1039"/>
                <a:gd name="T53" fmla="*/ 2 h 1632"/>
                <a:gd name="T54" fmla="*/ 586 w 1039"/>
                <a:gd name="T55" fmla="*/ 2 h 1632"/>
                <a:gd name="T56" fmla="*/ 683 w 1039"/>
                <a:gd name="T57" fmla="*/ 25 h 1632"/>
                <a:gd name="T58" fmla="*/ 770 w 1039"/>
                <a:gd name="T59" fmla="*/ 66 h 1632"/>
                <a:gd name="T60" fmla="*/ 849 w 1039"/>
                <a:gd name="T61" fmla="*/ 127 h 1632"/>
                <a:gd name="T62" fmla="*/ 917 w 1039"/>
                <a:gd name="T63" fmla="*/ 206 h 1632"/>
                <a:gd name="T64" fmla="*/ 961 w 1039"/>
                <a:gd name="T65" fmla="*/ 277 h 1632"/>
                <a:gd name="T66" fmla="*/ 1009 w 1039"/>
                <a:gd name="T67" fmla="*/ 398 h 1632"/>
                <a:gd name="T68" fmla="*/ 1034 w 1039"/>
                <a:gd name="T69" fmla="*/ 523 h 1632"/>
                <a:gd name="T70" fmla="*/ 1039 w 1039"/>
                <a:gd name="T71" fmla="*/ 602 h 1632"/>
                <a:gd name="T72" fmla="*/ 1027 w 1039"/>
                <a:gd name="T73" fmla="*/ 706 h 1632"/>
                <a:gd name="T74" fmla="*/ 998 w 1039"/>
                <a:gd name="T75" fmla="*/ 792 h 1632"/>
                <a:gd name="T76" fmla="*/ 955 w 1039"/>
                <a:gd name="T77" fmla="*/ 861 h 1632"/>
                <a:gd name="T78" fmla="*/ 905 w 1039"/>
                <a:gd name="T79" fmla="*/ 917 h 1632"/>
                <a:gd name="T80" fmla="*/ 849 w 1039"/>
                <a:gd name="T81" fmla="*/ 959 h 1632"/>
                <a:gd name="T82" fmla="*/ 793 w 1039"/>
                <a:gd name="T83" fmla="*/ 990 h 1632"/>
                <a:gd name="T84" fmla="*/ 701 w 1039"/>
                <a:gd name="T85" fmla="*/ 1025 h 1632"/>
                <a:gd name="T86" fmla="*/ 662 w 1039"/>
                <a:gd name="T87" fmla="*/ 1033 h 1632"/>
                <a:gd name="T88" fmla="*/ 658 w 1039"/>
                <a:gd name="T89" fmla="*/ 1073 h 1632"/>
                <a:gd name="T90" fmla="*/ 667 w 1039"/>
                <a:gd name="T91" fmla="*/ 1096 h 1632"/>
                <a:gd name="T92" fmla="*/ 700 w 1039"/>
                <a:gd name="T93" fmla="*/ 1117 h 1632"/>
                <a:gd name="T94" fmla="*/ 763 w 1039"/>
                <a:gd name="T95" fmla="*/ 1155 h 1632"/>
                <a:gd name="T96" fmla="*/ 835 w 1039"/>
                <a:gd name="T97" fmla="*/ 1221 h 1632"/>
                <a:gd name="T98" fmla="*/ 871 w 1039"/>
                <a:gd name="T99" fmla="*/ 1269 h 1632"/>
                <a:gd name="T100" fmla="*/ 904 w 1039"/>
                <a:gd name="T101" fmla="*/ 1328 h 1632"/>
                <a:gd name="T102" fmla="*/ 932 w 1039"/>
                <a:gd name="T103" fmla="*/ 1401 h 1632"/>
                <a:gd name="T104" fmla="*/ 954 w 1039"/>
                <a:gd name="T105" fmla="*/ 1489 h 1632"/>
                <a:gd name="T106" fmla="*/ 968 w 1039"/>
                <a:gd name="T107" fmla="*/ 1594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9" h="1632">
                  <a:moveTo>
                    <a:pt x="164" y="1632"/>
                  </a:moveTo>
                  <a:lnTo>
                    <a:pt x="164" y="1632"/>
                  </a:lnTo>
                  <a:lnTo>
                    <a:pt x="168" y="1595"/>
                  </a:lnTo>
                  <a:lnTo>
                    <a:pt x="173" y="1559"/>
                  </a:lnTo>
                  <a:lnTo>
                    <a:pt x="179" y="1526"/>
                  </a:lnTo>
                  <a:lnTo>
                    <a:pt x="184" y="1494"/>
                  </a:lnTo>
                  <a:lnTo>
                    <a:pt x="190" y="1464"/>
                  </a:lnTo>
                  <a:lnTo>
                    <a:pt x="197" y="1436"/>
                  </a:lnTo>
                  <a:lnTo>
                    <a:pt x="204" y="1408"/>
                  </a:lnTo>
                  <a:lnTo>
                    <a:pt x="212" y="1384"/>
                  </a:lnTo>
                  <a:lnTo>
                    <a:pt x="220" y="1361"/>
                  </a:lnTo>
                  <a:lnTo>
                    <a:pt x="229" y="1338"/>
                  </a:lnTo>
                  <a:lnTo>
                    <a:pt x="237" y="1318"/>
                  </a:lnTo>
                  <a:lnTo>
                    <a:pt x="247" y="1298"/>
                  </a:lnTo>
                  <a:lnTo>
                    <a:pt x="266" y="1263"/>
                  </a:lnTo>
                  <a:lnTo>
                    <a:pt x="288" y="1233"/>
                  </a:lnTo>
                  <a:lnTo>
                    <a:pt x="308" y="1207"/>
                  </a:lnTo>
                  <a:lnTo>
                    <a:pt x="329" y="1186"/>
                  </a:lnTo>
                  <a:lnTo>
                    <a:pt x="351" y="1165"/>
                  </a:lnTo>
                  <a:lnTo>
                    <a:pt x="372" y="1150"/>
                  </a:lnTo>
                  <a:lnTo>
                    <a:pt x="392" y="1135"/>
                  </a:lnTo>
                  <a:lnTo>
                    <a:pt x="413" y="1122"/>
                  </a:lnTo>
                  <a:lnTo>
                    <a:pt x="450" y="1099"/>
                  </a:lnTo>
                  <a:lnTo>
                    <a:pt x="450" y="1099"/>
                  </a:lnTo>
                  <a:lnTo>
                    <a:pt x="454" y="1096"/>
                  </a:lnTo>
                  <a:lnTo>
                    <a:pt x="457" y="1094"/>
                  </a:lnTo>
                  <a:lnTo>
                    <a:pt x="461" y="1085"/>
                  </a:lnTo>
                  <a:lnTo>
                    <a:pt x="463" y="1076"/>
                  </a:lnTo>
                  <a:lnTo>
                    <a:pt x="464" y="1066"/>
                  </a:lnTo>
                  <a:lnTo>
                    <a:pt x="463" y="1050"/>
                  </a:lnTo>
                  <a:lnTo>
                    <a:pt x="461" y="1043"/>
                  </a:lnTo>
                  <a:lnTo>
                    <a:pt x="461" y="1043"/>
                  </a:lnTo>
                  <a:lnTo>
                    <a:pt x="414" y="1042"/>
                  </a:lnTo>
                  <a:lnTo>
                    <a:pt x="365" y="1036"/>
                  </a:lnTo>
                  <a:lnTo>
                    <a:pt x="342" y="1032"/>
                  </a:lnTo>
                  <a:lnTo>
                    <a:pt x="318" y="1026"/>
                  </a:lnTo>
                  <a:lnTo>
                    <a:pt x="295" y="1020"/>
                  </a:lnTo>
                  <a:lnTo>
                    <a:pt x="270" y="1013"/>
                  </a:lnTo>
                  <a:lnTo>
                    <a:pt x="249" y="1006"/>
                  </a:lnTo>
                  <a:lnTo>
                    <a:pt x="226" y="996"/>
                  </a:lnTo>
                  <a:lnTo>
                    <a:pt x="204" y="986"/>
                  </a:lnTo>
                  <a:lnTo>
                    <a:pt x="184" y="973"/>
                  </a:lnTo>
                  <a:lnTo>
                    <a:pt x="164" y="960"/>
                  </a:lnTo>
                  <a:lnTo>
                    <a:pt x="146" y="946"/>
                  </a:lnTo>
                  <a:lnTo>
                    <a:pt x="127" y="930"/>
                  </a:lnTo>
                  <a:lnTo>
                    <a:pt x="111" y="913"/>
                  </a:lnTo>
                  <a:lnTo>
                    <a:pt x="111" y="913"/>
                  </a:lnTo>
                  <a:lnTo>
                    <a:pt x="88" y="884"/>
                  </a:lnTo>
                  <a:lnTo>
                    <a:pt x="68" y="854"/>
                  </a:lnTo>
                  <a:lnTo>
                    <a:pt x="51" y="823"/>
                  </a:lnTo>
                  <a:lnTo>
                    <a:pt x="35" y="792"/>
                  </a:lnTo>
                  <a:lnTo>
                    <a:pt x="23" y="759"/>
                  </a:lnTo>
                  <a:lnTo>
                    <a:pt x="13" y="724"/>
                  </a:lnTo>
                  <a:lnTo>
                    <a:pt x="8" y="691"/>
                  </a:lnTo>
                  <a:lnTo>
                    <a:pt x="2" y="655"/>
                  </a:lnTo>
                  <a:lnTo>
                    <a:pt x="0" y="621"/>
                  </a:lnTo>
                  <a:lnTo>
                    <a:pt x="0" y="585"/>
                  </a:lnTo>
                  <a:lnTo>
                    <a:pt x="3" y="549"/>
                  </a:lnTo>
                  <a:lnTo>
                    <a:pt x="8" y="513"/>
                  </a:lnTo>
                  <a:lnTo>
                    <a:pt x="13" y="479"/>
                  </a:lnTo>
                  <a:lnTo>
                    <a:pt x="22" y="443"/>
                  </a:lnTo>
                  <a:lnTo>
                    <a:pt x="33" y="408"/>
                  </a:lnTo>
                  <a:lnTo>
                    <a:pt x="45" y="374"/>
                  </a:lnTo>
                  <a:lnTo>
                    <a:pt x="59" y="341"/>
                  </a:lnTo>
                  <a:lnTo>
                    <a:pt x="75" y="308"/>
                  </a:lnTo>
                  <a:lnTo>
                    <a:pt x="94" y="276"/>
                  </a:lnTo>
                  <a:lnTo>
                    <a:pt x="112" y="244"/>
                  </a:lnTo>
                  <a:lnTo>
                    <a:pt x="134" y="216"/>
                  </a:lnTo>
                  <a:lnTo>
                    <a:pt x="157" y="187"/>
                  </a:lnTo>
                  <a:lnTo>
                    <a:pt x="180" y="160"/>
                  </a:lnTo>
                  <a:lnTo>
                    <a:pt x="206" y="135"/>
                  </a:lnTo>
                  <a:lnTo>
                    <a:pt x="232" y="111"/>
                  </a:lnTo>
                  <a:lnTo>
                    <a:pt x="260" y="89"/>
                  </a:lnTo>
                  <a:lnTo>
                    <a:pt x="289" y="71"/>
                  </a:lnTo>
                  <a:lnTo>
                    <a:pt x="319" y="52"/>
                  </a:lnTo>
                  <a:lnTo>
                    <a:pt x="351" y="37"/>
                  </a:lnTo>
                  <a:lnTo>
                    <a:pt x="382" y="25"/>
                  </a:lnTo>
                  <a:lnTo>
                    <a:pt x="415" y="14"/>
                  </a:lnTo>
                  <a:lnTo>
                    <a:pt x="450" y="7"/>
                  </a:lnTo>
                  <a:lnTo>
                    <a:pt x="450" y="7"/>
                  </a:lnTo>
                  <a:lnTo>
                    <a:pt x="484" y="2"/>
                  </a:lnTo>
                  <a:lnTo>
                    <a:pt x="519" y="0"/>
                  </a:lnTo>
                  <a:lnTo>
                    <a:pt x="553" y="0"/>
                  </a:lnTo>
                  <a:lnTo>
                    <a:pt x="586" y="2"/>
                  </a:lnTo>
                  <a:lnTo>
                    <a:pt x="618" y="7"/>
                  </a:lnTo>
                  <a:lnTo>
                    <a:pt x="651" y="14"/>
                  </a:lnTo>
                  <a:lnTo>
                    <a:pt x="683" y="25"/>
                  </a:lnTo>
                  <a:lnTo>
                    <a:pt x="713" y="36"/>
                  </a:lnTo>
                  <a:lnTo>
                    <a:pt x="741" y="50"/>
                  </a:lnTo>
                  <a:lnTo>
                    <a:pt x="770" y="66"/>
                  </a:lnTo>
                  <a:lnTo>
                    <a:pt x="797" y="85"/>
                  </a:lnTo>
                  <a:lnTo>
                    <a:pt x="825" y="105"/>
                  </a:lnTo>
                  <a:lnTo>
                    <a:pt x="849" y="127"/>
                  </a:lnTo>
                  <a:lnTo>
                    <a:pt x="874" y="151"/>
                  </a:lnTo>
                  <a:lnTo>
                    <a:pt x="897" y="177"/>
                  </a:lnTo>
                  <a:lnTo>
                    <a:pt x="917" y="206"/>
                  </a:lnTo>
                  <a:lnTo>
                    <a:pt x="917" y="206"/>
                  </a:lnTo>
                  <a:lnTo>
                    <a:pt x="941" y="240"/>
                  </a:lnTo>
                  <a:lnTo>
                    <a:pt x="961" y="277"/>
                  </a:lnTo>
                  <a:lnTo>
                    <a:pt x="980" y="316"/>
                  </a:lnTo>
                  <a:lnTo>
                    <a:pt x="996" y="356"/>
                  </a:lnTo>
                  <a:lnTo>
                    <a:pt x="1009" y="398"/>
                  </a:lnTo>
                  <a:lnTo>
                    <a:pt x="1020" y="440"/>
                  </a:lnTo>
                  <a:lnTo>
                    <a:pt x="1029" y="481"/>
                  </a:lnTo>
                  <a:lnTo>
                    <a:pt x="1034" y="523"/>
                  </a:lnTo>
                  <a:lnTo>
                    <a:pt x="1034" y="523"/>
                  </a:lnTo>
                  <a:lnTo>
                    <a:pt x="1037" y="563"/>
                  </a:lnTo>
                  <a:lnTo>
                    <a:pt x="1039" y="602"/>
                  </a:lnTo>
                  <a:lnTo>
                    <a:pt x="1037" y="638"/>
                  </a:lnTo>
                  <a:lnTo>
                    <a:pt x="1033" y="673"/>
                  </a:lnTo>
                  <a:lnTo>
                    <a:pt x="1027" y="706"/>
                  </a:lnTo>
                  <a:lnTo>
                    <a:pt x="1019" y="736"/>
                  </a:lnTo>
                  <a:lnTo>
                    <a:pt x="1010" y="765"/>
                  </a:lnTo>
                  <a:lnTo>
                    <a:pt x="998" y="792"/>
                  </a:lnTo>
                  <a:lnTo>
                    <a:pt x="986" y="816"/>
                  </a:lnTo>
                  <a:lnTo>
                    <a:pt x="971" y="839"/>
                  </a:lnTo>
                  <a:lnTo>
                    <a:pt x="955" y="861"/>
                  </a:lnTo>
                  <a:lnTo>
                    <a:pt x="940" y="881"/>
                  </a:lnTo>
                  <a:lnTo>
                    <a:pt x="922" y="900"/>
                  </a:lnTo>
                  <a:lnTo>
                    <a:pt x="905" y="917"/>
                  </a:lnTo>
                  <a:lnTo>
                    <a:pt x="886" y="931"/>
                  </a:lnTo>
                  <a:lnTo>
                    <a:pt x="868" y="946"/>
                  </a:lnTo>
                  <a:lnTo>
                    <a:pt x="849" y="959"/>
                  </a:lnTo>
                  <a:lnTo>
                    <a:pt x="830" y="970"/>
                  </a:lnTo>
                  <a:lnTo>
                    <a:pt x="812" y="980"/>
                  </a:lnTo>
                  <a:lnTo>
                    <a:pt x="793" y="990"/>
                  </a:lnTo>
                  <a:lnTo>
                    <a:pt x="759" y="1006"/>
                  </a:lnTo>
                  <a:lnTo>
                    <a:pt x="729" y="1017"/>
                  </a:lnTo>
                  <a:lnTo>
                    <a:pt x="701" y="1025"/>
                  </a:lnTo>
                  <a:lnTo>
                    <a:pt x="681" y="1030"/>
                  </a:lnTo>
                  <a:lnTo>
                    <a:pt x="662" y="1033"/>
                  </a:lnTo>
                  <a:lnTo>
                    <a:pt x="662" y="1033"/>
                  </a:lnTo>
                  <a:lnTo>
                    <a:pt x="661" y="1042"/>
                  </a:lnTo>
                  <a:lnTo>
                    <a:pt x="658" y="1062"/>
                  </a:lnTo>
                  <a:lnTo>
                    <a:pt x="658" y="1073"/>
                  </a:lnTo>
                  <a:lnTo>
                    <a:pt x="660" y="1084"/>
                  </a:lnTo>
                  <a:lnTo>
                    <a:pt x="664" y="1094"/>
                  </a:lnTo>
                  <a:lnTo>
                    <a:pt x="667" y="1096"/>
                  </a:lnTo>
                  <a:lnTo>
                    <a:pt x="670" y="1099"/>
                  </a:lnTo>
                  <a:lnTo>
                    <a:pt x="670" y="1099"/>
                  </a:lnTo>
                  <a:lnTo>
                    <a:pt x="700" y="1117"/>
                  </a:lnTo>
                  <a:lnTo>
                    <a:pt x="718" y="1127"/>
                  </a:lnTo>
                  <a:lnTo>
                    <a:pt x="740" y="1140"/>
                  </a:lnTo>
                  <a:lnTo>
                    <a:pt x="763" y="1155"/>
                  </a:lnTo>
                  <a:lnTo>
                    <a:pt x="786" y="1173"/>
                  </a:lnTo>
                  <a:lnTo>
                    <a:pt x="810" y="1196"/>
                  </a:lnTo>
                  <a:lnTo>
                    <a:pt x="835" y="1221"/>
                  </a:lnTo>
                  <a:lnTo>
                    <a:pt x="848" y="1236"/>
                  </a:lnTo>
                  <a:lnTo>
                    <a:pt x="859" y="1252"/>
                  </a:lnTo>
                  <a:lnTo>
                    <a:pt x="871" y="1269"/>
                  </a:lnTo>
                  <a:lnTo>
                    <a:pt x="882" y="1288"/>
                  </a:lnTo>
                  <a:lnTo>
                    <a:pt x="894" y="1308"/>
                  </a:lnTo>
                  <a:lnTo>
                    <a:pt x="904" y="1328"/>
                  </a:lnTo>
                  <a:lnTo>
                    <a:pt x="914" y="1351"/>
                  </a:lnTo>
                  <a:lnTo>
                    <a:pt x="924" y="1375"/>
                  </a:lnTo>
                  <a:lnTo>
                    <a:pt x="932" y="1401"/>
                  </a:lnTo>
                  <a:lnTo>
                    <a:pt x="941" y="1428"/>
                  </a:lnTo>
                  <a:lnTo>
                    <a:pt x="948" y="1459"/>
                  </a:lnTo>
                  <a:lnTo>
                    <a:pt x="954" y="1489"/>
                  </a:lnTo>
                  <a:lnTo>
                    <a:pt x="960" y="1522"/>
                  </a:lnTo>
                  <a:lnTo>
                    <a:pt x="965" y="1558"/>
                  </a:lnTo>
                  <a:lnTo>
                    <a:pt x="968" y="1594"/>
                  </a:lnTo>
                  <a:lnTo>
                    <a:pt x="971" y="1632"/>
                  </a:lnTo>
                  <a:lnTo>
                    <a:pt x="164" y="16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6" name="Freeform 9"/>
            <p:cNvSpPr>
              <a:spLocks noEditPoints="1"/>
            </p:cNvSpPr>
            <p:nvPr/>
          </p:nvSpPr>
          <p:spPr bwMode="auto">
            <a:xfrm>
              <a:off x="9249271" y="6007100"/>
              <a:ext cx="596900" cy="909637"/>
            </a:xfrm>
            <a:custGeom>
              <a:avLst/>
              <a:gdLst>
                <a:gd name="T0" fmla="*/ 200 w 1127"/>
                <a:gd name="T1" fmla="*/ 1720 h 1721"/>
                <a:gd name="T2" fmla="*/ 167 w 1127"/>
                <a:gd name="T3" fmla="*/ 1691 h 1721"/>
                <a:gd name="T4" fmla="*/ 194 w 1127"/>
                <a:gd name="T5" fmla="*/ 1485 h 1721"/>
                <a:gd name="T6" fmla="*/ 296 w 1127"/>
                <a:gd name="T7" fmla="*/ 1250 h 1721"/>
                <a:gd name="T8" fmla="*/ 416 w 1127"/>
                <a:gd name="T9" fmla="*/ 1139 h 1721"/>
                <a:gd name="T10" fmla="*/ 290 w 1127"/>
                <a:gd name="T11" fmla="*/ 1096 h 1721"/>
                <a:gd name="T12" fmla="*/ 172 w 1127"/>
                <a:gd name="T13" fmla="*/ 1033 h 1721"/>
                <a:gd name="T14" fmla="*/ 79 w 1127"/>
                <a:gd name="T15" fmla="*/ 929 h 1721"/>
                <a:gd name="T16" fmla="*/ 6 w 1127"/>
                <a:gd name="T17" fmla="*/ 732 h 1721"/>
                <a:gd name="T18" fmla="*/ 16 w 1127"/>
                <a:gd name="T19" fmla="*/ 507 h 1721"/>
                <a:gd name="T20" fmla="*/ 92 w 1127"/>
                <a:gd name="T21" fmla="*/ 311 h 1721"/>
                <a:gd name="T22" fmla="*/ 248 w 1127"/>
                <a:gd name="T23" fmla="*/ 122 h 1721"/>
                <a:gd name="T24" fmla="*/ 449 w 1127"/>
                <a:gd name="T25" fmla="*/ 15 h 1721"/>
                <a:gd name="T26" fmla="*/ 579 w 1127"/>
                <a:gd name="T27" fmla="*/ 0 h 1721"/>
                <a:gd name="T28" fmla="*/ 728 w 1127"/>
                <a:gd name="T29" fmla="*/ 23 h 1721"/>
                <a:gd name="T30" fmla="*/ 887 w 1127"/>
                <a:gd name="T31" fmla="*/ 109 h 1721"/>
                <a:gd name="T32" fmla="*/ 998 w 1127"/>
                <a:gd name="T33" fmla="*/ 224 h 1721"/>
                <a:gd name="T34" fmla="*/ 1106 w 1127"/>
                <a:gd name="T35" fmla="*/ 469 h 1721"/>
                <a:gd name="T36" fmla="*/ 1126 w 1127"/>
                <a:gd name="T37" fmla="*/ 668 h 1721"/>
                <a:gd name="T38" fmla="*/ 1088 w 1127"/>
                <a:gd name="T39" fmla="*/ 839 h 1721"/>
                <a:gd name="T40" fmla="*/ 1009 w 1127"/>
                <a:gd name="T41" fmla="*/ 961 h 1721"/>
                <a:gd name="T42" fmla="*/ 893 w 1127"/>
                <a:gd name="T43" fmla="*/ 1053 h 1721"/>
                <a:gd name="T44" fmla="*/ 750 w 1127"/>
                <a:gd name="T45" fmla="*/ 1113 h 1721"/>
                <a:gd name="T46" fmla="*/ 862 w 1127"/>
                <a:gd name="T47" fmla="*/ 1185 h 1721"/>
                <a:gd name="T48" fmla="*/ 976 w 1127"/>
                <a:gd name="T49" fmla="*/ 1330 h 1721"/>
                <a:gd name="T50" fmla="*/ 1031 w 1127"/>
                <a:gd name="T51" fmla="*/ 1474 h 1721"/>
                <a:gd name="T52" fmla="*/ 1058 w 1127"/>
                <a:gd name="T53" fmla="*/ 1669 h 1721"/>
                <a:gd name="T54" fmla="*/ 1053 w 1127"/>
                <a:gd name="T55" fmla="*/ 1701 h 1721"/>
                <a:gd name="T56" fmla="*/ 1015 w 1127"/>
                <a:gd name="T57" fmla="*/ 1721 h 1721"/>
                <a:gd name="T58" fmla="*/ 941 w 1127"/>
                <a:gd name="T59" fmla="*/ 1478 h 1721"/>
                <a:gd name="T60" fmla="*/ 840 w 1127"/>
                <a:gd name="T61" fmla="*/ 1287 h 1721"/>
                <a:gd name="T62" fmla="*/ 717 w 1127"/>
                <a:gd name="T63" fmla="*/ 1197 h 1721"/>
                <a:gd name="T64" fmla="*/ 672 w 1127"/>
                <a:gd name="T65" fmla="*/ 1162 h 1721"/>
                <a:gd name="T66" fmla="*/ 659 w 1127"/>
                <a:gd name="T67" fmla="*/ 1092 h 1721"/>
                <a:gd name="T68" fmla="*/ 672 w 1127"/>
                <a:gd name="T69" fmla="*/ 1050 h 1721"/>
                <a:gd name="T70" fmla="*/ 701 w 1127"/>
                <a:gd name="T71" fmla="*/ 1034 h 1721"/>
                <a:gd name="T72" fmla="*/ 857 w 1127"/>
                <a:gd name="T73" fmla="*/ 974 h 1721"/>
                <a:gd name="T74" fmla="*/ 953 w 1127"/>
                <a:gd name="T75" fmla="*/ 892 h 1721"/>
                <a:gd name="T76" fmla="*/ 1022 w 1127"/>
                <a:gd name="T77" fmla="*/ 763 h 1721"/>
                <a:gd name="T78" fmla="*/ 1034 w 1127"/>
                <a:gd name="T79" fmla="*/ 571 h 1721"/>
                <a:gd name="T80" fmla="*/ 982 w 1127"/>
                <a:gd name="T81" fmla="*/ 375 h 1721"/>
                <a:gd name="T82" fmla="*/ 892 w 1127"/>
                <a:gd name="T83" fmla="*/ 232 h 1721"/>
                <a:gd name="T84" fmla="*/ 771 w 1127"/>
                <a:gd name="T85" fmla="*/ 136 h 1721"/>
                <a:gd name="T86" fmla="*/ 629 w 1127"/>
                <a:gd name="T87" fmla="*/ 90 h 1721"/>
                <a:gd name="T88" fmla="*/ 501 w 1127"/>
                <a:gd name="T89" fmla="*/ 94 h 1721"/>
                <a:gd name="T90" fmla="*/ 327 w 1127"/>
                <a:gd name="T91" fmla="*/ 172 h 1721"/>
                <a:gd name="T92" fmla="*/ 187 w 1127"/>
                <a:gd name="T93" fmla="*/ 324 h 1721"/>
                <a:gd name="T94" fmla="*/ 111 w 1127"/>
                <a:gd name="T95" fmla="*/ 491 h 1721"/>
                <a:gd name="T96" fmla="*/ 89 w 1127"/>
                <a:gd name="T97" fmla="*/ 685 h 1721"/>
                <a:gd name="T98" fmla="*/ 138 w 1127"/>
                <a:gd name="T99" fmla="*/ 856 h 1721"/>
                <a:gd name="T100" fmla="*/ 221 w 1127"/>
                <a:gd name="T101" fmla="*/ 958 h 1721"/>
                <a:gd name="T102" fmla="*/ 340 w 1127"/>
                <a:gd name="T103" fmla="*/ 1020 h 1721"/>
                <a:gd name="T104" fmla="*/ 507 w 1127"/>
                <a:gd name="T105" fmla="*/ 1044 h 1721"/>
                <a:gd name="T106" fmla="*/ 543 w 1127"/>
                <a:gd name="T107" fmla="*/ 1063 h 1721"/>
                <a:gd name="T108" fmla="*/ 553 w 1127"/>
                <a:gd name="T109" fmla="*/ 1117 h 1721"/>
                <a:gd name="T110" fmla="*/ 517 w 1127"/>
                <a:gd name="T111" fmla="*/ 1181 h 1721"/>
                <a:gd name="T112" fmla="*/ 429 w 1127"/>
                <a:gd name="T113" fmla="*/ 1238 h 1721"/>
                <a:gd name="T114" fmla="*/ 329 w 1127"/>
                <a:gd name="T115" fmla="*/ 1367 h 1721"/>
                <a:gd name="T116" fmla="*/ 258 w 1127"/>
                <a:gd name="T117" fmla="*/ 1632 h 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7" h="1721">
                  <a:moveTo>
                    <a:pt x="1015" y="1721"/>
                  </a:moveTo>
                  <a:lnTo>
                    <a:pt x="1015" y="1721"/>
                  </a:lnTo>
                  <a:lnTo>
                    <a:pt x="1015" y="1721"/>
                  </a:lnTo>
                  <a:lnTo>
                    <a:pt x="208" y="1721"/>
                  </a:lnTo>
                  <a:lnTo>
                    <a:pt x="208" y="1721"/>
                  </a:lnTo>
                  <a:lnTo>
                    <a:pt x="200" y="1720"/>
                  </a:lnTo>
                  <a:lnTo>
                    <a:pt x="191" y="1717"/>
                  </a:lnTo>
                  <a:lnTo>
                    <a:pt x="182" y="1712"/>
                  </a:lnTo>
                  <a:lnTo>
                    <a:pt x="177" y="1707"/>
                  </a:lnTo>
                  <a:lnTo>
                    <a:pt x="177" y="1707"/>
                  </a:lnTo>
                  <a:lnTo>
                    <a:pt x="171" y="1699"/>
                  </a:lnTo>
                  <a:lnTo>
                    <a:pt x="167" y="1691"/>
                  </a:lnTo>
                  <a:lnTo>
                    <a:pt x="165" y="1682"/>
                  </a:lnTo>
                  <a:lnTo>
                    <a:pt x="165" y="1672"/>
                  </a:lnTo>
                  <a:lnTo>
                    <a:pt x="165" y="1672"/>
                  </a:lnTo>
                  <a:lnTo>
                    <a:pt x="172" y="1605"/>
                  </a:lnTo>
                  <a:lnTo>
                    <a:pt x="182" y="1541"/>
                  </a:lnTo>
                  <a:lnTo>
                    <a:pt x="194" y="1485"/>
                  </a:lnTo>
                  <a:lnTo>
                    <a:pt x="208" y="1434"/>
                  </a:lnTo>
                  <a:lnTo>
                    <a:pt x="223" y="1388"/>
                  </a:lnTo>
                  <a:lnTo>
                    <a:pt x="240" y="1347"/>
                  </a:lnTo>
                  <a:lnTo>
                    <a:pt x="257" y="1311"/>
                  </a:lnTo>
                  <a:lnTo>
                    <a:pt x="276" y="1278"/>
                  </a:lnTo>
                  <a:lnTo>
                    <a:pt x="296" y="1250"/>
                  </a:lnTo>
                  <a:lnTo>
                    <a:pt x="316" y="1225"/>
                  </a:lnTo>
                  <a:lnTo>
                    <a:pt x="336" y="1204"/>
                  </a:lnTo>
                  <a:lnTo>
                    <a:pt x="356" y="1184"/>
                  </a:lnTo>
                  <a:lnTo>
                    <a:pt x="376" y="1168"/>
                  </a:lnTo>
                  <a:lnTo>
                    <a:pt x="396" y="1152"/>
                  </a:lnTo>
                  <a:lnTo>
                    <a:pt x="416" y="1139"/>
                  </a:lnTo>
                  <a:lnTo>
                    <a:pt x="435" y="1128"/>
                  </a:lnTo>
                  <a:lnTo>
                    <a:pt x="435" y="1128"/>
                  </a:lnTo>
                  <a:lnTo>
                    <a:pt x="395" y="1122"/>
                  </a:lnTo>
                  <a:lnTo>
                    <a:pt x="353" y="1115"/>
                  </a:lnTo>
                  <a:lnTo>
                    <a:pt x="310" y="1103"/>
                  </a:lnTo>
                  <a:lnTo>
                    <a:pt x="290" y="1096"/>
                  </a:lnTo>
                  <a:lnTo>
                    <a:pt x="270" y="1087"/>
                  </a:lnTo>
                  <a:lnTo>
                    <a:pt x="248" y="1079"/>
                  </a:lnTo>
                  <a:lnTo>
                    <a:pt x="230" y="1069"/>
                  </a:lnTo>
                  <a:lnTo>
                    <a:pt x="210" y="1059"/>
                  </a:lnTo>
                  <a:lnTo>
                    <a:pt x="191" y="1046"/>
                  </a:lnTo>
                  <a:lnTo>
                    <a:pt x="172" y="1033"/>
                  </a:lnTo>
                  <a:lnTo>
                    <a:pt x="155" y="1018"/>
                  </a:lnTo>
                  <a:lnTo>
                    <a:pt x="138" y="1003"/>
                  </a:lnTo>
                  <a:lnTo>
                    <a:pt x="122" y="985"/>
                  </a:lnTo>
                  <a:lnTo>
                    <a:pt x="122" y="985"/>
                  </a:lnTo>
                  <a:lnTo>
                    <a:pt x="99" y="958"/>
                  </a:lnTo>
                  <a:lnTo>
                    <a:pt x="79" y="929"/>
                  </a:lnTo>
                  <a:lnTo>
                    <a:pt x="62" y="899"/>
                  </a:lnTo>
                  <a:lnTo>
                    <a:pt x="46" y="869"/>
                  </a:lnTo>
                  <a:lnTo>
                    <a:pt x="33" y="836"/>
                  </a:lnTo>
                  <a:lnTo>
                    <a:pt x="21" y="803"/>
                  </a:lnTo>
                  <a:lnTo>
                    <a:pt x="13" y="767"/>
                  </a:lnTo>
                  <a:lnTo>
                    <a:pt x="6" y="732"/>
                  </a:lnTo>
                  <a:lnTo>
                    <a:pt x="1" y="696"/>
                  </a:lnTo>
                  <a:lnTo>
                    <a:pt x="0" y="659"/>
                  </a:lnTo>
                  <a:lnTo>
                    <a:pt x="0" y="622"/>
                  </a:lnTo>
                  <a:lnTo>
                    <a:pt x="3" y="583"/>
                  </a:lnTo>
                  <a:lnTo>
                    <a:pt x="9" y="546"/>
                  </a:lnTo>
                  <a:lnTo>
                    <a:pt x="16" y="507"/>
                  </a:lnTo>
                  <a:lnTo>
                    <a:pt x="26" y="468"/>
                  </a:lnTo>
                  <a:lnTo>
                    <a:pt x="39" y="429"/>
                  </a:lnTo>
                  <a:lnTo>
                    <a:pt x="39" y="429"/>
                  </a:lnTo>
                  <a:lnTo>
                    <a:pt x="53" y="388"/>
                  </a:lnTo>
                  <a:lnTo>
                    <a:pt x="72" y="349"/>
                  </a:lnTo>
                  <a:lnTo>
                    <a:pt x="92" y="311"/>
                  </a:lnTo>
                  <a:lnTo>
                    <a:pt x="113" y="275"/>
                  </a:lnTo>
                  <a:lnTo>
                    <a:pt x="136" y="241"/>
                  </a:lnTo>
                  <a:lnTo>
                    <a:pt x="162" y="208"/>
                  </a:lnTo>
                  <a:lnTo>
                    <a:pt x="190" y="176"/>
                  </a:lnTo>
                  <a:lnTo>
                    <a:pt x="218" y="149"/>
                  </a:lnTo>
                  <a:lnTo>
                    <a:pt x="248" y="122"/>
                  </a:lnTo>
                  <a:lnTo>
                    <a:pt x="279" y="97"/>
                  </a:lnTo>
                  <a:lnTo>
                    <a:pt x="312" y="76"/>
                  </a:lnTo>
                  <a:lnTo>
                    <a:pt x="345" y="57"/>
                  </a:lnTo>
                  <a:lnTo>
                    <a:pt x="379" y="40"/>
                  </a:lnTo>
                  <a:lnTo>
                    <a:pt x="414" y="27"/>
                  </a:lnTo>
                  <a:lnTo>
                    <a:pt x="449" y="15"/>
                  </a:lnTo>
                  <a:lnTo>
                    <a:pt x="487" y="7"/>
                  </a:lnTo>
                  <a:lnTo>
                    <a:pt x="487" y="7"/>
                  </a:lnTo>
                  <a:lnTo>
                    <a:pt x="510" y="4"/>
                  </a:lnTo>
                  <a:lnTo>
                    <a:pt x="533" y="1"/>
                  </a:lnTo>
                  <a:lnTo>
                    <a:pt x="556" y="0"/>
                  </a:lnTo>
                  <a:lnTo>
                    <a:pt x="579" y="0"/>
                  </a:lnTo>
                  <a:lnTo>
                    <a:pt x="579" y="0"/>
                  </a:lnTo>
                  <a:lnTo>
                    <a:pt x="609" y="0"/>
                  </a:lnTo>
                  <a:lnTo>
                    <a:pt x="639" y="2"/>
                  </a:lnTo>
                  <a:lnTo>
                    <a:pt x="669" y="8"/>
                  </a:lnTo>
                  <a:lnTo>
                    <a:pt x="699" y="14"/>
                  </a:lnTo>
                  <a:lnTo>
                    <a:pt x="728" y="23"/>
                  </a:lnTo>
                  <a:lnTo>
                    <a:pt x="757" y="33"/>
                  </a:lnTo>
                  <a:lnTo>
                    <a:pt x="784" y="44"/>
                  </a:lnTo>
                  <a:lnTo>
                    <a:pt x="811" y="57"/>
                  </a:lnTo>
                  <a:lnTo>
                    <a:pt x="837" y="73"/>
                  </a:lnTo>
                  <a:lnTo>
                    <a:pt x="863" y="90"/>
                  </a:lnTo>
                  <a:lnTo>
                    <a:pt x="887" y="109"/>
                  </a:lnTo>
                  <a:lnTo>
                    <a:pt x="912" y="127"/>
                  </a:lnTo>
                  <a:lnTo>
                    <a:pt x="935" y="149"/>
                  </a:lnTo>
                  <a:lnTo>
                    <a:pt x="956" y="172"/>
                  </a:lnTo>
                  <a:lnTo>
                    <a:pt x="978" y="198"/>
                  </a:lnTo>
                  <a:lnTo>
                    <a:pt x="998" y="224"/>
                  </a:lnTo>
                  <a:lnTo>
                    <a:pt x="998" y="224"/>
                  </a:lnTo>
                  <a:lnTo>
                    <a:pt x="1021" y="258"/>
                  </a:lnTo>
                  <a:lnTo>
                    <a:pt x="1042" y="297"/>
                  </a:lnTo>
                  <a:lnTo>
                    <a:pt x="1061" y="337"/>
                  </a:lnTo>
                  <a:lnTo>
                    <a:pt x="1078" y="380"/>
                  </a:lnTo>
                  <a:lnTo>
                    <a:pt x="1094" y="423"/>
                  </a:lnTo>
                  <a:lnTo>
                    <a:pt x="1106" y="469"/>
                  </a:lnTo>
                  <a:lnTo>
                    <a:pt x="1116" y="515"/>
                  </a:lnTo>
                  <a:lnTo>
                    <a:pt x="1123" y="561"/>
                  </a:lnTo>
                  <a:lnTo>
                    <a:pt x="1123" y="561"/>
                  </a:lnTo>
                  <a:lnTo>
                    <a:pt x="1126" y="599"/>
                  </a:lnTo>
                  <a:lnTo>
                    <a:pt x="1127" y="633"/>
                  </a:lnTo>
                  <a:lnTo>
                    <a:pt x="1126" y="668"/>
                  </a:lnTo>
                  <a:lnTo>
                    <a:pt x="1124" y="699"/>
                  </a:lnTo>
                  <a:lnTo>
                    <a:pt x="1120" y="731"/>
                  </a:lnTo>
                  <a:lnTo>
                    <a:pt x="1114" y="760"/>
                  </a:lnTo>
                  <a:lnTo>
                    <a:pt x="1107" y="787"/>
                  </a:lnTo>
                  <a:lnTo>
                    <a:pt x="1098" y="814"/>
                  </a:lnTo>
                  <a:lnTo>
                    <a:pt x="1088" y="839"/>
                  </a:lnTo>
                  <a:lnTo>
                    <a:pt x="1078" y="862"/>
                  </a:lnTo>
                  <a:lnTo>
                    <a:pt x="1065" y="885"/>
                  </a:lnTo>
                  <a:lnTo>
                    <a:pt x="1053" y="905"/>
                  </a:lnTo>
                  <a:lnTo>
                    <a:pt x="1040" y="925"/>
                  </a:lnTo>
                  <a:lnTo>
                    <a:pt x="1025" y="944"/>
                  </a:lnTo>
                  <a:lnTo>
                    <a:pt x="1009" y="961"/>
                  </a:lnTo>
                  <a:lnTo>
                    <a:pt x="994" y="978"/>
                  </a:lnTo>
                  <a:lnTo>
                    <a:pt x="978" y="992"/>
                  </a:lnTo>
                  <a:lnTo>
                    <a:pt x="961" y="1007"/>
                  </a:lnTo>
                  <a:lnTo>
                    <a:pt x="943" y="1020"/>
                  </a:lnTo>
                  <a:lnTo>
                    <a:pt x="928" y="1033"/>
                  </a:lnTo>
                  <a:lnTo>
                    <a:pt x="893" y="1053"/>
                  </a:lnTo>
                  <a:lnTo>
                    <a:pt x="860" y="1071"/>
                  </a:lnTo>
                  <a:lnTo>
                    <a:pt x="829" y="1086"/>
                  </a:lnTo>
                  <a:lnTo>
                    <a:pt x="798" y="1097"/>
                  </a:lnTo>
                  <a:lnTo>
                    <a:pt x="773" y="1106"/>
                  </a:lnTo>
                  <a:lnTo>
                    <a:pt x="750" y="1113"/>
                  </a:lnTo>
                  <a:lnTo>
                    <a:pt x="750" y="1113"/>
                  </a:lnTo>
                  <a:lnTo>
                    <a:pt x="760" y="1119"/>
                  </a:lnTo>
                  <a:lnTo>
                    <a:pt x="760" y="1119"/>
                  </a:lnTo>
                  <a:lnTo>
                    <a:pt x="795" y="1139"/>
                  </a:lnTo>
                  <a:lnTo>
                    <a:pt x="816" y="1152"/>
                  </a:lnTo>
                  <a:lnTo>
                    <a:pt x="839" y="1166"/>
                  </a:lnTo>
                  <a:lnTo>
                    <a:pt x="862" y="1185"/>
                  </a:lnTo>
                  <a:lnTo>
                    <a:pt x="885" y="1207"/>
                  </a:lnTo>
                  <a:lnTo>
                    <a:pt x="909" y="1231"/>
                  </a:lnTo>
                  <a:lnTo>
                    <a:pt x="932" y="1260"/>
                  </a:lnTo>
                  <a:lnTo>
                    <a:pt x="955" y="1293"/>
                  </a:lnTo>
                  <a:lnTo>
                    <a:pt x="966" y="1311"/>
                  </a:lnTo>
                  <a:lnTo>
                    <a:pt x="976" y="1330"/>
                  </a:lnTo>
                  <a:lnTo>
                    <a:pt x="986" y="1352"/>
                  </a:lnTo>
                  <a:lnTo>
                    <a:pt x="997" y="1373"/>
                  </a:lnTo>
                  <a:lnTo>
                    <a:pt x="1007" y="1396"/>
                  </a:lnTo>
                  <a:lnTo>
                    <a:pt x="1015" y="1421"/>
                  </a:lnTo>
                  <a:lnTo>
                    <a:pt x="1022" y="1447"/>
                  </a:lnTo>
                  <a:lnTo>
                    <a:pt x="1031" y="1474"/>
                  </a:lnTo>
                  <a:lnTo>
                    <a:pt x="1037" y="1503"/>
                  </a:lnTo>
                  <a:lnTo>
                    <a:pt x="1044" y="1533"/>
                  </a:lnTo>
                  <a:lnTo>
                    <a:pt x="1048" y="1564"/>
                  </a:lnTo>
                  <a:lnTo>
                    <a:pt x="1053" y="1597"/>
                  </a:lnTo>
                  <a:lnTo>
                    <a:pt x="1057" y="1633"/>
                  </a:lnTo>
                  <a:lnTo>
                    <a:pt x="1058" y="1669"/>
                  </a:lnTo>
                  <a:lnTo>
                    <a:pt x="1058" y="1669"/>
                  </a:lnTo>
                  <a:lnTo>
                    <a:pt x="1060" y="1676"/>
                  </a:lnTo>
                  <a:lnTo>
                    <a:pt x="1060" y="1676"/>
                  </a:lnTo>
                  <a:lnTo>
                    <a:pt x="1058" y="1685"/>
                  </a:lnTo>
                  <a:lnTo>
                    <a:pt x="1055" y="1694"/>
                  </a:lnTo>
                  <a:lnTo>
                    <a:pt x="1053" y="1701"/>
                  </a:lnTo>
                  <a:lnTo>
                    <a:pt x="1047" y="1708"/>
                  </a:lnTo>
                  <a:lnTo>
                    <a:pt x="1040" y="1714"/>
                  </a:lnTo>
                  <a:lnTo>
                    <a:pt x="1032" y="1718"/>
                  </a:lnTo>
                  <a:lnTo>
                    <a:pt x="1024" y="1720"/>
                  </a:lnTo>
                  <a:lnTo>
                    <a:pt x="1015" y="1721"/>
                  </a:lnTo>
                  <a:lnTo>
                    <a:pt x="1015" y="1721"/>
                  </a:lnTo>
                  <a:close/>
                  <a:moveTo>
                    <a:pt x="258" y="1632"/>
                  </a:moveTo>
                  <a:lnTo>
                    <a:pt x="968" y="1632"/>
                  </a:lnTo>
                  <a:lnTo>
                    <a:pt x="968" y="1632"/>
                  </a:lnTo>
                  <a:lnTo>
                    <a:pt x="961" y="1576"/>
                  </a:lnTo>
                  <a:lnTo>
                    <a:pt x="952" y="1524"/>
                  </a:lnTo>
                  <a:lnTo>
                    <a:pt x="941" y="1478"/>
                  </a:lnTo>
                  <a:lnTo>
                    <a:pt x="926" y="1436"/>
                  </a:lnTo>
                  <a:lnTo>
                    <a:pt x="912" y="1399"/>
                  </a:lnTo>
                  <a:lnTo>
                    <a:pt x="895" y="1366"/>
                  </a:lnTo>
                  <a:lnTo>
                    <a:pt x="877" y="1336"/>
                  </a:lnTo>
                  <a:lnTo>
                    <a:pt x="859" y="1310"/>
                  </a:lnTo>
                  <a:lnTo>
                    <a:pt x="840" y="1287"/>
                  </a:lnTo>
                  <a:lnTo>
                    <a:pt x="821" y="1268"/>
                  </a:lnTo>
                  <a:lnTo>
                    <a:pt x="801" y="1251"/>
                  </a:lnTo>
                  <a:lnTo>
                    <a:pt x="783" y="1237"/>
                  </a:lnTo>
                  <a:lnTo>
                    <a:pt x="765" y="1224"/>
                  </a:lnTo>
                  <a:lnTo>
                    <a:pt x="748" y="1214"/>
                  </a:lnTo>
                  <a:lnTo>
                    <a:pt x="717" y="1197"/>
                  </a:lnTo>
                  <a:lnTo>
                    <a:pt x="717" y="1197"/>
                  </a:lnTo>
                  <a:lnTo>
                    <a:pt x="691" y="1181"/>
                  </a:lnTo>
                  <a:lnTo>
                    <a:pt x="691" y="1181"/>
                  </a:lnTo>
                  <a:lnTo>
                    <a:pt x="682" y="1175"/>
                  </a:lnTo>
                  <a:lnTo>
                    <a:pt x="676" y="1169"/>
                  </a:lnTo>
                  <a:lnTo>
                    <a:pt x="672" y="1162"/>
                  </a:lnTo>
                  <a:lnTo>
                    <a:pt x="668" y="1155"/>
                  </a:lnTo>
                  <a:lnTo>
                    <a:pt x="663" y="1148"/>
                  </a:lnTo>
                  <a:lnTo>
                    <a:pt x="662" y="1140"/>
                  </a:lnTo>
                  <a:lnTo>
                    <a:pt x="659" y="1123"/>
                  </a:lnTo>
                  <a:lnTo>
                    <a:pt x="658" y="1107"/>
                  </a:lnTo>
                  <a:lnTo>
                    <a:pt x="659" y="1092"/>
                  </a:lnTo>
                  <a:lnTo>
                    <a:pt x="662" y="1079"/>
                  </a:lnTo>
                  <a:lnTo>
                    <a:pt x="663" y="1067"/>
                  </a:lnTo>
                  <a:lnTo>
                    <a:pt x="663" y="1067"/>
                  </a:lnTo>
                  <a:lnTo>
                    <a:pt x="666" y="1061"/>
                  </a:lnTo>
                  <a:lnTo>
                    <a:pt x="669" y="1056"/>
                  </a:lnTo>
                  <a:lnTo>
                    <a:pt x="672" y="1050"/>
                  </a:lnTo>
                  <a:lnTo>
                    <a:pt x="676" y="1046"/>
                  </a:lnTo>
                  <a:lnTo>
                    <a:pt x="682" y="1041"/>
                  </a:lnTo>
                  <a:lnTo>
                    <a:pt x="688" y="1038"/>
                  </a:lnTo>
                  <a:lnTo>
                    <a:pt x="694" y="1036"/>
                  </a:lnTo>
                  <a:lnTo>
                    <a:pt x="701" y="1034"/>
                  </a:lnTo>
                  <a:lnTo>
                    <a:pt x="701" y="1034"/>
                  </a:lnTo>
                  <a:lnTo>
                    <a:pt x="721" y="1030"/>
                  </a:lnTo>
                  <a:lnTo>
                    <a:pt x="741" y="1024"/>
                  </a:lnTo>
                  <a:lnTo>
                    <a:pt x="765" y="1017"/>
                  </a:lnTo>
                  <a:lnTo>
                    <a:pt x="794" y="1005"/>
                  </a:lnTo>
                  <a:lnTo>
                    <a:pt x="824" y="991"/>
                  </a:lnTo>
                  <a:lnTo>
                    <a:pt x="857" y="974"/>
                  </a:lnTo>
                  <a:lnTo>
                    <a:pt x="873" y="964"/>
                  </a:lnTo>
                  <a:lnTo>
                    <a:pt x="890" y="951"/>
                  </a:lnTo>
                  <a:lnTo>
                    <a:pt x="906" y="938"/>
                  </a:lnTo>
                  <a:lnTo>
                    <a:pt x="922" y="925"/>
                  </a:lnTo>
                  <a:lnTo>
                    <a:pt x="938" y="909"/>
                  </a:lnTo>
                  <a:lnTo>
                    <a:pt x="953" y="892"/>
                  </a:lnTo>
                  <a:lnTo>
                    <a:pt x="966" y="875"/>
                  </a:lnTo>
                  <a:lnTo>
                    <a:pt x="981" y="855"/>
                  </a:lnTo>
                  <a:lnTo>
                    <a:pt x="992" y="834"/>
                  </a:lnTo>
                  <a:lnTo>
                    <a:pt x="1004" y="811"/>
                  </a:lnTo>
                  <a:lnTo>
                    <a:pt x="1014" y="787"/>
                  </a:lnTo>
                  <a:lnTo>
                    <a:pt x="1022" y="763"/>
                  </a:lnTo>
                  <a:lnTo>
                    <a:pt x="1028" y="735"/>
                  </a:lnTo>
                  <a:lnTo>
                    <a:pt x="1034" y="705"/>
                  </a:lnTo>
                  <a:lnTo>
                    <a:pt x="1037" y="675"/>
                  </a:lnTo>
                  <a:lnTo>
                    <a:pt x="1038" y="642"/>
                  </a:lnTo>
                  <a:lnTo>
                    <a:pt x="1038" y="607"/>
                  </a:lnTo>
                  <a:lnTo>
                    <a:pt x="1034" y="571"/>
                  </a:lnTo>
                  <a:lnTo>
                    <a:pt x="1034" y="571"/>
                  </a:lnTo>
                  <a:lnTo>
                    <a:pt x="1028" y="531"/>
                  </a:lnTo>
                  <a:lnTo>
                    <a:pt x="1020" y="490"/>
                  </a:lnTo>
                  <a:lnTo>
                    <a:pt x="1009" y="451"/>
                  </a:lnTo>
                  <a:lnTo>
                    <a:pt x="997" y="412"/>
                  </a:lnTo>
                  <a:lnTo>
                    <a:pt x="982" y="375"/>
                  </a:lnTo>
                  <a:lnTo>
                    <a:pt x="965" y="339"/>
                  </a:lnTo>
                  <a:lnTo>
                    <a:pt x="946" y="306"/>
                  </a:lnTo>
                  <a:lnTo>
                    <a:pt x="925" y="274"/>
                  </a:lnTo>
                  <a:lnTo>
                    <a:pt x="925" y="274"/>
                  </a:lnTo>
                  <a:lnTo>
                    <a:pt x="909" y="252"/>
                  </a:lnTo>
                  <a:lnTo>
                    <a:pt x="892" y="232"/>
                  </a:lnTo>
                  <a:lnTo>
                    <a:pt x="873" y="214"/>
                  </a:lnTo>
                  <a:lnTo>
                    <a:pt x="854" y="195"/>
                  </a:lnTo>
                  <a:lnTo>
                    <a:pt x="834" y="179"/>
                  </a:lnTo>
                  <a:lnTo>
                    <a:pt x="814" y="163"/>
                  </a:lnTo>
                  <a:lnTo>
                    <a:pt x="793" y="149"/>
                  </a:lnTo>
                  <a:lnTo>
                    <a:pt x="771" y="136"/>
                  </a:lnTo>
                  <a:lnTo>
                    <a:pt x="748" y="125"/>
                  </a:lnTo>
                  <a:lnTo>
                    <a:pt x="725" y="116"/>
                  </a:lnTo>
                  <a:lnTo>
                    <a:pt x="702" y="107"/>
                  </a:lnTo>
                  <a:lnTo>
                    <a:pt x="678" y="100"/>
                  </a:lnTo>
                  <a:lnTo>
                    <a:pt x="653" y="94"/>
                  </a:lnTo>
                  <a:lnTo>
                    <a:pt x="629" y="90"/>
                  </a:lnTo>
                  <a:lnTo>
                    <a:pt x="603" y="89"/>
                  </a:lnTo>
                  <a:lnTo>
                    <a:pt x="579" y="87"/>
                  </a:lnTo>
                  <a:lnTo>
                    <a:pt x="579" y="87"/>
                  </a:lnTo>
                  <a:lnTo>
                    <a:pt x="540" y="89"/>
                  </a:lnTo>
                  <a:lnTo>
                    <a:pt x="501" y="94"/>
                  </a:lnTo>
                  <a:lnTo>
                    <a:pt x="501" y="94"/>
                  </a:lnTo>
                  <a:lnTo>
                    <a:pt x="471" y="102"/>
                  </a:lnTo>
                  <a:lnTo>
                    <a:pt x="441" y="110"/>
                  </a:lnTo>
                  <a:lnTo>
                    <a:pt x="412" y="123"/>
                  </a:lnTo>
                  <a:lnTo>
                    <a:pt x="382" y="136"/>
                  </a:lnTo>
                  <a:lnTo>
                    <a:pt x="355" y="153"/>
                  </a:lnTo>
                  <a:lnTo>
                    <a:pt x="327" y="172"/>
                  </a:lnTo>
                  <a:lnTo>
                    <a:pt x="300" y="192"/>
                  </a:lnTo>
                  <a:lnTo>
                    <a:pt x="276" y="215"/>
                  </a:lnTo>
                  <a:lnTo>
                    <a:pt x="251" y="240"/>
                  </a:lnTo>
                  <a:lnTo>
                    <a:pt x="228" y="267"/>
                  </a:lnTo>
                  <a:lnTo>
                    <a:pt x="207" y="294"/>
                  </a:lnTo>
                  <a:lnTo>
                    <a:pt x="187" y="324"/>
                  </a:lnTo>
                  <a:lnTo>
                    <a:pt x="168" y="356"/>
                  </a:lnTo>
                  <a:lnTo>
                    <a:pt x="151" y="389"/>
                  </a:lnTo>
                  <a:lnTo>
                    <a:pt x="135" y="423"/>
                  </a:lnTo>
                  <a:lnTo>
                    <a:pt x="122" y="458"/>
                  </a:lnTo>
                  <a:lnTo>
                    <a:pt x="122" y="458"/>
                  </a:lnTo>
                  <a:lnTo>
                    <a:pt x="111" y="491"/>
                  </a:lnTo>
                  <a:lnTo>
                    <a:pt x="102" y="524"/>
                  </a:lnTo>
                  <a:lnTo>
                    <a:pt x="96" y="557"/>
                  </a:lnTo>
                  <a:lnTo>
                    <a:pt x="92" y="590"/>
                  </a:lnTo>
                  <a:lnTo>
                    <a:pt x="89" y="622"/>
                  </a:lnTo>
                  <a:lnTo>
                    <a:pt x="88" y="653"/>
                  </a:lnTo>
                  <a:lnTo>
                    <a:pt x="89" y="685"/>
                  </a:lnTo>
                  <a:lnTo>
                    <a:pt x="93" y="715"/>
                  </a:lnTo>
                  <a:lnTo>
                    <a:pt x="98" y="745"/>
                  </a:lnTo>
                  <a:lnTo>
                    <a:pt x="105" y="774"/>
                  </a:lnTo>
                  <a:lnTo>
                    <a:pt x="115" y="803"/>
                  </a:lnTo>
                  <a:lnTo>
                    <a:pt x="125" y="829"/>
                  </a:lnTo>
                  <a:lnTo>
                    <a:pt x="138" y="856"/>
                  </a:lnTo>
                  <a:lnTo>
                    <a:pt x="152" y="880"/>
                  </a:lnTo>
                  <a:lnTo>
                    <a:pt x="169" y="905"/>
                  </a:lnTo>
                  <a:lnTo>
                    <a:pt x="188" y="928"/>
                  </a:lnTo>
                  <a:lnTo>
                    <a:pt x="188" y="928"/>
                  </a:lnTo>
                  <a:lnTo>
                    <a:pt x="204" y="944"/>
                  </a:lnTo>
                  <a:lnTo>
                    <a:pt x="221" y="958"/>
                  </a:lnTo>
                  <a:lnTo>
                    <a:pt x="238" y="972"/>
                  </a:lnTo>
                  <a:lnTo>
                    <a:pt x="257" y="984"/>
                  </a:lnTo>
                  <a:lnTo>
                    <a:pt x="277" y="995"/>
                  </a:lnTo>
                  <a:lnTo>
                    <a:pt x="297" y="1004"/>
                  </a:lnTo>
                  <a:lnTo>
                    <a:pt x="319" y="1013"/>
                  </a:lnTo>
                  <a:lnTo>
                    <a:pt x="340" y="1020"/>
                  </a:lnTo>
                  <a:lnTo>
                    <a:pt x="362" y="1026"/>
                  </a:lnTo>
                  <a:lnTo>
                    <a:pt x="383" y="1030"/>
                  </a:lnTo>
                  <a:lnTo>
                    <a:pt x="425" y="1037"/>
                  </a:lnTo>
                  <a:lnTo>
                    <a:pt x="467" y="1041"/>
                  </a:lnTo>
                  <a:lnTo>
                    <a:pt x="507" y="1044"/>
                  </a:lnTo>
                  <a:lnTo>
                    <a:pt x="507" y="1044"/>
                  </a:lnTo>
                  <a:lnTo>
                    <a:pt x="514" y="1044"/>
                  </a:lnTo>
                  <a:lnTo>
                    <a:pt x="520" y="1046"/>
                  </a:lnTo>
                  <a:lnTo>
                    <a:pt x="527" y="1049"/>
                  </a:lnTo>
                  <a:lnTo>
                    <a:pt x="533" y="1053"/>
                  </a:lnTo>
                  <a:lnTo>
                    <a:pt x="537" y="1057"/>
                  </a:lnTo>
                  <a:lnTo>
                    <a:pt x="543" y="1063"/>
                  </a:lnTo>
                  <a:lnTo>
                    <a:pt x="546" y="1069"/>
                  </a:lnTo>
                  <a:lnTo>
                    <a:pt x="549" y="1076"/>
                  </a:lnTo>
                  <a:lnTo>
                    <a:pt x="549" y="1076"/>
                  </a:lnTo>
                  <a:lnTo>
                    <a:pt x="551" y="1089"/>
                  </a:lnTo>
                  <a:lnTo>
                    <a:pt x="553" y="1103"/>
                  </a:lnTo>
                  <a:lnTo>
                    <a:pt x="553" y="1117"/>
                  </a:lnTo>
                  <a:lnTo>
                    <a:pt x="550" y="1132"/>
                  </a:lnTo>
                  <a:lnTo>
                    <a:pt x="546" y="1146"/>
                  </a:lnTo>
                  <a:lnTo>
                    <a:pt x="538" y="1159"/>
                  </a:lnTo>
                  <a:lnTo>
                    <a:pt x="530" y="1171"/>
                  </a:lnTo>
                  <a:lnTo>
                    <a:pt x="524" y="1176"/>
                  </a:lnTo>
                  <a:lnTo>
                    <a:pt x="517" y="1181"/>
                  </a:lnTo>
                  <a:lnTo>
                    <a:pt x="517" y="1181"/>
                  </a:lnTo>
                  <a:lnTo>
                    <a:pt x="497" y="1194"/>
                  </a:lnTo>
                  <a:lnTo>
                    <a:pt x="497" y="1194"/>
                  </a:lnTo>
                  <a:lnTo>
                    <a:pt x="464" y="1214"/>
                  </a:lnTo>
                  <a:lnTo>
                    <a:pt x="447" y="1225"/>
                  </a:lnTo>
                  <a:lnTo>
                    <a:pt x="429" y="1238"/>
                  </a:lnTo>
                  <a:lnTo>
                    <a:pt x="412" y="1254"/>
                  </a:lnTo>
                  <a:lnTo>
                    <a:pt x="393" y="1271"/>
                  </a:lnTo>
                  <a:lnTo>
                    <a:pt x="378" y="1290"/>
                  </a:lnTo>
                  <a:lnTo>
                    <a:pt x="360" y="1313"/>
                  </a:lnTo>
                  <a:lnTo>
                    <a:pt x="343" y="1337"/>
                  </a:lnTo>
                  <a:lnTo>
                    <a:pt x="329" y="1367"/>
                  </a:lnTo>
                  <a:lnTo>
                    <a:pt x="313" y="1399"/>
                  </a:lnTo>
                  <a:lnTo>
                    <a:pt x="300" y="1436"/>
                  </a:lnTo>
                  <a:lnTo>
                    <a:pt x="287" y="1478"/>
                  </a:lnTo>
                  <a:lnTo>
                    <a:pt x="276" y="1524"/>
                  </a:lnTo>
                  <a:lnTo>
                    <a:pt x="266" y="1576"/>
                  </a:lnTo>
                  <a:lnTo>
                    <a:pt x="258" y="1632"/>
                  </a:lnTo>
                  <a:lnTo>
                    <a:pt x="258" y="16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7" name="Freeform 10"/>
            <p:cNvSpPr/>
            <p:nvPr/>
          </p:nvSpPr>
          <p:spPr bwMode="auto">
            <a:xfrm>
              <a:off x="8652371" y="5740400"/>
              <a:ext cx="739775" cy="1152525"/>
            </a:xfrm>
            <a:custGeom>
              <a:avLst/>
              <a:gdLst>
                <a:gd name="T0" fmla="*/ 232 w 1400"/>
                <a:gd name="T1" fmla="*/ 2081 h 2178"/>
                <a:gd name="T2" fmla="*/ 265 w 1400"/>
                <a:gd name="T3" fmla="*/ 1913 h 2178"/>
                <a:gd name="T4" fmla="*/ 309 w 1400"/>
                <a:gd name="T5" fmla="*/ 1782 h 2178"/>
                <a:gd name="T6" fmla="*/ 359 w 1400"/>
                <a:gd name="T7" fmla="*/ 1681 h 2178"/>
                <a:gd name="T8" fmla="*/ 415 w 1400"/>
                <a:gd name="T9" fmla="*/ 1605 h 2178"/>
                <a:gd name="T10" fmla="*/ 501 w 1400"/>
                <a:gd name="T11" fmla="*/ 1528 h 2178"/>
                <a:gd name="T12" fmla="*/ 606 w 1400"/>
                <a:gd name="T13" fmla="*/ 1460 h 2178"/>
                <a:gd name="T14" fmla="*/ 622 w 1400"/>
                <a:gd name="T15" fmla="*/ 1440 h 2178"/>
                <a:gd name="T16" fmla="*/ 623 w 1400"/>
                <a:gd name="T17" fmla="*/ 1394 h 2178"/>
                <a:gd name="T18" fmla="*/ 557 w 1400"/>
                <a:gd name="T19" fmla="*/ 1381 h 2178"/>
                <a:gd name="T20" fmla="*/ 428 w 1400"/>
                <a:gd name="T21" fmla="*/ 1362 h 2178"/>
                <a:gd name="T22" fmla="*/ 304 w 1400"/>
                <a:gd name="T23" fmla="*/ 1321 h 2178"/>
                <a:gd name="T24" fmla="*/ 195 w 1400"/>
                <a:gd name="T25" fmla="*/ 1253 h 2178"/>
                <a:gd name="T26" fmla="*/ 133 w 1400"/>
                <a:gd name="T27" fmla="*/ 1188 h 2178"/>
                <a:gd name="T28" fmla="*/ 79 w 1400"/>
                <a:gd name="T29" fmla="*/ 1109 h 2178"/>
                <a:gd name="T30" fmla="*/ 39 w 1400"/>
                <a:gd name="T31" fmla="*/ 1025 h 2178"/>
                <a:gd name="T32" fmla="*/ 10 w 1400"/>
                <a:gd name="T33" fmla="*/ 913 h 2178"/>
                <a:gd name="T34" fmla="*/ 3 w 1400"/>
                <a:gd name="T35" fmla="*/ 726 h 2178"/>
                <a:gd name="T36" fmla="*/ 44 w 1400"/>
                <a:gd name="T37" fmla="*/ 539 h 2178"/>
                <a:gd name="T38" fmla="*/ 126 w 1400"/>
                <a:gd name="T39" fmla="*/ 365 h 2178"/>
                <a:gd name="T40" fmla="*/ 243 w 1400"/>
                <a:gd name="T41" fmla="*/ 214 h 2178"/>
                <a:gd name="T42" fmla="*/ 389 w 1400"/>
                <a:gd name="T43" fmla="*/ 96 h 2178"/>
                <a:gd name="T44" fmla="*/ 515 w 1400"/>
                <a:gd name="T45" fmla="*/ 36 h 2178"/>
                <a:gd name="T46" fmla="*/ 606 w 1400"/>
                <a:gd name="T47" fmla="*/ 12 h 2178"/>
                <a:gd name="T48" fmla="*/ 745 w 1400"/>
                <a:gd name="T49" fmla="*/ 0 h 2178"/>
                <a:gd name="T50" fmla="*/ 919 w 1400"/>
                <a:gd name="T51" fmla="*/ 26 h 2178"/>
                <a:gd name="T52" fmla="*/ 1075 w 1400"/>
                <a:gd name="T53" fmla="*/ 98 h 2178"/>
                <a:gd name="T54" fmla="*/ 1207 w 1400"/>
                <a:gd name="T55" fmla="*/ 217 h 2178"/>
                <a:gd name="T56" fmla="*/ 1268 w 1400"/>
                <a:gd name="T57" fmla="*/ 302 h 2178"/>
                <a:gd name="T58" fmla="*/ 1320 w 1400"/>
                <a:gd name="T59" fmla="*/ 404 h 2178"/>
                <a:gd name="T60" fmla="*/ 1360 w 1400"/>
                <a:gd name="T61" fmla="*/ 515 h 2178"/>
                <a:gd name="T62" fmla="*/ 1394 w 1400"/>
                <a:gd name="T63" fmla="*/ 683 h 2178"/>
                <a:gd name="T64" fmla="*/ 1393 w 1400"/>
                <a:gd name="T65" fmla="*/ 885 h 2178"/>
                <a:gd name="T66" fmla="*/ 1345 w 1400"/>
                <a:gd name="T67" fmla="*/ 1045 h 2178"/>
                <a:gd name="T68" fmla="*/ 1266 w 1400"/>
                <a:gd name="T69" fmla="*/ 1165 h 2178"/>
                <a:gd name="T70" fmla="*/ 1170 w 1400"/>
                <a:gd name="T71" fmla="*/ 1253 h 2178"/>
                <a:gd name="T72" fmla="*/ 1070 w 1400"/>
                <a:gd name="T73" fmla="*/ 1312 h 2178"/>
                <a:gd name="T74" fmla="*/ 945 w 1400"/>
                <a:gd name="T75" fmla="*/ 1359 h 2178"/>
                <a:gd name="T76" fmla="*/ 890 w 1400"/>
                <a:gd name="T77" fmla="*/ 1382 h 2178"/>
                <a:gd name="T78" fmla="*/ 890 w 1400"/>
                <a:gd name="T79" fmla="*/ 1438 h 2178"/>
                <a:gd name="T80" fmla="*/ 903 w 1400"/>
                <a:gd name="T81" fmla="*/ 1460 h 2178"/>
                <a:gd name="T82" fmla="*/ 968 w 1400"/>
                <a:gd name="T83" fmla="*/ 1497 h 2178"/>
                <a:gd name="T84" fmla="*/ 1077 w 1400"/>
                <a:gd name="T85" fmla="*/ 1573 h 2178"/>
                <a:gd name="T86" fmla="*/ 1143 w 1400"/>
                <a:gd name="T87" fmla="*/ 1644 h 2178"/>
                <a:gd name="T88" fmla="*/ 1205 w 1400"/>
                <a:gd name="T89" fmla="*/ 1740 h 2178"/>
                <a:gd name="T90" fmla="*/ 1256 w 1400"/>
                <a:gd name="T91" fmla="*/ 1867 h 2178"/>
                <a:gd name="T92" fmla="*/ 1294 w 1400"/>
                <a:gd name="T93" fmla="*/ 2030 h 2178"/>
                <a:gd name="T94" fmla="*/ 221 w 1400"/>
                <a:gd name="T95" fmla="*/ 2178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0" h="2178">
                  <a:moveTo>
                    <a:pt x="221" y="2178"/>
                  </a:moveTo>
                  <a:lnTo>
                    <a:pt x="221" y="2178"/>
                  </a:lnTo>
                  <a:lnTo>
                    <a:pt x="227" y="2128"/>
                  </a:lnTo>
                  <a:lnTo>
                    <a:pt x="232" y="2081"/>
                  </a:lnTo>
                  <a:lnTo>
                    <a:pt x="240" y="2035"/>
                  </a:lnTo>
                  <a:lnTo>
                    <a:pt x="248" y="1992"/>
                  </a:lnTo>
                  <a:lnTo>
                    <a:pt x="257" y="1951"/>
                  </a:lnTo>
                  <a:lnTo>
                    <a:pt x="265" y="1913"/>
                  </a:lnTo>
                  <a:lnTo>
                    <a:pt x="276" y="1877"/>
                  </a:lnTo>
                  <a:lnTo>
                    <a:pt x="286" y="1844"/>
                  </a:lnTo>
                  <a:lnTo>
                    <a:pt x="297" y="1812"/>
                  </a:lnTo>
                  <a:lnTo>
                    <a:pt x="309" y="1782"/>
                  </a:lnTo>
                  <a:lnTo>
                    <a:pt x="320" y="1755"/>
                  </a:lnTo>
                  <a:lnTo>
                    <a:pt x="333" y="1727"/>
                  </a:lnTo>
                  <a:lnTo>
                    <a:pt x="346" y="1704"/>
                  </a:lnTo>
                  <a:lnTo>
                    <a:pt x="359" y="1681"/>
                  </a:lnTo>
                  <a:lnTo>
                    <a:pt x="373" y="1660"/>
                  </a:lnTo>
                  <a:lnTo>
                    <a:pt x="386" y="1641"/>
                  </a:lnTo>
                  <a:lnTo>
                    <a:pt x="400" y="1622"/>
                  </a:lnTo>
                  <a:lnTo>
                    <a:pt x="415" y="1605"/>
                  </a:lnTo>
                  <a:lnTo>
                    <a:pt x="429" y="1589"/>
                  </a:lnTo>
                  <a:lnTo>
                    <a:pt x="444" y="1575"/>
                  </a:lnTo>
                  <a:lnTo>
                    <a:pt x="472" y="1549"/>
                  </a:lnTo>
                  <a:lnTo>
                    <a:pt x="501" y="1528"/>
                  </a:lnTo>
                  <a:lnTo>
                    <a:pt x="530" y="1507"/>
                  </a:lnTo>
                  <a:lnTo>
                    <a:pt x="556" y="1490"/>
                  </a:lnTo>
                  <a:lnTo>
                    <a:pt x="606" y="1460"/>
                  </a:lnTo>
                  <a:lnTo>
                    <a:pt x="606" y="1460"/>
                  </a:lnTo>
                  <a:lnTo>
                    <a:pt x="612" y="1456"/>
                  </a:lnTo>
                  <a:lnTo>
                    <a:pt x="616" y="1451"/>
                  </a:lnTo>
                  <a:lnTo>
                    <a:pt x="619" y="1446"/>
                  </a:lnTo>
                  <a:lnTo>
                    <a:pt x="622" y="1440"/>
                  </a:lnTo>
                  <a:lnTo>
                    <a:pt x="624" y="1428"/>
                  </a:lnTo>
                  <a:lnTo>
                    <a:pt x="626" y="1415"/>
                  </a:lnTo>
                  <a:lnTo>
                    <a:pt x="624" y="1404"/>
                  </a:lnTo>
                  <a:lnTo>
                    <a:pt x="623" y="1394"/>
                  </a:lnTo>
                  <a:lnTo>
                    <a:pt x="622" y="1385"/>
                  </a:lnTo>
                  <a:lnTo>
                    <a:pt x="622" y="1385"/>
                  </a:lnTo>
                  <a:lnTo>
                    <a:pt x="590" y="1384"/>
                  </a:lnTo>
                  <a:lnTo>
                    <a:pt x="557" y="1381"/>
                  </a:lnTo>
                  <a:lnTo>
                    <a:pt x="525" y="1378"/>
                  </a:lnTo>
                  <a:lnTo>
                    <a:pt x="492" y="1374"/>
                  </a:lnTo>
                  <a:lnTo>
                    <a:pt x="461" y="1368"/>
                  </a:lnTo>
                  <a:lnTo>
                    <a:pt x="428" y="1362"/>
                  </a:lnTo>
                  <a:lnTo>
                    <a:pt x="396" y="1354"/>
                  </a:lnTo>
                  <a:lnTo>
                    <a:pt x="365" y="1344"/>
                  </a:lnTo>
                  <a:lnTo>
                    <a:pt x="334" y="1334"/>
                  </a:lnTo>
                  <a:lnTo>
                    <a:pt x="304" y="1321"/>
                  </a:lnTo>
                  <a:lnTo>
                    <a:pt x="276" y="1306"/>
                  </a:lnTo>
                  <a:lnTo>
                    <a:pt x="247" y="1290"/>
                  </a:lnTo>
                  <a:lnTo>
                    <a:pt x="221" y="1272"/>
                  </a:lnTo>
                  <a:lnTo>
                    <a:pt x="195" y="1253"/>
                  </a:lnTo>
                  <a:lnTo>
                    <a:pt x="171" y="1232"/>
                  </a:lnTo>
                  <a:lnTo>
                    <a:pt x="149" y="1207"/>
                  </a:lnTo>
                  <a:lnTo>
                    <a:pt x="149" y="1207"/>
                  </a:lnTo>
                  <a:lnTo>
                    <a:pt x="133" y="1188"/>
                  </a:lnTo>
                  <a:lnTo>
                    <a:pt x="118" y="1170"/>
                  </a:lnTo>
                  <a:lnTo>
                    <a:pt x="103" y="1150"/>
                  </a:lnTo>
                  <a:lnTo>
                    <a:pt x="90" y="1129"/>
                  </a:lnTo>
                  <a:lnTo>
                    <a:pt x="79" y="1109"/>
                  </a:lnTo>
                  <a:lnTo>
                    <a:pt x="67" y="1088"/>
                  </a:lnTo>
                  <a:lnTo>
                    <a:pt x="57" y="1068"/>
                  </a:lnTo>
                  <a:lnTo>
                    <a:pt x="47" y="1046"/>
                  </a:lnTo>
                  <a:lnTo>
                    <a:pt x="39" y="1025"/>
                  </a:lnTo>
                  <a:lnTo>
                    <a:pt x="31" y="1002"/>
                  </a:lnTo>
                  <a:lnTo>
                    <a:pt x="24" y="980"/>
                  </a:lnTo>
                  <a:lnTo>
                    <a:pt x="18" y="957"/>
                  </a:lnTo>
                  <a:lnTo>
                    <a:pt x="10" y="913"/>
                  </a:lnTo>
                  <a:lnTo>
                    <a:pt x="3" y="865"/>
                  </a:lnTo>
                  <a:lnTo>
                    <a:pt x="0" y="819"/>
                  </a:lnTo>
                  <a:lnTo>
                    <a:pt x="0" y="772"/>
                  </a:lnTo>
                  <a:lnTo>
                    <a:pt x="3" y="726"/>
                  </a:lnTo>
                  <a:lnTo>
                    <a:pt x="10" y="678"/>
                  </a:lnTo>
                  <a:lnTo>
                    <a:pt x="18" y="631"/>
                  </a:lnTo>
                  <a:lnTo>
                    <a:pt x="30" y="585"/>
                  </a:lnTo>
                  <a:lnTo>
                    <a:pt x="44" y="539"/>
                  </a:lnTo>
                  <a:lnTo>
                    <a:pt x="62" y="494"/>
                  </a:lnTo>
                  <a:lnTo>
                    <a:pt x="80" y="450"/>
                  </a:lnTo>
                  <a:lnTo>
                    <a:pt x="102" y="407"/>
                  </a:lnTo>
                  <a:lnTo>
                    <a:pt x="126" y="365"/>
                  </a:lnTo>
                  <a:lnTo>
                    <a:pt x="152" y="325"/>
                  </a:lnTo>
                  <a:lnTo>
                    <a:pt x="181" y="286"/>
                  </a:lnTo>
                  <a:lnTo>
                    <a:pt x="211" y="249"/>
                  </a:lnTo>
                  <a:lnTo>
                    <a:pt x="243" y="214"/>
                  </a:lnTo>
                  <a:lnTo>
                    <a:pt x="277" y="181"/>
                  </a:lnTo>
                  <a:lnTo>
                    <a:pt x="313" y="150"/>
                  </a:lnTo>
                  <a:lnTo>
                    <a:pt x="350" y="121"/>
                  </a:lnTo>
                  <a:lnTo>
                    <a:pt x="389" y="96"/>
                  </a:lnTo>
                  <a:lnTo>
                    <a:pt x="431" y="73"/>
                  </a:lnTo>
                  <a:lnTo>
                    <a:pt x="472" y="53"/>
                  </a:lnTo>
                  <a:lnTo>
                    <a:pt x="494" y="43"/>
                  </a:lnTo>
                  <a:lnTo>
                    <a:pt x="515" y="36"/>
                  </a:lnTo>
                  <a:lnTo>
                    <a:pt x="538" y="29"/>
                  </a:lnTo>
                  <a:lnTo>
                    <a:pt x="560" y="22"/>
                  </a:lnTo>
                  <a:lnTo>
                    <a:pt x="583" y="17"/>
                  </a:lnTo>
                  <a:lnTo>
                    <a:pt x="606" y="12"/>
                  </a:lnTo>
                  <a:lnTo>
                    <a:pt x="606" y="12"/>
                  </a:lnTo>
                  <a:lnTo>
                    <a:pt x="653" y="6"/>
                  </a:lnTo>
                  <a:lnTo>
                    <a:pt x="699" y="2"/>
                  </a:lnTo>
                  <a:lnTo>
                    <a:pt x="745" y="0"/>
                  </a:lnTo>
                  <a:lnTo>
                    <a:pt x="790" y="2"/>
                  </a:lnTo>
                  <a:lnTo>
                    <a:pt x="834" y="7"/>
                  </a:lnTo>
                  <a:lnTo>
                    <a:pt x="877" y="14"/>
                  </a:lnTo>
                  <a:lnTo>
                    <a:pt x="919" y="26"/>
                  </a:lnTo>
                  <a:lnTo>
                    <a:pt x="961" y="39"/>
                  </a:lnTo>
                  <a:lnTo>
                    <a:pt x="999" y="56"/>
                  </a:lnTo>
                  <a:lnTo>
                    <a:pt x="1038" y="75"/>
                  </a:lnTo>
                  <a:lnTo>
                    <a:pt x="1075" y="98"/>
                  </a:lnTo>
                  <a:lnTo>
                    <a:pt x="1111" y="124"/>
                  </a:lnTo>
                  <a:lnTo>
                    <a:pt x="1144" y="151"/>
                  </a:lnTo>
                  <a:lnTo>
                    <a:pt x="1177" y="183"/>
                  </a:lnTo>
                  <a:lnTo>
                    <a:pt x="1207" y="217"/>
                  </a:lnTo>
                  <a:lnTo>
                    <a:pt x="1236" y="254"/>
                  </a:lnTo>
                  <a:lnTo>
                    <a:pt x="1236" y="254"/>
                  </a:lnTo>
                  <a:lnTo>
                    <a:pt x="1252" y="277"/>
                  </a:lnTo>
                  <a:lnTo>
                    <a:pt x="1268" y="302"/>
                  </a:lnTo>
                  <a:lnTo>
                    <a:pt x="1282" y="326"/>
                  </a:lnTo>
                  <a:lnTo>
                    <a:pt x="1295" y="352"/>
                  </a:lnTo>
                  <a:lnTo>
                    <a:pt x="1308" y="378"/>
                  </a:lnTo>
                  <a:lnTo>
                    <a:pt x="1320" y="404"/>
                  </a:lnTo>
                  <a:lnTo>
                    <a:pt x="1331" y="431"/>
                  </a:lnTo>
                  <a:lnTo>
                    <a:pt x="1341" y="458"/>
                  </a:lnTo>
                  <a:lnTo>
                    <a:pt x="1351" y="486"/>
                  </a:lnTo>
                  <a:lnTo>
                    <a:pt x="1360" y="515"/>
                  </a:lnTo>
                  <a:lnTo>
                    <a:pt x="1374" y="571"/>
                  </a:lnTo>
                  <a:lnTo>
                    <a:pt x="1386" y="627"/>
                  </a:lnTo>
                  <a:lnTo>
                    <a:pt x="1394" y="683"/>
                  </a:lnTo>
                  <a:lnTo>
                    <a:pt x="1394" y="683"/>
                  </a:lnTo>
                  <a:lnTo>
                    <a:pt x="1398" y="737"/>
                  </a:lnTo>
                  <a:lnTo>
                    <a:pt x="1400" y="789"/>
                  </a:lnTo>
                  <a:lnTo>
                    <a:pt x="1397" y="838"/>
                  </a:lnTo>
                  <a:lnTo>
                    <a:pt x="1393" y="885"/>
                  </a:lnTo>
                  <a:lnTo>
                    <a:pt x="1384" y="928"/>
                  </a:lnTo>
                  <a:lnTo>
                    <a:pt x="1374" y="970"/>
                  </a:lnTo>
                  <a:lnTo>
                    <a:pt x="1360" y="1009"/>
                  </a:lnTo>
                  <a:lnTo>
                    <a:pt x="1345" y="1045"/>
                  </a:lnTo>
                  <a:lnTo>
                    <a:pt x="1328" y="1078"/>
                  </a:lnTo>
                  <a:lnTo>
                    <a:pt x="1308" y="1109"/>
                  </a:lnTo>
                  <a:lnTo>
                    <a:pt x="1288" y="1138"/>
                  </a:lnTo>
                  <a:lnTo>
                    <a:pt x="1266" y="1165"/>
                  </a:lnTo>
                  <a:lnTo>
                    <a:pt x="1243" y="1190"/>
                  </a:lnTo>
                  <a:lnTo>
                    <a:pt x="1219" y="1213"/>
                  </a:lnTo>
                  <a:lnTo>
                    <a:pt x="1195" y="1234"/>
                  </a:lnTo>
                  <a:lnTo>
                    <a:pt x="1170" y="1253"/>
                  </a:lnTo>
                  <a:lnTo>
                    <a:pt x="1144" y="1270"/>
                  </a:lnTo>
                  <a:lnTo>
                    <a:pt x="1118" y="1286"/>
                  </a:lnTo>
                  <a:lnTo>
                    <a:pt x="1094" y="1300"/>
                  </a:lnTo>
                  <a:lnTo>
                    <a:pt x="1070" y="1312"/>
                  </a:lnTo>
                  <a:lnTo>
                    <a:pt x="1047" y="1323"/>
                  </a:lnTo>
                  <a:lnTo>
                    <a:pt x="1024" y="1334"/>
                  </a:lnTo>
                  <a:lnTo>
                    <a:pt x="981" y="1348"/>
                  </a:lnTo>
                  <a:lnTo>
                    <a:pt x="945" y="1359"/>
                  </a:lnTo>
                  <a:lnTo>
                    <a:pt x="917" y="1367"/>
                  </a:lnTo>
                  <a:lnTo>
                    <a:pt x="893" y="1371"/>
                  </a:lnTo>
                  <a:lnTo>
                    <a:pt x="893" y="1371"/>
                  </a:lnTo>
                  <a:lnTo>
                    <a:pt x="890" y="1382"/>
                  </a:lnTo>
                  <a:lnTo>
                    <a:pt x="889" y="1395"/>
                  </a:lnTo>
                  <a:lnTo>
                    <a:pt x="887" y="1410"/>
                  </a:lnTo>
                  <a:lnTo>
                    <a:pt x="887" y="1424"/>
                  </a:lnTo>
                  <a:lnTo>
                    <a:pt x="890" y="1438"/>
                  </a:lnTo>
                  <a:lnTo>
                    <a:pt x="892" y="1446"/>
                  </a:lnTo>
                  <a:lnTo>
                    <a:pt x="894" y="1451"/>
                  </a:lnTo>
                  <a:lnTo>
                    <a:pt x="897" y="1456"/>
                  </a:lnTo>
                  <a:lnTo>
                    <a:pt x="903" y="1460"/>
                  </a:lnTo>
                  <a:lnTo>
                    <a:pt x="903" y="1460"/>
                  </a:lnTo>
                  <a:lnTo>
                    <a:pt x="920" y="1470"/>
                  </a:lnTo>
                  <a:lnTo>
                    <a:pt x="943" y="1483"/>
                  </a:lnTo>
                  <a:lnTo>
                    <a:pt x="968" y="1497"/>
                  </a:lnTo>
                  <a:lnTo>
                    <a:pt x="996" y="1513"/>
                  </a:lnTo>
                  <a:lnTo>
                    <a:pt x="1028" y="1535"/>
                  </a:lnTo>
                  <a:lnTo>
                    <a:pt x="1060" y="1559"/>
                  </a:lnTo>
                  <a:lnTo>
                    <a:pt x="1077" y="1573"/>
                  </a:lnTo>
                  <a:lnTo>
                    <a:pt x="1093" y="1589"/>
                  </a:lnTo>
                  <a:lnTo>
                    <a:pt x="1110" y="1605"/>
                  </a:lnTo>
                  <a:lnTo>
                    <a:pt x="1126" y="1624"/>
                  </a:lnTo>
                  <a:lnTo>
                    <a:pt x="1143" y="1644"/>
                  </a:lnTo>
                  <a:lnTo>
                    <a:pt x="1159" y="1665"/>
                  </a:lnTo>
                  <a:lnTo>
                    <a:pt x="1174" y="1688"/>
                  </a:lnTo>
                  <a:lnTo>
                    <a:pt x="1189" y="1713"/>
                  </a:lnTo>
                  <a:lnTo>
                    <a:pt x="1205" y="1740"/>
                  </a:lnTo>
                  <a:lnTo>
                    <a:pt x="1219" y="1769"/>
                  </a:lnTo>
                  <a:lnTo>
                    <a:pt x="1232" y="1799"/>
                  </a:lnTo>
                  <a:lnTo>
                    <a:pt x="1245" y="1832"/>
                  </a:lnTo>
                  <a:lnTo>
                    <a:pt x="1256" y="1867"/>
                  </a:lnTo>
                  <a:lnTo>
                    <a:pt x="1268" y="1904"/>
                  </a:lnTo>
                  <a:lnTo>
                    <a:pt x="1278" y="1943"/>
                  </a:lnTo>
                  <a:lnTo>
                    <a:pt x="1286" y="1986"/>
                  </a:lnTo>
                  <a:lnTo>
                    <a:pt x="1294" y="2030"/>
                  </a:lnTo>
                  <a:lnTo>
                    <a:pt x="1301" y="2076"/>
                  </a:lnTo>
                  <a:lnTo>
                    <a:pt x="1305" y="2127"/>
                  </a:lnTo>
                  <a:lnTo>
                    <a:pt x="1309" y="2178"/>
                  </a:lnTo>
                  <a:lnTo>
                    <a:pt x="221" y="2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8" name="Freeform 11"/>
            <p:cNvSpPr>
              <a:spLocks noEditPoints="1"/>
            </p:cNvSpPr>
            <p:nvPr/>
          </p:nvSpPr>
          <p:spPr bwMode="auto">
            <a:xfrm>
              <a:off x="8625383" y="5715000"/>
              <a:ext cx="793750" cy="1204912"/>
            </a:xfrm>
            <a:custGeom>
              <a:avLst/>
              <a:gdLst>
                <a:gd name="T0" fmla="*/ 251 w 1500"/>
                <a:gd name="T1" fmla="*/ 2274 h 2279"/>
                <a:gd name="T2" fmla="*/ 221 w 1500"/>
                <a:gd name="T3" fmla="*/ 2224 h 2279"/>
                <a:gd name="T4" fmla="*/ 264 w 1500"/>
                <a:gd name="T5" fmla="*/ 1961 h 2279"/>
                <a:gd name="T6" fmla="*/ 341 w 1500"/>
                <a:gd name="T7" fmla="*/ 1747 h 2279"/>
                <a:gd name="T8" fmla="*/ 438 w 1500"/>
                <a:gd name="T9" fmla="*/ 1609 h 2279"/>
                <a:gd name="T10" fmla="*/ 606 w 1500"/>
                <a:gd name="T11" fmla="*/ 1483 h 2279"/>
                <a:gd name="T12" fmla="*/ 402 w 1500"/>
                <a:gd name="T13" fmla="*/ 1442 h 2279"/>
                <a:gd name="T14" fmla="*/ 208 w 1500"/>
                <a:gd name="T15" fmla="*/ 1338 h 2279"/>
                <a:gd name="T16" fmla="*/ 61 w 1500"/>
                <a:gd name="T17" fmla="*/ 1138 h 2279"/>
                <a:gd name="T18" fmla="*/ 0 w 1500"/>
                <a:gd name="T19" fmla="*/ 816 h 2279"/>
                <a:gd name="T20" fmla="*/ 58 w 1500"/>
                <a:gd name="T21" fmla="*/ 542 h 2279"/>
                <a:gd name="T22" fmla="*/ 212 w 1500"/>
                <a:gd name="T23" fmla="*/ 277 h 2279"/>
                <a:gd name="T24" fmla="*/ 412 w 1500"/>
                <a:gd name="T25" fmla="*/ 103 h 2279"/>
                <a:gd name="T26" fmla="*/ 574 w 1500"/>
                <a:gd name="T27" fmla="*/ 30 h 2279"/>
                <a:gd name="T28" fmla="*/ 753 w 1500"/>
                <a:gd name="T29" fmla="*/ 0 h 2279"/>
                <a:gd name="T30" fmla="*/ 986 w 1500"/>
                <a:gd name="T31" fmla="*/ 27 h 2279"/>
                <a:gd name="T32" fmla="*/ 1220 w 1500"/>
                <a:gd name="T33" fmla="*/ 156 h 2279"/>
                <a:gd name="T34" fmla="*/ 1359 w 1500"/>
                <a:gd name="T35" fmla="*/ 322 h 2279"/>
                <a:gd name="T36" fmla="*/ 1447 w 1500"/>
                <a:gd name="T37" fmla="*/ 513 h 2279"/>
                <a:gd name="T38" fmla="*/ 1494 w 1500"/>
                <a:gd name="T39" fmla="*/ 727 h 2279"/>
                <a:gd name="T40" fmla="*/ 1483 w 1500"/>
                <a:gd name="T41" fmla="*/ 996 h 2279"/>
                <a:gd name="T42" fmla="*/ 1378 w 1500"/>
                <a:gd name="T43" fmla="*/ 1218 h 2279"/>
                <a:gd name="T44" fmla="*/ 1223 w 1500"/>
                <a:gd name="T45" fmla="*/ 1361 h 2279"/>
                <a:gd name="T46" fmla="*/ 988 w 1500"/>
                <a:gd name="T47" fmla="*/ 1463 h 2279"/>
                <a:gd name="T48" fmla="*/ 1085 w 1500"/>
                <a:gd name="T49" fmla="*/ 1529 h 2279"/>
                <a:gd name="T50" fmla="*/ 1240 w 1500"/>
                <a:gd name="T51" fmla="*/ 1674 h 2279"/>
                <a:gd name="T52" fmla="*/ 1338 w 1500"/>
                <a:gd name="T53" fmla="*/ 1855 h 2279"/>
                <a:gd name="T54" fmla="*/ 1401 w 1500"/>
                <a:gd name="T55" fmla="*/ 2125 h 2279"/>
                <a:gd name="T56" fmla="*/ 1405 w 1500"/>
                <a:gd name="T57" fmla="*/ 2249 h 2279"/>
                <a:gd name="T58" fmla="*/ 1359 w 1500"/>
                <a:gd name="T59" fmla="*/ 2279 h 2279"/>
                <a:gd name="T60" fmla="*/ 1283 w 1500"/>
                <a:gd name="T61" fmla="*/ 2029 h 2279"/>
                <a:gd name="T62" fmla="*/ 1217 w 1500"/>
                <a:gd name="T63" fmla="*/ 1830 h 2279"/>
                <a:gd name="T64" fmla="*/ 1105 w 1500"/>
                <a:gd name="T65" fmla="*/ 1672 h 2279"/>
                <a:gd name="T66" fmla="*/ 942 w 1500"/>
                <a:gd name="T67" fmla="*/ 1563 h 2279"/>
                <a:gd name="T68" fmla="*/ 894 w 1500"/>
                <a:gd name="T69" fmla="*/ 1511 h 2279"/>
                <a:gd name="T70" fmla="*/ 894 w 1500"/>
                <a:gd name="T71" fmla="*/ 1409 h 2279"/>
                <a:gd name="T72" fmla="*/ 929 w 1500"/>
                <a:gd name="T73" fmla="*/ 1373 h 2279"/>
                <a:gd name="T74" fmla="*/ 1085 w 1500"/>
                <a:gd name="T75" fmla="*/ 1323 h 2279"/>
                <a:gd name="T76" fmla="*/ 1240 w 1500"/>
                <a:gd name="T77" fmla="*/ 1221 h 2279"/>
                <a:gd name="T78" fmla="*/ 1365 w 1500"/>
                <a:gd name="T79" fmla="*/ 1034 h 2279"/>
                <a:gd name="T80" fmla="*/ 1394 w 1500"/>
                <a:gd name="T81" fmla="*/ 738 h 2279"/>
                <a:gd name="T82" fmla="*/ 1311 w 1500"/>
                <a:gd name="T83" fmla="*/ 445 h 2279"/>
                <a:gd name="T84" fmla="*/ 1224 w 1500"/>
                <a:gd name="T85" fmla="*/ 306 h 2279"/>
                <a:gd name="T86" fmla="*/ 1046 w 1500"/>
                <a:gd name="T87" fmla="*/ 161 h 2279"/>
                <a:gd name="T88" fmla="*/ 824 w 1500"/>
                <a:gd name="T89" fmla="*/ 102 h 2279"/>
                <a:gd name="T90" fmla="*/ 666 w 1500"/>
                <a:gd name="T91" fmla="*/ 112 h 2279"/>
                <a:gd name="T92" fmla="*/ 423 w 1500"/>
                <a:gd name="T93" fmla="*/ 217 h 2279"/>
                <a:gd name="T94" fmla="*/ 205 w 1500"/>
                <a:gd name="T95" fmla="*/ 464 h 2279"/>
                <a:gd name="T96" fmla="*/ 110 w 1500"/>
                <a:gd name="T97" fmla="*/ 731 h 2279"/>
                <a:gd name="T98" fmla="*/ 124 w 1500"/>
                <a:gd name="T99" fmla="*/ 1019 h 2279"/>
                <a:gd name="T100" fmla="*/ 237 w 1500"/>
                <a:gd name="T101" fmla="*/ 1224 h 2279"/>
                <a:gd name="T102" fmla="*/ 416 w 1500"/>
                <a:gd name="T103" fmla="*/ 1340 h 2279"/>
                <a:gd name="T104" fmla="*/ 620 w 1500"/>
                <a:gd name="T105" fmla="*/ 1382 h 2279"/>
                <a:gd name="T106" fmla="*/ 709 w 1500"/>
                <a:gd name="T107" fmla="*/ 1401 h 2279"/>
                <a:gd name="T108" fmla="*/ 726 w 1500"/>
                <a:gd name="T109" fmla="*/ 1474 h 2279"/>
                <a:gd name="T110" fmla="*/ 692 w 1500"/>
                <a:gd name="T111" fmla="*/ 1547 h 2279"/>
                <a:gd name="T112" fmla="*/ 562 w 1500"/>
                <a:gd name="T113" fmla="*/ 1632 h 2279"/>
                <a:gd name="T114" fmla="*/ 413 w 1500"/>
                <a:gd name="T115" fmla="*/ 1832 h 2279"/>
                <a:gd name="T116" fmla="*/ 351 w 1500"/>
                <a:gd name="T117" fmla="*/ 2027 h 2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0" h="2279">
                  <a:moveTo>
                    <a:pt x="1359" y="2279"/>
                  </a:moveTo>
                  <a:lnTo>
                    <a:pt x="1359" y="2279"/>
                  </a:lnTo>
                  <a:lnTo>
                    <a:pt x="1359" y="2279"/>
                  </a:lnTo>
                  <a:lnTo>
                    <a:pt x="271" y="2279"/>
                  </a:lnTo>
                  <a:lnTo>
                    <a:pt x="271" y="2279"/>
                  </a:lnTo>
                  <a:lnTo>
                    <a:pt x="261" y="2279"/>
                  </a:lnTo>
                  <a:lnTo>
                    <a:pt x="251" y="2274"/>
                  </a:lnTo>
                  <a:lnTo>
                    <a:pt x="242" y="2270"/>
                  </a:lnTo>
                  <a:lnTo>
                    <a:pt x="234" y="2263"/>
                  </a:lnTo>
                  <a:lnTo>
                    <a:pt x="234" y="2263"/>
                  </a:lnTo>
                  <a:lnTo>
                    <a:pt x="228" y="2254"/>
                  </a:lnTo>
                  <a:lnTo>
                    <a:pt x="224" y="2244"/>
                  </a:lnTo>
                  <a:lnTo>
                    <a:pt x="222" y="2234"/>
                  </a:lnTo>
                  <a:lnTo>
                    <a:pt x="221" y="2224"/>
                  </a:lnTo>
                  <a:lnTo>
                    <a:pt x="221" y="2224"/>
                  </a:lnTo>
                  <a:lnTo>
                    <a:pt x="226" y="2174"/>
                  </a:lnTo>
                  <a:lnTo>
                    <a:pt x="232" y="2128"/>
                  </a:lnTo>
                  <a:lnTo>
                    <a:pt x="239" y="2082"/>
                  </a:lnTo>
                  <a:lnTo>
                    <a:pt x="247" y="2040"/>
                  </a:lnTo>
                  <a:lnTo>
                    <a:pt x="255" y="2000"/>
                  </a:lnTo>
                  <a:lnTo>
                    <a:pt x="264" y="1961"/>
                  </a:lnTo>
                  <a:lnTo>
                    <a:pt x="274" y="1925"/>
                  </a:lnTo>
                  <a:lnTo>
                    <a:pt x="284" y="1891"/>
                  </a:lnTo>
                  <a:lnTo>
                    <a:pt x="294" y="1859"/>
                  </a:lnTo>
                  <a:lnTo>
                    <a:pt x="305" y="1828"/>
                  </a:lnTo>
                  <a:lnTo>
                    <a:pt x="317" y="1799"/>
                  </a:lnTo>
                  <a:lnTo>
                    <a:pt x="330" y="1773"/>
                  </a:lnTo>
                  <a:lnTo>
                    <a:pt x="341" y="1747"/>
                  </a:lnTo>
                  <a:lnTo>
                    <a:pt x="354" y="1724"/>
                  </a:lnTo>
                  <a:lnTo>
                    <a:pt x="369" y="1701"/>
                  </a:lnTo>
                  <a:lnTo>
                    <a:pt x="382" y="1680"/>
                  </a:lnTo>
                  <a:lnTo>
                    <a:pt x="396" y="1661"/>
                  </a:lnTo>
                  <a:lnTo>
                    <a:pt x="409" y="1642"/>
                  </a:lnTo>
                  <a:lnTo>
                    <a:pt x="423" y="1625"/>
                  </a:lnTo>
                  <a:lnTo>
                    <a:pt x="438" y="1609"/>
                  </a:lnTo>
                  <a:lnTo>
                    <a:pt x="466" y="1580"/>
                  </a:lnTo>
                  <a:lnTo>
                    <a:pt x="495" y="1556"/>
                  </a:lnTo>
                  <a:lnTo>
                    <a:pt x="524" y="1534"/>
                  </a:lnTo>
                  <a:lnTo>
                    <a:pt x="551" y="1516"/>
                  </a:lnTo>
                  <a:lnTo>
                    <a:pt x="603" y="1483"/>
                  </a:lnTo>
                  <a:lnTo>
                    <a:pt x="603" y="1483"/>
                  </a:lnTo>
                  <a:lnTo>
                    <a:pt x="606" y="1483"/>
                  </a:lnTo>
                  <a:lnTo>
                    <a:pt x="606" y="1483"/>
                  </a:lnTo>
                  <a:lnTo>
                    <a:pt x="548" y="1475"/>
                  </a:lnTo>
                  <a:lnTo>
                    <a:pt x="519" y="1471"/>
                  </a:lnTo>
                  <a:lnTo>
                    <a:pt x="489" y="1465"/>
                  </a:lnTo>
                  <a:lnTo>
                    <a:pt x="461" y="1460"/>
                  </a:lnTo>
                  <a:lnTo>
                    <a:pt x="430" y="1451"/>
                  </a:lnTo>
                  <a:lnTo>
                    <a:pt x="402" y="1442"/>
                  </a:lnTo>
                  <a:lnTo>
                    <a:pt x="371" y="1432"/>
                  </a:lnTo>
                  <a:lnTo>
                    <a:pt x="343" y="1421"/>
                  </a:lnTo>
                  <a:lnTo>
                    <a:pt x="314" y="1407"/>
                  </a:lnTo>
                  <a:lnTo>
                    <a:pt x="287" y="1392"/>
                  </a:lnTo>
                  <a:lnTo>
                    <a:pt x="259" y="1376"/>
                  </a:lnTo>
                  <a:lnTo>
                    <a:pt x="232" y="1358"/>
                  </a:lnTo>
                  <a:lnTo>
                    <a:pt x="208" y="1338"/>
                  </a:lnTo>
                  <a:lnTo>
                    <a:pt x="183" y="1315"/>
                  </a:lnTo>
                  <a:lnTo>
                    <a:pt x="160" y="1292"/>
                  </a:lnTo>
                  <a:lnTo>
                    <a:pt x="160" y="1292"/>
                  </a:lnTo>
                  <a:lnTo>
                    <a:pt x="132" y="1256"/>
                  </a:lnTo>
                  <a:lnTo>
                    <a:pt x="106" y="1218"/>
                  </a:lnTo>
                  <a:lnTo>
                    <a:pt x="81" y="1178"/>
                  </a:lnTo>
                  <a:lnTo>
                    <a:pt x="61" y="1138"/>
                  </a:lnTo>
                  <a:lnTo>
                    <a:pt x="44" y="1095"/>
                  </a:lnTo>
                  <a:lnTo>
                    <a:pt x="28" y="1052"/>
                  </a:lnTo>
                  <a:lnTo>
                    <a:pt x="17" y="1006"/>
                  </a:lnTo>
                  <a:lnTo>
                    <a:pt x="8" y="960"/>
                  </a:lnTo>
                  <a:lnTo>
                    <a:pt x="2" y="914"/>
                  </a:lnTo>
                  <a:lnTo>
                    <a:pt x="0" y="865"/>
                  </a:lnTo>
                  <a:lnTo>
                    <a:pt x="0" y="816"/>
                  </a:lnTo>
                  <a:lnTo>
                    <a:pt x="4" y="767"/>
                  </a:lnTo>
                  <a:lnTo>
                    <a:pt x="10" y="718"/>
                  </a:lnTo>
                  <a:lnTo>
                    <a:pt x="20" y="668"/>
                  </a:lnTo>
                  <a:lnTo>
                    <a:pt x="33" y="618"/>
                  </a:lnTo>
                  <a:lnTo>
                    <a:pt x="48" y="569"/>
                  </a:lnTo>
                  <a:lnTo>
                    <a:pt x="48" y="569"/>
                  </a:lnTo>
                  <a:lnTo>
                    <a:pt x="58" y="542"/>
                  </a:lnTo>
                  <a:lnTo>
                    <a:pt x="68" y="514"/>
                  </a:lnTo>
                  <a:lnTo>
                    <a:pt x="80" y="488"/>
                  </a:lnTo>
                  <a:lnTo>
                    <a:pt x="91" y="462"/>
                  </a:lnTo>
                  <a:lnTo>
                    <a:pt x="119" y="414"/>
                  </a:lnTo>
                  <a:lnTo>
                    <a:pt x="147" y="365"/>
                  </a:lnTo>
                  <a:lnTo>
                    <a:pt x="179" y="320"/>
                  </a:lnTo>
                  <a:lnTo>
                    <a:pt x="212" y="277"/>
                  </a:lnTo>
                  <a:lnTo>
                    <a:pt x="249" y="237"/>
                  </a:lnTo>
                  <a:lnTo>
                    <a:pt x="287" y="200"/>
                  </a:lnTo>
                  <a:lnTo>
                    <a:pt x="327" y="164"/>
                  </a:lnTo>
                  <a:lnTo>
                    <a:pt x="347" y="148"/>
                  </a:lnTo>
                  <a:lnTo>
                    <a:pt x="369" y="132"/>
                  </a:lnTo>
                  <a:lnTo>
                    <a:pt x="390" y="118"/>
                  </a:lnTo>
                  <a:lnTo>
                    <a:pt x="412" y="103"/>
                  </a:lnTo>
                  <a:lnTo>
                    <a:pt x="435" y="90"/>
                  </a:lnTo>
                  <a:lnTo>
                    <a:pt x="458" y="79"/>
                  </a:lnTo>
                  <a:lnTo>
                    <a:pt x="479" y="67"/>
                  </a:lnTo>
                  <a:lnTo>
                    <a:pt x="504" y="56"/>
                  </a:lnTo>
                  <a:lnTo>
                    <a:pt x="527" y="47"/>
                  </a:lnTo>
                  <a:lnTo>
                    <a:pt x="551" y="39"/>
                  </a:lnTo>
                  <a:lnTo>
                    <a:pt x="574" y="30"/>
                  </a:lnTo>
                  <a:lnTo>
                    <a:pt x="598" y="23"/>
                  </a:lnTo>
                  <a:lnTo>
                    <a:pt x="623" y="17"/>
                  </a:lnTo>
                  <a:lnTo>
                    <a:pt x="647" y="13"/>
                  </a:lnTo>
                  <a:lnTo>
                    <a:pt x="647" y="13"/>
                  </a:lnTo>
                  <a:lnTo>
                    <a:pt x="683" y="7"/>
                  </a:lnTo>
                  <a:lnTo>
                    <a:pt x="719" y="3"/>
                  </a:lnTo>
                  <a:lnTo>
                    <a:pt x="753" y="0"/>
                  </a:lnTo>
                  <a:lnTo>
                    <a:pt x="788" y="0"/>
                  </a:lnTo>
                  <a:lnTo>
                    <a:pt x="788" y="0"/>
                  </a:lnTo>
                  <a:lnTo>
                    <a:pt x="830" y="1"/>
                  </a:lnTo>
                  <a:lnTo>
                    <a:pt x="870" y="4"/>
                  </a:lnTo>
                  <a:lnTo>
                    <a:pt x="910" y="10"/>
                  </a:lnTo>
                  <a:lnTo>
                    <a:pt x="947" y="17"/>
                  </a:lnTo>
                  <a:lnTo>
                    <a:pt x="986" y="27"/>
                  </a:lnTo>
                  <a:lnTo>
                    <a:pt x="1022" y="40"/>
                  </a:lnTo>
                  <a:lnTo>
                    <a:pt x="1058" y="54"/>
                  </a:lnTo>
                  <a:lnTo>
                    <a:pt x="1094" y="70"/>
                  </a:lnTo>
                  <a:lnTo>
                    <a:pt x="1127" y="89"/>
                  </a:lnTo>
                  <a:lnTo>
                    <a:pt x="1160" y="109"/>
                  </a:lnTo>
                  <a:lnTo>
                    <a:pt x="1190" y="132"/>
                  </a:lnTo>
                  <a:lnTo>
                    <a:pt x="1220" y="156"/>
                  </a:lnTo>
                  <a:lnTo>
                    <a:pt x="1249" y="184"/>
                  </a:lnTo>
                  <a:lnTo>
                    <a:pt x="1276" y="212"/>
                  </a:lnTo>
                  <a:lnTo>
                    <a:pt x="1303" y="243"/>
                  </a:lnTo>
                  <a:lnTo>
                    <a:pt x="1328" y="274"/>
                  </a:lnTo>
                  <a:lnTo>
                    <a:pt x="1328" y="274"/>
                  </a:lnTo>
                  <a:lnTo>
                    <a:pt x="1344" y="297"/>
                  </a:lnTo>
                  <a:lnTo>
                    <a:pt x="1359" y="322"/>
                  </a:lnTo>
                  <a:lnTo>
                    <a:pt x="1374" y="348"/>
                  </a:lnTo>
                  <a:lnTo>
                    <a:pt x="1388" y="373"/>
                  </a:lnTo>
                  <a:lnTo>
                    <a:pt x="1401" y="401"/>
                  </a:lnTo>
                  <a:lnTo>
                    <a:pt x="1414" y="428"/>
                  </a:lnTo>
                  <a:lnTo>
                    <a:pt x="1426" y="455"/>
                  </a:lnTo>
                  <a:lnTo>
                    <a:pt x="1437" y="484"/>
                  </a:lnTo>
                  <a:lnTo>
                    <a:pt x="1447" y="513"/>
                  </a:lnTo>
                  <a:lnTo>
                    <a:pt x="1456" y="543"/>
                  </a:lnTo>
                  <a:lnTo>
                    <a:pt x="1464" y="573"/>
                  </a:lnTo>
                  <a:lnTo>
                    <a:pt x="1473" y="603"/>
                  </a:lnTo>
                  <a:lnTo>
                    <a:pt x="1480" y="633"/>
                  </a:lnTo>
                  <a:lnTo>
                    <a:pt x="1486" y="665"/>
                  </a:lnTo>
                  <a:lnTo>
                    <a:pt x="1490" y="695"/>
                  </a:lnTo>
                  <a:lnTo>
                    <a:pt x="1494" y="727"/>
                  </a:lnTo>
                  <a:lnTo>
                    <a:pt x="1494" y="727"/>
                  </a:lnTo>
                  <a:lnTo>
                    <a:pt x="1499" y="777"/>
                  </a:lnTo>
                  <a:lnTo>
                    <a:pt x="1500" y="825"/>
                  </a:lnTo>
                  <a:lnTo>
                    <a:pt x="1500" y="871"/>
                  </a:lnTo>
                  <a:lnTo>
                    <a:pt x="1496" y="915"/>
                  </a:lnTo>
                  <a:lnTo>
                    <a:pt x="1490" y="957"/>
                  </a:lnTo>
                  <a:lnTo>
                    <a:pt x="1483" y="996"/>
                  </a:lnTo>
                  <a:lnTo>
                    <a:pt x="1473" y="1033"/>
                  </a:lnTo>
                  <a:lnTo>
                    <a:pt x="1460" y="1069"/>
                  </a:lnTo>
                  <a:lnTo>
                    <a:pt x="1447" y="1102"/>
                  </a:lnTo>
                  <a:lnTo>
                    <a:pt x="1431" y="1135"/>
                  </a:lnTo>
                  <a:lnTo>
                    <a:pt x="1415" y="1164"/>
                  </a:lnTo>
                  <a:lnTo>
                    <a:pt x="1397" y="1192"/>
                  </a:lnTo>
                  <a:lnTo>
                    <a:pt x="1378" y="1218"/>
                  </a:lnTo>
                  <a:lnTo>
                    <a:pt x="1358" y="1244"/>
                  </a:lnTo>
                  <a:lnTo>
                    <a:pt x="1336" y="1267"/>
                  </a:lnTo>
                  <a:lnTo>
                    <a:pt x="1315" y="1289"/>
                  </a:lnTo>
                  <a:lnTo>
                    <a:pt x="1292" y="1309"/>
                  </a:lnTo>
                  <a:lnTo>
                    <a:pt x="1269" y="1327"/>
                  </a:lnTo>
                  <a:lnTo>
                    <a:pt x="1246" y="1345"/>
                  </a:lnTo>
                  <a:lnTo>
                    <a:pt x="1223" y="1361"/>
                  </a:lnTo>
                  <a:lnTo>
                    <a:pt x="1200" y="1375"/>
                  </a:lnTo>
                  <a:lnTo>
                    <a:pt x="1177" y="1388"/>
                  </a:lnTo>
                  <a:lnTo>
                    <a:pt x="1133" y="1411"/>
                  </a:lnTo>
                  <a:lnTo>
                    <a:pt x="1089" y="1430"/>
                  </a:lnTo>
                  <a:lnTo>
                    <a:pt x="1051" y="1444"/>
                  </a:lnTo>
                  <a:lnTo>
                    <a:pt x="1016" y="1455"/>
                  </a:lnTo>
                  <a:lnTo>
                    <a:pt x="988" y="1463"/>
                  </a:lnTo>
                  <a:lnTo>
                    <a:pt x="988" y="1463"/>
                  </a:lnTo>
                  <a:lnTo>
                    <a:pt x="988" y="1473"/>
                  </a:lnTo>
                  <a:lnTo>
                    <a:pt x="988" y="1473"/>
                  </a:lnTo>
                  <a:lnTo>
                    <a:pt x="1009" y="1484"/>
                  </a:lnTo>
                  <a:lnTo>
                    <a:pt x="1009" y="1484"/>
                  </a:lnTo>
                  <a:lnTo>
                    <a:pt x="1056" y="1511"/>
                  </a:lnTo>
                  <a:lnTo>
                    <a:pt x="1085" y="1529"/>
                  </a:lnTo>
                  <a:lnTo>
                    <a:pt x="1114" y="1549"/>
                  </a:lnTo>
                  <a:lnTo>
                    <a:pt x="1145" y="1573"/>
                  </a:lnTo>
                  <a:lnTo>
                    <a:pt x="1177" y="1602"/>
                  </a:lnTo>
                  <a:lnTo>
                    <a:pt x="1193" y="1618"/>
                  </a:lnTo>
                  <a:lnTo>
                    <a:pt x="1209" y="1635"/>
                  </a:lnTo>
                  <a:lnTo>
                    <a:pt x="1224" y="1654"/>
                  </a:lnTo>
                  <a:lnTo>
                    <a:pt x="1240" y="1674"/>
                  </a:lnTo>
                  <a:lnTo>
                    <a:pt x="1256" y="1695"/>
                  </a:lnTo>
                  <a:lnTo>
                    <a:pt x="1270" y="1717"/>
                  </a:lnTo>
                  <a:lnTo>
                    <a:pt x="1285" y="1741"/>
                  </a:lnTo>
                  <a:lnTo>
                    <a:pt x="1299" y="1767"/>
                  </a:lnTo>
                  <a:lnTo>
                    <a:pt x="1313" y="1794"/>
                  </a:lnTo>
                  <a:lnTo>
                    <a:pt x="1326" y="1825"/>
                  </a:lnTo>
                  <a:lnTo>
                    <a:pt x="1338" y="1855"/>
                  </a:lnTo>
                  <a:lnTo>
                    <a:pt x="1349" y="1888"/>
                  </a:lnTo>
                  <a:lnTo>
                    <a:pt x="1361" y="1922"/>
                  </a:lnTo>
                  <a:lnTo>
                    <a:pt x="1371" y="1958"/>
                  </a:lnTo>
                  <a:lnTo>
                    <a:pt x="1380" y="1997"/>
                  </a:lnTo>
                  <a:lnTo>
                    <a:pt x="1388" y="2037"/>
                  </a:lnTo>
                  <a:lnTo>
                    <a:pt x="1395" y="2080"/>
                  </a:lnTo>
                  <a:lnTo>
                    <a:pt x="1401" y="2125"/>
                  </a:lnTo>
                  <a:lnTo>
                    <a:pt x="1405" y="2172"/>
                  </a:lnTo>
                  <a:lnTo>
                    <a:pt x="1410" y="2221"/>
                  </a:lnTo>
                  <a:lnTo>
                    <a:pt x="1410" y="2221"/>
                  </a:lnTo>
                  <a:lnTo>
                    <a:pt x="1410" y="2228"/>
                  </a:lnTo>
                  <a:lnTo>
                    <a:pt x="1410" y="2228"/>
                  </a:lnTo>
                  <a:lnTo>
                    <a:pt x="1408" y="2238"/>
                  </a:lnTo>
                  <a:lnTo>
                    <a:pt x="1405" y="2249"/>
                  </a:lnTo>
                  <a:lnTo>
                    <a:pt x="1401" y="2257"/>
                  </a:lnTo>
                  <a:lnTo>
                    <a:pt x="1395" y="2264"/>
                  </a:lnTo>
                  <a:lnTo>
                    <a:pt x="1387" y="2270"/>
                  </a:lnTo>
                  <a:lnTo>
                    <a:pt x="1378" y="2276"/>
                  </a:lnTo>
                  <a:lnTo>
                    <a:pt x="1370" y="2279"/>
                  </a:lnTo>
                  <a:lnTo>
                    <a:pt x="1359" y="2279"/>
                  </a:lnTo>
                  <a:lnTo>
                    <a:pt x="1359" y="2279"/>
                  </a:lnTo>
                  <a:close/>
                  <a:moveTo>
                    <a:pt x="328" y="2178"/>
                  </a:moveTo>
                  <a:lnTo>
                    <a:pt x="1305" y="2178"/>
                  </a:lnTo>
                  <a:lnTo>
                    <a:pt x="1305" y="2178"/>
                  </a:lnTo>
                  <a:lnTo>
                    <a:pt x="1301" y="2138"/>
                  </a:lnTo>
                  <a:lnTo>
                    <a:pt x="1296" y="2099"/>
                  </a:lnTo>
                  <a:lnTo>
                    <a:pt x="1291" y="2063"/>
                  </a:lnTo>
                  <a:lnTo>
                    <a:pt x="1283" y="2029"/>
                  </a:lnTo>
                  <a:lnTo>
                    <a:pt x="1276" y="1994"/>
                  </a:lnTo>
                  <a:lnTo>
                    <a:pt x="1268" y="1964"/>
                  </a:lnTo>
                  <a:lnTo>
                    <a:pt x="1259" y="1934"/>
                  </a:lnTo>
                  <a:lnTo>
                    <a:pt x="1250" y="1905"/>
                  </a:lnTo>
                  <a:lnTo>
                    <a:pt x="1240" y="1879"/>
                  </a:lnTo>
                  <a:lnTo>
                    <a:pt x="1229" y="1853"/>
                  </a:lnTo>
                  <a:lnTo>
                    <a:pt x="1217" y="1830"/>
                  </a:lnTo>
                  <a:lnTo>
                    <a:pt x="1206" y="1807"/>
                  </a:lnTo>
                  <a:lnTo>
                    <a:pt x="1194" y="1786"/>
                  </a:lnTo>
                  <a:lnTo>
                    <a:pt x="1183" y="1767"/>
                  </a:lnTo>
                  <a:lnTo>
                    <a:pt x="1170" y="1749"/>
                  </a:lnTo>
                  <a:lnTo>
                    <a:pt x="1157" y="1731"/>
                  </a:lnTo>
                  <a:lnTo>
                    <a:pt x="1131" y="1700"/>
                  </a:lnTo>
                  <a:lnTo>
                    <a:pt x="1105" y="1672"/>
                  </a:lnTo>
                  <a:lnTo>
                    <a:pt x="1078" y="1649"/>
                  </a:lnTo>
                  <a:lnTo>
                    <a:pt x="1052" y="1629"/>
                  </a:lnTo>
                  <a:lnTo>
                    <a:pt x="1028" y="1612"/>
                  </a:lnTo>
                  <a:lnTo>
                    <a:pt x="1003" y="1596"/>
                  </a:lnTo>
                  <a:lnTo>
                    <a:pt x="962" y="1573"/>
                  </a:lnTo>
                  <a:lnTo>
                    <a:pt x="962" y="1573"/>
                  </a:lnTo>
                  <a:lnTo>
                    <a:pt x="942" y="1563"/>
                  </a:lnTo>
                  <a:lnTo>
                    <a:pt x="926" y="1553"/>
                  </a:lnTo>
                  <a:lnTo>
                    <a:pt x="926" y="1553"/>
                  </a:lnTo>
                  <a:lnTo>
                    <a:pt x="917" y="1546"/>
                  </a:lnTo>
                  <a:lnTo>
                    <a:pt x="909" y="1539"/>
                  </a:lnTo>
                  <a:lnTo>
                    <a:pt x="903" y="1530"/>
                  </a:lnTo>
                  <a:lnTo>
                    <a:pt x="897" y="1521"/>
                  </a:lnTo>
                  <a:lnTo>
                    <a:pt x="894" y="1511"/>
                  </a:lnTo>
                  <a:lnTo>
                    <a:pt x="890" y="1501"/>
                  </a:lnTo>
                  <a:lnTo>
                    <a:pt x="887" y="1481"/>
                  </a:lnTo>
                  <a:lnTo>
                    <a:pt x="887" y="1460"/>
                  </a:lnTo>
                  <a:lnTo>
                    <a:pt x="888" y="1441"/>
                  </a:lnTo>
                  <a:lnTo>
                    <a:pt x="891" y="1424"/>
                  </a:lnTo>
                  <a:lnTo>
                    <a:pt x="894" y="1409"/>
                  </a:lnTo>
                  <a:lnTo>
                    <a:pt x="894" y="1409"/>
                  </a:lnTo>
                  <a:lnTo>
                    <a:pt x="896" y="1402"/>
                  </a:lnTo>
                  <a:lnTo>
                    <a:pt x="900" y="1395"/>
                  </a:lnTo>
                  <a:lnTo>
                    <a:pt x="904" y="1389"/>
                  </a:lnTo>
                  <a:lnTo>
                    <a:pt x="909" y="1384"/>
                  </a:lnTo>
                  <a:lnTo>
                    <a:pt x="914" y="1379"/>
                  </a:lnTo>
                  <a:lnTo>
                    <a:pt x="921" y="1375"/>
                  </a:lnTo>
                  <a:lnTo>
                    <a:pt x="929" y="1373"/>
                  </a:lnTo>
                  <a:lnTo>
                    <a:pt x="936" y="1371"/>
                  </a:lnTo>
                  <a:lnTo>
                    <a:pt x="936" y="1371"/>
                  </a:lnTo>
                  <a:lnTo>
                    <a:pt x="965" y="1365"/>
                  </a:lnTo>
                  <a:lnTo>
                    <a:pt x="990" y="1358"/>
                  </a:lnTo>
                  <a:lnTo>
                    <a:pt x="1025" y="1348"/>
                  </a:lnTo>
                  <a:lnTo>
                    <a:pt x="1064" y="1333"/>
                  </a:lnTo>
                  <a:lnTo>
                    <a:pt x="1085" y="1323"/>
                  </a:lnTo>
                  <a:lnTo>
                    <a:pt x="1107" y="1313"/>
                  </a:lnTo>
                  <a:lnTo>
                    <a:pt x="1128" y="1302"/>
                  </a:lnTo>
                  <a:lnTo>
                    <a:pt x="1151" y="1289"/>
                  </a:lnTo>
                  <a:lnTo>
                    <a:pt x="1174" y="1274"/>
                  </a:lnTo>
                  <a:lnTo>
                    <a:pt x="1196" y="1259"/>
                  </a:lnTo>
                  <a:lnTo>
                    <a:pt x="1219" y="1241"/>
                  </a:lnTo>
                  <a:lnTo>
                    <a:pt x="1240" y="1221"/>
                  </a:lnTo>
                  <a:lnTo>
                    <a:pt x="1262" y="1200"/>
                  </a:lnTo>
                  <a:lnTo>
                    <a:pt x="1282" y="1178"/>
                  </a:lnTo>
                  <a:lnTo>
                    <a:pt x="1302" y="1152"/>
                  </a:lnTo>
                  <a:lnTo>
                    <a:pt x="1319" y="1126"/>
                  </a:lnTo>
                  <a:lnTo>
                    <a:pt x="1336" y="1098"/>
                  </a:lnTo>
                  <a:lnTo>
                    <a:pt x="1352" y="1067"/>
                  </a:lnTo>
                  <a:lnTo>
                    <a:pt x="1365" y="1034"/>
                  </a:lnTo>
                  <a:lnTo>
                    <a:pt x="1377" y="998"/>
                  </a:lnTo>
                  <a:lnTo>
                    <a:pt x="1387" y="961"/>
                  </a:lnTo>
                  <a:lnTo>
                    <a:pt x="1392" y="922"/>
                  </a:lnTo>
                  <a:lnTo>
                    <a:pt x="1398" y="879"/>
                  </a:lnTo>
                  <a:lnTo>
                    <a:pt x="1400" y="835"/>
                  </a:lnTo>
                  <a:lnTo>
                    <a:pt x="1398" y="787"/>
                  </a:lnTo>
                  <a:lnTo>
                    <a:pt x="1394" y="738"/>
                  </a:lnTo>
                  <a:lnTo>
                    <a:pt x="1394" y="738"/>
                  </a:lnTo>
                  <a:lnTo>
                    <a:pt x="1385" y="682"/>
                  </a:lnTo>
                  <a:lnTo>
                    <a:pt x="1374" y="628"/>
                  </a:lnTo>
                  <a:lnTo>
                    <a:pt x="1359" y="573"/>
                  </a:lnTo>
                  <a:lnTo>
                    <a:pt x="1342" y="520"/>
                  </a:lnTo>
                  <a:lnTo>
                    <a:pt x="1322" y="470"/>
                  </a:lnTo>
                  <a:lnTo>
                    <a:pt x="1311" y="445"/>
                  </a:lnTo>
                  <a:lnTo>
                    <a:pt x="1299" y="421"/>
                  </a:lnTo>
                  <a:lnTo>
                    <a:pt x="1286" y="398"/>
                  </a:lnTo>
                  <a:lnTo>
                    <a:pt x="1273" y="376"/>
                  </a:lnTo>
                  <a:lnTo>
                    <a:pt x="1259" y="355"/>
                  </a:lnTo>
                  <a:lnTo>
                    <a:pt x="1246" y="333"/>
                  </a:lnTo>
                  <a:lnTo>
                    <a:pt x="1246" y="333"/>
                  </a:lnTo>
                  <a:lnTo>
                    <a:pt x="1224" y="306"/>
                  </a:lnTo>
                  <a:lnTo>
                    <a:pt x="1203" y="280"/>
                  </a:lnTo>
                  <a:lnTo>
                    <a:pt x="1180" y="256"/>
                  </a:lnTo>
                  <a:lnTo>
                    <a:pt x="1156" y="234"/>
                  </a:lnTo>
                  <a:lnTo>
                    <a:pt x="1130" y="212"/>
                  </a:lnTo>
                  <a:lnTo>
                    <a:pt x="1102" y="194"/>
                  </a:lnTo>
                  <a:lnTo>
                    <a:pt x="1075" y="177"/>
                  </a:lnTo>
                  <a:lnTo>
                    <a:pt x="1046" y="161"/>
                  </a:lnTo>
                  <a:lnTo>
                    <a:pt x="1018" y="146"/>
                  </a:lnTo>
                  <a:lnTo>
                    <a:pt x="988" y="135"/>
                  </a:lnTo>
                  <a:lnTo>
                    <a:pt x="956" y="125"/>
                  </a:lnTo>
                  <a:lnTo>
                    <a:pt x="924" y="116"/>
                  </a:lnTo>
                  <a:lnTo>
                    <a:pt x="891" y="109"/>
                  </a:lnTo>
                  <a:lnTo>
                    <a:pt x="857" y="105"/>
                  </a:lnTo>
                  <a:lnTo>
                    <a:pt x="824" y="102"/>
                  </a:lnTo>
                  <a:lnTo>
                    <a:pt x="788" y="100"/>
                  </a:lnTo>
                  <a:lnTo>
                    <a:pt x="788" y="100"/>
                  </a:lnTo>
                  <a:lnTo>
                    <a:pt x="758" y="102"/>
                  </a:lnTo>
                  <a:lnTo>
                    <a:pt x="728" y="103"/>
                  </a:lnTo>
                  <a:lnTo>
                    <a:pt x="696" y="108"/>
                  </a:lnTo>
                  <a:lnTo>
                    <a:pt x="666" y="112"/>
                  </a:lnTo>
                  <a:lnTo>
                    <a:pt x="666" y="112"/>
                  </a:lnTo>
                  <a:lnTo>
                    <a:pt x="644" y="116"/>
                  </a:lnTo>
                  <a:lnTo>
                    <a:pt x="623" y="122"/>
                  </a:lnTo>
                  <a:lnTo>
                    <a:pt x="581" y="135"/>
                  </a:lnTo>
                  <a:lnTo>
                    <a:pt x="539" y="151"/>
                  </a:lnTo>
                  <a:lnTo>
                    <a:pt x="501" y="169"/>
                  </a:lnTo>
                  <a:lnTo>
                    <a:pt x="462" y="192"/>
                  </a:lnTo>
                  <a:lnTo>
                    <a:pt x="423" y="217"/>
                  </a:lnTo>
                  <a:lnTo>
                    <a:pt x="387" y="246"/>
                  </a:lnTo>
                  <a:lnTo>
                    <a:pt x="353" y="276"/>
                  </a:lnTo>
                  <a:lnTo>
                    <a:pt x="320" y="309"/>
                  </a:lnTo>
                  <a:lnTo>
                    <a:pt x="288" y="345"/>
                  </a:lnTo>
                  <a:lnTo>
                    <a:pt x="258" y="382"/>
                  </a:lnTo>
                  <a:lnTo>
                    <a:pt x="231" y="422"/>
                  </a:lnTo>
                  <a:lnTo>
                    <a:pt x="205" y="464"/>
                  </a:lnTo>
                  <a:lnTo>
                    <a:pt x="182" y="508"/>
                  </a:lnTo>
                  <a:lnTo>
                    <a:pt x="162" y="554"/>
                  </a:lnTo>
                  <a:lnTo>
                    <a:pt x="143" y="602"/>
                  </a:lnTo>
                  <a:lnTo>
                    <a:pt x="143" y="602"/>
                  </a:lnTo>
                  <a:lnTo>
                    <a:pt x="130" y="645"/>
                  </a:lnTo>
                  <a:lnTo>
                    <a:pt x="119" y="688"/>
                  </a:lnTo>
                  <a:lnTo>
                    <a:pt x="110" y="731"/>
                  </a:lnTo>
                  <a:lnTo>
                    <a:pt x="104" y="774"/>
                  </a:lnTo>
                  <a:lnTo>
                    <a:pt x="102" y="817"/>
                  </a:lnTo>
                  <a:lnTo>
                    <a:pt x="100" y="859"/>
                  </a:lnTo>
                  <a:lnTo>
                    <a:pt x="103" y="899"/>
                  </a:lnTo>
                  <a:lnTo>
                    <a:pt x="107" y="941"/>
                  </a:lnTo>
                  <a:lnTo>
                    <a:pt x="114" y="980"/>
                  </a:lnTo>
                  <a:lnTo>
                    <a:pt x="124" y="1019"/>
                  </a:lnTo>
                  <a:lnTo>
                    <a:pt x="137" y="1056"/>
                  </a:lnTo>
                  <a:lnTo>
                    <a:pt x="152" y="1093"/>
                  </a:lnTo>
                  <a:lnTo>
                    <a:pt x="169" y="1128"/>
                  </a:lnTo>
                  <a:lnTo>
                    <a:pt x="189" y="1162"/>
                  </a:lnTo>
                  <a:lnTo>
                    <a:pt x="212" y="1194"/>
                  </a:lnTo>
                  <a:lnTo>
                    <a:pt x="237" y="1224"/>
                  </a:lnTo>
                  <a:lnTo>
                    <a:pt x="237" y="1224"/>
                  </a:lnTo>
                  <a:lnTo>
                    <a:pt x="258" y="1247"/>
                  </a:lnTo>
                  <a:lnTo>
                    <a:pt x="282" y="1267"/>
                  </a:lnTo>
                  <a:lnTo>
                    <a:pt x="307" y="1286"/>
                  </a:lnTo>
                  <a:lnTo>
                    <a:pt x="333" y="1303"/>
                  </a:lnTo>
                  <a:lnTo>
                    <a:pt x="360" y="1317"/>
                  </a:lnTo>
                  <a:lnTo>
                    <a:pt x="387" y="1330"/>
                  </a:lnTo>
                  <a:lnTo>
                    <a:pt x="416" y="1340"/>
                  </a:lnTo>
                  <a:lnTo>
                    <a:pt x="445" y="1350"/>
                  </a:lnTo>
                  <a:lnTo>
                    <a:pt x="475" y="1359"/>
                  </a:lnTo>
                  <a:lnTo>
                    <a:pt x="504" y="1366"/>
                  </a:lnTo>
                  <a:lnTo>
                    <a:pt x="534" y="1372"/>
                  </a:lnTo>
                  <a:lnTo>
                    <a:pt x="562" y="1376"/>
                  </a:lnTo>
                  <a:lnTo>
                    <a:pt x="591" y="1379"/>
                  </a:lnTo>
                  <a:lnTo>
                    <a:pt x="620" y="1382"/>
                  </a:lnTo>
                  <a:lnTo>
                    <a:pt x="673" y="1385"/>
                  </a:lnTo>
                  <a:lnTo>
                    <a:pt x="673" y="1385"/>
                  </a:lnTo>
                  <a:lnTo>
                    <a:pt x="682" y="1385"/>
                  </a:lnTo>
                  <a:lnTo>
                    <a:pt x="689" y="1388"/>
                  </a:lnTo>
                  <a:lnTo>
                    <a:pt x="696" y="1391"/>
                  </a:lnTo>
                  <a:lnTo>
                    <a:pt x="703" y="1395"/>
                  </a:lnTo>
                  <a:lnTo>
                    <a:pt x="709" y="1401"/>
                  </a:lnTo>
                  <a:lnTo>
                    <a:pt x="713" y="1407"/>
                  </a:lnTo>
                  <a:lnTo>
                    <a:pt x="718" y="1414"/>
                  </a:lnTo>
                  <a:lnTo>
                    <a:pt x="720" y="1421"/>
                  </a:lnTo>
                  <a:lnTo>
                    <a:pt x="720" y="1421"/>
                  </a:lnTo>
                  <a:lnTo>
                    <a:pt x="725" y="1438"/>
                  </a:lnTo>
                  <a:lnTo>
                    <a:pt x="726" y="1455"/>
                  </a:lnTo>
                  <a:lnTo>
                    <a:pt x="726" y="1474"/>
                  </a:lnTo>
                  <a:lnTo>
                    <a:pt x="723" y="1493"/>
                  </a:lnTo>
                  <a:lnTo>
                    <a:pt x="718" y="1510"/>
                  </a:lnTo>
                  <a:lnTo>
                    <a:pt x="715" y="1519"/>
                  </a:lnTo>
                  <a:lnTo>
                    <a:pt x="710" y="1526"/>
                  </a:lnTo>
                  <a:lnTo>
                    <a:pt x="705" y="1534"/>
                  </a:lnTo>
                  <a:lnTo>
                    <a:pt x="699" y="1540"/>
                  </a:lnTo>
                  <a:lnTo>
                    <a:pt x="692" y="1547"/>
                  </a:lnTo>
                  <a:lnTo>
                    <a:pt x="683" y="1553"/>
                  </a:lnTo>
                  <a:lnTo>
                    <a:pt x="683" y="1553"/>
                  </a:lnTo>
                  <a:lnTo>
                    <a:pt x="656" y="1570"/>
                  </a:lnTo>
                  <a:lnTo>
                    <a:pt x="656" y="1570"/>
                  </a:lnTo>
                  <a:lnTo>
                    <a:pt x="610" y="1598"/>
                  </a:lnTo>
                  <a:lnTo>
                    <a:pt x="585" y="1613"/>
                  </a:lnTo>
                  <a:lnTo>
                    <a:pt x="562" y="1632"/>
                  </a:lnTo>
                  <a:lnTo>
                    <a:pt x="538" y="1652"/>
                  </a:lnTo>
                  <a:lnTo>
                    <a:pt x="514" y="1677"/>
                  </a:lnTo>
                  <a:lnTo>
                    <a:pt x="491" y="1704"/>
                  </a:lnTo>
                  <a:lnTo>
                    <a:pt x="468" y="1734"/>
                  </a:lnTo>
                  <a:lnTo>
                    <a:pt x="445" y="1770"/>
                  </a:lnTo>
                  <a:lnTo>
                    <a:pt x="423" y="1809"/>
                  </a:lnTo>
                  <a:lnTo>
                    <a:pt x="413" y="1832"/>
                  </a:lnTo>
                  <a:lnTo>
                    <a:pt x="403" y="1855"/>
                  </a:lnTo>
                  <a:lnTo>
                    <a:pt x="393" y="1879"/>
                  </a:lnTo>
                  <a:lnTo>
                    <a:pt x="384" y="1907"/>
                  </a:lnTo>
                  <a:lnTo>
                    <a:pt x="376" y="1934"/>
                  </a:lnTo>
                  <a:lnTo>
                    <a:pt x="367" y="1964"/>
                  </a:lnTo>
                  <a:lnTo>
                    <a:pt x="360" y="1994"/>
                  </a:lnTo>
                  <a:lnTo>
                    <a:pt x="351" y="2027"/>
                  </a:lnTo>
                  <a:lnTo>
                    <a:pt x="346" y="2062"/>
                  </a:lnTo>
                  <a:lnTo>
                    <a:pt x="338" y="2099"/>
                  </a:lnTo>
                  <a:lnTo>
                    <a:pt x="333" y="2138"/>
                  </a:lnTo>
                  <a:lnTo>
                    <a:pt x="328" y="2178"/>
                  </a:lnTo>
                  <a:lnTo>
                    <a:pt x="328" y="217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9" name="Freeform 12"/>
            <p:cNvSpPr/>
            <p:nvPr/>
          </p:nvSpPr>
          <p:spPr bwMode="auto">
            <a:xfrm>
              <a:off x="7915771" y="5600700"/>
              <a:ext cx="828675" cy="1292225"/>
            </a:xfrm>
            <a:custGeom>
              <a:avLst/>
              <a:gdLst>
                <a:gd name="T0" fmla="*/ 1001 w 1568"/>
                <a:gd name="T1" fmla="*/ 1630 h 2444"/>
                <a:gd name="T2" fmla="*/ 994 w 1568"/>
                <a:gd name="T3" fmla="*/ 1582 h 2444"/>
                <a:gd name="T4" fmla="*/ 1000 w 1568"/>
                <a:gd name="T5" fmla="*/ 1541 h 2444"/>
                <a:gd name="T6" fmla="*/ 1146 w 1568"/>
                <a:gd name="T7" fmla="*/ 1498 h 2444"/>
                <a:gd name="T8" fmla="*/ 1254 w 1568"/>
                <a:gd name="T9" fmla="*/ 1444 h 2444"/>
                <a:gd name="T10" fmla="*/ 1366 w 1568"/>
                <a:gd name="T11" fmla="*/ 1362 h 2444"/>
                <a:gd name="T12" fmla="*/ 1466 w 1568"/>
                <a:gd name="T13" fmla="*/ 1246 h 2444"/>
                <a:gd name="T14" fmla="*/ 1538 w 1568"/>
                <a:gd name="T15" fmla="*/ 1089 h 2444"/>
                <a:gd name="T16" fmla="*/ 1560 w 1568"/>
                <a:gd name="T17" fmla="*/ 995 h 2444"/>
                <a:gd name="T18" fmla="*/ 1568 w 1568"/>
                <a:gd name="T19" fmla="*/ 888 h 2444"/>
                <a:gd name="T20" fmla="*/ 1561 w 1568"/>
                <a:gd name="T21" fmla="*/ 768 h 2444"/>
                <a:gd name="T22" fmla="*/ 1547 w 1568"/>
                <a:gd name="T23" fmla="*/ 674 h 2444"/>
                <a:gd name="T24" fmla="*/ 1514 w 1568"/>
                <a:gd name="T25" fmla="*/ 548 h 2444"/>
                <a:gd name="T26" fmla="*/ 1465 w 1568"/>
                <a:gd name="T27" fmla="*/ 427 h 2444"/>
                <a:gd name="T28" fmla="*/ 1403 w 1568"/>
                <a:gd name="T29" fmla="*/ 314 h 2444"/>
                <a:gd name="T30" fmla="*/ 1353 w 1568"/>
                <a:gd name="T31" fmla="*/ 246 h 2444"/>
                <a:gd name="T32" fmla="*/ 1283 w 1568"/>
                <a:gd name="T33" fmla="*/ 173 h 2444"/>
                <a:gd name="T34" fmla="*/ 1205 w 1568"/>
                <a:gd name="T35" fmla="*/ 112 h 2444"/>
                <a:gd name="T36" fmla="*/ 1120 w 1568"/>
                <a:gd name="T37" fmla="*/ 65 h 2444"/>
                <a:gd name="T38" fmla="*/ 1030 w 1568"/>
                <a:gd name="T39" fmla="*/ 30 h 2444"/>
                <a:gd name="T40" fmla="*/ 934 w 1568"/>
                <a:gd name="T41" fmla="*/ 9 h 2444"/>
                <a:gd name="T42" fmla="*/ 731 w 1568"/>
                <a:gd name="T43" fmla="*/ 6 h 2444"/>
                <a:gd name="T44" fmla="*/ 628 w 1568"/>
                <a:gd name="T45" fmla="*/ 26 h 2444"/>
                <a:gd name="T46" fmla="*/ 529 w 1568"/>
                <a:gd name="T47" fmla="*/ 59 h 2444"/>
                <a:gd name="T48" fmla="*/ 437 w 1568"/>
                <a:gd name="T49" fmla="*/ 108 h 2444"/>
                <a:gd name="T50" fmla="*/ 311 w 1568"/>
                <a:gd name="T51" fmla="*/ 203 h 2444"/>
                <a:gd name="T52" fmla="*/ 170 w 1568"/>
                <a:gd name="T53" fmla="*/ 365 h 2444"/>
                <a:gd name="T54" fmla="*/ 68 w 1568"/>
                <a:gd name="T55" fmla="*/ 556 h 2444"/>
                <a:gd name="T56" fmla="*/ 10 w 1568"/>
                <a:gd name="T57" fmla="*/ 762 h 2444"/>
                <a:gd name="T58" fmla="*/ 0 w 1568"/>
                <a:gd name="T59" fmla="*/ 947 h 2444"/>
                <a:gd name="T60" fmla="*/ 15 w 1568"/>
                <a:gd name="T61" fmla="*/ 1051 h 2444"/>
                <a:gd name="T62" fmla="*/ 43 w 1568"/>
                <a:gd name="T63" fmla="*/ 1151 h 2444"/>
                <a:gd name="T64" fmla="*/ 88 w 1568"/>
                <a:gd name="T65" fmla="*/ 1246 h 2444"/>
                <a:gd name="T66" fmla="*/ 148 w 1568"/>
                <a:gd name="T67" fmla="*/ 1335 h 2444"/>
                <a:gd name="T68" fmla="*/ 219 w 1568"/>
                <a:gd name="T69" fmla="*/ 1407 h 2444"/>
                <a:gd name="T70" fmla="*/ 341 w 1568"/>
                <a:gd name="T71" fmla="*/ 1483 h 2444"/>
                <a:gd name="T72" fmla="*/ 480 w 1568"/>
                <a:gd name="T73" fmla="*/ 1529 h 2444"/>
                <a:gd name="T74" fmla="*/ 625 w 1568"/>
                <a:gd name="T75" fmla="*/ 1552 h 2444"/>
                <a:gd name="T76" fmla="*/ 698 w 1568"/>
                <a:gd name="T77" fmla="*/ 1566 h 2444"/>
                <a:gd name="T78" fmla="*/ 700 w 1568"/>
                <a:gd name="T79" fmla="*/ 1612 h 2444"/>
                <a:gd name="T80" fmla="*/ 685 w 1568"/>
                <a:gd name="T81" fmla="*/ 1635 h 2444"/>
                <a:gd name="T82" fmla="*/ 596 w 1568"/>
                <a:gd name="T83" fmla="*/ 1683 h 2444"/>
                <a:gd name="T84" fmla="*/ 447 w 1568"/>
                <a:gd name="T85" fmla="*/ 1794 h 2444"/>
                <a:gd name="T86" fmla="*/ 364 w 1568"/>
                <a:gd name="T87" fmla="*/ 1878 h 2444"/>
                <a:gd name="T88" fmla="*/ 288 w 1568"/>
                <a:gd name="T89" fmla="*/ 1980 h 2444"/>
                <a:gd name="T90" fmla="*/ 220 w 1568"/>
                <a:gd name="T91" fmla="*/ 2101 h 2444"/>
                <a:gd name="T92" fmla="*/ 165 w 1568"/>
                <a:gd name="T93" fmla="*/ 2240 h 2444"/>
                <a:gd name="T94" fmla="*/ 128 w 1568"/>
                <a:gd name="T95" fmla="*/ 2401 h 2444"/>
                <a:gd name="T96" fmla="*/ 412 w 1568"/>
                <a:gd name="T97" fmla="*/ 2396 h 2444"/>
                <a:gd name="T98" fmla="*/ 504 w 1568"/>
                <a:gd name="T99" fmla="*/ 2194 h 2444"/>
                <a:gd name="T100" fmla="*/ 580 w 1568"/>
                <a:gd name="T101" fmla="*/ 2085 h 2444"/>
                <a:gd name="T102" fmla="*/ 603 w 1568"/>
                <a:gd name="T103" fmla="*/ 2120 h 2444"/>
                <a:gd name="T104" fmla="*/ 612 w 1568"/>
                <a:gd name="T105" fmla="*/ 2357 h 2444"/>
                <a:gd name="T106" fmla="*/ 1462 w 1568"/>
                <a:gd name="T107" fmla="*/ 2386 h 2444"/>
                <a:gd name="T108" fmla="*/ 1432 w 1568"/>
                <a:gd name="T109" fmla="*/ 2181 h 2444"/>
                <a:gd name="T110" fmla="*/ 1380 w 1568"/>
                <a:gd name="T111" fmla="*/ 2019 h 2444"/>
                <a:gd name="T112" fmla="*/ 1316 w 1568"/>
                <a:gd name="T113" fmla="*/ 1896 h 2444"/>
                <a:gd name="T114" fmla="*/ 1242 w 1568"/>
                <a:gd name="T115" fmla="*/ 1802 h 2444"/>
                <a:gd name="T116" fmla="*/ 1151 w 1568"/>
                <a:gd name="T117" fmla="*/ 1723 h 2444"/>
                <a:gd name="T118" fmla="*/ 1031 w 1568"/>
                <a:gd name="T119" fmla="*/ 1651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2444">
                  <a:moveTo>
                    <a:pt x="1011" y="1640"/>
                  </a:moveTo>
                  <a:lnTo>
                    <a:pt x="1011" y="1640"/>
                  </a:lnTo>
                  <a:lnTo>
                    <a:pt x="1006" y="1635"/>
                  </a:lnTo>
                  <a:lnTo>
                    <a:pt x="1001" y="1630"/>
                  </a:lnTo>
                  <a:lnTo>
                    <a:pt x="998" y="1623"/>
                  </a:lnTo>
                  <a:lnTo>
                    <a:pt x="997" y="1615"/>
                  </a:lnTo>
                  <a:lnTo>
                    <a:pt x="994" y="1600"/>
                  </a:lnTo>
                  <a:lnTo>
                    <a:pt x="994" y="1582"/>
                  </a:lnTo>
                  <a:lnTo>
                    <a:pt x="995" y="1566"/>
                  </a:lnTo>
                  <a:lnTo>
                    <a:pt x="998" y="1552"/>
                  </a:lnTo>
                  <a:lnTo>
                    <a:pt x="1000" y="1541"/>
                  </a:lnTo>
                  <a:lnTo>
                    <a:pt x="1000" y="1541"/>
                  </a:lnTo>
                  <a:lnTo>
                    <a:pt x="1027" y="1535"/>
                  </a:lnTo>
                  <a:lnTo>
                    <a:pt x="1059" y="1526"/>
                  </a:lnTo>
                  <a:lnTo>
                    <a:pt x="1099" y="1515"/>
                  </a:lnTo>
                  <a:lnTo>
                    <a:pt x="1146" y="1498"/>
                  </a:lnTo>
                  <a:lnTo>
                    <a:pt x="1172" y="1486"/>
                  </a:lnTo>
                  <a:lnTo>
                    <a:pt x="1198" y="1475"/>
                  </a:lnTo>
                  <a:lnTo>
                    <a:pt x="1225" y="1460"/>
                  </a:lnTo>
                  <a:lnTo>
                    <a:pt x="1254" y="1444"/>
                  </a:lnTo>
                  <a:lnTo>
                    <a:pt x="1281" y="1427"/>
                  </a:lnTo>
                  <a:lnTo>
                    <a:pt x="1310" y="1407"/>
                  </a:lnTo>
                  <a:lnTo>
                    <a:pt x="1339" y="1385"/>
                  </a:lnTo>
                  <a:lnTo>
                    <a:pt x="1366" y="1362"/>
                  </a:lnTo>
                  <a:lnTo>
                    <a:pt x="1392" y="1337"/>
                  </a:lnTo>
                  <a:lnTo>
                    <a:pt x="1418" y="1309"/>
                  </a:lnTo>
                  <a:lnTo>
                    <a:pt x="1442" y="1279"/>
                  </a:lnTo>
                  <a:lnTo>
                    <a:pt x="1466" y="1246"/>
                  </a:lnTo>
                  <a:lnTo>
                    <a:pt x="1487" y="1212"/>
                  </a:lnTo>
                  <a:lnTo>
                    <a:pt x="1507" y="1174"/>
                  </a:lnTo>
                  <a:lnTo>
                    <a:pt x="1524" y="1133"/>
                  </a:lnTo>
                  <a:lnTo>
                    <a:pt x="1538" y="1089"/>
                  </a:lnTo>
                  <a:lnTo>
                    <a:pt x="1545" y="1068"/>
                  </a:lnTo>
                  <a:lnTo>
                    <a:pt x="1551" y="1043"/>
                  </a:lnTo>
                  <a:lnTo>
                    <a:pt x="1556" y="1020"/>
                  </a:lnTo>
                  <a:lnTo>
                    <a:pt x="1560" y="995"/>
                  </a:lnTo>
                  <a:lnTo>
                    <a:pt x="1563" y="969"/>
                  </a:lnTo>
                  <a:lnTo>
                    <a:pt x="1566" y="943"/>
                  </a:lnTo>
                  <a:lnTo>
                    <a:pt x="1567" y="916"/>
                  </a:lnTo>
                  <a:lnTo>
                    <a:pt x="1568" y="888"/>
                  </a:lnTo>
                  <a:lnTo>
                    <a:pt x="1568" y="860"/>
                  </a:lnTo>
                  <a:lnTo>
                    <a:pt x="1567" y="829"/>
                  </a:lnTo>
                  <a:lnTo>
                    <a:pt x="1566" y="799"/>
                  </a:lnTo>
                  <a:lnTo>
                    <a:pt x="1561" y="768"/>
                  </a:lnTo>
                  <a:lnTo>
                    <a:pt x="1561" y="768"/>
                  </a:lnTo>
                  <a:lnTo>
                    <a:pt x="1558" y="737"/>
                  </a:lnTo>
                  <a:lnTo>
                    <a:pt x="1553" y="706"/>
                  </a:lnTo>
                  <a:lnTo>
                    <a:pt x="1547" y="674"/>
                  </a:lnTo>
                  <a:lnTo>
                    <a:pt x="1540" y="643"/>
                  </a:lnTo>
                  <a:lnTo>
                    <a:pt x="1533" y="611"/>
                  </a:lnTo>
                  <a:lnTo>
                    <a:pt x="1524" y="579"/>
                  </a:lnTo>
                  <a:lnTo>
                    <a:pt x="1514" y="548"/>
                  </a:lnTo>
                  <a:lnTo>
                    <a:pt x="1502" y="518"/>
                  </a:lnTo>
                  <a:lnTo>
                    <a:pt x="1491" y="486"/>
                  </a:lnTo>
                  <a:lnTo>
                    <a:pt x="1479" y="456"/>
                  </a:lnTo>
                  <a:lnTo>
                    <a:pt x="1465" y="427"/>
                  </a:lnTo>
                  <a:lnTo>
                    <a:pt x="1451" y="397"/>
                  </a:lnTo>
                  <a:lnTo>
                    <a:pt x="1436" y="370"/>
                  </a:lnTo>
                  <a:lnTo>
                    <a:pt x="1421" y="341"/>
                  </a:lnTo>
                  <a:lnTo>
                    <a:pt x="1403" y="314"/>
                  </a:lnTo>
                  <a:lnTo>
                    <a:pt x="1385" y="288"/>
                  </a:lnTo>
                  <a:lnTo>
                    <a:pt x="1385" y="288"/>
                  </a:lnTo>
                  <a:lnTo>
                    <a:pt x="1369" y="268"/>
                  </a:lnTo>
                  <a:lnTo>
                    <a:pt x="1353" y="246"/>
                  </a:lnTo>
                  <a:lnTo>
                    <a:pt x="1336" y="227"/>
                  </a:lnTo>
                  <a:lnTo>
                    <a:pt x="1319" y="209"/>
                  </a:lnTo>
                  <a:lnTo>
                    <a:pt x="1301" y="190"/>
                  </a:lnTo>
                  <a:lnTo>
                    <a:pt x="1283" y="173"/>
                  </a:lnTo>
                  <a:lnTo>
                    <a:pt x="1264" y="157"/>
                  </a:lnTo>
                  <a:lnTo>
                    <a:pt x="1244" y="141"/>
                  </a:lnTo>
                  <a:lnTo>
                    <a:pt x="1225" y="127"/>
                  </a:lnTo>
                  <a:lnTo>
                    <a:pt x="1205" y="112"/>
                  </a:lnTo>
                  <a:lnTo>
                    <a:pt x="1184" y="99"/>
                  </a:lnTo>
                  <a:lnTo>
                    <a:pt x="1164" y="87"/>
                  </a:lnTo>
                  <a:lnTo>
                    <a:pt x="1142" y="75"/>
                  </a:lnTo>
                  <a:lnTo>
                    <a:pt x="1120" y="65"/>
                  </a:lnTo>
                  <a:lnTo>
                    <a:pt x="1097" y="55"/>
                  </a:lnTo>
                  <a:lnTo>
                    <a:pt x="1076" y="46"/>
                  </a:lnTo>
                  <a:lnTo>
                    <a:pt x="1053" y="38"/>
                  </a:lnTo>
                  <a:lnTo>
                    <a:pt x="1030" y="30"/>
                  </a:lnTo>
                  <a:lnTo>
                    <a:pt x="1006" y="23"/>
                  </a:lnTo>
                  <a:lnTo>
                    <a:pt x="983" y="18"/>
                  </a:lnTo>
                  <a:lnTo>
                    <a:pt x="958" y="13"/>
                  </a:lnTo>
                  <a:lnTo>
                    <a:pt x="934" y="9"/>
                  </a:lnTo>
                  <a:lnTo>
                    <a:pt x="885" y="3"/>
                  </a:lnTo>
                  <a:lnTo>
                    <a:pt x="835" y="0"/>
                  </a:lnTo>
                  <a:lnTo>
                    <a:pt x="783" y="2"/>
                  </a:lnTo>
                  <a:lnTo>
                    <a:pt x="731" y="6"/>
                  </a:lnTo>
                  <a:lnTo>
                    <a:pt x="680" y="15"/>
                  </a:lnTo>
                  <a:lnTo>
                    <a:pt x="680" y="15"/>
                  </a:lnTo>
                  <a:lnTo>
                    <a:pt x="654" y="19"/>
                  </a:lnTo>
                  <a:lnTo>
                    <a:pt x="628" y="26"/>
                  </a:lnTo>
                  <a:lnTo>
                    <a:pt x="602" y="32"/>
                  </a:lnTo>
                  <a:lnTo>
                    <a:pt x="578" y="41"/>
                  </a:lnTo>
                  <a:lnTo>
                    <a:pt x="553" y="49"/>
                  </a:lnTo>
                  <a:lnTo>
                    <a:pt x="529" y="59"/>
                  </a:lnTo>
                  <a:lnTo>
                    <a:pt x="506" y="71"/>
                  </a:lnTo>
                  <a:lnTo>
                    <a:pt x="481" y="82"/>
                  </a:lnTo>
                  <a:lnTo>
                    <a:pt x="458" y="95"/>
                  </a:lnTo>
                  <a:lnTo>
                    <a:pt x="437" y="108"/>
                  </a:lnTo>
                  <a:lnTo>
                    <a:pt x="414" y="122"/>
                  </a:lnTo>
                  <a:lnTo>
                    <a:pt x="392" y="137"/>
                  </a:lnTo>
                  <a:lnTo>
                    <a:pt x="351" y="168"/>
                  </a:lnTo>
                  <a:lnTo>
                    <a:pt x="311" y="203"/>
                  </a:lnTo>
                  <a:lnTo>
                    <a:pt x="272" y="240"/>
                  </a:lnTo>
                  <a:lnTo>
                    <a:pt x="236" y="280"/>
                  </a:lnTo>
                  <a:lnTo>
                    <a:pt x="201" y="322"/>
                  </a:lnTo>
                  <a:lnTo>
                    <a:pt x="170" y="365"/>
                  </a:lnTo>
                  <a:lnTo>
                    <a:pt x="141" y="411"/>
                  </a:lnTo>
                  <a:lnTo>
                    <a:pt x="114" y="457"/>
                  </a:lnTo>
                  <a:lnTo>
                    <a:pt x="89" y="506"/>
                  </a:lnTo>
                  <a:lnTo>
                    <a:pt x="68" y="556"/>
                  </a:lnTo>
                  <a:lnTo>
                    <a:pt x="49" y="607"/>
                  </a:lnTo>
                  <a:lnTo>
                    <a:pt x="33" y="658"/>
                  </a:lnTo>
                  <a:lnTo>
                    <a:pt x="20" y="710"/>
                  </a:lnTo>
                  <a:lnTo>
                    <a:pt x="10" y="762"/>
                  </a:lnTo>
                  <a:lnTo>
                    <a:pt x="3" y="815"/>
                  </a:lnTo>
                  <a:lnTo>
                    <a:pt x="0" y="868"/>
                  </a:lnTo>
                  <a:lnTo>
                    <a:pt x="0" y="921"/>
                  </a:lnTo>
                  <a:lnTo>
                    <a:pt x="0" y="947"/>
                  </a:lnTo>
                  <a:lnTo>
                    <a:pt x="3" y="973"/>
                  </a:lnTo>
                  <a:lnTo>
                    <a:pt x="6" y="999"/>
                  </a:lnTo>
                  <a:lnTo>
                    <a:pt x="10" y="1025"/>
                  </a:lnTo>
                  <a:lnTo>
                    <a:pt x="15" y="1051"/>
                  </a:lnTo>
                  <a:lnTo>
                    <a:pt x="20" y="1077"/>
                  </a:lnTo>
                  <a:lnTo>
                    <a:pt x="28" y="1101"/>
                  </a:lnTo>
                  <a:lnTo>
                    <a:pt x="35" y="1127"/>
                  </a:lnTo>
                  <a:lnTo>
                    <a:pt x="43" y="1151"/>
                  </a:lnTo>
                  <a:lnTo>
                    <a:pt x="53" y="1176"/>
                  </a:lnTo>
                  <a:lnTo>
                    <a:pt x="64" y="1199"/>
                  </a:lnTo>
                  <a:lnTo>
                    <a:pt x="75" y="1223"/>
                  </a:lnTo>
                  <a:lnTo>
                    <a:pt x="88" y="1246"/>
                  </a:lnTo>
                  <a:lnTo>
                    <a:pt x="101" y="1269"/>
                  </a:lnTo>
                  <a:lnTo>
                    <a:pt x="117" y="1292"/>
                  </a:lnTo>
                  <a:lnTo>
                    <a:pt x="131" y="1314"/>
                  </a:lnTo>
                  <a:lnTo>
                    <a:pt x="148" y="1335"/>
                  </a:lnTo>
                  <a:lnTo>
                    <a:pt x="167" y="1357"/>
                  </a:lnTo>
                  <a:lnTo>
                    <a:pt x="167" y="1357"/>
                  </a:lnTo>
                  <a:lnTo>
                    <a:pt x="191" y="1383"/>
                  </a:lnTo>
                  <a:lnTo>
                    <a:pt x="219" y="1407"/>
                  </a:lnTo>
                  <a:lnTo>
                    <a:pt x="247" y="1429"/>
                  </a:lnTo>
                  <a:lnTo>
                    <a:pt x="277" y="1449"/>
                  </a:lnTo>
                  <a:lnTo>
                    <a:pt x="309" y="1467"/>
                  </a:lnTo>
                  <a:lnTo>
                    <a:pt x="341" y="1483"/>
                  </a:lnTo>
                  <a:lnTo>
                    <a:pt x="375" y="1498"/>
                  </a:lnTo>
                  <a:lnTo>
                    <a:pt x="408" y="1509"/>
                  </a:lnTo>
                  <a:lnTo>
                    <a:pt x="444" y="1521"/>
                  </a:lnTo>
                  <a:lnTo>
                    <a:pt x="480" y="1529"/>
                  </a:lnTo>
                  <a:lnTo>
                    <a:pt x="516" y="1536"/>
                  </a:lnTo>
                  <a:lnTo>
                    <a:pt x="552" y="1543"/>
                  </a:lnTo>
                  <a:lnTo>
                    <a:pt x="588" y="1548"/>
                  </a:lnTo>
                  <a:lnTo>
                    <a:pt x="625" y="1552"/>
                  </a:lnTo>
                  <a:lnTo>
                    <a:pt x="661" y="1554"/>
                  </a:lnTo>
                  <a:lnTo>
                    <a:pt x="697" y="1555"/>
                  </a:lnTo>
                  <a:lnTo>
                    <a:pt x="697" y="1555"/>
                  </a:lnTo>
                  <a:lnTo>
                    <a:pt x="698" y="1566"/>
                  </a:lnTo>
                  <a:lnTo>
                    <a:pt x="701" y="1578"/>
                  </a:lnTo>
                  <a:lnTo>
                    <a:pt x="701" y="1591"/>
                  </a:lnTo>
                  <a:lnTo>
                    <a:pt x="701" y="1605"/>
                  </a:lnTo>
                  <a:lnTo>
                    <a:pt x="700" y="1612"/>
                  </a:lnTo>
                  <a:lnTo>
                    <a:pt x="697" y="1620"/>
                  </a:lnTo>
                  <a:lnTo>
                    <a:pt x="694" y="1625"/>
                  </a:lnTo>
                  <a:lnTo>
                    <a:pt x="690" y="1631"/>
                  </a:lnTo>
                  <a:lnTo>
                    <a:pt x="685" y="1635"/>
                  </a:lnTo>
                  <a:lnTo>
                    <a:pt x="680" y="1640"/>
                  </a:lnTo>
                  <a:lnTo>
                    <a:pt x="680" y="1640"/>
                  </a:lnTo>
                  <a:lnTo>
                    <a:pt x="638" y="1660"/>
                  </a:lnTo>
                  <a:lnTo>
                    <a:pt x="596" y="1683"/>
                  </a:lnTo>
                  <a:lnTo>
                    <a:pt x="553" y="1710"/>
                  </a:lnTo>
                  <a:lnTo>
                    <a:pt x="510" y="1740"/>
                  </a:lnTo>
                  <a:lnTo>
                    <a:pt x="468" y="1775"/>
                  </a:lnTo>
                  <a:lnTo>
                    <a:pt x="447" y="1794"/>
                  </a:lnTo>
                  <a:lnTo>
                    <a:pt x="425" y="1812"/>
                  </a:lnTo>
                  <a:lnTo>
                    <a:pt x="405" y="1834"/>
                  </a:lnTo>
                  <a:lnTo>
                    <a:pt x="384" y="1855"/>
                  </a:lnTo>
                  <a:lnTo>
                    <a:pt x="364" y="1878"/>
                  </a:lnTo>
                  <a:lnTo>
                    <a:pt x="344" y="1901"/>
                  </a:lnTo>
                  <a:lnTo>
                    <a:pt x="325" y="1927"/>
                  </a:lnTo>
                  <a:lnTo>
                    <a:pt x="306" y="1953"/>
                  </a:lnTo>
                  <a:lnTo>
                    <a:pt x="288" y="1980"/>
                  </a:lnTo>
                  <a:lnTo>
                    <a:pt x="269" y="2009"/>
                  </a:lnTo>
                  <a:lnTo>
                    <a:pt x="252" y="2038"/>
                  </a:lnTo>
                  <a:lnTo>
                    <a:pt x="236" y="2068"/>
                  </a:lnTo>
                  <a:lnTo>
                    <a:pt x="220" y="2101"/>
                  </a:lnTo>
                  <a:lnTo>
                    <a:pt x="206" y="2134"/>
                  </a:lnTo>
                  <a:lnTo>
                    <a:pt x="191" y="2169"/>
                  </a:lnTo>
                  <a:lnTo>
                    <a:pt x="178" y="2203"/>
                  </a:lnTo>
                  <a:lnTo>
                    <a:pt x="165" y="2240"/>
                  </a:lnTo>
                  <a:lnTo>
                    <a:pt x="155" y="2279"/>
                  </a:lnTo>
                  <a:lnTo>
                    <a:pt x="145" y="2318"/>
                  </a:lnTo>
                  <a:lnTo>
                    <a:pt x="137" y="2360"/>
                  </a:lnTo>
                  <a:lnTo>
                    <a:pt x="128" y="2401"/>
                  </a:lnTo>
                  <a:lnTo>
                    <a:pt x="122" y="2444"/>
                  </a:lnTo>
                  <a:lnTo>
                    <a:pt x="394" y="2444"/>
                  </a:lnTo>
                  <a:lnTo>
                    <a:pt x="394" y="2444"/>
                  </a:lnTo>
                  <a:lnTo>
                    <a:pt x="412" y="2396"/>
                  </a:lnTo>
                  <a:lnTo>
                    <a:pt x="431" y="2344"/>
                  </a:lnTo>
                  <a:lnTo>
                    <a:pt x="454" y="2294"/>
                  </a:lnTo>
                  <a:lnTo>
                    <a:pt x="477" y="2243"/>
                  </a:lnTo>
                  <a:lnTo>
                    <a:pt x="504" y="2194"/>
                  </a:lnTo>
                  <a:lnTo>
                    <a:pt x="533" y="2148"/>
                  </a:lnTo>
                  <a:lnTo>
                    <a:pt x="547" y="2127"/>
                  </a:lnTo>
                  <a:lnTo>
                    <a:pt x="563" y="2105"/>
                  </a:lnTo>
                  <a:lnTo>
                    <a:pt x="580" y="2085"/>
                  </a:lnTo>
                  <a:lnTo>
                    <a:pt x="598" y="2065"/>
                  </a:lnTo>
                  <a:lnTo>
                    <a:pt x="598" y="2065"/>
                  </a:lnTo>
                  <a:lnTo>
                    <a:pt x="601" y="2090"/>
                  </a:lnTo>
                  <a:lnTo>
                    <a:pt x="603" y="2120"/>
                  </a:lnTo>
                  <a:lnTo>
                    <a:pt x="606" y="2161"/>
                  </a:lnTo>
                  <a:lnTo>
                    <a:pt x="609" y="2215"/>
                  </a:lnTo>
                  <a:lnTo>
                    <a:pt x="611" y="2279"/>
                  </a:lnTo>
                  <a:lnTo>
                    <a:pt x="612" y="2357"/>
                  </a:lnTo>
                  <a:lnTo>
                    <a:pt x="611" y="2444"/>
                  </a:lnTo>
                  <a:lnTo>
                    <a:pt x="1466" y="2444"/>
                  </a:lnTo>
                  <a:lnTo>
                    <a:pt x="1466" y="2444"/>
                  </a:lnTo>
                  <a:lnTo>
                    <a:pt x="1462" y="2386"/>
                  </a:lnTo>
                  <a:lnTo>
                    <a:pt x="1456" y="2331"/>
                  </a:lnTo>
                  <a:lnTo>
                    <a:pt x="1449" y="2278"/>
                  </a:lnTo>
                  <a:lnTo>
                    <a:pt x="1441" y="2227"/>
                  </a:lnTo>
                  <a:lnTo>
                    <a:pt x="1432" y="2181"/>
                  </a:lnTo>
                  <a:lnTo>
                    <a:pt x="1421" y="2137"/>
                  </a:lnTo>
                  <a:lnTo>
                    <a:pt x="1408" y="2095"/>
                  </a:lnTo>
                  <a:lnTo>
                    <a:pt x="1395" y="2056"/>
                  </a:lnTo>
                  <a:lnTo>
                    <a:pt x="1380" y="2019"/>
                  </a:lnTo>
                  <a:lnTo>
                    <a:pt x="1365" y="1985"/>
                  </a:lnTo>
                  <a:lnTo>
                    <a:pt x="1349" y="1953"/>
                  </a:lnTo>
                  <a:lnTo>
                    <a:pt x="1333" y="1923"/>
                  </a:lnTo>
                  <a:lnTo>
                    <a:pt x="1316" y="1896"/>
                  </a:lnTo>
                  <a:lnTo>
                    <a:pt x="1297" y="1870"/>
                  </a:lnTo>
                  <a:lnTo>
                    <a:pt x="1280" y="1845"/>
                  </a:lnTo>
                  <a:lnTo>
                    <a:pt x="1261" y="1824"/>
                  </a:lnTo>
                  <a:lnTo>
                    <a:pt x="1242" y="1802"/>
                  </a:lnTo>
                  <a:lnTo>
                    <a:pt x="1224" y="1783"/>
                  </a:lnTo>
                  <a:lnTo>
                    <a:pt x="1205" y="1766"/>
                  </a:lnTo>
                  <a:lnTo>
                    <a:pt x="1188" y="1750"/>
                  </a:lnTo>
                  <a:lnTo>
                    <a:pt x="1151" y="1723"/>
                  </a:lnTo>
                  <a:lnTo>
                    <a:pt x="1116" y="1700"/>
                  </a:lnTo>
                  <a:lnTo>
                    <a:pt x="1085" y="1680"/>
                  </a:lnTo>
                  <a:lnTo>
                    <a:pt x="1056" y="1664"/>
                  </a:lnTo>
                  <a:lnTo>
                    <a:pt x="1031" y="1651"/>
                  </a:lnTo>
                  <a:lnTo>
                    <a:pt x="1011" y="1640"/>
                  </a:lnTo>
                  <a:lnTo>
                    <a:pt x="1011" y="16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0" name="Freeform 13"/>
            <p:cNvSpPr>
              <a:spLocks noEditPoints="1"/>
            </p:cNvSpPr>
            <p:nvPr/>
          </p:nvSpPr>
          <p:spPr bwMode="auto">
            <a:xfrm>
              <a:off x="7888783" y="5573713"/>
              <a:ext cx="882650" cy="1346200"/>
            </a:xfrm>
            <a:custGeom>
              <a:avLst/>
              <a:gdLst>
                <a:gd name="T0" fmla="*/ 618 w 1669"/>
                <a:gd name="T1" fmla="*/ 2522 h 2545"/>
                <a:gd name="T2" fmla="*/ 608 w 1669"/>
                <a:gd name="T3" fmla="*/ 2253 h 2545"/>
                <a:gd name="T4" fmla="*/ 493 w 1669"/>
                <a:gd name="T5" fmla="*/ 2510 h 2545"/>
                <a:gd name="T6" fmla="*/ 172 w 1669"/>
                <a:gd name="T7" fmla="*/ 2545 h 2545"/>
                <a:gd name="T8" fmla="*/ 122 w 1669"/>
                <a:gd name="T9" fmla="*/ 2499 h 2545"/>
                <a:gd name="T10" fmla="*/ 201 w 1669"/>
                <a:gd name="T11" fmla="*/ 2183 h 2545"/>
                <a:gd name="T12" fmla="*/ 371 w 1669"/>
                <a:gd name="T13" fmla="*/ 1901 h 2545"/>
                <a:gd name="T14" fmla="*/ 655 w 1669"/>
                <a:gd name="T15" fmla="*/ 1670 h 2545"/>
                <a:gd name="T16" fmla="*/ 454 w 1669"/>
                <a:gd name="T17" fmla="*/ 1611 h 2545"/>
                <a:gd name="T18" fmla="*/ 178 w 1669"/>
                <a:gd name="T19" fmla="*/ 1440 h 2545"/>
                <a:gd name="T20" fmla="*/ 68 w 1669"/>
                <a:gd name="T21" fmla="*/ 1269 h 2545"/>
                <a:gd name="T22" fmla="*/ 6 w 1669"/>
                <a:gd name="T23" fmla="*/ 1045 h 2545"/>
                <a:gd name="T24" fmla="*/ 53 w 1669"/>
                <a:gd name="T25" fmla="*/ 634 h 2545"/>
                <a:gd name="T26" fmla="*/ 181 w 1669"/>
                <a:gd name="T27" fmla="*/ 382 h 2545"/>
                <a:gd name="T28" fmla="*/ 363 w 1669"/>
                <a:gd name="T29" fmla="*/ 184 h 2545"/>
                <a:gd name="T30" fmla="*/ 586 w 1669"/>
                <a:gd name="T31" fmla="*/ 53 h 2545"/>
                <a:gd name="T32" fmla="*/ 837 w 1669"/>
                <a:gd name="T33" fmla="*/ 1 h 2545"/>
                <a:gd name="T34" fmla="*/ 1175 w 1669"/>
                <a:gd name="T35" fmla="*/ 62 h 2545"/>
                <a:gd name="T36" fmla="*/ 1476 w 1669"/>
                <a:gd name="T37" fmla="*/ 309 h 2545"/>
                <a:gd name="T38" fmla="*/ 1597 w 1669"/>
                <a:gd name="T39" fmla="*/ 542 h 2545"/>
                <a:gd name="T40" fmla="*/ 1662 w 1669"/>
                <a:gd name="T41" fmla="*/ 812 h 2545"/>
                <a:gd name="T42" fmla="*/ 1653 w 1669"/>
                <a:gd name="T43" fmla="*/ 1089 h 2545"/>
                <a:gd name="T44" fmla="*/ 1552 w 1669"/>
                <a:gd name="T45" fmla="*/ 1332 h 2545"/>
                <a:gd name="T46" fmla="*/ 1346 w 1669"/>
                <a:gd name="T47" fmla="*/ 1527 h 2545"/>
                <a:gd name="T48" fmla="*/ 1094 w 1669"/>
                <a:gd name="T49" fmla="*/ 1642 h 2545"/>
                <a:gd name="T50" fmla="*/ 1274 w 1669"/>
                <a:gd name="T51" fmla="*/ 1766 h 2545"/>
                <a:gd name="T52" fmla="*/ 1429 w 1669"/>
                <a:gd name="T53" fmla="*/ 1954 h 2545"/>
                <a:gd name="T54" fmla="*/ 1544 w 1669"/>
                <a:gd name="T55" fmla="*/ 2286 h 2545"/>
                <a:gd name="T56" fmla="*/ 1552 w 1669"/>
                <a:gd name="T57" fmla="*/ 2529 h 2545"/>
                <a:gd name="T58" fmla="*/ 1462 w 1669"/>
                <a:gd name="T59" fmla="*/ 2444 h 2545"/>
                <a:gd name="T60" fmla="*/ 1389 w 1669"/>
                <a:gd name="T61" fmla="*/ 2104 h 2545"/>
                <a:gd name="T62" fmla="*/ 1267 w 1669"/>
                <a:gd name="T63" fmla="*/ 1898 h 2545"/>
                <a:gd name="T64" fmla="*/ 1034 w 1669"/>
                <a:gd name="T65" fmla="*/ 1733 h 2545"/>
                <a:gd name="T66" fmla="*/ 994 w 1669"/>
                <a:gd name="T67" fmla="*/ 1655 h 2545"/>
                <a:gd name="T68" fmla="*/ 1017 w 1669"/>
                <a:gd name="T69" fmla="*/ 1553 h 2545"/>
                <a:gd name="T70" fmla="*/ 1188 w 1669"/>
                <a:gd name="T71" fmla="*/ 1497 h 2545"/>
                <a:gd name="T72" fmla="*/ 1412 w 1669"/>
                <a:gd name="T73" fmla="*/ 1346 h 2545"/>
                <a:gd name="T74" fmla="*/ 1561 w 1669"/>
                <a:gd name="T75" fmla="*/ 1032 h 2545"/>
                <a:gd name="T76" fmla="*/ 1539 w 1669"/>
                <a:gd name="T77" fmla="*/ 698 h 2545"/>
                <a:gd name="T78" fmla="*/ 1440 w 1669"/>
                <a:gd name="T79" fmla="*/ 441 h 2545"/>
                <a:gd name="T80" fmla="*/ 1262 w 1669"/>
                <a:gd name="T81" fmla="*/ 230 h 2545"/>
                <a:gd name="T82" fmla="*/ 954 w 1669"/>
                <a:gd name="T83" fmla="*/ 106 h 2545"/>
                <a:gd name="T84" fmla="*/ 714 w 1669"/>
                <a:gd name="T85" fmla="*/ 119 h 2545"/>
                <a:gd name="T86" fmla="*/ 508 w 1669"/>
                <a:gd name="T87" fmla="*/ 204 h 2545"/>
                <a:gd name="T88" fmla="*/ 218 w 1669"/>
                <a:gd name="T89" fmla="*/ 513 h 2545"/>
                <a:gd name="T90" fmla="*/ 101 w 1669"/>
                <a:gd name="T91" fmla="*/ 911 h 2545"/>
                <a:gd name="T92" fmla="*/ 201 w 1669"/>
                <a:gd name="T93" fmla="*/ 1302 h 2545"/>
                <a:gd name="T94" fmla="*/ 425 w 1669"/>
                <a:gd name="T95" fmla="*/ 1493 h 2545"/>
                <a:gd name="T96" fmla="*/ 747 w 1669"/>
                <a:gd name="T97" fmla="*/ 1555 h 2545"/>
                <a:gd name="T98" fmla="*/ 794 w 1669"/>
                <a:gd name="T99" fmla="*/ 1591 h 2545"/>
                <a:gd name="T100" fmla="*/ 781 w 1669"/>
                <a:gd name="T101" fmla="*/ 1710 h 2545"/>
                <a:gd name="T102" fmla="*/ 625 w 1669"/>
                <a:gd name="T103" fmla="*/ 1806 h 2545"/>
                <a:gd name="T104" fmla="*/ 396 w 1669"/>
                <a:gd name="T105" fmla="*/ 2033 h 2545"/>
                <a:gd name="T106" fmla="*/ 260 w 1669"/>
                <a:gd name="T107" fmla="*/ 2322 h 2545"/>
                <a:gd name="T108" fmla="*/ 501 w 1669"/>
                <a:gd name="T109" fmla="*/ 2236 h 2545"/>
                <a:gd name="T110" fmla="*/ 633 w 1669"/>
                <a:gd name="T111" fmla="*/ 2066 h 2545"/>
                <a:gd name="T112" fmla="*/ 685 w 1669"/>
                <a:gd name="T113" fmla="*/ 2082 h 2545"/>
                <a:gd name="T114" fmla="*/ 711 w 1669"/>
                <a:gd name="T115" fmla="*/ 2300 h 2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69" h="2545">
                  <a:moveTo>
                    <a:pt x="1516" y="2545"/>
                  </a:moveTo>
                  <a:lnTo>
                    <a:pt x="661" y="2545"/>
                  </a:lnTo>
                  <a:lnTo>
                    <a:pt x="661" y="2545"/>
                  </a:lnTo>
                  <a:lnTo>
                    <a:pt x="651" y="2545"/>
                  </a:lnTo>
                  <a:lnTo>
                    <a:pt x="641" y="2542"/>
                  </a:lnTo>
                  <a:lnTo>
                    <a:pt x="632" y="2536"/>
                  </a:lnTo>
                  <a:lnTo>
                    <a:pt x="625" y="2530"/>
                  </a:lnTo>
                  <a:lnTo>
                    <a:pt x="625" y="2530"/>
                  </a:lnTo>
                  <a:lnTo>
                    <a:pt x="618" y="2522"/>
                  </a:lnTo>
                  <a:lnTo>
                    <a:pt x="613" y="2513"/>
                  </a:lnTo>
                  <a:lnTo>
                    <a:pt x="610" y="2503"/>
                  </a:lnTo>
                  <a:lnTo>
                    <a:pt x="610" y="2493"/>
                  </a:lnTo>
                  <a:lnTo>
                    <a:pt x="610" y="2493"/>
                  </a:lnTo>
                  <a:lnTo>
                    <a:pt x="612" y="2423"/>
                  </a:lnTo>
                  <a:lnTo>
                    <a:pt x="612" y="2358"/>
                  </a:lnTo>
                  <a:lnTo>
                    <a:pt x="610" y="2302"/>
                  </a:lnTo>
                  <a:lnTo>
                    <a:pt x="608" y="2253"/>
                  </a:lnTo>
                  <a:lnTo>
                    <a:pt x="608" y="2253"/>
                  </a:lnTo>
                  <a:lnTo>
                    <a:pt x="592" y="2280"/>
                  </a:lnTo>
                  <a:lnTo>
                    <a:pt x="577" y="2309"/>
                  </a:lnTo>
                  <a:lnTo>
                    <a:pt x="562" y="2339"/>
                  </a:lnTo>
                  <a:lnTo>
                    <a:pt x="547" y="2371"/>
                  </a:lnTo>
                  <a:lnTo>
                    <a:pt x="533" y="2404"/>
                  </a:lnTo>
                  <a:lnTo>
                    <a:pt x="518" y="2438"/>
                  </a:lnTo>
                  <a:lnTo>
                    <a:pt x="506" y="2474"/>
                  </a:lnTo>
                  <a:lnTo>
                    <a:pt x="493" y="2510"/>
                  </a:lnTo>
                  <a:lnTo>
                    <a:pt x="493" y="2510"/>
                  </a:lnTo>
                  <a:lnTo>
                    <a:pt x="488" y="2519"/>
                  </a:lnTo>
                  <a:lnTo>
                    <a:pt x="484" y="2525"/>
                  </a:lnTo>
                  <a:lnTo>
                    <a:pt x="480" y="2530"/>
                  </a:lnTo>
                  <a:lnTo>
                    <a:pt x="474" y="2536"/>
                  </a:lnTo>
                  <a:lnTo>
                    <a:pt x="467" y="2540"/>
                  </a:lnTo>
                  <a:lnTo>
                    <a:pt x="460" y="2543"/>
                  </a:lnTo>
                  <a:lnTo>
                    <a:pt x="452" y="2545"/>
                  </a:lnTo>
                  <a:lnTo>
                    <a:pt x="444" y="2545"/>
                  </a:lnTo>
                  <a:lnTo>
                    <a:pt x="172" y="2545"/>
                  </a:lnTo>
                  <a:lnTo>
                    <a:pt x="172" y="2545"/>
                  </a:lnTo>
                  <a:lnTo>
                    <a:pt x="161" y="2545"/>
                  </a:lnTo>
                  <a:lnTo>
                    <a:pt x="151" y="2540"/>
                  </a:lnTo>
                  <a:lnTo>
                    <a:pt x="142" y="2535"/>
                  </a:lnTo>
                  <a:lnTo>
                    <a:pt x="134" y="2527"/>
                  </a:lnTo>
                  <a:lnTo>
                    <a:pt x="134" y="2527"/>
                  </a:lnTo>
                  <a:lnTo>
                    <a:pt x="128" y="2519"/>
                  </a:lnTo>
                  <a:lnTo>
                    <a:pt x="124" y="2509"/>
                  </a:lnTo>
                  <a:lnTo>
                    <a:pt x="122" y="2499"/>
                  </a:lnTo>
                  <a:lnTo>
                    <a:pt x="122" y="2489"/>
                  </a:lnTo>
                  <a:lnTo>
                    <a:pt x="122" y="2489"/>
                  </a:lnTo>
                  <a:lnTo>
                    <a:pt x="129" y="2440"/>
                  </a:lnTo>
                  <a:lnTo>
                    <a:pt x="138" y="2392"/>
                  </a:lnTo>
                  <a:lnTo>
                    <a:pt x="148" y="2346"/>
                  </a:lnTo>
                  <a:lnTo>
                    <a:pt x="159" y="2303"/>
                  </a:lnTo>
                  <a:lnTo>
                    <a:pt x="172" y="2262"/>
                  </a:lnTo>
                  <a:lnTo>
                    <a:pt x="187" y="2221"/>
                  </a:lnTo>
                  <a:lnTo>
                    <a:pt x="201" y="2183"/>
                  </a:lnTo>
                  <a:lnTo>
                    <a:pt x="217" y="2145"/>
                  </a:lnTo>
                  <a:lnTo>
                    <a:pt x="234" y="2109"/>
                  </a:lnTo>
                  <a:lnTo>
                    <a:pt x="251" y="2075"/>
                  </a:lnTo>
                  <a:lnTo>
                    <a:pt x="270" y="2043"/>
                  </a:lnTo>
                  <a:lnTo>
                    <a:pt x="289" y="2012"/>
                  </a:lnTo>
                  <a:lnTo>
                    <a:pt x="309" y="1981"/>
                  </a:lnTo>
                  <a:lnTo>
                    <a:pt x="329" y="1954"/>
                  </a:lnTo>
                  <a:lnTo>
                    <a:pt x="349" y="1927"/>
                  </a:lnTo>
                  <a:lnTo>
                    <a:pt x="371" y="1901"/>
                  </a:lnTo>
                  <a:lnTo>
                    <a:pt x="392" y="1877"/>
                  </a:lnTo>
                  <a:lnTo>
                    <a:pt x="414" y="1854"/>
                  </a:lnTo>
                  <a:lnTo>
                    <a:pt x="435" y="1832"/>
                  </a:lnTo>
                  <a:lnTo>
                    <a:pt x="457" y="1812"/>
                  </a:lnTo>
                  <a:lnTo>
                    <a:pt x="498" y="1775"/>
                  </a:lnTo>
                  <a:lnTo>
                    <a:pt x="541" y="1743"/>
                  </a:lnTo>
                  <a:lnTo>
                    <a:pt x="582" y="1714"/>
                  </a:lnTo>
                  <a:lnTo>
                    <a:pt x="620" y="1690"/>
                  </a:lnTo>
                  <a:lnTo>
                    <a:pt x="655" y="1670"/>
                  </a:lnTo>
                  <a:lnTo>
                    <a:pt x="688" y="1654"/>
                  </a:lnTo>
                  <a:lnTo>
                    <a:pt x="688" y="1654"/>
                  </a:lnTo>
                  <a:lnTo>
                    <a:pt x="656" y="1651"/>
                  </a:lnTo>
                  <a:lnTo>
                    <a:pt x="623" y="1647"/>
                  </a:lnTo>
                  <a:lnTo>
                    <a:pt x="590" y="1642"/>
                  </a:lnTo>
                  <a:lnTo>
                    <a:pt x="556" y="1637"/>
                  </a:lnTo>
                  <a:lnTo>
                    <a:pt x="523" y="1629"/>
                  </a:lnTo>
                  <a:lnTo>
                    <a:pt x="488" y="1621"/>
                  </a:lnTo>
                  <a:lnTo>
                    <a:pt x="454" y="1611"/>
                  </a:lnTo>
                  <a:lnTo>
                    <a:pt x="421" y="1599"/>
                  </a:lnTo>
                  <a:lnTo>
                    <a:pt x="388" y="1586"/>
                  </a:lnTo>
                  <a:lnTo>
                    <a:pt x="355" y="1572"/>
                  </a:lnTo>
                  <a:lnTo>
                    <a:pt x="323" y="1555"/>
                  </a:lnTo>
                  <a:lnTo>
                    <a:pt x="292" y="1536"/>
                  </a:lnTo>
                  <a:lnTo>
                    <a:pt x="261" y="1516"/>
                  </a:lnTo>
                  <a:lnTo>
                    <a:pt x="233" y="1493"/>
                  </a:lnTo>
                  <a:lnTo>
                    <a:pt x="204" y="1467"/>
                  </a:lnTo>
                  <a:lnTo>
                    <a:pt x="178" y="1440"/>
                  </a:lnTo>
                  <a:lnTo>
                    <a:pt x="178" y="1440"/>
                  </a:lnTo>
                  <a:lnTo>
                    <a:pt x="162" y="1421"/>
                  </a:lnTo>
                  <a:lnTo>
                    <a:pt x="147" y="1400"/>
                  </a:lnTo>
                  <a:lnTo>
                    <a:pt x="131" y="1379"/>
                  </a:lnTo>
                  <a:lnTo>
                    <a:pt x="116" y="1358"/>
                  </a:lnTo>
                  <a:lnTo>
                    <a:pt x="103" y="1336"/>
                  </a:lnTo>
                  <a:lnTo>
                    <a:pt x="91" y="1315"/>
                  </a:lnTo>
                  <a:lnTo>
                    <a:pt x="79" y="1292"/>
                  </a:lnTo>
                  <a:lnTo>
                    <a:pt x="68" y="1269"/>
                  </a:lnTo>
                  <a:lnTo>
                    <a:pt x="58" y="1246"/>
                  </a:lnTo>
                  <a:lnTo>
                    <a:pt x="47" y="1221"/>
                  </a:lnTo>
                  <a:lnTo>
                    <a:pt x="39" y="1197"/>
                  </a:lnTo>
                  <a:lnTo>
                    <a:pt x="32" y="1172"/>
                  </a:lnTo>
                  <a:lnTo>
                    <a:pt x="25" y="1148"/>
                  </a:lnTo>
                  <a:lnTo>
                    <a:pt x="19" y="1122"/>
                  </a:lnTo>
                  <a:lnTo>
                    <a:pt x="13" y="1096"/>
                  </a:lnTo>
                  <a:lnTo>
                    <a:pt x="9" y="1072"/>
                  </a:lnTo>
                  <a:lnTo>
                    <a:pt x="6" y="1045"/>
                  </a:lnTo>
                  <a:lnTo>
                    <a:pt x="3" y="1019"/>
                  </a:lnTo>
                  <a:lnTo>
                    <a:pt x="0" y="966"/>
                  </a:lnTo>
                  <a:lnTo>
                    <a:pt x="0" y="911"/>
                  </a:lnTo>
                  <a:lnTo>
                    <a:pt x="3" y="856"/>
                  </a:lnTo>
                  <a:lnTo>
                    <a:pt x="10" y="802"/>
                  </a:lnTo>
                  <a:lnTo>
                    <a:pt x="22" y="746"/>
                  </a:lnTo>
                  <a:lnTo>
                    <a:pt x="36" y="690"/>
                  </a:lnTo>
                  <a:lnTo>
                    <a:pt x="53" y="634"/>
                  </a:lnTo>
                  <a:lnTo>
                    <a:pt x="53" y="634"/>
                  </a:lnTo>
                  <a:lnTo>
                    <a:pt x="65" y="603"/>
                  </a:lnTo>
                  <a:lnTo>
                    <a:pt x="76" y="575"/>
                  </a:lnTo>
                  <a:lnTo>
                    <a:pt x="89" y="545"/>
                  </a:lnTo>
                  <a:lnTo>
                    <a:pt x="102" y="516"/>
                  </a:lnTo>
                  <a:lnTo>
                    <a:pt x="116" y="489"/>
                  </a:lnTo>
                  <a:lnTo>
                    <a:pt x="132" y="461"/>
                  </a:lnTo>
                  <a:lnTo>
                    <a:pt x="148" y="434"/>
                  </a:lnTo>
                  <a:lnTo>
                    <a:pt x="164" y="408"/>
                  </a:lnTo>
                  <a:lnTo>
                    <a:pt x="181" y="382"/>
                  </a:lnTo>
                  <a:lnTo>
                    <a:pt x="200" y="358"/>
                  </a:lnTo>
                  <a:lnTo>
                    <a:pt x="218" y="333"/>
                  </a:lnTo>
                  <a:lnTo>
                    <a:pt x="237" y="309"/>
                  </a:lnTo>
                  <a:lnTo>
                    <a:pt x="257" y="286"/>
                  </a:lnTo>
                  <a:lnTo>
                    <a:pt x="277" y="264"/>
                  </a:lnTo>
                  <a:lnTo>
                    <a:pt x="297" y="243"/>
                  </a:lnTo>
                  <a:lnTo>
                    <a:pt x="319" y="223"/>
                  </a:lnTo>
                  <a:lnTo>
                    <a:pt x="342" y="203"/>
                  </a:lnTo>
                  <a:lnTo>
                    <a:pt x="363" y="184"/>
                  </a:lnTo>
                  <a:lnTo>
                    <a:pt x="386" y="165"/>
                  </a:lnTo>
                  <a:lnTo>
                    <a:pt x="411" y="148"/>
                  </a:lnTo>
                  <a:lnTo>
                    <a:pt x="434" y="132"/>
                  </a:lnTo>
                  <a:lnTo>
                    <a:pt x="458" y="116"/>
                  </a:lnTo>
                  <a:lnTo>
                    <a:pt x="484" y="102"/>
                  </a:lnTo>
                  <a:lnTo>
                    <a:pt x="508" y="88"/>
                  </a:lnTo>
                  <a:lnTo>
                    <a:pt x="534" y="75"/>
                  </a:lnTo>
                  <a:lnTo>
                    <a:pt x="560" y="63"/>
                  </a:lnTo>
                  <a:lnTo>
                    <a:pt x="586" y="53"/>
                  </a:lnTo>
                  <a:lnTo>
                    <a:pt x="612" y="43"/>
                  </a:lnTo>
                  <a:lnTo>
                    <a:pt x="639" y="34"/>
                  </a:lnTo>
                  <a:lnTo>
                    <a:pt x="666" y="26"/>
                  </a:lnTo>
                  <a:lnTo>
                    <a:pt x="692" y="20"/>
                  </a:lnTo>
                  <a:lnTo>
                    <a:pt x="720" y="14"/>
                  </a:lnTo>
                  <a:lnTo>
                    <a:pt x="720" y="14"/>
                  </a:lnTo>
                  <a:lnTo>
                    <a:pt x="760" y="9"/>
                  </a:lnTo>
                  <a:lnTo>
                    <a:pt x="799" y="4"/>
                  </a:lnTo>
                  <a:lnTo>
                    <a:pt x="837" y="1"/>
                  </a:lnTo>
                  <a:lnTo>
                    <a:pt x="875" y="0"/>
                  </a:lnTo>
                  <a:lnTo>
                    <a:pt x="875" y="0"/>
                  </a:lnTo>
                  <a:lnTo>
                    <a:pt x="921" y="1"/>
                  </a:lnTo>
                  <a:lnTo>
                    <a:pt x="965" y="6"/>
                  </a:lnTo>
                  <a:lnTo>
                    <a:pt x="1010" y="11"/>
                  </a:lnTo>
                  <a:lnTo>
                    <a:pt x="1053" y="20"/>
                  </a:lnTo>
                  <a:lnTo>
                    <a:pt x="1094" y="32"/>
                  </a:lnTo>
                  <a:lnTo>
                    <a:pt x="1136" y="46"/>
                  </a:lnTo>
                  <a:lnTo>
                    <a:pt x="1175" y="62"/>
                  </a:lnTo>
                  <a:lnTo>
                    <a:pt x="1214" y="80"/>
                  </a:lnTo>
                  <a:lnTo>
                    <a:pt x="1252" y="101"/>
                  </a:lnTo>
                  <a:lnTo>
                    <a:pt x="1288" y="124"/>
                  </a:lnTo>
                  <a:lnTo>
                    <a:pt x="1323" y="149"/>
                  </a:lnTo>
                  <a:lnTo>
                    <a:pt x="1357" y="177"/>
                  </a:lnTo>
                  <a:lnTo>
                    <a:pt x="1389" y="207"/>
                  </a:lnTo>
                  <a:lnTo>
                    <a:pt x="1419" y="239"/>
                  </a:lnTo>
                  <a:lnTo>
                    <a:pt x="1449" y="273"/>
                  </a:lnTo>
                  <a:lnTo>
                    <a:pt x="1476" y="309"/>
                  </a:lnTo>
                  <a:lnTo>
                    <a:pt x="1476" y="309"/>
                  </a:lnTo>
                  <a:lnTo>
                    <a:pt x="1494" y="335"/>
                  </a:lnTo>
                  <a:lnTo>
                    <a:pt x="1511" y="362"/>
                  </a:lnTo>
                  <a:lnTo>
                    <a:pt x="1528" y="389"/>
                  </a:lnTo>
                  <a:lnTo>
                    <a:pt x="1544" y="418"/>
                  </a:lnTo>
                  <a:lnTo>
                    <a:pt x="1558" y="448"/>
                  </a:lnTo>
                  <a:lnTo>
                    <a:pt x="1573" y="478"/>
                  </a:lnTo>
                  <a:lnTo>
                    <a:pt x="1585" y="510"/>
                  </a:lnTo>
                  <a:lnTo>
                    <a:pt x="1597" y="542"/>
                  </a:lnTo>
                  <a:lnTo>
                    <a:pt x="1608" y="575"/>
                  </a:lnTo>
                  <a:lnTo>
                    <a:pt x="1620" y="608"/>
                  </a:lnTo>
                  <a:lnTo>
                    <a:pt x="1629" y="641"/>
                  </a:lnTo>
                  <a:lnTo>
                    <a:pt x="1637" y="675"/>
                  </a:lnTo>
                  <a:lnTo>
                    <a:pt x="1646" y="708"/>
                  </a:lnTo>
                  <a:lnTo>
                    <a:pt x="1651" y="743"/>
                  </a:lnTo>
                  <a:lnTo>
                    <a:pt x="1657" y="777"/>
                  </a:lnTo>
                  <a:lnTo>
                    <a:pt x="1662" y="812"/>
                  </a:lnTo>
                  <a:lnTo>
                    <a:pt x="1662" y="812"/>
                  </a:lnTo>
                  <a:lnTo>
                    <a:pt x="1666" y="846"/>
                  </a:lnTo>
                  <a:lnTo>
                    <a:pt x="1667" y="881"/>
                  </a:lnTo>
                  <a:lnTo>
                    <a:pt x="1669" y="912"/>
                  </a:lnTo>
                  <a:lnTo>
                    <a:pt x="1669" y="944"/>
                  </a:lnTo>
                  <a:lnTo>
                    <a:pt x="1667" y="976"/>
                  </a:lnTo>
                  <a:lnTo>
                    <a:pt x="1666" y="1004"/>
                  </a:lnTo>
                  <a:lnTo>
                    <a:pt x="1663" y="1033"/>
                  </a:lnTo>
                  <a:lnTo>
                    <a:pt x="1659" y="1062"/>
                  </a:lnTo>
                  <a:lnTo>
                    <a:pt x="1653" y="1089"/>
                  </a:lnTo>
                  <a:lnTo>
                    <a:pt x="1647" y="1115"/>
                  </a:lnTo>
                  <a:lnTo>
                    <a:pt x="1641" y="1141"/>
                  </a:lnTo>
                  <a:lnTo>
                    <a:pt x="1634" y="1165"/>
                  </a:lnTo>
                  <a:lnTo>
                    <a:pt x="1626" y="1188"/>
                  </a:lnTo>
                  <a:lnTo>
                    <a:pt x="1617" y="1211"/>
                  </a:lnTo>
                  <a:lnTo>
                    <a:pt x="1607" y="1234"/>
                  </a:lnTo>
                  <a:lnTo>
                    <a:pt x="1597" y="1256"/>
                  </a:lnTo>
                  <a:lnTo>
                    <a:pt x="1575" y="1296"/>
                  </a:lnTo>
                  <a:lnTo>
                    <a:pt x="1552" y="1332"/>
                  </a:lnTo>
                  <a:lnTo>
                    <a:pt x="1527" y="1366"/>
                  </a:lnTo>
                  <a:lnTo>
                    <a:pt x="1501" y="1398"/>
                  </a:lnTo>
                  <a:lnTo>
                    <a:pt x="1473" y="1427"/>
                  </a:lnTo>
                  <a:lnTo>
                    <a:pt x="1446" y="1454"/>
                  </a:lnTo>
                  <a:lnTo>
                    <a:pt x="1417" y="1477"/>
                  </a:lnTo>
                  <a:lnTo>
                    <a:pt x="1390" y="1499"/>
                  </a:lnTo>
                  <a:lnTo>
                    <a:pt x="1390" y="1499"/>
                  </a:lnTo>
                  <a:lnTo>
                    <a:pt x="1369" y="1513"/>
                  </a:lnTo>
                  <a:lnTo>
                    <a:pt x="1346" y="1527"/>
                  </a:lnTo>
                  <a:lnTo>
                    <a:pt x="1303" y="1553"/>
                  </a:lnTo>
                  <a:lnTo>
                    <a:pt x="1261" y="1573"/>
                  </a:lnTo>
                  <a:lnTo>
                    <a:pt x="1221" y="1592"/>
                  </a:lnTo>
                  <a:lnTo>
                    <a:pt x="1183" y="1606"/>
                  </a:lnTo>
                  <a:lnTo>
                    <a:pt x="1149" y="1618"/>
                  </a:lnTo>
                  <a:lnTo>
                    <a:pt x="1120" y="1627"/>
                  </a:lnTo>
                  <a:lnTo>
                    <a:pt x="1094" y="1632"/>
                  </a:lnTo>
                  <a:lnTo>
                    <a:pt x="1094" y="1632"/>
                  </a:lnTo>
                  <a:lnTo>
                    <a:pt x="1094" y="1642"/>
                  </a:lnTo>
                  <a:lnTo>
                    <a:pt x="1096" y="1651"/>
                  </a:lnTo>
                  <a:lnTo>
                    <a:pt x="1096" y="1651"/>
                  </a:lnTo>
                  <a:lnTo>
                    <a:pt x="1122" y="1665"/>
                  </a:lnTo>
                  <a:lnTo>
                    <a:pt x="1122" y="1665"/>
                  </a:lnTo>
                  <a:lnTo>
                    <a:pt x="1147" y="1680"/>
                  </a:lnTo>
                  <a:lnTo>
                    <a:pt x="1175" y="1696"/>
                  </a:lnTo>
                  <a:lnTo>
                    <a:pt x="1206" y="1716"/>
                  </a:lnTo>
                  <a:lnTo>
                    <a:pt x="1239" y="1739"/>
                  </a:lnTo>
                  <a:lnTo>
                    <a:pt x="1274" y="1766"/>
                  </a:lnTo>
                  <a:lnTo>
                    <a:pt x="1291" y="1780"/>
                  </a:lnTo>
                  <a:lnTo>
                    <a:pt x="1310" y="1798"/>
                  </a:lnTo>
                  <a:lnTo>
                    <a:pt x="1327" y="1815"/>
                  </a:lnTo>
                  <a:lnTo>
                    <a:pt x="1344" y="1835"/>
                  </a:lnTo>
                  <a:lnTo>
                    <a:pt x="1361" y="1855"/>
                  </a:lnTo>
                  <a:lnTo>
                    <a:pt x="1379" y="1878"/>
                  </a:lnTo>
                  <a:lnTo>
                    <a:pt x="1396" y="1901"/>
                  </a:lnTo>
                  <a:lnTo>
                    <a:pt x="1413" y="1927"/>
                  </a:lnTo>
                  <a:lnTo>
                    <a:pt x="1429" y="1954"/>
                  </a:lnTo>
                  <a:lnTo>
                    <a:pt x="1445" y="1983"/>
                  </a:lnTo>
                  <a:lnTo>
                    <a:pt x="1460" y="2015"/>
                  </a:lnTo>
                  <a:lnTo>
                    <a:pt x="1475" y="2046"/>
                  </a:lnTo>
                  <a:lnTo>
                    <a:pt x="1489" y="2081"/>
                  </a:lnTo>
                  <a:lnTo>
                    <a:pt x="1502" y="2118"/>
                  </a:lnTo>
                  <a:lnTo>
                    <a:pt x="1514" y="2157"/>
                  </a:lnTo>
                  <a:lnTo>
                    <a:pt x="1525" y="2197"/>
                  </a:lnTo>
                  <a:lnTo>
                    <a:pt x="1535" y="2240"/>
                  </a:lnTo>
                  <a:lnTo>
                    <a:pt x="1544" y="2286"/>
                  </a:lnTo>
                  <a:lnTo>
                    <a:pt x="1551" y="2333"/>
                  </a:lnTo>
                  <a:lnTo>
                    <a:pt x="1558" y="2384"/>
                  </a:lnTo>
                  <a:lnTo>
                    <a:pt x="1562" y="2437"/>
                  </a:lnTo>
                  <a:lnTo>
                    <a:pt x="1567" y="2492"/>
                  </a:lnTo>
                  <a:lnTo>
                    <a:pt x="1567" y="2492"/>
                  </a:lnTo>
                  <a:lnTo>
                    <a:pt x="1567" y="2503"/>
                  </a:lnTo>
                  <a:lnTo>
                    <a:pt x="1564" y="2512"/>
                  </a:lnTo>
                  <a:lnTo>
                    <a:pt x="1560" y="2522"/>
                  </a:lnTo>
                  <a:lnTo>
                    <a:pt x="1552" y="2529"/>
                  </a:lnTo>
                  <a:lnTo>
                    <a:pt x="1552" y="2529"/>
                  </a:lnTo>
                  <a:lnTo>
                    <a:pt x="1545" y="2536"/>
                  </a:lnTo>
                  <a:lnTo>
                    <a:pt x="1537" y="2542"/>
                  </a:lnTo>
                  <a:lnTo>
                    <a:pt x="1527" y="2545"/>
                  </a:lnTo>
                  <a:lnTo>
                    <a:pt x="1516" y="2545"/>
                  </a:lnTo>
                  <a:lnTo>
                    <a:pt x="1516" y="2545"/>
                  </a:lnTo>
                  <a:close/>
                  <a:moveTo>
                    <a:pt x="712" y="2444"/>
                  </a:moveTo>
                  <a:lnTo>
                    <a:pt x="1462" y="2444"/>
                  </a:lnTo>
                  <a:lnTo>
                    <a:pt x="1462" y="2444"/>
                  </a:lnTo>
                  <a:lnTo>
                    <a:pt x="1458" y="2398"/>
                  </a:lnTo>
                  <a:lnTo>
                    <a:pt x="1453" y="2355"/>
                  </a:lnTo>
                  <a:lnTo>
                    <a:pt x="1446" y="2312"/>
                  </a:lnTo>
                  <a:lnTo>
                    <a:pt x="1439" y="2273"/>
                  </a:lnTo>
                  <a:lnTo>
                    <a:pt x="1430" y="2236"/>
                  </a:lnTo>
                  <a:lnTo>
                    <a:pt x="1422" y="2200"/>
                  </a:lnTo>
                  <a:lnTo>
                    <a:pt x="1412" y="2165"/>
                  </a:lnTo>
                  <a:lnTo>
                    <a:pt x="1400" y="2134"/>
                  </a:lnTo>
                  <a:lnTo>
                    <a:pt x="1389" y="2104"/>
                  </a:lnTo>
                  <a:lnTo>
                    <a:pt x="1377" y="2075"/>
                  </a:lnTo>
                  <a:lnTo>
                    <a:pt x="1364" y="2048"/>
                  </a:lnTo>
                  <a:lnTo>
                    <a:pt x="1351" y="2022"/>
                  </a:lnTo>
                  <a:lnTo>
                    <a:pt x="1338" y="1997"/>
                  </a:lnTo>
                  <a:lnTo>
                    <a:pt x="1324" y="1976"/>
                  </a:lnTo>
                  <a:lnTo>
                    <a:pt x="1310" y="1954"/>
                  </a:lnTo>
                  <a:lnTo>
                    <a:pt x="1295" y="1934"/>
                  </a:lnTo>
                  <a:lnTo>
                    <a:pt x="1281" y="1915"/>
                  </a:lnTo>
                  <a:lnTo>
                    <a:pt x="1267" y="1898"/>
                  </a:lnTo>
                  <a:lnTo>
                    <a:pt x="1236" y="1868"/>
                  </a:lnTo>
                  <a:lnTo>
                    <a:pt x="1206" y="1841"/>
                  </a:lnTo>
                  <a:lnTo>
                    <a:pt x="1178" y="1818"/>
                  </a:lnTo>
                  <a:lnTo>
                    <a:pt x="1149" y="1798"/>
                  </a:lnTo>
                  <a:lnTo>
                    <a:pt x="1122" y="1782"/>
                  </a:lnTo>
                  <a:lnTo>
                    <a:pt x="1074" y="1754"/>
                  </a:lnTo>
                  <a:lnTo>
                    <a:pt x="1074" y="1754"/>
                  </a:lnTo>
                  <a:lnTo>
                    <a:pt x="1053" y="1743"/>
                  </a:lnTo>
                  <a:lnTo>
                    <a:pt x="1034" y="1733"/>
                  </a:lnTo>
                  <a:lnTo>
                    <a:pt x="1034" y="1733"/>
                  </a:lnTo>
                  <a:lnTo>
                    <a:pt x="1024" y="1726"/>
                  </a:lnTo>
                  <a:lnTo>
                    <a:pt x="1017" y="1717"/>
                  </a:lnTo>
                  <a:lnTo>
                    <a:pt x="1010" y="1708"/>
                  </a:lnTo>
                  <a:lnTo>
                    <a:pt x="1004" y="1698"/>
                  </a:lnTo>
                  <a:lnTo>
                    <a:pt x="1001" y="1688"/>
                  </a:lnTo>
                  <a:lnTo>
                    <a:pt x="997" y="1677"/>
                  </a:lnTo>
                  <a:lnTo>
                    <a:pt x="995" y="1667"/>
                  </a:lnTo>
                  <a:lnTo>
                    <a:pt x="994" y="1655"/>
                  </a:lnTo>
                  <a:lnTo>
                    <a:pt x="994" y="1632"/>
                  </a:lnTo>
                  <a:lnTo>
                    <a:pt x="995" y="1612"/>
                  </a:lnTo>
                  <a:lnTo>
                    <a:pt x="998" y="1593"/>
                  </a:lnTo>
                  <a:lnTo>
                    <a:pt x="1001" y="1578"/>
                  </a:lnTo>
                  <a:lnTo>
                    <a:pt x="1001" y="1578"/>
                  </a:lnTo>
                  <a:lnTo>
                    <a:pt x="1004" y="1571"/>
                  </a:lnTo>
                  <a:lnTo>
                    <a:pt x="1007" y="1563"/>
                  </a:lnTo>
                  <a:lnTo>
                    <a:pt x="1011" y="1558"/>
                  </a:lnTo>
                  <a:lnTo>
                    <a:pt x="1017" y="1553"/>
                  </a:lnTo>
                  <a:lnTo>
                    <a:pt x="1023" y="1548"/>
                  </a:lnTo>
                  <a:lnTo>
                    <a:pt x="1028" y="1545"/>
                  </a:lnTo>
                  <a:lnTo>
                    <a:pt x="1035" y="1542"/>
                  </a:lnTo>
                  <a:lnTo>
                    <a:pt x="1043" y="1540"/>
                  </a:lnTo>
                  <a:lnTo>
                    <a:pt x="1043" y="1540"/>
                  </a:lnTo>
                  <a:lnTo>
                    <a:pt x="1076" y="1533"/>
                  </a:lnTo>
                  <a:lnTo>
                    <a:pt x="1106" y="1526"/>
                  </a:lnTo>
                  <a:lnTo>
                    <a:pt x="1145" y="1513"/>
                  </a:lnTo>
                  <a:lnTo>
                    <a:pt x="1188" y="1497"/>
                  </a:lnTo>
                  <a:lnTo>
                    <a:pt x="1212" y="1486"/>
                  </a:lnTo>
                  <a:lnTo>
                    <a:pt x="1236" y="1474"/>
                  </a:lnTo>
                  <a:lnTo>
                    <a:pt x="1261" y="1461"/>
                  </a:lnTo>
                  <a:lnTo>
                    <a:pt x="1287" y="1447"/>
                  </a:lnTo>
                  <a:lnTo>
                    <a:pt x="1313" y="1430"/>
                  </a:lnTo>
                  <a:lnTo>
                    <a:pt x="1338" y="1412"/>
                  </a:lnTo>
                  <a:lnTo>
                    <a:pt x="1363" y="1392"/>
                  </a:lnTo>
                  <a:lnTo>
                    <a:pt x="1387" y="1371"/>
                  </a:lnTo>
                  <a:lnTo>
                    <a:pt x="1412" y="1346"/>
                  </a:lnTo>
                  <a:lnTo>
                    <a:pt x="1435" y="1320"/>
                  </a:lnTo>
                  <a:lnTo>
                    <a:pt x="1458" y="1293"/>
                  </a:lnTo>
                  <a:lnTo>
                    <a:pt x="1478" y="1263"/>
                  </a:lnTo>
                  <a:lnTo>
                    <a:pt x="1496" y="1230"/>
                  </a:lnTo>
                  <a:lnTo>
                    <a:pt x="1514" y="1195"/>
                  </a:lnTo>
                  <a:lnTo>
                    <a:pt x="1529" y="1158"/>
                  </a:lnTo>
                  <a:lnTo>
                    <a:pt x="1542" y="1119"/>
                  </a:lnTo>
                  <a:lnTo>
                    <a:pt x="1552" y="1076"/>
                  </a:lnTo>
                  <a:lnTo>
                    <a:pt x="1561" y="1032"/>
                  </a:lnTo>
                  <a:lnTo>
                    <a:pt x="1565" y="984"/>
                  </a:lnTo>
                  <a:lnTo>
                    <a:pt x="1568" y="934"/>
                  </a:lnTo>
                  <a:lnTo>
                    <a:pt x="1567" y="879"/>
                  </a:lnTo>
                  <a:lnTo>
                    <a:pt x="1561" y="823"/>
                  </a:lnTo>
                  <a:lnTo>
                    <a:pt x="1561" y="823"/>
                  </a:lnTo>
                  <a:lnTo>
                    <a:pt x="1558" y="792"/>
                  </a:lnTo>
                  <a:lnTo>
                    <a:pt x="1552" y="760"/>
                  </a:lnTo>
                  <a:lnTo>
                    <a:pt x="1547" y="730"/>
                  </a:lnTo>
                  <a:lnTo>
                    <a:pt x="1539" y="698"/>
                  </a:lnTo>
                  <a:lnTo>
                    <a:pt x="1532" y="668"/>
                  </a:lnTo>
                  <a:lnTo>
                    <a:pt x="1524" y="638"/>
                  </a:lnTo>
                  <a:lnTo>
                    <a:pt x="1514" y="608"/>
                  </a:lnTo>
                  <a:lnTo>
                    <a:pt x="1504" y="579"/>
                  </a:lnTo>
                  <a:lnTo>
                    <a:pt x="1492" y="549"/>
                  </a:lnTo>
                  <a:lnTo>
                    <a:pt x="1481" y="522"/>
                  </a:lnTo>
                  <a:lnTo>
                    <a:pt x="1468" y="494"/>
                  </a:lnTo>
                  <a:lnTo>
                    <a:pt x="1455" y="467"/>
                  </a:lnTo>
                  <a:lnTo>
                    <a:pt x="1440" y="441"/>
                  </a:lnTo>
                  <a:lnTo>
                    <a:pt x="1426" y="415"/>
                  </a:lnTo>
                  <a:lnTo>
                    <a:pt x="1410" y="391"/>
                  </a:lnTo>
                  <a:lnTo>
                    <a:pt x="1394" y="368"/>
                  </a:lnTo>
                  <a:lnTo>
                    <a:pt x="1394" y="368"/>
                  </a:lnTo>
                  <a:lnTo>
                    <a:pt x="1370" y="336"/>
                  </a:lnTo>
                  <a:lnTo>
                    <a:pt x="1346" y="307"/>
                  </a:lnTo>
                  <a:lnTo>
                    <a:pt x="1318" y="279"/>
                  </a:lnTo>
                  <a:lnTo>
                    <a:pt x="1291" y="253"/>
                  </a:lnTo>
                  <a:lnTo>
                    <a:pt x="1262" y="230"/>
                  </a:lnTo>
                  <a:lnTo>
                    <a:pt x="1232" y="208"/>
                  </a:lnTo>
                  <a:lnTo>
                    <a:pt x="1201" y="188"/>
                  </a:lnTo>
                  <a:lnTo>
                    <a:pt x="1168" y="170"/>
                  </a:lnTo>
                  <a:lnTo>
                    <a:pt x="1135" y="154"/>
                  </a:lnTo>
                  <a:lnTo>
                    <a:pt x="1100" y="141"/>
                  </a:lnTo>
                  <a:lnTo>
                    <a:pt x="1064" y="128"/>
                  </a:lnTo>
                  <a:lnTo>
                    <a:pt x="1028" y="119"/>
                  </a:lnTo>
                  <a:lnTo>
                    <a:pt x="991" y="111"/>
                  </a:lnTo>
                  <a:lnTo>
                    <a:pt x="954" y="106"/>
                  </a:lnTo>
                  <a:lnTo>
                    <a:pt x="915" y="102"/>
                  </a:lnTo>
                  <a:lnTo>
                    <a:pt x="875" y="102"/>
                  </a:lnTo>
                  <a:lnTo>
                    <a:pt x="875" y="102"/>
                  </a:lnTo>
                  <a:lnTo>
                    <a:pt x="842" y="102"/>
                  </a:lnTo>
                  <a:lnTo>
                    <a:pt x="807" y="105"/>
                  </a:lnTo>
                  <a:lnTo>
                    <a:pt x="773" y="108"/>
                  </a:lnTo>
                  <a:lnTo>
                    <a:pt x="738" y="114"/>
                  </a:lnTo>
                  <a:lnTo>
                    <a:pt x="738" y="114"/>
                  </a:lnTo>
                  <a:lnTo>
                    <a:pt x="714" y="119"/>
                  </a:lnTo>
                  <a:lnTo>
                    <a:pt x="691" y="125"/>
                  </a:lnTo>
                  <a:lnTo>
                    <a:pt x="666" y="131"/>
                  </a:lnTo>
                  <a:lnTo>
                    <a:pt x="643" y="139"/>
                  </a:lnTo>
                  <a:lnTo>
                    <a:pt x="620" y="148"/>
                  </a:lnTo>
                  <a:lnTo>
                    <a:pt x="597" y="157"/>
                  </a:lnTo>
                  <a:lnTo>
                    <a:pt x="574" y="168"/>
                  </a:lnTo>
                  <a:lnTo>
                    <a:pt x="552" y="180"/>
                  </a:lnTo>
                  <a:lnTo>
                    <a:pt x="530" y="191"/>
                  </a:lnTo>
                  <a:lnTo>
                    <a:pt x="508" y="204"/>
                  </a:lnTo>
                  <a:lnTo>
                    <a:pt x="487" y="218"/>
                  </a:lnTo>
                  <a:lnTo>
                    <a:pt x="465" y="233"/>
                  </a:lnTo>
                  <a:lnTo>
                    <a:pt x="424" y="264"/>
                  </a:lnTo>
                  <a:lnTo>
                    <a:pt x="385" y="299"/>
                  </a:lnTo>
                  <a:lnTo>
                    <a:pt x="348" y="336"/>
                  </a:lnTo>
                  <a:lnTo>
                    <a:pt x="312" y="376"/>
                  </a:lnTo>
                  <a:lnTo>
                    <a:pt x="279" y="420"/>
                  </a:lnTo>
                  <a:lnTo>
                    <a:pt x="247" y="466"/>
                  </a:lnTo>
                  <a:lnTo>
                    <a:pt x="218" y="513"/>
                  </a:lnTo>
                  <a:lnTo>
                    <a:pt x="193" y="562"/>
                  </a:lnTo>
                  <a:lnTo>
                    <a:pt x="170" y="614"/>
                  </a:lnTo>
                  <a:lnTo>
                    <a:pt x="149" y="667"/>
                  </a:lnTo>
                  <a:lnTo>
                    <a:pt x="149" y="667"/>
                  </a:lnTo>
                  <a:lnTo>
                    <a:pt x="134" y="717"/>
                  </a:lnTo>
                  <a:lnTo>
                    <a:pt x="121" y="766"/>
                  </a:lnTo>
                  <a:lnTo>
                    <a:pt x="111" y="815"/>
                  </a:lnTo>
                  <a:lnTo>
                    <a:pt x="105" y="864"/>
                  </a:lnTo>
                  <a:lnTo>
                    <a:pt x="101" y="911"/>
                  </a:lnTo>
                  <a:lnTo>
                    <a:pt x="101" y="958"/>
                  </a:lnTo>
                  <a:lnTo>
                    <a:pt x="102" y="1006"/>
                  </a:lnTo>
                  <a:lnTo>
                    <a:pt x="108" y="1052"/>
                  </a:lnTo>
                  <a:lnTo>
                    <a:pt x="116" y="1096"/>
                  </a:lnTo>
                  <a:lnTo>
                    <a:pt x="128" y="1141"/>
                  </a:lnTo>
                  <a:lnTo>
                    <a:pt x="141" y="1183"/>
                  </a:lnTo>
                  <a:lnTo>
                    <a:pt x="158" y="1224"/>
                  </a:lnTo>
                  <a:lnTo>
                    <a:pt x="178" y="1264"/>
                  </a:lnTo>
                  <a:lnTo>
                    <a:pt x="201" y="1302"/>
                  </a:lnTo>
                  <a:lnTo>
                    <a:pt x="226" y="1339"/>
                  </a:lnTo>
                  <a:lnTo>
                    <a:pt x="254" y="1374"/>
                  </a:lnTo>
                  <a:lnTo>
                    <a:pt x="254" y="1374"/>
                  </a:lnTo>
                  <a:lnTo>
                    <a:pt x="279" y="1400"/>
                  </a:lnTo>
                  <a:lnTo>
                    <a:pt x="306" y="1423"/>
                  </a:lnTo>
                  <a:lnTo>
                    <a:pt x="333" y="1443"/>
                  </a:lnTo>
                  <a:lnTo>
                    <a:pt x="363" y="1461"/>
                  </a:lnTo>
                  <a:lnTo>
                    <a:pt x="394" y="1479"/>
                  </a:lnTo>
                  <a:lnTo>
                    <a:pt x="425" y="1493"/>
                  </a:lnTo>
                  <a:lnTo>
                    <a:pt x="457" y="1506"/>
                  </a:lnTo>
                  <a:lnTo>
                    <a:pt x="490" y="1517"/>
                  </a:lnTo>
                  <a:lnTo>
                    <a:pt x="523" y="1526"/>
                  </a:lnTo>
                  <a:lnTo>
                    <a:pt x="557" y="1533"/>
                  </a:lnTo>
                  <a:lnTo>
                    <a:pt x="590" y="1540"/>
                  </a:lnTo>
                  <a:lnTo>
                    <a:pt x="623" y="1545"/>
                  </a:lnTo>
                  <a:lnTo>
                    <a:pt x="655" y="1549"/>
                  </a:lnTo>
                  <a:lnTo>
                    <a:pt x="686" y="1552"/>
                  </a:lnTo>
                  <a:lnTo>
                    <a:pt x="747" y="1555"/>
                  </a:lnTo>
                  <a:lnTo>
                    <a:pt x="747" y="1555"/>
                  </a:lnTo>
                  <a:lnTo>
                    <a:pt x="755" y="1556"/>
                  </a:lnTo>
                  <a:lnTo>
                    <a:pt x="763" y="1558"/>
                  </a:lnTo>
                  <a:lnTo>
                    <a:pt x="770" y="1560"/>
                  </a:lnTo>
                  <a:lnTo>
                    <a:pt x="777" y="1565"/>
                  </a:lnTo>
                  <a:lnTo>
                    <a:pt x="783" y="1571"/>
                  </a:lnTo>
                  <a:lnTo>
                    <a:pt x="788" y="1576"/>
                  </a:lnTo>
                  <a:lnTo>
                    <a:pt x="791" y="1583"/>
                  </a:lnTo>
                  <a:lnTo>
                    <a:pt x="794" y="1591"/>
                  </a:lnTo>
                  <a:lnTo>
                    <a:pt x="794" y="1591"/>
                  </a:lnTo>
                  <a:lnTo>
                    <a:pt x="800" y="1612"/>
                  </a:lnTo>
                  <a:lnTo>
                    <a:pt x="801" y="1634"/>
                  </a:lnTo>
                  <a:lnTo>
                    <a:pt x="801" y="1654"/>
                  </a:lnTo>
                  <a:lnTo>
                    <a:pt x="799" y="1674"/>
                  </a:lnTo>
                  <a:lnTo>
                    <a:pt x="796" y="1684"/>
                  </a:lnTo>
                  <a:lnTo>
                    <a:pt x="791" y="1694"/>
                  </a:lnTo>
                  <a:lnTo>
                    <a:pt x="787" y="1703"/>
                  </a:lnTo>
                  <a:lnTo>
                    <a:pt x="781" y="1710"/>
                  </a:lnTo>
                  <a:lnTo>
                    <a:pt x="776" y="1717"/>
                  </a:lnTo>
                  <a:lnTo>
                    <a:pt x="768" y="1724"/>
                  </a:lnTo>
                  <a:lnTo>
                    <a:pt x="760" y="1730"/>
                  </a:lnTo>
                  <a:lnTo>
                    <a:pt x="750" y="1736"/>
                  </a:lnTo>
                  <a:lnTo>
                    <a:pt x="750" y="1736"/>
                  </a:lnTo>
                  <a:lnTo>
                    <a:pt x="724" y="1749"/>
                  </a:lnTo>
                  <a:lnTo>
                    <a:pt x="694" y="1764"/>
                  </a:lnTo>
                  <a:lnTo>
                    <a:pt x="661" y="1783"/>
                  </a:lnTo>
                  <a:lnTo>
                    <a:pt x="625" y="1806"/>
                  </a:lnTo>
                  <a:lnTo>
                    <a:pt x="587" y="1833"/>
                  </a:lnTo>
                  <a:lnTo>
                    <a:pt x="550" y="1864"/>
                  </a:lnTo>
                  <a:lnTo>
                    <a:pt x="511" y="1900"/>
                  </a:lnTo>
                  <a:lnTo>
                    <a:pt x="491" y="1918"/>
                  </a:lnTo>
                  <a:lnTo>
                    <a:pt x="473" y="1940"/>
                  </a:lnTo>
                  <a:lnTo>
                    <a:pt x="452" y="1961"/>
                  </a:lnTo>
                  <a:lnTo>
                    <a:pt x="434" y="1983"/>
                  </a:lnTo>
                  <a:lnTo>
                    <a:pt x="415" y="2007"/>
                  </a:lnTo>
                  <a:lnTo>
                    <a:pt x="396" y="2033"/>
                  </a:lnTo>
                  <a:lnTo>
                    <a:pt x="379" y="2059"/>
                  </a:lnTo>
                  <a:lnTo>
                    <a:pt x="362" y="2088"/>
                  </a:lnTo>
                  <a:lnTo>
                    <a:pt x="345" y="2117"/>
                  </a:lnTo>
                  <a:lnTo>
                    <a:pt x="329" y="2147"/>
                  </a:lnTo>
                  <a:lnTo>
                    <a:pt x="313" y="2178"/>
                  </a:lnTo>
                  <a:lnTo>
                    <a:pt x="299" y="2213"/>
                  </a:lnTo>
                  <a:lnTo>
                    <a:pt x="284" y="2247"/>
                  </a:lnTo>
                  <a:lnTo>
                    <a:pt x="271" y="2283"/>
                  </a:lnTo>
                  <a:lnTo>
                    <a:pt x="260" y="2322"/>
                  </a:lnTo>
                  <a:lnTo>
                    <a:pt x="249" y="2361"/>
                  </a:lnTo>
                  <a:lnTo>
                    <a:pt x="240" y="2401"/>
                  </a:lnTo>
                  <a:lnTo>
                    <a:pt x="231" y="2444"/>
                  </a:lnTo>
                  <a:lnTo>
                    <a:pt x="408" y="2444"/>
                  </a:lnTo>
                  <a:lnTo>
                    <a:pt x="408" y="2444"/>
                  </a:lnTo>
                  <a:lnTo>
                    <a:pt x="429" y="2387"/>
                  </a:lnTo>
                  <a:lnTo>
                    <a:pt x="452" y="2333"/>
                  </a:lnTo>
                  <a:lnTo>
                    <a:pt x="477" y="2282"/>
                  </a:lnTo>
                  <a:lnTo>
                    <a:pt x="501" y="2236"/>
                  </a:lnTo>
                  <a:lnTo>
                    <a:pt x="527" y="2191"/>
                  </a:lnTo>
                  <a:lnTo>
                    <a:pt x="554" y="2151"/>
                  </a:lnTo>
                  <a:lnTo>
                    <a:pt x="582" y="2115"/>
                  </a:lnTo>
                  <a:lnTo>
                    <a:pt x="610" y="2082"/>
                  </a:lnTo>
                  <a:lnTo>
                    <a:pt x="610" y="2082"/>
                  </a:lnTo>
                  <a:lnTo>
                    <a:pt x="615" y="2076"/>
                  </a:lnTo>
                  <a:lnTo>
                    <a:pt x="620" y="2072"/>
                  </a:lnTo>
                  <a:lnTo>
                    <a:pt x="628" y="2069"/>
                  </a:lnTo>
                  <a:lnTo>
                    <a:pt x="633" y="2066"/>
                  </a:lnTo>
                  <a:lnTo>
                    <a:pt x="641" y="2066"/>
                  </a:lnTo>
                  <a:lnTo>
                    <a:pt x="648" y="2065"/>
                  </a:lnTo>
                  <a:lnTo>
                    <a:pt x="655" y="2066"/>
                  </a:lnTo>
                  <a:lnTo>
                    <a:pt x="662" y="2068"/>
                  </a:lnTo>
                  <a:lnTo>
                    <a:pt x="662" y="2068"/>
                  </a:lnTo>
                  <a:lnTo>
                    <a:pt x="668" y="2071"/>
                  </a:lnTo>
                  <a:lnTo>
                    <a:pt x="675" y="2073"/>
                  </a:lnTo>
                  <a:lnTo>
                    <a:pt x="681" y="2078"/>
                  </a:lnTo>
                  <a:lnTo>
                    <a:pt x="685" y="2082"/>
                  </a:lnTo>
                  <a:lnTo>
                    <a:pt x="689" y="2088"/>
                  </a:lnTo>
                  <a:lnTo>
                    <a:pt x="692" y="2094"/>
                  </a:lnTo>
                  <a:lnTo>
                    <a:pt x="695" y="2101"/>
                  </a:lnTo>
                  <a:lnTo>
                    <a:pt x="697" y="2108"/>
                  </a:lnTo>
                  <a:lnTo>
                    <a:pt x="697" y="2108"/>
                  </a:lnTo>
                  <a:lnTo>
                    <a:pt x="699" y="2131"/>
                  </a:lnTo>
                  <a:lnTo>
                    <a:pt x="707" y="2196"/>
                  </a:lnTo>
                  <a:lnTo>
                    <a:pt x="709" y="2243"/>
                  </a:lnTo>
                  <a:lnTo>
                    <a:pt x="711" y="2300"/>
                  </a:lnTo>
                  <a:lnTo>
                    <a:pt x="712" y="2367"/>
                  </a:lnTo>
                  <a:lnTo>
                    <a:pt x="712" y="2444"/>
                  </a:lnTo>
                  <a:lnTo>
                    <a:pt x="712" y="244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1" name="Freeform 14"/>
            <p:cNvSpPr/>
            <p:nvPr/>
          </p:nvSpPr>
          <p:spPr bwMode="auto">
            <a:xfrm>
              <a:off x="7614146" y="6621463"/>
              <a:ext cx="300038" cy="298450"/>
            </a:xfrm>
            <a:custGeom>
              <a:avLst/>
              <a:gdLst>
                <a:gd name="T0" fmla="*/ 569 w 569"/>
                <a:gd name="T1" fmla="*/ 278 h 562"/>
                <a:gd name="T2" fmla="*/ 566 w 569"/>
                <a:gd name="T3" fmla="*/ 327 h 562"/>
                <a:gd name="T4" fmla="*/ 556 w 569"/>
                <a:gd name="T5" fmla="*/ 373 h 562"/>
                <a:gd name="T6" fmla="*/ 537 w 569"/>
                <a:gd name="T7" fmla="*/ 414 h 562"/>
                <a:gd name="T8" fmla="*/ 513 w 569"/>
                <a:gd name="T9" fmla="*/ 450 h 562"/>
                <a:gd name="T10" fmla="*/ 483 w 569"/>
                <a:gd name="T11" fmla="*/ 483 h 562"/>
                <a:gd name="T12" fmla="*/ 448 w 569"/>
                <a:gd name="T13" fmla="*/ 511 h 562"/>
                <a:gd name="T14" fmla="*/ 410 w 569"/>
                <a:gd name="T15" fmla="*/ 532 h 562"/>
                <a:gd name="T16" fmla="*/ 368 w 569"/>
                <a:gd name="T17" fmla="*/ 548 h 562"/>
                <a:gd name="T18" fmla="*/ 325 w 569"/>
                <a:gd name="T19" fmla="*/ 558 h 562"/>
                <a:gd name="T20" fmla="*/ 280 w 569"/>
                <a:gd name="T21" fmla="*/ 562 h 562"/>
                <a:gd name="T22" fmla="*/ 237 w 569"/>
                <a:gd name="T23" fmla="*/ 561 h 562"/>
                <a:gd name="T24" fmla="*/ 193 w 569"/>
                <a:gd name="T25" fmla="*/ 551 h 562"/>
                <a:gd name="T26" fmla="*/ 152 w 569"/>
                <a:gd name="T27" fmla="*/ 535 h 562"/>
                <a:gd name="T28" fmla="*/ 114 w 569"/>
                <a:gd name="T29" fmla="*/ 512 h 562"/>
                <a:gd name="T30" fmla="*/ 78 w 569"/>
                <a:gd name="T31" fmla="*/ 480 h 562"/>
                <a:gd name="T32" fmla="*/ 48 w 569"/>
                <a:gd name="T33" fmla="*/ 440 h 562"/>
                <a:gd name="T34" fmla="*/ 36 w 569"/>
                <a:gd name="T35" fmla="*/ 423 h 562"/>
                <a:gd name="T36" fmla="*/ 19 w 569"/>
                <a:gd name="T37" fmla="*/ 386 h 562"/>
                <a:gd name="T38" fmla="*/ 7 w 569"/>
                <a:gd name="T39" fmla="*/ 348 h 562"/>
                <a:gd name="T40" fmla="*/ 2 w 569"/>
                <a:gd name="T41" fmla="*/ 309 h 562"/>
                <a:gd name="T42" fmla="*/ 2 w 569"/>
                <a:gd name="T43" fmla="*/ 272 h 562"/>
                <a:gd name="T44" fmla="*/ 6 w 569"/>
                <a:gd name="T45" fmla="*/ 235 h 562"/>
                <a:gd name="T46" fmla="*/ 15 w 569"/>
                <a:gd name="T47" fmla="*/ 200 h 562"/>
                <a:gd name="T48" fmla="*/ 29 w 569"/>
                <a:gd name="T49" fmla="*/ 166 h 562"/>
                <a:gd name="T50" fmla="*/ 48 w 569"/>
                <a:gd name="T51" fmla="*/ 133 h 562"/>
                <a:gd name="T52" fmla="*/ 69 w 569"/>
                <a:gd name="T53" fmla="*/ 104 h 562"/>
                <a:gd name="T54" fmla="*/ 96 w 569"/>
                <a:gd name="T55" fmla="*/ 77 h 562"/>
                <a:gd name="T56" fmla="*/ 125 w 569"/>
                <a:gd name="T57" fmla="*/ 54 h 562"/>
                <a:gd name="T58" fmla="*/ 158 w 569"/>
                <a:gd name="T59" fmla="*/ 34 h 562"/>
                <a:gd name="T60" fmla="*/ 196 w 569"/>
                <a:gd name="T61" fmla="*/ 18 h 562"/>
                <a:gd name="T62" fmla="*/ 234 w 569"/>
                <a:gd name="T63" fmla="*/ 8 h 562"/>
                <a:gd name="T64" fmla="*/ 276 w 569"/>
                <a:gd name="T65" fmla="*/ 2 h 562"/>
                <a:gd name="T66" fmla="*/ 298 w 569"/>
                <a:gd name="T67" fmla="*/ 0 h 562"/>
                <a:gd name="T68" fmla="*/ 359 w 569"/>
                <a:gd name="T69" fmla="*/ 8 h 562"/>
                <a:gd name="T70" fmla="*/ 412 w 569"/>
                <a:gd name="T71" fmla="*/ 25 h 562"/>
                <a:gd name="T72" fmla="*/ 458 w 569"/>
                <a:gd name="T73" fmla="*/ 52 h 562"/>
                <a:gd name="T74" fmla="*/ 496 w 569"/>
                <a:gd name="T75" fmla="*/ 88 h 562"/>
                <a:gd name="T76" fmla="*/ 527 w 569"/>
                <a:gd name="T77" fmla="*/ 130 h 562"/>
                <a:gd name="T78" fmla="*/ 549 w 569"/>
                <a:gd name="T79" fmla="*/ 176 h 562"/>
                <a:gd name="T80" fmla="*/ 563 w 569"/>
                <a:gd name="T81" fmla="*/ 226 h 562"/>
                <a:gd name="T82" fmla="*/ 569 w 569"/>
                <a:gd name="T83" fmla="*/ 27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9" h="562">
                  <a:moveTo>
                    <a:pt x="569" y="278"/>
                  </a:moveTo>
                  <a:lnTo>
                    <a:pt x="569" y="278"/>
                  </a:lnTo>
                  <a:lnTo>
                    <a:pt x="569" y="304"/>
                  </a:lnTo>
                  <a:lnTo>
                    <a:pt x="566" y="327"/>
                  </a:lnTo>
                  <a:lnTo>
                    <a:pt x="562" y="350"/>
                  </a:lnTo>
                  <a:lnTo>
                    <a:pt x="556" y="373"/>
                  </a:lnTo>
                  <a:lnTo>
                    <a:pt x="547" y="394"/>
                  </a:lnTo>
                  <a:lnTo>
                    <a:pt x="537" y="414"/>
                  </a:lnTo>
                  <a:lnTo>
                    <a:pt x="526" y="433"/>
                  </a:lnTo>
                  <a:lnTo>
                    <a:pt x="513" y="450"/>
                  </a:lnTo>
                  <a:lnTo>
                    <a:pt x="499" y="467"/>
                  </a:lnTo>
                  <a:lnTo>
                    <a:pt x="483" y="483"/>
                  </a:lnTo>
                  <a:lnTo>
                    <a:pt x="466" y="498"/>
                  </a:lnTo>
                  <a:lnTo>
                    <a:pt x="448" y="511"/>
                  </a:lnTo>
                  <a:lnTo>
                    <a:pt x="428" y="522"/>
                  </a:lnTo>
                  <a:lnTo>
                    <a:pt x="410" y="532"/>
                  </a:lnTo>
                  <a:lnTo>
                    <a:pt x="389" y="541"/>
                  </a:lnTo>
                  <a:lnTo>
                    <a:pt x="368" y="548"/>
                  </a:lnTo>
                  <a:lnTo>
                    <a:pt x="346" y="554"/>
                  </a:lnTo>
                  <a:lnTo>
                    <a:pt x="325" y="558"/>
                  </a:lnTo>
                  <a:lnTo>
                    <a:pt x="303" y="561"/>
                  </a:lnTo>
                  <a:lnTo>
                    <a:pt x="280" y="562"/>
                  </a:lnTo>
                  <a:lnTo>
                    <a:pt x="259" y="562"/>
                  </a:lnTo>
                  <a:lnTo>
                    <a:pt x="237" y="561"/>
                  </a:lnTo>
                  <a:lnTo>
                    <a:pt x="214" y="557"/>
                  </a:lnTo>
                  <a:lnTo>
                    <a:pt x="193" y="551"/>
                  </a:lnTo>
                  <a:lnTo>
                    <a:pt x="173" y="544"/>
                  </a:lnTo>
                  <a:lnTo>
                    <a:pt x="152" y="535"/>
                  </a:lnTo>
                  <a:lnTo>
                    <a:pt x="132" y="525"/>
                  </a:lnTo>
                  <a:lnTo>
                    <a:pt x="114" y="512"/>
                  </a:lnTo>
                  <a:lnTo>
                    <a:pt x="95" y="496"/>
                  </a:lnTo>
                  <a:lnTo>
                    <a:pt x="78" y="480"/>
                  </a:lnTo>
                  <a:lnTo>
                    <a:pt x="62" y="462"/>
                  </a:lnTo>
                  <a:lnTo>
                    <a:pt x="48" y="440"/>
                  </a:lnTo>
                  <a:lnTo>
                    <a:pt x="48" y="440"/>
                  </a:lnTo>
                  <a:lnTo>
                    <a:pt x="36" y="423"/>
                  </a:lnTo>
                  <a:lnTo>
                    <a:pt x="28" y="404"/>
                  </a:lnTo>
                  <a:lnTo>
                    <a:pt x="19" y="386"/>
                  </a:lnTo>
                  <a:lnTo>
                    <a:pt x="13" y="367"/>
                  </a:lnTo>
                  <a:lnTo>
                    <a:pt x="7" y="348"/>
                  </a:lnTo>
                  <a:lnTo>
                    <a:pt x="5" y="329"/>
                  </a:lnTo>
                  <a:lnTo>
                    <a:pt x="2" y="309"/>
                  </a:lnTo>
                  <a:lnTo>
                    <a:pt x="0" y="291"/>
                  </a:lnTo>
                  <a:lnTo>
                    <a:pt x="2" y="272"/>
                  </a:lnTo>
                  <a:lnTo>
                    <a:pt x="3" y="253"/>
                  </a:lnTo>
                  <a:lnTo>
                    <a:pt x="6" y="235"/>
                  </a:lnTo>
                  <a:lnTo>
                    <a:pt x="10" y="217"/>
                  </a:lnTo>
                  <a:lnTo>
                    <a:pt x="15" y="200"/>
                  </a:lnTo>
                  <a:lnTo>
                    <a:pt x="22" y="183"/>
                  </a:lnTo>
                  <a:lnTo>
                    <a:pt x="29" y="166"/>
                  </a:lnTo>
                  <a:lnTo>
                    <a:pt x="38" y="148"/>
                  </a:lnTo>
                  <a:lnTo>
                    <a:pt x="48" y="133"/>
                  </a:lnTo>
                  <a:lnTo>
                    <a:pt x="58" y="118"/>
                  </a:lnTo>
                  <a:lnTo>
                    <a:pt x="69" y="104"/>
                  </a:lnTo>
                  <a:lnTo>
                    <a:pt x="82" y="90"/>
                  </a:lnTo>
                  <a:lnTo>
                    <a:pt x="96" y="77"/>
                  </a:lnTo>
                  <a:lnTo>
                    <a:pt x="111" y="65"/>
                  </a:lnTo>
                  <a:lnTo>
                    <a:pt x="125" y="54"/>
                  </a:lnTo>
                  <a:lnTo>
                    <a:pt x="142" y="44"/>
                  </a:lnTo>
                  <a:lnTo>
                    <a:pt x="158" y="34"/>
                  </a:lnTo>
                  <a:lnTo>
                    <a:pt x="177" y="25"/>
                  </a:lnTo>
                  <a:lnTo>
                    <a:pt x="196" y="18"/>
                  </a:lnTo>
                  <a:lnTo>
                    <a:pt x="214" y="12"/>
                  </a:lnTo>
                  <a:lnTo>
                    <a:pt x="234" y="8"/>
                  </a:lnTo>
                  <a:lnTo>
                    <a:pt x="254" y="3"/>
                  </a:lnTo>
                  <a:lnTo>
                    <a:pt x="276" y="2"/>
                  </a:lnTo>
                  <a:lnTo>
                    <a:pt x="298" y="0"/>
                  </a:lnTo>
                  <a:lnTo>
                    <a:pt x="298" y="0"/>
                  </a:lnTo>
                  <a:lnTo>
                    <a:pt x="329" y="3"/>
                  </a:lnTo>
                  <a:lnTo>
                    <a:pt x="359" y="8"/>
                  </a:lnTo>
                  <a:lnTo>
                    <a:pt x="387" y="15"/>
                  </a:lnTo>
                  <a:lnTo>
                    <a:pt x="412" y="25"/>
                  </a:lnTo>
                  <a:lnTo>
                    <a:pt x="435" y="38"/>
                  </a:lnTo>
                  <a:lnTo>
                    <a:pt x="458" y="52"/>
                  </a:lnTo>
                  <a:lnTo>
                    <a:pt x="478" y="69"/>
                  </a:lnTo>
                  <a:lnTo>
                    <a:pt x="496" y="88"/>
                  </a:lnTo>
                  <a:lnTo>
                    <a:pt x="513" y="108"/>
                  </a:lnTo>
                  <a:lnTo>
                    <a:pt x="527" y="130"/>
                  </a:lnTo>
                  <a:lnTo>
                    <a:pt x="539" y="153"/>
                  </a:lnTo>
                  <a:lnTo>
                    <a:pt x="549" y="176"/>
                  </a:lnTo>
                  <a:lnTo>
                    <a:pt x="557" y="202"/>
                  </a:lnTo>
                  <a:lnTo>
                    <a:pt x="563" y="226"/>
                  </a:lnTo>
                  <a:lnTo>
                    <a:pt x="567" y="252"/>
                  </a:lnTo>
                  <a:lnTo>
                    <a:pt x="569" y="278"/>
                  </a:lnTo>
                  <a:lnTo>
                    <a:pt x="569" y="2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2" name="Freeform 15"/>
            <p:cNvSpPr>
              <a:spLocks noEditPoints="1"/>
            </p:cNvSpPr>
            <p:nvPr/>
          </p:nvSpPr>
          <p:spPr bwMode="auto">
            <a:xfrm>
              <a:off x="7587158" y="6596063"/>
              <a:ext cx="354013" cy="350837"/>
            </a:xfrm>
            <a:custGeom>
              <a:avLst/>
              <a:gdLst>
                <a:gd name="T0" fmla="*/ 303 w 669"/>
                <a:gd name="T1" fmla="*/ 663 h 664"/>
                <a:gd name="T2" fmla="*/ 243 w 669"/>
                <a:gd name="T3" fmla="*/ 654 h 664"/>
                <a:gd name="T4" fmla="*/ 188 w 669"/>
                <a:gd name="T5" fmla="*/ 634 h 664"/>
                <a:gd name="T6" fmla="*/ 136 w 669"/>
                <a:gd name="T7" fmla="*/ 605 h 664"/>
                <a:gd name="T8" fmla="*/ 92 w 669"/>
                <a:gd name="T9" fmla="*/ 566 h 664"/>
                <a:gd name="T10" fmla="*/ 55 w 669"/>
                <a:gd name="T11" fmla="*/ 519 h 664"/>
                <a:gd name="T12" fmla="*/ 33 w 669"/>
                <a:gd name="T13" fmla="*/ 479 h 664"/>
                <a:gd name="T14" fmla="*/ 10 w 669"/>
                <a:gd name="T15" fmla="*/ 415 h 664"/>
                <a:gd name="T16" fmla="*/ 0 w 669"/>
                <a:gd name="T17" fmla="*/ 351 h 664"/>
                <a:gd name="T18" fmla="*/ 4 w 669"/>
                <a:gd name="T19" fmla="*/ 285 h 664"/>
                <a:gd name="T20" fmla="*/ 22 w 669"/>
                <a:gd name="T21" fmla="*/ 220 h 664"/>
                <a:gd name="T22" fmla="*/ 40 w 669"/>
                <a:gd name="T23" fmla="*/ 180 h 664"/>
                <a:gd name="T24" fmla="*/ 80 w 669"/>
                <a:gd name="T25" fmla="*/ 121 h 664"/>
                <a:gd name="T26" fmla="*/ 131 w 669"/>
                <a:gd name="T27" fmla="*/ 73 h 664"/>
                <a:gd name="T28" fmla="*/ 188 w 669"/>
                <a:gd name="T29" fmla="*/ 38 h 664"/>
                <a:gd name="T30" fmla="*/ 253 w 669"/>
                <a:gd name="T31" fmla="*/ 13 h 664"/>
                <a:gd name="T32" fmla="*/ 323 w 669"/>
                <a:gd name="T33" fmla="*/ 2 h 664"/>
                <a:gd name="T34" fmla="*/ 366 w 669"/>
                <a:gd name="T35" fmla="*/ 2 h 664"/>
                <a:gd name="T36" fmla="*/ 419 w 669"/>
                <a:gd name="T37" fmla="*/ 7 h 664"/>
                <a:gd name="T38" fmla="*/ 468 w 669"/>
                <a:gd name="T39" fmla="*/ 22 h 664"/>
                <a:gd name="T40" fmla="*/ 511 w 669"/>
                <a:gd name="T41" fmla="*/ 43 h 664"/>
                <a:gd name="T42" fmla="*/ 583 w 669"/>
                <a:gd name="T43" fmla="*/ 102 h 664"/>
                <a:gd name="T44" fmla="*/ 633 w 669"/>
                <a:gd name="T45" fmla="*/ 178 h 664"/>
                <a:gd name="T46" fmla="*/ 663 w 669"/>
                <a:gd name="T47" fmla="*/ 266 h 664"/>
                <a:gd name="T48" fmla="*/ 669 w 669"/>
                <a:gd name="T49" fmla="*/ 326 h 664"/>
                <a:gd name="T50" fmla="*/ 659 w 669"/>
                <a:gd name="T51" fmla="*/ 420 h 664"/>
                <a:gd name="T52" fmla="*/ 620 w 669"/>
                <a:gd name="T53" fmla="*/ 506 h 664"/>
                <a:gd name="T54" fmla="*/ 582 w 669"/>
                <a:gd name="T55" fmla="*/ 555 h 664"/>
                <a:gd name="T56" fmla="*/ 541 w 669"/>
                <a:gd name="T57" fmla="*/ 591 h 664"/>
                <a:gd name="T58" fmla="*/ 497 w 669"/>
                <a:gd name="T59" fmla="*/ 619 h 664"/>
                <a:gd name="T60" fmla="*/ 448 w 669"/>
                <a:gd name="T61" fmla="*/ 641 h 664"/>
                <a:gd name="T62" fmla="*/ 395 w 669"/>
                <a:gd name="T63" fmla="*/ 655 h 664"/>
                <a:gd name="T64" fmla="*/ 342 w 669"/>
                <a:gd name="T65" fmla="*/ 663 h 664"/>
                <a:gd name="T66" fmla="*/ 348 w 669"/>
                <a:gd name="T67" fmla="*/ 102 h 664"/>
                <a:gd name="T68" fmla="*/ 313 w 669"/>
                <a:gd name="T69" fmla="*/ 104 h 664"/>
                <a:gd name="T70" fmla="*/ 264 w 669"/>
                <a:gd name="T71" fmla="*/ 115 h 664"/>
                <a:gd name="T72" fmla="*/ 220 w 669"/>
                <a:gd name="T73" fmla="*/ 135 h 664"/>
                <a:gd name="T74" fmla="*/ 181 w 669"/>
                <a:gd name="T75" fmla="*/ 164 h 664"/>
                <a:gd name="T76" fmla="*/ 148 w 669"/>
                <a:gd name="T77" fmla="*/ 200 h 664"/>
                <a:gd name="T78" fmla="*/ 129 w 669"/>
                <a:gd name="T79" fmla="*/ 227 h 664"/>
                <a:gd name="T80" fmla="*/ 111 w 669"/>
                <a:gd name="T81" fmla="*/ 272 h 664"/>
                <a:gd name="T82" fmla="*/ 102 w 669"/>
                <a:gd name="T83" fmla="*/ 316 h 664"/>
                <a:gd name="T84" fmla="*/ 103 w 669"/>
                <a:gd name="T85" fmla="*/ 361 h 664"/>
                <a:gd name="T86" fmla="*/ 112 w 669"/>
                <a:gd name="T87" fmla="*/ 407 h 664"/>
                <a:gd name="T88" fmla="*/ 131 w 669"/>
                <a:gd name="T89" fmla="*/ 450 h 664"/>
                <a:gd name="T90" fmla="*/ 151 w 669"/>
                <a:gd name="T91" fmla="*/ 479 h 664"/>
                <a:gd name="T92" fmla="*/ 185 w 669"/>
                <a:gd name="T93" fmla="*/ 515 h 664"/>
                <a:gd name="T94" fmla="*/ 223 w 669"/>
                <a:gd name="T95" fmla="*/ 539 h 664"/>
                <a:gd name="T96" fmla="*/ 284 w 669"/>
                <a:gd name="T97" fmla="*/ 559 h 664"/>
                <a:gd name="T98" fmla="*/ 325 w 669"/>
                <a:gd name="T99" fmla="*/ 562 h 664"/>
                <a:gd name="T100" fmla="*/ 401 w 669"/>
                <a:gd name="T101" fmla="*/ 550 h 664"/>
                <a:gd name="T102" fmla="*/ 470 w 669"/>
                <a:gd name="T103" fmla="*/ 517 h 664"/>
                <a:gd name="T104" fmla="*/ 508 w 669"/>
                <a:gd name="T105" fmla="*/ 486 h 664"/>
                <a:gd name="T106" fmla="*/ 541 w 669"/>
                <a:gd name="T107" fmla="*/ 443 h 664"/>
                <a:gd name="T108" fmla="*/ 564 w 669"/>
                <a:gd name="T109" fmla="*/ 381 h 664"/>
                <a:gd name="T110" fmla="*/ 569 w 669"/>
                <a:gd name="T111" fmla="*/ 329 h 664"/>
                <a:gd name="T112" fmla="*/ 560 w 669"/>
                <a:gd name="T113" fmla="*/ 267 h 664"/>
                <a:gd name="T114" fmla="*/ 536 w 669"/>
                <a:gd name="T115" fmla="*/ 210 h 664"/>
                <a:gd name="T116" fmla="*/ 497 w 669"/>
                <a:gd name="T117" fmla="*/ 160 h 664"/>
                <a:gd name="T118" fmla="*/ 444 w 669"/>
                <a:gd name="T119" fmla="*/ 122 h 664"/>
                <a:gd name="T120" fmla="*/ 375 w 669"/>
                <a:gd name="T121" fmla="*/ 104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9" h="664">
                  <a:moveTo>
                    <a:pt x="325" y="664"/>
                  </a:moveTo>
                  <a:lnTo>
                    <a:pt x="325" y="664"/>
                  </a:lnTo>
                  <a:lnTo>
                    <a:pt x="303" y="663"/>
                  </a:lnTo>
                  <a:lnTo>
                    <a:pt x="283" y="661"/>
                  </a:lnTo>
                  <a:lnTo>
                    <a:pt x="263" y="658"/>
                  </a:lnTo>
                  <a:lnTo>
                    <a:pt x="243" y="654"/>
                  </a:lnTo>
                  <a:lnTo>
                    <a:pt x="224" y="648"/>
                  </a:lnTo>
                  <a:lnTo>
                    <a:pt x="205" y="642"/>
                  </a:lnTo>
                  <a:lnTo>
                    <a:pt x="188" y="634"/>
                  </a:lnTo>
                  <a:lnTo>
                    <a:pt x="169" y="625"/>
                  </a:lnTo>
                  <a:lnTo>
                    <a:pt x="154" y="615"/>
                  </a:lnTo>
                  <a:lnTo>
                    <a:pt x="136" y="605"/>
                  </a:lnTo>
                  <a:lnTo>
                    <a:pt x="121" y="592"/>
                  </a:lnTo>
                  <a:lnTo>
                    <a:pt x="106" y="579"/>
                  </a:lnTo>
                  <a:lnTo>
                    <a:pt x="92" y="566"/>
                  </a:lnTo>
                  <a:lnTo>
                    <a:pt x="79" y="550"/>
                  </a:lnTo>
                  <a:lnTo>
                    <a:pt x="66" y="535"/>
                  </a:lnTo>
                  <a:lnTo>
                    <a:pt x="55" y="519"/>
                  </a:lnTo>
                  <a:lnTo>
                    <a:pt x="55" y="519"/>
                  </a:lnTo>
                  <a:lnTo>
                    <a:pt x="43" y="499"/>
                  </a:lnTo>
                  <a:lnTo>
                    <a:pt x="33" y="479"/>
                  </a:lnTo>
                  <a:lnTo>
                    <a:pt x="23" y="457"/>
                  </a:lnTo>
                  <a:lnTo>
                    <a:pt x="16" y="437"/>
                  </a:lnTo>
                  <a:lnTo>
                    <a:pt x="10" y="415"/>
                  </a:lnTo>
                  <a:lnTo>
                    <a:pt x="6" y="394"/>
                  </a:lnTo>
                  <a:lnTo>
                    <a:pt x="1" y="372"/>
                  </a:lnTo>
                  <a:lnTo>
                    <a:pt x="0" y="351"/>
                  </a:lnTo>
                  <a:lnTo>
                    <a:pt x="0" y="328"/>
                  </a:lnTo>
                  <a:lnTo>
                    <a:pt x="1" y="306"/>
                  </a:lnTo>
                  <a:lnTo>
                    <a:pt x="4" y="285"/>
                  </a:lnTo>
                  <a:lnTo>
                    <a:pt x="9" y="263"/>
                  </a:lnTo>
                  <a:lnTo>
                    <a:pt x="14" y="242"/>
                  </a:lnTo>
                  <a:lnTo>
                    <a:pt x="22" y="220"/>
                  </a:lnTo>
                  <a:lnTo>
                    <a:pt x="30" y="200"/>
                  </a:lnTo>
                  <a:lnTo>
                    <a:pt x="40" y="180"/>
                  </a:lnTo>
                  <a:lnTo>
                    <a:pt x="40" y="180"/>
                  </a:lnTo>
                  <a:lnTo>
                    <a:pt x="53" y="160"/>
                  </a:lnTo>
                  <a:lnTo>
                    <a:pt x="66" y="140"/>
                  </a:lnTo>
                  <a:lnTo>
                    <a:pt x="80" y="121"/>
                  </a:lnTo>
                  <a:lnTo>
                    <a:pt x="96" y="104"/>
                  </a:lnTo>
                  <a:lnTo>
                    <a:pt x="112" y="88"/>
                  </a:lnTo>
                  <a:lnTo>
                    <a:pt x="131" y="73"/>
                  </a:lnTo>
                  <a:lnTo>
                    <a:pt x="148" y="61"/>
                  </a:lnTo>
                  <a:lnTo>
                    <a:pt x="168" y="48"/>
                  </a:lnTo>
                  <a:lnTo>
                    <a:pt x="188" y="38"/>
                  </a:lnTo>
                  <a:lnTo>
                    <a:pt x="208" y="27"/>
                  </a:lnTo>
                  <a:lnTo>
                    <a:pt x="231" y="19"/>
                  </a:lnTo>
                  <a:lnTo>
                    <a:pt x="253" y="13"/>
                  </a:lnTo>
                  <a:lnTo>
                    <a:pt x="276" y="7"/>
                  </a:lnTo>
                  <a:lnTo>
                    <a:pt x="299" y="3"/>
                  </a:lnTo>
                  <a:lnTo>
                    <a:pt x="323" y="2"/>
                  </a:lnTo>
                  <a:lnTo>
                    <a:pt x="348" y="0"/>
                  </a:lnTo>
                  <a:lnTo>
                    <a:pt x="348" y="0"/>
                  </a:lnTo>
                  <a:lnTo>
                    <a:pt x="366" y="2"/>
                  </a:lnTo>
                  <a:lnTo>
                    <a:pt x="385" y="3"/>
                  </a:lnTo>
                  <a:lnTo>
                    <a:pt x="402" y="4"/>
                  </a:lnTo>
                  <a:lnTo>
                    <a:pt x="419" y="7"/>
                  </a:lnTo>
                  <a:lnTo>
                    <a:pt x="437" y="12"/>
                  </a:lnTo>
                  <a:lnTo>
                    <a:pt x="452" y="17"/>
                  </a:lnTo>
                  <a:lnTo>
                    <a:pt x="468" y="22"/>
                  </a:lnTo>
                  <a:lnTo>
                    <a:pt x="484" y="29"/>
                  </a:lnTo>
                  <a:lnTo>
                    <a:pt x="498" y="36"/>
                  </a:lnTo>
                  <a:lnTo>
                    <a:pt x="511" y="43"/>
                  </a:lnTo>
                  <a:lnTo>
                    <a:pt x="538" y="61"/>
                  </a:lnTo>
                  <a:lnTo>
                    <a:pt x="561" y="81"/>
                  </a:lnTo>
                  <a:lnTo>
                    <a:pt x="583" y="102"/>
                  </a:lnTo>
                  <a:lnTo>
                    <a:pt x="603" y="127"/>
                  </a:lnTo>
                  <a:lnTo>
                    <a:pt x="619" y="152"/>
                  </a:lnTo>
                  <a:lnTo>
                    <a:pt x="633" y="178"/>
                  </a:lnTo>
                  <a:lnTo>
                    <a:pt x="646" y="207"/>
                  </a:lnTo>
                  <a:lnTo>
                    <a:pt x="656" y="236"/>
                  </a:lnTo>
                  <a:lnTo>
                    <a:pt x="663" y="266"/>
                  </a:lnTo>
                  <a:lnTo>
                    <a:pt x="668" y="296"/>
                  </a:lnTo>
                  <a:lnTo>
                    <a:pt x="669" y="326"/>
                  </a:lnTo>
                  <a:lnTo>
                    <a:pt x="669" y="326"/>
                  </a:lnTo>
                  <a:lnTo>
                    <a:pt x="669" y="358"/>
                  </a:lnTo>
                  <a:lnTo>
                    <a:pt x="666" y="390"/>
                  </a:lnTo>
                  <a:lnTo>
                    <a:pt x="659" y="420"/>
                  </a:lnTo>
                  <a:lnTo>
                    <a:pt x="649" y="450"/>
                  </a:lnTo>
                  <a:lnTo>
                    <a:pt x="636" y="479"/>
                  </a:lnTo>
                  <a:lnTo>
                    <a:pt x="620" y="506"/>
                  </a:lnTo>
                  <a:lnTo>
                    <a:pt x="603" y="532"/>
                  </a:lnTo>
                  <a:lnTo>
                    <a:pt x="582" y="555"/>
                  </a:lnTo>
                  <a:lnTo>
                    <a:pt x="582" y="555"/>
                  </a:lnTo>
                  <a:lnTo>
                    <a:pt x="569" y="568"/>
                  </a:lnTo>
                  <a:lnTo>
                    <a:pt x="556" y="579"/>
                  </a:lnTo>
                  <a:lnTo>
                    <a:pt x="541" y="591"/>
                  </a:lnTo>
                  <a:lnTo>
                    <a:pt x="527" y="601"/>
                  </a:lnTo>
                  <a:lnTo>
                    <a:pt x="513" y="611"/>
                  </a:lnTo>
                  <a:lnTo>
                    <a:pt x="497" y="619"/>
                  </a:lnTo>
                  <a:lnTo>
                    <a:pt x="481" y="628"/>
                  </a:lnTo>
                  <a:lnTo>
                    <a:pt x="464" y="635"/>
                  </a:lnTo>
                  <a:lnTo>
                    <a:pt x="448" y="641"/>
                  </a:lnTo>
                  <a:lnTo>
                    <a:pt x="431" y="647"/>
                  </a:lnTo>
                  <a:lnTo>
                    <a:pt x="414" y="653"/>
                  </a:lnTo>
                  <a:lnTo>
                    <a:pt x="395" y="655"/>
                  </a:lnTo>
                  <a:lnTo>
                    <a:pt x="378" y="660"/>
                  </a:lnTo>
                  <a:lnTo>
                    <a:pt x="360" y="661"/>
                  </a:lnTo>
                  <a:lnTo>
                    <a:pt x="342" y="663"/>
                  </a:lnTo>
                  <a:lnTo>
                    <a:pt x="325" y="664"/>
                  </a:lnTo>
                  <a:lnTo>
                    <a:pt x="325" y="664"/>
                  </a:lnTo>
                  <a:close/>
                  <a:moveTo>
                    <a:pt x="348" y="102"/>
                  </a:moveTo>
                  <a:lnTo>
                    <a:pt x="348" y="102"/>
                  </a:lnTo>
                  <a:lnTo>
                    <a:pt x="330" y="102"/>
                  </a:lnTo>
                  <a:lnTo>
                    <a:pt x="313" y="104"/>
                  </a:lnTo>
                  <a:lnTo>
                    <a:pt x="296" y="106"/>
                  </a:lnTo>
                  <a:lnTo>
                    <a:pt x="280" y="111"/>
                  </a:lnTo>
                  <a:lnTo>
                    <a:pt x="264" y="115"/>
                  </a:lnTo>
                  <a:lnTo>
                    <a:pt x="248" y="121"/>
                  </a:lnTo>
                  <a:lnTo>
                    <a:pt x="234" y="128"/>
                  </a:lnTo>
                  <a:lnTo>
                    <a:pt x="220" y="135"/>
                  </a:lnTo>
                  <a:lnTo>
                    <a:pt x="205" y="144"/>
                  </a:lnTo>
                  <a:lnTo>
                    <a:pt x="192" y="152"/>
                  </a:lnTo>
                  <a:lnTo>
                    <a:pt x="181" y="164"/>
                  </a:lnTo>
                  <a:lnTo>
                    <a:pt x="168" y="175"/>
                  </a:lnTo>
                  <a:lnTo>
                    <a:pt x="158" y="187"/>
                  </a:lnTo>
                  <a:lnTo>
                    <a:pt x="148" y="200"/>
                  </a:lnTo>
                  <a:lnTo>
                    <a:pt x="138" y="213"/>
                  </a:lnTo>
                  <a:lnTo>
                    <a:pt x="129" y="227"/>
                  </a:lnTo>
                  <a:lnTo>
                    <a:pt x="129" y="227"/>
                  </a:lnTo>
                  <a:lnTo>
                    <a:pt x="122" y="242"/>
                  </a:lnTo>
                  <a:lnTo>
                    <a:pt x="116" y="256"/>
                  </a:lnTo>
                  <a:lnTo>
                    <a:pt x="111" y="272"/>
                  </a:lnTo>
                  <a:lnTo>
                    <a:pt x="108" y="286"/>
                  </a:lnTo>
                  <a:lnTo>
                    <a:pt x="105" y="300"/>
                  </a:lnTo>
                  <a:lnTo>
                    <a:pt x="102" y="316"/>
                  </a:lnTo>
                  <a:lnTo>
                    <a:pt x="102" y="331"/>
                  </a:lnTo>
                  <a:lnTo>
                    <a:pt x="102" y="346"/>
                  </a:lnTo>
                  <a:lnTo>
                    <a:pt x="103" y="361"/>
                  </a:lnTo>
                  <a:lnTo>
                    <a:pt x="105" y="377"/>
                  </a:lnTo>
                  <a:lnTo>
                    <a:pt x="108" y="391"/>
                  </a:lnTo>
                  <a:lnTo>
                    <a:pt x="112" y="407"/>
                  </a:lnTo>
                  <a:lnTo>
                    <a:pt x="118" y="421"/>
                  </a:lnTo>
                  <a:lnTo>
                    <a:pt x="123" y="436"/>
                  </a:lnTo>
                  <a:lnTo>
                    <a:pt x="131" y="450"/>
                  </a:lnTo>
                  <a:lnTo>
                    <a:pt x="139" y="463"/>
                  </a:lnTo>
                  <a:lnTo>
                    <a:pt x="139" y="463"/>
                  </a:lnTo>
                  <a:lnTo>
                    <a:pt x="151" y="479"/>
                  </a:lnTo>
                  <a:lnTo>
                    <a:pt x="162" y="492"/>
                  </a:lnTo>
                  <a:lnTo>
                    <a:pt x="174" y="505"/>
                  </a:lnTo>
                  <a:lnTo>
                    <a:pt x="185" y="515"/>
                  </a:lnTo>
                  <a:lnTo>
                    <a:pt x="198" y="525"/>
                  </a:lnTo>
                  <a:lnTo>
                    <a:pt x="211" y="533"/>
                  </a:lnTo>
                  <a:lnTo>
                    <a:pt x="223" y="539"/>
                  </a:lnTo>
                  <a:lnTo>
                    <a:pt x="236" y="545"/>
                  </a:lnTo>
                  <a:lnTo>
                    <a:pt x="260" y="553"/>
                  </a:lnTo>
                  <a:lnTo>
                    <a:pt x="284" y="559"/>
                  </a:lnTo>
                  <a:lnTo>
                    <a:pt x="306" y="562"/>
                  </a:lnTo>
                  <a:lnTo>
                    <a:pt x="325" y="562"/>
                  </a:lnTo>
                  <a:lnTo>
                    <a:pt x="325" y="562"/>
                  </a:lnTo>
                  <a:lnTo>
                    <a:pt x="350" y="561"/>
                  </a:lnTo>
                  <a:lnTo>
                    <a:pt x="375" y="558"/>
                  </a:lnTo>
                  <a:lnTo>
                    <a:pt x="401" y="550"/>
                  </a:lnTo>
                  <a:lnTo>
                    <a:pt x="425" y="542"/>
                  </a:lnTo>
                  <a:lnTo>
                    <a:pt x="448" y="530"/>
                  </a:lnTo>
                  <a:lnTo>
                    <a:pt x="470" y="517"/>
                  </a:lnTo>
                  <a:lnTo>
                    <a:pt x="491" y="503"/>
                  </a:lnTo>
                  <a:lnTo>
                    <a:pt x="508" y="486"/>
                  </a:lnTo>
                  <a:lnTo>
                    <a:pt x="508" y="486"/>
                  </a:lnTo>
                  <a:lnTo>
                    <a:pt x="520" y="473"/>
                  </a:lnTo>
                  <a:lnTo>
                    <a:pt x="531" y="459"/>
                  </a:lnTo>
                  <a:lnTo>
                    <a:pt x="541" y="443"/>
                  </a:lnTo>
                  <a:lnTo>
                    <a:pt x="550" y="424"/>
                  </a:lnTo>
                  <a:lnTo>
                    <a:pt x="559" y="404"/>
                  </a:lnTo>
                  <a:lnTo>
                    <a:pt x="564" y="381"/>
                  </a:lnTo>
                  <a:lnTo>
                    <a:pt x="569" y="357"/>
                  </a:lnTo>
                  <a:lnTo>
                    <a:pt x="569" y="329"/>
                  </a:lnTo>
                  <a:lnTo>
                    <a:pt x="569" y="329"/>
                  </a:lnTo>
                  <a:lnTo>
                    <a:pt x="567" y="309"/>
                  </a:lnTo>
                  <a:lnTo>
                    <a:pt x="564" y="289"/>
                  </a:lnTo>
                  <a:lnTo>
                    <a:pt x="560" y="267"/>
                  </a:lnTo>
                  <a:lnTo>
                    <a:pt x="553" y="247"/>
                  </a:lnTo>
                  <a:lnTo>
                    <a:pt x="546" y="229"/>
                  </a:lnTo>
                  <a:lnTo>
                    <a:pt x="536" y="210"/>
                  </a:lnTo>
                  <a:lnTo>
                    <a:pt x="524" y="191"/>
                  </a:lnTo>
                  <a:lnTo>
                    <a:pt x="511" y="174"/>
                  </a:lnTo>
                  <a:lnTo>
                    <a:pt x="497" y="160"/>
                  </a:lnTo>
                  <a:lnTo>
                    <a:pt x="481" y="145"/>
                  </a:lnTo>
                  <a:lnTo>
                    <a:pt x="464" y="132"/>
                  </a:lnTo>
                  <a:lnTo>
                    <a:pt x="444" y="122"/>
                  </a:lnTo>
                  <a:lnTo>
                    <a:pt x="422" y="114"/>
                  </a:lnTo>
                  <a:lnTo>
                    <a:pt x="399" y="106"/>
                  </a:lnTo>
                  <a:lnTo>
                    <a:pt x="375" y="104"/>
                  </a:lnTo>
                  <a:lnTo>
                    <a:pt x="348" y="102"/>
                  </a:lnTo>
                  <a:lnTo>
                    <a:pt x="348" y="10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Freeform 16"/>
            <p:cNvSpPr/>
            <p:nvPr/>
          </p:nvSpPr>
          <p:spPr bwMode="auto">
            <a:xfrm>
              <a:off x="7991971" y="5967413"/>
              <a:ext cx="112713" cy="163512"/>
            </a:xfrm>
            <a:custGeom>
              <a:avLst/>
              <a:gdLst>
                <a:gd name="T0" fmla="*/ 71 w 213"/>
                <a:gd name="T1" fmla="*/ 306 h 309"/>
                <a:gd name="T2" fmla="*/ 52 w 213"/>
                <a:gd name="T3" fmla="*/ 301 h 309"/>
                <a:gd name="T4" fmla="*/ 36 w 213"/>
                <a:gd name="T5" fmla="*/ 291 h 309"/>
                <a:gd name="T6" fmla="*/ 23 w 213"/>
                <a:gd name="T7" fmla="*/ 279 h 309"/>
                <a:gd name="T8" fmla="*/ 12 w 213"/>
                <a:gd name="T9" fmla="*/ 263 h 309"/>
                <a:gd name="T10" fmla="*/ 5 w 213"/>
                <a:gd name="T11" fmla="*/ 247 h 309"/>
                <a:gd name="T12" fmla="*/ 0 w 213"/>
                <a:gd name="T13" fmla="*/ 230 h 309"/>
                <a:gd name="T14" fmla="*/ 0 w 213"/>
                <a:gd name="T15" fmla="*/ 212 h 309"/>
                <a:gd name="T16" fmla="*/ 2 w 213"/>
                <a:gd name="T17" fmla="*/ 191 h 309"/>
                <a:gd name="T18" fmla="*/ 29 w 213"/>
                <a:gd name="T19" fmla="*/ 76 h 309"/>
                <a:gd name="T20" fmla="*/ 36 w 213"/>
                <a:gd name="T21" fmla="*/ 58 h 309"/>
                <a:gd name="T22" fmla="*/ 45 w 213"/>
                <a:gd name="T23" fmla="*/ 41 h 309"/>
                <a:gd name="T24" fmla="*/ 56 w 213"/>
                <a:gd name="T25" fmla="*/ 28 h 309"/>
                <a:gd name="T26" fmla="*/ 71 w 213"/>
                <a:gd name="T27" fmla="*/ 16 h 309"/>
                <a:gd name="T28" fmla="*/ 87 w 213"/>
                <a:gd name="T29" fmla="*/ 7 h 309"/>
                <a:gd name="T30" fmla="*/ 104 w 213"/>
                <a:gd name="T31" fmla="*/ 2 h 309"/>
                <a:gd name="T32" fmla="*/ 122 w 213"/>
                <a:gd name="T33" fmla="*/ 0 h 309"/>
                <a:gd name="T34" fmla="*/ 143 w 213"/>
                <a:gd name="T35" fmla="*/ 3 h 309"/>
                <a:gd name="T36" fmla="*/ 151 w 213"/>
                <a:gd name="T37" fmla="*/ 6 h 309"/>
                <a:gd name="T38" fmla="*/ 168 w 213"/>
                <a:gd name="T39" fmla="*/ 15 h 309"/>
                <a:gd name="T40" fmla="*/ 184 w 213"/>
                <a:gd name="T41" fmla="*/ 25 h 309"/>
                <a:gd name="T42" fmla="*/ 196 w 213"/>
                <a:gd name="T43" fmla="*/ 39 h 309"/>
                <a:gd name="T44" fmla="*/ 204 w 213"/>
                <a:gd name="T45" fmla="*/ 55 h 309"/>
                <a:gd name="T46" fmla="*/ 210 w 213"/>
                <a:gd name="T47" fmla="*/ 72 h 309"/>
                <a:gd name="T48" fmla="*/ 213 w 213"/>
                <a:gd name="T49" fmla="*/ 89 h 309"/>
                <a:gd name="T50" fmla="*/ 213 w 213"/>
                <a:gd name="T51" fmla="*/ 110 h 309"/>
                <a:gd name="T52" fmla="*/ 183 w 213"/>
                <a:gd name="T53" fmla="*/ 235 h 309"/>
                <a:gd name="T54" fmla="*/ 180 w 213"/>
                <a:gd name="T55" fmla="*/ 243 h 309"/>
                <a:gd name="T56" fmla="*/ 173 w 213"/>
                <a:gd name="T57" fmla="*/ 262 h 309"/>
                <a:gd name="T58" fmla="*/ 163 w 213"/>
                <a:gd name="T59" fmla="*/ 276 h 309"/>
                <a:gd name="T60" fmla="*/ 150 w 213"/>
                <a:gd name="T61" fmla="*/ 289 h 309"/>
                <a:gd name="T62" fmla="*/ 134 w 213"/>
                <a:gd name="T63" fmla="*/ 299 h 309"/>
                <a:gd name="T64" fmla="*/ 117 w 213"/>
                <a:gd name="T65" fmla="*/ 306 h 309"/>
                <a:gd name="T66" fmla="*/ 99 w 213"/>
                <a:gd name="T67" fmla="*/ 309 h 309"/>
                <a:gd name="T68" fmla="*/ 81 w 213"/>
                <a:gd name="T69" fmla="*/ 308 h 309"/>
                <a:gd name="T70" fmla="*/ 71 w 213"/>
                <a:gd name="T71" fmla="*/ 306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09">
                  <a:moveTo>
                    <a:pt x="71" y="306"/>
                  </a:moveTo>
                  <a:lnTo>
                    <a:pt x="71" y="306"/>
                  </a:lnTo>
                  <a:lnTo>
                    <a:pt x="61" y="303"/>
                  </a:lnTo>
                  <a:lnTo>
                    <a:pt x="52" y="301"/>
                  </a:lnTo>
                  <a:lnTo>
                    <a:pt x="43" y="296"/>
                  </a:lnTo>
                  <a:lnTo>
                    <a:pt x="36" y="291"/>
                  </a:lnTo>
                  <a:lnTo>
                    <a:pt x="29" y="285"/>
                  </a:lnTo>
                  <a:lnTo>
                    <a:pt x="23" y="279"/>
                  </a:lnTo>
                  <a:lnTo>
                    <a:pt x="18" y="272"/>
                  </a:lnTo>
                  <a:lnTo>
                    <a:pt x="12" y="263"/>
                  </a:lnTo>
                  <a:lnTo>
                    <a:pt x="9" y="256"/>
                  </a:lnTo>
                  <a:lnTo>
                    <a:pt x="5" y="247"/>
                  </a:lnTo>
                  <a:lnTo>
                    <a:pt x="2" y="239"/>
                  </a:lnTo>
                  <a:lnTo>
                    <a:pt x="0" y="230"/>
                  </a:lnTo>
                  <a:lnTo>
                    <a:pt x="0" y="220"/>
                  </a:lnTo>
                  <a:lnTo>
                    <a:pt x="0" y="212"/>
                  </a:lnTo>
                  <a:lnTo>
                    <a:pt x="0" y="201"/>
                  </a:lnTo>
                  <a:lnTo>
                    <a:pt x="2" y="191"/>
                  </a:lnTo>
                  <a:lnTo>
                    <a:pt x="29" y="76"/>
                  </a:lnTo>
                  <a:lnTo>
                    <a:pt x="29" y="76"/>
                  </a:lnTo>
                  <a:lnTo>
                    <a:pt x="32" y="66"/>
                  </a:lnTo>
                  <a:lnTo>
                    <a:pt x="36" y="58"/>
                  </a:lnTo>
                  <a:lnTo>
                    <a:pt x="41" y="49"/>
                  </a:lnTo>
                  <a:lnTo>
                    <a:pt x="45" y="41"/>
                  </a:lnTo>
                  <a:lnTo>
                    <a:pt x="51" y="33"/>
                  </a:lnTo>
                  <a:lnTo>
                    <a:pt x="56" y="28"/>
                  </a:lnTo>
                  <a:lnTo>
                    <a:pt x="64" y="20"/>
                  </a:lnTo>
                  <a:lnTo>
                    <a:pt x="71" y="16"/>
                  </a:lnTo>
                  <a:lnTo>
                    <a:pt x="79" y="12"/>
                  </a:lnTo>
                  <a:lnTo>
                    <a:pt x="87" y="7"/>
                  </a:lnTo>
                  <a:lnTo>
                    <a:pt x="95" y="5"/>
                  </a:lnTo>
                  <a:lnTo>
                    <a:pt x="104" y="2"/>
                  </a:lnTo>
                  <a:lnTo>
                    <a:pt x="114" y="2"/>
                  </a:lnTo>
                  <a:lnTo>
                    <a:pt x="122" y="0"/>
                  </a:lnTo>
                  <a:lnTo>
                    <a:pt x="132" y="2"/>
                  </a:lnTo>
                  <a:lnTo>
                    <a:pt x="143" y="3"/>
                  </a:lnTo>
                  <a:lnTo>
                    <a:pt x="143" y="3"/>
                  </a:lnTo>
                  <a:lnTo>
                    <a:pt x="151" y="6"/>
                  </a:lnTo>
                  <a:lnTo>
                    <a:pt x="161" y="10"/>
                  </a:lnTo>
                  <a:lnTo>
                    <a:pt x="168" y="15"/>
                  </a:lnTo>
                  <a:lnTo>
                    <a:pt x="177" y="19"/>
                  </a:lnTo>
                  <a:lnTo>
                    <a:pt x="184" y="25"/>
                  </a:lnTo>
                  <a:lnTo>
                    <a:pt x="190" y="32"/>
                  </a:lnTo>
                  <a:lnTo>
                    <a:pt x="196" y="39"/>
                  </a:lnTo>
                  <a:lnTo>
                    <a:pt x="200" y="46"/>
                  </a:lnTo>
                  <a:lnTo>
                    <a:pt x="204" y="55"/>
                  </a:lnTo>
                  <a:lnTo>
                    <a:pt x="209" y="62"/>
                  </a:lnTo>
                  <a:lnTo>
                    <a:pt x="210" y="72"/>
                  </a:lnTo>
                  <a:lnTo>
                    <a:pt x="213" y="81"/>
                  </a:lnTo>
                  <a:lnTo>
                    <a:pt x="213" y="89"/>
                  </a:lnTo>
                  <a:lnTo>
                    <a:pt x="213" y="99"/>
                  </a:lnTo>
                  <a:lnTo>
                    <a:pt x="213" y="110"/>
                  </a:lnTo>
                  <a:lnTo>
                    <a:pt x="210" y="118"/>
                  </a:lnTo>
                  <a:lnTo>
                    <a:pt x="183" y="235"/>
                  </a:lnTo>
                  <a:lnTo>
                    <a:pt x="183" y="235"/>
                  </a:lnTo>
                  <a:lnTo>
                    <a:pt x="180" y="243"/>
                  </a:lnTo>
                  <a:lnTo>
                    <a:pt x="177" y="253"/>
                  </a:lnTo>
                  <a:lnTo>
                    <a:pt x="173" y="262"/>
                  </a:lnTo>
                  <a:lnTo>
                    <a:pt x="168" y="269"/>
                  </a:lnTo>
                  <a:lnTo>
                    <a:pt x="163" y="276"/>
                  </a:lnTo>
                  <a:lnTo>
                    <a:pt x="155" y="283"/>
                  </a:lnTo>
                  <a:lnTo>
                    <a:pt x="150" y="289"/>
                  </a:lnTo>
                  <a:lnTo>
                    <a:pt x="143" y="295"/>
                  </a:lnTo>
                  <a:lnTo>
                    <a:pt x="134" y="299"/>
                  </a:lnTo>
                  <a:lnTo>
                    <a:pt x="125" y="303"/>
                  </a:lnTo>
                  <a:lnTo>
                    <a:pt x="117" y="306"/>
                  </a:lnTo>
                  <a:lnTo>
                    <a:pt x="108" y="308"/>
                  </a:lnTo>
                  <a:lnTo>
                    <a:pt x="99" y="309"/>
                  </a:lnTo>
                  <a:lnTo>
                    <a:pt x="89" y="309"/>
                  </a:lnTo>
                  <a:lnTo>
                    <a:pt x="81" y="308"/>
                  </a:lnTo>
                  <a:lnTo>
                    <a:pt x="71" y="306"/>
                  </a:lnTo>
                  <a:lnTo>
                    <a:pt x="71" y="3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36" name="그룹 35"/>
            <p:cNvGrpSpPr/>
            <p:nvPr/>
          </p:nvGrpSpPr>
          <p:grpSpPr>
            <a:xfrm>
              <a:off x="9392146" y="5262046"/>
              <a:ext cx="612284" cy="529655"/>
              <a:chOff x="10915651" y="5262046"/>
              <a:chExt cx="612284" cy="529655"/>
            </a:xfrm>
          </p:grpSpPr>
          <p:sp>
            <p:nvSpPr>
              <p:cNvPr id="37" name="Freeform 7"/>
              <p:cNvSpPr/>
              <p:nvPr/>
            </p:nvSpPr>
            <p:spPr bwMode="auto">
              <a:xfrm>
                <a:off x="10915651" y="5262046"/>
                <a:ext cx="612284" cy="529655"/>
              </a:xfrm>
              <a:custGeom>
                <a:avLst/>
                <a:gdLst>
                  <a:gd name="T0" fmla="*/ 57 w 741"/>
                  <a:gd name="T1" fmla="*/ 475 h 641"/>
                  <a:gd name="T2" fmla="*/ 79 w 741"/>
                  <a:gd name="T3" fmla="*/ 508 h 641"/>
                  <a:gd name="T4" fmla="*/ 87 w 741"/>
                  <a:gd name="T5" fmla="*/ 527 h 641"/>
                  <a:gd name="T6" fmla="*/ 90 w 741"/>
                  <a:gd name="T7" fmla="*/ 544 h 641"/>
                  <a:gd name="T8" fmla="*/ 89 w 741"/>
                  <a:gd name="T9" fmla="*/ 562 h 641"/>
                  <a:gd name="T10" fmla="*/ 80 w 741"/>
                  <a:gd name="T11" fmla="*/ 591 h 641"/>
                  <a:gd name="T12" fmla="*/ 61 w 741"/>
                  <a:gd name="T13" fmla="*/ 641 h 641"/>
                  <a:gd name="T14" fmla="*/ 110 w 741"/>
                  <a:gd name="T15" fmla="*/ 626 h 641"/>
                  <a:gd name="T16" fmla="*/ 147 w 741"/>
                  <a:gd name="T17" fmla="*/ 609 h 641"/>
                  <a:gd name="T18" fmla="*/ 180 w 741"/>
                  <a:gd name="T19" fmla="*/ 588 h 641"/>
                  <a:gd name="T20" fmla="*/ 213 w 741"/>
                  <a:gd name="T21" fmla="*/ 563 h 641"/>
                  <a:gd name="T22" fmla="*/ 279 w 741"/>
                  <a:gd name="T23" fmla="*/ 576 h 641"/>
                  <a:gd name="T24" fmla="*/ 356 w 741"/>
                  <a:gd name="T25" fmla="*/ 584 h 641"/>
                  <a:gd name="T26" fmla="*/ 417 w 741"/>
                  <a:gd name="T27" fmla="*/ 583 h 641"/>
                  <a:gd name="T28" fmla="*/ 458 w 741"/>
                  <a:gd name="T29" fmla="*/ 578 h 641"/>
                  <a:gd name="T30" fmla="*/ 496 w 741"/>
                  <a:gd name="T31" fmla="*/ 570 h 641"/>
                  <a:gd name="T32" fmla="*/ 515 w 741"/>
                  <a:gd name="T33" fmla="*/ 564 h 641"/>
                  <a:gd name="T34" fmla="*/ 560 w 741"/>
                  <a:gd name="T35" fmla="*/ 545 h 641"/>
                  <a:gd name="T36" fmla="*/ 602 w 741"/>
                  <a:gd name="T37" fmla="*/ 523 h 641"/>
                  <a:gd name="T38" fmla="*/ 640 w 741"/>
                  <a:gd name="T39" fmla="*/ 496 h 641"/>
                  <a:gd name="T40" fmla="*/ 675 w 741"/>
                  <a:gd name="T41" fmla="*/ 463 h 641"/>
                  <a:gd name="T42" fmla="*/ 704 w 741"/>
                  <a:gd name="T43" fmla="*/ 425 h 641"/>
                  <a:gd name="T44" fmla="*/ 726 w 741"/>
                  <a:gd name="T45" fmla="*/ 381 h 641"/>
                  <a:gd name="T46" fmla="*/ 739 w 741"/>
                  <a:gd name="T47" fmla="*/ 333 h 641"/>
                  <a:gd name="T48" fmla="*/ 741 w 741"/>
                  <a:gd name="T49" fmla="*/ 278 h 641"/>
                  <a:gd name="T50" fmla="*/ 740 w 741"/>
                  <a:gd name="T51" fmla="*/ 264 h 641"/>
                  <a:gd name="T52" fmla="*/ 735 w 741"/>
                  <a:gd name="T53" fmla="*/ 234 h 641"/>
                  <a:gd name="T54" fmla="*/ 726 w 741"/>
                  <a:gd name="T55" fmla="*/ 205 h 641"/>
                  <a:gd name="T56" fmla="*/ 714 w 741"/>
                  <a:gd name="T57" fmla="*/ 178 h 641"/>
                  <a:gd name="T58" fmla="*/ 699 w 741"/>
                  <a:gd name="T59" fmla="*/ 152 h 641"/>
                  <a:gd name="T60" fmla="*/ 680 w 741"/>
                  <a:gd name="T61" fmla="*/ 128 h 641"/>
                  <a:gd name="T62" fmla="*/ 659 w 741"/>
                  <a:gd name="T63" fmla="*/ 105 h 641"/>
                  <a:gd name="T64" fmla="*/ 635 w 741"/>
                  <a:gd name="T65" fmla="*/ 85 h 641"/>
                  <a:gd name="T66" fmla="*/ 596 w 741"/>
                  <a:gd name="T67" fmla="*/ 56 h 641"/>
                  <a:gd name="T68" fmla="*/ 535 w 741"/>
                  <a:gd name="T69" fmla="*/ 28 h 641"/>
                  <a:gd name="T70" fmla="*/ 468 w 741"/>
                  <a:gd name="T71" fmla="*/ 9 h 641"/>
                  <a:gd name="T72" fmla="*/ 414 w 741"/>
                  <a:gd name="T73" fmla="*/ 2 h 641"/>
                  <a:gd name="T74" fmla="*/ 377 w 741"/>
                  <a:gd name="T75" fmla="*/ 0 h 641"/>
                  <a:gd name="T76" fmla="*/ 359 w 741"/>
                  <a:gd name="T77" fmla="*/ 0 h 641"/>
                  <a:gd name="T78" fmla="*/ 304 w 741"/>
                  <a:gd name="T79" fmla="*/ 6 h 641"/>
                  <a:gd name="T80" fmla="*/ 248 w 741"/>
                  <a:gd name="T81" fmla="*/ 19 h 641"/>
                  <a:gd name="T82" fmla="*/ 196 w 741"/>
                  <a:gd name="T83" fmla="*/ 38 h 641"/>
                  <a:gd name="T84" fmla="*/ 145 w 741"/>
                  <a:gd name="T85" fmla="*/ 64 h 641"/>
                  <a:gd name="T86" fmla="*/ 100 w 741"/>
                  <a:gd name="T87" fmla="*/ 95 h 641"/>
                  <a:gd name="T88" fmla="*/ 62 w 741"/>
                  <a:gd name="T89" fmla="*/ 134 h 641"/>
                  <a:gd name="T90" fmla="*/ 32 w 741"/>
                  <a:gd name="T91" fmla="*/ 180 h 641"/>
                  <a:gd name="T92" fmla="*/ 21 w 741"/>
                  <a:gd name="T93" fmla="*/ 205 h 641"/>
                  <a:gd name="T94" fmla="*/ 11 w 741"/>
                  <a:gd name="T95" fmla="*/ 232 h 641"/>
                  <a:gd name="T96" fmla="*/ 5 w 741"/>
                  <a:gd name="T97" fmla="*/ 262 h 641"/>
                  <a:gd name="T98" fmla="*/ 0 w 741"/>
                  <a:gd name="T99" fmla="*/ 307 h 641"/>
                  <a:gd name="T100" fmla="*/ 1 w 741"/>
                  <a:gd name="T101" fmla="*/ 337 h 641"/>
                  <a:gd name="T102" fmla="*/ 6 w 741"/>
                  <a:gd name="T103" fmla="*/ 367 h 641"/>
                  <a:gd name="T104" fmla="*/ 15 w 741"/>
                  <a:gd name="T105" fmla="*/ 396 h 641"/>
                  <a:gd name="T106" fmla="*/ 27 w 741"/>
                  <a:gd name="T107" fmla="*/ 427 h 641"/>
                  <a:gd name="T108" fmla="*/ 46 w 741"/>
                  <a:gd name="T109" fmla="*/ 458 h 641"/>
                  <a:gd name="T110" fmla="*/ 57 w 741"/>
                  <a:gd name="T111" fmla="*/ 475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1" h="641">
                    <a:moveTo>
                      <a:pt x="57" y="475"/>
                    </a:moveTo>
                    <a:lnTo>
                      <a:pt x="57" y="475"/>
                    </a:lnTo>
                    <a:lnTo>
                      <a:pt x="73" y="498"/>
                    </a:lnTo>
                    <a:lnTo>
                      <a:pt x="79" y="508"/>
                    </a:lnTo>
                    <a:lnTo>
                      <a:pt x="84" y="518"/>
                    </a:lnTo>
                    <a:lnTo>
                      <a:pt x="87" y="527"/>
                    </a:lnTo>
                    <a:lnTo>
                      <a:pt x="89" y="535"/>
                    </a:lnTo>
                    <a:lnTo>
                      <a:pt x="90" y="544"/>
                    </a:lnTo>
                    <a:lnTo>
                      <a:pt x="90" y="553"/>
                    </a:lnTo>
                    <a:lnTo>
                      <a:pt x="89" y="562"/>
                    </a:lnTo>
                    <a:lnTo>
                      <a:pt x="87" y="571"/>
                    </a:lnTo>
                    <a:lnTo>
                      <a:pt x="80" y="591"/>
                    </a:lnTo>
                    <a:lnTo>
                      <a:pt x="61" y="641"/>
                    </a:lnTo>
                    <a:lnTo>
                      <a:pt x="61" y="641"/>
                    </a:lnTo>
                    <a:lnTo>
                      <a:pt x="87" y="635"/>
                    </a:lnTo>
                    <a:lnTo>
                      <a:pt x="110" y="626"/>
                    </a:lnTo>
                    <a:lnTo>
                      <a:pt x="130" y="617"/>
                    </a:lnTo>
                    <a:lnTo>
                      <a:pt x="147" y="609"/>
                    </a:lnTo>
                    <a:lnTo>
                      <a:pt x="165" y="598"/>
                    </a:lnTo>
                    <a:lnTo>
                      <a:pt x="180" y="588"/>
                    </a:lnTo>
                    <a:lnTo>
                      <a:pt x="213" y="563"/>
                    </a:lnTo>
                    <a:lnTo>
                      <a:pt x="213" y="563"/>
                    </a:lnTo>
                    <a:lnTo>
                      <a:pt x="244" y="570"/>
                    </a:lnTo>
                    <a:lnTo>
                      <a:pt x="279" y="576"/>
                    </a:lnTo>
                    <a:lnTo>
                      <a:pt x="316" y="581"/>
                    </a:lnTo>
                    <a:lnTo>
                      <a:pt x="356" y="584"/>
                    </a:lnTo>
                    <a:lnTo>
                      <a:pt x="397" y="584"/>
                    </a:lnTo>
                    <a:lnTo>
                      <a:pt x="417" y="583"/>
                    </a:lnTo>
                    <a:lnTo>
                      <a:pt x="438" y="581"/>
                    </a:lnTo>
                    <a:lnTo>
                      <a:pt x="458" y="578"/>
                    </a:lnTo>
                    <a:lnTo>
                      <a:pt x="478" y="574"/>
                    </a:lnTo>
                    <a:lnTo>
                      <a:pt x="496" y="570"/>
                    </a:lnTo>
                    <a:lnTo>
                      <a:pt x="515" y="564"/>
                    </a:lnTo>
                    <a:lnTo>
                      <a:pt x="515" y="564"/>
                    </a:lnTo>
                    <a:lnTo>
                      <a:pt x="537" y="555"/>
                    </a:lnTo>
                    <a:lnTo>
                      <a:pt x="560" y="545"/>
                    </a:lnTo>
                    <a:lnTo>
                      <a:pt x="581" y="535"/>
                    </a:lnTo>
                    <a:lnTo>
                      <a:pt x="602" y="523"/>
                    </a:lnTo>
                    <a:lnTo>
                      <a:pt x="622" y="511"/>
                    </a:lnTo>
                    <a:lnTo>
                      <a:pt x="640" y="496"/>
                    </a:lnTo>
                    <a:lnTo>
                      <a:pt x="659" y="480"/>
                    </a:lnTo>
                    <a:lnTo>
                      <a:pt x="675" y="463"/>
                    </a:lnTo>
                    <a:lnTo>
                      <a:pt x="690" y="445"/>
                    </a:lnTo>
                    <a:lnTo>
                      <a:pt x="704" y="425"/>
                    </a:lnTo>
                    <a:lnTo>
                      <a:pt x="716" y="404"/>
                    </a:lnTo>
                    <a:lnTo>
                      <a:pt x="726" y="381"/>
                    </a:lnTo>
                    <a:lnTo>
                      <a:pt x="734" y="358"/>
                    </a:lnTo>
                    <a:lnTo>
                      <a:pt x="739" y="333"/>
                    </a:lnTo>
                    <a:lnTo>
                      <a:pt x="741" y="306"/>
                    </a:lnTo>
                    <a:lnTo>
                      <a:pt x="741" y="278"/>
                    </a:lnTo>
                    <a:lnTo>
                      <a:pt x="741" y="278"/>
                    </a:lnTo>
                    <a:lnTo>
                      <a:pt x="740" y="264"/>
                    </a:lnTo>
                    <a:lnTo>
                      <a:pt x="737" y="249"/>
                    </a:lnTo>
                    <a:lnTo>
                      <a:pt x="735" y="234"/>
                    </a:lnTo>
                    <a:lnTo>
                      <a:pt x="731" y="219"/>
                    </a:lnTo>
                    <a:lnTo>
                      <a:pt x="726" y="205"/>
                    </a:lnTo>
                    <a:lnTo>
                      <a:pt x="720" y="191"/>
                    </a:lnTo>
                    <a:lnTo>
                      <a:pt x="714" y="178"/>
                    </a:lnTo>
                    <a:lnTo>
                      <a:pt x="706" y="164"/>
                    </a:lnTo>
                    <a:lnTo>
                      <a:pt x="699" y="152"/>
                    </a:lnTo>
                    <a:lnTo>
                      <a:pt x="690" y="139"/>
                    </a:lnTo>
                    <a:lnTo>
                      <a:pt x="680" y="128"/>
                    </a:lnTo>
                    <a:lnTo>
                      <a:pt x="670" y="116"/>
                    </a:lnTo>
                    <a:lnTo>
                      <a:pt x="659" y="105"/>
                    </a:lnTo>
                    <a:lnTo>
                      <a:pt x="648" y="95"/>
                    </a:lnTo>
                    <a:lnTo>
                      <a:pt x="635" y="85"/>
                    </a:lnTo>
                    <a:lnTo>
                      <a:pt x="623" y="75"/>
                    </a:lnTo>
                    <a:lnTo>
                      <a:pt x="596" y="56"/>
                    </a:lnTo>
                    <a:lnTo>
                      <a:pt x="567" y="41"/>
                    </a:lnTo>
                    <a:lnTo>
                      <a:pt x="535" y="28"/>
                    </a:lnTo>
                    <a:lnTo>
                      <a:pt x="503" y="16"/>
                    </a:lnTo>
                    <a:lnTo>
                      <a:pt x="468" y="9"/>
                    </a:lnTo>
                    <a:lnTo>
                      <a:pt x="433" y="3"/>
                    </a:lnTo>
                    <a:lnTo>
                      <a:pt x="414" y="2"/>
                    </a:lnTo>
                    <a:lnTo>
                      <a:pt x="396" y="0"/>
                    </a:lnTo>
                    <a:lnTo>
                      <a:pt x="377" y="0"/>
                    </a:lnTo>
                    <a:lnTo>
                      <a:pt x="359" y="0"/>
                    </a:lnTo>
                    <a:lnTo>
                      <a:pt x="359" y="0"/>
                    </a:lnTo>
                    <a:lnTo>
                      <a:pt x="331" y="3"/>
                    </a:lnTo>
                    <a:lnTo>
                      <a:pt x="304" y="6"/>
                    </a:lnTo>
                    <a:lnTo>
                      <a:pt x="275" y="11"/>
                    </a:lnTo>
                    <a:lnTo>
                      <a:pt x="248" y="19"/>
                    </a:lnTo>
                    <a:lnTo>
                      <a:pt x="222" y="28"/>
                    </a:lnTo>
                    <a:lnTo>
                      <a:pt x="196" y="38"/>
                    </a:lnTo>
                    <a:lnTo>
                      <a:pt x="170" y="50"/>
                    </a:lnTo>
                    <a:lnTo>
                      <a:pt x="145" y="64"/>
                    </a:lnTo>
                    <a:lnTo>
                      <a:pt x="123" y="78"/>
                    </a:lnTo>
                    <a:lnTo>
                      <a:pt x="100" y="95"/>
                    </a:lnTo>
                    <a:lnTo>
                      <a:pt x="80" y="113"/>
                    </a:lnTo>
                    <a:lnTo>
                      <a:pt x="62" y="134"/>
                    </a:lnTo>
                    <a:lnTo>
                      <a:pt x="46" y="157"/>
                    </a:lnTo>
                    <a:lnTo>
                      <a:pt x="32" y="180"/>
                    </a:lnTo>
                    <a:lnTo>
                      <a:pt x="26" y="193"/>
                    </a:lnTo>
                    <a:lnTo>
                      <a:pt x="21" y="205"/>
                    </a:lnTo>
                    <a:lnTo>
                      <a:pt x="16" y="219"/>
                    </a:lnTo>
                    <a:lnTo>
                      <a:pt x="11" y="232"/>
                    </a:lnTo>
                    <a:lnTo>
                      <a:pt x="11" y="232"/>
                    </a:lnTo>
                    <a:lnTo>
                      <a:pt x="5" y="262"/>
                    </a:lnTo>
                    <a:lnTo>
                      <a:pt x="1" y="292"/>
                    </a:lnTo>
                    <a:lnTo>
                      <a:pt x="0" y="307"/>
                    </a:lnTo>
                    <a:lnTo>
                      <a:pt x="0" y="322"/>
                    </a:lnTo>
                    <a:lnTo>
                      <a:pt x="1" y="337"/>
                    </a:lnTo>
                    <a:lnTo>
                      <a:pt x="2" y="352"/>
                    </a:lnTo>
                    <a:lnTo>
                      <a:pt x="6" y="367"/>
                    </a:lnTo>
                    <a:lnTo>
                      <a:pt x="10" y="381"/>
                    </a:lnTo>
                    <a:lnTo>
                      <a:pt x="15" y="396"/>
                    </a:lnTo>
                    <a:lnTo>
                      <a:pt x="21" y="411"/>
                    </a:lnTo>
                    <a:lnTo>
                      <a:pt x="27" y="427"/>
                    </a:lnTo>
                    <a:lnTo>
                      <a:pt x="36" y="442"/>
                    </a:lnTo>
                    <a:lnTo>
                      <a:pt x="46" y="458"/>
                    </a:lnTo>
                    <a:lnTo>
                      <a:pt x="57" y="475"/>
                    </a:lnTo>
                    <a:lnTo>
                      <a:pt x="57" y="475"/>
                    </a:lnTo>
                    <a:close/>
                  </a:path>
                </a:pathLst>
              </a:custGeom>
              <a:solidFill>
                <a:schemeClr val="bg1">
                  <a:lumMod val="50000"/>
                </a:schemeClr>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38" name="그룹 37"/>
              <p:cNvGrpSpPr/>
              <p:nvPr/>
            </p:nvGrpSpPr>
            <p:grpSpPr>
              <a:xfrm>
                <a:off x="11104046" y="5324018"/>
                <a:ext cx="242931" cy="369354"/>
                <a:chOff x="7672388" y="7251700"/>
                <a:chExt cx="466725" cy="709613"/>
              </a:xfrm>
              <a:solidFill>
                <a:schemeClr val="tx1"/>
              </a:solidFill>
            </p:grpSpPr>
            <p:sp>
              <p:nvSpPr>
                <p:cNvPr id="39" name="Freeform 14"/>
                <p:cNvSpPr/>
                <p:nvPr/>
              </p:nvSpPr>
              <p:spPr bwMode="auto">
                <a:xfrm>
                  <a:off x="7827963" y="7821613"/>
                  <a:ext cx="139700" cy="139700"/>
                </a:xfrm>
                <a:custGeom>
                  <a:avLst/>
                  <a:gdLst>
                    <a:gd name="T0" fmla="*/ 76 w 88"/>
                    <a:gd name="T1" fmla="*/ 75 h 88"/>
                    <a:gd name="T2" fmla="*/ 76 w 88"/>
                    <a:gd name="T3" fmla="*/ 75 h 88"/>
                    <a:gd name="T4" fmla="*/ 70 w 88"/>
                    <a:gd name="T5" fmla="*/ 80 h 88"/>
                    <a:gd name="T6" fmla="*/ 62 w 88"/>
                    <a:gd name="T7" fmla="*/ 84 h 88"/>
                    <a:gd name="T8" fmla="*/ 54 w 88"/>
                    <a:gd name="T9" fmla="*/ 87 h 88"/>
                    <a:gd name="T10" fmla="*/ 45 w 88"/>
                    <a:gd name="T11" fmla="*/ 88 h 88"/>
                    <a:gd name="T12" fmla="*/ 45 w 88"/>
                    <a:gd name="T13" fmla="*/ 88 h 88"/>
                    <a:gd name="T14" fmla="*/ 36 w 88"/>
                    <a:gd name="T15" fmla="*/ 87 h 88"/>
                    <a:gd name="T16" fmla="*/ 29 w 88"/>
                    <a:gd name="T17" fmla="*/ 85 h 88"/>
                    <a:gd name="T18" fmla="*/ 21 w 88"/>
                    <a:gd name="T19" fmla="*/ 82 h 88"/>
                    <a:gd name="T20" fmla="*/ 14 w 88"/>
                    <a:gd name="T21" fmla="*/ 77 h 88"/>
                    <a:gd name="T22" fmla="*/ 14 w 88"/>
                    <a:gd name="T23" fmla="*/ 77 h 88"/>
                    <a:gd name="T24" fmla="*/ 8 w 88"/>
                    <a:gd name="T25" fmla="*/ 70 h 88"/>
                    <a:gd name="T26" fmla="*/ 4 w 88"/>
                    <a:gd name="T27" fmla="*/ 63 h 88"/>
                    <a:gd name="T28" fmla="*/ 2 w 88"/>
                    <a:gd name="T29" fmla="*/ 54 h 88"/>
                    <a:gd name="T30" fmla="*/ 0 w 88"/>
                    <a:gd name="T31" fmla="*/ 44 h 88"/>
                    <a:gd name="T32" fmla="*/ 0 w 88"/>
                    <a:gd name="T33" fmla="*/ 44 h 88"/>
                    <a:gd name="T34" fmla="*/ 0 w 88"/>
                    <a:gd name="T35" fmla="*/ 36 h 88"/>
                    <a:gd name="T36" fmla="*/ 3 w 88"/>
                    <a:gd name="T37" fmla="*/ 27 h 88"/>
                    <a:gd name="T38" fmla="*/ 6 w 88"/>
                    <a:gd name="T39" fmla="*/ 19 h 88"/>
                    <a:gd name="T40" fmla="*/ 13 w 88"/>
                    <a:gd name="T41" fmla="*/ 12 h 88"/>
                    <a:gd name="T42" fmla="*/ 13 w 88"/>
                    <a:gd name="T43" fmla="*/ 12 h 88"/>
                    <a:gd name="T44" fmla="*/ 19 w 88"/>
                    <a:gd name="T45" fmla="*/ 7 h 88"/>
                    <a:gd name="T46" fmla="*/ 28 w 88"/>
                    <a:gd name="T47" fmla="*/ 3 h 88"/>
                    <a:gd name="T48" fmla="*/ 35 w 88"/>
                    <a:gd name="T49" fmla="*/ 1 h 88"/>
                    <a:gd name="T50" fmla="*/ 44 w 88"/>
                    <a:gd name="T51" fmla="*/ 0 h 88"/>
                    <a:gd name="T52" fmla="*/ 44 w 88"/>
                    <a:gd name="T53" fmla="*/ 0 h 88"/>
                    <a:gd name="T54" fmla="*/ 54 w 88"/>
                    <a:gd name="T55" fmla="*/ 0 h 88"/>
                    <a:gd name="T56" fmla="*/ 61 w 88"/>
                    <a:gd name="T57" fmla="*/ 2 h 88"/>
                    <a:gd name="T58" fmla="*/ 69 w 88"/>
                    <a:gd name="T59" fmla="*/ 6 h 88"/>
                    <a:gd name="T60" fmla="*/ 76 w 88"/>
                    <a:gd name="T61" fmla="*/ 12 h 88"/>
                    <a:gd name="T62" fmla="*/ 76 w 88"/>
                    <a:gd name="T63" fmla="*/ 12 h 88"/>
                    <a:gd name="T64" fmla="*/ 81 w 88"/>
                    <a:gd name="T65" fmla="*/ 18 h 88"/>
                    <a:gd name="T66" fmla="*/ 86 w 88"/>
                    <a:gd name="T67" fmla="*/ 26 h 88"/>
                    <a:gd name="T68" fmla="*/ 88 w 88"/>
                    <a:gd name="T69" fmla="*/ 34 h 88"/>
                    <a:gd name="T70" fmla="*/ 88 w 88"/>
                    <a:gd name="T71" fmla="*/ 43 h 88"/>
                    <a:gd name="T72" fmla="*/ 88 w 88"/>
                    <a:gd name="T73" fmla="*/ 43 h 88"/>
                    <a:gd name="T74" fmla="*/ 88 w 88"/>
                    <a:gd name="T75" fmla="*/ 53 h 88"/>
                    <a:gd name="T76" fmla="*/ 86 w 88"/>
                    <a:gd name="T77" fmla="*/ 62 h 88"/>
                    <a:gd name="T78" fmla="*/ 82 w 88"/>
                    <a:gd name="T79" fmla="*/ 69 h 88"/>
                    <a:gd name="T80" fmla="*/ 76 w 88"/>
                    <a:gd name="T81" fmla="*/ 75 h 88"/>
                    <a:gd name="T82" fmla="*/ 76 w 88"/>
                    <a:gd name="T83"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8">
                      <a:moveTo>
                        <a:pt x="76" y="75"/>
                      </a:moveTo>
                      <a:lnTo>
                        <a:pt x="76" y="75"/>
                      </a:lnTo>
                      <a:lnTo>
                        <a:pt x="70" y="80"/>
                      </a:lnTo>
                      <a:lnTo>
                        <a:pt x="62" y="84"/>
                      </a:lnTo>
                      <a:lnTo>
                        <a:pt x="54" y="87"/>
                      </a:lnTo>
                      <a:lnTo>
                        <a:pt x="45" y="88"/>
                      </a:lnTo>
                      <a:lnTo>
                        <a:pt x="45" y="88"/>
                      </a:lnTo>
                      <a:lnTo>
                        <a:pt x="36" y="87"/>
                      </a:lnTo>
                      <a:lnTo>
                        <a:pt x="29" y="85"/>
                      </a:lnTo>
                      <a:lnTo>
                        <a:pt x="21" y="82"/>
                      </a:lnTo>
                      <a:lnTo>
                        <a:pt x="14" y="77"/>
                      </a:lnTo>
                      <a:lnTo>
                        <a:pt x="14" y="77"/>
                      </a:lnTo>
                      <a:lnTo>
                        <a:pt x="8" y="70"/>
                      </a:lnTo>
                      <a:lnTo>
                        <a:pt x="4" y="63"/>
                      </a:lnTo>
                      <a:lnTo>
                        <a:pt x="2" y="54"/>
                      </a:lnTo>
                      <a:lnTo>
                        <a:pt x="0" y="44"/>
                      </a:lnTo>
                      <a:lnTo>
                        <a:pt x="0" y="44"/>
                      </a:lnTo>
                      <a:lnTo>
                        <a:pt x="0" y="36"/>
                      </a:lnTo>
                      <a:lnTo>
                        <a:pt x="3" y="27"/>
                      </a:lnTo>
                      <a:lnTo>
                        <a:pt x="6" y="19"/>
                      </a:lnTo>
                      <a:lnTo>
                        <a:pt x="13" y="12"/>
                      </a:lnTo>
                      <a:lnTo>
                        <a:pt x="13" y="12"/>
                      </a:lnTo>
                      <a:lnTo>
                        <a:pt x="19" y="7"/>
                      </a:lnTo>
                      <a:lnTo>
                        <a:pt x="28" y="3"/>
                      </a:lnTo>
                      <a:lnTo>
                        <a:pt x="35" y="1"/>
                      </a:lnTo>
                      <a:lnTo>
                        <a:pt x="44" y="0"/>
                      </a:lnTo>
                      <a:lnTo>
                        <a:pt x="44" y="0"/>
                      </a:lnTo>
                      <a:lnTo>
                        <a:pt x="54" y="0"/>
                      </a:lnTo>
                      <a:lnTo>
                        <a:pt x="61" y="2"/>
                      </a:lnTo>
                      <a:lnTo>
                        <a:pt x="69" y="6"/>
                      </a:lnTo>
                      <a:lnTo>
                        <a:pt x="76" y="12"/>
                      </a:lnTo>
                      <a:lnTo>
                        <a:pt x="76" y="12"/>
                      </a:lnTo>
                      <a:lnTo>
                        <a:pt x="81" y="18"/>
                      </a:lnTo>
                      <a:lnTo>
                        <a:pt x="86" y="26"/>
                      </a:lnTo>
                      <a:lnTo>
                        <a:pt x="88" y="34"/>
                      </a:lnTo>
                      <a:lnTo>
                        <a:pt x="88" y="43"/>
                      </a:lnTo>
                      <a:lnTo>
                        <a:pt x="88" y="43"/>
                      </a:lnTo>
                      <a:lnTo>
                        <a:pt x="88" y="53"/>
                      </a:lnTo>
                      <a:lnTo>
                        <a:pt x="86" y="62"/>
                      </a:lnTo>
                      <a:lnTo>
                        <a:pt x="82" y="69"/>
                      </a:lnTo>
                      <a:lnTo>
                        <a:pt x="76" y="75"/>
                      </a:lnTo>
                      <a:lnTo>
                        <a:pt x="76"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15"/>
                <p:cNvSpPr/>
                <p:nvPr/>
              </p:nvSpPr>
              <p:spPr bwMode="auto">
                <a:xfrm>
                  <a:off x="7672388" y="7251700"/>
                  <a:ext cx="466725" cy="525463"/>
                </a:xfrm>
                <a:custGeom>
                  <a:avLst/>
                  <a:gdLst>
                    <a:gd name="T0" fmla="*/ 280 w 294"/>
                    <a:gd name="T1" fmla="*/ 169 h 331"/>
                    <a:gd name="T2" fmla="*/ 261 w 294"/>
                    <a:gd name="T3" fmla="*/ 192 h 331"/>
                    <a:gd name="T4" fmla="*/ 211 w 294"/>
                    <a:gd name="T5" fmla="*/ 239 h 331"/>
                    <a:gd name="T6" fmla="*/ 190 w 294"/>
                    <a:gd name="T7" fmla="*/ 263 h 331"/>
                    <a:gd name="T8" fmla="*/ 183 w 294"/>
                    <a:gd name="T9" fmla="*/ 280 h 331"/>
                    <a:gd name="T10" fmla="*/ 178 w 294"/>
                    <a:gd name="T11" fmla="*/ 300 h 331"/>
                    <a:gd name="T12" fmla="*/ 170 w 294"/>
                    <a:gd name="T13" fmla="*/ 319 h 331"/>
                    <a:gd name="T14" fmla="*/ 157 w 294"/>
                    <a:gd name="T15" fmla="*/ 330 h 331"/>
                    <a:gd name="T16" fmla="*/ 143 w 294"/>
                    <a:gd name="T17" fmla="*/ 331 h 331"/>
                    <a:gd name="T18" fmla="*/ 123 w 294"/>
                    <a:gd name="T19" fmla="*/ 326 h 331"/>
                    <a:gd name="T20" fmla="*/ 113 w 294"/>
                    <a:gd name="T21" fmla="*/ 316 h 331"/>
                    <a:gd name="T22" fmla="*/ 107 w 294"/>
                    <a:gd name="T23" fmla="*/ 293 h 331"/>
                    <a:gd name="T24" fmla="*/ 108 w 294"/>
                    <a:gd name="T25" fmla="*/ 269 h 331"/>
                    <a:gd name="T26" fmla="*/ 113 w 294"/>
                    <a:gd name="T27" fmla="*/ 249 h 331"/>
                    <a:gd name="T28" fmla="*/ 128 w 294"/>
                    <a:gd name="T29" fmla="*/ 225 h 331"/>
                    <a:gd name="T30" fmla="*/ 148 w 294"/>
                    <a:gd name="T31" fmla="*/ 202 h 331"/>
                    <a:gd name="T32" fmla="*/ 194 w 294"/>
                    <a:gd name="T33" fmla="*/ 159 h 331"/>
                    <a:gd name="T34" fmla="*/ 209 w 294"/>
                    <a:gd name="T35" fmla="*/ 140 h 331"/>
                    <a:gd name="T36" fmla="*/ 213 w 294"/>
                    <a:gd name="T37" fmla="*/ 129 h 331"/>
                    <a:gd name="T38" fmla="*/ 213 w 294"/>
                    <a:gd name="T39" fmla="*/ 105 h 331"/>
                    <a:gd name="T40" fmla="*/ 195 w 294"/>
                    <a:gd name="T41" fmla="*/ 78 h 331"/>
                    <a:gd name="T42" fmla="*/ 175 w 294"/>
                    <a:gd name="T43" fmla="*/ 66 h 331"/>
                    <a:gd name="T44" fmla="*/ 150 w 294"/>
                    <a:gd name="T45" fmla="*/ 62 h 331"/>
                    <a:gd name="T46" fmla="*/ 111 w 294"/>
                    <a:gd name="T47" fmla="*/ 72 h 331"/>
                    <a:gd name="T48" fmla="*/ 95 w 294"/>
                    <a:gd name="T49" fmla="*/ 88 h 331"/>
                    <a:gd name="T50" fmla="*/ 77 w 294"/>
                    <a:gd name="T51" fmla="*/ 128 h 331"/>
                    <a:gd name="T52" fmla="*/ 71 w 294"/>
                    <a:gd name="T53" fmla="*/ 143 h 331"/>
                    <a:gd name="T54" fmla="*/ 57 w 294"/>
                    <a:gd name="T55" fmla="*/ 156 h 331"/>
                    <a:gd name="T56" fmla="*/ 40 w 294"/>
                    <a:gd name="T57" fmla="*/ 161 h 331"/>
                    <a:gd name="T58" fmla="*/ 24 w 294"/>
                    <a:gd name="T59" fmla="*/ 159 h 331"/>
                    <a:gd name="T60" fmla="*/ 11 w 294"/>
                    <a:gd name="T61" fmla="*/ 150 h 331"/>
                    <a:gd name="T62" fmla="*/ 0 w 294"/>
                    <a:gd name="T63" fmla="*/ 131 h 331"/>
                    <a:gd name="T64" fmla="*/ 0 w 294"/>
                    <a:gd name="T65" fmla="*/ 112 h 331"/>
                    <a:gd name="T66" fmla="*/ 16 w 294"/>
                    <a:gd name="T67" fmla="*/ 68 h 331"/>
                    <a:gd name="T68" fmla="*/ 39 w 294"/>
                    <a:gd name="T69" fmla="*/ 42 h 331"/>
                    <a:gd name="T70" fmla="*/ 68 w 294"/>
                    <a:gd name="T71" fmla="*/ 20 h 331"/>
                    <a:gd name="T72" fmla="*/ 127 w 294"/>
                    <a:gd name="T73" fmla="*/ 1 h 331"/>
                    <a:gd name="T74" fmla="*/ 170 w 294"/>
                    <a:gd name="T75" fmla="*/ 1 h 331"/>
                    <a:gd name="T76" fmla="*/ 225 w 294"/>
                    <a:gd name="T77" fmla="*/ 15 h 331"/>
                    <a:gd name="T78" fmla="*/ 255 w 294"/>
                    <a:gd name="T79" fmla="*/ 33 h 331"/>
                    <a:gd name="T80" fmla="*/ 276 w 294"/>
                    <a:gd name="T81" fmla="*/ 57 h 331"/>
                    <a:gd name="T82" fmla="*/ 293 w 294"/>
                    <a:gd name="T83" fmla="*/ 100 h 331"/>
                    <a:gd name="T84" fmla="*/ 294 w 294"/>
                    <a:gd name="T85" fmla="*/ 128 h 331"/>
                    <a:gd name="T86" fmla="*/ 286 w 294"/>
                    <a:gd name="T87" fmla="*/ 16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331">
                      <a:moveTo>
                        <a:pt x="286" y="160"/>
                      </a:moveTo>
                      <a:lnTo>
                        <a:pt x="286" y="160"/>
                      </a:lnTo>
                      <a:lnTo>
                        <a:pt x="280" y="169"/>
                      </a:lnTo>
                      <a:lnTo>
                        <a:pt x="275" y="177"/>
                      </a:lnTo>
                      <a:lnTo>
                        <a:pt x="268" y="185"/>
                      </a:lnTo>
                      <a:lnTo>
                        <a:pt x="261" y="192"/>
                      </a:lnTo>
                      <a:lnTo>
                        <a:pt x="261" y="192"/>
                      </a:lnTo>
                      <a:lnTo>
                        <a:pt x="211" y="239"/>
                      </a:lnTo>
                      <a:lnTo>
                        <a:pt x="211" y="239"/>
                      </a:lnTo>
                      <a:lnTo>
                        <a:pt x="196" y="256"/>
                      </a:lnTo>
                      <a:lnTo>
                        <a:pt x="196" y="256"/>
                      </a:lnTo>
                      <a:lnTo>
                        <a:pt x="190" y="263"/>
                      </a:lnTo>
                      <a:lnTo>
                        <a:pt x="186" y="269"/>
                      </a:lnTo>
                      <a:lnTo>
                        <a:pt x="186" y="269"/>
                      </a:lnTo>
                      <a:lnTo>
                        <a:pt x="183" y="280"/>
                      </a:lnTo>
                      <a:lnTo>
                        <a:pt x="183" y="280"/>
                      </a:lnTo>
                      <a:lnTo>
                        <a:pt x="178" y="300"/>
                      </a:lnTo>
                      <a:lnTo>
                        <a:pt x="178" y="300"/>
                      </a:lnTo>
                      <a:lnTo>
                        <a:pt x="176" y="308"/>
                      </a:lnTo>
                      <a:lnTo>
                        <a:pt x="174" y="314"/>
                      </a:lnTo>
                      <a:lnTo>
                        <a:pt x="170" y="319"/>
                      </a:lnTo>
                      <a:lnTo>
                        <a:pt x="167" y="324"/>
                      </a:lnTo>
                      <a:lnTo>
                        <a:pt x="162" y="328"/>
                      </a:lnTo>
                      <a:lnTo>
                        <a:pt x="157" y="330"/>
                      </a:lnTo>
                      <a:lnTo>
                        <a:pt x="150" y="331"/>
                      </a:lnTo>
                      <a:lnTo>
                        <a:pt x="143" y="331"/>
                      </a:lnTo>
                      <a:lnTo>
                        <a:pt x="143" y="331"/>
                      </a:lnTo>
                      <a:lnTo>
                        <a:pt x="136" y="331"/>
                      </a:lnTo>
                      <a:lnTo>
                        <a:pt x="129" y="329"/>
                      </a:lnTo>
                      <a:lnTo>
                        <a:pt x="123" y="326"/>
                      </a:lnTo>
                      <a:lnTo>
                        <a:pt x="117" y="321"/>
                      </a:lnTo>
                      <a:lnTo>
                        <a:pt x="117" y="321"/>
                      </a:lnTo>
                      <a:lnTo>
                        <a:pt x="113" y="316"/>
                      </a:lnTo>
                      <a:lnTo>
                        <a:pt x="109" y="310"/>
                      </a:lnTo>
                      <a:lnTo>
                        <a:pt x="107" y="302"/>
                      </a:lnTo>
                      <a:lnTo>
                        <a:pt x="107" y="293"/>
                      </a:lnTo>
                      <a:lnTo>
                        <a:pt x="107" y="293"/>
                      </a:lnTo>
                      <a:lnTo>
                        <a:pt x="107" y="280"/>
                      </a:lnTo>
                      <a:lnTo>
                        <a:pt x="108" y="269"/>
                      </a:lnTo>
                      <a:lnTo>
                        <a:pt x="111" y="259"/>
                      </a:lnTo>
                      <a:lnTo>
                        <a:pt x="113" y="249"/>
                      </a:lnTo>
                      <a:lnTo>
                        <a:pt x="113" y="249"/>
                      </a:lnTo>
                      <a:lnTo>
                        <a:pt x="118" y="241"/>
                      </a:lnTo>
                      <a:lnTo>
                        <a:pt x="122" y="232"/>
                      </a:lnTo>
                      <a:lnTo>
                        <a:pt x="128" y="225"/>
                      </a:lnTo>
                      <a:lnTo>
                        <a:pt x="133" y="217"/>
                      </a:lnTo>
                      <a:lnTo>
                        <a:pt x="133" y="217"/>
                      </a:lnTo>
                      <a:lnTo>
                        <a:pt x="148" y="202"/>
                      </a:lnTo>
                      <a:lnTo>
                        <a:pt x="168" y="184"/>
                      </a:lnTo>
                      <a:lnTo>
                        <a:pt x="168" y="184"/>
                      </a:lnTo>
                      <a:lnTo>
                        <a:pt x="194" y="159"/>
                      </a:lnTo>
                      <a:lnTo>
                        <a:pt x="194" y="159"/>
                      </a:lnTo>
                      <a:lnTo>
                        <a:pt x="201" y="150"/>
                      </a:lnTo>
                      <a:lnTo>
                        <a:pt x="209" y="140"/>
                      </a:lnTo>
                      <a:lnTo>
                        <a:pt x="209" y="140"/>
                      </a:lnTo>
                      <a:lnTo>
                        <a:pt x="210" y="134"/>
                      </a:lnTo>
                      <a:lnTo>
                        <a:pt x="213" y="129"/>
                      </a:lnTo>
                      <a:lnTo>
                        <a:pt x="214" y="118"/>
                      </a:lnTo>
                      <a:lnTo>
                        <a:pt x="214" y="118"/>
                      </a:lnTo>
                      <a:lnTo>
                        <a:pt x="213" y="105"/>
                      </a:lnTo>
                      <a:lnTo>
                        <a:pt x="209" y="95"/>
                      </a:lnTo>
                      <a:lnTo>
                        <a:pt x="204" y="87"/>
                      </a:lnTo>
                      <a:lnTo>
                        <a:pt x="195" y="78"/>
                      </a:lnTo>
                      <a:lnTo>
                        <a:pt x="195" y="78"/>
                      </a:lnTo>
                      <a:lnTo>
                        <a:pt x="186" y="71"/>
                      </a:lnTo>
                      <a:lnTo>
                        <a:pt x="175" y="66"/>
                      </a:lnTo>
                      <a:lnTo>
                        <a:pt x="163" y="63"/>
                      </a:lnTo>
                      <a:lnTo>
                        <a:pt x="150" y="62"/>
                      </a:lnTo>
                      <a:lnTo>
                        <a:pt x="150" y="62"/>
                      </a:lnTo>
                      <a:lnTo>
                        <a:pt x="134" y="63"/>
                      </a:lnTo>
                      <a:lnTo>
                        <a:pt x="122" y="67"/>
                      </a:lnTo>
                      <a:lnTo>
                        <a:pt x="111" y="72"/>
                      </a:lnTo>
                      <a:lnTo>
                        <a:pt x="102" y="79"/>
                      </a:lnTo>
                      <a:lnTo>
                        <a:pt x="102" y="79"/>
                      </a:lnTo>
                      <a:lnTo>
                        <a:pt x="95" y="88"/>
                      </a:lnTo>
                      <a:lnTo>
                        <a:pt x="88" y="99"/>
                      </a:lnTo>
                      <a:lnTo>
                        <a:pt x="82" y="113"/>
                      </a:lnTo>
                      <a:lnTo>
                        <a:pt x="77" y="128"/>
                      </a:lnTo>
                      <a:lnTo>
                        <a:pt x="77" y="128"/>
                      </a:lnTo>
                      <a:lnTo>
                        <a:pt x="75" y="135"/>
                      </a:lnTo>
                      <a:lnTo>
                        <a:pt x="71" y="143"/>
                      </a:lnTo>
                      <a:lnTo>
                        <a:pt x="67" y="148"/>
                      </a:lnTo>
                      <a:lnTo>
                        <a:pt x="62" y="153"/>
                      </a:lnTo>
                      <a:lnTo>
                        <a:pt x="57" y="156"/>
                      </a:lnTo>
                      <a:lnTo>
                        <a:pt x="52" y="159"/>
                      </a:lnTo>
                      <a:lnTo>
                        <a:pt x="46" y="161"/>
                      </a:lnTo>
                      <a:lnTo>
                        <a:pt x="40" y="161"/>
                      </a:lnTo>
                      <a:lnTo>
                        <a:pt x="40" y="161"/>
                      </a:lnTo>
                      <a:lnTo>
                        <a:pt x="31" y="161"/>
                      </a:lnTo>
                      <a:lnTo>
                        <a:pt x="24" y="159"/>
                      </a:lnTo>
                      <a:lnTo>
                        <a:pt x="18" y="155"/>
                      </a:lnTo>
                      <a:lnTo>
                        <a:pt x="11" y="150"/>
                      </a:lnTo>
                      <a:lnTo>
                        <a:pt x="11" y="150"/>
                      </a:lnTo>
                      <a:lnTo>
                        <a:pt x="6" y="144"/>
                      </a:lnTo>
                      <a:lnTo>
                        <a:pt x="3" y="139"/>
                      </a:lnTo>
                      <a:lnTo>
                        <a:pt x="0" y="131"/>
                      </a:lnTo>
                      <a:lnTo>
                        <a:pt x="0" y="125"/>
                      </a:lnTo>
                      <a:lnTo>
                        <a:pt x="0" y="125"/>
                      </a:lnTo>
                      <a:lnTo>
                        <a:pt x="0" y="112"/>
                      </a:lnTo>
                      <a:lnTo>
                        <a:pt x="4" y="97"/>
                      </a:lnTo>
                      <a:lnTo>
                        <a:pt x="9" y="83"/>
                      </a:lnTo>
                      <a:lnTo>
                        <a:pt x="16" y="68"/>
                      </a:lnTo>
                      <a:lnTo>
                        <a:pt x="16" y="68"/>
                      </a:lnTo>
                      <a:lnTo>
                        <a:pt x="26" y="54"/>
                      </a:lnTo>
                      <a:lnTo>
                        <a:pt x="39" y="42"/>
                      </a:lnTo>
                      <a:lnTo>
                        <a:pt x="52" y="30"/>
                      </a:lnTo>
                      <a:lnTo>
                        <a:pt x="68" y="20"/>
                      </a:lnTo>
                      <a:lnTo>
                        <a:pt x="68" y="20"/>
                      </a:lnTo>
                      <a:lnTo>
                        <a:pt x="87" y="11"/>
                      </a:lnTo>
                      <a:lnTo>
                        <a:pt x="106" y="5"/>
                      </a:lnTo>
                      <a:lnTo>
                        <a:pt x="127" y="1"/>
                      </a:lnTo>
                      <a:lnTo>
                        <a:pt x="149" y="0"/>
                      </a:lnTo>
                      <a:lnTo>
                        <a:pt x="149" y="0"/>
                      </a:lnTo>
                      <a:lnTo>
                        <a:pt x="170" y="1"/>
                      </a:lnTo>
                      <a:lnTo>
                        <a:pt x="189" y="3"/>
                      </a:lnTo>
                      <a:lnTo>
                        <a:pt x="208" y="7"/>
                      </a:lnTo>
                      <a:lnTo>
                        <a:pt x="225" y="15"/>
                      </a:lnTo>
                      <a:lnTo>
                        <a:pt x="225" y="15"/>
                      </a:lnTo>
                      <a:lnTo>
                        <a:pt x="240" y="23"/>
                      </a:lnTo>
                      <a:lnTo>
                        <a:pt x="255" y="33"/>
                      </a:lnTo>
                      <a:lnTo>
                        <a:pt x="266" y="44"/>
                      </a:lnTo>
                      <a:lnTo>
                        <a:pt x="276" y="57"/>
                      </a:lnTo>
                      <a:lnTo>
                        <a:pt x="276" y="57"/>
                      </a:lnTo>
                      <a:lnTo>
                        <a:pt x="285" y="71"/>
                      </a:lnTo>
                      <a:lnTo>
                        <a:pt x="289" y="85"/>
                      </a:lnTo>
                      <a:lnTo>
                        <a:pt x="293" y="100"/>
                      </a:lnTo>
                      <a:lnTo>
                        <a:pt x="294" y="115"/>
                      </a:lnTo>
                      <a:lnTo>
                        <a:pt x="294" y="115"/>
                      </a:lnTo>
                      <a:lnTo>
                        <a:pt x="294" y="128"/>
                      </a:lnTo>
                      <a:lnTo>
                        <a:pt x="292" y="139"/>
                      </a:lnTo>
                      <a:lnTo>
                        <a:pt x="289" y="150"/>
                      </a:lnTo>
                      <a:lnTo>
                        <a:pt x="286" y="160"/>
                      </a:lnTo>
                      <a:lnTo>
                        <a:pt x="286"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grpSp>
      <p:sp>
        <p:nvSpPr>
          <p:cNvPr id="42"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13</a:t>
            </a:fld>
            <a:endParaRPr lang="ko-KR" altLang="en-US" sz="1000" dirty="0"/>
          </a:p>
        </p:txBody>
      </p:sp>
      <p:graphicFrame>
        <p:nvGraphicFramePr>
          <p:cNvPr id="5" name="차트 4"/>
          <p:cNvGraphicFramePr/>
          <p:nvPr/>
        </p:nvGraphicFramePr>
        <p:xfrm>
          <a:off x="305100" y="2188402"/>
          <a:ext cx="6296248" cy="3501421"/>
        </p:xfrm>
        <a:graphic>
          <a:graphicData uri="http://schemas.openxmlformats.org/drawingml/2006/chart">
            <c:chart xmlns:c="http://schemas.openxmlformats.org/drawingml/2006/chart" xmlns:r="http://schemas.openxmlformats.org/officeDocument/2006/relationships" r:id="rId3"/>
          </a:graphicData>
        </a:graphic>
      </p:graphicFrame>
      <p:sp>
        <p:nvSpPr>
          <p:cNvPr id="6" name="타원 5"/>
          <p:cNvSpPr/>
          <p:nvPr/>
        </p:nvSpPr>
        <p:spPr>
          <a:xfrm>
            <a:off x="4436301" y="2396176"/>
            <a:ext cx="656584" cy="656584"/>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 name="타원 6"/>
          <p:cNvSpPr/>
          <p:nvPr/>
        </p:nvSpPr>
        <p:spPr>
          <a:xfrm>
            <a:off x="5261048" y="3209022"/>
            <a:ext cx="655200" cy="655200"/>
          </a:xfrm>
          <a:prstGeom prst="ellipse">
            <a:avLst/>
          </a:prstGeom>
          <a:solidFill>
            <a:srgbClr val="EC6864"/>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8" name="그룹 7"/>
          <p:cNvGrpSpPr/>
          <p:nvPr/>
        </p:nvGrpSpPr>
        <p:grpSpPr>
          <a:xfrm>
            <a:off x="5403006" y="3347605"/>
            <a:ext cx="371283" cy="372237"/>
            <a:chOff x="8147051" y="5776913"/>
            <a:chExt cx="617538" cy="619125"/>
          </a:xfrm>
        </p:grpSpPr>
        <p:sp>
          <p:nvSpPr>
            <p:cNvPr id="9" name="Rectangle 179"/>
            <p:cNvSpPr>
              <a:spLocks noChangeArrowheads="1"/>
            </p:cNvSpPr>
            <p:nvPr/>
          </p:nvSpPr>
          <p:spPr bwMode="auto">
            <a:xfrm>
              <a:off x="8161338" y="6086476"/>
              <a:ext cx="295275" cy="29527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 name="Freeform 180"/>
            <p:cNvSpPr>
              <a:spLocks noEditPoints="1"/>
            </p:cNvSpPr>
            <p:nvPr/>
          </p:nvSpPr>
          <p:spPr bwMode="auto">
            <a:xfrm>
              <a:off x="8147051" y="6072188"/>
              <a:ext cx="323850" cy="323850"/>
            </a:xfrm>
            <a:custGeom>
              <a:avLst/>
              <a:gdLst>
                <a:gd name="T0" fmla="*/ 388 w 406"/>
                <a:gd name="T1" fmla="*/ 408 h 408"/>
                <a:gd name="T2" fmla="*/ 17 w 406"/>
                <a:gd name="T3" fmla="*/ 408 h 408"/>
                <a:gd name="T4" fmla="*/ 17 w 406"/>
                <a:gd name="T5" fmla="*/ 408 h 408"/>
                <a:gd name="T6" fmla="*/ 10 w 406"/>
                <a:gd name="T7" fmla="*/ 406 h 408"/>
                <a:gd name="T8" fmla="*/ 5 w 406"/>
                <a:gd name="T9" fmla="*/ 403 h 408"/>
                <a:gd name="T10" fmla="*/ 1 w 406"/>
                <a:gd name="T11" fmla="*/ 396 h 408"/>
                <a:gd name="T12" fmla="*/ 0 w 406"/>
                <a:gd name="T13" fmla="*/ 390 h 408"/>
                <a:gd name="T14" fmla="*/ 0 w 406"/>
                <a:gd name="T15" fmla="*/ 18 h 408"/>
                <a:gd name="T16" fmla="*/ 0 w 406"/>
                <a:gd name="T17" fmla="*/ 18 h 408"/>
                <a:gd name="T18" fmla="*/ 1 w 406"/>
                <a:gd name="T19" fmla="*/ 11 h 408"/>
                <a:gd name="T20" fmla="*/ 5 w 406"/>
                <a:gd name="T21" fmla="*/ 6 h 408"/>
                <a:gd name="T22" fmla="*/ 10 w 406"/>
                <a:gd name="T23" fmla="*/ 2 h 408"/>
                <a:gd name="T24" fmla="*/ 17 w 406"/>
                <a:gd name="T25" fmla="*/ 0 h 408"/>
                <a:gd name="T26" fmla="*/ 388 w 406"/>
                <a:gd name="T27" fmla="*/ 0 h 408"/>
                <a:gd name="T28" fmla="*/ 388 w 406"/>
                <a:gd name="T29" fmla="*/ 0 h 408"/>
                <a:gd name="T30" fmla="*/ 395 w 406"/>
                <a:gd name="T31" fmla="*/ 2 h 408"/>
                <a:gd name="T32" fmla="*/ 401 w 406"/>
                <a:gd name="T33" fmla="*/ 6 h 408"/>
                <a:gd name="T34" fmla="*/ 405 w 406"/>
                <a:gd name="T35" fmla="*/ 11 h 408"/>
                <a:gd name="T36" fmla="*/ 406 w 406"/>
                <a:gd name="T37" fmla="*/ 18 h 408"/>
                <a:gd name="T38" fmla="*/ 406 w 406"/>
                <a:gd name="T39" fmla="*/ 390 h 408"/>
                <a:gd name="T40" fmla="*/ 406 w 406"/>
                <a:gd name="T41" fmla="*/ 390 h 408"/>
                <a:gd name="T42" fmla="*/ 405 w 406"/>
                <a:gd name="T43" fmla="*/ 396 h 408"/>
                <a:gd name="T44" fmla="*/ 401 w 406"/>
                <a:gd name="T45" fmla="*/ 403 h 408"/>
                <a:gd name="T46" fmla="*/ 395 w 406"/>
                <a:gd name="T47" fmla="*/ 406 h 408"/>
                <a:gd name="T48" fmla="*/ 388 w 406"/>
                <a:gd name="T49" fmla="*/ 408 h 408"/>
                <a:gd name="T50" fmla="*/ 388 w 406"/>
                <a:gd name="T51" fmla="*/ 408 h 408"/>
                <a:gd name="T52" fmla="*/ 35 w 406"/>
                <a:gd name="T53" fmla="*/ 372 h 408"/>
                <a:gd name="T54" fmla="*/ 370 w 406"/>
                <a:gd name="T55" fmla="*/ 372 h 408"/>
                <a:gd name="T56" fmla="*/ 370 w 406"/>
                <a:gd name="T57" fmla="*/ 35 h 408"/>
                <a:gd name="T58" fmla="*/ 35 w 406"/>
                <a:gd name="T59" fmla="*/ 35 h 408"/>
                <a:gd name="T60" fmla="*/ 35 w 406"/>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6" h="408">
                  <a:moveTo>
                    <a:pt x="388" y="408"/>
                  </a:moveTo>
                  <a:lnTo>
                    <a:pt x="17" y="408"/>
                  </a:lnTo>
                  <a:lnTo>
                    <a:pt x="17" y="408"/>
                  </a:lnTo>
                  <a:lnTo>
                    <a:pt x="10" y="406"/>
                  </a:lnTo>
                  <a:lnTo>
                    <a:pt x="5" y="403"/>
                  </a:lnTo>
                  <a:lnTo>
                    <a:pt x="1" y="396"/>
                  </a:lnTo>
                  <a:lnTo>
                    <a:pt x="0" y="390"/>
                  </a:lnTo>
                  <a:lnTo>
                    <a:pt x="0" y="18"/>
                  </a:lnTo>
                  <a:lnTo>
                    <a:pt x="0" y="18"/>
                  </a:lnTo>
                  <a:lnTo>
                    <a:pt x="1" y="11"/>
                  </a:lnTo>
                  <a:lnTo>
                    <a:pt x="5" y="6"/>
                  </a:lnTo>
                  <a:lnTo>
                    <a:pt x="10" y="2"/>
                  </a:lnTo>
                  <a:lnTo>
                    <a:pt x="17" y="0"/>
                  </a:lnTo>
                  <a:lnTo>
                    <a:pt x="388" y="0"/>
                  </a:lnTo>
                  <a:lnTo>
                    <a:pt x="388" y="0"/>
                  </a:lnTo>
                  <a:lnTo>
                    <a:pt x="395" y="2"/>
                  </a:lnTo>
                  <a:lnTo>
                    <a:pt x="401" y="6"/>
                  </a:lnTo>
                  <a:lnTo>
                    <a:pt x="405" y="11"/>
                  </a:lnTo>
                  <a:lnTo>
                    <a:pt x="406" y="18"/>
                  </a:lnTo>
                  <a:lnTo>
                    <a:pt x="406" y="390"/>
                  </a:lnTo>
                  <a:lnTo>
                    <a:pt x="406" y="390"/>
                  </a:lnTo>
                  <a:lnTo>
                    <a:pt x="405" y="396"/>
                  </a:lnTo>
                  <a:lnTo>
                    <a:pt x="401" y="403"/>
                  </a:lnTo>
                  <a:lnTo>
                    <a:pt x="395" y="406"/>
                  </a:lnTo>
                  <a:lnTo>
                    <a:pt x="388" y="408"/>
                  </a:lnTo>
                  <a:lnTo>
                    <a:pt x="388" y="408"/>
                  </a:lnTo>
                  <a:close/>
                  <a:moveTo>
                    <a:pt x="35" y="372"/>
                  </a:moveTo>
                  <a:lnTo>
                    <a:pt x="370" y="372"/>
                  </a:lnTo>
                  <a:lnTo>
                    <a:pt x="370" y="35"/>
                  </a:lnTo>
                  <a:lnTo>
                    <a:pt x="35" y="35"/>
                  </a:lnTo>
                  <a:lnTo>
                    <a:pt x="35"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 name="Freeform 181"/>
            <p:cNvSpPr>
              <a:spLocks noEditPoints="1"/>
            </p:cNvSpPr>
            <p:nvPr/>
          </p:nvSpPr>
          <p:spPr bwMode="auto">
            <a:xfrm>
              <a:off x="8250238" y="6153151"/>
              <a:ext cx="128588" cy="160338"/>
            </a:xfrm>
            <a:custGeom>
              <a:avLst/>
              <a:gdLst>
                <a:gd name="T0" fmla="*/ 162 w 162"/>
                <a:gd name="T1" fmla="*/ 140 h 202"/>
                <a:gd name="T2" fmla="*/ 158 w 162"/>
                <a:gd name="T3" fmla="*/ 160 h 202"/>
                <a:gd name="T4" fmla="*/ 156 w 162"/>
                <a:gd name="T5" fmla="*/ 167 h 202"/>
                <a:gd name="T6" fmla="*/ 140 w 162"/>
                <a:gd name="T7" fmla="*/ 186 h 202"/>
                <a:gd name="T8" fmla="*/ 129 w 162"/>
                <a:gd name="T9" fmla="*/ 193 h 202"/>
                <a:gd name="T10" fmla="*/ 116 w 162"/>
                <a:gd name="T11" fmla="*/ 199 h 202"/>
                <a:gd name="T12" fmla="*/ 81 w 162"/>
                <a:gd name="T13" fmla="*/ 202 h 202"/>
                <a:gd name="T14" fmla="*/ 0 w 162"/>
                <a:gd name="T15" fmla="*/ 0 h 202"/>
                <a:gd name="T16" fmla="*/ 72 w 162"/>
                <a:gd name="T17" fmla="*/ 0 h 202"/>
                <a:gd name="T18" fmla="*/ 105 w 162"/>
                <a:gd name="T19" fmla="*/ 1 h 202"/>
                <a:gd name="T20" fmla="*/ 116 w 162"/>
                <a:gd name="T21" fmla="*/ 4 h 202"/>
                <a:gd name="T22" fmla="*/ 126 w 162"/>
                <a:gd name="T23" fmla="*/ 9 h 202"/>
                <a:gd name="T24" fmla="*/ 137 w 162"/>
                <a:gd name="T25" fmla="*/ 15 h 202"/>
                <a:gd name="T26" fmla="*/ 143 w 162"/>
                <a:gd name="T27" fmla="*/ 24 h 202"/>
                <a:gd name="T28" fmla="*/ 147 w 162"/>
                <a:gd name="T29" fmla="*/ 35 h 202"/>
                <a:gd name="T30" fmla="*/ 148 w 162"/>
                <a:gd name="T31" fmla="*/ 47 h 202"/>
                <a:gd name="T32" fmla="*/ 147 w 162"/>
                <a:gd name="T33" fmla="*/ 61 h 202"/>
                <a:gd name="T34" fmla="*/ 140 w 162"/>
                <a:gd name="T35" fmla="*/ 74 h 202"/>
                <a:gd name="T36" fmla="*/ 137 w 162"/>
                <a:gd name="T37" fmla="*/ 79 h 202"/>
                <a:gd name="T38" fmla="*/ 126 w 162"/>
                <a:gd name="T39" fmla="*/ 88 h 202"/>
                <a:gd name="T40" fmla="*/ 120 w 162"/>
                <a:gd name="T41" fmla="*/ 91 h 202"/>
                <a:gd name="T42" fmla="*/ 129 w 162"/>
                <a:gd name="T43" fmla="*/ 94 h 202"/>
                <a:gd name="T44" fmla="*/ 144 w 162"/>
                <a:gd name="T45" fmla="*/ 102 h 202"/>
                <a:gd name="T46" fmla="*/ 151 w 162"/>
                <a:gd name="T47" fmla="*/ 107 h 202"/>
                <a:gd name="T48" fmla="*/ 160 w 162"/>
                <a:gd name="T49" fmla="*/ 122 h 202"/>
                <a:gd name="T50" fmla="*/ 162 w 162"/>
                <a:gd name="T51" fmla="*/ 140 h 202"/>
                <a:gd name="T52" fmla="*/ 97 w 162"/>
                <a:gd name="T53" fmla="*/ 57 h 202"/>
                <a:gd name="T54" fmla="*/ 96 w 162"/>
                <a:gd name="T55" fmla="*/ 52 h 202"/>
                <a:gd name="T56" fmla="*/ 95 w 162"/>
                <a:gd name="T57" fmla="*/ 47 h 202"/>
                <a:gd name="T58" fmla="*/ 87 w 162"/>
                <a:gd name="T59" fmla="*/ 39 h 202"/>
                <a:gd name="T60" fmla="*/ 81 w 162"/>
                <a:gd name="T61" fmla="*/ 38 h 202"/>
                <a:gd name="T62" fmla="*/ 74 w 162"/>
                <a:gd name="T63" fmla="*/ 37 h 202"/>
                <a:gd name="T64" fmla="*/ 50 w 162"/>
                <a:gd name="T65" fmla="*/ 37 h 202"/>
                <a:gd name="T66" fmla="*/ 56 w 162"/>
                <a:gd name="T67" fmla="*/ 80 h 202"/>
                <a:gd name="T68" fmla="*/ 75 w 162"/>
                <a:gd name="T69" fmla="*/ 80 h 202"/>
                <a:gd name="T70" fmla="*/ 81 w 162"/>
                <a:gd name="T71" fmla="*/ 79 h 202"/>
                <a:gd name="T72" fmla="*/ 86 w 162"/>
                <a:gd name="T73" fmla="*/ 76 h 202"/>
                <a:gd name="T74" fmla="*/ 95 w 162"/>
                <a:gd name="T75" fmla="*/ 69 h 202"/>
                <a:gd name="T76" fmla="*/ 96 w 162"/>
                <a:gd name="T77" fmla="*/ 63 h 202"/>
                <a:gd name="T78" fmla="*/ 97 w 162"/>
                <a:gd name="T79" fmla="*/ 57 h 202"/>
                <a:gd name="T80" fmla="*/ 110 w 162"/>
                <a:gd name="T81" fmla="*/ 139 h 202"/>
                <a:gd name="T82" fmla="*/ 106 w 162"/>
                <a:gd name="T83" fmla="*/ 125 h 202"/>
                <a:gd name="T84" fmla="*/ 101 w 162"/>
                <a:gd name="T85" fmla="*/ 120 h 202"/>
                <a:gd name="T86" fmla="*/ 95 w 162"/>
                <a:gd name="T87" fmla="*/ 117 h 202"/>
                <a:gd name="T88" fmla="*/ 82 w 162"/>
                <a:gd name="T89" fmla="*/ 114 h 202"/>
                <a:gd name="T90" fmla="*/ 60 w 162"/>
                <a:gd name="T91" fmla="*/ 114 h 202"/>
                <a:gd name="T92" fmla="*/ 50 w 162"/>
                <a:gd name="T93" fmla="*/ 165 h 202"/>
                <a:gd name="T94" fmla="*/ 54 w 162"/>
                <a:gd name="T95" fmla="*/ 165 h 202"/>
                <a:gd name="T96" fmla="*/ 81 w 162"/>
                <a:gd name="T97" fmla="*/ 164 h 202"/>
                <a:gd name="T98" fmla="*/ 96 w 162"/>
                <a:gd name="T99" fmla="*/ 162 h 202"/>
                <a:gd name="T100" fmla="*/ 102 w 162"/>
                <a:gd name="T101" fmla="*/ 158 h 202"/>
                <a:gd name="T102" fmla="*/ 106 w 162"/>
                <a:gd name="T103" fmla="*/ 153 h 202"/>
                <a:gd name="T104" fmla="*/ 110 w 162"/>
                <a:gd name="T105" fmla="*/ 13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202">
                  <a:moveTo>
                    <a:pt x="162" y="140"/>
                  </a:moveTo>
                  <a:lnTo>
                    <a:pt x="162" y="140"/>
                  </a:lnTo>
                  <a:lnTo>
                    <a:pt x="161" y="154"/>
                  </a:lnTo>
                  <a:lnTo>
                    <a:pt x="158" y="160"/>
                  </a:lnTo>
                  <a:lnTo>
                    <a:pt x="156" y="167"/>
                  </a:lnTo>
                  <a:lnTo>
                    <a:pt x="156" y="167"/>
                  </a:lnTo>
                  <a:lnTo>
                    <a:pt x="149" y="177"/>
                  </a:lnTo>
                  <a:lnTo>
                    <a:pt x="140" y="186"/>
                  </a:lnTo>
                  <a:lnTo>
                    <a:pt x="140" y="186"/>
                  </a:lnTo>
                  <a:lnTo>
                    <a:pt x="129" y="193"/>
                  </a:lnTo>
                  <a:lnTo>
                    <a:pt x="116" y="199"/>
                  </a:lnTo>
                  <a:lnTo>
                    <a:pt x="116" y="199"/>
                  </a:lnTo>
                  <a:lnTo>
                    <a:pt x="100" y="201"/>
                  </a:lnTo>
                  <a:lnTo>
                    <a:pt x="81" y="202"/>
                  </a:lnTo>
                  <a:lnTo>
                    <a:pt x="0" y="202"/>
                  </a:lnTo>
                  <a:lnTo>
                    <a:pt x="0" y="0"/>
                  </a:lnTo>
                  <a:lnTo>
                    <a:pt x="72" y="0"/>
                  </a:lnTo>
                  <a:lnTo>
                    <a:pt x="72" y="0"/>
                  </a:lnTo>
                  <a:lnTo>
                    <a:pt x="91" y="0"/>
                  </a:lnTo>
                  <a:lnTo>
                    <a:pt x="105" y="1"/>
                  </a:lnTo>
                  <a:lnTo>
                    <a:pt x="105" y="1"/>
                  </a:lnTo>
                  <a:lnTo>
                    <a:pt x="116" y="4"/>
                  </a:lnTo>
                  <a:lnTo>
                    <a:pt x="126" y="9"/>
                  </a:lnTo>
                  <a:lnTo>
                    <a:pt x="126" y="9"/>
                  </a:lnTo>
                  <a:lnTo>
                    <a:pt x="132" y="11"/>
                  </a:lnTo>
                  <a:lnTo>
                    <a:pt x="137" y="15"/>
                  </a:lnTo>
                  <a:lnTo>
                    <a:pt x="140" y="20"/>
                  </a:lnTo>
                  <a:lnTo>
                    <a:pt x="143" y="24"/>
                  </a:lnTo>
                  <a:lnTo>
                    <a:pt x="143" y="24"/>
                  </a:lnTo>
                  <a:lnTo>
                    <a:pt x="147" y="35"/>
                  </a:lnTo>
                  <a:lnTo>
                    <a:pt x="148" y="47"/>
                  </a:lnTo>
                  <a:lnTo>
                    <a:pt x="148" y="47"/>
                  </a:lnTo>
                  <a:lnTo>
                    <a:pt x="148" y="55"/>
                  </a:lnTo>
                  <a:lnTo>
                    <a:pt x="147" y="61"/>
                  </a:lnTo>
                  <a:lnTo>
                    <a:pt x="144" y="67"/>
                  </a:lnTo>
                  <a:lnTo>
                    <a:pt x="140" y="74"/>
                  </a:lnTo>
                  <a:lnTo>
                    <a:pt x="140" y="74"/>
                  </a:lnTo>
                  <a:lnTo>
                    <a:pt x="137" y="79"/>
                  </a:lnTo>
                  <a:lnTo>
                    <a:pt x="132" y="83"/>
                  </a:lnTo>
                  <a:lnTo>
                    <a:pt x="126" y="88"/>
                  </a:lnTo>
                  <a:lnTo>
                    <a:pt x="120" y="90"/>
                  </a:lnTo>
                  <a:lnTo>
                    <a:pt x="120" y="91"/>
                  </a:lnTo>
                  <a:lnTo>
                    <a:pt x="120" y="91"/>
                  </a:lnTo>
                  <a:lnTo>
                    <a:pt x="129" y="94"/>
                  </a:lnTo>
                  <a:lnTo>
                    <a:pt x="138" y="98"/>
                  </a:lnTo>
                  <a:lnTo>
                    <a:pt x="144" y="102"/>
                  </a:lnTo>
                  <a:lnTo>
                    <a:pt x="151" y="107"/>
                  </a:lnTo>
                  <a:lnTo>
                    <a:pt x="151" y="107"/>
                  </a:lnTo>
                  <a:lnTo>
                    <a:pt x="156" y="114"/>
                  </a:lnTo>
                  <a:lnTo>
                    <a:pt x="160" y="122"/>
                  </a:lnTo>
                  <a:lnTo>
                    <a:pt x="161" y="130"/>
                  </a:lnTo>
                  <a:lnTo>
                    <a:pt x="162" y="140"/>
                  </a:lnTo>
                  <a:lnTo>
                    <a:pt x="162" y="140"/>
                  </a:lnTo>
                  <a:close/>
                  <a:moveTo>
                    <a:pt x="97" y="57"/>
                  </a:moveTo>
                  <a:lnTo>
                    <a:pt x="97" y="57"/>
                  </a:lnTo>
                  <a:lnTo>
                    <a:pt x="96" y="52"/>
                  </a:lnTo>
                  <a:lnTo>
                    <a:pt x="95" y="47"/>
                  </a:lnTo>
                  <a:lnTo>
                    <a:pt x="95" y="47"/>
                  </a:lnTo>
                  <a:lnTo>
                    <a:pt x="91" y="43"/>
                  </a:lnTo>
                  <a:lnTo>
                    <a:pt x="87" y="39"/>
                  </a:lnTo>
                  <a:lnTo>
                    <a:pt x="87" y="39"/>
                  </a:lnTo>
                  <a:lnTo>
                    <a:pt x="81" y="38"/>
                  </a:lnTo>
                  <a:lnTo>
                    <a:pt x="74" y="37"/>
                  </a:lnTo>
                  <a:lnTo>
                    <a:pt x="74" y="37"/>
                  </a:lnTo>
                  <a:lnTo>
                    <a:pt x="54" y="37"/>
                  </a:lnTo>
                  <a:lnTo>
                    <a:pt x="50" y="37"/>
                  </a:lnTo>
                  <a:lnTo>
                    <a:pt x="50" y="80"/>
                  </a:lnTo>
                  <a:lnTo>
                    <a:pt x="56" y="80"/>
                  </a:lnTo>
                  <a:lnTo>
                    <a:pt x="56" y="80"/>
                  </a:lnTo>
                  <a:lnTo>
                    <a:pt x="75" y="80"/>
                  </a:lnTo>
                  <a:lnTo>
                    <a:pt x="75" y="80"/>
                  </a:lnTo>
                  <a:lnTo>
                    <a:pt x="81" y="79"/>
                  </a:lnTo>
                  <a:lnTo>
                    <a:pt x="86" y="76"/>
                  </a:lnTo>
                  <a:lnTo>
                    <a:pt x="86" y="76"/>
                  </a:lnTo>
                  <a:lnTo>
                    <a:pt x="91" y="74"/>
                  </a:lnTo>
                  <a:lnTo>
                    <a:pt x="95" y="69"/>
                  </a:lnTo>
                  <a:lnTo>
                    <a:pt x="95" y="69"/>
                  </a:lnTo>
                  <a:lnTo>
                    <a:pt x="96" y="63"/>
                  </a:lnTo>
                  <a:lnTo>
                    <a:pt x="97" y="57"/>
                  </a:lnTo>
                  <a:lnTo>
                    <a:pt x="97" y="57"/>
                  </a:lnTo>
                  <a:close/>
                  <a:moveTo>
                    <a:pt x="110" y="139"/>
                  </a:moveTo>
                  <a:lnTo>
                    <a:pt x="110" y="139"/>
                  </a:lnTo>
                  <a:lnTo>
                    <a:pt x="109" y="131"/>
                  </a:lnTo>
                  <a:lnTo>
                    <a:pt x="106" y="125"/>
                  </a:lnTo>
                  <a:lnTo>
                    <a:pt x="106" y="125"/>
                  </a:lnTo>
                  <a:lnTo>
                    <a:pt x="101" y="120"/>
                  </a:lnTo>
                  <a:lnTo>
                    <a:pt x="95" y="117"/>
                  </a:lnTo>
                  <a:lnTo>
                    <a:pt x="95" y="117"/>
                  </a:lnTo>
                  <a:lnTo>
                    <a:pt x="88" y="116"/>
                  </a:lnTo>
                  <a:lnTo>
                    <a:pt x="82" y="114"/>
                  </a:lnTo>
                  <a:lnTo>
                    <a:pt x="82" y="114"/>
                  </a:lnTo>
                  <a:lnTo>
                    <a:pt x="60" y="114"/>
                  </a:lnTo>
                  <a:lnTo>
                    <a:pt x="50" y="114"/>
                  </a:lnTo>
                  <a:lnTo>
                    <a:pt x="50" y="165"/>
                  </a:lnTo>
                  <a:lnTo>
                    <a:pt x="54" y="165"/>
                  </a:lnTo>
                  <a:lnTo>
                    <a:pt x="54" y="165"/>
                  </a:lnTo>
                  <a:lnTo>
                    <a:pt x="81" y="164"/>
                  </a:lnTo>
                  <a:lnTo>
                    <a:pt x="81" y="164"/>
                  </a:lnTo>
                  <a:lnTo>
                    <a:pt x="88" y="164"/>
                  </a:lnTo>
                  <a:lnTo>
                    <a:pt x="96" y="162"/>
                  </a:lnTo>
                  <a:lnTo>
                    <a:pt x="96" y="162"/>
                  </a:lnTo>
                  <a:lnTo>
                    <a:pt x="102" y="158"/>
                  </a:lnTo>
                  <a:lnTo>
                    <a:pt x="106" y="153"/>
                  </a:lnTo>
                  <a:lnTo>
                    <a:pt x="106" y="153"/>
                  </a:lnTo>
                  <a:lnTo>
                    <a:pt x="109" y="146"/>
                  </a:lnTo>
                  <a:lnTo>
                    <a:pt x="110" y="139"/>
                  </a:lnTo>
                  <a:lnTo>
                    <a:pt x="110"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 name="Rectangle 182"/>
            <p:cNvSpPr>
              <a:spLocks noChangeArrowheads="1"/>
            </p:cNvSpPr>
            <p:nvPr/>
          </p:nvSpPr>
          <p:spPr bwMode="auto">
            <a:xfrm>
              <a:off x="8456613" y="6086476"/>
              <a:ext cx="293688" cy="2952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 name="Freeform 183"/>
            <p:cNvSpPr>
              <a:spLocks noEditPoints="1"/>
            </p:cNvSpPr>
            <p:nvPr/>
          </p:nvSpPr>
          <p:spPr bwMode="auto">
            <a:xfrm>
              <a:off x="8442326" y="6072188"/>
              <a:ext cx="322263" cy="323850"/>
            </a:xfrm>
            <a:custGeom>
              <a:avLst/>
              <a:gdLst>
                <a:gd name="T0" fmla="*/ 389 w 407"/>
                <a:gd name="T1" fmla="*/ 408 h 408"/>
                <a:gd name="T2" fmla="*/ 18 w 407"/>
                <a:gd name="T3" fmla="*/ 408 h 408"/>
                <a:gd name="T4" fmla="*/ 18 w 407"/>
                <a:gd name="T5" fmla="*/ 408 h 408"/>
                <a:gd name="T6" fmla="*/ 11 w 407"/>
                <a:gd name="T7" fmla="*/ 406 h 408"/>
                <a:gd name="T8" fmla="*/ 6 w 407"/>
                <a:gd name="T9" fmla="*/ 403 h 408"/>
                <a:gd name="T10" fmla="*/ 2 w 407"/>
                <a:gd name="T11" fmla="*/ 396 h 408"/>
                <a:gd name="T12" fmla="*/ 0 w 407"/>
                <a:gd name="T13" fmla="*/ 390 h 408"/>
                <a:gd name="T14" fmla="*/ 0 w 407"/>
                <a:gd name="T15" fmla="*/ 18 h 408"/>
                <a:gd name="T16" fmla="*/ 0 w 407"/>
                <a:gd name="T17" fmla="*/ 18 h 408"/>
                <a:gd name="T18" fmla="*/ 2 w 407"/>
                <a:gd name="T19" fmla="*/ 11 h 408"/>
                <a:gd name="T20" fmla="*/ 6 w 407"/>
                <a:gd name="T21" fmla="*/ 6 h 408"/>
                <a:gd name="T22" fmla="*/ 11 w 407"/>
                <a:gd name="T23" fmla="*/ 2 h 408"/>
                <a:gd name="T24" fmla="*/ 18 w 407"/>
                <a:gd name="T25" fmla="*/ 0 h 408"/>
                <a:gd name="T26" fmla="*/ 389 w 407"/>
                <a:gd name="T27" fmla="*/ 0 h 408"/>
                <a:gd name="T28" fmla="*/ 389 w 407"/>
                <a:gd name="T29" fmla="*/ 0 h 408"/>
                <a:gd name="T30" fmla="*/ 397 w 407"/>
                <a:gd name="T31" fmla="*/ 2 h 408"/>
                <a:gd name="T32" fmla="*/ 402 w 407"/>
                <a:gd name="T33" fmla="*/ 6 h 408"/>
                <a:gd name="T34" fmla="*/ 406 w 407"/>
                <a:gd name="T35" fmla="*/ 11 h 408"/>
                <a:gd name="T36" fmla="*/ 407 w 407"/>
                <a:gd name="T37" fmla="*/ 18 h 408"/>
                <a:gd name="T38" fmla="*/ 407 w 407"/>
                <a:gd name="T39" fmla="*/ 390 h 408"/>
                <a:gd name="T40" fmla="*/ 407 w 407"/>
                <a:gd name="T41" fmla="*/ 390 h 408"/>
                <a:gd name="T42" fmla="*/ 406 w 407"/>
                <a:gd name="T43" fmla="*/ 396 h 408"/>
                <a:gd name="T44" fmla="*/ 402 w 407"/>
                <a:gd name="T45" fmla="*/ 403 h 408"/>
                <a:gd name="T46" fmla="*/ 397 w 407"/>
                <a:gd name="T47" fmla="*/ 406 h 408"/>
                <a:gd name="T48" fmla="*/ 389 w 407"/>
                <a:gd name="T49" fmla="*/ 408 h 408"/>
                <a:gd name="T50" fmla="*/ 389 w 407"/>
                <a:gd name="T51" fmla="*/ 408 h 408"/>
                <a:gd name="T52" fmla="*/ 36 w 407"/>
                <a:gd name="T53" fmla="*/ 372 h 408"/>
                <a:gd name="T54" fmla="*/ 371 w 407"/>
                <a:gd name="T55" fmla="*/ 372 h 408"/>
                <a:gd name="T56" fmla="*/ 371 w 407"/>
                <a:gd name="T57" fmla="*/ 35 h 408"/>
                <a:gd name="T58" fmla="*/ 36 w 407"/>
                <a:gd name="T59" fmla="*/ 35 h 408"/>
                <a:gd name="T60" fmla="*/ 36 w 407"/>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7" h="408">
                  <a:moveTo>
                    <a:pt x="389" y="408"/>
                  </a:moveTo>
                  <a:lnTo>
                    <a:pt x="18" y="408"/>
                  </a:lnTo>
                  <a:lnTo>
                    <a:pt x="18" y="408"/>
                  </a:lnTo>
                  <a:lnTo>
                    <a:pt x="11" y="406"/>
                  </a:lnTo>
                  <a:lnTo>
                    <a:pt x="6" y="403"/>
                  </a:lnTo>
                  <a:lnTo>
                    <a:pt x="2" y="396"/>
                  </a:lnTo>
                  <a:lnTo>
                    <a:pt x="0" y="390"/>
                  </a:lnTo>
                  <a:lnTo>
                    <a:pt x="0" y="18"/>
                  </a:lnTo>
                  <a:lnTo>
                    <a:pt x="0" y="18"/>
                  </a:lnTo>
                  <a:lnTo>
                    <a:pt x="2" y="11"/>
                  </a:lnTo>
                  <a:lnTo>
                    <a:pt x="6" y="6"/>
                  </a:lnTo>
                  <a:lnTo>
                    <a:pt x="11" y="2"/>
                  </a:lnTo>
                  <a:lnTo>
                    <a:pt x="18" y="0"/>
                  </a:lnTo>
                  <a:lnTo>
                    <a:pt x="389" y="0"/>
                  </a:lnTo>
                  <a:lnTo>
                    <a:pt x="389" y="0"/>
                  </a:lnTo>
                  <a:lnTo>
                    <a:pt x="397" y="2"/>
                  </a:lnTo>
                  <a:lnTo>
                    <a:pt x="402" y="6"/>
                  </a:lnTo>
                  <a:lnTo>
                    <a:pt x="406" y="11"/>
                  </a:lnTo>
                  <a:lnTo>
                    <a:pt x="407" y="18"/>
                  </a:lnTo>
                  <a:lnTo>
                    <a:pt x="407" y="390"/>
                  </a:lnTo>
                  <a:lnTo>
                    <a:pt x="407" y="390"/>
                  </a:lnTo>
                  <a:lnTo>
                    <a:pt x="406" y="396"/>
                  </a:lnTo>
                  <a:lnTo>
                    <a:pt x="402" y="403"/>
                  </a:lnTo>
                  <a:lnTo>
                    <a:pt x="397" y="406"/>
                  </a:lnTo>
                  <a:lnTo>
                    <a:pt x="389" y="408"/>
                  </a:lnTo>
                  <a:lnTo>
                    <a:pt x="389" y="408"/>
                  </a:lnTo>
                  <a:close/>
                  <a:moveTo>
                    <a:pt x="36" y="372"/>
                  </a:moveTo>
                  <a:lnTo>
                    <a:pt x="371" y="372"/>
                  </a:lnTo>
                  <a:lnTo>
                    <a:pt x="371" y="35"/>
                  </a:lnTo>
                  <a:lnTo>
                    <a:pt x="36" y="35"/>
                  </a:lnTo>
                  <a:lnTo>
                    <a:pt x="36"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 name="Freeform 184"/>
            <p:cNvSpPr/>
            <p:nvPr/>
          </p:nvSpPr>
          <p:spPr bwMode="auto">
            <a:xfrm>
              <a:off x="8537576" y="6149976"/>
              <a:ext cx="131763" cy="166688"/>
            </a:xfrm>
            <a:custGeom>
              <a:avLst/>
              <a:gdLst>
                <a:gd name="T0" fmla="*/ 100 w 167"/>
                <a:gd name="T1" fmla="*/ 210 h 210"/>
                <a:gd name="T2" fmla="*/ 78 w 167"/>
                <a:gd name="T3" fmla="*/ 209 h 210"/>
                <a:gd name="T4" fmla="*/ 59 w 167"/>
                <a:gd name="T5" fmla="*/ 203 h 210"/>
                <a:gd name="T6" fmla="*/ 41 w 167"/>
                <a:gd name="T7" fmla="*/ 195 h 210"/>
                <a:gd name="T8" fmla="*/ 27 w 167"/>
                <a:gd name="T9" fmla="*/ 182 h 210"/>
                <a:gd name="T10" fmla="*/ 21 w 167"/>
                <a:gd name="T11" fmla="*/ 176 h 210"/>
                <a:gd name="T12" fmla="*/ 10 w 167"/>
                <a:gd name="T13" fmla="*/ 159 h 210"/>
                <a:gd name="T14" fmla="*/ 4 w 167"/>
                <a:gd name="T15" fmla="*/ 139 h 210"/>
                <a:gd name="T16" fmla="*/ 0 w 167"/>
                <a:gd name="T17" fmla="*/ 117 h 210"/>
                <a:gd name="T18" fmla="*/ 0 w 167"/>
                <a:gd name="T19" fmla="*/ 106 h 210"/>
                <a:gd name="T20" fmla="*/ 1 w 167"/>
                <a:gd name="T21" fmla="*/ 83 h 210"/>
                <a:gd name="T22" fmla="*/ 7 w 167"/>
                <a:gd name="T23" fmla="*/ 62 h 210"/>
                <a:gd name="T24" fmla="*/ 16 w 167"/>
                <a:gd name="T25" fmla="*/ 44 h 210"/>
                <a:gd name="T26" fmla="*/ 27 w 167"/>
                <a:gd name="T27" fmla="*/ 28 h 210"/>
                <a:gd name="T28" fmla="*/ 33 w 167"/>
                <a:gd name="T29" fmla="*/ 22 h 210"/>
                <a:gd name="T30" fmla="*/ 50 w 167"/>
                <a:gd name="T31" fmla="*/ 11 h 210"/>
                <a:gd name="T32" fmla="*/ 68 w 167"/>
                <a:gd name="T33" fmla="*/ 4 h 210"/>
                <a:gd name="T34" fmla="*/ 88 w 167"/>
                <a:gd name="T35" fmla="*/ 0 h 210"/>
                <a:gd name="T36" fmla="*/ 100 w 167"/>
                <a:gd name="T37" fmla="*/ 0 h 210"/>
                <a:gd name="T38" fmla="*/ 121 w 167"/>
                <a:gd name="T39" fmla="*/ 1 h 210"/>
                <a:gd name="T40" fmla="*/ 139 w 167"/>
                <a:gd name="T41" fmla="*/ 5 h 210"/>
                <a:gd name="T42" fmla="*/ 154 w 167"/>
                <a:gd name="T43" fmla="*/ 10 h 210"/>
                <a:gd name="T44" fmla="*/ 167 w 167"/>
                <a:gd name="T45" fmla="*/ 65 h 210"/>
                <a:gd name="T46" fmla="*/ 162 w 167"/>
                <a:gd name="T47" fmla="*/ 65 h 210"/>
                <a:gd name="T48" fmla="*/ 153 w 167"/>
                <a:gd name="T49" fmla="*/ 57 h 210"/>
                <a:gd name="T50" fmla="*/ 140 w 167"/>
                <a:gd name="T51" fmla="*/ 48 h 210"/>
                <a:gd name="T52" fmla="*/ 125 w 167"/>
                <a:gd name="T53" fmla="*/ 41 h 210"/>
                <a:gd name="T54" fmla="*/ 116 w 167"/>
                <a:gd name="T55" fmla="*/ 38 h 210"/>
                <a:gd name="T56" fmla="*/ 107 w 167"/>
                <a:gd name="T57" fmla="*/ 38 h 210"/>
                <a:gd name="T58" fmla="*/ 87 w 167"/>
                <a:gd name="T59" fmla="*/ 41 h 210"/>
                <a:gd name="T60" fmla="*/ 78 w 167"/>
                <a:gd name="T61" fmla="*/ 46 h 210"/>
                <a:gd name="T62" fmla="*/ 70 w 167"/>
                <a:gd name="T63" fmla="*/ 53 h 210"/>
                <a:gd name="T64" fmla="*/ 58 w 167"/>
                <a:gd name="T65" fmla="*/ 74 h 210"/>
                <a:gd name="T66" fmla="*/ 54 w 167"/>
                <a:gd name="T67" fmla="*/ 89 h 210"/>
                <a:gd name="T68" fmla="*/ 52 w 167"/>
                <a:gd name="T69" fmla="*/ 106 h 210"/>
                <a:gd name="T70" fmla="*/ 55 w 167"/>
                <a:gd name="T71" fmla="*/ 130 h 210"/>
                <a:gd name="T72" fmla="*/ 58 w 167"/>
                <a:gd name="T73" fmla="*/ 138 h 210"/>
                <a:gd name="T74" fmla="*/ 70 w 167"/>
                <a:gd name="T75" fmla="*/ 158 h 210"/>
                <a:gd name="T76" fmla="*/ 79 w 167"/>
                <a:gd name="T77" fmla="*/ 164 h 210"/>
                <a:gd name="T78" fmla="*/ 88 w 167"/>
                <a:gd name="T79" fmla="*/ 168 h 210"/>
                <a:gd name="T80" fmla="*/ 107 w 167"/>
                <a:gd name="T81" fmla="*/ 172 h 210"/>
                <a:gd name="T82" fmla="*/ 117 w 167"/>
                <a:gd name="T83" fmla="*/ 171 h 210"/>
                <a:gd name="T84" fmla="*/ 126 w 167"/>
                <a:gd name="T85" fmla="*/ 169 h 210"/>
                <a:gd name="T86" fmla="*/ 142 w 167"/>
                <a:gd name="T87" fmla="*/ 162 h 210"/>
                <a:gd name="T88" fmla="*/ 154 w 167"/>
                <a:gd name="T89" fmla="*/ 153 h 210"/>
                <a:gd name="T90" fmla="*/ 163 w 167"/>
                <a:gd name="T91" fmla="*/ 145 h 210"/>
                <a:gd name="T92" fmla="*/ 167 w 167"/>
                <a:gd name="T93" fmla="*/ 192 h 210"/>
                <a:gd name="T94" fmla="*/ 154 w 167"/>
                <a:gd name="T95" fmla="*/ 199 h 210"/>
                <a:gd name="T96" fmla="*/ 139 w 167"/>
                <a:gd name="T97" fmla="*/ 204 h 210"/>
                <a:gd name="T98" fmla="*/ 121 w 167"/>
                <a:gd name="T99" fmla="*/ 209 h 210"/>
                <a:gd name="T100" fmla="*/ 112 w 167"/>
                <a:gd name="T101" fmla="*/ 210 h 210"/>
                <a:gd name="T102" fmla="*/ 100 w 167"/>
                <a:gd name="T10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10">
                  <a:moveTo>
                    <a:pt x="100" y="210"/>
                  </a:moveTo>
                  <a:lnTo>
                    <a:pt x="100" y="210"/>
                  </a:lnTo>
                  <a:lnTo>
                    <a:pt x="88" y="210"/>
                  </a:lnTo>
                  <a:lnTo>
                    <a:pt x="78" y="209"/>
                  </a:lnTo>
                  <a:lnTo>
                    <a:pt x="68" y="206"/>
                  </a:lnTo>
                  <a:lnTo>
                    <a:pt x="59" y="203"/>
                  </a:lnTo>
                  <a:lnTo>
                    <a:pt x="50" y="199"/>
                  </a:lnTo>
                  <a:lnTo>
                    <a:pt x="41" y="195"/>
                  </a:lnTo>
                  <a:lnTo>
                    <a:pt x="33" y="189"/>
                  </a:lnTo>
                  <a:lnTo>
                    <a:pt x="27" y="182"/>
                  </a:lnTo>
                  <a:lnTo>
                    <a:pt x="27" y="182"/>
                  </a:lnTo>
                  <a:lnTo>
                    <a:pt x="21" y="176"/>
                  </a:lnTo>
                  <a:lnTo>
                    <a:pt x="16" y="167"/>
                  </a:lnTo>
                  <a:lnTo>
                    <a:pt x="10" y="159"/>
                  </a:lnTo>
                  <a:lnTo>
                    <a:pt x="7" y="149"/>
                  </a:lnTo>
                  <a:lnTo>
                    <a:pt x="4" y="139"/>
                  </a:lnTo>
                  <a:lnTo>
                    <a:pt x="1" y="129"/>
                  </a:lnTo>
                  <a:lnTo>
                    <a:pt x="0" y="117"/>
                  </a:lnTo>
                  <a:lnTo>
                    <a:pt x="0" y="106"/>
                  </a:lnTo>
                  <a:lnTo>
                    <a:pt x="0" y="106"/>
                  </a:lnTo>
                  <a:lnTo>
                    <a:pt x="0" y="93"/>
                  </a:lnTo>
                  <a:lnTo>
                    <a:pt x="1" y="83"/>
                  </a:lnTo>
                  <a:lnTo>
                    <a:pt x="4" y="71"/>
                  </a:lnTo>
                  <a:lnTo>
                    <a:pt x="7" y="62"/>
                  </a:lnTo>
                  <a:lnTo>
                    <a:pt x="10" y="52"/>
                  </a:lnTo>
                  <a:lnTo>
                    <a:pt x="16" y="44"/>
                  </a:lnTo>
                  <a:lnTo>
                    <a:pt x="21" y="36"/>
                  </a:lnTo>
                  <a:lnTo>
                    <a:pt x="27" y="28"/>
                  </a:lnTo>
                  <a:lnTo>
                    <a:pt x="27" y="28"/>
                  </a:lnTo>
                  <a:lnTo>
                    <a:pt x="33" y="22"/>
                  </a:lnTo>
                  <a:lnTo>
                    <a:pt x="41" y="16"/>
                  </a:lnTo>
                  <a:lnTo>
                    <a:pt x="50" y="11"/>
                  </a:lnTo>
                  <a:lnTo>
                    <a:pt x="59" y="8"/>
                  </a:lnTo>
                  <a:lnTo>
                    <a:pt x="68" y="4"/>
                  </a:lnTo>
                  <a:lnTo>
                    <a:pt x="78" y="1"/>
                  </a:lnTo>
                  <a:lnTo>
                    <a:pt x="88" y="0"/>
                  </a:lnTo>
                  <a:lnTo>
                    <a:pt x="100" y="0"/>
                  </a:lnTo>
                  <a:lnTo>
                    <a:pt x="100" y="0"/>
                  </a:lnTo>
                  <a:lnTo>
                    <a:pt x="121" y="1"/>
                  </a:lnTo>
                  <a:lnTo>
                    <a:pt x="121" y="1"/>
                  </a:lnTo>
                  <a:lnTo>
                    <a:pt x="139" y="5"/>
                  </a:lnTo>
                  <a:lnTo>
                    <a:pt x="139" y="5"/>
                  </a:lnTo>
                  <a:lnTo>
                    <a:pt x="154" y="10"/>
                  </a:lnTo>
                  <a:lnTo>
                    <a:pt x="154" y="10"/>
                  </a:lnTo>
                  <a:lnTo>
                    <a:pt x="167" y="16"/>
                  </a:lnTo>
                  <a:lnTo>
                    <a:pt x="167" y="65"/>
                  </a:lnTo>
                  <a:lnTo>
                    <a:pt x="162" y="65"/>
                  </a:lnTo>
                  <a:lnTo>
                    <a:pt x="162" y="65"/>
                  </a:lnTo>
                  <a:lnTo>
                    <a:pt x="153" y="57"/>
                  </a:lnTo>
                  <a:lnTo>
                    <a:pt x="153" y="57"/>
                  </a:lnTo>
                  <a:lnTo>
                    <a:pt x="140" y="48"/>
                  </a:lnTo>
                  <a:lnTo>
                    <a:pt x="140" y="48"/>
                  </a:lnTo>
                  <a:lnTo>
                    <a:pt x="133" y="44"/>
                  </a:lnTo>
                  <a:lnTo>
                    <a:pt x="125" y="41"/>
                  </a:lnTo>
                  <a:lnTo>
                    <a:pt x="125" y="41"/>
                  </a:lnTo>
                  <a:lnTo>
                    <a:pt x="116" y="38"/>
                  </a:lnTo>
                  <a:lnTo>
                    <a:pt x="107" y="38"/>
                  </a:lnTo>
                  <a:lnTo>
                    <a:pt x="107" y="38"/>
                  </a:lnTo>
                  <a:lnTo>
                    <a:pt x="97" y="38"/>
                  </a:lnTo>
                  <a:lnTo>
                    <a:pt x="87" y="41"/>
                  </a:lnTo>
                  <a:lnTo>
                    <a:pt x="87" y="41"/>
                  </a:lnTo>
                  <a:lnTo>
                    <a:pt x="78" y="46"/>
                  </a:lnTo>
                  <a:lnTo>
                    <a:pt x="70" y="53"/>
                  </a:lnTo>
                  <a:lnTo>
                    <a:pt x="70" y="53"/>
                  </a:lnTo>
                  <a:lnTo>
                    <a:pt x="63" y="62"/>
                  </a:lnTo>
                  <a:lnTo>
                    <a:pt x="58" y="74"/>
                  </a:lnTo>
                  <a:lnTo>
                    <a:pt x="58" y="74"/>
                  </a:lnTo>
                  <a:lnTo>
                    <a:pt x="54" y="89"/>
                  </a:lnTo>
                  <a:lnTo>
                    <a:pt x="52" y="106"/>
                  </a:lnTo>
                  <a:lnTo>
                    <a:pt x="52" y="106"/>
                  </a:lnTo>
                  <a:lnTo>
                    <a:pt x="54" y="122"/>
                  </a:lnTo>
                  <a:lnTo>
                    <a:pt x="55" y="130"/>
                  </a:lnTo>
                  <a:lnTo>
                    <a:pt x="58" y="138"/>
                  </a:lnTo>
                  <a:lnTo>
                    <a:pt x="58" y="138"/>
                  </a:lnTo>
                  <a:lnTo>
                    <a:pt x="63" y="149"/>
                  </a:lnTo>
                  <a:lnTo>
                    <a:pt x="70" y="158"/>
                  </a:lnTo>
                  <a:lnTo>
                    <a:pt x="70" y="158"/>
                  </a:lnTo>
                  <a:lnTo>
                    <a:pt x="79" y="164"/>
                  </a:lnTo>
                  <a:lnTo>
                    <a:pt x="88" y="168"/>
                  </a:lnTo>
                  <a:lnTo>
                    <a:pt x="88" y="168"/>
                  </a:lnTo>
                  <a:lnTo>
                    <a:pt x="98" y="171"/>
                  </a:lnTo>
                  <a:lnTo>
                    <a:pt x="107" y="172"/>
                  </a:lnTo>
                  <a:lnTo>
                    <a:pt x="107" y="172"/>
                  </a:lnTo>
                  <a:lnTo>
                    <a:pt x="117" y="171"/>
                  </a:lnTo>
                  <a:lnTo>
                    <a:pt x="126" y="169"/>
                  </a:lnTo>
                  <a:lnTo>
                    <a:pt x="126" y="169"/>
                  </a:lnTo>
                  <a:lnTo>
                    <a:pt x="135" y="166"/>
                  </a:lnTo>
                  <a:lnTo>
                    <a:pt x="142" y="162"/>
                  </a:lnTo>
                  <a:lnTo>
                    <a:pt x="142" y="162"/>
                  </a:lnTo>
                  <a:lnTo>
                    <a:pt x="154" y="153"/>
                  </a:lnTo>
                  <a:lnTo>
                    <a:pt x="154" y="153"/>
                  </a:lnTo>
                  <a:lnTo>
                    <a:pt x="163" y="145"/>
                  </a:lnTo>
                  <a:lnTo>
                    <a:pt x="167" y="145"/>
                  </a:lnTo>
                  <a:lnTo>
                    <a:pt x="167" y="192"/>
                  </a:lnTo>
                  <a:lnTo>
                    <a:pt x="167" y="192"/>
                  </a:lnTo>
                  <a:lnTo>
                    <a:pt x="154" y="199"/>
                  </a:lnTo>
                  <a:lnTo>
                    <a:pt x="154" y="199"/>
                  </a:lnTo>
                  <a:lnTo>
                    <a:pt x="139" y="204"/>
                  </a:lnTo>
                  <a:lnTo>
                    <a:pt x="139" y="204"/>
                  </a:lnTo>
                  <a:lnTo>
                    <a:pt x="121" y="209"/>
                  </a:lnTo>
                  <a:lnTo>
                    <a:pt x="121" y="209"/>
                  </a:lnTo>
                  <a:lnTo>
                    <a:pt x="112" y="210"/>
                  </a:lnTo>
                  <a:lnTo>
                    <a:pt x="100" y="210"/>
                  </a:lnTo>
                  <a:lnTo>
                    <a:pt x="100" y="2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 name="Rectangle 185"/>
            <p:cNvSpPr>
              <a:spLocks noChangeArrowheads="1"/>
            </p:cNvSpPr>
            <p:nvPr/>
          </p:nvSpPr>
          <p:spPr bwMode="auto">
            <a:xfrm>
              <a:off x="8308976" y="5791201"/>
              <a:ext cx="295275" cy="295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 name="Freeform 186"/>
            <p:cNvSpPr>
              <a:spLocks noEditPoints="1"/>
            </p:cNvSpPr>
            <p:nvPr/>
          </p:nvSpPr>
          <p:spPr bwMode="auto">
            <a:xfrm>
              <a:off x="8294688" y="5776913"/>
              <a:ext cx="323850" cy="323850"/>
            </a:xfrm>
            <a:custGeom>
              <a:avLst/>
              <a:gdLst>
                <a:gd name="T0" fmla="*/ 390 w 408"/>
                <a:gd name="T1" fmla="*/ 406 h 406"/>
                <a:gd name="T2" fmla="*/ 18 w 408"/>
                <a:gd name="T3" fmla="*/ 406 h 406"/>
                <a:gd name="T4" fmla="*/ 18 w 408"/>
                <a:gd name="T5" fmla="*/ 406 h 406"/>
                <a:gd name="T6" fmla="*/ 12 w 408"/>
                <a:gd name="T7" fmla="*/ 405 h 406"/>
                <a:gd name="T8" fmla="*/ 5 w 408"/>
                <a:gd name="T9" fmla="*/ 401 h 406"/>
                <a:gd name="T10" fmla="*/ 2 w 408"/>
                <a:gd name="T11" fmla="*/ 396 h 406"/>
                <a:gd name="T12" fmla="*/ 0 w 408"/>
                <a:gd name="T13" fmla="*/ 389 h 406"/>
                <a:gd name="T14" fmla="*/ 0 w 408"/>
                <a:gd name="T15" fmla="*/ 18 h 406"/>
                <a:gd name="T16" fmla="*/ 0 w 408"/>
                <a:gd name="T17" fmla="*/ 18 h 406"/>
                <a:gd name="T18" fmla="*/ 2 w 408"/>
                <a:gd name="T19" fmla="*/ 11 h 406"/>
                <a:gd name="T20" fmla="*/ 5 w 408"/>
                <a:gd name="T21" fmla="*/ 5 h 406"/>
                <a:gd name="T22" fmla="*/ 12 w 408"/>
                <a:gd name="T23" fmla="*/ 1 h 406"/>
                <a:gd name="T24" fmla="*/ 18 w 408"/>
                <a:gd name="T25" fmla="*/ 0 h 406"/>
                <a:gd name="T26" fmla="*/ 390 w 408"/>
                <a:gd name="T27" fmla="*/ 0 h 406"/>
                <a:gd name="T28" fmla="*/ 390 w 408"/>
                <a:gd name="T29" fmla="*/ 0 h 406"/>
                <a:gd name="T30" fmla="*/ 397 w 408"/>
                <a:gd name="T31" fmla="*/ 1 h 406"/>
                <a:gd name="T32" fmla="*/ 402 w 408"/>
                <a:gd name="T33" fmla="*/ 5 h 406"/>
                <a:gd name="T34" fmla="*/ 406 w 408"/>
                <a:gd name="T35" fmla="*/ 11 h 406"/>
                <a:gd name="T36" fmla="*/ 408 w 408"/>
                <a:gd name="T37" fmla="*/ 18 h 406"/>
                <a:gd name="T38" fmla="*/ 408 w 408"/>
                <a:gd name="T39" fmla="*/ 389 h 406"/>
                <a:gd name="T40" fmla="*/ 408 w 408"/>
                <a:gd name="T41" fmla="*/ 389 h 406"/>
                <a:gd name="T42" fmla="*/ 406 w 408"/>
                <a:gd name="T43" fmla="*/ 396 h 406"/>
                <a:gd name="T44" fmla="*/ 402 w 408"/>
                <a:gd name="T45" fmla="*/ 401 h 406"/>
                <a:gd name="T46" fmla="*/ 397 w 408"/>
                <a:gd name="T47" fmla="*/ 405 h 406"/>
                <a:gd name="T48" fmla="*/ 390 w 408"/>
                <a:gd name="T49" fmla="*/ 406 h 406"/>
                <a:gd name="T50" fmla="*/ 390 w 408"/>
                <a:gd name="T51" fmla="*/ 406 h 406"/>
                <a:gd name="T52" fmla="*/ 36 w 408"/>
                <a:gd name="T53" fmla="*/ 371 h 406"/>
                <a:gd name="T54" fmla="*/ 372 w 408"/>
                <a:gd name="T55" fmla="*/ 371 h 406"/>
                <a:gd name="T56" fmla="*/ 372 w 408"/>
                <a:gd name="T57" fmla="*/ 35 h 406"/>
                <a:gd name="T58" fmla="*/ 36 w 408"/>
                <a:gd name="T59" fmla="*/ 35 h 406"/>
                <a:gd name="T60" fmla="*/ 36 w 408"/>
                <a:gd name="T61" fmla="*/ 3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8" h="406">
                  <a:moveTo>
                    <a:pt x="390" y="406"/>
                  </a:moveTo>
                  <a:lnTo>
                    <a:pt x="18" y="406"/>
                  </a:lnTo>
                  <a:lnTo>
                    <a:pt x="18" y="406"/>
                  </a:lnTo>
                  <a:lnTo>
                    <a:pt x="12" y="405"/>
                  </a:lnTo>
                  <a:lnTo>
                    <a:pt x="5" y="401"/>
                  </a:lnTo>
                  <a:lnTo>
                    <a:pt x="2" y="396"/>
                  </a:lnTo>
                  <a:lnTo>
                    <a:pt x="0" y="389"/>
                  </a:lnTo>
                  <a:lnTo>
                    <a:pt x="0" y="18"/>
                  </a:lnTo>
                  <a:lnTo>
                    <a:pt x="0" y="18"/>
                  </a:lnTo>
                  <a:lnTo>
                    <a:pt x="2" y="11"/>
                  </a:lnTo>
                  <a:lnTo>
                    <a:pt x="5" y="5"/>
                  </a:lnTo>
                  <a:lnTo>
                    <a:pt x="12" y="1"/>
                  </a:lnTo>
                  <a:lnTo>
                    <a:pt x="18" y="0"/>
                  </a:lnTo>
                  <a:lnTo>
                    <a:pt x="390" y="0"/>
                  </a:lnTo>
                  <a:lnTo>
                    <a:pt x="390" y="0"/>
                  </a:lnTo>
                  <a:lnTo>
                    <a:pt x="397" y="1"/>
                  </a:lnTo>
                  <a:lnTo>
                    <a:pt x="402" y="5"/>
                  </a:lnTo>
                  <a:lnTo>
                    <a:pt x="406" y="11"/>
                  </a:lnTo>
                  <a:lnTo>
                    <a:pt x="408" y="18"/>
                  </a:lnTo>
                  <a:lnTo>
                    <a:pt x="408" y="389"/>
                  </a:lnTo>
                  <a:lnTo>
                    <a:pt x="408" y="389"/>
                  </a:lnTo>
                  <a:lnTo>
                    <a:pt x="406" y="396"/>
                  </a:lnTo>
                  <a:lnTo>
                    <a:pt x="402" y="401"/>
                  </a:lnTo>
                  <a:lnTo>
                    <a:pt x="397" y="405"/>
                  </a:lnTo>
                  <a:lnTo>
                    <a:pt x="390" y="406"/>
                  </a:lnTo>
                  <a:lnTo>
                    <a:pt x="390" y="406"/>
                  </a:lnTo>
                  <a:close/>
                  <a:moveTo>
                    <a:pt x="36" y="371"/>
                  </a:moveTo>
                  <a:lnTo>
                    <a:pt x="372" y="371"/>
                  </a:lnTo>
                  <a:lnTo>
                    <a:pt x="372" y="35"/>
                  </a:lnTo>
                  <a:lnTo>
                    <a:pt x="36" y="35"/>
                  </a:lnTo>
                  <a:lnTo>
                    <a:pt x="36"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 name="Freeform 187"/>
            <p:cNvSpPr>
              <a:spLocks noEditPoints="1"/>
            </p:cNvSpPr>
            <p:nvPr/>
          </p:nvSpPr>
          <p:spPr bwMode="auto">
            <a:xfrm>
              <a:off x="8380413" y="5857876"/>
              <a:ext cx="150813" cy="160338"/>
            </a:xfrm>
            <a:custGeom>
              <a:avLst/>
              <a:gdLst>
                <a:gd name="T0" fmla="*/ 0 w 191"/>
                <a:gd name="T1" fmla="*/ 201 h 201"/>
                <a:gd name="T2" fmla="*/ 67 w 191"/>
                <a:gd name="T3" fmla="*/ 0 h 201"/>
                <a:gd name="T4" fmla="*/ 123 w 191"/>
                <a:gd name="T5" fmla="*/ 0 h 201"/>
                <a:gd name="T6" fmla="*/ 191 w 191"/>
                <a:gd name="T7" fmla="*/ 201 h 201"/>
                <a:gd name="T8" fmla="*/ 139 w 191"/>
                <a:gd name="T9" fmla="*/ 201 h 201"/>
                <a:gd name="T10" fmla="*/ 126 w 191"/>
                <a:gd name="T11" fmla="*/ 160 h 201"/>
                <a:gd name="T12" fmla="*/ 62 w 191"/>
                <a:gd name="T13" fmla="*/ 160 h 201"/>
                <a:gd name="T14" fmla="*/ 51 w 191"/>
                <a:gd name="T15" fmla="*/ 201 h 201"/>
                <a:gd name="T16" fmla="*/ 0 w 191"/>
                <a:gd name="T17" fmla="*/ 201 h 201"/>
                <a:gd name="T18" fmla="*/ 116 w 191"/>
                <a:gd name="T19" fmla="*/ 123 h 201"/>
                <a:gd name="T20" fmla="*/ 94 w 191"/>
                <a:gd name="T21" fmla="*/ 57 h 201"/>
                <a:gd name="T22" fmla="*/ 74 w 191"/>
                <a:gd name="T23" fmla="*/ 123 h 201"/>
                <a:gd name="T24" fmla="*/ 116 w 191"/>
                <a:gd name="T25"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01">
                  <a:moveTo>
                    <a:pt x="0" y="201"/>
                  </a:moveTo>
                  <a:lnTo>
                    <a:pt x="67" y="0"/>
                  </a:lnTo>
                  <a:lnTo>
                    <a:pt x="123" y="0"/>
                  </a:lnTo>
                  <a:lnTo>
                    <a:pt x="191" y="201"/>
                  </a:lnTo>
                  <a:lnTo>
                    <a:pt x="139" y="201"/>
                  </a:lnTo>
                  <a:lnTo>
                    <a:pt x="126" y="160"/>
                  </a:lnTo>
                  <a:lnTo>
                    <a:pt x="62" y="160"/>
                  </a:lnTo>
                  <a:lnTo>
                    <a:pt x="51" y="201"/>
                  </a:lnTo>
                  <a:lnTo>
                    <a:pt x="0" y="201"/>
                  </a:lnTo>
                  <a:close/>
                  <a:moveTo>
                    <a:pt x="116" y="123"/>
                  </a:moveTo>
                  <a:lnTo>
                    <a:pt x="94" y="57"/>
                  </a:lnTo>
                  <a:lnTo>
                    <a:pt x="74" y="123"/>
                  </a:lnTo>
                  <a:lnTo>
                    <a:pt x="116" y="1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8" name="타원 17"/>
          <p:cNvSpPr/>
          <p:nvPr/>
        </p:nvSpPr>
        <p:spPr>
          <a:xfrm>
            <a:off x="2903610" y="4018044"/>
            <a:ext cx="655200" cy="655200"/>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타원 18"/>
          <p:cNvSpPr/>
          <p:nvPr/>
        </p:nvSpPr>
        <p:spPr>
          <a:xfrm>
            <a:off x="3665610" y="4827066"/>
            <a:ext cx="655200" cy="655200"/>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 name="Rectangle 3"/>
          <p:cNvSpPr txBox="1">
            <a:spLocks noChangeArrowheads="1"/>
          </p:cNvSpPr>
          <p:nvPr/>
        </p:nvSpPr>
        <p:spPr bwMode="auto">
          <a:xfrm>
            <a:off x="5860874" y="2420802"/>
            <a:ext cx="2123453"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6706302" y="3236719"/>
            <a:ext cx="2123453"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4344184" y="4033592"/>
            <a:ext cx="2123453"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5117934" y="4847594"/>
            <a:ext cx="2123453"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cxnSp>
        <p:nvCxnSpPr>
          <p:cNvPr id="24" name="직선 연결선 23"/>
          <p:cNvCxnSpPr/>
          <p:nvPr/>
        </p:nvCxnSpPr>
        <p:spPr>
          <a:xfrm>
            <a:off x="1008245" y="2329982"/>
            <a:ext cx="0" cy="3206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3"/>
          <p:cNvSpPr txBox="1">
            <a:spLocks noChangeArrowheads="1"/>
          </p:cNvSpPr>
          <p:nvPr/>
        </p:nvSpPr>
        <p:spPr bwMode="auto">
          <a:xfrm>
            <a:off x="5098471" y="2497746"/>
            <a:ext cx="816903"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3000" b="1" dirty="0">
                <a:solidFill>
                  <a:schemeClr val="tx1"/>
                </a:solidFill>
                <a:latin typeface="Calibri" panose="020F0502020204030204" pitchFamily="34" charset="0"/>
                <a:ea typeface="Tahoma" panose="020B0604030504040204" pitchFamily="34" charset="0"/>
                <a:cs typeface="Tahoma" panose="020B0604030504040204" pitchFamily="34" charset="0"/>
              </a:rPr>
              <a:t>71</a:t>
            </a:r>
            <a:r>
              <a:rPr lang="en-US" altLang="ko-KR" sz="2000" b="1" dirty="0">
                <a:solidFill>
                  <a:schemeClr val="tx1"/>
                </a:solidFill>
                <a:latin typeface="Calibri" panose="020F0502020204030204" pitchFamily="34" charset="0"/>
                <a:ea typeface="Tahoma" panose="020B0604030504040204" pitchFamily="34" charset="0"/>
                <a:cs typeface="Tahoma" panose="020B0604030504040204" pitchFamily="34" charset="0"/>
              </a:rPr>
              <a:t>%</a:t>
            </a:r>
          </a:p>
        </p:txBody>
      </p:sp>
      <p:sp>
        <p:nvSpPr>
          <p:cNvPr id="26" name="Rectangle 3"/>
          <p:cNvSpPr txBox="1">
            <a:spLocks noChangeArrowheads="1"/>
          </p:cNvSpPr>
          <p:nvPr/>
        </p:nvSpPr>
        <p:spPr bwMode="auto">
          <a:xfrm>
            <a:off x="5891244" y="3313663"/>
            <a:ext cx="900551"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3000" b="1" dirty="0">
                <a:solidFill>
                  <a:srgbClr val="EC6864"/>
                </a:solidFill>
                <a:latin typeface="Calibri" panose="020F0502020204030204" pitchFamily="34" charset="0"/>
                <a:ea typeface="Tahoma" panose="020B0604030504040204" pitchFamily="34" charset="0"/>
                <a:cs typeface="Tahoma" panose="020B0604030504040204" pitchFamily="34" charset="0"/>
              </a:rPr>
              <a:t>86</a:t>
            </a:r>
            <a:r>
              <a:rPr lang="en-US" altLang="ko-KR" sz="2000" b="1" dirty="0">
                <a:solidFill>
                  <a:srgbClr val="EC6864"/>
                </a:solidFill>
                <a:latin typeface="Calibri" panose="020F0502020204030204" pitchFamily="34" charset="0"/>
                <a:ea typeface="Tahoma" panose="020B0604030504040204" pitchFamily="34" charset="0"/>
                <a:cs typeface="Tahoma" panose="020B0604030504040204" pitchFamily="34" charset="0"/>
              </a:rPr>
              <a:t>%</a:t>
            </a:r>
          </a:p>
        </p:txBody>
      </p:sp>
      <p:sp>
        <p:nvSpPr>
          <p:cNvPr id="27" name="Rectangle 3"/>
          <p:cNvSpPr txBox="1">
            <a:spLocks noChangeArrowheads="1"/>
          </p:cNvSpPr>
          <p:nvPr/>
        </p:nvSpPr>
        <p:spPr bwMode="auto">
          <a:xfrm>
            <a:off x="3553080" y="4110536"/>
            <a:ext cx="859574"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3000" b="1" dirty="0">
                <a:solidFill>
                  <a:schemeClr val="tx1"/>
                </a:solidFill>
                <a:latin typeface="Calibri" panose="020F0502020204030204" pitchFamily="34" charset="0"/>
                <a:ea typeface="Tahoma" panose="020B0604030504040204" pitchFamily="34" charset="0"/>
                <a:cs typeface="Tahoma" panose="020B0604030504040204" pitchFamily="34" charset="0"/>
              </a:rPr>
              <a:t>43</a:t>
            </a:r>
            <a:r>
              <a:rPr lang="en-US" altLang="ko-KR" sz="2000" b="1" dirty="0">
                <a:solidFill>
                  <a:schemeClr val="tx1"/>
                </a:solidFill>
                <a:latin typeface="Calibri" panose="020F0502020204030204" pitchFamily="34" charset="0"/>
                <a:ea typeface="Tahoma" panose="020B0604030504040204" pitchFamily="34" charset="0"/>
                <a:cs typeface="Tahoma" panose="020B0604030504040204" pitchFamily="34" charset="0"/>
              </a:rPr>
              <a:t>%</a:t>
            </a:r>
          </a:p>
        </p:txBody>
      </p:sp>
      <p:sp>
        <p:nvSpPr>
          <p:cNvPr id="28" name="Rectangle 3"/>
          <p:cNvSpPr txBox="1">
            <a:spLocks noChangeArrowheads="1"/>
          </p:cNvSpPr>
          <p:nvPr/>
        </p:nvSpPr>
        <p:spPr bwMode="auto">
          <a:xfrm>
            <a:off x="4337548" y="4924538"/>
            <a:ext cx="792624"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3000" b="1" dirty="0">
                <a:solidFill>
                  <a:schemeClr val="tx1"/>
                </a:solidFill>
                <a:latin typeface="Calibri" panose="020F0502020204030204" pitchFamily="34" charset="0"/>
                <a:ea typeface="Tahoma" panose="020B0604030504040204" pitchFamily="34" charset="0"/>
                <a:cs typeface="Tahoma" panose="020B0604030504040204" pitchFamily="34" charset="0"/>
              </a:rPr>
              <a:t>57</a:t>
            </a:r>
            <a:r>
              <a:rPr lang="en-US" altLang="ko-KR" sz="2000" b="1" dirty="0">
                <a:solidFill>
                  <a:schemeClr val="tx1"/>
                </a:solidFill>
                <a:latin typeface="Calibri" panose="020F0502020204030204" pitchFamily="34" charset="0"/>
                <a:ea typeface="Tahoma" panose="020B0604030504040204" pitchFamily="34" charset="0"/>
                <a:cs typeface="Tahoma" panose="020B0604030504040204" pitchFamily="34" charset="0"/>
              </a:rPr>
              <a:t>%</a:t>
            </a:r>
          </a:p>
        </p:txBody>
      </p:sp>
      <p:sp>
        <p:nvSpPr>
          <p:cNvPr id="29" name="직사각형 28"/>
          <p:cNvSpPr/>
          <p:nvPr/>
        </p:nvSpPr>
        <p:spPr>
          <a:xfrm flipH="1">
            <a:off x="964006" y="2329982"/>
            <a:ext cx="45719" cy="320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grpSp>
        <p:nvGrpSpPr>
          <p:cNvPr id="30" name="그룹 29"/>
          <p:cNvGrpSpPr/>
          <p:nvPr/>
        </p:nvGrpSpPr>
        <p:grpSpPr>
          <a:xfrm>
            <a:off x="3816729" y="4946396"/>
            <a:ext cx="369058" cy="411807"/>
            <a:chOff x="3319066" y="5524481"/>
            <a:chExt cx="671515" cy="749300"/>
          </a:xfrm>
        </p:grpSpPr>
        <p:sp>
          <p:nvSpPr>
            <p:cNvPr id="31" name="Freeform 22"/>
            <p:cNvSpPr>
              <a:spLocks noEditPoints="1"/>
            </p:cNvSpPr>
            <p:nvPr/>
          </p:nvSpPr>
          <p:spPr bwMode="auto">
            <a:xfrm>
              <a:off x="3631806" y="5681644"/>
              <a:ext cx="347663" cy="581025"/>
            </a:xfrm>
            <a:custGeom>
              <a:avLst/>
              <a:gdLst>
                <a:gd name="T0" fmla="*/ 657 w 657"/>
                <a:gd name="T1" fmla="*/ 549 h 1098"/>
                <a:gd name="T2" fmla="*/ 655 w 657"/>
                <a:gd name="T3" fmla="*/ 503 h 1098"/>
                <a:gd name="T4" fmla="*/ 649 w 657"/>
                <a:gd name="T5" fmla="*/ 459 h 1098"/>
                <a:gd name="T6" fmla="*/ 637 w 657"/>
                <a:gd name="T7" fmla="*/ 415 h 1098"/>
                <a:gd name="T8" fmla="*/ 622 w 657"/>
                <a:gd name="T9" fmla="*/ 373 h 1098"/>
                <a:gd name="T10" fmla="*/ 603 w 657"/>
                <a:gd name="T11" fmla="*/ 334 h 1098"/>
                <a:gd name="T12" fmla="*/ 580 w 657"/>
                <a:gd name="T13" fmla="*/ 296 h 1098"/>
                <a:gd name="T14" fmla="*/ 554 w 657"/>
                <a:gd name="T15" fmla="*/ 262 h 1098"/>
                <a:gd name="T16" fmla="*/ 525 w 657"/>
                <a:gd name="T17" fmla="*/ 229 h 1098"/>
                <a:gd name="T18" fmla="*/ 492 w 657"/>
                <a:gd name="T19" fmla="*/ 200 h 1098"/>
                <a:gd name="T20" fmla="*/ 458 w 657"/>
                <a:gd name="T21" fmla="*/ 174 h 1098"/>
                <a:gd name="T22" fmla="*/ 421 w 657"/>
                <a:gd name="T23" fmla="*/ 151 h 1098"/>
                <a:gd name="T24" fmla="*/ 381 w 657"/>
                <a:gd name="T25" fmla="*/ 132 h 1098"/>
                <a:gd name="T26" fmla="*/ 339 w 657"/>
                <a:gd name="T27" fmla="*/ 117 h 1098"/>
                <a:gd name="T28" fmla="*/ 296 w 657"/>
                <a:gd name="T29" fmla="*/ 106 h 1098"/>
                <a:gd name="T30" fmla="*/ 251 w 657"/>
                <a:gd name="T31" fmla="*/ 99 h 1098"/>
                <a:gd name="T32" fmla="*/ 205 w 657"/>
                <a:gd name="T33" fmla="*/ 96 h 1098"/>
                <a:gd name="T34" fmla="*/ 201 w 657"/>
                <a:gd name="T35" fmla="*/ 96 h 1098"/>
                <a:gd name="T36" fmla="*/ 0 w 657"/>
                <a:gd name="T37" fmla="*/ 0 h 1098"/>
                <a:gd name="T38" fmla="*/ 201 w 657"/>
                <a:gd name="T39" fmla="*/ 1098 h 1098"/>
                <a:gd name="T40" fmla="*/ 201 w 657"/>
                <a:gd name="T41" fmla="*/ 1001 h 1098"/>
                <a:gd name="T42" fmla="*/ 205 w 657"/>
                <a:gd name="T43" fmla="*/ 1001 h 1098"/>
                <a:gd name="T44" fmla="*/ 251 w 657"/>
                <a:gd name="T45" fmla="*/ 999 h 1098"/>
                <a:gd name="T46" fmla="*/ 296 w 657"/>
                <a:gd name="T47" fmla="*/ 993 h 1098"/>
                <a:gd name="T48" fmla="*/ 339 w 657"/>
                <a:gd name="T49" fmla="*/ 981 h 1098"/>
                <a:gd name="T50" fmla="*/ 381 w 657"/>
                <a:gd name="T51" fmla="*/ 966 h 1098"/>
                <a:gd name="T52" fmla="*/ 421 w 657"/>
                <a:gd name="T53" fmla="*/ 947 h 1098"/>
                <a:gd name="T54" fmla="*/ 458 w 657"/>
                <a:gd name="T55" fmla="*/ 924 h 1098"/>
                <a:gd name="T56" fmla="*/ 492 w 657"/>
                <a:gd name="T57" fmla="*/ 898 h 1098"/>
                <a:gd name="T58" fmla="*/ 525 w 657"/>
                <a:gd name="T59" fmla="*/ 870 h 1098"/>
                <a:gd name="T60" fmla="*/ 554 w 657"/>
                <a:gd name="T61" fmla="*/ 837 h 1098"/>
                <a:gd name="T62" fmla="*/ 580 w 657"/>
                <a:gd name="T63" fmla="*/ 802 h 1098"/>
                <a:gd name="T64" fmla="*/ 603 w 657"/>
                <a:gd name="T65" fmla="*/ 765 h 1098"/>
                <a:gd name="T66" fmla="*/ 622 w 657"/>
                <a:gd name="T67" fmla="*/ 725 h 1098"/>
                <a:gd name="T68" fmla="*/ 637 w 657"/>
                <a:gd name="T69" fmla="*/ 683 h 1098"/>
                <a:gd name="T70" fmla="*/ 649 w 657"/>
                <a:gd name="T71" fmla="*/ 640 h 1098"/>
                <a:gd name="T72" fmla="*/ 655 w 657"/>
                <a:gd name="T73" fmla="*/ 595 h 1098"/>
                <a:gd name="T74" fmla="*/ 657 w 657"/>
                <a:gd name="T75" fmla="*/ 549 h 1098"/>
                <a:gd name="T76" fmla="*/ 201 w 657"/>
                <a:gd name="T77" fmla="*/ 298 h 1098"/>
                <a:gd name="T78" fmla="*/ 205 w 657"/>
                <a:gd name="T79" fmla="*/ 298 h 1098"/>
                <a:gd name="T80" fmla="*/ 231 w 657"/>
                <a:gd name="T81" fmla="*/ 300 h 1098"/>
                <a:gd name="T82" fmla="*/ 280 w 657"/>
                <a:gd name="T83" fmla="*/ 309 h 1098"/>
                <a:gd name="T84" fmla="*/ 325 w 657"/>
                <a:gd name="T85" fmla="*/ 328 h 1098"/>
                <a:gd name="T86" fmla="*/ 365 w 657"/>
                <a:gd name="T87" fmla="*/ 355 h 1098"/>
                <a:gd name="T88" fmla="*/ 398 w 657"/>
                <a:gd name="T89" fmla="*/ 390 h 1098"/>
                <a:gd name="T90" fmla="*/ 426 w 657"/>
                <a:gd name="T91" fmla="*/ 429 h 1098"/>
                <a:gd name="T92" fmla="*/ 445 w 657"/>
                <a:gd name="T93" fmla="*/ 474 h 1098"/>
                <a:gd name="T94" fmla="*/ 455 w 657"/>
                <a:gd name="T95" fmla="*/ 524 h 1098"/>
                <a:gd name="T96" fmla="*/ 457 w 657"/>
                <a:gd name="T97" fmla="*/ 549 h 1098"/>
                <a:gd name="T98" fmla="*/ 452 w 657"/>
                <a:gd name="T99" fmla="*/ 600 h 1098"/>
                <a:gd name="T100" fmla="*/ 436 w 657"/>
                <a:gd name="T101" fmla="*/ 647 h 1098"/>
                <a:gd name="T102" fmla="*/ 414 w 657"/>
                <a:gd name="T103" fmla="*/ 690 h 1098"/>
                <a:gd name="T104" fmla="*/ 383 w 657"/>
                <a:gd name="T105" fmla="*/ 727 h 1098"/>
                <a:gd name="T106" fmla="*/ 345 w 657"/>
                <a:gd name="T107" fmla="*/ 758 h 1098"/>
                <a:gd name="T108" fmla="*/ 302 w 657"/>
                <a:gd name="T109" fmla="*/ 780 h 1098"/>
                <a:gd name="T110" fmla="*/ 256 w 657"/>
                <a:gd name="T111" fmla="*/ 796 h 1098"/>
                <a:gd name="T112" fmla="*/ 205 w 657"/>
                <a:gd name="T113" fmla="*/ 801 h 1098"/>
                <a:gd name="T114" fmla="*/ 201 w 657"/>
                <a:gd name="T115" fmla="*/ 80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7" h="1098">
                  <a:moveTo>
                    <a:pt x="657" y="549"/>
                  </a:moveTo>
                  <a:lnTo>
                    <a:pt x="657" y="549"/>
                  </a:lnTo>
                  <a:lnTo>
                    <a:pt x="657" y="526"/>
                  </a:lnTo>
                  <a:lnTo>
                    <a:pt x="655" y="503"/>
                  </a:lnTo>
                  <a:lnTo>
                    <a:pt x="652" y="480"/>
                  </a:lnTo>
                  <a:lnTo>
                    <a:pt x="649" y="459"/>
                  </a:lnTo>
                  <a:lnTo>
                    <a:pt x="643" y="436"/>
                  </a:lnTo>
                  <a:lnTo>
                    <a:pt x="637" y="415"/>
                  </a:lnTo>
                  <a:lnTo>
                    <a:pt x="630" y="393"/>
                  </a:lnTo>
                  <a:lnTo>
                    <a:pt x="622" y="373"/>
                  </a:lnTo>
                  <a:lnTo>
                    <a:pt x="613" y="353"/>
                  </a:lnTo>
                  <a:lnTo>
                    <a:pt x="603" y="334"/>
                  </a:lnTo>
                  <a:lnTo>
                    <a:pt x="592" y="315"/>
                  </a:lnTo>
                  <a:lnTo>
                    <a:pt x="580" y="296"/>
                  </a:lnTo>
                  <a:lnTo>
                    <a:pt x="567" y="278"/>
                  </a:lnTo>
                  <a:lnTo>
                    <a:pt x="554" y="262"/>
                  </a:lnTo>
                  <a:lnTo>
                    <a:pt x="540" y="245"/>
                  </a:lnTo>
                  <a:lnTo>
                    <a:pt x="525" y="229"/>
                  </a:lnTo>
                  <a:lnTo>
                    <a:pt x="509" y="214"/>
                  </a:lnTo>
                  <a:lnTo>
                    <a:pt x="492" y="200"/>
                  </a:lnTo>
                  <a:lnTo>
                    <a:pt x="476" y="187"/>
                  </a:lnTo>
                  <a:lnTo>
                    <a:pt x="458" y="174"/>
                  </a:lnTo>
                  <a:lnTo>
                    <a:pt x="440" y="162"/>
                  </a:lnTo>
                  <a:lnTo>
                    <a:pt x="421" y="151"/>
                  </a:lnTo>
                  <a:lnTo>
                    <a:pt x="401" y="142"/>
                  </a:lnTo>
                  <a:lnTo>
                    <a:pt x="381" y="132"/>
                  </a:lnTo>
                  <a:lnTo>
                    <a:pt x="360" y="124"/>
                  </a:lnTo>
                  <a:lnTo>
                    <a:pt x="339" y="117"/>
                  </a:lnTo>
                  <a:lnTo>
                    <a:pt x="318" y="111"/>
                  </a:lnTo>
                  <a:lnTo>
                    <a:pt x="296" y="106"/>
                  </a:lnTo>
                  <a:lnTo>
                    <a:pt x="274" y="102"/>
                  </a:lnTo>
                  <a:lnTo>
                    <a:pt x="251" y="99"/>
                  </a:lnTo>
                  <a:lnTo>
                    <a:pt x="229" y="98"/>
                  </a:lnTo>
                  <a:lnTo>
                    <a:pt x="205" y="96"/>
                  </a:lnTo>
                  <a:lnTo>
                    <a:pt x="205" y="96"/>
                  </a:lnTo>
                  <a:lnTo>
                    <a:pt x="201" y="96"/>
                  </a:lnTo>
                  <a:lnTo>
                    <a:pt x="201" y="0"/>
                  </a:lnTo>
                  <a:lnTo>
                    <a:pt x="0" y="0"/>
                  </a:lnTo>
                  <a:lnTo>
                    <a:pt x="0" y="1098"/>
                  </a:lnTo>
                  <a:lnTo>
                    <a:pt x="201" y="1098"/>
                  </a:lnTo>
                  <a:lnTo>
                    <a:pt x="201" y="1001"/>
                  </a:lnTo>
                  <a:lnTo>
                    <a:pt x="201" y="1001"/>
                  </a:lnTo>
                  <a:lnTo>
                    <a:pt x="205" y="1001"/>
                  </a:lnTo>
                  <a:lnTo>
                    <a:pt x="205" y="1001"/>
                  </a:lnTo>
                  <a:lnTo>
                    <a:pt x="229" y="1001"/>
                  </a:lnTo>
                  <a:lnTo>
                    <a:pt x="251" y="999"/>
                  </a:lnTo>
                  <a:lnTo>
                    <a:pt x="274" y="997"/>
                  </a:lnTo>
                  <a:lnTo>
                    <a:pt x="296" y="993"/>
                  </a:lnTo>
                  <a:lnTo>
                    <a:pt x="318" y="987"/>
                  </a:lnTo>
                  <a:lnTo>
                    <a:pt x="339" y="981"/>
                  </a:lnTo>
                  <a:lnTo>
                    <a:pt x="360" y="974"/>
                  </a:lnTo>
                  <a:lnTo>
                    <a:pt x="381" y="966"/>
                  </a:lnTo>
                  <a:lnTo>
                    <a:pt x="401" y="957"/>
                  </a:lnTo>
                  <a:lnTo>
                    <a:pt x="421" y="947"/>
                  </a:lnTo>
                  <a:lnTo>
                    <a:pt x="440" y="936"/>
                  </a:lnTo>
                  <a:lnTo>
                    <a:pt x="458" y="924"/>
                  </a:lnTo>
                  <a:lnTo>
                    <a:pt x="476" y="912"/>
                  </a:lnTo>
                  <a:lnTo>
                    <a:pt x="492" y="898"/>
                  </a:lnTo>
                  <a:lnTo>
                    <a:pt x="509" y="884"/>
                  </a:lnTo>
                  <a:lnTo>
                    <a:pt x="525" y="870"/>
                  </a:lnTo>
                  <a:lnTo>
                    <a:pt x="540" y="853"/>
                  </a:lnTo>
                  <a:lnTo>
                    <a:pt x="554" y="837"/>
                  </a:lnTo>
                  <a:lnTo>
                    <a:pt x="567" y="820"/>
                  </a:lnTo>
                  <a:lnTo>
                    <a:pt x="580" y="802"/>
                  </a:lnTo>
                  <a:lnTo>
                    <a:pt x="592" y="784"/>
                  </a:lnTo>
                  <a:lnTo>
                    <a:pt x="603" y="765"/>
                  </a:lnTo>
                  <a:lnTo>
                    <a:pt x="613" y="745"/>
                  </a:lnTo>
                  <a:lnTo>
                    <a:pt x="622" y="725"/>
                  </a:lnTo>
                  <a:lnTo>
                    <a:pt x="630" y="704"/>
                  </a:lnTo>
                  <a:lnTo>
                    <a:pt x="637" y="683"/>
                  </a:lnTo>
                  <a:lnTo>
                    <a:pt x="643" y="662"/>
                  </a:lnTo>
                  <a:lnTo>
                    <a:pt x="649" y="640"/>
                  </a:lnTo>
                  <a:lnTo>
                    <a:pt x="652" y="618"/>
                  </a:lnTo>
                  <a:lnTo>
                    <a:pt x="655" y="595"/>
                  </a:lnTo>
                  <a:lnTo>
                    <a:pt x="657" y="573"/>
                  </a:lnTo>
                  <a:lnTo>
                    <a:pt x="657" y="549"/>
                  </a:lnTo>
                  <a:lnTo>
                    <a:pt x="657" y="549"/>
                  </a:lnTo>
                  <a:close/>
                  <a:moveTo>
                    <a:pt x="201" y="298"/>
                  </a:moveTo>
                  <a:lnTo>
                    <a:pt x="201" y="298"/>
                  </a:lnTo>
                  <a:lnTo>
                    <a:pt x="205" y="298"/>
                  </a:lnTo>
                  <a:lnTo>
                    <a:pt x="205" y="298"/>
                  </a:lnTo>
                  <a:lnTo>
                    <a:pt x="231" y="300"/>
                  </a:lnTo>
                  <a:lnTo>
                    <a:pt x="256" y="303"/>
                  </a:lnTo>
                  <a:lnTo>
                    <a:pt x="280" y="309"/>
                  </a:lnTo>
                  <a:lnTo>
                    <a:pt x="302" y="317"/>
                  </a:lnTo>
                  <a:lnTo>
                    <a:pt x="325" y="328"/>
                  </a:lnTo>
                  <a:lnTo>
                    <a:pt x="345" y="341"/>
                  </a:lnTo>
                  <a:lnTo>
                    <a:pt x="365" y="355"/>
                  </a:lnTo>
                  <a:lnTo>
                    <a:pt x="383" y="372"/>
                  </a:lnTo>
                  <a:lnTo>
                    <a:pt x="398" y="390"/>
                  </a:lnTo>
                  <a:lnTo>
                    <a:pt x="414" y="409"/>
                  </a:lnTo>
                  <a:lnTo>
                    <a:pt x="426" y="429"/>
                  </a:lnTo>
                  <a:lnTo>
                    <a:pt x="436" y="452"/>
                  </a:lnTo>
                  <a:lnTo>
                    <a:pt x="445" y="474"/>
                  </a:lnTo>
                  <a:lnTo>
                    <a:pt x="452" y="499"/>
                  </a:lnTo>
                  <a:lnTo>
                    <a:pt x="455" y="524"/>
                  </a:lnTo>
                  <a:lnTo>
                    <a:pt x="457" y="549"/>
                  </a:lnTo>
                  <a:lnTo>
                    <a:pt x="457" y="549"/>
                  </a:lnTo>
                  <a:lnTo>
                    <a:pt x="455" y="575"/>
                  </a:lnTo>
                  <a:lnTo>
                    <a:pt x="452" y="600"/>
                  </a:lnTo>
                  <a:lnTo>
                    <a:pt x="445" y="624"/>
                  </a:lnTo>
                  <a:lnTo>
                    <a:pt x="436" y="647"/>
                  </a:lnTo>
                  <a:lnTo>
                    <a:pt x="426" y="669"/>
                  </a:lnTo>
                  <a:lnTo>
                    <a:pt x="414" y="690"/>
                  </a:lnTo>
                  <a:lnTo>
                    <a:pt x="398" y="709"/>
                  </a:lnTo>
                  <a:lnTo>
                    <a:pt x="383" y="727"/>
                  </a:lnTo>
                  <a:lnTo>
                    <a:pt x="365" y="744"/>
                  </a:lnTo>
                  <a:lnTo>
                    <a:pt x="345" y="758"/>
                  </a:lnTo>
                  <a:lnTo>
                    <a:pt x="325" y="770"/>
                  </a:lnTo>
                  <a:lnTo>
                    <a:pt x="302" y="780"/>
                  </a:lnTo>
                  <a:lnTo>
                    <a:pt x="280" y="789"/>
                  </a:lnTo>
                  <a:lnTo>
                    <a:pt x="256" y="796"/>
                  </a:lnTo>
                  <a:lnTo>
                    <a:pt x="231" y="799"/>
                  </a:lnTo>
                  <a:lnTo>
                    <a:pt x="205" y="801"/>
                  </a:lnTo>
                  <a:lnTo>
                    <a:pt x="205" y="801"/>
                  </a:lnTo>
                  <a:lnTo>
                    <a:pt x="201" y="801"/>
                  </a:lnTo>
                  <a:lnTo>
                    <a:pt x="201" y="29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2" name="Freeform 23"/>
            <p:cNvSpPr>
              <a:spLocks noEditPoints="1"/>
            </p:cNvSpPr>
            <p:nvPr/>
          </p:nvSpPr>
          <p:spPr bwMode="auto">
            <a:xfrm>
              <a:off x="3619106" y="5670531"/>
              <a:ext cx="371475" cy="603250"/>
            </a:xfrm>
            <a:custGeom>
              <a:avLst/>
              <a:gdLst>
                <a:gd name="T0" fmla="*/ 2 w 703"/>
                <a:gd name="T1" fmla="*/ 13 h 1141"/>
                <a:gd name="T2" fmla="*/ 19 w 703"/>
                <a:gd name="T3" fmla="*/ 0 h 1141"/>
                <a:gd name="T4" fmla="*/ 233 w 703"/>
                <a:gd name="T5" fmla="*/ 1 h 1141"/>
                <a:gd name="T6" fmla="*/ 246 w 703"/>
                <a:gd name="T7" fmla="*/ 18 h 1141"/>
                <a:gd name="T8" fmla="*/ 293 w 703"/>
                <a:gd name="T9" fmla="*/ 100 h 1141"/>
                <a:gd name="T10" fmla="*/ 404 w 703"/>
                <a:gd name="T11" fmla="*/ 129 h 1141"/>
                <a:gd name="T12" fmla="*/ 502 w 703"/>
                <a:gd name="T13" fmla="*/ 183 h 1141"/>
                <a:gd name="T14" fmla="*/ 585 w 703"/>
                <a:gd name="T15" fmla="*/ 258 h 1141"/>
                <a:gd name="T16" fmla="*/ 648 w 703"/>
                <a:gd name="T17" fmla="*/ 349 h 1141"/>
                <a:gd name="T18" fmla="*/ 689 w 703"/>
                <a:gd name="T19" fmla="*/ 455 h 1141"/>
                <a:gd name="T20" fmla="*/ 703 w 703"/>
                <a:gd name="T21" fmla="*/ 570 h 1141"/>
                <a:gd name="T22" fmla="*/ 693 w 703"/>
                <a:gd name="T23" fmla="*/ 664 h 1141"/>
                <a:gd name="T24" fmla="*/ 658 w 703"/>
                <a:gd name="T25" fmla="*/ 772 h 1141"/>
                <a:gd name="T26" fmla="*/ 599 w 703"/>
                <a:gd name="T27" fmla="*/ 867 h 1141"/>
                <a:gd name="T28" fmla="*/ 520 w 703"/>
                <a:gd name="T29" fmla="*/ 944 h 1141"/>
                <a:gd name="T30" fmla="*/ 425 w 703"/>
                <a:gd name="T31" fmla="*/ 1002 h 1141"/>
                <a:gd name="T32" fmla="*/ 316 w 703"/>
                <a:gd name="T33" fmla="*/ 1037 h 1141"/>
                <a:gd name="T34" fmla="*/ 247 w 703"/>
                <a:gd name="T35" fmla="*/ 1119 h 1141"/>
                <a:gd name="T36" fmla="*/ 236 w 703"/>
                <a:gd name="T37" fmla="*/ 1138 h 1141"/>
                <a:gd name="T38" fmla="*/ 23 w 703"/>
                <a:gd name="T39" fmla="*/ 1141 h 1141"/>
                <a:gd name="T40" fmla="*/ 5 w 703"/>
                <a:gd name="T41" fmla="*/ 1132 h 1141"/>
                <a:gd name="T42" fmla="*/ 45 w 703"/>
                <a:gd name="T43" fmla="*/ 44 h 1141"/>
                <a:gd name="T44" fmla="*/ 202 w 703"/>
                <a:gd name="T45" fmla="*/ 1019 h 1141"/>
                <a:gd name="T46" fmla="*/ 215 w 703"/>
                <a:gd name="T47" fmla="*/ 1002 h 1141"/>
                <a:gd name="T48" fmla="*/ 250 w 703"/>
                <a:gd name="T49" fmla="*/ 1000 h 1141"/>
                <a:gd name="T50" fmla="*/ 356 w 703"/>
                <a:gd name="T51" fmla="*/ 981 h 1141"/>
                <a:gd name="T52" fmla="*/ 451 w 703"/>
                <a:gd name="T53" fmla="*/ 938 h 1141"/>
                <a:gd name="T54" fmla="*/ 532 w 703"/>
                <a:gd name="T55" fmla="*/ 874 h 1141"/>
                <a:gd name="T56" fmla="*/ 596 w 703"/>
                <a:gd name="T57" fmla="*/ 793 h 1141"/>
                <a:gd name="T58" fmla="*/ 639 w 703"/>
                <a:gd name="T59" fmla="*/ 698 h 1141"/>
                <a:gd name="T60" fmla="*/ 658 w 703"/>
                <a:gd name="T61" fmla="*/ 592 h 1141"/>
                <a:gd name="T62" fmla="*/ 653 w 703"/>
                <a:gd name="T63" fmla="*/ 505 h 1141"/>
                <a:gd name="T64" fmla="*/ 624 w 703"/>
                <a:gd name="T65" fmla="*/ 402 h 1141"/>
                <a:gd name="T66" fmla="*/ 572 w 703"/>
                <a:gd name="T67" fmla="*/ 313 h 1141"/>
                <a:gd name="T68" fmla="*/ 501 w 703"/>
                <a:gd name="T69" fmla="*/ 239 h 1141"/>
                <a:gd name="T70" fmla="*/ 414 w 703"/>
                <a:gd name="T71" fmla="*/ 183 h 1141"/>
                <a:gd name="T72" fmla="*/ 315 w 703"/>
                <a:gd name="T73" fmla="*/ 148 h 1141"/>
                <a:gd name="T74" fmla="*/ 228 w 703"/>
                <a:gd name="T75" fmla="*/ 140 h 1141"/>
                <a:gd name="T76" fmla="*/ 212 w 703"/>
                <a:gd name="T77" fmla="*/ 136 h 1141"/>
                <a:gd name="T78" fmla="*/ 202 w 703"/>
                <a:gd name="T79" fmla="*/ 122 h 1141"/>
                <a:gd name="T80" fmla="*/ 202 w 703"/>
                <a:gd name="T81" fmla="*/ 319 h 1141"/>
                <a:gd name="T82" fmla="*/ 208 w 703"/>
                <a:gd name="T83" fmla="*/ 304 h 1141"/>
                <a:gd name="T84" fmla="*/ 224 w 703"/>
                <a:gd name="T85" fmla="*/ 297 h 1141"/>
                <a:gd name="T86" fmla="*/ 256 w 703"/>
                <a:gd name="T87" fmla="*/ 298 h 1141"/>
                <a:gd name="T88" fmla="*/ 381 w 703"/>
                <a:gd name="T89" fmla="*/ 343 h 1141"/>
                <a:gd name="T90" fmla="*/ 469 w 703"/>
                <a:gd name="T91" fmla="*/ 439 h 1141"/>
                <a:gd name="T92" fmla="*/ 501 w 703"/>
                <a:gd name="T93" fmla="*/ 556 h 1141"/>
                <a:gd name="T94" fmla="*/ 496 w 703"/>
                <a:gd name="T95" fmla="*/ 626 h 1141"/>
                <a:gd name="T96" fmla="*/ 439 w 703"/>
                <a:gd name="T97" fmla="*/ 744 h 1141"/>
                <a:gd name="T98" fmla="*/ 335 w 703"/>
                <a:gd name="T99" fmla="*/ 823 h 1141"/>
                <a:gd name="T100" fmla="*/ 228 w 703"/>
                <a:gd name="T101" fmla="*/ 844 h 1141"/>
                <a:gd name="T102" fmla="*/ 218 w 703"/>
                <a:gd name="T103" fmla="*/ 843 h 1141"/>
                <a:gd name="T104" fmla="*/ 203 w 703"/>
                <a:gd name="T105" fmla="*/ 830 h 1141"/>
                <a:gd name="T106" fmla="*/ 247 w 703"/>
                <a:gd name="T107" fmla="*/ 799 h 1141"/>
                <a:gd name="T108" fmla="*/ 329 w 703"/>
                <a:gd name="T109" fmla="*/ 775 h 1141"/>
                <a:gd name="T110" fmla="*/ 410 w 703"/>
                <a:gd name="T111" fmla="*/ 710 h 1141"/>
                <a:gd name="T112" fmla="*/ 452 w 703"/>
                <a:gd name="T113" fmla="*/ 614 h 1141"/>
                <a:gd name="T114" fmla="*/ 452 w 703"/>
                <a:gd name="T115" fmla="*/ 526 h 1141"/>
                <a:gd name="T116" fmla="*/ 410 w 703"/>
                <a:gd name="T117" fmla="*/ 431 h 1141"/>
                <a:gd name="T118" fmla="*/ 329 w 703"/>
                <a:gd name="T119" fmla="*/ 364 h 1141"/>
                <a:gd name="T120" fmla="*/ 247 w 703"/>
                <a:gd name="T121" fmla="*/ 342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3" h="1141">
                  <a:moveTo>
                    <a:pt x="0" y="1119"/>
                  </a:moveTo>
                  <a:lnTo>
                    <a:pt x="0" y="21"/>
                  </a:lnTo>
                  <a:lnTo>
                    <a:pt x="0" y="21"/>
                  </a:lnTo>
                  <a:lnTo>
                    <a:pt x="1" y="18"/>
                  </a:lnTo>
                  <a:lnTo>
                    <a:pt x="2" y="13"/>
                  </a:lnTo>
                  <a:lnTo>
                    <a:pt x="5" y="9"/>
                  </a:lnTo>
                  <a:lnTo>
                    <a:pt x="7" y="6"/>
                  </a:lnTo>
                  <a:lnTo>
                    <a:pt x="11" y="4"/>
                  </a:lnTo>
                  <a:lnTo>
                    <a:pt x="14" y="1"/>
                  </a:lnTo>
                  <a:lnTo>
                    <a:pt x="19" y="0"/>
                  </a:lnTo>
                  <a:lnTo>
                    <a:pt x="23" y="0"/>
                  </a:lnTo>
                  <a:lnTo>
                    <a:pt x="224" y="0"/>
                  </a:lnTo>
                  <a:lnTo>
                    <a:pt x="224" y="0"/>
                  </a:lnTo>
                  <a:lnTo>
                    <a:pt x="229" y="0"/>
                  </a:lnTo>
                  <a:lnTo>
                    <a:pt x="233" y="1"/>
                  </a:lnTo>
                  <a:lnTo>
                    <a:pt x="236" y="4"/>
                  </a:lnTo>
                  <a:lnTo>
                    <a:pt x="240" y="6"/>
                  </a:lnTo>
                  <a:lnTo>
                    <a:pt x="242" y="9"/>
                  </a:lnTo>
                  <a:lnTo>
                    <a:pt x="245" y="13"/>
                  </a:lnTo>
                  <a:lnTo>
                    <a:pt x="246" y="18"/>
                  </a:lnTo>
                  <a:lnTo>
                    <a:pt x="247" y="21"/>
                  </a:lnTo>
                  <a:lnTo>
                    <a:pt x="247" y="96"/>
                  </a:lnTo>
                  <a:lnTo>
                    <a:pt x="247" y="96"/>
                  </a:lnTo>
                  <a:lnTo>
                    <a:pt x="269" y="97"/>
                  </a:lnTo>
                  <a:lnTo>
                    <a:pt x="293" y="100"/>
                  </a:lnTo>
                  <a:lnTo>
                    <a:pt x="316" y="103"/>
                  </a:lnTo>
                  <a:lnTo>
                    <a:pt x="338" y="108"/>
                  </a:lnTo>
                  <a:lnTo>
                    <a:pt x="361" y="114"/>
                  </a:lnTo>
                  <a:lnTo>
                    <a:pt x="382" y="121"/>
                  </a:lnTo>
                  <a:lnTo>
                    <a:pt x="404" y="129"/>
                  </a:lnTo>
                  <a:lnTo>
                    <a:pt x="425" y="138"/>
                  </a:lnTo>
                  <a:lnTo>
                    <a:pt x="445" y="147"/>
                  </a:lnTo>
                  <a:lnTo>
                    <a:pt x="464" y="159"/>
                  </a:lnTo>
                  <a:lnTo>
                    <a:pt x="483" y="170"/>
                  </a:lnTo>
                  <a:lnTo>
                    <a:pt x="502" y="183"/>
                  </a:lnTo>
                  <a:lnTo>
                    <a:pt x="520" y="196"/>
                  </a:lnTo>
                  <a:lnTo>
                    <a:pt x="538" y="210"/>
                  </a:lnTo>
                  <a:lnTo>
                    <a:pt x="554" y="226"/>
                  </a:lnTo>
                  <a:lnTo>
                    <a:pt x="570" y="241"/>
                  </a:lnTo>
                  <a:lnTo>
                    <a:pt x="585" y="258"/>
                  </a:lnTo>
                  <a:lnTo>
                    <a:pt x="599" y="274"/>
                  </a:lnTo>
                  <a:lnTo>
                    <a:pt x="613" y="292"/>
                  </a:lnTo>
                  <a:lnTo>
                    <a:pt x="626" y="310"/>
                  </a:lnTo>
                  <a:lnTo>
                    <a:pt x="637" y="329"/>
                  </a:lnTo>
                  <a:lnTo>
                    <a:pt x="648" y="349"/>
                  </a:lnTo>
                  <a:lnTo>
                    <a:pt x="658" y="369"/>
                  </a:lnTo>
                  <a:lnTo>
                    <a:pt x="667" y="389"/>
                  </a:lnTo>
                  <a:lnTo>
                    <a:pt x="675" y="411"/>
                  </a:lnTo>
                  <a:lnTo>
                    <a:pt x="683" y="432"/>
                  </a:lnTo>
                  <a:lnTo>
                    <a:pt x="689" y="455"/>
                  </a:lnTo>
                  <a:lnTo>
                    <a:pt x="693" y="477"/>
                  </a:lnTo>
                  <a:lnTo>
                    <a:pt x="698" y="500"/>
                  </a:lnTo>
                  <a:lnTo>
                    <a:pt x="700" y="522"/>
                  </a:lnTo>
                  <a:lnTo>
                    <a:pt x="703" y="546"/>
                  </a:lnTo>
                  <a:lnTo>
                    <a:pt x="703" y="570"/>
                  </a:lnTo>
                  <a:lnTo>
                    <a:pt x="703" y="570"/>
                  </a:lnTo>
                  <a:lnTo>
                    <a:pt x="703" y="594"/>
                  </a:lnTo>
                  <a:lnTo>
                    <a:pt x="700" y="617"/>
                  </a:lnTo>
                  <a:lnTo>
                    <a:pt x="698" y="641"/>
                  </a:lnTo>
                  <a:lnTo>
                    <a:pt x="693" y="664"/>
                  </a:lnTo>
                  <a:lnTo>
                    <a:pt x="689" y="686"/>
                  </a:lnTo>
                  <a:lnTo>
                    <a:pt x="683" y="708"/>
                  </a:lnTo>
                  <a:lnTo>
                    <a:pt x="675" y="730"/>
                  </a:lnTo>
                  <a:lnTo>
                    <a:pt x="667" y="750"/>
                  </a:lnTo>
                  <a:lnTo>
                    <a:pt x="658" y="772"/>
                  </a:lnTo>
                  <a:lnTo>
                    <a:pt x="648" y="792"/>
                  </a:lnTo>
                  <a:lnTo>
                    <a:pt x="637" y="811"/>
                  </a:lnTo>
                  <a:lnTo>
                    <a:pt x="626" y="830"/>
                  </a:lnTo>
                  <a:lnTo>
                    <a:pt x="613" y="849"/>
                  </a:lnTo>
                  <a:lnTo>
                    <a:pt x="599" y="867"/>
                  </a:lnTo>
                  <a:lnTo>
                    <a:pt x="585" y="883"/>
                  </a:lnTo>
                  <a:lnTo>
                    <a:pt x="570" y="900"/>
                  </a:lnTo>
                  <a:lnTo>
                    <a:pt x="554" y="915"/>
                  </a:lnTo>
                  <a:lnTo>
                    <a:pt x="538" y="931"/>
                  </a:lnTo>
                  <a:lnTo>
                    <a:pt x="520" y="944"/>
                  </a:lnTo>
                  <a:lnTo>
                    <a:pt x="502" y="958"/>
                  </a:lnTo>
                  <a:lnTo>
                    <a:pt x="483" y="970"/>
                  </a:lnTo>
                  <a:lnTo>
                    <a:pt x="464" y="982"/>
                  </a:lnTo>
                  <a:lnTo>
                    <a:pt x="445" y="993"/>
                  </a:lnTo>
                  <a:lnTo>
                    <a:pt x="425" y="1002"/>
                  </a:lnTo>
                  <a:lnTo>
                    <a:pt x="404" y="1012"/>
                  </a:lnTo>
                  <a:lnTo>
                    <a:pt x="382" y="1020"/>
                  </a:lnTo>
                  <a:lnTo>
                    <a:pt x="361" y="1026"/>
                  </a:lnTo>
                  <a:lnTo>
                    <a:pt x="338" y="1032"/>
                  </a:lnTo>
                  <a:lnTo>
                    <a:pt x="316" y="1037"/>
                  </a:lnTo>
                  <a:lnTo>
                    <a:pt x="293" y="1040"/>
                  </a:lnTo>
                  <a:lnTo>
                    <a:pt x="269" y="1044"/>
                  </a:lnTo>
                  <a:lnTo>
                    <a:pt x="247" y="1045"/>
                  </a:lnTo>
                  <a:lnTo>
                    <a:pt x="247" y="1119"/>
                  </a:lnTo>
                  <a:lnTo>
                    <a:pt x="247" y="1119"/>
                  </a:lnTo>
                  <a:lnTo>
                    <a:pt x="246" y="1123"/>
                  </a:lnTo>
                  <a:lnTo>
                    <a:pt x="245" y="1127"/>
                  </a:lnTo>
                  <a:lnTo>
                    <a:pt x="242" y="1132"/>
                  </a:lnTo>
                  <a:lnTo>
                    <a:pt x="240" y="1134"/>
                  </a:lnTo>
                  <a:lnTo>
                    <a:pt x="236" y="1138"/>
                  </a:lnTo>
                  <a:lnTo>
                    <a:pt x="233" y="1139"/>
                  </a:lnTo>
                  <a:lnTo>
                    <a:pt x="229" y="1141"/>
                  </a:lnTo>
                  <a:lnTo>
                    <a:pt x="224" y="1141"/>
                  </a:lnTo>
                  <a:lnTo>
                    <a:pt x="23" y="1141"/>
                  </a:lnTo>
                  <a:lnTo>
                    <a:pt x="23" y="1141"/>
                  </a:lnTo>
                  <a:lnTo>
                    <a:pt x="19" y="1141"/>
                  </a:lnTo>
                  <a:lnTo>
                    <a:pt x="14" y="1139"/>
                  </a:lnTo>
                  <a:lnTo>
                    <a:pt x="11" y="1138"/>
                  </a:lnTo>
                  <a:lnTo>
                    <a:pt x="7" y="1134"/>
                  </a:lnTo>
                  <a:lnTo>
                    <a:pt x="5" y="1132"/>
                  </a:lnTo>
                  <a:lnTo>
                    <a:pt x="2" y="1127"/>
                  </a:lnTo>
                  <a:lnTo>
                    <a:pt x="1" y="1123"/>
                  </a:lnTo>
                  <a:lnTo>
                    <a:pt x="0" y="1119"/>
                  </a:lnTo>
                  <a:lnTo>
                    <a:pt x="0" y="1119"/>
                  </a:lnTo>
                  <a:close/>
                  <a:moveTo>
                    <a:pt x="45" y="44"/>
                  </a:moveTo>
                  <a:lnTo>
                    <a:pt x="45" y="1096"/>
                  </a:lnTo>
                  <a:lnTo>
                    <a:pt x="202" y="1096"/>
                  </a:lnTo>
                  <a:lnTo>
                    <a:pt x="202" y="1022"/>
                  </a:lnTo>
                  <a:lnTo>
                    <a:pt x="202" y="1022"/>
                  </a:lnTo>
                  <a:lnTo>
                    <a:pt x="202" y="1019"/>
                  </a:lnTo>
                  <a:lnTo>
                    <a:pt x="203" y="1014"/>
                  </a:lnTo>
                  <a:lnTo>
                    <a:pt x="205" y="1010"/>
                  </a:lnTo>
                  <a:lnTo>
                    <a:pt x="208" y="1007"/>
                  </a:lnTo>
                  <a:lnTo>
                    <a:pt x="211" y="1005"/>
                  </a:lnTo>
                  <a:lnTo>
                    <a:pt x="215" y="1002"/>
                  </a:lnTo>
                  <a:lnTo>
                    <a:pt x="220" y="1001"/>
                  </a:lnTo>
                  <a:lnTo>
                    <a:pt x="224" y="1001"/>
                  </a:lnTo>
                  <a:lnTo>
                    <a:pt x="228" y="1001"/>
                  </a:lnTo>
                  <a:lnTo>
                    <a:pt x="228" y="1001"/>
                  </a:lnTo>
                  <a:lnTo>
                    <a:pt x="250" y="1000"/>
                  </a:lnTo>
                  <a:lnTo>
                    <a:pt x="272" y="999"/>
                  </a:lnTo>
                  <a:lnTo>
                    <a:pt x="293" y="995"/>
                  </a:lnTo>
                  <a:lnTo>
                    <a:pt x="315" y="991"/>
                  </a:lnTo>
                  <a:lnTo>
                    <a:pt x="336" y="987"/>
                  </a:lnTo>
                  <a:lnTo>
                    <a:pt x="356" y="981"/>
                  </a:lnTo>
                  <a:lnTo>
                    <a:pt x="376" y="975"/>
                  </a:lnTo>
                  <a:lnTo>
                    <a:pt x="395" y="967"/>
                  </a:lnTo>
                  <a:lnTo>
                    <a:pt x="414" y="958"/>
                  </a:lnTo>
                  <a:lnTo>
                    <a:pt x="433" y="949"/>
                  </a:lnTo>
                  <a:lnTo>
                    <a:pt x="451" y="938"/>
                  </a:lnTo>
                  <a:lnTo>
                    <a:pt x="469" y="927"/>
                  </a:lnTo>
                  <a:lnTo>
                    <a:pt x="486" y="914"/>
                  </a:lnTo>
                  <a:lnTo>
                    <a:pt x="501" y="902"/>
                  </a:lnTo>
                  <a:lnTo>
                    <a:pt x="518" y="888"/>
                  </a:lnTo>
                  <a:lnTo>
                    <a:pt x="532" y="874"/>
                  </a:lnTo>
                  <a:lnTo>
                    <a:pt x="546" y="860"/>
                  </a:lnTo>
                  <a:lnTo>
                    <a:pt x="560" y="844"/>
                  </a:lnTo>
                  <a:lnTo>
                    <a:pt x="572" y="828"/>
                  </a:lnTo>
                  <a:lnTo>
                    <a:pt x="584" y="811"/>
                  </a:lnTo>
                  <a:lnTo>
                    <a:pt x="596" y="793"/>
                  </a:lnTo>
                  <a:lnTo>
                    <a:pt x="607" y="775"/>
                  </a:lnTo>
                  <a:lnTo>
                    <a:pt x="616" y="756"/>
                  </a:lnTo>
                  <a:lnTo>
                    <a:pt x="624" y="737"/>
                  </a:lnTo>
                  <a:lnTo>
                    <a:pt x="632" y="718"/>
                  </a:lnTo>
                  <a:lnTo>
                    <a:pt x="639" y="698"/>
                  </a:lnTo>
                  <a:lnTo>
                    <a:pt x="645" y="678"/>
                  </a:lnTo>
                  <a:lnTo>
                    <a:pt x="649" y="657"/>
                  </a:lnTo>
                  <a:lnTo>
                    <a:pt x="653" y="635"/>
                  </a:lnTo>
                  <a:lnTo>
                    <a:pt x="656" y="614"/>
                  </a:lnTo>
                  <a:lnTo>
                    <a:pt x="658" y="592"/>
                  </a:lnTo>
                  <a:lnTo>
                    <a:pt x="658" y="570"/>
                  </a:lnTo>
                  <a:lnTo>
                    <a:pt x="658" y="570"/>
                  </a:lnTo>
                  <a:lnTo>
                    <a:pt x="658" y="549"/>
                  </a:lnTo>
                  <a:lnTo>
                    <a:pt x="656" y="526"/>
                  </a:lnTo>
                  <a:lnTo>
                    <a:pt x="653" y="505"/>
                  </a:lnTo>
                  <a:lnTo>
                    <a:pt x="649" y="483"/>
                  </a:lnTo>
                  <a:lnTo>
                    <a:pt x="645" y="463"/>
                  </a:lnTo>
                  <a:lnTo>
                    <a:pt x="639" y="443"/>
                  </a:lnTo>
                  <a:lnTo>
                    <a:pt x="632" y="423"/>
                  </a:lnTo>
                  <a:lnTo>
                    <a:pt x="624" y="402"/>
                  </a:lnTo>
                  <a:lnTo>
                    <a:pt x="616" y="383"/>
                  </a:lnTo>
                  <a:lnTo>
                    <a:pt x="607" y="366"/>
                  </a:lnTo>
                  <a:lnTo>
                    <a:pt x="596" y="348"/>
                  </a:lnTo>
                  <a:lnTo>
                    <a:pt x="584" y="330"/>
                  </a:lnTo>
                  <a:lnTo>
                    <a:pt x="572" y="313"/>
                  </a:lnTo>
                  <a:lnTo>
                    <a:pt x="560" y="297"/>
                  </a:lnTo>
                  <a:lnTo>
                    <a:pt x="546" y="281"/>
                  </a:lnTo>
                  <a:lnTo>
                    <a:pt x="532" y="266"/>
                  </a:lnTo>
                  <a:lnTo>
                    <a:pt x="518" y="252"/>
                  </a:lnTo>
                  <a:lnTo>
                    <a:pt x="501" y="239"/>
                  </a:lnTo>
                  <a:lnTo>
                    <a:pt x="486" y="226"/>
                  </a:lnTo>
                  <a:lnTo>
                    <a:pt x="469" y="214"/>
                  </a:lnTo>
                  <a:lnTo>
                    <a:pt x="451" y="203"/>
                  </a:lnTo>
                  <a:lnTo>
                    <a:pt x="433" y="192"/>
                  </a:lnTo>
                  <a:lnTo>
                    <a:pt x="414" y="183"/>
                  </a:lnTo>
                  <a:lnTo>
                    <a:pt x="395" y="174"/>
                  </a:lnTo>
                  <a:lnTo>
                    <a:pt x="376" y="166"/>
                  </a:lnTo>
                  <a:lnTo>
                    <a:pt x="356" y="159"/>
                  </a:lnTo>
                  <a:lnTo>
                    <a:pt x="336" y="153"/>
                  </a:lnTo>
                  <a:lnTo>
                    <a:pt x="315" y="148"/>
                  </a:lnTo>
                  <a:lnTo>
                    <a:pt x="293" y="145"/>
                  </a:lnTo>
                  <a:lnTo>
                    <a:pt x="272" y="142"/>
                  </a:lnTo>
                  <a:lnTo>
                    <a:pt x="250" y="140"/>
                  </a:lnTo>
                  <a:lnTo>
                    <a:pt x="228" y="140"/>
                  </a:lnTo>
                  <a:lnTo>
                    <a:pt x="228" y="140"/>
                  </a:lnTo>
                  <a:lnTo>
                    <a:pt x="224" y="140"/>
                  </a:lnTo>
                  <a:lnTo>
                    <a:pt x="224" y="140"/>
                  </a:lnTo>
                  <a:lnTo>
                    <a:pt x="221" y="140"/>
                  </a:lnTo>
                  <a:lnTo>
                    <a:pt x="216" y="139"/>
                  </a:lnTo>
                  <a:lnTo>
                    <a:pt x="212" y="136"/>
                  </a:lnTo>
                  <a:lnTo>
                    <a:pt x="209" y="134"/>
                  </a:lnTo>
                  <a:lnTo>
                    <a:pt x="209" y="134"/>
                  </a:lnTo>
                  <a:lnTo>
                    <a:pt x="205" y="131"/>
                  </a:lnTo>
                  <a:lnTo>
                    <a:pt x="203" y="127"/>
                  </a:lnTo>
                  <a:lnTo>
                    <a:pt x="202" y="122"/>
                  </a:lnTo>
                  <a:lnTo>
                    <a:pt x="202" y="117"/>
                  </a:lnTo>
                  <a:lnTo>
                    <a:pt x="202" y="44"/>
                  </a:lnTo>
                  <a:lnTo>
                    <a:pt x="45" y="44"/>
                  </a:lnTo>
                  <a:close/>
                  <a:moveTo>
                    <a:pt x="202" y="822"/>
                  </a:moveTo>
                  <a:lnTo>
                    <a:pt x="202" y="319"/>
                  </a:lnTo>
                  <a:lnTo>
                    <a:pt x="202" y="319"/>
                  </a:lnTo>
                  <a:lnTo>
                    <a:pt x="202" y="315"/>
                  </a:lnTo>
                  <a:lnTo>
                    <a:pt x="203" y="311"/>
                  </a:lnTo>
                  <a:lnTo>
                    <a:pt x="205" y="306"/>
                  </a:lnTo>
                  <a:lnTo>
                    <a:pt x="208" y="304"/>
                  </a:lnTo>
                  <a:lnTo>
                    <a:pt x="211" y="300"/>
                  </a:lnTo>
                  <a:lnTo>
                    <a:pt x="215" y="299"/>
                  </a:lnTo>
                  <a:lnTo>
                    <a:pt x="218" y="297"/>
                  </a:lnTo>
                  <a:lnTo>
                    <a:pt x="223" y="297"/>
                  </a:lnTo>
                  <a:lnTo>
                    <a:pt x="224" y="297"/>
                  </a:lnTo>
                  <a:lnTo>
                    <a:pt x="224" y="297"/>
                  </a:lnTo>
                  <a:lnTo>
                    <a:pt x="228" y="297"/>
                  </a:lnTo>
                  <a:lnTo>
                    <a:pt x="228" y="297"/>
                  </a:lnTo>
                  <a:lnTo>
                    <a:pt x="242" y="297"/>
                  </a:lnTo>
                  <a:lnTo>
                    <a:pt x="256" y="298"/>
                  </a:lnTo>
                  <a:lnTo>
                    <a:pt x="284" y="302"/>
                  </a:lnTo>
                  <a:lnTo>
                    <a:pt x="310" y="309"/>
                  </a:lnTo>
                  <a:lnTo>
                    <a:pt x="335" y="318"/>
                  </a:lnTo>
                  <a:lnTo>
                    <a:pt x="358" y="330"/>
                  </a:lnTo>
                  <a:lnTo>
                    <a:pt x="381" y="343"/>
                  </a:lnTo>
                  <a:lnTo>
                    <a:pt x="402" y="359"/>
                  </a:lnTo>
                  <a:lnTo>
                    <a:pt x="421" y="376"/>
                  </a:lnTo>
                  <a:lnTo>
                    <a:pt x="439" y="397"/>
                  </a:lnTo>
                  <a:lnTo>
                    <a:pt x="455" y="417"/>
                  </a:lnTo>
                  <a:lnTo>
                    <a:pt x="469" y="439"/>
                  </a:lnTo>
                  <a:lnTo>
                    <a:pt x="481" y="464"/>
                  </a:lnTo>
                  <a:lnTo>
                    <a:pt x="489" y="489"/>
                  </a:lnTo>
                  <a:lnTo>
                    <a:pt x="496" y="515"/>
                  </a:lnTo>
                  <a:lnTo>
                    <a:pt x="501" y="543"/>
                  </a:lnTo>
                  <a:lnTo>
                    <a:pt x="501" y="556"/>
                  </a:lnTo>
                  <a:lnTo>
                    <a:pt x="502" y="570"/>
                  </a:lnTo>
                  <a:lnTo>
                    <a:pt x="502" y="570"/>
                  </a:lnTo>
                  <a:lnTo>
                    <a:pt x="501" y="584"/>
                  </a:lnTo>
                  <a:lnTo>
                    <a:pt x="501" y="598"/>
                  </a:lnTo>
                  <a:lnTo>
                    <a:pt x="496" y="626"/>
                  </a:lnTo>
                  <a:lnTo>
                    <a:pt x="489" y="652"/>
                  </a:lnTo>
                  <a:lnTo>
                    <a:pt x="481" y="677"/>
                  </a:lnTo>
                  <a:lnTo>
                    <a:pt x="469" y="701"/>
                  </a:lnTo>
                  <a:lnTo>
                    <a:pt x="455" y="723"/>
                  </a:lnTo>
                  <a:lnTo>
                    <a:pt x="439" y="744"/>
                  </a:lnTo>
                  <a:lnTo>
                    <a:pt x="421" y="763"/>
                  </a:lnTo>
                  <a:lnTo>
                    <a:pt x="402" y="781"/>
                  </a:lnTo>
                  <a:lnTo>
                    <a:pt x="381" y="797"/>
                  </a:lnTo>
                  <a:lnTo>
                    <a:pt x="358" y="811"/>
                  </a:lnTo>
                  <a:lnTo>
                    <a:pt x="335" y="823"/>
                  </a:lnTo>
                  <a:lnTo>
                    <a:pt x="310" y="831"/>
                  </a:lnTo>
                  <a:lnTo>
                    <a:pt x="284" y="838"/>
                  </a:lnTo>
                  <a:lnTo>
                    <a:pt x="256" y="843"/>
                  </a:lnTo>
                  <a:lnTo>
                    <a:pt x="242" y="844"/>
                  </a:lnTo>
                  <a:lnTo>
                    <a:pt x="228" y="844"/>
                  </a:lnTo>
                  <a:lnTo>
                    <a:pt x="228" y="844"/>
                  </a:lnTo>
                  <a:lnTo>
                    <a:pt x="223" y="844"/>
                  </a:lnTo>
                  <a:lnTo>
                    <a:pt x="222" y="844"/>
                  </a:lnTo>
                  <a:lnTo>
                    <a:pt x="222" y="844"/>
                  </a:lnTo>
                  <a:lnTo>
                    <a:pt x="218" y="843"/>
                  </a:lnTo>
                  <a:lnTo>
                    <a:pt x="214" y="842"/>
                  </a:lnTo>
                  <a:lnTo>
                    <a:pt x="211" y="839"/>
                  </a:lnTo>
                  <a:lnTo>
                    <a:pt x="208" y="837"/>
                  </a:lnTo>
                  <a:lnTo>
                    <a:pt x="205" y="834"/>
                  </a:lnTo>
                  <a:lnTo>
                    <a:pt x="203" y="830"/>
                  </a:lnTo>
                  <a:lnTo>
                    <a:pt x="202" y="825"/>
                  </a:lnTo>
                  <a:lnTo>
                    <a:pt x="202" y="822"/>
                  </a:lnTo>
                  <a:lnTo>
                    <a:pt x="202" y="822"/>
                  </a:lnTo>
                  <a:close/>
                  <a:moveTo>
                    <a:pt x="247" y="342"/>
                  </a:moveTo>
                  <a:lnTo>
                    <a:pt x="247" y="799"/>
                  </a:lnTo>
                  <a:lnTo>
                    <a:pt x="247" y="799"/>
                  </a:lnTo>
                  <a:lnTo>
                    <a:pt x="268" y="796"/>
                  </a:lnTo>
                  <a:lnTo>
                    <a:pt x="290" y="791"/>
                  </a:lnTo>
                  <a:lnTo>
                    <a:pt x="310" y="785"/>
                  </a:lnTo>
                  <a:lnTo>
                    <a:pt x="329" y="775"/>
                  </a:lnTo>
                  <a:lnTo>
                    <a:pt x="348" y="766"/>
                  </a:lnTo>
                  <a:lnTo>
                    <a:pt x="364" y="754"/>
                  </a:lnTo>
                  <a:lnTo>
                    <a:pt x="381" y="741"/>
                  </a:lnTo>
                  <a:lnTo>
                    <a:pt x="395" y="725"/>
                  </a:lnTo>
                  <a:lnTo>
                    <a:pt x="410" y="710"/>
                  </a:lnTo>
                  <a:lnTo>
                    <a:pt x="421" y="692"/>
                  </a:lnTo>
                  <a:lnTo>
                    <a:pt x="432" y="674"/>
                  </a:lnTo>
                  <a:lnTo>
                    <a:pt x="440" y="655"/>
                  </a:lnTo>
                  <a:lnTo>
                    <a:pt x="448" y="635"/>
                  </a:lnTo>
                  <a:lnTo>
                    <a:pt x="452" y="614"/>
                  </a:lnTo>
                  <a:lnTo>
                    <a:pt x="456" y="592"/>
                  </a:lnTo>
                  <a:lnTo>
                    <a:pt x="457" y="570"/>
                  </a:lnTo>
                  <a:lnTo>
                    <a:pt x="457" y="570"/>
                  </a:lnTo>
                  <a:lnTo>
                    <a:pt x="456" y="549"/>
                  </a:lnTo>
                  <a:lnTo>
                    <a:pt x="452" y="526"/>
                  </a:lnTo>
                  <a:lnTo>
                    <a:pt x="448" y="506"/>
                  </a:lnTo>
                  <a:lnTo>
                    <a:pt x="440" y="486"/>
                  </a:lnTo>
                  <a:lnTo>
                    <a:pt x="432" y="465"/>
                  </a:lnTo>
                  <a:lnTo>
                    <a:pt x="421" y="448"/>
                  </a:lnTo>
                  <a:lnTo>
                    <a:pt x="410" y="431"/>
                  </a:lnTo>
                  <a:lnTo>
                    <a:pt x="395" y="414"/>
                  </a:lnTo>
                  <a:lnTo>
                    <a:pt x="381" y="400"/>
                  </a:lnTo>
                  <a:lnTo>
                    <a:pt x="364" y="387"/>
                  </a:lnTo>
                  <a:lnTo>
                    <a:pt x="348" y="375"/>
                  </a:lnTo>
                  <a:lnTo>
                    <a:pt x="329" y="364"/>
                  </a:lnTo>
                  <a:lnTo>
                    <a:pt x="310" y="356"/>
                  </a:lnTo>
                  <a:lnTo>
                    <a:pt x="290" y="349"/>
                  </a:lnTo>
                  <a:lnTo>
                    <a:pt x="268" y="344"/>
                  </a:lnTo>
                  <a:lnTo>
                    <a:pt x="247" y="342"/>
                  </a:lnTo>
                  <a:lnTo>
                    <a:pt x="247" y="3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Freeform 24"/>
            <p:cNvSpPr/>
            <p:nvPr/>
          </p:nvSpPr>
          <p:spPr bwMode="auto">
            <a:xfrm>
              <a:off x="3623869" y="5719744"/>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1 h 46"/>
                <a:gd name="T10" fmla="*/ 7 w 107"/>
                <a:gd name="T11" fmla="*/ 39 h 46"/>
                <a:gd name="T12" fmla="*/ 4 w 107"/>
                <a:gd name="T13" fmla="*/ 36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8 h 46"/>
                <a:gd name="T26" fmla="*/ 1 w 107"/>
                <a:gd name="T27" fmla="*/ 14 h 46"/>
                <a:gd name="T28" fmla="*/ 4 w 107"/>
                <a:gd name="T29" fmla="*/ 9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9 h 46"/>
                <a:gd name="T54" fmla="*/ 105 w 107"/>
                <a:gd name="T55" fmla="*/ 14 h 46"/>
                <a:gd name="T56" fmla="*/ 106 w 107"/>
                <a:gd name="T57" fmla="*/ 18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6 h 46"/>
                <a:gd name="T70" fmla="*/ 100 w 107"/>
                <a:gd name="T71" fmla="*/ 39 h 46"/>
                <a:gd name="T72" fmla="*/ 96 w 107"/>
                <a:gd name="T73" fmla="*/ 41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1"/>
                  </a:lnTo>
                  <a:lnTo>
                    <a:pt x="7" y="39"/>
                  </a:lnTo>
                  <a:lnTo>
                    <a:pt x="4" y="36"/>
                  </a:lnTo>
                  <a:lnTo>
                    <a:pt x="1" y="32"/>
                  </a:lnTo>
                  <a:lnTo>
                    <a:pt x="0" y="27"/>
                  </a:lnTo>
                  <a:lnTo>
                    <a:pt x="0" y="22"/>
                  </a:lnTo>
                  <a:lnTo>
                    <a:pt x="0" y="22"/>
                  </a:lnTo>
                  <a:lnTo>
                    <a:pt x="0" y="22"/>
                  </a:lnTo>
                  <a:lnTo>
                    <a:pt x="0" y="18"/>
                  </a:lnTo>
                  <a:lnTo>
                    <a:pt x="1" y="14"/>
                  </a:lnTo>
                  <a:lnTo>
                    <a:pt x="4" y="9"/>
                  </a:lnTo>
                  <a:lnTo>
                    <a:pt x="7" y="6"/>
                  </a:lnTo>
                  <a:lnTo>
                    <a:pt x="10" y="4"/>
                  </a:lnTo>
                  <a:lnTo>
                    <a:pt x="15" y="1"/>
                  </a:lnTo>
                  <a:lnTo>
                    <a:pt x="18" y="0"/>
                  </a:lnTo>
                  <a:lnTo>
                    <a:pt x="23" y="0"/>
                  </a:lnTo>
                  <a:lnTo>
                    <a:pt x="83" y="0"/>
                  </a:lnTo>
                  <a:lnTo>
                    <a:pt x="83" y="0"/>
                  </a:lnTo>
                  <a:lnTo>
                    <a:pt x="88" y="0"/>
                  </a:lnTo>
                  <a:lnTo>
                    <a:pt x="93" y="1"/>
                  </a:lnTo>
                  <a:lnTo>
                    <a:pt x="96" y="4"/>
                  </a:lnTo>
                  <a:lnTo>
                    <a:pt x="100" y="6"/>
                  </a:lnTo>
                  <a:lnTo>
                    <a:pt x="104" y="9"/>
                  </a:lnTo>
                  <a:lnTo>
                    <a:pt x="105" y="14"/>
                  </a:lnTo>
                  <a:lnTo>
                    <a:pt x="106" y="18"/>
                  </a:lnTo>
                  <a:lnTo>
                    <a:pt x="107" y="22"/>
                  </a:lnTo>
                  <a:lnTo>
                    <a:pt x="107" y="22"/>
                  </a:lnTo>
                  <a:lnTo>
                    <a:pt x="107" y="22"/>
                  </a:lnTo>
                  <a:lnTo>
                    <a:pt x="106" y="27"/>
                  </a:lnTo>
                  <a:lnTo>
                    <a:pt x="105" y="32"/>
                  </a:lnTo>
                  <a:lnTo>
                    <a:pt x="104" y="36"/>
                  </a:lnTo>
                  <a:lnTo>
                    <a:pt x="100" y="39"/>
                  </a:lnTo>
                  <a:lnTo>
                    <a:pt x="96" y="41"/>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4" name="Freeform 25"/>
            <p:cNvSpPr/>
            <p:nvPr/>
          </p:nvSpPr>
          <p:spPr bwMode="auto">
            <a:xfrm>
              <a:off x="3623869" y="5773719"/>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1 h 45"/>
                <a:gd name="T10" fmla="*/ 7 w 107"/>
                <a:gd name="T11" fmla="*/ 39 h 45"/>
                <a:gd name="T12" fmla="*/ 4 w 107"/>
                <a:gd name="T13" fmla="*/ 35 h 45"/>
                <a:gd name="T14" fmla="*/ 1 w 107"/>
                <a:gd name="T15" fmla="*/ 31 h 45"/>
                <a:gd name="T16" fmla="*/ 0 w 107"/>
                <a:gd name="T17" fmla="*/ 27 h 45"/>
                <a:gd name="T18" fmla="*/ 0 w 107"/>
                <a:gd name="T19" fmla="*/ 22 h 45"/>
                <a:gd name="T20" fmla="*/ 0 w 107"/>
                <a:gd name="T21" fmla="*/ 22 h 45"/>
                <a:gd name="T22" fmla="*/ 0 w 107"/>
                <a:gd name="T23" fmla="*/ 22 h 45"/>
                <a:gd name="T24" fmla="*/ 0 w 107"/>
                <a:gd name="T25" fmla="*/ 18 h 45"/>
                <a:gd name="T26" fmla="*/ 1 w 107"/>
                <a:gd name="T27" fmla="*/ 13 h 45"/>
                <a:gd name="T28" fmla="*/ 4 w 107"/>
                <a:gd name="T29" fmla="*/ 9 h 45"/>
                <a:gd name="T30" fmla="*/ 7 w 107"/>
                <a:gd name="T31" fmla="*/ 6 h 45"/>
                <a:gd name="T32" fmla="*/ 10 w 107"/>
                <a:gd name="T33" fmla="*/ 3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3 h 45"/>
                <a:gd name="T50" fmla="*/ 100 w 107"/>
                <a:gd name="T51" fmla="*/ 6 h 45"/>
                <a:gd name="T52" fmla="*/ 104 w 107"/>
                <a:gd name="T53" fmla="*/ 9 h 45"/>
                <a:gd name="T54" fmla="*/ 105 w 107"/>
                <a:gd name="T55" fmla="*/ 13 h 45"/>
                <a:gd name="T56" fmla="*/ 106 w 107"/>
                <a:gd name="T57" fmla="*/ 18 h 45"/>
                <a:gd name="T58" fmla="*/ 107 w 107"/>
                <a:gd name="T59" fmla="*/ 22 h 45"/>
                <a:gd name="T60" fmla="*/ 107 w 107"/>
                <a:gd name="T61" fmla="*/ 22 h 45"/>
                <a:gd name="T62" fmla="*/ 107 w 107"/>
                <a:gd name="T63" fmla="*/ 22 h 45"/>
                <a:gd name="T64" fmla="*/ 106 w 107"/>
                <a:gd name="T65" fmla="*/ 27 h 45"/>
                <a:gd name="T66" fmla="*/ 105 w 107"/>
                <a:gd name="T67" fmla="*/ 31 h 45"/>
                <a:gd name="T68" fmla="*/ 104 w 107"/>
                <a:gd name="T69" fmla="*/ 35 h 45"/>
                <a:gd name="T70" fmla="*/ 100 w 107"/>
                <a:gd name="T71" fmla="*/ 39 h 45"/>
                <a:gd name="T72" fmla="*/ 96 w 107"/>
                <a:gd name="T73" fmla="*/ 41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1"/>
                  </a:lnTo>
                  <a:lnTo>
                    <a:pt x="7" y="39"/>
                  </a:lnTo>
                  <a:lnTo>
                    <a:pt x="4" y="35"/>
                  </a:lnTo>
                  <a:lnTo>
                    <a:pt x="1" y="31"/>
                  </a:lnTo>
                  <a:lnTo>
                    <a:pt x="0" y="27"/>
                  </a:lnTo>
                  <a:lnTo>
                    <a:pt x="0" y="22"/>
                  </a:lnTo>
                  <a:lnTo>
                    <a:pt x="0" y="22"/>
                  </a:lnTo>
                  <a:lnTo>
                    <a:pt x="0" y="22"/>
                  </a:lnTo>
                  <a:lnTo>
                    <a:pt x="0" y="18"/>
                  </a:lnTo>
                  <a:lnTo>
                    <a:pt x="1" y="13"/>
                  </a:lnTo>
                  <a:lnTo>
                    <a:pt x="4" y="9"/>
                  </a:lnTo>
                  <a:lnTo>
                    <a:pt x="7" y="6"/>
                  </a:lnTo>
                  <a:lnTo>
                    <a:pt x="10" y="3"/>
                  </a:lnTo>
                  <a:lnTo>
                    <a:pt x="15" y="1"/>
                  </a:lnTo>
                  <a:lnTo>
                    <a:pt x="18" y="0"/>
                  </a:lnTo>
                  <a:lnTo>
                    <a:pt x="23" y="0"/>
                  </a:lnTo>
                  <a:lnTo>
                    <a:pt x="83" y="0"/>
                  </a:lnTo>
                  <a:lnTo>
                    <a:pt x="83" y="0"/>
                  </a:lnTo>
                  <a:lnTo>
                    <a:pt x="88" y="0"/>
                  </a:lnTo>
                  <a:lnTo>
                    <a:pt x="93" y="1"/>
                  </a:lnTo>
                  <a:lnTo>
                    <a:pt x="96" y="3"/>
                  </a:lnTo>
                  <a:lnTo>
                    <a:pt x="100" y="6"/>
                  </a:lnTo>
                  <a:lnTo>
                    <a:pt x="104" y="9"/>
                  </a:lnTo>
                  <a:lnTo>
                    <a:pt x="105" y="13"/>
                  </a:lnTo>
                  <a:lnTo>
                    <a:pt x="106" y="18"/>
                  </a:lnTo>
                  <a:lnTo>
                    <a:pt x="107" y="22"/>
                  </a:lnTo>
                  <a:lnTo>
                    <a:pt x="107" y="22"/>
                  </a:lnTo>
                  <a:lnTo>
                    <a:pt x="107" y="22"/>
                  </a:lnTo>
                  <a:lnTo>
                    <a:pt x="106" y="27"/>
                  </a:lnTo>
                  <a:lnTo>
                    <a:pt x="105" y="31"/>
                  </a:lnTo>
                  <a:lnTo>
                    <a:pt x="104" y="35"/>
                  </a:lnTo>
                  <a:lnTo>
                    <a:pt x="100" y="39"/>
                  </a:lnTo>
                  <a:lnTo>
                    <a:pt x="96" y="41"/>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5" name="Freeform 26"/>
            <p:cNvSpPr/>
            <p:nvPr/>
          </p:nvSpPr>
          <p:spPr bwMode="auto">
            <a:xfrm>
              <a:off x="3623869" y="5826106"/>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39 h 46"/>
                <a:gd name="T12" fmla="*/ 4 w 107"/>
                <a:gd name="T13" fmla="*/ 35 h 46"/>
                <a:gd name="T14" fmla="*/ 1 w 107"/>
                <a:gd name="T15" fmla="*/ 32 h 46"/>
                <a:gd name="T16" fmla="*/ 0 w 107"/>
                <a:gd name="T17" fmla="*/ 28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0 h 46"/>
                <a:gd name="T30" fmla="*/ 7 w 107"/>
                <a:gd name="T31" fmla="*/ 7 h 46"/>
                <a:gd name="T32" fmla="*/ 10 w 107"/>
                <a:gd name="T33" fmla="*/ 4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4 h 46"/>
                <a:gd name="T50" fmla="*/ 100 w 107"/>
                <a:gd name="T51" fmla="*/ 7 h 46"/>
                <a:gd name="T52" fmla="*/ 104 w 107"/>
                <a:gd name="T53" fmla="*/ 10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8 h 46"/>
                <a:gd name="T66" fmla="*/ 105 w 107"/>
                <a:gd name="T67" fmla="*/ 32 h 46"/>
                <a:gd name="T68" fmla="*/ 104 w 107"/>
                <a:gd name="T69" fmla="*/ 35 h 46"/>
                <a:gd name="T70" fmla="*/ 100 w 107"/>
                <a:gd name="T71" fmla="*/ 39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39"/>
                  </a:lnTo>
                  <a:lnTo>
                    <a:pt x="4" y="35"/>
                  </a:lnTo>
                  <a:lnTo>
                    <a:pt x="1" y="32"/>
                  </a:lnTo>
                  <a:lnTo>
                    <a:pt x="0" y="28"/>
                  </a:lnTo>
                  <a:lnTo>
                    <a:pt x="0" y="23"/>
                  </a:lnTo>
                  <a:lnTo>
                    <a:pt x="0" y="23"/>
                  </a:lnTo>
                  <a:lnTo>
                    <a:pt x="0" y="23"/>
                  </a:lnTo>
                  <a:lnTo>
                    <a:pt x="0" y="19"/>
                  </a:lnTo>
                  <a:lnTo>
                    <a:pt x="1" y="14"/>
                  </a:lnTo>
                  <a:lnTo>
                    <a:pt x="4" y="10"/>
                  </a:lnTo>
                  <a:lnTo>
                    <a:pt x="7" y="7"/>
                  </a:lnTo>
                  <a:lnTo>
                    <a:pt x="10" y="4"/>
                  </a:lnTo>
                  <a:lnTo>
                    <a:pt x="15" y="2"/>
                  </a:lnTo>
                  <a:lnTo>
                    <a:pt x="18" y="1"/>
                  </a:lnTo>
                  <a:lnTo>
                    <a:pt x="23" y="0"/>
                  </a:lnTo>
                  <a:lnTo>
                    <a:pt x="83" y="0"/>
                  </a:lnTo>
                  <a:lnTo>
                    <a:pt x="83" y="0"/>
                  </a:lnTo>
                  <a:lnTo>
                    <a:pt x="88" y="1"/>
                  </a:lnTo>
                  <a:lnTo>
                    <a:pt x="93" y="2"/>
                  </a:lnTo>
                  <a:lnTo>
                    <a:pt x="96" y="4"/>
                  </a:lnTo>
                  <a:lnTo>
                    <a:pt x="100" y="7"/>
                  </a:lnTo>
                  <a:lnTo>
                    <a:pt x="104" y="10"/>
                  </a:lnTo>
                  <a:lnTo>
                    <a:pt x="105" y="14"/>
                  </a:lnTo>
                  <a:lnTo>
                    <a:pt x="106" y="19"/>
                  </a:lnTo>
                  <a:lnTo>
                    <a:pt x="107" y="23"/>
                  </a:lnTo>
                  <a:lnTo>
                    <a:pt x="107" y="23"/>
                  </a:lnTo>
                  <a:lnTo>
                    <a:pt x="107" y="23"/>
                  </a:lnTo>
                  <a:lnTo>
                    <a:pt x="106" y="28"/>
                  </a:lnTo>
                  <a:lnTo>
                    <a:pt x="105" y="32"/>
                  </a:lnTo>
                  <a:lnTo>
                    <a:pt x="104" y="35"/>
                  </a:lnTo>
                  <a:lnTo>
                    <a:pt x="100" y="39"/>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6" name="Freeform 27"/>
            <p:cNvSpPr/>
            <p:nvPr/>
          </p:nvSpPr>
          <p:spPr bwMode="auto">
            <a:xfrm>
              <a:off x="3623869" y="5880081"/>
              <a:ext cx="55563" cy="23813"/>
            </a:xfrm>
            <a:custGeom>
              <a:avLst/>
              <a:gdLst>
                <a:gd name="T0" fmla="*/ 23 w 107"/>
                <a:gd name="T1" fmla="*/ 46 h 46"/>
                <a:gd name="T2" fmla="*/ 23 w 107"/>
                <a:gd name="T3" fmla="*/ 46 h 46"/>
                <a:gd name="T4" fmla="*/ 18 w 107"/>
                <a:gd name="T5" fmla="*/ 45 h 46"/>
                <a:gd name="T6" fmla="*/ 15 w 107"/>
                <a:gd name="T7" fmla="*/ 43 h 46"/>
                <a:gd name="T8" fmla="*/ 10 w 107"/>
                <a:gd name="T9" fmla="*/ 41 h 46"/>
                <a:gd name="T10" fmla="*/ 7 w 107"/>
                <a:gd name="T11" fmla="*/ 39 h 46"/>
                <a:gd name="T12" fmla="*/ 4 w 107"/>
                <a:gd name="T13" fmla="*/ 35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7 h 46"/>
                <a:gd name="T26" fmla="*/ 1 w 107"/>
                <a:gd name="T27" fmla="*/ 14 h 46"/>
                <a:gd name="T28" fmla="*/ 4 w 107"/>
                <a:gd name="T29" fmla="*/ 9 h 46"/>
                <a:gd name="T30" fmla="*/ 7 w 107"/>
                <a:gd name="T31" fmla="*/ 7 h 46"/>
                <a:gd name="T32" fmla="*/ 10 w 107"/>
                <a:gd name="T33" fmla="*/ 3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3 h 46"/>
                <a:gd name="T50" fmla="*/ 100 w 107"/>
                <a:gd name="T51" fmla="*/ 7 h 46"/>
                <a:gd name="T52" fmla="*/ 104 w 107"/>
                <a:gd name="T53" fmla="*/ 9 h 46"/>
                <a:gd name="T54" fmla="*/ 105 w 107"/>
                <a:gd name="T55" fmla="*/ 14 h 46"/>
                <a:gd name="T56" fmla="*/ 106 w 107"/>
                <a:gd name="T57" fmla="*/ 17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5 h 46"/>
                <a:gd name="T70" fmla="*/ 100 w 107"/>
                <a:gd name="T71" fmla="*/ 39 h 46"/>
                <a:gd name="T72" fmla="*/ 96 w 107"/>
                <a:gd name="T73" fmla="*/ 41 h 46"/>
                <a:gd name="T74" fmla="*/ 93 w 107"/>
                <a:gd name="T75" fmla="*/ 43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3"/>
                  </a:lnTo>
                  <a:lnTo>
                    <a:pt x="10" y="41"/>
                  </a:lnTo>
                  <a:lnTo>
                    <a:pt x="7" y="39"/>
                  </a:lnTo>
                  <a:lnTo>
                    <a:pt x="4" y="35"/>
                  </a:lnTo>
                  <a:lnTo>
                    <a:pt x="1" y="32"/>
                  </a:lnTo>
                  <a:lnTo>
                    <a:pt x="0" y="27"/>
                  </a:lnTo>
                  <a:lnTo>
                    <a:pt x="0" y="22"/>
                  </a:lnTo>
                  <a:lnTo>
                    <a:pt x="0" y="22"/>
                  </a:lnTo>
                  <a:lnTo>
                    <a:pt x="0" y="22"/>
                  </a:lnTo>
                  <a:lnTo>
                    <a:pt x="0" y="17"/>
                  </a:lnTo>
                  <a:lnTo>
                    <a:pt x="1" y="14"/>
                  </a:lnTo>
                  <a:lnTo>
                    <a:pt x="4" y="9"/>
                  </a:lnTo>
                  <a:lnTo>
                    <a:pt x="7" y="7"/>
                  </a:lnTo>
                  <a:lnTo>
                    <a:pt x="10" y="3"/>
                  </a:lnTo>
                  <a:lnTo>
                    <a:pt x="15" y="1"/>
                  </a:lnTo>
                  <a:lnTo>
                    <a:pt x="18" y="0"/>
                  </a:lnTo>
                  <a:lnTo>
                    <a:pt x="23" y="0"/>
                  </a:lnTo>
                  <a:lnTo>
                    <a:pt x="83" y="0"/>
                  </a:lnTo>
                  <a:lnTo>
                    <a:pt x="83" y="0"/>
                  </a:lnTo>
                  <a:lnTo>
                    <a:pt x="88" y="0"/>
                  </a:lnTo>
                  <a:lnTo>
                    <a:pt x="93" y="1"/>
                  </a:lnTo>
                  <a:lnTo>
                    <a:pt x="96" y="3"/>
                  </a:lnTo>
                  <a:lnTo>
                    <a:pt x="100" y="7"/>
                  </a:lnTo>
                  <a:lnTo>
                    <a:pt x="104" y="9"/>
                  </a:lnTo>
                  <a:lnTo>
                    <a:pt x="105" y="14"/>
                  </a:lnTo>
                  <a:lnTo>
                    <a:pt x="106" y="17"/>
                  </a:lnTo>
                  <a:lnTo>
                    <a:pt x="107" y="22"/>
                  </a:lnTo>
                  <a:lnTo>
                    <a:pt x="107" y="22"/>
                  </a:lnTo>
                  <a:lnTo>
                    <a:pt x="107" y="22"/>
                  </a:lnTo>
                  <a:lnTo>
                    <a:pt x="106" y="27"/>
                  </a:lnTo>
                  <a:lnTo>
                    <a:pt x="105" y="32"/>
                  </a:lnTo>
                  <a:lnTo>
                    <a:pt x="104" y="35"/>
                  </a:lnTo>
                  <a:lnTo>
                    <a:pt x="100" y="39"/>
                  </a:lnTo>
                  <a:lnTo>
                    <a:pt x="96" y="41"/>
                  </a:lnTo>
                  <a:lnTo>
                    <a:pt x="93" y="43"/>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7" name="Freeform 28"/>
            <p:cNvSpPr/>
            <p:nvPr/>
          </p:nvSpPr>
          <p:spPr bwMode="auto">
            <a:xfrm>
              <a:off x="3623869" y="5932469"/>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40 h 46"/>
                <a:gd name="T12" fmla="*/ 4 w 107"/>
                <a:gd name="T13" fmla="*/ 36 h 46"/>
                <a:gd name="T14" fmla="*/ 1 w 107"/>
                <a:gd name="T15" fmla="*/ 33 h 46"/>
                <a:gd name="T16" fmla="*/ 0 w 107"/>
                <a:gd name="T17" fmla="*/ 28 h 46"/>
                <a:gd name="T18" fmla="*/ 0 w 107"/>
                <a:gd name="T19" fmla="*/ 23 h 46"/>
                <a:gd name="T20" fmla="*/ 0 w 107"/>
                <a:gd name="T21" fmla="*/ 23 h 46"/>
                <a:gd name="T22" fmla="*/ 0 w 107"/>
                <a:gd name="T23" fmla="*/ 23 h 46"/>
                <a:gd name="T24" fmla="*/ 0 w 107"/>
                <a:gd name="T25" fmla="*/ 18 h 46"/>
                <a:gd name="T26" fmla="*/ 1 w 107"/>
                <a:gd name="T27" fmla="*/ 15 h 46"/>
                <a:gd name="T28" fmla="*/ 4 w 107"/>
                <a:gd name="T29" fmla="*/ 10 h 46"/>
                <a:gd name="T30" fmla="*/ 7 w 107"/>
                <a:gd name="T31" fmla="*/ 6 h 46"/>
                <a:gd name="T32" fmla="*/ 10 w 107"/>
                <a:gd name="T33" fmla="*/ 4 h 46"/>
                <a:gd name="T34" fmla="*/ 15 w 107"/>
                <a:gd name="T35" fmla="*/ 2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2 h 46"/>
                <a:gd name="T48" fmla="*/ 96 w 107"/>
                <a:gd name="T49" fmla="*/ 4 h 46"/>
                <a:gd name="T50" fmla="*/ 100 w 107"/>
                <a:gd name="T51" fmla="*/ 6 h 46"/>
                <a:gd name="T52" fmla="*/ 104 w 107"/>
                <a:gd name="T53" fmla="*/ 10 h 46"/>
                <a:gd name="T54" fmla="*/ 105 w 107"/>
                <a:gd name="T55" fmla="*/ 15 h 46"/>
                <a:gd name="T56" fmla="*/ 106 w 107"/>
                <a:gd name="T57" fmla="*/ 18 h 46"/>
                <a:gd name="T58" fmla="*/ 107 w 107"/>
                <a:gd name="T59" fmla="*/ 23 h 46"/>
                <a:gd name="T60" fmla="*/ 107 w 107"/>
                <a:gd name="T61" fmla="*/ 23 h 46"/>
                <a:gd name="T62" fmla="*/ 107 w 107"/>
                <a:gd name="T63" fmla="*/ 23 h 46"/>
                <a:gd name="T64" fmla="*/ 106 w 107"/>
                <a:gd name="T65" fmla="*/ 28 h 46"/>
                <a:gd name="T66" fmla="*/ 105 w 107"/>
                <a:gd name="T67" fmla="*/ 33 h 46"/>
                <a:gd name="T68" fmla="*/ 104 w 107"/>
                <a:gd name="T69" fmla="*/ 36 h 46"/>
                <a:gd name="T70" fmla="*/ 100 w 107"/>
                <a:gd name="T71" fmla="*/ 40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40"/>
                  </a:lnTo>
                  <a:lnTo>
                    <a:pt x="4" y="36"/>
                  </a:lnTo>
                  <a:lnTo>
                    <a:pt x="1" y="33"/>
                  </a:lnTo>
                  <a:lnTo>
                    <a:pt x="0" y="28"/>
                  </a:lnTo>
                  <a:lnTo>
                    <a:pt x="0" y="23"/>
                  </a:lnTo>
                  <a:lnTo>
                    <a:pt x="0" y="23"/>
                  </a:lnTo>
                  <a:lnTo>
                    <a:pt x="0" y="23"/>
                  </a:lnTo>
                  <a:lnTo>
                    <a:pt x="0" y="18"/>
                  </a:lnTo>
                  <a:lnTo>
                    <a:pt x="1" y="15"/>
                  </a:lnTo>
                  <a:lnTo>
                    <a:pt x="4" y="10"/>
                  </a:lnTo>
                  <a:lnTo>
                    <a:pt x="7" y="6"/>
                  </a:lnTo>
                  <a:lnTo>
                    <a:pt x="10" y="4"/>
                  </a:lnTo>
                  <a:lnTo>
                    <a:pt x="15" y="2"/>
                  </a:lnTo>
                  <a:lnTo>
                    <a:pt x="18" y="0"/>
                  </a:lnTo>
                  <a:lnTo>
                    <a:pt x="23" y="0"/>
                  </a:lnTo>
                  <a:lnTo>
                    <a:pt x="83" y="0"/>
                  </a:lnTo>
                  <a:lnTo>
                    <a:pt x="83" y="0"/>
                  </a:lnTo>
                  <a:lnTo>
                    <a:pt x="88" y="0"/>
                  </a:lnTo>
                  <a:lnTo>
                    <a:pt x="93" y="2"/>
                  </a:lnTo>
                  <a:lnTo>
                    <a:pt x="96" y="4"/>
                  </a:lnTo>
                  <a:lnTo>
                    <a:pt x="100" y="6"/>
                  </a:lnTo>
                  <a:lnTo>
                    <a:pt x="104" y="10"/>
                  </a:lnTo>
                  <a:lnTo>
                    <a:pt x="105" y="15"/>
                  </a:lnTo>
                  <a:lnTo>
                    <a:pt x="106" y="18"/>
                  </a:lnTo>
                  <a:lnTo>
                    <a:pt x="107" y="23"/>
                  </a:lnTo>
                  <a:lnTo>
                    <a:pt x="107" y="23"/>
                  </a:lnTo>
                  <a:lnTo>
                    <a:pt x="107" y="23"/>
                  </a:lnTo>
                  <a:lnTo>
                    <a:pt x="106" y="28"/>
                  </a:lnTo>
                  <a:lnTo>
                    <a:pt x="105" y="33"/>
                  </a:lnTo>
                  <a:lnTo>
                    <a:pt x="104" y="36"/>
                  </a:lnTo>
                  <a:lnTo>
                    <a:pt x="100" y="40"/>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Freeform 29"/>
            <p:cNvSpPr/>
            <p:nvPr/>
          </p:nvSpPr>
          <p:spPr bwMode="auto">
            <a:xfrm>
              <a:off x="3623869" y="5986444"/>
              <a:ext cx="55563" cy="23813"/>
            </a:xfrm>
            <a:custGeom>
              <a:avLst/>
              <a:gdLst>
                <a:gd name="T0" fmla="*/ 23 w 107"/>
                <a:gd name="T1" fmla="*/ 47 h 47"/>
                <a:gd name="T2" fmla="*/ 23 w 107"/>
                <a:gd name="T3" fmla="*/ 47 h 47"/>
                <a:gd name="T4" fmla="*/ 18 w 107"/>
                <a:gd name="T5" fmla="*/ 47 h 47"/>
                <a:gd name="T6" fmla="*/ 15 w 107"/>
                <a:gd name="T7" fmla="*/ 45 h 47"/>
                <a:gd name="T8" fmla="*/ 10 w 107"/>
                <a:gd name="T9" fmla="*/ 43 h 47"/>
                <a:gd name="T10" fmla="*/ 7 w 107"/>
                <a:gd name="T11" fmla="*/ 39 h 47"/>
                <a:gd name="T12" fmla="*/ 4 w 107"/>
                <a:gd name="T13" fmla="*/ 37 h 47"/>
                <a:gd name="T14" fmla="*/ 1 w 107"/>
                <a:gd name="T15" fmla="*/ 32 h 47"/>
                <a:gd name="T16" fmla="*/ 0 w 107"/>
                <a:gd name="T17" fmla="*/ 29 h 47"/>
                <a:gd name="T18" fmla="*/ 0 w 107"/>
                <a:gd name="T19" fmla="*/ 24 h 47"/>
                <a:gd name="T20" fmla="*/ 0 w 107"/>
                <a:gd name="T21" fmla="*/ 24 h 47"/>
                <a:gd name="T22" fmla="*/ 0 w 107"/>
                <a:gd name="T23" fmla="*/ 24 h 47"/>
                <a:gd name="T24" fmla="*/ 0 w 107"/>
                <a:gd name="T25" fmla="*/ 19 h 47"/>
                <a:gd name="T26" fmla="*/ 1 w 107"/>
                <a:gd name="T27" fmla="*/ 14 h 47"/>
                <a:gd name="T28" fmla="*/ 4 w 107"/>
                <a:gd name="T29" fmla="*/ 11 h 47"/>
                <a:gd name="T30" fmla="*/ 7 w 107"/>
                <a:gd name="T31" fmla="*/ 7 h 47"/>
                <a:gd name="T32" fmla="*/ 10 w 107"/>
                <a:gd name="T33" fmla="*/ 5 h 47"/>
                <a:gd name="T34" fmla="*/ 15 w 107"/>
                <a:gd name="T35" fmla="*/ 3 h 47"/>
                <a:gd name="T36" fmla="*/ 18 w 107"/>
                <a:gd name="T37" fmla="*/ 1 h 47"/>
                <a:gd name="T38" fmla="*/ 23 w 107"/>
                <a:gd name="T39" fmla="*/ 0 h 47"/>
                <a:gd name="T40" fmla="*/ 83 w 107"/>
                <a:gd name="T41" fmla="*/ 0 h 47"/>
                <a:gd name="T42" fmla="*/ 83 w 107"/>
                <a:gd name="T43" fmla="*/ 0 h 47"/>
                <a:gd name="T44" fmla="*/ 88 w 107"/>
                <a:gd name="T45" fmla="*/ 1 h 47"/>
                <a:gd name="T46" fmla="*/ 93 w 107"/>
                <a:gd name="T47" fmla="*/ 3 h 47"/>
                <a:gd name="T48" fmla="*/ 96 w 107"/>
                <a:gd name="T49" fmla="*/ 5 h 47"/>
                <a:gd name="T50" fmla="*/ 100 w 107"/>
                <a:gd name="T51" fmla="*/ 7 h 47"/>
                <a:gd name="T52" fmla="*/ 104 w 107"/>
                <a:gd name="T53" fmla="*/ 11 h 47"/>
                <a:gd name="T54" fmla="*/ 105 w 107"/>
                <a:gd name="T55" fmla="*/ 14 h 47"/>
                <a:gd name="T56" fmla="*/ 106 w 107"/>
                <a:gd name="T57" fmla="*/ 19 h 47"/>
                <a:gd name="T58" fmla="*/ 107 w 107"/>
                <a:gd name="T59" fmla="*/ 24 h 47"/>
                <a:gd name="T60" fmla="*/ 107 w 107"/>
                <a:gd name="T61" fmla="*/ 24 h 47"/>
                <a:gd name="T62" fmla="*/ 107 w 107"/>
                <a:gd name="T63" fmla="*/ 24 h 47"/>
                <a:gd name="T64" fmla="*/ 106 w 107"/>
                <a:gd name="T65" fmla="*/ 29 h 47"/>
                <a:gd name="T66" fmla="*/ 105 w 107"/>
                <a:gd name="T67" fmla="*/ 32 h 47"/>
                <a:gd name="T68" fmla="*/ 104 w 107"/>
                <a:gd name="T69" fmla="*/ 37 h 47"/>
                <a:gd name="T70" fmla="*/ 100 w 107"/>
                <a:gd name="T71" fmla="*/ 39 h 47"/>
                <a:gd name="T72" fmla="*/ 96 w 107"/>
                <a:gd name="T73" fmla="*/ 43 h 47"/>
                <a:gd name="T74" fmla="*/ 93 w 107"/>
                <a:gd name="T75" fmla="*/ 45 h 47"/>
                <a:gd name="T76" fmla="*/ 88 w 107"/>
                <a:gd name="T77" fmla="*/ 47 h 47"/>
                <a:gd name="T78" fmla="*/ 83 w 107"/>
                <a:gd name="T79" fmla="*/ 47 h 47"/>
                <a:gd name="T80" fmla="*/ 23 w 107"/>
                <a:gd name="T8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7">
                  <a:moveTo>
                    <a:pt x="23" y="47"/>
                  </a:moveTo>
                  <a:lnTo>
                    <a:pt x="23" y="47"/>
                  </a:lnTo>
                  <a:lnTo>
                    <a:pt x="18" y="47"/>
                  </a:lnTo>
                  <a:lnTo>
                    <a:pt x="15" y="45"/>
                  </a:lnTo>
                  <a:lnTo>
                    <a:pt x="10" y="43"/>
                  </a:lnTo>
                  <a:lnTo>
                    <a:pt x="7" y="39"/>
                  </a:lnTo>
                  <a:lnTo>
                    <a:pt x="4" y="37"/>
                  </a:lnTo>
                  <a:lnTo>
                    <a:pt x="1" y="32"/>
                  </a:lnTo>
                  <a:lnTo>
                    <a:pt x="0" y="29"/>
                  </a:lnTo>
                  <a:lnTo>
                    <a:pt x="0" y="24"/>
                  </a:lnTo>
                  <a:lnTo>
                    <a:pt x="0" y="24"/>
                  </a:lnTo>
                  <a:lnTo>
                    <a:pt x="0" y="24"/>
                  </a:lnTo>
                  <a:lnTo>
                    <a:pt x="0" y="19"/>
                  </a:lnTo>
                  <a:lnTo>
                    <a:pt x="1" y="14"/>
                  </a:lnTo>
                  <a:lnTo>
                    <a:pt x="4" y="11"/>
                  </a:lnTo>
                  <a:lnTo>
                    <a:pt x="7" y="7"/>
                  </a:lnTo>
                  <a:lnTo>
                    <a:pt x="10" y="5"/>
                  </a:lnTo>
                  <a:lnTo>
                    <a:pt x="15" y="3"/>
                  </a:lnTo>
                  <a:lnTo>
                    <a:pt x="18" y="1"/>
                  </a:lnTo>
                  <a:lnTo>
                    <a:pt x="23" y="0"/>
                  </a:lnTo>
                  <a:lnTo>
                    <a:pt x="83" y="0"/>
                  </a:lnTo>
                  <a:lnTo>
                    <a:pt x="83" y="0"/>
                  </a:lnTo>
                  <a:lnTo>
                    <a:pt x="88" y="1"/>
                  </a:lnTo>
                  <a:lnTo>
                    <a:pt x="93" y="3"/>
                  </a:lnTo>
                  <a:lnTo>
                    <a:pt x="96" y="5"/>
                  </a:lnTo>
                  <a:lnTo>
                    <a:pt x="100" y="7"/>
                  </a:lnTo>
                  <a:lnTo>
                    <a:pt x="104" y="11"/>
                  </a:lnTo>
                  <a:lnTo>
                    <a:pt x="105" y="14"/>
                  </a:lnTo>
                  <a:lnTo>
                    <a:pt x="106" y="19"/>
                  </a:lnTo>
                  <a:lnTo>
                    <a:pt x="107" y="24"/>
                  </a:lnTo>
                  <a:lnTo>
                    <a:pt x="107" y="24"/>
                  </a:lnTo>
                  <a:lnTo>
                    <a:pt x="107" y="24"/>
                  </a:lnTo>
                  <a:lnTo>
                    <a:pt x="106" y="29"/>
                  </a:lnTo>
                  <a:lnTo>
                    <a:pt x="105" y="32"/>
                  </a:lnTo>
                  <a:lnTo>
                    <a:pt x="104" y="37"/>
                  </a:lnTo>
                  <a:lnTo>
                    <a:pt x="100" y="39"/>
                  </a:lnTo>
                  <a:lnTo>
                    <a:pt x="96" y="43"/>
                  </a:lnTo>
                  <a:lnTo>
                    <a:pt x="93" y="45"/>
                  </a:lnTo>
                  <a:lnTo>
                    <a:pt x="88" y="47"/>
                  </a:lnTo>
                  <a:lnTo>
                    <a:pt x="83" y="47"/>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Freeform 30"/>
            <p:cNvSpPr/>
            <p:nvPr/>
          </p:nvSpPr>
          <p:spPr bwMode="auto">
            <a:xfrm>
              <a:off x="3623869" y="6038832"/>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3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1 h 46"/>
                <a:gd name="T30" fmla="*/ 7 w 107"/>
                <a:gd name="T31" fmla="*/ 7 h 46"/>
                <a:gd name="T32" fmla="*/ 10 w 107"/>
                <a:gd name="T33" fmla="*/ 4 h 46"/>
                <a:gd name="T34" fmla="*/ 15 w 107"/>
                <a:gd name="T35" fmla="*/ 3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3 h 46"/>
                <a:gd name="T48" fmla="*/ 96 w 107"/>
                <a:gd name="T49" fmla="*/ 4 h 46"/>
                <a:gd name="T50" fmla="*/ 100 w 107"/>
                <a:gd name="T51" fmla="*/ 7 h 46"/>
                <a:gd name="T52" fmla="*/ 104 w 107"/>
                <a:gd name="T53" fmla="*/ 11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3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3"/>
                  </a:lnTo>
                  <a:lnTo>
                    <a:pt x="7" y="39"/>
                  </a:lnTo>
                  <a:lnTo>
                    <a:pt x="4" y="36"/>
                  </a:lnTo>
                  <a:lnTo>
                    <a:pt x="1" y="32"/>
                  </a:lnTo>
                  <a:lnTo>
                    <a:pt x="0" y="27"/>
                  </a:lnTo>
                  <a:lnTo>
                    <a:pt x="0" y="23"/>
                  </a:lnTo>
                  <a:lnTo>
                    <a:pt x="0" y="23"/>
                  </a:lnTo>
                  <a:lnTo>
                    <a:pt x="0" y="23"/>
                  </a:lnTo>
                  <a:lnTo>
                    <a:pt x="0" y="19"/>
                  </a:lnTo>
                  <a:lnTo>
                    <a:pt x="1" y="14"/>
                  </a:lnTo>
                  <a:lnTo>
                    <a:pt x="4" y="11"/>
                  </a:lnTo>
                  <a:lnTo>
                    <a:pt x="7" y="7"/>
                  </a:lnTo>
                  <a:lnTo>
                    <a:pt x="10" y="4"/>
                  </a:lnTo>
                  <a:lnTo>
                    <a:pt x="15" y="3"/>
                  </a:lnTo>
                  <a:lnTo>
                    <a:pt x="18" y="0"/>
                  </a:lnTo>
                  <a:lnTo>
                    <a:pt x="23" y="0"/>
                  </a:lnTo>
                  <a:lnTo>
                    <a:pt x="83" y="0"/>
                  </a:lnTo>
                  <a:lnTo>
                    <a:pt x="83" y="0"/>
                  </a:lnTo>
                  <a:lnTo>
                    <a:pt x="88" y="0"/>
                  </a:lnTo>
                  <a:lnTo>
                    <a:pt x="93" y="3"/>
                  </a:lnTo>
                  <a:lnTo>
                    <a:pt x="96" y="4"/>
                  </a:lnTo>
                  <a:lnTo>
                    <a:pt x="100" y="7"/>
                  </a:lnTo>
                  <a:lnTo>
                    <a:pt x="104" y="11"/>
                  </a:lnTo>
                  <a:lnTo>
                    <a:pt x="105" y="14"/>
                  </a:lnTo>
                  <a:lnTo>
                    <a:pt x="106" y="19"/>
                  </a:lnTo>
                  <a:lnTo>
                    <a:pt x="107" y="23"/>
                  </a:lnTo>
                  <a:lnTo>
                    <a:pt x="107" y="23"/>
                  </a:lnTo>
                  <a:lnTo>
                    <a:pt x="107" y="23"/>
                  </a:lnTo>
                  <a:lnTo>
                    <a:pt x="106" y="27"/>
                  </a:lnTo>
                  <a:lnTo>
                    <a:pt x="105" y="32"/>
                  </a:lnTo>
                  <a:lnTo>
                    <a:pt x="104" y="36"/>
                  </a:lnTo>
                  <a:lnTo>
                    <a:pt x="100" y="39"/>
                  </a:lnTo>
                  <a:lnTo>
                    <a:pt x="96" y="43"/>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31"/>
            <p:cNvSpPr/>
            <p:nvPr/>
          </p:nvSpPr>
          <p:spPr bwMode="auto">
            <a:xfrm>
              <a:off x="3623869" y="6092807"/>
              <a:ext cx="55563" cy="23813"/>
            </a:xfrm>
            <a:custGeom>
              <a:avLst/>
              <a:gdLst>
                <a:gd name="T0" fmla="*/ 23 w 107"/>
                <a:gd name="T1" fmla="*/ 46 h 46"/>
                <a:gd name="T2" fmla="*/ 23 w 107"/>
                <a:gd name="T3" fmla="*/ 46 h 46"/>
                <a:gd name="T4" fmla="*/ 18 w 107"/>
                <a:gd name="T5" fmla="*/ 45 h 46"/>
                <a:gd name="T6" fmla="*/ 15 w 107"/>
                <a:gd name="T7" fmla="*/ 44 h 46"/>
                <a:gd name="T8" fmla="*/ 10 w 107"/>
                <a:gd name="T9" fmla="*/ 42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8 h 46"/>
                <a:gd name="T26" fmla="*/ 1 w 107"/>
                <a:gd name="T27" fmla="*/ 14 h 46"/>
                <a:gd name="T28" fmla="*/ 4 w 107"/>
                <a:gd name="T29" fmla="*/ 10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10 h 46"/>
                <a:gd name="T54" fmla="*/ 105 w 107"/>
                <a:gd name="T55" fmla="*/ 14 h 46"/>
                <a:gd name="T56" fmla="*/ 106 w 107"/>
                <a:gd name="T57" fmla="*/ 18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2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2"/>
                  </a:lnTo>
                  <a:lnTo>
                    <a:pt x="7" y="39"/>
                  </a:lnTo>
                  <a:lnTo>
                    <a:pt x="4" y="36"/>
                  </a:lnTo>
                  <a:lnTo>
                    <a:pt x="1" y="32"/>
                  </a:lnTo>
                  <a:lnTo>
                    <a:pt x="0" y="27"/>
                  </a:lnTo>
                  <a:lnTo>
                    <a:pt x="0" y="23"/>
                  </a:lnTo>
                  <a:lnTo>
                    <a:pt x="0" y="23"/>
                  </a:lnTo>
                  <a:lnTo>
                    <a:pt x="0" y="23"/>
                  </a:lnTo>
                  <a:lnTo>
                    <a:pt x="0" y="18"/>
                  </a:lnTo>
                  <a:lnTo>
                    <a:pt x="1" y="14"/>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4"/>
                  </a:lnTo>
                  <a:lnTo>
                    <a:pt x="106" y="18"/>
                  </a:lnTo>
                  <a:lnTo>
                    <a:pt x="107" y="23"/>
                  </a:lnTo>
                  <a:lnTo>
                    <a:pt x="107" y="23"/>
                  </a:lnTo>
                  <a:lnTo>
                    <a:pt x="107" y="23"/>
                  </a:lnTo>
                  <a:lnTo>
                    <a:pt x="106" y="27"/>
                  </a:lnTo>
                  <a:lnTo>
                    <a:pt x="105" y="32"/>
                  </a:lnTo>
                  <a:lnTo>
                    <a:pt x="104" y="36"/>
                  </a:lnTo>
                  <a:lnTo>
                    <a:pt x="100" y="39"/>
                  </a:lnTo>
                  <a:lnTo>
                    <a:pt x="96" y="42"/>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1" name="Freeform 32"/>
            <p:cNvSpPr/>
            <p:nvPr/>
          </p:nvSpPr>
          <p:spPr bwMode="auto">
            <a:xfrm>
              <a:off x="3623869" y="6146782"/>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2 h 45"/>
                <a:gd name="T10" fmla="*/ 7 w 107"/>
                <a:gd name="T11" fmla="*/ 39 h 45"/>
                <a:gd name="T12" fmla="*/ 4 w 107"/>
                <a:gd name="T13" fmla="*/ 36 h 45"/>
                <a:gd name="T14" fmla="*/ 1 w 107"/>
                <a:gd name="T15" fmla="*/ 31 h 45"/>
                <a:gd name="T16" fmla="*/ 0 w 107"/>
                <a:gd name="T17" fmla="*/ 27 h 45"/>
                <a:gd name="T18" fmla="*/ 0 w 107"/>
                <a:gd name="T19" fmla="*/ 23 h 45"/>
                <a:gd name="T20" fmla="*/ 0 w 107"/>
                <a:gd name="T21" fmla="*/ 23 h 45"/>
                <a:gd name="T22" fmla="*/ 0 w 107"/>
                <a:gd name="T23" fmla="*/ 23 h 45"/>
                <a:gd name="T24" fmla="*/ 0 w 107"/>
                <a:gd name="T25" fmla="*/ 18 h 45"/>
                <a:gd name="T26" fmla="*/ 1 w 107"/>
                <a:gd name="T27" fmla="*/ 13 h 45"/>
                <a:gd name="T28" fmla="*/ 4 w 107"/>
                <a:gd name="T29" fmla="*/ 10 h 45"/>
                <a:gd name="T30" fmla="*/ 7 w 107"/>
                <a:gd name="T31" fmla="*/ 6 h 45"/>
                <a:gd name="T32" fmla="*/ 10 w 107"/>
                <a:gd name="T33" fmla="*/ 4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4 h 45"/>
                <a:gd name="T50" fmla="*/ 100 w 107"/>
                <a:gd name="T51" fmla="*/ 6 h 45"/>
                <a:gd name="T52" fmla="*/ 104 w 107"/>
                <a:gd name="T53" fmla="*/ 10 h 45"/>
                <a:gd name="T54" fmla="*/ 105 w 107"/>
                <a:gd name="T55" fmla="*/ 13 h 45"/>
                <a:gd name="T56" fmla="*/ 106 w 107"/>
                <a:gd name="T57" fmla="*/ 18 h 45"/>
                <a:gd name="T58" fmla="*/ 107 w 107"/>
                <a:gd name="T59" fmla="*/ 23 h 45"/>
                <a:gd name="T60" fmla="*/ 107 w 107"/>
                <a:gd name="T61" fmla="*/ 23 h 45"/>
                <a:gd name="T62" fmla="*/ 107 w 107"/>
                <a:gd name="T63" fmla="*/ 23 h 45"/>
                <a:gd name="T64" fmla="*/ 106 w 107"/>
                <a:gd name="T65" fmla="*/ 27 h 45"/>
                <a:gd name="T66" fmla="*/ 105 w 107"/>
                <a:gd name="T67" fmla="*/ 31 h 45"/>
                <a:gd name="T68" fmla="*/ 104 w 107"/>
                <a:gd name="T69" fmla="*/ 36 h 45"/>
                <a:gd name="T70" fmla="*/ 100 w 107"/>
                <a:gd name="T71" fmla="*/ 39 h 45"/>
                <a:gd name="T72" fmla="*/ 96 w 107"/>
                <a:gd name="T73" fmla="*/ 42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2"/>
                  </a:lnTo>
                  <a:lnTo>
                    <a:pt x="7" y="39"/>
                  </a:lnTo>
                  <a:lnTo>
                    <a:pt x="4" y="36"/>
                  </a:lnTo>
                  <a:lnTo>
                    <a:pt x="1" y="31"/>
                  </a:lnTo>
                  <a:lnTo>
                    <a:pt x="0" y="27"/>
                  </a:lnTo>
                  <a:lnTo>
                    <a:pt x="0" y="23"/>
                  </a:lnTo>
                  <a:lnTo>
                    <a:pt x="0" y="23"/>
                  </a:lnTo>
                  <a:lnTo>
                    <a:pt x="0" y="23"/>
                  </a:lnTo>
                  <a:lnTo>
                    <a:pt x="0" y="18"/>
                  </a:lnTo>
                  <a:lnTo>
                    <a:pt x="1" y="13"/>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3"/>
                  </a:lnTo>
                  <a:lnTo>
                    <a:pt x="106" y="18"/>
                  </a:lnTo>
                  <a:lnTo>
                    <a:pt x="107" y="23"/>
                  </a:lnTo>
                  <a:lnTo>
                    <a:pt x="107" y="23"/>
                  </a:lnTo>
                  <a:lnTo>
                    <a:pt x="107" y="23"/>
                  </a:lnTo>
                  <a:lnTo>
                    <a:pt x="106" y="27"/>
                  </a:lnTo>
                  <a:lnTo>
                    <a:pt x="105" y="31"/>
                  </a:lnTo>
                  <a:lnTo>
                    <a:pt x="104" y="36"/>
                  </a:lnTo>
                  <a:lnTo>
                    <a:pt x="100" y="39"/>
                  </a:lnTo>
                  <a:lnTo>
                    <a:pt x="96" y="42"/>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2" name="Freeform 33"/>
            <p:cNvSpPr/>
            <p:nvPr/>
          </p:nvSpPr>
          <p:spPr bwMode="auto">
            <a:xfrm>
              <a:off x="3623869" y="6199169"/>
              <a:ext cx="55563" cy="23813"/>
            </a:xfrm>
            <a:custGeom>
              <a:avLst/>
              <a:gdLst>
                <a:gd name="T0" fmla="*/ 23 w 107"/>
                <a:gd name="T1" fmla="*/ 46 h 46"/>
                <a:gd name="T2" fmla="*/ 23 w 107"/>
                <a:gd name="T3" fmla="*/ 46 h 46"/>
                <a:gd name="T4" fmla="*/ 18 w 107"/>
                <a:gd name="T5" fmla="*/ 46 h 46"/>
                <a:gd name="T6" fmla="*/ 15 w 107"/>
                <a:gd name="T7" fmla="*/ 44 h 46"/>
                <a:gd name="T8" fmla="*/ 10 w 107"/>
                <a:gd name="T9" fmla="*/ 43 h 46"/>
                <a:gd name="T10" fmla="*/ 7 w 107"/>
                <a:gd name="T11" fmla="*/ 39 h 46"/>
                <a:gd name="T12" fmla="*/ 4 w 107"/>
                <a:gd name="T13" fmla="*/ 35 h 46"/>
                <a:gd name="T14" fmla="*/ 1 w 107"/>
                <a:gd name="T15" fmla="*/ 32 h 46"/>
                <a:gd name="T16" fmla="*/ 0 w 107"/>
                <a:gd name="T17" fmla="*/ 28 h 46"/>
                <a:gd name="T18" fmla="*/ 0 w 107"/>
                <a:gd name="T19" fmla="*/ 24 h 46"/>
                <a:gd name="T20" fmla="*/ 0 w 107"/>
                <a:gd name="T21" fmla="*/ 24 h 46"/>
                <a:gd name="T22" fmla="*/ 0 w 107"/>
                <a:gd name="T23" fmla="*/ 24 h 46"/>
                <a:gd name="T24" fmla="*/ 0 w 107"/>
                <a:gd name="T25" fmla="*/ 19 h 46"/>
                <a:gd name="T26" fmla="*/ 1 w 107"/>
                <a:gd name="T27" fmla="*/ 14 h 46"/>
                <a:gd name="T28" fmla="*/ 4 w 107"/>
                <a:gd name="T29" fmla="*/ 10 h 46"/>
                <a:gd name="T30" fmla="*/ 7 w 107"/>
                <a:gd name="T31" fmla="*/ 7 h 46"/>
                <a:gd name="T32" fmla="*/ 10 w 107"/>
                <a:gd name="T33" fmla="*/ 5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5 h 46"/>
                <a:gd name="T50" fmla="*/ 100 w 107"/>
                <a:gd name="T51" fmla="*/ 7 h 46"/>
                <a:gd name="T52" fmla="*/ 104 w 107"/>
                <a:gd name="T53" fmla="*/ 10 h 46"/>
                <a:gd name="T54" fmla="*/ 105 w 107"/>
                <a:gd name="T55" fmla="*/ 14 h 46"/>
                <a:gd name="T56" fmla="*/ 106 w 107"/>
                <a:gd name="T57" fmla="*/ 19 h 46"/>
                <a:gd name="T58" fmla="*/ 107 w 107"/>
                <a:gd name="T59" fmla="*/ 24 h 46"/>
                <a:gd name="T60" fmla="*/ 107 w 107"/>
                <a:gd name="T61" fmla="*/ 24 h 46"/>
                <a:gd name="T62" fmla="*/ 107 w 107"/>
                <a:gd name="T63" fmla="*/ 24 h 46"/>
                <a:gd name="T64" fmla="*/ 106 w 107"/>
                <a:gd name="T65" fmla="*/ 28 h 46"/>
                <a:gd name="T66" fmla="*/ 105 w 107"/>
                <a:gd name="T67" fmla="*/ 32 h 46"/>
                <a:gd name="T68" fmla="*/ 104 w 107"/>
                <a:gd name="T69" fmla="*/ 35 h 46"/>
                <a:gd name="T70" fmla="*/ 100 w 107"/>
                <a:gd name="T71" fmla="*/ 39 h 46"/>
                <a:gd name="T72" fmla="*/ 96 w 107"/>
                <a:gd name="T73" fmla="*/ 43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3"/>
                  </a:lnTo>
                  <a:lnTo>
                    <a:pt x="7" y="39"/>
                  </a:lnTo>
                  <a:lnTo>
                    <a:pt x="4" y="35"/>
                  </a:lnTo>
                  <a:lnTo>
                    <a:pt x="1" y="32"/>
                  </a:lnTo>
                  <a:lnTo>
                    <a:pt x="0" y="28"/>
                  </a:lnTo>
                  <a:lnTo>
                    <a:pt x="0" y="24"/>
                  </a:lnTo>
                  <a:lnTo>
                    <a:pt x="0" y="24"/>
                  </a:lnTo>
                  <a:lnTo>
                    <a:pt x="0" y="24"/>
                  </a:lnTo>
                  <a:lnTo>
                    <a:pt x="0" y="19"/>
                  </a:lnTo>
                  <a:lnTo>
                    <a:pt x="1" y="14"/>
                  </a:lnTo>
                  <a:lnTo>
                    <a:pt x="4" y="10"/>
                  </a:lnTo>
                  <a:lnTo>
                    <a:pt x="7" y="7"/>
                  </a:lnTo>
                  <a:lnTo>
                    <a:pt x="10" y="5"/>
                  </a:lnTo>
                  <a:lnTo>
                    <a:pt x="15" y="2"/>
                  </a:lnTo>
                  <a:lnTo>
                    <a:pt x="18" y="1"/>
                  </a:lnTo>
                  <a:lnTo>
                    <a:pt x="23" y="0"/>
                  </a:lnTo>
                  <a:lnTo>
                    <a:pt x="83" y="0"/>
                  </a:lnTo>
                  <a:lnTo>
                    <a:pt x="83" y="0"/>
                  </a:lnTo>
                  <a:lnTo>
                    <a:pt x="88" y="1"/>
                  </a:lnTo>
                  <a:lnTo>
                    <a:pt x="93" y="2"/>
                  </a:lnTo>
                  <a:lnTo>
                    <a:pt x="96" y="5"/>
                  </a:lnTo>
                  <a:lnTo>
                    <a:pt x="100" y="7"/>
                  </a:lnTo>
                  <a:lnTo>
                    <a:pt x="104" y="10"/>
                  </a:lnTo>
                  <a:lnTo>
                    <a:pt x="105" y="14"/>
                  </a:lnTo>
                  <a:lnTo>
                    <a:pt x="106" y="19"/>
                  </a:lnTo>
                  <a:lnTo>
                    <a:pt x="107" y="24"/>
                  </a:lnTo>
                  <a:lnTo>
                    <a:pt x="107" y="24"/>
                  </a:lnTo>
                  <a:lnTo>
                    <a:pt x="107" y="24"/>
                  </a:lnTo>
                  <a:lnTo>
                    <a:pt x="106" y="28"/>
                  </a:lnTo>
                  <a:lnTo>
                    <a:pt x="105" y="32"/>
                  </a:lnTo>
                  <a:lnTo>
                    <a:pt x="104" y="35"/>
                  </a:lnTo>
                  <a:lnTo>
                    <a:pt x="100" y="39"/>
                  </a:lnTo>
                  <a:lnTo>
                    <a:pt x="96" y="43"/>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3" name="Rectangle 52"/>
            <p:cNvSpPr>
              <a:spLocks noChangeArrowheads="1"/>
            </p:cNvSpPr>
            <p:nvPr/>
          </p:nvSpPr>
          <p:spPr bwMode="auto">
            <a:xfrm>
              <a:off x="3434956" y="5537181"/>
              <a:ext cx="41275" cy="111125"/>
            </a:xfrm>
            <a:prstGeom prst="rect">
              <a:avLst/>
            </a:prstGeom>
            <a:solidFill>
              <a:srgbClr val="CBCC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4" name="Freeform 53"/>
            <p:cNvSpPr>
              <a:spLocks noEditPoints="1"/>
            </p:cNvSpPr>
            <p:nvPr/>
          </p:nvSpPr>
          <p:spPr bwMode="auto">
            <a:xfrm>
              <a:off x="3420669" y="5524481"/>
              <a:ext cx="68263" cy="136525"/>
            </a:xfrm>
            <a:custGeom>
              <a:avLst/>
              <a:gdLst>
                <a:gd name="T0" fmla="*/ 105 w 129"/>
                <a:gd name="T1" fmla="*/ 259 h 259"/>
                <a:gd name="T2" fmla="*/ 25 w 129"/>
                <a:gd name="T3" fmla="*/ 259 h 259"/>
                <a:gd name="T4" fmla="*/ 25 w 129"/>
                <a:gd name="T5" fmla="*/ 259 h 259"/>
                <a:gd name="T6" fmla="*/ 19 w 129"/>
                <a:gd name="T7" fmla="*/ 259 h 259"/>
                <a:gd name="T8" fmla="*/ 14 w 129"/>
                <a:gd name="T9" fmla="*/ 258 h 259"/>
                <a:gd name="T10" fmla="*/ 11 w 129"/>
                <a:gd name="T11" fmla="*/ 256 h 259"/>
                <a:gd name="T12" fmla="*/ 7 w 129"/>
                <a:gd name="T13" fmla="*/ 252 h 259"/>
                <a:gd name="T14" fmla="*/ 4 w 129"/>
                <a:gd name="T15" fmla="*/ 249 h 259"/>
                <a:gd name="T16" fmla="*/ 1 w 129"/>
                <a:gd name="T17" fmla="*/ 244 h 259"/>
                <a:gd name="T18" fmla="*/ 0 w 129"/>
                <a:gd name="T19" fmla="*/ 240 h 259"/>
                <a:gd name="T20" fmla="*/ 0 w 129"/>
                <a:gd name="T21" fmla="*/ 234 h 259"/>
                <a:gd name="T22" fmla="*/ 0 w 129"/>
                <a:gd name="T23" fmla="*/ 25 h 259"/>
                <a:gd name="T24" fmla="*/ 0 w 129"/>
                <a:gd name="T25" fmla="*/ 25 h 259"/>
                <a:gd name="T26" fmla="*/ 0 w 129"/>
                <a:gd name="T27" fmla="*/ 21 h 259"/>
                <a:gd name="T28" fmla="*/ 1 w 129"/>
                <a:gd name="T29" fmla="*/ 16 h 259"/>
                <a:gd name="T30" fmla="*/ 4 w 129"/>
                <a:gd name="T31" fmla="*/ 11 h 259"/>
                <a:gd name="T32" fmla="*/ 7 w 129"/>
                <a:gd name="T33" fmla="*/ 8 h 259"/>
                <a:gd name="T34" fmla="*/ 11 w 129"/>
                <a:gd name="T35" fmla="*/ 5 h 259"/>
                <a:gd name="T36" fmla="*/ 14 w 129"/>
                <a:gd name="T37" fmla="*/ 3 h 259"/>
                <a:gd name="T38" fmla="*/ 19 w 129"/>
                <a:gd name="T39" fmla="*/ 0 h 259"/>
                <a:gd name="T40" fmla="*/ 25 w 129"/>
                <a:gd name="T41" fmla="*/ 0 h 259"/>
                <a:gd name="T42" fmla="*/ 105 w 129"/>
                <a:gd name="T43" fmla="*/ 0 h 259"/>
                <a:gd name="T44" fmla="*/ 105 w 129"/>
                <a:gd name="T45" fmla="*/ 0 h 259"/>
                <a:gd name="T46" fmla="*/ 109 w 129"/>
                <a:gd name="T47" fmla="*/ 0 h 259"/>
                <a:gd name="T48" fmla="*/ 114 w 129"/>
                <a:gd name="T49" fmla="*/ 3 h 259"/>
                <a:gd name="T50" fmla="*/ 119 w 129"/>
                <a:gd name="T51" fmla="*/ 5 h 259"/>
                <a:gd name="T52" fmla="*/ 122 w 129"/>
                <a:gd name="T53" fmla="*/ 8 h 259"/>
                <a:gd name="T54" fmla="*/ 126 w 129"/>
                <a:gd name="T55" fmla="*/ 11 h 259"/>
                <a:gd name="T56" fmla="*/ 128 w 129"/>
                <a:gd name="T57" fmla="*/ 16 h 259"/>
                <a:gd name="T58" fmla="*/ 129 w 129"/>
                <a:gd name="T59" fmla="*/ 21 h 259"/>
                <a:gd name="T60" fmla="*/ 129 w 129"/>
                <a:gd name="T61" fmla="*/ 25 h 259"/>
                <a:gd name="T62" fmla="*/ 129 w 129"/>
                <a:gd name="T63" fmla="*/ 234 h 259"/>
                <a:gd name="T64" fmla="*/ 129 w 129"/>
                <a:gd name="T65" fmla="*/ 234 h 259"/>
                <a:gd name="T66" fmla="*/ 129 w 129"/>
                <a:gd name="T67" fmla="*/ 240 h 259"/>
                <a:gd name="T68" fmla="*/ 128 w 129"/>
                <a:gd name="T69" fmla="*/ 244 h 259"/>
                <a:gd name="T70" fmla="*/ 126 w 129"/>
                <a:gd name="T71" fmla="*/ 249 h 259"/>
                <a:gd name="T72" fmla="*/ 122 w 129"/>
                <a:gd name="T73" fmla="*/ 252 h 259"/>
                <a:gd name="T74" fmla="*/ 119 w 129"/>
                <a:gd name="T75" fmla="*/ 256 h 259"/>
                <a:gd name="T76" fmla="*/ 114 w 129"/>
                <a:gd name="T77" fmla="*/ 258 h 259"/>
                <a:gd name="T78" fmla="*/ 109 w 129"/>
                <a:gd name="T79" fmla="*/ 259 h 259"/>
                <a:gd name="T80" fmla="*/ 105 w 129"/>
                <a:gd name="T81" fmla="*/ 259 h 259"/>
                <a:gd name="T82" fmla="*/ 105 w 129"/>
                <a:gd name="T83" fmla="*/ 259 h 259"/>
                <a:gd name="T84" fmla="*/ 50 w 129"/>
                <a:gd name="T85" fmla="*/ 209 h 259"/>
                <a:gd name="T86" fmla="*/ 80 w 129"/>
                <a:gd name="T87" fmla="*/ 209 h 259"/>
                <a:gd name="T88" fmla="*/ 80 w 129"/>
                <a:gd name="T89" fmla="*/ 50 h 259"/>
                <a:gd name="T90" fmla="*/ 50 w 129"/>
                <a:gd name="T91" fmla="*/ 50 h 259"/>
                <a:gd name="T92" fmla="*/ 50 w 129"/>
                <a:gd name="T93" fmla="*/ 20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259">
                  <a:moveTo>
                    <a:pt x="105" y="259"/>
                  </a:moveTo>
                  <a:lnTo>
                    <a:pt x="25" y="259"/>
                  </a:lnTo>
                  <a:lnTo>
                    <a:pt x="25" y="259"/>
                  </a:lnTo>
                  <a:lnTo>
                    <a:pt x="19" y="259"/>
                  </a:lnTo>
                  <a:lnTo>
                    <a:pt x="14" y="258"/>
                  </a:lnTo>
                  <a:lnTo>
                    <a:pt x="11" y="256"/>
                  </a:lnTo>
                  <a:lnTo>
                    <a:pt x="7" y="252"/>
                  </a:lnTo>
                  <a:lnTo>
                    <a:pt x="4" y="249"/>
                  </a:lnTo>
                  <a:lnTo>
                    <a:pt x="1" y="244"/>
                  </a:lnTo>
                  <a:lnTo>
                    <a:pt x="0" y="240"/>
                  </a:lnTo>
                  <a:lnTo>
                    <a:pt x="0" y="234"/>
                  </a:lnTo>
                  <a:lnTo>
                    <a:pt x="0" y="25"/>
                  </a:lnTo>
                  <a:lnTo>
                    <a:pt x="0" y="25"/>
                  </a:lnTo>
                  <a:lnTo>
                    <a:pt x="0" y="21"/>
                  </a:lnTo>
                  <a:lnTo>
                    <a:pt x="1" y="16"/>
                  </a:lnTo>
                  <a:lnTo>
                    <a:pt x="4" y="11"/>
                  </a:lnTo>
                  <a:lnTo>
                    <a:pt x="7" y="8"/>
                  </a:lnTo>
                  <a:lnTo>
                    <a:pt x="11" y="5"/>
                  </a:lnTo>
                  <a:lnTo>
                    <a:pt x="14" y="3"/>
                  </a:lnTo>
                  <a:lnTo>
                    <a:pt x="19" y="0"/>
                  </a:lnTo>
                  <a:lnTo>
                    <a:pt x="25" y="0"/>
                  </a:lnTo>
                  <a:lnTo>
                    <a:pt x="105" y="0"/>
                  </a:lnTo>
                  <a:lnTo>
                    <a:pt x="105" y="0"/>
                  </a:lnTo>
                  <a:lnTo>
                    <a:pt x="109" y="0"/>
                  </a:lnTo>
                  <a:lnTo>
                    <a:pt x="114" y="3"/>
                  </a:lnTo>
                  <a:lnTo>
                    <a:pt x="119" y="5"/>
                  </a:lnTo>
                  <a:lnTo>
                    <a:pt x="122" y="8"/>
                  </a:lnTo>
                  <a:lnTo>
                    <a:pt x="126" y="11"/>
                  </a:lnTo>
                  <a:lnTo>
                    <a:pt x="128" y="16"/>
                  </a:lnTo>
                  <a:lnTo>
                    <a:pt x="129" y="21"/>
                  </a:lnTo>
                  <a:lnTo>
                    <a:pt x="129" y="25"/>
                  </a:lnTo>
                  <a:lnTo>
                    <a:pt x="129" y="234"/>
                  </a:lnTo>
                  <a:lnTo>
                    <a:pt x="129" y="234"/>
                  </a:lnTo>
                  <a:lnTo>
                    <a:pt x="129" y="240"/>
                  </a:lnTo>
                  <a:lnTo>
                    <a:pt x="128" y="244"/>
                  </a:lnTo>
                  <a:lnTo>
                    <a:pt x="126" y="249"/>
                  </a:lnTo>
                  <a:lnTo>
                    <a:pt x="122" y="252"/>
                  </a:lnTo>
                  <a:lnTo>
                    <a:pt x="119" y="256"/>
                  </a:lnTo>
                  <a:lnTo>
                    <a:pt x="114" y="258"/>
                  </a:lnTo>
                  <a:lnTo>
                    <a:pt x="109" y="259"/>
                  </a:lnTo>
                  <a:lnTo>
                    <a:pt x="105" y="259"/>
                  </a:lnTo>
                  <a:lnTo>
                    <a:pt x="105" y="259"/>
                  </a:lnTo>
                  <a:close/>
                  <a:moveTo>
                    <a:pt x="50" y="209"/>
                  </a:moveTo>
                  <a:lnTo>
                    <a:pt x="80" y="209"/>
                  </a:lnTo>
                  <a:lnTo>
                    <a:pt x="80" y="50"/>
                  </a:lnTo>
                  <a:lnTo>
                    <a:pt x="50" y="50"/>
                  </a:lnTo>
                  <a:lnTo>
                    <a:pt x="50"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5" name="Freeform 54"/>
            <p:cNvSpPr/>
            <p:nvPr/>
          </p:nvSpPr>
          <p:spPr bwMode="auto">
            <a:xfrm>
              <a:off x="3331769" y="5673706"/>
              <a:ext cx="122238" cy="314325"/>
            </a:xfrm>
            <a:custGeom>
              <a:avLst/>
              <a:gdLst>
                <a:gd name="T0" fmla="*/ 79 w 232"/>
                <a:gd name="T1" fmla="*/ 593 h 593"/>
                <a:gd name="T2" fmla="*/ 0 w 232"/>
                <a:gd name="T3" fmla="*/ 571 h 593"/>
                <a:gd name="T4" fmla="*/ 154 w 232"/>
                <a:gd name="T5" fmla="*/ 0 h 593"/>
                <a:gd name="T6" fmla="*/ 232 w 232"/>
                <a:gd name="T7" fmla="*/ 21 h 593"/>
                <a:gd name="T8" fmla="*/ 79 w 232"/>
                <a:gd name="T9" fmla="*/ 593 h 593"/>
              </a:gdLst>
              <a:ahLst/>
              <a:cxnLst>
                <a:cxn ang="0">
                  <a:pos x="T0" y="T1"/>
                </a:cxn>
                <a:cxn ang="0">
                  <a:pos x="T2" y="T3"/>
                </a:cxn>
                <a:cxn ang="0">
                  <a:pos x="T4" y="T5"/>
                </a:cxn>
                <a:cxn ang="0">
                  <a:pos x="T6" y="T7"/>
                </a:cxn>
                <a:cxn ang="0">
                  <a:pos x="T8" y="T9"/>
                </a:cxn>
              </a:cxnLst>
              <a:rect l="0" t="0" r="r" b="b"/>
              <a:pathLst>
                <a:path w="232" h="593">
                  <a:moveTo>
                    <a:pt x="79" y="593"/>
                  </a:moveTo>
                  <a:lnTo>
                    <a:pt x="0" y="571"/>
                  </a:lnTo>
                  <a:lnTo>
                    <a:pt x="154" y="0"/>
                  </a:lnTo>
                  <a:lnTo>
                    <a:pt x="232" y="21"/>
                  </a:lnTo>
                  <a:lnTo>
                    <a:pt x="79"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55"/>
            <p:cNvSpPr>
              <a:spLocks noEditPoints="1"/>
            </p:cNvSpPr>
            <p:nvPr/>
          </p:nvSpPr>
          <p:spPr bwMode="auto">
            <a:xfrm>
              <a:off x="3319066" y="5661008"/>
              <a:ext cx="149225" cy="339725"/>
            </a:xfrm>
            <a:custGeom>
              <a:avLst/>
              <a:gdLst>
                <a:gd name="T0" fmla="*/ 103 w 281"/>
                <a:gd name="T1" fmla="*/ 643 h 643"/>
                <a:gd name="T2" fmla="*/ 103 w 281"/>
                <a:gd name="T3" fmla="*/ 643 h 643"/>
                <a:gd name="T4" fmla="*/ 97 w 281"/>
                <a:gd name="T5" fmla="*/ 641 h 643"/>
                <a:gd name="T6" fmla="*/ 19 w 281"/>
                <a:gd name="T7" fmla="*/ 620 h 643"/>
                <a:gd name="T8" fmla="*/ 19 w 281"/>
                <a:gd name="T9" fmla="*/ 620 h 643"/>
                <a:gd name="T10" fmla="*/ 14 w 281"/>
                <a:gd name="T11" fmla="*/ 619 h 643"/>
                <a:gd name="T12" fmla="*/ 9 w 281"/>
                <a:gd name="T13" fmla="*/ 616 h 643"/>
                <a:gd name="T14" fmla="*/ 5 w 281"/>
                <a:gd name="T15" fmla="*/ 613 h 643"/>
                <a:gd name="T16" fmla="*/ 3 w 281"/>
                <a:gd name="T17" fmla="*/ 608 h 643"/>
                <a:gd name="T18" fmla="*/ 1 w 281"/>
                <a:gd name="T19" fmla="*/ 605 h 643"/>
                <a:gd name="T20" fmla="*/ 0 w 281"/>
                <a:gd name="T21" fmla="*/ 600 h 643"/>
                <a:gd name="T22" fmla="*/ 0 w 281"/>
                <a:gd name="T23" fmla="*/ 595 h 643"/>
                <a:gd name="T24" fmla="*/ 1 w 281"/>
                <a:gd name="T25" fmla="*/ 590 h 643"/>
                <a:gd name="T26" fmla="*/ 154 w 281"/>
                <a:gd name="T27" fmla="*/ 19 h 643"/>
                <a:gd name="T28" fmla="*/ 154 w 281"/>
                <a:gd name="T29" fmla="*/ 19 h 643"/>
                <a:gd name="T30" fmla="*/ 155 w 281"/>
                <a:gd name="T31" fmla="*/ 14 h 643"/>
                <a:gd name="T32" fmla="*/ 157 w 281"/>
                <a:gd name="T33" fmla="*/ 11 h 643"/>
                <a:gd name="T34" fmla="*/ 161 w 281"/>
                <a:gd name="T35" fmla="*/ 7 h 643"/>
                <a:gd name="T36" fmla="*/ 165 w 281"/>
                <a:gd name="T37" fmla="*/ 4 h 643"/>
                <a:gd name="T38" fmla="*/ 165 w 281"/>
                <a:gd name="T39" fmla="*/ 4 h 643"/>
                <a:gd name="T40" fmla="*/ 169 w 281"/>
                <a:gd name="T41" fmla="*/ 1 h 643"/>
                <a:gd name="T42" fmla="*/ 174 w 281"/>
                <a:gd name="T43" fmla="*/ 1 h 643"/>
                <a:gd name="T44" fmla="*/ 179 w 281"/>
                <a:gd name="T45" fmla="*/ 0 h 643"/>
                <a:gd name="T46" fmla="*/ 184 w 281"/>
                <a:gd name="T47" fmla="*/ 1 h 643"/>
                <a:gd name="T48" fmla="*/ 262 w 281"/>
                <a:gd name="T49" fmla="*/ 23 h 643"/>
                <a:gd name="T50" fmla="*/ 262 w 281"/>
                <a:gd name="T51" fmla="*/ 23 h 643"/>
                <a:gd name="T52" fmla="*/ 267 w 281"/>
                <a:gd name="T53" fmla="*/ 24 h 643"/>
                <a:gd name="T54" fmla="*/ 271 w 281"/>
                <a:gd name="T55" fmla="*/ 26 h 643"/>
                <a:gd name="T56" fmla="*/ 275 w 281"/>
                <a:gd name="T57" fmla="*/ 30 h 643"/>
                <a:gd name="T58" fmla="*/ 277 w 281"/>
                <a:gd name="T59" fmla="*/ 35 h 643"/>
                <a:gd name="T60" fmla="*/ 280 w 281"/>
                <a:gd name="T61" fmla="*/ 38 h 643"/>
                <a:gd name="T62" fmla="*/ 281 w 281"/>
                <a:gd name="T63" fmla="*/ 43 h 643"/>
                <a:gd name="T64" fmla="*/ 281 w 281"/>
                <a:gd name="T65" fmla="*/ 48 h 643"/>
                <a:gd name="T66" fmla="*/ 280 w 281"/>
                <a:gd name="T67" fmla="*/ 52 h 643"/>
                <a:gd name="T68" fmla="*/ 127 w 281"/>
                <a:gd name="T69" fmla="*/ 624 h 643"/>
                <a:gd name="T70" fmla="*/ 127 w 281"/>
                <a:gd name="T71" fmla="*/ 624 h 643"/>
                <a:gd name="T72" fmla="*/ 125 w 281"/>
                <a:gd name="T73" fmla="*/ 628 h 643"/>
                <a:gd name="T74" fmla="*/ 123 w 281"/>
                <a:gd name="T75" fmla="*/ 632 h 643"/>
                <a:gd name="T76" fmla="*/ 119 w 281"/>
                <a:gd name="T77" fmla="*/ 635 h 643"/>
                <a:gd name="T78" fmla="*/ 116 w 281"/>
                <a:gd name="T79" fmla="*/ 639 h 643"/>
                <a:gd name="T80" fmla="*/ 116 w 281"/>
                <a:gd name="T81" fmla="*/ 639 h 643"/>
                <a:gd name="T82" fmla="*/ 110 w 281"/>
                <a:gd name="T83" fmla="*/ 641 h 643"/>
                <a:gd name="T84" fmla="*/ 103 w 281"/>
                <a:gd name="T85" fmla="*/ 643 h 643"/>
                <a:gd name="T86" fmla="*/ 103 w 281"/>
                <a:gd name="T87" fmla="*/ 643 h 643"/>
                <a:gd name="T88" fmla="*/ 55 w 281"/>
                <a:gd name="T89" fmla="*/ 578 h 643"/>
                <a:gd name="T90" fmla="*/ 85 w 281"/>
                <a:gd name="T91" fmla="*/ 587 h 643"/>
                <a:gd name="T92" fmla="*/ 225 w 281"/>
                <a:gd name="T93" fmla="*/ 64 h 643"/>
                <a:gd name="T94" fmla="*/ 195 w 281"/>
                <a:gd name="T95" fmla="*/ 56 h 643"/>
                <a:gd name="T96" fmla="*/ 55 w 281"/>
                <a:gd name="T97" fmla="*/ 578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03" y="643"/>
                  </a:moveTo>
                  <a:lnTo>
                    <a:pt x="103" y="643"/>
                  </a:lnTo>
                  <a:lnTo>
                    <a:pt x="97" y="641"/>
                  </a:lnTo>
                  <a:lnTo>
                    <a:pt x="19" y="620"/>
                  </a:lnTo>
                  <a:lnTo>
                    <a:pt x="19" y="620"/>
                  </a:lnTo>
                  <a:lnTo>
                    <a:pt x="14" y="619"/>
                  </a:lnTo>
                  <a:lnTo>
                    <a:pt x="9" y="616"/>
                  </a:lnTo>
                  <a:lnTo>
                    <a:pt x="5" y="613"/>
                  </a:lnTo>
                  <a:lnTo>
                    <a:pt x="3" y="608"/>
                  </a:lnTo>
                  <a:lnTo>
                    <a:pt x="1" y="605"/>
                  </a:lnTo>
                  <a:lnTo>
                    <a:pt x="0" y="600"/>
                  </a:lnTo>
                  <a:lnTo>
                    <a:pt x="0" y="595"/>
                  </a:lnTo>
                  <a:lnTo>
                    <a:pt x="1" y="590"/>
                  </a:lnTo>
                  <a:lnTo>
                    <a:pt x="154" y="19"/>
                  </a:lnTo>
                  <a:lnTo>
                    <a:pt x="154" y="19"/>
                  </a:lnTo>
                  <a:lnTo>
                    <a:pt x="155" y="14"/>
                  </a:lnTo>
                  <a:lnTo>
                    <a:pt x="157" y="11"/>
                  </a:lnTo>
                  <a:lnTo>
                    <a:pt x="161" y="7"/>
                  </a:lnTo>
                  <a:lnTo>
                    <a:pt x="165" y="4"/>
                  </a:lnTo>
                  <a:lnTo>
                    <a:pt x="165" y="4"/>
                  </a:lnTo>
                  <a:lnTo>
                    <a:pt x="169" y="1"/>
                  </a:lnTo>
                  <a:lnTo>
                    <a:pt x="174" y="1"/>
                  </a:lnTo>
                  <a:lnTo>
                    <a:pt x="179" y="0"/>
                  </a:lnTo>
                  <a:lnTo>
                    <a:pt x="184" y="1"/>
                  </a:lnTo>
                  <a:lnTo>
                    <a:pt x="262" y="23"/>
                  </a:lnTo>
                  <a:lnTo>
                    <a:pt x="262" y="23"/>
                  </a:lnTo>
                  <a:lnTo>
                    <a:pt x="267" y="24"/>
                  </a:lnTo>
                  <a:lnTo>
                    <a:pt x="271" y="26"/>
                  </a:lnTo>
                  <a:lnTo>
                    <a:pt x="275" y="30"/>
                  </a:lnTo>
                  <a:lnTo>
                    <a:pt x="277" y="35"/>
                  </a:lnTo>
                  <a:lnTo>
                    <a:pt x="280" y="38"/>
                  </a:lnTo>
                  <a:lnTo>
                    <a:pt x="281" y="43"/>
                  </a:lnTo>
                  <a:lnTo>
                    <a:pt x="281" y="48"/>
                  </a:lnTo>
                  <a:lnTo>
                    <a:pt x="280" y="52"/>
                  </a:lnTo>
                  <a:lnTo>
                    <a:pt x="127" y="624"/>
                  </a:lnTo>
                  <a:lnTo>
                    <a:pt x="127" y="624"/>
                  </a:lnTo>
                  <a:lnTo>
                    <a:pt x="125" y="628"/>
                  </a:lnTo>
                  <a:lnTo>
                    <a:pt x="123" y="632"/>
                  </a:lnTo>
                  <a:lnTo>
                    <a:pt x="119" y="635"/>
                  </a:lnTo>
                  <a:lnTo>
                    <a:pt x="116" y="639"/>
                  </a:lnTo>
                  <a:lnTo>
                    <a:pt x="116" y="639"/>
                  </a:lnTo>
                  <a:lnTo>
                    <a:pt x="110" y="641"/>
                  </a:lnTo>
                  <a:lnTo>
                    <a:pt x="103" y="643"/>
                  </a:lnTo>
                  <a:lnTo>
                    <a:pt x="103" y="643"/>
                  </a:lnTo>
                  <a:close/>
                  <a:moveTo>
                    <a:pt x="55" y="578"/>
                  </a:moveTo>
                  <a:lnTo>
                    <a:pt x="85" y="587"/>
                  </a:lnTo>
                  <a:lnTo>
                    <a:pt x="225" y="64"/>
                  </a:lnTo>
                  <a:lnTo>
                    <a:pt x="195" y="56"/>
                  </a:lnTo>
                  <a:lnTo>
                    <a:pt x="55" y="57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Freeform 56"/>
            <p:cNvSpPr/>
            <p:nvPr/>
          </p:nvSpPr>
          <p:spPr bwMode="auto">
            <a:xfrm>
              <a:off x="3339706" y="5981682"/>
              <a:ext cx="12700" cy="47625"/>
            </a:xfrm>
            <a:custGeom>
              <a:avLst/>
              <a:gdLst>
                <a:gd name="T0" fmla="*/ 24 w 24"/>
                <a:gd name="T1" fmla="*/ 0 h 91"/>
                <a:gd name="T2" fmla="*/ 0 w 24"/>
                <a:gd name="T3" fmla="*/ 91 h 91"/>
                <a:gd name="T4" fmla="*/ 24 w 24"/>
                <a:gd name="T5" fmla="*/ 0 h 91"/>
              </a:gdLst>
              <a:ahLst/>
              <a:cxnLst>
                <a:cxn ang="0">
                  <a:pos x="T0" y="T1"/>
                </a:cxn>
                <a:cxn ang="0">
                  <a:pos x="T2" y="T3"/>
                </a:cxn>
                <a:cxn ang="0">
                  <a:pos x="T4" y="T5"/>
                </a:cxn>
              </a:cxnLst>
              <a:rect l="0" t="0" r="r" b="b"/>
              <a:pathLst>
                <a:path w="24" h="91">
                  <a:moveTo>
                    <a:pt x="24" y="0"/>
                  </a:moveTo>
                  <a:lnTo>
                    <a:pt x="0" y="91"/>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8" name="Line 57"/>
            <p:cNvSpPr>
              <a:spLocks noChangeShapeType="1"/>
            </p:cNvSpPr>
            <p:nvPr/>
          </p:nvSpPr>
          <p:spPr bwMode="auto">
            <a:xfrm flipH="1">
              <a:off x="33397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9" name="Freeform 58"/>
            <p:cNvSpPr/>
            <p:nvPr/>
          </p:nvSpPr>
          <p:spPr bwMode="auto">
            <a:xfrm>
              <a:off x="3327006" y="5968982"/>
              <a:ext cx="39688" cy="74613"/>
            </a:xfrm>
            <a:custGeom>
              <a:avLst/>
              <a:gdLst>
                <a:gd name="T0" fmla="*/ 25 w 74"/>
                <a:gd name="T1" fmla="*/ 141 h 141"/>
                <a:gd name="T2" fmla="*/ 25 w 74"/>
                <a:gd name="T3" fmla="*/ 141 h 141"/>
                <a:gd name="T4" fmla="*/ 18 w 74"/>
                <a:gd name="T5" fmla="*/ 140 h 141"/>
                <a:gd name="T6" fmla="*/ 18 w 74"/>
                <a:gd name="T7" fmla="*/ 140 h 141"/>
                <a:gd name="T8" fmla="*/ 13 w 74"/>
                <a:gd name="T9" fmla="*/ 138 h 141"/>
                <a:gd name="T10" fmla="*/ 9 w 74"/>
                <a:gd name="T11" fmla="*/ 135 h 141"/>
                <a:gd name="T12" fmla="*/ 6 w 74"/>
                <a:gd name="T13" fmla="*/ 132 h 141"/>
                <a:gd name="T14" fmla="*/ 2 w 74"/>
                <a:gd name="T15" fmla="*/ 128 h 141"/>
                <a:gd name="T16" fmla="*/ 1 w 74"/>
                <a:gd name="T17" fmla="*/ 123 h 141"/>
                <a:gd name="T18" fmla="*/ 0 w 74"/>
                <a:gd name="T19" fmla="*/ 119 h 141"/>
                <a:gd name="T20" fmla="*/ 0 w 74"/>
                <a:gd name="T21" fmla="*/ 114 h 141"/>
                <a:gd name="T22" fmla="*/ 0 w 74"/>
                <a:gd name="T23" fmla="*/ 109 h 141"/>
                <a:gd name="T24" fmla="*/ 25 w 74"/>
                <a:gd name="T25" fmla="*/ 18 h 141"/>
                <a:gd name="T26" fmla="*/ 25 w 74"/>
                <a:gd name="T27" fmla="*/ 18 h 141"/>
                <a:gd name="T28" fmla="*/ 26 w 74"/>
                <a:gd name="T29" fmla="*/ 13 h 141"/>
                <a:gd name="T30" fmla="*/ 30 w 74"/>
                <a:gd name="T31" fmla="*/ 9 h 141"/>
                <a:gd name="T32" fmla="*/ 32 w 74"/>
                <a:gd name="T33" fmla="*/ 6 h 141"/>
                <a:gd name="T34" fmla="*/ 37 w 74"/>
                <a:gd name="T35" fmla="*/ 4 h 141"/>
                <a:gd name="T36" fmla="*/ 40 w 74"/>
                <a:gd name="T37" fmla="*/ 1 h 141"/>
                <a:gd name="T38" fmla="*/ 45 w 74"/>
                <a:gd name="T39" fmla="*/ 0 h 141"/>
                <a:gd name="T40" fmla="*/ 50 w 74"/>
                <a:gd name="T41" fmla="*/ 0 h 141"/>
                <a:gd name="T42" fmla="*/ 56 w 74"/>
                <a:gd name="T43" fmla="*/ 1 h 141"/>
                <a:gd name="T44" fmla="*/ 56 w 74"/>
                <a:gd name="T45" fmla="*/ 1 h 141"/>
                <a:gd name="T46" fmla="*/ 61 w 74"/>
                <a:gd name="T47" fmla="*/ 2 h 141"/>
                <a:gd name="T48" fmla="*/ 64 w 74"/>
                <a:gd name="T49" fmla="*/ 5 h 141"/>
                <a:gd name="T50" fmla="*/ 68 w 74"/>
                <a:gd name="T51" fmla="*/ 8 h 141"/>
                <a:gd name="T52" fmla="*/ 70 w 74"/>
                <a:gd name="T53" fmla="*/ 12 h 141"/>
                <a:gd name="T54" fmla="*/ 72 w 74"/>
                <a:gd name="T55" fmla="*/ 17 h 141"/>
                <a:gd name="T56" fmla="*/ 74 w 74"/>
                <a:gd name="T57" fmla="*/ 21 h 141"/>
                <a:gd name="T58" fmla="*/ 74 w 74"/>
                <a:gd name="T59" fmla="*/ 26 h 141"/>
                <a:gd name="T60" fmla="*/ 72 w 74"/>
                <a:gd name="T61" fmla="*/ 31 h 141"/>
                <a:gd name="T62" fmla="*/ 49 w 74"/>
                <a:gd name="T63" fmla="*/ 122 h 141"/>
                <a:gd name="T64" fmla="*/ 49 w 74"/>
                <a:gd name="T65" fmla="*/ 122 h 141"/>
                <a:gd name="T66" fmla="*/ 47 w 74"/>
                <a:gd name="T67" fmla="*/ 126 h 141"/>
                <a:gd name="T68" fmla="*/ 45 w 74"/>
                <a:gd name="T69" fmla="*/ 129 h 141"/>
                <a:gd name="T70" fmla="*/ 39 w 74"/>
                <a:gd name="T71" fmla="*/ 135 h 141"/>
                <a:gd name="T72" fmla="*/ 32 w 74"/>
                <a:gd name="T73" fmla="*/ 139 h 141"/>
                <a:gd name="T74" fmla="*/ 25 w 74"/>
                <a:gd name="T75" fmla="*/ 141 h 141"/>
                <a:gd name="T76" fmla="*/ 25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25" y="141"/>
                  </a:moveTo>
                  <a:lnTo>
                    <a:pt x="25" y="141"/>
                  </a:lnTo>
                  <a:lnTo>
                    <a:pt x="18" y="140"/>
                  </a:lnTo>
                  <a:lnTo>
                    <a:pt x="18" y="140"/>
                  </a:lnTo>
                  <a:lnTo>
                    <a:pt x="13" y="138"/>
                  </a:lnTo>
                  <a:lnTo>
                    <a:pt x="9" y="135"/>
                  </a:lnTo>
                  <a:lnTo>
                    <a:pt x="6" y="132"/>
                  </a:lnTo>
                  <a:lnTo>
                    <a:pt x="2" y="128"/>
                  </a:lnTo>
                  <a:lnTo>
                    <a:pt x="1" y="123"/>
                  </a:lnTo>
                  <a:lnTo>
                    <a:pt x="0" y="119"/>
                  </a:lnTo>
                  <a:lnTo>
                    <a:pt x="0" y="114"/>
                  </a:lnTo>
                  <a:lnTo>
                    <a:pt x="0" y="109"/>
                  </a:lnTo>
                  <a:lnTo>
                    <a:pt x="25" y="18"/>
                  </a:lnTo>
                  <a:lnTo>
                    <a:pt x="25" y="18"/>
                  </a:lnTo>
                  <a:lnTo>
                    <a:pt x="26" y="13"/>
                  </a:lnTo>
                  <a:lnTo>
                    <a:pt x="30" y="9"/>
                  </a:lnTo>
                  <a:lnTo>
                    <a:pt x="32" y="6"/>
                  </a:lnTo>
                  <a:lnTo>
                    <a:pt x="37" y="4"/>
                  </a:lnTo>
                  <a:lnTo>
                    <a:pt x="40" y="1"/>
                  </a:lnTo>
                  <a:lnTo>
                    <a:pt x="45" y="0"/>
                  </a:lnTo>
                  <a:lnTo>
                    <a:pt x="50" y="0"/>
                  </a:lnTo>
                  <a:lnTo>
                    <a:pt x="56" y="1"/>
                  </a:lnTo>
                  <a:lnTo>
                    <a:pt x="56" y="1"/>
                  </a:lnTo>
                  <a:lnTo>
                    <a:pt x="61" y="2"/>
                  </a:lnTo>
                  <a:lnTo>
                    <a:pt x="64" y="5"/>
                  </a:lnTo>
                  <a:lnTo>
                    <a:pt x="68" y="8"/>
                  </a:lnTo>
                  <a:lnTo>
                    <a:pt x="70" y="12"/>
                  </a:lnTo>
                  <a:lnTo>
                    <a:pt x="72" y="17"/>
                  </a:lnTo>
                  <a:lnTo>
                    <a:pt x="74" y="21"/>
                  </a:lnTo>
                  <a:lnTo>
                    <a:pt x="74" y="26"/>
                  </a:lnTo>
                  <a:lnTo>
                    <a:pt x="72" y="31"/>
                  </a:lnTo>
                  <a:lnTo>
                    <a:pt x="49" y="122"/>
                  </a:lnTo>
                  <a:lnTo>
                    <a:pt x="49" y="122"/>
                  </a:lnTo>
                  <a:lnTo>
                    <a:pt x="47" y="126"/>
                  </a:lnTo>
                  <a:lnTo>
                    <a:pt x="45" y="129"/>
                  </a:lnTo>
                  <a:lnTo>
                    <a:pt x="39" y="135"/>
                  </a:lnTo>
                  <a:lnTo>
                    <a:pt x="32" y="139"/>
                  </a:lnTo>
                  <a:lnTo>
                    <a:pt x="25" y="141"/>
                  </a:lnTo>
                  <a:lnTo>
                    <a:pt x="25"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0" name="Freeform 59"/>
            <p:cNvSpPr/>
            <p:nvPr/>
          </p:nvSpPr>
          <p:spPr bwMode="auto">
            <a:xfrm>
              <a:off x="3454006" y="5673706"/>
              <a:ext cx="122238" cy="314325"/>
            </a:xfrm>
            <a:custGeom>
              <a:avLst/>
              <a:gdLst>
                <a:gd name="T0" fmla="*/ 153 w 231"/>
                <a:gd name="T1" fmla="*/ 593 h 593"/>
                <a:gd name="T2" fmla="*/ 231 w 231"/>
                <a:gd name="T3" fmla="*/ 571 h 593"/>
                <a:gd name="T4" fmla="*/ 78 w 231"/>
                <a:gd name="T5" fmla="*/ 0 h 593"/>
                <a:gd name="T6" fmla="*/ 0 w 231"/>
                <a:gd name="T7" fmla="*/ 21 h 593"/>
                <a:gd name="T8" fmla="*/ 153 w 231"/>
                <a:gd name="T9" fmla="*/ 593 h 593"/>
              </a:gdLst>
              <a:ahLst/>
              <a:cxnLst>
                <a:cxn ang="0">
                  <a:pos x="T0" y="T1"/>
                </a:cxn>
                <a:cxn ang="0">
                  <a:pos x="T2" y="T3"/>
                </a:cxn>
                <a:cxn ang="0">
                  <a:pos x="T4" y="T5"/>
                </a:cxn>
                <a:cxn ang="0">
                  <a:pos x="T6" y="T7"/>
                </a:cxn>
                <a:cxn ang="0">
                  <a:pos x="T8" y="T9"/>
                </a:cxn>
              </a:cxnLst>
              <a:rect l="0" t="0" r="r" b="b"/>
              <a:pathLst>
                <a:path w="231" h="593">
                  <a:moveTo>
                    <a:pt x="153" y="593"/>
                  </a:moveTo>
                  <a:lnTo>
                    <a:pt x="231" y="571"/>
                  </a:lnTo>
                  <a:lnTo>
                    <a:pt x="78" y="0"/>
                  </a:lnTo>
                  <a:lnTo>
                    <a:pt x="0" y="21"/>
                  </a:lnTo>
                  <a:lnTo>
                    <a:pt x="153"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1" name="Freeform 60"/>
            <p:cNvSpPr>
              <a:spLocks noEditPoints="1"/>
            </p:cNvSpPr>
            <p:nvPr/>
          </p:nvSpPr>
          <p:spPr bwMode="auto">
            <a:xfrm>
              <a:off x="3441306" y="5661006"/>
              <a:ext cx="149225" cy="339725"/>
            </a:xfrm>
            <a:custGeom>
              <a:avLst/>
              <a:gdLst>
                <a:gd name="T0" fmla="*/ 178 w 281"/>
                <a:gd name="T1" fmla="*/ 643 h 643"/>
                <a:gd name="T2" fmla="*/ 178 w 281"/>
                <a:gd name="T3" fmla="*/ 643 h 643"/>
                <a:gd name="T4" fmla="*/ 171 w 281"/>
                <a:gd name="T5" fmla="*/ 641 h 643"/>
                <a:gd name="T6" fmla="*/ 165 w 281"/>
                <a:gd name="T7" fmla="*/ 639 h 643"/>
                <a:gd name="T8" fmla="*/ 165 w 281"/>
                <a:gd name="T9" fmla="*/ 639 h 643"/>
                <a:gd name="T10" fmla="*/ 161 w 281"/>
                <a:gd name="T11" fmla="*/ 635 h 643"/>
                <a:gd name="T12" fmla="*/ 158 w 281"/>
                <a:gd name="T13" fmla="*/ 632 h 643"/>
                <a:gd name="T14" fmla="*/ 156 w 281"/>
                <a:gd name="T15" fmla="*/ 628 h 643"/>
                <a:gd name="T16" fmla="*/ 153 w 281"/>
                <a:gd name="T17" fmla="*/ 624 h 643"/>
                <a:gd name="T18" fmla="*/ 1 w 281"/>
                <a:gd name="T19" fmla="*/ 52 h 643"/>
                <a:gd name="T20" fmla="*/ 1 w 281"/>
                <a:gd name="T21" fmla="*/ 52 h 643"/>
                <a:gd name="T22" fmla="*/ 0 w 281"/>
                <a:gd name="T23" fmla="*/ 48 h 643"/>
                <a:gd name="T24" fmla="*/ 0 w 281"/>
                <a:gd name="T25" fmla="*/ 43 h 643"/>
                <a:gd name="T26" fmla="*/ 1 w 281"/>
                <a:gd name="T27" fmla="*/ 38 h 643"/>
                <a:gd name="T28" fmla="*/ 4 w 281"/>
                <a:gd name="T29" fmla="*/ 35 h 643"/>
                <a:gd name="T30" fmla="*/ 6 w 281"/>
                <a:gd name="T31" fmla="*/ 30 h 643"/>
                <a:gd name="T32" fmla="*/ 10 w 281"/>
                <a:gd name="T33" fmla="*/ 26 h 643"/>
                <a:gd name="T34" fmla="*/ 14 w 281"/>
                <a:gd name="T35" fmla="*/ 24 h 643"/>
                <a:gd name="T36" fmla="*/ 18 w 281"/>
                <a:gd name="T37" fmla="*/ 23 h 643"/>
                <a:gd name="T38" fmla="*/ 96 w 281"/>
                <a:gd name="T39" fmla="*/ 1 h 643"/>
                <a:gd name="T40" fmla="*/ 96 w 281"/>
                <a:gd name="T41" fmla="*/ 1 h 643"/>
                <a:gd name="T42" fmla="*/ 102 w 281"/>
                <a:gd name="T43" fmla="*/ 0 h 643"/>
                <a:gd name="T44" fmla="*/ 107 w 281"/>
                <a:gd name="T45" fmla="*/ 1 h 643"/>
                <a:gd name="T46" fmla="*/ 112 w 281"/>
                <a:gd name="T47" fmla="*/ 1 h 643"/>
                <a:gd name="T48" fmla="*/ 115 w 281"/>
                <a:gd name="T49" fmla="*/ 4 h 643"/>
                <a:gd name="T50" fmla="*/ 115 w 281"/>
                <a:gd name="T51" fmla="*/ 4 h 643"/>
                <a:gd name="T52" fmla="*/ 120 w 281"/>
                <a:gd name="T53" fmla="*/ 7 h 643"/>
                <a:gd name="T54" fmla="*/ 124 w 281"/>
                <a:gd name="T55" fmla="*/ 11 h 643"/>
                <a:gd name="T56" fmla="*/ 126 w 281"/>
                <a:gd name="T57" fmla="*/ 14 h 643"/>
                <a:gd name="T58" fmla="*/ 127 w 281"/>
                <a:gd name="T59" fmla="*/ 19 h 643"/>
                <a:gd name="T60" fmla="*/ 280 w 281"/>
                <a:gd name="T61" fmla="*/ 590 h 643"/>
                <a:gd name="T62" fmla="*/ 280 w 281"/>
                <a:gd name="T63" fmla="*/ 590 h 643"/>
                <a:gd name="T64" fmla="*/ 281 w 281"/>
                <a:gd name="T65" fmla="*/ 595 h 643"/>
                <a:gd name="T66" fmla="*/ 281 w 281"/>
                <a:gd name="T67" fmla="*/ 600 h 643"/>
                <a:gd name="T68" fmla="*/ 280 w 281"/>
                <a:gd name="T69" fmla="*/ 605 h 643"/>
                <a:gd name="T70" fmla="*/ 278 w 281"/>
                <a:gd name="T71" fmla="*/ 608 h 643"/>
                <a:gd name="T72" fmla="*/ 275 w 281"/>
                <a:gd name="T73" fmla="*/ 613 h 643"/>
                <a:gd name="T74" fmla="*/ 272 w 281"/>
                <a:gd name="T75" fmla="*/ 616 h 643"/>
                <a:gd name="T76" fmla="*/ 267 w 281"/>
                <a:gd name="T77" fmla="*/ 619 h 643"/>
                <a:gd name="T78" fmla="*/ 262 w 281"/>
                <a:gd name="T79" fmla="*/ 620 h 643"/>
                <a:gd name="T80" fmla="*/ 184 w 281"/>
                <a:gd name="T81" fmla="*/ 641 h 643"/>
                <a:gd name="T82" fmla="*/ 184 w 281"/>
                <a:gd name="T83" fmla="*/ 641 h 643"/>
                <a:gd name="T84" fmla="*/ 178 w 281"/>
                <a:gd name="T85" fmla="*/ 643 h 643"/>
                <a:gd name="T86" fmla="*/ 178 w 281"/>
                <a:gd name="T87" fmla="*/ 643 h 643"/>
                <a:gd name="T88" fmla="*/ 56 w 281"/>
                <a:gd name="T89" fmla="*/ 64 h 643"/>
                <a:gd name="T90" fmla="*/ 196 w 281"/>
                <a:gd name="T91" fmla="*/ 587 h 643"/>
                <a:gd name="T92" fmla="*/ 226 w 281"/>
                <a:gd name="T93" fmla="*/ 578 h 643"/>
                <a:gd name="T94" fmla="*/ 86 w 281"/>
                <a:gd name="T95" fmla="*/ 56 h 643"/>
                <a:gd name="T96" fmla="*/ 56 w 281"/>
                <a:gd name="T97" fmla="*/ 6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78" y="643"/>
                  </a:moveTo>
                  <a:lnTo>
                    <a:pt x="178" y="643"/>
                  </a:lnTo>
                  <a:lnTo>
                    <a:pt x="171" y="641"/>
                  </a:lnTo>
                  <a:lnTo>
                    <a:pt x="165" y="639"/>
                  </a:lnTo>
                  <a:lnTo>
                    <a:pt x="165" y="639"/>
                  </a:lnTo>
                  <a:lnTo>
                    <a:pt x="161" y="635"/>
                  </a:lnTo>
                  <a:lnTo>
                    <a:pt x="158" y="632"/>
                  </a:lnTo>
                  <a:lnTo>
                    <a:pt x="156" y="628"/>
                  </a:lnTo>
                  <a:lnTo>
                    <a:pt x="153" y="624"/>
                  </a:lnTo>
                  <a:lnTo>
                    <a:pt x="1" y="52"/>
                  </a:lnTo>
                  <a:lnTo>
                    <a:pt x="1" y="52"/>
                  </a:lnTo>
                  <a:lnTo>
                    <a:pt x="0" y="48"/>
                  </a:lnTo>
                  <a:lnTo>
                    <a:pt x="0" y="43"/>
                  </a:lnTo>
                  <a:lnTo>
                    <a:pt x="1" y="38"/>
                  </a:lnTo>
                  <a:lnTo>
                    <a:pt x="4" y="35"/>
                  </a:lnTo>
                  <a:lnTo>
                    <a:pt x="6" y="30"/>
                  </a:lnTo>
                  <a:lnTo>
                    <a:pt x="10" y="26"/>
                  </a:lnTo>
                  <a:lnTo>
                    <a:pt x="14" y="24"/>
                  </a:lnTo>
                  <a:lnTo>
                    <a:pt x="18" y="23"/>
                  </a:lnTo>
                  <a:lnTo>
                    <a:pt x="96" y="1"/>
                  </a:lnTo>
                  <a:lnTo>
                    <a:pt x="96" y="1"/>
                  </a:lnTo>
                  <a:lnTo>
                    <a:pt x="102" y="0"/>
                  </a:lnTo>
                  <a:lnTo>
                    <a:pt x="107" y="1"/>
                  </a:lnTo>
                  <a:lnTo>
                    <a:pt x="112" y="1"/>
                  </a:lnTo>
                  <a:lnTo>
                    <a:pt x="115" y="4"/>
                  </a:lnTo>
                  <a:lnTo>
                    <a:pt x="115" y="4"/>
                  </a:lnTo>
                  <a:lnTo>
                    <a:pt x="120" y="7"/>
                  </a:lnTo>
                  <a:lnTo>
                    <a:pt x="124" y="11"/>
                  </a:lnTo>
                  <a:lnTo>
                    <a:pt x="126" y="14"/>
                  </a:lnTo>
                  <a:lnTo>
                    <a:pt x="127" y="19"/>
                  </a:lnTo>
                  <a:lnTo>
                    <a:pt x="280" y="590"/>
                  </a:lnTo>
                  <a:lnTo>
                    <a:pt x="280" y="590"/>
                  </a:lnTo>
                  <a:lnTo>
                    <a:pt x="281" y="595"/>
                  </a:lnTo>
                  <a:lnTo>
                    <a:pt x="281" y="600"/>
                  </a:lnTo>
                  <a:lnTo>
                    <a:pt x="280" y="605"/>
                  </a:lnTo>
                  <a:lnTo>
                    <a:pt x="278" y="608"/>
                  </a:lnTo>
                  <a:lnTo>
                    <a:pt x="275" y="613"/>
                  </a:lnTo>
                  <a:lnTo>
                    <a:pt x="272" y="616"/>
                  </a:lnTo>
                  <a:lnTo>
                    <a:pt x="267" y="619"/>
                  </a:lnTo>
                  <a:lnTo>
                    <a:pt x="262" y="620"/>
                  </a:lnTo>
                  <a:lnTo>
                    <a:pt x="184" y="641"/>
                  </a:lnTo>
                  <a:lnTo>
                    <a:pt x="184" y="641"/>
                  </a:lnTo>
                  <a:lnTo>
                    <a:pt x="178" y="643"/>
                  </a:lnTo>
                  <a:lnTo>
                    <a:pt x="178" y="643"/>
                  </a:lnTo>
                  <a:close/>
                  <a:moveTo>
                    <a:pt x="56" y="64"/>
                  </a:moveTo>
                  <a:lnTo>
                    <a:pt x="196" y="587"/>
                  </a:lnTo>
                  <a:lnTo>
                    <a:pt x="226" y="578"/>
                  </a:lnTo>
                  <a:lnTo>
                    <a:pt x="86" y="56"/>
                  </a:lnTo>
                  <a:lnTo>
                    <a:pt x="56" y="6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2" name="Freeform 61"/>
            <p:cNvSpPr/>
            <p:nvPr/>
          </p:nvSpPr>
          <p:spPr bwMode="auto">
            <a:xfrm>
              <a:off x="3555606" y="5981682"/>
              <a:ext cx="12700" cy="47625"/>
            </a:xfrm>
            <a:custGeom>
              <a:avLst/>
              <a:gdLst>
                <a:gd name="T0" fmla="*/ 0 w 24"/>
                <a:gd name="T1" fmla="*/ 0 h 91"/>
                <a:gd name="T2" fmla="*/ 24 w 24"/>
                <a:gd name="T3" fmla="*/ 91 h 91"/>
                <a:gd name="T4" fmla="*/ 0 w 24"/>
                <a:gd name="T5" fmla="*/ 0 h 91"/>
              </a:gdLst>
              <a:ahLst/>
              <a:cxnLst>
                <a:cxn ang="0">
                  <a:pos x="T0" y="T1"/>
                </a:cxn>
                <a:cxn ang="0">
                  <a:pos x="T2" y="T3"/>
                </a:cxn>
                <a:cxn ang="0">
                  <a:pos x="T4" y="T5"/>
                </a:cxn>
              </a:cxnLst>
              <a:rect l="0" t="0" r="r" b="b"/>
              <a:pathLst>
                <a:path w="24" h="91">
                  <a:moveTo>
                    <a:pt x="0" y="0"/>
                  </a:moveTo>
                  <a:lnTo>
                    <a:pt x="24" y="9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Line 62"/>
            <p:cNvSpPr>
              <a:spLocks noChangeShapeType="1"/>
            </p:cNvSpPr>
            <p:nvPr/>
          </p:nvSpPr>
          <p:spPr bwMode="auto">
            <a:xfrm>
              <a:off x="35556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63"/>
            <p:cNvSpPr/>
            <p:nvPr/>
          </p:nvSpPr>
          <p:spPr bwMode="auto">
            <a:xfrm>
              <a:off x="3542906" y="5968982"/>
              <a:ext cx="39688" cy="74613"/>
            </a:xfrm>
            <a:custGeom>
              <a:avLst/>
              <a:gdLst>
                <a:gd name="T0" fmla="*/ 49 w 74"/>
                <a:gd name="T1" fmla="*/ 141 h 141"/>
                <a:gd name="T2" fmla="*/ 49 w 74"/>
                <a:gd name="T3" fmla="*/ 141 h 141"/>
                <a:gd name="T4" fmla="*/ 42 w 74"/>
                <a:gd name="T5" fmla="*/ 139 h 141"/>
                <a:gd name="T6" fmla="*/ 35 w 74"/>
                <a:gd name="T7" fmla="*/ 135 h 141"/>
                <a:gd name="T8" fmla="*/ 29 w 74"/>
                <a:gd name="T9" fmla="*/ 129 h 141"/>
                <a:gd name="T10" fmla="*/ 26 w 74"/>
                <a:gd name="T11" fmla="*/ 126 h 141"/>
                <a:gd name="T12" fmla="*/ 25 w 74"/>
                <a:gd name="T13" fmla="*/ 122 h 141"/>
                <a:gd name="T14" fmla="*/ 0 w 74"/>
                <a:gd name="T15" fmla="*/ 31 h 141"/>
                <a:gd name="T16" fmla="*/ 0 w 74"/>
                <a:gd name="T17" fmla="*/ 31 h 141"/>
                <a:gd name="T18" fmla="*/ 0 w 74"/>
                <a:gd name="T19" fmla="*/ 26 h 141"/>
                <a:gd name="T20" fmla="*/ 0 w 74"/>
                <a:gd name="T21" fmla="*/ 21 h 141"/>
                <a:gd name="T22" fmla="*/ 2 w 74"/>
                <a:gd name="T23" fmla="*/ 17 h 141"/>
                <a:gd name="T24" fmla="*/ 4 w 74"/>
                <a:gd name="T25" fmla="*/ 12 h 141"/>
                <a:gd name="T26" fmla="*/ 6 w 74"/>
                <a:gd name="T27" fmla="*/ 8 h 141"/>
                <a:gd name="T28" fmla="*/ 10 w 74"/>
                <a:gd name="T29" fmla="*/ 5 h 141"/>
                <a:gd name="T30" fmla="*/ 13 w 74"/>
                <a:gd name="T31" fmla="*/ 2 h 141"/>
                <a:gd name="T32" fmla="*/ 18 w 74"/>
                <a:gd name="T33" fmla="*/ 1 h 141"/>
                <a:gd name="T34" fmla="*/ 18 w 74"/>
                <a:gd name="T35" fmla="*/ 1 h 141"/>
                <a:gd name="T36" fmla="*/ 23 w 74"/>
                <a:gd name="T37" fmla="*/ 0 h 141"/>
                <a:gd name="T38" fmla="*/ 29 w 74"/>
                <a:gd name="T39" fmla="*/ 0 h 141"/>
                <a:gd name="T40" fmla="*/ 34 w 74"/>
                <a:gd name="T41" fmla="*/ 1 h 141"/>
                <a:gd name="T42" fmla="*/ 37 w 74"/>
                <a:gd name="T43" fmla="*/ 4 h 141"/>
                <a:gd name="T44" fmla="*/ 41 w 74"/>
                <a:gd name="T45" fmla="*/ 6 h 141"/>
                <a:gd name="T46" fmla="*/ 44 w 74"/>
                <a:gd name="T47" fmla="*/ 9 h 141"/>
                <a:gd name="T48" fmla="*/ 47 w 74"/>
                <a:gd name="T49" fmla="*/ 13 h 141"/>
                <a:gd name="T50" fmla="*/ 49 w 74"/>
                <a:gd name="T51" fmla="*/ 18 h 141"/>
                <a:gd name="T52" fmla="*/ 74 w 74"/>
                <a:gd name="T53" fmla="*/ 109 h 141"/>
                <a:gd name="T54" fmla="*/ 74 w 74"/>
                <a:gd name="T55" fmla="*/ 109 h 141"/>
                <a:gd name="T56" fmla="*/ 74 w 74"/>
                <a:gd name="T57" fmla="*/ 114 h 141"/>
                <a:gd name="T58" fmla="*/ 74 w 74"/>
                <a:gd name="T59" fmla="*/ 119 h 141"/>
                <a:gd name="T60" fmla="*/ 73 w 74"/>
                <a:gd name="T61" fmla="*/ 123 h 141"/>
                <a:gd name="T62" fmla="*/ 70 w 74"/>
                <a:gd name="T63" fmla="*/ 128 h 141"/>
                <a:gd name="T64" fmla="*/ 68 w 74"/>
                <a:gd name="T65" fmla="*/ 132 h 141"/>
                <a:gd name="T66" fmla="*/ 64 w 74"/>
                <a:gd name="T67" fmla="*/ 135 h 141"/>
                <a:gd name="T68" fmla="*/ 61 w 74"/>
                <a:gd name="T69" fmla="*/ 138 h 141"/>
                <a:gd name="T70" fmla="*/ 56 w 74"/>
                <a:gd name="T71" fmla="*/ 140 h 141"/>
                <a:gd name="T72" fmla="*/ 56 w 74"/>
                <a:gd name="T73" fmla="*/ 140 h 141"/>
                <a:gd name="T74" fmla="*/ 49 w 74"/>
                <a:gd name="T75" fmla="*/ 141 h 141"/>
                <a:gd name="T76" fmla="*/ 49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49" y="141"/>
                  </a:moveTo>
                  <a:lnTo>
                    <a:pt x="49" y="141"/>
                  </a:lnTo>
                  <a:lnTo>
                    <a:pt x="42" y="139"/>
                  </a:lnTo>
                  <a:lnTo>
                    <a:pt x="35" y="135"/>
                  </a:lnTo>
                  <a:lnTo>
                    <a:pt x="29" y="129"/>
                  </a:lnTo>
                  <a:lnTo>
                    <a:pt x="26" y="126"/>
                  </a:lnTo>
                  <a:lnTo>
                    <a:pt x="25" y="122"/>
                  </a:lnTo>
                  <a:lnTo>
                    <a:pt x="0" y="31"/>
                  </a:lnTo>
                  <a:lnTo>
                    <a:pt x="0" y="31"/>
                  </a:lnTo>
                  <a:lnTo>
                    <a:pt x="0" y="26"/>
                  </a:lnTo>
                  <a:lnTo>
                    <a:pt x="0" y="21"/>
                  </a:lnTo>
                  <a:lnTo>
                    <a:pt x="2" y="17"/>
                  </a:lnTo>
                  <a:lnTo>
                    <a:pt x="4" y="12"/>
                  </a:lnTo>
                  <a:lnTo>
                    <a:pt x="6" y="8"/>
                  </a:lnTo>
                  <a:lnTo>
                    <a:pt x="10" y="5"/>
                  </a:lnTo>
                  <a:lnTo>
                    <a:pt x="13" y="2"/>
                  </a:lnTo>
                  <a:lnTo>
                    <a:pt x="18" y="1"/>
                  </a:lnTo>
                  <a:lnTo>
                    <a:pt x="18" y="1"/>
                  </a:lnTo>
                  <a:lnTo>
                    <a:pt x="23" y="0"/>
                  </a:lnTo>
                  <a:lnTo>
                    <a:pt x="29" y="0"/>
                  </a:lnTo>
                  <a:lnTo>
                    <a:pt x="34" y="1"/>
                  </a:lnTo>
                  <a:lnTo>
                    <a:pt x="37" y="4"/>
                  </a:lnTo>
                  <a:lnTo>
                    <a:pt x="41" y="6"/>
                  </a:lnTo>
                  <a:lnTo>
                    <a:pt x="44" y="9"/>
                  </a:lnTo>
                  <a:lnTo>
                    <a:pt x="47" y="13"/>
                  </a:lnTo>
                  <a:lnTo>
                    <a:pt x="49" y="18"/>
                  </a:lnTo>
                  <a:lnTo>
                    <a:pt x="74" y="109"/>
                  </a:lnTo>
                  <a:lnTo>
                    <a:pt x="74" y="109"/>
                  </a:lnTo>
                  <a:lnTo>
                    <a:pt x="74" y="114"/>
                  </a:lnTo>
                  <a:lnTo>
                    <a:pt x="74" y="119"/>
                  </a:lnTo>
                  <a:lnTo>
                    <a:pt x="73" y="123"/>
                  </a:lnTo>
                  <a:lnTo>
                    <a:pt x="70" y="128"/>
                  </a:lnTo>
                  <a:lnTo>
                    <a:pt x="68" y="132"/>
                  </a:lnTo>
                  <a:lnTo>
                    <a:pt x="64" y="135"/>
                  </a:lnTo>
                  <a:lnTo>
                    <a:pt x="61" y="138"/>
                  </a:lnTo>
                  <a:lnTo>
                    <a:pt x="56" y="140"/>
                  </a:lnTo>
                  <a:lnTo>
                    <a:pt x="56" y="140"/>
                  </a:lnTo>
                  <a:lnTo>
                    <a:pt x="49" y="141"/>
                  </a:lnTo>
                  <a:lnTo>
                    <a:pt x="49"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5" name="Freeform 64"/>
            <p:cNvSpPr/>
            <p:nvPr/>
          </p:nvSpPr>
          <p:spPr bwMode="auto">
            <a:xfrm>
              <a:off x="3404794" y="5597506"/>
              <a:ext cx="100013" cy="100013"/>
            </a:xfrm>
            <a:custGeom>
              <a:avLst/>
              <a:gdLst>
                <a:gd name="T0" fmla="*/ 190 w 190"/>
                <a:gd name="T1" fmla="*/ 95 h 190"/>
                <a:gd name="T2" fmla="*/ 188 w 190"/>
                <a:gd name="T3" fmla="*/ 114 h 190"/>
                <a:gd name="T4" fmla="*/ 183 w 190"/>
                <a:gd name="T5" fmla="*/ 132 h 190"/>
                <a:gd name="T6" fmla="*/ 173 w 190"/>
                <a:gd name="T7" fmla="*/ 149 h 190"/>
                <a:gd name="T8" fmla="*/ 161 w 190"/>
                <a:gd name="T9" fmla="*/ 163 h 190"/>
                <a:gd name="T10" fmla="*/ 148 w 190"/>
                <a:gd name="T11" fmla="*/ 175 h 190"/>
                <a:gd name="T12" fmla="*/ 132 w 190"/>
                <a:gd name="T13" fmla="*/ 183 h 190"/>
                <a:gd name="T14" fmla="*/ 114 w 190"/>
                <a:gd name="T15" fmla="*/ 189 h 190"/>
                <a:gd name="T16" fmla="*/ 95 w 190"/>
                <a:gd name="T17" fmla="*/ 190 h 190"/>
                <a:gd name="T18" fmla="*/ 85 w 190"/>
                <a:gd name="T19" fmla="*/ 190 h 190"/>
                <a:gd name="T20" fmla="*/ 66 w 190"/>
                <a:gd name="T21" fmla="*/ 187 h 190"/>
                <a:gd name="T22" fmla="*/ 50 w 190"/>
                <a:gd name="T23" fmla="*/ 180 h 190"/>
                <a:gd name="T24" fmla="*/ 34 w 190"/>
                <a:gd name="T25" fmla="*/ 169 h 190"/>
                <a:gd name="T26" fmla="*/ 21 w 190"/>
                <a:gd name="T27" fmla="*/ 156 h 190"/>
                <a:gd name="T28" fmla="*/ 12 w 190"/>
                <a:gd name="T29" fmla="*/ 141 h 190"/>
                <a:gd name="T30" fmla="*/ 5 w 190"/>
                <a:gd name="T31" fmla="*/ 124 h 190"/>
                <a:gd name="T32" fmla="*/ 0 w 190"/>
                <a:gd name="T33" fmla="*/ 105 h 190"/>
                <a:gd name="T34" fmla="*/ 0 w 190"/>
                <a:gd name="T35" fmla="*/ 95 h 190"/>
                <a:gd name="T36" fmla="*/ 2 w 190"/>
                <a:gd name="T37" fmla="*/ 76 h 190"/>
                <a:gd name="T38" fmla="*/ 7 w 190"/>
                <a:gd name="T39" fmla="*/ 59 h 190"/>
                <a:gd name="T40" fmla="*/ 17 w 190"/>
                <a:gd name="T41" fmla="*/ 43 h 190"/>
                <a:gd name="T42" fmla="*/ 27 w 190"/>
                <a:gd name="T43" fmla="*/ 29 h 190"/>
                <a:gd name="T44" fmla="*/ 42 w 190"/>
                <a:gd name="T45" fmla="*/ 17 h 190"/>
                <a:gd name="T46" fmla="*/ 58 w 190"/>
                <a:gd name="T47" fmla="*/ 9 h 190"/>
                <a:gd name="T48" fmla="*/ 76 w 190"/>
                <a:gd name="T49" fmla="*/ 3 h 190"/>
                <a:gd name="T50" fmla="*/ 95 w 190"/>
                <a:gd name="T51" fmla="*/ 0 h 190"/>
                <a:gd name="T52" fmla="*/ 104 w 190"/>
                <a:gd name="T53" fmla="*/ 2 h 190"/>
                <a:gd name="T54" fmla="*/ 123 w 190"/>
                <a:gd name="T55" fmla="*/ 5 h 190"/>
                <a:gd name="T56" fmla="*/ 140 w 190"/>
                <a:gd name="T57" fmla="*/ 12 h 190"/>
                <a:gd name="T58" fmla="*/ 156 w 190"/>
                <a:gd name="T59" fmla="*/ 23 h 190"/>
                <a:gd name="T60" fmla="*/ 169 w 190"/>
                <a:gd name="T61" fmla="*/ 35 h 190"/>
                <a:gd name="T62" fmla="*/ 178 w 190"/>
                <a:gd name="T63" fmla="*/ 50 h 190"/>
                <a:gd name="T64" fmla="*/ 185 w 190"/>
                <a:gd name="T65" fmla="*/ 67 h 190"/>
                <a:gd name="T66" fmla="*/ 190 w 190"/>
                <a:gd name="T67" fmla="*/ 86 h 190"/>
                <a:gd name="T68" fmla="*/ 190 w 190"/>
                <a:gd name="T6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90">
                  <a:moveTo>
                    <a:pt x="190" y="95"/>
                  </a:moveTo>
                  <a:lnTo>
                    <a:pt x="190" y="95"/>
                  </a:lnTo>
                  <a:lnTo>
                    <a:pt x="190" y="105"/>
                  </a:lnTo>
                  <a:lnTo>
                    <a:pt x="188" y="114"/>
                  </a:lnTo>
                  <a:lnTo>
                    <a:pt x="185" y="124"/>
                  </a:lnTo>
                  <a:lnTo>
                    <a:pt x="183" y="132"/>
                  </a:lnTo>
                  <a:lnTo>
                    <a:pt x="178" y="141"/>
                  </a:lnTo>
                  <a:lnTo>
                    <a:pt x="173" y="149"/>
                  </a:lnTo>
                  <a:lnTo>
                    <a:pt x="169" y="156"/>
                  </a:lnTo>
                  <a:lnTo>
                    <a:pt x="161" y="163"/>
                  </a:lnTo>
                  <a:lnTo>
                    <a:pt x="156" y="169"/>
                  </a:lnTo>
                  <a:lnTo>
                    <a:pt x="148" y="175"/>
                  </a:lnTo>
                  <a:lnTo>
                    <a:pt x="140" y="180"/>
                  </a:lnTo>
                  <a:lnTo>
                    <a:pt x="132" y="183"/>
                  </a:lnTo>
                  <a:lnTo>
                    <a:pt x="123" y="187"/>
                  </a:lnTo>
                  <a:lnTo>
                    <a:pt x="114" y="189"/>
                  </a:lnTo>
                  <a:lnTo>
                    <a:pt x="104" y="190"/>
                  </a:lnTo>
                  <a:lnTo>
                    <a:pt x="95" y="190"/>
                  </a:lnTo>
                  <a:lnTo>
                    <a:pt x="95" y="190"/>
                  </a:lnTo>
                  <a:lnTo>
                    <a:pt x="85" y="190"/>
                  </a:lnTo>
                  <a:lnTo>
                    <a:pt x="76" y="189"/>
                  </a:lnTo>
                  <a:lnTo>
                    <a:pt x="66" y="187"/>
                  </a:lnTo>
                  <a:lnTo>
                    <a:pt x="58" y="183"/>
                  </a:lnTo>
                  <a:lnTo>
                    <a:pt x="50" y="180"/>
                  </a:lnTo>
                  <a:lnTo>
                    <a:pt x="42" y="175"/>
                  </a:lnTo>
                  <a:lnTo>
                    <a:pt x="34" y="169"/>
                  </a:lnTo>
                  <a:lnTo>
                    <a:pt x="27" y="163"/>
                  </a:lnTo>
                  <a:lnTo>
                    <a:pt x="21" y="156"/>
                  </a:lnTo>
                  <a:lnTo>
                    <a:pt x="17" y="149"/>
                  </a:lnTo>
                  <a:lnTo>
                    <a:pt x="12" y="141"/>
                  </a:lnTo>
                  <a:lnTo>
                    <a:pt x="7" y="132"/>
                  </a:lnTo>
                  <a:lnTo>
                    <a:pt x="5" y="124"/>
                  </a:lnTo>
                  <a:lnTo>
                    <a:pt x="2" y="114"/>
                  </a:lnTo>
                  <a:lnTo>
                    <a:pt x="0" y="105"/>
                  </a:lnTo>
                  <a:lnTo>
                    <a:pt x="0" y="95"/>
                  </a:lnTo>
                  <a:lnTo>
                    <a:pt x="0" y="95"/>
                  </a:lnTo>
                  <a:lnTo>
                    <a:pt x="0" y="86"/>
                  </a:lnTo>
                  <a:lnTo>
                    <a:pt x="2" y="76"/>
                  </a:lnTo>
                  <a:lnTo>
                    <a:pt x="5" y="67"/>
                  </a:lnTo>
                  <a:lnTo>
                    <a:pt x="7" y="59"/>
                  </a:lnTo>
                  <a:lnTo>
                    <a:pt x="12" y="50"/>
                  </a:lnTo>
                  <a:lnTo>
                    <a:pt x="17" y="43"/>
                  </a:lnTo>
                  <a:lnTo>
                    <a:pt x="21" y="35"/>
                  </a:lnTo>
                  <a:lnTo>
                    <a:pt x="27" y="29"/>
                  </a:lnTo>
                  <a:lnTo>
                    <a:pt x="34" y="23"/>
                  </a:lnTo>
                  <a:lnTo>
                    <a:pt x="42" y="17"/>
                  </a:lnTo>
                  <a:lnTo>
                    <a:pt x="50" y="12"/>
                  </a:lnTo>
                  <a:lnTo>
                    <a:pt x="58" y="9"/>
                  </a:lnTo>
                  <a:lnTo>
                    <a:pt x="66" y="5"/>
                  </a:lnTo>
                  <a:lnTo>
                    <a:pt x="76" y="3"/>
                  </a:lnTo>
                  <a:lnTo>
                    <a:pt x="85" y="2"/>
                  </a:lnTo>
                  <a:lnTo>
                    <a:pt x="95" y="0"/>
                  </a:lnTo>
                  <a:lnTo>
                    <a:pt x="95" y="0"/>
                  </a:lnTo>
                  <a:lnTo>
                    <a:pt x="104" y="2"/>
                  </a:lnTo>
                  <a:lnTo>
                    <a:pt x="114" y="3"/>
                  </a:lnTo>
                  <a:lnTo>
                    <a:pt x="123" y="5"/>
                  </a:lnTo>
                  <a:lnTo>
                    <a:pt x="132" y="9"/>
                  </a:lnTo>
                  <a:lnTo>
                    <a:pt x="140" y="12"/>
                  </a:lnTo>
                  <a:lnTo>
                    <a:pt x="148" y="17"/>
                  </a:lnTo>
                  <a:lnTo>
                    <a:pt x="156" y="23"/>
                  </a:lnTo>
                  <a:lnTo>
                    <a:pt x="161" y="29"/>
                  </a:lnTo>
                  <a:lnTo>
                    <a:pt x="169" y="35"/>
                  </a:lnTo>
                  <a:lnTo>
                    <a:pt x="173" y="43"/>
                  </a:lnTo>
                  <a:lnTo>
                    <a:pt x="178" y="50"/>
                  </a:lnTo>
                  <a:lnTo>
                    <a:pt x="183" y="59"/>
                  </a:lnTo>
                  <a:lnTo>
                    <a:pt x="185" y="67"/>
                  </a:lnTo>
                  <a:lnTo>
                    <a:pt x="188" y="76"/>
                  </a:lnTo>
                  <a:lnTo>
                    <a:pt x="190" y="86"/>
                  </a:lnTo>
                  <a:lnTo>
                    <a:pt x="190" y="95"/>
                  </a:lnTo>
                  <a:lnTo>
                    <a:pt x="190"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6" name="Freeform 65"/>
            <p:cNvSpPr>
              <a:spLocks noEditPoints="1"/>
            </p:cNvSpPr>
            <p:nvPr/>
          </p:nvSpPr>
          <p:spPr bwMode="auto">
            <a:xfrm>
              <a:off x="3390506" y="5584806"/>
              <a:ext cx="127000" cy="127000"/>
            </a:xfrm>
            <a:custGeom>
              <a:avLst/>
              <a:gdLst>
                <a:gd name="T0" fmla="*/ 120 w 240"/>
                <a:gd name="T1" fmla="*/ 240 h 240"/>
                <a:gd name="T2" fmla="*/ 96 w 240"/>
                <a:gd name="T3" fmla="*/ 238 h 240"/>
                <a:gd name="T4" fmla="*/ 74 w 240"/>
                <a:gd name="T5" fmla="*/ 231 h 240"/>
                <a:gd name="T6" fmla="*/ 52 w 240"/>
                <a:gd name="T7" fmla="*/ 220 h 240"/>
                <a:gd name="T8" fmla="*/ 36 w 240"/>
                <a:gd name="T9" fmla="*/ 206 h 240"/>
                <a:gd name="T10" fmla="*/ 20 w 240"/>
                <a:gd name="T11" fmla="*/ 188 h 240"/>
                <a:gd name="T12" fmla="*/ 10 w 240"/>
                <a:gd name="T13" fmla="*/ 168 h 240"/>
                <a:gd name="T14" fmla="*/ 2 w 240"/>
                <a:gd name="T15" fmla="*/ 145 h 240"/>
                <a:gd name="T16" fmla="*/ 0 w 240"/>
                <a:gd name="T17" fmla="*/ 120 h 240"/>
                <a:gd name="T18" fmla="*/ 0 w 240"/>
                <a:gd name="T19" fmla="*/ 109 h 240"/>
                <a:gd name="T20" fmla="*/ 5 w 240"/>
                <a:gd name="T21" fmla="*/ 85 h 240"/>
                <a:gd name="T22" fmla="*/ 14 w 240"/>
                <a:gd name="T23" fmla="*/ 63 h 240"/>
                <a:gd name="T24" fmla="*/ 27 w 240"/>
                <a:gd name="T25" fmla="*/ 44 h 240"/>
                <a:gd name="T26" fmla="*/ 44 w 240"/>
                <a:gd name="T27" fmla="*/ 28 h 240"/>
                <a:gd name="T28" fmla="*/ 63 w 240"/>
                <a:gd name="T29" fmla="*/ 15 h 240"/>
                <a:gd name="T30" fmla="*/ 84 w 240"/>
                <a:gd name="T31" fmla="*/ 6 h 240"/>
                <a:gd name="T32" fmla="*/ 108 w 240"/>
                <a:gd name="T33" fmla="*/ 2 h 240"/>
                <a:gd name="T34" fmla="*/ 120 w 240"/>
                <a:gd name="T35" fmla="*/ 0 h 240"/>
                <a:gd name="T36" fmla="*/ 144 w 240"/>
                <a:gd name="T37" fmla="*/ 3 h 240"/>
                <a:gd name="T38" fmla="*/ 166 w 240"/>
                <a:gd name="T39" fmla="*/ 10 h 240"/>
                <a:gd name="T40" fmla="*/ 186 w 240"/>
                <a:gd name="T41" fmla="*/ 22 h 240"/>
                <a:gd name="T42" fmla="*/ 204 w 240"/>
                <a:gd name="T43" fmla="*/ 36 h 240"/>
                <a:gd name="T44" fmla="*/ 220 w 240"/>
                <a:gd name="T45" fmla="*/ 54 h 240"/>
                <a:gd name="T46" fmla="*/ 230 w 240"/>
                <a:gd name="T47" fmla="*/ 74 h 240"/>
                <a:gd name="T48" fmla="*/ 237 w 240"/>
                <a:gd name="T49" fmla="*/ 97 h 240"/>
                <a:gd name="T50" fmla="*/ 240 w 240"/>
                <a:gd name="T51" fmla="*/ 120 h 240"/>
                <a:gd name="T52" fmla="*/ 239 w 240"/>
                <a:gd name="T53" fmla="*/ 133 h 240"/>
                <a:gd name="T54" fmla="*/ 234 w 240"/>
                <a:gd name="T55" fmla="*/ 156 h 240"/>
                <a:gd name="T56" fmla="*/ 226 w 240"/>
                <a:gd name="T57" fmla="*/ 177 h 240"/>
                <a:gd name="T58" fmla="*/ 213 w 240"/>
                <a:gd name="T59" fmla="*/ 196 h 240"/>
                <a:gd name="T60" fmla="*/ 196 w 240"/>
                <a:gd name="T61" fmla="*/ 213 h 240"/>
                <a:gd name="T62" fmla="*/ 177 w 240"/>
                <a:gd name="T63" fmla="*/ 226 h 240"/>
                <a:gd name="T64" fmla="*/ 156 w 240"/>
                <a:gd name="T65" fmla="*/ 236 h 240"/>
                <a:gd name="T66" fmla="*/ 132 w 240"/>
                <a:gd name="T67" fmla="*/ 240 h 240"/>
                <a:gd name="T68" fmla="*/ 120 w 240"/>
                <a:gd name="T69" fmla="*/ 240 h 240"/>
                <a:gd name="T70" fmla="*/ 120 w 240"/>
                <a:gd name="T71" fmla="*/ 50 h 240"/>
                <a:gd name="T72" fmla="*/ 106 w 240"/>
                <a:gd name="T73" fmla="*/ 53 h 240"/>
                <a:gd name="T74" fmla="*/ 81 w 240"/>
                <a:gd name="T75" fmla="*/ 62 h 240"/>
                <a:gd name="T76" fmla="*/ 62 w 240"/>
                <a:gd name="T77" fmla="*/ 81 h 240"/>
                <a:gd name="T78" fmla="*/ 51 w 240"/>
                <a:gd name="T79" fmla="*/ 106 h 240"/>
                <a:gd name="T80" fmla="*/ 50 w 240"/>
                <a:gd name="T81" fmla="*/ 120 h 240"/>
                <a:gd name="T82" fmla="*/ 50 w 240"/>
                <a:gd name="T83" fmla="*/ 128 h 240"/>
                <a:gd name="T84" fmla="*/ 56 w 240"/>
                <a:gd name="T85" fmla="*/ 148 h 240"/>
                <a:gd name="T86" fmla="*/ 70 w 240"/>
                <a:gd name="T87" fmla="*/ 170 h 240"/>
                <a:gd name="T88" fmla="*/ 93 w 240"/>
                <a:gd name="T89" fmla="*/ 186 h 240"/>
                <a:gd name="T90" fmla="*/ 113 w 240"/>
                <a:gd name="T91" fmla="*/ 190 h 240"/>
                <a:gd name="T92" fmla="*/ 120 w 240"/>
                <a:gd name="T93" fmla="*/ 190 h 240"/>
                <a:gd name="T94" fmla="*/ 134 w 240"/>
                <a:gd name="T95" fmla="*/ 189 h 240"/>
                <a:gd name="T96" fmla="*/ 159 w 240"/>
                <a:gd name="T97" fmla="*/ 179 h 240"/>
                <a:gd name="T98" fmla="*/ 178 w 240"/>
                <a:gd name="T99" fmla="*/ 160 h 240"/>
                <a:gd name="T100" fmla="*/ 189 w 240"/>
                <a:gd name="T101" fmla="*/ 135 h 240"/>
                <a:gd name="T102" fmla="*/ 190 w 240"/>
                <a:gd name="T103" fmla="*/ 120 h 240"/>
                <a:gd name="T104" fmla="*/ 190 w 240"/>
                <a:gd name="T105" fmla="*/ 113 h 240"/>
                <a:gd name="T106" fmla="*/ 184 w 240"/>
                <a:gd name="T107" fmla="*/ 93 h 240"/>
                <a:gd name="T108" fmla="*/ 170 w 240"/>
                <a:gd name="T109" fmla="*/ 72 h 240"/>
                <a:gd name="T110" fmla="*/ 147 w 240"/>
                <a:gd name="T111" fmla="*/ 56 h 240"/>
                <a:gd name="T112" fmla="*/ 127 w 240"/>
                <a:gd name="T113" fmla="*/ 52 h 240"/>
                <a:gd name="T114" fmla="*/ 120 w 240"/>
                <a:gd name="T11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40">
                  <a:moveTo>
                    <a:pt x="120" y="240"/>
                  </a:moveTo>
                  <a:lnTo>
                    <a:pt x="120" y="240"/>
                  </a:lnTo>
                  <a:lnTo>
                    <a:pt x="108" y="240"/>
                  </a:lnTo>
                  <a:lnTo>
                    <a:pt x="96" y="238"/>
                  </a:lnTo>
                  <a:lnTo>
                    <a:pt x="84" y="236"/>
                  </a:lnTo>
                  <a:lnTo>
                    <a:pt x="74" y="231"/>
                  </a:lnTo>
                  <a:lnTo>
                    <a:pt x="63" y="226"/>
                  </a:lnTo>
                  <a:lnTo>
                    <a:pt x="52" y="220"/>
                  </a:lnTo>
                  <a:lnTo>
                    <a:pt x="44" y="213"/>
                  </a:lnTo>
                  <a:lnTo>
                    <a:pt x="36" y="206"/>
                  </a:lnTo>
                  <a:lnTo>
                    <a:pt x="27" y="196"/>
                  </a:lnTo>
                  <a:lnTo>
                    <a:pt x="20" y="188"/>
                  </a:lnTo>
                  <a:lnTo>
                    <a:pt x="14" y="177"/>
                  </a:lnTo>
                  <a:lnTo>
                    <a:pt x="10" y="168"/>
                  </a:lnTo>
                  <a:lnTo>
                    <a:pt x="5" y="156"/>
                  </a:lnTo>
                  <a:lnTo>
                    <a:pt x="2" y="145"/>
                  </a:lnTo>
                  <a:lnTo>
                    <a:pt x="0" y="133"/>
                  </a:lnTo>
                  <a:lnTo>
                    <a:pt x="0" y="120"/>
                  </a:lnTo>
                  <a:lnTo>
                    <a:pt x="0" y="120"/>
                  </a:lnTo>
                  <a:lnTo>
                    <a:pt x="0" y="109"/>
                  </a:lnTo>
                  <a:lnTo>
                    <a:pt x="2" y="97"/>
                  </a:lnTo>
                  <a:lnTo>
                    <a:pt x="5" y="85"/>
                  </a:lnTo>
                  <a:lnTo>
                    <a:pt x="10" y="74"/>
                  </a:lnTo>
                  <a:lnTo>
                    <a:pt x="14" y="63"/>
                  </a:lnTo>
                  <a:lnTo>
                    <a:pt x="20" y="54"/>
                  </a:lnTo>
                  <a:lnTo>
                    <a:pt x="27" y="44"/>
                  </a:lnTo>
                  <a:lnTo>
                    <a:pt x="36" y="36"/>
                  </a:lnTo>
                  <a:lnTo>
                    <a:pt x="44" y="28"/>
                  </a:lnTo>
                  <a:lnTo>
                    <a:pt x="52" y="22"/>
                  </a:lnTo>
                  <a:lnTo>
                    <a:pt x="63" y="15"/>
                  </a:lnTo>
                  <a:lnTo>
                    <a:pt x="74" y="10"/>
                  </a:lnTo>
                  <a:lnTo>
                    <a:pt x="84" y="6"/>
                  </a:lnTo>
                  <a:lnTo>
                    <a:pt x="96" y="3"/>
                  </a:lnTo>
                  <a:lnTo>
                    <a:pt x="108" y="2"/>
                  </a:lnTo>
                  <a:lnTo>
                    <a:pt x="120" y="0"/>
                  </a:lnTo>
                  <a:lnTo>
                    <a:pt x="120" y="0"/>
                  </a:lnTo>
                  <a:lnTo>
                    <a:pt x="132" y="2"/>
                  </a:lnTo>
                  <a:lnTo>
                    <a:pt x="144" y="3"/>
                  </a:lnTo>
                  <a:lnTo>
                    <a:pt x="156" y="6"/>
                  </a:lnTo>
                  <a:lnTo>
                    <a:pt x="166" y="10"/>
                  </a:lnTo>
                  <a:lnTo>
                    <a:pt x="177" y="15"/>
                  </a:lnTo>
                  <a:lnTo>
                    <a:pt x="186" y="22"/>
                  </a:lnTo>
                  <a:lnTo>
                    <a:pt x="196" y="28"/>
                  </a:lnTo>
                  <a:lnTo>
                    <a:pt x="204" y="36"/>
                  </a:lnTo>
                  <a:lnTo>
                    <a:pt x="213" y="44"/>
                  </a:lnTo>
                  <a:lnTo>
                    <a:pt x="220" y="54"/>
                  </a:lnTo>
                  <a:lnTo>
                    <a:pt x="226" y="63"/>
                  </a:lnTo>
                  <a:lnTo>
                    <a:pt x="230" y="74"/>
                  </a:lnTo>
                  <a:lnTo>
                    <a:pt x="234" y="85"/>
                  </a:lnTo>
                  <a:lnTo>
                    <a:pt x="237" y="97"/>
                  </a:lnTo>
                  <a:lnTo>
                    <a:pt x="239" y="109"/>
                  </a:lnTo>
                  <a:lnTo>
                    <a:pt x="240" y="120"/>
                  </a:lnTo>
                  <a:lnTo>
                    <a:pt x="240" y="120"/>
                  </a:lnTo>
                  <a:lnTo>
                    <a:pt x="239" y="133"/>
                  </a:lnTo>
                  <a:lnTo>
                    <a:pt x="237" y="145"/>
                  </a:lnTo>
                  <a:lnTo>
                    <a:pt x="234" y="156"/>
                  </a:lnTo>
                  <a:lnTo>
                    <a:pt x="230" y="168"/>
                  </a:lnTo>
                  <a:lnTo>
                    <a:pt x="226" y="177"/>
                  </a:lnTo>
                  <a:lnTo>
                    <a:pt x="220" y="188"/>
                  </a:lnTo>
                  <a:lnTo>
                    <a:pt x="213" y="196"/>
                  </a:lnTo>
                  <a:lnTo>
                    <a:pt x="204" y="206"/>
                  </a:lnTo>
                  <a:lnTo>
                    <a:pt x="196" y="213"/>
                  </a:lnTo>
                  <a:lnTo>
                    <a:pt x="186" y="220"/>
                  </a:lnTo>
                  <a:lnTo>
                    <a:pt x="177" y="226"/>
                  </a:lnTo>
                  <a:lnTo>
                    <a:pt x="166" y="231"/>
                  </a:lnTo>
                  <a:lnTo>
                    <a:pt x="156" y="236"/>
                  </a:lnTo>
                  <a:lnTo>
                    <a:pt x="144" y="238"/>
                  </a:lnTo>
                  <a:lnTo>
                    <a:pt x="132" y="240"/>
                  </a:lnTo>
                  <a:lnTo>
                    <a:pt x="120" y="240"/>
                  </a:lnTo>
                  <a:lnTo>
                    <a:pt x="120" y="240"/>
                  </a:lnTo>
                  <a:close/>
                  <a:moveTo>
                    <a:pt x="120" y="50"/>
                  </a:moveTo>
                  <a:lnTo>
                    <a:pt x="120" y="50"/>
                  </a:lnTo>
                  <a:lnTo>
                    <a:pt x="113" y="52"/>
                  </a:lnTo>
                  <a:lnTo>
                    <a:pt x="106" y="53"/>
                  </a:lnTo>
                  <a:lnTo>
                    <a:pt x="93" y="56"/>
                  </a:lnTo>
                  <a:lnTo>
                    <a:pt x="81" y="62"/>
                  </a:lnTo>
                  <a:lnTo>
                    <a:pt x="70" y="72"/>
                  </a:lnTo>
                  <a:lnTo>
                    <a:pt x="62" y="81"/>
                  </a:lnTo>
                  <a:lnTo>
                    <a:pt x="56" y="93"/>
                  </a:lnTo>
                  <a:lnTo>
                    <a:pt x="51" y="106"/>
                  </a:lnTo>
                  <a:lnTo>
                    <a:pt x="50" y="113"/>
                  </a:lnTo>
                  <a:lnTo>
                    <a:pt x="50" y="120"/>
                  </a:lnTo>
                  <a:lnTo>
                    <a:pt x="50" y="120"/>
                  </a:lnTo>
                  <a:lnTo>
                    <a:pt x="50" y="128"/>
                  </a:lnTo>
                  <a:lnTo>
                    <a:pt x="51" y="135"/>
                  </a:lnTo>
                  <a:lnTo>
                    <a:pt x="56" y="148"/>
                  </a:lnTo>
                  <a:lnTo>
                    <a:pt x="62" y="160"/>
                  </a:lnTo>
                  <a:lnTo>
                    <a:pt x="70" y="170"/>
                  </a:lnTo>
                  <a:lnTo>
                    <a:pt x="81" y="179"/>
                  </a:lnTo>
                  <a:lnTo>
                    <a:pt x="93" y="186"/>
                  </a:lnTo>
                  <a:lnTo>
                    <a:pt x="106" y="189"/>
                  </a:lnTo>
                  <a:lnTo>
                    <a:pt x="113" y="190"/>
                  </a:lnTo>
                  <a:lnTo>
                    <a:pt x="120" y="190"/>
                  </a:lnTo>
                  <a:lnTo>
                    <a:pt x="120" y="190"/>
                  </a:lnTo>
                  <a:lnTo>
                    <a:pt x="127" y="190"/>
                  </a:lnTo>
                  <a:lnTo>
                    <a:pt x="134" y="189"/>
                  </a:lnTo>
                  <a:lnTo>
                    <a:pt x="147" y="186"/>
                  </a:lnTo>
                  <a:lnTo>
                    <a:pt x="159" y="179"/>
                  </a:lnTo>
                  <a:lnTo>
                    <a:pt x="170" y="170"/>
                  </a:lnTo>
                  <a:lnTo>
                    <a:pt x="178" y="160"/>
                  </a:lnTo>
                  <a:lnTo>
                    <a:pt x="184" y="148"/>
                  </a:lnTo>
                  <a:lnTo>
                    <a:pt x="189" y="135"/>
                  </a:lnTo>
                  <a:lnTo>
                    <a:pt x="190" y="128"/>
                  </a:lnTo>
                  <a:lnTo>
                    <a:pt x="190" y="120"/>
                  </a:lnTo>
                  <a:lnTo>
                    <a:pt x="190" y="120"/>
                  </a:lnTo>
                  <a:lnTo>
                    <a:pt x="190" y="113"/>
                  </a:lnTo>
                  <a:lnTo>
                    <a:pt x="189" y="106"/>
                  </a:lnTo>
                  <a:lnTo>
                    <a:pt x="184" y="93"/>
                  </a:lnTo>
                  <a:lnTo>
                    <a:pt x="178" y="81"/>
                  </a:lnTo>
                  <a:lnTo>
                    <a:pt x="170" y="72"/>
                  </a:lnTo>
                  <a:lnTo>
                    <a:pt x="159" y="62"/>
                  </a:lnTo>
                  <a:lnTo>
                    <a:pt x="147" y="56"/>
                  </a:lnTo>
                  <a:lnTo>
                    <a:pt x="134" y="53"/>
                  </a:lnTo>
                  <a:lnTo>
                    <a:pt x="127" y="52"/>
                  </a:lnTo>
                  <a:lnTo>
                    <a:pt x="120" y="50"/>
                  </a:lnTo>
                  <a:lnTo>
                    <a:pt x="12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57" name="그룹 56"/>
          <p:cNvGrpSpPr/>
          <p:nvPr/>
        </p:nvGrpSpPr>
        <p:grpSpPr>
          <a:xfrm>
            <a:off x="4635105" y="2534600"/>
            <a:ext cx="273521" cy="397325"/>
            <a:chOff x="5273281" y="5632431"/>
            <a:chExt cx="452438" cy="657226"/>
          </a:xfrm>
        </p:grpSpPr>
        <p:sp>
          <p:nvSpPr>
            <p:cNvPr id="58"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1"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2"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3"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6"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7"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8"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69" name="그룹 68"/>
          <p:cNvGrpSpPr/>
          <p:nvPr/>
        </p:nvGrpSpPr>
        <p:grpSpPr>
          <a:xfrm>
            <a:off x="3084958" y="4134032"/>
            <a:ext cx="307745" cy="393406"/>
            <a:chOff x="4247344" y="1672477"/>
            <a:chExt cx="495627" cy="633585"/>
          </a:xfrm>
        </p:grpSpPr>
        <p:sp>
          <p:nvSpPr>
            <p:cNvPr id="70" name="모서리가 둥근 직사각형 486"/>
            <p:cNvSpPr/>
            <p:nvPr/>
          </p:nvSpPr>
          <p:spPr>
            <a:xfrm>
              <a:off x="4335564" y="1857524"/>
              <a:ext cx="221136" cy="279319"/>
            </a:xfrm>
            <a:custGeom>
              <a:avLst/>
              <a:gdLst/>
              <a:ahLst/>
              <a:cxnLst/>
              <a:rect l="l" t="t" r="r" b="b"/>
              <a:pathLst>
                <a:path w="221136" h="279319">
                  <a:moveTo>
                    <a:pt x="58708" y="0"/>
                  </a:moveTo>
                  <a:lnTo>
                    <a:pt x="162430" y="0"/>
                  </a:lnTo>
                  <a:cubicBezTo>
                    <a:pt x="179010" y="0"/>
                    <a:pt x="192450" y="13440"/>
                    <a:pt x="192450" y="30020"/>
                  </a:cubicBezTo>
                  <a:lnTo>
                    <a:pt x="192449" y="30020"/>
                  </a:lnTo>
                  <a:cubicBezTo>
                    <a:pt x="192449" y="46600"/>
                    <a:pt x="179009" y="60040"/>
                    <a:pt x="162429" y="60040"/>
                  </a:cubicBezTo>
                  <a:lnTo>
                    <a:pt x="156283" y="60040"/>
                  </a:lnTo>
                  <a:lnTo>
                    <a:pt x="156283" y="167503"/>
                  </a:lnTo>
                  <a:lnTo>
                    <a:pt x="221136" y="279319"/>
                  </a:lnTo>
                  <a:lnTo>
                    <a:pt x="0" y="279319"/>
                  </a:lnTo>
                  <a:lnTo>
                    <a:pt x="64853" y="167503"/>
                  </a:lnTo>
                  <a:lnTo>
                    <a:pt x="64853" y="60039"/>
                  </a:lnTo>
                  <a:lnTo>
                    <a:pt x="58708" y="60039"/>
                  </a:lnTo>
                  <a:cubicBezTo>
                    <a:pt x="42128" y="60039"/>
                    <a:pt x="28689" y="46599"/>
                    <a:pt x="28688" y="30020"/>
                  </a:cubicBezTo>
                  <a:cubicBezTo>
                    <a:pt x="28689" y="13440"/>
                    <a:pt x="42128" y="0"/>
                    <a:pt x="587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71" name="Freeform 47"/>
            <p:cNvSpPr>
              <a:spLocks noEditPoints="1"/>
            </p:cNvSpPr>
            <p:nvPr/>
          </p:nvSpPr>
          <p:spPr bwMode="auto">
            <a:xfrm>
              <a:off x="4334206" y="1844924"/>
              <a:ext cx="227375" cy="259310"/>
            </a:xfrm>
            <a:custGeom>
              <a:avLst/>
              <a:gdLst>
                <a:gd name="T0" fmla="*/ 0 w 536"/>
                <a:gd name="T1" fmla="*/ 608 h 608"/>
                <a:gd name="T2" fmla="*/ 130 w 536"/>
                <a:gd name="T3" fmla="*/ 194 h 608"/>
                <a:gd name="T4" fmla="*/ 120 w 536"/>
                <a:gd name="T5" fmla="*/ 194 h 608"/>
                <a:gd name="T6" fmla="*/ 101 w 536"/>
                <a:gd name="T7" fmla="*/ 190 h 608"/>
                <a:gd name="T8" fmla="*/ 83 w 536"/>
                <a:gd name="T9" fmla="*/ 182 h 608"/>
                <a:gd name="T10" fmla="*/ 68 w 536"/>
                <a:gd name="T11" fmla="*/ 173 h 608"/>
                <a:gd name="T12" fmla="*/ 55 w 536"/>
                <a:gd name="T13" fmla="*/ 158 h 608"/>
                <a:gd name="T14" fmla="*/ 45 w 536"/>
                <a:gd name="T15" fmla="*/ 143 h 608"/>
                <a:gd name="T16" fmla="*/ 37 w 536"/>
                <a:gd name="T17" fmla="*/ 126 h 608"/>
                <a:gd name="T18" fmla="*/ 33 w 536"/>
                <a:gd name="T19" fmla="*/ 107 h 608"/>
                <a:gd name="T20" fmla="*/ 33 w 536"/>
                <a:gd name="T21" fmla="*/ 98 h 608"/>
                <a:gd name="T22" fmla="*/ 35 w 536"/>
                <a:gd name="T23" fmla="*/ 78 h 608"/>
                <a:gd name="T24" fmla="*/ 41 w 536"/>
                <a:gd name="T25" fmla="*/ 60 h 608"/>
                <a:gd name="T26" fmla="*/ 50 w 536"/>
                <a:gd name="T27" fmla="*/ 43 h 608"/>
                <a:gd name="T28" fmla="*/ 62 w 536"/>
                <a:gd name="T29" fmla="*/ 29 h 608"/>
                <a:gd name="T30" fmla="*/ 76 w 536"/>
                <a:gd name="T31" fmla="*/ 17 h 608"/>
                <a:gd name="T32" fmla="*/ 93 w 536"/>
                <a:gd name="T33" fmla="*/ 7 h 608"/>
                <a:gd name="T34" fmla="*/ 111 w 536"/>
                <a:gd name="T35" fmla="*/ 3 h 608"/>
                <a:gd name="T36" fmla="*/ 131 w 536"/>
                <a:gd name="T37" fmla="*/ 0 h 608"/>
                <a:gd name="T38" fmla="*/ 405 w 536"/>
                <a:gd name="T39" fmla="*/ 0 h 608"/>
                <a:gd name="T40" fmla="*/ 425 w 536"/>
                <a:gd name="T41" fmla="*/ 3 h 608"/>
                <a:gd name="T42" fmla="*/ 443 w 536"/>
                <a:gd name="T43" fmla="*/ 7 h 608"/>
                <a:gd name="T44" fmla="*/ 460 w 536"/>
                <a:gd name="T45" fmla="*/ 17 h 608"/>
                <a:gd name="T46" fmla="*/ 474 w 536"/>
                <a:gd name="T47" fmla="*/ 29 h 608"/>
                <a:gd name="T48" fmla="*/ 486 w 536"/>
                <a:gd name="T49" fmla="*/ 43 h 608"/>
                <a:gd name="T50" fmla="*/ 495 w 536"/>
                <a:gd name="T51" fmla="*/ 60 h 608"/>
                <a:gd name="T52" fmla="*/ 500 w 536"/>
                <a:gd name="T53" fmla="*/ 78 h 608"/>
                <a:gd name="T54" fmla="*/ 502 w 536"/>
                <a:gd name="T55" fmla="*/ 98 h 608"/>
                <a:gd name="T56" fmla="*/ 502 w 536"/>
                <a:gd name="T57" fmla="*/ 107 h 608"/>
                <a:gd name="T58" fmla="*/ 498 w 536"/>
                <a:gd name="T59" fmla="*/ 126 h 608"/>
                <a:gd name="T60" fmla="*/ 490 w 536"/>
                <a:gd name="T61" fmla="*/ 143 h 608"/>
                <a:gd name="T62" fmla="*/ 481 w 536"/>
                <a:gd name="T63" fmla="*/ 158 h 608"/>
                <a:gd name="T64" fmla="*/ 468 w 536"/>
                <a:gd name="T65" fmla="*/ 173 h 608"/>
                <a:gd name="T66" fmla="*/ 452 w 536"/>
                <a:gd name="T67" fmla="*/ 182 h 608"/>
                <a:gd name="T68" fmla="*/ 435 w 536"/>
                <a:gd name="T69" fmla="*/ 190 h 608"/>
                <a:gd name="T70" fmla="*/ 416 w 536"/>
                <a:gd name="T71" fmla="*/ 194 h 608"/>
                <a:gd name="T72" fmla="*/ 406 w 536"/>
                <a:gd name="T73" fmla="*/ 385 h 608"/>
                <a:gd name="T74" fmla="*/ 87 w 536"/>
                <a:gd name="T75" fmla="*/ 558 h 608"/>
                <a:gd name="T76" fmla="*/ 356 w 536"/>
                <a:gd name="T77" fmla="*/ 398 h 608"/>
                <a:gd name="T78" fmla="*/ 405 w 536"/>
                <a:gd name="T79" fmla="*/ 144 h 608"/>
                <a:gd name="T80" fmla="*/ 414 w 536"/>
                <a:gd name="T81" fmla="*/ 144 h 608"/>
                <a:gd name="T82" fmla="*/ 432 w 536"/>
                <a:gd name="T83" fmla="*/ 137 h 608"/>
                <a:gd name="T84" fmla="*/ 444 w 536"/>
                <a:gd name="T85" fmla="*/ 124 h 608"/>
                <a:gd name="T86" fmla="*/ 451 w 536"/>
                <a:gd name="T87" fmla="*/ 107 h 608"/>
                <a:gd name="T88" fmla="*/ 452 w 536"/>
                <a:gd name="T89" fmla="*/ 98 h 608"/>
                <a:gd name="T90" fmla="*/ 449 w 536"/>
                <a:gd name="T91" fmla="*/ 79 h 608"/>
                <a:gd name="T92" fmla="*/ 438 w 536"/>
                <a:gd name="T93" fmla="*/ 64 h 608"/>
                <a:gd name="T94" fmla="*/ 424 w 536"/>
                <a:gd name="T95" fmla="*/ 54 h 608"/>
                <a:gd name="T96" fmla="*/ 405 w 536"/>
                <a:gd name="T97" fmla="*/ 50 h 608"/>
                <a:gd name="T98" fmla="*/ 131 w 536"/>
                <a:gd name="T99" fmla="*/ 50 h 608"/>
                <a:gd name="T100" fmla="*/ 112 w 536"/>
                <a:gd name="T101" fmla="*/ 54 h 608"/>
                <a:gd name="T102" fmla="*/ 96 w 536"/>
                <a:gd name="T103" fmla="*/ 64 h 608"/>
                <a:gd name="T104" fmla="*/ 87 w 536"/>
                <a:gd name="T105" fmla="*/ 79 h 608"/>
                <a:gd name="T106" fmla="*/ 83 w 536"/>
                <a:gd name="T107" fmla="*/ 98 h 608"/>
                <a:gd name="T108" fmla="*/ 84 w 536"/>
                <a:gd name="T109" fmla="*/ 107 h 608"/>
                <a:gd name="T110" fmla="*/ 92 w 536"/>
                <a:gd name="T111" fmla="*/ 124 h 608"/>
                <a:gd name="T112" fmla="*/ 103 w 536"/>
                <a:gd name="T113" fmla="*/ 137 h 608"/>
                <a:gd name="T114" fmla="*/ 121 w 536"/>
                <a:gd name="T115" fmla="*/ 144 h 608"/>
                <a:gd name="T116" fmla="*/ 179 w 536"/>
                <a:gd name="T117" fmla="*/ 144 h 608"/>
                <a:gd name="T118" fmla="*/ 87 w 536"/>
                <a:gd name="T119" fmla="*/ 558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6" h="608">
                  <a:moveTo>
                    <a:pt x="536" y="608"/>
                  </a:moveTo>
                  <a:lnTo>
                    <a:pt x="0" y="608"/>
                  </a:lnTo>
                  <a:lnTo>
                    <a:pt x="130" y="385"/>
                  </a:lnTo>
                  <a:lnTo>
                    <a:pt x="130" y="194"/>
                  </a:lnTo>
                  <a:lnTo>
                    <a:pt x="130" y="194"/>
                  </a:lnTo>
                  <a:lnTo>
                    <a:pt x="120" y="194"/>
                  </a:lnTo>
                  <a:lnTo>
                    <a:pt x="111" y="193"/>
                  </a:lnTo>
                  <a:lnTo>
                    <a:pt x="101" y="190"/>
                  </a:lnTo>
                  <a:lnTo>
                    <a:pt x="92" y="187"/>
                  </a:lnTo>
                  <a:lnTo>
                    <a:pt x="83" y="182"/>
                  </a:lnTo>
                  <a:lnTo>
                    <a:pt x="76" y="177"/>
                  </a:lnTo>
                  <a:lnTo>
                    <a:pt x="68" y="173"/>
                  </a:lnTo>
                  <a:lnTo>
                    <a:pt x="62" y="165"/>
                  </a:lnTo>
                  <a:lnTo>
                    <a:pt x="55" y="158"/>
                  </a:lnTo>
                  <a:lnTo>
                    <a:pt x="50" y="151"/>
                  </a:lnTo>
                  <a:lnTo>
                    <a:pt x="45" y="143"/>
                  </a:lnTo>
                  <a:lnTo>
                    <a:pt x="41" y="135"/>
                  </a:lnTo>
                  <a:lnTo>
                    <a:pt x="37" y="126"/>
                  </a:lnTo>
                  <a:lnTo>
                    <a:pt x="35" y="117"/>
                  </a:lnTo>
                  <a:lnTo>
                    <a:pt x="33" y="107"/>
                  </a:lnTo>
                  <a:lnTo>
                    <a:pt x="33" y="98"/>
                  </a:lnTo>
                  <a:lnTo>
                    <a:pt x="33" y="98"/>
                  </a:lnTo>
                  <a:lnTo>
                    <a:pt x="33" y="87"/>
                  </a:lnTo>
                  <a:lnTo>
                    <a:pt x="35" y="78"/>
                  </a:lnTo>
                  <a:lnTo>
                    <a:pt x="37" y="68"/>
                  </a:lnTo>
                  <a:lnTo>
                    <a:pt x="41" y="60"/>
                  </a:lnTo>
                  <a:lnTo>
                    <a:pt x="45" y="51"/>
                  </a:lnTo>
                  <a:lnTo>
                    <a:pt x="50" y="43"/>
                  </a:lnTo>
                  <a:lnTo>
                    <a:pt x="55" y="36"/>
                  </a:lnTo>
                  <a:lnTo>
                    <a:pt x="62" y="29"/>
                  </a:lnTo>
                  <a:lnTo>
                    <a:pt x="69" y="23"/>
                  </a:lnTo>
                  <a:lnTo>
                    <a:pt x="76" y="17"/>
                  </a:lnTo>
                  <a:lnTo>
                    <a:pt x="84" y="12"/>
                  </a:lnTo>
                  <a:lnTo>
                    <a:pt x="93" y="7"/>
                  </a:lnTo>
                  <a:lnTo>
                    <a:pt x="101" y="5"/>
                  </a:lnTo>
                  <a:lnTo>
                    <a:pt x="111" y="3"/>
                  </a:lnTo>
                  <a:lnTo>
                    <a:pt x="120" y="0"/>
                  </a:lnTo>
                  <a:lnTo>
                    <a:pt x="131" y="0"/>
                  </a:lnTo>
                  <a:lnTo>
                    <a:pt x="405" y="0"/>
                  </a:lnTo>
                  <a:lnTo>
                    <a:pt x="405" y="0"/>
                  </a:lnTo>
                  <a:lnTo>
                    <a:pt x="416" y="0"/>
                  </a:lnTo>
                  <a:lnTo>
                    <a:pt x="425" y="3"/>
                  </a:lnTo>
                  <a:lnTo>
                    <a:pt x="435" y="5"/>
                  </a:lnTo>
                  <a:lnTo>
                    <a:pt x="443" y="7"/>
                  </a:lnTo>
                  <a:lnTo>
                    <a:pt x="451" y="12"/>
                  </a:lnTo>
                  <a:lnTo>
                    <a:pt x="460" y="17"/>
                  </a:lnTo>
                  <a:lnTo>
                    <a:pt x="467" y="23"/>
                  </a:lnTo>
                  <a:lnTo>
                    <a:pt x="474" y="29"/>
                  </a:lnTo>
                  <a:lnTo>
                    <a:pt x="480" y="36"/>
                  </a:lnTo>
                  <a:lnTo>
                    <a:pt x="486" y="43"/>
                  </a:lnTo>
                  <a:lnTo>
                    <a:pt x="490" y="51"/>
                  </a:lnTo>
                  <a:lnTo>
                    <a:pt x="495" y="60"/>
                  </a:lnTo>
                  <a:lnTo>
                    <a:pt x="498" y="68"/>
                  </a:lnTo>
                  <a:lnTo>
                    <a:pt x="500" y="78"/>
                  </a:lnTo>
                  <a:lnTo>
                    <a:pt x="502" y="87"/>
                  </a:lnTo>
                  <a:lnTo>
                    <a:pt x="502" y="98"/>
                  </a:lnTo>
                  <a:lnTo>
                    <a:pt x="502" y="98"/>
                  </a:lnTo>
                  <a:lnTo>
                    <a:pt x="502" y="107"/>
                  </a:lnTo>
                  <a:lnTo>
                    <a:pt x="500" y="117"/>
                  </a:lnTo>
                  <a:lnTo>
                    <a:pt x="498" y="126"/>
                  </a:lnTo>
                  <a:lnTo>
                    <a:pt x="495" y="135"/>
                  </a:lnTo>
                  <a:lnTo>
                    <a:pt x="490" y="143"/>
                  </a:lnTo>
                  <a:lnTo>
                    <a:pt x="486" y="151"/>
                  </a:lnTo>
                  <a:lnTo>
                    <a:pt x="481" y="158"/>
                  </a:lnTo>
                  <a:lnTo>
                    <a:pt x="474" y="165"/>
                  </a:lnTo>
                  <a:lnTo>
                    <a:pt x="468" y="173"/>
                  </a:lnTo>
                  <a:lnTo>
                    <a:pt x="460" y="177"/>
                  </a:lnTo>
                  <a:lnTo>
                    <a:pt x="452" y="182"/>
                  </a:lnTo>
                  <a:lnTo>
                    <a:pt x="444" y="187"/>
                  </a:lnTo>
                  <a:lnTo>
                    <a:pt x="435" y="190"/>
                  </a:lnTo>
                  <a:lnTo>
                    <a:pt x="425" y="193"/>
                  </a:lnTo>
                  <a:lnTo>
                    <a:pt x="416" y="194"/>
                  </a:lnTo>
                  <a:lnTo>
                    <a:pt x="406" y="194"/>
                  </a:lnTo>
                  <a:lnTo>
                    <a:pt x="406" y="385"/>
                  </a:lnTo>
                  <a:lnTo>
                    <a:pt x="536" y="608"/>
                  </a:lnTo>
                  <a:close/>
                  <a:moveTo>
                    <a:pt x="87" y="558"/>
                  </a:moveTo>
                  <a:lnTo>
                    <a:pt x="449" y="558"/>
                  </a:lnTo>
                  <a:lnTo>
                    <a:pt x="356" y="398"/>
                  </a:lnTo>
                  <a:lnTo>
                    <a:pt x="356" y="144"/>
                  </a:lnTo>
                  <a:lnTo>
                    <a:pt x="405" y="144"/>
                  </a:lnTo>
                  <a:lnTo>
                    <a:pt x="405" y="144"/>
                  </a:lnTo>
                  <a:lnTo>
                    <a:pt x="414" y="144"/>
                  </a:lnTo>
                  <a:lnTo>
                    <a:pt x="424" y="140"/>
                  </a:lnTo>
                  <a:lnTo>
                    <a:pt x="432" y="137"/>
                  </a:lnTo>
                  <a:lnTo>
                    <a:pt x="438" y="131"/>
                  </a:lnTo>
                  <a:lnTo>
                    <a:pt x="444" y="124"/>
                  </a:lnTo>
                  <a:lnTo>
                    <a:pt x="449" y="116"/>
                  </a:lnTo>
                  <a:lnTo>
                    <a:pt x="451" y="107"/>
                  </a:lnTo>
                  <a:lnTo>
                    <a:pt x="452" y="98"/>
                  </a:lnTo>
                  <a:lnTo>
                    <a:pt x="452" y="98"/>
                  </a:lnTo>
                  <a:lnTo>
                    <a:pt x="451" y="88"/>
                  </a:lnTo>
                  <a:lnTo>
                    <a:pt x="449" y="79"/>
                  </a:lnTo>
                  <a:lnTo>
                    <a:pt x="444" y="70"/>
                  </a:lnTo>
                  <a:lnTo>
                    <a:pt x="438" y="64"/>
                  </a:lnTo>
                  <a:lnTo>
                    <a:pt x="432" y="59"/>
                  </a:lnTo>
                  <a:lnTo>
                    <a:pt x="424" y="54"/>
                  </a:lnTo>
                  <a:lnTo>
                    <a:pt x="414" y="51"/>
                  </a:lnTo>
                  <a:lnTo>
                    <a:pt x="405" y="50"/>
                  </a:lnTo>
                  <a:lnTo>
                    <a:pt x="131" y="50"/>
                  </a:lnTo>
                  <a:lnTo>
                    <a:pt x="131" y="50"/>
                  </a:lnTo>
                  <a:lnTo>
                    <a:pt x="121" y="51"/>
                  </a:lnTo>
                  <a:lnTo>
                    <a:pt x="112" y="54"/>
                  </a:lnTo>
                  <a:lnTo>
                    <a:pt x="103" y="59"/>
                  </a:lnTo>
                  <a:lnTo>
                    <a:pt x="96" y="64"/>
                  </a:lnTo>
                  <a:lnTo>
                    <a:pt x="92" y="70"/>
                  </a:lnTo>
                  <a:lnTo>
                    <a:pt x="87" y="79"/>
                  </a:lnTo>
                  <a:lnTo>
                    <a:pt x="84" y="88"/>
                  </a:lnTo>
                  <a:lnTo>
                    <a:pt x="83" y="98"/>
                  </a:lnTo>
                  <a:lnTo>
                    <a:pt x="83" y="98"/>
                  </a:lnTo>
                  <a:lnTo>
                    <a:pt x="84" y="107"/>
                  </a:lnTo>
                  <a:lnTo>
                    <a:pt x="87" y="116"/>
                  </a:lnTo>
                  <a:lnTo>
                    <a:pt x="92" y="124"/>
                  </a:lnTo>
                  <a:lnTo>
                    <a:pt x="96" y="131"/>
                  </a:lnTo>
                  <a:lnTo>
                    <a:pt x="103" y="137"/>
                  </a:lnTo>
                  <a:lnTo>
                    <a:pt x="112" y="140"/>
                  </a:lnTo>
                  <a:lnTo>
                    <a:pt x="121" y="144"/>
                  </a:lnTo>
                  <a:lnTo>
                    <a:pt x="131" y="144"/>
                  </a:lnTo>
                  <a:lnTo>
                    <a:pt x="179" y="144"/>
                  </a:lnTo>
                  <a:lnTo>
                    <a:pt x="179" y="398"/>
                  </a:lnTo>
                  <a:lnTo>
                    <a:pt x="87" y="5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2" name="Freeform 48"/>
            <p:cNvSpPr/>
            <p:nvPr/>
          </p:nvSpPr>
          <p:spPr bwMode="auto">
            <a:xfrm>
              <a:off x="4257563" y="2092738"/>
              <a:ext cx="380662" cy="203105"/>
            </a:xfrm>
            <a:custGeom>
              <a:avLst/>
              <a:gdLst>
                <a:gd name="T0" fmla="*/ 671 w 894"/>
                <a:gd name="T1" fmla="*/ 0 h 475"/>
                <a:gd name="T2" fmla="*/ 223 w 894"/>
                <a:gd name="T3" fmla="*/ 0 h 475"/>
                <a:gd name="T4" fmla="*/ 15 w 894"/>
                <a:gd name="T5" fmla="*/ 359 h 475"/>
                <a:gd name="T6" fmla="*/ 15 w 894"/>
                <a:gd name="T7" fmla="*/ 359 h 475"/>
                <a:gd name="T8" fmla="*/ 9 w 894"/>
                <a:gd name="T9" fmla="*/ 371 h 475"/>
                <a:gd name="T10" fmla="*/ 5 w 894"/>
                <a:gd name="T11" fmla="*/ 382 h 475"/>
                <a:gd name="T12" fmla="*/ 2 w 894"/>
                <a:gd name="T13" fmla="*/ 393 h 475"/>
                <a:gd name="T14" fmla="*/ 0 w 894"/>
                <a:gd name="T15" fmla="*/ 404 h 475"/>
                <a:gd name="T16" fmla="*/ 0 w 894"/>
                <a:gd name="T17" fmla="*/ 415 h 475"/>
                <a:gd name="T18" fmla="*/ 1 w 894"/>
                <a:gd name="T19" fmla="*/ 424 h 475"/>
                <a:gd name="T20" fmla="*/ 3 w 894"/>
                <a:gd name="T21" fmla="*/ 433 h 475"/>
                <a:gd name="T22" fmla="*/ 8 w 894"/>
                <a:gd name="T23" fmla="*/ 441 h 475"/>
                <a:gd name="T24" fmla="*/ 13 w 894"/>
                <a:gd name="T25" fmla="*/ 449 h 475"/>
                <a:gd name="T26" fmla="*/ 19 w 894"/>
                <a:gd name="T27" fmla="*/ 455 h 475"/>
                <a:gd name="T28" fmla="*/ 27 w 894"/>
                <a:gd name="T29" fmla="*/ 461 h 475"/>
                <a:gd name="T30" fmla="*/ 37 w 894"/>
                <a:gd name="T31" fmla="*/ 466 h 475"/>
                <a:gd name="T32" fmla="*/ 46 w 894"/>
                <a:gd name="T33" fmla="*/ 471 h 475"/>
                <a:gd name="T34" fmla="*/ 58 w 894"/>
                <a:gd name="T35" fmla="*/ 473 h 475"/>
                <a:gd name="T36" fmla="*/ 70 w 894"/>
                <a:gd name="T37" fmla="*/ 475 h 475"/>
                <a:gd name="T38" fmla="*/ 83 w 894"/>
                <a:gd name="T39" fmla="*/ 475 h 475"/>
                <a:gd name="T40" fmla="*/ 811 w 894"/>
                <a:gd name="T41" fmla="*/ 475 h 475"/>
                <a:gd name="T42" fmla="*/ 811 w 894"/>
                <a:gd name="T43" fmla="*/ 475 h 475"/>
                <a:gd name="T44" fmla="*/ 824 w 894"/>
                <a:gd name="T45" fmla="*/ 475 h 475"/>
                <a:gd name="T46" fmla="*/ 836 w 894"/>
                <a:gd name="T47" fmla="*/ 473 h 475"/>
                <a:gd name="T48" fmla="*/ 848 w 894"/>
                <a:gd name="T49" fmla="*/ 471 h 475"/>
                <a:gd name="T50" fmla="*/ 857 w 894"/>
                <a:gd name="T51" fmla="*/ 466 h 475"/>
                <a:gd name="T52" fmla="*/ 867 w 894"/>
                <a:gd name="T53" fmla="*/ 461 h 475"/>
                <a:gd name="T54" fmla="*/ 874 w 894"/>
                <a:gd name="T55" fmla="*/ 455 h 475"/>
                <a:gd name="T56" fmla="*/ 881 w 894"/>
                <a:gd name="T57" fmla="*/ 449 h 475"/>
                <a:gd name="T58" fmla="*/ 886 w 894"/>
                <a:gd name="T59" fmla="*/ 441 h 475"/>
                <a:gd name="T60" fmla="*/ 890 w 894"/>
                <a:gd name="T61" fmla="*/ 433 h 475"/>
                <a:gd name="T62" fmla="*/ 893 w 894"/>
                <a:gd name="T63" fmla="*/ 424 h 475"/>
                <a:gd name="T64" fmla="*/ 894 w 894"/>
                <a:gd name="T65" fmla="*/ 415 h 475"/>
                <a:gd name="T66" fmla="*/ 894 w 894"/>
                <a:gd name="T67" fmla="*/ 404 h 475"/>
                <a:gd name="T68" fmla="*/ 891 w 894"/>
                <a:gd name="T69" fmla="*/ 393 h 475"/>
                <a:gd name="T70" fmla="*/ 889 w 894"/>
                <a:gd name="T71" fmla="*/ 382 h 475"/>
                <a:gd name="T72" fmla="*/ 884 w 894"/>
                <a:gd name="T73" fmla="*/ 371 h 475"/>
                <a:gd name="T74" fmla="*/ 878 w 894"/>
                <a:gd name="T75" fmla="*/ 359 h 475"/>
                <a:gd name="T76" fmla="*/ 671 w 894"/>
                <a:gd name="T77"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94" h="475">
                  <a:moveTo>
                    <a:pt x="671" y="0"/>
                  </a:moveTo>
                  <a:lnTo>
                    <a:pt x="223" y="0"/>
                  </a:lnTo>
                  <a:lnTo>
                    <a:pt x="15" y="359"/>
                  </a:lnTo>
                  <a:lnTo>
                    <a:pt x="15" y="359"/>
                  </a:lnTo>
                  <a:lnTo>
                    <a:pt x="9" y="371"/>
                  </a:lnTo>
                  <a:lnTo>
                    <a:pt x="5" y="382"/>
                  </a:lnTo>
                  <a:lnTo>
                    <a:pt x="2" y="393"/>
                  </a:lnTo>
                  <a:lnTo>
                    <a:pt x="0" y="404"/>
                  </a:lnTo>
                  <a:lnTo>
                    <a:pt x="0" y="415"/>
                  </a:lnTo>
                  <a:lnTo>
                    <a:pt x="1" y="424"/>
                  </a:lnTo>
                  <a:lnTo>
                    <a:pt x="3" y="433"/>
                  </a:lnTo>
                  <a:lnTo>
                    <a:pt x="8" y="441"/>
                  </a:lnTo>
                  <a:lnTo>
                    <a:pt x="13" y="449"/>
                  </a:lnTo>
                  <a:lnTo>
                    <a:pt x="19" y="455"/>
                  </a:lnTo>
                  <a:lnTo>
                    <a:pt x="27" y="461"/>
                  </a:lnTo>
                  <a:lnTo>
                    <a:pt x="37" y="466"/>
                  </a:lnTo>
                  <a:lnTo>
                    <a:pt x="46" y="471"/>
                  </a:lnTo>
                  <a:lnTo>
                    <a:pt x="58" y="473"/>
                  </a:lnTo>
                  <a:lnTo>
                    <a:pt x="70" y="475"/>
                  </a:lnTo>
                  <a:lnTo>
                    <a:pt x="83" y="475"/>
                  </a:lnTo>
                  <a:lnTo>
                    <a:pt x="811" y="475"/>
                  </a:lnTo>
                  <a:lnTo>
                    <a:pt x="811" y="475"/>
                  </a:lnTo>
                  <a:lnTo>
                    <a:pt x="824" y="475"/>
                  </a:lnTo>
                  <a:lnTo>
                    <a:pt x="836" y="473"/>
                  </a:lnTo>
                  <a:lnTo>
                    <a:pt x="848" y="471"/>
                  </a:lnTo>
                  <a:lnTo>
                    <a:pt x="857" y="466"/>
                  </a:lnTo>
                  <a:lnTo>
                    <a:pt x="867" y="461"/>
                  </a:lnTo>
                  <a:lnTo>
                    <a:pt x="874" y="455"/>
                  </a:lnTo>
                  <a:lnTo>
                    <a:pt x="881" y="449"/>
                  </a:lnTo>
                  <a:lnTo>
                    <a:pt x="886" y="441"/>
                  </a:lnTo>
                  <a:lnTo>
                    <a:pt x="890" y="433"/>
                  </a:lnTo>
                  <a:lnTo>
                    <a:pt x="893" y="424"/>
                  </a:lnTo>
                  <a:lnTo>
                    <a:pt x="894" y="415"/>
                  </a:lnTo>
                  <a:lnTo>
                    <a:pt x="894" y="404"/>
                  </a:lnTo>
                  <a:lnTo>
                    <a:pt x="891" y="393"/>
                  </a:lnTo>
                  <a:lnTo>
                    <a:pt x="889" y="382"/>
                  </a:lnTo>
                  <a:lnTo>
                    <a:pt x="884" y="371"/>
                  </a:lnTo>
                  <a:lnTo>
                    <a:pt x="878" y="359"/>
                  </a:lnTo>
                  <a:lnTo>
                    <a:pt x="671"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3" name="Freeform 49"/>
            <p:cNvSpPr>
              <a:spLocks noEditPoints="1"/>
            </p:cNvSpPr>
            <p:nvPr/>
          </p:nvSpPr>
          <p:spPr bwMode="auto">
            <a:xfrm>
              <a:off x="4247344" y="2082519"/>
              <a:ext cx="401100" cy="223543"/>
            </a:xfrm>
            <a:custGeom>
              <a:avLst/>
              <a:gdLst>
                <a:gd name="T0" fmla="*/ 108 w 944"/>
                <a:gd name="T1" fmla="*/ 525 h 525"/>
                <a:gd name="T2" fmla="*/ 91 w 944"/>
                <a:gd name="T3" fmla="*/ 525 h 525"/>
                <a:gd name="T4" fmla="*/ 62 w 944"/>
                <a:gd name="T5" fmla="*/ 518 h 525"/>
                <a:gd name="T6" fmla="*/ 38 w 944"/>
                <a:gd name="T7" fmla="*/ 506 h 525"/>
                <a:gd name="T8" fmla="*/ 19 w 944"/>
                <a:gd name="T9" fmla="*/ 490 h 525"/>
                <a:gd name="T10" fmla="*/ 11 w 944"/>
                <a:gd name="T11" fmla="*/ 479 h 525"/>
                <a:gd name="T12" fmla="*/ 2 w 944"/>
                <a:gd name="T13" fmla="*/ 455 h 525"/>
                <a:gd name="T14" fmla="*/ 0 w 944"/>
                <a:gd name="T15" fmla="*/ 428 h 525"/>
                <a:gd name="T16" fmla="*/ 6 w 944"/>
                <a:gd name="T17" fmla="*/ 401 h 525"/>
                <a:gd name="T18" fmla="*/ 19 w 944"/>
                <a:gd name="T19" fmla="*/ 371 h 525"/>
                <a:gd name="T20" fmla="*/ 710 w 944"/>
                <a:gd name="T21" fmla="*/ 0 h 525"/>
                <a:gd name="T22" fmla="*/ 925 w 944"/>
                <a:gd name="T23" fmla="*/ 371 h 525"/>
                <a:gd name="T24" fmla="*/ 938 w 944"/>
                <a:gd name="T25" fmla="*/ 401 h 525"/>
                <a:gd name="T26" fmla="*/ 944 w 944"/>
                <a:gd name="T27" fmla="*/ 428 h 525"/>
                <a:gd name="T28" fmla="*/ 941 w 944"/>
                <a:gd name="T29" fmla="*/ 455 h 525"/>
                <a:gd name="T30" fmla="*/ 933 w 944"/>
                <a:gd name="T31" fmla="*/ 479 h 525"/>
                <a:gd name="T32" fmla="*/ 925 w 944"/>
                <a:gd name="T33" fmla="*/ 490 h 525"/>
                <a:gd name="T34" fmla="*/ 906 w 944"/>
                <a:gd name="T35" fmla="*/ 506 h 525"/>
                <a:gd name="T36" fmla="*/ 881 w 944"/>
                <a:gd name="T37" fmla="*/ 518 h 525"/>
                <a:gd name="T38" fmla="*/ 852 w 944"/>
                <a:gd name="T39" fmla="*/ 525 h 525"/>
                <a:gd name="T40" fmla="*/ 836 w 944"/>
                <a:gd name="T41" fmla="*/ 525 h 525"/>
                <a:gd name="T42" fmla="*/ 63 w 944"/>
                <a:gd name="T43" fmla="*/ 396 h 525"/>
                <a:gd name="T44" fmla="*/ 58 w 944"/>
                <a:gd name="T45" fmla="*/ 404 h 525"/>
                <a:gd name="T46" fmla="*/ 52 w 944"/>
                <a:gd name="T47" fmla="*/ 421 h 525"/>
                <a:gd name="T48" fmla="*/ 50 w 944"/>
                <a:gd name="T49" fmla="*/ 435 h 525"/>
                <a:gd name="T50" fmla="*/ 52 w 944"/>
                <a:gd name="T51" fmla="*/ 448 h 525"/>
                <a:gd name="T52" fmla="*/ 55 w 944"/>
                <a:gd name="T53" fmla="*/ 454 h 525"/>
                <a:gd name="T54" fmla="*/ 63 w 944"/>
                <a:gd name="T55" fmla="*/ 464 h 525"/>
                <a:gd name="T56" fmla="*/ 75 w 944"/>
                <a:gd name="T57" fmla="*/ 469 h 525"/>
                <a:gd name="T58" fmla="*/ 90 w 944"/>
                <a:gd name="T59" fmla="*/ 474 h 525"/>
                <a:gd name="T60" fmla="*/ 108 w 944"/>
                <a:gd name="T61" fmla="*/ 475 h 525"/>
                <a:gd name="T62" fmla="*/ 836 w 944"/>
                <a:gd name="T63" fmla="*/ 475 h 525"/>
                <a:gd name="T64" fmla="*/ 854 w 944"/>
                <a:gd name="T65" fmla="*/ 474 h 525"/>
                <a:gd name="T66" fmla="*/ 869 w 944"/>
                <a:gd name="T67" fmla="*/ 469 h 525"/>
                <a:gd name="T68" fmla="*/ 881 w 944"/>
                <a:gd name="T69" fmla="*/ 464 h 525"/>
                <a:gd name="T70" fmla="*/ 889 w 944"/>
                <a:gd name="T71" fmla="*/ 454 h 525"/>
                <a:gd name="T72" fmla="*/ 892 w 944"/>
                <a:gd name="T73" fmla="*/ 448 h 525"/>
                <a:gd name="T74" fmla="*/ 894 w 944"/>
                <a:gd name="T75" fmla="*/ 435 h 525"/>
                <a:gd name="T76" fmla="*/ 892 w 944"/>
                <a:gd name="T77" fmla="*/ 421 h 525"/>
                <a:gd name="T78" fmla="*/ 886 w 944"/>
                <a:gd name="T79" fmla="*/ 404 h 525"/>
                <a:gd name="T80" fmla="*/ 681 w 944"/>
                <a:gd name="T81" fmla="*/ 5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4" h="525">
                  <a:moveTo>
                    <a:pt x="836" y="525"/>
                  </a:moveTo>
                  <a:lnTo>
                    <a:pt x="108" y="525"/>
                  </a:lnTo>
                  <a:lnTo>
                    <a:pt x="108" y="525"/>
                  </a:lnTo>
                  <a:lnTo>
                    <a:pt x="91" y="525"/>
                  </a:lnTo>
                  <a:lnTo>
                    <a:pt x="76" y="523"/>
                  </a:lnTo>
                  <a:lnTo>
                    <a:pt x="62" y="518"/>
                  </a:lnTo>
                  <a:lnTo>
                    <a:pt x="50" y="513"/>
                  </a:lnTo>
                  <a:lnTo>
                    <a:pt x="38" y="506"/>
                  </a:lnTo>
                  <a:lnTo>
                    <a:pt x="27" y="499"/>
                  </a:lnTo>
                  <a:lnTo>
                    <a:pt x="19" y="490"/>
                  </a:lnTo>
                  <a:lnTo>
                    <a:pt x="11" y="479"/>
                  </a:lnTo>
                  <a:lnTo>
                    <a:pt x="11" y="479"/>
                  </a:lnTo>
                  <a:lnTo>
                    <a:pt x="6" y="467"/>
                  </a:lnTo>
                  <a:lnTo>
                    <a:pt x="2" y="455"/>
                  </a:lnTo>
                  <a:lnTo>
                    <a:pt x="0" y="442"/>
                  </a:lnTo>
                  <a:lnTo>
                    <a:pt x="0" y="428"/>
                  </a:lnTo>
                  <a:lnTo>
                    <a:pt x="2" y="415"/>
                  </a:lnTo>
                  <a:lnTo>
                    <a:pt x="6" y="401"/>
                  </a:lnTo>
                  <a:lnTo>
                    <a:pt x="12" y="385"/>
                  </a:lnTo>
                  <a:lnTo>
                    <a:pt x="19" y="371"/>
                  </a:lnTo>
                  <a:lnTo>
                    <a:pt x="234" y="0"/>
                  </a:lnTo>
                  <a:lnTo>
                    <a:pt x="710" y="0"/>
                  </a:lnTo>
                  <a:lnTo>
                    <a:pt x="925" y="371"/>
                  </a:lnTo>
                  <a:lnTo>
                    <a:pt x="925" y="371"/>
                  </a:lnTo>
                  <a:lnTo>
                    <a:pt x="932" y="385"/>
                  </a:lnTo>
                  <a:lnTo>
                    <a:pt x="938" y="401"/>
                  </a:lnTo>
                  <a:lnTo>
                    <a:pt x="941" y="415"/>
                  </a:lnTo>
                  <a:lnTo>
                    <a:pt x="944" y="428"/>
                  </a:lnTo>
                  <a:lnTo>
                    <a:pt x="944" y="442"/>
                  </a:lnTo>
                  <a:lnTo>
                    <a:pt x="941" y="455"/>
                  </a:lnTo>
                  <a:lnTo>
                    <a:pt x="938" y="467"/>
                  </a:lnTo>
                  <a:lnTo>
                    <a:pt x="933" y="479"/>
                  </a:lnTo>
                  <a:lnTo>
                    <a:pt x="933" y="479"/>
                  </a:lnTo>
                  <a:lnTo>
                    <a:pt x="925" y="490"/>
                  </a:lnTo>
                  <a:lnTo>
                    <a:pt x="916" y="499"/>
                  </a:lnTo>
                  <a:lnTo>
                    <a:pt x="906" y="506"/>
                  </a:lnTo>
                  <a:lnTo>
                    <a:pt x="894" y="513"/>
                  </a:lnTo>
                  <a:lnTo>
                    <a:pt x="881" y="518"/>
                  </a:lnTo>
                  <a:lnTo>
                    <a:pt x="867" y="523"/>
                  </a:lnTo>
                  <a:lnTo>
                    <a:pt x="852" y="525"/>
                  </a:lnTo>
                  <a:lnTo>
                    <a:pt x="836" y="525"/>
                  </a:lnTo>
                  <a:lnTo>
                    <a:pt x="836" y="525"/>
                  </a:lnTo>
                  <a:close/>
                  <a:moveTo>
                    <a:pt x="262" y="50"/>
                  </a:moveTo>
                  <a:lnTo>
                    <a:pt x="63" y="396"/>
                  </a:lnTo>
                  <a:lnTo>
                    <a:pt x="63" y="396"/>
                  </a:lnTo>
                  <a:lnTo>
                    <a:pt x="58" y="404"/>
                  </a:lnTo>
                  <a:lnTo>
                    <a:pt x="55" y="412"/>
                  </a:lnTo>
                  <a:lnTo>
                    <a:pt x="52" y="421"/>
                  </a:lnTo>
                  <a:lnTo>
                    <a:pt x="50" y="428"/>
                  </a:lnTo>
                  <a:lnTo>
                    <a:pt x="50" y="435"/>
                  </a:lnTo>
                  <a:lnTo>
                    <a:pt x="50" y="442"/>
                  </a:lnTo>
                  <a:lnTo>
                    <a:pt x="52" y="448"/>
                  </a:lnTo>
                  <a:lnTo>
                    <a:pt x="55" y="454"/>
                  </a:lnTo>
                  <a:lnTo>
                    <a:pt x="55" y="454"/>
                  </a:lnTo>
                  <a:lnTo>
                    <a:pt x="58" y="459"/>
                  </a:lnTo>
                  <a:lnTo>
                    <a:pt x="63" y="464"/>
                  </a:lnTo>
                  <a:lnTo>
                    <a:pt x="68" y="467"/>
                  </a:lnTo>
                  <a:lnTo>
                    <a:pt x="75" y="469"/>
                  </a:lnTo>
                  <a:lnTo>
                    <a:pt x="82" y="472"/>
                  </a:lnTo>
                  <a:lnTo>
                    <a:pt x="90" y="474"/>
                  </a:lnTo>
                  <a:lnTo>
                    <a:pt x="99" y="475"/>
                  </a:lnTo>
                  <a:lnTo>
                    <a:pt x="108" y="475"/>
                  </a:lnTo>
                  <a:lnTo>
                    <a:pt x="836" y="475"/>
                  </a:lnTo>
                  <a:lnTo>
                    <a:pt x="836" y="475"/>
                  </a:lnTo>
                  <a:lnTo>
                    <a:pt x="845" y="475"/>
                  </a:lnTo>
                  <a:lnTo>
                    <a:pt x="854" y="474"/>
                  </a:lnTo>
                  <a:lnTo>
                    <a:pt x="862" y="472"/>
                  </a:lnTo>
                  <a:lnTo>
                    <a:pt x="869" y="469"/>
                  </a:lnTo>
                  <a:lnTo>
                    <a:pt x="876" y="467"/>
                  </a:lnTo>
                  <a:lnTo>
                    <a:pt x="881" y="464"/>
                  </a:lnTo>
                  <a:lnTo>
                    <a:pt x="886" y="459"/>
                  </a:lnTo>
                  <a:lnTo>
                    <a:pt x="889" y="454"/>
                  </a:lnTo>
                  <a:lnTo>
                    <a:pt x="889" y="454"/>
                  </a:lnTo>
                  <a:lnTo>
                    <a:pt x="892" y="448"/>
                  </a:lnTo>
                  <a:lnTo>
                    <a:pt x="893" y="442"/>
                  </a:lnTo>
                  <a:lnTo>
                    <a:pt x="894" y="435"/>
                  </a:lnTo>
                  <a:lnTo>
                    <a:pt x="893" y="428"/>
                  </a:lnTo>
                  <a:lnTo>
                    <a:pt x="892" y="421"/>
                  </a:lnTo>
                  <a:lnTo>
                    <a:pt x="889" y="412"/>
                  </a:lnTo>
                  <a:lnTo>
                    <a:pt x="886" y="404"/>
                  </a:lnTo>
                  <a:lnTo>
                    <a:pt x="881" y="396"/>
                  </a:lnTo>
                  <a:lnTo>
                    <a:pt x="681" y="50"/>
                  </a:lnTo>
                  <a:lnTo>
                    <a:pt x="26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Freeform 66"/>
            <p:cNvSpPr/>
            <p:nvPr/>
          </p:nvSpPr>
          <p:spPr bwMode="auto">
            <a:xfrm>
              <a:off x="4617787" y="1855143"/>
              <a:ext cx="80476" cy="252923"/>
            </a:xfrm>
            <a:custGeom>
              <a:avLst/>
              <a:gdLst>
                <a:gd name="T0" fmla="*/ 111 w 188"/>
                <a:gd name="T1" fmla="*/ 593 h 593"/>
                <a:gd name="T2" fmla="*/ 111 w 188"/>
                <a:gd name="T3" fmla="*/ 593 h 593"/>
                <a:gd name="T4" fmla="*/ 115 w 188"/>
                <a:gd name="T5" fmla="*/ 593 h 593"/>
                <a:gd name="T6" fmla="*/ 119 w 188"/>
                <a:gd name="T7" fmla="*/ 592 h 593"/>
                <a:gd name="T8" fmla="*/ 124 w 188"/>
                <a:gd name="T9" fmla="*/ 589 h 593"/>
                <a:gd name="T10" fmla="*/ 126 w 188"/>
                <a:gd name="T11" fmla="*/ 587 h 593"/>
                <a:gd name="T12" fmla="*/ 129 w 188"/>
                <a:gd name="T13" fmla="*/ 583 h 593"/>
                <a:gd name="T14" fmla="*/ 131 w 188"/>
                <a:gd name="T15" fmla="*/ 580 h 593"/>
                <a:gd name="T16" fmla="*/ 132 w 188"/>
                <a:gd name="T17" fmla="*/ 576 h 593"/>
                <a:gd name="T18" fmla="*/ 132 w 188"/>
                <a:gd name="T19" fmla="*/ 571 h 593"/>
                <a:gd name="T20" fmla="*/ 132 w 188"/>
                <a:gd name="T21" fmla="*/ 567 h 593"/>
                <a:gd name="T22" fmla="*/ 132 w 188"/>
                <a:gd name="T23" fmla="*/ 567 h 593"/>
                <a:gd name="T24" fmla="*/ 144 w 188"/>
                <a:gd name="T25" fmla="*/ 560 h 593"/>
                <a:gd name="T26" fmla="*/ 155 w 188"/>
                <a:gd name="T27" fmla="*/ 552 h 593"/>
                <a:gd name="T28" fmla="*/ 164 w 188"/>
                <a:gd name="T29" fmla="*/ 543 h 593"/>
                <a:gd name="T30" fmla="*/ 172 w 188"/>
                <a:gd name="T31" fmla="*/ 532 h 593"/>
                <a:gd name="T32" fmla="*/ 178 w 188"/>
                <a:gd name="T33" fmla="*/ 520 h 593"/>
                <a:gd name="T34" fmla="*/ 183 w 188"/>
                <a:gd name="T35" fmla="*/ 509 h 593"/>
                <a:gd name="T36" fmla="*/ 187 w 188"/>
                <a:gd name="T37" fmla="*/ 495 h 593"/>
                <a:gd name="T38" fmla="*/ 188 w 188"/>
                <a:gd name="T39" fmla="*/ 481 h 593"/>
                <a:gd name="T40" fmla="*/ 188 w 188"/>
                <a:gd name="T41" fmla="*/ 0 h 593"/>
                <a:gd name="T42" fmla="*/ 2 w 188"/>
                <a:gd name="T43" fmla="*/ 0 h 593"/>
                <a:gd name="T44" fmla="*/ 0 w 188"/>
                <a:gd name="T45" fmla="*/ 481 h 593"/>
                <a:gd name="T46" fmla="*/ 0 w 188"/>
                <a:gd name="T47" fmla="*/ 481 h 593"/>
                <a:gd name="T48" fmla="*/ 2 w 188"/>
                <a:gd name="T49" fmla="*/ 495 h 593"/>
                <a:gd name="T50" fmla="*/ 5 w 188"/>
                <a:gd name="T51" fmla="*/ 509 h 593"/>
                <a:gd name="T52" fmla="*/ 10 w 188"/>
                <a:gd name="T53" fmla="*/ 520 h 593"/>
                <a:gd name="T54" fmla="*/ 16 w 188"/>
                <a:gd name="T55" fmla="*/ 532 h 593"/>
                <a:gd name="T56" fmla="*/ 24 w 188"/>
                <a:gd name="T57" fmla="*/ 543 h 593"/>
                <a:gd name="T58" fmla="*/ 34 w 188"/>
                <a:gd name="T59" fmla="*/ 552 h 593"/>
                <a:gd name="T60" fmla="*/ 44 w 188"/>
                <a:gd name="T61" fmla="*/ 560 h 593"/>
                <a:gd name="T62" fmla="*/ 56 w 188"/>
                <a:gd name="T63" fmla="*/ 567 h 593"/>
                <a:gd name="T64" fmla="*/ 56 w 188"/>
                <a:gd name="T65" fmla="*/ 571 h 593"/>
                <a:gd name="T66" fmla="*/ 56 w 188"/>
                <a:gd name="T67" fmla="*/ 571 h 593"/>
                <a:gd name="T68" fmla="*/ 56 w 188"/>
                <a:gd name="T69" fmla="*/ 576 h 593"/>
                <a:gd name="T70" fmla="*/ 57 w 188"/>
                <a:gd name="T71" fmla="*/ 580 h 593"/>
                <a:gd name="T72" fmla="*/ 60 w 188"/>
                <a:gd name="T73" fmla="*/ 583 h 593"/>
                <a:gd name="T74" fmla="*/ 62 w 188"/>
                <a:gd name="T75" fmla="*/ 587 h 593"/>
                <a:gd name="T76" fmla="*/ 66 w 188"/>
                <a:gd name="T77" fmla="*/ 589 h 593"/>
                <a:gd name="T78" fmla="*/ 69 w 188"/>
                <a:gd name="T79" fmla="*/ 592 h 593"/>
                <a:gd name="T80" fmla="*/ 73 w 188"/>
                <a:gd name="T81" fmla="*/ 593 h 593"/>
                <a:gd name="T82" fmla="*/ 77 w 188"/>
                <a:gd name="T83" fmla="*/ 593 h 593"/>
                <a:gd name="T84" fmla="*/ 111 w 188"/>
                <a:gd name="T8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593">
                  <a:moveTo>
                    <a:pt x="111" y="593"/>
                  </a:moveTo>
                  <a:lnTo>
                    <a:pt x="111" y="593"/>
                  </a:lnTo>
                  <a:lnTo>
                    <a:pt x="115" y="593"/>
                  </a:lnTo>
                  <a:lnTo>
                    <a:pt x="119" y="592"/>
                  </a:lnTo>
                  <a:lnTo>
                    <a:pt x="124" y="589"/>
                  </a:lnTo>
                  <a:lnTo>
                    <a:pt x="126" y="587"/>
                  </a:lnTo>
                  <a:lnTo>
                    <a:pt x="129" y="583"/>
                  </a:lnTo>
                  <a:lnTo>
                    <a:pt x="131" y="580"/>
                  </a:lnTo>
                  <a:lnTo>
                    <a:pt x="132" y="576"/>
                  </a:lnTo>
                  <a:lnTo>
                    <a:pt x="132" y="571"/>
                  </a:lnTo>
                  <a:lnTo>
                    <a:pt x="132" y="567"/>
                  </a:lnTo>
                  <a:lnTo>
                    <a:pt x="132" y="567"/>
                  </a:lnTo>
                  <a:lnTo>
                    <a:pt x="144" y="560"/>
                  </a:lnTo>
                  <a:lnTo>
                    <a:pt x="155" y="552"/>
                  </a:lnTo>
                  <a:lnTo>
                    <a:pt x="164" y="543"/>
                  </a:lnTo>
                  <a:lnTo>
                    <a:pt x="172" y="532"/>
                  </a:lnTo>
                  <a:lnTo>
                    <a:pt x="178" y="520"/>
                  </a:lnTo>
                  <a:lnTo>
                    <a:pt x="183" y="509"/>
                  </a:lnTo>
                  <a:lnTo>
                    <a:pt x="187" y="495"/>
                  </a:lnTo>
                  <a:lnTo>
                    <a:pt x="188" y="481"/>
                  </a:lnTo>
                  <a:lnTo>
                    <a:pt x="188" y="0"/>
                  </a:lnTo>
                  <a:lnTo>
                    <a:pt x="2" y="0"/>
                  </a:lnTo>
                  <a:lnTo>
                    <a:pt x="0" y="481"/>
                  </a:lnTo>
                  <a:lnTo>
                    <a:pt x="0" y="481"/>
                  </a:lnTo>
                  <a:lnTo>
                    <a:pt x="2" y="495"/>
                  </a:lnTo>
                  <a:lnTo>
                    <a:pt x="5" y="509"/>
                  </a:lnTo>
                  <a:lnTo>
                    <a:pt x="10" y="520"/>
                  </a:lnTo>
                  <a:lnTo>
                    <a:pt x="16" y="532"/>
                  </a:lnTo>
                  <a:lnTo>
                    <a:pt x="24" y="543"/>
                  </a:lnTo>
                  <a:lnTo>
                    <a:pt x="34" y="552"/>
                  </a:lnTo>
                  <a:lnTo>
                    <a:pt x="44" y="560"/>
                  </a:lnTo>
                  <a:lnTo>
                    <a:pt x="56" y="567"/>
                  </a:lnTo>
                  <a:lnTo>
                    <a:pt x="56" y="571"/>
                  </a:lnTo>
                  <a:lnTo>
                    <a:pt x="56" y="571"/>
                  </a:lnTo>
                  <a:lnTo>
                    <a:pt x="56" y="576"/>
                  </a:lnTo>
                  <a:lnTo>
                    <a:pt x="57" y="580"/>
                  </a:lnTo>
                  <a:lnTo>
                    <a:pt x="60" y="583"/>
                  </a:lnTo>
                  <a:lnTo>
                    <a:pt x="62" y="587"/>
                  </a:lnTo>
                  <a:lnTo>
                    <a:pt x="66" y="589"/>
                  </a:lnTo>
                  <a:lnTo>
                    <a:pt x="69" y="592"/>
                  </a:lnTo>
                  <a:lnTo>
                    <a:pt x="73" y="593"/>
                  </a:lnTo>
                  <a:lnTo>
                    <a:pt x="77" y="593"/>
                  </a:lnTo>
                  <a:lnTo>
                    <a:pt x="111" y="5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Freeform 67"/>
            <p:cNvSpPr>
              <a:spLocks noEditPoints="1"/>
            </p:cNvSpPr>
            <p:nvPr/>
          </p:nvSpPr>
          <p:spPr bwMode="auto">
            <a:xfrm>
              <a:off x="4607568" y="1844924"/>
              <a:ext cx="100914" cy="274639"/>
            </a:xfrm>
            <a:custGeom>
              <a:avLst/>
              <a:gdLst>
                <a:gd name="T0" fmla="*/ 0 w 239"/>
                <a:gd name="T1" fmla="*/ 0 h 645"/>
                <a:gd name="T2" fmla="*/ 239 w 239"/>
                <a:gd name="T3" fmla="*/ 507 h 645"/>
                <a:gd name="T4" fmla="*/ 238 w 239"/>
                <a:gd name="T5" fmla="*/ 523 h 645"/>
                <a:gd name="T6" fmla="*/ 230 w 239"/>
                <a:gd name="T7" fmla="*/ 551 h 645"/>
                <a:gd name="T8" fmla="*/ 215 w 239"/>
                <a:gd name="T9" fmla="*/ 577 h 645"/>
                <a:gd name="T10" fmla="*/ 194 w 239"/>
                <a:gd name="T11" fmla="*/ 600 h 645"/>
                <a:gd name="T12" fmla="*/ 182 w 239"/>
                <a:gd name="T13" fmla="*/ 608 h 645"/>
                <a:gd name="T14" fmla="*/ 176 w 239"/>
                <a:gd name="T15" fmla="*/ 622 h 645"/>
                <a:gd name="T16" fmla="*/ 165 w 239"/>
                <a:gd name="T17" fmla="*/ 634 h 645"/>
                <a:gd name="T18" fmla="*/ 152 w 239"/>
                <a:gd name="T19" fmla="*/ 641 h 645"/>
                <a:gd name="T20" fmla="*/ 136 w 239"/>
                <a:gd name="T21" fmla="*/ 645 h 645"/>
                <a:gd name="T22" fmla="*/ 102 w 239"/>
                <a:gd name="T23" fmla="*/ 645 h 645"/>
                <a:gd name="T24" fmla="*/ 87 w 239"/>
                <a:gd name="T25" fmla="*/ 641 h 645"/>
                <a:gd name="T26" fmla="*/ 73 w 239"/>
                <a:gd name="T27" fmla="*/ 634 h 645"/>
                <a:gd name="T28" fmla="*/ 62 w 239"/>
                <a:gd name="T29" fmla="*/ 622 h 645"/>
                <a:gd name="T30" fmla="*/ 56 w 239"/>
                <a:gd name="T31" fmla="*/ 608 h 645"/>
                <a:gd name="T32" fmla="*/ 44 w 239"/>
                <a:gd name="T33" fmla="*/ 600 h 645"/>
                <a:gd name="T34" fmla="*/ 24 w 239"/>
                <a:gd name="T35" fmla="*/ 577 h 645"/>
                <a:gd name="T36" fmla="*/ 9 w 239"/>
                <a:gd name="T37" fmla="*/ 551 h 645"/>
                <a:gd name="T38" fmla="*/ 2 w 239"/>
                <a:gd name="T39" fmla="*/ 523 h 645"/>
                <a:gd name="T40" fmla="*/ 0 w 239"/>
                <a:gd name="T41" fmla="*/ 507 h 645"/>
                <a:gd name="T42" fmla="*/ 51 w 239"/>
                <a:gd name="T43" fmla="*/ 507 h 645"/>
                <a:gd name="T44" fmla="*/ 53 w 239"/>
                <a:gd name="T45" fmla="*/ 517 h 645"/>
                <a:gd name="T46" fmla="*/ 57 w 239"/>
                <a:gd name="T47" fmla="*/ 536 h 645"/>
                <a:gd name="T48" fmla="*/ 68 w 239"/>
                <a:gd name="T49" fmla="*/ 551 h 645"/>
                <a:gd name="T50" fmla="*/ 82 w 239"/>
                <a:gd name="T51" fmla="*/ 564 h 645"/>
                <a:gd name="T52" fmla="*/ 107 w 239"/>
                <a:gd name="T53" fmla="*/ 576 h 645"/>
                <a:gd name="T54" fmla="*/ 132 w 239"/>
                <a:gd name="T55" fmla="*/ 593 h 645"/>
                <a:gd name="T56" fmla="*/ 148 w 239"/>
                <a:gd name="T57" fmla="*/ 569 h 645"/>
                <a:gd name="T58" fmla="*/ 156 w 239"/>
                <a:gd name="T59" fmla="*/ 564 h 645"/>
                <a:gd name="T60" fmla="*/ 170 w 239"/>
                <a:gd name="T61" fmla="*/ 551 h 645"/>
                <a:gd name="T62" fmla="*/ 181 w 239"/>
                <a:gd name="T63" fmla="*/ 536 h 645"/>
                <a:gd name="T64" fmla="*/ 187 w 239"/>
                <a:gd name="T65" fmla="*/ 517 h 645"/>
                <a:gd name="T66" fmla="*/ 187 w 239"/>
                <a:gd name="T67" fmla="*/ 51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645">
                  <a:moveTo>
                    <a:pt x="0" y="507"/>
                  </a:moveTo>
                  <a:lnTo>
                    <a:pt x="0" y="0"/>
                  </a:lnTo>
                  <a:lnTo>
                    <a:pt x="239" y="0"/>
                  </a:lnTo>
                  <a:lnTo>
                    <a:pt x="239" y="507"/>
                  </a:lnTo>
                  <a:lnTo>
                    <a:pt x="239" y="507"/>
                  </a:lnTo>
                  <a:lnTo>
                    <a:pt x="238" y="523"/>
                  </a:lnTo>
                  <a:lnTo>
                    <a:pt x="234" y="537"/>
                  </a:lnTo>
                  <a:lnTo>
                    <a:pt x="230" y="551"/>
                  </a:lnTo>
                  <a:lnTo>
                    <a:pt x="224" y="565"/>
                  </a:lnTo>
                  <a:lnTo>
                    <a:pt x="215" y="577"/>
                  </a:lnTo>
                  <a:lnTo>
                    <a:pt x="206" y="589"/>
                  </a:lnTo>
                  <a:lnTo>
                    <a:pt x="194" y="600"/>
                  </a:lnTo>
                  <a:lnTo>
                    <a:pt x="182" y="608"/>
                  </a:lnTo>
                  <a:lnTo>
                    <a:pt x="182" y="608"/>
                  </a:lnTo>
                  <a:lnTo>
                    <a:pt x="180" y="615"/>
                  </a:lnTo>
                  <a:lnTo>
                    <a:pt x="176" y="622"/>
                  </a:lnTo>
                  <a:lnTo>
                    <a:pt x="171" y="628"/>
                  </a:lnTo>
                  <a:lnTo>
                    <a:pt x="165" y="634"/>
                  </a:lnTo>
                  <a:lnTo>
                    <a:pt x="159" y="639"/>
                  </a:lnTo>
                  <a:lnTo>
                    <a:pt x="152" y="641"/>
                  </a:lnTo>
                  <a:lnTo>
                    <a:pt x="144" y="644"/>
                  </a:lnTo>
                  <a:lnTo>
                    <a:pt x="136" y="645"/>
                  </a:lnTo>
                  <a:lnTo>
                    <a:pt x="102" y="645"/>
                  </a:lnTo>
                  <a:lnTo>
                    <a:pt x="102" y="645"/>
                  </a:lnTo>
                  <a:lnTo>
                    <a:pt x="94" y="644"/>
                  </a:lnTo>
                  <a:lnTo>
                    <a:pt x="87" y="641"/>
                  </a:lnTo>
                  <a:lnTo>
                    <a:pt x="80" y="639"/>
                  </a:lnTo>
                  <a:lnTo>
                    <a:pt x="73" y="634"/>
                  </a:lnTo>
                  <a:lnTo>
                    <a:pt x="67" y="628"/>
                  </a:lnTo>
                  <a:lnTo>
                    <a:pt x="62" y="622"/>
                  </a:lnTo>
                  <a:lnTo>
                    <a:pt x="59" y="615"/>
                  </a:lnTo>
                  <a:lnTo>
                    <a:pt x="56" y="608"/>
                  </a:lnTo>
                  <a:lnTo>
                    <a:pt x="56" y="608"/>
                  </a:lnTo>
                  <a:lnTo>
                    <a:pt x="44" y="600"/>
                  </a:lnTo>
                  <a:lnTo>
                    <a:pt x="34" y="589"/>
                  </a:lnTo>
                  <a:lnTo>
                    <a:pt x="24" y="577"/>
                  </a:lnTo>
                  <a:lnTo>
                    <a:pt x="16" y="565"/>
                  </a:lnTo>
                  <a:lnTo>
                    <a:pt x="9" y="551"/>
                  </a:lnTo>
                  <a:lnTo>
                    <a:pt x="4" y="537"/>
                  </a:lnTo>
                  <a:lnTo>
                    <a:pt x="2" y="523"/>
                  </a:lnTo>
                  <a:lnTo>
                    <a:pt x="0" y="507"/>
                  </a:lnTo>
                  <a:lnTo>
                    <a:pt x="0" y="507"/>
                  </a:lnTo>
                  <a:close/>
                  <a:moveTo>
                    <a:pt x="51" y="51"/>
                  </a:moveTo>
                  <a:lnTo>
                    <a:pt x="51" y="507"/>
                  </a:lnTo>
                  <a:lnTo>
                    <a:pt x="51" y="507"/>
                  </a:lnTo>
                  <a:lnTo>
                    <a:pt x="53" y="517"/>
                  </a:lnTo>
                  <a:lnTo>
                    <a:pt x="54" y="526"/>
                  </a:lnTo>
                  <a:lnTo>
                    <a:pt x="57" y="536"/>
                  </a:lnTo>
                  <a:lnTo>
                    <a:pt x="62" y="544"/>
                  </a:lnTo>
                  <a:lnTo>
                    <a:pt x="68" y="551"/>
                  </a:lnTo>
                  <a:lnTo>
                    <a:pt x="75" y="558"/>
                  </a:lnTo>
                  <a:lnTo>
                    <a:pt x="82" y="564"/>
                  </a:lnTo>
                  <a:lnTo>
                    <a:pt x="92" y="569"/>
                  </a:lnTo>
                  <a:lnTo>
                    <a:pt x="107" y="576"/>
                  </a:lnTo>
                  <a:lnTo>
                    <a:pt x="107" y="593"/>
                  </a:lnTo>
                  <a:lnTo>
                    <a:pt x="132" y="593"/>
                  </a:lnTo>
                  <a:lnTo>
                    <a:pt x="132" y="576"/>
                  </a:lnTo>
                  <a:lnTo>
                    <a:pt x="148" y="569"/>
                  </a:lnTo>
                  <a:lnTo>
                    <a:pt x="148" y="569"/>
                  </a:lnTo>
                  <a:lnTo>
                    <a:pt x="156" y="564"/>
                  </a:lnTo>
                  <a:lnTo>
                    <a:pt x="163" y="558"/>
                  </a:lnTo>
                  <a:lnTo>
                    <a:pt x="170" y="551"/>
                  </a:lnTo>
                  <a:lnTo>
                    <a:pt x="176" y="544"/>
                  </a:lnTo>
                  <a:lnTo>
                    <a:pt x="181" y="536"/>
                  </a:lnTo>
                  <a:lnTo>
                    <a:pt x="184" y="526"/>
                  </a:lnTo>
                  <a:lnTo>
                    <a:pt x="187" y="517"/>
                  </a:lnTo>
                  <a:lnTo>
                    <a:pt x="187" y="507"/>
                  </a:lnTo>
                  <a:lnTo>
                    <a:pt x="187" y="51"/>
                  </a:lnTo>
                  <a:lnTo>
                    <a:pt x="51" y="51"/>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68"/>
            <p:cNvSpPr/>
            <p:nvPr/>
          </p:nvSpPr>
          <p:spPr bwMode="auto">
            <a:xfrm>
              <a:off x="4619064" y="1682696"/>
              <a:ext cx="79198" cy="126462"/>
            </a:xfrm>
            <a:custGeom>
              <a:avLst/>
              <a:gdLst>
                <a:gd name="T0" fmla="*/ 186 w 186"/>
                <a:gd name="T1" fmla="*/ 296 h 296"/>
                <a:gd name="T2" fmla="*/ 186 w 186"/>
                <a:gd name="T3" fmla="*/ 94 h 296"/>
                <a:gd name="T4" fmla="*/ 186 w 186"/>
                <a:gd name="T5" fmla="*/ 94 h 296"/>
                <a:gd name="T6" fmla="*/ 186 w 186"/>
                <a:gd name="T7" fmla="*/ 84 h 296"/>
                <a:gd name="T8" fmla="*/ 184 w 186"/>
                <a:gd name="T9" fmla="*/ 75 h 296"/>
                <a:gd name="T10" fmla="*/ 181 w 186"/>
                <a:gd name="T11" fmla="*/ 67 h 296"/>
                <a:gd name="T12" fmla="*/ 179 w 186"/>
                <a:gd name="T13" fmla="*/ 57 h 296"/>
                <a:gd name="T14" fmla="*/ 174 w 186"/>
                <a:gd name="T15" fmla="*/ 50 h 296"/>
                <a:gd name="T16" fmla="*/ 169 w 186"/>
                <a:gd name="T17" fmla="*/ 42 h 296"/>
                <a:gd name="T18" fmla="*/ 165 w 186"/>
                <a:gd name="T19" fmla="*/ 35 h 296"/>
                <a:gd name="T20" fmla="*/ 159 w 186"/>
                <a:gd name="T21" fmla="*/ 27 h 296"/>
                <a:gd name="T22" fmla="*/ 151 w 186"/>
                <a:gd name="T23" fmla="*/ 22 h 296"/>
                <a:gd name="T24" fmla="*/ 144 w 186"/>
                <a:gd name="T25" fmla="*/ 17 h 296"/>
                <a:gd name="T26" fmla="*/ 137 w 186"/>
                <a:gd name="T27" fmla="*/ 12 h 296"/>
                <a:gd name="T28" fmla="*/ 129 w 186"/>
                <a:gd name="T29" fmla="*/ 8 h 296"/>
                <a:gd name="T30" fmla="*/ 121 w 186"/>
                <a:gd name="T31" fmla="*/ 5 h 296"/>
                <a:gd name="T32" fmla="*/ 111 w 186"/>
                <a:gd name="T33" fmla="*/ 3 h 296"/>
                <a:gd name="T34" fmla="*/ 102 w 186"/>
                <a:gd name="T35" fmla="*/ 1 h 296"/>
                <a:gd name="T36" fmla="*/ 92 w 186"/>
                <a:gd name="T37" fmla="*/ 0 h 296"/>
                <a:gd name="T38" fmla="*/ 92 w 186"/>
                <a:gd name="T39" fmla="*/ 0 h 296"/>
                <a:gd name="T40" fmla="*/ 83 w 186"/>
                <a:gd name="T41" fmla="*/ 1 h 296"/>
                <a:gd name="T42" fmla="*/ 73 w 186"/>
                <a:gd name="T43" fmla="*/ 3 h 296"/>
                <a:gd name="T44" fmla="*/ 65 w 186"/>
                <a:gd name="T45" fmla="*/ 5 h 296"/>
                <a:gd name="T46" fmla="*/ 56 w 186"/>
                <a:gd name="T47" fmla="*/ 8 h 296"/>
                <a:gd name="T48" fmla="*/ 48 w 186"/>
                <a:gd name="T49" fmla="*/ 12 h 296"/>
                <a:gd name="T50" fmla="*/ 40 w 186"/>
                <a:gd name="T51" fmla="*/ 17 h 296"/>
                <a:gd name="T52" fmla="*/ 33 w 186"/>
                <a:gd name="T53" fmla="*/ 22 h 296"/>
                <a:gd name="T54" fmla="*/ 27 w 186"/>
                <a:gd name="T55" fmla="*/ 27 h 296"/>
                <a:gd name="T56" fmla="*/ 20 w 186"/>
                <a:gd name="T57" fmla="*/ 35 h 296"/>
                <a:gd name="T58" fmla="*/ 15 w 186"/>
                <a:gd name="T59" fmla="*/ 42 h 296"/>
                <a:gd name="T60" fmla="*/ 10 w 186"/>
                <a:gd name="T61" fmla="*/ 50 h 296"/>
                <a:gd name="T62" fmla="*/ 7 w 186"/>
                <a:gd name="T63" fmla="*/ 57 h 296"/>
                <a:gd name="T64" fmla="*/ 3 w 186"/>
                <a:gd name="T65" fmla="*/ 67 h 296"/>
                <a:gd name="T66" fmla="*/ 1 w 186"/>
                <a:gd name="T67" fmla="*/ 75 h 296"/>
                <a:gd name="T68" fmla="*/ 0 w 186"/>
                <a:gd name="T69" fmla="*/ 84 h 296"/>
                <a:gd name="T70" fmla="*/ 0 w 186"/>
                <a:gd name="T71" fmla="*/ 94 h 296"/>
                <a:gd name="T72" fmla="*/ 0 w 186"/>
                <a:gd name="T73" fmla="*/ 296 h 296"/>
                <a:gd name="T74" fmla="*/ 186 w 186"/>
                <a:gd name="T75"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 h="296">
                  <a:moveTo>
                    <a:pt x="186" y="296"/>
                  </a:moveTo>
                  <a:lnTo>
                    <a:pt x="186" y="94"/>
                  </a:lnTo>
                  <a:lnTo>
                    <a:pt x="186" y="94"/>
                  </a:lnTo>
                  <a:lnTo>
                    <a:pt x="186" y="84"/>
                  </a:lnTo>
                  <a:lnTo>
                    <a:pt x="184" y="75"/>
                  </a:lnTo>
                  <a:lnTo>
                    <a:pt x="181" y="67"/>
                  </a:lnTo>
                  <a:lnTo>
                    <a:pt x="179" y="57"/>
                  </a:lnTo>
                  <a:lnTo>
                    <a:pt x="174" y="50"/>
                  </a:lnTo>
                  <a:lnTo>
                    <a:pt x="169" y="42"/>
                  </a:lnTo>
                  <a:lnTo>
                    <a:pt x="165" y="35"/>
                  </a:lnTo>
                  <a:lnTo>
                    <a:pt x="159" y="27"/>
                  </a:lnTo>
                  <a:lnTo>
                    <a:pt x="151" y="22"/>
                  </a:lnTo>
                  <a:lnTo>
                    <a:pt x="144" y="17"/>
                  </a:lnTo>
                  <a:lnTo>
                    <a:pt x="137" y="12"/>
                  </a:lnTo>
                  <a:lnTo>
                    <a:pt x="129" y="8"/>
                  </a:lnTo>
                  <a:lnTo>
                    <a:pt x="121" y="5"/>
                  </a:lnTo>
                  <a:lnTo>
                    <a:pt x="111" y="3"/>
                  </a:lnTo>
                  <a:lnTo>
                    <a:pt x="102" y="1"/>
                  </a:lnTo>
                  <a:lnTo>
                    <a:pt x="92" y="0"/>
                  </a:lnTo>
                  <a:lnTo>
                    <a:pt x="92" y="0"/>
                  </a:lnTo>
                  <a:lnTo>
                    <a:pt x="83" y="1"/>
                  </a:lnTo>
                  <a:lnTo>
                    <a:pt x="73" y="3"/>
                  </a:lnTo>
                  <a:lnTo>
                    <a:pt x="65" y="5"/>
                  </a:lnTo>
                  <a:lnTo>
                    <a:pt x="56" y="8"/>
                  </a:lnTo>
                  <a:lnTo>
                    <a:pt x="48" y="12"/>
                  </a:lnTo>
                  <a:lnTo>
                    <a:pt x="40" y="17"/>
                  </a:lnTo>
                  <a:lnTo>
                    <a:pt x="33" y="22"/>
                  </a:lnTo>
                  <a:lnTo>
                    <a:pt x="27" y="27"/>
                  </a:lnTo>
                  <a:lnTo>
                    <a:pt x="20" y="35"/>
                  </a:lnTo>
                  <a:lnTo>
                    <a:pt x="15" y="42"/>
                  </a:lnTo>
                  <a:lnTo>
                    <a:pt x="10" y="50"/>
                  </a:lnTo>
                  <a:lnTo>
                    <a:pt x="7" y="57"/>
                  </a:lnTo>
                  <a:lnTo>
                    <a:pt x="3" y="67"/>
                  </a:lnTo>
                  <a:lnTo>
                    <a:pt x="1" y="75"/>
                  </a:lnTo>
                  <a:lnTo>
                    <a:pt x="0" y="84"/>
                  </a:lnTo>
                  <a:lnTo>
                    <a:pt x="0" y="94"/>
                  </a:lnTo>
                  <a:lnTo>
                    <a:pt x="0" y="296"/>
                  </a:lnTo>
                  <a:lnTo>
                    <a:pt x="186" y="296"/>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69"/>
            <p:cNvSpPr>
              <a:spLocks noEditPoints="1"/>
            </p:cNvSpPr>
            <p:nvPr/>
          </p:nvSpPr>
          <p:spPr bwMode="auto">
            <a:xfrm>
              <a:off x="4607568" y="1672477"/>
              <a:ext cx="100914" cy="146900"/>
            </a:xfrm>
            <a:custGeom>
              <a:avLst/>
              <a:gdLst>
                <a:gd name="T0" fmla="*/ 0 w 239"/>
                <a:gd name="T1" fmla="*/ 347 h 347"/>
                <a:gd name="T2" fmla="*/ 0 w 239"/>
                <a:gd name="T3" fmla="*/ 119 h 347"/>
                <a:gd name="T4" fmla="*/ 0 w 239"/>
                <a:gd name="T5" fmla="*/ 119 h 347"/>
                <a:gd name="T6" fmla="*/ 0 w 239"/>
                <a:gd name="T7" fmla="*/ 107 h 347"/>
                <a:gd name="T8" fmla="*/ 3 w 239"/>
                <a:gd name="T9" fmla="*/ 95 h 347"/>
                <a:gd name="T10" fmla="*/ 5 w 239"/>
                <a:gd name="T11" fmla="*/ 83 h 347"/>
                <a:gd name="T12" fmla="*/ 10 w 239"/>
                <a:gd name="T13" fmla="*/ 73 h 347"/>
                <a:gd name="T14" fmla="*/ 15 w 239"/>
                <a:gd name="T15" fmla="*/ 62 h 347"/>
                <a:gd name="T16" fmla="*/ 21 w 239"/>
                <a:gd name="T17" fmla="*/ 52 h 347"/>
                <a:gd name="T18" fmla="*/ 28 w 239"/>
                <a:gd name="T19" fmla="*/ 43 h 347"/>
                <a:gd name="T20" fmla="*/ 35 w 239"/>
                <a:gd name="T21" fmla="*/ 35 h 347"/>
                <a:gd name="T22" fmla="*/ 43 w 239"/>
                <a:gd name="T23" fmla="*/ 28 h 347"/>
                <a:gd name="T24" fmla="*/ 53 w 239"/>
                <a:gd name="T25" fmla="*/ 20 h 347"/>
                <a:gd name="T26" fmla="*/ 62 w 239"/>
                <a:gd name="T27" fmla="*/ 14 h 347"/>
                <a:gd name="T28" fmla="*/ 73 w 239"/>
                <a:gd name="T29" fmla="*/ 10 h 347"/>
                <a:gd name="T30" fmla="*/ 83 w 239"/>
                <a:gd name="T31" fmla="*/ 5 h 347"/>
                <a:gd name="T32" fmla="*/ 95 w 239"/>
                <a:gd name="T33" fmla="*/ 3 h 347"/>
                <a:gd name="T34" fmla="*/ 107 w 239"/>
                <a:gd name="T35" fmla="*/ 0 h 347"/>
                <a:gd name="T36" fmla="*/ 119 w 239"/>
                <a:gd name="T37" fmla="*/ 0 h 347"/>
                <a:gd name="T38" fmla="*/ 119 w 239"/>
                <a:gd name="T39" fmla="*/ 0 h 347"/>
                <a:gd name="T40" fmla="*/ 131 w 239"/>
                <a:gd name="T41" fmla="*/ 0 h 347"/>
                <a:gd name="T42" fmla="*/ 143 w 239"/>
                <a:gd name="T43" fmla="*/ 3 h 347"/>
                <a:gd name="T44" fmla="*/ 155 w 239"/>
                <a:gd name="T45" fmla="*/ 5 h 347"/>
                <a:gd name="T46" fmla="*/ 165 w 239"/>
                <a:gd name="T47" fmla="*/ 10 h 347"/>
                <a:gd name="T48" fmla="*/ 176 w 239"/>
                <a:gd name="T49" fmla="*/ 14 h 347"/>
                <a:gd name="T50" fmla="*/ 186 w 239"/>
                <a:gd name="T51" fmla="*/ 20 h 347"/>
                <a:gd name="T52" fmla="*/ 195 w 239"/>
                <a:gd name="T53" fmla="*/ 28 h 347"/>
                <a:gd name="T54" fmla="*/ 203 w 239"/>
                <a:gd name="T55" fmla="*/ 35 h 347"/>
                <a:gd name="T56" fmla="*/ 212 w 239"/>
                <a:gd name="T57" fmla="*/ 43 h 347"/>
                <a:gd name="T58" fmla="*/ 218 w 239"/>
                <a:gd name="T59" fmla="*/ 52 h 347"/>
                <a:gd name="T60" fmla="*/ 224 w 239"/>
                <a:gd name="T61" fmla="*/ 62 h 347"/>
                <a:gd name="T62" fmla="*/ 230 w 239"/>
                <a:gd name="T63" fmla="*/ 73 h 347"/>
                <a:gd name="T64" fmla="*/ 233 w 239"/>
                <a:gd name="T65" fmla="*/ 83 h 347"/>
                <a:gd name="T66" fmla="*/ 235 w 239"/>
                <a:gd name="T67" fmla="*/ 95 h 347"/>
                <a:gd name="T68" fmla="*/ 238 w 239"/>
                <a:gd name="T69" fmla="*/ 107 h 347"/>
                <a:gd name="T70" fmla="*/ 239 w 239"/>
                <a:gd name="T71" fmla="*/ 119 h 347"/>
                <a:gd name="T72" fmla="*/ 239 w 239"/>
                <a:gd name="T73" fmla="*/ 347 h 347"/>
                <a:gd name="T74" fmla="*/ 0 w 239"/>
                <a:gd name="T75" fmla="*/ 347 h 347"/>
                <a:gd name="T76" fmla="*/ 187 w 239"/>
                <a:gd name="T77" fmla="*/ 119 h 347"/>
                <a:gd name="T78" fmla="*/ 187 w 239"/>
                <a:gd name="T79" fmla="*/ 119 h 347"/>
                <a:gd name="T80" fmla="*/ 186 w 239"/>
                <a:gd name="T81" fmla="*/ 106 h 347"/>
                <a:gd name="T82" fmla="*/ 182 w 239"/>
                <a:gd name="T83" fmla="*/ 93 h 347"/>
                <a:gd name="T84" fmla="*/ 176 w 239"/>
                <a:gd name="T85" fmla="*/ 81 h 347"/>
                <a:gd name="T86" fmla="*/ 168 w 239"/>
                <a:gd name="T87" fmla="*/ 71 h 347"/>
                <a:gd name="T88" fmla="*/ 157 w 239"/>
                <a:gd name="T89" fmla="*/ 63 h 347"/>
                <a:gd name="T90" fmla="*/ 145 w 239"/>
                <a:gd name="T91" fmla="*/ 56 h 347"/>
                <a:gd name="T92" fmla="*/ 133 w 239"/>
                <a:gd name="T93" fmla="*/ 52 h 347"/>
                <a:gd name="T94" fmla="*/ 119 w 239"/>
                <a:gd name="T95" fmla="*/ 51 h 347"/>
                <a:gd name="T96" fmla="*/ 119 w 239"/>
                <a:gd name="T97" fmla="*/ 51 h 347"/>
                <a:gd name="T98" fmla="*/ 106 w 239"/>
                <a:gd name="T99" fmla="*/ 52 h 347"/>
                <a:gd name="T100" fmla="*/ 93 w 239"/>
                <a:gd name="T101" fmla="*/ 56 h 347"/>
                <a:gd name="T102" fmla="*/ 81 w 239"/>
                <a:gd name="T103" fmla="*/ 63 h 347"/>
                <a:gd name="T104" fmla="*/ 72 w 239"/>
                <a:gd name="T105" fmla="*/ 71 h 347"/>
                <a:gd name="T106" fmla="*/ 63 w 239"/>
                <a:gd name="T107" fmla="*/ 81 h 347"/>
                <a:gd name="T108" fmla="*/ 57 w 239"/>
                <a:gd name="T109" fmla="*/ 93 h 347"/>
                <a:gd name="T110" fmla="*/ 53 w 239"/>
                <a:gd name="T111" fmla="*/ 106 h 347"/>
                <a:gd name="T112" fmla="*/ 51 w 239"/>
                <a:gd name="T113" fmla="*/ 119 h 347"/>
                <a:gd name="T114" fmla="*/ 51 w 239"/>
                <a:gd name="T115" fmla="*/ 296 h 347"/>
                <a:gd name="T116" fmla="*/ 187 w 239"/>
                <a:gd name="T117" fmla="*/ 296 h 347"/>
                <a:gd name="T118" fmla="*/ 187 w 239"/>
                <a:gd name="T119"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9" h="347">
                  <a:moveTo>
                    <a:pt x="0" y="347"/>
                  </a:moveTo>
                  <a:lnTo>
                    <a:pt x="0" y="119"/>
                  </a:lnTo>
                  <a:lnTo>
                    <a:pt x="0" y="119"/>
                  </a:lnTo>
                  <a:lnTo>
                    <a:pt x="0" y="107"/>
                  </a:lnTo>
                  <a:lnTo>
                    <a:pt x="3" y="95"/>
                  </a:lnTo>
                  <a:lnTo>
                    <a:pt x="5" y="83"/>
                  </a:lnTo>
                  <a:lnTo>
                    <a:pt x="10" y="73"/>
                  </a:lnTo>
                  <a:lnTo>
                    <a:pt x="15" y="62"/>
                  </a:lnTo>
                  <a:lnTo>
                    <a:pt x="21" y="52"/>
                  </a:lnTo>
                  <a:lnTo>
                    <a:pt x="28" y="43"/>
                  </a:lnTo>
                  <a:lnTo>
                    <a:pt x="35" y="35"/>
                  </a:lnTo>
                  <a:lnTo>
                    <a:pt x="43" y="28"/>
                  </a:lnTo>
                  <a:lnTo>
                    <a:pt x="53" y="20"/>
                  </a:lnTo>
                  <a:lnTo>
                    <a:pt x="62" y="14"/>
                  </a:lnTo>
                  <a:lnTo>
                    <a:pt x="73" y="10"/>
                  </a:lnTo>
                  <a:lnTo>
                    <a:pt x="83" y="5"/>
                  </a:lnTo>
                  <a:lnTo>
                    <a:pt x="95" y="3"/>
                  </a:lnTo>
                  <a:lnTo>
                    <a:pt x="107" y="0"/>
                  </a:lnTo>
                  <a:lnTo>
                    <a:pt x="119" y="0"/>
                  </a:lnTo>
                  <a:lnTo>
                    <a:pt x="119" y="0"/>
                  </a:lnTo>
                  <a:lnTo>
                    <a:pt x="131" y="0"/>
                  </a:lnTo>
                  <a:lnTo>
                    <a:pt x="143" y="3"/>
                  </a:lnTo>
                  <a:lnTo>
                    <a:pt x="155" y="5"/>
                  </a:lnTo>
                  <a:lnTo>
                    <a:pt x="165" y="10"/>
                  </a:lnTo>
                  <a:lnTo>
                    <a:pt x="176" y="14"/>
                  </a:lnTo>
                  <a:lnTo>
                    <a:pt x="186" y="20"/>
                  </a:lnTo>
                  <a:lnTo>
                    <a:pt x="195" y="28"/>
                  </a:lnTo>
                  <a:lnTo>
                    <a:pt x="203" y="35"/>
                  </a:lnTo>
                  <a:lnTo>
                    <a:pt x="212" y="43"/>
                  </a:lnTo>
                  <a:lnTo>
                    <a:pt x="218" y="52"/>
                  </a:lnTo>
                  <a:lnTo>
                    <a:pt x="224" y="62"/>
                  </a:lnTo>
                  <a:lnTo>
                    <a:pt x="230" y="73"/>
                  </a:lnTo>
                  <a:lnTo>
                    <a:pt x="233" y="83"/>
                  </a:lnTo>
                  <a:lnTo>
                    <a:pt x="235" y="95"/>
                  </a:lnTo>
                  <a:lnTo>
                    <a:pt x="238" y="107"/>
                  </a:lnTo>
                  <a:lnTo>
                    <a:pt x="239" y="119"/>
                  </a:lnTo>
                  <a:lnTo>
                    <a:pt x="239" y="347"/>
                  </a:lnTo>
                  <a:lnTo>
                    <a:pt x="0" y="347"/>
                  </a:lnTo>
                  <a:close/>
                  <a:moveTo>
                    <a:pt x="187" y="119"/>
                  </a:moveTo>
                  <a:lnTo>
                    <a:pt x="187" y="119"/>
                  </a:lnTo>
                  <a:lnTo>
                    <a:pt x="186" y="106"/>
                  </a:lnTo>
                  <a:lnTo>
                    <a:pt x="182" y="93"/>
                  </a:lnTo>
                  <a:lnTo>
                    <a:pt x="176" y="81"/>
                  </a:lnTo>
                  <a:lnTo>
                    <a:pt x="168" y="71"/>
                  </a:lnTo>
                  <a:lnTo>
                    <a:pt x="157" y="63"/>
                  </a:lnTo>
                  <a:lnTo>
                    <a:pt x="145" y="56"/>
                  </a:lnTo>
                  <a:lnTo>
                    <a:pt x="133" y="52"/>
                  </a:lnTo>
                  <a:lnTo>
                    <a:pt x="119" y="51"/>
                  </a:lnTo>
                  <a:lnTo>
                    <a:pt x="119" y="51"/>
                  </a:lnTo>
                  <a:lnTo>
                    <a:pt x="106" y="52"/>
                  </a:lnTo>
                  <a:lnTo>
                    <a:pt x="93" y="56"/>
                  </a:lnTo>
                  <a:lnTo>
                    <a:pt x="81" y="63"/>
                  </a:lnTo>
                  <a:lnTo>
                    <a:pt x="72" y="71"/>
                  </a:lnTo>
                  <a:lnTo>
                    <a:pt x="63" y="81"/>
                  </a:lnTo>
                  <a:lnTo>
                    <a:pt x="57" y="93"/>
                  </a:lnTo>
                  <a:lnTo>
                    <a:pt x="53" y="106"/>
                  </a:lnTo>
                  <a:lnTo>
                    <a:pt x="51" y="119"/>
                  </a:lnTo>
                  <a:lnTo>
                    <a:pt x="51" y="296"/>
                  </a:lnTo>
                  <a:lnTo>
                    <a:pt x="187" y="296"/>
                  </a:lnTo>
                  <a:lnTo>
                    <a:pt x="187" y="119"/>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8" name="Rectangle 70"/>
            <p:cNvSpPr>
              <a:spLocks noChangeArrowheads="1"/>
            </p:cNvSpPr>
            <p:nvPr/>
          </p:nvSpPr>
          <p:spPr bwMode="auto">
            <a:xfrm>
              <a:off x="4584575" y="1809157"/>
              <a:ext cx="145622" cy="45986"/>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9" name="Freeform 71"/>
            <p:cNvSpPr>
              <a:spLocks noEditPoints="1"/>
            </p:cNvSpPr>
            <p:nvPr/>
          </p:nvSpPr>
          <p:spPr bwMode="auto">
            <a:xfrm>
              <a:off x="4573078" y="1797661"/>
              <a:ext cx="169893" cy="70257"/>
            </a:xfrm>
            <a:custGeom>
              <a:avLst/>
              <a:gdLst>
                <a:gd name="T0" fmla="*/ 369 w 398"/>
                <a:gd name="T1" fmla="*/ 165 h 165"/>
                <a:gd name="T2" fmla="*/ 27 w 398"/>
                <a:gd name="T3" fmla="*/ 165 h 165"/>
                <a:gd name="T4" fmla="*/ 27 w 398"/>
                <a:gd name="T5" fmla="*/ 165 h 165"/>
                <a:gd name="T6" fmla="*/ 21 w 398"/>
                <a:gd name="T7" fmla="*/ 165 h 165"/>
                <a:gd name="T8" fmla="*/ 16 w 398"/>
                <a:gd name="T9" fmla="*/ 163 h 165"/>
                <a:gd name="T10" fmla="*/ 12 w 398"/>
                <a:gd name="T11" fmla="*/ 160 h 165"/>
                <a:gd name="T12" fmla="*/ 7 w 398"/>
                <a:gd name="T13" fmla="*/ 157 h 165"/>
                <a:gd name="T14" fmla="*/ 5 w 398"/>
                <a:gd name="T15" fmla="*/ 153 h 165"/>
                <a:gd name="T16" fmla="*/ 1 w 398"/>
                <a:gd name="T17" fmla="*/ 148 h 165"/>
                <a:gd name="T18" fmla="*/ 0 w 398"/>
                <a:gd name="T19" fmla="*/ 143 h 165"/>
                <a:gd name="T20" fmla="*/ 0 w 398"/>
                <a:gd name="T21" fmla="*/ 137 h 165"/>
                <a:gd name="T22" fmla="*/ 0 w 398"/>
                <a:gd name="T23" fmla="*/ 27 h 165"/>
                <a:gd name="T24" fmla="*/ 0 w 398"/>
                <a:gd name="T25" fmla="*/ 27 h 165"/>
                <a:gd name="T26" fmla="*/ 0 w 398"/>
                <a:gd name="T27" fmla="*/ 21 h 165"/>
                <a:gd name="T28" fmla="*/ 1 w 398"/>
                <a:gd name="T29" fmla="*/ 16 h 165"/>
                <a:gd name="T30" fmla="*/ 5 w 398"/>
                <a:gd name="T31" fmla="*/ 11 h 165"/>
                <a:gd name="T32" fmla="*/ 7 w 398"/>
                <a:gd name="T33" fmla="*/ 8 h 165"/>
                <a:gd name="T34" fmla="*/ 12 w 398"/>
                <a:gd name="T35" fmla="*/ 4 h 165"/>
                <a:gd name="T36" fmla="*/ 16 w 398"/>
                <a:gd name="T37" fmla="*/ 2 h 165"/>
                <a:gd name="T38" fmla="*/ 21 w 398"/>
                <a:gd name="T39" fmla="*/ 0 h 165"/>
                <a:gd name="T40" fmla="*/ 27 w 398"/>
                <a:gd name="T41" fmla="*/ 0 h 165"/>
                <a:gd name="T42" fmla="*/ 369 w 398"/>
                <a:gd name="T43" fmla="*/ 0 h 165"/>
                <a:gd name="T44" fmla="*/ 369 w 398"/>
                <a:gd name="T45" fmla="*/ 0 h 165"/>
                <a:gd name="T46" fmla="*/ 375 w 398"/>
                <a:gd name="T47" fmla="*/ 0 h 165"/>
                <a:gd name="T48" fmla="*/ 380 w 398"/>
                <a:gd name="T49" fmla="*/ 2 h 165"/>
                <a:gd name="T50" fmla="*/ 384 w 398"/>
                <a:gd name="T51" fmla="*/ 4 h 165"/>
                <a:gd name="T52" fmla="*/ 389 w 398"/>
                <a:gd name="T53" fmla="*/ 8 h 165"/>
                <a:gd name="T54" fmla="*/ 393 w 398"/>
                <a:gd name="T55" fmla="*/ 11 h 165"/>
                <a:gd name="T56" fmla="*/ 395 w 398"/>
                <a:gd name="T57" fmla="*/ 16 h 165"/>
                <a:gd name="T58" fmla="*/ 396 w 398"/>
                <a:gd name="T59" fmla="*/ 21 h 165"/>
                <a:gd name="T60" fmla="*/ 398 w 398"/>
                <a:gd name="T61" fmla="*/ 27 h 165"/>
                <a:gd name="T62" fmla="*/ 398 w 398"/>
                <a:gd name="T63" fmla="*/ 137 h 165"/>
                <a:gd name="T64" fmla="*/ 398 w 398"/>
                <a:gd name="T65" fmla="*/ 137 h 165"/>
                <a:gd name="T66" fmla="*/ 396 w 398"/>
                <a:gd name="T67" fmla="*/ 143 h 165"/>
                <a:gd name="T68" fmla="*/ 395 w 398"/>
                <a:gd name="T69" fmla="*/ 148 h 165"/>
                <a:gd name="T70" fmla="*/ 393 w 398"/>
                <a:gd name="T71" fmla="*/ 153 h 165"/>
                <a:gd name="T72" fmla="*/ 389 w 398"/>
                <a:gd name="T73" fmla="*/ 157 h 165"/>
                <a:gd name="T74" fmla="*/ 384 w 398"/>
                <a:gd name="T75" fmla="*/ 160 h 165"/>
                <a:gd name="T76" fmla="*/ 380 w 398"/>
                <a:gd name="T77" fmla="*/ 163 h 165"/>
                <a:gd name="T78" fmla="*/ 375 w 398"/>
                <a:gd name="T79" fmla="*/ 165 h 165"/>
                <a:gd name="T80" fmla="*/ 369 w 398"/>
                <a:gd name="T81" fmla="*/ 165 h 165"/>
                <a:gd name="T82" fmla="*/ 369 w 398"/>
                <a:gd name="T83" fmla="*/ 165 h 165"/>
                <a:gd name="T84" fmla="*/ 56 w 398"/>
                <a:gd name="T85" fmla="*/ 109 h 165"/>
                <a:gd name="T86" fmla="*/ 342 w 398"/>
                <a:gd name="T87" fmla="*/ 109 h 165"/>
                <a:gd name="T88" fmla="*/ 342 w 398"/>
                <a:gd name="T89" fmla="*/ 55 h 165"/>
                <a:gd name="T90" fmla="*/ 56 w 398"/>
                <a:gd name="T91" fmla="*/ 55 h 165"/>
                <a:gd name="T92" fmla="*/ 56 w 398"/>
                <a:gd name="T93" fmla="*/ 10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8" h="165">
                  <a:moveTo>
                    <a:pt x="369" y="165"/>
                  </a:moveTo>
                  <a:lnTo>
                    <a:pt x="27" y="165"/>
                  </a:lnTo>
                  <a:lnTo>
                    <a:pt x="27" y="165"/>
                  </a:lnTo>
                  <a:lnTo>
                    <a:pt x="21" y="165"/>
                  </a:lnTo>
                  <a:lnTo>
                    <a:pt x="16" y="163"/>
                  </a:lnTo>
                  <a:lnTo>
                    <a:pt x="12" y="160"/>
                  </a:lnTo>
                  <a:lnTo>
                    <a:pt x="7" y="157"/>
                  </a:lnTo>
                  <a:lnTo>
                    <a:pt x="5" y="153"/>
                  </a:lnTo>
                  <a:lnTo>
                    <a:pt x="1" y="148"/>
                  </a:lnTo>
                  <a:lnTo>
                    <a:pt x="0" y="143"/>
                  </a:lnTo>
                  <a:lnTo>
                    <a:pt x="0" y="137"/>
                  </a:lnTo>
                  <a:lnTo>
                    <a:pt x="0" y="27"/>
                  </a:lnTo>
                  <a:lnTo>
                    <a:pt x="0" y="27"/>
                  </a:lnTo>
                  <a:lnTo>
                    <a:pt x="0" y="21"/>
                  </a:lnTo>
                  <a:lnTo>
                    <a:pt x="1" y="16"/>
                  </a:lnTo>
                  <a:lnTo>
                    <a:pt x="5" y="11"/>
                  </a:lnTo>
                  <a:lnTo>
                    <a:pt x="7" y="8"/>
                  </a:lnTo>
                  <a:lnTo>
                    <a:pt x="12" y="4"/>
                  </a:lnTo>
                  <a:lnTo>
                    <a:pt x="16" y="2"/>
                  </a:lnTo>
                  <a:lnTo>
                    <a:pt x="21" y="0"/>
                  </a:lnTo>
                  <a:lnTo>
                    <a:pt x="27" y="0"/>
                  </a:lnTo>
                  <a:lnTo>
                    <a:pt x="369" y="0"/>
                  </a:lnTo>
                  <a:lnTo>
                    <a:pt x="369" y="0"/>
                  </a:lnTo>
                  <a:lnTo>
                    <a:pt x="375" y="0"/>
                  </a:lnTo>
                  <a:lnTo>
                    <a:pt x="380" y="2"/>
                  </a:lnTo>
                  <a:lnTo>
                    <a:pt x="384" y="4"/>
                  </a:lnTo>
                  <a:lnTo>
                    <a:pt x="389" y="8"/>
                  </a:lnTo>
                  <a:lnTo>
                    <a:pt x="393" y="11"/>
                  </a:lnTo>
                  <a:lnTo>
                    <a:pt x="395" y="16"/>
                  </a:lnTo>
                  <a:lnTo>
                    <a:pt x="396" y="21"/>
                  </a:lnTo>
                  <a:lnTo>
                    <a:pt x="398" y="27"/>
                  </a:lnTo>
                  <a:lnTo>
                    <a:pt x="398" y="137"/>
                  </a:lnTo>
                  <a:lnTo>
                    <a:pt x="398" y="137"/>
                  </a:lnTo>
                  <a:lnTo>
                    <a:pt x="396" y="143"/>
                  </a:lnTo>
                  <a:lnTo>
                    <a:pt x="395" y="148"/>
                  </a:lnTo>
                  <a:lnTo>
                    <a:pt x="393" y="153"/>
                  </a:lnTo>
                  <a:lnTo>
                    <a:pt x="389" y="157"/>
                  </a:lnTo>
                  <a:lnTo>
                    <a:pt x="384" y="160"/>
                  </a:lnTo>
                  <a:lnTo>
                    <a:pt x="380" y="163"/>
                  </a:lnTo>
                  <a:lnTo>
                    <a:pt x="375" y="165"/>
                  </a:lnTo>
                  <a:lnTo>
                    <a:pt x="369" y="165"/>
                  </a:lnTo>
                  <a:lnTo>
                    <a:pt x="369" y="165"/>
                  </a:lnTo>
                  <a:close/>
                  <a:moveTo>
                    <a:pt x="56" y="109"/>
                  </a:moveTo>
                  <a:lnTo>
                    <a:pt x="342" y="109"/>
                  </a:lnTo>
                  <a:lnTo>
                    <a:pt x="342" y="55"/>
                  </a:lnTo>
                  <a:lnTo>
                    <a:pt x="56" y="55"/>
                  </a:lnTo>
                  <a:lnTo>
                    <a:pt x="56" y="1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80"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14</a:t>
            </a:fld>
            <a:endParaRPr lang="ko-KR" altLang="en-US" sz="1000" dirty="0"/>
          </a:p>
        </p:txBody>
      </p:sp>
      <p:grpSp>
        <p:nvGrpSpPr>
          <p:cNvPr id="5" name="그룹 4"/>
          <p:cNvGrpSpPr/>
          <p:nvPr/>
        </p:nvGrpSpPr>
        <p:grpSpPr>
          <a:xfrm>
            <a:off x="981125" y="3745967"/>
            <a:ext cx="1208474" cy="1555645"/>
            <a:chOff x="4156916" y="4995750"/>
            <a:chExt cx="1208474" cy="1555645"/>
          </a:xfrm>
        </p:grpSpPr>
        <p:sp>
          <p:nvSpPr>
            <p:cNvPr id="6" name="Freeform 38"/>
            <p:cNvSpPr/>
            <p:nvPr/>
          </p:nvSpPr>
          <p:spPr bwMode="auto">
            <a:xfrm>
              <a:off x="4777915" y="4995750"/>
              <a:ext cx="587475" cy="478761"/>
            </a:xfrm>
            <a:custGeom>
              <a:avLst/>
              <a:gdLst>
                <a:gd name="T0" fmla="*/ 761 w 843"/>
                <a:gd name="T1" fmla="*/ 524 h 686"/>
                <a:gd name="T2" fmla="*/ 783 w 843"/>
                <a:gd name="T3" fmla="*/ 501 h 686"/>
                <a:gd name="T4" fmla="*/ 809 w 843"/>
                <a:gd name="T5" fmla="*/ 462 h 686"/>
                <a:gd name="T6" fmla="*/ 819 w 843"/>
                <a:gd name="T7" fmla="*/ 443 h 686"/>
                <a:gd name="T8" fmla="*/ 838 w 843"/>
                <a:gd name="T9" fmla="*/ 383 h 686"/>
                <a:gd name="T10" fmla="*/ 840 w 843"/>
                <a:gd name="T11" fmla="*/ 360 h 686"/>
                <a:gd name="T12" fmla="*/ 842 w 843"/>
                <a:gd name="T13" fmla="*/ 298 h 686"/>
                <a:gd name="T14" fmla="*/ 840 w 843"/>
                <a:gd name="T15" fmla="*/ 293 h 686"/>
                <a:gd name="T16" fmla="*/ 832 w 843"/>
                <a:gd name="T17" fmla="*/ 252 h 686"/>
                <a:gd name="T18" fmla="*/ 816 w 843"/>
                <a:gd name="T19" fmla="*/ 209 h 686"/>
                <a:gd name="T20" fmla="*/ 789 w 843"/>
                <a:gd name="T21" fmla="*/ 163 h 686"/>
                <a:gd name="T22" fmla="*/ 774 w 843"/>
                <a:gd name="T23" fmla="*/ 146 h 686"/>
                <a:gd name="T24" fmla="*/ 725 w 843"/>
                <a:gd name="T25" fmla="*/ 97 h 686"/>
                <a:gd name="T26" fmla="*/ 720 w 843"/>
                <a:gd name="T27" fmla="*/ 93 h 686"/>
                <a:gd name="T28" fmla="*/ 644 w 843"/>
                <a:gd name="T29" fmla="*/ 47 h 686"/>
                <a:gd name="T30" fmla="*/ 624 w 843"/>
                <a:gd name="T31" fmla="*/ 37 h 686"/>
                <a:gd name="T32" fmla="*/ 532 w 843"/>
                <a:gd name="T33" fmla="*/ 10 h 686"/>
                <a:gd name="T34" fmla="*/ 509 w 843"/>
                <a:gd name="T35" fmla="*/ 5 h 686"/>
                <a:gd name="T36" fmla="*/ 441 w 843"/>
                <a:gd name="T37" fmla="*/ 0 h 686"/>
                <a:gd name="T38" fmla="*/ 366 w 843"/>
                <a:gd name="T39" fmla="*/ 2 h 686"/>
                <a:gd name="T40" fmla="*/ 358 w 843"/>
                <a:gd name="T41" fmla="*/ 4 h 686"/>
                <a:gd name="T42" fmla="*/ 254 w 843"/>
                <a:gd name="T43" fmla="*/ 27 h 686"/>
                <a:gd name="T44" fmla="*/ 230 w 843"/>
                <a:gd name="T45" fmla="*/ 36 h 686"/>
                <a:gd name="T46" fmla="*/ 194 w 843"/>
                <a:gd name="T47" fmla="*/ 51 h 686"/>
                <a:gd name="T48" fmla="*/ 129 w 843"/>
                <a:gd name="T49" fmla="*/ 90 h 686"/>
                <a:gd name="T50" fmla="*/ 111 w 843"/>
                <a:gd name="T51" fmla="*/ 106 h 686"/>
                <a:gd name="T52" fmla="*/ 73 w 843"/>
                <a:gd name="T53" fmla="*/ 143 h 686"/>
                <a:gd name="T54" fmla="*/ 55 w 843"/>
                <a:gd name="T55" fmla="*/ 168 h 686"/>
                <a:gd name="T56" fmla="*/ 32 w 843"/>
                <a:gd name="T57" fmla="*/ 208 h 686"/>
                <a:gd name="T58" fmla="*/ 17 w 843"/>
                <a:gd name="T59" fmla="*/ 247 h 686"/>
                <a:gd name="T60" fmla="*/ 6 w 843"/>
                <a:gd name="T61" fmla="*/ 293 h 686"/>
                <a:gd name="T62" fmla="*/ 3 w 843"/>
                <a:gd name="T63" fmla="*/ 304 h 686"/>
                <a:gd name="T64" fmla="*/ 2 w 843"/>
                <a:gd name="T65" fmla="*/ 374 h 686"/>
                <a:gd name="T66" fmla="*/ 4 w 843"/>
                <a:gd name="T67" fmla="*/ 393 h 686"/>
                <a:gd name="T68" fmla="*/ 19 w 843"/>
                <a:gd name="T69" fmla="*/ 442 h 686"/>
                <a:gd name="T70" fmla="*/ 33 w 843"/>
                <a:gd name="T71" fmla="*/ 473 h 686"/>
                <a:gd name="T72" fmla="*/ 83 w 843"/>
                <a:gd name="T73" fmla="*/ 554 h 686"/>
                <a:gd name="T74" fmla="*/ 102 w 843"/>
                <a:gd name="T75" fmla="*/ 614 h 686"/>
                <a:gd name="T76" fmla="*/ 95 w 843"/>
                <a:gd name="T77" fmla="*/ 669 h 686"/>
                <a:gd name="T78" fmla="*/ 93 w 843"/>
                <a:gd name="T79" fmla="*/ 685 h 686"/>
                <a:gd name="T80" fmla="*/ 131 w 843"/>
                <a:gd name="T81" fmla="*/ 666 h 686"/>
                <a:gd name="T82" fmla="*/ 200 w 843"/>
                <a:gd name="T83" fmla="*/ 620 h 686"/>
                <a:gd name="T84" fmla="*/ 236 w 843"/>
                <a:gd name="T85" fmla="*/ 617 h 686"/>
                <a:gd name="T86" fmla="*/ 307 w 843"/>
                <a:gd name="T87" fmla="*/ 634 h 686"/>
                <a:gd name="T88" fmla="*/ 332 w 843"/>
                <a:gd name="T89" fmla="*/ 639 h 686"/>
                <a:gd name="T90" fmla="*/ 368 w 843"/>
                <a:gd name="T91" fmla="*/ 643 h 686"/>
                <a:gd name="T92" fmla="*/ 476 w 843"/>
                <a:gd name="T93" fmla="*/ 647 h 686"/>
                <a:gd name="T94" fmla="*/ 506 w 843"/>
                <a:gd name="T95" fmla="*/ 644 h 686"/>
                <a:gd name="T96" fmla="*/ 576 w 843"/>
                <a:gd name="T97" fmla="*/ 630 h 686"/>
                <a:gd name="T98" fmla="*/ 615 w 843"/>
                <a:gd name="T99" fmla="*/ 617 h 686"/>
                <a:gd name="T100" fmla="*/ 649 w 843"/>
                <a:gd name="T101" fmla="*/ 601 h 686"/>
                <a:gd name="T102" fmla="*/ 730 w 843"/>
                <a:gd name="T103" fmla="*/ 55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3" h="686">
                  <a:moveTo>
                    <a:pt x="730" y="552"/>
                  </a:moveTo>
                  <a:lnTo>
                    <a:pt x="730" y="552"/>
                  </a:lnTo>
                  <a:lnTo>
                    <a:pt x="740" y="544"/>
                  </a:lnTo>
                  <a:lnTo>
                    <a:pt x="740" y="544"/>
                  </a:lnTo>
                  <a:lnTo>
                    <a:pt x="761" y="524"/>
                  </a:lnTo>
                  <a:lnTo>
                    <a:pt x="761" y="524"/>
                  </a:lnTo>
                  <a:lnTo>
                    <a:pt x="780" y="504"/>
                  </a:lnTo>
                  <a:lnTo>
                    <a:pt x="780" y="504"/>
                  </a:lnTo>
                  <a:lnTo>
                    <a:pt x="783" y="501"/>
                  </a:lnTo>
                  <a:lnTo>
                    <a:pt x="783" y="501"/>
                  </a:lnTo>
                  <a:lnTo>
                    <a:pt x="784" y="498"/>
                  </a:lnTo>
                  <a:lnTo>
                    <a:pt x="784" y="498"/>
                  </a:lnTo>
                  <a:lnTo>
                    <a:pt x="794" y="485"/>
                  </a:lnTo>
                  <a:lnTo>
                    <a:pt x="794" y="485"/>
                  </a:lnTo>
                  <a:lnTo>
                    <a:pt x="809" y="462"/>
                  </a:lnTo>
                  <a:lnTo>
                    <a:pt x="809" y="462"/>
                  </a:lnTo>
                  <a:lnTo>
                    <a:pt x="816" y="449"/>
                  </a:lnTo>
                  <a:lnTo>
                    <a:pt x="816" y="449"/>
                  </a:lnTo>
                  <a:lnTo>
                    <a:pt x="819" y="443"/>
                  </a:lnTo>
                  <a:lnTo>
                    <a:pt x="819" y="443"/>
                  </a:lnTo>
                  <a:lnTo>
                    <a:pt x="820" y="440"/>
                  </a:lnTo>
                  <a:lnTo>
                    <a:pt x="820" y="440"/>
                  </a:lnTo>
                  <a:lnTo>
                    <a:pt x="830" y="412"/>
                  </a:lnTo>
                  <a:lnTo>
                    <a:pt x="838" y="383"/>
                  </a:lnTo>
                  <a:lnTo>
                    <a:pt x="838" y="383"/>
                  </a:lnTo>
                  <a:lnTo>
                    <a:pt x="839" y="376"/>
                  </a:lnTo>
                  <a:lnTo>
                    <a:pt x="839" y="376"/>
                  </a:lnTo>
                  <a:lnTo>
                    <a:pt x="839" y="373"/>
                  </a:lnTo>
                  <a:lnTo>
                    <a:pt x="839" y="373"/>
                  </a:lnTo>
                  <a:lnTo>
                    <a:pt x="840" y="360"/>
                  </a:lnTo>
                  <a:lnTo>
                    <a:pt x="840" y="360"/>
                  </a:lnTo>
                  <a:lnTo>
                    <a:pt x="842" y="343"/>
                  </a:lnTo>
                  <a:lnTo>
                    <a:pt x="843" y="326"/>
                  </a:lnTo>
                  <a:lnTo>
                    <a:pt x="843" y="326"/>
                  </a:lnTo>
                  <a:lnTo>
                    <a:pt x="842" y="298"/>
                  </a:lnTo>
                  <a:lnTo>
                    <a:pt x="842" y="298"/>
                  </a:lnTo>
                  <a:lnTo>
                    <a:pt x="842" y="295"/>
                  </a:lnTo>
                  <a:lnTo>
                    <a:pt x="842" y="295"/>
                  </a:lnTo>
                  <a:lnTo>
                    <a:pt x="840" y="293"/>
                  </a:lnTo>
                  <a:lnTo>
                    <a:pt x="840" y="293"/>
                  </a:lnTo>
                  <a:lnTo>
                    <a:pt x="839" y="281"/>
                  </a:lnTo>
                  <a:lnTo>
                    <a:pt x="839" y="281"/>
                  </a:lnTo>
                  <a:lnTo>
                    <a:pt x="839" y="278"/>
                  </a:lnTo>
                  <a:lnTo>
                    <a:pt x="839" y="278"/>
                  </a:lnTo>
                  <a:lnTo>
                    <a:pt x="832" y="252"/>
                  </a:lnTo>
                  <a:lnTo>
                    <a:pt x="823" y="226"/>
                  </a:lnTo>
                  <a:lnTo>
                    <a:pt x="823" y="226"/>
                  </a:lnTo>
                  <a:lnTo>
                    <a:pt x="822" y="221"/>
                  </a:lnTo>
                  <a:lnTo>
                    <a:pt x="822" y="221"/>
                  </a:lnTo>
                  <a:lnTo>
                    <a:pt x="816" y="209"/>
                  </a:lnTo>
                  <a:lnTo>
                    <a:pt x="816" y="209"/>
                  </a:lnTo>
                  <a:lnTo>
                    <a:pt x="803" y="185"/>
                  </a:lnTo>
                  <a:lnTo>
                    <a:pt x="803" y="185"/>
                  </a:lnTo>
                  <a:lnTo>
                    <a:pt x="789" y="163"/>
                  </a:lnTo>
                  <a:lnTo>
                    <a:pt x="789" y="163"/>
                  </a:lnTo>
                  <a:lnTo>
                    <a:pt x="786" y="160"/>
                  </a:lnTo>
                  <a:lnTo>
                    <a:pt x="786" y="160"/>
                  </a:lnTo>
                  <a:lnTo>
                    <a:pt x="784" y="158"/>
                  </a:lnTo>
                  <a:lnTo>
                    <a:pt x="784" y="158"/>
                  </a:lnTo>
                  <a:lnTo>
                    <a:pt x="774" y="146"/>
                  </a:lnTo>
                  <a:lnTo>
                    <a:pt x="774" y="146"/>
                  </a:lnTo>
                  <a:lnTo>
                    <a:pt x="756" y="126"/>
                  </a:lnTo>
                  <a:lnTo>
                    <a:pt x="736" y="106"/>
                  </a:lnTo>
                  <a:lnTo>
                    <a:pt x="736" y="106"/>
                  </a:lnTo>
                  <a:lnTo>
                    <a:pt x="725" y="97"/>
                  </a:lnTo>
                  <a:lnTo>
                    <a:pt x="725" y="97"/>
                  </a:lnTo>
                  <a:lnTo>
                    <a:pt x="724" y="97"/>
                  </a:lnTo>
                  <a:lnTo>
                    <a:pt x="724" y="97"/>
                  </a:lnTo>
                  <a:lnTo>
                    <a:pt x="720" y="93"/>
                  </a:lnTo>
                  <a:lnTo>
                    <a:pt x="720" y="93"/>
                  </a:lnTo>
                  <a:lnTo>
                    <a:pt x="695" y="76"/>
                  </a:lnTo>
                  <a:lnTo>
                    <a:pt x="695" y="76"/>
                  </a:lnTo>
                  <a:lnTo>
                    <a:pt x="669" y="60"/>
                  </a:lnTo>
                  <a:lnTo>
                    <a:pt x="644" y="47"/>
                  </a:lnTo>
                  <a:lnTo>
                    <a:pt x="644" y="47"/>
                  </a:lnTo>
                  <a:lnTo>
                    <a:pt x="631" y="41"/>
                  </a:lnTo>
                  <a:lnTo>
                    <a:pt x="631" y="41"/>
                  </a:lnTo>
                  <a:lnTo>
                    <a:pt x="629" y="40"/>
                  </a:lnTo>
                  <a:lnTo>
                    <a:pt x="629" y="40"/>
                  </a:lnTo>
                  <a:lnTo>
                    <a:pt x="624" y="37"/>
                  </a:lnTo>
                  <a:lnTo>
                    <a:pt x="624" y="37"/>
                  </a:lnTo>
                  <a:lnTo>
                    <a:pt x="593" y="27"/>
                  </a:lnTo>
                  <a:lnTo>
                    <a:pt x="593" y="27"/>
                  </a:lnTo>
                  <a:lnTo>
                    <a:pt x="563" y="17"/>
                  </a:lnTo>
                  <a:lnTo>
                    <a:pt x="532" y="10"/>
                  </a:lnTo>
                  <a:lnTo>
                    <a:pt x="532" y="10"/>
                  </a:lnTo>
                  <a:lnTo>
                    <a:pt x="517" y="7"/>
                  </a:lnTo>
                  <a:lnTo>
                    <a:pt x="517" y="7"/>
                  </a:lnTo>
                  <a:lnTo>
                    <a:pt x="509" y="5"/>
                  </a:lnTo>
                  <a:lnTo>
                    <a:pt x="509" y="5"/>
                  </a:lnTo>
                  <a:lnTo>
                    <a:pt x="509" y="5"/>
                  </a:lnTo>
                  <a:lnTo>
                    <a:pt x="509" y="5"/>
                  </a:lnTo>
                  <a:lnTo>
                    <a:pt x="474" y="1"/>
                  </a:lnTo>
                  <a:lnTo>
                    <a:pt x="474" y="1"/>
                  </a:lnTo>
                  <a:lnTo>
                    <a:pt x="441" y="0"/>
                  </a:lnTo>
                  <a:lnTo>
                    <a:pt x="408" y="0"/>
                  </a:lnTo>
                  <a:lnTo>
                    <a:pt x="408" y="0"/>
                  </a:lnTo>
                  <a:lnTo>
                    <a:pt x="381" y="1"/>
                  </a:lnTo>
                  <a:lnTo>
                    <a:pt x="381" y="1"/>
                  </a:lnTo>
                  <a:lnTo>
                    <a:pt x="366" y="2"/>
                  </a:lnTo>
                  <a:lnTo>
                    <a:pt x="366" y="2"/>
                  </a:lnTo>
                  <a:lnTo>
                    <a:pt x="364" y="2"/>
                  </a:lnTo>
                  <a:lnTo>
                    <a:pt x="364" y="2"/>
                  </a:lnTo>
                  <a:lnTo>
                    <a:pt x="358" y="4"/>
                  </a:lnTo>
                  <a:lnTo>
                    <a:pt x="358" y="4"/>
                  </a:lnTo>
                  <a:lnTo>
                    <a:pt x="329" y="8"/>
                  </a:lnTo>
                  <a:lnTo>
                    <a:pt x="300" y="14"/>
                  </a:lnTo>
                  <a:lnTo>
                    <a:pt x="300" y="14"/>
                  </a:lnTo>
                  <a:lnTo>
                    <a:pt x="277" y="21"/>
                  </a:lnTo>
                  <a:lnTo>
                    <a:pt x="254" y="27"/>
                  </a:lnTo>
                  <a:lnTo>
                    <a:pt x="254" y="27"/>
                  </a:lnTo>
                  <a:lnTo>
                    <a:pt x="243" y="31"/>
                  </a:lnTo>
                  <a:lnTo>
                    <a:pt x="243" y="31"/>
                  </a:lnTo>
                  <a:lnTo>
                    <a:pt x="230" y="36"/>
                  </a:lnTo>
                  <a:lnTo>
                    <a:pt x="230" y="36"/>
                  </a:lnTo>
                  <a:lnTo>
                    <a:pt x="226" y="37"/>
                  </a:lnTo>
                  <a:lnTo>
                    <a:pt x="226" y="37"/>
                  </a:lnTo>
                  <a:lnTo>
                    <a:pt x="223" y="38"/>
                  </a:lnTo>
                  <a:lnTo>
                    <a:pt x="223" y="38"/>
                  </a:lnTo>
                  <a:lnTo>
                    <a:pt x="194" y="51"/>
                  </a:lnTo>
                  <a:lnTo>
                    <a:pt x="194" y="51"/>
                  </a:lnTo>
                  <a:lnTo>
                    <a:pt x="162" y="69"/>
                  </a:lnTo>
                  <a:lnTo>
                    <a:pt x="132" y="89"/>
                  </a:lnTo>
                  <a:lnTo>
                    <a:pt x="132" y="89"/>
                  </a:lnTo>
                  <a:lnTo>
                    <a:pt x="129" y="90"/>
                  </a:lnTo>
                  <a:lnTo>
                    <a:pt x="129" y="90"/>
                  </a:lnTo>
                  <a:lnTo>
                    <a:pt x="125" y="94"/>
                  </a:lnTo>
                  <a:lnTo>
                    <a:pt x="125" y="94"/>
                  </a:lnTo>
                  <a:lnTo>
                    <a:pt x="111" y="106"/>
                  </a:lnTo>
                  <a:lnTo>
                    <a:pt x="111" y="106"/>
                  </a:lnTo>
                  <a:lnTo>
                    <a:pt x="96" y="117"/>
                  </a:lnTo>
                  <a:lnTo>
                    <a:pt x="83" y="130"/>
                  </a:lnTo>
                  <a:lnTo>
                    <a:pt x="83" y="130"/>
                  </a:lnTo>
                  <a:lnTo>
                    <a:pt x="73" y="143"/>
                  </a:lnTo>
                  <a:lnTo>
                    <a:pt x="73" y="143"/>
                  </a:lnTo>
                  <a:lnTo>
                    <a:pt x="68" y="149"/>
                  </a:lnTo>
                  <a:lnTo>
                    <a:pt x="68" y="149"/>
                  </a:lnTo>
                  <a:lnTo>
                    <a:pt x="65" y="152"/>
                  </a:lnTo>
                  <a:lnTo>
                    <a:pt x="65" y="152"/>
                  </a:lnTo>
                  <a:lnTo>
                    <a:pt x="55" y="168"/>
                  </a:lnTo>
                  <a:lnTo>
                    <a:pt x="45" y="182"/>
                  </a:lnTo>
                  <a:lnTo>
                    <a:pt x="45" y="182"/>
                  </a:lnTo>
                  <a:lnTo>
                    <a:pt x="36" y="199"/>
                  </a:lnTo>
                  <a:lnTo>
                    <a:pt x="36" y="199"/>
                  </a:lnTo>
                  <a:lnTo>
                    <a:pt x="32" y="208"/>
                  </a:lnTo>
                  <a:lnTo>
                    <a:pt x="32" y="208"/>
                  </a:lnTo>
                  <a:lnTo>
                    <a:pt x="29" y="212"/>
                  </a:lnTo>
                  <a:lnTo>
                    <a:pt x="29" y="212"/>
                  </a:lnTo>
                  <a:lnTo>
                    <a:pt x="23" y="228"/>
                  </a:lnTo>
                  <a:lnTo>
                    <a:pt x="17" y="247"/>
                  </a:lnTo>
                  <a:lnTo>
                    <a:pt x="17" y="247"/>
                  </a:lnTo>
                  <a:lnTo>
                    <a:pt x="9" y="277"/>
                  </a:lnTo>
                  <a:lnTo>
                    <a:pt x="9" y="277"/>
                  </a:lnTo>
                  <a:lnTo>
                    <a:pt x="6" y="293"/>
                  </a:lnTo>
                  <a:lnTo>
                    <a:pt x="6" y="293"/>
                  </a:lnTo>
                  <a:lnTo>
                    <a:pt x="4" y="300"/>
                  </a:lnTo>
                  <a:lnTo>
                    <a:pt x="4" y="300"/>
                  </a:lnTo>
                  <a:lnTo>
                    <a:pt x="4" y="301"/>
                  </a:lnTo>
                  <a:lnTo>
                    <a:pt x="4" y="301"/>
                  </a:lnTo>
                  <a:lnTo>
                    <a:pt x="3" y="304"/>
                  </a:lnTo>
                  <a:lnTo>
                    <a:pt x="3" y="304"/>
                  </a:lnTo>
                  <a:lnTo>
                    <a:pt x="0" y="336"/>
                  </a:lnTo>
                  <a:lnTo>
                    <a:pt x="2" y="369"/>
                  </a:lnTo>
                  <a:lnTo>
                    <a:pt x="2" y="369"/>
                  </a:lnTo>
                  <a:lnTo>
                    <a:pt x="2" y="374"/>
                  </a:lnTo>
                  <a:lnTo>
                    <a:pt x="2" y="374"/>
                  </a:lnTo>
                  <a:lnTo>
                    <a:pt x="2" y="377"/>
                  </a:lnTo>
                  <a:lnTo>
                    <a:pt x="2" y="377"/>
                  </a:lnTo>
                  <a:lnTo>
                    <a:pt x="4" y="393"/>
                  </a:lnTo>
                  <a:lnTo>
                    <a:pt x="4" y="393"/>
                  </a:lnTo>
                  <a:lnTo>
                    <a:pt x="9" y="412"/>
                  </a:lnTo>
                  <a:lnTo>
                    <a:pt x="14" y="429"/>
                  </a:lnTo>
                  <a:lnTo>
                    <a:pt x="14" y="429"/>
                  </a:lnTo>
                  <a:lnTo>
                    <a:pt x="19" y="442"/>
                  </a:lnTo>
                  <a:lnTo>
                    <a:pt x="19" y="442"/>
                  </a:lnTo>
                  <a:lnTo>
                    <a:pt x="22" y="448"/>
                  </a:lnTo>
                  <a:lnTo>
                    <a:pt x="22" y="448"/>
                  </a:lnTo>
                  <a:lnTo>
                    <a:pt x="24" y="455"/>
                  </a:lnTo>
                  <a:lnTo>
                    <a:pt x="24" y="455"/>
                  </a:lnTo>
                  <a:lnTo>
                    <a:pt x="33" y="473"/>
                  </a:lnTo>
                  <a:lnTo>
                    <a:pt x="45" y="492"/>
                  </a:lnTo>
                  <a:lnTo>
                    <a:pt x="45" y="492"/>
                  </a:lnTo>
                  <a:lnTo>
                    <a:pt x="65" y="522"/>
                  </a:lnTo>
                  <a:lnTo>
                    <a:pt x="75" y="538"/>
                  </a:lnTo>
                  <a:lnTo>
                    <a:pt x="83" y="554"/>
                  </a:lnTo>
                  <a:lnTo>
                    <a:pt x="83" y="554"/>
                  </a:lnTo>
                  <a:lnTo>
                    <a:pt x="91" y="568"/>
                  </a:lnTo>
                  <a:lnTo>
                    <a:pt x="96" y="583"/>
                  </a:lnTo>
                  <a:lnTo>
                    <a:pt x="99" y="598"/>
                  </a:lnTo>
                  <a:lnTo>
                    <a:pt x="102" y="614"/>
                  </a:lnTo>
                  <a:lnTo>
                    <a:pt x="102" y="614"/>
                  </a:lnTo>
                  <a:lnTo>
                    <a:pt x="102" y="623"/>
                  </a:lnTo>
                  <a:lnTo>
                    <a:pt x="102" y="633"/>
                  </a:lnTo>
                  <a:lnTo>
                    <a:pt x="99" y="652"/>
                  </a:lnTo>
                  <a:lnTo>
                    <a:pt x="95" y="669"/>
                  </a:lnTo>
                  <a:lnTo>
                    <a:pt x="88" y="686"/>
                  </a:lnTo>
                  <a:lnTo>
                    <a:pt x="88" y="686"/>
                  </a:lnTo>
                  <a:lnTo>
                    <a:pt x="89" y="686"/>
                  </a:lnTo>
                  <a:lnTo>
                    <a:pt x="89" y="686"/>
                  </a:lnTo>
                  <a:lnTo>
                    <a:pt x="93" y="685"/>
                  </a:lnTo>
                  <a:lnTo>
                    <a:pt x="93" y="685"/>
                  </a:lnTo>
                  <a:lnTo>
                    <a:pt x="106" y="679"/>
                  </a:lnTo>
                  <a:lnTo>
                    <a:pt x="106" y="679"/>
                  </a:lnTo>
                  <a:lnTo>
                    <a:pt x="131" y="666"/>
                  </a:lnTo>
                  <a:lnTo>
                    <a:pt x="131" y="666"/>
                  </a:lnTo>
                  <a:lnTo>
                    <a:pt x="154" y="652"/>
                  </a:lnTo>
                  <a:lnTo>
                    <a:pt x="177" y="636"/>
                  </a:lnTo>
                  <a:lnTo>
                    <a:pt x="177" y="636"/>
                  </a:lnTo>
                  <a:lnTo>
                    <a:pt x="200" y="620"/>
                  </a:lnTo>
                  <a:lnTo>
                    <a:pt x="200" y="620"/>
                  </a:lnTo>
                  <a:lnTo>
                    <a:pt x="205" y="617"/>
                  </a:lnTo>
                  <a:lnTo>
                    <a:pt x="211" y="614"/>
                  </a:lnTo>
                  <a:lnTo>
                    <a:pt x="217" y="614"/>
                  </a:lnTo>
                  <a:lnTo>
                    <a:pt x="223" y="614"/>
                  </a:lnTo>
                  <a:lnTo>
                    <a:pt x="236" y="617"/>
                  </a:lnTo>
                  <a:lnTo>
                    <a:pt x="247" y="621"/>
                  </a:lnTo>
                  <a:lnTo>
                    <a:pt x="247" y="621"/>
                  </a:lnTo>
                  <a:lnTo>
                    <a:pt x="277" y="629"/>
                  </a:lnTo>
                  <a:lnTo>
                    <a:pt x="307" y="634"/>
                  </a:lnTo>
                  <a:lnTo>
                    <a:pt x="307" y="634"/>
                  </a:lnTo>
                  <a:lnTo>
                    <a:pt x="323" y="637"/>
                  </a:lnTo>
                  <a:lnTo>
                    <a:pt x="323" y="637"/>
                  </a:lnTo>
                  <a:lnTo>
                    <a:pt x="330" y="639"/>
                  </a:lnTo>
                  <a:lnTo>
                    <a:pt x="330" y="639"/>
                  </a:lnTo>
                  <a:lnTo>
                    <a:pt x="332" y="639"/>
                  </a:lnTo>
                  <a:lnTo>
                    <a:pt x="332" y="639"/>
                  </a:lnTo>
                  <a:lnTo>
                    <a:pt x="332" y="639"/>
                  </a:lnTo>
                  <a:lnTo>
                    <a:pt x="332" y="639"/>
                  </a:lnTo>
                  <a:lnTo>
                    <a:pt x="368" y="643"/>
                  </a:lnTo>
                  <a:lnTo>
                    <a:pt x="368" y="643"/>
                  </a:lnTo>
                  <a:lnTo>
                    <a:pt x="404" y="646"/>
                  </a:lnTo>
                  <a:lnTo>
                    <a:pt x="440" y="647"/>
                  </a:lnTo>
                  <a:lnTo>
                    <a:pt x="440" y="647"/>
                  </a:lnTo>
                  <a:lnTo>
                    <a:pt x="476" y="647"/>
                  </a:lnTo>
                  <a:lnTo>
                    <a:pt x="476" y="647"/>
                  </a:lnTo>
                  <a:lnTo>
                    <a:pt x="493" y="646"/>
                  </a:lnTo>
                  <a:lnTo>
                    <a:pt x="493" y="646"/>
                  </a:lnTo>
                  <a:lnTo>
                    <a:pt x="501" y="644"/>
                  </a:lnTo>
                  <a:lnTo>
                    <a:pt x="501" y="644"/>
                  </a:lnTo>
                  <a:lnTo>
                    <a:pt x="506" y="644"/>
                  </a:lnTo>
                  <a:lnTo>
                    <a:pt x="506" y="644"/>
                  </a:lnTo>
                  <a:lnTo>
                    <a:pt x="506" y="644"/>
                  </a:lnTo>
                  <a:lnTo>
                    <a:pt x="506" y="644"/>
                  </a:lnTo>
                  <a:lnTo>
                    <a:pt x="542" y="639"/>
                  </a:lnTo>
                  <a:lnTo>
                    <a:pt x="576" y="630"/>
                  </a:lnTo>
                  <a:lnTo>
                    <a:pt x="576" y="630"/>
                  </a:lnTo>
                  <a:lnTo>
                    <a:pt x="602" y="621"/>
                  </a:lnTo>
                  <a:lnTo>
                    <a:pt x="602" y="621"/>
                  </a:lnTo>
                  <a:lnTo>
                    <a:pt x="615" y="617"/>
                  </a:lnTo>
                  <a:lnTo>
                    <a:pt x="615" y="617"/>
                  </a:lnTo>
                  <a:lnTo>
                    <a:pt x="618" y="616"/>
                  </a:lnTo>
                  <a:lnTo>
                    <a:pt x="618" y="616"/>
                  </a:lnTo>
                  <a:lnTo>
                    <a:pt x="624" y="613"/>
                  </a:lnTo>
                  <a:lnTo>
                    <a:pt x="624" y="613"/>
                  </a:lnTo>
                  <a:lnTo>
                    <a:pt x="649" y="601"/>
                  </a:lnTo>
                  <a:lnTo>
                    <a:pt x="674" y="588"/>
                  </a:lnTo>
                  <a:lnTo>
                    <a:pt x="698" y="574"/>
                  </a:lnTo>
                  <a:lnTo>
                    <a:pt x="721" y="558"/>
                  </a:lnTo>
                  <a:lnTo>
                    <a:pt x="721" y="558"/>
                  </a:lnTo>
                  <a:lnTo>
                    <a:pt x="730" y="552"/>
                  </a:lnTo>
                  <a:lnTo>
                    <a:pt x="730" y="552"/>
                  </a:lnTo>
                  <a:close/>
                </a:path>
              </a:pathLst>
            </a:custGeom>
            <a:solidFill>
              <a:srgbClr val="C4D214"/>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7" name="그룹 6"/>
            <p:cNvGrpSpPr/>
            <p:nvPr/>
          </p:nvGrpSpPr>
          <p:grpSpPr>
            <a:xfrm>
              <a:off x="4156916" y="5447528"/>
              <a:ext cx="687827" cy="1103867"/>
              <a:chOff x="4156916" y="5447528"/>
              <a:chExt cx="687827" cy="1103867"/>
            </a:xfrm>
          </p:grpSpPr>
          <p:sp>
            <p:nvSpPr>
              <p:cNvPr id="9" name="Freeform 37"/>
              <p:cNvSpPr/>
              <p:nvPr/>
            </p:nvSpPr>
            <p:spPr bwMode="auto">
              <a:xfrm>
                <a:off x="4177822" y="5468435"/>
                <a:ext cx="643922" cy="1057872"/>
              </a:xfrm>
              <a:custGeom>
                <a:avLst/>
                <a:gdLst>
                  <a:gd name="T0" fmla="*/ 677 w 926"/>
                  <a:gd name="T1" fmla="*/ 793 h 1517"/>
                  <a:gd name="T2" fmla="*/ 792 w 926"/>
                  <a:gd name="T3" fmla="*/ 728 h 1517"/>
                  <a:gd name="T4" fmla="*/ 872 w 926"/>
                  <a:gd name="T5" fmla="*/ 632 h 1517"/>
                  <a:gd name="T6" fmla="*/ 916 w 926"/>
                  <a:gd name="T7" fmla="*/ 512 h 1517"/>
                  <a:gd name="T8" fmla="*/ 926 w 926"/>
                  <a:gd name="T9" fmla="*/ 410 h 1517"/>
                  <a:gd name="T10" fmla="*/ 918 w 926"/>
                  <a:gd name="T11" fmla="*/ 326 h 1517"/>
                  <a:gd name="T12" fmla="*/ 897 w 926"/>
                  <a:gd name="T13" fmla="*/ 250 h 1517"/>
                  <a:gd name="T14" fmla="*/ 864 w 926"/>
                  <a:gd name="T15" fmla="*/ 181 h 1517"/>
                  <a:gd name="T16" fmla="*/ 816 w 926"/>
                  <a:gd name="T17" fmla="*/ 120 h 1517"/>
                  <a:gd name="T18" fmla="*/ 758 w 926"/>
                  <a:gd name="T19" fmla="*/ 71 h 1517"/>
                  <a:gd name="T20" fmla="*/ 687 w 926"/>
                  <a:gd name="T21" fmla="*/ 32 h 1517"/>
                  <a:gd name="T22" fmla="*/ 607 w 926"/>
                  <a:gd name="T23" fmla="*/ 9 h 1517"/>
                  <a:gd name="T24" fmla="*/ 516 w 926"/>
                  <a:gd name="T25" fmla="*/ 0 h 1517"/>
                  <a:gd name="T26" fmla="*/ 454 w 926"/>
                  <a:gd name="T27" fmla="*/ 6 h 1517"/>
                  <a:gd name="T28" fmla="*/ 374 w 926"/>
                  <a:gd name="T29" fmla="*/ 28 h 1517"/>
                  <a:gd name="T30" fmla="*/ 298 w 926"/>
                  <a:gd name="T31" fmla="*/ 64 h 1517"/>
                  <a:gd name="T32" fmla="*/ 232 w 926"/>
                  <a:gd name="T33" fmla="*/ 112 h 1517"/>
                  <a:gd name="T34" fmla="*/ 174 w 926"/>
                  <a:gd name="T35" fmla="*/ 174 h 1517"/>
                  <a:gd name="T36" fmla="*/ 130 w 926"/>
                  <a:gd name="T37" fmla="*/ 243 h 1517"/>
                  <a:gd name="T38" fmla="*/ 100 w 926"/>
                  <a:gd name="T39" fmla="*/ 321 h 1517"/>
                  <a:gd name="T40" fmla="*/ 85 w 926"/>
                  <a:gd name="T41" fmla="*/ 402 h 1517"/>
                  <a:gd name="T42" fmla="*/ 88 w 926"/>
                  <a:gd name="T43" fmla="*/ 467 h 1517"/>
                  <a:gd name="T44" fmla="*/ 108 w 926"/>
                  <a:gd name="T45" fmla="*/ 550 h 1517"/>
                  <a:gd name="T46" fmla="*/ 146 w 926"/>
                  <a:gd name="T47" fmla="*/ 624 h 1517"/>
                  <a:gd name="T48" fmla="*/ 199 w 926"/>
                  <a:gd name="T49" fmla="*/ 688 h 1517"/>
                  <a:gd name="T50" fmla="*/ 199 w 926"/>
                  <a:gd name="T51" fmla="*/ 739 h 1517"/>
                  <a:gd name="T52" fmla="*/ 113 w 926"/>
                  <a:gd name="T53" fmla="*/ 819 h 1517"/>
                  <a:gd name="T54" fmla="*/ 41 w 926"/>
                  <a:gd name="T55" fmla="*/ 927 h 1517"/>
                  <a:gd name="T56" fmla="*/ 12 w 926"/>
                  <a:gd name="T57" fmla="*/ 1004 h 1517"/>
                  <a:gd name="T58" fmla="*/ 0 w 926"/>
                  <a:gd name="T59" fmla="*/ 1092 h 1517"/>
                  <a:gd name="T60" fmla="*/ 9 w 926"/>
                  <a:gd name="T61" fmla="*/ 1192 h 1517"/>
                  <a:gd name="T62" fmla="*/ 28 w 926"/>
                  <a:gd name="T63" fmla="*/ 1254 h 1517"/>
                  <a:gd name="T64" fmla="*/ 75 w 926"/>
                  <a:gd name="T65" fmla="*/ 1334 h 1517"/>
                  <a:gd name="T66" fmla="*/ 154 w 926"/>
                  <a:gd name="T67" fmla="*/ 1409 h 1517"/>
                  <a:gd name="T68" fmla="*/ 219 w 926"/>
                  <a:gd name="T69" fmla="*/ 1441 h 1517"/>
                  <a:gd name="T70" fmla="*/ 299 w 926"/>
                  <a:gd name="T71" fmla="*/ 1459 h 1517"/>
                  <a:gd name="T72" fmla="*/ 321 w 926"/>
                  <a:gd name="T73" fmla="*/ 1469 h 1517"/>
                  <a:gd name="T74" fmla="*/ 338 w 926"/>
                  <a:gd name="T75" fmla="*/ 1494 h 1517"/>
                  <a:gd name="T76" fmla="*/ 421 w 926"/>
                  <a:gd name="T77" fmla="*/ 1514 h 1517"/>
                  <a:gd name="T78" fmla="*/ 617 w 926"/>
                  <a:gd name="T79" fmla="*/ 1511 h 1517"/>
                  <a:gd name="T80" fmla="*/ 714 w 926"/>
                  <a:gd name="T81" fmla="*/ 1504 h 1517"/>
                  <a:gd name="T82" fmla="*/ 786 w 926"/>
                  <a:gd name="T83" fmla="*/ 1494 h 1517"/>
                  <a:gd name="T84" fmla="*/ 832 w 926"/>
                  <a:gd name="T85" fmla="*/ 1461 h 1517"/>
                  <a:gd name="T86" fmla="*/ 841 w 926"/>
                  <a:gd name="T87" fmla="*/ 1434 h 1517"/>
                  <a:gd name="T88" fmla="*/ 835 w 926"/>
                  <a:gd name="T89" fmla="*/ 1398 h 1517"/>
                  <a:gd name="T90" fmla="*/ 805 w 926"/>
                  <a:gd name="T91" fmla="*/ 1346 h 1517"/>
                  <a:gd name="T92" fmla="*/ 762 w 926"/>
                  <a:gd name="T93" fmla="*/ 1317 h 1517"/>
                  <a:gd name="T94" fmla="*/ 747 w 926"/>
                  <a:gd name="T95" fmla="*/ 1060 h 1517"/>
                  <a:gd name="T96" fmla="*/ 779 w 926"/>
                  <a:gd name="T97" fmla="*/ 1060 h 1517"/>
                  <a:gd name="T98" fmla="*/ 819 w 926"/>
                  <a:gd name="T99" fmla="*/ 1044 h 1517"/>
                  <a:gd name="T100" fmla="*/ 857 w 926"/>
                  <a:gd name="T101" fmla="*/ 1001 h 1517"/>
                  <a:gd name="T102" fmla="*/ 872 w 926"/>
                  <a:gd name="T103" fmla="*/ 955 h 1517"/>
                  <a:gd name="T104" fmla="*/ 870 w 926"/>
                  <a:gd name="T105" fmla="*/ 918 h 1517"/>
                  <a:gd name="T106" fmla="*/ 835 w 926"/>
                  <a:gd name="T107" fmla="*/ 868 h 1517"/>
                  <a:gd name="T108" fmla="*/ 770 w 926"/>
                  <a:gd name="T109" fmla="*/ 836 h 1517"/>
                  <a:gd name="T110" fmla="*/ 709 w 926"/>
                  <a:gd name="T111" fmla="*/ 836 h 1517"/>
                  <a:gd name="T112" fmla="*/ 687 w 926"/>
                  <a:gd name="T113" fmla="*/ 849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6" h="1517">
                    <a:moveTo>
                      <a:pt x="687" y="849"/>
                    </a:moveTo>
                    <a:lnTo>
                      <a:pt x="643" y="803"/>
                    </a:lnTo>
                    <a:lnTo>
                      <a:pt x="643" y="803"/>
                    </a:lnTo>
                    <a:lnTo>
                      <a:pt x="677" y="793"/>
                    </a:lnTo>
                    <a:lnTo>
                      <a:pt x="710" y="780"/>
                    </a:lnTo>
                    <a:lnTo>
                      <a:pt x="739" y="764"/>
                    </a:lnTo>
                    <a:lnTo>
                      <a:pt x="768" y="747"/>
                    </a:lnTo>
                    <a:lnTo>
                      <a:pt x="792" y="728"/>
                    </a:lnTo>
                    <a:lnTo>
                      <a:pt x="816" y="707"/>
                    </a:lnTo>
                    <a:lnTo>
                      <a:pt x="837" y="684"/>
                    </a:lnTo>
                    <a:lnTo>
                      <a:pt x="855" y="658"/>
                    </a:lnTo>
                    <a:lnTo>
                      <a:pt x="872" y="632"/>
                    </a:lnTo>
                    <a:lnTo>
                      <a:pt x="887" y="604"/>
                    </a:lnTo>
                    <a:lnTo>
                      <a:pt x="898" y="573"/>
                    </a:lnTo>
                    <a:lnTo>
                      <a:pt x="908" y="543"/>
                    </a:lnTo>
                    <a:lnTo>
                      <a:pt x="916" y="512"/>
                    </a:lnTo>
                    <a:lnTo>
                      <a:pt x="921" y="479"/>
                    </a:lnTo>
                    <a:lnTo>
                      <a:pt x="924" y="444"/>
                    </a:lnTo>
                    <a:lnTo>
                      <a:pt x="926" y="410"/>
                    </a:lnTo>
                    <a:lnTo>
                      <a:pt x="926" y="410"/>
                    </a:lnTo>
                    <a:lnTo>
                      <a:pt x="926" y="388"/>
                    </a:lnTo>
                    <a:lnTo>
                      <a:pt x="924" y="368"/>
                    </a:lnTo>
                    <a:lnTo>
                      <a:pt x="921" y="346"/>
                    </a:lnTo>
                    <a:lnTo>
                      <a:pt x="918" y="326"/>
                    </a:lnTo>
                    <a:lnTo>
                      <a:pt x="914" y="308"/>
                    </a:lnTo>
                    <a:lnTo>
                      <a:pt x="910" y="288"/>
                    </a:lnTo>
                    <a:lnTo>
                      <a:pt x="904" y="269"/>
                    </a:lnTo>
                    <a:lnTo>
                      <a:pt x="897" y="250"/>
                    </a:lnTo>
                    <a:lnTo>
                      <a:pt x="890" y="232"/>
                    </a:lnTo>
                    <a:lnTo>
                      <a:pt x="882" y="214"/>
                    </a:lnTo>
                    <a:lnTo>
                      <a:pt x="872" y="197"/>
                    </a:lnTo>
                    <a:lnTo>
                      <a:pt x="864" y="181"/>
                    </a:lnTo>
                    <a:lnTo>
                      <a:pt x="852" y="164"/>
                    </a:lnTo>
                    <a:lnTo>
                      <a:pt x="841" y="150"/>
                    </a:lnTo>
                    <a:lnTo>
                      <a:pt x="829" y="134"/>
                    </a:lnTo>
                    <a:lnTo>
                      <a:pt x="816" y="120"/>
                    </a:lnTo>
                    <a:lnTo>
                      <a:pt x="803" y="107"/>
                    </a:lnTo>
                    <a:lnTo>
                      <a:pt x="789" y="94"/>
                    </a:lnTo>
                    <a:lnTo>
                      <a:pt x="773" y="82"/>
                    </a:lnTo>
                    <a:lnTo>
                      <a:pt x="758" y="71"/>
                    </a:lnTo>
                    <a:lnTo>
                      <a:pt x="742" y="59"/>
                    </a:lnTo>
                    <a:lnTo>
                      <a:pt x="724" y="49"/>
                    </a:lnTo>
                    <a:lnTo>
                      <a:pt x="706" y="41"/>
                    </a:lnTo>
                    <a:lnTo>
                      <a:pt x="687" y="32"/>
                    </a:lnTo>
                    <a:lnTo>
                      <a:pt x="668" y="25"/>
                    </a:lnTo>
                    <a:lnTo>
                      <a:pt x="648" y="19"/>
                    </a:lnTo>
                    <a:lnTo>
                      <a:pt x="628" y="13"/>
                    </a:lnTo>
                    <a:lnTo>
                      <a:pt x="607" y="9"/>
                    </a:lnTo>
                    <a:lnTo>
                      <a:pt x="585" y="5"/>
                    </a:lnTo>
                    <a:lnTo>
                      <a:pt x="564" y="3"/>
                    </a:lnTo>
                    <a:lnTo>
                      <a:pt x="541" y="0"/>
                    </a:lnTo>
                    <a:lnTo>
                      <a:pt x="516" y="0"/>
                    </a:lnTo>
                    <a:lnTo>
                      <a:pt x="516" y="0"/>
                    </a:lnTo>
                    <a:lnTo>
                      <a:pt x="496" y="0"/>
                    </a:lnTo>
                    <a:lnTo>
                      <a:pt x="475" y="3"/>
                    </a:lnTo>
                    <a:lnTo>
                      <a:pt x="454" y="6"/>
                    </a:lnTo>
                    <a:lnTo>
                      <a:pt x="433" y="9"/>
                    </a:lnTo>
                    <a:lnTo>
                      <a:pt x="413" y="15"/>
                    </a:lnTo>
                    <a:lnTo>
                      <a:pt x="393" y="21"/>
                    </a:lnTo>
                    <a:lnTo>
                      <a:pt x="374" y="28"/>
                    </a:lnTo>
                    <a:lnTo>
                      <a:pt x="354" y="35"/>
                    </a:lnTo>
                    <a:lnTo>
                      <a:pt x="335" y="44"/>
                    </a:lnTo>
                    <a:lnTo>
                      <a:pt x="317" y="54"/>
                    </a:lnTo>
                    <a:lnTo>
                      <a:pt x="298" y="64"/>
                    </a:lnTo>
                    <a:lnTo>
                      <a:pt x="281" y="75"/>
                    </a:lnTo>
                    <a:lnTo>
                      <a:pt x="263" y="87"/>
                    </a:lnTo>
                    <a:lnTo>
                      <a:pt x="248" y="100"/>
                    </a:lnTo>
                    <a:lnTo>
                      <a:pt x="232" y="112"/>
                    </a:lnTo>
                    <a:lnTo>
                      <a:pt x="216" y="127"/>
                    </a:lnTo>
                    <a:lnTo>
                      <a:pt x="202" y="143"/>
                    </a:lnTo>
                    <a:lnTo>
                      <a:pt x="187" y="157"/>
                    </a:lnTo>
                    <a:lnTo>
                      <a:pt x="174" y="174"/>
                    </a:lnTo>
                    <a:lnTo>
                      <a:pt x="161" y="190"/>
                    </a:lnTo>
                    <a:lnTo>
                      <a:pt x="150" y="207"/>
                    </a:lnTo>
                    <a:lnTo>
                      <a:pt x="140" y="224"/>
                    </a:lnTo>
                    <a:lnTo>
                      <a:pt x="130" y="243"/>
                    </a:lnTo>
                    <a:lnTo>
                      <a:pt x="121" y="262"/>
                    </a:lnTo>
                    <a:lnTo>
                      <a:pt x="113" y="280"/>
                    </a:lnTo>
                    <a:lnTo>
                      <a:pt x="105" y="301"/>
                    </a:lnTo>
                    <a:lnTo>
                      <a:pt x="100" y="321"/>
                    </a:lnTo>
                    <a:lnTo>
                      <a:pt x="94" y="341"/>
                    </a:lnTo>
                    <a:lnTo>
                      <a:pt x="90" y="361"/>
                    </a:lnTo>
                    <a:lnTo>
                      <a:pt x="87" y="381"/>
                    </a:lnTo>
                    <a:lnTo>
                      <a:pt x="85" y="402"/>
                    </a:lnTo>
                    <a:lnTo>
                      <a:pt x="85" y="423"/>
                    </a:lnTo>
                    <a:lnTo>
                      <a:pt x="85" y="423"/>
                    </a:lnTo>
                    <a:lnTo>
                      <a:pt x="85" y="446"/>
                    </a:lnTo>
                    <a:lnTo>
                      <a:pt x="88" y="467"/>
                    </a:lnTo>
                    <a:lnTo>
                      <a:pt x="91" y="489"/>
                    </a:lnTo>
                    <a:lnTo>
                      <a:pt x="95" y="509"/>
                    </a:lnTo>
                    <a:lnTo>
                      <a:pt x="101" y="530"/>
                    </a:lnTo>
                    <a:lnTo>
                      <a:pt x="108" y="550"/>
                    </a:lnTo>
                    <a:lnTo>
                      <a:pt x="115" y="569"/>
                    </a:lnTo>
                    <a:lnTo>
                      <a:pt x="124" y="588"/>
                    </a:lnTo>
                    <a:lnTo>
                      <a:pt x="134" y="606"/>
                    </a:lnTo>
                    <a:lnTo>
                      <a:pt x="146" y="624"/>
                    </a:lnTo>
                    <a:lnTo>
                      <a:pt x="157" y="641"/>
                    </a:lnTo>
                    <a:lnTo>
                      <a:pt x="170" y="658"/>
                    </a:lnTo>
                    <a:lnTo>
                      <a:pt x="184" y="674"/>
                    </a:lnTo>
                    <a:lnTo>
                      <a:pt x="199" y="688"/>
                    </a:lnTo>
                    <a:lnTo>
                      <a:pt x="215" y="703"/>
                    </a:lnTo>
                    <a:lnTo>
                      <a:pt x="230" y="717"/>
                    </a:lnTo>
                    <a:lnTo>
                      <a:pt x="230" y="717"/>
                    </a:lnTo>
                    <a:lnTo>
                      <a:pt x="199" y="739"/>
                    </a:lnTo>
                    <a:lnTo>
                      <a:pt x="180" y="754"/>
                    </a:lnTo>
                    <a:lnTo>
                      <a:pt x="158" y="773"/>
                    </a:lnTo>
                    <a:lnTo>
                      <a:pt x="136" y="795"/>
                    </a:lnTo>
                    <a:lnTo>
                      <a:pt x="113" y="819"/>
                    </a:lnTo>
                    <a:lnTo>
                      <a:pt x="91" y="846"/>
                    </a:lnTo>
                    <a:lnTo>
                      <a:pt x="69" y="876"/>
                    </a:lnTo>
                    <a:lnTo>
                      <a:pt x="49" y="909"/>
                    </a:lnTo>
                    <a:lnTo>
                      <a:pt x="41" y="927"/>
                    </a:lnTo>
                    <a:lnTo>
                      <a:pt x="32" y="945"/>
                    </a:lnTo>
                    <a:lnTo>
                      <a:pt x="25" y="964"/>
                    </a:lnTo>
                    <a:lnTo>
                      <a:pt x="18" y="984"/>
                    </a:lnTo>
                    <a:lnTo>
                      <a:pt x="12" y="1004"/>
                    </a:lnTo>
                    <a:lnTo>
                      <a:pt x="8" y="1024"/>
                    </a:lnTo>
                    <a:lnTo>
                      <a:pt x="3" y="1047"/>
                    </a:lnTo>
                    <a:lnTo>
                      <a:pt x="0" y="1069"/>
                    </a:lnTo>
                    <a:lnTo>
                      <a:pt x="0" y="1092"/>
                    </a:lnTo>
                    <a:lnTo>
                      <a:pt x="0" y="1116"/>
                    </a:lnTo>
                    <a:lnTo>
                      <a:pt x="0" y="1141"/>
                    </a:lnTo>
                    <a:lnTo>
                      <a:pt x="5" y="1166"/>
                    </a:lnTo>
                    <a:lnTo>
                      <a:pt x="9" y="1192"/>
                    </a:lnTo>
                    <a:lnTo>
                      <a:pt x="15" y="1218"/>
                    </a:lnTo>
                    <a:lnTo>
                      <a:pt x="15" y="1218"/>
                    </a:lnTo>
                    <a:lnTo>
                      <a:pt x="18" y="1228"/>
                    </a:lnTo>
                    <a:lnTo>
                      <a:pt x="28" y="1254"/>
                    </a:lnTo>
                    <a:lnTo>
                      <a:pt x="35" y="1273"/>
                    </a:lnTo>
                    <a:lnTo>
                      <a:pt x="46" y="1291"/>
                    </a:lnTo>
                    <a:lnTo>
                      <a:pt x="59" y="1313"/>
                    </a:lnTo>
                    <a:lnTo>
                      <a:pt x="75" y="1334"/>
                    </a:lnTo>
                    <a:lnTo>
                      <a:pt x="94" y="1357"/>
                    </a:lnTo>
                    <a:lnTo>
                      <a:pt x="115" y="1379"/>
                    </a:lnTo>
                    <a:lnTo>
                      <a:pt x="140" y="1399"/>
                    </a:lnTo>
                    <a:lnTo>
                      <a:pt x="154" y="1409"/>
                    </a:lnTo>
                    <a:lnTo>
                      <a:pt x="169" y="1418"/>
                    </a:lnTo>
                    <a:lnTo>
                      <a:pt x="184" y="1426"/>
                    </a:lnTo>
                    <a:lnTo>
                      <a:pt x="202" y="1435"/>
                    </a:lnTo>
                    <a:lnTo>
                      <a:pt x="219" y="1441"/>
                    </a:lnTo>
                    <a:lnTo>
                      <a:pt x="238" y="1448"/>
                    </a:lnTo>
                    <a:lnTo>
                      <a:pt x="258" y="1452"/>
                    </a:lnTo>
                    <a:lnTo>
                      <a:pt x="278" y="1456"/>
                    </a:lnTo>
                    <a:lnTo>
                      <a:pt x="299" y="1459"/>
                    </a:lnTo>
                    <a:lnTo>
                      <a:pt x="322" y="1462"/>
                    </a:lnTo>
                    <a:lnTo>
                      <a:pt x="322" y="1462"/>
                    </a:lnTo>
                    <a:lnTo>
                      <a:pt x="321" y="1465"/>
                    </a:lnTo>
                    <a:lnTo>
                      <a:pt x="321" y="1469"/>
                    </a:lnTo>
                    <a:lnTo>
                      <a:pt x="322" y="1475"/>
                    </a:lnTo>
                    <a:lnTo>
                      <a:pt x="324" y="1481"/>
                    </a:lnTo>
                    <a:lnTo>
                      <a:pt x="329" y="1487"/>
                    </a:lnTo>
                    <a:lnTo>
                      <a:pt x="338" y="1494"/>
                    </a:lnTo>
                    <a:lnTo>
                      <a:pt x="351" y="1500"/>
                    </a:lnTo>
                    <a:lnTo>
                      <a:pt x="368" y="1505"/>
                    </a:lnTo>
                    <a:lnTo>
                      <a:pt x="391" y="1511"/>
                    </a:lnTo>
                    <a:lnTo>
                      <a:pt x="421" y="1514"/>
                    </a:lnTo>
                    <a:lnTo>
                      <a:pt x="457" y="1517"/>
                    </a:lnTo>
                    <a:lnTo>
                      <a:pt x="502" y="1517"/>
                    </a:lnTo>
                    <a:lnTo>
                      <a:pt x="555" y="1515"/>
                    </a:lnTo>
                    <a:lnTo>
                      <a:pt x="617" y="1511"/>
                    </a:lnTo>
                    <a:lnTo>
                      <a:pt x="689" y="1504"/>
                    </a:lnTo>
                    <a:lnTo>
                      <a:pt x="689" y="1504"/>
                    </a:lnTo>
                    <a:lnTo>
                      <a:pt x="696" y="1504"/>
                    </a:lnTo>
                    <a:lnTo>
                      <a:pt x="714" y="1504"/>
                    </a:lnTo>
                    <a:lnTo>
                      <a:pt x="742" y="1502"/>
                    </a:lnTo>
                    <a:lnTo>
                      <a:pt x="756" y="1501"/>
                    </a:lnTo>
                    <a:lnTo>
                      <a:pt x="772" y="1497"/>
                    </a:lnTo>
                    <a:lnTo>
                      <a:pt x="786" y="1494"/>
                    </a:lnTo>
                    <a:lnTo>
                      <a:pt x="801" y="1488"/>
                    </a:lnTo>
                    <a:lnTo>
                      <a:pt x="814" y="1481"/>
                    </a:lnTo>
                    <a:lnTo>
                      <a:pt x="824" y="1472"/>
                    </a:lnTo>
                    <a:lnTo>
                      <a:pt x="832" y="1461"/>
                    </a:lnTo>
                    <a:lnTo>
                      <a:pt x="837" y="1455"/>
                    </a:lnTo>
                    <a:lnTo>
                      <a:pt x="838" y="1448"/>
                    </a:lnTo>
                    <a:lnTo>
                      <a:pt x="841" y="1441"/>
                    </a:lnTo>
                    <a:lnTo>
                      <a:pt x="841" y="1434"/>
                    </a:lnTo>
                    <a:lnTo>
                      <a:pt x="841" y="1425"/>
                    </a:lnTo>
                    <a:lnTo>
                      <a:pt x="839" y="1415"/>
                    </a:lnTo>
                    <a:lnTo>
                      <a:pt x="839" y="1415"/>
                    </a:lnTo>
                    <a:lnTo>
                      <a:pt x="835" y="1398"/>
                    </a:lnTo>
                    <a:lnTo>
                      <a:pt x="829" y="1382"/>
                    </a:lnTo>
                    <a:lnTo>
                      <a:pt x="822" y="1367"/>
                    </a:lnTo>
                    <a:lnTo>
                      <a:pt x="815" y="1356"/>
                    </a:lnTo>
                    <a:lnTo>
                      <a:pt x="805" y="1346"/>
                    </a:lnTo>
                    <a:lnTo>
                      <a:pt x="795" y="1336"/>
                    </a:lnTo>
                    <a:lnTo>
                      <a:pt x="785" y="1329"/>
                    </a:lnTo>
                    <a:lnTo>
                      <a:pt x="773" y="1323"/>
                    </a:lnTo>
                    <a:lnTo>
                      <a:pt x="762" y="1317"/>
                    </a:lnTo>
                    <a:lnTo>
                      <a:pt x="752" y="1313"/>
                    </a:lnTo>
                    <a:lnTo>
                      <a:pt x="729" y="1306"/>
                    </a:lnTo>
                    <a:lnTo>
                      <a:pt x="694" y="1299"/>
                    </a:lnTo>
                    <a:lnTo>
                      <a:pt x="747" y="1060"/>
                    </a:lnTo>
                    <a:lnTo>
                      <a:pt x="747" y="1060"/>
                    </a:lnTo>
                    <a:lnTo>
                      <a:pt x="752" y="1062"/>
                    </a:lnTo>
                    <a:lnTo>
                      <a:pt x="763" y="1062"/>
                    </a:lnTo>
                    <a:lnTo>
                      <a:pt x="779" y="1060"/>
                    </a:lnTo>
                    <a:lnTo>
                      <a:pt x="789" y="1059"/>
                    </a:lnTo>
                    <a:lnTo>
                      <a:pt x="799" y="1054"/>
                    </a:lnTo>
                    <a:lnTo>
                      <a:pt x="809" y="1050"/>
                    </a:lnTo>
                    <a:lnTo>
                      <a:pt x="819" y="1044"/>
                    </a:lnTo>
                    <a:lnTo>
                      <a:pt x="831" y="1037"/>
                    </a:lnTo>
                    <a:lnTo>
                      <a:pt x="839" y="1027"/>
                    </a:lnTo>
                    <a:lnTo>
                      <a:pt x="849" y="1016"/>
                    </a:lnTo>
                    <a:lnTo>
                      <a:pt x="857" y="1001"/>
                    </a:lnTo>
                    <a:lnTo>
                      <a:pt x="864" y="985"/>
                    </a:lnTo>
                    <a:lnTo>
                      <a:pt x="870" y="965"/>
                    </a:lnTo>
                    <a:lnTo>
                      <a:pt x="870" y="965"/>
                    </a:lnTo>
                    <a:lnTo>
                      <a:pt x="872" y="955"/>
                    </a:lnTo>
                    <a:lnTo>
                      <a:pt x="872" y="945"/>
                    </a:lnTo>
                    <a:lnTo>
                      <a:pt x="872" y="937"/>
                    </a:lnTo>
                    <a:lnTo>
                      <a:pt x="871" y="927"/>
                    </a:lnTo>
                    <a:lnTo>
                      <a:pt x="870" y="918"/>
                    </a:lnTo>
                    <a:lnTo>
                      <a:pt x="867" y="909"/>
                    </a:lnTo>
                    <a:lnTo>
                      <a:pt x="858" y="894"/>
                    </a:lnTo>
                    <a:lnTo>
                      <a:pt x="848" y="881"/>
                    </a:lnTo>
                    <a:lnTo>
                      <a:pt x="835" y="868"/>
                    </a:lnTo>
                    <a:lnTo>
                      <a:pt x="821" y="858"/>
                    </a:lnTo>
                    <a:lnTo>
                      <a:pt x="805" y="848"/>
                    </a:lnTo>
                    <a:lnTo>
                      <a:pt x="788" y="842"/>
                    </a:lnTo>
                    <a:lnTo>
                      <a:pt x="770" y="836"/>
                    </a:lnTo>
                    <a:lnTo>
                      <a:pt x="753" y="833"/>
                    </a:lnTo>
                    <a:lnTo>
                      <a:pt x="737" y="832"/>
                    </a:lnTo>
                    <a:lnTo>
                      <a:pt x="722" y="833"/>
                    </a:lnTo>
                    <a:lnTo>
                      <a:pt x="709" y="836"/>
                    </a:lnTo>
                    <a:lnTo>
                      <a:pt x="696" y="842"/>
                    </a:lnTo>
                    <a:lnTo>
                      <a:pt x="691" y="846"/>
                    </a:lnTo>
                    <a:lnTo>
                      <a:pt x="687" y="849"/>
                    </a:lnTo>
                    <a:lnTo>
                      <a:pt x="687" y="84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 name="Freeform 39"/>
              <p:cNvSpPr>
                <a:spLocks noEditPoints="1"/>
              </p:cNvSpPr>
              <p:nvPr/>
            </p:nvSpPr>
            <p:spPr bwMode="auto">
              <a:xfrm>
                <a:off x="4156916" y="5447528"/>
                <a:ext cx="687827" cy="1103867"/>
              </a:xfrm>
              <a:custGeom>
                <a:avLst/>
                <a:gdLst>
                  <a:gd name="T0" fmla="*/ 4 w 987"/>
                  <a:gd name="T1" fmla="*/ 1199 h 1583"/>
                  <a:gd name="T2" fmla="*/ 123 w 987"/>
                  <a:gd name="T3" fmla="*/ 1435 h 1583"/>
                  <a:gd name="T4" fmla="*/ 317 w 987"/>
                  <a:gd name="T5" fmla="*/ 1518 h 1583"/>
                  <a:gd name="T6" fmla="*/ 461 w 987"/>
                  <a:gd name="T7" fmla="*/ 1577 h 1583"/>
                  <a:gd name="T8" fmla="*/ 740 w 987"/>
                  <a:gd name="T9" fmla="*/ 1567 h 1583"/>
                  <a:gd name="T10" fmla="*/ 877 w 987"/>
                  <a:gd name="T11" fmla="*/ 1522 h 1583"/>
                  <a:gd name="T12" fmla="*/ 889 w 987"/>
                  <a:gd name="T13" fmla="*/ 1395 h 1583"/>
                  <a:gd name="T14" fmla="*/ 767 w 987"/>
                  <a:gd name="T15" fmla="*/ 1254 h 1583"/>
                  <a:gd name="T16" fmla="*/ 872 w 987"/>
                  <a:gd name="T17" fmla="*/ 1102 h 1583"/>
                  <a:gd name="T18" fmla="*/ 928 w 987"/>
                  <a:gd name="T19" fmla="*/ 980 h 1583"/>
                  <a:gd name="T20" fmla="*/ 836 w 987"/>
                  <a:gd name="T21" fmla="*/ 846 h 1583"/>
                  <a:gd name="T22" fmla="*/ 836 w 987"/>
                  <a:gd name="T23" fmla="*/ 786 h 1583"/>
                  <a:gd name="T24" fmla="*/ 982 w 987"/>
                  <a:gd name="T25" fmla="*/ 510 h 1583"/>
                  <a:gd name="T26" fmla="*/ 945 w 987"/>
                  <a:gd name="T27" fmla="*/ 242 h 1583"/>
                  <a:gd name="T28" fmla="*/ 781 w 987"/>
                  <a:gd name="T29" fmla="*/ 58 h 1583"/>
                  <a:gd name="T30" fmla="*/ 560 w 987"/>
                  <a:gd name="T31" fmla="*/ 0 h 1583"/>
                  <a:gd name="T32" fmla="*/ 227 w 987"/>
                  <a:gd name="T33" fmla="*/ 131 h 1583"/>
                  <a:gd name="T34" fmla="*/ 89 w 987"/>
                  <a:gd name="T35" fmla="*/ 384 h 1583"/>
                  <a:gd name="T36" fmla="*/ 115 w 987"/>
                  <a:gd name="T37" fmla="*/ 603 h 1583"/>
                  <a:gd name="T38" fmla="*/ 126 w 987"/>
                  <a:gd name="T39" fmla="*/ 822 h 1583"/>
                  <a:gd name="T40" fmla="*/ 149 w 987"/>
                  <a:gd name="T41" fmla="*/ 494 h 1583"/>
                  <a:gd name="T42" fmla="*/ 215 w 987"/>
                  <a:gd name="T43" fmla="*/ 240 h 1583"/>
                  <a:gd name="T44" fmla="*/ 501 w 987"/>
                  <a:gd name="T45" fmla="*/ 68 h 1583"/>
                  <a:gd name="T46" fmla="*/ 764 w 987"/>
                  <a:gd name="T47" fmla="*/ 121 h 1583"/>
                  <a:gd name="T48" fmla="*/ 895 w 987"/>
                  <a:gd name="T49" fmla="*/ 285 h 1583"/>
                  <a:gd name="T50" fmla="*/ 916 w 987"/>
                  <a:gd name="T51" fmla="*/ 523 h 1583"/>
                  <a:gd name="T52" fmla="*/ 803 w 987"/>
                  <a:gd name="T53" fmla="*/ 733 h 1583"/>
                  <a:gd name="T54" fmla="*/ 534 w 987"/>
                  <a:gd name="T55" fmla="*/ 779 h 1583"/>
                  <a:gd name="T56" fmla="*/ 244 w 987"/>
                  <a:gd name="T57" fmla="*/ 682 h 1583"/>
                  <a:gd name="T58" fmla="*/ 827 w 987"/>
                  <a:gd name="T59" fmla="*/ 1485 h 1583"/>
                  <a:gd name="T60" fmla="*/ 747 w 987"/>
                  <a:gd name="T61" fmla="*/ 1432 h 1583"/>
                  <a:gd name="T62" fmla="*/ 613 w 987"/>
                  <a:gd name="T63" fmla="*/ 1329 h 1583"/>
                  <a:gd name="T64" fmla="*/ 701 w 987"/>
                  <a:gd name="T65" fmla="*/ 1126 h 1583"/>
                  <a:gd name="T66" fmla="*/ 685 w 987"/>
                  <a:gd name="T67" fmla="*/ 1320 h 1583"/>
                  <a:gd name="T68" fmla="*/ 735 w 987"/>
                  <a:gd name="T69" fmla="*/ 1362 h 1583"/>
                  <a:gd name="T70" fmla="*/ 836 w 987"/>
                  <a:gd name="T71" fmla="*/ 1436 h 1583"/>
                  <a:gd name="T72" fmla="*/ 866 w 987"/>
                  <a:gd name="T73" fmla="*/ 982 h 1583"/>
                  <a:gd name="T74" fmla="*/ 807 w 987"/>
                  <a:gd name="T75" fmla="*/ 1057 h 1583"/>
                  <a:gd name="T76" fmla="*/ 768 w 987"/>
                  <a:gd name="T77" fmla="*/ 928 h 1583"/>
                  <a:gd name="T78" fmla="*/ 846 w 987"/>
                  <a:gd name="T79" fmla="*/ 925 h 1583"/>
                  <a:gd name="T80" fmla="*/ 392 w 987"/>
                  <a:gd name="T81" fmla="*/ 789 h 1583"/>
                  <a:gd name="T82" fmla="*/ 705 w 987"/>
                  <a:gd name="T83" fmla="*/ 954 h 1583"/>
                  <a:gd name="T84" fmla="*/ 705 w 987"/>
                  <a:gd name="T85" fmla="*/ 1061 h 1583"/>
                  <a:gd name="T86" fmla="*/ 478 w 987"/>
                  <a:gd name="T87" fmla="*/ 977 h 1583"/>
                  <a:gd name="T88" fmla="*/ 254 w 987"/>
                  <a:gd name="T89" fmla="*/ 918 h 1583"/>
                  <a:gd name="T90" fmla="*/ 263 w 987"/>
                  <a:gd name="T91" fmla="*/ 971 h 1583"/>
                  <a:gd name="T92" fmla="*/ 268 w 987"/>
                  <a:gd name="T93" fmla="*/ 1030 h 1583"/>
                  <a:gd name="T94" fmla="*/ 261 w 987"/>
                  <a:gd name="T95" fmla="*/ 1123 h 1583"/>
                  <a:gd name="T96" fmla="*/ 314 w 987"/>
                  <a:gd name="T97" fmla="*/ 1076 h 1583"/>
                  <a:gd name="T98" fmla="*/ 610 w 987"/>
                  <a:gd name="T99" fmla="*/ 1109 h 1583"/>
                  <a:gd name="T100" fmla="*/ 540 w 987"/>
                  <a:gd name="T101" fmla="*/ 1340 h 1583"/>
                  <a:gd name="T102" fmla="*/ 593 w 987"/>
                  <a:gd name="T103" fmla="*/ 1389 h 1583"/>
                  <a:gd name="T104" fmla="*/ 689 w 987"/>
                  <a:gd name="T105" fmla="*/ 1462 h 1583"/>
                  <a:gd name="T106" fmla="*/ 554 w 987"/>
                  <a:gd name="T107" fmla="*/ 1518 h 1583"/>
                  <a:gd name="T108" fmla="*/ 380 w 987"/>
                  <a:gd name="T109" fmla="*/ 1423 h 1583"/>
                  <a:gd name="T110" fmla="*/ 451 w 987"/>
                  <a:gd name="T111" fmla="*/ 1252 h 1583"/>
                  <a:gd name="T112" fmla="*/ 429 w 987"/>
                  <a:gd name="T113" fmla="*/ 1117 h 1583"/>
                  <a:gd name="T114" fmla="*/ 395 w 987"/>
                  <a:gd name="T115" fmla="*/ 1161 h 1583"/>
                  <a:gd name="T116" fmla="*/ 323 w 987"/>
                  <a:gd name="T117" fmla="*/ 1396 h 1583"/>
                  <a:gd name="T118" fmla="*/ 191 w 987"/>
                  <a:gd name="T119" fmla="*/ 1408 h 1583"/>
                  <a:gd name="T120" fmla="*/ 69 w 987"/>
                  <a:gd name="T121" fmla="*/ 1204 h 1583"/>
                  <a:gd name="T122" fmla="*/ 92 w 987"/>
                  <a:gd name="T123" fmla="*/ 984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7" h="1583">
                    <a:moveTo>
                      <a:pt x="36" y="957"/>
                    </a:moveTo>
                    <a:lnTo>
                      <a:pt x="36" y="957"/>
                    </a:lnTo>
                    <a:lnTo>
                      <a:pt x="27" y="978"/>
                    </a:lnTo>
                    <a:lnTo>
                      <a:pt x="18" y="1001"/>
                    </a:lnTo>
                    <a:lnTo>
                      <a:pt x="13" y="1024"/>
                    </a:lnTo>
                    <a:lnTo>
                      <a:pt x="7" y="1049"/>
                    </a:lnTo>
                    <a:lnTo>
                      <a:pt x="3" y="1073"/>
                    </a:lnTo>
                    <a:lnTo>
                      <a:pt x="1" y="1097"/>
                    </a:lnTo>
                    <a:lnTo>
                      <a:pt x="0" y="1122"/>
                    </a:lnTo>
                    <a:lnTo>
                      <a:pt x="0" y="1148"/>
                    </a:lnTo>
                    <a:lnTo>
                      <a:pt x="1" y="1173"/>
                    </a:lnTo>
                    <a:lnTo>
                      <a:pt x="4" y="1199"/>
                    </a:lnTo>
                    <a:lnTo>
                      <a:pt x="8" y="1224"/>
                    </a:lnTo>
                    <a:lnTo>
                      <a:pt x="14" y="1248"/>
                    </a:lnTo>
                    <a:lnTo>
                      <a:pt x="21" y="1273"/>
                    </a:lnTo>
                    <a:lnTo>
                      <a:pt x="30" y="1297"/>
                    </a:lnTo>
                    <a:lnTo>
                      <a:pt x="40" y="1320"/>
                    </a:lnTo>
                    <a:lnTo>
                      <a:pt x="51" y="1341"/>
                    </a:lnTo>
                    <a:lnTo>
                      <a:pt x="51" y="1341"/>
                    </a:lnTo>
                    <a:lnTo>
                      <a:pt x="67" y="1369"/>
                    </a:lnTo>
                    <a:lnTo>
                      <a:pt x="86" y="1396"/>
                    </a:lnTo>
                    <a:lnTo>
                      <a:pt x="97" y="1409"/>
                    </a:lnTo>
                    <a:lnTo>
                      <a:pt x="110" y="1422"/>
                    </a:lnTo>
                    <a:lnTo>
                      <a:pt x="123" y="1435"/>
                    </a:lnTo>
                    <a:lnTo>
                      <a:pt x="139" y="1448"/>
                    </a:lnTo>
                    <a:lnTo>
                      <a:pt x="155" y="1461"/>
                    </a:lnTo>
                    <a:lnTo>
                      <a:pt x="172" y="1471"/>
                    </a:lnTo>
                    <a:lnTo>
                      <a:pt x="191" y="1482"/>
                    </a:lnTo>
                    <a:lnTo>
                      <a:pt x="211" y="1491"/>
                    </a:lnTo>
                    <a:lnTo>
                      <a:pt x="232" y="1499"/>
                    </a:lnTo>
                    <a:lnTo>
                      <a:pt x="255" y="1507"/>
                    </a:lnTo>
                    <a:lnTo>
                      <a:pt x="280" y="1512"/>
                    </a:lnTo>
                    <a:lnTo>
                      <a:pt x="306" y="1517"/>
                    </a:lnTo>
                    <a:lnTo>
                      <a:pt x="306" y="1517"/>
                    </a:lnTo>
                    <a:lnTo>
                      <a:pt x="317" y="1518"/>
                    </a:lnTo>
                    <a:lnTo>
                      <a:pt x="317" y="1518"/>
                    </a:lnTo>
                    <a:lnTo>
                      <a:pt x="326" y="1518"/>
                    </a:lnTo>
                    <a:lnTo>
                      <a:pt x="326" y="1518"/>
                    </a:lnTo>
                    <a:lnTo>
                      <a:pt x="333" y="1532"/>
                    </a:lnTo>
                    <a:lnTo>
                      <a:pt x="337" y="1540"/>
                    </a:lnTo>
                    <a:lnTo>
                      <a:pt x="343" y="1547"/>
                    </a:lnTo>
                    <a:lnTo>
                      <a:pt x="350" y="1554"/>
                    </a:lnTo>
                    <a:lnTo>
                      <a:pt x="357" y="1558"/>
                    </a:lnTo>
                    <a:lnTo>
                      <a:pt x="365" y="1563"/>
                    </a:lnTo>
                    <a:lnTo>
                      <a:pt x="373" y="1565"/>
                    </a:lnTo>
                    <a:lnTo>
                      <a:pt x="373" y="1565"/>
                    </a:lnTo>
                    <a:lnTo>
                      <a:pt x="413" y="1571"/>
                    </a:lnTo>
                    <a:lnTo>
                      <a:pt x="461" y="1577"/>
                    </a:lnTo>
                    <a:lnTo>
                      <a:pt x="513" y="1581"/>
                    </a:lnTo>
                    <a:lnTo>
                      <a:pt x="566" y="1583"/>
                    </a:lnTo>
                    <a:lnTo>
                      <a:pt x="566" y="1583"/>
                    </a:lnTo>
                    <a:lnTo>
                      <a:pt x="600" y="1581"/>
                    </a:lnTo>
                    <a:lnTo>
                      <a:pt x="635" y="1578"/>
                    </a:lnTo>
                    <a:lnTo>
                      <a:pt x="666" y="1573"/>
                    </a:lnTo>
                    <a:lnTo>
                      <a:pt x="681" y="1570"/>
                    </a:lnTo>
                    <a:lnTo>
                      <a:pt x="694" y="1565"/>
                    </a:lnTo>
                    <a:lnTo>
                      <a:pt x="694" y="1565"/>
                    </a:lnTo>
                    <a:lnTo>
                      <a:pt x="717" y="1567"/>
                    </a:lnTo>
                    <a:lnTo>
                      <a:pt x="740" y="1567"/>
                    </a:lnTo>
                    <a:lnTo>
                      <a:pt x="740" y="1567"/>
                    </a:lnTo>
                    <a:lnTo>
                      <a:pt x="758" y="1567"/>
                    </a:lnTo>
                    <a:lnTo>
                      <a:pt x="777" y="1565"/>
                    </a:lnTo>
                    <a:lnTo>
                      <a:pt x="793" y="1564"/>
                    </a:lnTo>
                    <a:lnTo>
                      <a:pt x="808" y="1561"/>
                    </a:lnTo>
                    <a:lnTo>
                      <a:pt x="823" y="1557"/>
                    </a:lnTo>
                    <a:lnTo>
                      <a:pt x="834" y="1553"/>
                    </a:lnTo>
                    <a:lnTo>
                      <a:pt x="847" y="1547"/>
                    </a:lnTo>
                    <a:lnTo>
                      <a:pt x="857" y="1541"/>
                    </a:lnTo>
                    <a:lnTo>
                      <a:pt x="857" y="1541"/>
                    </a:lnTo>
                    <a:lnTo>
                      <a:pt x="865" y="1535"/>
                    </a:lnTo>
                    <a:lnTo>
                      <a:pt x="872" y="1530"/>
                    </a:lnTo>
                    <a:lnTo>
                      <a:pt x="877" y="1522"/>
                    </a:lnTo>
                    <a:lnTo>
                      <a:pt x="883" y="1515"/>
                    </a:lnTo>
                    <a:lnTo>
                      <a:pt x="888" y="1508"/>
                    </a:lnTo>
                    <a:lnTo>
                      <a:pt x="892" y="1501"/>
                    </a:lnTo>
                    <a:lnTo>
                      <a:pt x="895" y="1492"/>
                    </a:lnTo>
                    <a:lnTo>
                      <a:pt x="898" y="1484"/>
                    </a:lnTo>
                    <a:lnTo>
                      <a:pt x="898" y="1484"/>
                    </a:lnTo>
                    <a:lnTo>
                      <a:pt x="899" y="1466"/>
                    </a:lnTo>
                    <a:lnTo>
                      <a:pt x="900" y="1451"/>
                    </a:lnTo>
                    <a:lnTo>
                      <a:pt x="899" y="1436"/>
                    </a:lnTo>
                    <a:lnTo>
                      <a:pt x="898" y="1422"/>
                    </a:lnTo>
                    <a:lnTo>
                      <a:pt x="893" y="1408"/>
                    </a:lnTo>
                    <a:lnTo>
                      <a:pt x="889" y="1395"/>
                    </a:lnTo>
                    <a:lnTo>
                      <a:pt x="882" y="1382"/>
                    </a:lnTo>
                    <a:lnTo>
                      <a:pt x="873" y="1369"/>
                    </a:lnTo>
                    <a:lnTo>
                      <a:pt x="873" y="1369"/>
                    </a:lnTo>
                    <a:lnTo>
                      <a:pt x="860" y="1354"/>
                    </a:lnTo>
                    <a:lnTo>
                      <a:pt x="846" y="1343"/>
                    </a:lnTo>
                    <a:lnTo>
                      <a:pt x="831" y="1331"/>
                    </a:lnTo>
                    <a:lnTo>
                      <a:pt x="816" y="1323"/>
                    </a:lnTo>
                    <a:lnTo>
                      <a:pt x="798" y="1316"/>
                    </a:lnTo>
                    <a:lnTo>
                      <a:pt x="783" y="1310"/>
                    </a:lnTo>
                    <a:lnTo>
                      <a:pt x="754" y="1301"/>
                    </a:lnTo>
                    <a:lnTo>
                      <a:pt x="754" y="1301"/>
                    </a:lnTo>
                    <a:lnTo>
                      <a:pt x="767" y="1254"/>
                    </a:lnTo>
                    <a:lnTo>
                      <a:pt x="781" y="1196"/>
                    </a:lnTo>
                    <a:lnTo>
                      <a:pt x="781" y="1196"/>
                    </a:lnTo>
                    <a:lnTo>
                      <a:pt x="791" y="1162"/>
                    </a:lnTo>
                    <a:lnTo>
                      <a:pt x="796" y="1142"/>
                    </a:lnTo>
                    <a:lnTo>
                      <a:pt x="798" y="1120"/>
                    </a:lnTo>
                    <a:lnTo>
                      <a:pt x="798" y="1120"/>
                    </a:lnTo>
                    <a:lnTo>
                      <a:pt x="807" y="1120"/>
                    </a:lnTo>
                    <a:lnTo>
                      <a:pt x="807" y="1120"/>
                    </a:lnTo>
                    <a:lnTo>
                      <a:pt x="826" y="1119"/>
                    </a:lnTo>
                    <a:lnTo>
                      <a:pt x="844" y="1115"/>
                    </a:lnTo>
                    <a:lnTo>
                      <a:pt x="863" y="1106"/>
                    </a:lnTo>
                    <a:lnTo>
                      <a:pt x="872" y="1102"/>
                    </a:lnTo>
                    <a:lnTo>
                      <a:pt x="880" y="1094"/>
                    </a:lnTo>
                    <a:lnTo>
                      <a:pt x="889" y="1089"/>
                    </a:lnTo>
                    <a:lnTo>
                      <a:pt x="896" y="1080"/>
                    </a:lnTo>
                    <a:lnTo>
                      <a:pt x="903" y="1071"/>
                    </a:lnTo>
                    <a:lnTo>
                      <a:pt x="909" y="1063"/>
                    </a:lnTo>
                    <a:lnTo>
                      <a:pt x="915" y="1053"/>
                    </a:lnTo>
                    <a:lnTo>
                      <a:pt x="919" y="1041"/>
                    </a:lnTo>
                    <a:lnTo>
                      <a:pt x="923" y="1028"/>
                    </a:lnTo>
                    <a:lnTo>
                      <a:pt x="926" y="1015"/>
                    </a:lnTo>
                    <a:lnTo>
                      <a:pt x="926" y="1015"/>
                    </a:lnTo>
                    <a:lnTo>
                      <a:pt x="928" y="997"/>
                    </a:lnTo>
                    <a:lnTo>
                      <a:pt x="928" y="980"/>
                    </a:lnTo>
                    <a:lnTo>
                      <a:pt x="926" y="962"/>
                    </a:lnTo>
                    <a:lnTo>
                      <a:pt x="923" y="945"/>
                    </a:lnTo>
                    <a:lnTo>
                      <a:pt x="918" y="928"/>
                    </a:lnTo>
                    <a:lnTo>
                      <a:pt x="912" y="914"/>
                    </a:lnTo>
                    <a:lnTo>
                      <a:pt x="903" y="899"/>
                    </a:lnTo>
                    <a:lnTo>
                      <a:pt x="893" y="885"/>
                    </a:lnTo>
                    <a:lnTo>
                      <a:pt x="893" y="885"/>
                    </a:lnTo>
                    <a:lnTo>
                      <a:pt x="883" y="875"/>
                    </a:lnTo>
                    <a:lnTo>
                      <a:pt x="873" y="865"/>
                    </a:lnTo>
                    <a:lnTo>
                      <a:pt x="860" y="858"/>
                    </a:lnTo>
                    <a:lnTo>
                      <a:pt x="849" y="850"/>
                    </a:lnTo>
                    <a:lnTo>
                      <a:pt x="836" y="846"/>
                    </a:lnTo>
                    <a:lnTo>
                      <a:pt x="823" y="842"/>
                    </a:lnTo>
                    <a:lnTo>
                      <a:pt x="808" y="839"/>
                    </a:lnTo>
                    <a:lnTo>
                      <a:pt x="796" y="839"/>
                    </a:lnTo>
                    <a:lnTo>
                      <a:pt x="796" y="839"/>
                    </a:lnTo>
                    <a:lnTo>
                      <a:pt x="778" y="840"/>
                    </a:lnTo>
                    <a:lnTo>
                      <a:pt x="761" y="843"/>
                    </a:lnTo>
                    <a:lnTo>
                      <a:pt x="761" y="843"/>
                    </a:lnTo>
                    <a:lnTo>
                      <a:pt x="755" y="839"/>
                    </a:lnTo>
                    <a:lnTo>
                      <a:pt x="755" y="839"/>
                    </a:lnTo>
                    <a:lnTo>
                      <a:pt x="783" y="823"/>
                    </a:lnTo>
                    <a:lnTo>
                      <a:pt x="810" y="806"/>
                    </a:lnTo>
                    <a:lnTo>
                      <a:pt x="836" y="786"/>
                    </a:lnTo>
                    <a:lnTo>
                      <a:pt x="860" y="764"/>
                    </a:lnTo>
                    <a:lnTo>
                      <a:pt x="882" y="740"/>
                    </a:lnTo>
                    <a:lnTo>
                      <a:pt x="902" y="714"/>
                    </a:lnTo>
                    <a:lnTo>
                      <a:pt x="921" y="685"/>
                    </a:lnTo>
                    <a:lnTo>
                      <a:pt x="938" y="655"/>
                    </a:lnTo>
                    <a:lnTo>
                      <a:pt x="938" y="655"/>
                    </a:lnTo>
                    <a:lnTo>
                      <a:pt x="948" y="632"/>
                    </a:lnTo>
                    <a:lnTo>
                      <a:pt x="958" y="608"/>
                    </a:lnTo>
                    <a:lnTo>
                      <a:pt x="965" y="585"/>
                    </a:lnTo>
                    <a:lnTo>
                      <a:pt x="972" y="560"/>
                    </a:lnTo>
                    <a:lnTo>
                      <a:pt x="978" y="536"/>
                    </a:lnTo>
                    <a:lnTo>
                      <a:pt x="982" y="510"/>
                    </a:lnTo>
                    <a:lnTo>
                      <a:pt x="985" y="486"/>
                    </a:lnTo>
                    <a:lnTo>
                      <a:pt x="987" y="460"/>
                    </a:lnTo>
                    <a:lnTo>
                      <a:pt x="987" y="435"/>
                    </a:lnTo>
                    <a:lnTo>
                      <a:pt x="985" y="410"/>
                    </a:lnTo>
                    <a:lnTo>
                      <a:pt x="984" y="385"/>
                    </a:lnTo>
                    <a:lnTo>
                      <a:pt x="981" y="359"/>
                    </a:lnTo>
                    <a:lnTo>
                      <a:pt x="975" y="335"/>
                    </a:lnTo>
                    <a:lnTo>
                      <a:pt x="969" y="310"/>
                    </a:lnTo>
                    <a:lnTo>
                      <a:pt x="962" y="286"/>
                    </a:lnTo>
                    <a:lnTo>
                      <a:pt x="954" y="262"/>
                    </a:lnTo>
                    <a:lnTo>
                      <a:pt x="954" y="262"/>
                    </a:lnTo>
                    <a:lnTo>
                      <a:pt x="945" y="242"/>
                    </a:lnTo>
                    <a:lnTo>
                      <a:pt x="936" y="223"/>
                    </a:lnTo>
                    <a:lnTo>
                      <a:pt x="925" y="203"/>
                    </a:lnTo>
                    <a:lnTo>
                      <a:pt x="915" y="186"/>
                    </a:lnTo>
                    <a:lnTo>
                      <a:pt x="902" y="168"/>
                    </a:lnTo>
                    <a:lnTo>
                      <a:pt x="890" y="151"/>
                    </a:lnTo>
                    <a:lnTo>
                      <a:pt x="876" y="135"/>
                    </a:lnTo>
                    <a:lnTo>
                      <a:pt x="862" y="119"/>
                    </a:lnTo>
                    <a:lnTo>
                      <a:pt x="847" y="105"/>
                    </a:lnTo>
                    <a:lnTo>
                      <a:pt x="831" y="92"/>
                    </a:lnTo>
                    <a:lnTo>
                      <a:pt x="816" y="79"/>
                    </a:lnTo>
                    <a:lnTo>
                      <a:pt x="798" y="68"/>
                    </a:lnTo>
                    <a:lnTo>
                      <a:pt x="781" y="58"/>
                    </a:lnTo>
                    <a:lnTo>
                      <a:pt x="763" y="48"/>
                    </a:lnTo>
                    <a:lnTo>
                      <a:pt x="744" y="38"/>
                    </a:lnTo>
                    <a:lnTo>
                      <a:pt x="725" y="30"/>
                    </a:lnTo>
                    <a:lnTo>
                      <a:pt x="725" y="30"/>
                    </a:lnTo>
                    <a:lnTo>
                      <a:pt x="705" y="23"/>
                    </a:lnTo>
                    <a:lnTo>
                      <a:pt x="685" y="18"/>
                    </a:lnTo>
                    <a:lnTo>
                      <a:pt x="665" y="12"/>
                    </a:lnTo>
                    <a:lnTo>
                      <a:pt x="645" y="7"/>
                    </a:lnTo>
                    <a:lnTo>
                      <a:pt x="625" y="5"/>
                    </a:lnTo>
                    <a:lnTo>
                      <a:pt x="603" y="2"/>
                    </a:lnTo>
                    <a:lnTo>
                      <a:pt x="582" y="2"/>
                    </a:lnTo>
                    <a:lnTo>
                      <a:pt x="560" y="0"/>
                    </a:lnTo>
                    <a:lnTo>
                      <a:pt x="560" y="0"/>
                    </a:lnTo>
                    <a:lnTo>
                      <a:pt x="526" y="2"/>
                    </a:lnTo>
                    <a:lnTo>
                      <a:pt x="491" y="5"/>
                    </a:lnTo>
                    <a:lnTo>
                      <a:pt x="458" y="10"/>
                    </a:lnTo>
                    <a:lnTo>
                      <a:pt x="425" y="19"/>
                    </a:lnTo>
                    <a:lnTo>
                      <a:pt x="393" y="29"/>
                    </a:lnTo>
                    <a:lnTo>
                      <a:pt x="363" y="40"/>
                    </a:lnTo>
                    <a:lnTo>
                      <a:pt x="333" y="55"/>
                    </a:lnTo>
                    <a:lnTo>
                      <a:pt x="304" y="71"/>
                    </a:lnTo>
                    <a:lnTo>
                      <a:pt x="277" y="89"/>
                    </a:lnTo>
                    <a:lnTo>
                      <a:pt x="251" y="109"/>
                    </a:lnTo>
                    <a:lnTo>
                      <a:pt x="227" y="131"/>
                    </a:lnTo>
                    <a:lnTo>
                      <a:pt x="204" y="154"/>
                    </a:lnTo>
                    <a:lnTo>
                      <a:pt x="182" y="178"/>
                    </a:lnTo>
                    <a:lnTo>
                      <a:pt x="164" y="206"/>
                    </a:lnTo>
                    <a:lnTo>
                      <a:pt x="145" y="233"/>
                    </a:lnTo>
                    <a:lnTo>
                      <a:pt x="129" y="263"/>
                    </a:lnTo>
                    <a:lnTo>
                      <a:pt x="129" y="263"/>
                    </a:lnTo>
                    <a:lnTo>
                      <a:pt x="120" y="283"/>
                    </a:lnTo>
                    <a:lnTo>
                      <a:pt x="112" y="303"/>
                    </a:lnTo>
                    <a:lnTo>
                      <a:pt x="105" y="323"/>
                    </a:lnTo>
                    <a:lnTo>
                      <a:pt x="97" y="343"/>
                    </a:lnTo>
                    <a:lnTo>
                      <a:pt x="93" y="364"/>
                    </a:lnTo>
                    <a:lnTo>
                      <a:pt x="89" y="384"/>
                    </a:lnTo>
                    <a:lnTo>
                      <a:pt x="86" y="404"/>
                    </a:lnTo>
                    <a:lnTo>
                      <a:pt x="85" y="424"/>
                    </a:lnTo>
                    <a:lnTo>
                      <a:pt x="83" y="444"/>
                    </a:lnTo>
                    <a:lnTo>
                      <a:pt x="83" y="464"/>
                    </a:lnTo>
                    <a:lnTo>
                      <a:pt x="85" y="484"/>
                    </a:lnTo>
                    <a:lnTo>
                      <a:pt x="86" y="503"/>
                    </a:lnTo>
                    <a:lnTo>
                      <a:pt x="90" y="523"/>
                    </a:lnTo>
                    <a:lnTo>
                      <a:pt x="95" y="543"/>
                    </a:lnTo>
                    <a:lnTo>
                      <a:pt x="99" y="562"/>
                    </a:lnTo>
                    <a:lnTo>
                      <a:pt x="106" y="580"/>
                    </a:lnTo>
                    <a:lnTo>
                      <a:pt x="106" y="580"/>
                    </a:lnTo>
                    <a:lnTo>
                      <a:pt x="115" y="603"/>
                    </a:lnTo>
                    <a:lnTo>
                      <a:pt x="125" y="625"/>
                    </a:lnTo>
                    <a:lnTo>
                      <a:pt x="138" y="645"/>
                    </a:lnTo>
                    <a:lnTo>
                      <a:pt x="151" y="665"/>
                    </a:lnTo>
                    <a:lnTo>
                      <a:pt x="164" y="685"/>
                    </a:lnTo>
                    <a:lnTo>
                      <a:pt x="179" y="704"/>
                    </a:lnTo>
                    <a:lnTo>
                      <a:pt x="197" y="723"/>
                    </a:lnTo>
                    <a:lnTo>
                      <a:pt x="214" y="740"/>
                    </a:lnTo>
                    <a:lnTo>
                      <a:pt x="214" y="740"/>
                    </a:lnTo>
                    <a:lnTo>
                      <a:pt x="194" y="756"/>
                    </a:lnTo>
                    <a:lnTo>
                      <a:pt x="172" y="774"/>
                    </a:lnTo>
                    <a:lnTo>
                      <a:pt x="149" y="797"/>
                    </a:lnTo>
                    <a:lnTo>
                      <a:pt x="126" y="822"/>
                    </a:lnTo>
                    <a:lnTo>
                      <a:pt x="102" y="850"/>
                    </a:lnTo>
                    <a:lnTo>
                      <a:pt x="79" y="883"/>
                    </a:lnTo>
                    <a:lnTo>
                      <a:pt x="56" y="918"/>
                    </a:lnTo>
                    <a:lnTo>
                      <a:pt x="46" y="938"/>
                    </a:lnTo>
                    <a:lnTo>
                      <a:pt x="36" y="957"/>
                    </a:lnTo>
                    <a:lnTo>
                      <a:pt x="36" y="957"/>
                    </a:lnTo>
                    <a:close/>
                    <a:moveTo>
                      <a:pt x="165" y="559"/>
                    </a:moveTo>
                    <a:lnTo>
                      <a:pt x="165" y="559"/>
                    </a:lnTo>
                    <a:lnTo>
                      <a:pt x="159" y="543"/>
                    </a:lnTo>
                    <a:lnTo>
                      <a:pt x="155" y="527"/>
                    </a:lnTo>
                    <a:lnTo>
                      <a:pt x="152" y="510"/>
                    </a:lnTo>
                    <a:lnTo>
                      <a:pt x="149" y="494"/>
                    </a:lnTo>
                    <a:lnTo>
                      <a:pt x="146" y="477"/>
                    </a:lnTo>
                    <a:lnTo>
                      <a:pt x="146" y="461"/>
                    </a:lnTo>
                    <a:lnTo>
                      <a:pt x="146" y="444"/>
                    </a:lnTo>
                    <a:lnTo>
                      <a:pt x="146" y="427"/>
                    </a:lnTo>
                    <a:lnTo>
                      <a:pt x="149" y="410"/>
                    </a:lnTo>
                    <a:lnTo>
                      <a:pt x="151" y="394"/>
                    </a:lnTo>
                    <a:lnTo>
                      <a:pt x="159" y="359"/>
                    </a:lnTo>
                    <a:lnTo>
                      <a:pt x="171" y="325"/>
                    </a:lnTo>
                    <a:lnTo>
                      <a:pt x="185" y="290"/>
                    </a:lnTo>
                    <a:lnTo>
                      <a:pt x="185" y="290"/>
                    </a:lnTo>
                    <a:lnTo>
                      <a:pt x="199" y="264"/>
                    </a:lnTo>
                    <a:lnTo>
                      <a:pt x="215" y="240"/>
                    </a:lnTo>
                    <a:lnTo>
                      <a:pt x="232" y="217"/>
                    </a:lnTo>
                    <a:lnTo>
                      <a:pt x="251" y="196"/>
                    </a:lnTo>
                    <a:lnTo>
                      <a:pt x="270" y="175"/>
                    </a:lnTo>
                    <a:lnTo>
                      <a:pt x="291" y="157"/>
                    </a:lnTo>
                    <a:lnTo>
                      <a:pt x="314" y="140"/>
                    </a:lnTo>
                    <a:lnTo>
                      <a:pt x="339" y="124"/>
                    </a:lnTo>
                    <a:lnTo>
                      <a:pt x="363" y="111"/>
                    </a:lnTo>
                    <a:lnTo>
                      <a:pt x="389" y="98"/>
                    </a:lnTo>
                    <a:lnTo>
                      <a:pt x="415" y="88"/>
                    </a:lnTo>
                    <a:lnTo>
                      <a:pt x="444" y="79"/>
                    </a:lnTo>
                    <a:lnTo>
                      <a:pt x="471" y="72"/>
                    </a:lnTo>
                    <a:lnTo>
                      <a:pt x="501" y="68"/>
                    </a:lnTo>
                    <a:lnTo>
                      <a:pt x="530" y="65"/>
                    </a:lnTo>
                    <a:lnTo>
                      <a:pt x="560" y="63"/>
                    </a:lnTo>
                    <a:lnTo>
                      <a:pt x="560" y="63"/>
                    </a:lnTo>
                    <a:lnTo>
                      <a:pt x="597" y="65"/>
                    </a:lnTo>
                    <a:lnTo>
                      <a:pt x="633" y="69"/>
                    </a:lnTo>
                    <a:lnTo>
                      <a:pt x="669" y="78"/>
                    </a:lnTo>
                    <a:lnTo>
                      <a:pt x="702" y="89"/>
                    </a:lnTo>
                    <a:lnTo>
                      <a:pt x="702" y="89"/>
                    </a:lnTo>
                    <a:lnTo>
                      <a:pt x="719" y="95"/>
                    </a:lnTo>
                    <a:lnTo>
                      <a:pt x="735" y="104"/>
                    </a:lnTo>
                    <a:lnTo>
                      <a:pt x="750" y="111"/>
                    </a:lnTo>
                    <a:lnTo>
                      <a:pt x="764" y="121"/>
                    </a:lnTo>
                    <a:lnTo>
                      <a:pt x="778" y="131"/>
                    </a:lnTo>
                    <a:lnTo>
                      <a:pt x="793" y="141"/>
                    </a:lnTo>
                    <a:lnTo>
                      <a:pt x="806" y="152"/>
                    </a:lnTo>
                    <a:lnTo>
                      <a:pt x="819" y="164"/>
                    </a:lnTo>
                    <a:lnTo>
                      <a:pt x="830" y="177"/>
                    </a:lnTo>
                    <a:lnTo>
                      <a:pt x="842" y="191"/>
                    </a:lnTo>
                    <a:lnTo>
                      <a:pt x="852" y="206"/>
                    </a:lnTo>
                    <a:lnTo>
                      <a:pt x="862" y="220"/>
                    </a:lnTo>
                    <a:lnTo>
                      <a:pt x="872" y="236"/>
                    </a:lnTo>
                    <a:lnTo>
                      <a:pt x="880" y="252"/>
                    </a:lnTo>
                    <a:lnTo>
                      <a:pt x="888" y="267"/>
                    </a:lnTo>
                    <a:lnTo>
                      <a:pt x="895" y="285"/>
                    </a:lnTo>
                    <a:lnTo>
                      <a:pt x="895" y="285"/>
                    </a:lnTo>
                    <a:lnTo>
                      <a:pt x="903" y="306"/>
                    </a:lnTo>
                    <a:lnTo>
                      <a:pt x="909" y="326"/>
                    </a:lnTo>
                    <a:lnTo>
                      <a:pt x="915" y="348"/>
                    </a:lnTo>
                    <a:lnTo>
                      <a:pt x="918" y="369"/>
                    </a:lnTo>
                    <a:lnTo>
                      <a:pt x="922" y="392"/>
                    </a:lnTo>
                    <a:lnTo>
                      <a:pt x="923" y="414"/>
                    </a:lnTo>
                    <a:lnTo>
                      <a:pt x="923" y="435"/>
                    </a:lnTo>
                    <a:lnTo>
                      <a:pt x="923" y="458"/>
                    </a:lnTo>
                    <a:lnTo>
                      <a:pt x="922" y="480"/>
                    </a:lnTo>
                    <a:lnTo>
                      <a:pt x="919" y="501"/>
                    </a:lnTo>
                    <a:lnTo>
                      <a:pt x="916" y="523"/>
                    </a:lnTo>
                    <a:lnTo>
                      <a:pt x="912" y="545"/>
                    </a:lnTo>
                    <a:lnTo>
                      <a:pt x="905" y="566"/>
                    </a:lnTo>
                    <a:lnTo>
                      <a:pt x="899" y="586"/>
                    </a:lnTo>
                    <a:lnTo>
                      <a:pt x="890" y="606"/>
                    </a:lnTo>
                    <a:lnTo>
                      <a:pt x="882" y="626"/>
                    </a:lnTo>
                    <a:lnTo>
                      <a:pt x="882" y="626"/>
                    </a:lnTo>
                    <a:lnTo>
                      <a:pt x="870" y="648"/>
                    </a:lnTo>
                    <a:lnTo>
                      <a:pt x="859" y="667"/>
                    </a:lnTo>
                    <a:lnTo>
                      <a:pt x="846" y="685"/>
                    </a:lnTo>
                    <a:lnTo>
                      <a:pt x="831" y="702"/>
                    </a:lnTo>
                    <a:lnTo>
                      <a:pt x="817" y="718"/>
                    </a:lnTo>
                    <a:lnTo>
                      <a:pt x="803" y="733"/>
                    </a:lnTo>
                    <a:lnTo>
                      <a:pt x="786" y="747"/>
                    </a:lnTo>
                    <a:lnTo>
                      <a:pt x="768" y="758"/>
                    </a:lnTo>
                    <a:lnTo>
                      <a:pt x="751" y="770"/>
                    </a:lnTo>
                    <a:lnTo>
                      <a:pt x="732" y="780"/>
                    </a:lnTo>
                    <a:lnTo>
                      <a:pt x="712" y="790"/>
                    </a:lnTo>
                    <a:lnTo>
                      <a:pt x="692" y="797"/>
                    </a:lnTo>
                    <a:lnTo>
                      <a:pt x="672" y="803"/>
                    </a:lnTo>
                    <a:lnTo>
                      <a:pt x="650" y="809"/>
                    </a:lnTo>
                    <a:lnTo>
                      <a:pt x="627" y="812"/>
                    </a:lnTo>
                    <a:lnTo>
                      <a:pt x="606" y="814"/>
                    </a:lnTo>
                    <a:lnTo>
                      <a:pt x="606" y="814"/>
                    </a:lnTo>
                    <a:lnTo>
                      <a:pt x="534" y="779"/>
                    </a:lnTo>
                    <a:lnTo>
                      <a:pt x="534" y="779"/>
                    </a:lnTo>
                    <a:lnTo>
                      <a:pt x="490" y="757"/>
                    </a:lnTo>
                    <a:lnTo>
                      <a:pt x="449" y="741"/>
                    </a:lnTo>
                    <a:lnTo>
                      <a:pt x="413" y="730"/>
                    </a:lnTo>
                    <a:lnTo>
                      <a:pt x="380" y="723"/>
                    </a:lnTo>
                    <a:lnTo>
                      <a:pt x="350" y="717"/>
                    </a:lnTo>
                    <a:lnTo>
                      <a:pt x="324" y="715"/>
                    </a:lnTo>
                    <a:lnTo>
                      <a:pt x="303" y="715"/>
                    </a:lnTo>
                    <a:lnTo>
                      <a:pt x="283" y="717"/>
                    </a:lnTo>
                    <a:lnTo>
                      <a:pt x="283" y="717"/>
                    </a:lnTo>
                    <a:lnTo>
                      <a:pt x="263" y="700"/>
                    </a:lnTo>
                    <a:lnTo>
                      <a:pt x="244" y="682"/>
                    </a:lnTo>
                    <a:lnTo>
                      <a:pt x="228" y="664"/>
                    </a:lnTo>
                    <a:lnTo>
                      <a:pt x="212" y="645"/>
                    </a:lnTo>
                    <a:lnTo>
                      <a:pt x="198" y="625"/>
                    </a:lnTo>
                    <a:lnTo>
                      <a:pt x="185" y="603"/>
                    </a:lnTo>
                    <a:lnTo>
                      <a:pt x="174" y="582"/>
                    </a:lnTo>
                    <a:lnTo>
                      <a:pt x="165" y="559"/>
                    </a:lnTo>
                    <a:lnTo>
                      <a:pt x="165" y="559"/>
                    </a:lnTo>
                    <a:close/>
                    <a:moveTo>
                      <a:pt x="836" y="1471"/>
                    </a:moveTo>
                    <a:lnTo>
                      <a:pt x="836" y="1471"/>
                    </a:lnTo>
                    <a:lnTo>
                      <a:pt x="834" y="1476"/>
                    </a:lnTo>
                    <a:lnTo>
                      <a:pt x="831" y="1481"/>
                    </a:lnTo>
                    <a:lnTo>
                      <a:pt x="827" y="1485"/>
                    </a:lnTo>
                    <a:lnTo>
                      <a:pt x="823" y="1489"/>
                    </a:lnTo>
                    <a:lnTo>
                      <a:pt x="823" y="1489"/>
                    </a:lnTo>
                    <a:lnTo>
                      <a:pt x="811" y="1495"/>
                    </a:lnTo>
                    <a:lnTo>
                      <a:pt x="797" y="1499"/>
                    </a:lnTo>
                    <a:lnTo>
                      <a:pt x="775" y="1502"/>
                    </a:lnTo>
                    <a:lnTo>
                      <a:pt x="751" y="1504"/>
                    </a:lnTo>
                    <a:lnTo>
                      <a:pt x="751" y="1504"/>
                    </a:lnTo>
                    <a:lnTo>
                      <a:pt x="752" y="1489"/>
                    </a:lnTo>
                    <a:lnTo>
                      <a:pt x="752" y="1474"/>
                    </a:lnTo>
                    <a:lnTo>
                      <a:pt x="752" y="1459"/>
                    </a:lnTo>
                    <a:lnTo>
                      <a:pt x="750" y="1446"/>
                    </a:lnTo>
                    <a:lnTo>
                      <a:pt x="747" y="1432"/>
                    </a:lnTo>
                    <a:lnTo>
                      <a:pt x="741" y="1419"/>
                    </a:lnTo>
                    <a:lnTo>
                      <a:pt x="734" y="1408"/>
                    </a:lnTo>
                    <a:lnTo>
                      <a:pt x="727" y="1396"/>
                    </a:lnTo>
                    <a:lnTo>
                      <a:pt x="727" y="1396"/>
                    </a:lnTo>
                    <a:lnTo>
                      <a:pt x="714" y="1382"/>
                    </a:lnTo>
                    <a:lnTo>
                      <a:pt x="701" y="1370"/>
                    </a:lnTo>
                    <a:lnTo>
                      <a:pt x="686" y="1360"/>
                    </a:lnTo>
                    <a:lnTo>
                      <a:pt x="672" y="1352"/>
                    </a:lnTo>
                    <a:lnTo>
                      <a:pt x="656" y="1343"/>
                    </a:lnTo>
                    <a:lnTo>
                      <a:pt x="640" y="1337"/>
                    </a:lnTo>
                    <a:lnTo>
                      <a:pt x="613" y="1329"/>
                    </a:lnTo>
                    <a:lnTo>
                      <a:pt x="613" y="1329"/>
                    </a:lnTo>
                    <a:lnTo>
                      <a:pt x="632" y="1277"/>
                    </a:lnTo>
                    <a:lnTo>
                      <a:pt x="643" y="1248"/>
                    </a:lnTo>
                    <a:lnTo>
                      <a:pt x="652" y="1218"/>
                    </a:lnTo>
                    <a:lnTo>
                      <a:pt x="655" y="1208"/>
                    </a:lnTo>
                    <a:lnTo>
                      <a:pt x="655" y="1208"/>
                    </a:lnTo>
                    <a:lnTo>
                      <a:pt x="665" y="1171"/>
                    </a:lnTo>
                    <a:lnTo>
                      <a:pt x="669" y="1148"/>
                    </a:lnTo>
                    <a:lnTo>
                      <a:pt x="672" y="1125"/>
                    </a:lnTo>
                    <a:lnTo>
                      <a:pt x="672" y="1125"/>
                    </a:lnTo>
                    <a:lnTo>
                      <a:pt x="689" y="1126"/>
                    </a:lnTo>
                    <a:lnTo>
                      <a:pt x="689" y="1126"/>
                    </a:lnTo>
                    <a:lnTo>
                      <a:pt x="701" y="1126"/>
                    </a:lnTo>
                    <a:lnTo>
                      <a:pt x="711" y="1125"/>
                    </a:lnTo>
                    <a:lnTo>
                      <a:pt x="721" y="1122"/>
                    </a:lnTo>
                    <a:lnTo>
                      <a:pt x="729" y="1119"/>
                    </a:lnTo>
                    <a:lnTo>
                      <a:pt x="729" y="1119"/>
                    </a:lnTo>
                    <a:lnTo>
                      <a:pt x="737" y="1115"/>
                    </a:lnTo>
                    <a:lnTo>
                      <a:pt x="737" y="1115"/>
                    </a:lnTo>
                    <a:lnTo>
                      <a:pt x="732" y="1133"/>
                    </a:lnTo>
                    <a:lnTo>
                      <a:pt x="729" y="1150"/>
                    </a:lnTo>
                    <a:lnTo>
                      <a:pt x="721" y="1181"/>
                    </a:lnTo>
                    <a:lnTo>
                      <a:pt x="721" y="1181"/>
                    </a:lnTo>
                    <a:lnTo>
                      <a:pt x="696" y="1274"/>
                    </a:lnTo>
                    <a:lnTo>
                      <a:pt x="685" y="1320"/>
                    </a:lnTo>
                    <a:lnTo>
                      <a:pt x="685" y="1320"/>
                    </a:lnTo>
                    <a:lnTo>
                      <a:pt x="684" y="1326"/>
                    </a:lnTo>
                    <a:lnTo>
                      <a:pt x="685" y="1333"/>
                    </a:lnTo>
                    <a:lnTo>
                      <a:pt x="686" y="1339"/>
                    </a:lnTo>
                    <a:lnTo>
                      <a:pt x="691" y="1344"/>
                    </a:lnTo>
                    <a:lnTo>
                      <a:pt x="691" y="1344"/>
                    </a:lnTo>
                    <a:lnTo>
                      <a:pt x="695" y="1350"/>
                    </a:lnTo>
                    <a:lnTo>
                      <a:pt x="701" y="1354"/>
                    </a:lnTo>
                    <a:lnTo>
                      <a:pt x="707" y="1357"/>
                    </a:lnTo>
                    <a:lnTo>
                      <a:pt x="714" y="1357"/>
                    </a:lnTo>
                    <a:lnTo>
                      <a:pt x="714" y="1357"/>
                    </a:lnTo>
                    <a:lnTo>
                      <a:pt x="735" y="1362"/>
                    </a:lnTo>
                    <a:lnTo>
                      <a:pt x="751" y="1364"/>
                    </a:lnTo>
                    <a:lnTo>
                      <a:pt x="767" y="1370"/>
                    </a:lnTo>
                    <a:lnTo>
                      <a:pt x="783" y="1377"/>
                    </a:lnTo>
                    <a:lnTo>
                      <a:pt x="798" y="1385"/>
                    </a:lnTo>
                    <a:lnTo>
                      <a:pt x="811" y="1395"/>
                    </a:lnTo>
                    <a:lnTo>
                      <a:pt x="819" y="1402"/>
                    </a:lnTo>
                    <a:lnTo>
                      <a:pt x="824" y="1408"/>
                    </a:lnTo>
                    <a:lnTo>
                      <a:pt x="824" y="1408"/>
                    </a:lnTo>
                    <a:lnTo>
                      <a:pt x="829" y="1415"/>
                    </a:lnTo>
                    <a:lnTo>
                      <a:pt x="831" y="1420"/>
                    </a:lnTo>
                    <a:lnTo>
                      <a:pt x="834" y="1428"/>
                    </a:lnTo>
                    <a:lnTo>
                      <a:pt x="836" y="1436"/>
                    </a:lnTo>
                    <a:lnTo>
                      <a:pt x="837" y="1443"/>
                    </a:lnTo>
                    <a:lnTo>
                      <a:pt x="837" y="1452"/>
                    </a:lnTo>
                    <a:lnTo>
                      <a:pt x="836" y="1471"/>
                    </a:lnTo>
                    <a:lnTo>
                      <a:pt x="836" y="1471"/>
                    </a:lnTo>
                    <a:close/>
                    <a:moveTo>
                      <a:pt x="846" y="925"/>
                    </a:moveTo>
                    <a:lnTo>
                      <a:pt x="846" y="925"/>
                    </a:lnTo>
                    <a:lnTo>
                      <a:pt x="852" y="934"/>
                    </a:lnTo>
                    <a:lnTo>
                      <a:pt x="856" y="942"/>
                    </a:lnTo>
                    <a:lnTo>
                      <a:pt x="860" y="951"/>
                    </a:lnTo>
                    <a:lnTo>
                      <a:pt x="863" y="961"/>
                    </a:lnTo>
                    <a:lnTo>
                      <a:pt x="865" y="972"/>
                    </a:lnTo>
                    <a:lnTo>
                      <a:pt x="866" y="982"/>
                    </a:lnTo>
                    <a:lnTo>
                      <a:pt x="865" y="994"/>
                    </a:lnTo>
                    <a:lnTo>
                      <a:pt x="863" y="1005"/>
                    </a:lnTo>
                    <a:lnTo>
                      <a:pt x="863" y="1005"/>
                    </a:lnTo>
                    <a:lnTo>
                      <a:pt x="862" y="1014"/>
                    </a:lnTo>
                    <a:lnTo>
                      <a:pt x="859" y="1021"/>
                    </a:lnTo>
                    <a:lnTo>
                      <a:pt x="853" y="1034"/>
                    </a:lnTo>
                    <a:lnTo>
                      <a:pt x="846" y="1043"/>
                    </a:lnTo>
                    <a:lnTo>
                      <a:pt x="837" y="1050"/>
                    </a:lnTo>
                    <a:lnTo>
                      <a:pt x="827" y="1054"/>
                    </a:lnTo>
                    <a:lnTo>
                      <a:pt x="820" y="1056"/>
                    </a:lnTo>
                    <a:lnTo>
                      <a:pt x="807" y="1057"/>
                    </a:lnTo>
                    <a:lnTo>
                      <a:pt x="807" y="1057"/>
                    </a:lnTo>
                    <a:lnTo>
                      <a:pt x="797" y="1057"/>
                    </a:lnTo>
                    <a:lnTo>
                      <a:pt x="787" y="1054"/>
                    </a:lnTo>
                    <a:lnTo>
                      <a:pt x="787" y="1054"/>
                    </a:lnTo>
                    <a:lnTo>
                      <a:pt x="793" y="1037"/>
                    </a:lnTo>
                    <a:lnTo>
                      <a:pt x="793" y="1037"/>
                    </a:lnTo>
                    <a:lnTo>
                      <a:pt x="797" y="1020"/>
                    </a:lnTo>
                    <a:lnTo>
                      <a:pt x="798" y="1004"/>
                    </a:lnTo>
                    <a:lnTo>
                      <a:pt x="797" y="988"/>
                    </a:lnTo>
                    <a:lnTo>
                      <a:pt x="793" y="972"/>
                    </a:lnTo>
                    <a:lnTo>
                      <a:pt x="787" y="958"/>
                    </a:lnTo>
                    <a:lnTo>
                      <a:pt x="778" y="942"/>
                    </a:lnTo>
                    <a:lnTo>
                      <a:pt x="768" y="928"/>
                    </a:lnTo>
                    <a:lnTo>
                      <a:pt x="755" y="915"/>
                    </a:lnTo>
                    <a:lnTo>
                      <a:pt x="755" y="915"/>
                    </a:lnTo>
                    <a:lnTo>
                      <a:pt x="761" y="911"/>
                    </a:lnTo>
                    <a:lnTo>
                      <a:pt x="770" y="906"/>
                    </a:lnTo>
                    <a:lnTo>
                      <a:pt x="770" y="906"/>
                    </a:lnTo>
                    <a:lnTo>
                      <a:pt x="783" y="902"/>
                    </a:lnTo>
                    <a:lnTo>
                      <a:pt x="796" y="902"/>
                    </a:lnTo>
                    <a:lnTo>
                      <a:pt x="796" y="902"/>
                    </a:lnTo>
                    <a:lnTo>
                      <a:pt x="808" y="903"/>
                    </a:lnTo>
                    <a:lnTo>
                      <a:pt x="823" y="908"/>
                    </a:lnTo>
                    <a:lnTo>
                      <a:pt x="834" y="915"/>
                    </a:lnTo>
                    <a:lnTo>
                      <a:pt x="846" y="925"/>
                    </a:lnTo>
                    <a:lnTo>
                      <a:pt x="846" y="925"/>
                    </a:lnTo>
                    <a:close/>
                    <a:moveTo>
                      <a:pt x="251" y="791"/>
                    </a:moveTo>
                    <a:lnTo>
                      <a:pt x="251" y="791"/>
                    </a:lnTo>
                    <a:lnTo>
                      <a:pt x="266" y="786"/>
                    </a:lnTo>
                    <a:lnTo>
                      <a:pt x="280" y="781"/>
                    </a:lnTo>
                    <a:lnTo>
                      <a:pt x="280" y="781"/>
                    </a:lnTo>
                    <a:lnTo>
                      <a:pt x="293" y="779"/>
                    </a:lnTo>
                    <a:lnTo>
                      <a:pt x="307" y="777"/>
                    </a:lnTo>
                    <a:lnTo>
                      <a:pt x="322" y="777"/>
                    </a:lnTo>
                    <a:lnTo>
                      <a:pt x="336" y="779"/>
                    </a:lnTo>
                    <a:lnTo>
                      <a:pt x="365" y="783"/>
                    </a:lnTo>
                    <a:lnTo>
                      <a:pt x="392" y="789"/>
                    </a:lnTo>
                    <a:lnTo>
                      <a:pt x="392" y="789"/>
                    </a:lnTo>
                    <a:lnTo>
                      <a:pt x="421" y="799"/>
                    </a:lnTo>
                    <a:lnTo>
                      <a:pt x="451" y="809"/>
                    </a:lnTo>
                    <a:lnTo>
                      <a:pt x="478" y="822"/>
                    </a:lnTo>
                    <a:lnTo>
                      <a:pt x="507" y="835"/>
                    </a:lnTo>
                    <a:lnTo>
                      <a:pt x="507" y="835"/>
                    </a:lnTo>
                    <a:lnTo>
                      <a:pt x="569" y="866"/>
                    </a:lnTo>
                    <a:lnTo>
                      <a:pt x="620" y="895"/>
                    </a:lnTo>
                    <a:lnTo>
                      <a:pt x="662" y="921"/>
                    </a:lnTo>
                    <a:lnTo>
                      <a:pt x="678" y="932"/>
                    </a:lnTo>
                    <a:lnTo>
                      <a:pt x="694" y="944"/>
                    </a:lnTo>
                    <a:lnTo>
                      <a:pt x="705" y="954"/>
                    </a:lnTo>
                    <a:lnTo>
                      <a:pt x="715" y="964"/>
                    </a:lnTo>
                    <a:lnTo>
                      <a:pt x="724" y="974"/>
                    </a:lnTo>
                    <a:lnTo>
                      <a:pt x="729" y="984"/>
                    </a:lnTo>
                    <a:lnTo>
                      <a:pt x="732" y="993"/>
                    </a:lnTo>
                    <a:lnTo>
                      <a:pt x="735" y="1001"/>
                    </a:lnTo>
                    <a:lnTo>
                      <a:pt x="735" y="1010"/>
                    </a:lnTo>
                    <a:lnTo>
                      <a:pt x="732" y="1018"/>
                    </a:lnTo>
                    <a:lnTo>
                      <a:pt x="732" y="1018"/>
                    </a:lnTo>
                    <a:lnTo>
                      <a:pt x="725" y="1038"/>
                    </a:lnTo>
                    <a:lnTo>
                      <a:pt x="718" y="1050"/>
                    </a:lnTo>
                    <a:lnTo>
                      <a:pt x="711" y="1057"/>
                    </a:lnTo>
                    <a:lnTo>
                      <a:pt x="705" y="1061"/>
                    </a:lnTo>
                    <a:lnTo>
                      <a:pt x="705" y="1061"/>
                    </a:lnTo>
                    <a:lnTo>
                      <a:pt x="698" y="1063"/>
                    </a:lnTo>
                    <a:lnTo>
                      <a:pt x="689" y="1063"/>
                    </a:lnTo>
                    <a:lnTo>
                      <a:pt x="681" y="1063"/>
                    </a:lnTo>
                    <a:lnTo>
                      <a:pt x="671" y="1061"/>
                    </a:lnTo>
                    <a:lnTo>
                      <a:pt x="648" y="1056"/>
                    </a:lnTo>
                    <a:lnTo>
                      <a:pt x="625" y="1049"/>
                    </a:lnTo>
                    <a:lnTo>
                      <a:pt x="602" y="1038"/>
                    </a:lnTo>
                    <a:lnTo>
                      <a:pt x="580" y="1028"/>
                    </a:lnTo>
                    <a:lnTo>
                      <a:pt x="547" y="1013"/>
                    </a:lnTo>
                    <a:lnTo>
                      <a:pt x="547" y="1013"/>
                    </a:lnTo>
                    <a:lnTo>
                      <a:pt x="478" y="977"/>
                    </a:lnTo>
                    <a:lnTo>
                      <a:pt x="422" y="951"/>
                    </a:lnTo>
                    <a:lnTo>
                      <a:pt x="376" y="931"/>
                    </a:lnTo>
                    <a:lnTo>
                      <a:pt x="340" y="918"/>
                    </a:lnTo>
                    <a:lnTo>
                      <a:pt x="311" y="911"/>
                    </a:lnTo>
                    <a:lnTo>
                      <a:pt x="300" y="908"/>
                    </a:lnTo>
                    <a:lnTo>
                      <a:pt x="290" y="908"/>
                    </a:lnTo>
                    <a:lnTo>
                      <a:pt x="281" y="908"/>
                    </a:lnTo>
                    <a:lnTo>
                      <a:pt x="273" y="909"/>
                    </a:lnTo>
                    <a:lnTo>
                      <a:pt x="266" y="911"/>
                    </a:lnTo>
                    <a:lnTo>
                      <a:pt x="260" y="914"/>
                    </a:lnTo>
                    <a:lnTo>
                      <a:pt x="260" y="914"/>
                    </a:lnTo>
                    <a:lnTo>
                      <a:pt x="254" y="918"/>
                    </a:lnTo>
                    <a:lnTo>
                      <a:pt x="250" y="922"/>
                    </a:lnTo>
                    <a:lnTo>
                      <a:pt x="247" y="926"/>
                    </a:lnTo>
                    <a:lnTo>
                      <a:pt x="244" y="932"/>
                    </a:lnTo>
                    <a:lnTo>
                      <a:pt x="243" y="938"/>
                    </a:lnTo>
                    <a:lnTo>
                      <a:pt x="243" y="944"/>
                    </a:lnTo>
                    <a:lnTo>
                      <a:pt x="244" y="951"/>
                    </a:lnTo>
                    <a:lnTo>
                      <a:pt x="245" y="957"/>
                    </a:lnTo>
                    <a:lnTo>
                      <a:pt x="245" y="957"/>
                    </a:lnTo>
                    <a:lnTo>
                      <a:pt x="248" y="961"/>
                    </a:lnTo>
                    <a:lnTo>
                      <a:pt x="253" y="965"/>
                    </a:lnTo>
                    <a:lnTo>
                      <a:pt x="258" y="970"/>
                    </a:lnTo>
                    <a:lnTo>
                      <a:pt x="263" y="971"/>
                    </a:lnTo>
                    <a:lnTo>
                      <a:pt x="268" y="972"/>
                    </a:lnTo>
                    <a:lnTo>
                      <a:pt x="274" y="974"/>
                    </a:lnTo>
                    <a:lnTo>
                      <a:pt x="281" y="972"/>
                    </a:lnTo>
                    <a:lnTo>
                      <a:pt x="287" y="971"/>
                    </a:lnTo>
                    <a:lnTo>
                      <a:pt x="287" y="971"/>
                    </a:lnTo>
                    <a:lnTo>
                      <a:pt x="297" y="971"/>
                    </a:lnTo>
                    <a:lnTo>
                      <a:pt x="314" y="975"/>
                    </a:lnTo>
                    <a:lnTo>
                      <a:pt x="314" y="975"/>
                    </a:lnTo>
                    <a:lnTo>
                      <a:pt x="301" y="988"/>
                    </a:lnTo>
                    <a:lnTo>
                      <a:pt x="288" y="1001"/>
                    </a:lnTo>
                    <a:lnTo>
                      <a:pt x="278" y="1015"/>
                    </a:lnTo>
                    <a:lnTo>
                      <a:pt x="268" y="1030"/>
                    </a:lnTo>
                    <a:lnTo>
                      <a:pt x="260" y="1044"/>
                    </a:lnTo>
                    <a:lnTo>
                      <a:pt x="253" y="1059"/>
                    </a:lnTo>
                    <a:lnTo>
                      <a:pt x="243" y="1084"/>
                    </a:lnTo>
                    <a:lnTo>
                      <a:pt x="243" y="1084"/>
                    </a:lnTo>
                    <a:lnTo>
                      <a:pt x="241" y="1090"/>
                    </a:lnTo>
                    <a:lnTo>
                      <a:pt x="241" y="1096"/>
                    </a:lnTo>
                    <a:lnTo>
                      <a:pt x="241" y="1102"/>
                    </a:lnTo>
                    <a:lnTo>
                      <a:pt x="244" y="1107"/>
                    </a:lnTo>
                    <a:lnTo>
                      <a:pt x="247" y="1113"/>
                    </a:lnTo>
                    <a:lnTo>
                      <a:pt x="251" y="1117"/>
                    </a:lnTo>
                    <a:lnTo>
                      <a:pt x="255" y="1122"/>
                    </a:lnTo>
                    <a:lnTo>
                      <a:pt x="261" y="1123"/>
                    </a:lnTo>
                    <a:lnTo>
                      <a:pt x="261" y="1123"/>
                    </a:lnTo>
                    <a:lnTo>
                      <a:pt x="268" y="1125"/>
                    </a:lnTo>
                    <a:lnTo>
                      <a:pt x="274" y="1126"/>
                    </a:lnTo>
                    <a:lnTo>
                      <a:pt x="280" y="1125"/>
                    </a:lnTo>
                    <a:lnTo>
                      <a:pt x="286" y="1122"/>
                    </a:lnTo>
                    <a:lnTo>
                      <a:pt x="291" y="1119"/>
                    </a:lnTo>
                    <a:lnTo>
                      <a:pt x="296" y="1115"/>
                    </a:lnTo>
                    <a:lnTo>
                      <a:pt x="299" y="1110"/>
                    </a:lnTo>
                    <a:lnTo>
                      <a:pt x="301" y="1105"/>
                    </a:lnTo>
                    <a:lnTo>
                      <a:pt x="301" y="1105"/>
                    </a:lnTo>
                    <a:lnTo>
                      <a:pt x="309" y="1089"/>
                    </a:lnTo>
                    <a:lnTo>
                      <a:pt x="314" y="1076"/>
                    </a:lnTo>
                    <a:lnTo>
                      <a:pt x="323" y="1061"/>
                    </a:lnTo>
                    <a:lnTo>
                      <a:pt x="334" y="1046"/>
                    </a:lnTo>
                    <a:lnTo>
                      <a:pt x="347" y="1030"/>
                    </a:lnTo>
                    <a:lnTo>
                      <a:pt x="363" y="1014"/>
                    </a:lnTo>
                    <a:lnTo>
                      <a:pt x="373" y="1008"/>
                    </a:lnTo>
                    <a:lnTo>
                      <a:pt x="382" y="1001"/>
                    </a:lnTo>
                    <a:lnTo>
                      <a:pt x="382" y="1001"/>
                    </a:lnTo>
                    <a:lnTo>
                      <a:pt x="441" y="1030"/>
                    </a:lnTo>
                    <a:lnTo>
                      <a:pt x="518" y="1069"/>
                    </a:lnTo>
                    <a:lnTo>
                      <a:pt x="518" y="1069"/>
                    </a:lnTo>
                    <a:lnTo>
                      <a:pt x="567" y="1092"/>
                    </a:lnTo>
                    <a:lnTo>
                      <a:pt x="610" y="1109"/>
                    </a:lnTo>
                    <a:lnTo>
                      <a:pt x="610" y="1109"/>
                    </a:lnTo>
                    <a:lnTo>
                      <a:pt x="609" y="1129"/>
                    </a:lnTo>
                    <a:lnTo>
                      <a:pt x="605" y="1150"/>
                    </a:lnTo>
                    <a:lnTo>
                      <a:pt x="600" y="1171"/>
                    </a:lnTo>
                    <a:lnTo>
                      <a:pt x="594" y="1189"/>
                    </a:lnTo>
                    <a:lnTo>
                      <a:pt x="592" y="1201"/>
                    </a:lnTo>
                    <a:lnTo>
                      <a:pt x="592" y="1201"/>
                    </a:lnTo>
                    <a:lnTo>
                      <a:pt x="584" y="1225"/>
                    </a:lnTo>
                    <a:lnTo>
                      <a:pt x="576" y="1250"/>
                    </a:lnTo>
                    <a:lnTo>
                      <a:pt x="559" y="1294"/>
                    </a:lnTo>
                    <a:lnTo>
                      <a:pt x="540" y="1340"/>
                    </a:lnTo>
                    <a:lnTo>
                      <a:pt x="540" y="1340"/>
                    </a:lnTo>
                    <a:lnTo>
                      <a:pt x="537" y="1347"/>
                    </a:lnTo>
                    <a:lnTo>
                      <a:pt x="537" y="1354"/>
                    </a:lnTo>
                    <a:lnTo>
                      <a:pt x="538" y="1362"/>
                    </a:lnTo>
                    <a:lnTo>
                      <a:pt x="541" y="1369"/>
                    </a:lnTo>
                    <a:lnTo>
                      <a:pt x="541" y="1369"/>
                    </a:lnTo>
                    <a:lnTo>
                      <a:pt x="546" y="1374"/>
                    </a:lnTo>
                    <a:lnTo>
                      <a:pt x="551" y="1380"/>
                    </a:lnTo>
                    <a:lnTo>
                      <a:pt x="559" y="1383"/>
                    </a:lnTo>
                    <a:lnTo>
                      <a:pt x="566" y="1385"/>
                    </a:lnTo>
                    <a:lnTo>
                      <a:pt x="566" y="1385"/>
                    </a:lnTo>
                    <a:lnTo>
                      <a:pt x="579" y="1386"/>
                    </a:lnTo>
                    <a:lnTo>
                      <a:pt x="593" y="1389"/>
                    </a:lnTo>
                    <a:lnTo>
                      <a:pt x="609" y="1393"/>
                    </a:lnTo>
                    <a:lnTo>
                      <a:pt x="627" y="1399"/>
                    </a:lnTo>
                    <a:lnTo>
                      <a:pt x="646" y="1408"/>
                    </a:lnTo>
                    <a:lnTo>
                      <a:pt x="655" y="1413"/>
                    </a:lnTo>
                    <a:lnTo>
                      <a:pt x="662" y="1419"/>
                    </a:lnTo>
                    <a:lnTo>
                      <a:pt x="671" y="1426"/>
                    </a:lnTo>
                    <a:lnTo>
                      <a:pt x="676" y="1433"/>
                    </a:lnTo>
                    <a:lnTo>
                      <a:pt x="676" y="1433"/>
                    </a:lnTo>
                    <a:lnTo>
                      <a:pt x="681" y="1441"/>
                    </a:lnTo>
                    <a:lnTo>
                      <a:pt x="685" y="1448"/>
                    </a:lnTo>
                    <a:lnTo>
                      <a:pt x="688" y="1455"/>
                    </a:lnTo>
                    <a:lnTo>
                      <a:pt x="689" y="1462"/>
                    </a:lnTo>
                    <a:lnTo>
                      <a:pt x="691" y="1471"/>
                    </a:lnTo>
                    <a:lnTo>
                      <a:pt x="691" y="1479"/>
                    </a:lnTo>
                    <a:lnTo>
                      <a:pt x="688" y="1498"/>
                    </a:lnTo>
                    <a:lnTo>
                      <a:pt x="688" y="1498"/>
                    </a:lnTo>
                    <a:lnTo>
                      <a:pt x="684" y="1501"/>
                    </a:lnTo>
                    <a:lnTo>
                      <a:pt x="678" y="1505"/>
                    </a:lnTo>
                    <a:lnTo>
                      <a:pt x="666" y="1509"/>
                    </a:lnTo>
                    <a:lnTo>
                      <a:pt x="649" y="1514"/>
                    </a:lnTo>
                    <a:lnTo>
                      <a:pt x="626" y="1517"/>
                    </a:lnTo>
                    <a:lnTo>
                      <a:pt x="594" y="1518"/>
                    </a:lnTo>
                    <a:lnTo>
                      <a:pt x="554" y="1518"/>
                    </a:lnTo>
                    <a:lnTo>
                      <a:pt x="554" y="1518"/>
                    </a:lnTo>
                    <a:lnTo>
                      <a:pt x="501" y="1517"/>
                    </a:lnTo>
                    <a:lnTo>
                      <a:pt x="452" y="1512"/>
                    </a:lnTo>
                    <a:lnTo>
                      <a:pt x="413" y="1508"/>
                    </a:lnTo>
                    <a:lnTo>
                      <a:pt x="389" y="1504"/>
                    </a:lnTo>
                    <a:lnTo>
                      <a:pt x="389" y="1504"/>
                    </a:lnTo>
                    <a:lnTo>
                      <a:pt x="385" y="1497"/>
                    </a:lnTo>
                    <a:lnTo>
                      <a:pt x="380" y="1484"/>
                    </a:lnTo>
                    <a:lnTo>
                      <a:pt x="378" y="1468"/>
                    </a:lnTo>
                    <a:lnTo>
                      <a:pt x="376" y="1449"/>
                    </a:lnTo>
                    <a:lnTo>
                      <a:pt x="376" y="1449"/>
                    </a:lnTo>
                    <a:lnTo>
                      <a:pt x="378" y="1432"/>
                    </a:lnTo>
                    <a:lnTo>
                      <a:pt x="380" y="1423"/>
                    </a:lnTo>
                    <a:lnTo>
                      <a:pt x="385" y="1413"/>
                    </a:lnTo>
                    <a:lnTo>
                      <a:pt x="389" y="1403"/>
                    </a:lnTo>
                    <a:lnTo>
                      <a:pt x="396" y="1395"/>
                    </a:lnTo>
                    <a:lnTo>
                      <a:pt x="405" y="1385"/>
                    </a:lnTo>
                    <a:lnTo>
                      <a:pt x="415" y="1374"/>
                    </a:lnTo>
                    <a:lnTo>
                      <a:pt x="415" y="1374"/>
                    </a:lnTo>
                    <a:lnTo>
                      <a:pt x="422" y="1367"/>
                    </a:lnTo>
                    <a:lnTo>
                      <a:pt x="426" y="1359"/>
                    </a:lnTo>
                    <a:lnTo>
                      <a:pt x="426" y="1359"/>
                    </a:lnTo>
                    <a:lnTo>
                      <a:pt x="438" y="1314"/>
                    </a:lnTo>
                    <a:lnTo>
                      <a:pt x="445" y="1284"/>
                    </a:lnTo>
                    <a:lnTo>
                      <a:pt x="451" y="1252"/>
                    </a:lnTo>
                    <a:lnTo>
                      <a:pt x="455" y="1219"/>
                    </a:lnTo>
                    <a:lnTo>
                      <a:pt x="458" y="1188"/>
                    </a:lnTo>
                    <a:lnTo>
                      <a:pt x="458" y="1172"/>
                    </a:lnTo>
                    <a:lnTo>
                      <a:pt x="458" y="1159"/>
                    </a:lnTo>
                    <a:lnTo>
                      <a:pt x="455" y="1148"/>
                    </a:lnTo>
                    <a:lnTo>
                      <a:pt x="452" y="1138"/>
                    </a:lnTo>
                    <a:lnTo>
                      <a:pt x="452" y="1138"/>
                    </a:lnTo>
                    <a:lnTo>
                      <a:pt x="449" y="1132"/>
                    </a:lnTo>
                    <a:lnTo>
                      <a:pt x="445" y="1126"/>
                    </a:lnTo>
                    <a:lnTo>
                      <a:pt x="441" y="1123"/>
                    </a:lnTo>
                    <a:lnTo>
                      <a:pt x="435" y="1120"/>
                    </a:lnTo>
                    <a:lnTo>
                      <a:pt x="429" y="1117"/>
                    </a:lnTo>
                    <a:lnTo>
                      <a:pt x="424" y="1117"/>
                    </a:lnTo>
                    <a:lnTo>
                      <a:pt x="418" y="1117"/>
                    </a:lnTo>
                    <a:lnTo>
                      <a:pt x="411" y="1120"/>
                    </a:lnTo>
                    <a:lnTo>
                      <a:pt x="411" y="1120"/>
                    </a:lnTo>
                    <a:lnTo>
                      <a:pt x="406" y="1123"/>
                    </a:lnTo>
                    <a:lnTo>
                      <a:pt x="401" y="1126"/>
                    </a:lnTo>
                    <a:lnTo>
                      <a:pt x="398" y="1132"/>
                    </a:lnTo>
                    <a:lnTo>
                      <a:pt x="395" y="1136"/>
                    </a:lnTo>
                    <a:lnTo>
                      <a:pt x="392" y="1142"/>
                    </a:lnTo>
                    <a:lnTo>
                      <a:pt x="392" y="1149"/>
                    </a:lnTo>
                    <a:lnTo>
                      <a:pt x="392" y="1155"/>
                    </a:lnTo>
                    <a:lnTo>
                      <a:pt x="395" y="1161"/>
                    </a:lnTo>
                    <a:lnTo>
                      <a:pt x="395" y="1161"/>
                    </a:lnTo>
                    <a:lnTo>
                      <a:pt x="396" y="1171"/>
                    </a:lnTo>
                    <a:lnTo>
                      <a:pt x="396" y="1186"/>
                    </a:lnTo>
                    <a:lnTo>
                      <a:pt x="395" y="1205"/>
                    </a:lnTo>
                    <a:lnTo>
                      <a:pt x="392" y="1228"/>
                    </a:lnTo>
                    <a:lnTo>
                      <a:pt x="382" y="1278"/>
                    </a:lnTo>
                    <a:lnTo>
                      <a:pt x="367" y="1333"/>
                    </a:lnTo>
                    <a:lnTo>
                      <a:pt x="367" y="1333"/>
                    </a:lnTo>
                    <a:lnTo>
                      <a:pt x="353" y="1347"/>
                    </a:lnTo>
                    <a:lnTo>
                      <a:pt x="340" y="1363"/>
                    </a:lnTo>
                    <a:lnTo>
                      <a:pt x="330" y="1379"/>
                    </a:lnTo>
                    <a:lnTo>
                      <a:pt x="323" y="1396"/>
                    </a:lnTo>
                    <a:lnTo>
                      <a:pt x="319" y="1412"/>
                    </a:lnTo>
                    <a:lnTo>
                      <a:pt x="316" y="1426"/>
                    </a:lnTo>
                    <a:lnTo>
                      <a:pt x="313" y="1441"/>
                    </a:lnTo>
                    <a:lnTo>
                      <a:pt x="313" y="1455"/>
                    </a:lnTo>
                    <a:lnTo>
                      <a:pt x="313" y="1455"/>
                    </a:lnTo>
                    <a:lnTo>
                      <a:pt x="293" y="1451"/>
                    </a:lnTo>
                    <a:lnTo>
                      <a:pt x="273" y="1446"/>
                    </a:lnTo>
                    <a:lnTo>
                      <a:pt x="254" y="1441"/>
                    </a:lnTo>
                    <a:lnTo>
                      <a:pt x="237" y="1433"/>
                    </a:lnTo>
                    <a:lnTo>
                      <a:pt x="220" y="1426"/>
                    </a:lnTo>
                    <a:lnTo>
                      <a:pt x="205" y="1418"/>
                    </a:lnTo>
                    <a:lnTo>
                      <a:pt x="191" y="1408"/>
                    </a:lnTo>
                    <a:lnTo>
                      <a:pt x="178" y="1399"/>
                    </a:lnTo>
                    <a:lnTo>
                      <a:pt x="165" y="1389"/>
                    </a:lnTo>
                    <a:lnTo>
                      <a:pt x="155" y="1377"/>
                    </a:lnTo>
                    <a:lnTo>
                      <a:pt x="135" y="1356"/>
                    </a:lnTo>
                    <a:lnTo>
                      <a:pt x="119" y="1333"/>
                    </a:lnTo>
                    <a:lnTo>
                      <a:pt x="106" y="1311"/>
                    </a:lnTo>
                    <a:lnTo>
                      <a:pt x="106" y="1311"/>
                    </a:lnTo>
                    <a:lnTo>
                      <a:pt x="96" y="1291"/>
                    </a:lnTo>
                    <a:lnTo>
                      <a:pt x="87" y="1270"/>
                    </a:lnTo>
                    <a:lnTo>
                      <a:pt x="80" y="1248"/>
                    </a:lnTo>
                    <a:lnTo>
                      <a:pt x="73" y="1225"/>
                    </a:lnTo>
                    <a:lnTo>
                      <a:pt x="69" y="1204"/>
                    </a:lnTo>
                    <a:lnTo>
                      <a:pt x="66" y="1181"/>
                    </a:lnTo>
                    <a:lnTo>
                      <a:pt x="63" y="1159"/>
                    </a:lnTo>
                    <a:lnTo>
                      <a:pt x="63" y="1136"/>
                    </a:lnTo>
                    <a:lnTo>
                      <a:pt x="63" y="1115"/>
                    </a:lnTo>
                    <a:lnTo>
                      <a:pt x="64" y="1094"/>
                    </a:lnTo>
                    <a:lnTo>
                      <a:pt x="67" y="1073"/>
                    </a:lnTo>
                    <a:lnTo>
                      <a:pt x="70" y="1053"/>
                    </a:lnTo>
                    <a:lnTo>
                      <a:pt x="74" y="1034"/>
                    </a:lnTo>
                    <a:lnTo>
                      <a:pt x="80" y="1017"/>
                    </a:lnTo>
                    <a:lnTo>
                      <a:pt x="86" y="1000"/>
                    </a:lnTo>
                    <a:lnTo>
                      <a:pt x="92" y="984"/>
                    </a:lnTo>
                    <a:lnTo>
                      <a:pt x="92" y="984"/>
                    </a:lnTo>
                    <a:lnTo>
                      <a:pt x="110" y="951"/>
                    </a:lnTo>
                    <a:lnTo>
                      <a:pt x="129" y="919"/>
                    </a:lnTo>
                    <a:lnTo>
                      <a:pt x="152" y="889"/>
                    </a:lnTo>
                    <a:lnTo>
                      <a:pt x="176" y="860"/>
                    </a:lnTo>
                    <a:lnTo>
                      <a:pt x="176" y="860"/>
                    </a:lnTo>
                    <a:lnTo>
                      <a:pt x="194" y="842"/>
                    </a:lnTo>
                    <a:lnTo>
                      <a:pt x="211" y="823"/>
                    </a:lnTo>
                    <a:lnTo>
                      <a:pt x="231" y="806"/>
                    </a:lnTo>
                    <a:lnTo>
                      <a:pt x="241" y="799"/>
                    </a:lnTo>
                    <a:lnTo>
                      <a:pt x="251" y="791"/>
                    </a:lnTo>
                    <a:lnTo>
                      <a:pt x="251" y="79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 name="Freeform 40"/>
              <p:cNvSpPr/>
              <p:nvPr/>
            </p:nvSpPr>
            <p:spPr bwMode="auto">
              <a:xfrm>
                <a:off x="4487239" y="5788306"/>
                <a:ext cx="68992" cy="100352"/>
              </a:xfrm>
              <a:custGeom>
                <a:avLst/>
                <a:gdLst>
                  <a:gd name="T0" fmla="*/ 33 w 101"/>
                  <a:gd name="T1" fmla="*/ 142 h 144"/>
                  <a:gd name="T2" fmla="*/ 33 w 101"/>
                  <a:gd name="T3" fmla="*/ 142 h 144"/>
                  <a:gd name="T4" fmla="*/ 42 w 101"/>
                  <a:gd name="T5" fmla="*/ 144 h 144"/>
                  <a:gd name="T6" fmla="*/ 51 w 101"/>
                  <a:gd name="T7" fmla="*/ 144 h 144"/>
                  <a:gd name="T8" fmla="*/ 59 w 101"/>
                  <a:gd name="T9" fmla="*/ 141 h 144"/>
                  <a:gd name="T10" fmla="*/ 66 w 101"/>
                  <a:gd name="T11" fmla="*/ 136 h 144"/>
                  <a:gd name="T12" fmla="*/ 74 w 101"/>
                  <a:gd name="T13" fmla="*/ 132 h 144"/>
                  <a:gd name="T14" fmla="*/ 79 w 101"/>
                  <a:gd name="T15" fmla="*/ 125 h 144"/>
                  <a:gd name="T16" fmla="*/ 84 w 101"/>
                  <a:gd name="T17" fmla="*/ 118 h 144"/>
                  <a:gd name="T18" fmla="*/ 87 w 101"/>
                  <a:gd name="T19" fmla="*/ 109 h 144"/>
                  <a:gd name="T20" fmla="*/ 99 w 101"/>
                  <a:gd name="T21" fmla="*/ 55 h 144"/>
                  <a:gd name="T22" fmla="*/ 99 w 101"/>
                  <a:gd name="T23" fmla="*/ 55 h 144"/>
                  <a:gd name="T24" fmla="*/ 101 w 101"/>
                  <a:gd name="T25" fmla="*/ 46 h 144"/>
                  <a:gd name="T26" fmla="*/ 101 w 101"/>
                  <a:gd name="T27" fmla="*/ 37 h 144"/>
                  <a:gd name="T28" fmla="*/ 98 w 101"/>
                  <a:gd name="T29" fmla="*/ 29 h 144"/>
                  <a:gd name="T30" fmla="*/ 95 w 101"/>
                  <a:gd name="T31" fmla="*/ 22 h 144"/>
                  <a:gd name="T32" fmla="*/ 89 w 101"/>
                  <a:gd name="T33" fmla="*/ 14 h 144"/>
                  <a:gd name="T34" fmla="*/ 84 w 101"/>
                  <a:gd name="T35" fmla="*/ 9 h 144"/>
                  <a:gd name="T36" fmla="*/ 76 w 101"/>
                  <a:gd name="T37" fmla="*/ 4 h 144"/>
                  <a:gd name="T38" fmla="*/ 68 w 101"/>
                  <a:gd name="T39" fmla="*/ 1 h 144"/>
                  <a:gd name="T40" fmla="*/ 68 w 101"/>
                  <a:gd name="T41" fmla="*/ 1 h 144"/>
                  <a:gd name="T42" fmla="*/ 59 w 101"/>
                  <a:gd name="T43" fmla="*/ 0 h 144"/>
                  <a:gd name="T44" fmla="*/ 51 w 101"/>
                  <a:gd name="T45" fmla="*/ 0 h 144"/>
                  <a:gd name="T46" fmla="*/ 42 w 101"/>
                  <a:gd name="T47" fmla="*/ 3 h 144"/>
                  <a:gd name="T48" fmla="*/ 35 w 101"/>
                  <a:gd name="T49" fmla="*/ 7 h 144"/>
                  <a:gd name="T50" fmla="*/ 28 w 101"/>
                  <a:gd name="T51" fmla="*/ 12 h 144"/>
                  <a:gd name="T52" fmla="*/ 22 w 101"/>
                  <a:gd name="T53" fmla="*/ 19 h 144"/>
                  <a:gd name="T54" fmla="*/ 18 w 101"/>
                  <a:gd name="T55" fmla="*/ 26 h 144"/>
                  <a:gd name="T56" fmla="*/ 15 w 101"/>
                  <a:gd name="T57" fmla="*/ 35 h 144"/>
                  <a:gd name="T58" fmla="*/ 2 w 101"/>
                  <a:gd name="T59" fmla="*/ 89 h 144"/>
                  <a:gd name="T60" fmla="*/ 2 w 101"/>
                  <a:gd name="T61" fmla="*/ 89 h 144"/>
                  <a:gd name="T62" fmla="*/ 0 w 101"/>
                  <a:gd name="T63" fmla="*/ 98 h 144"/>
                  <a:gd name="T64" fmla="*/ 0 w 101"/>
                  <a:gd name="T65" fmla="*/ 106 h 144"/>
                  <a:gd name="T66" fmla="*/ 3 w 101"/>
                  <a:gd name="T67" fmla="*/ 115 h 144"/>
                  <a:gd name="T68" fmla="*/ 6 w 101"/>
                  <a:gd name="T69" fmla="*/ 122 h 144"/>
                  <a:gd name="T70" fmla="*/ 12 w 101"/>
                  <a:gd name="T71" fmla="*/ 129 h 144"/>
                  <a:gd name="T72" fmla="*/ 18 w 101"/>
                  <a:gd name="T73" fmla="*/ 135 h 144"/>
                  <a:gd name="T74" fmla="*/ 25 w 101"/>
                  <a:gd name="T75" fmla="*/ 139 h 144"/>
                  <a:gd name="T76" fmla="*/ 33 w 101"/>
                  <a:gd name="T77" fmla="*/ 142 h 144"/>
                  <a:gd name="T78" fmla="*/ 33 w 101"/>
                  <a:gd name="T79" fmla="*/ 1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44">
                    <a:moveTo>
                      <a:pt x="33" y="142"/>
                    </a:moveTo>
                    <a:lnTo>
                      <a:pt x="33" y="142"/>
                    </a:lnTo>
                    <a:lnTo>
                      <a:pt x="42" y="144"/>
                    </a:lnTo>
                    <a:lnTo>
                      <a:pt x="51" y="144"/>
                    </a:lnTo>
                    <a:lnTo>
                      <a:pt x="59" y="141"/>
                    </a:lnTo>
                    <a:lnTo>
                      <a:pt x="66" y="136"/>
                    </a:lnTo>
                    <a:lnTo>
                      <a:pt x="74" y="132"/>
                    </a:lnTo>
                    <a:lnTo>
                      <a:pt x="79" y="125"/>
                    </a:lnTo>
                    <a:lnTo>
                      <a:pt x="84" y="118"/>
                    </a:lnTo>
                    <a:lnTo>
                      <a:pt x="87" y="109"/>
                    </a:lnTo>
                    <a:lnTo>
                      <a:pt x="99" y="55"/>
                    </a:lnTo>
                    <a:lnTo>
                      <a:pt x="99" y="55"/>
                    </a:lnTo>
                    <a:lnTo>
                      <a:pt x="101" y="46"/>
                    </a:lnTo>
                    <a:lnTo>
                      <a:pt x="101" y="37"/>
                    </a:lnTo>
                    <a:lnTo>
                      <a:pt x="98" y="29"/>
                    </a:lnTo>
                    <a:lnTo>
                      <a:pt x="95" y="22"/>
                    </a:lnTo>
                    <a:lnTo>
                      <a:pt x="89" y="14"/>
                    </a:lnTo>
                    <a:lnTo>
                      <a:pt x="84" y="9"/>
                    </a:lnTo>
                    <a:lnTo>
                      <a:pt x="76" y="4"/>
                    </a:lnTo>
                    <a:lnTo>
                      <a:pt x="68" y="1"/>
                    </a:lnTo>
                    <a:lnTo>
                      <a:pt x="68" y="1"/>
                    </a:lnTo>
                    <a:lnTo>
                      <a:pt x="59" y="0"/>
                    </a:lnTo>
                    <a:lnTo>
                      <a:pt x="51" y="0"/>
                    </a:lnTo>
                    <a:lnTo>
                      <a:pt x="42" y="3"/>
                    </a:lnTo>
                    <a:lnTo>
                      <a:pt x="35" y="7"/>
                    </a:lnTo>
                    <a:lnTo>
                      <a:pt x="28" y="12"/>
                    </a:lnTo>
                    <a:lnTo>
                      <a:pt x="22" y="19"/>
                    </a:lnTo>
                    <a:lnTo>
                      <a:pt x="18" y="26"/>
                    </a:lnTo>
                    <a:lnTo>
                      <a:pt x="15" y="35"/>
                    </a:lnTo>
                    <a:lnTo>
                      <a:pt x="2" y="89"/>
                    </a:lnTo>
                    <a:lnTo>
                      <a:pt x="2" y="89"/>
                    </a:lnTo>
                    <a:lnTo>
                      <a:pt x="0" y="98"/>
                    </a:lnTo>
                    <a:lnTo>
                      <a:pt x="0" y="106"/>
                    </a:lnTo>
                    <a:lnTo>
                      <a:pt x="3" y="115"/>
                    </a:lnTo>
                    <a:lnTo>
                      <a:pt x="6" y="122"/>
                    </a:lnTo>
                    <a:lnTo>
                      <a:pt x="12" y="129"/>
                    </a:lnTo>
                    <a:lnTo>
                      <a:pt x="18" y="135"/>
                    </a:lnTo>
                    <a:lnTo>
                      <a:pt x="25" y="139"/>
                    </a:lnTo>
                    <a:lnTo>
                      <a:pt x="33" y="142"/>
                    </a:lnTo>
                    <a:lnTo>
                      <a:pt x="33" y="1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 name="Freeform 41"/>
              <p:cNvSpPr/>
              <p:nvPr/>
            </p:nvSpPr>
            <p:spPr bwMode="auto">
              <a:xfrm>
                <a:off x="4679580" y="5819665"/>
                <a:ext cx="68992" cy="98262"/>
              </a:xfrm>
              <a:custGeom>
                <a:avLst/>
                <a:gdLst>
                  <a:gd name="T0" fmla="*/ 33 w 101"/>
                  <a:gd name="T1" fmla="*/ 143 h 143"/>
                  <a:gd name="T2" fmla="*/ 33 w 101"/>
                  <a:gd name="T3" fmla="*/ 143 h 143"/>
                  <a:gd name="T4" fmla="*/ 43 w 101"/>
                  <a:gd name="T5" fmla="*/ 143 h 143"/>
                  <a:gd name="T6" fmla="*/ 52 w 101"/>
                  <a:gd name="T7" fmla="*/ 143 h 143"/>
                  <a:gd name="T8" fmla="*/ 59 w 101"/>
                  <a:gd name="T9" fmla="*/ 140 h 143"/>
                  <a:gd name="T10" fmla="*/ 66 w 101"/>
                  <a:gd name="T11" fmla="*/ 137 h 143"/>
                  <a:gd name="T12" fmla="*/ 73 w 101"/>
                  <a:gd name="T13" fmla="*/ 132 h 143"/>
                  <a:gd name="T14" fmla="*/ 79 w 101"/>
                  <a:gd name="T15" fmla="*/ 126 h 143"/>
                  <a:gd name="T16" fmla="*/ 83 w 101"/>
                  <a:gd name="T17" fmla="*/ 117 h 143"/>
                  <a:gd name="T18" fmla="*/ 86 w 101"/>
                  <a:gd name="T19" fmla="*/ 109 h 143"/>
                  <a:gd name="T20" fmla="*/ 99 w 101"/>
                  <a:gd name="T21" fmla="*/ 56 h 143"/>
                  <a:gd name="T22" fmla="*/ 99 w 101"/>
                  <a:gd name="T23" fmla="*/ 56 h 143"/>
                  <a:gd name="T24" fmla="*/ 101 w 101"/>
                  <a:gd name="T25" fmla="*/ 46 h 143"/>
                  <a:gd name="T26" fmla="*/ 101 w 101"/>
                  <a:gd name="T27" fmla="*/ 37 h 143"/>
                  <a:gd name="T28" fmla="*/ 98 w 101"/>
                  <a:gd name="T29" fmla="*/ 28 h 143"/>
                  <a:gd name="T30" fmla="*/ 95 w 101"/>
                  <a:gd name="T31" fmla="*/ 21 h 143"/>
                  <a:gd name="T32" fmla="*/ 89 w 101"/>
                  <a:gd name="T33" fmla="*/ 14 h 143"/>
                  <a:gd name="T34" fmla="*/ 83 w 101"/>
                  <a:gd name="T35" fmla="*/ 8 h 143"/>
                  <a:gd name="T36" fmla="*/ 76 w 101"/>
                  <a:gd name="T37" fmla="*/ 4 h 143"/>
                  <a:gd name="T38" fmla="*/ 68 w 101"/>
                  <a:gd name="T39" fmla="*/ 1 h 143"/>
                  <a:gd name="T40" fmla="*/ 68 w 101"/>
                  <a:gd name="T41" fmla="*/ 1 h 143"/>
                  <a:gd name="T42" fmla="*/ 59 w 101"/>
                  <a:gd name="T43" fmla="*/ 0 h 143"/>
                  <a:gd name="T44" fmla="*/ 50 w 101"/>
                  <a:gd name="T45" fmla="*/ 1 h 143"/>
                  <a:gd name="T46" fmla="*/ 42 w 101"/>
                  <a:gd name="T47" fmla="*/ 2 h 143"/>
                  <a:gd name="T48" fmla="*/ 35 w 101"/>
                  <a:gd name="T49" fmla="*/ 7 h 143"/>
                  <a:gd name="T50" fmla="*/ 27 w 101"/>
                  <a:gd name="T51" fmla="*/ 13 h 143"/>
                  <a:gd name="T52" fmla="*/ 22 w 101"/>
                  <a:gd name="T53" fmla="*/ 18 h 143"/>
                  <a:gd name="T54" fmla="*/ 17 w 101"/>
                  <a:gd name="T55" fmla="*/ 25 h 143"/>
                  <a:gd name="T56" fmla="*/ 15 w 101"/>
                  <a:gd name="T57" fmla="*/ 34 h 143"/>
                  <a:gd name="T58" fmla="*/ 2 w 101"/>
                  <a:gd name="T59" fmla="*/ 89 h 143"/>
                  <a:gd name="T60" fmla="*/ 2 w 101"/>
                  <a:gd name="T61" fmla="*/ 89 h 143"/>
                  <a:gd name="T62" fmla="*/ 0 w 101"/>
                  <a:gd name="T63" fmla="*/ 97 h 143"/>
                  <a:gd name="T64" fmla="*/ 2 w 101"/>
                  <a:gd name="T65" fmla="*/ 106 h 143"/>
                  <a:gd name="T66" fmla="*/ 3 w 101"/>
                  <a:gd name="T67" fmla="*/ 114 h 143"/>
                  <a:gd name="T68" fmla="*/ 6 w 101"/>
                  <a:gd name="T69" fmla="*/ 123 h 143"/>
                  <a:gd name="T70" fmla="*/ 12 w 101"/>
                  <a:gd name="T71" fmla="*/ 129 h 143"/>
                  <a:gd name="T72" fmla="*/ 17 w 101"/>
                  <a:gd name="T73" fmla="*/ 135 h 143"/>
                  <a:gd name="T74" fmla="*/ 25 w 101"/>
                  <a:gd name="T75" fmla="*/ 140 h 143"/>
                  <a:gd name="T76" fmla="*/ 33 w 101"/>
                  <a:gd name="T77" fmla="*/ 143 h 143"/>
                  <a:gd name="T78" fmla="*/ 33 w 101"/>
                  <a:gd name="T79"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43">
                    <a:moveTo>
                      <a:pt x="33" y="143"/>
                    </a:moveTo>
                    <a:lnTo>
                      <a:pt x="33" y="143"/>
                    </a:lnTo>
                    <a:lnTo>
                      <a:pt x="43" y="143"/>
                    </a:lnTo>
                    <a:lnTo>
                      <a:pt x="52" y="143"/>
                    </a:lnTo>
                    <a:lnTo>
                      <a:pt x="59" y="140"/>
                    </a:lnTo>
                    <a:lnTo>
                      <a:pt x="66" y="137"/>
                    </a:lnTo>
                    <a:lnTo>
                      <a:pt x="73" y="132"/>
                    </a:lnTo>
                    <a:lnTo>
                      <a:pt x="79" y="126"/>
                    </a:lnTo>
                    <a:lnTo>
                      <a:pt x="83" y="117"/>
                    </a:lnTo>
                    <a:lnTo>
                      <a:pt x="86" y="109"/>
                    </a:lnTo>
                    <a:lnTo>
                      <a:pt x="99" y="56"/>
                    </a:lnTo>
                    <a:lnTo>
                      <a:pt x="99" y="56"/>
                    </a:lnTo>
                    <a:lnTo>
                      <a:pt x="101" y="46"/>
                    </a:lnTo>
                    <a:lnTo>
                      <a:pt x="101" y="37"/>
                    </a:lnTo>
                    <a:lnTo>
                      <a:pt x="98" y="28"/>
                    </a:lnTo>
                    <a:lnTo>
                      <a:pt x="95" y="21"/>
                    </a:lnTo>
                    <a:lnTo>
                      <a:pt x="89" y="14"/>
                    </a:lnTo>
                    <a:lnTo>
                      <a:pt x="83" y="8"/>
                    </a:lnTo>
                    <a:lnTo>
                      <a:pt x="76" y="4"/>
                    </a:lnTo>
                    <a:lnTo>
                      <a:pt x="68" y="1"/>
                    </a:lnTo>
                    <a:lnTo>
                      <a:pt x="68" y="1"/>
                    </a:lnTo>
                    <a:lnTo>
                      <a:pt x="59" y="0"/>
                    </a:lnTo>
                    <a:lnTo>
                      <a:pt x="50" y="1"/>
                    </a:lnTo>
                    <a:lnTo>
                      <a:pt x="42" y="2"/>
                    </a:lnTo>
                    <a:lnTo>
                      <a:pt x="35" y="7"/>
                    </a:lnTo>
                    <a:lnTo>
                      <a:pt x="27" y="13"/>
                    </a:lnTo>
                    <a:lnTo>
                      <a:pt x="22" y="18"/>
                    </a:lnTo>
                    <a:lnTo>
                      <a:pt x="17" y="25"/>
                    </a:lnTo>
                    <a:lnTo>
                      <a:pt x="15" y="34"/>
                    </a:lnTo>
                    <a:lnTo>
                      <a:pt x="2" y="89"/>
                    </a:lnTo>
                    <a:lnTo>
                      <a:pt x="2" y="89"/>
                    </a:lnTo>
                    <a:lnTo>
                      <a:pt x="0" y="97"/>
                    </a:lnTo>
                    <a:lnTo>
                      <a:pt x="2" y="106"/>
                    </a:lnTo>
                    <a:lnTo>
                      <a:pt x="3" y="114"/>
                    </a:lnTo>
                    <a:lnTo>
                      <a:pt x="6" y="123"/>
                    </a:lnTo>
                    <a:lnTo>
                      <a:pt x="12" y="129"/>
                    </a:lnTo>
                    <a:lnTo>
                      <a:pt x="17" y="135"/>
                    </a:lnTo>
                    <a:lnTo>
                      <a:pt x="25" y="140"/>
                    </a:lnTo>
                    <a:lnTo>
                      <a:pt x="33" y="143"/>
                    </a:lnTo>
                    <a:lnTo>
                      <a:pt x="33" y="14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8" name="Freeform 42"/>
            <p:cNvSpPr>
              <a:spLocks noEditPoints="1"/>
            </p:cNvSpPr>
            <p:nvPr/>
          </p:nvSpPr>
          <p:spPr bwMode="auto">
            <a:xfrm>
              <a:off x="4899173" y="5052198"/>
              <a:ext cx="367956" cy="332415"/>
            </a:xfrm>
            <a:custGeom>
              <a:avLst/>
              <a:gdLst>
                <a:gd name="T0" fmla="*/ 132 w 526"/>
                <a:gd name="T1" fmla="*/ 395 h 476"/>
                <a:gd name="T2" fmla="*/ 166 w 526"/>
                <a:gd name="T3" fmla="*/ 447 h 476"/>
                <a:gd name="T4" fmla="*/ 201 w 526"/>
                <a:gd name="T5" fmla="*/ 471 h 476"/>
                <a:gd name="T6" fmla="*/ 250 w 526"/>
                <a:gd name="T7" fmla="*/ 474 h 476"/>
                <a:gd name="T8" fmla="*/ 293 w 526"/>
                <a:gd name="T9" fmla="*/ 454 h 476"/>
                <a:gd name="T10" fmla="*/ 313 w 526"/>
                <a:gd name="T11" fmla="*/ 421 h 476"/>
                <a:gd name="T12" fmla="*/ 382 w 526"/>
                <a:gd name="T13" fmla="*/ 440 h 476"/>
                <a:gd name="T14" fmla="*/ 438 w 526"/>
                <a:gd name="T15" fmla="*/ 408 h 476"/>
                <a:gd name="T16" fmla="*/ 451 w 526"/>
                <a:gd name="T17" fmla="*/ 348 h 476"/>
                <a:gd name="T18" fmla="*/ 420 w 526"/>
                <a:gd name="T19" fmla="*/ 299 h 476"/>
                <a:gd name="T20" fmla="*/ 502 w 526"/>
                <a:gd name="T21" fmla="*/ 293 h 476"/>
                <a:gd name="T22" fmla="*/ 525 w 526"/>
                <a:gd name="T23" fmla="*/ 268 h 476"/>
                <a:gd name="T24" fmla="*/ 512 w 526"/>
                <a:gd name="T25" fmla="*/ 233 h 476"/>
                <a:gd name="T26" fmla="*/ 447 w 526"/>
                <a:gd name="T27" fmla="*/ 193 h 476"/>
                <a:gd name="T28" fmla="*/ 430 w 526"/>
                <a:gd name="T29" fmla="*/ 166 h 476"/>
                <a:gd name="T30" fmla="*/ 413 w 526"/>
                <a:gd name="T31" fmla="*/ 110 h 476"/>
                <a:gd name="T32" fmla="*/ 397 w 526"/>
                <a:gd name="T33" fmla="*/ 82 h 476"/>
                <a:gd name="T34" fmla="*/ 351 w 526"/>
                <a:gd name="T35" fmla="*/ 25 h 476"/>
                <a:gd name="T36" fmla="*/ 289 w 526"/>
                <a:gd name="T37" fmla="*/ 2 h 476"/>
                <a:gd name="T38" fmla="*/ 223 w 526"/>
                <a:gd name="T39" fmla="*/ 6 h 476"/>
                <a:gd name="T40" fmla="*/ 163 w 526"/>
                <a:gd name="T41" fmla="*/ 33 h 476"/>
                <a:gd name="T42" fmla="*/ 117 w 526"/>
                <a:gd name="T43" fmla="*/ 78 h 476"/>
                <a:gd name="T44" fmla="*/ 95 w 526"/>
                <a:gd name="T45" fmla="*/ 133 h 476"/>
                <a:gd name="T46" fmla="*/ 76 w 526"/>
                <a:gd name="T47" fmla="*/ 148 h 476"/>
                <a:gd name="T48" fmla="*/ 22 w 526"/>
                <a:gd name="T49" fmla="*/ 196 h 476"/>
                <a:gd name="T50" fmla="*/ 0 w 526"/>
                <a:gd name="T51" fmla="*/ 260 h 476"/>
                <a:gd name="T52" fmla="*/ 22 w 526"/>
                <a:gd name="T53" fmla="*/ 326 h 476"/>
                <a:gd name="T54" fmla="*/ 64 w 526"/>
                <a:gd name="T55" fmla="*/ 362 h 476"/>
                <a:gd name="T56" fmla="*/ 382 w 526"/>
                <a:gd name="T57" fmla="*/ 349 h 476"/>
                <a:gd name="T58" fmla="*/ 392 w 526"/>
                <a:gd name="T59" fmla="*/ 368 h 476"/>
                <a:gd name="T60" fmla="*/ 358 w 526"/>
                <a:gd name="T61" fmla="*/ 374 h 476"/>
                <a:gd name="T62" fmla="*/ 344 w 526"/>
                <a:gd name="T63" fmla="*/ 351 h 476"/>
                <a:gd name="T64" fmla="*/ 382 w 526"/>
                <a:gd name="T65" fmla="*/ 349 h 476"/>
                <a:gd name="T66" fmla="*/ 348 w 526"/>
                <a:gd name="T67" fmla="*/ 157 h 476"/>
                <a:gd name="T68" fmla="*/ 321 w 526"/>
                <a:gd name="T69" fmla="*/ 157 h 476"/>
                <a:gd name="T70" fmla="*/ 309 w 526"/>
                <a:gd name="T71" fmla="*/ 121 h 476"/>
                <a:gd name="T72" fmla="*/ 336 w 526"/>
                <a:gd name="T73" fmla="*/ 135 h 476"/>
                <a:gd name="T74" fmla="*/ 211 w 526"/>
                <a:gd name="T75" fmla="*/ 408 h 476"/>
                <a:gd name="T76" fmla="*/ 240 w 526"/>
                <a:gd name="T77" fmla="*/ 413 h 476"/>
                <a:gd name="T78" fmla="*/ 220 w 526"/>
                <a:gd name="T79" fmla="*/ 415 h 476"/>
                <a:gd name="T80" fmla="*/ 219 w 526"/>
                <a:gd name="T81" fmla="*/ 199 h 476"/>
                <a:gd name="T82" fmla="*/ 247 w 526"/>
                <a:gd name="T83" fmla="*/ 193 h 476"/>
                <a:gd name="T84" fmla="*/ 247 w 526"/>
                <a:gd name="T85" fmla="*/ 204 h 476"/>
                <a:gd name="T86" fmla="*/ 278 w 526"/>
                <a:gd name="T87" fmla="*/ 67 h 476"/>
                <a:gd name="T88" fmla="*/ 252 w 526"/>
                <a:gd name="T89" fmla="*/ 101 h 476"/>
                <a:gd name="T90" fmla="*/ 229 w 526"/>
                <a:gd name="T91" fmla="*/ 133 h 476"/>
                <a:gd name="T92" fmla="*/ 158 w 526"/>
                <a:gd name="T93" fmla="*/ 153 h 476"/>
                <a:gd name="T94" fmla="*/ 164 w 526"/>
                <a:gd name="T95" fmla="*/ 120 h 476"/>
                <a:gd name="T96" fmla="*/ 201 w 526"/>
                <a:gd name="T97" fmla="*/ 84 h 476"/>
                <a:gd name="T98" fmla="*/ 255 w 526"/>
                <a:gd name="T99" fmla="*/ 65 h 476"/>
                <a:gd name="T100" fmla="*/ 168 w 526"/>
                <a:gd name="T101" fmla="*/ 255 h 476"/>
                <a:gd name="T102" fmla="*/ 155 w 526"/>
                <a:gd name="T103" fmla="*/ 269 h 476"/>
                <a:gd name="T104" fmla="*/ 168 w 526"/>
                <a:gd name="T105" fmla="*/ 255 h 476"/>
                <a:gd name="T106" fmla="*/ 98 w 526"/>
                <a:gd name="T107" fmla="*/ 224 h 476"/>
                <a:gd name="T108" fmla="*/ 85 w 526"/>
                <a:gd name="T109" fmla="*/ 253 h 476"/>
                <a:gd name="T110" fmla="*/ 87 w 526"/>
                <a:gd name="T111" fmla="*/ 235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6" h="476">
                  <a:moveTo>
                    <a:pt x="101" y="375"/>
                  </a:moveTo>
                  <a:lnTo>
                    <a:pt x="101" y="375"/>
                  </a:lnTo>
                  <a:lnTo>
                    <a:pt x="111" y="382"/>
                  </a:lnTo>
                  <a:lnTo>
                    <a:pt x="121" y="390"/>
                  </a:lnTo>
                  <a:lnTo>
                    <a:pt x="132" y="395"/>
                  </a:lnTo>
                  <a:lnTo>
                    <a:pt x="145" y="400"/>
                  </a:lnTo>
                  <a:lnTo>
                    <a:pt x="145" y="400"/>
                  </a:lnTo>
                  <a:lnTo>
                    <a:pt x="148" y="417"/>
                  </a:lnTo>
                  <a:lnTo>
                    <a:pt x="155" y="433"/>
                  </a:lnTo>
                  <a:lnTo>
                    <a:pt x="166" y="447"/>
                  </a:lnTo>
                  <a:lnTo>
                    <a:pt x="171" y="453"/>
                  </a:lnTo>
                  <a:lnTo>
                    <a:pt x="178" y="459"/>
                  </a:lnTo>
                  <a:lnTo>
                    <a:pt x="184" y="463"/>
                  </a:lnTo>
                  <a:lnTo>
                    <a:pt x="193" y="467"/>
                  </a:lnTo>
                  <a:lnTo>
                    <a:pt x="201" y="471"/>
                  </a:lnTo>
                  <a:lnTo>
                    <a:pt x="210" y="473"/>
                  </a:lnTo>
                  <a:lnTo>
                    <a:pt x="219" y="476"/>
                  </a:lnTo>
                  <a:lnTo>
                    <a:pt x="229" y="476"/>
                  </a:lnTo>
                  <a:lnTo>
                    <a:pt x="239" y="476"/>
                  </a:lnTo>
                  <a:lnTo>
                    <a:pt x="250" y="474"/>
                  </a:lnTo>
                  <a:lnTo>
                    <a:pt x="250" y="474"/>
                  </a:lnTo>
                  <a:lnTo>
                    <a:pt x="263" y="470"/>
                  </a:lnTo>
                  <a:lnTo>
                    <a:pt x="275" y="466"/>
                  </a:lnTo>
                  <a:lnTo>
                    <a:pt x="285" y="461"/>
                  </a:lnTo>
                  <a:lnTo>
                    <a:pt x="293" y="454"/>
                  </a:lnTo>
                  <a:lnTo>
                    <a:pt x="301" y="447"/>
                  </a:lnTo>
                  <a:lnTo>
                    <a:pt x="306" y="440"/>
                  </a:lnTo>
                  <a:lnTo>
                    <a:pt x="311" y="431"/>
                  </a:lnTo>
                  <a:lnTo>
                    <a:pt x="313" y="421"/>
                  </a:lnTo>
                  <a:lnTo>
                    <a:pt x="313" y="421"/>
                  </a:lnTo>
                  <a:lnTo>
                    <a:pt x="332" y="431"/>
                  </a:lnTo>
                  <a:lnTo>
                    <a:pt x="351" y="437"/>
                  </a:lnTo>
                  <a:lnTo>
                    <a:pt x="351" y="437"/>
                  </a:lnTo>
                  <a:lnTo>
                    <a:pt x="367" y="440"/>
                  </a:lnTo>
                  <a:lnTo>
                    <a:pt x="382" y="440"/>
                  </a:lnTo>
                  <a:lnTo>
                    <a:pt x="397" y="437"/>
                  </a:lnTo>
                  <a:lnTo>
                    <a:pt x="408" y="433"/>
                  </a:lnTo>
                  <a:lnTo>
                    <a:pt x="420" y="427"/>
                  </a:lnTo>
                  <a:lnTo>
                    <a:pt x="430" y="418"/>
                  </a:lnTo>
                  <a:lnTo>
                    <a:pt x="438" y="408"/>
                  </a:lnTo>
                  <a:lnTo>
                    <a:pt x="446" y="398"/>
                  </a:lnTo>
                  <a:lnTo>
                    <a:pt x="450" y="387"/>
                  </a:lnTo>
                  <a:lnTo>
                    <a:pt x="453" y="374"/>
                  </a:lnTo>
                  <a:lnTo>
                    <a:pt x="453" y="361"/>
                  </a:lnTo>
                  <a:lnTo>
                    <a:pt x="451" y="348"/>
                  </a:lnTo>
                  <a:lnTo>
                    <a:pt x="447" y="335"/>
                  </a:lnTo>
                  <a:lnTo>
                    <a:pt x="441" y="322"/>
                  </a:lnTo>
                  <a:lnTo>
                    <a:pt x="431" y="311"/>
                  </a:lnTo>
                  <a:lnTo>
                    <a:pt x="420" y="299"/>
                  </a:lnTo>
                  <a:lnTo>
                    <a:pt x="420" y="299"/>
                  </a:lnTo>
                  <a:lnTo>
                    <a:pt x="440" y="302"/>
                  </a:lnTo>
                  <a:lnTo>
                    <a:pt x="461" y="302"/>
                  </a:lnTo>
                  <a:lnTo>
                    <a:pt x="482" y="299"/>
                  </a:lnTo>
                  <a:lnTo>
                    <a:pt x="502" y="293"/>
                  </a:lnTo>
                  <a:lnTo>
                    <a:pt x="502" y="293"/>
                  </a:lnTo>
                  <a:lnTo>
                    <a:pt x="509" y="291"/>
                  </a:lnTo>
                  <a:lnTo>
                    <a:pt x="515" y="286"/>
                  </a:lnTo>
                  <a:lnTo>
                    <a:pt x="519" y="280"/>
                  </a:lnTo>
                  <a:lnTo>
                    <a:pt x="523" y="275"/>
                  </a:lnTo>
                  <a:lnTo>
                    <a:pt x="525" y="268"/>
                  </a:lnTo>
                  <a:lnTo>
                    <a:pt x="526" y="262"/>
                  </a:lnTo>
                  <a:lnTo>
                    <a:pt x="525" y="255"/>
                  </a:lnTo>
                  <a:lnTo>
                    <a:pt x="520" y="247"/>
                  </a:lnTo>
                  <a:lnTo>
                    <a:pt x="520" y="247"/>
                  </a:lnTo>
                  <a:lnTo>
                    <a:pt x="512" y="233"/>
                  </a:lnTo>
                  <a:lnTo>
                    <a:pt x="500" y="220"/>
                  </a:lnTo>
                  <a:lnTo>
                    <a:pt x="487" y="210"/>
                  </a:lnTo>
                  <a:lnTo>
                    <a:pt x="474" y="203"/>
                  </a:lnTo>
                  <a:lnTo>
                    <a:pt x="461" y="197"/>
                  </a:lnTo>
                  <a:lnTo>
                    <a:pt x="447" y="193"/>
                  </a:lnTo>
                  <a:lnTo>
                    <a:pt x="431" y="191"/>
                  </a:lnTo>
                  <a:lnTo>
                    <a:pt x="417" y="191"/>
                  </a:lnTo>
                  <a:lnTo>
                    <a:pt x="417" y="191"/>
                  </a:lnTo>
                  <a:lnTo>
                    <a:pt x="424" y="179"/>
                  </a:lnTo>
                  <a:lnTo>
                    <a:pt x="430" y="166"/>
                  </a:lnTo>
                  <a:lnTo>
                    <a:pt x="431" y="154"/>
                  </a:lnTo>
                  <a:lnTo>
                    <a:pt x="430" y="141"/>
                  </a:lnTo>
                  <a:lnTo>
                    <a:pt x="427" y="131"/>
                  </a:lnTo>
                  <a:lnTo>
                    <a:pt x="421" y="120"/>
                  </a:lnTo>
                  <a:lnTo>
                    <a:pt x="413" y="110"/>
                  </a:lnTo>
                  <a:lnTo>
                    <a:pt x="404" y="101"/>
                  </a:lnTo>
                  <a:lnTo>
                    <a:pt x="404" y="101"/>
                  </a:lnTo>
                  <a:lnTo>
                    <a:pt x="403" y="98"/>
                  </a:lnTo>
                  <a:lnTo>
                    <a:pt x="403" y="98"/>
                  </a:lnTo>
                  <a:lnTo>
                    <a:pt x="397" y="82"/>
                  </a:lnTo>
                  <a:lnTo>
                    <a:pt x="388" y="68"/>
                  </a:lnTo>
                  <a:lnTo>
                    <a:pt x="381" y="55"/>
                  </a:lnTo>
                  <a:lnTo>
                    <a:pt x="371" y="44"/>
                  </a:lnTo>
                  <a:lnTo>
                    <a:pt x="361" y="33"/>
                  </a:lnTo>
                  <a:lnTo>
                    <a:pt x="351" y="25"/>
                  </a:lnTo>
                  <a:lnTo>
                    <a:pt x="339" y="18"/>
                  </a:lnTo>
                  <a:lnTo>
                    <a:pt x="328" y="12"/>
                  </a:lnTo>
                  <a:lnTo>
                    <a:pt x="315" y="8"/>
                  </a:lnTo>
                  <a:lnTo>
                    <a:pt x="302" y="3"/>
                  </a:lnTo>
                  <a:lnTo>
                    <a:pt x="289" y="2"/>
                  </a:lnTo>
                  <a:lnTo>
                    <a:pt x="276" y="0"/>
                  </a:lnTo>
                  <a:lnTo>
                    <a:pt x="263" y="0"/>
                  </a:lnTo>
                  <a:lnTo>
                    <a:pt x="250" y="2"/>
                  </a:lnTo>
                  <a:lnTo>
                    <a:pt x="237" y="3"/>
                  </a:lnTo>
                  <a:lnTo>
                    <a:pt x="223" y="6"/>
                  </a:lnTo>
                  <a:lnTo>
                    <a:pt x="210" y="11"/>
                  </a:lnTo>
                  <a:lnTo>
                    <a:pt x="199" y="15"/>
                  </a:lnTo>
                  <a:lnTo>
                    <a:pt x="186" y="21"/>
                  </a:lnTo>
                  <a:lnTo>
                    <a:pt x="174" y="26"/>
                  </a:lnTo>
                  <a:lnTo>
                    <a:pt x="163" y="33"/>
                  </a:lnTo>
                  <a:lnTo>
                    <a:pt x="153" y="42"/>
                  </a:lnTo>
                  <a:lnTo>
                    <a:pt x="143" y="49"/>
                  </a:lnTo>
                  <a:lnTo>
                    <a:pt x="132" y="58"/>
                  </a:lnTo>
                  <a:lnTo>
                    <a:pt x="124" y="68"/>
                  </a:lnTo>
                  <a:lnTo>
                    <a:pt x="117" y="78"/>
                  </a:lnTo>
                  <a:lnTo>
                    <a:pt x="109" y="88"/>
                  </a:lnTo>
                  <a:lnTo>
                    <a:pt x="104" y="98"/>
                  </a:lnTo>
                  <a:lnTo>
                    <a:pt x="99" y="110"/>
                  </a:lnTo>
                  <a:lnTo>
                    <a:pt x="97" y="121"/>
                  </a:lnTo>
                  <a:lnTo>
                    <a:pt x="95" y="133"/>
                  </a:lnTo>
                  <a:lnTo>
                    <a:pt x="95" y="144"/>
                  </a:lnTo>
                  <a:lnTo>
                    <a:pt x="95" y="144"/>
                  </a:lnTo>
                  <a:lnTo>
                    <a:pt x="85" y="145"/>
                  </a:lnTo>
                  <a:lnTo>
                    <a:pt x="76" y="148"/>
                  </a:lnTo>
                  <a:lnTo>
                    <a:pt x="76" y="148"/>
                  </a:lnTo>
                  <a:lnTo>
                    <a:pt x="64" y="156"/>
                  </a:lnTo>
                  <a:lnTo>
                    <a:pt x="51" y="164"/>
                  </a:lnTo>
                  <a:lnTo>
                    <a:pt x="39" y="174"/>
                  </a:lnTo>
                  <a:lnTo>
                    <a:pt x="30" y="184"/>
                  </a:lnTo>
                  <a:lnTo>
                    <a:pt x="22" y="196"/>
                  </a:lnTo>
                  <a:lnTo>
                    <a:pt x="15" y="207"/>
                  </a:lnTo>
                  <a:lnTo>
                    <a:pt x="9" y="220"/>
                  </a:lnTo>
                  <a:lnTo>
                    <a:pt x="5" y="233"/>
                  </a:lnTo>
                  <a:lnTo>
                    <a:pt x="2" y="246"/>
                  </a:lnTo>
                  <a:lnTo>
                    <a:pt x="0" y="260"/>
                  </a:lnTo>
                  <a:lnTo>
                    <a:pt x="2" y="273"/>
                  </a:lnTo>
                  <a:lnTo>
                    <a:pt x="5" y="286"/>
                  </a:lnTo>
                  <a:lnTo>
                    <a:pt x="8" y="301"/>
                  </a:lnTo>
                  <a:lnTo>
                    <a:pt x="15" y="314"/>
                  </a:lnTo>
                  <a:lnTo>
                    <a:pt x="22" y="326"/>
                  </a:lnTo>
                  <a:lnTo>
                    <a:pt x="32" y="338"/>
                  </a:lnTo>
                  <a:lnTo>
                    <a:pt x="32" y="338"/>
                  </a:lnTo>
                  <a:lnTo>
                    <a:pt x="39" y="345"/>
                  </a:lnTo>
                  <a:lnTo>
                    <a:pt x="46" y="352"/>
                  </a:lnTo>
                  <a:lnTo>
                    <a:pt x="64" y="362"/>
                  </a:lnTo>
                  <a:lnTo>
                    <a:pt x="81" y="370"/>
                  </a:lnTo>
                  <a:lnTo>
                    <a:pt x="101" y="375"/>
                  </a:lnTo>
                  <a:lnTo>
                    <a:pt x="101" y="375"/>
                  </a:lnTo>
                  <a:close/>
                  <a:moveTo>
                    <a:pt x="382" y="349"/>
                  </a:moveTo>
                  <a:lnTo>
                    <a:pt x="382" y="349"/>
                  </a:lnTo>
                  <a:lnTo>
                    <a:pt x="391" y="358"/>
                  </a:lnTo>
                  <a:lnTo>
                    <a:pt x="392" y="361"/>
                  </a:lnTo>
                  <a:lnTo>
                    <a:pt x="394" y="364"/>
                  </a:lnTo>
                  <a:lnTo>
                    <a:pt x="394" y="367"/>
                  </a:lnTo>
                  <a:lnTo>
                    <a:pt x="392" y="368"/>
                  </a:lnTo>
                  <a:lnTo>
                    <a:pt x="388" y="372"/>
                  </a:lnTo>
                  <a:lnTo>
                    <a:pt x="381" y="374"/>
                  </a:lnTo>
                  <a:lnTo>
                    <a:pt x="372" y="375"/>
                  </a:lnTo>
                  <a:lnTo>
                    <a:pt x="365" y="375"/>
                  </a:lnTo>
                  <a:lnTo>
                    <a:pt x="358" y="374"/>
                  </a:lnTo>
                  <a:lnTo>
                    <a:pt x="358" y="374"/>
                  </a:lnTo>
                  <a:lnTo>
                    <a:pt x="344" y="370"/>
                  </a:lnTo>
                  <a:lnTo>
                    <a:pt x="332" y="362"/>
                  </a:lnTo>
                  <a:lnTo>
                    <a:pt x="332" y="362"/>
                  </a:lnTo>
                  <a:lnTo>
                    <a:pt x="344" y="351"/>
                  </a:lnTo>
                  <a:lnTo>
                    <a:pt x="354" y="336"/>
                  </a:lnTo>
                  <a:lnTo>
                    <a:pt x="354" y="336"/>
                  </a:lnTo>
                  <a:lnTo>
                    <a:pt x="369" y="342"/>
                  </a:lnTo>
                  <a:lnTo>
                    <a:pt x="377" y="345"/>
                  </a:lnTo>
                  <a:lnTo>
                    <a:pt x="382" y="349"/>
                  </a:lnTo>
                  <a:lnTo>
                    <a:pt x="382" y="349"/>
                  </a:lnTo>
                  <a:close/>
                  <a:moveTo>
                    <a:pt x="349" y="140"/>
                  </a:moveTo>
                  <a:lnTo>
                    <a:pt x="349" y="140"/>
                  </a:lnTo>
                  <a:lnTo>
                    <a:pt x="349" y="148"/>
                  </a:lnTo>
                  <a:lnTo>
                    <a:pt x="348" y="157"/>
                  </a:lnTo>
                  <a:lnTo>
                    <a:pt x="345" y="166"/>
                  </a:lnTo>
                  <a:lnTo>
                    <a:pt x="341" y="174"/>
                  </a:lnTo>
                  <a:lnTo>
                    <a:pt x="341" y="174"/>
                  </a:lnTo>
                  <a:lnTo>
                    <a:pt x="331" y="166"/>
                  </a:lnTo>
                  <a:lnTo>
                    <a:pt x="321" y="157"/>
                  </a:lnTo>
                  <a:lnTo>
                    <a:pt x="321" y="157"/>
                  </a:lnTo>
                  <a:lnTo>
                    <a:pt x="315" y="148"/>
                  </a:lnTo>
                  <a:lnTo>
                    <a:pt x="311" y="138"/>
                  </a:lnTo>
                  <a:lnTo>
                    <a:pt x="309" y="130"/>
                  </a:lnTo>
                  <a:lnTo>
                    <a:pt x="309" y="121"/>
                  </a:lnTo>
                  <a:lnTo>
                    <a:pt x="309" y="121"/>
                  </a:lnTo>
                  <a:lnTo>
                    <a:pt x="309" y="124"/>
                  </a:lnTo>
                  <a:lnTo>
                    <a:pt x="312" y="127"/>
                  </a:lnTo>
                  <a:lnTo>
                    <a:pt x="322" y="131"/>
                  </a:lnTo>
                  <a:lnTo>
                    <a:pt x="336" y="135"/>
                  </a:lnTo>
                  <a:lnTo>
                    <a:pt x="349" y="140"/>
                  </a:lnTo>
                  <a:lnTo>
                    <a:pt x="349" y="140"/>
                  </a:lnTo>
                  <a:close/>
                  <a:moveTo>
                    <a:pt x="214" y="413"/>
                  </a:moveTo>
                  <a:lnTo>
                    <a:pt x="214" y="413"/>
                  </a:lnTo>
                  <a:lnTo>
                    <a:pt x="211" y="408"/>
                  </a:lnTo>
                  <a:lnTo>
                    <a:pt x="211" y="408"/>
                  </a:lnTo>
                  <a:lnTo>
                    <a:pt x="229" y="407"/>
                  </a:lnTo>
                  <a:lnTo>
                    <a:pt x="246" y="405"/>
                  </a:lnTo>
                  <a:lnTo>
                    <a:pt x="246" y="405"/>
                  </a:lnTo>
                  <a:lnTo>
                    <a:pt x="240" y="413"/>
                  </a:lnTo>
                  <a:lnTo>
                    <a:pt x="237" y="415"/>
                  </a:lnTo>
                  <a:lnTo>
                    <a:pt x="233" y="417"/>
                  </a:lnTo>
                  <a:lnTo>
                    <a:pt x="229" y="418"/>
                  </a:lnTo>
                  <a:lnTo>
                    <a:pt x="224" y="418"/>
                  </a:lnTo>
                  <a:lnTo>
                    <a:pt x="220" y="415"/>
                  </a:lnTo>
                  <a:lnTo>
                    <a:pt x="214" y="413"/>
                  </a:lnTo>
                  <a:lnTo>
                    <a:pt x="214" y="413"/>
                  </a:lnTo>
                  <a:close/>
                  <a:moveTo>
                    <a:pt x="223" y="201"/>
                  </a:moveTo>
                  <a:lnTo>
                    <a:pt x="223" y="201"/>
                  </a:lnTo>
                  <a:lnTo>
                    <a:pt x="219" y="199"/>
                  </a:lnTo>
                  <a:lnTo>
                    <a:pt x="219" y="199"/>
                  </a:lnTo>
                  <a:lnTo>
                    <a:pt x="217" y="194"/>
                  </a:lnTo>
                  <a:lnTo>
                    <a:pt x="217" y="194"/>
                  </a:lnTo>
                  <a:lnTo>
                    <a:pt x="233" y="193"/>
                  </a:lnTo>
                  <a:lnTo>
                    <a:pt x="247" y="193"/>
                  </a:lnTo>
                  <a:lnTo>
                    <a:pt x="260" y="197"/>
                  </a:lnTo>
                  <a:lnTo>
                    <a:pt x="273" y="203"/>
                  </a:lnTo>
                  <a:lnTo>
                    <a:pt x="273" y="203"/>
                  </a:lnTo>
                  <a:lnTo>
                    <a:pt x="260" y="204"/>
                  </a:lnTo>
                  <a:lnTo>
                    <a:pt x="247" y="204"/>
                  </a:lnTo>
                  <a:lnTo>
                    <a:pt x="234" y="203"/>
                  </a:lnTo>
                  <a:lnTo>
                    <a:pt x="223" y="201"/>
                  </a:lnTo>
                  <a:lnTo>
                    <a:pt x="223" y="201"/>
                  </a:lnTo>
                  <a:close/>
                  <a:moveTo>
                    <a:pt x="278" y="67"/>
                  </a:moveTo>
                  <a:lnTo>
                    <a:pt x="278" y="67"/>
                  </a:lnTo>
                  <a:lnTo>
                    <a:pt x="269" y="71"/>
                  </a:lnTo>
                  <a:lnTo>
                    <a:pt x="263" y="77"/>
                  </a:lnTo>
                  <a:lnTo>
                    <a:pt x="257" y="84"/>
                  </a:lnTo>
                  <a:lnTo>
                    <a:pt x="253" y="92"/>
                  </a:lnTo>
                  <a:lnTo>
                    <a:pt x="252" y="101"/>
                  </a:lnTo>
                  <a:lnTo>
                    <a:pt x="250" y="111"/>
                  </a:lnTo>
                  <a:lnTo>
                    <a:pt x="250" y="121"/>
                  </a:lnTo>
                  <a:lnTo>
                    <a:pt x="252" y="133"/>
                  </a:lnTo>
                  <a:lnTo>
                    <a:pt x="252" y="133"/>
                  </a:lnTo>
                  <a:lnTo>
                    <a:pt x="229" y="133"/>
                  </a:lnTo>
                  <a:lnTo>
                    <a:pt x="207" y="134"/>
                  </a:lnTo>
                  <a:lnTo>
                    <a:pt x="186" y="140"/>
                  </a:lnTo>
                  <a:lnTo>
                    <a:pt x="164" y="148"/>
                  </a:lnTo>
                  <a:lnTo>
                    <a:pt x="164" y="148"/>
                  </a:lnTo>
                  <a:lnTo>
                    <a:pt x="158" y="153"/>
                  </a:lnTo>
                  <a:lnTo>
                    <a:pt x="158" y="153"/>
                  </a:lnTo>
                  <a:lnTo>
                    <a:pt x="157" y="145"/>
                  </a:lnTo>
                  <a:lnTo>
                    <a:pt x="158" y="137"/>
                  </a:lnTo>
                  <a:lnTo>
                    <a:pt x="161" y="128"/>
                  </a:lnTo>
                  <a:lnTo>
                    <a:pt x="164" y="120"/>
                  </a:lnTo>
                  <a:lnTo>
                    <a:pt x="170" y="112"/>
                  </a:lnTo>
                  <a:lnTo>
                    <a:pt x="176" y="104"/>
                  </a:lnTo>
                  <a:lnTo>
                    <a:pt x="184" y="97"/>
                  </a:lnTo>
                  <a:lnTo>
                    <a:pt x="191" y="89"/>
                  </a:lnTo>
                  <a:lnTo>
                    <a:pt x="201" y="84"/>
                  </a:lnTo>
                  <a:lnTo>
                    <a:pt x="211" y="78"/>
                  </a:lnTo>
                  <a:lnTo>
                    <a:pt x="222" y="74"/>
                  </a:lnTo>
                  <a:lnTo>
                    <a:pt x="232" y="69"/>
                  </a:lnTo>
                  <a:lnTo>
                    <a:pt x="243" y="67"/>
                  </a:lnTo>
                  <a:lnTo>
                    <a:pt x="255" y="65"/>
                  </a:lnTo>
                  <a:lnTo>
                    <a:pt x="266" y="65"/>
                  </a:lnTo>
                  <a:lnTo>
                    <a:pt x="278" y="67"/>
                  </a:lnTo>
                  <a:lnTo>
                    <a:pt x="278" y="67"/>
                  </a:lnTo>
                  <a:close/>
                  <a:moveTo>
                    <a:pt x="168" y="255"/>
                  </a:moveTo>
                  <a:lnTo>
                    <a:pt x="168" y="255"/>
                  </a:lnTo>
                  <a:lnTo>
                    <a:pt x="170" y="263"/>
                  </a:lnTo>
                  <a:lnTo>
                    <a:pt x="170" y="273"/>
                  </a:lnTo>
                  <a:lnTo>
                    <a:pt x="170" y="273"/>
                  </a:lnTo>
                  <a:lnTo>
                    <a:pt x="163" y="270"/>
                  </a:lnTo>
                  <a:lnTo>
                    <a:pt x="155" y="269"/>
                  </a:lnTo>
                  <a:lnTo>
                    <a:pt x="155" y="269"/>
                  </a:lnTo>
                  <a:lnTo>
                    <a:pt x="153" y="269"/>
                  </a:lnTo>
                  <a:lnTo>
                    <a:pt x="153" y="269"/>
                  </a:lnTo>
                  <a:lnTo>
                    <a:pt x="160" y="262"/>
                  </a:lnTo>
                  <a:lnTo>
                    <a:pt x="168" y="255"/>
                  </a:lnTo>
                  <a:lnTo>
                    <a:pt x="168" y="255"/>
                  </a:lnTo>
                  <a:close/>
                  <a:moveTo>
                    <a:pt x="87" y="235"/>
                  </a:moveTo>
                  <a:lnTo>
                    <a:pt x="87" y="235"/>
                  </a:lnTo>
                  <a:lnTo>
                    <a:pt x="92" y="229"/>
                  </a:lnTo>
                  <a:lnTo>
                    <a:pt x="98" y="224"/>
                  </a:lnTo>
                  <a:lnTo>
                    <a:pt x="105" y="222"/>
                  </a:lnTo>
                  <a:lnTo>
                    <a:pt x="112" y="220"/>
                  </a:lnTo>
                  <a:lnTo>
                    <a:pt x="112" y="220"/>
                  </a:lnTo>
                  <a:lnTo>
                    <a:pt x="98" y="236"/>
                  </a:lnTo>
                  <a:lnTo>
                    <a:pt x="85" y="253"/>
                  </a:lnTo>
                  <a:lnTo>
                    <a:pt x="85" y="253"/>
                  </a:lnTo>
                  <a:lnTo>
                    <a:pt x="82" y="249"/>
                  </a:lnTo>
                  <a:lnTo>
                    <a:pt x="81" y="245"/>
                  </a:lnTo>
                  <a:lnTo>
                    <a:pt x="82" y="240"/>
                  </a:lnTo>
                  <a:lnTo>
                    <a:pt x="87" y="235"/>
                  </a:lnTo>
                  <a:lnTo>
                    <a:pt x="87" y="2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4" name="speed"/>
          <p:cNvSpPr txBox="1">
            <a:spLocks noChangeArrowheads="1"/>
          </p:cNvSpPr>
          <p:nvPr/>
        </p:nvSpPr>
        <p:spPr bwMode="auto">
          <a:xfrm>
            <a:off x="2834552" y="4632680"/>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5" name="Rectangle 3"/>
          <p:cNvSpPr txBox="1">
            <a:spLocks noChangeArrowheads="1"/>
          </p:cNvSpPr>
          <p:nvPr/>
        </p:nvSpPr>
        <p:spPr bwMode="auto">
          <a:xfrm>
            <a:off x="2843808" y="4747829"/>
            <a:ext cx="1896059" cy="495679"/>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sp>
        <p:nvSpPr>
          <p:cNvPr id="16" name="speed"/>
          <p:cNvSpPr txBox="1">
            <a:spLocks noChangeArrowheads="1"/>
          </p:cNvSpPr>
          <p:nvPr/>
        </p:nvSpPr>
        <p:spPr bwMode="auto">
          <a:xfrm>
            <a:off x="1777806" y="4446957"/>
            <a:ext cx="889295" cy="846386"/>
          </a:xfrm>
          <a:prstGeom prst="rect">
            <a:avLst/>
          </a:prstGeom>
          <a:noFill/>
          <a:scene3d>
            <a:camera prst="orthographicFront">
              <a:rot lat="0" lon="0" rev="0"/>
            </a:camera>
            <a:lightRig rig="threePt" dir="t"/>
          </a:scene3d>
          <a:sp3d prstMaterial="matte">
            <a:bevelT w="1270" h="1270"/>
          </a:sp3d>
        </p:spPr>
        <p:txBody>
          <a:bodyPr wrap="square" lIns="0" tIns="0" rIns="0" bIns="0" anchor="ctr">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spcBef>
                <a:spcPts val="0"/>
              </a:spcBef>
              <a:defRPr/>
            </a:pPr>
            <a:r>
              <a:rPr lang="en-US" altLang="ko-KR" sz="5500" b="1" dirty="0">
                <a:solidFill>
                  <a:srgbClr val="EDE425"/>
                </a:solidFill>
                <a:latin typeface="Calibri" panose="020F0502020204030204" pitchFamily="34" charset="0"/>
                <a:ea typeface="Tahoma" panose="020B0604030504040204" pitchFamily="34" charset="0"/>
                <a:cs typeface="Tahoma" panose="020B0604030504040204" pitchFamily="34" charset="0"/>
              </a:rPr>
              <a:t>01</a:t>
            </a:r>
          </a:p>
        </p:txBody>
      </p:sp>
      <p:sp>
        <p:nvSpPr>
          <p:cNvPr id="18" name="speed"/>
          <p:cNvSpPr txBox="1">
            <a:spLocks noChangeArrowheads="1"/>
          </p:cNvSpPr>
          <p:nvPr/>
        </p:nvSpPr>
        <p:spPr bwMode="auto">
          <a:xfrm>
            <a:off x="4754648" y="3799706"/>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9" name="Rectangle 3"/>
          <p:cNvSpPr txBox="1">
            <a:spLocks noChangeArrowheads="1"/>
          </p:cNvSpPr>
          <p:nvPr/>
        </p:nvSpPr>
        <p:spPr bwMode="auto">
          <a:xfrm>
            <a:off x="4763904" y="3914855"/>
            <a:ext cx="1896059" cy="495679"/>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sp>
        <p:nvSpPr>
          <p:cNvPr id="20" name="speed"/>
          <p:cNvSpPr txBox="1">
            <a:spLocks noChangeArrowheads="1"/>
          </p:cNvSpPr>
          <p:nvPr/>
        </p:nvSpPr>
        <p:spPr bwMode="auto">
          <a:xfrm>
            <a:off x="3671758" y="3585753"/>
            <a:ext cx="889295" cy="846386"/>
          </a:xfrm>
          <a:prstGeom prst="rect">
            <a:avLst/>
          </a:prstGeom>
          <a:noFill/>
          <a:scene3d>
            <a:camera prst="orthographicFront">
              <a:rot lat="0" lon="0" rev="0"/>
            </a:camera>
            <a:lightRig rig="threePt" dir="t"/>
          </a:scene3d>
          <a:sp3d prstMaterial="matte">
            <a:bevelT w="1270" h="1270"/>
          </a:sp3d>
        </p:spPr>
        <p:txBody>
          <a:bodyPr wrap="square" lIns="0" tIns="0" rIns="0" bIns="0" anchor="ctr">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spcBef>
                <a:spcPts val="0"/>
              </a:spcBef>
              <a:defRPr/>
            </a:pPr>
            <a:r>
              <a:rPr lang="en-US" altLang="ko-KR" sz="5500" b="1" dirty="0">
                <a:solidFill>
                  <a:srgbClr val="EC6864"/>
                </a:solidFill>
                <a:latin typeface="Calibri" panose="020F0502020204030204" pitchFamily="34" charset="0"/>
                <a:ea typeface="Tahoma" panose="020B0604030504040204" pitchFamily="34" charset="0"/>
                <a:cs typeface="Tahoma" panose="020B0604030504040204" pitchFamily="34" charset="0"/>
              </a:rPr>
              <a:t>02</a:t>
            </a:r>
          </a:p>
        </p:txBody>
      </p:sp>
      <p:sp>
        <p:nvSpPr>
          <p:cNvPr id="22" name="speed"/>
          <p:cNvSpPr txBox="1">
            <a:spLocks noChangeArrowheads="1"/>
          </p:cNvSpPr>
          <p:nvPr/>
        </p:nvSpPr>
        <p:spPr bwMode="auto">
          <a:xfrm>
            <a:off x="6660501" y="2964185"/>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3" name="Rectangle 3"/>
          <p:cNvSpPr txBox="1">
            <a:spLocks noChangeArrowheads="1"/>
          </p:cNvSpPr>
          <p:nvPr/>
        </p:nvSpPr>
        <p:spPr bwMode="auto">
          <a:xfrm>
            <a:off x="6669757" y="3079334"/>
            <a:ext cx="1896059" cy="495679"/>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sp>
        <p:nvSpPr>
          <p:cNvPr id="24" name="speed"/>
          <p:cNvSpPr txBox="1">
            <a:spLocks noChangeArrowheads="1"/>
          </p:cNvSpPr>
          <p:nvPr/>
        </p:nvSpPr>
        <p:spPr bwMode="auto">
          <a:xfrm>
            <a:off x="5566132" y="2775955"/>
            <a:ext cx="889295" cy="846386"/>
          </a:xfrm>
          <a:prstGeom prst="rect">
            <a:avLst/>
          </a:prstGeom>
          <a:noFill/>
          <a:scene3d>
            <a:camera prst="orthographicFront">
              <a:rot lat="0" lon="0" rev="0"/>
            </a:camera>
            <a:lightRig rig="threePt" dir="t"/>
          </a:scene3d>
          <a:sp3d prstMaterial="matte">
            <a:bevelT w="1270" h="1270"/>
          </a:sp3d>
        </p:spPr>
        <p:txBody>
          <a:bodyPr wrap="square" lIns="0" tIns="0" rIns="0" bIns="0" anchor="ctr">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spcBef>
                <a:spcPts val="0"/>
              </a:spcBef>
              <a:defRPr/>
            </a:pPr>
            <a:r>
              <a:rPr lang="en-US" altLang="ko-KR" sz="5500" b="1" dirty="0">
                <a:solidFill>
                  <a:srgbClr val="6FABB5"/>
                </a:solidFill>
                <a:latin typeface="Calibri" panose="020F0502020204030204" pitchFamily="34" charset="0"/>
                <a:ea typeface="Tahoma" panose="020B0604030504040204" pitchFamily="34" charset="0"/>
                <a:cs typeface="Tahoma" panose="020B0604030504040204" pitchFamily="34" charset="0"/>
              </a:rPr>
              <a:t>03</a:t>
            </a:r>
          </a:p>
        </p:txBody>
      </p:sp>
      <p:grpSp>
        <p:nvGrpSpPr>
          <p:cNvPr id="25" name="그룹 24"/>
          <p:cNvGrpSpPr/>
          <p:nvPr/>
        </p:nvGrpSpPr>
        <p:grpSpPr>
          <a:xfrm>
            <a:off x="749654" y="2779561"/>
            <a:ext cx="7632065" cy="2505097"/>
            <a:chOff x="1269813" y="3413125"/>
            <a:chExt cx="8964207" cy="2625162"/>
          </a:xfrm>
        </p:grpSpPr>
        <p:cxnSp>
          <p:nvCxnSpPr>
            <p:cNvPr id="26" name="직선 연결선 25"/>
            <p:cNvCxnSpPr/>
            <p:nvPr/>
          </p:nvCxnSpPr>
          <p:spPr>
            <a:xfrm>
              <a:off x="1269813" y="6038287"/>
              <a:ext cx="224229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7" name="직선 연결선 26"/>
            <p:cNvCxnSpPr/>
            <p:nvPr/>
          </p:nvCxnSpPr>
          <p:spPr>
            <a:xfrm flipV="1">
              <a:off x="3512103" y="5174191"/>
              <a:ext cx="0" cy="864096"/>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3512103" y="5157754"/>
              <a:ext cx="2240639"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9" name="직선 연결선 28"/>
            <p:cNvCxnSpPr/>
            <p:nvPr/>
          </p:nvCxnSpPr>
          <p:spPr>
            <a:xfrm flipV="1">
              <a:off x="5752741" y="4293658"/>
              <a:ext cx="0" cy="864096"/>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0" name="직선 연결선 29"/>
            <p:cNvCxnSpPr/>
            <p:nvPr/>
          </p:nvCxnSpPr>
          <p:spPr>
            <a:xfrm>
              <a:off x="5752742" y="4293658"/>
              <a:ext cx="2240639"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p:nvCxnSpPr>
          <p:spPr>
            <a:xfrm flipV="1">
              <a:off x="7993381" y="3429562"/>
              <a:ext cx="0" cy="864096"/>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p:nvCxnSpPr>
          <p:spPr>
            <a:xfrm>
              <a:off x="7993381" y="3413125"/>
              <a:ext cx="2240638"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33" name="그룹 32"/>
          <p:cNvGrpSpPr/>
          <p:nvPr/>
        </p:nvGrpSpPr>
        <p:grpSpPr>
          <a:xfrm>
            <a:off x="6751290" y="964492"/>
            <a:ext cx="796552" cy="1831676"/>
            <a:chOff x="9765149" y="1426965"/>
            <a:chExt cx="855319" cy="1966812"/>
          </a:xfrm>
        </p:grpSpPr>
        <p:grpSp>
          <p:nvGrpSpPr>
            <p:cNvPr id="34" name="그룹 33"/>
            <p:cNvGrpSpPr/>
            <p:nvPr/>
          </p:nvGrpSpPr>
          <p:grpSpPr>
            <a:xfrm>
              <a:off x="9852735" y="1703839"/>
              <a:ext cx="701081" cy="1689938"/>
              <a:chOff x="701675" y="5408613"/>
              <a:chExt cx="939800" cy="2265363"/>
            </a:xfrm>
          </p:grpSpPr>
          <p:sp>
            <p:nvSpPr>
              <p:cNvPr id="42" name="Freeform 279"/>
              <p:cNvSpPr>
                <a:spLocks noEditPoints="1"/>
              </p:cNvSpPr>
              <p:nvPr/>
            </p:nvSpPr>
            <p:spPr bwMode="auto">
              <a:xfrm>
                <a:off x="738188" y="5438775"/>
                <a:ext cx="868363" cy="2206625"/>
              </a:xfrm>
              <a:custGeom>
                <a:avLst/>
                <a:gdLst>
                  <a:gd name="T0" fmla="*/ 862 w 1093"/>
                  <a:gd name="T1" fmla="*/ 1765 h 2779"/>
                  <a:gd name="T2" fmla="*/ 1007 w 1093"/>
                  <a:gd name="T3" fmla="*/ 1661 h 2779"/>
                  <a:gd name="T4" fmla="*/ 1075 w 1093"/>
                  <a:gd name="T5" fmla="*/ 1549 h 2779"/>
                  <a:gd name="T6" fmla="*/ 1089 w 1093"/>
                  <a:gd name="T7" fmla="*/ 1388 h 2779"/>
                  <a:gd name="T8" fmla="*/ 1061 w 1093"/>
                  <a:gd name="T9" fmla="*/ 1295 h 2779"/>
                  <a:gd name="T10" fmla="*/ 936 w 1093"/>
                  <a:gd name="T11" fmla="*/ 1148 h 2779"/>
                  <a:gd name="T12" fmla="*/ 789 w 1093"/>
                  <a:gd name="T13" fmla="*/ 1071 h 2779"/>
                  <a:gd name="T14" fmla="*/ 651 w 1093"/>
                  <a:gd name="T15" fmla="*/ 976 h 2779"/>
                  <a:gd name="T16" fmla="*/ 879 w 1093"/>
                  <a:gd name="T17" fmla="*/ 897 h 2779"/>
                  <a:gd name="T18" fmla="*/ 1020 w 1093"/>
                  <a:gd name="T19" fmla="*/ 726 h 2779"/>
                  <a:gd name="T20" fmla="*/ 1050 w 1093"/>
                  <a:gd name="T21" fmla="*/ 526 h 2779"/>
                  <a:gd name="T22" fmla="*/ 1019 w 1093"/>
                  <a:gd name="T23" fmla="*/ 373 h 2779"/>
                  <a:gd name="T24" fmla="*/ 948 w 1093"/>
                  <a:gd name="T25" fmla="*/ 233 h 2779"/>
                  <a:gd name="T26" fmla="*/ 841 w 1093"/>
                  <a:gd name="T27" fmla="*/ 117 h 2779"/>
                  <a:gd name="T28" fmla="*/ 709 w 1093"/>
                  <a:gd name="T29" fmla="*/ 37 h 2779"/>
                  <a:gd name="T30" fmla="*/ 556 w 1093"/>
                  <a:gd name="T31" fmla="*/ 2 h 2779"/>
                  <a:gd name="T32" fmla="*/ 423 w 1093"/>
                  <a:gd name="T33" fmla="*/ 11 h 2779"/>
                  <a:gd name="T34" fmla="*/ 278 w 1093"/>
                  <a:gd name="T35" fmla="*/ 65 h 2779"/>
                  <a:gd name="T36" fmla="*/ 156 w 1093"/>
                  <a:gd name="T37" fmla="*/ 155 h 2779"/>
                  <a:gd name="T38" fmla="*/ 65 w 1093"/>
                  <a:gd name="T39" fmla="*/ 274 h 2779"/>
                  <a:gd name="T40" fmla="*/ 11 w 1093"/>
                  <a:gd name="T41" fmla="*/ 416 h 2779"/>
                  <a:gd name="T42" fmla="*/ 2 w 1093"/>
                  <a:gd name="T43" fmla="*/ 571 h 2779"/>
                  <a:gd name="T44" fmla="*/ 95 w 1093"/>
                  <a:gd name="T45" fmla="*/ 814 h 2779"/>
                  <a:gd name="T46" fmla="*/ 295 w 1093"/>
                  <a:gd name="T47" fmla="*/ 948 h 2779"/>
                  <a:gd name="T48" fmla="*/ 407 w 1093"/>
                  <a:gd name="T49" fmla="*/ 1039 h 2779"/>
                  <a:gd name="T50" fmla="*/ 214 w 1093"/>
                  <a:gd name="T51" fmla="*/ 1118 h 2779"/>
                  <a:gd name="T52" fmla="*/ 101 w 1093"/>
                  <a:gd name="T53" fmla="*/ 1232 h 2779"/>
                  <a:gd name="T54" fmla="*/ 31 w 1093"/>
                  <a:gd name="T55" fmla="*/ 1392 h 2779"/>
                  <a:gd name="T56" fmla="*/ 37 w 1093"/>
                  <a:gd name="T57" fmla="*/ 1511 h 2779"/>
                  <a:gd name="T58" fmla="*/ 134 w 1093"/>
                  <a:gd name="T59" fmla="*/ 1683 h 2779"/>
                  <a:gd name="T60" fmla="*/ 237 w 1093"/>
                  <a:gd name="T61" fmla="*/ 1756 h 2779"/>
                  <a:gd name="T62" fmla="*/ 231 w 1093"/>
                  <a:gd name="T63" fmla="*/ 2480 h 2779"/>
                  <a:gd name="T64" fmla="*/ 93 w 1093"/>
                  <a:gd name="T65" fmla="*/ 2540 h 2779"/>
                  <a:gd name="T66" fmla="*/ 48 w 1093"/>
                  <a:gd name="T67" fmla="*/ 2607 h 2779"/>
                  <a:gd name="T68" fmla="*/ 52 w 1093"/>
                  <a:gd name="T69" fmla="*/ 2708 h 2779"/>
                  <a:gd name="T70" fmla="*/ 73 w 1093"/>
                  <a:gd name="T71" fmla="*/ 2739 h 2779"/>
                  <a:gd name="T72" fmla="*/ 177 w 1093"/>
                  <a:gd name="T73" fmla="*/ 2775 h 2779"/>
                  <a:gd name="T74" fmla="*/ 390 w 1093"/>
                  <a:gd name="T75" fmla="*/ 2769 h 2779"/>
                  <a:gd name="T76" fmla="*/ 490 w 1093"/>
                  <a:gd name="T77" fmla="*/ 2728 h 2779"/>
                  <a:gd name="T78" fmla="*/ 507 w 1093"/>
                  <a:gd name="T79" fmla="*/ 2607 h 2779"/>
                  <a:gd name="T80" fmla="*/ 586 w 1093"/>
                  <a:gd name="T81" fmla="*/ 2655 h 2779"/>
                  <a:gd name="T82" fmla="*/ 662 w 1093"/>
                  <a:gd name="T83" fmla="*/ 2736 h 2779"/>
                  <a:gd name="T84" fmla="*/ 852 w 1093"/>
                  <a:gd name="T85" fmla="*/ 2760 h 2779"/>
                  <a:gd name="T86" fmla="*/ 1020 w 1093"/>
                  <a:gd name="T87" fmla="*/ 2728 h 2779"/>
                  <a:gd name="T88" fmla="*/ 1054 w 1093"/>
                  <a:gd name="T89" fmla="*/ 2659 h 2779"/>
                  <a:gd name="T90" fmla="*/ 1024 w 1093"/>
                  <a:gd name="T91" fmla="*/ 2571 h 2779"/>
                  <a:gd name="T92" fmla="*/ 955 w 1093"/>
                  <a:gd name="T93" fmla="*/ 2504 h 2779"/>
                  <a:gd name="T94" fmla="*/ 834 w 1093"/>
                  <a:gd name="T95" fmla="*/ 2465 h 2779"/>
                  <a:gd name="T96" fmla="*/ 270 w 1093"/>
                  <a:gd name="T97" fmla="*/ 1528 h 2779"/>
                  <a:gd name="T98" fmla="*/ 216 w 1093"/>
                  <a:gd name="T99" fmla="*/ 1441 h 2779"/>
                  <a:gd name="T100" fmla="*/ 239 w 1093"/>
                  <a:gd name="T101" fmla="*/ 1383 h 2779"/>
                  <a:gd name="T102" fmla="*/ 330 w 1093"/>
                  <a:gd name="T103" fmla="*/ 1321 h 2779"/>
                  <a:gd name="T104" fmla="*/ 502 w 1093"/>
                  <a:gd name="T105" fmla="*/ 2428 h 2779"/>
                  <a:gd name="T106" fmla="*/ 507 w 1093"/>
                  <a:gd name="T107" fmla="*/ 2088 h 2779"/>
                  <a:gd name="T108" fmla="*/ 546 w 1093"/>
                  <a:gd name="T109" fmla="*/ 1920 h 2779"/>
                  <a:gd name="T110" fmla="*/ 584 w 1093"/>
                  <a:gd name="T111" fmla="*/ 2213 h 2779"/>
                  <a:gd name="T112" fmla="*/ 565 w 1093"/>
                  <a:gd name="T113" fmla="*/ 2581 h 2779"/>
                  <a:gd name="T114" fmla="*/ 819 w 1093"/>
                  <a:gd name="T115" fmla="*/ 1323 h 2779"/>
                  <a:gd name="T116" fmla="*/ 890 w 1093"/>
                  <a:gd name="T117" fmla="*/ 1403 h 2779"/>
                  <a:gd name="T118" fmla="*/ 884 w 1093"/>
                  <a:gd name="T119" fmla="*/ 1497 h 2779"/>
                  <a:gd name="T120" fmla="*/ 791 w 1093"/>
                  <a:gd name="T121" fmla="*/ 1566 h 2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3" h="2779">
                    <a:moveTo>
                      <a:pt x="808" y="2461"/>
                    </a:moveTo>
                    <a:lnTo>
                      <a:pt x="783" y="1793"/>
                    </a:lnTo>
                    <a:lnTo>
                      <a:pt x="783" y="1793"/>
                    </a:lnTo>
                    <a:lnTo>
                      <a:pt x="798" y="1790"/>
                    </a:lnTo>
                    <a:lnTo>
                      <a:pt x="836" y="1776"/>
                    </a:lnTo>
                    <a:lnTo>
                      <a:pt x="862" y="1765"/>
                    </a:lnTo>
                    <a:lnTo>
                      <a:pt x="890" y="1752"/>
                    </a:lnTo>
                    <a:lnTo>
                      <a:pt x="920" y="1735"/>
                    </a:lnTo>
                    <a:lnTo>
                      <a:pt x="950" y="1715"/>
                    </a:lnTo>
                    <a:lnTo>
                      <a:pt x="979" y="1691"/>
                    </a:lnTo>
                    <a:lnTo>
                      <a:pt x="994" y="1676"/>
                    </a:lnTo>
                    <a:lnTo>
                      <a:pt x="1007" y="1661"/>
                    </a:lnTo>
                    <a:lnTo>
                      <a:pt x="1020" y="1646"/>
                    </a:lnTo>
                    <a:lnTo>
                      <a:pt x="1033" y="1629"/>
                    </a:lnTo>
                    <a:lnTo>
                      <a:pt x="1045" y="1610"/>
                    </a:lnTo>
                    <a:lnTo>
                      <a:pt x="1056" y="1590"/>
                    </a:lnTo>
                    <a:lnTo>
                      <a:pt x="1065" y="1569"/>
                    </a:lnTo>
                    <a:lnTo>
                      <a:pt x="1075" y="1549"/>
                    </a:lnTo>
                    <a:lnTo>
                      <a:pt x="1082" y="1525"/>
                    </a:lnTo>
                    <a:lnTo>
                      <a:pt x="1086" y="1500"/>
                    </a:lnTo>
                    <a:lnTo>
                      <a:pt x="1089" y="1474"/>
                    </a:lnTo>
                    <a:lnTo>
                      <a:pt x="1093" y="1446"/>
                    </a:lnTo>
                    <a:lnTo>
                      <a:pt x="1093" y="1418"/>
                    </a:lnTo>
                    <a:lnTo>
                      <a:pt x="1089" y="1388"/>
                    </a:lnTo>
                    <a:lnTo>
                      <a:pt x="1089" y="1388"/>
                    </a:lnTo>
                    <a:lnTo>
                      <a:pt x="1088" y="1375"/>
                    </a:lnTo>
                    <a:lnTo>
                      <a:pt x="1086" y="1360"/>
                    </a:lnTo>
                    <a:lnTo>
                      <a:pt x="1080" y="1342"/>
                    </a:lnTo>
                    <a:lnTo>
                      <a:pt x="1073" y="1319"/>
                    </a:lnTo>
                    <a:lnTo>
                      <a:pt x="1061" y="1295"/>
                    </a:lnTo>
                    <a:lnTo>
                      <a:pt x="1045" y="1267"/>
                    </a:lnTo>
                    <a:lnTo>
                      <a:pt x="1026" y="1237"/>
                    </a:lnTo>
                    <a:lnTo>
                      <a:pt x="1002" y="1207"/>
                    </a:lnTo>
                    <a:lnTo>
                      <a:pt x="972" y="1177"/>
                    </a:lnTo>
                    <a:lnTo>
                      <a:pt x="955" y="1162"/>
                    </a:lnTo>
                    <a:lnTo>
                      <a:pt x="936" y="1148"/>
                    </a:lnTo>
                    <a:lnTo>
                      <a:pt x="916" y="1134"/>
                    </a:lnTo>
                    <a:lnTo>
                      <a:pt x="895" y="1120"/>
                    </a:lnTo>
                    <a:lnTo>
                      <a:pt x="871" y="1107"/>
                    </a:lnTo>
                    <a:lnTo>
                      <a:pt x="845" y="1093"/>
                    </a:lnTo>
                    <a:lnTo>
                      <a:pt x="819" y="1082"/>
                    </a:lnTo>
                    <a:lnTo>
                      <a:pt x="789" y="1071"/>
                    </a:lnTo>
                    <a:lnTo>
                      <a:pt x="757" y="1060"/>
                    </a:lnTo>
                    <a:lnTo>
                      <a:pt x="724" y="1051"/>
                    </a:lnTo>
                    <a:lnTo>
                      <a:pt x="688" y="1043"/>
                    </a:lnTo>
                    <a:lnTo>
                      <a:pt x="651" y="1036"/>
                    </a:lnTo>
                    <a:lnTo>
                      <a:pt x="651" y="976"/>
                    </a:lnTo>
                    <a:lnTo>
                      <a:pt x="651" y="976"/>
                    </a:lnTo>
                    <a:lnTo>
                      <a:pt x="694" y="970"/>
                    </a:lnTo>
                    <a:lnTo>
                      <a:pt x="735" y="961"/>
                    </a:lnTo>
                    <a:lnTo>
                      <a:pt x="774" y="948"/>
                    </a:lnTo>
                    <a:lnTo>
                      <a:pt x="811" y="935"/>
                    </a:lnTo>
                    <a:lnTo>
                      <a:pt x="845" y="918"/>
                    </a:lnTo>
                    <a:lnTo>
                      <a:pt x="879" y="897"/>
                    </a:lnTo>
                    <a:lnTo>
                      <a:pt x="908" y="877"/>
                    </a:lnTo>
                    <a:lnTo>
                      <a:pt x="936" y="853"/>
                    </a:lnTo>
                    <a:lnTo>
                      <a:pt x="963" y="825"/>
                    </a:lnTo>
                    <a:lnTo>
                      <a:pt x="985" y="795"/>
                    </a:lnTo>
                    <a:lnTo>
                      <a:pt x="1005" y="761"/>
                    </a:lnTo>
                    <a:lnTo>
                      <a:pt x="1020" y="726"/>
                    </a:lnTo>
                    <a:lnTo>
                      <a:pt x="1033" y="687"/>
                    </a:lnTo>
                    <a:lnTo>
                      <a:pt x="1043" y="646"/>
                    </a:lnTo>
                    <a:lnTo>
                      <a:pt x="1048" y="601"/>
                    </a:lnTo>
                    <a:lnTo>
                      <a:pt x="1050" y="552"/>
                    </a:lnTo>
                    <a:lnTo>
                      <a:pt x="1050" y="552"/>
                    </a:lnTo>
                    <a:lnTo>
                      <a:pt x="1050" y="526"/>
                    </a:lnTo>
                    <a:lnTo>
                      <a:pt x="1048" y="500"/>
                    </a:lnTo>
                    <a:lnTo>
                      <a:pt x="1045" y="474"/>
                    </a:lnTo>
                    <a:lnTo>
                      <a:pt x="1041" y="448"/>
                    </a:lnTo>
                    <a:lnTo>
                      <a:pt x="1035" y="423"/>
                    </a:lnTo>
                    <a:lnTo>
                      <a:pt x="1028" y="397"/>
                    </a:lnTo>
                    <a:lnTo>
                      <a:pt x="1019" y="373"/>
                    </a:lnTo>
                    <a:lnTo>
                      <a:pt x="1009" y="349"/>
                    </a:lnTo>
                    <a:lnTo>
                      <a:pt x="1000" y="325"/>
                    </a:lnTo>
                    <a:lnTo>
                      <a:pt x="989" y="300"/>
                    </a:lnTo>
                    <a:lnTo>
                      <a:pt x="976" y="278"/>
                    </a:lnTo>
                    <a:lnTo>
                      <a:pt x="963" y="256"/>
                    </a:lnTo>
                    <a:lnTo>
                      <a:pt x="948" y="233"/>
                    </a:lnTo>
                    <a:lnTo>
                      <a:pt x="933" y="213"/>
                    </a:lnTo>
                    <a:lnTo>
                      <a:pt x="916" y="192"/>
                    </a:lnTo>
                    <a:lnTo>
                      <a:pt x="899" y="172"/>
                    </a:lnTo>
                    <a:lnTo>
                      <a:pt x="880" y="153"/>
                    </a:lnTo>
                    <a:lnTo>
                      <a:pt x="862" y="134"/>
                    </a:lnTo>
                    <a:lnTo>
                      <a:pt x="841" y="117"/>
                    </a:lnTo>
                    <a:lnTo>
                      <a:pt x="821" y="101"/>
                    </a:lnTo>
                    <a:lnTo>
                      <a:pt x="800" y="86"/>
                    </a:lnTo>
                    <a:lnTo>
                      <a:pt x="778" y="73"/>
                    </a:lnTo>
                    <a:lnTo>
                      <a:pt x="755" y="60"/>
                    </a:lnTo>
                    <a:lnTo>
                      <a:pt x="733" y="48"/>
                    </a:lnTo>
                    <a:lnTo>
                      <a:pt x="709" y="37"/>
                    </a:lnTo>
                    <a:lnTo>
                      <a:pt x="685" y="28"/>
                    </a:lnTo>
                    <a:lnTo>
                      <a:pt x="660" y="20"/>
                    </a:lnTo>
                    <a:lnTo>
                      <a:pt x="634" y="13"/>
                    </a:lnTo>
                    <a:lnTo>
                      <a:pt x="608" y="7"/>
                    </a:lnTo>
                    <a:lnTo>
                      <a:pt x="582" y="4"/>
                    </a:lnTo>
                    <a:lnTo>
                      <a:pt x="556" y="2"/>
                    </a:lnTo>
                    <a:lnTo>
                      <a:pt x="530" y="0"/>
                    </a:lnTo>
                    <a:lnTo>
                      <a:pt x="530" y="0"/>
                    </a:lnTo>
                    <a:lnTo>
                      <a:pt x="502" y="2"/>
                    </a:lnTo>
                    <a:lnTo>
                      <a:pt x="476" y="4"/>
                    </a:lnTo>
                    <a:lnTo>
                      <a:pt x="449" y="7"/>
                    </a:lnTo>
                    <a:lnTo>
                      <a:pt x="423" y="11"/>
                    </a:lnTo>
                    <a:lnTo>
                      <a:pt x="397" y="17"/>
                    </a:lnTo>
                    <a:lnTo>
                      <a:pt x="373" y="24"/>
                    </a:lnTo>
                    <a:lnTo>
                      <a:pt x="349" y="33"/>
                    </a:lnTo>
                    <a:lnTo>
                      <a:pt x="324" y="43"/>
                    </a:lnTo>
                    <a:lnTo>
                      <a:pt x="300" y="52"/>
                    </a:lnTo>
                    <a:lnTo>
                      <a:pt x="278" y="65"/>
                    </a:lnTo>
                    <a:lnTo>
                      <a:pt x="255" y="76"/>
                    </a:lnTo>
                    <a:lnTo>
                      <a:pt x="235" y="91"/>
                    </a:lnTo>
                    <a:lnTo>
                      <a:pt x="214" y="106"/>
                    </a:lnTo>
                    <a:lnTo>
                      <a:pt x="194" y="121"/>
                    </a:lnTo>
                    <a:lnTo>
                      <a:pt x="175" y="138"/>
                    </a:lnTo>
                    <a:lnTo>
                      <a:pt x="156" y="155"/>
                    </a:lnTo>
                    <a:lnTo>
                      <a:pt x="138" y="173"/>
                    </a:lnTo>
                    <a:lnTo>
                      <a:pt x="121" y="192"/>
                    </a:lnTo>
                    <a:lnTo>
                      <a:pt x="106" y="213"/>
                    </a:lnTo>
                    <a:lnTo>
                      <a:pt x="91" y="233"/>
                    </a:lnTo>
                    <a:lnTo>
                      <a:pt x="76" y="254"/>
                    </a:lnTo>
                    <a:lnTo>
                      <a:pt x="65" y="274"/>
                    </a:lnTo>
                    <a:lnTo>
                      <a:pt x="52" y="297"/>
                    </a:lnTo>
                    <a:lnTo>
                      <a:pt x="43" y="321"/>
                    </a:lnTo>
                    <a:lnTo>
                      <a:pt x="31" y="343"/>
                    </a:lnTo>
                    <a:lnTo>
                      <a:pt x="24" y="367"/>
                    </a:lnTo>
                    <a:lnTo>
                      <a:pt x="17" y="392"/>
                    </a:lnTo>
                    <a:lnTo>
                      <a:pt x="11" y="416"/>
                    </a:lnTo>
                    <a:lnTo>
                      <a:pt x="5" y="442"/>
                    </a:lnTo>
                    <a:lnTo>
                      <a:pt x="2" y="468"/>
                    </a:lnTo>
                    <a:lnTo>
                      <a:pt x="0" y="493"/>
                    </a:lnTo>
                    <a:lnTo>
                      <a:pt x="0" y="519"/>
                    </a:lnTo>
                    <a:lnTo>
                      <a:pt x="0" y="519"/>
                    </a:lnTo>
                    <a:lnTo>
                      <a:pt x="2" y="571"/>
                    </a:lnTo>
                    <a:lnTo>
                      <a:pt x="7" y="619"/>
                    </a:lnTo>
                    <a:lnTo>
                      <a:pt x="18" y="664"/>
                    </a:lnTo>
                    <a:lnTo>
                      <a:pt x="31" y="705"/>
                    </a:lnTo>
                    <a:lnTo>
                      <a:pt x="50" y="744"/>
                    </a:lnTo>
                    <a:lnTo>
                      <a:pt x="71" y="780"/>
                    </a:lnTo>
                    <a:lnTo>
                      <a:pt x="95" y="814"/>
                    </a:lnTo>
                    <a:lnTo>
                      <a:pt x="121" y="843"/>
                    </a:lnTo>
                    <a:lnTo>
                      <a:pt x="151" y="870"/>
                    </a:lnTo>
                    <a:lnTo>
                      <a:pt x="183" y="894"/>
                    </a:lnTo>
                    <a:lnTo>
                      <a:pt x="218" y="914"/>
                    </a:lnTo>
                    <a:lnTo>
                      <a:pt x="255" y="933"/>
                    </a:lnTo>
                    <a:lnTo>
                      <a:pt x="295" y="948"/>
                    </a:lnTo>
                    <a:lnTo>
                      <a:pt x="334" y="961"/>
                    </a:lnTo>
                    <a:lnTo>
                      <a:pt x="377" y="970"/>
                    </a:lnTo>
                    <a:lnTo>
                      <a:pt x="421" y="978"/>
                    </a:lnTo>
                    <a:lnTo>
                      <a:pt x="421" y="1039"/>
                    </a:lnTo>
                    <a:lnTo>
                      <a:pt x="421" y="1039"/>
                    </a:lnTo>
                    <a:lnTo>
                      <a:pt x="407" y="1039"/>
                    </a:lnTo>
                    <a:lnTo>
                      <a:pt x="369" y="1049"/>
                    </a:lnTo>
                    <a:lnTo>
                      <a:pt x="343" y="1054"/>
                    </a:lnTo>
                    <a:lnTo>
                      <a:pt x="313" y="1065"/>
                    </a:lnTo>
                    <a:lnTo>
                      <a:pt x="281" y="1079"/>
                    </a:lnTo>
                    <a:lnTo>
                      <a:pt x="248" y="1095"/>
                    </a:lnTo>
                    <a:lnTo>
                      <a:pt x="214" y="1118"/>
                    </a:lnTo>
                    <a:lnTo>
                      <a:pt x="181" y="1144"/>
                    </a:lnTo>
                    <a:lnTo>
                      <a:pt x="164" y="1159"/>
                    </a:lnTo>
                    <a:lnTo>
                      <a:pt x="147" y="1174"/>
                    </a:lnTo>
                    <a:lnTo>
                      <a:pt x="130" y="1192"/>
                    </a:lnTo>
                    <a:lnTo>
                      <a:pt x="115" y="1211"/>
                    </a:lnTo>
                    <a:lnTo>
                      <a:pt x="101" y="1232"/>
                    </a:lnTo>
                    <a:lnTo>
                      <a:pt x="86" y="1254"/>
                    </a:lnTo>
                    <a:lnTo>
                      <a:pt x="73" y="1278"/>
                    </a:lnTo>
                    <a:lnTo>
                      <a:pt x="61" y="1304"/>
                    </a:lnTo>
                    <a:lnTo>
                      <a:pt x="50" y="1330"/>
                    </a:lnTo>
                    <a:lnTo>
                      <a:pt x="39" y="1360"/>
                    </a:lnTo>
                    <a:lnTo>
                      <a:pt x="31" y="1392"/>
                    </a:lnTo>
                    <a:lnTo>
                      <a:pt x="24" y="1424"/>
                    </a:lnTo>
                    <a:lnTo>
                      <a:pt x="24" y="1424"/>
                    </a:lnTo>
                    <a:lnTo>
                      <a:pt x="24" y="1437"/>
                    </a:lnTo>
                    <a:lnTo>
                      <a:pt x="28" y="1467"/>
                    </a:lnTo>
                    <a:lnTo>
                      <a:pt x="31" y="1487"/>
                    </a:lnTo>
                    <a:lnTo>
                      <a:pt x="37" y="1511"/>
                    </a:lnTo>
                    <a:lnTo>
                      <a:pt x="45" y="1538"/>
                    </a:lnTo>
                    <a:lnTo>
                      <a:pt x="56" y="1566"/>
                    </a:lnTo>
                    <a:lnTo>
                      <a:pt x="71" y="1595"/>
                    </a:lnTo>
                    <a:lnTo>
                      <a:pt x="87" y="1625"/>
                    </a:lnTo>
                    <a:lnTo>
                      <a:pt x="108" y="1655"/>
                    </a:lnTo>
                    <a:lnTo>
                      <a:pt x="134" y="1683"/>
                    </a:lnTo>
                    <a:lnTo>
                      <a:pt x="147" y="1696"/>
                    </a:lnTo>
                    <a:lnTo>
                      <a:pt x="162" y="1709"/>
                    </a:lnTo>
                    <a:lnTo>
                      <a:pt x="179" y="1722"/>
                    </a:lnTo>
                    <a:lnTo>
                      <a:pt x="198" y="1735"/>
                    </a:lnTo>
                    <a:lnTo>
                      <a:pt x="216" y="1747"/>
                    </a:lnTo>
                    <a:lnTo>
                      <a:pt x="237" y="1756"/>
                    </a:lnTo>
                    <a:lnTo>
                      <a:pt x="259" y="1767"/>
                    </a:lnTo>
                    <a:lnTo>
                      <a:pt x="283" y="1775"/>
                    </a:lnTo>
                    <a:lnTo>
                      <a:pt x="276" y="2474"/>
                    </a:lnTo>
                    <a:lnTo>
                      <a:pt x="276" y="2474"/>
                    </a:lnTo>
                    <a:lnTo>
                      <a:pt x="263" y="2476"/>
                    </a:lnTo>
                    <a:lnTo>
                      <a:pt x="231" y="2480"/>
                    </a:lnTo>
                    <a:lnTo>
                      <a:pt x="211" y="2486"/>
                    </a:lnTo>
                    <a:lnTo>
                      <a:pt x="186" y="2491"/>
                    </a:lnTo>
                    <a:lnTo>
                      <a:pt x="162" y="2501"/>
                    </a:lnTo>
                    <a:lnTo>
                      <a:pt x="138" y="2512"/>
                    </a:lnTo>
                    <a:lnTo>
                      <a:pt x="115" y="2525"/>
                    </a:lnTo>
                    <a:lnTo>
                      <a:pt x="93" y="2540"/>
                    </a:lnTo>
                    <a:lnTo>
                      <a:pt x="84" y="2549"/>
                    </a:lnTo>
                    <a:lnTo>
                      <a:pt x="74" y="2558"/>
                    </a:lnTo>
                    <a:lnTo>
                      <a:pt x="67" y="2570"/>
                    </a:lnTo>
                    <a:lnTo>
                      <a:pt x="59" y="2581"/>
                    </a:lnTo>
                    <a:lnTo>
                      <a:pt x="52" y="2594"/>
                    </a:lnTo>
                    <a:lnTo>
                      <a:pt x="48" y="2607"/>
                    </a:lnTo>
                    <a:lnTo>
                      <a:pt x="45" y="2620"/>
                    </a:lnTo>
                    <a:lnTo>
                      <a:pt x="43" y="2637"/>
                    </a:lnTo>
                    <a:lnTo>
                      <a:pt x="43" y="2652"/>
                    </a:lnTo>
                    <a:lnTo>
                      <a:pt x="45" y="2668"/>
                    </a:lnTo>
                    <a:lnTo>
                      <a:pt x="48" y="2687"/>
                    </a:lnTo>
                    <a:lnTo>
                      <a:pt x="52" y="2708"/>
                    </a:lnTo>
                    <a:lnTo>
                      <a:pt x="52" y="2708"/>
                    </a:lnTo>
                    <a:lnTo>
                      <a:pt x="54" y="2710"/>
                    </a:lnTo>
                    <a:lnTo>
                      <a:pt x="56" y="2719"/>
                    </a:lnTo>
                    <a:lnTo>
                      <a:pt x="59" y="2724"/>
                    </a:lnTo>
                    <a:lnTo>
                      <a:pt x="65" y="2732"/>
                    </a:lnTo>
                    <a:lnTo>
                      <a:pt x="73" y="2739"/>
                    </a:lnTo>
                    <a:lnTo>
                      <a:pt x="82" y="2745"/>
                    </a:lnTo>
                    <a:lnTo>
                      <a:pt x="95" y="2752"/>
                    </a:lnTo>
                    <a:lnTo>
                      <a:pt x="110" y="2760"/>
                    </a:lnTo>
                    <a:lnTo>
                      <a:pt x="128" y="2766"/>
                    </a:lnTo>
                    <a:lnTo>
                      <a:pt x="151" y="2771"/>
                    </a:lnTo>
                    <a:lnTo>
                      <a:pt x="177" y="2775"/>
                    </a:lnTo>
                    <a:lnTo>
                      <a:pt x="207" y="2777"/>
                    </a:lnTo>
                    <a:lnTo>
                      <a:pt x="242" y="2779"/>
                    </a:lnTo>
                    <a:lnTo>
                      <a:pt x="283" y="2779"/>
                    </a:lnTo>
                    <a:lnTo>
                      <a:pt x="283" y="2779"/>
                    </a:lnTo>
                    <a:lnTo>
                      <a:pt x="358" y="2773"/>
                    </a:lnTo>
                    <a:lnTo>
                      <a:pt x="390" y="2769"/>
                    </a:lnTo>
                    <a:lnTo>
                      <a:pt x="416" y="2766"/>
                    </a:lnTo>
                    <a:lnTo>
                      <a:pt x="436" y="2760"/>
                    </a:lnTo>
                    <a:lnTo>
                      <a:pt x="455" y="2754"/>
                    </a:lnTo>
                    <a:lnTo>
                      <a:pt x="470" y="2747"/>
                    </a:lnTo>
                    <a:lnTo>
                      <a:pt x="481" y="2738"/>
                    </a:lnTo>
                    <a:lnTo>
                      <a:pt x="490" y="2728"/>
                    </a:lnTo>
                    <a:lnTo>
                      <a:pt x="496" y="2715"/>
                    </a:lnTo>
                    <a:lnTo>
                      <a:pt x="502" y="2702"/>
                    </a:lnTo>
                    <a:lnTo>
                      <a:pt x="504" y="2687"/>
                    </a:lnTo>
                    <a:lnTo>
                      <a:pt x="505" y="2670"/>
                    </a:lnTo>
                    <a:lnTo>
                      <a:pt x="507" y="2652"/>
                    </a:lnTo>
                    <a:lnTo>
                      <a:pt x="507" y="2607"/>
                    </a:lnTo>
                    <a:lnTo>
                      <a:pt x="584" y="2607"/>
                    </a:lnTo>
                    <a:lnTo>
                      <a:pt x="584" y="2607"/>
                    </a:lnTo>
                    <a:lnTo>
                      <a:pt x="582" y="2613"/>
                    </a:lnTo>
                    <a:lnTo>
                      <a:pt x="582" y="2631"/>
                    </a:lnTo>
                    <a:lnTo>
                      <a:pt x="582" y="2642"/>
                    </a:lnTo>
                    <a:lnTo>
                      <a:pt x="586" y="2655"/>
                    </a:lnTo>
                    <a:lnTo>
                      <a:pt x="589" y="2668"/>
                    </a:lnTo>
                    <a:lnTo>
                      <a:pt x="597" y="2683"/>
                    </a:lnTo>
                    <a:lnTo>
                      <a:pt x="608" y="2698"/>
                    </a:lnTo>
                    <a:lnTo>
                      <a:pt x="621" y="2711"/>
                    </a:lnTo>
                    <a:lnTo>
                      <a:pt x="640" y="2724"/>
                    </a:lnTo>
                    <a:lnTo>
                      <a:pt x="662" y="2736"/>
                    </a:lnTo>
                    <a:lnTo>
                      <a:pt x="690" y="2745"/>
                    </a:lnTo>
                    <a:lnTo>
                      <a:pt x="722" y="2754"/>
                    </a:lnTo>
                    <a:lnTo>
                      <a:pt x="761" y="2758"/>
                    </a:lnTo>
                    <a:lnTo>
                      <a:pt x="808" y="2760"/>
                    </a:lnTo>
                    <a:lnTo>
                      <a:pt x="808" y="2760"/>
                    </a:lnTo>
                    <a:lnTo>
                      <a:pt x="852" y="2760"/>
                    </a:lnTo>
                    <a:lnTo>
                      <a:pt x="894" y="2758"/>
                    </a:lnTo>
                    <a:lnTo>
                      <a:pt x="927" y="2754"/>
                    </a:lnTo>
                    <a:lnTo>
                      <a:pt x="957" y="2749"/>
                    </a:lnTo>
                    <a:lnTo>
                      <a:pt x="983" y="2743"/>
                    </a:lnTo>
                    <a:lnTo>
                      <a:pt x="1004" y="2736"/>
                    </a:lnTo>
                    <a:lnTo>
                      <a:pt x="1020" y="2728"/>
                    </a:lnTo>
                    <a:lnTo>
                      <a:pt x="1033" y="2719"/>
                    </a:lnTo>
                    <a:lnTo>
                      <a:pt x="1043" y="2708"/>
                    </a:lnTo>
                    <a:lnTo>
                      <a:pt x="1048" y="2698"/>
                    </a:lnTo>
                    <a:lnTo>
                      <a:pt x="1052" y="2685"/>
                    </a:lnTo>
                    <a:lnTo>
                      <a:pt x="1054" y="2672"/>
                    </a:lnTo>
                    <a:lnTo>
                      <a:pt x="1054" y="2659"/>
                    </a:lnTo>
                    <a:lnTo>
                      <a:pt x="1052" y="2646"/>
                    </a:lnTo>
                    <a:lnTo>
                      <a:pt x="1043" y="2616"/>
                    </a:lnTo>
                    <a:lnTo>
                      <a:pt x="1043" y="2616"/>
                    </a:lnTo>
                    <a:lnTo>
                      <a:pt x="1037" y="2601"/>
                    </a:lnTo>
                    <a:lnTo>
                      <a:pt x="1032" y="2586"/>
                    </a:lnTo>
                    <a:lnTo>
                      <a:pt x="1024" y="2571"/>
                    </a:lnTo>
                    <a:lnTo>
                      <a:pt x="1015" y="2558"/>
                    </a:lnTo>
                    <a:lnTo>
                      <a:pt x="1005" y="2547"/>
                    </a:lnTo>
                    <a:lnTo>
                      <a:pt x="996" y="2534"/>
                    </a:lnTo>
                    <a:lnTo>
                      <a:pt x="983" y="2523"/>
                    </a:lnTo>
                    <a:lnTo>
                      <a:pt x="970" y="2514"/>
                    </a:lnTo>
                    <a:lnTo>
                      <a:pt x="955" y="2504"/>
                    </a:lnTo>
                    <a:lnTo>
                      <a:pt x="938" y="2495"/>
                    </a:lnTo>
                    <a:lnTo>
                      <a:pt x="922" y="2487"/>
                    </a:lnTo>
                    <a:lnTo>
                      <a:pt x="903" y="2480"/>
                    </a:lnTo>
                    <a:lnTo>
                      <a:pt x="880" y="2474"/>
                    </a:lnTo>
                    <a:lnTo>
                      <a:pt x="858" y="2469"/>
                    </a:lnTo>
                    <a:lnTo>
                      <a:pt x="834" y="2465"/>
                    </a:lnTo>
                    <a:lnTo>
                      <a:pt x="808" y="2461"/>
                    </a:lnTo>
                    <a:lnTo>
                      <a:pt x="808" y="2461"/>
                    </a:lnTo>
                    <a:close/>
                    <a:moveTo>
                      <a:pt x="298" y="1549"/>
                    </a:moveTo>
                    <a:lnTo>
                      <a:pt x="298" y="1549"/>
                    </a:lnTo>
                    <a:lnTo>
                      <a:pt x="289" y="1543"/>
                    </a:lnTo>
                    <a:lnTo>
                      <a:pt x="270" y="1528"/>
                    </a:lnTo>
                    <a:lnTo>
                      <a:pt x="257" y="1517"/>
                    </a:lnTo>
                    <a:lnTo>
                      <a:pt x="246" y="1506"/>
                    </a:lnTo>
                    <a:lnTo>
                      <a:pt x="235" y="1491"/>
                    </a:lnTo>
                    <a:lnTo>
                      <a:pt x="226" y="1476"/>
                    </a:lnTo>
                    <a:lnTo>
                      <a:pt x="218" y="1459"/>
                    </a:lnTo>
                    <a:lnTo>
                      <a:pt x="216" y="1441"/>
                    </a:lnTo>
                    <a:lnTo>
                      <a:pt x="216" y="1431"/>
                    </a:lnTo>
                    <a:lnTo>
                      <a:pt x="218" y="1422"/>
                    </a:lnTo>
                    <a:lnTo>
                      <a:pt x="222" y="1413"/>
                    </a:lnTo>
                    <a:lnTo>
                      <a:pt x="226" y="1403"/>
                    </a:lnTo>
                    <a:lnTo>
                      <a:pt x="231" y="1392"/>
                    </a:lnTo>
                    <a:lnTo>
                      <a:pt x="239" y="1383"/>
                    </a:lnTo>
                    <a:lnTo>
                      <a:pt x="250" y="1373"/>
                    </a:lnTo>
                    <a:lnTo>
                      <a:pt x="261" y="1362"/>
                    </a:lnTo>
                    <a:lnTo>
                      <a:pt x="274" y="1353"/>
                    </a:lnTo>
                    <a:lnTo>
                      <a:pt x="291" y="1342"/>
                    </a:lnTo>
                    <a:lnTo>
                      <a:pt x="309" y="1332"/>
                    </a:lnTo>
                    <a:lnTo>
                      <a:pt x="330" y="1321"/>
                    </a:lnTo>
                    <a:lnTo>
                      <a:pt x="298" y="1549"/>
                    </a:lnTo>
                    <a:close/>
                    <a:moveTo>
                      <a:pt x="565" y="2581"/>
                    </a:moveTo>
                    <a:lnTo>
                      <a:pt x="522" y="2581"/>
                    </a:lnTo>
                    <a:lnTo>
                      <a:pt x="522" y="2581"/>
                    </a:lnTo>
                    <a:lnTo>
                      <a:pt x="511" y="2502"/>
                    </a:lnTo>
                    <a:lnTo>
                      <a:pt x="502" y="2428"/>
                    </a:lnTo>
                    <a:lnTo>
                      <a:pt x="498" y="2359"/>
                    </a:lnTo>
                    <a:lnTo>
                      <a:pt x="496" y="2295"/>
                    </a:lnTo>
                    <a:lnTo>
                      <a:pt x="496" y="2236"/>
                    </a:lnTo>
                    <a:lnTo>
                      <a:pt x="498" y="2181"/>
                    </a:lnTo>
                    <a:lnTo>
                      <a:pt x="502" y="2133"/>
                    </a:lnTo>
                    <a:lnTo>
                      <a:pt x="507" y="2088"/>
                    </a:lnTo>
                    <a:lnTo>
                      <a:pt x="513" y="2049"/>
                    </a:lnTo>
                    <a:lnTo>
                      <a:pt x="518" y="2015"/>
                    </a:lnTo>
                    <a:lnTo>
                      <a:pt x="532" y="1963"/>
                    </a:lnTo>
                    <a:lnTo>
                      <a:pt x="541" y="1931"/>
                    </a:lnTo>
                    <a:lnTo>
                      <a:pt x="546" y="1920"/>
                    </a:lnTo>
                    <a:lnTo>
                      <a:pt x="546" y="1920"/>
                    </a:lnTo>
                    <a:lnTo>
                      <a:pt x="558" y="1959"/>
                    </a:lnTo>
                    <a:lnTo>
                      <a:pt x="567" y="2004"/>
                    </a:lnTo>
                    <a:lnTo>
                      <a:pt x="574" y="2053"/>
                    </a:lnTo>
                    <a:lnTo>
                      <a:pt x="578" y="2103"/>
                    </a:lnTo>
                    <a:lnTo>
                      <a:pt x="582" y="2157"/>
                    </a:lnTo>
                    <a:lnTo>
                      <a:pt x="584" y="2213"/>
                    </a:lnTo>
                    <a:lnTo>
                      <a:pt x="584" y="2267"/>
                    </a:lnTo>
                    <a:lnTo>
                      <a:pt x="582" y="2321"/>
                    </a:lnTo>
                    <a:lnTo>
                      <a:pt x="578" y="2422"/>
                    </a:lnTo>
                    <a:lnTo>
                      <a:pt x="573" y="2504"/>
                    </a:lnTo>
                    <a:lnTo>
                      <a:pt x="565" y="2581"/>
                    </a:lnTo>
                    <a:lnTo>
                      <a:pt x="565" y="2581"/>
                    </a:lnTo>
                    <a:close/>
                    <a:moveTo>
                      <a:pt x="726" y="1295"/>
                    </a:moveTo>
                    <a:lnTo>
                      <a:pt x="726" y="1295"/>
                    </a:lnTo>
                    <a:lnTo>
                      <a:pt x="748" y="1299"/>
                    </a:lnTo>
                    <a:lnTo>
                      <a:pt x="774" y="1304"/>
                    </a:lnTo>
                    <a:lnTo>
                      <a:pt x="804" y="1316"/>
                    </a:lnTo>
                    <a:lnTo>
                      <a:pt x="819" y="1323"/>
                    </a:lnTo>
                    <a:lnTo>
                      <a:pt x="834" y="1332"/>
                    </a:lnTo>
                    <a:lnTo>
                      <a:pt x="847" y="1342"/>
                    </a:lnTo>
                    <a:lnTo>
                      <a:pt x="862" y="1355"/>
                    </a:lnTo>
                    <a:lnTo>
                      <a:pt x="873" y="1370"/>
                    </a:lnTo>
                    <a:lnTo>
                      <a:pt x="882" y="1385"/>
                    </a:lnTo>
                    <a:lnTo>
                      <a:pt x="890" y="1403"/>
                    </a:lnTo>
                    <a:lnTo>
                      <a:pt x="895" y="1424"/>
                    </a:lnTo>
                    <a:lnTo>
                      <a:pt x="895" y="1424"/>
                    </a:lnTo>
                    <a:lnTo>
                      <a:pt x="897" y="1444"/>
                    </a:lnTo>
                    <a:lnTo>
                      <a:pt x="895" y="1463"/>
                    </a:lnTo>
                    <a:lnTo>
                      <a:pt x="892" y="1480"/>
                    </a:lnTo>
                    <a:lnTo>
                      <a:pt x="884" y="1497"/>
                    </a:lnTo>
                    <a:lnTo>
                      <a:pt x="875" y="1510"/>
                    </a:lnTo>
                    <a:lnTo>
                      <a:pt x="864" y="1521"/>
                    </a:lnTo>
                    <a:lnTo>
                      <a:pt x="852" y="1532"/>
                    </a:lnTo>
                    <a:lnTo>
                      <a:pt x="839" y="1541"/>
                    </a:lnTo>
                    <a:lnTo>
                      <a:pt x="815" y="1556"/>
                    </a:lnTo>
                    <a:lnTo>
                      <a:pt x="791" y="1566"/>
                    </a:lnTo>
                    <a:lnTo>
                      <a:pt x="769" y="1571"/>
                    </a:lnTo>
                    <a:lnTo>
                      <a:pt x="726" y="12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3" name="Freeform 280"/>
              <p:cNvSpPr>
                <a:spLocks noEditPoints="1"/>
              </p:cNvSpPr>
              <p:nvPr/>
            </p:nvSpPr>
            <p:spPr bwMode="auto">
              <a:xfrm>
                <a:off x="701675" y="5408613"/>
                <a:ext cx="939800" cy="2265363"/>
              </a:xfrm>
              <a:custGeom>
                <a:avLst/>
                <a:gdLst>
                  <a:gd name="T0" fmla="*/ 194 w 1185"/>
                  <a:gd name="T1" fmla="*/ 1162 h 2853"/>
                  <a:gd name="T2" fmla="*/ 34 w 1185"/>
                  <a:gd name="T3" fmla="*/ 1476 h 2853"/>
                  <a:gd name="T4" fmla="*/ 153 w 1185"/>
                  <a:gd name="T5" fmla="*/ 1756 h 2853"/>
                  <a:gd name="T6" fmla="*/ 286 w 1185"/>
                  <a:gd name="T7" fmla="*/ 2484 h 2853"/>
                  <a:gd name="T8" fmla="*/ 105 w 1185"/>
                  <a:gd name="T9" fmla="*/ 2560 h 2853"/>
                  <a:gd name="T10" fmla="*/ 58 w 1185"/>
                  <a:gd name="T11" fmla="*/ 2758 h 2853"/>
                  <a:gd name="T12" fmla="*/ 157 w 1185"/>
                  <a:gd name="T13" fmla="*/ 2847 h 2853"/>
                  <a:gd name="T14" fmla="*/ 504 w 1185"/>
                  <a:gd name="T15" fmla="*/ 2836 h 2853"/>
                  <a:gd name="T16" fmla="*/ 599 w 1185"/>
                  <a:gd name="T17" fmla="*/ 2715 h 2853"/>
                  <a:gd name="T18" fmla="*/ 704 w 1185"/>
                  <a:gd name="T19" fmla="*/ 2823 h 2853"/>
                  <a:gd name="T20" fmla="*/ 1064 w 1185"/>
                  <a:gd name="T21" fmla="*/ 2827 h 2853"/>
                  <a:gd name="T22" fmla="*/ 1140 w 1185"/>
                  <a:gd name="T23" fmla="*/ 2663 h 2853"/>
                  <a:gd name="T24" fmla="*/ 1021 w 1185"/>
                  <a:gd name="T25" fmla="*/ 2504 h 2853"/>
                  <a:gd name="T26" fmla="*/ 898 w 1185"/>
                  <a:gd name="T27" fmla="*/ 1858 h 2853"/>
                  <a:gd name="T28" fmla="*/ 1142 w 1185"/>
                  <a:gd name="T29" fmla="*/ 1649 h 2853"/>
                  <a:gd name="T30" fmla="*/ 1181 w 1185"/>
                  <a:gd name="T31" fmla="*/ 1431 h 2853"/>
                  <a:gd name="T32" fmla="*/ 1015 w 1185"/>
                  <a:gd name="T33" fmla="*/ 1149 h 2853"/>
                  <a:gd name="T34" fmla="*/ 885 w 1185"/>
                  <a:gd name="T35" fmla="*/ 1000 h 2853"/>
                  <a:gd name="T36" fmla="*/ 1127 w 1185"/>
                  <a:gd name="T37" fmla="*/ 686 h 2853"/>
                  <a:gd name="T38" fmla="*/ 1094 w 1185"/>
                  <a:gd name="T39" fmla="*/ 384 h 2853"/>
                  <a:gd name="T40" fmla="*/ 939 w 1185"/>
                  <a:gd name="T41" fmla="*/ 147 h 2853"/>
                  <a:gd name="T42" fmla="*/ 662 w 1185"/>
                  <a:gd name="T43" fmla="*/ 7 h 2853"/>
                  <a:gd name="T44" fmla="*/ 381 w 1185"/>
                  <a:gd name="T45" fmla="*/ 37 h 2853"/>
                  <a:gd name="T46" fmla="*/ 134 w 1185"/>
                  <a:gd name="T47" fmla="*/ 216 h 2853"/>
                  <a:gd name="T48" fmla="*/ 8 w 1185"/>
                  <a:gd name="T49" fmla="*/ 498 h 2853"/>
                  <a:gd name="T50" fmla="*/ 78 w 1185"/>
                  <a:gd name="T51" fmla="*/ 845 h 2853"/>
                  <a:gd name="T52" fmla="*/ 670 w 1185"/>
                  <a:gd name="T53" fmla="*/ 1108 h 2853"/>
                  <a:gd name="T54" fmla="*/ 864 w 1185"/>
                  <a:gd name="T55" fmla="*/ 1159 h 2853"/>
                  <a:gd name="T56" fmla="*/ 1080 w 1185"/>
                  <a:gd name="T57" fmla="*/ 1368 h 2853"/>
                  <a:gd name="T58" fmla="*/ 1064 w 1185"/>
                  <a:gd name="T59" fmla="*/ 1634 h 2853"/>
                  <a:gd name="T60" fmla="*/ 823 w 1185"/>
                  <a:gd name="T61" fmla="*/ 1793 h 2853"/>
                  <a:gd name="T62" fmla="*/ 793 w 1185"/>
                  <a:gd name="T63" fmla="*/ 1901 h 2853"/>
                  <a:gd name="T64" fmla="*/ 845 w 1185"/>
                  <a:gd name="T65" fmla="*/ 2551 h 2853"/>
                  <a:gd name="T66" fmla="*/ 1049 w 1185"/>
                  <a:gd name="T67" fmla="*/ 2638 h 2853"/>
                  <a:gd name="T68" fmla="*/ 1038 w 1185"/>
                  <a:gd name="T69" fmla="*/ 2750 h 2853"/>
                  <a:gd name="T70" fmla="*/ 705 w 1185"/>
                  <a:gd name="T71" fmla="*/ 2739 h 2853"/>
                  <a:gd name="T72" fmla="*/ 674 w 1185"/>
                  <a:gd name="T73" fmla="*/ 2560 h 2853"/>
                  <a:gd name="T74" fmla="*/ 664 w 1185"/>
                  <a:gd name="T75" fmla="*/ 1978 h 2853"/>
                  <a:gd name="T76" fmla="*/ 577 w 1185"/>
                  <a:gd name="T77" fmla="*/ 1905 h 2853"/>
                  <a:gd name="T78" fmla="*/ 508 w 1185"/>
                  <a:gd name="T79" fmla="*/ 2122 h 2853"/>
                  <a:gd name="T80" fmla="*/ 509 w 1185"/>
                  <a:gd name="T81" fmla="*/ 2737 h 2853"/>
                  <a:gd name="T82" fmla="*/ 248 w 1185"/>
                  <a:gd name="T83" fmla="*/ 2773 h 2853"/>
                  <a:gd name="T84" fmla="*/ 140 w 1185"/>
                  <a:gd name="T85" fmla="*/ 2672 h 2853"/>
                  <a:gd name="T86" fmla="*/ 274 w 1185"/>
                  <a:gd name="T87" fmla="*/ 2566 h 2853"/>
                  <a:gd name="T88" fmla="*/ 364 w 1185"/>
                  <a:gd name="T89" fmla="*/ 2530 h 2853"/>
                  <a:gd name="T90" fmla="*/ 347 w 1185"/>
                  <a:gd name="T91" fmla="*/ 1784 h 2853"/>
                  <a:gd name="T92" fmla="*/ 157 w 1185"/>
                  <a:gd name="T93" fmla="*/ 1633 h 2853"/>
                  <a:gd name="T94" fmla="*/ 123 w 1185"/>
                  <a:gd name="T95" fmla="*/ 1403 h 2853"/>
                  <a:gd name="T96" fmla="*/ 366 w 1185"/>
                  <a:gd name="T97" fmla="*/ 1147 h 2853"/>
                  <a:gd name="T98" fmla="*/ 508 w 1185"/>
                  <a:gd name="T99" fmla="*/ 1090 h 2853"/>
                  <a:gd name="T100" fmla="*/ 403 w 1185"/>
                  <a:gd name="T101" fmla="*/ 959 h 2853"/>
                  <a:gd name="T102" fmla="*/ 129 w 1185"/>
                  <a:gd name="T103" fmla="*/ 774 h 2853"/>
                  <a:gd name="T104" fmla="*/ 101 w 1185"/>
                  <a:gd name="T105" fmla="*/ 448 h 2853"/>
                  <a:gd name="T106" fmla="*/ 330 w 1185"/>
                  <a:gd name="T107" fmla="*/ 147 h 2853"/>
                  <a:gd name="T108" fmla="*/ 577 w 1185"/>
                  <a:gd name="T109" fmla="*/ 80 h 2853"/>
                  <a:gd name="T110" fmla="*/ 834 w 1185"/>
                  <a:gd name="T111" fmla="*/ 164 h 2853"/>
                  <a:gd name="T112" fmla="*/ 1045 w 1185"/>
                  <a:gd name="T113" fmla="*/ 509 h 2853"/>
                  <a:gd name="T114" fmla="*/ 1011 w 1185"/>
                  <a:gd name="T115" fmla="*/ 783 h 2853"/>
                  <a:gd name="T116" fmla="*/ 748 w 1185"/>
                  <a:gd name="T117" fmla="*/ 961 h 2853"/>
                  <a:gd name="T118" fmla="*/ 670 w 1185"/>
                  <a:gd name="T119" fmla="*/ 1108 h 2853"/>
                  <a:gd name="T120" fmla="*/ 579 w 1185"/>
                  <a:gd name="T121" fmla="*/ 2498 h 2853"/>
                  <a:gd name="T122" fmla="*/ 603 w 1185"/>
                  <a:gd name="T123" fmla="*/ 2183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5" h="2853">
                    <a:moveTo>
                      <a:pt x="384" y="1037"/>
                    </a:moveTo>
                    <a:lnTo>
                      <a:pt x="384" y="1037"/>
                    </a:lnTo>
                    <a:lnTo>
                      <a:pt x="422" y="1045"/>
                    </a:lnTo>
                    <a:lnTo>
                      <a:pt x="422" y="1045"/>
                    </a:lnTo>
                    <a:lnTo>
                      <a:pt x="390" y="1052"/>
                    </a:lnTo>
                    <a:lnTo>
                      <a:pt x="356" y="1063"/>
                    </a:lnTo>
                    <a:lnTo>
                      <a:pt x="323" y="1078"/>
                    </a:lnTo>
                    <a:lnTo>
                      <a:pt x="289" y="1095"/>
                    </a:lnTo>
                    <a:lnTo>
                      <a:pt x="258" y="1116"/>
                    </a:lnTo>
                    <a:lnTo>
                      <a:pt x="224" y="1138"/>
                    </a:lnTo>
                    <a:lnTo>
                      <a:pt x="194" y="1162"/>
                    </a:lnTo>
                    <a:lnTo>
                      <a:pt x="164" y="1190"/>
                    </a:lnTo>
                    <a:lnTo>
                      <a:pt x="136" y="1220"/>
                    </a:lnTo>
                    <a:lnTo>
                      <a:pt x="112" y="1252"/>
                    </a:lnTo>
                    <a:lnTo>
                      <a:pt x="90" y="1285"/>
                    </a:lnTo>
                    <a:lnTo>
                      <a:pt x="71" y="1321"/>
                    </a:lnTo>
                    <a:lnTo>
                      <a:pt x="54" y="1358"/>
                    </a:lnTo>
                    <a:lnTo>
                      <a:pt x="43" y="1396"/>
                    </a:lnTo>
                    <a:lnTo>
                      <a:pt x="39" y="1416"/>
                    </a:lnTo>
                    <a:lnTo>
                      <a:pt x="36" y="1437"/>
                    </a:lnTo>
                    <a:lnTo>
                      <a:pt x="34" y="1455"/>
                    </a:lnTo>
                    <a:lnTo>
                      <a:pt x="34" y="1476"/>
                    </a:lnTo>
                    <a:lnTo>
                      <a:pt x="34" y="1476"/>
                    </a:lnTo>
                    <a:lnTo>
                      <a:pt x="36" y="1509"/>
                    </a:lnTo>
                    <a:lnTo>
                      <a:pt x="39" y="1543"/>
                    </a:lnTo>
                    <a:lnTo>
                      <a:pt x="45" y="1575"/>
                    </a:lnTo>
                    <a:lnTo>
                      <a:pt x="54" y="1605"/>
                    </a:lnTo>
                    <a:lnTo>
                      <a:pt x="67" y="1633"/>
                    </a:lnTo>
                    <a:lnTo>
                      <a:pt x="80" y="1661"/>
                    </a:lnTo>
                    <a:lnTo>
                      <a:pt x="95" y="1687"/>
                    </a:lnTo>
                    <a:lnTo>
                      <a:pt x="114" y="1711"/>
                    </a:lnTo>
                    <a:lnTo>
                      <a:pt x="133" y="1733"/>
                    </a:lnTo>
                    <a:lnTo>
                      <a:pt x="153" y="1756"/>
                    </a:lnTo>
                    <a:lnTo>
                      <a:pt x="174" y="1774"/>
                    </a:lnTo>
                    <a:lnTo>
                      <a:pt x="196" y="1793"/>
                    </a:lnTo>
                    <a:lnTo>
                      <a:pt x="220" y="1810"/>
                    </a:lnTo>
                    <a:lnTo>
                      <a:pt x="245" y="1825"/>
                    </a:lnTo>
                    <a:lnTo>
                      <a:pt x="269" y="1838"/>
                    </a:lnTo>
                    <a:lnTo>
                      <a:pt x="293" y="1849"/>
                    </a:lnTo>
                    <a:lnTo>
                      <a:pt x="293" y="1849"/>
                    </a:lnTo>
                    <a:lnTo>
                      <a:pt x="289" y="2024"/>
                    </a:lnTo>
                    <a:lnTo>
                      <a:pt x="287" y="2207"/>
                    </a:lnTo>
                    <a:lnTo>
                      <a:pt x="286" y="2484"/>
                    </a:lnTo>
                    <a:lnTo>
                      <a:pt x="286" y="2484"/>
                    </a:lnTo>
                    <a:lnTo>
                      <a:pt x="263" y="2485"/>
                    </a:lnTo>
                    <a:lnTo>
                      <a:pt x="243" y="2489"/>
                    </a:lnTo>
                    <a:lnTo>
                      <a:pt x="222" y="2495"/>
                    </a:lnTo>
                    <a:lnTo>
                      <a:pt x="203" y="2502"/>
                    </a:lnTo>
                    <a:lnTo>
                      <a:pt x="172" y="2515"/>
                    </a:lnTo>
                    <a:lnTo>
                      <a:pt x="157" y="2523"/>
                    </a:lnTo>
                    <a:lnTo>
                      <a:pt x="157" y="2523"/>
                    </a:lnTo>
                    <a:lnTo>
                      <a:pt x="144" y="2530"/>
                    </a:lnTo>
                    <a:lnTo>
                      <a:pt x="129" y="2540"/>
                    </a:lnTo>
                    <a:lnTo>
                      <a:pt x="116" y="2549"/>
                    </a:lnTo>
                    <a:lnTo>
                      <a:pt x="105" y="2560"/>
                    </a:lnTo>
                    <a:lnTo>
                      <a:pt x="93" y="2571"/>
                    </a:lnTo>
                    <a:lnTo>
                      <a:pt x="82" y="2584"/>
                    </a:lnTo>
                    <a:lnTo>
                      <a:pt x="73" y="2597"/>
                    </a:lnTo>
                    <a:lnTo>
                      <a:pt x="67" y="2612"/>
                    </a:lnTo>
                    <a:lnTo>
                      <a:pt x="67" y="2612"/>
                    </a:lnTo>
                    <a:lnTo>
                      <a:pt x="58" y="2637"/>
                    </a:lnTo>
                    <a:lnTo>
                      <a:pt x="52" y="2666"/>
                    </a:lnTo>
                    <a:lnTo>
                      <a:pt x="50" y="2696"/>
                    </a:lnTo>
                    <a:lnTo>
                      <a:pt x="52" y="2728"/>
                    </a:lnTo>
                    <a:lnTo>
                      <a:pt x="54" y="2743"/>
                    </a:lnTo>
                    <a:lnTo>
                      <a:pt x="58" y="2758"/>
                    </a:lnTo>
                    <a:lnTo>
                      <a:pt x="62" y="2773"/>
                    </a:lnTo>
                    <a:lnTo>
                      <a:pt x="67" y="2786"/>
                    </a:lnTo>
                    <a:lnTo>
                      <a:pt x="75" y="2799"/>
                    </a:lnTo>
                    <a:lnTo>
                      <a:pt x="82" y="2810"/>
                    </a:lnTo>
                    <a:lnTo>
                      <a:pt x="92" y="2819"/>
                    </a:lnTo>
                    <a:lnTo>
                      <a:pt x="103" y="2827"/>
                    </a:lnTo>
                    <a:lnTo>
                      <a:pt x="103" y="2827"/>
                    </a:lnTo>
                    <a:lnTo>
                      <a:pt x="116" y="2834"/>
                    </a:lnTo>
                    <a:lnTo>
                      <a:pt x="129" y="2840"/>
                    </a:lnTo>
                    <a:lnTo>
                      <a:pt x="142" y="2844"/>
                    </a:lnTo>
                    <a:lnTo>
                      <a:pt x="157" y="2847"/>
                    </a:lnTo>
                    <a:lnTo>
                      <a:pt x="189" y="2851"/>
                    </a:lnTo>
                    <a:lnTo>
                      <a:pt x="220" y="2853"/>
                    </a:lnTo>
                    <a:lnTo>
                      <a:pt x="254" y="2853"/>
                    </a:lnTo>
                    <a:lnTo>
                      <a:pt x="286" y="2851"/>
                    </a:lnTo>
                    <a:lnTo>
                      <a:pt x="343" y="2849"/>
                    </a:lnTo>
                    <a:lnTo>
                      <a:pt x="343" y="2849"/>
                    </a:lnTo>
                    <a:lnTo>
                      <a:pt x="381" y="2849"/>
                    </a:lnTo>
                    <a:lnTo>
                      <a:pt x="431" y="2847"/>
                    </a:lnTo>
                    <a:lnTo>
                      <a:pt x="455" y="2844"/>
                    </a:lnTo>
                    <a:lnTo>
                      <a:pt x="482" y="2840"/>
                    </a:lnTo>
                    <a:lnTo>
                      <a:pt x="504" y="2836"/>
                    </a:lnTo>
                    <a:lnTo>
                      <a:pt x="524" y="2831"/>
                    </a:lnTo>
                    <a:lnTo>
                      <a:pt x="524" y="2831"/>
                    </a:lnTo>
                    <a:lnTo>
                      <a:pt x="541" y="2823"/>
                    </a:lnTo>
                    <a:lnTo>
                      <a:pt x="554" y="2814"/>
                    </a:lnTo>
                    <a:lnTo>
                      <a:pt x="567" y="2801"/>
                    </a:lnTo>
                    <a:lnTo>
                      <a:pt x="577" y="2788"/>
                    </a:lnTo>
                    <a:lnTo>
                      <a:pt x="584" y="2771"/>
                    </a:lnTo>
                    <a:lnTo>
                      <a:pt x="592" y="2754"/>
                    </a:lnTo>
                    <a:lnTo>
                      <a:pt x="595" y="2735"/>
                    </a:lnTo>
                    <a:lnTo>
                      <a:pt x="599" y="2715"/>
                    </a:lnTo>
                    <a:lnTo>
                      <a:pt x="599" y="2715"/>
                    </a:lnTo>
                    <a:lnTo>
                      <a:pt x="608" y="2743"/>
                    </a:lnTo>
                    <a:lnTo>
                      <a:pt x="616" y="2756"/>
                    </a:lnTo>
                    <a:lnTo>
                      <a:pt x="623" y="2767"/>
                    </a:lnTo>
                    <a:lnTo>
                      <a:pt x="623" y="2767"/>
                    </a:lnTo>
                    <a:lnTo>
                      <a:pt x="633" y="2778"/>
                    </a:lnTo>
                    <a:lnTo>
                      <a:pt x="642" y="2790"/>
                    </a:lnTo>
                    <a:lnTo>
                      <a:pt x="653" y="2799"/>
                    </a:lnTo>
                    <a:lnTo>
                      <a:pt x="664" y="2806"/>
                    </a:lnTo>
                    <a:lnTo>
                      <a:pt x="676" y="2814"/>
                    </a:lnTo>
                    <a:lnTo>
                      <a:pt x="689" y="2819"/>
                    </a:lnTo>
                    <a:lnTo>
                      <a:pt x="704" y="2823"/>
                    </a:lnTo>
                    <a:lnTo>
                      <a:pt x="717" y="2827"/>
                    </a:lnTo>
                    <a:lnTo>
                      <a:pt x="717" y="2827"/>
                    </a:lnTo>
                    <a:lnTo>
                      <a:pt x="761" y="2833"/>
                    </a:lnTo>
                    <a:lnTo>
                      <a:pt x="810" y="2836"/>
                    </a:lnTo>
                    <a:lnTo>
                      <a:pt x="860" y="2840"/>
                    </a:lnTo>
                    <a:lnTo>
                      <a:pt x="911" y="2840"/>
                    </a:lnTo>
                    <a:lnTo>
                      <a:pt x="911" y="2840"/>
                    </a:lnTo>
                    <a:lnTo>
                      <a:pt x="963" y="2840"/>
                    </a:lnTo>
                    <a:lnTo>
                      <a:pt x="1015" y="2834"/>
                    </a:lnTo>
                    <a:lnTo>
                      <a:pt x="1041" y="2831"/>
                    </a:lnTo>
                    <a:lnTo>
                      <a:pt x="1064" y="2827"/>
                    </a:lnTo>
                    <a:lnTo>
                      <a:pt x="1082" y="2819"/>
                    </a:lnTo>
                    <a:lnTo>
                      <a:pt x="1099" y="2812"/>
                    </a:lnTo>
                    <a:lnTo>
                      <a:pt x="1099" y="2812"/>
                    </a:lnTo>
                    <a:lnTo>
                      <a:pt x="1107" y="2806"/>
                    </a:lnTo>
                    <a:lnTo>
                      <a:pt x="1112" y="2801"/>
                    </a:lnTo>
                    <a:lnTo>
                      <a:pt x="1123" y="2784"/>
                    </a:lnTo>
                    <a:lnTo>
                      <a:pt x="1133" y="2763"/>
                    </a:lnTo>
                    <a:lnTo>
                      <a:pt x="1138" y="2741"/>
                    </a:lnTo>
                    <a:lnTo>
                      <a:pt x="1142" y="2717"/>
                    </a:lnTo>
                    <a:lnTo>
                      <a:pt x="1142" y="2689"/>
                    </a:lnTo>
                    <a:lnTo>
                      <a:pt x="1140" y="2663"/>
                    </a:lnTo>
                    <a:lnTo>
                      <a:pt x="1135" y="2637"/>
                    </a:lnTo>
                    <a:lnTo>
                      <a:pt x="1135" y="2637"/>
                    </a:lnTo>
                    <a:lnTo>
                      <a:pt x="1125" y="2612"/>
                    </a:lnTo>
                    <a:lnTo>
                      <a:pt x="1112" y="2588"/>
                    </a:lnTo>
                    <a:lnTo>
                      <a:pt x="1105" y="2575"/>
                    </a:lnTo>
                    <a:lnTo>
                      <a:pt x="1095" y="2562"/>
                    </a:lnTo>
                    <a:lnTo>
                      <a:pt x="1084" y="2551"/>
                    </a:lnTo>
                    <a:lnTo>
                      <a:pt x="1071" y="2538"/>
                    </a:lnTo>
                    <a:lnTo>
                      <a:pt x="1056" y="2526"/>
                    </a:lnTo>
                    <a:lnTo>
                      <a:pt x="1039" y="2515"/>
                    </a:lnTo>
                    <a:lnTo>
                      <a:pt x="1021" y="2504"/>
                    </a:lnTo>
                    <a:lnTo>
                      <a:pt x="1000" y="2495"/>
                    </a:lnTo>
                    <a:lnTo>
                      <a:pt x="976" y="2487"/>
                    </a:lnTo>
                    <a:lnTo>
                      <a:pt x="952" y="2482"/>
                    </a:lnTo>
                    <a:lnTo>
                      <a:pt x="924" y="2476"/>
                    </a:lnTo>
                    <a:lnTo>
                      <a:pt x="892" y="2472"/>
                    </a:lnTo>
                    <a:lnTo>
                      <a:pt x="892" y="2472"/>
                    </a:lnTo>
                    <a:lnTo>
                      <a:pt x="873" y="1898"/>
                    </a:lnTo>
                    <a:lnTo>
                      <a:pt x="873" y="1898"/>
                    </a:lnTo>
                    <a:lnTo>
                      <a:pt x="871" y="1866"/>
                    </a:lnTo>
                    <a:lnTo>
                      <a:pt x="871" y="1866"/>
                    </a:lnTo>
                    <a:lnTo>
                      <a:pt x="898" y="1858"/>
                    </a:lnTo>
                    <a:lnTo>
                      <a:pt x="924" y="1849"/>
                    </a:lnTo>
                    <a:lnTo>
                      <a:pt x="946" y="1838"/>
                    </a:lnTo>
                    <a:lnTo>
                      <a:pt x="967" y="1825"/>
                    </a:lnTo>
                    <a:lnTo>
                      <a:pt x="989" y="1812"/>
                    </a:lnTo>
                    <a:lnTo>
                      <a:pt x="1010" y="1795"/>
                    </a:lnTo>
                    <a:lnTo>
                      <a:pt x="1051" y="1761"/>
                    </a:lnTo>
                    <a:lnTo>
                      <a:pt x="1051" y="1761"/>
                    </a:lnTo>
                    <a:lnTo>
                      <a:pt x="1082" y="1731"/>
                    </a:lnTo>
                    <a:lnTo>
                      <a:pt x="1108" y="1700"/>
                    </a:lnTo>
                    <a:lnTo>
                      <a:pt x="1133" y="1666"/>
                    </a:lnTo>
                    <a:lnTo>
                      <a:pt x="1142" y="1649"/>
                    </a:lnTo>
                    <a:lnTo>
                      <a:pt x="1151" y="1633"/>
                    </a:lnTo>
                    <a:lnTo>
                      <a:pt x="1159" y="1614"/>
                    </a:lnTo>
                    <a:lnTo>
                      <a:pt x="1166" y="1595"/>
                    </a:lnTo>
                    <a:lnTo>
                      <a:pt x="1172" y="1577"/>
                    </a:lnTo>
                    <a:lnTo>
                      <a:pt x="1176" y="1556"/>
                    </a:lnTo>
                    <a:lnTo>
                      <a:pt x="1179" y="1537"/>
                    </a:lnTo>
                    <a:lnTo>
                      <a:pt x="1183" y="1517"/>
                    </a:lnTo>
                    <a:lnTo>
                      <a:pt x="1185" y="1476"/>
                    </a:lnTo>
                    <a:lnTo>
                      <a:pt x="1185" y="1476"/>
                    </a:lnTo>
                    <a:lnTo>
                      <a:pt x="1183" y="1453"/>
                    </a:lnTo>
                    <a:lnTo>
                      <a:pt x="1181" y="1431"/>
                    </a:lnTo>
                    <a:lnTo>
                      <a:pt x="1177" y="1411"/>
                    </a:lnTo>
                    <a:lnTo>
                      <a:pt x="1174" y="1388"/>
                    </a:lnTo>
                    <a:lnTo>
                      <a:pt x="1168" y="1368"/>
                    </a:lnTo>
                    <a:lnTo>
                      <a:pt x="1161" y="1347"/>
                    </a:lnTo>
                    <a:lnTo>
                      <a:pt x="1153" y="1328"/>
                    </a:lnTo>
                    <a:lnTo>
                      <a:pt x="1146" y="1310"/>
                    </a:lnTo>
                    <a:lnTo>
                      <a:pt x="1125" y="1272"/>
                    </a:lnTo>
                    <a:lnTo>
                      <a:pt x="1101" y="1237"/>
                    </a:lnTo>
                    <a:lnTo>
                      <a:pt x="1075" y="1205"/>
                    </a:lnTo>
                    <a:lnTo>
                      <a:pt x="1045" y="1175"/>
                    </a:lnTo>
                    <a:lnTo>
                      <a:pt x="1015" y="1149"/>
                    </a:lnTo>
                    <a:lnTo>
                      <a:pt x="982" y="1125"/>
                    </a:lnTo>
                    <a:lnTo>
                      <a:pt x="946" y="1103"/>
                    </a:lnTo>
                    <a:lnTo>
                      <a:pt x="911" y="1084"/>
                    </a:lnTo>
                    <a:lnTo>
                      <a:pt x="873" y="1069"/>
                    </a:lnTo>
                    <a:lnTo>
                      <a:pt x="838" y="1056"/>
                    </a:lnTo>
                    <a:lnTo>
                      <a:pt x="801" y="1047"/>
                    </a:lnTo>
                    <a:lnTo>
                      <a:pt x="763" y="1041"/>
                    </a:lnTo>
                    <a:lnTo>
                      <a:pt x="763" y="1041"/>
                    </a:lnTo>
                    <a:lnTo>
                      <a:pt x="806" y="1030"/>
                    </a:lnTo>
                    <a:lnTo>
                      <a:pt x="847" y="1017"/>
                    </a:lnTo>
                    <a:lnTo>
                      <a:pt x="885" y="1000"/>
                    </a:lnTo>
                    <a:lnTo>
                      <a:pt x="922" y="983"/>
                    </a:lnTo>
                    <a:lnTo>
                      <a:pt x="954" y="963"/>
                    </a:lnTo>
                    <a:lnTo>
                      <a:pt x="985" y="940"/>
                    </a:lnTo>
                    <a:lnTo>
                      <a:pt x="1011" y="916"/>
                    </a:lnTo>
                    <a:lnTo>
                      <a:pt x="1038" y="888"/>
                    </a:lnTo>
                    <a:lnTo>
                      <a:pt x="1060" y="860"/>
                    </a:lnTo>
                    <a:lnTo>
                      <a:pt x="1079" y="830"/>
                    </a:lnTo>
                    <a:lnTo>
                      <a:pt x="1095" y="797"/>
                    </a:lnTo>
                    <a:lnTo>
                      <a:pt x="1108" y="761"/>
                    </a:lnTo>
                    <a:lnTo>
                      <a:pt x="1120" y="726"/>
                    </a:lnTo>
                    <a:lnTo>
                      <a:pt x="1127" y="686"/>
                    </a:lnTo>
                    <a:lnTo>
                      <a:pt x="1131" y="645"/>
                    </a:lnTo>
                    <a:lnTo>
                      <a:pt x="1133" y="604"/>
                    </a:lnTo>
                    <a:lnTo>
                      <a:pt x="1133" y="604"/>
                    </a:lnTo>
                    <a:lnTo>
                      <a:pt x="1133" y="576"/>
                    </a:lnTo>
                    <a:lnTo>
                      <a:pt x="1131" y="548"/>
                    </a:lnTo>
                    <a:lnTo>
                      <a:pt x="1127" y="520"/>
                    </a:lnTo>
                    <a:lnTo>
                      <a:pt x="1123" y="492"/>
                    </a:lnTo>
                    <a:lnTo>
                      <a:pt x="1118" y="464"/>
                    </a:lnTo>
                    <a:lnTo>
                      <a:pt x="1110" y="436"/>
                    </a:lnTo>
                    <a:lnTo>
                      <a:pt x="1103" y="410"/>
                    </a:lnTo>
                    <a:lnTo>
                      <a:pt x="1094" y="384"/>
                    </a:lnTo>
                    <a:lnTo>
                      <a:pt x="1082" y="358"/>
                    </a:lnTo>
                    <a:lnTo>
                      <a:pt x="1071" y="332"/>
                    </a:lnTo>
                    <a:lnTo>
                      <a:pt x="1058" y="306"/>
                    </a:lnTo>
                    <a:lnTo>
                      <a:pt x="1045" y="281"/>
                    </a:lnTo>
                    <a:lnTo>
                      <a:pt x="1030" y="257"/>
                    </a:lnTo>
                    <a:lnTo>
                      <a:pt x="1015" y="235"/>
                    </a:lnTo>
                    <a:lnTo>
                      <a:pt x="998" y="212"/>
                    </a:lnTo>
                    <a:lnTo>
                      <a:pt x="980" y="190"/>
                    </a:lnTo>
                    <a:lnTo>
                      <a:pt x="980" y="190"/>
                    </a:lnTo>
                    <a:lnTo>
                      <a:pt x="959" y="168"/>
                    </a:lnTo>
                    <a:lnTo>
                      <a:pt x="939" y="147"/>
                    </a:lnTo>
                    <a:lnTo>
                      <a:pt x="916" y="127"/>
                    </a:lnTo>
                    <a:lnTo>
                      <a:pt x="894" y="110"/>
                    </a:lnTo>
                    <a:lnTo>
                      <a:pt x="871" y="91"/>
                    </a:lnTo>
                    <a:lnTo>
                      <a:pt x="847" y="76"/>
                    </a:lnTo>
                    <a:lnTo>
                      <a:pt x="823" y="61"/>
                    </a:lnTo>
                    <a:lnTo>
                      <a:pt x="797" y="50"/>
                    </a:lnTo>
                    <a:lnTo>
                      <a:pt x="771" y="37"/>
                    </a:lnTo>
                    <a:lnTo>
                      <a:pt x="745" y="28"/>
                    </a:lnTo>
                    <a:lnTo>
                      <a:pt x="718" y="20"/>
                    </a:lnTo>
                    <a:lnTo>
                      <a:pt x="690" y="13"/>
                    </a:lnTo>
                    <a:lnTo>
                      <a:pt x="662" y="7"/>
                    </a:lnTo>
                    <a:lnTo>
                      <a:pt x="635" y="3"/>
                    </a:lnTo>
                    <a:lnTo>
                      <a:pt x="605" y="2"/>
                    </a:lnTo>
                    <a:lnTo>
                      <a:pt x="577" y="0"/>
                    </a:lnTo>
                    <a:lnTo>
                      <a:pt x="577" y="0"/>
                    </a:lnTo>
                    <a:lnTo>
                      <a:pt x="547" y="2"/>
                    </a:lnTo>
                    <a:lnTo>
                      <a:pt x="519" y="3"/>
                    </a:lnTo>
                    <a:lnTo>
                      <a:pt x="491" y="7"/>
                    </a:lnTo>
                    <a:lnTo>
                      <a:pt x="463" y="13"/>
                    </a:lnTo>
                    <a:lnTo>
                      <a:pt x="435" y="18"/>
                    </a:lnTo>
                    <a:lnTo>
                      <a:pt x="407" y="28"/>
                    </a:lnTo>
                    <a:lnTo>
                      <a:pt x="381" y="37"/>
                    </a:lnTo>
                    <a:lnTo>
                      <a:pt x="355" y="46"/>
                    </a:lnTo>
                    <a:lnTo>
                      <a:pt x="330" y="59"/>
                    </a:lnTo>
                    <a:lnTo>
                      <a:pt x="304" y="72"/>
                    </a:lnTo>
                    <a:lnTo>
                      <a:pt x="280" y="86"/>
                    </a:lnTo>
                    <a:lnTo>
                      <a:pt x="258" y="102"/>
                    </a:lnTo>
                    <a:lnTo>
                      <a:pt x="235" y="117"/>
                    </a:lnTo>
                    <a:lnTo>
                      <a:pt x="213" y="136"/>
                    </a:lnTo>
                    <a:lnTo>
                      <a:pt x="192" y="155"/>
                    </a:lnTo>
                    <a:lnTo>
                      <a:pt x="172" y="173"/>
                    </a:lnTo>
                    <a:lnTo>
                      <a:pt x="153" y="194"/>
                    </a:lnTo>
                    <a:lnTo>
                      <a:pt x="134" y="216"/>
                    </a:lnTo>
                    <a:lnTo>
                      <a:pt x="118" y="237"/>
                    </a:lnTo>
                    <a:lnTo>
                      <a:pt x="101" y="261"/>
                    </a:lnTo>
                    <a:lnTo>
                      <a:pt x="86" y="285"/>
                    </a:lnTo>
                    <a:lnTo>
                      <a:pt x="71" y="309"/>
                    </a:lnTo>
                    <a:lnTo>
                      <a:pt x="58" y="334"/>
                    </a:lnTo>
                    <a:lnTo>
                      <a:pt x="47" y="360"/>
                    </a:lnTo>
                    <a:lnTo>
                      <a:pt x="36" y="386"/>
                    </a:lnTo>
                    <a:lnTo>
                      <a:pt x="28" y="414"/>
                    </a:lnTo>
                    <a:lnTo>
                      <a:pt x="19" y="440"/>
                    </a:lnTo>
                    <a:lnTo>
                      <a:pt x="13" y="468"/>
                    </a:lnTo>
                    <a:lnTo>
                      <a:pt x="8" y="498"/>
                    </a:lnTo>
                    <a:lnTo>
                      <a:pt x="4" y="526"/>
                    </a:lnTo>
                    <a:lnTo>
                      <a:pt x="2" y="556"/>
                    </a:lnTo>
                    <a:lnTo>
                      <a:pt x="0" y="586"/>
                    </a:lnTo>
                    <a:lnTo>
                      <a:pt x="0" y="586"/>
                    </a:lnTo>
                    <a:lnTo>
                      <a:pt x="2" y="627"/>
                    </a:lnTo>
                    <a:lnTo>
                      <a:pt x="8" y="668"/>
                    </a:lnTo>
                    <a:lnTo>
                      <a:pt x="15" y="705"/>
                    </a:lnTo>
                    <a:lnTo>
                      <a:pt x="26" y="742"/>
                    </a:lnTo>
                    <a:lnTo>
                      <a:pt x="41" y="778"/>
                    </a:lnTo>
                    <a:lnTo>
                      <a:pt x="60" y="811"/>
                    </a:lnTo>
                    <a:lnTo>
                      <a:pt x="78" y="845"/>
                    </a:lnTo>
                    <a:lnTo>
                      <a:pt x="103" y="875"/>
                    </a:lnTo>
                    <a:lnTo>
                      <a:pt x="129" y="903"/>
                    </a:lnTo>
                    <a:lnTo>
                      <a:pt x="157" y="929"/>
                    </a:lnTo>
                    <a:lnTo>
                      <a:pt x="189" y="953"/>
                    </a:lnTo>
                    <a:lnTo>
                      <a:pt x="224" y="974"/>
                    </a:lnTo>
                    <a:lnTo>
                      <a:pt x="259" y="994"/>
                    </a:lnTo>
                    <a:lnTo>
                      <a:pt x="299" y="1011"/>
                    </a:lnTo>
                    <a:lnTo>
                      <a:pt x="340" y="1026"/>
                    </a:lnTo>
                    <a:lnTo>
                      <a:pt x="384" y="1037"/>
                    </a:lnTo>
                    <a:lnTo>
                      <a:pt x="384" y="1037"/>
                    </a:lnTo>
                    <a:close/>
                    <a:moveTo>
                      <a:pt x="670" y="1108"/>
                    </a:moveTo>
                    <a:lnTo>
                      <a:pt x="670" y="1108"/>
                    </a:lnTo>
                    <a:lnTo>
                      <a:pt x="672" y="1112"/>
                    </a:lnTo>
                    <a:lnTo>
                      <a:pt x="677" y="1114"/>
                    </a:lnTo>
                    <a:lnTo>
                      <a:pt x="689" y="1116"/>
                    </a:lnTo>
                    <a:lnTo>
                      <a:pt x="715" y="1118"/>
                    </a:lnTo>
                    <a:lnTo>
                      <a:pt x="715" y="1118"/>
                    </a:lnTo>
                    <a:lnTo>
                      <a:pt x="746" y="1119"/>
                    </a:lnTo>
                    <a:lnTo>
                      <a:pt x="776" y="1123"/>
                    </a:lnTo>
                    <a:lnTo>
                      <a:pt x="804" y="1132"/>
                    </a:lnTo>
                    <a:lnTo>
                      <a:pt x="834" y="1144"/>
                    </a:lnTo>
                    <a:lnTo>
                      <a:pt x="864" y="1159"/>
                    </a:lnTo>
                    <a:lnTo>
                      <a:pt x="894" y="1175"/>
                    </a:lnTo>
                    <a:lnTo>
                      <a:pt x="924" y="1196"/>
                    </a:lnTo>
                    <a:lnTo>
                      <a:pt x="954" y="1218"/>
                    </a:lnTo>
                    <a:lnTo>
                      <a:pt x="954" y="1218"/>
                    </a:lnTo>
                    <a:lnTo>
                      <a:pt x="976" y="1235"/>
                    </a:lnTo>
                    <a:lnTo>
                      <a:pt x="1002" y="1257"/>
                    </a:lnTo>
                    <a:lnTo>
                      <a:pt x="1026" y="1284"/>
                    </a:lnTo>
                    <a:lnTo>
                      <a:pt x="1051" y="1313"/>
                    </a:lnTo>
                    <a:lnTo>
                      <a:pt x="1062" y="1330"/>
                    </a:lnTo>
                    <a:lnTo>
                      <a:pt x="1071" y="1349"/>
                    </a:lnTo>
                    <a:lnTo>
                      <a:pt x="1080" y="1368"/>
                    </a:lnTo>
                    <a:lnTo>
                      <a:pt x="1088" y="1388"/>
                    </a:lnTo>
                    <a:lnTo>
                      <a:pt x="1095" y="1409"/>
                    </a:lnTo>
                    <a:lnTo>
                      <a:pt x="1101" y="1431"/>
                    </a:lnTo>
                    <a:lnTo>
                      <a:pt x="1103" y="1453"/>
                    </a:lnTo>
                    <a:lnTo>
                      <a:pt x="1105" y="1476"/>
                    </a:lnTo>
                    <a:lnTo>
                      <a:pt x="1105" y="1476"/>
                    </a:lnTo>
                    <a:lnTo>
                      <a:pt x="1103" y="1513"/>
                    </a:lnTo>
                    <a:lnTo>
                      <a:pt x="1097" y="1547"/>
                    </a:lnTo>
                    <a:lnTo>
                      <a:pt x="1090" y="1578"/>
                    </a:lnTo>
                    <a:lnTo>
                      <a:pt x="1079" y="1606"/>
                    </a:lnTo>
                    <a:lnTo>
                      <a:pt x="1064" y="1634"/>
                    </a:lnTo>
                    <a:lnTo>
                      <a:pt x="1049" y="1659"/>
                    </a:lnTo>
                    <a:lnTo>
                      <a:pt x="1030" y="1681"/>
                    </a:lnTo>
                    <a:lnTo>
                      <a:pt x="1010" y="1702"/>
                    </a:lnTo>
                    <a:lnTo>
                      <a:pt x="989" y="1720"/>
                    </a:lnTo>
                    <a:lnTo>
                      <a:pt x="967" y="1737"/>
                    </a:lnTo>
                    <a:lnTo>
                      <a:pt x="942" y="1752"/>
                    </a:lnTo>
                    <a:lnTo>
                      <a:pt x="918" y="1765"/>
                    </a:lnTo>
                    <a:lnTo>
                      <a:pt x="894" y="1774"/>
                    </a:lnTo>
                    <a:lnTo>
                      <a:pt x="871" y="1784"/>
                    </a:lnTo>
                    <a:lnTo>
                      <a:pt x="847" y="1789"/>
                    </a:lnTo>
                    <a:lnTo>
                      <a:pt x="823" y="1793"/>
                    </a:lnTo>
                    <a:lnTo>
                      <a:pt x="823" y="1793"/>
                    </a:lnTo>
                    <a:lnTo>
                      <a:pt x="816" y="1795"/>
                    </a:lnTo>
                    <a:lnTo>
                      <a:pt x="810" y="1799"/>
                    </a:lnTo>
                    <a:lnTo>
                      <a:pt x="804" y="1802"/>
                    </a:lnTo>
                    <a:lnTo>
                      <a:pt x="799" y="1808"/>
                    </a:lnTo>
                    <a:lnTo>
                      <a:pt x="795" y="1814"/>
                    </a:lnTo>
                    <a:lnTo>
                      <a:pt x="791" y="1821"/>
                    </a:lnTo>
                    <a:lnTo>
                      <a:pt x="789" y="1829"/>
                    </a:lnTo>
                    <a:lnTo>
                      <a:pt x="789" y="1836"/>
                    </a:lnTo>
                    <a:lnTo>
                      <a:pt x="789" y="1836"/>
                    </a:lnTo>
                    <a:lnTo>
                      <a:pt x="793" y="1901"/>
                    </a:lnTo>
                    <a:lnTo>
                      <a:pt x="793" y="1901"/>
                    </a:lnTo>
                    <a:lnTo>
                      <a:pt x="806" y="2271"/>
                    </a:lnTo>
                    <a:lnTo>
                      <a:pt x="814" y="2512"/>
                    </a:lnTo>
                    <a:lnTo>
                      <a:pt x="814" y="2512"/>
                    </a:lnTo>
                    <a:lnTo>
                      <a:pt x="816" y="2521"/>
                    </a:lnTo>
                    <a:lnTo>
                      <a:pt x="817" y="2528"/>
                    </a:lnTo>
                    <a:lnTo>
                      <a:pt x="821" y="2534"/>
                    </a:lnTo>
                    <a:lnTo>
                      <a:pt x="827" y="2540"/>
                    </a:lnTo>
                    <a:lnTo>
                      <a:pt x="832" y="2545"/>
                    </a:lnTo>
                    <a:lnTo>
                      <a:pt x="838" y="2549"/>
                    </a:lnTo>
                    <a:lnTo>
                      <a:pt x="845" y="2551"/>
                    </a:lnTo>
                    <a:lnTo>
                      <a:pt x="855" y="2551"/>
                    </a:lnTo>
                    <a:lnTo>
                      <a:pt x="855" y="2551"/>
                    </a:lnTo>
                    <a:lnTo>
                      <a:pt x="890" y="2553"/>
                    </a:lnTo>
                    <a:lnTo>
                      <a:pt x="924" y="2556"/>
                    </a:lnTo>
                    <a:lnTo>
                      <a:pt x="954" y="2564"/>
                    </a:lnTo>
                    <a:lnTo>
                      <a:pt x="980" y="2573"/>
                    </a:lnTo>
                    <a:lnTo>
                      <a:pt x="1002" y="2586"/>
                    </a:lnTo>
                    <a:lnTo>
                      <a:pt x="1021" y="2601"/>
                    </a:lnTo>
                    <a:lnTo>
                      <a:pt x="1038" y="2618"/>
                    </a:lnTo>
                    <a:lnTo>
                      <a:pt x="1043" y="2629"/>
                    </a:lnTo>
                    <a:lnTo>
                      <a:pt x="1049" y="2638"/>
                    </a:lnTo>
                    <a:lnTo>
                      <a:pt x="1049" y="2638"/>
                    </a:lnTo>
                    <a:lnTo>
                      <a:pt x="1056" y="2657"/>
                    </a:lnTo>
                    <a:lnTo>
                      <a:pt x="1060" y="2674"/>
                    </a:lnTo>
                    <a:lnTo>
                      <a:pt x="1062" y="2691"/>
                    </a:lnTo>
                    <a:lnTo>
                      <a:pt x="1064" y="2706"/>
                    </a:lnTo>
                    <a:lnTo>
                      <a:pt x="1062" y="2719"/>
                    </a:lnTo>
                    <a:lnTo>
                      <a:pt x="1060" y="2732"/>
                    </a:lnTo>
                    <a:lnTo>
                      <a:pt x="1056" y="2739"/>
                    </a:lnTo>
                    <a:lnTo>
                      <a:pt x="1054" y="2747"/>
                    </a:lnTo>
                    <a:lnTo>
                      <a:pt x="1054" y="2747"/>
                    </a:lnTo>
                    <a:lnTo>
                      <a:pt x="1038" y="2750"/>
                    </a:lnTo>
                    <a:lnTo>
                      <a:pt x="1008" y="2756"/>
                    </a:lnTo>
                    <a:lnTo>
                      <a:pt x="965" y="2760"/>
                    </a:lnTo>
                    <a:lnTo>
                      <a:pt x="911" y="2762"/>
                    </a:lnTo>
                    <a:lnTo>
                      <a:pt x="911" y="2762"/>
                    </a:lnTo>
                    <a:lnTo>
                      <a:pt x="864" y="2760"/>
                    </a:lnTo>
                    <a:lnTo>
                      <a:pt x="817" y="2758"/>
                    </a:lnTo>
                    <a:lnTo>
                      <a:pt x="771" y="2752"/>
                    </a:lnTo>
                    <a:lnTo>
                      <a:pt x="730" y="2747"/>
                    </a:lnTo>
                    <a:lnTo>
                      <a:pt x="730" y="2747"/>
                    </a:lnTo>
                    <a:lnTo>
                      <a:pt x="717" y="2745"/>
                    </a:lnTo>
                    <a:lnTo>
                      <a:pt x="705" y="2739"/>
                    </a:lnTo>
                    <a:lnTo>
                      <a:pt x="696" y="2732"/>
                    </a:lnTo>
                    <a:lnTo>
                      <a:pt x="689" y="2722"/>
                    </a:lnTo>
                    <a:lnTo>
                      <a:pt x="689" y="2722"/>
                    </a:lnTo>
                    <a:lnTo>
                      <a:pt x="683" y="2707"/>
                    </a:lnTo>
                    <a:lnTo>
                      <a:pt x="679" y="2689"/>
                    </a:lnTo>
                    <a:lnTo>
                      <a:pt x="674" y="2644"/>
                    </a:lnTo>
                    <a:lnTo>
                      <a:pt x="672" y="2599"/>
                    </a:lnTo>
                    <a:lnTo>
                      <a:pt x="672" y="2581"/>
                    </a:lnTo>
                    <a:lnTo>
                      <a:pt x="674" y="2568"/>
                    </a:lnTo>
                    <a:lnTo>
                      <a:pt x="674" y="2568"/>
                    </a:lnTo>
                    <a:lnTo>
                      <a:pt x="674" y="2560"/>
                    </a:lnTo>
                    <a:lnTo>
                      <a:pt x="674" y="2560"/>
                    </a:lnTo>
                    <a:lnTo>
                      <a:pt x="676" y="2459"/>
                    </a:lnTo>
                    <a:lnTo>
                      <a:pt x="677" y="2357"/>
                    </a:lnTo>
                    <a:lnTo>
                      <a:pt x="677" y="2357"/>
                    </a:lnTo>
                    <a:lnTo>
                      <a:pt x="681" y="2260"/>
                    </a:lnTo>
                    <a:lnTo>
                      <a:pt x="683" y="2172"/>
                    </a:lnTo>
                    <a:lnTo>
                      <a:pt x="681" y="2095"/>
                    </a:lnTo>
                    <a:lnTo>
                      <a:pt x="679" y="2062"/>
                    </a:lnTo>
                    <a:lnTo>
                      <a:pt x="676" y="2030"/>
                    </a:lnTo>
                    <a:lnTo>
                      <a:pt x="670" y="2002"/>
                    </a:lnTo>
                    <a:lnTo>
                      <a:pt x="664" y="1978"/>
                    </a:lnTo>
                    <a:lnTo>
                      <a:pt x="657" y="1955"/>
                    </a:lnTo>
                    <a:lnTo>
                      <a:pt x="648" y="1939"/>
                    </a:lnTo>
                    <a:lnTo>
                      <a:pt x="636" y="1924"/>
                    </a:lnTo>
                    <a:lnTo>
                      <a:pt x="623" y="1913"/>
                    </a:lnTo>
                    <a:lnTo>
                      <a:pt x="616" y="1909"/>
                    </a:lnTo>
                    <a:lnTo>
                      <a:pt x="607" y="1907"/>
                    </a:lnTo>
                    <a:lnTo>
                      <a:pt x="590" y="1903"/>
                    </a:lnTo>
                    <a:lnTo>
                      <a:pt x="590" y="1903"/>
                    </a:lnTo>
                    <a:lnTo>
                      <a:pt x="584" y="1903"/>
                    </a:lnTo>
                    <a:lnTo>
                      <a:pt x="584" y="1903"/>
                    </a:lnTo>
                    <a:lnTo>
                      <a:pt x="577" y="1905"/>
                    </a:lnTo>
                    <a:lnTo>
                      <a:pt x="567" y="1909"/>
                    </a:lnTo>
                    <a:lnTo>
                      <a:pt x="558" y="1914"/>
                    </a:lnTo>
                    <a:lnTo>
                      <a:pt x="547" y="1926"/>
                    </a:lnTo>
                    <a:lnTo>
                      <a:pt x="547" y="1926"/>
                    </a:lnTo>
                    <a:lnTo>
                      <a:pt x="541" y="1933"/>
                    </a:lnTo>
                    <a:lnTo>
                      <a:pt x="537" y="1944"/>
                    </a:lnTo>
                    <a:lnTo>
                      <a:pt x="528" y="1968"/>
                    </a:lnTo>
                    <a:lnTo>
                      <a:pt x="523" y="2000"/>
                    </a:lnTo>
                    <a:lnTo>
                      <a:pt x="515" y="2036"/>
                    </a:lnTo>
                    <a:lnTo>
                      <a:pt x="511" y="2077"/>
                    </a:lnTo>
                    <a:lnTo>
                      <a:pt x="508" y="2122"/>
                    </a:lnTo>
                    <a:lnTo>
                      <a:pt x="502" y="2217"/>
                    </a:lnTo>
                    <a:lnTo>
                      <a:pt x="500" y="2317"/>
                    </a:lnTo>
                    <a:lnTo>
                      <a:pt x="500" y="2413"/>
                    </a:lnTo>
                    <a:lnTo>
                      <a:pt x="504" y="2497"/>
                    </a:lnTo>
                    <a:lnTo>
                      <a:pt x="508" y="2560"/>
                    </a:lnTo>
                    <a:lnTo>
                      <a:pt x="508" y="2560"/>
                    </a:lnTo>
                    <a:lnTo>
                      <a:pt x="513" y="2640"/>
                    </a:lnTo>
                    <a:lnTo>
                      <a:pt x="515" y="2672"/>
                    </a:lnTo>
                    <a:lnTo>
                      <a:pt x="515" y="2700"/>
                    </a:lnTo>
                    <a:lnTo>
                      <a:pt x="513" y="2721"/>
                    </a:lnTo>
                    <a:lnTo>
                      <a:pt x="509" y="2737"/>
                    </a:lnTo>
                    <a:lnTo>
                      <a:pt x="504" y="2750"/>
                    </a:lnTo>
                    <a:lnTo>
                      <a:pt x="500" y="2754"/>
                    </a:lnTo>
                    <a:lnTo>
                      <a:pt x="496" y="2756"/>
                    </a:lnTo>
                    <a:lnTo>
                      <a:pt x="496" y="2756"/>
                    </a:lnTo>
                    <a:lnTo>
                      <a:pt x="472" y="2762"/>
                    </a:lnTo>
                    <a:lnTo>
                      <a:pt x="437" y="2765"/>
                    </a:lnTo>
                    <a:lnTo>
                      <a:pt x="394" y="2769"/>
                    </a:lnTo>
                    <a:lnTo>
                      <a:pt x="343" y="2769"/>
                    </a:lnTo>
                    <a:lnTo>
                      <a:pt x="343" y="2769"/>
                    </a:lnTo>
                    <a:lnTo>
                      <a:pt x="297" y="2771"/>
                    </a:lnTo>
                    <a:lnTo>
                      <a:pt x="248" y="2773"/>
                    </a:lnTo>
                    <a:lnTo>
                      <a:pt x="224" y="2773"/>
                    </a:lnTo>
                    <a:lnTo>
                      <a:pt x="200" y="2771"/>
                    </a:lnTo>
                    <a:lnTo>
                      <a:pt x="175" y="2769"/>
                    </a:lnTo>
                    <a:lnTo>
                      <a:pt x="153" y="2763"/>
                    </a:lnTo>
                    <a:lnTo>
                      <a:pt x="153" y="2763"/>
                    </a:lnTo>
                    <a:lnTo>
                      <a:pt x="146" y="2752"/>
                    </a:lnTo>
                    <a:lnTo>
                      <a:pt x="140" y="2739"/>
                    </a:lnTo>
                    <a:lnTo>
                      <a:pt x="138" y="2724"/>
                    </a:lnTo>
                    <a:lnTo>
                      <a:pt x="136" y="2707"/>
                    </a:lnTo>
                    <a:lnTo>
                      <a:pt x="138" y="2691"/>
                    </a:lnTo>
                    <a:lnTo>
                      <a:pt x="140" y="2672"/>
                    </a:lnTo>
                    <a:lnTo>
                      <a:pt x="146" y="2653"/>
                    </a:lnTo>
                    <a:lnTo>
                      <a:pt x="151" y="2635"/>
                    </a:lnTo>
                    <a:lnTo>
                      <a:pt x="151" y="2635"/>
                    </a:lnTo>
                    <a:lnTo>
                      <a:pt x="155" y="2627"/>
                    </a:lnTo>
                    <a:lnTo>
                      <a:pt x="161" y="2618"/>
                    </a:lnTo>
                    <a:lnTo>
                      <a:pt x="168" y="2610"/>
                    </a:lnTo>
                    <a:lnTo>
                      <a:pt x="177" y="2605"/>
                    </a:lnTo>
                    <a:lnTo>
                      <a:pt x="198" y="2592"/>
                    </a:lnTo>
                    <a:lnTo>
                      <a:pt x="222" y="2581"/>
                    </a:lnTo>
                    <a:lnTo>
                      <a:pt x="248" y="2573"/>
                    </a:lnTo>
                    <a:lnTo>
                      <a:pt x="274" y="2566"/>
                    </a:lnTo>
                    <a:lnTo>
                      <a:pt x="301" y="2562"/>
                    </a:lnTo>
                    <a:lnTo>
                      <a:pt x="325" y="2562"/>
                    </a:lnTo>
                    <a:lnTo>
                      <a:pt x="325" y="2562"/>
                    </a:lnTo>
                    <a:lnTo>
                      <a:pt x="332" y="2560"/>
                    </a:lnTo>
                    <a:lnTo>
                      <a:pt x="340" y="2558"/>
                    </a:lnTo>
                    <a:lnTo>
                      <a:pt x="347" y="2554"/>
                    </a:lnTo>
                    <a:lnTo>
                      <a:pt x="353" y="2551"/>
                    </a:lnTo>
                    <a:lnTo>
                      <a:pt x="353" y="2551"/>
                    </a:lnTo>
                    <a:lnTo>
                      <a:pt x="358" y="2543"/>
                    </a:lnTo>
                    <a:lnTo>
                      <a:pt x="362" y="2538"/>
                    </a:lnTo>
                    <a:lnTo>
                      <a:pt x="364" y="2530"/>
                    </a:lnTo>
                    <a:lnTo>
                      <a:pt x="364" y="2523"/>
                    </a:lnTo>
                    <a:lnTo>
                      <a:pt x="364" y="2523"/>
                    </a:lnTo>
                    <a:lnTo>
                      <a:pt x="366" y="2273"/>
                    </a:lnTo>
                    <a:lnTo>
                      <a:pt x="370" y="2047"/>
                    </a:lnTo>
                    <a:lnTo>
                      <a:pt x="373" y="1827"/>
                    </a:lnTo>
                    <a:lnTo>
                      <a:pt x="373" y="1821"/>
                    </a:lnTo>
                    <a:lnTo>
                      <a:pt x="373" y="1821"/>
                    </a:lnTo>
                    <a:lnTo>
                      <a:pt x="371" y="1810"/>
                    </a:lnTo>
                    <a:lnTo>
                      <a:pt x="366" y="1799"/>
                    </a:lnTo>
                    <a:lnTo>
                      <a:pt x="358" y="1789"/>
                    </a:lnTo>
                    <a:lnTo>
                      <a:pt x="347" y="1784"/>
                    </a:lnTo>
                    <a:lnTo>
                      <a:pt x="347" y="1784"/>
                    </a:lnTo>
                    <a:lnTo>
                      <a:pt x="325" y="1776"/>
                    </a:lnTo>
                    <a:lnTo>
                      <a:pt x="304" y="1765"/>
                    </a:lnTo>
                    <a:lnTo>
                      <a:pt x="284" y="1754"/>
                    </a:lnTo>
                    <a:lnTo>
                      <a:pt x="263" y="1741"/>
                    </a:lnTo>
                    <a:lnTo>
                      <a:pt x="243" y="1728"/>
                    </a:lnTo>
                    <a:lnTo>
                      <a:pt x="224" y="1711"/>
                    </a:lnTo>
                    <a:lnTo>
                      <a:pt x="205" y="1694"/>
                    </a:lnTo>
                    <a:lnTo>
                      <a:pt x="189" y="1675"/>
                    </a:lnTo>
                    <a:lnTo>
                      <a:pt x="172" y="1655"/>
                    </a:lnTo>
                    <a:lnTo>
                      <a:pt x="157" y="1633"/>
                    </a:lnTo>
                    <a:lnTo>
                      <a:pt x="144" y="1610"/>
                    </a:lnTo>
                    <a:lnTo>
                      <a:pt x="134" y="1586"/>
                    </a:lnTo>
                    <a:lnTo>
                      <a:pt x="125" y="1560"/>
                    </a:lnTo>
                    <a:lnTo>
                      <a:pt x="118" y="1534"/>
                    </a:lnTo>
                    <a:lnTo>
                      <a:pt x="114" y="1506"/>
                    </a:lnTo>
                    <a:lnTo>
                      <a:pt x="114" y="1476"/>
                    </a:lnTo>
                    <a:lnTo>
                      <a:pt x="114" y="1476"/>
                    </a:lnTo>
                    <a:lnTo>
                      <a:pt x="114" y="1457"/>
                    </a:lnTo>
                    <a:lnTo>
                      <a:pt x="116" y="1438"/>
                    </a:lnTo>
                    <a:lnTo>
                      <a:pt x="120" y="1422"/>
                    </a:lnTo>
                    <a:lnTo>
                      <a:pt x="123" y="1403"/>
                    </a:lnTo>
                    <a:lnTo>
                      <a:pt x="129" y="1386"/>
                    </a:lnTo>
                    <a:lnTo>
                      <a:pt x="136" y="1368"/>
                    </a:lnTo>
                    <a:lnTo>
                      <a:pt x="153" y="1336"/>
                    </a:lnTo>
                    <a:lnTo>
                      <a:pt x="172" y="1304"/>
                    </a:lnTo>
                    <a:lnTo>
                      <a:pt x="194" y="1274"/>
                    </a:lnTo>
                    <a:lnTo>
                      <a:pt x="220" y="1248"/>
                    </a:lnTo>
                    <a:lnTo>
                      <a:pt x="248" y="1222"/>
                    </a:lnTo>
                    <a:lnTo>
                      <a:pt x="276" y="1200"/>
                    </a:lnTo>
                    <a:lnTo>
                      <a:pt x="306" y="1179"/>
                    </a:lnTo>
                    <a:lnTo>
                      <a:pt x="336" y="1162"/>
                    </a:lnTo>
                    <a:lnTo>
                      <a:pt x="366" y="1147"/>
                    </a:lnTo>
                    <a:lnTo>
                      <a:pt x="394" y="1136"/>
                    </a:lnTo>
                    <a:lnTo>
                      <a:pt x="422" y="1127"/>
                    </a:lnTo>
                    <a:lnTo>
                      <a:pt x="448" y="1123"/>
                    </a:lnTo>
                    <a:lnTo>
                      <a:pt x="472" y="1121"/>
                    </a:lnTo>
                    <a:lnTo>
                      <a:pt x="472" y="1121"/>
                    </a:lnTo>
                    <a:lnTo>
                      <a:pt x="487" y="1121"/>
                    </a:lnTo>
                    <a:lnTo>
                      <a:pt x="493" y="1121"/>
                    </a:lnTo>
                    <a:lnTo>
                      <a:pt x="495" y="1119"/>
                    </a:lnTo>
                    <a:lnTo>
                      <a:pt x="496" y="1118"/>
                    </a:lnTo>
                    <a:lnTo>
                      <a:pt x="496" y="1118"/>
                    </a:lnTo>
                    <a:lnTo>
                      <a:pt x="508" y="1090"/>
                    </a:lnTo>
                    <a:lnTo>
                      <a:pt x="513" y="1062"/>
                    </a:lnTo>
                    <a:lnTo>
                      <a:pt x="517" y="1039"/>
                    </a:lnTo>
                    <a:lnTo>
                      <a:pt x="517" y="1019"/>
                    </a:lnTo>
                    <a:lnTo>
                      <a:pt x="515" y="1002"/>
                    </a:lnTo>
                    <a:lnTo>
                      <a:pt x="511" y="989"/>
                    </a:lnTo>
                    <a:lnTo>
                      <a:pt x="509" y="978"/>
                    </a:lnTo>
                    <a:lnTo>
                      <a:pt x="506" y="978"/>
                    </a:lnTo>
                    <a:lnTo>
                      <a:pt x="506" y="978"/>
                    </a:lnTo>
                    <a:lnTo>
                      <a:pt x="476" y="976"/>
                    </a:lnTo>
                    <a:lnTo>
                      <a:pt x="452" y="972"/>
                    </a:lnTo>
                    <a:lnTo>
                      <a:pt x="403" y="959"/>
                    </a:lnTo>
                    <a:lnTo>
                      <a:pt x="403" y="959"/>
                    </a:lnTo>
                    <a:lnTo>
                      <a:pt x="366" y="950"/>
                    </a:lnTo>
                    <a:lnTo>
                      <a:pt x="330" y="936"/>
                    </a:lnTo>
                    <a:lnTo>
                      <a:pt x="297" y="923"/>
                    </a:lnTo>
                    <a:lnTo>
                      <a:pt x="267" y="907"/>
                    </a:lnTo>
                    <a:lnTo>
                      <a:pt x="237" y="890"/>
                    </a:lnTo>
                    <a:lnTo>
                      <a:pt x="211" y="869"/>
                    </a:lnTo>
                    <a:lnTo>
                      <a:pt x="187" y="849"/>
                    </a:lnTo>
                    <a:lnTo>
                      <a:pt x="164" y="825"/>
                    </a:lnTo>
                    <a:lnTo>
                      <a:pt x="146" y="800"/>
                    </a:lnTo>
                    <a:lnTo>
                      <a:pt x="129" y="774"/>
                    </a:lnTo>
                    <a:lnTo>
                      <a:pt x="114" y="746"/>
                    </a:lnTo>
                    <a:lnTo>
                      <a:pt x="103" y="716"/>
                    </a:lnTo>
                    <a:lnTo>
                      <a:pt x="93" y="686"/>
                    </a:lnTo>
                    <a:lnTo>
                      <a:pt x="86" y="653"/>
                    </a:lnTo>
                    <a:lnTo>
                      <a:pt x="82" y="619"/>
                    </a:lnTo>
                    <a:lnTo>
                      <a:pt x="80" y="586"/>
                    </a:lnTo>
                    <a:lnTo>
                      <a:pt x="80" y="586"/>
                    </a:lnTo>
                    <a:lnTo>
                      <a:pt x="80" y="561"/>
                    </a:lnTo>
                    <a:lnTo>
                      <a:pt x="82" y="539"/>
                    </a:lnTo>
                    <a:lnTo>
                      <a:pt x="90" y="492"/>
                    </a:lnTo>
                    <a:lnTo>
                      <a:pt x="101" y="448"/>
                    </a:lnTo>
                    <a:lnTo>
                      <a:pt x="116" y="403"/>
                    </a:lnTo>
                    <a:lnTo>
                      <a:pt x="136" y="360"/>
                    </a:lnTo>
                    <a:lnTo>
                      <a:pt x="159" y="319"/>
                    </a:lnTo>
                    <a:lnTo>
                      <a:pt x="187" y="278"/>
                    </a:lnTo>
                    <a:lnTo>
                      <a:pt x="217" y="240"/>
                    </a:lnTo>
                    <a:lnTo>
                      <a:pt x="233" y="224"/>
                    </a:lnTo>
                    <a:lnTo>
                      <a:pt x="252" y="207"/>
                    </a:lnTo>
                    <a:lnTo>
                      <a:pt x="271" y="190"/>
                    </a:lnTo>
                    <a:lnTo>
                      <a:pt x="289" y="175"/>
                    </a:lnTo>
                    <a:lnTo>
                      <a:pt x="310" y="162"/>
                    </a:lnTo>
                    <a:lnTo>
                      <a:pt x="330" y="147"/>
                    </a:lnTo>
                    <a:lnTo>
                      <a:pt x="351" y="136"/>
                    </a:lnTo>
                    <a:lnTo>
                      <a:pt x="373" y="125"/>
                    </a:lnTo>
                    <a:lnTo>
                      <a:pt x="398" y="115"/>
                    </a:lnTo>
                    <a:lnTo>
                      <a:pt x="420" y="106"/>
                    </a:lnTo>
                    <a:lnTo>
                      <a:pt x="444" y="99"/>
                    </a:lnTo>
                    <a:lnTo>
                      <a:pt x="470" y="91"/>
                    </a:lnTo>
                    <a:lnTo>
                      <a:pt x="496" y="87"/>
                    </a:lnTo>
                    <a:lnTo>
                      <a:pt x="523" y="84"/>
                    </a:lnTo>
                    <a:lnTo>
                      <a:pt x="549" y="80"/>
                    </a:lnTo>
                    <a:lnTo>
                      <a:pt x="577" y="80"/>
                    </a:lnTo>
                    <a:lnTo>
                      <a:pt x="577" y="80"/>
                    </a:lnTo>
                    <a:lnTo>
                      <a:pt x="603" y="80"/>
                    </a:lnTo>
                    <a:lnTo>
                      <a:pt x="629" y="84"/>
                    </a:lnTo>
                    <a:lnTo>
                      <a:pt x="655" y="87"/>
                    </a:lnTo>
                    <a:lnTo>
                      <a:pt x="679" y="91"/>
                    </a:lnTo>
                    <a:lnTo>
                      <a:pt x="704" y="99"/>
                    </a:lnTo>
                    <a:lnTo>
                      <a:pt x="726" y="106"/>
                    </a:lnTo>
                    <a:lnTo>
                      <a:pt x="750" y="115"/>
                    </a:lnTo>
                    <a:lnTo>
                      <a:pt x="771" y="127"/>
                    </a:lnTo>
                    <a:lnTo>
                      <a:pt x="793" y="138"/>
                    </a:lnTo>
                    <a:lnTo>
                      <a:pt x="814" y="151"/>
                    </a:lnTo>
                    <a:lnTo>
                      <a:pt x="834" y="164"/>
                    </a:lnTo>
                    <a:lnTo>
                      <a:pt x="853" y="179"/>
                    </a:lnTo>
                    <a:lnTo>
                      <a:pt x="871" y="194"/>
                    </a:lnTo>
                    <a:lnTo>
                      <a:pt x="888" y="211"/>
                    </a:lnTo>
                    <a:lnTo>
                      <a:pt x="905" y="229"/>
                    </a:lnTo>
                    <a:lnTo>
                      <a:pt x="922" y="246"/>
                    </a:lnTo>
                    <a:lnTo>
                      <a:pt x="952" y="285"/>
                    </a:lnTo>
                    <a:lnTo>
                      <a:pt x="978" y="326"/>
                    </a:lnTo>
                    <a:lnTo>
                      <a:pt x="1000" y="369"/>
                    </a:lnTo>
                    <a:lnTo>
                      <a:pt x="1019" y="416"/>
                    </a:lnTo>
                    <a:lnTo>
                      <a:pt x="1034" y="461"/>
                    </a:lnTo>
                    <a:lnTo>
                      <a:pt x="1045" y="509"/>
                    </a:lnTo>
                    <a:lnTo>
                      <a:pt x="1051" y="556"/>
                    </a:lnTo>
                    <a:lnTo>
                      <a:pt x="1054" y="604"/>
                    </a:lnTo>
                    <a:lnTo>
                      <a:pt x="1054" y="604"/>
                    </a:lnTo>
                    <a:lnTo>
                      <a:pt x="1052" y="630"/>
                    </a:lnTo>
                    <a:lnTo>
                      <a:pt x="1051" y="657"/>
                    </a:lnTo>
                    <a:lnTo>
                      <a:pt x="1047" y="681"/>
                    </a:lnTo>
                    <a:lnTo>
                      <a:pt x="1043" y="703"/>
                    </a:lnTo>
                    <a:lnTo>
                      <a:pt x="1038" y="726"/>
                    </a:lnTo>
                    <a:lnTo>
                      <a:pt x="1030" y="746"/>
                    </a:lnTo>
                    <a:lnTo>
                      <a:pt x="1021" y="765"/>
                    </a:lnTo>
                    <a:lnTo>
                      <a:pt x="1011" y="783"/>
                    </a:lnTo>
                    <a:lnTo>
                      <a:pt x="1002" y="800"/>
                    </a:lnTo>
                    <a:lnTo>
                      <a:pt x="991" y="817"/>
                    </a:lnTo>
                    <a:lnTo>
                      <a:pt x="980" y="832"/>
                    </a:lnTo>
                    <a:lnTo>
                      <a:pt x="967" y="847"/>
                    </a:lnTo>
                    <a:lnTo>
                      <a:pt x="941" y="873"/>
                    </a:lnTo>
                    <a:lnTo>
                      <a:pt x="911" y="895"/>
                    </a:lnTo>
                    <a:lnTo>
                      <a:pt x="879" y="914"/>
                    </a:lnTo>
                    <a:lnTo>
                      <a:pt x="847" y="929"/>
                    </a:lnTo>
                    <a:lnTo>
                      <a:pt x="814" y="942"/>
                    </a:lnTo>
                    <a:lnTo>
                      <a:pt x="782" y="953"/>
                    </a:lnTo>
                    <a:lnTo>
                      <a:pt x="748" y="961"/>
                    </a:lnTo>
                    <a:lnTo>
                      <a:pt x="717" y="968"/>
                    </a:lnTo>
                    <a:lnTo>
                      <a:pt x="685" y="972"/>
                    </a:lnTo>
                    <a:lnTo>
                      <a:pt x="657" y="976"/>
                    </a:lnTo>
                    <a:lnTo>
                      <a:pt x="657" y="976"/>
                    </a:lnTo>
                    <a:lnTo>
                      <a:pt x="655" y="989"/>
                    </a:lnTo>
                    <a:lnTo>
                      <a:pt x="653" y="1024"/>
                    </a:lnTo>
                    <a:lnTo>
                      <a:pt x="653" y="1045"/>
                    </a:lnTo>
                    <a:lnTo>
                      <a:pt x="655" y="1067"/>
                    </a:lnTo>
                    <a:lnTo>
                      <a:pt x="661" y="1088"/>
                    </a:lnTo>
                    <a:lnTo>
                      <a:pt x="670" y="1108"/>
                    </a:lnTo>
                    <a:lnTo>
                      <a:pt x="670" y="1108"/>
                    </a:lnTo>
                    <a:close/>
                    <a:moveTo>
                      <a:pt x="599" y="2353"/>
                    </a:moveTo>
                    <a:lnTo>
                      <a:pt x="599" y="2353"/>
                    </a:lnTo>
                    <a:lnTo>
                      <a:pt x="595" y="2456"/>
                    </a:lnTo>
                    <a:lnTo>
                      <a:pt x="593" y="2556"/>
                    </a:lnTo>
                    <a:lnTo>
                      <a:pt x="593" y="2556"/>
                    </a:lnTo>
                    <a:lnTo>
                      <a:pt x="592" y="2573"/>
                    </a:lnTo>
                    <a:lnTo>
                      <a:pt x="592" y="2573"/>
                    </a:lnTo>
                    <a:lnTo>
                      <a:pt x="586" y="2545"/>
                    </a:lnTo>
                    <a:lnTo>
                      <a:pt x="586" y="2545"/>
                    </a:lnTo>
                    <a:lnTo>
                      <a:pt x="582" y="2523"/>
                    </a:lnTo>
                    <a:lnTo>
                      <a:pt x="579" y="2498"/>
                    </a:lnTo>
                    <a:lnTo>
                      <a:pt x="575" y="2439"/>
                    </a:lnTo>
                    <a:lnTo>
                      <a:pt x="575" y="2370"/>
                    </a:lnTo>
                    <a:lnTo>
                      <a:pt x="575" y="2297"/>
                    </a:lnTo>
                    <a:lnTo>
                      <a:pt x="579" y="2222"/>
                    </a:lnTo>
                    <a:lnTo>
                      <a:pt x="582" y="2151"/>
                    </a:lnTo>
                    <a:lnTo>
                      <a:pt x="588" y="2086"/>
                    </a:lnTo>
                    <a:lnTo>
                      <a:pt x="595" y="2032"/>
                    </a:lnTo>
                    <a:lnTo>
                      <a:pt x="595" y="2032"/>
                    </a:lnTo>
                    <a:lnTo>
                      <a:pt x="599" y="2064"/>
                    </a:lnTo>
                    <a:lnTo>
                      <a:pt x="601" y="2101"/>
                    </a:lnTo>
                    <a:lnTo>
                      <a:pt x="603" y="2183"/>
                    </a:lnTo>
                    <a:lnTo>
                      <a:pt x="601" y="2271"/>
                    </a:lnTo>
                    <a:lnTo>
                      <a:pt x="599" y="2353"/>
                    </a:lnTo>
                    <a:lnTo>
                      <a:pt x="599" y="235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4" name="Freeform 281"/>
              <p:cNvSpPr>
                <a:spLocks noEditPoints="1"/>
              </p:cNvSpPr>
              <p:nvPr/>
            </p:nvSpPr>
            <p:spPr bwMode="auto">
              <a:xfrm>
                <a:off x="1276350" y="6423025"/>
                <a:ext cx="211138" cy="295275"/>
              </a:xfrm>
              <a:custGeom>
                <a:avLst/>
                <a:gdLst>
                  <a:gd name="T0" fmla="*/ 6 w 265"/>
                  <a:gd name="T1" fmla="*/ 67 h 371"/>
                  <a:gd name="T2" fmla="*/ 6 w 265"/>
                  <a:gd name="T3" fmla="*/ 71 h 371"/>
                  <a:gd name="T4" fmla="*/ 28 w 265"/>
                  <a:gd name="T5" fmla="*/ 194 h 371"/>
                  <a:gd name="T6" fmla="*/ 49 w 265"/>
                  <a:gd name="T7" fmla="*/ 336 h 371"/>
                  <a:gd name="T8" fmla="*/ 52 w 265"/>
                  <a:gd name="T9" fmla="*/ 345 h 371"/>
                  <a:gd name="T10" fmla="*/ 62 w 265"/>
                  <a:gd name="T11" fmla="*/ 358 h 371"/>
                  <a:gd name="T12" fmla="*/ 67 w 265"/>
                  <a:gd name="T13" fmla="*/ 364 h 371"/>
                  <a:gd name="T14" fmla="*/ 90 w 265"/>
                  <a:gd name="T15" fmla="*/ 371 h 371"/>
                  <a:gd name="T16" fmla="*/ 101 w 265"/>
                  <a:gd name="T17" fmla="*/ 370 h 371"/>
                  <a:gd name="T18" fmla="*/ 125 w 265"/>
                  <a:gd name="T19" fmla="*/ 360 h 371"/>
                  <a:gd name="T20" fmla="*/ 168 w 265"/>
                  <a:gd name="T21" fmla="*/ 342 h 371"/>
                  <a:gd name="T22" fmla="*/ 200 w 265"/>
                  <a:gd name="T23" fmla="*/ 321 h 371"/>
                  <a:gd name="T24" fmla="*/ 226 w 265"/>
                  <a:gd name="T25" fmla="*/ 300 h 371"/>
                  <a:gd name="T26" fmla="*/ 243 w 265"/>
                  <a:gd name="T27" fmla="*/ 278 h 371"/>
                  <a:gd name="T28" fmla="*/ 256 w 265"/>
                  <a:gd name="T29" fmla="*/ 258 h 371"/>
                  <a:gd name="T30" fmla="*/ 265 w 265"/>
                  <a:gd name="T31" fmla="*/ 228 h 371"/>
                  <a:gd name="T32" fmla="*/ 265 w 265"/>
                  <a:gd name="T33" fmla="*/ 209 h 371"/>
                  <a:gd name="T34" fmla="*/ 261 w 265"/>
                  <a:gd name="T35" fmla="*/ 170 h 371"/>
                  <a:gd name="T36" fmla="*/ 250 w 265"/>
                  <a:gd name="T37" fmla="*/ 136 h 371"/>
                  <a:gd name="T38" fmla="*/ 231 w 265"/>
                  <a:gd name="T39" fmla="*/ 105 h 371"/>
                  <a:gd name="T40" fmla="*/ 207 w 265"/>
                  <a:gd name="T41" fmla="*/ 77 h 371"/>
                  <a:gd name="T42" fmla="*/ 177 w 265"/>
                  <a:gd name="T43" fmla="*/ 52 h 371"/>
                  <a:gd name="T44" fmla="*/ 140 w 265"/>
                  <a:gd name="T45" fmla="*/ 32 h 371"/>
                  <a:gd name="T46" fmla="*/ 97 w 265"/>
                  <a:gd name="T47" fmla="*/ 15 h 371"/>
                  <a:gd name="T48" fmla="*/ 49 w 265"/>
                  <a:gd name="T49" fmla="*/ 2 h 371"/>
                  <a:gd name="T50" fmla="*/ 39 w 265"/>
                  <a:gd name="T51" fmla="*/ 0 h 371"/>
                  <a:gd name="T52" fmla="*/ 21 w 265"/>
                  <a:gd name="T53" fmla="*/ 6 h 371"/>
                  <a:gd name="T54" fmla="*/ 13 w 265"/>
                  <a:gd name="T55" fmla="*/ 11 h 371"/>
                  <a:gd name="T56" fmla="*/ 2 w 265"/>
                  <a:gd name="T57" fmla="*/ 28 h 371"/>
                  <a:gd name="T58" fmla="*/ 2 w 265"/>
                  <a:gd name="T59" fmla="*/ 47 h 371"/>
                  <a:gd name="T60" fmla="*/ 6 w 265"/>
                  <a:gd name="T61" fmla="*/ 67 h 371"/>
                  <a:gd name="T62" fmla="*/ 121 w 265"/>
                  <a:gd name="T63" fmla="*/ 274 h 371"/>
                  <a:gd name="T64" fmla="*/ 108 w 265"/>
                  <a:gd name="T65" fmla="*/ 183 h 371"/>
                  <a:gd name="T66" fmla="*/ 92 w 265"/>
                  <a:gd name="T67" fmla="*/ 97 h 371"/>
                  <a:gd name="T68" fmla="*/ 133 w 265"/>
                  <a:gd name="T69" fmla="*/ 118 h 371"/>
                  <a:gd name="T70" fmla="*/ 161 w 265"/>
                  <a:gd name="T71" fmla="*/ 144 h 371"/>
                  <a:gd name="T72" fmla="*/ 179 w 265"/>
                  <a:gd name="T73" fmla="*/ 174 h 371"/>
                  <a:gd name="T74" fmla="*/ 185 w 265"/>
                  <a:gd name="T75" fmla="*/ 209 h 371"/>
                  <a:gd name="T76" fmla="*/ 185 w 265"/>
                  <a:gd name="T77" fmla="*/ 220 h 371"/>
                  <a:gd name="T78" fmla="*/ 174 w 265"/>
                  <a:gd name="T79" fmla="*/ 239 h 371"/>
                  <a:gd name="T80" fmla="*/ 157 w 265"/>
                  <a:gd name="T81" fmla="*/ 256 h 371"/>
                  <a:gd name="T82" fmla="*/ 121 w 265"/>
                  <a:gd name="T83" fmla="*/ 27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5" h="371">
                    <a:moveTo>
                      <a:pt x="6" y="67"/>
                    </a:moveTo>
                    <a:lnTo>
                      <a:pt x="6" y="67"/>
                    </a:lnTo>
                    <a:lnTo>
                      <a:pt x="6" y="71"/>
                    </a:lnTo>
                    <a:lnTo>
                      <a:pt x="6" y="71"/>
                    </a:lnTo>
                    <a:lnTo>
                      <a:pt x="17" y="129"/>
                    </a:lnTo>
                    <a:lnTo>
                      <a:pt x="28" y="194"/>
                    </a:lnTo>
                    <a:lnTo>
                      <a:pt x="39" y="263"/>
                    </a:lnTo>
                    <a:lnTo>
                      <a:pt x="49" y="336"/>
                    </a:lnTo>
                    <a:lnTo>
                      <a:pt x="49" y="336"/>
                    </a:lnTo>
                    <a:lnTo>
                      <a:pt x="52" y="345"/>
                    </a:lnTo>
                    <a:lnTo>
                      <a:pt x="56" y="353"/>
                    </a:lnTo>
                    <a:lnTo>
                      <a:pt x="62" y="358"/>
                    </a:lnTo>
                    <a:lnTo>
                      <a:pt x="67" y="364"/>
                    </a:lnTo>
                    <a:lnTo>
                      <a:pt x="67" y="364"/>
                    </a:lnTo>
                    <a:lnTo>
                      <a:pt x="78" y="370"/>
                    </a:lnTo>
                    <a:lnTo>
                      <a:pt x="90" y="371"/>
                    </a:lnTo>
                    <a:lnTo>
                      <a:pt x="90" y="371"/>
                    </a:lnTo>
                    <a:lnTo>
                      <a:pt x="101" y="370"/>
                    </a:lnTo>
                    <a:lnTo>
                      <a:pt x="101" y="370"/>
                    </a:lnTo>
                    <a:lnTo>
                      <a:pt x="125" y="360"/>
                    </a:lnTo>
                    <a:lnTo>
                      <a:pt x="147" y="351"/>
                    </a:lnTo>
                    <a:lnTo>
                      <a:pt x="168" y="342"/>
                    </a:lnTo>
                    <a:lnTo>
                      <a:pt x="185" y="332"/>
                    </a:lnTo>
                    <a:lnTo>
                      <a:pt x="200" y="321"/>
                    </a:lnTo>
                    <a:lnTo>
                      <a:pt x="215" y="312"/>
                    </a:lnTo>
                    <a:lnTo>
                      <a:pt x="226" y="300"/>
                    </a:lnTo>
                    <a:lnTo>
                      <a:pt x="235" y="289"/>
                    </a:lnTo>
                    <a:lnTo>
                      <a:pt x="243" y="278"/>
                    </a:lnTo>
                    <a:lnTo>
                      <a:pt x="250" y="269"/>
                    </a:lnTo>
                    <a:lnTo>
                      <a:pt x="256" y="258"/>
                    </a:lnTo>
                    <a:lnTo>
                      <a:pt x="259" y="246"/>
                    </a:lnTo>
                    <a:lnTo>
                      <a:pt x="265" y="228"/>
                    </a:lnTo>
                    <a:lnTo>
                      <a:pt x="265" y="209"/>
                    </a:lnTo>
                    <a:lnTo>
                      <a:pt x="265" y="209"/>
                    </a:lnTo>
                    <a:lnTo>
                      <a:pt x="263" y="188"/>
                    </a:lnTo>
                    <a:lnTo>
                      <a:pt x="261" y="170"/>
                    </a:lnTo>
                    <a:lnTo>
                      <a:pt x="256" y="153"/>
                    </a:lnTo>
                    <a:lnTo>
                      <a:pt x="250" y="136"/>
                    </a:lnTo>
                    <a:lnTo>
                      <a:pt x="243" y="119"/>
                    </a:lnTo>
                    <a:lnTo>
                      <a:pt x="231" y="105"/>
                    </a:lnTo>
                    <a:lnTo>
                      <a:pt x="220" y="90"/>
                    </a:lnTo>
                    <a:lnTo>
                      <a:pt x="207" y="77"/>
                    </a:lnTo>
                    <a:lnTo>
                      <a:pt x="194" y="63"/>
                    </a:lnTo>
                    <a:lnTo>
                      <a:pt x="177" y="52"/>
                    </a:lnTo>
                    <a:lnTo>
                      <a:pt x="159" y="41"/>
                    </a:lnTo>
                    <a:lnTo>
                      <a:pt x="140" y="32"/>
                    </a:lnTo>
                    <a:lnTo>
                      <a:pt x="119" y="22"/>
                    </a:lnTo>
                    <a:lnTo>
                      <a:pt x="97" y="15"/>
                    </a:lnTo>
                    <a:lnTo>
                      <a:pt x="75" y="7"/>
                    </a:lnTo>
                    <a:lnTo>
                      <a:pt x="49" y="2"/>
                    </a:lnTo>
                    <a:lnTo>
                      <a:pt x="49" y="2"/>
                    </a:lnTo>
                    <a:lnTo>
                      <a:pt x="39" y="0"/>
                    </a:lnTo>
                    <a:lnTo>
                      <a:pt x="30" y="2"/>
                    </a:lnTo>
                    <a:lnTo>
                      <a:pt x="21" y="6"/>
                    </a:lnTo>
                    <a:lnTo>
                      <a:pt x="13" y="11"/>
                    </a:lnTo>
                    <a:lnTo>
                      <a:pt x="13" y="11"/>
                    </a:lnTo>
                    <a:lnTo>
                      <a:pt x="6" y="19"/>
                    </a:lnTo>
                    <a:lnTo>
                      <a:pt x="2" y="28"/>
                    </a:lnTo>
                    <a:lnTo>
                      <a:pt x="0" y="37"/>
                    </a:lnTo>
                    <a:lnTo>
                      <a:pt x="2" y="47"/>
                    </a:lnTo>
                    <a:lnTo>
                      <a:pt x="2" y="47"/>
                    </a:lnTo>
                    <a:lnTo>
                      <a:pt x="6" y="67"/>
                    </a:lnTo>
                    <a:lnTo>
                      <a:pt x="6" y="67"/>
                    </a:lnTo>
                    <a:close/>
                    <a:moveTo>
                      <a:pt x="121" y="274"/>
                    </a:moveTo>
                    <a:lnTo>
                      <a:pt x="121" y="274"/>
                    </a:lnTo>
                    <a:lnTo>
                      <a:pt x="108" y="183"/>
                    </a:lnTo>
                    <a:lnTo>
                      <a:pt x="92" y="97"/>
                    </a:lnTo>
                    <a:lnTo>
                      <a:pt x="92" y="97"/>
                    </a:lnTo>
                    <a:lnTo>
                      <a:pt x="114" y="106"/>
                    </a:lnTo>
                    <a:lnTo>
                      <a:pt x="133" y="118"/>
                    </a:lnTo>
                    <a:lnTo>
                      <a:pt x="147" y="131"/>
                    </a:lnTo>
                    <a:lnTo>
                      <a:pt x="161" y="144"/>
                    </a:lnTo>
                    <a:lnTo>
                      <a:pt x="172" y="159"/>
                    </a:lnTo>
                    <a:lnTo>
                      <a:pt x="179" y="174"/>
                    </a:lnTo>
                    <a:lnTo>
                      <a:pt x="183" y="190"/>
                    </a:lnTo>
                    <a:lnTo>
                      <a:pt x="185" y="209"/>
                    </a:lnTo>
                    <a:lnTo>
                      <a:pt x="185" y="209"/>
                    </a:lnTo>
                    <a:lnTo>
                      <a:pt x="185" y="220"/>
                    </a:lnTo>
                    <a:lnTo>
                      <a:pt x="181" y="230"/>
                    </a:lnTo>
                    <a:lnTo>
                      <a:pt x="174" y="239"/>
                    </a:lnTo>
                    <a:lnTo>
                      <a:pt x="166" y="246"/>
                    </a:lnTo>
                    <a:lnTo>
                      <a:pt x="157" y="256"/>
                    </a:lnTo>
                    <a:lnTo>
                      <a:pt x="146" y="263"/>
                    </a:lnTo>
                    <a:lnTo>
                      <a:pt x="121" y="274"/>
                    </a:lnTo>
                    <a:lnTo>
                      <a:pt x="121" y="27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5" name="Freeform 282"/>
              <p:cNvSpPr>
                <a:spLocks noEditPoints="1"/>
              </p:cNvSpPr>
              <p:nvPr/>
            </p:nvSpPr>
            <p:spPr bwMode="auto">
              <a:xfrm>
                <a:off x="884238" y="6434138"/>
                <a:ext cx="160338" cy="269875"/>
              </a:xfrm>
              <a:custGeom>
                <a:avLst/>
                <a:gdLst>
                  <a:gd name="T0" fmla="*/ 147 w 201"/>
                  <a:gd name="T1" fmla="*/ 4 h 340"/>
                  <a:gd name="T2" fmla="*/ 84 w 201"/>
                  <a:gd name="T3" fmla="*/ 35 h 340"/>
                  <a:gd name="T4" fmla="*/ 59 w 201"/>
                  <a:gd name="T5" fmla="*/ 56 h 340"/>
                  <a:gd name="T6" fmla="*/ 39 w 201"/>
                  <a:gd name="T7" fmla="*/ 78 h 340"/>
                  <a:gd name="T8" fmla="*/ 22 w 201"/>
                  <a:gd name="T9" fmla="*/ 104 h 340"/>
                  <a:gd name="T10" fmla="*/ 11 w 201"/>
                  <a:gd name="T11" fmla="*/ 131 h 340"/>
                  <a:gd name="T12" fmla="*/ 1 w 201"/>
                  <a:gd name="T13" fmla="*/ 160 h 340"/>
                  <a:gd name="T14" fmla="*/ 0 w 201"/>
                  <a:gd name="T15" fmla="*/ 192 h 340"/>
                  <a:gd name="T16" fmla="*/ 0 w 201"/>
                  <a:gd name="T17" fmla="*/ 209 h 340"/>
                  <a:gd name="T18" fmla="*/ 7 w 201"/>
                  <a:gd name="T19" fmla="*/ 243 h 340"/>
                  <a:gd name="T20" fmla="*/ 29 w 201"/>
                  <a:gd name="T21" fmla="*/ 280 h 340"/>
                  <a:gd name="T22" fmla="*/ 71 w 201"/>
                  <a:gd name="T23" fmla="*/ 317 h 340"/>
                  <a:gd name="T24" fmla="*/ 98 w 201"/>
                  <a:gd name="T25" fmla="*/ 334 h 340"/>
                  <a:gd name="T26" fmla="*/ 117 w 201"/>
                  <a:gd name="T27" fmla="*/ 340 h 340"/>
                  <a:gd name="T28" fmla="*/ 126 w 201"/>
                  <a:gd name="T29" fmla="*/ 338 h 340"/>
                  <a:gd name="T30" fmla="*/ 136 w 201"/>
                  <a:gd name="T31" fmla="*/ 334 h 340"/>
                  <a:gd name="T32" fmla="*/ 151 w 201"/>
                  <a:gd name="T33" fmla="*/ 321 h 340"/>
                  <a:gd name="T34" fmla="*/ 156 w 201"/>
                  <a:gd name="T35" fmla="*/ 304 h 340"/>
                  <a:gd name="T36" fmla="*/ 166 w 201"/>
                  <a:gd name="T37" fmla="*/ 233 h 340"/>
                  <a:gd name="T38" fmla="*/ 186 w 201"/>
                  <a:gd name="T39" fmla="*/ 106 h 340"/>
                  <a:gd name="T40" fmla="*/ 199 w 201"/>
                  <a:gd name="T41" fmla="*/ 50 h 340"/>
                  <a:gd name="T42" fmla="*/ 199 w 201"/>
                  <a:gd name="T43" fmla="*/ 28 h 340"/>
                  <a:gd name="T44" fmla="*/ 188 w 201"/>
                  <a:gd name="T45" fmla="*/ 11 h 340"/>
                  <a:gd name="T46" fmla="*/ 179 w 201"/>
                  <a:gd name="T47" fmla="*/ 4 h 340"/>
                  <a:gd name="T48" fmla="*/ 158 w 201"/>
                  <a:gd name="T49" fmla="*/ 0 h 340"/>
                  <a:gd name="T50" fmla="*/ 147 w 201"/>
                  <a:gd name="T51" fmla="*/ 4 h 340"/>
                  <a:gd name="T52" fmla="*/ 87 w 201"/>
                  <a:gd name="T53" fmla="*/ 222 h 340"/>
                  <a:gd name="T54" fmla="*/ 78 w 201"/>
                  <a:gd name="T55" fmla="*/ 196 h 340"/>
                  <a:gd name="T56" fmla="*/ 80 w 201"/>
                  <a:gd name="T57" fmla="*/ 177 h 340"/>
                  <a:gd name="T58" fmla="*/ 91 w 201"/>
                  <a:gd name="T59" fmla="*/ 144 h 340"/>
                  <a:gd name="T60" fmla="*/ 102 w 201"/>
                  <a:gd name="T61" fmla="*/ 129 h 340"/>
                  <a:gd name="T62" fmla="*/ 87 w 201"/>
                  <a:gd name="T63" fmla="*/ 2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340">
                    <a:moveTo>
                      <a:pt x="147" y="4"/>
                    </a:moveTo>
                    <a:lnTo>
                      <a:pt x="147" y="4"/>
                    </a:lnTo>
                    <a:lnTo>
                      <a:pt x="113" y="19"/>
                    </a:lnTo>
                    <a:lnTo>
                      <a:pt x="84" y="35"/>
                    </a:lnTo>
                    <a:lnTo>
                      <a:pt x="71" y="47"/>
                    </a:lnTo>
                    <a:lnTo>
                      <a:pt x="59" y="56"/>
                    </a:lnTo>
                    <a:lnTo>
                      <a:pt x="48" y="67"/>
                    </a:lnTo>
                    <a:lnTo>
                      <a:pt x="39" y="78"/>
                    </a:lnTo>
                    <a:lnTo>
                      <a:pt x="29" y="91"/>
                    </a:lnTo>
                    <a:lnTo>
                      <a:pt x="22" y="104"/>
                    </a:lnTo>
                    <a:lnTo>
                      <a:pt x="15" y="118"/>
                    </a:lnTo>
                    <a:lnTo>
                      <a:pt x="11" y="131"/>
                    </a:lnTo>
                    <a:lnTo>
                      <a:pt x="5" y="145"/>
                    </a:lnTo>
                    <a:lnTo>
                      <a:pt x="1" y="160"/>
                    </a:lnTo>
                    <a:lnTo>
                      <a:pt x="0" y="177"/>
                    </a:lnTo>
                    <a:lnTo>
                      <a:pt x="0" y="192"/>
                    </a:lnTo>
                    <a:lnTo>
                      <a:pt x="0" y="192"/>
                    </a:lnTo>
                    <a:lnTo>
                      <a:pt x="0" y="209"/>
                    </a:lnTo>
                    <a:lnTo>
                      <a:pt x="1" y="226"/>
                    </a:lnTo>
                    <a:lnTo>
                      <a:pt x="7" y="243"/>
                    </a:lnTo>
                    <a:lnTo>
                      <a:pt x="16" y="261"/>
                    </a:lnTo>
                    <a:lnTo>
                      <a:pt x="29" y="280"/>
                    </a:lnTo>
                    <a:lnTo>
                      <a:pt x="48" y="299"/>
                    </a:lnTo>
                    <a:lnTo>
                      <a:pt x="71" y="317"/>
                    </a:lnTo>
                    <a:lnTo>
                      <a:pt x="98" y="334"/>
                    </a:lnTo>
                    <a:lnTo>
                      <a:pt x="98" y="334"/>
                    </a:lnTo>
                    <a:lnTo>
                      <a:pt x="108" y="338"/>
                    </a:lnTo>
                    <a:lnTo>
                      <a:pt x="117" y="340"/>
                    </a:lnTo>
                    <a:lnTo>
                      <a:pt x="117" y="340"/>
                    </a:lnTo>
                    <a:lnTo>
                      <a:pt x="126" y="338"/>
                    </a:lnTo>
                    <a:lnTo>
                      <a:pt x="136" y="334"/>
                    </a:lnTo>
                    <a:lnTo>
                      <a:pt x="136" y="334"/>
                    </a:lnTo>
                    <a:lnTo>
                      <a:pt x="145" y="328"/>
                    </a:lnTo>
                    <a:lnTo>
                      <a:pt x="151" y="321"/>
                    </a:lnTo>
                    <a:lnTo>
                      <a:pt x="154" y="313"/>
                    </a:lnTo>
                    <a:lnTo>
                      <a:pt x="156" y="304"/>
                    </a:lnTo>
                    <a:lnTo>
                      <a:pt x="156" y="304"/>
                    </a:lnTo>
                    <a:lnTo>
                      <a:pt x="166" y="233"/>
                    </a:lnTo>
                    <a:lnTo>
                      <a:pt x="175" y="168"/>
                    </a:lnTo>
                    <a:lnTo>
                      <a:pt x="186" y="106"/>
                    </a:lnTo>
                    <a:lnTo>
                      <a:pt x="199" y="50"/>
                    </a:lnTo>
                    <a:lnTo>
                      <a:pt x="199" y="50"/>
                    </a:lnTo>
                    <a:lnTo>
                      <a:pt x="201" y="39"/>
                    </a:lnTo>
                    <a:lnTo>
                      <a:pt x="199" y="28"/>
                    </a:lnTo>
                    <a:lnTo>
                      <a:pt x="196" y="19"/>
                    </a:lnTo>
                    <a:lnTo>
                      <a:pt x="188" y="11"/>
                    </a:lnTo>
                    <a:lnTo>
                      <a:pt x="188" y="11"/>
                    </a:lnTo>
                    <a:lnTo>
                      <a:pt x="179" y="4"/>
                    </a:lnTo>
                    <a:lnTo>
                      <a:pt x="168" y="2"/>
                    </a:lnTo>
                    <a:lnTo>
                      <a:pt x="158" y="0"/>
                    </a:lnTo>
                    <a:lnTo>
                      <a:pt x="147" y="4"/>
                    </a:lnTo>
                    <a:lnTo>
                      <a:pt x="147" y="4"/>
                    </a:lnTo>
                    <a:close/>
                    <a:moveTo>
                      <a:pt x="87" y="222"/>
                    </a:moveTo>
                    <a:lnTo>
                      <a:pt x="87" y="222"/>
                    </a:lnTo>
                    <a:lnTo>
                      <a:pt x="80" y="209"/>
                    </a:lnTo>
                    <a:lnTo>
                      <a:pt x="78" y="196"/>
                    </a:lnTo>
                    <a:lnTo>
                      <a:pt x="78" y="196"/>
                    </a:lnTo>
                    <a:lnTo>
                      <a:pt x="80" y="177"/>
                    </a:lnTo>
                    <a:lnTo>
                      <a:pt x="85" y="159"/>
                    </a:lnTo>
                    <a:lnTo>
                      <a:pt x="91" y="144"/>
                    </a:lnTo>
                    <a:lnTo>
                      <a:pt x="102" y="129"/>
                    </a:lnTo>
                    <a:lnTo>
                      <a:pt x="102" y="129"/>
                    </a:lnTo>
                    <a:lnTo>
                      <a:pt x="93" y="175"/>
                    </a:lnTo>
                    <a:lnTo>
                      <a:pt x="87" y="222"/>
                    </a:lnTo>
                    <a:lnTo>
                      <a:pt x="87" y="2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283"/>
              <p:cNvSpPr/>
              <p:nvPr/>
            </p:nvSpPr>
            <p:spPr bwMode="auto">
              <a:xfrm>
                <a:off x="862013" y="5865813"/>
                <a:ext cx="95250" cy="152400"/>
              </a:xfrm>
              <a:custGeom>
                <a:avLst/>
                <a:gdLst>
                  <a:gd name="T0" fmla="*/ 52 w 119"/>
                  <a:gd name="T1" fmla="*/ 193 h 193"/>
                  <a:gd name="T2" fmla="*/ 52 w 119"/>
                  <a:gd name="T3" fmla="*/ 193 h 193"/>
                  <a:gd name="T4" fmla="*/ 65 w 119"/>
                  <a:gd name="T5" fmla="*/ 193 h 193"/>
                  <a:gd name="T6" fmla="*/ 76 w 119"/>
                  <a:gd name="T7" fmla="*/ 189 h 193"/>
                  <a:gd name="T8" fmla="*/ 85 w 119"/>
                  <a:gd name="T9" fmla="*/ 185 h 193"/>
                  <a:gd name="T10" fmla="*/ 95 w 119"/>
                  <a:gd name="T11" fmla="*/ 178 h 193"/>
                  <a:gd name="T12" fmla="*/ 102 w 119"/>
                  <a:gd name="T13" fmla="*/ 170 h 193"/>
                  <a:gd name="T14" fmla="*/ 108 w 119"/>
                  <a:gd name="T15" fmla="*/ 161 h 193"/>
                  <a:gd name="T16" fmla="*/ 112 w 119"/>
                  <a:gd name="T17" fmla="*/ 150 h 193"/>
                  <a:gd name="T18" fmla="*/ 115 w 119"/>
                  <a:gd name="T19" fmla="*/ 137 h 193"/>
                  <a:gd name="T20" fmla="*/ 119 w 119"/>
                  <a:gd name="T21" fmla="*/ 64 h 193"/>
                  <a:gd name="T22" fmla="*/ 119 w 119"/>
                  <a:gd name="T23" fmla="*/ 64 h 193"/>
                  <a:gd name="T24" fmla="*/ 119 w 119"/>
                  <a:gd name="T25" fmla="*/ 53 h 193"/>
                  <a:gd name="T26" fmla="*/ 117 w 119"/>
                  <a:gd name="T27" fmla="*/ 40 h 193"/>
                  <a:gd name="T28" fmla="*/ 113 w 119"/>
                  <a:gd name="T29" fmla="*/ 30 h 193"/>
                  <a:gd name="T30" fmla="*/ 106 w 119"/>
                  <a:gd name="T31" fmla="*/ 21 h 193"/>
                  <a:gd name="T32" fmla="*/ 99 w 119"/>
                  <a:gd name="T33" fmla="*/ 13 h 193"/>
                  <a:gd name="T34" fmla="*/ 89 w 119"/>
                  <a:gd name="T35" fmla="*/ 6 h 193"/>
                  <a:gd name="T36" fmla="*/ 78 w 119"/>
                  <a:gd name="T37" fmla="*/ 2 h 193"/>
                  <a:gd name="T38" fmla="*/ 67 w 119"/>
                  <a:gd name="T39" fmla="*/ 0 h 193"/>
                  <a:gd name="T40" fmla="*/ 67 w 119"/>
                  <a:gd name="T41" fmla="*/ 0 h 193"/>
                  <a:gd name="T42" fmla="*/ 56 w 119"/>
                  <a:gd name="T43" fmla="*/ 0 h 193"/>
                  <a:gd name="T44" fmla="*/ 44 w 119"/>
                  <a:gd name="T45" fmla="*/ 2 h 193"/>
                  <a:gd name="T46" fmla="*/ 33 w 119"/>
                  <a:gd name="T47" fmla="*/ 8 h 193"/>
                  <a:gd name="T48" fmla="*/ 24 w 119"/>
                  <a:gd name="T49" fmla="*/ 13 h 193"/>
                  <a:gd name="T50" fmla="*/ 16 w 119"/>
                  <a:gd name="T51" fmla="*/ 23 h 193"/>
                  <a:gd name="T52" fmla="*/ 11 w 119"/>
                  <a:gd name="T53" fmla="*/ 32 h 193"/>
                  <a:gd name="T54" fmla="*/ 7 w 119"/>
                  <a:gd name="T55" fmla="*/ 43 h 193"/>
                  <a:gd name="T56" fmla="*/ 5 w 119"/>
                  <a:gd name="T57" fmla="*/ 54 h 193"/>
                  <a:gd name="T58" fmla="*/ 0 w 119"/>
                  <a:gd name="T59" fmla="*/ 129 h 193"/>
                  <a:gd name="T60" fmla="*/ 0 w 119"/>
                  <a:gd name="T61" fmla="*/ 129 h 193"/>
                  <a:gd name="T62" fmla="*/ 0 w 119"/>
                  <a:gd name="T63" fmla="*/ 140 h 193"/>
                  <a:gd name="T64" fmla="*/ 1 w 119"/>
                  <a:gd name="T65" fmla="*/ 151 h 193"/>
                  <a:gd name="T66" fmla="*/ 7 w 119"/>
                  <a:gd name="T67" fmla="*/ 163 h 193"/>
                  <a:gd name="T68" fmla="*/ 13 w 119"/>
                  <a:gd name="T69" fmla="*/ 172 h 193"/>
                  <a:gd name="T70" fmla="*/ 20 w 119"/>
                  <a:gd name="T71" fmla="*/ 179 h 193"/>
                  <a:gd name="T72" fmla="*/ 29 w 119"/>
                  <a:gd name="T73" fmla="*/ 187 h 193"/>
                  <a:gd name="T74" fmla="*/ 41 w 119"/>
                  <a:gd name="T75" fmla="*/ 191 h 193"/>
                  <a:gd name="T76" fmla="*/ 52 w 119"/>
                  <a:gd name="T77" fmla="*/ 193 h 193"/>
                  <a:gd name="T78" fmla="*/ 52 w 119"/>
                  <a:gd name="T7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93">
                    <a:moveTo>
                      <a:pt x="52" y="193"/>
                    </a:moveTo>
                    <a:lnTo>
                      <a:pt x="52" y="193"/>
                    </a:lnTo>
                    <a:lnTo>
                      <a:pt x="65" y="193"/>
                    </a:lnTo>
                    <a:lnTo>
                      <a:pt x="76" y="189"/>
                    </a:lnTo>
                    <a:lnTo>
                      <a:pt x="85" y="185"/>
                    </a:lnTo>
                    <a:lnTo>
                      <a:pt x="95" y="178"/>
                    </a:lnTo>
                    <a:lnTo>
                      <a:pt x="102" y="170"/>
                    </a:lnTo>
                    <a:lnTo>
                      <a:pt x="108" y="161"/>
                    </a:lnTo>
                    <a:lnTo>
                      <a:pt x="112" y="150"/>
                    </a:lnTo>
                    <a:lnTo>
                      <a:pt x="115" y="137"/>
                    </a:lnTo>
                    <a:lnTo>
                      <a:pt x="119" y="64"/>
                    </a:lnTo>
                    <a:lnTo>
                      <a:pt x="119" y="64"/>
                    </a:lnTo>
                    <a:lnTo>
                      <a:pt x="119" y="53"/>
                    </a:lnTo>
                    <a:lnTo>
                      <a:pt x="117" y="40"/>
                    </a:lnTo>
                    <a:lnTo>
                      <a:pt x="113" y="30"/>
                    </a:lnTo>
                    <a:lnTo>
                      <a:pt x="106" y="21"/>
                    </a:lnTo>
                    <a:lnTo>
                      <a:pt x="99" y="13"/>
                    </a:lnTo>
                    <a:lnTo>
                      <a:pt x="89" y="6"/>
                    </a:lnTo>
                    <a:lnTo>
                      <a:pt x="78" y="2"/>
                    </a:lnTo>
                    <a:lnTo>
                      <a:pt x="67" y="0"/>
                    </a:lnTo>
                    <a:lnTo>
                      <a:pt x="67" y="0"/>
                    </a:lnTo>
                    <a:lnTo>
                      <a:pt x="56" y="0"/>
                    </a:lnTo>
                    <a:lnTo>
                      <a:pt x="44" y="2"/>
                    </a:lnTo>
                    <a:lnTo>
                      <a:pt x="33" y="8"/>
                    </a:lnTo>
                    <a:lnTo>
                      <a:pt x="24" y="13"/>
                    </a:lnTo>
                    <a:lnTo>
                      <a:pt x="16" y="23"/>
                    </a:lnTo>
                    <a:lnTo>
                      <a:pt x="11" y="32"/>
                    </a:lnTo>
                    <a:lnTo>
                      <a:pt x="7" y="43"/>
                    </a:lnTo>
                    <a:lnTo>
                      <a:pt x="5" y="54"/>
                    </a:lnTo>
                    <a:lnTo>
                      <a:pt x="0" y="129"/>
                    </a:lnTo>
                    <a:lnTo>
                      <a:pt x="0" y="129"/>
                    </a:lnTo>
                    <a:lnTo>
                      <a:pt x="0" y="140"/>
                    </a:lnTo>
                    <a:lnTo>
                      <a:pt x="1" y="151"/>
                    </a:lnTo>
                    <a:lnTo>
                      <a:pt x="7" y="163"/>
                    </a:lnTo>
                    <a:lnTo>
                      <a:pt x="13" y="172"/>
                    </a:lnTo>
                    <a:lnTo>
                      <a:pt x="20" y="179"/>
                    </a:lnTo>
                    <a:lnTo>
                      <a:pt x="29" y="187"/>
                    </a:lnTo>
                    <a:lnTo>
                      <a:pt x="41" y="191"/>
                    </a:lnTo>
                    <a:lnTo>
                      <a:pt x="52" y="193"/>
                    </a:lnTo>
                    <a:lnTo>
                      <a:pt x="52"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Freeform 284"/>
              <p:cNvSpPr/>
              <p:nvPr/>
            </p:nvSpPr>
            <p:spPr bwMode="auto">
              <a:xfrm>
                <a:off x="1277938" y="5865813"/>
                <a:ext cx="96838" cy="152400"/>
              </a:xfrm>
              <a:custGeom>
                <a:avLst/>
                <a:gdLst>
                  <a:gd name="T0" fmla="*/ 67 w 121"/>
                  <a:gd name="T1" fmla="*/ 193 h 193"/>
                  <a:gd name="T2" fmla="*/ 67 w 121"/>
                  <a:gd name="T3" fmla="*/ 193 h 193"/>
                  <a:gd name="T4" fmla="*/ 80 w 121"/>
                  <a:gd name="T5" fmla="*/ 191 h 193"/>
                  <a:gd name="T6" fmla="*/ 90 w 121"/>
                  <a:gd name="T7" fmla="*/ 187 h 193"/>
                  <a:gd name="T8" fmla="*/ 99 w 121"/>
                  <a:gd name="T9" fmla="*/ 179 h 193"/>
                  <a:gd name="T10" fmla="*/ 108 w 121"/>
                  <a:gd name="T11" fmla="*/ 172 h 193"/>
                  <a:gd name="T12" fmla="*/ 114 w 121"/>
                  <a:gd name="T13" fmla="*/ 163 h 193"/>
                  <a:gd name="T14" fmla="*/ 117 w 121"/>
                  <a:gd name="T15" fmla="*/ 151 h 193"/>
                  <a:gd name="T16" fmla="*/ 121 w 121"/>
                  <a:gd name="T17" fmla="*/ 140 h 193"/>
                  <a:gd name="T18" fmla="*/ 121 w 121"/>
                  <a:gd name="T19" fmla="*/ 129 h 193"/>
                  <a:gd name="T20" fmla="*/ 116 w 121"/>
                  <a:gd name="T21" fmla="*/ 54 h 193"/>
                  <a:gd name="T22" fmla="*/ 116 w 121"/>
                  <a:gd name="T23" fmla="*/ 54 h 193"/>
                  <a:gd name="T24" fmla="*/ 114 w 121"/>
                  <a:gd name="T25" fmla="*/ 43 h 193"/>
                  <a:gd name="T26" fmla="*/ 108 w 121"/>
                  <a:gd name="T27" fmla="*/ 32 h 193"/>
                  <a:gd name="T28" fmla="*/ 103 w 121"/>
                  <a:gd name="T29" fmla="*/ 23 h 193"/>
                  <a:gd name="T30" fmla="*/ 95 w 121"/>
                  <a:gd name="T31" fmla="*/ 13 h 193"/>
                  <a:gd name="T32" fmla="*/ 86 w 121"/>
                  <a:gd name="T33" fmla="*/ 8 h 193"/>
                  <a:gd name="T34" fmla="*/ 76 w 121"/>
                  <a:gd name="T35" fmla="*/ 2 h 193"/>
                  <a:gd name="T36" fmla="*/ 65 w 121"/>
                  <a:gd name="T37" fmla="*/ 0 h 193"/>
                  <a:gd name="T38" fmla="*/ 52 w 121"/>
                  <a:gd name="T39" fmla="*/ 0 h 193"/>
                  <a:gd name="T40" fmla="*/ 52 w 121"/>
                  <a:gd name="T41" fmla="*/ 0 h 193"/>
                  <a:gd name="T42" fmla="*/ 41 w 121"/>
                  <a:gd name="T43" fmla="*/ 2 h 193"/>
                  <a:gd name="T44" fmla="*/ 30 w 121"/>
                  <a:gd name="T45" fmla="*/ 6 h 193"/>
                  <a:gd name="T46" fmla="*/ 20 w 121"/>
                  <a:gd name="T47" fmla="*/ 13 h 193"/>
                  <a:gd name="T48" fmla="*/ 13 w 121"/>
                  <a:gd name="T49" fmla="*/ 21 h 193"/>
                  <a:gd name="T50" fmla="*/ 7 w 121"/>
                  <a:gd name="T51" fmla="*/ 30 h 193"/>
                  <a:gd name="T52" fmla="*/ 4 w 121"/>
                  <a:gd name="T53" fmla="*/ 40 h 193"/>
                  <a:gd name="T54" fmla="*/ 0 w 121"/>
                  <a:gd name="T55" fmla="*/ 53 h 193"/>
                  <a:gd name="T56" fmla="*/ 0 w 121"/>
                  <a:gd name="T57" fmla="*/ 64 h 193"/>
                  <a:gd name="T58" fmla="*/ 6 w 121"/>
                  <a:gd name="T59" fmla="*/ 137 h 193"/>
                  <a:gd name="T60" fmla="*/ 6 w 121"/>
                  <a:gd name="T61" fmla="*/ 137 h 193"/>
                  <a:gd name="T62" fmla="*/ 7 w 121"/>
                  <a:gd name="T63" fmla="*/ 150 h 193"/>
                  <a:gd name="T64" fmla="*/ 11 w 121"/>
                  <a:gd name="T65" fmla="*/ 161 h 193"/>
                  <a:gd name="T66" fmla="*/ 17 w 121"/>
                  <a:gd name="T67" fmla="*/ 170 h 193"/>
                  <a:gd name="T68" fmla="*/ 26 w 121"/>
                  <a:gd name="T69" fmla="*/ 178 h 193"/>
                  <a:gd name="T70" fmla="*/ 34 w 121"/>
                  <a:gd name="T71" fmla="*/ 185 h 193"/>
                  <a:gd name="T72" fmla="*/ 45 w 121"/>
                  <a:gd name="T73" fmla="*/ 189 h 193"/>
                  <a:gd name="T74" fmla="*/ 56 w 121"/>
                  <a:gd name="T75" fmla="*/ 193 h 193"/>
                  <a:gd name="T76" fmla="*/ 67 w 121"/>
                  <a:gd name="T77" fmla="*/ 193 h 193"/>
                  <a:gd name="T78" fmla="*/ 67 w 121"/>
                  <a:gd name="T7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 h="193">
                    <a:moveTo>
                      <a:pt x="67" y="193"/>
                    </a:moveTo>
                    <a:lnTo>
                      <a:pt x="67" y="193"/>
                    </a:lnTo>
                    <a:lnTo>
                      <a:pt x="80" y="191"/>
                    </a:lnTo>
                    <a:lnTo>
                      <a:pt x="90" y="187"/>
                    </a:lnTo>
                    <a:lnTo>
                      <a:pt x="99" y="179"/>
                    </a:lnTo>
                    <a:lnTo>
                      <a:pt x="108" y="172"/>
                    </a:lnTo>
                    <a:lnTo>
                      <a:pt x="114" y="163"/>
                    </a:lnTo>
                    <a:lnTo>
                      <a:pt x="117" y="151"/>
                    </a:lnTo>
                    <a:lnTo>
                      <a:pt x="121" y="140"/>
                    </a:lnTo>
                    <a:lnTo>
                      <a:pt x="121" y="129"/>
                    </a:lnTo>
                    <a:lnTo>
                      <a:pt x="116" y="54"/>
                    </a:lnTo>
                    <a:lnTo>
                      <a:pt x="116" y="54"/>
                    </a:lnTo>
                    <a:lnTo>
                      <a:pt x="114" y="43"/>
                    </a:lnTo>
                    <a:lnTo>
                      <a:pt x="108" y="32"/>
                    </a:lnTo>
                    <a:lnTo>
                      <a:pt x="103" y="23"/>
                    </a:lnTo>
                    <a:lnTo>
                      <a:pt x="95" y="13"/>
                    </a:lnTo>
                    <a:lnTo>
                      <a:pt x="86" y="8"/>
                    </a:lnTo>
                    <a:lnTo>
                      <a:pt x="76" y="2"/>
                    </a:lnTo>
                    <a:lnTo>
                      <a:pt x="65" y="0"/>
                    </a:lnTo>
                    <a:lnTo>
                      <a:pt x="52" y="0"/>
                    </a:lnTo>
                    <a:lnTo>
                      <a:pt x="52" y="0"/>
                    </a:lnTo>
                    <a:lnTo>
                      <a:pt x="41" y="2"/>
                    </a:lnTo>
                    <a:lnTo>
                      <a:pt x="30" y="6"/>
                    </a:lnTo>
                    <a:lnTo>
                      <a:pt x="20" y="13"/>
                    </a:lnTo>
                    <a:lnTo>
                      <a:pt x="13" y="21"/>
                    </a:lnTo>
                    <a:lnTo>
                      <a:pt x="7" y="30"/>
                    </a:lnTo>
                    <a:lnTo>
                      <a:pt x="4" y="40"/>
                    </a:lnTo>
                    <a:lnTo>
                      <a:pt x="0" y="53"/>
                    </a:lnTo>
                    <a:lnTo>
                      <a:pt x="0" y="64"/>
                    </a:lnTo>
                    <a:lnTo>
                      <a:pt x="6" y="137"/>
                    </a:lnTo>
                    <a:lnTo>
                      <a:pt x="6" y="137"/>
                    </a:lnTo>
                    <a:lnTo>
                      <a:pt x="7" y="150"/>
                    </a:lnTo>
                    <a:lnTo>
                      <a:pt x="11" y="161"/>
                    </a:lnTo>
                    <a:lnTo>
                      <a:pt x="17" y="170"/>
                    </a:lnTo>
                    <a:lnTo>
                      <a:pt x="26" y="178"/>
                    </a:lnTo>
                    <a:lnTo>
                      <a:pt x="34" y="185"/>
                    </a:lnTo>
                    <a:lnTo>
                      <a:pt x="45" y="189"/>
                    </a:lnTo>
                    <a:lnTo>
                      <a:pt x="56" y="193"/>
                    </a:lnTo>
                    <a:lnTo>
                      <a:pt x="67" y="193"/>
                    </a:lnTo>
                    <a:lnTo>
                      <a:pt x="67"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35" name="그룹 34"/>
            <p:cNvGrpSpPr/>
            <p:nvPr/>
          </p:nvGrpSpPr>
          <p:grpSpPr>
            <a:xfrm>
              <a:off x="9765149" y="1426965"/>
              <a:ext cx="855319" cy="553748"/>
              <a:chOff x="14482836" y="4593351"/>
              <a:chExt cx="1044575" cy="676276"/>
            </a:xfrm>
          </p:grpSpPr>
          <p:sp>
            <p:nvSpPr>
              <p:cNvPr id="36" name="Freeform 34"/>
              <p:cNvSpPr/>
              <p:nvPr/>
            </p:nvSpPr>
            <p:spPr bwMode="auto">
              <a:xfrm>
                <a:off x="14682861" y="4917201"/>
                <a:ext cx="642938" cy="328613"/>
              </a:xfrm>
              <a:custGeom>
                <a:avLst/>
                <a:gdLst>
                  <a:gd name="T0" fmla="*/ 405 w 810"/>
                  <a:gd name="T1" fmla="*/ 180 h 412"/>
                  <a:gd name="T2" fmla="*/ 0 w 810"/>
                  <a:gd name="T3" fmla="*/ 0 h 412"/>
                  <a:gd name="T4" fmla="*/ 0 w 810"/>
                  <a:gd name="T5" fmla="*/ 272 h 412"/>
                  <a:gd name="T6" fmla="*/ 0 w 810"/>
                  <a:gd name="T7" fmla="*/ 272 h 412"/>
                  <a:gd name="T8" fmla="*/ 7 w 810"/>
                  <a:gd name="T9" fmla="*/ 278 h 412"/>
                  <a:gd name="T10" fmla="*/ 29 w 810"/>
                  <a:gd name="T11" fmla="*/ 294 h 412"/>
                  <a:gd name="T12" fmla="*/ 45 w 810"/>
                  <a:gd name="T13" fmla="*/ 304 h 412"/>
                  <a:gd name="T14" fmla="*/ 65 w 810"/>
                  <a:gd name="T15" fmla="*/ 316 h 412"/>
                  <a:gd name="T16" fmla="*/ 87 w 810"/>
                  <a:gd name="T17" fmla="*/ 329 h 412"/>
                  <a:gd name="T18" fmla="*/ 112 w 810"/>
                  <a:gd name="T19" fmla="*/ 343 h 412"/>
                  <a:gd name="T20" fmla="*/ 140 w 810"/>
                  <a:gd name="T21" fmla="*/ 355 h 412"/>
                  <a:gd name="T22" fmla="*/ 171 w 810"/>
                  <a:gd name="T23" fmla="*/ 368 h 412"/>
                  <a:gd name="T24" fmla="*/ 204 w 810"/>
                  <a:gd name="T25" fmla="*/ 380 h 412"/>
                  <a:gd name="T26" fmla="*/ 239 w 810"/>
                  <a:gd name="T27" fmla="*/ 390 h 412"/>
                  <a:gd name="T28" fmla="*/ 278 w 810"/>
                  <a:gd name="T29" fmla="*/ 399 h 412"/>
                  <a:gd name="T30" fmla="*/ 318 w 810"/>
                  <a:gd name="T31" fmla="*/ 406 h 412"/>
                  <a:gd name="T32" fmla="*/ 339 w 810"/>
                  <a:gd name="T33" fmla="*/ 409 h 412"/>
                  <a:gd name="T34" fmla="*/ 361 w 810"/>
                  <a:gd name="T35" fmla="*/ 410 h 412"/>
                  <a:gd name="T36" fmla="*/ 383 w 810"/>
                  <a:gd name="T37" fmla="*/ 411 h 412"/>
                  <a:gd name="T38" fmla="*/ 405 w 810"/>
                  <a:gd name="T39" fmla="*/ 412 h 412"/>
                  <a:gd name="T40" fmla="*/ 405 w 810"/>
                  <a:gd name="T41" fmla="*/ 412 h 412"/>
                  <a:gd name="T42" fmla="*/ 427 w 810"/>
                  <a:gd name="T43" fmla="*/ 411 h 412"/>
                  <a:gd name="T44" fmla="*/ 449 w 810"/>
                  <a:gd name="T45" fmla="*/ 410 h 412"/>
                  <a:gd name="T46" fmla="*/ 471 w 810"/>
                  <a:gd name="T47" fmla="*/ 409 h 412"/>
                  <a:gd name="T48" fmla="*/ 492 w 810"/>
                  <a:gd name="T49" fmla="*/ 406 h 412"/>
                  <a:gd name="T50" fmla="*/ 531 w 810"/>
                  <a:gd name="T51" fmla="*/ 399 h 412"/>
                  <a:gd name="T52" fmla="*/ 570 w 810"/>
                  <a:gd name="T53" fmla="*/ 390 h 412"/>
                  <a:gd name="T54" fmla="*/ 605 w 810"/>
                  <a:gd name="T55" fmla="*/ 380 h 412"/>
                  <a:gd name="T56" fmla="*/ 639 w 810"/>
                  <a:gd name="T57" fmla="*/ 368 h 412"/>
                  <a:gd name="T58" fmla="*/ 670 w 810"/>
                  <a:gd name="T59" fmla="*/ 355 h 412"/>
                  <a:gd name="T60" fmla="*/ 698 w 810"/>
                  <a:gd name="T61" fmla="*/ 343 h 412"/>
                  <a:gd name="T62" fmla="*/ 724 w 810"/>
                  <a:gd name="T63" fmla="*/ 329 h 412"/>
                  <a:gd name="T64" fmla="*/ 746 w 810"/>
                  <a:gd name="T65" fmla="*/ 316 h 412"/>
                  <a:gd name="T66" fmla="*/ 765 w 810"/>
                  <a:gd name="T67" fmla="*/ 304 h 412"/>
                  <a:gd name="T68" fmla="*/ 782 w 810"/>
                  <a:gd name="T69" fmla="*/ 294 h 412"/>
                  <a:gd name="T70" fmla="*/ 804 w 810"/>
                  <a:gd name="T71" fmla="*/ 278 h 412"/>
                  <a:gd name="T72" fmla="*/ 810 w 810"/>
                  <a:gd name="T73" fmla="*/ 272 h 412"/>
                  <a:gd name="T74" fmla="*/ 810 w 810"/>
                  <a:gd name="T75" fmla="*/ 0 h 412"/>
                  <a:gd name="T76" fmla="*/ 405 w 810"/>
                  <a:gd name="T77"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0" h="412">
                    <a:moveTo>
                      <a:pt x="405" y="180"/>
                    </a:moveTo>
                    <a:lnTo>
                      <a:pt x="0" y="0"/>
                    </a:lnTo>
                    <a:lnTo>
                      <a:pt x="0" y="272"/>
                    </a:lnTo>
                    <a:lnTo>
                      <a:pt x="0" y="272"/>
                    </a:lnTo>
                    <a:lnTo>
                      <a:pt x="7" y="278"/>
                    </a:lnTo>
                    <a:lnTo>
                      <a:pt x="29" y="294"/>
                    </a:lnTo>
                    <a:lnTo>
                      <a:pt x="45" y="304"/>
                    </a:lnTo>
                    <a:lnTo>
                      <a:pt x="65" y="316"/>
                    </a:lnTo>
                    <a:lnTo>
                      <a:pt x="87" y="329"/>
                    </a:lnTo>
                    <a:lnTo>
                      <a:pt x="112" y="343"/>
                    </a:lnTo>
                    <a:lnTo>
                      <a:pt x="140" y="355"/>
                    </a:lnTo>
                    <a:lnTo>
                      <a:pt x="171" y="368"/>
                    </a:lnTo>
                    <a:lnTo>
                      <a:pt x="204" y="380"/>
                    </a:lnTo>
                    <a:lnTo>
                      <a:pt x="239" y="390"/>
                    </a:lnTo>
                    <a:lnTo>
                      <a:pt x="278" y="399"/>
                    </a:lnTo>
                    <a:lnTo>
                      <a:pt x="318" y="406"/>
                    </a:lnTo>
                    <a:lnTo>
                      <a:pt x="339" y="409"/>
                    </a:lnTo>
                    <a:lnTo>
                      <a:pt x="361" y="410"/>
                    </a:lnTo>
                    <a:lnTo>
                      <a:pt x="383" y="411"/>
                    </a:lnTo>
                    <a:lnTo>
                      <a:pt x="405" y="412"/>
                    </a:lnTo>
                    <a:lnTo>
                      <a:pt x="405" y="412"/>
                    </a:lnTo>
                    <a:lnTo>
                      <a:pt x="427" y="411"/>
                    </a:lnTo>
                    <a:lnTo>
                      <a:pt x="449" y="410"/>
                    </a:lnTo>
                    <a:lnTo>
                      <a:pt x="471" y="409"/>
                    </a:lnTo>
                    <a:lnTo>
                      <a:pt x="492" y="406"/>
                    </a:lnTo>
                    <a:lnTo>
                      <a:pt x="531" y="399"/>
                    </a:lnTo>
                    <a:lnTo>
                      <a:pt x="570" y="390"/>
                    </a:lnTo>
                    <a:lnTo>
                      <a:pt x="605" y="380"/>
                    </a:lnTo>
                    <a:lnTo>
                      <a:pt x="639" y="368"/>
                    </a:lnTo>
                    <a:lnTo>
                      <a:pt x="670" y="355"/>
                    </a:lnTo>
                    <a:lnTo>
                      <a:pt x="698" y="343"/>
                    </a:lnTo>
                    <a:lnTo>
                      <a:pt x="724" y="329"/>
                    </a:lnTo>
                    <a:lnTo>
                      <a:pt x="746" y="316"/>
                    </a:lnTo>
                    <a:lnTo>
                      <a:pt x="765" y="304"/>
                    </a:lnTo>
                    <a:lnTo>
                      <a:pt x="782" y="294"/>
                    </a:lnTo>
                    <a:lnTo>
                      <a:pt x="804" y="278"/>
                    </a:lnTo>
                    <a:lnTo>
                      <a:pt x="810" y="272"/>
                    </a:lnTo>
                    <a:lnTo>
                      <a:pt x="810" y="0"/>
                    </a:lnTo>
                    <a:lnTo>
                      <a:pt x="405" y="18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7" name="Freeform 35"/>
              <p:cNvSpPr>
                <a:spLocks noEditPoints="1"/>
              </p:cNvSpPr>
              <p:nvPr/>
            </p:nvSpPr>
            <p:spPr bwMode="auto">
              <a:xfrm>
                <a:off x="14657461" y="4893389"/>
                <a:ext cx="693738" cy="376238"/>
              </a:xfrm>
              <a:custGeom>
                <a:avLst/>
                <a:gdLst>
                  <a:gd name="T0" fmla="*/ 438 w 875"/>
                  <a:gd name="T1" fmla="*/ 475 h 475"/>
                  <a:gd name="T2" fmla="*/ 392 w 875"/>
                  <a:gd name="T3" fmla="*/ 473 h 475"/>
                  <a:gd name="T4" fmla="*/ 348 w 875"/>
                  <a:gd name="T5" fmla="*/ 470 h 475"/>
                  <a:gd name="T6" fmla="*/ 267 w 875"/>
                  <a:gd name="T7" fmla="*/ 453 h 475"/>
                  <a:gd name="T8" fmla="*/ 195 w 875"/>
                  <a:gd name="T9" fmla="*/ 430 h 475"/>
                  <a:gd name="T10" fmla="*/ 133 w 875"/>
                  <a:gd name="T11" fmla="*/ 403 h 475"/>
                  <a:gd name="T12" fmla="*/ 84 w 875"/>
                  <a:gd name="T13" fmla="*/ 377 h 475"/>
                  <a:gd name="T14" fmla="*/ 47 w 875"/>
                  <a:gd name="T15" fmla="*/ 354 h 475"/>
                  <a:gd name="T16" fmla="*/ 12 w 875"/>
                  <a:gd name="T17" fmla="*/ 328 h 475"/>
                  <a:gd name="T18" fmla="*/ 7 w 875"/>
                  <a:gd name="T19" fmla="*/ 324 h 475"/>
                  <a:gd name="T20" fmla="*/ 1 w 875"/>
                  <a:gd name="T21" fmla="*/ 311 h 475"/>
                  <a:gd name="T22" fmla="*/ 0 w 875"/>
                  <a:gd name="T23" fmla="*/ 32 h 475"/>
                  <a:gd name="T24" fmla="*/ 1 w 875"/>
                  <a:gd name="T25" fmla="*/ 23 h 475"/>
                  <a:gd name="T26" fmla="*/ 9 w 875"/>
                  <a:gd name="T27" fmla="*/ 10 h 475"/>
                  <a:gd name="T28" fmla="*/ 15 w 875"/>
                  <a:gd name="T29" fmla="*/ 5 h 475"/>
                  <a:gd name="T30" fmla="*/ 29 w 875"/>
                  <a:gd name="T31" fmla="*/ 0 h 475"/>
                  <a:gd name="T32" fmla="*/ 45 w 875"/>
                  <a:gd name="T33" fmla="*/ 3 h 475"/>
                  <a:gd name="T34" fmla="*/ 831 w 875"/>
                  <a:gd name="T35" fmla="*/ 3 h 475"/>
                  <a:gd name="T36" fmla="*/ 839 w 875"/>
                  <a:gd name="T37" fmla="*/ 0 h 475"/>
                  <a:gd name="T38" fmla="*/ 854 w 875"/>
                  <a:gd name="T39" fmla="*/ 1 h 475"/>
                  <a:gd name="T40" fmla="*/ 861 w 875"/>
                  <a:gd name="T41" fmla="*/ 5 h 475"/>
                  <a:gd name="T42" fmla="*/ 871 w 875"/>
                  <a:gd name="T43" fmla="*/ 16 h 475"/>
                  <a:gd name="T44" fmla="*/ 875 w 875"/>
                  <a:gd name="T45" fmla="*/ 32 h 475"/>
                  <a:gd name="T46" fmla="*/ 875 w 875"/>
                  <a:gd name="T47" fmla="*/ 304 h 475"/>
                  <a:gd name="T48" fmla="*/ 872 w 875"/>
                  <a:gd name="T49" fmla="*/ 318 h 475"/>
                  <a:gd name="T50" fmla="*/ 864 w 875"/>
                  <a:gd name="T51" fmla="*/ 328 h 475"/>
                  <a:gd name="T52" fmla="*/ 854 w 875"/>
                  <a:gd name="T53" fmla="*/ 336 h 475"/>
                  <a:gd name="T54" fmla="*/ 812 w 875"/>
                  <a:gd name="T55" fmla="*/ 365 h 475"/>
                  <a:gd name="T56" fmla="*/ 768 w 875"/>
                  <a:gd name="T57" fmla="*/ 391 h 475"/>
                  <a:gd name="T58" fmla="*/ 713 w 875"/>
                  <a:gd name="T59" fmla="*/ 417 h 475"/>
                  <a:gd name="T60" fmla="*/ 645 w 875"/>
                  <a:gd name="T61" fmla="*/ 442 h 475"/>
                  <a:gd name="T62" fmla="*/ 569 w 875"/>
                  <a:gd name="T63" fmla="*/ 463 h 475"/>
                  <a:gd name="T64" fmla="*/ 506 w 875"/>
                  <a:gd name="T65" fmla="*/ 472 h 475"/>
                  <a:gd name="T66" fmla="*/ 461 w 875"/>
                  <a:gd name="T67" fmla="*/ 474 h 475"/>
                  <a:gd name="T68" fmla="*/ 438 w 875"/>
                  <a:gd name="T69" fmla="*/ 475 h 475"/>
                  <a:gd name="T70" fmla="*/ 64 w 875"/>
                  <a:gd name="T71" fmla="*/ 289 h 475"/>
                  <a:gd name="T72" fmla="*/ 111 w 875"/>
                  <a:gd name="T73" fmla="*/ 320 h 475"/>
                  <a:gd name="T74" fmla="*/ 148 w 875"/>
                  <a:gd name="T75" fmla="*/ 341 h 475"/>
                  <a:gd name="T76" fmla="*/ 194 w 875"/>
                  <a:gd name="T77" fmla="*/ 362 h 475"/>
                  <a:gd name="T78" fmla="*/ 246 w 875"/>
                  <a:gd name="T79" fmla="*/ 381 h 475"/>
                  <a:gd name="T80" fmla="*/ 304 w 875"/>
                  <a:gd name="T81" fmla="*/ 398 h 475"/>
                  <a:gd name="T82" fmla="*/ 369 w 875"/>
                  <a:gd name="T83" fmla="*/ 408 h 475"/>
                  <a:gd name="T84" fmla="*/ 438 w 875"/>
                  <a:gd name="T85" fmla="*/ 413 h 475"/>
                  <a:gd name="T86" fmla="*/ 473 w 875"/>
                  <a:gd name="T87" fmla="*/ 412 h 475"/>
                  <a:gd name="T88" fmla="*/ 540 w 875"/>
                  <a:gd name="T89" fmla="*/ 403 h 475"/>
                  <a:gd name="T90" fmla="*/ 603 w 875"/>
                  <a:gd name="T91" fmla="*/ 390 h 475"/>
                  <a:gd name="T92" fmla="*/ 657 w 875"/>
                  <a:gd name="T93" fmla="*/ 371 h 475"/>
                  <a:gd name="T94" fmla="*/ 706 w 875"/>
                  <a:gd name="T95" fmla="*/ 351 h 475"/>
                  <a:gd name="T96" fmla="*/ 746 w 875"/>
                  <a:gd name="T97" fmla="*/ 330 h 475"/>
                  <a:gd name="T98" fmla="*/ 793 w 875"/>
                  <a:gd name="T99" fmla="*/ 303 h 475"/>
                  <a:gd name="T100" fmla="*/ 812 w 875"/>
                  <a:gd name="T101" fmla="*/ 79 h 475"/>
                  <a:gd name="T102" fmla="*/ 451 w 875"/>
                  <a:gd name="T103" fmla="*/ 240 h 475"/>
                  <a:gd name="T104" fmla="*/ 438 w 875"/>
                  <a:gd name="T105" fmla="*/ 244 h 475"/>
                  <a:gd name="T106" fmla="*/ 425 w 875"/>
                  <a:gd name="T107" fmla="*/ 240 h 475"/>
                  <a:gd name="T108" fmla="*/ 64 w 875"/>
                  <a:gd name="T109" fmla="*/ 289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5" h="475">
                    <a:moveTo>
                      <a:pt x="438" y="475"/>
                    </a:moveTo>
                    <a:lnTo>
                      <a:pt x="438" y="475"/>
                    </a:lnTo>
                    <a:lnTo>
                      <a:pt x="415" y="474"/>
                    </a:lnTo>
                    <a:lnTo>
                      <a:pt x="392" y="473"/>
                    </a:lnTo>
                    <a:lnTo>
                      <a:pt x="370" y="472"/>
                    </a:lnTo>
                    <a:lnTo>
                      <a:pt x="348" y="470"/>
                    </a:lnTo>
                    <a:lnTo>
                      <a:pt x="306" y="463"/>
                    </a:lnTo>
                    <a:lnTo>
                      <a:pt x="267" y="453"/>
                    </a:lnTo>
                    <a:lnTo>
                      <a:pt x="230" y="442"/>
                    </a:lnTo>
                    <a:lnTo>
                      <a:pt x="195" y="430"/>
                    </a:lnTo>
                    <a:lnTo>
                      <a:pt x="164" y="417"/>
                    </a:lnTo>
                    <a:lnTo>
                      <a:pt x="133" y="403"/>
                    </a:lnTo>
                    <a:lnTo>
                      <a:pt x="108" y="391"/>
                    </a:lnTo>
                    <a:lnTo>
                      <a:pt x="84" y="377"/>
                    </a:lnTo>
                    <a:lnTo>
                      <a:pt x="64" y="365"/>
                    </a:lnTo>
                    <a:lnTo>
                      <a:pt x="47" y="354"/>
                    </a:lnTo>
                    <a:lnTo>
                      <a:pt x="22" y="336"/>
                    </a:lnTo>
                    <a:lnTo>
                      <a:pt x="12" y="328"/>
                    </a:lnTo>
                    <a:lnTo>
                      <a:pt x="12" y="328"/>
                    </a:lnTo>
                    <a:lnTo>
                      <a:pt x="7" y="324"/>
                    </a:lnTo>
                    <a:lnTo>
                      <a:pt x="4" y="318"/>
                    </a:lnTo>
                    <a:lnTo>
                      <a:pt x="1" y="311"/>
                    </a:lnTo>
                    <a:lnTo>
                      <a:pt x="0" y="304"/>
                    </a:lnTo>
                    <a:lnTo>
                      <a:pt x="0" y="32"/>
                    </a:lnTo>
                    <a:lnTo>
                      <a:pt x="0" y="32"/>
                    </a:lnTo>
                    <a:lnTo>
                      <a:pt x="1" y="23"/>
                    </a:lnTo>
                    <a:lnTo>
                      <a:pt x="5" y="16"/>
                    </a:lnTo>
                    <a:lnTo>
                      <a:pt x="9" y="10"/>
                    </a:lnTo>
                    <a:lnTo>
                      <a:pt x="15" y="5"/>
                    </a:lnTo>
                    <a:lnTo>
                      <a:pt x="15" y="5"/>
                    </a:lnTo>
                    <a:lnTo>
                      <a:pt x="22" y="1"/>
                    </a:lnTo>
                    <a:lnTo>
                      <a:pt x="29" y="0"/>
                    </a:lnTo>
                    <a:lnTo>
                      <a:pt x="37" y="0"/>
                    </a:lnTo>
                    <a:lnTo>
                      <a:pt x="45" y="3"/>
                    </a:lnTo>
                    <a:lnTo>
                      <a:pt x="438" y="178"/>
                    </a:lnTo>
                    <a:lnTo>
                      <a:pt x="831" y="3"/>
                    </a:lnTo>
                    <a:lnTo>
                      <a:pt x="831" y="3"/>
                    </a:lnTo>
                    <a:lnTo>
                      <a:pt x="839" y="0"/>
                    </a:lnTo>
                    <a:lnTo>
                      <a:pt x="846" y="0"/>
                    </a:lnTo>
                    <a:lnTo>
                      <a:pt x="854" y="1"/>
                    </a:lnTo>
                    <a:lnTo>
                      <a:pt x="861" y="5"/>
                    </a:lnTo>
                    <a:lnTo>
                      <a:pt x="861" y="5"/>
                    </a:lnTo>
                    <a:lnTo>
                      <a:pt x="867" y="10"/>
                    </a:lnTo>
                    <a:lnTo>
                      <a:pt x="871" y="16"/>
                    </a:lnTo>
                    <a:lnTo>
                      <a:pt x="874" y="23"/>
                    </a:lnTo>
                    <a:lnTo>
                      <a:pt x="875" y="32"/>
                    </a:lnTo>
                    <a:lnTo>
                      <a:pt x="875" y="304"/>
                    </a:lnTo>
                    <a:lnTo>
                      <a:pt x="875" y="304"/>
                    </a:lnTo>
                    <a:lnTo>
                      <a:pt x="875" y="311"/>
                    </a:lnTo>
                    <a:lnTo>
                      <a:pt x="872" y="318"/>
                    </a:lnTo>
                    <a:lnTo>
                      <a:pt x="869" y="324"/>
                    </a:lnTo>
                    <a:lnTo>
                      <a:pt x="864" y="328"/>
                    </a:lnTo>
                    <a:lnTo>
                      <a:pt x="864" y="328"/>
                    </a:lnTo>
                    <a:lnTo>
                      <a:pt x="854" y="336"/>
                    </a:lnTo>
                    <a:lnTo>
                      <a:pt x="830" y="354"/>
                    </a:lnTo>
                    <a:lnTo>
                      <a:pt x="812" y="365"/>
                    </a:lnTo>
                    <a:lnTo>
                      <a:pt x="791" y="377"/>
                    </a:lnTo>
                    <a:lnTo>
                      <a:pt x="768" y="391"/>
                    </a:lnTo>
                    <a:lnTo>
                      <a:pt x="742" y="403"/>
                    </a:lnTo>
                    <a:lnTo>
                      <a:pt x="713" y="417"/>
                    </a:lnTo>
                    <a:lnTo>
                      <a:pt x="680" y="430"/>
                    </a:lnTo>
                    <a:lnTo>
                      <a:pt x="645" y="442"/>
                    </a:lnTo>
                    <a:lnTo>
                      <a:pt x="608" y="453"/>
                    </a:lnTo>
                    <a:lnTo>
                      <a:pt x="569" y="463"/>
                    </a:lnTo>
                    <a:lnTo>
                      <a:pt x="527" y="470"/>
                    </a:lnTo>
                    <a:lnTo>
                      <a:pt x="506" y="472"/>
                    </a:lnTo>
                    <a:lnTo>
                      <a:pt x="483" y="473"/>
                    </a:lnTo>
                    <a:lnTo>
                      <a:pt x="461" y="474"/>
                    </a:lnTo>
                    <a:lnTo>
                      <a:pt x="438" y="475"/>
                    </a:lnTo>
                    <a:lnTo>
                      <a:pt x="438" y="475"/>
                    </a:lnTo>
                    <a:close/>
                    <a:moveTo>
                      <a:pt x="64" y="289"/>
                    </a:moveTo>
                    <a:lnTo>
                      <a:pt x="64" y="289"/>
                    </a:lnTo>
                    <a:lnTo>
                      <a:pt x="84" y="303"/>
                    </a:lnTo>
                    <a:lnTo>
                      <a:pt x="111" y="320"/>
                    </a:lnTo>
                    <a:lnTo>
                      <a:pt x="129" y="330"/>
                    </a:lnTo>
                    <a:lnTo>
                      <a:pt x="148" y="341"/>
                    </a:lnTo>
                    <a:lnTo>
                      <a:pt x="171" y="351"/>
                    </a:lnTo>
                    <a:lnTo>
                      <a:pt x="194" y="362"/>
                    </a:lnTo>
                    <a:lnTo>
                      <a:pt x="219" y="371"/>
                    </a:lnTo>
                    <a:lnTo>
                      <a:pt x="246" y="381"/>
                    </a:lnTo>
                    <a:lnTo>
                      <a:pt x="274" y="390"/>
                    </a:lnTo>
                    <a:lnTo>
                      <a:pt x="304" y="398"/>
                    </a:lnTo>
                    <a:lnTo>
                      <a:pt x="336" y="403"/>
                    </a:lnTo>
                    <a:lnTo>
                      <a:pt x="369" y="408"/>
                    </a:lnTo>
                    <a:lnTo>
                      <a:pt x="402" y="412"/>
                    </a:lnTo>
                    <a:lnTo>
                      <a:pt x="438" y="413"/>
                    </a:lnTo>
                    <a:lnTo>
                      <a:pt x="438" y="413"/>
                    </a:lnTo>
                    <a:lnTo>
                      <a:pt x="473" y="412"/>
                    </a:lnTo>
                    <a:lnTo>
                      <a:pt x="508" y="408"/>
                    </a:lnTo>
                    <a:lnTo>
                      <a:pt x="540" y="403"/>
                    </a:lnTo>
                    <a:lnTo>
                      <a:pt x="572" y="398"/>
                    </a:lnTo>
                    <a:lnTo>
                      <a:pt x="603" y="390"/>
                    </a:lnTo>
                    <a:lnTo>
                      <a:pt x="630" y="381"/>
                    </a:lnTo>
                    <a:lnTo>
                      <a:pt x="657" y="371"/>
                    </a:lnTo>
                    <a:lnTo>
                      <a:pt x="682" y="362"/>
                    </a:lnTo>
                    <a:lnTo>
                      <a:pt x="706" y="351"/>
                    </a:lnTo>
                    <a:lnTo>
                      <a:pt x="728" y="341"/>
                    </a:lnTo>
                    <a:lnTo>
                      <a:pt x="746" y="330"/>
                    </a:lnTo>
                    <a:lnTo>
                      <a:pt x="764" y="320"/>
                    </a:lnTo>
                    <a:lnTo>
                      <a:pt x="793" y="303"/>
                    </a:lnTo>
                    <a:lnTo>
                      <a:pt x="812" y="289"/>
                    </a:lnTo>
                    <a:lnTo>
                      <a:pt x="812" y="79"/>
                    </a:lnTo>
                    <a:lnTo>
                      <a:pt x="451" y="240"/>
                    </a:lnTo>
                    <a:lnTo>
                      <a:pt x="451" y="240"/>
                    </a:lnTo>
                    <a:lnTo>
                      <a:pt x="444" y="242"/>
                    </a:lnTo>
                    <a:lnTo>
                      <a:pt x="438" y="244"/>
                    </a:lnTo>
                    <a:lnTo>
                      <a:pt x="431" y="242"/>
                    </a:lnTo>
                    <a:lnTo>
                      <a:pt x="425" y="240"/>
                    </a:lnTo>
                    <a:lnTo>
                      <a:pt x="64" y="79"/>
                    </a:lnTo>
                    <a:lnTo>
                      <a:pt x="64"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Freeform 36"/>
              <p:cNvSpPr/>
              <p:nvPr/>
            </p:nvSpPr>
            <p:spPr bwMode="auto">
              <a:xfrm>
                <a:off x="14506649" y="4617164"/>
                <a:ext cx="995363" cy="444500"/>
              </a:xfrm>
              <a:custGeom>
                <a:avLst/>
                <a:gdLst>
                  <a:gd name="T0" fmla="*/ 627 w 1254"/>
                  <a:gd name="T1" fmla="*/ 558 h 558"/>
                  <a:gd name="T2" fmla="*/ 0 w 1254"/>
                  <a:gd name="T3" fmla="*/ 279 h 558"/>
                  <a:gd name="T4" fmla="*/ 627 w 1254"/>
                  <a:gd name="T5" fmla="*/ 0 h 558"/>
                  <a:gd name="T6" fmla="*/ 1254 w 1254"/>
                  <a:gd name="T7" fmla="*/ 279 h 558"/>
                  <a:gd name="T8" fmla="*/ 627 w 1254"/>
                  <a:gd name="T9" fmla="*/ 558 h 558"/>
                </a:gdLst>
                <a:ahLst/>
                <a:cxnLst>
                  <a:cxn ang="0">
                    <a:pos x="T0" y="T1"/>
                  </a:cxn>
                  <a:cxn ang="0">
                    <a:pos x="T2" y="T3"/>
                  </a:cxn>
                  <a:cxn ang="0">
                    <a:pos x="T4" y="T5"/>
                  </a:cxn>
                  <a:cxn ang="0">
                    <a:pos x="T6" y="T7"/>
                  </a:cxn>
                  <a:cxn ang="0">
                    <a:pos x="T8" y="T9"/>
                  </a:cxn>
                </a:cxnLst>
                <a:rect l="0" t="0" r="r" b="b"/>
                <a:pathLst>
                  <a:path w="1254" h="558">
                    <a:moveTo>
                      <a:pt x="627" y="558"/>
                    </a:moveTo>
                    <a:lnTo>
                      <a:pt x="0" y="279"/>
                    </a:lnTo>
                    <a:lnTo>
                      <a:pt x="627" y="0"/>
                    </a:lnTo>
                    <a:lnTo>
                      <a:pt x="1254" y="279"/>
                    </a:lnTo>
                    <a:lnTo>
                      <a:pt x="627" y="55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Freeform 37"/>
              <p:cNvSpPr>
                <a:spLocks noEditPoints="1"/>
              </p:cNvSpPr>
              <p:nvPr/>
            </p:nvSpPr>
            <p:spPr bwMode="auto">
              <a:xfrm>
                <a:off x="14482836" y="4593351"/>
                <a:ext cx="1044575" cy="492125"/>
              </a:xfrm>
              <a:custGeom>
                <a:avLst/>
                <a:gdLst>
                  <a:gd name="T0" fmla="*/ 658 w 1316"/>
                  <a:gd name="T1" fmla="*/ 621 h 621"/>
                  <a:gd name="T2" fmla="*/ 658 w 1316"/>
                  <a:gd name="T3" fmla="*/ 621 h 621"/>
                  <a:gd name="T4" fmla="*/ 651 w 1316"/>
                  <a:gd name="T5" fmla="*/ 619 h 621"/>
                  <a:gd name="T6" fmla="*/ 645 w 1316"/>
                  <a:gd name="T7" fmla="*/ 617 h 621"/>
                  <a:gd name="T8" fmla="*/ 19 w 1316"/>
                  <a:gd name="T9" fmla="*/ 339 h 621"/>
                  <a:gd name="T10" fmla="*/ 19 w 1316"/>
                  <a:gd name="T11" fmla="*/ 339 h 621"/>
                  <a:gd name="T12" fmla="*/ 11 w 1316"/>
                  <a:gd name="T13" fmla="*/ 333 h 621"/>
                  <a:gd name="T14" fmla="*/ 5 w 1316"/>
                  <a:gd name="T15" fmla="*/ 327 h 621"/>
                  <a:gd name="T16" fmla="*/ 1 w 1316"/>
                  <a:gd name="T17" fmla="*/ 319 h 621"/>
                  <a:gd name="T18" fmla="*/ 0 w 1316"/>
                  <a:gd name="T19" fmla="*/ 310 h 621"/>
                  <a:gd name="T20" fmla="*/ 0 w 1316"/>
                  <a:gd name="T21" fmla="*/ 310 h 621"/>
                  <a:gd name="T22" fmla="*/ 1 w 1316"/>
                  <a:gd name="T23" fmla="*/ 301 h 621"/>
                  <a:gd name="T24" fmla="*/ 5 w 1316"/>
                  <a:gd name="T25" fmla="*/ 293 h 621"/>
                  <a:gd name="T26" fmla="*/ 11 w 1316"/>
                  <a:gd name="T27" fmla="*/ 286 h 621"/>
                  <a:gd name="T28" fmla="*/ 19 w 1316"/>
                  <a:gd name="T29" fmla="*/ 281 h 621"/>
                  <a:gd name="T30" fmla="*/ 645 w 1316"/>
                  <a:gd name="T31" fmla="*/ 2 h 621"/>
                  <a:gd name="T32" fmla="*/ 645 w 1316"/>
                  <a:gd name="T33" fmla="*/ 2 h 621"/>
                  <a:gd name="T34" fmla="*/ 651 w 1316"/>
                  <a:gd name="T35" fmla="*/ 0 h 621"/>
                  <a:gd name="T36" fmla="*/ 658 w 1316"/>
                  <a:gd name="T37" fmla="*/ 0 h 621"/>
                  <a:gd name="T38" fmla="*/ 664 w 1316"/>
                  <a:gd name="T39" fmla="*/ 0 h 621"/>
                  <a:gd name="T40" fmla="*/ 671 w 1316"/>
                  <a:gd name="T41" fmla="*/ 2 h 621"/>
                  <a:gd name="T42" fmla="*/ 1297 w 1316"/>
                  <a:gd name="T43" fmla="*/ 281 h 621"/>
                  <a:gd name="T44" fmla="*/ 1297 w 1316"/>
                  <a:gd name="T45" fmla="*/ 281 h 621"/>
                  <a:gd name="T46" fmla="*/ 1304 w 1316"/>
                  <a:gd name="T47" fmla="*/ 286 h 621"/>
                  <a:gd name="T48" fmla="*/ 1310 w 1316"/>
                  <a:gd name="T49" fmla="*/ 293 h 621"/>
                  <a:gd name="T50" fmla="*/ 1315 w 1316"/>
                  <a:gd name="T51" fmla="*/ 301 h 621"/>
                  <a:gd name="T52" fmla="*/ 1316 w 1316"/>
                  <a:gd name="T53" fmla="*/ 310 h 621"/>
                  <a:gd name="T54" fmla="*/ 1316 w 1316"/>
                  <a:gd name="T55" fmla="*/ 310 h 621"/>
                  <a:gd name="T56" fmla="*/ 1315 w 1316"/>
                  <a:gd name="T57" fmla="*/ 319 h 621"/>
                  <a:gd name="T58" fmla="*/ 1310 w 1316"/>
                  <a:gd name="T59" fmla="*/ 327 h 621"/>
                  <a:gd name="T60" fmla="*/ 1304 w 1316"/>
                  <a:gd name="T61" fmla="*/ 333 h 621"/>
                  <a:gd name="T62" fmla="*/ 1297 w 1316"/>
                  <a:gd name="T63" fmla="*/ 339 h 621"/>
                  <a:gd name="T64" fmla="*/ 671 w 1316"/>
                  <a:gd name="T65" fmla="*/ 617 h 621"/>
                  <a:gd name="T66" fmla="*/ 671 w 1316"/>
                  <a:gd name="T67" fmla="*/ 617 h 621"/>
                  <a:gd name="T68" fmla="*/ 664 w 1316"/>
                  <a:gd name="T69" fmla="*/ 619 h 621"/>
                  <a:gd name="T70" fmla="*/ 658 w 1316"/>
                  <a:gd name="T71" fmla="*/ 621 h 621"/>
                  <a:gd name="T72" fmla="*/ 658 w 1316"/>
                  <a:gd name="T73" fmla="*/ 621 h 621"/>
                  <a:gd name="T74" fmla="*/ 109 w 1316"/>
                  <a:gd name="T75" fmla="*/ 310 h 621"/>
                  <a:gd name="T76" fmla="*/ 658 w 1316"/>
                  <a:gd name="T77" fmla="*/ 555 h 621"/>
                  <a:gd name="T78" fmla="*/ 1207 w 1316"/>
                  <a:gd name="T79" fmla="*/ 310 h 621"/>
                  <a:gd name="T80" fmla="*/ 658 w 1316"/>
                  <a:gd name="T81" fmla="*/ 66 h 621"/>
                  <a:gd name="T82" fmla="*/ 109 w 1316"/>
                  <a:gd name="T83"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6" h="621">
                    <a:moveTo>
                      <a:pt x="658" y="621"/>
                    </a:moveTo>
                    <a:lnTo>
                      <a:pt x="658" y="621"/>
                    </a:lnTo>
                    <a:lnTo>
                      <a:pt x="651" y="619"/>
                    </a:lnTo>
                    <a:lnTo>
                      <a:pt x="645" y="617"/>
                    </a:lnTo>
                    <a:lnTo>
                      <a:pt x="19" y="339"/>
                    </a:lnTo>
                    <a:lnTo>
                      <a:pt x="19" y="339"/>
                    </a:lnTo>
                    <a:lnTo>
                      <a:pt x="11" y="333"/>
                    </a:lnTo>
                    <a:lnTo>
                      <a:pt x="5" y="327"/>
                    </a:lnTo>
                    <a:lnTo>
                      <a:pt x="1" y="319"/>
                    </a:lnTo>
                    <a:lnTo>
                      <a:pt x="0" y="310"/>
                    </a:lnTo>
                    <a:lnTo>
                      <a:pt x="0" y="310"/>
                    </a:lnTo>
                    <a:lnTo>
                      <a:pt x="1" y="301"/>
                    </a:lnTo>
                    <a:lnTo>
                      <a:pt x="5" y="293"/>
                    </a:lnTo>
                    <a:lnTo>
                      <a:pt x="11" y="286"/>
                    </a:lnTo>
                    <a:lnTo>
                      <a:pt x="19" y="281"/>
                    </a:lnTo>
                    <a:lnTo>
                      <a:pt x="645" y="2"/>
                    </a:lnTo>
                    <a:lnTo>
                      <a:pt x="645" y="2"/>
                    </a:lnTo>
                    <a:lnTo>
                      <a:pt x="651" y="0"/>
                    </a:lnTo>
                    <a:lnTo>
                      <a:pt x="658" y="0"/>
                    </a:lnTo>
                    <a:lnTo>
                      <a:pt x="664" y="0"/>
                    </a:lnTo>
                    <a:lnTo>
                      <a:pt x="671" y="2"/>
                    </a:lnTo>
                    <a:lnTo>
                      <a:pt x="1297" y="281"/>
                    </a:lnTo>
                    <a:lnTo>
                      <a:pt x="1297" y="281"/>
                    </a:lnTo>
                    <a:lnTo>
                      <a:pt x="1304" y="286"/>
                    </a:lnTo>
                    <a:lnTo>
                      <a:pt x="1310" y="293"/>
                    </a:lnTo>
                    <a:lnTo>
                      <a:pt x="1315" y="301"/>
                    </a:lnTo>
                    <a:lnTo>
                      <a:pt x="1316" y="310"/>
                    </a:lnTo>
                    <a:lnTo>
                      <a:pt x="1316" y="310"/>
                    </a:lnTo>
                    <a:lnTo>
                      <a:pt x="1315" y="319"/>
                    </a:lnTo>
                    <a:lnTo>
                      <a:pt x="1310" y="327"/>
                    </a:lnTo>
                    <a:lnTo>
                      <a:pt x="1304" y="333"/>
                    </a:lnTo>
                    <a:lnTo>
                      <a:pt x="1297" y="339"/>
                    </a:lnTo>
                    <a:lnTo>
                      <a:pt x="671" y="617"/>
                    </a:lnTo>
                    <a:lnTo>
                      <a:pt x="671" y="617"/>
                    </a:lnTo>
                    <a:lnTo>
                      <a:pt x="664" y="619"/>
                    </a:lnTo>
                    <a:lnTo>
                      <a:pt x="658" y="621"/>
                    </a:lnTo>
                    <a:lnTo>
                      <a:pt x="658" y="621"/>
                    </a:lnTo>
                    <a:close/>
                    <a:moveTo>
                      <a:pt x="109" y="310"/>
                    </a:moveTo>
                    <a:lnTo>
                      <a:pt x="658" y="555"/>
                    </a:lnTo>
                    <a:lnTo>
                      <a:pt x="1207" y="310"/>
                    </a:lnTo>
                    <a:lnTo>
                      <a:pt x="658" y="66"/>
                    </a:lnTo>
                    <a:lnTo>
                      <a:pt x="109" y="3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38"/>
              <p:cNvSpPr/>
              <p:nvPr/>
            </p:nvSpPr>
            <p:spPr bwMode="auto">
              <a:xfrm>
                <a:off x="14520936" y="4810839"/>
                <a:ext cx="508000" cy="223838"/>
              </a:xfrm>
              <a:custGeom>
                <a:avLst/>
                <a:gdLst>
                  <a:gd name="T0" fmla="*/ 31 w 640"/>
                  <a:gd name="T1" fmla="*/ 283 h 283"/>
                  <a:gd name="T2" fmla="*/ 31 w 640"/>
                  <a:gd name="T3" fmla="*/ 283 h 283"/>
                  <a:gd name="T4" fmla="*/ 25 w 640"/>
                  <a:gd name="T5" fmla="*/ 282 h 283"/>
                  <a:gd name="T6" fmla="*/ 19 w 640"/>
                  <a:gd name="T7" fmla="*/ 281 h 283"/>
                  <a:gd name="T8" fmla="*/ 14 w 640"/>
                  <a:gd name="T9" fmla="*/ 277 h 283"/>
                  <a:gd name="T10" fmla="*/ 9 w 640"/>
                  <a:gd name="T11" fmla="*/ 274 h 283"/>
                  <a:gd name="T12" fmla="*/ 6 w 640"/>
                  <a:gd name="T13" fmla="*/ 269 h 283"/>
                  <a:gd name="T14" fmla="*/ 3 w 640"/>
                  <a:gd name="T15" fmla="*/ 263 h 283"/>
                  <a:gd name="T16" fmla="*/ 1 w 640"/>
                  <a:gd name="T17" fmla="*/ 257 h 283"/>
                  <a:gd name="T18" fmla="*/ 0 w 640"/>
                  <a:gd name="T19" fmla="*/ 252 h 283"/>
                  <a:gd name="T20" fmla="*/ 0 w 640"/>
                  <a:gd name="T21" fmla="*/ 31 h 283"/>
                  <a:gd name="T22" fmla="*/ 0 w 640"/>
                  <a:gd name="T23" fmla="*/ 31 h 283"/>
                  <a:gd name="T24" fmla="*/ 1 w 640"/>
                  <a:gd name="T25" fmla="*/ 26 h 283"/>
                  <a:gd name="T26" fmla="*/ 3 w 640"/>
                  <a:gd name="T27" fmla="*/ 20 h 283"/>
                  <a:gd name="T28" fmla="*/ 6 w 640"/>
                  <a:gd name="T29" fmla="*/ 14 h 283"/>
                  <a:gd name="T30" fmla="*/ 9 w 640"/>
                  <a:gd name="T31" fmla="*/ 9 h 283"/>
                  <a:gd name="T32" fmla="*/ 14 w 640"/>
                  <a:gd name="T33" fmla="*/ 6 h 283"/>
                  <a:gd name="T34" fmla="*/ 19 w 640"/>
                  <a:gd name="T35" fmla="*/ 2 h 283"/>
                  <a:gd name="T36" fmla="*/ 25 w 640"/>
                  <a:gd name="T37" fmla="*/ 1 h 283"/>
                  <a:gd name="T38" fmla="*/ 31 w 640"/>
                  <a:gd name="T39" fmla="*/ 0 h 283"/>
                  <a:gd name="T40" fmla="*/ 609 w 640"/>
                  <a:gd name="T41" fmla="*/ 0 h 283"/>
                  <a:gd name="T42" fmla="*/ 609 w 640"/>
                  <a:gd name="T43" fmla="*/ 0 h 283"/>
                  <a:gd name="T44" fmla="*/ 615 w 640"/>
                  <a:gd name="T45" fmla="*/ 1 h 283"/>
                  <a:gd name="T46" fmla="*/ 621 w 640"/>
                  <a:gd name="T47" fmla="*/ 2 h 283"/>
                  <a:gd name="T48" fmla="*/ 626 w 640"/>
                  <a:gd name="T49" fmla="*/ 6 h 283"/>
                  <a:gd name="T50" fmla="*/ 631 w 640"/>
                  <a:gd name="T51" fmla="*/ 9 h 283"/>
                  <a:gd name="T52" fmla="*/ 635 w 640"/>
                  <a:gd name="T53" fmla="*/ 14 h 283"/>
                  <a:gd name="T54" fmla="*/ 638 w 640"/>
                  <a:gd name="T55" fmla="*/ 20 h 283"/>
                  <a:gd name="T56" fmla="*/ 639 w 640"/>
                  <a:gd name="T57" fmla="*/ 26 h 283"/>
                  <a:gd name="T58" fmla="*/ 640 w 640"/>
                  <a:gd name="T59" fmla="*/ 31 h 283"/>
                  <a:gd name="T60" fmla="*/ 640 w 640"/>
                  <a:gd name="T61" fmla="*/ 31 h 283"/>
                  <a:gd name="T62" fmla="*/ 639 w 640"/>
                  <a:gd name="T63" fmla="*/ 38 h 283"/>
                  <a:gd name="T64" fmla="*/ 638 w 640"/>
                  <a:gd name="T65" fmla="*/ 44 h 283"/>
                  <a:gd name="T66" fmla="*/ 635 w 640"/>
                  <a:gd name="T67" fmla="*/ 49 h 283"/>
                  <a:gd name="T68" fmla="*/ 631 w 640"/>
                  <a:gd name="T69" fmla="*/ 53 h 283"/>
                  <a:gd name="T70" fmla="*/ 626 w 640"/>
                  <a:gd name="T71" fmla="*/ 58 h 283"/>
                  <a:gd name="T72" fmla="*/ 621 w 640"/>
                  <a:gd name="T73" fmla="*/ 60 h 283"/>
                  <a:gd name="T74" fmla="*/ 615 w 640"/>
                  <a:gd name="T75" fmla="*/ 63 h 283"/>
                  <a:gd name="T76" fmla="*/ 609 w 640"/>
                  <a:gd name="T77" fmla="*/ 63 h 283"/>
                  <a:gd name="T78" fmla="*/ 64 w 640"/>
                  <a:gd name="T79" fmla="*/ 63 h 283"/>
                  <a:gd name="T80" fmla="*/ 64 w 640"/>
                  <a:gd name="T81" fmla="*/ 252 h 283"/>
                  <a:gd name="T82" fmla="*/ 64 w 640"/>
                  <a:gd name="T83" fmla="*/ 252 h 283"/>
                  <a:gd name="T84" fmla="*/ 62 w 640"/>
                  <a:gd name="T85" fmla="*/ 257 h 283"/>
                  <a:gd name="T86" fmla="*/ 60 w 640"/>
                  <a:gd name="T87" fmla="*/ 263 h 283"/>
                  <a:gd name="T88" fmla="*/ 58 w 640"/>
                  <a:gd name="T89" fmla="*/ 269 h 283"/>
                  <a:gd name="T90" fmla="*/ 54 w 640"/>
                  <a:gd name="T91" fmla="*/ 274 h 283"/>
                  <a:gd name="T92" fmla="*/ 50 w 640"/>
                  <a:gd name="T93" fmla="*/ 277 h 283"/>
                  <a:gd name="T94" fmla="*/ 44 w 640"/>
                  <a:gd name="T95" fmla="*/ 281 h 283"/>
                  <a:gd name="T96" fmla="*/ 38 w 640"/>
                  <a:gd name="T97" fmla="*/ 282 h 283"/>
                  <a:gd name="T98" fmla="*/ 31 w 640"/>
                  <a:gd name="T99" fmla="*/ 283 h 283"/>
                  <a:gd name="T100" fmla="*/ 31 w 640"/>
                  <a:gd name="T101"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0" h="283">
                    <a:moveTo>
                      <a:pt x="31" y="283"/>
                    </a:moveTo>
                    <a:lnTo>
                      <a:pt x="31" y="283"/>
                    </a:lnTo>
                    <a:lnTo>
                      <a:pt x="25" y="282"/>
                    </a:lnTo>
                    <a:lnTo>
                      <a:pt x="19" y="281"/>
                    </a:lnTo>
                    <a:lnTo>
                      <a:pt x="14" y="277"/>
                    </a:lnTo>
                    <a:lnTo>
                      <a:pt x="9" y="274"/>
                    </a:lnTo>
                    <a:lnTo>
                      <a:pt x="6" y="269"/>
                    </a:lnTo>
                    <a:lnTo>
                      <a:pt x="3" y="263"/>
                    </a:lnTo>
                    <a:lnTo>
                      <a:pt x="1" y="257"/>
                    </a:lnTo>
                    <a:lnTo>
                      <a:pt x="0" y="252"/>
                    </a:lnTo>
                    <a:lnTo>
                      <a:pt x="0" y="31"/>
                    </a:lnTo>
                    <a:lnTo>
                      <a:pt x="0" y="31"/>
                    </a:lnTo>
                    <a:lnTo>
                      <a:pt x="1" y="26"/>
                    </a:lnTo>
                    <a:lnTo>
                      <a:pt x="3" y="20"/>
                    </a:lnTo>
                    <a:lnTo>
                      <a:pt x="6" y="14"/>
                    </a:lnTo>
                    <a:lnTo>
                      <a:pt x="9" y="9"/>
                    </a:lnTo>
                    <a:lnTo>
                      <a:pt x="14" y="6"/>
                    </a:lnTo>
                    <a:lnTo>
                      <a:pt x="19" y="2"/>
                    </a:lnTo>
                    <a:lnTo>
                      <a:pt x="25" y="1"/>
                    </a:lnTo>
                    <a:lnTo>
                      <a:pt x="31" y="0"/>
                    </a:lnTo>
                    <a:lnTo>
                      <a:pt x="609" y="0"/>
                    </a:lnTo>
                    <a:lnTo>
                      <a:pt x="609" y="0"/>
                    </a:lnTo>
                    <a:lnTo>
                      <a:pt x="615" y="1"/>
                    </a:lnTo>
                    <a:lnTo>
                      <a:pt x="621" y="2"/>
                    </a:lnTo>
                    <a:lnTo>
                      <a:pt x="626" y="6"/>
                    </a:lnTo>
                    <a:lnTo>
                      <a:pt x="631" y="9"/>
                    </a:lnTo>
                    <a:lnTo>
                      <a:pt x="635" y="14"/>
                    </a:lnTo>
                    <a:lnTo>
                      <a:pt x="638" y="20"/>
                    </a:lnTo>
                    <a:lnTo>
                      <a:pt x="639" y="26"/>
                    </a:lnTo>
                    <a:lnTo>
                      <a:pt x="640" y="31"/>
                    </a:lnTo>
                    <a:lnTo>
                      <a:pt x="640" y="31"/>
                    </a:lnTo>
                    <a:lnTo>
                      <a:pt x="639" y="38"/>
                    </a:lnTo>
                    <a:lnTo>
                      <a:pt x="638" y="44"/>
                    </a:lnTo>
                    <a:lnTo>
                      <a:pt x="635" y="49"/>
                    </a:lnTo>
                    <a:lnTo>
                      <a:pt x="631" y="53"/>
                    </a:lnTo>
                    <a:lnTo>
                      <a:pt x="626" y="58"/>
                    </a:lnTo>
                    <a:lnTo>
                      <a:pt x="621" y="60"/>
                    </a:lnTo>
                    <a:lnTo>
                      <a:pt x="615" y="63"/>
                    </a:lnTo>
                    <a:lnTo>
                      <a:pt x="609" y="63"/>
                    </a:lnTo>
                    <a:lnTo>
                      <a:pt x="64" y="63"/>
                    </a:lnTo>
                    <a:lnTo>
                      <a:pt x="64" y="252"/>
                    </a:lnTo>
                    <a:lnTo>
                      <a:pt x="64" y="252"/>
                    </a:lnTo>
                    <a:lnTo>
                      <a:pt x="62" y="257"/>
                    </a:lnTo>
                    <a:lnTo>
                      <a:pt x="60" y="263"/>
                    </a:lnTo>
                    <a:lnTo>
                      <a:pt x="58" y="269"/>
                    </a:lnTo>
                    <a:lnTo>
                      <a:pt x="54" y="274"/>
                    </a:lnTo>
                    <a:lnTo>
                      <a:pt x="50" y="277"/>
                    </a:lnTo>
                    <a:lnTo>
                      <a:pt x="44" y="281"/>
                    </a:lnTo>
                    <a:lnTo>
                      <a:pt x="38" y="282"/>
                    </a:lnTo>
                    <a:lnTo>
                      <a:pt x="31" y="283"/>
                    </a:lnTo>
                    <a:lnTo>
                      <a:pt x="31" y="2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1" name="Freeform 39"/>
              <p:cNvSpPr/>
              <p:nvPr/>
            </p:nvSpPr>
            <p:spPr bwMode="auto">
              <a:xfrm>
                <a:off x="14520936" y="5058489"/>
                <a:ext cx="50800" cy="79375"/>
              </a:xfrm>
              <a:custGeom>
                <a:avLst/>
                <a:gdLst>
                  <a:gd name="T0" fmla="*/ 64 w 64"/>
                  <a:gd name="T1" fmla="*/ 66 h 98"/>
                  <a:gd name="T2" fmla="*/ 64 w 64"/>
                  <a:gd name="T3" fmla="*/ 66 h 98"/>
                  <a:gd name="T4" fmla="*/ 64 w 64"/>
                  <a:gd name="T5" fmla="*/ 73 h 98"/>
                  <a:gd name="T6" fmla="*/ 61 w 64"/>
                  <a:gd name="T7" fmla="*/ 79 h 98"/>
                  <a:gd name="T8" fmla="*/ 59 w 64"/>
                  <a:gd name="T9" fmla="*/ 85 h 98"/>
                  <a:gd name="T10" fmla="*/ 54 w 64"/>
                  <a:gd name="T11" fmla="*/ 89 h 98"/>
                  <a:gd name="T12" fmla="*/ 50 w 64"/>
                  <a:gd name="T13" fmla="*/ 93 h 98"/>
                  <a:gd name="T14" fmla="*/ 44 w 64"/>
                  <a:gd name="T15" fmla="*/ 96 h 98"/>
                  <a:gd name="T16" fmla="*/ 38 w 64"/>
                  <a:gd name="T17" fmla="*/ 98 h 98"/>
                  <a:gd name="T18" fmla="*/ 31 w 64"/>
                  <a:gd name="T19" fmla="*/ 98 h 98"/>
                  <a:gd name="T20" fmla="*/ 31 w 64"/>
                  <a:gd name="T21" fmla="*/ 98 h 98"/>
                  <a:gd name="T22" fmla="*/ 31 w 64"/>
                  <a:gd name="T23" fmla="*/ 98 h 98"/>
                  <a:gd name="T24" fmla="*/ 25 w 64"/>
                  <a:gd name="T25" fmla="*/ 98 h 98"/>
                  <a:gd name="T26" fmla="*/ 19 w 64"/>
                  <a:gd name="T27" fmla="*/ 96 h 98"/>
                  <a:gd name="T28" fmla="*/ 14 w 64"/>
                  <a:gd name="T29" fmla="*/ 93 h 98"/>
                  <a:gd name="T30" fmla="*/ 9 w 64"/>
                  <a:gd name="T31" fmla="*/ 89 h 98"/>
                  <a:gd name="T32" fmla="*/ 4 w 64"/>
                  <a:gd name="T33" fmla="*/ 85 h 98"/>
                  <a:gd name="T34" fmla="*/ 2 w 64"/>
                  <a:gd name="T35" fmla="*/ 79 h 98"/>
                  <a:gd name="T36" fmla="*/ 0 w 64"/>
                  <a:gd name="T37" fmla="*/ 73 h 98"/>
                  <a:gd name="T38" fmla="*/ 0 w 64"/>
                  <a:gd name="T39" fmla="*/ 66 h 98"/>
                  <a:gd name="T40" fmla="*/ 0 w 64"/>
                  <a:gd name="T41" fmla="*/ 32 h 98"/>
                  <a:gd name="T42" fmla="*/ 0 w 64"/>
                  <a:gd name="T43" fmla="*/ 32 h 98"/>
                  <a:gd name="T44" fmla="*/ 0 w 64"/>
                  <a:gd name="T45" fmla="*/ 25 h 98"/>
                  <a:gd name="T46" fmla="*/ 2 w 64"/>
                  <a:gd name="T47" fmla="*/ 20 h 98"/>
                  <a:gd name="T48" fmla="*/ 4 w 64"/>
                  <a:gd name="T49" fmla="*/ 14 h 98"/>
                  <a:gd name="T50" fmla="*/ 9 w 64"/>
                  <a:gd name="T51" fmla="*/ 9 h 98"/>
                  <a:gd name="T52" fmla="*/ 14 w 64"/>
                  <a:gd name="T53" fmla="*/ 5 h 98"/>
                  <a:gd name="T54" fmla="*/ 19 w 64"/>
                  <a:gd name="T55" fmla="*/ 2 h 98"/>
                  <a:gd name="T56" fmla="*/ 25 w 64"/>
                  <a:gd name="T57" fmla="*/ 0 h 98"/>
                  <a:gd name="T58" fmla="*/ 31 w 64"/>
                  <a:gd name="T59" fmla="*/ 0 h 98"/>
                  <a:gd name="T60" fmla="*/ 31 w 64"/>
                  <a:gd name="T61" fmla="*/ 0 h 98"/>
                  <a:gd name="T62" fmla="*/ 31 w 64"/>
                  <a:gd name="T63" fmla="*/ 0 h 98"/>
                  <a:gd name="T64" fmla="*/ 38 w 64"/>
                  <a:gd name="T65" fmla="*/ 0 h 98"/>
                  <a:gd name="T66" fmla="*/ 44 w 64"/>
                  <a:gd name="T67" fmla="*/ 2 h 98"/>
                  <a:gd name="T68" fmla="*/ 50 w 64"/>
                  <a:gd name="T69" fmla="*/ 5 h 98"/>
                  <a:gd name="T70" fmla="*/ 54 w 64"/>
                  <a:gd name="T71" fmla="*/ 9 h 98"/>
                  <a:gd name="T72" fmla="*/ 59 w 64"/>
                  <a:gd name="T73" fmla="*/ 14 h 98"/>
                  <a:gd name="T74" fmla="*/ 61 w 64"/>
                  <a:gd name="T75" fmla="*/ 20 h 98"/>
                  <a:gd name="T76" fmla="*/ 64 w 64"/>
                  <a:gd name="T77" fmla="*/ 25 h 98"/>
                  <a:gd name="T78" fmla="*/ 64 w 64"/>
                  <a:gd name="T79" fmla="*/ 32 h 98"/>
                  <a:gd name="T80" fmla="*/ 64 w 64"/>
                  <a:gd name="T8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8">
                    <a:moveTo>
                      <a:pt x="64" y="66"/>
                    </a:moveTo>
                    <a:lnTo>
                      <a:pt x="64" y="66"/>
                    </a:lnTo>
                    <a:lnTo>
                      <a:pt x="64" y="73"/>
                    </a:lnTo>
                    <a:lnTo>
                      <a:pt x="61" y="79"/>
                    </a:lnTo>
                    <a:lnTo>
                      <a:pt x="59" y="85"/>
                    </a:lnTo>
                    <a:lnTo>
                      <a:pt x="54" y="89"/>
                    </a:lnTo>
                    <a:lnTo>
                      <a:pt x="50" y="93"/>
                    </a:lnTo>
                    <a:lnTo>
                      <a:pt x="44" y="96"/>
                    </a:lnTo>
                    <a:lnTo>
                      <a:pt x="38" y="98"/>
                    </a:lnTo>
                    <a:lnTo>
                      <a:pt x="31" y="98"/>
                    </a:lnTo>
                    <a:lnTo>
                      <a:pt x="31" y="98"/>
                    </a:lnTo>
                    <a:lnTo>
                      <a:pt x="31" y="98"/>
                    </a:lnTo>
                    <a:lnTo>
                      <a:pt x="25" y="98"/>
                    </a:lnTo>
                    <a:lnTo>
                      <a:pt x="19" y="96"/>
                    </a:lnTo>
                    <a:lnTo>
                      <a:pt x="14" y="93"/>
                    </a:lnTo>
                    <a:lnTo>
                      <a:pt x="9" y="89"/>
                    </a:lnTo>
                    <a:lnTo>
                      <a:pt x="4" y="85"/>
                    </a:lnTo>
                    <a:lnTo>
                      <a:pt x="2" y="79"/>
                    </a:lnTo>
                    <a:lnTo>
                      <a:pt x="0" y="73"/>
                    </a:lnTo>
                    <a:lnTo>
                      <a:pt x="0" y="66"/>
                    </a:lnTo>
                    <a:lnTo>
                      <a:pt x="0" y="32"/>
                    </a:lnTo>
                    <a:lnTo>
                      <a:pt x="0" y="32"/>
                    </a:lnTo>
                    <a:lnTo>
                      <a:pt x="0" y="25"/>
                    </a:lnTo>
                    <a:lnTo>
                      <a:pt x="2" y="20"/>
                    </a:lnTo>
                    <a:lnTo>
                      <a:pt x="4" y="14"/>
                    </a:lnTo>
                    <a:lnTo>
                      <a:pt x="9" y="9"/>
                    </a:lnTo>
                    <a:lnTo>
                      <a:pt x="14" y="5"/>
                    </a:lnTo>
                    <a:lnTo>
                      <a:pt x="19" y="2"/>
                    </a:lnTo>
                    <a:lnTo>
                      <a:pt x="25" y="0"/>
                    </a:lnTo>
                    <a:lnTo>
                      <a:pt x="31" y="0"/>
                    </a:lnTo>
                    <a:lnTo>
                      <a:pt x="31" y="0"/>
                    </a:lnTo>
                    <a:lnTo>
                      <a:pt x="31" y="0"/>
                    </a:lnTo>
                    <a:lnTo>
                      <a:pt x="38" y="0"/>
                    </a:lnTo>
                    <a:lnTo>
                      <a:pt x="44" y="2"/>
                    </a:lnTo>
                    <a:lnTo>
                      <a:pt x="50" y="5"/>
                    </a:lnTo>
                    <a:lnTo>
                      <a:pt x="54" y="9"/>
                    </a:lnTo>
                    <a:lnTo>
                      <a:pt x="59" y="14"/>
                    </a:lnTo>
                    <a:lnTo>
                      <a:pt x="61" y="20"/>
                    </a:lnTo>
                    <a:lnTo>
                      <a:pt x="64" y="25"/>
                    </a:lnTo>
                    <a:lnTo>
                      <a:pt x="64" y="32"/>
                    </a:lnTo>
                    <a:lnTo>
                      <a:pt x="64" y="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cxnSp>
        <p:nvCxnSpPr>
          <p:cNvPr id="48" name="직선 연결선 47"/>
          <p:cNvCxnSpPr/>
          <p:nvPr/>
        </p:nvCxnSpPr>
        <p:spPr>
          <a:xfrm>
            <a:off x="309140" y="5436103"/>
            <a:ext cx="1534504"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9" name="직선 연결선 48"/>
          <p:cNvCxnSpPr/>
          <p:nvPr/>
        </p:nvCxnSpPr>
        <p:spPr>
          <a:xfrm>
            <a:off x="2088849" y="5436103"/>
            <a:ext cx="25090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50" name="직선 연결선 49"/>
          <p:cNvCxnSpPr/>
          <p:nvPr/>
        </p:nvCxnSpPr>
        <p:spPr>
          <a:xfrm>
            <a:off x="632117" y="5517232"/>
            <a:ext cx="53783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52" name="Rectangle 3"/>
          <p:cNvSpPr txBox="1">
            <a:spLocks noChangeArrowheads="1"/>
          </p:cNvSpPr>
          <p:nvPr/>
        </p:nvSpPr>
        <p:spPr bwMode="auto">
          <a:xfrm>
            <a:off x="572154" y="5992916"/>
            <a:ext cx="7992699" cy="307777"/>
          </a:xfrm>
          <a:prstGeom prst="rect">
            <a:avLst/>
          </a:prstGeom>
        </p:spPr>
        <p:txBody>
          <a:bodyPr wrap="square" lIns="0" tIns="0" rIns="0" bIns="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击输入文本内容点击输入文本内容点击输入文本内容点击输入文本内容点击输入文本内容点击输入文本内容点击输入文本内容点击输入文本</a:t>
            </a:r>
            <a:endParaRPr lang="en-US" altLang="ko-KR" sz="1000" dirty="0">
              <a:latin typeface="Calibri" panose="020F0502020204030204" pitchFamily="34" charset="0"/>
              <a:ea typeface="Tahoma" panose="020B0604030504040204" pitchFamily="34" charset="0"/>
              <a:cs typeface="Tahoma" panose="020B0604030504040204" pitchFamily="34" charset="0"/>
            </a:endParaRPr>
          </a:p>
        </p:txBody>
      </p:sp>
      <p:sp>
        <p:nvSpPr>
          <p:cNvPr id="53"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431070" y="14873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15</a:t>
            </a:fld>
            <a:endParaRPr lang="ko-KR" altLang="en-US" sz="1000" dirty="0"/>
          </a:p>
        </p:txBody>
      </p:sp>
      <p:grpSp>
        <p:nvGrpSpPr>
          <p:cNvPr id="5" name="그룹 4"/>
          <p:cNvGrpSpPr/>
          <p:nvPr/>
        </p:nvGrpSpPr>
        <p:grpSpPr>
          <a:xfrm>
            <a:off x="1978654" y="1764487"/>
            <a:ext cx="671246" cy="1023623"/>
            <a:chOff x="-960784" y="3912530"/>
            <a:chExt cx="671246" cy="1023623"/>
          </a:xfrm>
        </p:grpSpPr>
        <p:sp>
          <p:nvSpPr>
            <p:cNvPr id="6" name="Freeform 301"/>
            <p:cNvSpPr/>
            <p:nvPr/>
          </p:nvSpPr>
          <p:spPr bwMode="auto">
            <a:xfrm>
              <a:off x="-938085" y="3933067"/>
              <a:ext cx="626928" cy="980387"/>
            </a:xfrm>
            <a:custGeom>
              <a:avLst/>
              <a:gdLst>
                <a:gd name="T0" fmla="*/ 289 w 1161"/>
                <a:gd name="T1" fmla="*/ 972 h 1814"/>
                <a:gd name="T2" fmla="*/ 224 w 1161"/>
                <a:gd name="T3" fmla="*/ 920 h 1814"/>
                <a:gd name="T4" fmla="*/ 138 w 1161"/>
                <a:gd name="T5" fmla="*/ 826 h 1814"/>
                <a:gd name="T6" fmla="*/ 99 w 1161"/>
                <a:gd name="T7" fmla="*/ 763 h 1814"/>
                <a:gd name="T8" fmla="*/ 69 w 1161"/>
                <a:gd name="T9" fmla="*/ 692 h 1814"/>
                <a:gd name="T10" fmla="*/ 52 w 1161"/>
                <a:gd name="T11" fmla="*/ 610 h 1814"/>
                <a:gd name="T12" fmla="*/ 51 w 1161"/>
                <a:gd name="T13" fmla="*/ 518 h 1814"/>
                <a:gd name="T14" fmla="*/ 73 w 1161"/>
                <a:gd name="T15" fmla="*/ 418 h 1814"/>
                <a:gd name="T16" fmla="*/ 99 w 1161"/>
                <a:gd name="T17" fmla="*/ 347 h 1814"/>
                <a:gd name="T18" fmla="*/ 157 w 1161"/>
                <a:gd name="T19" fmla="*/ 250 h 1814"/>
                <a:gd name="T20" fmla="*/ 230 w 1161"/>
                <a:gd name="T21" fmla="*/ 166 h 1814"/>
                <a:gd name="T22" fmla="*/ 316 w 1161"/>
                <a:gd name="T23" fmla="*/ 97 h 1814"/>
                <a:gd name="T24" fmla="*/ 411 w 1161"/>
                <a:gd name="T25" fmla="*/ 44 h 1814"/>
                <a:gd name="T26" fmla="*/ 511 w 1161"/>
                <a:gd name="T27" fmla="*/ 13 h 1814"/>
                <a:gd name="T28" fmla="*/ 616 w 1161"/>
                <a:gd name="T29" fmla="*/ 0 h 1814"/>
                <a:gd name="T30" fmla="*/ 720 w 1161"/>
                <a:gd name="T31" fmla="*/ 9 h 1814"/>
                <a:gd name="T32" fmla="*/ 823 w 1161"/>
                <a:gd name="T33" fmla="*/ 41 h 1814"/>
                <a:gd name="T34" fmla="*/ 920 w 1161"/>
                <a:gd name="T35" fmla="*/ 100 h 1814"/>
                <a:gd name="T36" fmla="*/ 1010 w 1161"/>
                <a:gd name="T37" fmla="*/ 186 h 1814"/>
                <a:gd name="T38" fmla="*/ 1045 w 1161"/>
                <a:gd name="T39" fmla="*/ 233 h 1814"/>
                <a:gd name="T40" fmla="*/ 1088 w 1161"/>
                <a:gd name="T41" fmla="*/ 324 h 1814"/>
                <a:gd name="T42" fmla="*/ 1120 w 1161"/>
                <a:gd name="T43" fmla="*/ 442 h 1814"/>
                <a:gd name="T44" fmla="*/ 1127 w 1161"/>
                <a:gd name="T45" fmla="*/ 561 h 1814"/>
                <a:gd name="T46" fmla="*/ 1118 w 1161"/>
                <a:gd name="T47" fmla="*/ 642 h 1814"/>
                <a:gd name="T48" fmla="*/ 1094 w 1161"/>
                <a:gd name="T49" fmla="*/ 726 h 1814"/>
                <a:gd name="T50" fmla="*/ 1051 w 1161"/>
                <a:gd name="T51" fmla="*/ 813 h 1814"/>
                <a:gd name="T52" fmla="*/ 1073 w 1161"/>
                <a:gd name="T53" fmla="*/ 830 h 1814"/>
                <a:gd name="T54" fmla="*/ 1118 w 1161"/>
                <a:gd name="T55" fmla="*/ 881 h 1814"/>
                <a:gd name="T56" fmla="*/ 1148 w 1161"/>
                <a:gd name="T57" fmla="*/ 938 h 1814"/>
                <a:gd name="T58" fmla="*/ 1161 w 1161"/>
                <a:gd name="T59" fmla="*/ 1013 h 1814"/>
                <a:gd name="T60" fmla="*/ 1155 w 1161"/>
                <a:gd name="T61" fmla="*/ 1073 h 1814"/>
                <a:gd name="T62" fmla="*/ 1137 w 1161"/>
                <a:gd name="T63" fmla="*/ 1116 h 1814"/>
                <a:gd name="T64" fmla="*/ 1097 w 1161"/>
                <a:gd name="T65" fmla="*/ 1168 h 1814"/>
                <a:gd name="T66" fmla="*/ 1049 w 1161"/>
                <a:gd name="T67" fmla="*/ 1205 h 1814"/>
                <a:gd name="T68" fmla="*/ 978 w 1161"/>
                <a:gd name="T69" fmla="*/ 1231 h 1814"/>
                <a:gd name="T70" fmla="*/ 918 w 1161"/>
                <a:gd name="T71" fmla="*/ 1440 h 1814"/>
                <a:gd name="T72" fmla="*/ 890 w 1161"/>
                <a:gd name="T73" fmla="*/ 1485 h 1814"/>
                <a:gd name="T74" fmla="*/ 849 w 1161"/>
                <a:gd name="T75" fmla="*/ 1522 h 1814"/>
                <a:gd name="T76" fmla="*/ 790 w 1161"/>
                <a:gd name="T77" fmla="*/ 1543 h 1814"/>
                <a:gd name="T78" fmla="*/ 737 w 1161"/>
                <a:gd name="T79" fmla="*/ 1537 h 1814"/>
                <a:gd name="T80" fmla="*/ 691 w 1161"/>
                <a:gd name="T81" fmla="*/ 1521 h 1814"/>
                <a:gd name="T82" fmla="*/ 670 w 1161"/>
                <a:gd name="T83" fmla="*/ 1530 h 1814"/>
                <a:gd name="T84" fmla="*/ 661 w 1161"/>
                <a:gd name="T85" fmla="*/ 1620 h 1814"/>
                <a:gd name="T86" fmla="*/ 663 w 1161"/>
                <a:gd name="T87" fmla="*/ 1780 h 1814"/>
                <a:gd name="T88" fmla="*/ 618 w 1161"/>
                <a:gd name="T89" fmla="*/ 1793 h 1814"/>
                <a:gd name="T90" fmla="*/ 504 w 1161"/>
                <a:gd name="T91" fmla="*/ 1812 h 1814"/>
                <a:gd name="T92" fmla="*/ 385 w 1161"/>
                <a:gd name="T93" fmla="*/ 1812 h 1814"/>
                <a:gd name="T94" fmla="*/ 252 w 1161"/>
                <a:gd name="T95" fmla="*/ 1789 h 1814"/>
                <a:gd name="T96" fmla="*/ 140 w 1161"/>
                <a:gd name="T97" fmla="*/ 1692 h 1814"/>
                <a:gd name="T98" fmla="*/ 108 w 1161"/>
                <a:gd name="T99" fmla="*/ 1664 h 1814"/>
                <a:gd name="T100" fmla="*/ 60 w 1161"/>
                <a:gd name="T101" fmla="*/ 1610 h 1814"/>
                <a:gd name="T102" fmla="*/ 17 w 1161"/>
                <a:gd name="T103" fmla="*/ 1522 h 1814"/>
                <a:gd name="T104" fmla="*/ 2 w 1161"/>
                <a:gd name="T105" fmla="*/ 1446 h 1814"/>
                <a:gd name="T106" fmla="*/ 2 w 1161"/>
                <a:gd name="T107" fmla="*/ 1379 h 1814"/>
                <a:gd name="T108" fmla="*/ 15 w 1161"/>
                <a:gd name="T109" fmla="*/ 1302 h 1814"/>
                <a:gd name="T110" fmla="*/ 32 w 1161"/>
                <a:gd name="T111" fmla="*/ 1246 h 1814"/>
                <a:gd name="T112" fmla="*/ 67 w 1161"/>
                <a:gd name="T113" fmla="*/ 1181 h 1814"/>
                <a:gd name="T114" fmla="*/ 114 w 1161"/>
                <a:gd name="T115" fmla="*/ 1119 h 1814"/>
                <a:gd name="T116" fmla="*/ 181 w 1161"/>
                <a:gd name="T117" fmla="*/ 1054 h 1814"/>
                <a:gd name="T118" fmla="*/ 271 w 1161"/>
                <a:gd name="T119" fmla="*/ 996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1" h="1814">
                  <a:moveTo>
                    <a:pt x="306" y="981"/>
                  </a:moveTo>
                  <a:lnTo>
                    <a:pt x="306" y="981"/>
                  </a:lnTo>
                  <a:lnTo>
                    <a:pt x="289" y="972"/>
                  </a:lnTo>
                  <a:lnTo>
                    <a:pt x="273" y="959"/>
                  </a:lnTo>
                  <a:lnTo>
                    <a:pt x="250" y="942"/>
                  </a:lnTo>
                  <a:lnTo>
                    <a:pt x="224" y="920"/>
                  </a:lnTo>
                  <a:lnTo>
                    <a:pt x="196" y="894"/>
                  </a:lnTo>
                  <a:lnTo>
                    <a:pt x="168" y="862"/>
                  </a:lnTo>
                  <a:lnTo>
                    <a:pt x="138" y="826"/>
                  </a:lnTo>
                  <a:lnTo>
                    <a:pt x="125" y="806"/>
                  </a:lnTo>
                  <a:lnTo>
                    <a:pt x="112" y="785"/>
                  </a:lnTo>
                  <a:lnTo>
                    <a:pt x="99" y="763"/>
                  </a:lnTo>
                  <a:lnTo>
                    <a:pt x="88" y="741"/>
                  </a:lnTo>
                  <a:lnTo>
                    <a:pt x="79" y="716"/>
                  </a:lnTo>
                  <a:lnTo>
                    <a:pt x="69" y="692"/>
                  </a:lnTo>
                  <a:lnTo>
                    <a:pt x="62" y="666"/>
                  </a:lnTo>
                  <a:lnTo>
                    <a:pt x="56" y="638"/>
                  </a:lnTo>
                  <a:lnTo>
                    <a:pt x="52" y="610"/>
                  </a:lnTo>
                  <a:lnTo>
                    <a:pt x="49" y="580"/>
                  </a:lnTo>
                  <a:lnTo>
                    <a:pt x="49" y="550"/>
                  </a:lnTo>
                  <a:lnTo>
                    <a:pt x="51" y="518"/>
                  </a:lnTo>
                  <a:lnTo>
                    <a:pt x="56" y="487"/>
                  </a:lnTo>
                  <a:lnTo>
                    <a:pt x="62" y="453"/>
                  </a:lnTo>
                  <a:lnTo>
                    <a:pt x="73" y="418"/>
                  </a:lnTo>
                  <a:lnTo>
                    <a:pt x="84" y="382"/>
                  </a:lnTo>
                  <a:lnTo>
                    <a:pt x="84" y="382"/>
                  </a:lnTo>
                  <a:lnTo>
                    <a:pt x="99" y="347"/>
                  </a:lnTo>
                  <a:lnTo>
                    <a:pt x="118" y="313"/>
                  </a:lnTo>
                  <a:lnTo>
                    <a:pt x="136" y="281"/>
                  </a:lnTo>
                  <a:lnTo>
                    <a:pt x="157" y="250"/>
                  </a:lnTo>
                  <a:lnTo>
                    <a:pt x="179" y="220"/>
                  </a:lnTo>
                  <a:lnTo>
                    <a:pt x="204" y="192"/>
                  </a:lnTo>
                  <a:lnTo>
                    <a:pt x="230" y="166"/>
                  </a:lnTo>
                  <a:lnTo>
                    <a:pt x="258" y="141"/>
                  </a:lnTo>
                  <a:lnTo>
                    <a:pt x="286" y="117"/>
                  </a:lnTo>
                  <a:lnTo>
                    <a:pt x="316" y="97"/>
                  </a:lnTo>
                  <a:lnTo>
                    <a:pt x="345" y="78"/>
                  </a:lnTo>
                  <a:lnTo>
                    <a:pt x="377" y="59"/>
                  </a:lnTo>
                  <a:lnTo>
                    <a:pt x="411" y="44"/>
                  </a:lnTo>
                  <a:lnTo>
                    <a:pt x="442" y="31"/>
                  </a:lnTo>
                  <a:lnTo>
                    <a:pt x="476" y="20"/>
                  </a:lnTo>
                  <a:lnTo>
                    <a:pt x="511" y="13"/>
                  </a:lnTo>
                  <a:lnTo>
                    <a:pt x="545" y="5"/>
                  </a:lnTo>
                  <a:lnTo>
                    <a:pt x="581" y="2"/>
                  </a:lnTo>
                  <a:lnTo>
                    <a:pt x="616" y="0"/>
                  </a:lnTo>
                  <a:lnTo>
                    <a:pt x="651" y="0"/>
                  </a:lnTo>
                  <a:lnTo>
                    <a:pt x="687" y="3"/>
                  </a:lnTo>
                  <a:lnTo>
                    <a:pt x="720" y="9"/>
                  </a:lnTo>
                  <a:lnTo>
                    <a:pt x="756" y="16"/>
                  </a:lnTo>
                  <a:lnTo>
                    <a:pt x="790" y="28"/>
                  </a:lnTo>
                  <a:lnTo>
                    <a:pt x="823" y="41"/>
                  </a:lnTo>
                  <a:lnTo>
                    <a:pt x="857" y="58"/>
                  </a:lnTo>
                  <a:lnTo>
                    <a:pt x="888" y="78"/>
                  </a:lnTo>
                  <a:lnTo>
                    <a:pt x="920" y="100"/>
                  </a:lnTo>
                  <a:lnTo>
                    <a:pt x="952" y="125"/>
                  </a:lnTo>
                  <a:lnTo>
                    <a:pt x="982" y="155"/>
                  </a:lnTo>
                  <a:lnTo>
                    <a:pt x="1010" y="186"/>
                  </a:lnTo>
                  <a:lnTo>
                    <a:pt x="1038" y="220"/>
                  </a:lnTo>
                  <a:lnTo>
                    <a:pt x="1038" y="220"/>
                  </a:lnTo>
                  <a:lnTo>
                    <a:pt x="1045" y="233"/>
                  </a:lnTo>
                  <a:lnTo>
                    <a:pt x="1064" y="268"/>
                  </a:lnTo>
                  <a:lnTo>
                    <a:pt x="1077" y="295"/>
                  </a:lnTo>
                  <a:lnTo>
                    <a:pt x="1088" y="324"/>
                  </a:lnTo>
                  <a:lnTo>
                    <a:pt x="1101" y="360"/>
                  </a:lnTo>
                  <a:lnTo>
                    <a:pt x="1112" y="399"/>
                  </a:lnTo>
                  <a:lnTo>
                    <a:pt x="1120" y="442"/>
                  </a:lnTo>
                  <a:lnTo>
                    <a:pt x="1125" y="487"/>
                  </a:lnTo>
                  <a:lnTo>
                    <a:pt x="1127" y="535"/>
                  </a:lnTo>
                  <a:lnTo>
                    <a:pt x="1127" y="561"/>
                  </a:lnTo>
                  <a:lnTo>
                    <a:pt x="1125" y="588"/>
                  </a:lnTo>
                  <a:lnTo>
                    <a:pt x="1122" y="614"/>
                  </a:lnTo>
                  <a:lnTo>
                    <a:pt x="1118" y="642"/>
                  </a:lnTo>
                  <a:lnTo>
                    <a:pt x="1110" y="670"/>
                  </a:lnTo>
                  <a:lnTo>
                    <a:pt x="1103" y="698"/>
                  </a:lnTo>
                  <a:lnTo>
                    <a:pt x="1094" y="726"/>
                  </a:lnTo>
                  <a:lnTo>
                    <a:pt x="1081" y="754"/>
                  </a:lnTo>
                  <a:lnTo>
                    <a:pt x="1068" y="783"/>
                  </a:lnTo>
                  <a:lnTo>
                    <a:pt x="1051" y="813"/>
                  </a:lnTo>
                  <a:lnTo>
                    <a:pt x="1051" y="813"/>
                  </a:lnTo>
                  <a:lnTo>
                    <a:pt x="1058" y="817"/>
                  </a:lnTo>
                  <a:lnTo>
                    <a:pt x="1073" y="830"/>
                  </a:lnTo>
                  <a:lnTo>
                    <a:pt x="1094" y="853"/>
                  </a:lnTo>
                  <a:lnTo>
                    <a:pt x="1107" y="866"/>
                  </a:lnTo>
                  <a:lnTo>
                    <a:pt x="1118" y="881"/>
                  </a:lnTo>
                  <a:lnTo>
                    <a:pt x="1129" y="899"/>
                  </a:lnTo>
                  <a:lnTo>
                    <a:pt x="1138" y="918"/>
                  </a:lnTo>
                  <a:lnTo>
                    <a:pt x="1148" y="938"/>
                  </a:lnTo>
                  <a:lnTo>
                    <a:pt x="1155" y="963"/>
                  </a:lnTo>
                  <a:lnTo>
                    <a:pt x="1159" y="987"/>
                  </a:lnTo>
                  <a:lnTo>
                    <a:pt x="1161" y="1013"/>
                  </a:lnTo>
                  <a:lnTo>
                    <a:pt x="1161" y="1043"/>
                  </a:lnTo>
                  <a:lnTo>
                    <a:pt x="1155" y="1073"/>
                  </a:lnTo>
                  <a:lnTo>
                    <a:pt x="1155" y="1073"/>
                  </a:lnTo>
                  <a:lnTo>
                    <a:pt x="1153" y="1078"/>
                  </a:lnTo>
                  <a:lnTo>
                    <a:pt x="1148" y="1093"/>
                  </a:lnTo>
                  <a:lnTo>
                    <a:pt x="1137" y="1116"/>
                  </a:lnTo>
                  <a:lnTo>
                    <a:pt x="1122" y="1142"/>
                  </a:lnTo>
                  <a:lnTo>
                    <a:pt x="1110" y="1155"/>
                  </a:lnTo>
                  <a:lnTo>
                    <a:pt x="1097" y="1168"/>
                  </a:lnTo>
                  <a:lnTo>
                    <a:pt x="1082" y="1181"/>
                  </a:lnTo>
                  <a:lnTo>
                    <a:pt x="1068" y="1194"/>
                  </a:lnTo>
                  <a:lnTo>
                    <a:pt x="1049" y="1205"/>
                  </a:lnTo>
                  <a:lnTo>
                    <a:pt x="1026" y="1216"/>
                  </a:lnTo>
                  <a:lnTo>
                    <a:pt x="1004" y="1226"/>
                  </a:lnTo>
                  <a:lnTo>
                    <a:pt x="978" y="1231"/>
                  </a:lnTo>
                  <a:lnTo>
                    <a:pt x="920" y="1433"/>
                  </a:lnTo>
                  <a:lnTo>
                    <a:pt x="920" y="1433"/>
                  </a:lnTo>
                  <a:lnTo>
                    <a:pt x="918" y="1440"/>
                  </a:lnTo>
                  <a:lnTo>
                    <a:pt x="907" y="1459"/>
                  </a:lnTo>
                  <a:lnTo>
                    <a:pt x="900" y="1472"/>
                  </a:lnTo>
                  <a:lnTo>
                    <a:pt x="890" y="1485"/>
                  </a:lnTo>
                  <a:lnTo>
                    <a:pt x="879" y="1498"/>
                  </a:lnTo>
                  <a:lnTo>
                    <a:pt x="864" y="1511"/>
                  </a:lnTo>
                  <a:lnTo>
                    <a:pt x="849" y="1522"/>
                  </a:lnTo>
                  <a:lnTo>
                    <a:pt x="831" y="1532"/>
                  </a:lnTo>
                  <a:lnTo>
                    <a:pt x="812" y="1539"/>
                  </a:lnTo>
                  <a:lnTo>
                    <a:pt x="790" y="1543"/>
                  </a:lnTo>
                  <a:lnTo>
                    <a:pt x="763" y="1543"/>
                  </a:lnTo>
                  <a:lnTo>
                    <a:pt x="750" y="1541"/>
                  </a:lnTo>
                  <a:lnTo>
                    <a:pt x="737" y="1537"/>
                  </a:lnTo>
                  <a:lnTo>
                    <a:pt x="722" y="1534"/>
                  </a:lnTo>
                  <a:lnTo>
                    <a:pt x="707" y="1528"/>
                  </a:lnTo>
                  <a:lnTo>
                    <a:pt x="691" y="1521"/>
                  </a:lnTo>
                  <a:lnTo>
                    <a:pt x="674" y="1511"/>
                  </a:lnTo>
                  <a:lnTo>
                    <a:pt x="674" y="1511"/>
                  </a:lnTo>
                  <a:lnTo>
                    <a:pt x="670" y="1530"/>
                  </a:lnTo>
                  <a:lnTo>
                    <a:pt x="668" y="1550"/>
                  </a:lnTo>
                  <a:lnTo>
                    <a:pt x="664" y="1580"/>
                  </a:lnTo>
                  <a:lnTo>
                    <a:pt x="661" y="1620"/>
                  </a:lnTo>
                  <a:lnTo>
                    <a:pt x="659" y="1664"/>
                  </a:lnTo>
                  <a:lnTo>
                    <a:pt x="659" y="1718"/>
                  </a:lnTo>
                  <a:lnTo>
                    <a:pt x="663" y="1780"/>
                  </a:lnTo>
                  <a:lnTo>
                    <a:pt x="663" y="1780"/>
                  </a:lnTo>
                  <a:lnTo>
                    <a:pt x="651" y="1784"/>
                  </a:lnTo>
                  <a:lnTo>
                    <a:pt x="618" y="1793"/>
                  </a:lnTo>
                  <a:lnTo>
                    <a:pt x="567" y="1802"/>
                  </a:lnTo>
                  <a:lnTo>
                    <a:pt x="538" y="1808"/>
                  </a:lnTo>
                  <a:lnTo>
                    <a:pt x="504" y="1812"/>
                  </a:lnTo>
                  <a:lnTo>
                    <a:pt x="467" y="1814"/>
                  </a:lnTo>
                  <a:lnTo>
                    <a:pt x="428" y="1814"/>
                  </a:lnTo>
                  <a:lnTo>
                    <a:pt x="385" y="1812"/>
                  </a:lnTo>
                  <a:lnTo>
                    <a:pt x="342" y="1808"/>
                  </a:lnTo>
                  <a:lnTo>
                    <a:pt x="297" y="1801"/>
                  </a:lnTo>
                  <a:lnTo>
                    <a:pt x="252" y="1789"/>
                  </a:lnTo>
                  <a:lnTo>
                    <a:pt x="205" y="1773"/>
                  </a:lnTo>
                  <a:lnTo>
                    <a:pt x="159" y="1754"/>
                  </a:lnTo>
                  <a:lnTo>
                    <a:pt x="140" y="1692"/>
                  </a:lnTo>
                  <a:lnTo>
                    <a:pt x="140" y="1692"/>
                  </a:lnTo>
                  <a:lnTo>
                    <a:pt x="131" y="1685"/>
                  </a:lnTo>
                  <a:lnTo>
                    <a:pt x="108" y="1664"/>
                  </a:lnTo>
                  <a:lnTo>
                    <a:pt x="94" y="1649"/>
                  </a:lnTo>
                  <a:lnTo>
                    <a:pt x="77" y="1631"/>
                  </a:lnTo>
                  <a:lnTo>
                    <a:pt x="60" y="1610"/>
                  </a:lnTo>
                  <a:lnTo>
                    <a:pt x="45" y="1584"/>
                  </a:lnTo>
                  <a:lnTo>
                    <a:pt x="30" y="1554"/>
                  </a:lnTo>
                  <a:lnTo>
                    <a:pt x="17" y="1522"/>
                  </a:lnTo>
                  <a:lnTo>
                    <a:pt x="8" y="1485"/>
                  </a:lnTo>
                  <a:lnTo>
                    <a:pt x="4" y="1466"/>
                  </a:lnTo>
                  <a:lnTo>
                    <a:pt x="2" y="1446"/>
                  </a:lnTo>
                  <a:lnTo>
                    <a:pt x="0" y="1424"/>
                  </a:lnTo>
                  <a:lnTo>
                    <a:pt x="0" y="1401"/>
                  </a:lnTo>
                  <a:lnTo>
                    <a:pt x="2" y="1379"/>
                  </a:lnTo>
                  <a:lnTo>
                    <a:pt x="4" y="1353"/>
                  </a:lnTo>
                  <a:lnTo>
                    <a:pt x="8" y="1328"/>
                  </a:lnTo>
                  <a:lnTo>
                    <a:pt x="15" y="1302"/>
                  </a:lnTo>
                  <a:lnTo>
                    <a:pt x="23" y="1274"/>
                  </a:lnTo>
                  <a:lnTo>
                    <a:pt x="32" y="1246"/>
                  </a:lnTo>
                  <a:lnTo>
                    <a:pt x="32" y="1246"/>
                  </a:lnTo>
                  <a:lnTo>
                    <a:pt x="36" y="1239"/>
                  </a:lnTo>
                  <a:lnTo>
                    <a:pt x="47" y="1215"/>
                  </a:lnTo>
                  <a:lnTo>
                    <a:pt x="67" y="1181"/>
                  </a:lnTo>
                  <a:lnTo>
                    <a:pt x="80" y="1162"/>
                  </a:lnTo>
                  <a:lnTo>
                    <a:pt x="95" y="1142"/>
                  </a:lnTo>
                  <a:lnTo>
                    <a:pt x="114" y="1119"/>
                  </a:lnTo>
                  <a:lnTo>
                    <a:pt x="135" y="1097"/>
                  </a:lnTo>
                  <a:lnTo>
                    <a:pt x="157" y="1075"/>
                  </a:lnTo>
                  <a:lnTo>
                    <a:pt x="181" y="1054"/>
                  </a:lnTo>
                  <a:lnTo>
                    <a:pt x="209" y="1034"/>
                  </a:lnTo>
                  <a:lnTo>
                    <a:pt x="239" y="1013"/>
                  </a:lnTo>
                  <a:lnTo>
                    <a:pt x="271" y="996"/>
                  </a:lnTo>
                  <a:lnTo>
                    <a:pt x="306" y="981"/>
                  </a:lnTo>
                  <a:lnTo>
                    <a:pt x="306" y="9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 name="Freeform 302"/>
            <p:cNvSpPr>
              <a:spLocks noEditPoints="1"/>
            </p:cNvSpPr>
            <p:nvPr/>
          </p:nvSpPr>
          <p:spPr bwMode="auto">
            <a:xfrm>
              <a:off x="-960784" y="3912530"/>
              <a:ext cx="671246" cy="1023623"/>
            </a:xfrm>
            <a:custGeom>
              <a:avLst/>
              <a:gdLst>
                <a:gd name="T0" fmla="*/ 0 w 1241"/>
                <a:gd name="T1" fmla="*/ 1441 h 1895"/>
                <a:gd name="T2" fmla="*/ 93 w 1241"/>
                <a:gd name="T3" fmla="*/ 1715 h 1895"/>
                <a:gd name="T4" fmla="*/ 183 w 1241"/>
                <a:gd name="T5" fmla="*/ 1829 h 1895"/>
                <a:gd name="T6" fmla="*/ 414 w 1241"/>
                <a:gd name="T7" fmla="*/ 1893 h 1895"/>
                <a:gd name="T8" fmla="*/ 717 w 1241"/>
                <a:gd name="T9" fmla="*/ 1865 h 1895"/>
                <a:gd name="T10" fmla="*/ 747 w 1241"/>
                <a:gd name="T11" fmla="*/ 1824 h 1895"/>
                <a:gd name="T12" fmla="*/ 745 w 1241"/>
                <a:gd name="T13" fmla="*/ 1605 h 1895"/>
                <a:gd name="T14" fmla="*/ 873 w 1241"/>
                <a:gd name="T15" fmla="*/ 1615 h 1895"/>
                <a:gd name="T16" fmla="*/ 1000 w 1241"/>
                <a:gd name="T17" fmla="*/ 1478 h 1895"/>
                <a:gd name="T18" fmla="*/ 1120 w 1241"/>
                <a:gd name="T19" fmla="*/ 1266 h 1895"/>
                <a:gd name="T20" fmla="*/ 1234 w 1241"/>
                <a:gd name="T21" fmla="*/ 1105 h 1895"/>
                <a:gd name="T22" fmla="*/ 1213 w 1241"/>
                <a:gd name="T23" fmla="*/ 930 h 1895"/>
                <a:gd name="T24" fmla="*/ 1178 w 1241"/>
                <a:gd name="T25" fmla="*/ 764 h 1895"/>
                <a:gd name="T26" fmla="*/ 1206 w 1241"/>
                <a:gd name="T27" fmla="*/ 544 h 1895"/>
                <a:gd name="T28" fmla="*/ 1140 w 1241"/>
                <a:gd name="T29" fmla="*/ 297 h 1895"/>
                <a:gd name="T30" fmla="*/ 1019 w 1241"/>
                <a:gd name="T31" fmla="*/ 135 h 1895"/>
                <a:gd name="T32" fmla="*/ 840 w 1241"/>
                <a:gd name="T33" fmla="*/ 27 h 1895"/>
                <a:gd name="T34" fmla="*/ 627 w 1241"/>
                <a:gd name="T35" fmla="*/ 2 h 1895"/>
                <a:gd name="T36" fmla="*/ 278 w 1241"/>
                <a:gd name="T37" fmla="*/ 139 h 1895"/>
                <a:gd name="T38" fmla="*/ 129 w 1241"/>
                <a:gd name="T39" fmla="*/ 318 h 1895"/>
                <a:gd name="T40" fmla="*/ 60 w 1241"/>
                <a:gd name="T41" fmla="*/ 544 h 1895"/>
                <a:gd name="T42" fmla="*/ 129 w 1241"/>
                <a:gd name="T43" fmla="*/ 853 h 1895"/>
                <a:gd name="T44" fmla="*/ 248 w 1241"/>
                <a:gd name="T45" fmla="*/ 1032 h 1895"/>
                <a:gd name="T46" fmla="*/ 51 w 1241"/>
                <a:gd name="T47" fmla="*/ 1247 h 1895"/>
                <a:gd name="T48" fmla="*/ 435 w 1241"/>
                <a:gd name="T49" fmla="*/ 1814 h 1895"/>
                <a:gd name="T50" fmla="*/ 233 w 1241"/>
                <a:gd name="T51" fmla="*/ 1755 h 1895"/>
                <a:gd name="T52" fmla="*/ 278 w 1241"/>
                <a:gd name="T53" fmla="*/ 1419 h 1895"/>
                <a:gd name="T54" fmla="*/ 427 w 1241"/>
                <a:gd name="T55" fmla="*/ 1139 h 1895"/>
                <a:gd name="T56" fmla="*/ 497 w 1241"/>
                <a:gd name="T57" fmla="*/ 1042 h 1895"/>
                <a:gd name="T58" fmla="*/ 392 w 1241"/>
                <a:gd name="T59" fmla="*/ 984 h 1895"/>
                <a:gd name="T60" fmla="*/ 241 w 1241"/>
                <a:gd name="T61" fmla="*/ 872 h 1895"/>
                <a:gd name="T62" fmla="*/ 138 w 1241"/>
                <a:gd name="T63" fmla="*/ 629 h 1895"/>
                <a:gd name="T64" fmla="*/ 179 w 1241"/>
                <a:gd name="T65" fmla="*/ 398 h 1895"/>
                <a:gd name="T66" fmla="*/ 364 w 1241"/>
                <a:gd name="T67" fmla="*/ 174 h 1895"/>
                <a:gd name="T68" fmla="*/ 670 w 1241"/>
                <a:gd name="T69" fmla="*/ 81 h 1895"/>
                <a:gd name="T70" fmla="*/ 836 w 1241"/>
                <a:gd name="T71" fmla="*/ 111 h 1895"/>
                <a:gd name="T72" fmla="*/ 982 w 1241"/>
                <a:gd name="T73" fmla="*/ 209 h 1895"/>
                <a:gd name="T74" fmla="*/ 1081 w 1241"/>
                <a:gd name="T75" fmla="*/ 359 h 1895"/>
                <a:gd name="T76" fmla="*/ 1127 w 1241"/>
                <a:gd name="T77" fmla="*/ 577 h 1895"/>
                <a:gd name="T78" fmla="*/ 1094 w 1241"/>
                <a:gd name="T79" fmla="*/ 762 h 1895"/>
                <a:gd name="T80" fmla="*/ 980 w 1241"/>
                <a:gd name="T81" fmla="*/ 788 h 1895"/>
                <a:gd name="T82" fmla="*/ 801 w 1241"/>
                <a:gd name="T83" fmla="*/ 859 h 1895"/>
                <a:gd name="T84" fmla="*/ 722 w 1241"/>
                <a:gd name="T85" fmla="*/ 1016 h 1895"/>
                <a:gd name="T86" fmla="*/ 756 w 1241"/>
                <a:gd name="T87" fmla="*/ 1178 h 1895"/>
                <a:gd name="T88" fmla="*/ 670 w 1241"/>
                <a:gd name="T89" fmla="*/ 1542 h 1895"/>
                <a:gd name="T90" fmla="*/ 1142 w 1241"/>
                <a:gd name="T91" fmla="*/ 965 h 1895"/>
                <a:gd name="T92" fmla="*/ 1151 w 1241"/>
                <a:gd name="T93" fmla="*/ 1103 h 1895"/>
                <a:gd name="T94" fmla="*/ 1062 w 1241"/>
                <a:gd name="T95" fmla="*/ 1208 h 1895"/>
                <a:gd name="T96" fmla="*/ 978 w 1241"/>
                <a:gd name="T97" fmla="*/ 1256 h 1895"/>
                <a:gd name="T98" fmla="*/ 896 w 1241"/>
                <a:gd name="T99" fmla="*/ 1514 h 1895"/>
                <a:gd name="T100" fmla="*/ 810 w 1241"/>
                <a:gd name="T101" fmla="*/ 1542 h 1895"/>
                <a:gd name="T102" fmla="*/ 864 w 1241"/>
                <a:gd name="T103" fmla="*/ 1221 h 1895"/>
                <a:gd name="T104" fmla="*/ 855 w 1241"/>
                <a:gd name="T105" fmla="*/ 1176 h 1895"/>
                <a:gd name="T106" fmla="*/ 803 w 1241"/>
                <a:gd name="T107" fmla="*/ 1077 h 1895"/>
                <a:gd name="T108" fmla="*/ 823 w 1241"/>
                <a:gd name="T109" fmla="*/ 958 h 1895"/>
                <a:gd name="T110" fmla="*/ 918 w 1241"/>
                <a:gd name="T111" fmla="*/ 878 h 1895"/>
                <a:gd name="T112" fmla="*/ 1075 w 1241"/>
                <a:gd name="T113" fmla="*/ 894 h 1895"/>
                <a:gd name="T114" fmla="*/ 358 w 1241"/>
                <a:gd name="T115" fmla="*/ 1098 h 1895"/>
                <a:gd name="T116" fmla="*/ 202 w 1241"/>
                <a:gd name="T117" fmla="*/ 1398 h 1895"/>
                <a:gd name="T118" fmla="*/ 108 w 1241"/>
                <a:gd name="T119" fmla="*/ 1590 h 1895"/>
                <a:gd name="T120" fmla="*/ 84 w 1241"/>
                <a:gd name="T121" fmla="*/ 1395 h 1895"/>
                <a:gd name="T122" fmla="*/ 148 w 1241"/>
                <a:gd name="T123" fmla="*/ 1238 h 1895"/>
                <a:gd name="T124" fmla="*/ 271 w 1241"/>
                <a:gd name="T125" fmla="*/ 1111 h 1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1" h="1895">
                  <a:moveTo>
                    <a:pt x="51" y="1247"/>
                  </a:moveTo>
                  <a:lnTo>
                    <a:pt x="51" y="1247"/>
                  </a:lnTo>
                  <a:lnTo>
                    <a:pt x="37" y="1277"/>
                  </a:lnTo>
                  <a:lnTo>
                    <a:pt x="24" y="1307"/>
                  </a:lnTo>
                  <a:lnTo>
                    <a:pt x="15" y="1340"/>
                  </a:lnTo>
                  <a:lnTo>
                    <a:pt x="8" y="1372"/>
                  </a:lnTo>
                  <a:lnTo>
                    <a:pt x="2" y="1406"/>
                  </a:lnTo>
                  <a:lnTo>
                    <a:pt x="0" y="1441"/>
                  </a:lnTo>
                  <a:lnTo>
                    <a:pt x="0" y="1475"/>
                  </a:lnTo>
                  <a:lnTo>
                    <a:pt x="2" y="1510"/>
                  </a:lnTo>
                  <a:lnTo>
                    <a:pt x="10" y="1546"/>
                  </a:lnTo>
                  <a:lnTo>
                    <a:pt x="19" y="1581"/>
                  </a:lnTo>
                  <a:lnTo>
                    <a:pt x="32" y="1615"/>
                  </a:lnTo>
                  <a:lnTo>
                    <a:pt x="49" y="1650"/>
                  </a:lnTo>
                  <a:lnTo>
                    <a:pt x="69" y="1684"/>
                  </a:lnTo>
                  <a:lnTo>
                    <a:pt x="93" y="1715"/>
                  </a:lnTo>
                  <a:lnTo>
                    <a:pt x="123" y="1749"/>
                  </a:lnTo>
                  <a:lnTo>
                    <a:pt x="157" y="1779"/>
                  </a:lnTo>
                  <a:lnTo>
                    <a:pt x="157" y="1779"/>
                  </a:lnTo>
                  <a:lnTo>
                    <a:pt x="164" y="1803"/>
                  </a:lnTo>
                  <a:lnTo>
                    <a:pt x="168" y="1814"/>
                  </a:lnTo>
                  <a:lnTo>
                    <a:pt x="168" y="1814"/>
                  </a:lnTo>
                  <a:lnTo>
                    <a:pt x="176" y="1824"/>
                  </a:lnTo>
                  <a:lnTo>
                    <a:pt x="183" y="1829"/>
                  </a:lnTo>
                  <a:lnTo>
                    <a:pt x="183" y="1829"/>
                  </a:lnTo>
                  <a:lnTo>
                    <a:pt x="205" y="1841"/>
                  </a:lnTo>
                  <a:lnTo>
                    <a:pt x="230" y="1852"/>
                  </a:lnTo>
                  <a:lnTo>
                    <a:pt x="263" y="1863"/>
                  </a:lnTo>
                  <a:lnTo>
                    <a:pt x="304" y="1874"/>
                  </a:lnTo>
                  <a:lnTo>
                    <a:pt x="355" y="1885"/>
                  </a:lnTo>
                  <a:lnTo>
                    <a:pt x="385" y="1889"/>
                  </a:lnTo>
                  <a:lnTo>
                    <a:pt x="414" y="1893"/>
                  </a:lnTo>
                  <a:lnTo>
                    <a:pt x="446" y="1895"/>
                  </a:lnTo>
                  <a:lnTo>
                    <a:pt x="482" y="1895"/>
                  </a:lnTo>
                  <a:lnTo>
                    <a:pt x="482" y="1895"/>
                  </a:lnTo>
                  <a:lnTo>
                    <a:pt x="538" y="1893"/>
                  </a:lnTo>
                  <a:lnTo>
                    <a:pt x="597" y="1887"/>
                  </a:lnTo>
                  <a:lnTo>
                    <a:pt x="657" y="1878"/>
                  </a:lnTo>
                  <a:lnTo>
                    <a:pt x="717" y="1865"/>
                  </a:lnTo>
                  <a:lnTo>
                    <a:pt x="717" y="1865"/>
                  </a:lnTo>
                  <a:lnTo>
                    <a:pt x="724" y="1863"/>
                  </a:lnTo>
                  <a:lnTo>
                    <a:pt x="730" y="1859"/>
                  </a:lnTo>
                  <a:lnTo>
                    <a:pt x="737" y="1854"/>
                  </a:lnTo>
                  <a:lnTo>
                    <a:pt x="741" y="1846"/>
                  </a:lnTo>
                  <a:lnTo>
                    <a:pt x="741" y="1846"/>
                  </a:lnTo>
                  <a:lnTo>
                    <a:pt x="745" y="1841"/>
                  </a:lnTo>
                  <a:lnTo>
                    <a:pt x="747" y="1833"/>
                  </a:lnTo>
                  <a:lnTo>
                    <a:pt x="747" y="1824"/>
                  </a:lnTo>
                  <a:lnTo>
                    <a:pt x="747" y="1816"/>
                  </a:lnTo>
                  <a:lnTo>
                    <a:pt x="747" y="1816"/>
                  </a:lnTo>
                  <a:lnTo>
                    <a:pt x="743" y="1803"/>
                  </a:lnTo>
                  <a:lnTo>
                    <a:pt x="739" y="1762"/>
                  </a:lnTo>
                  <a:lnTo>
                    <a:pt x="739" y="1734"/>
                  </a:lnTo>
                  <a:lnTo>
                    <a:pt x="739" y="1697"/>
                  </a:lnTo>
                  <a:lnTo>
                    <a:pt x="741" y="1654"/>
                  </a:lnTo>
                  <a:lnTo>
                    <a:pt x="745" y="1605"/>
                  </a:lnTo>
                  <a:lnTo>
                    <a:pt x="745" y="1605"/>
                  </a:lnTo>
                  <a:lnTo>
                    <a:pt x="765" y="1613"/>
                  </a:lnTo>
                  <a:lnTo>
                    <a:pt x="784" y="1618"/>
                  </a:lnTo>
                  <a:lnTo>
                    <a:pt x="804" y="1620"/>
                  </a:lnTo>
                  <a:lnTo>
                    <a:pt x="823" y="1622"/>
                  </a:lnTo>
                  <a:lnTo>
                    <a:pt x="823" y="1622"/>
                  </a:lnTo>
                  <a:lnTo>
                    <a:pt x="849" y="1620"/>
                  </a:lnTo>
                  <a:lnTo>
                    <a:pt x="873" y="1615"/>
                  </a:lnTo>
                  <a:lnTo>
                    <a:pt x="898" y="1607"/>
                  </a:lnTo>
                  <a:lnTo>
                    <a:pt x="920" y="1596"/>
                  </a:lnTo>
                  <a:lnTo>
                    <a:pt x="939" y="1581"/>
                  </a:lnTo>
                  <a:lnTo>
                    <a:pt x="956" y="1564"/>
                  </a:lnTo>
                  <a:lnTo>
                    <a:pt x="970" y="1546"/>
                  </a:lnTo>
                  <a:lnTo>
                    <a:pt x="982" y="1525"/>
                  </a:lnTo>
                  <a:lnTo>
                    <a:pt x="982" y="1525"/>
                  </a:lnTo>
                  <a:lnTo>
                    <a:pt x="1000" y="1478"/>
                  </a:lnTo>
                  <a:lnTo>
                    <a:pt x="1019" y="1423"/>
                  </a:lnTo>
                  <a:lnTo>
                    <a:pt x="1036" y="1361"/>
                  </a:lnTo>
                  <a:lnTo>
                    <a:pt x="1051" y="1297"/>
                  </a:lnTo>
                  <a:lnTo>
                    <a:pt x="1051" y="1297"/>
                  </a:lnTo>
                  <a:lnTo>
                    <a:pt x="1075" y="1290"/>
                  </a:lnTo>
                  <a:lnTo>
                    <a:pt x="1097" y="1279"/>
                  </a:lnTo>
                  <a:lnTo>
                    <a:pt x="1097" y="1279"/>
                  </a:lnTo>
                  <a:lnTo>
                    <a:pt x="1120" y="1266"/>
                  </a:lnTo>
                  <a:lnTo>
                    <a:pt x="1142" y="1251"/>
                  </a:lnTo>
                  <a:lnTo>
                    <a:pt x="1161" y="1234"/>
                  </a:lnTo>
                  <a:lnTo>
                    <a:pt x="1178" y="1215"/>
                  </a:lnTo>
                  <a:lnTo>
                    <a:pt x="1194" y="1195"/>
                  </a:lnTo>
                  <a:lnTo>
                    <a:pt x="1207" y="1174"/>
                  </a:lnTo>
                  <a:lnTo>
                    <a:pt x="1219" y="1152"/>
                  </a:lnTo>
                  <a:lnTo>
                    <a:pt x="1228" y="1130"/>
                  </a:lnTo>
                  <a:lnTo>
                    <a:pt x="1234" y="1105"/>
                  </a:lnTo>
                  <a:lnTo>
                    <a:pt x="1237" y="1079"/>
                  </a:lnTo>
                  <a:lnTo>
                    <a:pt x="1241" y="1055"/>
                  </a:lnTo>
                  <a:lnTo>
                    <a:pt x="1239" y="1031"/>
                  </a:lnTo>
                  <a:lnTo>
                    <a:pt x="1237" y="1004"/>
                  </a:lnTo>
                  <a:lnTo>
                    <a:pt x="1232" y="980"/>
                  </a:lnTo>
                  <a:lnTo>
                    <a:pt x="1222" y="954"/>
                  </a:lnTo>
                  <a:lnTo>
                    <a:pt x="1213" y="930"/>
                  </a:lnTo>
                  <a:lnTo>
                    <a:pt x="1213" y="930"/>
                  </a:lnTo>
                  <a:lnTo>
                    <a:pt x="1198" y="906"/>
                  </a:lnTo>
                  <a:lnTo>
                    <a:pt x="1183" y="883"/>
                  </a:lnTo>
                  <a:lnTo>
                    <a:pt x="1165" y="863"/>
                  </a:lnTo>
                  <a:lnTo>
                    <a:pt x="1144" y="846"/>
                  </a:lnTo>
                  <a:lnTo>
                    <a:pt x="1144" y="846"/>
                  </a:lnTo>
                  <a:lnTo>
                    <a:pt x="1157" y="820"/>
                  </a:lnTo>
                  <a:lnTo>
                    <a:pt x="1168" y="792"/>
                  </a:lnTo>
                  <a:lnTo>
                    <a:pt x="1178" y="764"/>
                  </a:lnTo>
                  <a:lnTo>
                    <a:pt x="1187" y="736"/>
                  </a:lnTo>
                  <a:lnTo>
                    <a:pt x="1187" y="736"/>
                  </a:lnTo>
                  <a:lnTo>
                    <a:pt x="1194" y="704"/>
                  </a:lnTo>
                  <a:lnTo>
                    <a:pt x="1200" y="672"/>
                  </a:lnTo>
                  <a:lnTo>
                    <a:pt x="1204" y="641"/>
                  </a:lnTo>
                  <a:lnTo>
                    <a:pt x="1206" y="609"/>
                  </a:lnTo>
                  <a:lnTo>
                    <a:pt x="1206" y="577"/>
                  </a:lnTo>
                  <a:lnTo>
                    <a:pt x="1206" y="544"/>
                  </a:lnTo>
                  <a:lnTo>
                    <a:pt x="1202" y="512"/>
                  </a:lnTo>
                  <a:lnTo>
                    <a:pt x="1198" y="480"/>
                  </a:lnTo>
                  <a:lnTo>
                    <a:pt x="1193" y="448"/>
                  </a:lnTo>
                  <a:lnTo>
                    <a:pt x="1185" y="417"/>
                  </a:lnTo>
                  <a:lnTo>
                    <a:pt x="1176" y="387"/>
                  </a:lnTo>
                  <a:lnTo>
                    <a:pt x="1165" y="355"/>
                  </a:lnTo>
                  <a:lnTo>
                    <a:pt x="1153" y="325"/>
                  </a:lnTo>
                  <a:lnTo>
                    <a:pt x="1140" y="297"/>
                  </a:lnTo>
                  <a:lnTo>
                    <a:pt x="1123" y="267"/>
                  </a:lnTo>
                  <a:lnTo>
                    <a:pt x="1107" y="241"/>
                  </a:lnTo>
                  <a:lnTo>
                    <a:pt x="1107" y="241"/>
                  </a:lnTo>
                  <a:lnTo>
                    <a:pt x="1092" y="217"/>
                  </a:lnTo>
                  <a:lnTo>
                    <a:pt x="1075" y="195"/>
                  </a:lnTo>
                  <a:lnTo>
                    <a:pt x="1058" y="174"/>
                  </a:lnTo>
                  <a:lnTo>
                    <a:pt x="1040" y="154"/>
                  </a:lnTo>
                  <a:lnTo>
                    <a:pt x="1019" y="135"/>
                  </a:lnTo>
                  <a:lnTo>
                    <a:pt x="1000" y="118"/>
                  </a:lnTo>
                  <a:lnTo>
                    <a:pt x="980" y="101"/>
                  </a:lnTo>
                  <a:lnTo>
                    <a:pt x="957" y="86"/>
                  </a:lnTo>
                  <a:lnTo>
                    <a:pt x="935" y="71"/>
                  </a:lnTo>
                  <a:lnTo>
                    <a:pt x="913" y="58"/>
                  </a:lnTo>
                  <a:lnTo>
                    <a:pt x="888" y="47"/>
                  </a:lnTo>
                  <a:lnTo>
                    <a:pt x="864" y="36"/>
                  </a:lnTo>
                  <a:lnTo>
                    <a:pt x="840" y="27"/>
                  </a:lnTo>
                  <a:lnTo>
                    <a:pt x="816" y="19"/>
                  </a:lnTo>
                  <a:lnTo>
                    <a:pt x="789" y="14"/>
                  </a:lnTo>
                  <a:lnTo>
                    <a:pt x="763" y="8"/>
                  </a:lnTo>
                  <a:lnTo>
                    <a:pt x="763" y="8"/>
                  </a:lnTo>
                  <a:lnTo>
                    <a:pt x="717" y="2"/>
                  </a:lnTo>
                  <a:lnTo>
                    <a:pt x="670" y="0"/>
                  </a:lnTo>
                  <a:lnTo>
                    <a:pt x="670" y="0"/>
                  </a:lnTo>
                  <a:lnTo>
                    <a:pt x="627" y="2"/>
                  </a:lnTo>
                  <a:lnTo>
                    <a:pt x="582" y="6"/>
                  </a:lnTo>
                  <a:lnTo>
                    <a:pt x="538" y="15"/>
                  </a:lnTo>
                  <a:lnTo>
                    <a:pt x="493" y="27"/>
                  </a:lnTo>
                  <a:lnTo>
                    <a:pt x="448" y="42"/>
                  </a:lnTo>
                  <a:lnTo>
                    <a:pt x="403" y="60"/>
                  </a:lnTo>
                  <a:lnTo>
                    <a:pt x="360" y="83"/>
                  </a:lnTo>
                  <a:lnTo>
                    <a:pt x="319" y="109"/>
                  </a:lnTo>
                  <a:lnTo>
                    <a:pt x="278" y="139"/>
                  </a:lnTo>
                  <a:lnTo>
                    <a:pt x="241" y="172"/>
                  </a:lnTo>
                  <a:lnTo>
                    <a:pt x="222" y="189"/>
                  </a:lnTo>
                  <a:lnTo>
                    <a:pt x="205" y="209"/>
                  </a:lnTo>
                  <a:lnTo>
                    <a:pt x="189" y="228"/>
                  </a:lnTo>
                  <a:lnTo>
                    <a:pt x="172" y="249"/>
                  </a:lnTo>
                  <a:lnTo>
                    <a:pt x="157" y="271"/>
                  </a:lnTo>
                  <a:lnTo>
                    <a:pt x="142" y="293"/>
                  </a:lnTo>
                  <a:lnTo>
                    <a:pt x="129" y="318"/>
                  </a:lnTo>
                  <a:lnTo>
                    <a:pt x="116" y="342"/>
                  </a:lnTo>
                  <a:lnTo>
                    <a:pt x="105" y="366"/>
                  </a:lnTo>
                  <a:lnTo>
                    <a:pt x="95" y="394"/>
                  </a:lnTo>
                  <a:lnTo>
                    <a:pt x="86" y="420"/>
                  </a:lnTo>
                  <a:lnTo>
                    <a:pt x="77" y="450"/>
                  </a:lnTo>
                  <a:lnTo>
                    <a:pt x="77" y="450"/>
                  </a:lnTo>
                  <a:lnTo>
                    <a:pt x="65" y="497"/>
                  </a:lnTo>
                  <a:lnTo>
                    <a:pt x="60" y="544"/>
                  </a:lnTo>
                  <a:lnTo>
                    <a:pt x="56" y="586"/>
                  </a:lnTo>
                  <a:lnTo>
                    <a:pt x="58" y="629"/>
                  </a:lnTo>
                  <a:lnTo>
                    <a:pt x="62" y="670"/>
                  </a:lnTo>
                  <a:lnTo>
                    <a:pt x="69" y="711"/>
                  </a:lnTo>
                  <a:lnTo>
                    <a:pt x="80" y="749"/>
                  </a:lnTo>
                  <a:lnTo>
                    <a:pt x="93" y="786"/>
                  </a:lnTo>
                  <a:lnTo>
                    <a:pt x="110" y="820"/>
                  </a:lnTo>
                  <a:lnTo>
                    <a:pt x="129" y="853"/>
                  </a:lnTo>
                  <a:lnTo>
                    <a:pt x="151" y="885"/>
                  </a:lnTo>
                  <a:lnTo>
                    <a:pt x="174" y="913"/>
                  </a:lnTo>
                  <a:lnTo>
                    <a:pt x="200" y="941"/>
                  </a:lnTo>
                  <a:lnTo>
                    <a:pt x="226" y="967"/>
                  </a:lnTo>
                  <a:lnTo>
                    <a:pt x="256" y="991"/>
                  </a:lnTo>
                  <a:lnTo>
                    <a:pt x="286" y="1012"/>
                  </a:lnTo>
                  <a:lnTo>
                    <a:pt x="286" y="1012"/>
                  </a:lnTo>
                  <a:lnTo>
                    <a:pt x="248" y="1032"/>
                  </a:lnTo>
                  <a:lnTo>
                    <a:pt x="213" y="1057"/>
                  </a:lnTo>
                  <a:lnTo>
                    <a:pt x="179" y="1083"/>
                  </a:lnTo>
                  <a:lnTo>
                    <a:pt x="148" y="1111"/>
                  </a:lnTo>
                  <a:lnTo>
                    <a:pt x="120" y="1143"/>
                  </a:lnTo>
                  <a:lnTo>
                    <a:pt x="93" y="1176"/>
                  </a:lnTo>
                  <a:lnTo>
                    <a:pt x="71" y="1212"/>
                  </a:lnTo>
                  <a:lnTo>
                    <a:pt x="51" y="1247"/>
                  </a:lnTo>
                  <a:lnTo>
                    <a:pt x="51" y="1247"/>
                  </a:lnTo>
                  <a:close/>
                  <a:moveTo>
                    <a:pt x="663" y="1796"/>
                  </a:moveTo>
                  <a:lnTo>
                    <a:pt x="663" y="1796"/>
                  </a:lnTo>
                  <a:lnTo>
                    <a:pt x="616" y="1805"/>
                  </a:lnTo>
                  <a:lnTo>
                    <a:pt x="569" y="1811"/>
                  </a:lnTo>
                  <a:lnTo>
                    <a:pt x="525" y="1814"/>
                  </a:lnTo>
                  <a:lnTo>
                    <a:pt x="482" y="1814"/>
                  </a:lnTo>
                  <a:lnTo>
                    <a:pt x="482" y="1814"/>
                  </a:lnTo>
                  <a:lnTo>
                    <a:pt x="435" y="1814"/>
                  </a:lnTo>
                  <a:lnTo>
                    <a:pt x="392" y="1809"/>
                  </a:lnTo>
                  <a:lnTo>
                    <a:pt x="353" y="1803"/>
                  </a:lnTo>
                  <a:lnTo>
                    <a:pt x="321" y="1796"/>
                  </a:lnTo>
                  <a:lnTo>
                    <a:pt x="291" y="1788"/>
                  </a:lnTo>
                  <a:lnTo>
                    <a:pt x="269" y="1781"/>
                  </a:lnTo>
                  <a:lnTo>
                    <a:pt x="235" y="1768"/>
                  </a:lnTo>
                  <a:lnTo>
                    <a:pt x="235" y="1768"/>
                  </a:lnTo>
                  <a:lnTo>
                    <a:pt x="233" y="1755"/>
                  </a:lnTo>
                  <a:lnTo>
                    <a:pt x="232" y="1734"/>
                  </a:lnTo>
                  <a:lnTo>
                    <a:pt x="232" y="1704"/>
                  </a:lnTo>
                  <a:lnTo>
                    <a:pt x="233" y="1667"/>
                  </a:lnTo>
                  <a:lnTo>
                    <a:pt x="237" y="1622"/>
                  </a:lnTo>
                  <a:lnTo>
                    <a:pt x="246" y="1564"/>
                  </a:lnTo>
                  <a:lnTo>
                    <a:pt x="260" y="1497"/>
                  </a:lnTo>
                  <a:lnTo>
                    <a:pt x="278" y="1419"/>
                  </a:lnTo>
                  <a:lnTo>
                    <a:pt x="278" y="1419"/>
                  </a:lnTo>
                  <a:lnTo>
                    <a:pt x="288" y="1391"/>
                  </a:lnTo>
                  <a:lnTo>
                    <a:pt x="297" y="1361"/>
                  </a:lnTo>
                  <a:lnTo>
                    <a:pt x="306" y="1335"/>
                  </a:lnTo>
                  <a:lnTo>
                    <a:pt x="317" y="1309"/>
                  </a:lnTo>
                  <a:lnTo>
                    <a:pt x="344" y="1260"/>
                  </a:lnTo>
                  <a:lnTo>
                    <a:pt x="370" y="1215"/>
                  </a:lnTo>
                  <a:lnTo>
                    <a:pt x="399" y="1174"/>
                  </a:lnTo>
                  <a:lnTo>
                    <a:pt x="427" y="1139"/>
                  </a:lnTo>
                  <a:lnTo>
                    <a:pt x="457" y="1107"/>
                  </a:lnTo>
                  <a:lnTo>
                    <a:pt x="483" y="1079"/>
                  </a:lnTo>
                  <a:lnTo>
                    <a:pt x="483" y="1079"/>
                  </a:lnTo>
                  <a:lnTo>
                    <a:pt x="491" y="1072"/>
                  </a:lnTo>
                  <a:lnTo>
                    <a:pt x="495" y="1062"/>
                  </a:lnTo>
                  <a:lnTo>
                    <a:pt x="497" y="1051"/>
                  </a:lnTo>
                  <a:lnTo>
                    <a:pt x="497" y="1042"/>
                  </a:lnTo>
                  <a:lnTo>
                    <a:pt x="497" y="1042"/>
                  </a:lnTo>
                  <a:lnTo>
                    <a:pt x="493" y="1032"/>
                  </a:lnTo>
                  <a:lnTo>
                    <a:pt x="485" y="1023"/>
                  </a:lnTo>
                  <a:lnTo>
                    <a:pt x="478" y="1018"/>
                  </a:lnTo>
                  <a:lnTo>
                    <a:pt x="469" y="1012"/>
                  </a:lnTo>
                  <a:lnTo>
                    <a:pt x="469" y="1012"/>
                  </a:lnTo>
                  <a:lnTo>
                    <a:pt x="442" y="1004"/>
                  </a:lnTo>
                  <a:lnTo>
                    <a:pt x="416" y="993"/>
                  </a:lnTo>
                  <a:lnTo>
                    <a:pt x="392" y="984"/>
                  </a:lnTo>
                  <a:lnTo>
                    <a:pt x="370" y="971"/>
                  </a:lnTo>
                  <a:lnTo>
                    <a:pt x="347" y="960"/>
                  </a:lnTo>
                  <a:lnTo>
                    <a:pt x="327" y="947"/>
                  </a:lnTo>
                  <a:lnTo>
                    <a:pt x="306" y="934"/>
                  </a:lnTo>
                  <a:lnTo>
                    <a:pt x="288" y="919"/>
                  </a:lnTo>
                  <a:lnTo>
                    <a:pt x="271" y="904"/>
                  </a:lnTo>
                  <a:lnTo>
                    <a:pt x="256" y="889"/>
                  </a:lnTo>
                  <a:lnTo>
                    <a:pt x="241" y="872"/>
                  </a:lnTo>
                  <a:lnTo>
                    <a:pt x="226" y="855"/>
                  </a:lnTo>
                  <a:lnTo>
                    <a:pt x="213" y="838"/>
                  </a:lnTo>
                  <a:lnTo>
                    <a:pt x="202" y="822"/>
                  </a:lnTo>
                  <a:lnTo>
                    <a:pt x="181" y="784"/>
                  </a:lnTo>
                  <a:lnTo>
                    <a:pt x="164" y="747"/>
                  </a:lnTo>
                  <a:lnTo>
                    <a:pt x="153" y="708"/>
                  </a:lnTo>
                  <a:lnTo>
                    <a:pt x="144" y="669"/>
                  </a:lnTo>
                  <a:lnTo>
                    <a:pt x="138" y="629"/>
                  </a:lnTo>
                  <a:lnTo>
                    <a:pt x="138" y="588"/>
                  </a:lnTo>
                  <a:lnTo>
                    <a:pt x="140" y="549"/>
                  </a:lnTo>
                  <a:lnTo>
                    <a:pt x="146" y="508"/>
                  </a:lnTo>
                  <a:lnTo>
                    <a:pt x="155" y="471"/>
                  </a:lnTo>
                  <a:lnTo>
                    <a:pt x="155" y="471"/>
                  </a:lnTo>
                  <a:lnTo>
                    <a:pt x="161" y="445"/>
                  </a:lnTo>
                  <a:lnTo>
                    <a:pt x="170" y="422"/>
                  </a:lnTo>
                  <a:lnTo>
                    <a:pt x="179" y="398"/>
                  </a:lnTo>
                  <a:lnTo>
                    <a:pt x="189" y="376"/>
                  </a:lnTo>
                  <a:lnTo>
                    <a:pt x="200" y="355"/>
                  </a:lnTo>
                  <a:lnTo>
                    <a:pt x="211" y="335"/>
                  </a:lnTo>
                  <a:lnTo>
                    <a:pt x="237" y="295"/>
                  </a:lnTo>
                  <a:lnTo>
                    <a:pt x="265" y="262"/>
                  </a:lnTo>
                  <a:lnTo>
                    <a:pt x="297" y="228"/>
                  </a:lnTo>
                  <a:lnTo>
                    <a:pt x="329" y="200"/>
                  </a:lnTo>
                  <a:lnTo>
                    <a:pt x="364" y="174"/>
                  </a:lnTo>
                  <a:lnTo>
                    <a:pt x="401" y="152"/>
                  </a:lnTo>
                  <a:lnTo>
                    <a:pt x="439" y="133"/>
                  </a:lnTo>
                  <a:lnTo>
                    <a:pt x="476" y="116"/>
                  </a:lnTo>
                  <a:lnTo>
                    <a:pt x="515" y="103"/>
                  </a:lnTo>
                  <a:lnTo>
                    <a:pt x="554" y="94"/>
                  </a:lnTo>
                  <a:lnTo>
                    <a:pt x="594" y="86"/>
                  </a:lnTo>
                  <a:lnTo>
                    <a:pt x="633" y="81"/>
                  </a:lnTo>
                  <a:lnTo>
                    <a:pt x="670" y="81"/>
                  </a:lnTo>
                  <a:lnTo>
                    <a:pt x="670" y="81"/>
                  </a:lnTo>
                  <a:lnTo>
                    <a:pt x="711" y="83"/>
                  </a:lnTo>
                  <a:lnTo>
                    <a:pt x="750" y="86"/>
                  </a:lnTo>
                  <a:lnTo>
                    <a:pt x="750" y="86"/>
                  </a:lnTo>
                  <a:lnTo>
                    <a:pt x="773" y="92"/>
                  </a:lnTo>
                  <a:lnTo>
                    <a:pt x="793" y="96"/>
                  </a:lnTo>
                  <a:lnTo>
                    <a:pt x="816" y="103"/>
                  </a:lnTo>
                  <a:lnTo>
                    <a:pt x="836" y="111"/>
                  </a:lnTo>
                  <a:lnTo>
                    <a:pt x="857" y="120"/>
                  </a:lnTo>
                  <a:lnTo>
                    <a:pt x="875" y="129"/>
                  </a:lnTo>
                  <a:lnTo>
                    <a:pt x="894" y="140"/>
                  </a:lnTo>
                  <a:lnTo>
                    <a:pt x="914" y="152"/>
                  </a:lnTo>
                  <a:lnTo>
                    <a:pt x="931" y="165"/>
                  </a:lnTo>
                  <a:lnTo>
                    <a:pt x="950" y="180"/>
                  </a:lnTo>
                  <a:lnTo>
                    <a:pt x="967" y="195"/>
                  </a:lnTo>
                  <a:lnTo>
                    <a:pt x="982" y="209"/>
                  </a:lnTo>
                  <a:lnTo>
                    <a:pt x="998" y="228"/>
                  </a:lnTo>
                  <a:lnTo>
                    <a:pt x="1013" y="245"/>
                  </a:lnTo>
                  <a:lnTo>
                    <a:pt x="1026" y="264"/>
                  </a:lnTo>
                  <a:lnTo>
                    <a:pt x="1041" y="284"/>
                  </a:lnTo>
                  <a:lnTo>
                    <a:pt x="1041" y="284"/>
                  </a:lnTo>
                  <a:lnTo>
                    <a:pt x="1054" y="308"/>
                  </a:lnTo>
                  <a:lnTo>
                    <a:pt x="1067" y="333"/>
                  </a:lnTo>
                  <a:lnTo>
                    <a:pt x="1081" y="359"/>
                  </a:lnTo>
                  <a:lnTo>
                    <a:pt x="1092" y="383"/>
                  </a:lnTo>
                  <a:lnTo>
                    <a:pt x="1099" y="411"/>
                  </a:lnTo>
                  <a:lnTo>
                    <a:pt x="1109" y="437"/>
                  </a:lnTo>
                  <a:lnTo>
                    <a:pt x="1114" y="465"/>
                  </a:lnTo>
                  <a:lnTo>
                    <a:pt x="1120" y="493"/>
                  </a:lnTo>
                  <a:lnTo>
                    <a:pt x="1123" y="521"/>
                  </a:lnTo>
                  <a:lnTo>
                    <a:pt x="1125" y="549"/>
                  </a:lnTo>
                  <a:lnTo>
                    <a:pt x="1127" y="577"/>
                  </a:lnTo>
                  <a:lnTo>
                    <a:pt x="1125" y="605"/>
                  </a:lnTo>
                  <a:lnTo>
                    <a:pt x="1123" y="633"/>
                  </a:lnTo>
                  <a:lnTo>
                    <a:pt x="1120" y="659"/>
                  </a:lnTo>
                  <a:lnTo>
                    <a:pt x="1116" y="687"/>
                  </a:lnTo>
                  <a:lnTo>
                    <a:pt x="1109" y="715"/>
                  </a:lnTo>
                  <a:lnTo>
                    <a:pt x="1109" y="715"/>
                  </a:lnTo>
                  <a:lnTo>
                    <a:pt x="1103" y="739"/>
                  </a:lnTo>
                  <a:lnTo>
                    <a:pt x="1094" y="762"/>
                  </a:lnTo>
                  <a:lnTo>
                    <a:pt x="1086" y="784"/>
                  </a:lnTo>
                  <a:lnTo>
                    <a:pt x="1075" y="805"/>
                  </a:lnTo>
                  <a:lnTo>
                    <a:pt x="1075" y="805"/>
                  </a:lnTo>
                  <a:lnTo>
                    <a:pt x="1053" y="797"/>
                  </a:lnTo>
                  <a:lnTo>
                    <a:pt x="1028" y="792"/>
                  </a:lnTo>
                  <a:lnTo>
                    <a:pt x="1004" y="788"/>
                  </a:lnTo>
                  <a:lnTo>
                    <a:pt x="980" y="788"/>
                  </a:lnTo>
                  <a:lnTo>
                    <a:pt x="980" y="788"/>
                  </a:lnTo>
                  <a:lnTo>
                    <a:pt x="950" y="790"/>
                  </a:lnTo>
                  <a:lnTo>
                    <a:pt x="920" y="794"/>
                  </a:lnTo>
                  <a:lnTo>
                    <a:pt x="892" y="803"/>
                  </a:lnTo>
                  <a:lnTo>
                    <a:pt x="864" y="814"/>
                  </a:lnTo>
                  <a:lnTo>
                    <a:pt x="864" y="814"/>
                  </a:lnTo>
                  <a:lnTo>
                    <a:pt x="840" y="827"/>
                  </a:lnTo>
                  <a:lnTo>
                    <a:pt x="819" y="842"/>
                  </a:lnTo>
                  <a:lnTo>
                    <a:pt x="801" y="859"/>
                  </a:lnTo>
                  <a:lnTo>
                    <a:pt x="784" y="878"/>
                  </a:lnTo>
                  <a:lnTo>
                    <a:pt x="767" y="898"/>
                  </a:lnTo>
                  <a:lnTo>
                    <a:pt x="754" y="919"/>
                  </a:lnTo>
                  <a:lnTo>
                    <a:pt x="743" y="941"/>
                  </a:lnTo>
                  <a:lnTo>
                    <a:pt x="733" y="965"/>
                  </a:lnTo>
                  <a:lnTo>
                    <a:pt x="733" y="965"/>
                  </a:lnTo>
                  <a:lnTo>
                    <a:pt x="726" y="991"/>
                  </a:lnTo>
                  <a:lnTo>
                    <a:pt x="722" y="1016"/>
                  </a:lnTo>
                  <a:lnTo>
                    <a:pt x="720" y="1042"/>
                  </a:lnTo>
                  <a:lnTo>
                    <a:pt x="720" y="1066"/>
                  </a:lnTo>
                  <a:lnTo>
                    <a:pt x="724" y="1092"/>
                  </a:lnTo>
                  <a:lnTo>
                    <a:pt x="730" y="1116"/>
                  </a:lnTo>
                  <a:lnTo>
                    <a:pt x="737" y="1141"/>
                  </a:lnTo>
                  <a:lnTo>
                    <a:pt x="748" y="1165"/>
                  </a:lnTo>
                  <a:lnTo>
                    <a:pt x="748" y="1165"/>
                  </a:lnTo>
                  <a:lnTo>
                    <a:pt x="756" y="1178"/>
                  </a:lnTo>
                  <a:lnTo>
                    <a:pt x="765" y="1193"/>
                  </a:lnTo>
                  <a:lnTo>
                    <a:pt x="765" y="1193"/>
                  </a:lnTo>
                  <a:lnTo>
                    <a:pt x="745" y="1251"/>
                  </a:lnTo>
                  <a:lnTo>
                    <a:pt x="724" y="1316"/>
                  </a:lnTo>
                  <a:lnTo>
                    <a:pt x="702" y="1398"/>
                  </a:lnTo>
                  <a:lnTo>
                    <a:pt x="691" y="1443"/>
                  </a:lnTo>
                  <a:lnTo>
                    <a:pt x="679" y="1492"/>
                  </a:lnTo>
                  <a:lnTo>
                    <a:pt x="670" y="1542"/>
                  </a:lnTo>
                  <a:lnTo>
                    <a:pt x="664" y="1592"/>
                  </a:lnTo>
                  <a:lnTo>
                    <a:pt x="659" y="1645"/>
                  </a:lnTo>
                  <a:lnTo>
                    <a:pt x="657" y="1697"/>
                  </a:lnTo>
                  <a:lnTo>
                    <a:pt x="657" y="1747"/>
                  </a:lnTo>
                  <a:lnTo>
                    <a:pt x="663" y="1796"/>
                  </a:lnTo>
                  <a:lnTo>
                    <a:pt x="663" y="1796"/>
                  </a:lnTo>
                  <a:close/>
                  <a:moveTo>
                    <a:pt x="1142" y="965"/>
                  </a:moveTo>
                  <a:lnTo>
                    <a:pt x="1142" y="965"/>
                  </a:lnTo>
                  <a:lnTo>
                    <a:pt x="1150" y="982"/>
                  </a:lnTo>
                  <a:lnTo>
                    <a:pt x="1155" y="1001"/>
                  </a:lnTo>
                  <a:lnTo>
                    <a:pt x="1159" y="1018"/>
                  </a:lnTo>
                  <a:lnTo>
                    <a:pt x="1161" y="1034"/>
                  </a:lnTo>
                  <a:lnTo>
                    <a:pt x="1161" y="1053"/>
                  </a:lnTo>
                  <a:lnTo>
                    <a:pt x="1159" y="1070"/>
                  </a:lnTo>
                  <a:lnTo>
                    <a:pt x="1155" y="1087"/>
                  </a:lnTo>
                  <a:lnTo>
                    <a:pt x="1151" y="1103"/>
                  </a:lnTo>
                  <a:lnTo>
                    <a:pt x="1146" y="1120"/>
                  </a:lnTo>
                  <a:lnTo>
                    <a:pt x="1137" y="1135"/>
                  </a:lnTo>
                  <a:lnTo>
                    <a:pt x="1129" y="1150"/>
                  </a:lnTo>
                  <a:lnTo>
                    <a:pt x="1118" y="1165"/>
                  </a:lnTo>
                  <a:lnTo>
                    <a:pt x="1105" y="1176"/>
                  </a:lnTo>
                  <a:lnTo>
                    <a:pt x="1092" y="1189"/>
                  </a:lnTo>
                  <a:lnTo>
                    <a:pt x="1077" y="1199"/>
                  </a:lnTo>
                  <a:lnTo>
                    <a:pt x="1062" y="1208"/>
                  </a:lnTo>
                  <a:lnTo>
                    <a:pt x="1062" y="1208"/>
                  </a:lnTo>
                  <a:lnTo>
                    <a:pt x="1036" y="1219"/>
                  </a:lnTo>
                  <a:lnTo>
                    <a:pt x="1010" y="1225"/>
                  </a:lnTo>
                  <a:lnTo>
                    <a:pt x="1010" y="1225"/>
                  </a:lnTo>
                  <a:lnTo>
                    <a:pt x="998" y="1228"/>
                  </a:lnTo>
                  <a:lnTo>
                    <a:pt x="989" y="1236"/>
                  </a:lnTo>
                  <a:lnTo>
                    <a:pt x="982" y="1245"/>
                  </a:lnTo>
                  <a:lnTo>
                    <a:pt x="978" y="1256"/>
                  </a:lnTo>
                  <a:lnTo>
                    <a:pt x="978" y="1256"/>
                  </a:lnTo>
                  <a:lnTo>
                    <a:pt x="965" y="1320"/>
                  </a:lnTo>
                  <a:lnTo>
                    <a:pt x="946" y="1385"/>
                  </a:lnTo>
                  <a:lnTo>
                    <a:pt x="928" y="1445"/>
                  </a:lnTo>
                  <a:lnTo>
                    <a:pt x="909" y="1493"/>
                  </a:lnTo>
                  <a:lnTo>
                    <a:pt x="909" y="1493"/>
                  </a:lnTo>
                  <a:lnTo>
                    <a:pt x="903" y="1505"/>
                  </a:lnTo>
                  <a:lnTo>
                    <a:pt x="896" y="1514"/>
                  </a:lnTo>
                  <a:lnTo>
                    <a:pt x="886" y="1521"/>
                  </a:lnTo>
                  <a:lnTo>
                    <a:pt x="875" y="1529"/>
                  </a:lnTo>
                  <a:lnTo>
                    <a:pt x="864" y="1534"/>
                  </a:lnTo>
                  <a:lnTo>
                    <a:pt x="851" y="1538"/>
                  </a:lnTo>
                  <a:lnTo>
                    <a:pt x="838" y="1542"/>
                  </a:lnTo>
                  <a:lnTo>
                    <a:pt x="823" y="1542"/>
                  </a:lnTo>
                  <a:lnTo>
                    <a:pt x="823" y="1542"/>
                  </a:lnTo>
                  <a:lnTo>
                    <a:pt x="810" y="1542"/>
                  </a:lnTo>
                  <a:lnTo>
                    <a:pt x="793" y="1538"/>
                  </a:lnTo>
                  <a:lnTo>
                    <a:pt x="776" y="1533"/>
                  </a:lnTo>
                  <a:lnTo>
                    <a:pt x="758" y="1523"/>
                  </a:lnTo>
                  <a:lnTo>
                    <a:pt x="758" y="1523"/>
                  </a:lnTo>
                  <a:lnTo>
                    <a:pt x="804" y="1391"/>
                  </a:lnTo>
                  <a:lnTo>
                    <a:pt x="804" y="1391"/>
                  </a:lnTo>
                  <a:lnTo>
                    <a:pt x="834" y="1301"/>
                  </a:lnTo>
                  <a:lnTo>
                    <a:pt x="864" y="1221"/>
                  </a:lnTo>
                  <a:lnTo>
                    <a:pt x="864" y="1221"/>
                  </a:lnTo>
                  <a:lnTo>
                    <a:pt x="864" y="1217"/>
                  </a:lnTo>
                  <a:lnTo>
                    <a:pt x="864" y="1217"/>
                  </a:lnTo>
                  <a:lnTo>
                    <a:pt x="866" y="1206"/>
                  </a:lnTo>
                  <a:lnTo>
                    <a:pt x="866" y="1195"/>
                  </a:lnTo>
                  <a:lnTo>
                    <a:pt x="862" y="1185"/>
                  </a:lnTo>
                  <a:lnTo>
                    <a:pt x="855" y="1176"/>
                  </a:lnTo>
                  <a:lnTo>
                    <a:pt x="855" y="1176"/>
                  </a:lnTo>
                  <a:lnTo>
                    <a:pt x="844" y="1165"/>
                  </a:lnTo>
                  <a:lnTo>
                    <a:pt x="834" y="1154"/>
                  </a:lnTo>
                  <a:lnTo>
                    <a:pt x="827" y="1141"/>
                  </a:lnTo>
                  <a:lnTo>
                    <a:pt x="819" y="1128"/>
                  </a:lnTo>
                  <a:lnTo>
                    <a:pt x="819" y="1128"/>
                  </a:lnTo>
                  <a:lnTo>
                    <a:pt x="812" y="1113"/>
                  </a:lnTo>
                  <a:lnTo>
                    <a:pt x="806" y="1096"/>
                  </a:lnTo>
                  <a:lnTo>
                    <a:pt x="803" y="1077"/>
                  </a:lnTo>
                  <a:lnTo>
                    <a:pt x="801" y="1060"/>
                  </a:lnTo>
                  <a:lnTo>
                    <a:pt x="801" y="1044"/>
                  </a:lnTo>
                  <a:lnTo>
                    <a:pt x="801" y="1025"/>
                  </a:lnTo>
                  <a:lnTo>
                    <a:pt x="804" y="1008"/>
                  </a:lnTo>
                  <a:lnTo>
                    <a:pt x="810" y="991"/>
                  </a:lnTo>
                  <a:lnTo>
                    <a:pt x="810" y="991"/>
                  </a:lnTo>
                  <a:lnTo>
                    <a:pt x="816" y="975"/>
                  </a:lnTo>
                  <a:lnTo>
                    <a:pt x="823" y="958"/>
                  </a:lnTo>
                  <a:lnTo>
                    <a:pt x="832" y="943"/>
                  </a:lnTo>
                  <a:lnTo>
                    <a:pt x="844" y="930"/>
                  </a:lnTo>
                  <a:lnTo>
                    <a:pt x="857" y="917"/>
                  </a:lnTo>
                  <a:lnTo>
                    <a:pt x="870" y="906"/>
                  </a:lnTo>
                  <a:lnTo>
                    <a:pt x="883" y="894"/>
                  </a:lnTo>
                  <a:lnTo>
                    <a:pt x="900" y="887"/>
                  </a:lnTo>
                  <a:lnTo>
                    <a:pt x="900" y="887"/>
                  </a:lnTo>
                  <a:lnTo>
                    <a:pt x="918" y="878"/>
                  </a:lnTo>
                  <a:lnTo>
                    <a:pt x="939" y="872"/>
                  </a:lnTo>
                  <a:lnTo>
                    <a:pt x="959" y="868"/>
                  </a:lnTo>
                  <a:lnTo>
                    <a:pt x="980" y="866"/>
                  </a:lnTo>
                  <a:lnTo>
                    <a:pt x="980" y="866"/>
                  </a:lnTo>
                  <a:lnTo>
                    <a:pt x="1006" y="868"/>
                  </a:lnTo>
                  <a:lnTo>
                    <a:pt x="1030" y="874"/>
                  </a:lnTo>
                  <a:lnTo>
                    <a:pt x="1053" y="881"/>
                  </a:lnTo>
                  <a:lnTo>
                    <a:pt x="1075" y="894"/>
                  </a:lnTo>
                  <a:lnTo>
                    <a:pt x="1095" y="907"/>
                  </a:lnTo>
                  <a:lnTo>
                    <a:pt x="1112" y="924"/>
                  </a:lnTo>
                  <a:lnTo>
                    <a:pt x="1129" y="945"/>
                  </a:lnTo>
                  <a:lnTo>
                    <a:pt x="1142" y="965"/>
                  </a:lnTo>
                  <a:lnTo>
                    <a:pt x="1142" y="965"/>
                  </a:lnTo>
                  <a:close/>
                  <a:moveTo>
                    <a:pt x="385" y="1066"/>
                  </a:moveTo>
                  <a:lnTo>
                    <a:pt x="385" y="1066"/>
                  </a:lnTo>
                  <a:lnTo>
                    <a:pt x="358" y="1098"/>
                  </a:lnTo>
                  <a:lnTo>
                    <a:pt x="332" y="1130"/>
                  </a:lnTo>
                  <a:lnTo>
                    <a:pt x="306" y="1167"/>
                  </a:lnTo>
                  <a:lnTo>
                    <a:pt x="282" y="1206"/>
                  </a:lnTo>
                  <a:lnTo>
                    <a:pt x="258" y="1251"/>
                  </a:lnTo>
                  <a:lnTo>
                    <a:pt x="237" y="1296"/>
                  </a:lnTo>
                  <a:lnTo>
                    <a:pt x="217" y="1346"/>
                  </a:lnTo>
                  <a:lnTo>
                    <a:pt x="202" y="1398"/>
                  </a:lnTo>
                  <a:lnTo>
                    <a:pt x="202" y="1398"/>
                  </a:lnTo>
                  <a:lnTo>
                    <a:pt x="181" y="1480"/>
                  </a:lnTo>
                  <a:lnTo>
                    <a:pt x="168" y="1549"/>
                  </a:lnTo>
                  <a:lnTo>
                    <a:pt x="159" y="1611"/>
                  </a:lnTo>
                  <a:lnTo>
                    <a:pt x="153" y="1661"/>
                  </a:lnTo>
                  <a:lnTo>
                    <a:pt x="153" y="1661"/>
                  </a:lnTo>
                  <a:lnTo>
                    <a:pt x="136" y="1637"/>
                  </a:lnTo>
                  <a:lnTo>
                    <a:pt x="121" y="1615"/>
                  </a:lnTo>
                  <a:lnTo>
                    <a:pt x="108" y="1590"/>
                  </a:lnTo>
                  <a:lnTo>
                    <a:pt x="99" y="1566"/>
                  </a:lnTo>
                  <a:lnTo>
                    <a:pt x="92" y="1540"/>
                  </a:lnTo>
                  <a:lnTo>
                    <a:pt x="86" y="1516"/>
                  </a:lnTo>
                  <a:lnTo>
                    <a:pt x="82" y="1492"/>
                  </a:lnTo>
                  <a:lnTo>
                    <a:pt x="80" y="1467"/>
                  </a:lnTo>
                  <a:lnTo>
                    <a:pt x="80" y="1443"/>
                  </a:lnTo>
                  <a:lnTo>
                    <a:pt x="82" y="1419"/>
                  </a:lnTo>
                  <a:lnTo>
                    <a:pt x="84" y="1395"/>
                  </a:lnTo>
                  <a:lnTo>
                    <a:pt x="90" y="1370"/>
                  </a:lnTo>
                  <a:lnTo>
                    <a:pt x="95" y="1348"/>
                  </a:lnTo>
                  <a:lnTo>
                    <a:pt x="103" y="1325"/>
                  </a:lnTo>
                  <a:lnTo>
                    <a:pt x="112" y="1303"/>
                  </a:lnTo>
                  <a:lnTo>
                    <a:pt x="121" y="1283"/>
                  </a:lnTo>
                  <a:lnTo>
                    <a:pt x="121" y="1283"/>
                  </a:lnTo>
                  <a:lnTo>
                    <a:pt x="135" y="1260"/>
                  </a:lnTo>
                  <a:lnTo>
                    <a:pt x="148" y="1238"/>
                  </a:lnTo>
                  <a:lnTo>
                    <a:pt x="161" y="1217"/>
                  </a:lnTo>
                  <a:lnTo>
                    <a:pt x="176" y="1199"/>
                  </a:lnTo>
                  <a:lnTo>
                    <a:pt x="189" y="1182"/>
                  </a:lnTo>
                  <a:lnTo>
                    <a:pt x="205" y="1165"/>
                  </a:lnTo>
                  <a:lnTo>
                    <a:pt x="220" y="1150"/>
                  </a:lnTo>
                  <a:lnTo>
                    <a:pt x="237" y="1135"/>
                  </a:lnTo>
                  <a:lnTo>
                    <a:pt x="254" y="1122"/>
                  </a:lnTo>
                  <a:lnTo>
                    <a:pt x="271" y="1111"/>
                  </a:lnTo>
                  <a:lnTo>
                    <a:pt x="306" y="1090"/>
                  </a:lnTo>
                  <a:lnTo>
                    <a:pt x="342" y="1075"/>
                  </a:lnTo>
                  <a:lnTo>
                    <a:pt x="377" y="1064"/>
                  </a:lnTo>
                  <a:lnTo>
                    <a:pt x="377" y="1064"/>
                  </a:lnTo>
                  <a:lnTo>
                    <a:pt x="385" y="1066"/>
                  </a:lnTo>
                  <a:lnTo>
                    <a:pt x="385" y="10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 name="Freeform 303"/>
            <p:cNvSpPr/>
            <p:nvPr/>
          </p:nvSpPr>
          <p:spPr bwMode="auto">
            <a:xfrm>
              <a:off x="-471132" y="4198971"/>
              <a:ext cx="60531" cy="99444"/>
            </a:xfrm>
            <a:custGeom>
              <a:avLst/>
              <a:gdLst>
                <a:gd name="T0" fmla="*/ 54 w 114"/>
                <a:gd name="T1" fmla="*/ 185 h 185"/>
                <a:gd name="T2" fmla="*/ 54 w 114"/>
                <a:gd name="T3" fmla="*/ 185 h 185"/>
                <a:gd name="T4" fmla="*/ 65 w 114"/>
                <a:gd name="T5" fmla="*/ 185 h 185"/>
                <a:gd name="T6" fmla="*/ 77 w 114"/>
                <a:gd name="T7" fmla="*/ 181 h 185"/>
                <a:gd name="T8" fmla="*/ 86 w 114"/>
                <a:gd name="T9" fmla="*/ 176 h 185"/>
                <a:gd name="T10" fmla="*/ 95 w 114"/>
                <a:gd name="T11" fmla="*/ 170 h 185"/>
                <a:gd name="T12" fmla="*/ 101 w 114"/>
                <a:gd name="T13" fmla="*/ 161 h 185"/>
                <a:gd name="T14" fmla="*/ 107 w 114"/>
                <a:gd name="T15" fmla="*/ 152 h 185"/>
                <a:gd name="T16" fmla="*/ 110 w 114"/>
                <a:gd name="T17" fmla="*/ 140 h 185"/>
                <a:gd name="T18" fmla="*/ 112 w 114"/>
                <a:gd name="T19" fmla="*/ 129 h 185"/>
                <a:gd name="T20" fmla="*/ 114 w 114"/>
                <a:gd name="T21" fmla="*/ 58 h 185"/>
                <a:gd name="T22" fmla="*/ 114 w 114"/>
                <a:gd name="T23" fmla="*/ 58 h 185"/>
                <a:gd name="T24" fmla="*/ 112 w 114"/>
                <a:gd name="T25" fmla="*/ 47 h 185"/>
                <a:gd name="T26" fmla="*/ 110 w 114"/>
                <a:gd name="T27" fmla="*/ 36 h 185"/>
                <a:gd name="T28" fmla="*/ 105 w 114"/>
                <a:gd name="T29" fmla="*/ 27 h 185"/>
                <a:gd name="T30" fmla="*/ 99 w 114"/>
                <a:gd name="T31" fmla="*/ 17 h 185"/>
                <a:gd name="T32" fmla="*/ 90 w 114"/>
                <a:gd name="T33" fmla="*/ 12 h 185"/>
                <a:gd name="T34" fmla="*/ 80 w 114"/>
                <a:gd name="T35" fmla="*/ 6 h 185"/>
                <a:gd name="T36" fmla="*/ 71 w 114"/>
                <a:gd name="T37" fmla="*/ 2 h 185"/>
                <a:gd name="T38" fmla="*/ 60 w 114"/>
                <a:gd name="T39" fmla="*/ 0 h 185"/>
                <a:gd name="T40" fmla="*/ 60 w 114"/>
                <a:gd name="T41" fmla="*/ 0 h 185"/>
                <a:gd name="T42" fmla="*/ 49 w 114"/>
                <a:gd name="T43" fmla="*/ 0 h 185"/>
                <a:gd name="T44" fmla="*/ 37 w 114"/>
                <a:gd name="T45" fmla="*/ 4 h 185"/>
                <a:gd name="T46" fmla="*/ 28 w 114"/>
                <a:gd name="T47" fmla="*/ 10 h 185"/>
                <a:gd name="T48" fmla="*/ 19 w 114"/>
                <a:gd name="T49" fmla="*/ 15 h 185"/>
                <a:gd name="T50" fmla="*/ 13 w 114"/>
                <a:gd name="T51" fmla="*/ 25 h 185"/>
                <a:gd name="T52" fmla="*/ 8 w 114"/>
                <a:gd name="T53" fmla="*/ 34 h 185"/>
                <a:gd name="T54" fmla="*/ 4 w 114"/>
                <a:gd name="T55" fmla="*/ 45 h 185"/>
                <a:gd name="T56" fmla="*/ 2 w 114"/>
                <a:gd name="T57" fmla="*/ 56 h 185"/>
                <a:gd name="T58" fmla="*/ 0 w 114"/>
                <a:gd name="T59" fmla="*/ 127 h 185"/>
                <a:gd name="T60" fmla="*/ 0 w 114"/>
                <a:gd name="T61" fmla="*/ 127 h 185"/>
                <a:gd name="T62" fmla="*/ 2 w 114"/>
                <a:gd name="T63" fmla="*/ 139 h 185"/>
                <a:gd name="T64" fmla="*/ 4 w 114"/>
                <a:gd name="T65" fmla="*/ 150 h 185"/>
                <a:gd name="T66" fmla="*/ 9 w 114"/>
                <a:gd name="T67" fmla="*/ 159 h 185"/>
                <a:gd name="T68" fmla="*/ 15 w 114"/>
                <a:gd name="T69" fmla="*/ 168 h 185"/>
                <a:gd name="T70" fmla="*/ 23 w 114"/>
                <a:gd name="T71" fmla="*/ 176 h 185"/>
                <a:gd name="T72" fmla="*/ 32 w 114"/>
                <a:gd name="T73" fmla="*/ 181 h 185"/>
                <a:gd name="T74" fmla="*/ 43 w 114"/>
                <a:gd name="T75" fmla="*/ 185 h 185"/>
                <a:gd name="T76" fmla="*/ 54 w 114"/>
                <a:gd name="T77" fmla="*/ 185 h 185"/>
                <a:gd name="T78" fmla="*/ 54 w 114"/>
                <a:gd name="T7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85">
                  <a:moveTo>
                    <a:pt x="54" y="185"/>
                  </a:moveTo>
                  <a:lnTo>
                    <a:pt x="54" y="185"/>
                  </a:lnTo>
                  <a:lnTo>
                    <a:pt x="65" y="185"/>
                  </a:lnTo>
                  <a:lnTo>
                    <a:pt x="77" y="181"/>
                  </a:lnTo>
                  <a:lnTo>
                    <a:pt x="86" y="176"/>
                  </a:lnTo>
                  <a:lnTo>
                    <a:pt x="95" y="170"/>
                  </a:lnTo>
                  <a:lnTo>
                    <a:pt x="101" y="161"/>
                  </a:lnTo>
                  <a:lnTo>
                    <a:pt x="107" y="152"/>
                  </a:lnTo>
                  <a:lnTo>
                    <a:pt x="110" y="140"/>
                  </a:lnTo>
                  <a:lnTo>
                    <a:pt x="112" y="129"/>
                  </a:lnTo>
                  <a:lnTo>
                    <a:pt x="114" y="58"/>
                  </a:lnTo>
                  <a:lnTo>
                    <a:pt x="114" y="58"/>
                  </a:lnTo>
                  <a:lnTo>
                    <a:pt x="112" y="47"/>
                  </a:lnTo>
                  <a:lnTo>
                    <a:pt x="110" y="36"/>
                  </a:lnTo>
                  <a:lnTo>
                    <a:pt x="105" y="27"/>
                  </a:lnTo>
                  <a:lnTo>
                    <a:pt x="99" y="17"/>
                  </a:lnTo>
                  <a:lnTo>
                    <a:pt x="90" y="12"/>
                  </a:lnTo>
                  <a:lnTo>
                    <a:pt x="80" y="6"/>
                  </a:lnTo>
                  <a:lnTo>
                    <a:pt x="71" y="2"/>
                  </a:lnTo>
                  <a:lnTo>
                    <a:pt x="60" y="0"/>
                  </a:lnTo>
                  <a:lnTo>
                    <a:pt x="60" y="0"/>
                  </a:lnTo>
                  <a:lnTo>
                    <a:pt x="49" y="0"/>
                  </a:lnTo>
                  <a:lnTo>
                    <a:pt x="37" y="4"/>
                  </a:lnTo>
                  <a:lnTo>
                    <a:pt x="28" y="10"/>
                  </a:lnTo>
                  <a:lnTo>
                    <a:pt x="19" y="15"/>
                  </a:lnTo>
                  <a:lnTo>
                    <a:pt x="13" y="25"/>
                  </a:lnTo>
                  <a:lnTo>
                    <a:pt x="8" y="34"/>
                  </a:lnTo>
                  <a:lnTo>
                    <a:pt x="4" y="45"/>
                  </a:lnTo>
                  <a:lnTo>
                    <a:pt x="2" y="56"/>
                  </a:lnTo>
                  <a:lnTo>
                    <a:pt x="0" y="127"/>
                  </a:lnTo>
                  <a:lnTo>
                    <a:pt x="0" y="127"/>
                  </a:lnTo>
                  <a:lnTo>
                    <a:pt x="2" y="139"/>
                  </a:lnTo>
                  <a:lnTo>
                    <a:pt x="4" y="150"/>
                  </a:lnTo>
                  <a:lnTo>
                    <a:pt x="9" y="159"/>
                  </a:lnTo>
                  <a:lnTo>
                    <a:pt x="15" y="168"/>
                  </a:lnTo>
                  <a:lnTo>
                    <a:pt x="23" y="176"/>
                  </a:lnTo>
                  <a:lnTo>
                    <a:pt x="32" y="181"/>
                  </a:lnTo>
                  <a:lnTo>
                    <a:pt x="43" y="185"/>
                  </a:lnTo>
                  <a:lnTo>
                    <a:pt x="54" y="185"/>
                  </a:lnTo>
                  <a:lnTo>
                    <a:pt x="54" y="18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 name="Freeform 304"/>
            <p:cNvSpPr/>
            <p:nvPr/>
          </p:nvSpPr>
          <p:spPr bwMode="auto">
            <a:xfrm>
              <a:off x="-678667" y="4229237"/>
              <a:ext cx="60531" cy="99444"/>
            </a:xfrm>
            <a:custGeom>
              <a:avLst/>
              <a:gdLst>
                <a:gd name="T0" fmla="*/ 54 w 112"/>
                <a:gd name="T1" fmla="*/ 185 h 185"/>
                <a:gd name="T2" fmla="*/ 54 w 112"/>
                <a:gd name="T3" fmla="*/ 185 h 185"/>
                <a:gd name="T4" fmla="*/ 65 w 112"/>
                <a:gd name="T5" fmla="*/ 185 h 185"/>
                <a:gd name="T6" fmla="*/ 76 w 112"/>
                <a:gd name="T7" fmla="*/ 181 h 185"/>
                <a:gd name="T8" fmla="*/ 85 w 112"/>
                <a:gd name="T9" fmla="*/ 176 h 185"/>
                <a:gd name="T10" fmla="*/ 93 w 112"/>
                <a:gd name="T11" fmla="*/ 170 h 185"/>
                <a:gd name="T12" fmla="*/ 100 w 112"/>
                <a:gd name="T13" fmla="*/ 161 h 185"/>
                <a:gd name="T14" fmla="*/ 106 w 112"/>
                <a:gd name="T15" fmla="*/ 152 h 185"/>
                <a:gd name="T16" fmla="*/ 110 w 112"/>
                <a:gd name="T17" fmla="*/ 140 h 185"/>
                <a:gd name="T18" fmla="*/ 110 w 112"/>
                <a:gd name="T19" fmla="*/ 129 h 185"/>
                <a:gd name="T20" fmla="*/ 112 w 112"/>
                <a:gd name="T21" fmla="*/ 58 h 185"/>
                <a:gd name="T22" fmla="*/ 112 w 112"/>
                <a:gd name="T23" fmla="*/ 58 h 185"/>
                <a:gd name="T24" fmla="*/ 112 w 112"/>
                <a:gd name="T25" fmla="*/ 47 h 185"/>
                <a:gd name="T26" fmla="*/ 108 w 112"/>
                <a:gd name="T27" fmla="*/ 36 h 185"/>
                <a:gd name="T28" fmla="*/ 104 w 112"/>
                <a:gd name="T29" fmla="*/ 27 h 185"/>
                <a:gd name="T30" fmla="*/ 97 w 112"/>
                <a:gd name="T31" fmla="*/ 17 h 185"/>
                <a:gd name="T32" fmla="*/ 89 w 112"/>
                <a:gd name="T33" fmla="*/ 10 h 185"/>
                <a:gd name="T34" fmla="*/ 80 w 112"/>
                <a:gd name="T35" fmla="*/ 4 h 185"/>
                <a:gd name="T36" fmla="*/ 71 w 112"/>
                <a:gd name="T37" fmla="*/ 2 h 185"/>
                <a:gd name="T38" fmla="*/ 59 w 112"/>
                <a:gd name="T39" fmla="*/ 0 h 185"/>
                <a:gd name="T40" fmla="*/ 59 w 112"/>
                <a:gd name="T41" fmla="*/ 0 h 185"/>
                <a:gd name="T42" fmla="*/ 46 w 112"/>
                <a:gd name="T43" fmla="*/ 0 h 185"/>
                <a:gd name="T44" fmla="*/ 37 w 112"/>
                <a:gd name="T45" fmla="*/ 4 h 185"/>
                <a:gd name="T46" fmla="*/ 26 w 112"/>
                <a:gd name="T47" fmla="*/ 10 h 185"/>
                <a:gd name="T48" fmla="*/ 18 w 112"/>
                <a:gd name="T49" fmla="*/ 15 h 185"/>
                <a:gd name="T50" fmla="*/ 11 w 112"/>
                <a:gd name="T51" fmla="*/ 25 h 185"/>
                <a:gd name="T52" fmla="*/ 7 w 112"/>
                <a:gd name="T53" fmla="*/ 34 h 185"/>
                <a:gd name="T54" fmla="*/ 3 w 112"/>
                <a:gd name="T55" fmla="*/ 45 h 185"/>
                <a:gd name="T56" fmla="*/ 2 w 112"/>
                <a:gd name="T57" fmla="*/ 56 h 185"/>
                <a:gd name="T58" fmla="*/ 0 w 112"/>
                <a:gd name="T59" fmla="*/ 127 h 185"/>
                <a:gd name="T60" fmla="*/ 0 w 112"/>
                <a:gd name="T61" fmla="*/ 127 h 185"/>
                <a:gd name="T62" fmla="*/ 0 w 112"/>
                <a:gd name="T63" fmla="*/ 139 h 185"/>
                <a:gd name="T64" fmla="*/ 3 w 112"/>
                <a:gd name="T65" fmla="*/ 150 h 185"/>
                <a:gd name="T66" fmla="*/ 9 w 112"/>
                <a:gd name="T67" fmla="*/ 159 h 185"/>
                <a:gd name="T68" fmla="*/ 15 w 112"/>
                <a:gd name="T69" fmla="*/ 168 h 185"/>
                <a:gd name="T70" fmla="*/ 22 w 112"/>
                <a:gd name="T71" fmla="*/ 176 h 185"/>
                <a:gd name="T72" fmla="*/ 31 w 112"/>
                <a:gd name="T73" fmla="*/ 181 h 185"/>
                <a:gd name="T74" fmla="*/ 43 w 112"/>
                <a:gd name="T75" fmla="*/ 183 h 185"/>
                <a:gd name="T76" fmla="*/ 54 w 112"/>
                <a:gd name="T77" fmla="*/ 185 h 185"/>
                <a:gd name="T78" fmla="*/ 54 w 112"/>
                <a:gd name="T7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85">
                  <a:moveTo>
                    <a:pt x="54" y="185"/>
                  </a:moveTo>
                  <a:lnTo>
                    <a:pt x="54" y="185"/>
                  </a:lnTo>
                  <a:lnTo>
                    <a:pt x="65" y="185"/>
                  </a:lnTo>
                  <a:lnTo>
                    <a:pt x="76" y="181"/>
                  </a:lnTo>
                  <a:lnTo>
                    <a:pt x="85" y="176"/>
                  </a:lnTo>
                  <a:lnTo>
                    <a:pt x="93" y="170"/>
                  </a:lnTo>
                  <a:lnTo>
                    <a:pt x="100" y="161"/>
                  </a:lnTo>
                  <a:lnTo>
                    <a:pt x="106" y="152"/>
                  </a:lnTo>
                  <a:lnTo>
                    <a:pt x="110" y="140"/>
                  </a:lnTo>
                  <a:lnTo>
                    <a:pt x="110" y="129"/>
                  </a:lnTo>
                  <a:lnTo>
                    <a:pt x="112" y="58"/>
                  </a:lnTo>
                  <a:lnTo>
                    <a:pt x="112" y="58"/>
                  </a:lnTo>
                  <a:lnTo>
                    <a:pt x="112" y="47"/>
                  </a:lnTo>
                  <a:lnTo>
                    <a:pt x="108" y="36"/>
                  </a:lnTo>
                  <a:lnTo>
                    <a:pt x="104" y="27"/>
                  </a:lnTo>
                  <a:lnTo>
                    <a:pt x="97" y="17"/>
                  </a:lnTo>
                  <a:lnTo>
                    <a:pt x="89" y="10"/>
                  </a:lnTo>
                  <a:lnTo>
                    <a:pt x="80" y="4"/>
                  </a:lnTo>
                  <a:lnTo>
                    <a:pt x="71" y="2"/>
                  </a:lnTo>
                  <a:lnTo>
                    <a:pt x="59" y="0"/>
                  </a:lnTo>
                  <a:lnTo>
                    <a:pt x="59" y="0"/>
                  </a:lnTo>
                  <a:lnTo>
                    <a:pt x="46" y="0"/>
                  </a:lnTo>
                  <a:lnTo>
                    <a:pt x="37" y="4"/>
                  </a:lnTo>
                  <a:lnTo>
                    <a:pt x="26" y="10"/>
                  </a:lnTo>
                  <a:lnTo>
                    <a:pt x="18" y="15"/>
                  </a:lnTo>
                  <a:lnTo>
                    <a:pt x="11" y="25"/>
                  </a:lnTo>
                  <a:lnTo>
                    <a:pt x="7" y="34"/>
                  </a:lnTo>
                  <a:lnTo>
                    <a:pt x="3" y="45"/>
                  </a:lnTo>
                  <a:lnTo>
                    <a:pt x="2" y="56"/>
                  </a:lnTo>
                  <a:lnTo>
                    <a:pt x="0" y="127"/>
                  </a:lnTo>
                  <a:lnTo>
                    <a:pt x="0" y="127"/>
                  </a:lnTo>
                  <a:lnTo>
                    <a:pt x="0" y="139"/>
                  </a:lnTo>
                  <a:lnTo>
                    <a:pt x="3" y="150"/>
                  </a:lnTo>
                  <a:lnTo>
                    <a:pt x="9" y="159"/>
                  </a:lnTo>
                  <a:lnTo>
                    <a:pt x="15" y="168"/>
                  </a:lnTo>
                  <a:lnTo>
                    <a:pt x="22" y="176"/>
                  </a:lnTo>
                  <a:lnTo>
                    <a:pt x="31" y="181"/>
                  </a:lnTo>
                  <a:lnTo>
                    <a:pt x="43" y="183"/>
                  </a:lnTo>
                  <a:lnTo>
                    <a:pt x="54" y="185"/>
                  </a:lnTo>
                  <a:lnTo>
                    <a:pt x="54" y="18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aphicFrame>
        <p:nvGraphicFramePr>
          <p:cNvPr id="10" name="차트 9"/>
          <p:cNvGraphicFramePr/>
          <p:nvPr/>
        </p:nvGraphicFramePr>
        <p:xfrm>
          <a:off x="746051" y="2385735"/>
          <a:ext cx="3129352" cy="3191941"/>
        </p:xfrm>
        <a:graphic>
          <a:graphicData uri="http://schemas.openxmlformats.org/drawingml/2006/chart">
            <c:chart xmlns:c="http://schemas.openxmlformats.org/drawingml/2006/chart" xmlns:r="http://schemas.openxmlformats.org/officeDocument/2006/relationships" r:id="rId3"/>
          </a:graphicData>
        </a:graphic>
      </p:graphicFrame>
      <p:sp>
        <p:nvSpPr>
          <p:cNvPr id="11" name="이등변 삼각형 2"/>
          <p:cNvSpPr/>
          <p:nvPr/>
        </p:nvSpPr>
        <p:spPr>
          <a:xfrm rot="3600000">
            <a:off x="2138323" y="1703710"/>
            <a:ext cx="93158" cy="233376"/>
          </a:xfrm>
          <a:custGeom>
            <a:avLst/>
            <a:gdLst/>
            <a:ahLst/>
            <a:cxnLst/>
            <a:rect l="l" t="t" r="r" b="b"/>
            <a:pathLst>
              <a:path w="108012" h="310104">
                <a:moveTo>
                  <a:pt x="0" y="0"/>
                </a:moveTo>
                <a:lnTo>
                  <a:pt x="108012" y="0"/>
                </a:lnTo>
                <a:lnTo>
                  <a:pt x="66706" y="143058"/>
                </a:lnTo>
                <a:close/>
                <a:moveTo>
                  <a:pt x="0" y="310104"/>
                </a:moveTo>
                <a:lnTo>
                  <a:pt x="66706" y="167046"/>
                </a:lnTo>
                <a:lnTo>
                  <a:pt x="108012" y="310104"/>
                </a:lnTo>
                <a:close/>
              </a:path>
            </a:pathLst>
          </a:custGeom>
          <a:solidFill>
            <a:srgbClr val="EE3C30"/>
          </a:solidFill>
          <a:ln w="57150" cap="rnd">
            <a:solidFill>
              <a:srgbClr val="EE3C3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grpSp>
        <p:nvGrpSpPr>
          <p:cNvPr id="12" name="그룹 11"/>
          <p:cNvGrpSpPr/>
          <p:nvPr/>
        </p:nvGrpSpPr>
        <p:grpSpPr>
          <a:xfrm>
            <a:off x="501105" y="5430179"/>
            <a:ext cx="3680377" cy="207557"/>
            <a:chOff x="1703512" y="5320258"/>
            <a:chExt cx="4048415" cy="207557"/>
          </a:xfrm>
        </p:grpSpPr>
        <p:cxnSp>
          <p:nvCxnSpPr>
            <p:cNvPr id="13" name="직선 연결선 12"/>
            <p:cNvCxnSpPr/>
            <p:nvPr/>
          </p:nvCxnSpPr>
          <p:spPr>
            <a:xfrm>
              <a:off x="2324888" y="5320258"/>
              <a:ext cx="271846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2472291" y="5401387"/>
              <a:ext cx="25090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4727848" y="5401387"/>
              <a:ext cx="59161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a:off x="1703512" y="5527815"/>
              <a:ext cx="86618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a:off x="5523832" y="5401387"/>
              <a:ext cx="228095"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18" name="그룹 17"/>
          <p:cNvGrpSpPr/>
          <p:nvPr/>
        </p:nvGrpSpPr>
        <p:grpSpPr>
          <a:xfrm flipH="1">
            <a:off x="6254840" y="1808601"/>
            <a:ext cx="968496" cy="1098206"/>
            <a:chOff x="9478054" y="5306906"/>
            <a:chExt cx="968496" cy="1098206"/>
          </a:xfrm>
        </p:grpSpPr>
        <p:sp>
          <p:nvSpPr>
            <p:cNvPr id="19" name="Freeform 234"/>
            <p:cNvSpPr>
              <a:spLocks noEditPoints="1"/>
            </p:cNvSpPr>
            <p:nvPr/>
          </p:nvSpPr>
          <p:spPr bwMode="auto">
            <a:xfrm>
              <a:off x="9501835" y="5331766"/>
              <a:ext cx="923098" cy="1048484"/>
            </a:xfrm>
            <a:custGeom>
              <a:avLst/>
              <a:gdLst>
                <a:gd name="T0" fmla="*/ 1433 w 1710"/>
                <a:gd name="T1" fmla="*/ 860 h 1939"/>
                <a:gd name="T2" fmla="*/ 1325 w 1710"/>
                <a:gd name="T3" fmla="*/ 901 h 1939"/>
                <a:gd name="T4" fmla="*/ 1228 w 1710"/>
                <a:gd name="T5" fmla="*/ 1050 h 1939"/>
                <a:gd name="T6" fmla="*/ 1146 w 1710"/>
                <a:gd name="T7" fmla="*/ 1179 h 1939"/>
                <a:gd name="T8" fmla="*/ 1057 w 1710"/>
                <a:gd name="T9" fmla="*/ 1214 h 1939"/>
                <a:gd name="T10" fmla="*/ 930 w 1710"/>
                <a:gd name="T11" fmla="*/ 1198 h 1939"/>
                <a:gd name="T12" fmla="*/ 739 w 1710"/>
                <a:gd name="T13" fmla="*/ 1110 h 1939"/>
                <a:gd name="T14" fmla="*/ 719 w 1710"/>
                <a:gd name="T15" fmla="*/ 994 h 1939"/>
                <a:gd name="T16" fmla="*/ 909 w 1710"/>
                <a:gd name="T17" fmla="*/ 916 h 1939"/>
                <a:gd name="T18" fmla="*/ 1038 w 1710"/>
                <a:gd name="T19" fmla="*/ 778 h 1939"/>
                <a:gd name="T20" fmla="*/ 1086 w 1710"/>
                <a:gd name="T21" fmla="*/ 578 h 1939"/>
                <a:gd name="T22" fmla="*/ 1075 w 1710"/>
                <a:gd name="T23" fmla="*/ 472 h 1939"/>
                <a:gd name="T24" fmla="*/ 1034 w 1710"/>
                <a:gd name="T25" fmla="*/ 343 h 1939"/>
                <a:gd name="T26" fmla="*/ 963 w 1710"/>
                <a:gd name="T27" fmla="*/ 225 h 1939"/>
                <a:gd name="T28" fmla="*/ 872 w 1710"/>
                <a:gd name="T29" fmla="*/ 125 h 1939"/>
                <a:gd name="T30" fmla="*/ 760 w 1710"/>
                <a:gd name="T31" fmla="*/ 50 h 1939"/>
                <a:gd name="T32" fmla="*/ 633 w 1710"/>
                <a:gd name="T33" fmla="*/ 7 h 1939"/>
                <a:gd name="T34" fmla="*/ 523 w 1710"/>
                <a:gd name="T35" fmla="*/ 0 h 1939"/>
                <a:gd name="T36" fmla="*/ 390 w 1710"/>
                <a:gd name="T37" fmla="*/ 28 h 1939"/>
                <a:gd name="T38" fmla="*/ 273 w 1710"/>
                <a:gd name="T39" fmla="*/ 91 h 1939"/>
                <a:gd name="T40" fmla="*/ 172 w 1710"/>
                <a:gd name="T41" fmla="*/ 182 h 1939"/>
                <a:gd name="T42" fmla="*/ 92 w 1710"/>
                <a:gd name="T43" fmla="*/ 294 h 1939"/>
                <a:gd name="T44" fmla="*/ 40 w 1710"/>
                <a:gd name="T45" fmla="*/ 419 h 1939"/>
                <a:gd name="T46" fmla="*/ 15 w 1710"/>
                <a:gd name="T47" fmla="*/ 552 h 1939"/>
                <a:gd name="T48" fmla="*/ 32 w 1710"/>
                <a:gd name="T49" fmla="*/ 701 h 1939"/>
                <a:gd name="T50" fmla="*/ 125 w 1710"/>
                <a:gd name="T51" fmla="*/ 862 h 1939"/>
                <a:gd name="T52" fmla="*/ 286 w 1710"/>
                <a:gd name="T53" fmla="*/ 964 h 1939"/>
                <a:gd name="T54" fmla="*/ 407 w 1710"/>
                <a:gd name="T55" fmla="*/ 1061 h 1939"/>
                <a:gd name="T56" fmla="*/ 282 w 1710"/>
                <a:gd name="T57" fmla="*/ 1091 h 1939"/>
                <a:gd name="T58" fmla="*/ 183 w 1710"/>
                <a:gd name="T59" fmla="*/ 1149 h 1939"/>
                <a:gd name="T60" fmla="*/ 60 w 1710"/>
                <a:gd name="T61" fmla="*/ 1293 h 1939"/>
                <a:gd name="T62" fmla="*/ 15 w 1710"/>
                <a:gd name="T63" fmla="*/ 1392 h 1939"/>
                <a:gd name="T64" fmla="*/ 4 w 1710"/>
                <a:gd name="T65" fmla="*/ 1571 h 1939"/>
                <a:gd name="T66" fmla="*/ 43 w 1710"/>
                <a:gd name="T67" fmla="*/ 1698 h 1939"/>
                <a:gd name="T68" fmla="*/ 112 w 1710"/>
                <a:gd name="T69" fmla="*/ 1778 h 1939"/>
                <a:gd name="T70" fmla="*/ 224 w 1710"/>
                <a:gd name="T71" fmla="*/ 1838 h 1939"/>
                <a:gd name="T72" fmla="*/ 306 w 1710"/>
                <a:gd name="T73" fmla="*/ 1896 h 1939"/>
                <a:gd name="T74" fmla="*/ 381 w 1710"/>
                <a:gd name="T75" fmla="*/ 1922 h 1939"/>
                <a:gd name="T76" fmla="*/ 568 w 1710"/>
                <a:gd name="T77" fmla="*/ 1939 h 1939"/>
                <a:gd name="T78" fmla="*/ 881 w 1710"/>
                <a:gd name="T79" fmla="*/ 1896 h 1939"/>
                <a:gd name="T80" fmla="*/ 928 w 1710"/>
                <a:gd name="T81" fmla="*/ 1442 h 1939"/>
                <a:gd name="T82" fmla="*/ 1092 w 1710"/>
                <a:gd name="T83" fmla="*/ 1435 h 1939"/>
                <a:gd name="T84" fmla="*/ 1219 w 1710"/>
                <a:gd name="T85" fmla="*/ 1388 h 1939"/>
                <a:gd name="T86" fmla="*/ 1336 w 1710"/>
                <a:gd name="T87" fmla="*/ 1295 h 1939"/>
                <a:gd name="T88" fmla="*/ 1407 w 1710"/>
                <a:gd name="T89" fmla="*/ 1190 h 1939"/>
                <a:gd name="T90" fmla="*/ 1540 w 1710"/>
                <a:gd name="T91" fmla="*/ 1177 h 1939"/>
                <a:gd name="T92" fmla="*/ 1650 w 1710"/>
                <a:gd name="T93" fmla="*/ 1132 h 1939"/>
                <a:gd name="T94" fmla="*/ 1702 w 1710"/>
                <a:gd name="T95" fmla="*/ 1069 h 1939"/>
                <a:gd name="T96" fmla="*/ 1706 w 1710"/>
                <a:gd name="T97" fmla="*/ 998 h 1939"/>
                <a:gd name="T98" fmla="*/ 1669 w 1710"/>
                <a:gd name="T99" fmla="*/ 931 h 1939"/>
                <a:gd name="T100" fmla="*/ 1594 w 1710"/>
                <a:gd name="T101" fmla="*/ 884 h 1939"/>
                <a:gd name="T102" fmla="*/ 327 w 1710"/>
                <a:gd name="T103" fmla="*/ 1618 h 1939"/>
                <a:gd name="T104" fmla="*/ 249 w 1710"/>
                <a:gd name="T105" fmla="*/ 1584 h 1939"/>
                <a:gd name="T106" fmla="*/ 204 w 1710"/>
                <a:gd name="T107" fmla="*/ 1526 h 1939"/>
                <a:gd name="T108" fmla="*/ 215 w 1710"/>
                <a:gd name="T109" fmla="*/ 1466 h 1939"/>
                <a:gd name="T110" fmla="*/ 284 w 1710"/>
                <a:gd name="T111" fmla="*/ 1390 h 1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10" h="1939">
                  <a:moveTo>
                    <a:pt x="1538" y="867"/>
                  </a:moveTo>
                  <a:lnTo>
                    <a:pt x="1538" y="867"/>
                  </a:lnTo>
                  <a:lnTo>
                    <a:pt x="1499" y="864"/>
                  </a:lnTo>
                  <a:lnTo>
                    <a:pt x="1463" y="860"/>
                  </a:lnTo>
                  <a:lnTo>
                    <a:pt x="1433" y="860"/>
                  </a:lnTo>
                  <a:lnTo>
                    <a:pt x="1407" y="864"/>
                  </a:lnTo>
                  <a:lnTo>
                    <a:pt x="1383" y="869"/>
                  </a:lnTo>
                  <a:lnTo>
                    <a:pt x="1363" y="877"/>
                  </a:lnTo>
                  <a:lnTo>
                    <a:pt x="1342" y="886"/>
                  </a:lnTo>
                  <a:lnTo>
                    <a:pt x="1325" y="901"/>
                  </a:lnTo>
                  <a:lnTo>
                    <a:pt x="1308" y="918"/>
                  </a:lnTo>
                  <a:lnTo>
                    <a:pt x="1293" y="936"/>
                  </a:lnTo>
                  <a:lnTo>
                    <a:pt x="1279" y="961"/>
                  </a:lnTo>
                  <a:lnTo>
                    <a:pt x="1262" y="987"/>
                  </a:lnTo>
                  <a:lnTo>
                    <a:pt x="1228" y="1050"/>
                  </a:lnTo>
                  <a:lnTo>
                    <a:pt x="1187" y="1127"/>
                  </a:lnTo>
                  <a:lnTo>
                    <a:pt x="1187" y="1127"/>
                  </a:lnTo>
                  <a:lnTo>
                    <a:pt x="1176" y="1147"/>
                  </a:lnTo>
                  <a:lnTo>
                    <a:pt x="1161" y="1164"/>
                  </a:lnTo>
                  <a:lnTo>
                    <a:pt x="1146" y="1179"/>
                  </a:lnTo>
                  <a:lnTo>
                    <a:pt x="1131" y="1190"/>
                  </a:lnTo>
                  <a:lnTo>
                    <a:pt x="1112" y="1200"/>
                  </a:lnTo>
                  <a:lnTo>
                    <a:pt x="1096" y="1207"/>
                  </a:lnTo>
                  <a:lnTo>
                    <a:pt x="1075" y="1211"/>
                  </a:lnTo>
                  <a:lnTo>
                    <a:pt x="1057" y="1214"/>
                  </a:lnTo>
                  <a:lnTo>
                    <a:pt x="1036" y="1216"/>
                  </a:lnTo>
                  <a:lnTo>
                    <a:pt x="1015" y="1214"/>
                  </a:lnTo>
                  <a:lnTo>
                    <a:pt x="993" y="1213"/>
                  </a:lnTo>
                  <a:lnTo>
                    <a:pt x="973" y="1209"/>
                  </a:lnTo>
                  <a:lnTo>
                    <a:pt x="930" y="1198"/>
                  </a:lnTo>
                  <a:lnTo>
                    <a:pt x="887" y="1183"/>
                  </a:lnTo>
                  <a:lnTo>
                    <a:pt x="846" y="1166"/>
                  </a:lnTo>
                  <a:lnTo>
                    <a:pt x="806" y="1147"/>
                  </a:lnTo>
                  <a:lnTo>
                    <a:pt x="771" y="1129"/>
                  </a:lnTo>
                  <a:lnTo>
                    <a:pt x="739" y="1110"/>
                  </a:lnTo>
                  <a:lnTo>
                    <a:pt x="693" y="1080"/>
                  </a:lnTo>
                  <a:lnTo>
                    <a:pt x="676" y="1069"/>
                  </a:lnTo>
                  <a:lnTo>
                    <a:pt x="676" y="1002"/>
                  </a:lnTo>
                  <a:lnTo>
                    <a:pt x="676" y="1002"/>
                  </a:lnTo>
                  <a:lnTo>
                    <a:pt x="719" y="994"/>
                  </a:lnTo>
                  <a:lnTo>
                    <a:pt x="762" y="983"/>
                  </a:lnTo>
                  <a:lnTo>
                    <a:pt x="801" y="970"/>
                  </a:lnTo>
                  <a:lnTo>
                    <a:pt x="840" y="955"/>
                  </a:lnTo>
                  <a:lnTo>
                    <a:pt x="876" y="936"/>
                  </a:lnTo>
                  <a:lnTo>
                    <a:pt x="909" y="916"/>
                  </a:lnTo>
                  <a:lnTo>
                    <a:pt x="941" y="893"/>
                  </a:lnTo>
                  <a:lnTo>
                    <a:pt x="969" y="867"/>
                  </a:lnTo>
                  <a:lnTo>
                    <a:pt x="995" y="839"/>
                  </a:lnTo>
                  <a:lnTo>
                    <a:pt x="1019" y="809"/>
                  </a:lnTo>
                  <a:lnTo>
                    <a:pt x="1038" y="778"/>
                  </a:lnTo>
                  <a:lnTo>
                    <a:pt x="1055" y="742"/>
                  </a:lnTo>
                  <a:lnTo>
                    <a:pt x="1070" y="705"/>
                  </a:lnTo>
                  <a:lnTo>
                    <a:pt x="1079" y="666"/>
                  </a:lnTo>
                  <a:lnTo>
                    <a:pt x="1085" y="623"/>
                  </a:lnTo>
                  <a:lnTo>
                    <a:pt x="1086" y="578"/>
                  </a:lnTo>
                  <a:lnTo>
                    <a:pt x="1086" y="578"/>
                  </a:lnTo>
                  <a:lnTo>
                    <a:pt x="1086" y="552"/>
                  </a:lnTo>
                  <a:lnTo>
                    <a:pt x="1085" y="526"/>
                  </a:lnTo>
                  <a:lnTo>
                    <a:pt x="1081" y="498"/>
                  </a:lnTo>
                  <a:lnTo>
                    <a:pt x="1075" y="472"/>
                  </a:lnTo>
                  <a:lnTo>
                    <a:pt x="1070" y="446"/>
                  </a:lnTo>
                  <a:lnTo>
                    <a:pt x="1062" y="419"/>
                  </a:lnTo>
                  <a:lnTo>
                    <a:pt x="1055" y="393"/>
                  </a:lnTo>
                  <a:lnTo>
                    <a:pt x="1043" y="367"/>
                  </a:lnTo>
                  <a:lnTo>
                    <a:pt x="1034" y="343"/>
                  </a:lnTo>
                  <a:lnTo>
                    <a:pt x="1021" y="319"/>
                  </a:lnTo>
                  <a:lnTo>
                    <a:pt x="1008" y="294"/>
                  </a:lnTo>
                  <a:lnTo>
                    <a:pt x="995" y="270"/>
                  </a:lnTo>
                  <a:lnTo>
                    <a:pt x="980" y="248"/>
                  </a:lnTo>
                  <a:lnTo>
                    <a:pt x="963" y="225"/>
                  </a:lnTo>
                  <a:lnTo>
                    <a:pt x="946" y="203"/>
                  </a:lnTo>
                  <a:lnTo>
                    <a:pt x="930" y="182"/>
                  </a:lnTo>
                  <a:lnTo>
                    <a:pt x="911" y="162"/>
                  </a:lnTo>
                  <a:lnTo>
                    <a:pt x="892" y="143"/>
                  </a:lnTo>
                  <a:lnTo>
                    <a:pt x="872" y="125"/>
                  </a:lnTo>
                  <a:lnTo>
                    <a:pt x="849" y="108"/>
                  </a:lnTo>
                  <a:lnTo>
                    <a:pt x="829" y="91"/>
                  </a:lnTo>
                  <a:lnTo>
                    <a:pt x="806" y="76"/>
                  </a:lnTo>
                  <a:lnTo>
                    <a:pt x="782" y="61"/>
                  </a:lnTo>
                  <a:lnTo>
                    <a:pt x="760" y="50"/>
                  </a:lnTo>
                  <a:lnTo>
                    <a:pt x="736" y="39"/>
                  </a:lnTo>
                  <a:lnTo>
                    <a:pt x="709" y="28"/>
                  </a:lnTo>
                  <a:lnTo>
                    <a:pt x="685" y="18"/>
                  </a:lnTo>
                  <a:lnTo>
                    <a:pt x="659" y="13"/>
                  </a:lnTo>
                  <a:lnTo>
                    <a:pt x="633" y="7"/>
                  </a:lnTo>
                  <a:lnTo>
                    <a:pt x="605" y="1"/>
                  </a:lnTo>
                  <a:lnTo>
                    <a:pt x="579" y="0"/>
                  </a:lnTo>
                  <a:lnTo>
                    <a:pt x="551" y="0"/>
                  </a:lnTo>
                  <a:lnTo>
                    <a:pt x="551" y="0"/>
                  </a:lnTo>
                  <a:lnTo>
                    <a:pt x="523" y="0"/>
                  </a:lnTo>
                  <a:lnTo>
                    <a:pt x="495" y="1"/>
                  </a:lnTo>
                  <a:lnTo>
                    <a:pt x="469" y="7"/>
                  </a:lnTo>
                  <a:lnTo>
                    <a:pt x="443" y="13"/>
                  </a:lnTo>
                  <a:lnTo>
                    <a:pt x="416" y="18"/>
                  </a:lnTo>
                  <a:lnTo>
                    <a:pt x="390" y="28"/>
                  </a:lnTo>
                  <a:lnTo>
                    <a:pt x="366" y="39"/>
                  </a:lnTo>
                  <a:lnTo>
                    <a:pt x="342" y="50"/>
                  </a:lnTo>
                  <a:lnTo>
                    <a:pt x="318" y="61"/>
                  </a:lnTo>
                  <a:lnTo>
                    <a:pt x="295" y="76"/>
                  </a:lnTo>
                  <a:lnTo>
                    <a:pt x="273" y="91"/>
                  </a:lnTo>
                  <a:lnTo>
                    <a:pt x="250" y="108"/>
                  </a:lnTo>
                  <a:lnTo>
                    <a:pt x="230" y="125"/>
                  </a:lnTo>
                  <a:lnTo>
                    <a:pt x="209" y="143"/>
                  </a:lnTo>
                  <a:lnTo>
                    <a:pt x="191" y="162"/>
                  </a:lnTo>
                  <a:lnTo>
                    <a:pt x="172" y="182"/>
                  </a:lnTo>
                  <a:lnTo>
                    <a:pt x="153" y="203"/>
                  </a:lnTo>
                  <a:lnTo>
                    <a:pt x="137" y="225"/>
                  </a:lnTo>
                  <a:lnTo>
                    <a:pt x="122" y="248"/>
                  </a:lnTo>
                  <a:lnTo>
                    <a:pt x="107" y="270"/>
                  </a:lnTo>
                  <a:lnTo>
                    <a:pt x="92" y="294"/>
                  </a:lnTo>
                  <a:lnTo>
                    <a:pt x="79" y="319"/>
                  </a:lnTo>
                  <a:lnTo>
                    <a:pt x="68" y="343"/>
                  </a:lnTo>
                  <a:lnTo>
                    <a:pt x="56" y="367"/>
                  </a:lnTo>
                  <a:lnTo>
                    <a:pt x="47" y="393"/>
                  </a:lnTo>
                  <a:lnTo>
                    <a:pt x="40" y="419"/>
                  </a:lnTo>
                  <a:lnTo>
                    <a:pt x="32" y="446"/>
                  </a:lnTo>
                  <a:lnTo>
                    <a:pt x="25" y="472"/>
                  </a:lnTo>
                  <a:lnTo>
                    <a:pt x="21" y="498"/>
                  </a:lnTo>
                  <a:lnTo>
                    <a:pt x="17" y="526"/>
                  </a:lnTo>
                  <a:lnTo>
                    <a:pt x="15" y="552"/>
                  </a:lnTo>
                  <a:lnTo>
                    <a:pt x="15" y="578"/>
                  </a:lnTo>
                  <a:lnTo>
                    <a:pt x="15" y="578"/>
                  </a:lnTo>
                  <a:lnTo>
                    <a:pt x="17" y="623"/>
                  </a:lnTo>
                  <a:lnTo>
                    <a:pt x="23" y="664"/>
                  </a:lnTo>
                  <a:lnTo>
                    <a:pt x="32" y="701"/>
                  </a:lnTo>
                  <a:lnTo>
                    <a:pt x="43" y="739"/>
                  </a:lnTo>
                  <a:lnTo>
                    <a:pt x="60" y="772"/>
                  </a:lnTo>
                  <a:lnTo>
                    <a:pt x="79" y="804"/>
                  </a:lnTo>
                  <a:lnTo>
                    <a:pt x="101" y="834"/>
                  </a:lnTo>
                  <a:lnTo>
                    <a:pt x="125" y="862"/>
                  </a:lnTo>
                  <a:lnTo>
                    <a:pt x="153" y="888"/>
                  </a:lnTo>
                  <a:lnTo>
                    <a:pt x="183" y="910"/>
                  </a:lnTo>
                  <a:lnTo>
                    <a:pt x="215" y="931"/>
                  </a:lnTo>
                  <a:lnTo>
                    <a:pt x="250" y="949"/>
                  </a:lnTo>
                  <a:lnTo>
                    <a:pt x="286" y="964"/>
                  </a:lnTo>
                  <a:lnTo>
                    <a:pt x="325" y="979"/>
                  </a:lnTo>
                  <a:lnTo>
                    <a:pt x="364" y="991"/>
                  </a:lnTo>
                  <a:lnTo>
                    <a:pt x="407" y="998"/>
                  </a:lnTo>
                  <a:lnTo>
                    <a:pt x="407" y="1061"/>
                  </a:lnTo>
                  <a:lnTo>
                    <a:pt x="407" y="1061"/>
                  </a:lnTo>
                  <a:lnTo>
                    <a:pt x="379" y="1063"/>
                  </a:lnTo>
                  <a:lnTo>
                    <a:pt x="353" y="1069"/>
                  </a:lnTo>
                  <a:lnTo>
                    <a:pt x="329" y="1074"/>
                  </a:lnTo>
                  <a:lnTo>
                    <a:pt x="305" y="1082"/>
                  </a:lnTo>
                  <a:lnTo>
                    <a:pt x="282" y="1091"/>
                  </a:lnTo>
                  <a:lnTo>
                    <a:pt x="260" y="1101"/>
                  </a:lnTo>
                  <a:lnTo>
                    <a:pt x="239" y="1112"/>
                  </a:lnTo>
                  <a:lnTo>
                    <a:pt x="221" y="1123"/>
                  </a:lnTo>
                  <a:lnTo>
                    <a:pt x="202" y="1136"/>
                  </a:lnTo>
                  <a:lnTo>
                    <a:pt x="183" y="1149"/>
                  </a:lnTo>
                  <a:lnTo>
                    <a:pt x="152" y="1175"/>
                  </a:lnTo>
                  <a:lnTo>
                    <a:pt x="124" y="1205"/>
                  </a:lnTo>
                  <a:lnTo>
                    <a:pt x="99" y="1235"/>
                  </a:lnTo>
                  <a:lnTo>
                    <a:pt x="79" y="1265"/>
                  </a:lnTo>
                  <a:lnTo>
                    <a:pt x="60" y="1293"/>
                  </a:lnTo>
                  <a:lnTo>
                    <a:pt x="45" y="1319"/>
                  </a:lnTo>
                  <a:lnTo>
                    <a:pt x="34" y="1343"/>
                  </a:lnTo>
                  <a:lnTo>
                    <a:pt x="19" y="1377"/>
                  </a:lnTo>
                  <a:lnTo>
                    <a:pt x="15" y="1392"/>
                  </a:lnTo>
                  <a:lnTo>
                    <a:pt x="15" y="1392"/>
                  </a:lnTo>
                  <a:lnTo>
                    <a:pt x="8" y="1431"/>
                  </a:lnTo>
                  <a:lnTo>
                    <a:pt x="2" y="1470"/>
                  </a:lnTo>
                  <a:lnTo>
                    <a:pt x="0" y="1506"/>
                  </a:lnTo>
                  <a:lnTo>
                    <a:pt x="0" y="1539"/>
                  </a:lnTo>
                  <a:lnTo>
                    <a:pt x="4" y="1571"/>
                  </a:lnTo>
                  <a:lnTo>
                    <a:pt x="8" y="1601"/>
                  </a:lnTo>
                  <a:lnTo>
                    <a:pt x="13" y="1627"/>
                  </a:lnTo>
                  <a:lnTo>
                    <a:pt x="23" y="1653"/>
                  </a:lnTo>
                  <a:lnTo>
                    <a:pt x="32" y="1675"/>
                  </a:lnTo>
                  <a:lnTo>
                    <a:pt x="43" y="1698"/>
                  </a:lnTo>
                  <a:lnTo>
                    <a:pt x="55" y="1716"/>
                  </a:lnTo>
                  <a:lnTo>
                    <a:pt x="68" y="1735"/>
                  </a:lnTo>
                  <a:lnTo>
                    <a:pt x="82" y="1750"/>
                  </a:lnTo>
                  <a:lnTo>
                    <a:pt x="97" y="1765"/>
                  </a:lnTo>
                  <a:lnTo>
                    <a:pt x="112" y="1778"/>
                  </a:lnTo>
                  <a:lnTo>
                    <a:pt x="129" y="1791"/>
                  </a:lnTo>
                  <a:lnTo>
                    <a:pt x="144" y="1800"/>
                  </a:lnTo>
                  <a:lnTo>
                    <a:pt x="161" y="1812"/>
                  </a:lnTo>
                  <a:lnTo>
                    <a:pt x="193" y="1827"/>
                  </a:lnTo>
                  <a:lnTo>
                    <a:pt x="224" y="1838"/>
                  </a:lnTo>
                  <a:lnTo>
                    <a:pt x="252" y="1845"/>
                  </a:lnTo>
                  <a:lnTo>
                    <a:pt x="275" y="1851"/>
                  </a:lnTo>
                  <a:lnTo>
                    <a:pt x="295" y="1853"/>
                  </a:lnTo>
                  <a:lnTo>
                    <a:pt x="310" y="1855"/>
                  </a:lnTo>
                  <a:lnTo>
                    <a:pt x="306" y="1896"/>
                  </a:lnTo>
                  <a:lnTo>
                    <a:pt x="306" y="1896"/>
                  </a:lnTo>
                  <a:lnTo>
                    <a:pt x="316" y="1899"/>
                  </a:lnTo>
                  <a:lnTo>
                    <a:pt x="340" y="1909"/>
                  </a:lnTo>
                  <a:lnTo>
                    <a:pt x="359" y="1914"/>
                  </a:lnTo>
                  <a:lnTo>
                    <a:pt x="381" y="1922"/>
                  </a:lnTo>
                  <a:lnTo>
                    <a:pt x="409" y="1927"/>
                  </a:lnTo>
                  <a:lnTo>
                    <a:pt x="443" y="1933"/>
                  </a:lnTo>
                  <a:lnTo>
                    <a:pt x="480" y="1937"/>
                  </a:lnTo>
                  <a:lnTo>
                    <a:pt x="521" y="1939"/>
                  </a:lnTo>
                  <a:lnTo>
                    <a:pt x="568" y="1939"/>
                  </a:lnTo>
                  <a:lnTo>
                    <a:pt x="620" y="1937"/>
                  </a:lnTo>
                  <a:lnTo>
                    <a:pt x="678" y="1931"/>
                  </a:lnTo>
                  <a:lnTo>
                    <a:pt x="739" y="1924"/>
                  </a:lnTo>
                  <a:lnTo>
                    <a:pt x="808" y="1911"/>
                  </a:lnTo>
                  <a:lnTo>
                    <a:pt x="881" y="1896"/>
                  </a:lnTo>
                  <a:lnTo>
                    <a:pt x="810" y="1420"/>
                  </a:lnTo>
                  <a:lnTo>
                    <a:pt x="810" y="1420"/>
                  </a:lnTo>
                  <a:lnTo>
                    <a:pt x="851" y="1429"/>
                  </a:lnTo>
                  <a:lnTo>
                    <a:pt x="890" y="1437"/>
                  </a:lnTo>
                  <a:lnTo>
                    <a:pt x="928" y="1442"/>
                  </a:lnTo>
                  <a:lnTo>
                    <a:pt x="965" y="1444"/>
                  </a:lnTo>
                  <a:lnTo>
                    <a:pt x="999" y="1444"/>
                  </a:lnTo>
                  <a:lnTo>
                    <a:pt x="1032" y="1442"/>
                  </a:lnTo>
                  <a:lnTo>
                    <a:pt x="1062" y="1438"/>
                  </a:lnTo>
                  <a:lnTo>
                    <a:pt x="1092" y="1435"/>
                  </a:lnTo>
                  <a:lnTo>
                    <a:pt x="1120" y="1427"/>
                  </a:lnTo>
                  <a:lnTo>
                    <a:pt x="1146" y="1420"/>
                  </a:lnTo>
                  <a:lnTo>
                    <a:pt x="1172" y="1410"/>
                  </a:lnTo>
                  <a:lnTo>
                    <a:pt x="1196" y="1399"/>
                  </a:lnTo>
                  <a:lnTo>
                    <a:pt x="1219" y="1388"/>
                  </a:lnTo>
                  <a:lnTo>
                    <a:pt x="1239" y="1375"/>
                  </a:lnTo>
                  <a:lnTo>
                    <a:pt x="1258" y="1362"/>
                  </a:lnTo>
                  <a:lnTo>
                    <a:pt x="1277" y="1349"/>
                  </a:lnTo>
                  <a:lnTo>
                    <a:pt x="1308" y="1321"/>
                  </a:lnTo>
                  <a:lnTo>
                    <a:pt x="1336" y="1295"/>
                  </a:lnTo>
                  <a:lnTo>
                    <a:pt x="1359" y="1267"/>
                  </a:lnTo>
                  <a:lnTo>
                    <a:pt x="1377" y="1242"/>
                  </a:lnTo>
                  <a:lnTo>
                    <a:pt x="1391" y="1222"/>
                  </a:lnTo>
                  <a:lnTo>
                    <a:pt x="1400" y="1205"/>
                  </a:lnTo>
                  <a:lnTo>
                    <a:pt x="1407" y="1190"/>
                  </a:lnTo>
                  <a:lnTo>
                    <a:pt x="1407" y="1190"/>
                  </a:lnTo>
                  <a:lnTo>
                    <a:pt x="1445" y="1188"/>
                  </a:lnTo>
                  <a:lnTo>
                    <a:pt x="1480" y="1186"/>
                  </a:lnTo>
                  <a:lnTo>
                    <a:pt x="1512" y="1183"/>
                  </a:lnTo>
                  <a:lnTo>
                    <a:pt x="1540" y="1177"/>
                  </a:lnTo>
                  <a:lnTo>
                    <a:pt x="1568" y="1172"/>
                  </a:lnTo>
                  <a:lnTo>
                    <a:pt x="1592" y="1162"/>
                  </a:lnTo>
                  <a:lnTo>
                    <a:pt x="1613" y="1155"/>
                  </a:lnTo>
                  <a:lnTo>
                    <a:pt x="1633" y="1144"/>
                  </a:lnTo>
                  <a:lnTo>
                    <a:pt x="1650" y="1132"/>
                  </a:lnTo>
                  <a:lnTo>
                    <a:pt x="1665" y="1121"/>
                  </a:lnTo>
                  <a:lnTo>
                    <a:pt x="1678" y="1110"/>
                  </a:lnTo>
                  <a:lnTo>
                    <a:pt x="1687" y="1097"/>
                  </a:lnTo>
                  <a:lnTo>
                    <a:pt x="1697" y="1084"/>
                  </a:lnTo>
                  <a:lnTo>
                    <a:pt x="1702" y="1069"/>
                  </a:lnTo>
                  <a:lnTo>
                    <a:pt x="1708" y="1056"/>
                  </a:lnTo>
                  <a:lnTo>
                    <a:pt x="1710" y="1041"/>
                  </a:lnTo>
                  <a:lnTo>
                    <a:pt x="1710" y="1026"/>
                  </a:lnTo>
                  <a:lnTo>
                    <a:pt x="1710" y="1013"/>
                  </a:lnTo>
                  <a:lnTo>
                    <a:pt x="1706" y="998"/>
                  </a:lnTo>
                  <a:lnTo>
                    <a:pt x="1702" y="983"/>
                  </a:lnTo>
                  <a:lnTo>
                    <a:pt x="1695" y="970"/>
                  </a:lnTo>
                  <a:lnTo>
                    <a:pt x="1687" y="957"/>
                  </a:lnTo>
                  <a:lnTo>
                    <a:pt x="1678" y="944"/>
                  </a:lnTo>
                  <a:lnTo>
                    <a:pt x="1669" y="931"/>
                  </a:lnTo>
                  <a:lnTo>
                    <a:pt x="1655" y="920"/>
                  </a:lnTo>
                  <a:lnTo>
                    <a:pt x="1642" y="910"/>
                  </a:lnTo>
                  <a:lnTo>
                    <a:pt x="1627" y="899"/>
                  </a:lnTo>
                  <a:lnTo>
                    <a:pt x="1611" y="892"/>
                  </a:lnTo>
                  <a:lnTo>
                    <a:pt x="1594" y="884"/>
                  </a:lnTo>
                  <a:lnTo>
                    <a:pt x="1577" y="877"/>
                  </a:lnTo>
                  <a:lnTo>
                    <a:pt x="1557" y="871"/>
                  </a:lnTo>
                  <a:lnTo>
                    <a:pt x="1538" y="867"/>
                  </a:lnTo>
                  <a:lnTo>
                    <a:pt x="1538" y="867"/>
                  </a:lnTo>
                  <a:close/>
                  <a:moveTo>
                    <a:pt x="327" y="1618"/>
                  </a:moveTo>
                  <a:lnTo>
                    <a:pt x="327" y="1618"/>
                  </a:lnTo>
                  <a:lnTo>
                    <a:pt x="314" y="1616"/>
                  </a:lnTo>
                  <a:lnTo>
                    <a:pt x="284" y="1603"/>
                  </a:lnTo>
                  <a:lnTo>
                    <a:pt x="267" y="1595"/>
                  </a:lnTo>
                  <a:lnTo>
                    <a:pt x="249" y="1584"/>
                  </a:lnTo>
                  <a:lnTo>
                    <a:pt x="232" y="1571"/>
                  </a:lnTo>
                  <a:lnTo>
                    <a:pt x="217" y="1554"/>
                  </a:lnTo>
                  <a:lnTo>
                    <a:pt x="211" y="1547"/>
                  </a:lnTo>
                  <a:lnTo>
                    <a:pt x="208" y="1537"/>
                  </a:lnTo>
                  <a:lnTo>
                    <a:pt x="204" y="1526"/>
                  </a:lnTo>
                  <a:lnTo>
                    <a:pt x="202" y="1517"/>
                  </a:lnTo>
                  <a:lnTo>
                    <a:pt x="202" y="1506"/>
                  </a:lnTo>
                  <a:lnTo>
                    <a:pt x="204" y="1493"/>
                  </a:lnTo>
                  <a:lnTo>
                    <a:pt x="208" y="1481"/>
                  </a:lnTo>
                  <a:lnTo>
                    <a:pt x="215" y="1466"/>
                  </a:lnTo>
                  <a:lnTo>
                    <a:pt x="222" y="1453"/>
                  </a:lnTo>
                  <a:lnTo>
                    <a:pt x="234" y="1438"/>
                  </a:lnTo>
                  <a:lnTo>
                    <a:pt x="247" y="1423"/>
                  </a:lnTo>
                  <a:lnTo>
                    <a:pt x="263" y="1407"/>
                  </a:lnTo>
                  <a:lnTo>
                    <a:pt x="284" y="1390"/>
                  </a:lnTo>
                  <a:lnTo>
                    <a:pt x="306" y="1371"/>
                  </a:lnTo>
                  <a:lnTo>
                    <a:pt x="333" y="1353"/>
                  </a:lnTo>
                  <a:lnTo>
                    <a:pt x="362" y="1334"/>
                  </a:lnTo>
                  <a:lnTo>
                    <a:pt x="327" y="16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 name="Freeform 288"/>
            <p:cNvSpPr>
              <a:spLocks noEditPoints="1"/>
            </p:cNvSpPr>
            <p:nvPr/>
          </p:nvSpPr>
          <p:spPr bwMode="auto">
            <a:xfrm>
              <a:off x="9478054" y="5306906"/>
              <a:ext cx="968496" cy="1098206"/>
            </a:xfrm>
            <a:custGeom>
              <a:avLst/>
              <a:gdLst>
                <a:gd name="T0" fmla="*/ 1305 w 1792"/>
                <a:gd name="T1" fmla="*/ 944 h 2032"/>
                <a:gd name="T2" fmla="*/ 1256 w 1792"/>
                <a:gd name="T3" fmla="*/ 1023 h 2032"/>
                <a:gd name="T4" fmla="*/ 1178 w 1792"/>
                <a:gd name="T5" fmla="*/ 1179 h 2032"/>
                <a:gd name="T6" fmla="*/ 1012 w 1792"/>
                <a:gd name="T7" fmla="*/ 1219 h 2032"/>
                <a:gd name="T8" fmla="*/ 790 w 1792"/>
                <a:gd name="T9" fmla="*/ 1071 h 2032"/>
                <a:gd name="T10" fmla="*/ 1114 w 1792"/>
                <a:gd name="T11" fmla="*/ 817 h 2032"/>
                <a:gd name="T12" fmla="*/ 1146 w 1792"/>
                <a:gd name="T13" fmla="*/ 487 h 2032"/>
                <a:gd name="T14" fmla="*/ 1023 w 1792"/>
                <a:gd name="T15" fmla="*/ 224 h 2032"/>
                <a:gd name="T16" fmla="*/ 801 w 1792"/>
                <a:gd name="T17" fmla="*/ 48 h 2032"/>
                <a:gd name="T18" fmla="*/ 549 w 1792"/>
                <a:gd name="T19" fmla="*/ 0 h 2032"/>
                <a:gd name="T20" fmla="*/ 282 w 1792"/>
                <a:gd name="T21" fmla="*/ 95 h 2032"/>
                <a:gd name="T22" fmla="*/ 109 w 1792"/>
                <a:gd name="T23" fmla="*/ 293 h 2032"/>
                <a:gd name="T24" fmla="*/ 23 w 1792"/>
                <a:gd name="T25" fmla="*/ 567 h 2032"/>
                <a:gd name="T26" fmla="*/ 96 w 1792"/>
                <a:gd name="T27" fmla="*/ 896 h 2032"/>
                <a:gd name="T28" fmla="*/ 400 w 1792"/>
                <a:gd name="T29" fmla="*/ 1080 h 2032"/>
                <a:gd name="T30" fmla="*/ 96 w 1792"/>
                <a:gd name="T31" fmla="*/ 1288 h 2032"/>
                <a:gd name="T32" fmla="*/ 4 w 1792"/>
                <a:gd name="T33" fmla="*/ 1526 h 2032"/>
                <a:gd name="T34" fmla="*/ 43 w 1792"/>
                <a:gd name="T35" fmla="*/ 1754 h 2032"/>
                <a:gd name="T36" fmla="*/ 247 w 1792"/>
                <a:gd name="T37" fmla="*/ 1918 h 2032"/>
                <a:gd name="T38" fmla="*/ 329 w 1792"/>
                <a:gd name="T39" fmla="*/ 1995 h 2032"/>
                <a:gd name="T40" fmla="*/ 588 w 1792"/>
                <a:gd name="T41" fmla="*/ 2032 h 2032"/>
                <a:gd name="T42" fmla="*/ 943 w 1792"/>
                <a:gd name="T43" fmla="*/ 1986 h 2032"/>
                <a:gd name="T44" fmla="*/ 894 w 1792"/>
                <a:gd name="T45" fmla="*/ 1510 h 2032"/>
                <a:gd name="T46" fmla="*/ 1217 w 1792"/>
                <a:gd name="T47" fmla="*/ 1504 h 2032"/>
                <a:gd name="T48" fmla="*/ 1450 w 1792"/>
                <a:gd name="T49" fmla="*/ 1317 h 2032"/>
                <a:gd name="T50" fmla="*/ 1650 w 1792"/>
                <a:gd name="T51" fmla="*/ 1256 h 2032"/>
                <a:gd name="T52" fmla="*/ 1790 w 1792"/>
                <a:gd name="T53" fmla="*/ 1094 h 2032"/>
                <a:gd name="T54" fmla="*/ 1712 w 1792"/>
                <a:gd name="T55" fmla="*/ 926 h 2032"/>
                <a:gd name="T56" fmla="*/ 530 w 1792"/>
                <a:gd name="T57" fmla="*/ 1017 h 2032"/>
                <a:gd name="T58" fmla="*/ 223 w 1792"/>
                <a:gd name="T59" fmla="*/ 916 h 2032"/>
                <a:gd name="T60" fmla="*/ 111 w 1792"/>
                <a:gd name="T61" fmla="*/ 735 h 2032"/>
                <a:gd name="T62" fmla="*/ 153 w 1792"/>
                <a:gd name="T63" fmla="*/ 382 h 2032"/>
                <a:gd name="T64" fmla="*/ 340 w 1792"/>
                <a:gd name="T65" fmla="*/ 153 h 2032"/>
                <a:gd name="T66" fmla="*/ 579 w 1792"/>
                <a:gd name="T67" fmla="*/ 78 h 2032"/>
                <a:gd name="T68" fmla="*/ 805 w 1792"/>
                <a:gd name="T69" fmla="*/ 138 h 2032"/>
                <a:gd name="T70" fmla="*/ 999 w 1792"/>
                <a:gd name="T71" fmla="*/ 328 h 2032"/>
                <a:gd name="T72" fmla="*/ 1072 w 1792"/>
                <a:gd name="T73" fmla="*/ 685 h 2032"/>
                <a:gd name="T74" fmla="*/ 851 w 1792"/>
                <a:gd name="T75" fmla="*/ 965 h 2032"/>
                <a:gd name="T76" fmla="*/ 659 w 1792"/>
                <a:gd name="T77" fmla="*/ 1032 h 2032"/>
                <a:gd name="T78" fmla="*/ 670 w 1792"/>
                <a:gd name="T79" fmla="*/ 1131 h 2032"/>
                <a:gd name="T80" fmla="*/ 922 w 1792"/>
                <a:gd name="T81" fmla="*/ 1273 h 2032"/>
                <a:gd name="T82" fmla="*/ 1163 w 1792"/>
                <a:gd name="T83" fmla="*/ 1286 h 2032"/>
                <a:gd name="T84" fmla="*/ 1320 w 1792"/>
                <a:gd name="T85" fmla="*/ 1088 h 2032"/>
                <a:gd name="T86" fmla="*/ 1335 w 1792"/>
                <a:gd name="T87" fmla="*/ 1039 h 2032"/>
                <a:gd name="T88" fmla="*/ 1519 w 1792"/>
                <a:gd name="T89" fmla="*/ 944 h 2032"/>
                <a:gd name="T90" fmla="*/ 1669 w 1792"/>
                <a:gd name="T91" fmla="*/ 991 h 2032"/>
                <a:gd name="T92" fmla="*/ 1708 w 1792"/>
                <a:gd name="T93" fmla="*/ 1097 h 2032"/>
                <a:gd name="T94" fmla="*/ 1594 w 1792"/>
                <a:gd name="T95" fmla="*/ 1191 h 2032"/>
                <a:gd name="T96" fmla="*/ 1450 w 1792"/>
                <a:gd name="T97" fmla="*/ 1194 h 2032"/>
                <a:gd name="T98" fmla="*/ 1303 w 1792"/>
                <a:gd name="T99" fmla="*/ 1364 h 2032"/>
                <a:gd name="T100" fmla="*/ 1051 w 1792"/>
                <a:gd name="T101" fmla="*/ 1456 h 2032"/>
                <a:gd name="T102" fmla="*/ 827 w 1792"/>
                <a:gd name="T103" fmla="*/ 1418 h 2032"/>
                <a:gd name="T104" fmla="*/ 872 w 1792"/>
                <a:gd name="T105" fmla="*/ 1926 h 2032"/>
                <a:gd name="T106" fmla="*/ 430 w 1792"/>
                <a:gd name="T107" fmla="*/ 1941 h 2032"/>
                <a:gd name="T108" fmla="*/ 362 w 1792"/>
                <a:gd name="T109" fmla="*/ 1864 h 2032"/>
                <a:gd name="T110" fmla="*/ 161 w 1792"/>
                <a:gd name="T111" fmla="*/ 1780 h 2032"/>
                <a:gd name="T112" fmla="*/ 81 w 1792"/>
                <a:gd name="T113" fmla="*/ 1577 h 2032"/>
                <a:gd name="T114" fmla="*/ 137 w 1792"/>
                <a:gd name="T115" fmla="*/ 1372 h 2032"/>
                <a:gd name="T116" fmla="*/ 279 w 1792"/>
                <a:gd name="T117" fmla="*/ 1220 h 2032"/>
                <a:gd name="T118" fmla="*/ 499 w 1792"/>
                <a:gd name="T119" fmla="*/ 1148 h 2032"/>
                <a:gd name="T120" fmla="*/ 532 w 1792"/>
                <a:gd name="T121" fmla="*/ 1026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92" h="2032">
                  <a:moveTo>
                    <a:pt x="1519" y="864"/>
                  </a:moveTo>
                  <a:lnTo>
                    <a:pt x="1519" y="864"/>
                  </a:lnTo>
                  <a:lnTo>
                    <a:pt x="1480" y="866"/>
                  </a:lnTo>
                  <a:lnTo>
                    <a:pt x="1443" y="873"/>
                  </a:lnTo>
                  <a:lnTo>
                    <a:pt x="1407" y="883"/>
                  </a:lnTo>
                  <a:lnTo>
                    <a:pt x="1376" y="896"/>
                  </a:lnTo>
                  <a:lnTo>
                    <a:pt x="1344" y="912"/>
                  </a:lnTo>
                  <a:lnTo>
                    <a:pt x="1331" y="924"/>
                  </a:lnTo>
                  <a:lnTo>
                    <a:pt x="1318" y="933"/>
                  </a:lnTo>
                  <a:lnTo>
                    <a:pt x="1305" y="944"/>
                  </a:lnTo>
                  <a:lnTo>
                    <a:pt x="1294" y="955"/>
                  </a:lnTo>
                  <a:lnTo>
                    <a:pt x="1284" y="968"/>
                  </a:lnTo>
                  <a:lnTo>
                    <a:pt x="1275" y="982"/>
                  </a:lnTo>
                  <a:lnTo>
                    <a:pt x="1275" y="982"/>
                  </a:lnTo>
                  <a:lnTo>
                    <a:pt x="1269" y="987"/>
                  </a:lnTo>
                  <a:lnTo>
                    <a:pt x="1266" y="993"/>
                  </a:lnTo>
                  <a:lnTo>
                    <a:pt x="1262" y="998"/>
                  </a:lnTo>
                  <a:lnTo>
                    <a:pt x="1260" y="1006"/>
                  </a:lnTo>
                  <a:lnTo>
                    <a:pt x="1260" y="1006"/>
                  </a:lnTo>
                  <a:lnTo>
                    <a:pt x="1256" y="1023"/>
                  </a:lnTo>
                  <a:lnTo>
                    <a:pt x="1256" y="1023"/>
                  </a:lnTo>
                  <a:lnTo>
                    <a:pt x="1253" y="1036"/>
                  </a:lnTo>
                  <a:lnTo>
                    <a:pt x="1253" y="1036"/>
                  </a:lnTo>
                  <a:lnTo>
                    <a:pt x="1245" y="1060"/>
                  </a:lnTo>
                  <a:lnTo>
                    <a:pt x="1234" y="1090"/>
                  </a:lnTo>
                  <a:lnTo>
                    <a:pt x="1219" y="1120"/>
                  </a:lnTo>
                  <a:lnTo>
                    <a:pt x="1210" y="1135"/>
                  </a:lnTo>
                  <a:lnTo>
                    <a:pt x="1200" y="1151"/>
                  </a:lnTo>
                  <a:lnTo>
                    <a:pt x="1189" y="1164"/>
                  </a:lnTo>
                  <a:lnTo>
                    <a:pt x="1178" y="1179"/>
                  </a:lnTo>
                  <a:lnTo>
                    <a:pt x="1165" y="1191"/>
                  </a:lnTo>
                  <a:lnTo>
                    <a:pt x="1150" y="1202"/>
                  </a:lnTo>
                  <a:lnTo>
                    <a:pt x="1135" y="1211"/>
                  </a:lnTo>
                  <a:lnTo>
                    <a:pt x="1116" y="1219"/>
                  </a:lnTo>
                  <a:lnTo>
                    <a:pt x="1100" y="1224"/>
                  </a:lnTo>
                  <a:lnTo>
                    <a:pt x="1079" y="1226"/>
                  </a:lnTo>
                  <a:lnTo>
                    <a:pt x="1079" y="1226"/>
                  </a:lnTo>
                  <a:lnTo>
                    <a:pt x="1062" y="1226"/>
                  </a:lnTo>
                  <a:lnTo>
                    <a:pt x="1045" y="1224"/>
                  </a:lnTo>
                  <a:lnTo>
                    <a:pt x="1012" y="1219"/>
                  </a:lnTo>
                  <a:lnTo>
                    <a:pt x="978" y="1207"/>
                  </a:lnTo>
                  <a:lnTo>
                    <a:pt x="947" y="1196"/>
                  </a:lnTo>
                  <a:lnTo>
                    <a:pt x="915" y="1179"/>
                  </a:lnTo>
                  <a:lnTo>
                    <a:pt x="883" y="1163"/>
                  </a:lnTo>
                  <a:lnTo>
                    <a:pt x="821" y="1127"/>
                  </a:lnTo>
                  <a:lnTo>
                    <a:pt x="821" y="1127"/>
                  </a:lnTo>
                  <a:lnTo>
                    <a:pt x="780" y="1105"/>
                  </a:lnTo>
                  <a:lnTo>
                    <a:pt x="743" y="1082"/>
                  </a:lnTo>
                  <a:lnTo>
                    <a:pt x="743" y="1082"/>
                  </a:lnTo>
                  <a:lnTo>
                    <a:pt x="790" y="1071"/>
                  </a:lnTo>
                  <a:lnTo>
                    <a:pt x="835" y="1058"/>
                  </a:lnTo>
                  <a:lnTo>
                    <a:pt x="877" y="1041"/>
                  </a:lnTo>
                  <a:lnTo>
                    <a:pt x="917" y="1021"/>
                  </a:lnTo>
                  <a:lnTo>
                    <a:pt x="954" y="1000"/>
                  </a:lnTo>
                  <a:lnTo>
                    <a:pt x="988" y="976"/>
                  </a:lnTo>
                  <a:lnTo>
                    <a:pt x="1019" y="948"/>
                  </a:lnTo>
                  <a:lnTo>
                    <a:pt x="1047" y="918"/>
                  </a:lnTo>
                  <a:lnTo>
                    <a:pt x="1073" y="886"/>
                  </a:lnTo>
                  <a:lnTo>
                    <a:pt x="1096" y="853"/>
                  </a:lnTo>
                  <a:lnTo>
                    <a:pt x="1114" y="817"/>
                  </a:lnTo>
                  <a:lnTo>
                    <a:pt x="1129" y="778"/>
                  </a:lnTo>
                  <a:lnTo>
                    <a:pt x="1141" y="739"/>
                  </a:lnTo>
                  <a:lnTo>
                    <a:pt x="1150" y="696"/>
                  </a:lnTo>
                  <a:lnTo>
                    <a:pt x="1155" y="653"/>
                  </a:lnTo>
                  <a:lnTo>
                    <a:pt x="1157" y="606"/>
                  </a:lnTo>
                  <a:lnTo>
                    <a:pt x="1157" y="606"/>
                  </a:lnTo>
                  <a:lnTo>
                    <a:pt x="1157" y="577"/>
                  </a:lnTo>
                  <a:lnTo>
                    <a:pt x="1154" y="545"/>
                  </a:lnTo>
                  <a:lnTo>
                    <a:pt x="1150" y="515"/>
                  </a:lnTo>
                  <a:lnTo>
                    <a:pt x="1146" y="487"/>
                  </a:lnTo>
                  <a:lnTo>
                    <a:pt x="1139" y="457"/>
                  </a:lnTo>
                  <a:lnTo>
                    <a:pt x="1131" y="429"/>
                  </a:lnTo>
                  <a:lnTo>
                    <a:pt x="1122" y="401"/>
                  </a:lnTo>
                  <a:lnTo>
                    <a:pt x="1111" y="373"/>
                  </a:lnTo>
                  <a:lnTo>
                    <a:pt x="1100" y="347"/>
                  </a:lnTo>
                  <a:lnTo>
                    <a:pt x="1086" y="321"/>
                  </a:lnTo>
                  <a:lnTo>
                    <a:pt x="1072" y="295"/>
                  </a:lnTo>
                  <a:lnTo>
                    <a:pt x="1057" y="271"/>
                  </a:lnTo>
                  <a:lnTo>
                    <a:pt x="1042" y="246"/>
                  </a:lnTo>
                  <a:lnTo>
                    <a:pt x="1023" y="224"/>
                  </a:lnTo>
                  <a:lnTo>
                    <a:pt x="1004" y="201"/>
                  </a:lnTo>
                  <a:lnTo>
                    <a:pt x="986" y="179"/>
                  </a:lnTo>
                  <a:lnTo>
                    <a:pt x="965" y="159"/>
                  </a:lnTo>
                  <a:lnTo>
                    <a:pt x="945" y="140"/>
                  </a:lnTo>
                  <a:lnTo>
                    <a:pt x="922" y="121"/>
                  </a:lnTo>
                  <a:lnTo>
                    <a:pt x="900" y="104"/>
                  </a:lnTo>
                  <a:lnTo>
                    <a:pt x="876" y="90"/>
                  </a:lnTo>
                  <a:lnTo>
                    <a:pt x="851" y="75"/>
                  </a:lnTo>
                  <a:lnTo>
                    <a:pt x="827" y="60"/>
                  </a:lnTo>
                  <a:lnTo>
                    <a:pt x="801" y="48"/>
                  </a:lnTo>
                  <a:lnTo>
                    <a:pt x="775" y="37"/>
                  </a:lnTo>
                  <a:lnTo>
                    <a:pt x="749" y="28"/>
                  </a:lnTo>
                  <a:lnTo>
                    <a:pt x="721" y="19"/>
                  </a:lnTo>
                  <a:lnTo>
                    <a:pt x="695" y="11"/>
                  </a:lnTo>
                  <a:lnTo>
                    <a:pt x="665" y="7"/>
                  </a:lnTo>
                  <a:lnTo>
                    <a:pt x="637" y="2"/>
                  </a:lnTo>
                  <a:lnTo>
                    <a:pt x="609" y="0"/>
                  </a:lnTo>
                  <a:lnTo>
                    <a:pt x="579" y="0"/>
                  </a:lnTo>
                  <a:lnTo>
                    <a:pt x="579" y="0"/>
                  </a:lnTo>
                  <a:lnTo>
                    <a:pt x="549" y="0"/>
                  </a:lnTo>
                  <a:lnTo>
                    <a:pt x="521" y="2"/>
                  </a:lnTo>
                  <a:lnTo>
                    <a:pt x="493" y="7"/>
                  </a:lnTo>
                  <a:lnTo>
                    <a:pt x="465" y="13"/>
                  </a:lnTo>
                  <a:lnTo>
                    <a:pt x="437" y="20"/>
                  </a:lnTo>
                  <a:lnTo>
                    <a:pt x="409" y="28"/>
                  </a:lnTo>
                  <a:lnTo>
                    <a:pt x="383" y="39"/>
                  </a:lnTo>
                  <a:lnTo>
                    <a:pt x="357" y="50"/>
                  </a:lnTo>
                  <a:lnTo>
                    <a:pt x="333" y="63"/>
                  </a:lnTo>
                  <a:lnTo>
                    <a:pt x="306" y="78"/>
                  </a:lnTo>
                  <a:lnTo>
                    <a:pt x="282" y="95"/>
                  </a:lnTo>
                  <a:lnTo>
                    <a:pt x="260" y="112"/>
                  </a:lnTo>
                  <a:lnTo>
                    <a:pt x="236" y="132"/>
                  </a:lnTo>
                  <a:lnTo>
                    <a:pt x="215" y="153"/>
                  </a:lnTo>
                  <a:lnTo>
                    <a:pt x="193" y="173"/>
                  </a:lnTo>
                  <a:lnTo>
                    <a:pt x="172" y="198"/>
                  </a:lnTo>
                  <a:lnTo>
                    <a:pt x="172" y="198"/>
                  </a:lnTo>
                  <a:lnTo>
                    <a:pt x="155" y="220"/>
                  </a:lnTo>
                  <a:lnTo>
                    <a:pt x="139" y="243"/>
                  </a:lnTo>
                  <a:lnTo>
                    <a:pt x="122" y="267"/>
                  </a:lnTo>
                  <a:lnTo>
                    <a:pt x="109" y="293"/>
                  </a:lnTo>
                  <a:lnTo>
                    <a:pt x="94" y="317"/>
                  </a:lnTo>
                  <a:lnTo>
                    <a:pt x="81" y="343"/>
                  </a:lnTo>
                  <a:lnTo>
                    <a:pt x="70" y="371"/>
                  </a:lnTo>
                  <a:lnTo>
                    <a:pt x="60" y="397"/>
                  </a:lnTo>
                  <a:lnTo>
                    <a:pt x="51" y="425"/>
                  </a:lnTo>
                  <a:lnTo>
                    <a:pt x="42" y="453"/>
                  </a:lnTo>
                  <a:lnTo>
                    <a:pt x="36" y="481"/>
                  </a:lnTo>
                  <a:lnTo>
                    <a:pt x="30" y="511"/>
                  </a:lnTo>
                  <a:lnTo>
                    <a:pt x="25" y="539"/>
                  </a:lnTo>
                  <a:lnTo>
                    <a:pt x="23" y="567"/>
                  </a:lnTo>
                  <a:lnTo>
                    <a:pt x="21" y="597"/>
                  </a:lnTo>
                  <a:lnTo>
                    <a:pt x="19" y="627"/>
                  </a:lnTo>
                  <a:lnTo>
                    <a:pt x="19" y="627"/>
                  </a:lnTo>
                  <a:lnTo>
                    <a:pt x="21" y="670"/>
                  </a:lnTo>
                  <a:lnTo>
                    <a:pt x="27" y="713"/>
                  </a:lnTo>
                  <a:lnTo>
                    <a:pt x="34" y="754"/>
                  </a:lnTo>
                  <a:lnTo>
                    <a:pt x="45" y="793"/>
                  </a:lnTo>
                  <a:lnTo>
                    <a:pt x="58" y="829"/>
                  </a:lnTo>
                  <a:lnTo>
                    <a:pt x="75" y="864"/>
                  </a:lnTo>
                  <a:lnTo>
                    <a:pt x="96" y="896"/>
                  </a:lnTo>
                  <a:lnTo>
                    <a:pt x="118" y="926"/>
                  </a:lnTo>
                  <a:lnTo>
                    <a:pt x="144" y="954"/>
                  </a:lnTo>
                  <a:lnTo>
                    <a:pt x="172" y="980"/>
                  </a:lnTo>
                  <a:lnTo>
                    <a:pt x="204" y="1002"/>
                  </a:lnTo>
                  <a:lnTo>
                    <a:pt x="237" y="1023"/>
                  </a:lnTo>
                  <a:lnTo>
                    <a:pt x="273" y="1041"/>
                  </a:lnTo>
                  <a:lnTo>
                    <a:pt x="314" y="1056"/>
                  </a:lnTo>
                  <a:lnTo>
                    <a:pt x="355" y="1071"/>
                  </a:lnTo>
                  <a:lnTo>
                    <a:pt x="400" y="1080"/>
                  </a:lnTo>
                  <a:lnTo>
                    <a:pt x="400" y="1080"/>
                  </a:lnTo>
                  <a:lnTo>
                    <a:pt x="357" y="1094"/>
                  </a:lnTo>
                  <a:lnTo>
                    <a:pt x="318" y="1108"/>
                  </a:lnTo>
                  <a:lnTo>
                    <a:pt x="279" y="1127"/>
                  </a:lnTo>
                  <a:lnTo>
                    <a:pt x="241" y="1149"/>
                  </a:lnTo>
                  <a:lnTo>
                    <a:pt x="206" y="1174"/>
                  </a:lnTo>
                  <a:lnTo>
                    <a:pt x="172" y="1202"/>
                  </a:lnTo>
                  <a:lnTo>
                    <a:pt x="140" y="1232"/>
                  </a:lnTo>
                  <a:lnTo>
                    <a:pt x="111" y="1265"/>
                  </a:lnTo>
                  <a:lnTo>
                    <a:pt x="111" y="1265"/>
                  </a:lnTo>
                  <a:lnTo>
                    <a:pt x="96" y="1288"/>
                  </a:lnTo>
                  <a:lnTo>
                    <a:pt x="81" y="1308"/>
                  </a:lnTo>
                  <a:lnTo>
                    <a:pt x="66" y="1332"/>
                  </a:lnTo>
                  <a:lnTo>
                    <a:pt x="55" y="1355"/>
                  </a:lnTo>
                  <a:lnTo>
                    <a:pt x="43" y="1379"/>
                  </a:lnTo>
                  <a:lnTo>
                    <a:pt x="34" y="1403"/>
                  </a:lnTo>
                  <a:lnTo>
                    <a:pt x="25" y="1428"/>
                  </a:lnTo>
                  <a:lnTo>
                    <a:pt x="17" y="1452"/>
                  </a:lnTo>
                  <a:lnTo>
                    <a:pt x="12" y="1476"/>
                  </a:lnTo>
                  <a:lnTo>
                    <a:pt x="6" y="1502"/>
                  </a:lnTo>
                  <a:lnTo>
                    <a:pt x="4" y="1526"/>
                  </a:lnTo>
                  <a:lnTo>
                    <a:pt x="2" y="1553"/>
                  </a:lnTo>
                  <a:lnTo>
                    <a:pt x="0" y="1579"/>
                  </a:lnTo>
                  <a:lnTo>
                    <a:pt x="2" y="1603"/>
                  </a:lnTo>
                  <a:lnTo>
                    <a:pt x="4" y="1629"/>
                  </a:lnTo>
                  <a:lnTo>
                    <a:pt x="8" y="1655"/>
                  </a:lnTo>
                  <a:lnTo>
                    <a:pt x="8" y="1655"/>
                  </a:lnTo>
                  <a:lnTo>
                    <a:pt x="14" y="1681"/>
                  </a:lnTo>
                  <a:lnTo>
                    <a:pt x="23" y="1707"/>
                  </a:lnTo>
                  <a:lnTo>
                    <a:pt x="32" y="1732"/>
                  </a:lnTo>
                  <a:lnTo>
                    <a:pt x="43" y="1754"/>
                  </a:lnTo>
                  <a:lnTo>
                    <a:pt x="56" y="1777"/>
                  </a:lnTo>
                  <a:lnTo>
                    <a:pt x="71" y="1799"/>
                  </a:lnTo>
                  <a:lnTo>
                    <a:pt x="86" y="1818"/>
                  </a:lnTo>
                  <a:lnTo>
                    <a:pt x="105" y="1836"/>
                  </a:lnTo>
                  <a:lnTo>
                    <a:pt x="125" y="1853"/>
                  </a:lnTo>
                  <a:lnTo>
                    <a:pt x="146" y="1870"/>
                  </a:lnTo>
                  <a:lnTo>
                    <a:pt x="168" y="1885"/>
                  </a:lnTo>
                  <a:lnTo>
                    <a:pt x="193" y="1898"/>
                  </a:lnTo>
                  <a:lnTo>
                    <a:pt x="219" y="1909"/>
                  </a:lnTo>
                  <a:lnTo>
                    <a:pt x="247" y="1918"/>
                  </a:lnTo>
                  <a:lnTo>
                    <a:pt x="275" y="1928"/>
                  </a:lnTo>
                  <a:lnTo>
                    <a:pt x="305" y="1935"/>
                  </a:lnTo>
                  <a:lnTo>
                    <a:pt x="303" y="1954"/>
                  </a:lnTo>
                  <a:lnTo>
                    <a:pt x="303" y="1954"/>
                  </a:lnTo>
                  <a:lnTo>
                    <a:pt x="303" y="1959"/>
                  </a:lnTo>
                  <a:lnTo>
                    <a:pt x="305" y="1967"/>
                  </a:lnTo>
                  <a:lnTo>
                    <a:pt x="310" y="1978"/>
                  </a:lnTo>
                  <a:lnTo>
                    <a:pt x="318" y="1987"/>
                  </a:lnTo>
                  <a:lnTo>
                    <a:pt x="323" y="1993"/>
                  </a:lnTo>
                  <a:lnTo>
                    <a:pt x="329" y="1995"/>
                  </a:lnTo>
                  <a:lnTo>
                    <a:pt x="329" y="1995"/>
                  </a:lnTo>
                  <a:lnTo>
                    <a:pt x="355" y="2004"/>
                  </a:lnTo>
                  <a:lnTo>
                    <a:pt x="385" y="2012"/>
                  </a:lnTo>
                  <a:lnTo>
                    <a:pt x="415" y="2017"/>
                  </a:lnTo>
                  <a:lnTo>
                    <a:pt x="445" y="2023"/>
                  </a:lnTo>
                  <a:lnTo>
                    <a:pt x="478" y="2028"/>
                  </a:lnTo>
                  <a:lnTo>
                    <a:pt x="514" y="2030"/>
                  </a:lnTo>
                  <a:lnTo>
                    <a:pt x="549" y="2032"/>
                  </a:lnTo>
                  <a:lnTo>
                    <a:pt x="588" y="2032"/>
                  </a:lnTo>
                  <a:lnTo>
                    <a:pt x="588" y="2032"/>
                  </a:lnTo>
                  <a:lnTo>
                    <a:pt x="652" y="2032"/>
                  </a:lnTo>
                  <a:lnTo>
                    <a:pt x="711" y="2028"/>
                  </a:lnTo>
                  <a:lnTo>
                    <a:pt x="767" y="2021"/>
                  </a:lnTo>
                  <a:lnTo>
                    <a:pt x="818" y="2015"/>
                  </a:lnTo>
                  <a:lnTo>
                    <a:pt x="892" y="2002"/>
                  </a:lnTo>
                  <a:lnTo>
                    <a:pt x="924" y="1997"/>
                  </a:lnTo>
                  <a:lnTo>
                    <a:pt x="924" y="1997"/>
                  </a:lnTo>
                  <a:lnTo>
                    <a:pt x="932" y="1995"/>
                  </a:lnTo>
                  <a:lnTo>
                    <a:pt x="937" y="1991"/>
                  </a:lnTo>
                  <a:lnTo>
                    <a:pt x="943" y="1986"/>
                  </a:lnTo>
                  <a:lnTo>
                    <a:pt x="948" y="1980"/>
                  </a:lnTo>
                  <a:lnTo>
                    <a:pt x="952" y="1974"/>
                  </a:lnTo>
                  <a:lnTo>
                    <a:pt x="954" y="1967"/>
                  </a:lnTo>
                  <a:lnTo>
                    <a:pt x="956" y="1959"/>
                  </a:lnTo>
                  <a:lnTo>
                    <a:pt x="956" y="1952"/>
                  </a:lnTo>
                  <a:lnTo>
                    <a:pt x="956" y="1952"/>
                  </a:lnTo>
                  <a:lnTo>
                    <a:pt x="935" y="1806"/>
                  </a:lnTo>
                  <a:lnTo>
                    <a:pt x="917" y="1665"/>
                  </a:lnTo>
                  <a:lnTo>
                    <a:pt x="894" y="1510"/>
                  </a:lnTo>
                  <a:lnTo>
                    <a:pt x="894" y="1510"/>
                  </a:lnTo>
                  <a:lnTo>
                    <a:pt x="935" y="1521"/>
                  </a:lnTo>
                  <a:lnTo>
                    <a:pt x="980" y="1528"/>
                  </a:lnTo>
                  <a:lnTo>
                    <a:pt x="1023" y="1534"/>
                  </a:lnTo>
                  <a:lnTo>
                    <a:pt x="1045" y="1534"/>
                  </a:lnTo>
                  <a:lnTo>
                    <a:pt x="1066" y="1534"/>
                  </a:lnTo>
                  <a:lnTo>
                    <a:pt x="1066" y="1534"/>
                  </a:lnTo>
                  <a:lnTo>
                    <a:pt x="1107" y="1530"/>
                  </a:lnTo>
                  <a:lnTo>
                    <a:pt x="1146" y="1525"/>
                  </a:lnTo>
                  <a:lnTo>
                    <a:pt x="1183" y="1515"/>
                  </a:lnTo>
                  <a:lnTo>
                    <a:pt x="1217" y="1504"/>
                  </a:lnTo>
                  <a:lnTo>
                    <a:pt x="1251" y="1491"/>
                  </a:lnTo>
                  <a:lnTo>
                    <a:pt x="1281" y="1476"/>
                  </a:lnTo>
                  <a:lnTo>
                    <a:pt x="1308" y="1459"/>
                  </a:lnTo>
                  <a:lnTo>
                    <a:pt x="1335" y="1441"/>
                  </a:lnTo>
                  <a:lnTo>
                    <a:pt x="1359" y="1420"/>
                  </a:lnTo>
                  <a:lnTo>
                    <a:pt x="1379" y="1401"/>
                  </a:lnTo>
                  <a:lnTo>
                    <a:pt x="1400" y="1381"/>
                  </a:lnTo>
                  <a:lnTo>
                    <a:pt x="1419" y="1359"/>
                  </a:lnTo>
                  <a:lnTo>
                    <a:pt x="1435" y="1338"/>
                  </a:lnTo>
                  <a:lnTo>
                    <a:pt x="1450" y="1317"/>
                  </a:lnTo>
                  <a:lnTo>
                    <a:pt x="1476" y="1278"/>
                  </a:lnTo>
                  <a:lnTo>
                    <a:pt x="1476" y="1278"/>
                  </a:lnTo>
                  <a:lnTo>
                    <a:pt x="1497" y="1280"/>
                  </a:lnTo>
                  <a:lnTo>
                    <a:pt x="1519" y="1280"/>
                  </a:lnTo>
                  <a:lnTo>
                    <a:pt x="1519" y="1280"/>
                  </a:lnTo>
                  <a:lnTo>
                    <a:pt x="1547" y="1280"/>
                  </a:lnTo>
                  <a:lnTo>
                    <a:pt x="1575" y="1276"/>
                  </a:lnTo>
                  <a:lnTo>
                    <a:pt x="1601" y="1271"/>
                  </a:lnTo>
                  <a:lnTo>
                    <a:pt x="1626" y="1263"/>
                  </a:lnTo>
                  <a:lnTo>
                    <a:pt x="1650" y="1256"/>
                  </a:lnTo>
                  <a:lnTo>
                    <a:pt x="1672" y="1245"/>
                  </a:lnTo>
                  <a:lnTo>
                    <a:pt x="1693" y="1233"/>
                  </a:lnTo>
                  <a:lnTo>
                    <a:pt x="1712" y="1220"/>
                  </a:lnTo>
                  <a:lnTo>
                    <a:pt x="1730" y="1205"/>
                  </a:lnTo>
                  <a:lnTo>
                    <a:pt x="1745" y="1189"/>
                  </a:lnTo>
                  <a:lnTo>
                    <a:pt x="1760" y="1172"/>
                  </a:lnTo>
                  <a:lnTo>
                    <a:pt x="1771" y="1153"/>
                  </a:lnTo>
                  <a:lnTo>
                    <a:pt x="1781" y="1135"/>
                  </a:lnTo>
                  <a:lnTo>
                    <a:pt x="1786" y="1114"/>
                  </a:lnTo>
                  <a:lnTo>
                    <a:pt x="1790" y="1094"/>
                  </a:lnTo>
                  <a:lnTo>
                    <a:pt x="1792" y="1073"/>
                  </a:lnTo>
                  <a:lnTo>
                    <a:pt x="1792" y="1073"/>
                  </a:lnTo>
                  <a:lnTo>
                    <a:pt x="1790" y="1051"/>
                  </a:lnTo>
                  <a:lnTo>
                    <a:pt x="1786" y="1030"/>
                  </a:lnTo>
                  <a:lnTo>
                    <a:pt x="1781" y="1011"/>
                  </a:lnTo>
                  <a:lnTo>
                    <a:pt x="1771" y="991"/>
                  </a:lnTo>
                  <a:lnTo>
                    <a:pt x="1760" y="974"/>
                  </a:lnTo>
                  <a:lnTo>
                    <a:pt x="1745" y="957"/>
                  </a:lnTo>
                  <a:lnTo>
                    <a:pt x="1730" y="940"/>
                  </a:lnTo>
                  <a:lnTo>
                    <a:pt x="1712" y="926"/>
                  </a:lnTo>
                  <a:lnTo>
                    <a:pt x="1693" y="912"/>
                  </a:lnTo>
                  <a:lnTo>
                    <a:pt x="1672" y="899"/>
                  </a:lnTo>
                  <a:lnTo>
                    <a:pt x="1650" y="890"/>
                  </a:lnTo>
                  <a:lnTo>
                    <a:pt x="1626" y="881"/>
                  </a:lnTo>
                  <a:lnTo>
                    <a:pt x="1601" y="873"/>
                  </a:lnTo>
                  <a:lnTo>
                    <a:pt x="1575" y="870"/>
                  </a:lnTo>
                  <a:lnTo>
                    <a:pt x="1547" y="866"/>
                  </a:lnTo>
                  <a:lnTo>
                    <a:pt x="1519" y="864"/>
                  </a:lnTo>
                  <a:lnTo>
                    <a:pt x="1519" y="864"/>
                  </a:lnTo>
                  <a:close/>
                  <a:moveTo>
                    <a:pt x="530" y="1017"/>
                  </a:moveTo>
                  <a:lnTo>
                    <a:pt x="530" y="1017"/>
                  </a:lnTo>
                  <a:lnTo>
                    <a:pt x="499" y="1015"/>
                  </a:lnTo>
                  <a:lnTo>
                    <a:pt x="465" y="1011"/>
                  </a:lnTo>
                  <a:lnTo>
                    <a:pt x="432" y="1006"/>
                  </a:lnTo>
                  <a:lnTo>
                    <a:pt x="394" y="998"/>
                  </a:lnTo>
                  <a:lnTo>
                    <a:pt x="359" y="987"/>
                  </a:lnTo>
                  <a:lnTo>
                    <a:pt x="323" y="974"/>
                  </a:lnTo>
                  <a:lnTo>
                    <a:pt x="288" y="959"/>
                  </a:lnTo>
                  <a:lnTo>
                    <a:pt x="254" y="939"/>
                  </a:lnTo>
                  <a:lnTo>
                    <a:pt x="223" y="916"/>
                  </a:lnTo>
                  <a:lnTo>
                    <a:pt x="208" y="903"/>
                  </a:lnTo>
                  <a:lnTo>
                    <a:pt x="193" y="888"/>
                  </a:lnTo>
                  <a:lnTo>
                    <a:pt x="180" y="873"/>
                  </a:lnTo>
                  <a:lnTo>
                    <a:pt x="167" y="858"/>
                  </a:lnTo>
                  <a:lnTo>
                    <a:pt x="155" y="840"/>
                  </a:lnTo>
                  <a:lnTo>
                    <a:pt x="144" y="821"/>
                  </a:lnTo>
                  <a:lnTo>
                    <a:pt x="135" y="802"/>
                  </a:lnTo>
                  <a:lnTo>
                    <a:pt x="125" y="780"/>
                  </a:lnTo>
                  <a:lnTo>
                    <a:pt x="118" y="758"/>
                  </a:lnTo>
                  <a:lnTo>
                    <a:pt x="111" y="735"/>
                  </a:lnTo>
                  <a:lnTo>
                    <a:pt x="107" y="709"/>
                  </a:lnTo>
                  <a:lnTo>
                    <a:pt x="103" y="683"/>
                  </a:lnTo>
                  <a:lnTo>
                    <a:pt x="99" y="655"/>
                  </a:lnTo>
                  <a:lnTo>
                    <a:pt x="99" y="627"/>
                  </a:lnTo>
                  <a:lnTo>
                    <a:pt x="99" y="627"/>
                  </a:lnTo>
                  <a:lnTo>
                    <a:pt x="101" y="577"/>
                  </a:lnTo>
                  <a:lnTo>
                    <a:pt x="109" y="526"/>
                  </a:lnTo>
                  <a:lnTo>
                    <a:pt x="118" y="478"/>
                  </a:lnTo>
                  <a:lnTo>
                    <a:pt x="133" y="429"/>
                  </a:lnTo>
                  <a:lnTo>
                    <a:pt x="153" y="382"/>
                  </a:lnTo>
                  <a:lnTo>
                    <a:pt x="176" y="338"/>
                  </a:lnTo>
                  <a:lnTo>
                    <a:pt x="202" y="295"/>
                  </a:lnTo>
                  <a:lnTo>
                    <a:pt x="217" y="274"/>
                  </a:lnTo>
                  <a:lnTo>
                    <a:pt x="232" y="254"/>
                  </a:lnTo>
                  <a:lnTo>
                    <a:pt x="247" y="235"/>
                  </a:lnTo>
                  <a:lnTo>
                    <a:pt x="265" y="216"/>
                  </a:lnTo>
                  <a:lnTo>
                    <a:pt x="282" y="200"/>
                  </a:lnTo>
                  <a:lnTo>
                    <a:pt x="301" y="183"/>
                  </a:lnTo>
                  <a:lnTo>
                    <a:pt x="320" y="168"/>
                  </a:lnTo>
                  <a:lnTo>
                    <a:pt x="340" y="153"/>
                  </a:lnTo>
                  <a:lnTo>
                    <a:pt x="361" y="140"/>
                  </a:lnTo>
                  <a:lnTo>
                    <a:pt x="383" y="127"/>
                  </a:lnTo>
                  <a:lnTo>
                    <a:pt x="405" y="117"/>
                  </a:lnTo>
                  <a:lnTo>
                    <a:pt x="428" y="106"/>
                  </a:lnTo>
                  <a:lnTo>
                    <a:pt x="452" y="99"/>
                  </a:lnTo>
                  <a:lnTo>
                    <a:pt x="476" y="91"/>
                  </a:lnTo>
                  <a:lnTo>
                    <a:pt x="501" y="86"/>
                  </a:lnTo>
                  <a:lnTo>
                    <a:pt x="527" y="82"/>
                  </a:lnTo>
                  <a:lnTo>
                    <a:pt x="553" y="80"/>
                  </a:lnTo>
                  <a:lnTo>
                    <a:pt x="579" y="78"/>
                  </a:lnTo>
                  <a:lnTo>
                    <a:pt x="579" y="78"/>
                  </a:lnTo>
                  <a:lnTo>
                    <a:pt x="607" y="80"/>
                  </a:lnTo>
                  <a:lnTo>
                    <a:pt x="633" y="82"/>
                  </a:lnTo>
                  <a:lnTo>
                    <a:pt x="661" y="86"/>
                  </a:lnTo>
                  <a:lnTo>
                    <a:pt x="685" y="91"/>
                  </a:lnTo>
                  <a:lnTo>
                    <a:pt x="711" y="99"/>
                  </a:lnTo>
                  <a:lnTo>
                    <a:pt x="736" y="106"/>
                  </a:lnTo>
                  <a:lnTo>
                    <a:pt x="760" y="116"/>
                  </a:lnTo>
                  <a:lnTo>
                    <a:pt x="782" y="125"/>
                  </a:lnTo>
                  <a:lnTo>
                    <a:pt x="805" y="138"/>
                  </a:lnTo>
                  <a:lnTo>
                    <a:pt x="827" y="151"/>
                  </a:lnTo>
                  <a:lnTo>
                    <a:pt x="848" y="164"/>
                  </a:lnTo>
                  <a:lnTo>
                    <a:pt x="868" y="179"/>
                  </a:lnTo>
                  <a:lnTo>
                    <a:pt x="887" y="194"/>
                  </a:lnTo>
                  <a:lnTo>
                    <a:pt x="905" y="211"/>
                  </a:lnTo>
                  <a:lnTo>
                    <a:pt x="924" y="229"/>
                  </a:lnTo>
                  <a:lnTo>
                    <a:pt x="941" y="248"/>
                  </a:lnTo>
                  <a:lnTo>
                    <a:pt x="956" y="267"/>
                  </a:lnTo>
                  <a:lnTo>
                    <a:pt x="971" y="287"/>
                  </a:lnTo>
                  <a:lnTo>
                    <a:pt x="999" y="328"/>
                  </a:lnTo>
                  <a:lnTo>
                    <a:pt x="1021" y="371"/>
                  </a:lnTo>
                  <a:lnTo>
                    <a:pt x="1042" y="416"/>
                  </a:lnTo>
                  <a:lnTo>
                    <a:pt x="1057" y="463"/>
                  </a:lnTo>
                  <a:lnTo>
                    <a:pt x="1068" y="511"/>
                  </a:lnTo>
                  <a:lnTo>
                    <a:pt x="1075" y="560"/>
                  </a:lnTo>
                  <a:lnTo>
                    <a:pt x="1077" y="582"/>
                  </a:lnTo>
                  <a:lnTo>
                    <a:pt x="1077" y="606"/>
                  </a:lnTo>
                  <a:lnTo>
                    <a:pt x="1077" y="606"/>
                  </a:lnTo>
                  <a:lnTo>
                    <a:pt x="1075" y="647"/>
                  </a:lnTo>
                  <a:lnTo>
                    <a:pt x="1072" y="685"/>
                  </a:lnTo>
                  <a:lnTo>
                    <a:pt x="1062" y="722"/>
                  </a:lnTo>
                  <a:lnTo>
                    <a:pt x="1051" y="758"/>
                  </a:lnTo>
                  <a:lnTo>
                    <a:pt x="1036" y="791"/>
                  </a:lnTo>
                  <a:lnTo>
                    <a:pt x="1019" y="821"/>
                  </a:lnTo>
                  <a:lnTo>
                    <a:pt x="999" y="851"/>
                  </a:lnTo>
                  <a:lnTo>
                    <a:pt x="974" y="877"/>
                  </a:lnTo>
                  <a:lnTo>
                    <a:pt x="948" y="903"/>
                  </a:lnTo>
                  <a:lnTo>
                    <a:pt x="919" y="926"/>
                  </a:lnTo>
                  <a:lnTo>
                    <a:pt x="887" y="946"/>
                  </a:lnTo>
                  <a:lnTo>
                    <a:pt x="851" y="965"/>
                  </a:lnTo>
                  <a:lnTo>
                    <a:pt x="816" y="980"/>
                  </a:lnTo>
                  <a:lnTo>
                    <a:pt x="775" y="993"/>
                  </a:lnTo>
                  <a:lnTo>
                    <a:pt x="734" y="1004"/>
                  </a:lnTo>
                  <a:lnTo>
                    <a:pt x="689" y="1011"/>
                  </a:lnTo>
                  <a:lnTo>
                    <a:pt x="689" y="1011"/>
                  </a:lnTo>
                  <a:lnTo>
                    <a:pt x="682" y="1013"/>
                  </a:lnTo>
                  <a:lnTo>
                    <a:pt x="674" y="1017"/>
                  </a:lnTo>
                  <a:lnTo>
                    <a:pt x="668" y="1021"/>
                  </a:lnTo>
                  <a:lnTo>
                    <a:pt x="663" y="1026"/>
                  </a:lnTo>
                  <a:lnTo>
                    <a:pt x="659" y="1032"/>
                  </a:lnTo>
                  <a:lnTo>
                    <a:pt x="657" y="1038"/>
                  </a:lnTo>
                  <a:lnTo>
                    <a:pt x="655" y="1045"/>
                  </a:lnTo>
                  <a:lnTo>
                    <a:pt x="655" y="1052"/>
                  </a:lnTo>
                  <a:lnTo>
                    <a:pt x="657" y="1103"/>
                  </a:lnTo>
                  <a:lnTo>
                    <a:pt x="657" y="1103"/>
                  </a:lnTo>
                  <a:lnTo>
                    <a:pt x="659" y="1110"/>
                  </a:lnTo>
                  <a:lnTo>
                    <a:pt x="661" y="1118"/>
                  </a:lnTo>
                  <a:lnTo>
                    <a:pt x="665" y="1125"/>
                  </a:lnTo>
                  <a:lnTo>
                    <a:pt x="670" y="1131"/>
                  </a:lnTo>
                  <a:lnTo>
                    <a:pt x="670" y="1131"/>
                  </a:lnTo>
                  <a:lnTo>
                    <a:pt x="683" y="1142"/>
                  </a:lnTo>
                  <a:lnTo>
                    <a:pt x="683" y="1142"/>
                  </a:lnTo>
                  <a:lnTo>
                    <a:pt x="693" y="1148"/>
                  </a:lnTo>
                  <a:lnTo>
                    <a:pt x="693" y="1148"/>
                  </a:lnTo>
                  <a:lnTo>
                    <a:pt x="734" y="1170"/>
                  </a:lnTo>
                  <a:lnTo>
                    <a:pt x="780" y="1196"/>
                  </a:lnTo>
                  <a:lnTo>
                    <a:pt x="780" y="1196"/>
                  </a:lnTo>
                  <a:lnTo>
                    <a:pt x="849" y="1235"/>
                  </a:lnTo>
                  <a:lnTo>
                    <a:pt x="885" y="1254"/>
                  </a:lnTo>
                  <a:lnTo>
                    <a:pt x="922" y="1273"/>
                  </a:lnTo>
                  <a:lnTo>
                    <a:pt x="961" y="1286"/>
                  </a:lnTo>
                  <a:lnTo>
                    <a:pt x="1001" y="1297"/>
                  </a:lnTo>
                  <a:lnTo>
                    <a:pt x="1019" y="1301"/>
                  </a:lnTo>
                  <a:lnTo>
                    <a:pt x="1040" y="1304"/>
                  </a:lnTo>
                  <a:lnTo>
                    <a:pt x="1060" y="1304"/>
                  </a:lnTo>
                  <a:lnTo>
                    <a:pt x="1081" y="1304"/>
                  </a:lnTo>
                  <a:lnTo>
                    <a:pt x="1081" y="1304"/>
                  </a:lnTo>
                  <a:lnTo>
                    <a:pt x="1111" y="1303"/>
                  </a:lnTo>
                  <a:lnTo>
                    <a:pt x="1139" y="1295"/>
                  </a:lnTo>
                  <a:lnTo>
                    <a:pt x="1163" y="1286"/>
                  </a:lnTo>
                  <a:lnTo>
                    <a:pt x="1185" y="1275"/>
                  </a:lnTo>
                  <a:lnTo>
                    <a:pt x="1208" y="1260"/>
                  </a:lnTo>
                  <a:lnTo>
                    <a:pt x="1226" y="1243"/>
                  </a:lnTo>
                  <a:lnTo>
                    <a:pt x="1243" y="1226"/>
                  </a:lnTo>
                  <a:lnTo>
                    <a:pt x="1258" y="1205"/>
                  </a:lnTo>
                  <a:lnTo>
                    <a:pt x="1273" y="1187"/>
                  </a:lnTo>
                  <a:lnTo>
                    <a:pt x="1284" y="1166"/>
                  </a:lnTo>
                  <a:lnTo>
                    <a:pt x="1295" y="1146"/>
                  </a:lnTo>
                  <a:lnTo>
                    <a:pt x="1305" y="1125"/>
                  </a:lnTo>
                  <a:lnTo>
                    <a:pt x="1320" y="1088"/>
                  </a:lnTo>
                  <a:lnTo>
                    <a:pt x="1329" y="1056"/>
                  </a:lnTo>
                  <a:lnTo>
                    <a:pt x="1329" y="1056"/>
                  </a:lnTo>
                  <a:lnTo>
                    <a:pt x="1331" y="1054"/>
                  </a:lnTo>
                  <a:lnTo>
                    <a:pt x="1331" y="1054"/>
                  </a:lnTo>
                  <a:lnTo>
                    <a:pt x="1333" y="1047"/>
                  </a:lnTo>
                  <a:lnTo>
                    <a:pt x="1333" y="1047"/>
                  </a:lnTo>
                  <a:lnTo>
                    <a:pt x="1333" y="1043"/>
                  </a:lnTo>
                  <a:lnTo>
                    <a:pt x="1333" y="1043"/>
                  </a:lnTo>
                  <a:lnTo>
                    <a:pt x="1335" y="1039"/>
                  </a:lnTo>
                  <a:lnTo>
                    <a:pt x="1335" y="1039"/>
                  </a:lnTo>
                  <a:lnTo>
                    <a:pt x="1338" y="1032"/>
                  </a:lnTo>
                  <a:lnTo>
                    <a:pt x="1338" y="1032"/>
                  </a:lnTo>
                  <a:lnTo>
                    <a:pt x="1350" y="1013"/>
                  </a:lnTo>
                  <a:lnTo>
                    <a:pt x="1366" y="996"/>
                  </a:lnTo>
                  <a:lnTo>
                    <a:pt x="1387" y="982"/>
                  </a:lnTo>
                  <a:lnTo>
                    <a:pt x="1409" y="968"/>
                  </a:lnTo>
                  <a:lnTo>
                    <a:pt x="1434" y="959"/>
                  </a:lnTo>
                  <a:lnTo>
                    <a:pt x="1462" y="952"/>
                  </a:lnTo>
                  <a:lnTo>
                    <a:pt x="1489" y="946"/>
                  </a:lnTo>
                  <a:lnTo>
                    <a:pt x="1519" y="944"/>
                  </a:lnTo>
                  <a:lnTo>
                    <a:pt x="1519" y="944"/>
                  </a:lnTo>
                  <a:lnTo>
                    <a:pt x="1540" y="944"/>
                  </a:lnTo>
                  <a:lnTo>
                    <a:pt x="1559" y="948"/>
                  </a:lnTo>
                  <a:lnTo>
                    <a:pt x="1577" y="950"/>
                  </a:lnTo>
                  <a:lnTo>
                    <a:pt x="1594" y="955"/>
                  </a:lnTo>
                  <a:lnTo>
                    <a:pt x="1611" y="961"/>
                  </a:lnTo>
                  <a:lnTo>
                    <a:pt x="1628" y="967"/>
                  </a:lnTo>
                  <a:lnTo>
                    <a:pt x="1643" y="974"/>
                  </a:lnTo>
                  <a:lnTo>
                    <a:pt x="1656" y="982"/>
                  </a:lnTo>
                  <a:lnTo>
                    <a:pt x="1669" y="991"/>
                  </a:lnTo>
                  <a:lnTo>
                    <a:pt x="1680" y="1002"/>
                  </a:lnTo>
                  <a:lnTo>
                    <a:pt x="1689" y="1011"/>
                  </a:lnTo>
                  <a:lnTo>
                    <a:pt x="1697" y="1023"/>
                  </a:lnTo>
                  <a:lnTo>
                    <a:pt x="1704" y="1036"/>
                  </a:lnTo>
                  <a:lnTo>
                    <a:pt x="1708" y="1047"/>
                  </a:lnTo>
                  <a:lnTo>
                    <a:pt x="1712" y="1060"/>
                  </a:lnTo>
                  <a:lnTo>
                    <a:pt x="1712" y="1073"/>
                  </a:lnTo>
                  <a:lnTo>
                    <a:pt x="1712" y="1073"/>
                  </a:lnTo>
                  <a:lnTo>
                    <a:pt x="1712" y="1086"/>
                  </a:lnTo>
                  <a:lnTo>
                    <a:pt x="1708" y="1097"/>
                  </a:lnTo>
                  <a:lnTo>
                    <a:pt x="1704" y="1110"/>
                  </a:lnTo>
                  <a:lnTo>
                    <a:pt x="1697" y="1121"/>
                  </a:lnTo>
                  <a:lnTo>
                    <a:pt x="1689" y="1133"/>
                  </a:lnTo>
                  <a:lnTo>
                    <a:pt x="1680" y="1144"/>
                  </a:lnTo>
                  <a:lnTo>
                    <a:pt x="1669" y="1153"/>
                  </a:lnTo>
                  <a:lnTo>
                    <a:pt x="1656" y="1163"/>
                  </a:lnTo>
                  <a:lnTo>
                    <a:pt x="1643" y="1172"/>
                  </a:lnTo>
                  <a:lnTo>
                    <a:pt x="1628" y="1179"/>
                  </a:lnTo>
                  <a:lnTo>
                    <a:pt x="1611" y="1185"/>
                  </a:lnTo>
                  <a:lnTo>
                    <a:pt x="1594" y="1191"/>
                  </a:lnTo>
                  <a:lnTo>
                    <a:pt x="1577" y="1194"/>
                  </a:lnTo>
                  <a:lnTo>
                    <a:pt x="1559" y="1198"/>
                  </a:lnTo>
                  <a:lnTo>
                    <a:pt x="1540" y="1200"/>
                  </a:lnTo>
                  <a:lnTo>
                    <a:pt x="1519" y="1200"/>
                  </a:lnTo>
                  <a:lnTo>
                    <a:pt x="1519" y="1200"/>
                  </a:lnTo>
                  <a:lnTo>
                    <a:pt x="1491" y="1200"/>
                  </a:lnTo>
                  <a:lnTo>
                    <a:pt x="1463" y="1194"/>
                  </a:lnTo>
                  <a:lnTo>
                    <a:pt x="1463" y="1194"/>
                  </a:lnTo>
                  <a:lnTo>
                    <a:pt x="1456" y="1194"/>
                  </a:lnTo>
                  <a:lnTo>
                    <a:pt x="1450" y="1194"/>
                  </a:lnTo>
                  <a:lnTo>
                    <a:pt x="1437" y="1198"/>
                  </a:lnTo>
                  <a:lnTo>
                    <a:pt x="1426" y="1205"/>
                  </a:lnTo>
                  <a:lnTo>
                    <a:pt x="1419" y="1215"/>
                  </a:lnTo>
                  <a:lnTo>
                    <a:pt x="1419" y="1215"/>
                  </a:lnTo>
                  <a:lnTo>
                    <a:pt x="1400" y="1250"/>
                  </a:lnTo>
                  <a:lnTo>
                    <a:pt x="1374" y="1288"/>
                  </a:lnTo>
                  <a:lnTo>
                    <a:pt x="1359" y="1306"/>
                  </a:lnTo>
                  <a:lnTo>
                    <a:pt x="1342" y="1327"/>
                  </a:lnTo>
                  <a:lnTo>
                    <a:pt x="1323" y="1345"/>
                  </a:lnTo>
                  <a:lnTo>
                    <a:pt x="1303" y="1364"/>
                  </a:lnTo>
                  <a:lnTo>
                    <a:pt x="1279" y="1381"/>
                  </a:lnTo>
                  <a:lnTo>
                    <a:pt x="1254" y="1398"/>
                  </a:lnTo>
                  <a:lnTo>
                    <a:pt x="1228" y="1413"/>
                  </a:lnTo>
                  <a:lnTo>
                    <a:pt x="1200" y="1426"/>
                  </a:lnTo>
                  <a:lnTo>
                    <a:pt x="1169" y="1437"/>
                  </a:lnTo>
                  <a:lnTo>
                    <a:pt x="1135" y="1446"/>
                  </a:lnTo>
                  <a:lnTo>
                    <a:pt x="1100" y="1452"/>
                  </a:lnTo>
                  <a:lnTo>
                    <a:pt x="1062" y="1456"/>
                  </a:lnTo>
                  <a:lnTo>
                    <a:pt x="1062" y="1456"/>
                  </a:lnTo>
                  <a:lnTo>
                    <a:pt x="1051" y="1456"/>
                  </a:lnTo>
                  <a:lnTo>
                    <a:pt x="1051" y="1456"/>
                  </a:lnTo>
                  <a:lnTo>
                    <a:pt x="1030" y="1454"/>
                  </a:lnTo>
                  <a:lnTo>
                    <a:pt x="1010" y="1452"/>
                  </a:lnTo>
                  <a:lnTo>
                    <a:pt x="963" y="1444"/>
                  </a:lnTo>
                  <a:lnTo>
                    <a:pt x="911" y="1433"/>
                  </a:lnTo>
                  <a:lnTo>
                    <a:pt x="857" y="1416"/>
                  </a:lnTo>
                  <a:lnTo>
                    <a:pt x="857" y="1416"/>
                  </a:lnTo>
                  <a:lnTo>
                    <a:pt x="848" y="1414"/>
                  </a:lnTo>
                  <a:lnTo>
                    <a:pt x="836" y="1414"/>
                  </a:lnTo>
                  <a:lnTo>
                    <a:pt x="827" y="1418"/>
                  </a:lnTo>
                  <a:lnTo>
                    <a:pt x="820" y="1424"/>
                  </a:lnTo>
                  <a:lnTo>
                    <a:pt x="820" y="1424"/>
                  </a:lnTo>
                  <a:lnTo>
                    <a:pt x="812" y="1431"/>
                  </a:lnTo>
                  <a:lnTo>
                    <a:pt x="807" y="1441"/>
                  </a:lnTo>
                  <a:lnTo>
                    <a:pt x="805" y="1450"/>
                  </a:lnTo>
                  <a:lnTo>
                    <a:pt x="805" y="1459"/>
                  </a:lnTo>
                  <a:lnTo>
                    <a:pt x="805" y="1459"/>
                  </a:lnTo>
                  <a:lnTo>
                    <a:pt x="825" y="1592"/>
                  </a:lnTo>
                  <a:lnTo>
                    <a:pt x="844" y="1724"/>
                  </a:lnTo>
                  <a:lnTo>
                    <a:pt x="872" y="1926"/>
                  </a:lnTo>
                  <a:lnTo>
                    <a:pt x="872" y="1926"/>
                  </a:lnTo>
                  <a:lnTo>
                    <a:pt x="820" y="1935"/>
                  </a:lnTo>
                  <a:lnTo>
                    <a:pt x="752" y="1943"/>
                  </a:lnTo>
                  <a:lnTo>
                    <a:pt x="674" y="1950"/>
                  </a:lnTo>
                  <a:lnTo>
                    <a:pt x="631" y="1952"/>
                  </a:lnTo>
                  <a:lnTo>
                    <a:pt x="588" y="1954"/>
                  </a:lnTo>
                  <a:lnTo>
                    <a:pt x="588" y="1954"/>
                  </a:lnTo>
                  <a:lnTo>
                    <a:pt x="530" y="1952"/>
                  </a:lnTo>
                  <a:lnTo>
                    <a:pt x="478" y="1948"/>
                  </a:lnTo>
                  <a:lnTo>
                    <a:pt x="430" y="1941"/>
                  </a:lnTo>
                  <a:lnTo>
                    <a:pt x="387" y="1930"/>
                  </a:lnTo>
                  <a:lnTo>
                    <a:pt x="389" y="1907"/>
                  </a:lnTo>
                  <a:lnTo>
                    <a:pt x="389" y="1907"/>
                  </a:lnTo>
                  <a:lnTo>
                    <a:pt x="389" y="1898"/>
                  </a:lnTo>
                  <a:lnTo>
                    <a:pt x="387" y="1890"/>
                  </a:lnTo>
                  <a:lnTo>
                    <a:pt x="385" y="1885"/>
                  </a:lnTo>
                  <a:lnTo>
                    <a:pt x="381" y="1877"/>
                  </a:lnTo>
                  <a:lnTo>
                    <a:pt x="376" y="1872"/>
                  </a:lnTo>
                  <a:lnTo>
                    <a:pt x="370" y="1868"/>
                  </a:lnTo>
                  <a:lnTo>
                    <a:pt x="362" y="1864"/>
                  </a:lnTo>
                  <a:lnTo>
                    <a:pt x="355" y="1862"/>
                  </a:lnTo>
                  <a:lnTo>
                    <a:pt x="355" y="1862"/>
                  </a:lnTo>
                  <a:lnTo>
                    <a:pt x="320" y="1857"/>
                  </a:lnTo>
                  <a:lnTo>
                    <a:pt x="280" y="1846"/>
                  </a:lnTo>
                  <a:lnTo>
                    <a:pt x="260" y="1838"/>
                  </a:lnTo>
                  <a:lnTo>
                    <a:pt x="239" y="1831"/>
                  </a:lnTo>
                  <a:lnTo>
                    <a:pt x="219" y="1819"/>
                  </a:lnTo>
                  <a:lnTo>
                    <a:pt x="198" y="1808"/>
                  </a:lnTo>
                  <a:lnTo>
                    <a:pt x="180" y="1795"/>
                  </a:lnTo>
                  <a:lnTo>
                    <a:pt x="161" y="1780"/>
                  </a:lnTo>
                  <a:lnTo>
                    <a:pt x="144" y="1762"/>
                  </a:lnTo>
                  <a:lnTo>
                    <a:pt x="129" y="1743"/>
                  </a:lnTo>
                  <a:lnTo>
                    <a:pt x="114" y="1721"/>
                  </a:lnTo>
                  <a:lnTo>
                    <a:pt x="103" y="1696"/>
                  </a:lnTo>
                  <a:lnTo>
                    <a:pt x="94" y="1670"/>
                  </a:lnTo>
                  <a:lnTo>
                    <a:pt x="86" y="1640"/>
                  </a:lnTo>
                  <a:lnTo>
                    <a:pt x="86" y="1640"/>
                  </a:lnTo>
                  <a:lnTo>
                    <a:pt x="84" y="1620"/>
                  </a:lnTo>
                  <a:lnTo>
                    <a:pt x="83" y="1599"/>
                  </a:lnTo>
                  <a:lnTo>
                    <a:pt x="81" y="1577"/>
                  </a:lnTo>
                  <a:lnTo>
                    <a:pt x="81" y="1556"/>
                  </a:lnTo>
                  <a:lnTo>
                    <a:pt x="83" y="1534"/>
                  </a:lnTo>
                  <a:lnTo>
                    <a:pt x="86" y="1513"/>
                  </a:lnTo>
                  <a:lnTo>
                    <a:pt x="90" y="1493"/>
                  </a:lnTo>
                  <a:lnTo>
                    <a:pt x="94" y="1470"/>
                  </a:lnTo>
                  <a:lnTo>
                    <a:pt x="101" y="1450"/>
                  </a:lnTo>
                  <a:lnTo>
                    <a:pt x="109" y="1429"/>
                  </a:lnTo>
                  <a:lnTo>
                    <a:pt x="116" y="1411"/>
                  </a:lnTo>
                  <a:lnTo>
                    <a:pt x="125" y="1390"/>
                  </a:lnTo>
                  <a:lnTo>
                    <a:pt x="137" y="1372"/>
                  </a:lnTo>
                  <a:lnTo>
                    <a:pt x="148" y="1351"/>
                  </a:lnTo>
                  <a:lnTo>
                    <a:pt x="161" y="1332"/>
                  </a:lnTo>
                  <a:lnTo>
                    <a:pt x="174" y="1316"/>
                  </a:lnTo>
                  <a:lnTo>
                    <a:pt x="174" y="1316"/>
                  </a:lnTo>
                  <a:lnTo>
                    <a:pt x="189" y="1297"/>
                  </a:lnTo>
                  <a:lnTo>
                    <a:pt x="206" y="1280"/>
                  </a:lnTo>
                  <a:lnTo>
                    <a:pt x="223" y="1263"/>
                  </a:lnTo>
                  <a:lnTo>
                    <a:pt x="241" y="1247"/>
                  </a:lnTo>
                  <a:lnTo>
                    <a:pt x="260" y="1233"/>
                  </a:lnTo>
                  <a:lnTo>
                    <a:pt x="279" y="1220"/>
                  </a:lnTo>
                  <a:lnTo>
                    <a:pt x="299" y="1207"/>
                  </a:lnTo>
                  <a:lnTo>
                    <a:pt x="320" y="1196"/>
                  </a:lnTo>
                  <a:lnTo>
                    <a:pt x="340" y="1185"/>
                  </a:lnTo>
                  <a:lnTo>
                    <a:pt x="362" y="1177"/>
                  </a:lnTo>
                  <a:lnTo>
                    <a:pt x="383" y="1168"/>
                  </a:lnTo>
                  <a:lnTo>
                    <a:pt x="405" y="1163"/>
                  </a:lnTo>
                  <a:lnTo>
                    <a:pt x="430" y="1157"/>
                  </a:lnTo>
                  <a:lnTo>
                    <a:pt x="452" y="1151"/>
                  </a:lnTo>
                  <a:lnTo>
                    <a:pt x="474" y="1149"/>
                  </a:lnTo>
                  <a:lnTo>
                    <a:pt x="499" y="1148"/>
                  </a:lnTo>
                  <a:lnTo>
                    <a:pt x="499" y="1148"/>
                  </a:lnTo>
                  <a:lnTo>
                    <a:pt x="508" y="1148"/>
                  </a:lnTo>
                  <a:lnTo>
                    <a:pt x="512" y="1146"/>
                  </a:lnTo>
                  <a:lnTo>
                    <a:pt x="514" y="1144"/>
                  </a:lnTo>
                  <a:lnTo>
                    <a:pt x="514" y="1144"/>
                  </a:lnTo>
                  <a:lnTo>
                    <a:pt x="523" y="1118"/>
                  </a:lnTo>
                  <a:lnTo>
                    <a:pt x="529" y="1094"/>
                  </a:lnTo>
                  <a:lnTo>
                    <a:pt x="532" y="1071"/>
                  </a:lnTo>
                  <a:lnTo>
                    <a:pt x="532" y="1052"/>
                  </a:lnTo>
                  <a:lnTo>
                    <a:pt x="532" y="1026"/>
                  </a:lnTo>
                  <a:lnTo>
                    <a:pt x="530" y="1017"/>
                  </a:lnTo>
                  <a:lnTo>
                    <a:pt x="530" y="101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1" name="Freeform 289"/>
            <p:cNvSpPr>
              <a:spLocks noEditPoints="1"/>
            </p:cNvSpPr>
            <p:nvPr/>
          </p:nvSpPr>
          <p:spPr bwMode="auto">
            <a:xfrm>
              <a:off x="9588307" y="6024631"/>
              <a:ext cx="129709" cy="209697"/>
            </a:xfrm>
            <a:custGeom>
              <a:avLst/>
              <a:gdLst>
                <a:gd name="T0" fmla="*/ 226 w 241"/>
                <a:gd name="T1" fmla="*/ 7 h 388"/>
                <a:gd name="T2" fmla="*/ 207 w 241"/>
                <a:gd name="T3" fmla="*/ 0 h 388"/>
                <a:gd name="T4" fmla="*/ 186 w 241"/>
                <a:gd name="T5" fmla="*/ 2 h 388"/>
                <a:gd name="T6" fmla="*/ 164 w 241"/>
                <a:gd name="T7" fmla="*/ 13 h 388"/>
                <a:gd name="T8" fmla="*/ 123 w 241"/>
                <a:gd name="T9" fmla="*/ 33 h 388"/>
                <a:gd name="T10" fmla="*/ 89 w 241"/>
                <a:gd name="T11" fmla="*/ 57 h 388"/>
                <a:gd name="T12" fmla="*/ 60 w 241"/>
                <a:gd name="T13" fmla="*/ 85 h 388"/>
                <a:gd name="T14" fmla="*/ 35 w 241"/>
                <a:gd name="T15" fmla="*/ 113 h 388"/>
                <a:gd name="T16" fmla="*/ 19 w 241"/>
                <a:gd name="T17" fmla="*/ 145 h 388"/>
                <a:gd name="T18" fmla="*/ 7 w 241"/>
                <a:gd name="T19" fmla="*/ 179 h 388"/>
                <a:gd name="T20" fmla="*/ 2 w 241"/>
                <a:gd name="T21" fmla="*/ 214 h 388"/>
                <a:gd name="T22" fmla="*/ 0 w 241"/>
                <a:gd name="T23" fmla="*/ 231 h 388"/>
                <a:gd name="T24" fmla="*/ 4 w 241"/>
                <a:gd name="T25" fmla="*/ 259 h 388"/>
                <a:gd name="T26" fmla="*/ 11 w 241"/>
                <a:gd name="T27" fmla="*/ 285 h 388"/>
                <a:gd name="T28" fmla="*/ 26 w 241"/>
                <a:gd name="T29" fmla="*/ 309 h 388"/>
                <a:gd name="T30" fmla="*/ 43 w 241"/>
                <a:gd name="T31" fmla="*/ 330 h 388"/>
                <a:gd name="T32" fmla="*/ 65 w 241"/>
                <a:gd name="T33" fmla="*/ 349 h 388"/>
                <a:gd name="T34" fmla="*/ 93 w 241"/>
                <a:gd name="T35" fmla="*/ 364 h 388"/>
                <a:gd name="T36" fmla="*/ 160 w 241"/>
                <a:gd name="T37" fmla="*/ 388 h 388"/>
                <a:gd name="T38" fmla="*/ 168 w 241"/>
                <a:gd name="T39" fmla="*/ 388 h 388"/>
                <a:gd name="T40" fmla="*/ 181 w 241"/>
                <a:gd name="T41" fmla="*/ 386 h 388"/>
                <a:gd name="T42" fmla="*/ 192 w 241"/>
                <a:gd name="T43" fmla="*/ 380 h 388"/>
                <a:gd name="T44" fmla="*/ 203 w 241"/>
                <a:gd name="T45" fmla="*/ 367 h 388"/>
                <a:gd name="T46" fmla="*/ 209 w 241"/>
                <a:gd name="T47" fmla="*/ 352 h 388"/>
                <a:gd name="T48" fmla="*/ 241 w 241"/>
                <a:gd name="T49" fmla="*/ 44 h 388"/>
                <a:gd name="T50" fmla="*/ 241 w 241"/>
                <a:gd name="T51" fmla="*/ 33 h 388"/>
                <a:gd name="T52" fmla="*/ 233 w 241"/>
                <a:gd name="T53" fmla="*/ 15 h 388"/>
                <a:gd name="T54" fmla="*/ 226 w 241"/>
                <a:gd name="T55" fmla="*/ 7 h 388"/>
                <a:gd name="T56" fmla="*/ 134 w 241"/>
                <a:gd name="T57" fmla="*/ 296 h 388"/>
                <a:gd name="T58" fmla="*/ 104 w 241"/>
                <a:gd name="T59" fmla="*/ 278 h 388"/>
                <a:gd name="T60" fmla="*/ 89 w 241"/>
                <a:gd name="T61" fmla="*/ 261 h 388"/>
                <a:gd name="T62" fmla="*/ 82 w 241"/>
                <a:gd name="T63" fmla="*/ 242 h 388"/>
                <a:gd name="T64" fmla="*/ 80 w 241"/>
                <a:gd name="T65" fmla="*/ 231 h 388"/>
                <a:gd name="T66" fmla="*/ 86 w 241"/>
                <a:gd name="T67" fmla="*/ 192 h 388"/>
                <a:gd name="T68" fmla="*/ 102 w 241"/>
                <a:gd name="T69" fmla="*/ 160 h 388"/>
                <a:gd name="T70" fmla="*/ 125 w 241"/>
                <a:gd name="T71" fmla="*/ 132 h 388"/>
                <a:gd name="T72" fmla="*/ 153 w 241"/>
                <a:gd name="T73" fmla="*/ 110 h 388"/>
                <a:gd name="T74" fmla="*/ 134 w 241"/>
                <a:gd name="T75" fmla="*/ 296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1" h="388">
                  <a:moveTo>
                    <a:pt x="226" y="7"/>
                  </a:moveTo>
                  <a:lnTo>
                    <a:pt x="226" y="7"/>
                  </a:lnTo>
                  <a:lnTo>
                    <a:pt x="216" y="2"/>
                  </a:lnTo>
                  <a:lnTo>
                    <a:pt x="207" y="0"/>
                  </a:lnTo>
                  <a:lnTo>
                    <a:pt x="196" y="0"/>
                  </a:lnTo>
                  <a:lnTo>
                    <a:pt x="186" y="2"/>
                  </a:lnTo>
                  <a:lnTo>
                    <a:pt x="186" y="2"/>
                  </a:lnTo>
                  <a:lnTo>
                    <a:pt x="164" y="13"/>
                  </a:lnTo>
                  <a:lnTo>
                    <a:pt x="144" y="22"/>
                  </a:lnTo>
                  <a:lnTo>
                    <a:pt x="123" y="33"/>
                  </a:lnTo>
                  <a:lnTo>
                    <a:pt x="106" y="46"/>
                  </a:lnTo>
                  <a:lnTo>
                    <a:pt x="89" y="57"/>
                  </a:lnTo>
                  <a:lnTo>
                    <a:pt x="75" y="71"/>
                  </a:lnTo>
                  <a:lnTo>
                    <a:pt x="60" y="85"/>
                  </a:lnTo>
                  <a:lnTo>
                    <a:pt x="47" y="99"/>
                  </a:lnTo>
                  <a:lnTo>
                    <a:pt x="35" y="113"/>
                  </a:lnTo>
                  <a:lnTo>
                    <a:pt x="26" y="128"/>
                  </a:lnTo>
                  <a:lnTo>
                    <a:pt x="19" y="145"/>
                  </a:lnTo>
                  <a:lnTo>
                    <a:pt x="11" y="162"/>
                  </a:lnTo>
                  <a:lnTo>
                    <a:pt x="7" y="179"/>
                  </a:lnTo>
                  <a:lnTo>
                    <a:pt x="4" y="196"/>
                  </a:lnTo>
                  <a:lnTo>
                    <a:pt x="2" y="214"/>
                  </a:lnTo>
                  <a:lnTo>
                    <a:pt x="0" y="231"/>
                  </a:lnTo>
                  <a:lnTo>
                    <a:pt x="0" y="231"/>
                  </a:lnTo>
                  <a:lnTo>
                    <a:pt x="2" y="246"/>
                  </a:lnTo>
                  <a:lnTo>
                    <a:pt x="4" y="259"/>
                  </a:lnTo>
                  <a:lnTo>
                    <a:pt x="7" y="272"/>
                  </a:lnTo>
                  <a:lnTo>
                    <a:pt x="11" y="285"/>
                  </a:lnTo>
                  <a:lnTo>
                    <a:pt x="19" y="296"/>
                  </a:lnTo>
                  <a:lnTo>
                    <a:pt x="26" y="309"/>
                  </a:lnTo>
                  <a:lnTo>
                    <a:pt x="33" y="319"/>
                  </a:lnTo>
                  <a:lnTo>
                    <a:pt x="43" y="330"/>
                  </a:lnTo>
                  <a:lnTo>
                    <a:pt x="54" y="339"/>
                  </a:lnTo>
                  <a:lnTo>
                    <a:pt x="65" y="349"/>
                  </a:lnTo>
                  <a:lnTo>
                    <a:pt x="78" y="356"/>
                  </a:lnTo>
                  <a:lnTo>
                    <a:pt x="93" y="364"/>
                  </a:lnTo>
                  <a:lnTo>
                    <a:pt x="125" y="377"/>
                  </a:lnTo>
                  <a:lnTo>
                    <a:pt x="160" y="388"/>
                  </a:lnTo>
                  <a:lnTo>
                    <a:pt x="160" y="388"/>
                  </a:lnTo>
                  <a:lnTo>
                    <a:pt x="168" y="388"/>
                  </a:lnTo>
                  <a:lnTo>
                    <a:pt x="168" y="388"/>
                  </a:lnTo>
                  <a:lnTo>
                    <a:pt x="181" y="386"/>
                  </a:lnTo>
                  <a:lnTo>
                    <a:pt x="192" y="380"/>
                  </a:lnTo>
                  <a:lnTo>
                    <a:pt x="192" y="380"/>
                  </a:lnTo>
                  <a:lnTo>
                    <a:pt x="198" y="375"/>
                  </a:lnTo>
                  <a:lnTo>
                    <a:pt x="203" y="367"/>
                  </a:lnTo>
                  <a:lnTo>
                    <a:pt x="207" y="360"/>
                  </a:lnTo>
                  <a:lnTo>
                    <a:pt x="209" y="352"/>
                  </a:lnTo>
                  <a:lnTo>
                    <a:pt x="209" y="352"/>
                  </a:lnTo>
                  <a:lnTo>
                    <a:pt x="241" y="44"/>
                  </a:lnTo>
                  <a:lnTo>
                    <a:pt x="241" y="44"/>
                  </a:lnTo>
                  <a:lnTo>
                    <a:pt x="241" y="33"/>
                  </a:lnTo>
                  <a:lnTo>
                    <a:pt x="239" y="24"/>
                  </a:lnTo>
                  <a:lnTo>
                    <a:pt x="233" y="15"/>
                  </a:lnTo>
                  <a:lnTo>
                    <a:pt x="226" y="7"/>
                  </a:lnTo>
                  <a:lnTo>
                    <a:pt x="226" y="7"/>
                  </a:lnTo>
                  <a:close/>
                  <a:moveTo>
                    <a:pt x="134" y="296"/>
                  </a:moveTo>
                  <a:lnTo>
                    <a:pt x="134" y="296"/>
                  </a:lnTo>
                  <a:lnTo>
                    <a:pt x="114" y="285"/>
                  </a:lnTo>
                  <a:lnTo>
                    <a:pt x="104" y="278"/>
                  </a:lnTo>
                  <a:lnTo>
                    <a:pt x="97" y="270"/>
                  </a:lnTo>
                  <a:lnTo>
                    <a:pt x="89" y="261"/>
                  </a:lnTo>
                  <a:lnTo>
                    <a:pt x="86" y="252"/>
                  </a:lnTo>
                  <a:lnTo>
                    <a:pt x="82" y="242"/>
                  </a:lnTo>
                  <a:lnTo>
                    <a:pt x="80" y="231"/>
                  </a:lnTo>
                  <a:lnTo>
                    <a:pt x="80" y="231"/>
                  </a:lnTo>
                  <a:lnTo>
                    <a:pt x="82" y="211"/>
                  </a:lnTo>
                  <a:lnTo>
                    <a:pt x="86" y="192"/>
                  </a:lnTo>
                  <a:lnTo>
                    <a:pt x="93" y="175"/>
                  </a:lnTo>
                  <a:lnTo>
                    <a:pt x="102" y="160"/>
                  </a:lnTo>
                  <a:lnTo>
                    <a:pt x="114" y="145"/>
                  </a:lnTo>
                  <a:lnTo>
                    <a:pt x="125" y="132"/>
                  </a:lnTo>
                  <a:lnTo>
                    <a:pt x="140" y="121"/>
                  </a:lnTo>
                  <a:lnTo>
                    <a:pt x="153" y="110"/>
                  </a:lnTo>
                  <a:lnTo>
                    <a:pt x="153" y="110"/>
                  </a:lnTo>
                  <a:lnTo>
                    <a:pt x="134" y="296"/>
                  </a:lnTo>
                  <a:lnTo>
                    <a:pt x="134" y="29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2" name="Freeform 290"/>
            <p:cNvSpPr/>
            <p:nvPr/>
          </p:nvSpPr>
          <p:spPr bwMode="auto">
            <a:xfrm>
              <a:off x="9967708" y="5539301"/>
              <a:ext cx="67016" cy="109172"/>
            </a:xfrm>
            <a:custGeom>
              <a:avLst/>
              <a:gdLst>
                <a:gd name="T0" fmla="*/ 71 w 125"/>
                <a:gd name="T1" fmla="*/ 204 h 204"/>
                <a:gd name="T2" fmla="*/ 71 w 125"/>
                <a:gd name="T3" fmla="*/ 204 h 204"/>
                <a:gd name="T4" fmla="*/ 83 w 125"/>
                <a:gd name="T5" fmla="*/ 202 h 204"/>
                <a:gd name="T6" fmla="*/ 94 w 125"/>
                <a:gd name="T7" fmla="*/ 196 h 204"/>
                <a:gd name="T8" fmla="*/ 105 w 125"/>
                <a:gd name="T9" fmla="*/ 190 h 204"/>
                <a:gd name="T10" fmla="*/ 112 w 125"/>
                <a:gd name="T11" fmla="*/ 181 h 204"/>
                <a:gd name="T12" fmla="*/ 120 w 125"/>
                <a:gd name="T13" fmla="*/ 172 h 204"/>
                <a:gd name="T14" fmla="*/ 124 w 125"/>
                <a:gd name="T15" fmla="*/ 161 h 204"/>
                <a:gd name="T16" fmla="*/ 125 w 125"/>
                <a:gd name="T17" fmla="*/ 149 h 204"/>
                <a:gd name="T18" fmla="*/ 125 w 125"/>
                <a:gd name="T19" fmla="*/ 136 h 204"/>
                <a:gd name="T20" fmla="*/ 120 w 125"/>
                <a:gd name="T21" fmla="*/ 60 h 204"/>
                <a:gd name="T22" fmla="*/ 120 w 125"/>
                <a:gd name="T23" fmla="*/ 60 h 204"/>
                <a:gd name="T24" fmla="*/ 118 w 125"/>
                <a:gd name="T25" fmla="*/ 47 h 204"/>
                <a:gd name="T26" fmla="*/ 114 w 125"/>
                <a:gd name="T27" fmla="*/ 36 h 204"/>
                <a:gd name="T28" fmla="*/ 109 w 125"/>
                <a:gd name="T29" fmla="*/ 24 h 204"/>
                <a:gd name="T30" fmla="*/ 99 w 125"/>
                <a:gd name="T31" fmla="*/ 15 h 204"/>
                <a:gd name="T32" fmla="*/ 90 w 125"/>
                <a:gd name="T33" fmla="*/ 9 h 204"/>
                <a:gd name="T34" fmla="*/ 81 w 125"/>
                <a:gd name="T35" fmla="*/ 4 h 204"/>
                <a:gd name="T36" fmla="*/ 68 w 125"/>
                <a:gd name="T37" fmla="*/ 2 h 204"/>
                <a:gd name="T38" fmla="*/ 55 w 125"/>
                <a:gd name="T39" fmla="*/ 0 h 204"/>
                <a:gd name="T40" fmla="*/ 55 w 125"/>
                <a:gd name="T41" fmla="*/ 0 h 204"/>
                <a:gd name="T42" fmla="*/ 43 w 125"/>
                <a:gd name="T43" fmla="*/ 4 h 204"/>
                <a:gd name="T44" fmla="*/ 32 w 125"/>
                <a:gd name="T45" fmla="*/ 8 h 204"/>
                <a:gd name="T46" fmla="*/ 21 w 125"/>
                <a:gd name="T47" fmla="*/ 13 h 204"/>
                <a:gd name="T48" fmla="*/ 14 w 125"/>
                <a:gd name="T49" fmla="*/ 23 h 204"/>
                <a:gd name="T50" fmla="*/ 6 w 125"/>
                <a:gd name="T51" fmla="*/ 32 h 204"/>
                <a:gd name="T52" fmla="*/ 2 w 125"/>
                <a:gd name="T53" fmla="*/ 43 h 204"/>
                <a:gd name="T54" fmla="*/ 0 w 125"/>
                <a:gd name="T55" fmla="*/ 56 h 204"/>
                <a:gd name="T56" fmla="*/ 0 w 125"/>
                <a:gd name="T57" fmla="*/ 67 h 204"/>
                <a:gd name="T58" fmla="*/ 6 w 125"/>
                <a:gd name="T59" fmla="*/ 146 h 204"/>
                <a:gd name="T60" fmla="*/ 6 w 125"/>
                <a:gd name="T61" fmla="*/ 146 h 204"/>
                <a:gd name="T62" fmla="*/ 8 w 125"/>
                <a:gd name="T63" fmla="*/ 159 h 204"/>
                <a:gd name="T64" fmla="*/ 12 w 125"/>
                <a:gd name="T65" fmla="*/ 170 h 204"/>
                <a:gd name="T66" fmla="*/ 17 w 125"/>
                <a:gd name="T67" fmla="*/ 179 h 204"/>
                <a:gd name="T68" fmla="*/ 27 w 125"/>
                <a:gd name="T69" fmla="*/ 189 h 204"/>
                <a:gd name="T70" fmla="*/ 36 w 125"/>
                <a:gd name="T71" fmla="*/ 196 h 204"/>
                <a:gd name="T72" fmla="*/ 45 w 125"/>
                <a:gd name="T73" fmla="*/ 200 h 204"/>
                <a:gd name="T74" fmla="*/ 58 w 125"/>
                <a:gd name="T75" fmla="*/ 204 h 204"/>
                <a:gd name="T76" fmla="*/ 71 w 125"/>
                <a:gd name="T77" fmla="*/ 204 h 204"/>
                <a:gd name="T78" fmla="*/ 71 w 125"/>
                <a:gd name="T79"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204">
                  <a:moveTo>
                    <a:pt x="71" y="204"/>
                  </a:moveTo>
                  <a:lnTo>
                    <a:pt x="71" y="204"/>
                  </a:lnTo>
                  <a:lnTo>
                    <a:pt x="83" y="202"/>
                  </a:lnTo>
                  <a:lnTo>
                    <a:pt x="94" y="196"/>
                  </a:lnTo>
                  <a:lnTo>
                    <a:pt x="105" y="190"/>
                  </a:lnTo>
                  <a:lnTo>
                    <a:pt x="112" y="181"/>
                  </a:lnTo>
                  <a:lnTo>
                    <a:pt x="120" y="172"/>
                  </a:lnTo>
                  <a:lnTo>
                    <a:pt x="124" y="161"/>
                  </a:lnTo>
                  <a:lnTo>
                    <a:pt x="125" y="149"/>
                  </a:lnTo>
                  <a:lnTo>
                    <a:pt x="125" y="136"/>
                  </a:lnTo>
                  <a:lnTo>
                    <a:pt x="120" y="60"/>
                  </a:lnTo>
                  <a:lnTo>
                    <a:pt x="120" y="60"/>
                  </a:lnTo>
                  <a:lnTo>
                    <a:pt x="118" y="47"/>
                  </a:lnTo>
                  <a:lnTo>
                    <a:pt x="114" y="36"/>
                  </a:lnTo>
                  <a:lnTo>
                    <a:pt x="109" y="24"/>
                  </a:lnTo>
                  <a:lnTo>
                    <a:pt x="99" y="15"/>
                  </a:lnTo>
                  <a:lnTo>
                    <a:pt x="90" y="9"/>
                  </a:lnTo>
                  <a:lnTo>
                    <a:pt x="81" y="4"/>
                  </a:lnTo>
                  <a:lnTo>
                    <a:pt x="68" y="2"/>
                  </a:lnTo>
                  <a:lnTo>
                    <a:pt x="55" y="0"/>
                  </a:lnTo>
                  <a:lnTo>
                    <a:pt x="55" y="0"/>
                  </a:lnTo>
                  <a:lnTo>
                    <a:pt x="43" y="4"/>
                  </a:lnTo>
                  <a:lnTo>
                    <a:pt x="32" y="8"/>
                  </a:lnTo>
                  <a:lnTo>
                    <a:pt x="21" y="13"/>
                  </a:lnTo>
                  <a:lnTo>
                    <a:pt x="14" y="23"/>
                  </a:lnTo>
                  <a:lnTo>
                    <a:pt x="6" y="32"/>
                  </a:lnTo>
                  <a:lnTo>
                    <a:pt x="2" y="43"/>
                  </a:lnTo>
                  <a:lnTo>
                    <a:pt x="0" y="56"/>
                  </a:lnTo>
                  <a:lnTo>
                    <a:pt x="0" y="67"/>
                  </a:lnTo>
                  <a:lnTo>
                    <a:pt x="6" y="146"/>
                  </a:lnTo>
                  <a:lnTo>
                    <a:pt x="6" y="146"/>
                  </a:lnTo>
                  <a:lnTo>
                    <a:pt x="8" y="159"/>
                  </a:lnTo>
                  <a:lnTo>
                    <a:pt x="12" y="170"/>
                  </a:lnTo>
                  <a:lnTo>
                    <a:pt x="17" y="179"/>
                  </a:lnTo>
                  <a:lnTo>
                    <a:pt x="27" y="189"/>
                  </a:lnTo>
                  <a:lnTo>
                    <a:pt x="36" y="196"/>
                  </a:lnTo>
                  <a:lnTo>
                    <a:pt x="45" y="200"/>
                  </a:lnTo>
                  <a:lnTo>
                    <a:pt x="58" y="204"/>
                  </a:lnTo>
                  <a:lnTo>
                    <a:pt x="71" y="204"/>
                  </a:lnTo>
                  <a:lnTo>
                    <a:pt x="71" y="2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3" name="Freeform 291"/>
            <p:cNvSpPr/>
            <p:nvPr/>
          </p:nvSpPr>
          <p:spPr bwMode="auto">
            <a:xfrm>
              <a:off x="9750444" y="5569567"/>
              <a:ext cx="69178" cy="109172"/>
            </a:xfrm>
            <a:custGeom>
              <a:avLst/>
              <a:gdLst>
                <a:gd name="T0" fmla="*/ 127 w 127"/>
                <a:gd name="T1" fmla="*/ 138 h 204"/>
                <a:gd name="T2" fmla="*/ 122 w 127"/>
                <a:gd name="T3" fmla="*/ 60 h 204"/>
                <a:gd name="T4" fmla="*/ 122 w 127"/>
                <a:gd name="T5" fmla="*/ 60 h 204"/>
                <a:gd name="T6" fmla="*/ 120 w 127"/>
                <a:gd name="T7" fmla="*/ 47 h 204"/>
                <a:gd name="T8" fmla="*/ 116 w 127"/>
                <a:gd name="T9" fmla="*/ 36 h 204"/>
                <a:gd name="T10" fmla="*/ 110 w 127"/>
                <a:gd name="T11" fmla="*/ 26 h 204"/>
                <a:gd name="T12" fmla="*/ 103 w 127"/>
                <a:gd name="T13" fmla="*/ 17 h 204"/>
                <a:gd name="T14" fmla="*/ 94 w 127"/>
                <a:gd name="T15" fmla="*/ 9 h 204"/>
                <a:gd name="T16" fmla="*/ 82 w 127"/>
                <a:gd name="T17" fmla="*/ 4 h 204"/>
                <a:gd name="T18" fmla="*/ 71 w 127"/>
                <a:gd name="T19" fmla="*/ 2 h 204"/>
                <a:gd name="T20" fmla="*/ 58 w 127"/>
                <a:gd name="T21" fmla="*/ 0 h 204"/>
                <a:gd name="T22" fmla="*/ 58 w 127"/>
                <a:gd name="T23" fmla="*/ 0 h 204"/>
                <a:gd name="T24" fmla="*/ 45 w 127"/>
                <a:gd name="T25" fmla="*/ 4 h 204"/>
                <a:gd name="T26" fmla="*/ 34 w 127"/>
                <a:gd name="T27" fmla="*/ 8 h 204"/>
                <a:gd name="T28" fmla="*/ 25 w 127"/>
                <a:gd name="T29" fmla="*/ 13 h 204"/>
                <a:gd name="T30" fmla="*/ 15 w 127"/>
                <a:gd name="T31" fmla="*/ 23 h 204"/>
                <a:gd name="T32" fmla="*/ 10 w 127"/>
                <a:gd name="T33" fmla="*/ 32 h 204"/>
                <a:gd name="T34" fmla="*/ 4 w 127"/>
                <a:gd name="T35" fmla="*/ 43 h 204"/>
                <a:gd name="T36" fmla="*/ 2 w 127"/>
                <a:gd name="T37" fmla="*/ 54 h 204"/>
                <a:gd name="T38" fmla="*/ 0 w 127"/>
                <a:gd name="T39" fmla="*/ 67 h 204"/>
                <a:gd name="T40" fmla="*/ 6 w 127"/>
                <a:gd name="T41" fmla="*/ 146 h 204"/>
                <a:gd name="T42" fmla="*/ 6 w 127"/>
                <a:gd name="T43" fmla="*/ 146 h 204"/>
                <a:gd name="T44" fmla="*/ 8 w 127"/>
                <a:gd name="T45" fmla="*/ 157 h 204"/>
                <a:gd name="T46" fmla="*/ 11 w 127"/>
                <a:gd name="T47" fmla="*/ 168 h 204"/>
                <a:gd name="T48" fmla="*/ 17 w 127"/>
                <a:gd name="T49" fmla="*/ 179 h 204"/>
                <a:gd name="T50" fmla="*/ 26 w 127"/>
                <a:gd name="T51" fmla="*/ 189 h 204"/>
                <a:gd name="T52" fmla="*/ 36 w 127"/>
                <a:gd name="T53" fmla="*/ 196 h 204"/>
                <a:gd name="T54" fmla="*/ 45 w 127"/>
                <a:gd name="T55" fmla="*/ 200 h 204"/>
                <a:gd name="T56" fmla="*/ 58 w 127"/>
                <a:gd name="T57" fmla="*/ 204 h 204"/>
                <a:gd name="T58" fmla="*/ 71 w 127"/>
                <a:gd name="T59" fmla="*/ 204 h 204"/>
                <a:gd name="T60" fmla="*/ 71 w 127"/>
                <a:gd name="T61" fmla="*/ 204 h 204"/>
                <a:gd name="T62" fmla="*/ 82 w 127"/>
                <a:gd name="T63" fmla="*/ 202 h 204"/>
                <a:gd name="T64" fmla="*/ 94 w 127"/>
                <a:gd name="T65" fmla="*/ 198 h 204"/>
                <a:gd name="T66" fmla="*/ 105 w 127"/>
                <a:gd name="T67" fmla="*/ 190 h 204"/>
                <a:gd name="T68" fmla="*/ 112 w 127"/>
                <a:gd name="T69" fmla="*/ 183 h 204"/>
                <a:gd name="T70" fmla="*/ 120 w 127"/>
                <a:gd name="T71" fmla="*/ 174 h 204"/>
                <a:gd name="T72" fmla="*/ 123 w 127"/>
                <a:gd name="T73" fmla="*/ 162 h 204"/>
                <a:gd name="T74" fmla="*/ 127 w 127"/>
                <a:gd name="T75" fmla="*/ 149 h 204"/>
                <a:gd name="T76" fmla="*/ 127 w 127"/>
                <a:gd name="T77" fmla="*/ 138 h 204"/>
                <a:gd name="T78" fmla="*/ 127 w 127"/>
                <a:gd name="T79" fmla="*/ 13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127" y="138"/>
                  </a:moveTo>
                  <a:lnTo>
                    <a:pt x="122" y="60"/>
                  </a:lnTo>
                  <a:lnTo>
                    <a:pt x="122" y="60"/>
                  </a:lnTo>
                  <a:lnTo>
                    <a:pt x="120" y="47"/>
                  </a:lnTo>
                  <a:lnTo>
                    <a:pt x="116" y="36"/>
                  </a:lnTo>
                  <a:lnTo>
                    <a:pt x="110" y="26"/>
                  </a:lnTo>
                  <a:lnTo>
                    <a:pt x="103" y="17"/>
                  </a:lnTo>
                  <a:lnTo>
                    <a:pt x="94" y="9"/>
                  </a:lnTo>
                  <a:lnTo>
                    <a:pt x="82" y="4"/>
                  </a:lnTo>
                  <a:lnTo>
                    <a:pt x="71" y="2"/>
                  </a:lnTo>
                  <a:lnTo>
                    <a:pt x="58" y="0"/>
                  </a:lnTo>
                  <a:lnTo>
                    <a:pt x="58" y="0"/>
                  </a:lnTo>
                  <a:lnTo>
                    <a:pt x="45" y="4"/>
                  </a:lnTo>
                  <a:lnTo>
                    <a:pt x="34" y="8"/>
                  </a:lnTo>
                  <a:lnTo>
                    <a:pt x="25" y="13"/>
                  </a:lnTo>
                  <a:lnTo>
                    <a:pt x="15" y="23"/>
                  </a:lnTo>
                  <a:lnTo>
                    <a:pt x="10" y="32"/>
                  </a:lnTo>
                  <a:lnTo>
                    <a:pt x="4" y="43"/>
                  </a:lnTo>
                  <a:lnTo>
                    <a:pt x="2" y="54"/>
                  </a:lnTo>
                  <a:lnTo>
                    <a:pt x="0" y="67"/>
                  </a:lnTo>
                  <a:lnTo>
                    <a:pt x="6" y="146"/>
                  </a:lnTo>
                  <a:lnTo>
                    <a:pt x="6" y="146"/>
                  </a:lnTo>
                  <a:lnTo>
                    <a:pt x="8" y="157"/>
                  </a:lnTo>
                  <a:lnTo>
                    <a:pt x="11" y="168"/>
                  </a:lnTo>
                  <a:lnTo>
                    <a:pt x="17" y="179"/>
                  </a:lnTo>
                  <a:lnTo>
                    <a:pt x="26" y="189"/>
                  </a:lnTo>
                  <a:lnTo>
                    <a:pt x="36" y="196"/>
                  </a:lnTo>
                  <a:lnTo>
                    <a:pt x="45" y="200"/>
                  </a:lnTo>
                  <a:lnTo>
                    <a:pt x="58" y="204"/>
                  </a:lnTo>
                  <a:lnTo>
                    <a:pt x="71" y="204"/>
                  </a:lnTo>
                  <a:lnTo>
                    <a:pt x="71" y="204"/>
                  </a:lnTo>
                  <a:lnTo>
                    <a:pt x="82" y="202"/>
                  </a:lnTo>
                  <a:lnTo>
                    <a:pt x="94" y="198"/>
                  </a:lnTo>
                  <a:lnTo>
                    <a:pt x="105" y="190"/>
                  </a:lnTo>
                  <a:lnTo>
                    <a:pt x="112" y="183"/>
                  </a:lnTo>
                  <a:lnTo>
                    <a:pt x="120" y="174"/>
                  </a:lnTo>
                  <a:lnTo>
                    <a:pt x="123" y="162"/>
                  </a:lnTo>
                  <a:lnTo>
                    <a:pt x="127" y="149"/>
                  </a:lnTo>
                  <a:lnTo>
                    <a:pt x="127" y="138"/>
                  </a:lnTo>
                  <a:lnTo>
                    <a:pt x="127" y="13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aphicFrame>
        <p:nvGraphicFramePr>
          <p:cNvPr id="24" name="차트 23"/>
          <p:cNvGraphicFramePr/>
          <p:nvPr/>
        </p:nvGraphicFramePr>
        <p:xfrm>
          <a:off x="5243551" y="2385735"/>
          <a:ext cx="3129352" cy="3191941"/>
        </p:xfrm>
        <a:graphic>
          <a:graphicData uri="http://schemas.openxmlformats.org/drawingml/2006/chart">
            <c:chart xmlns:c="http://schemas.openxmlformats.org/drawingml/2006/chart" xmlns:r="http://schemas.openxmlformats.org/officeDocument/2006/relationships" r:id="rId4"/>
          </a:graphicData>
        </a:graphic>
      </p:graphicFrame>
      <p:sp>
        <p:nvSpPr>
          <p:cNvPr id="25" name="Rectangle 3"/>
          <p:cNvSpPr txBox="1">
            <a:spLocks noChangeArrowheads="1"/>
          </p:cNvSpPr>
          <p:nvPr/>
        </p:nvSpPr>
        <p:spPr bwMode="auto">
          <a:xfrm>
            <a:off x="3944135" y="3582354"/>
            <a:ext cx="1236680" cy="76944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5000" b="1" dirty="0" err="1">
                <a:latin typeface="Calibri" panose="020F0502020204030204" pitchFamily="34" charset="0"/>
                <a:ea typeface="Tahoma" panose="020B0604030504040204" pitchFamily="34" charset="0"/>
                <a:cs typeface="Tahoma" panose="020B0604030504040204" pitchFamily="34" charset="0"/>
              </a:rPr>
              <a:t>vs</a:t>
            </a:r>
            <a:endParaRPr lang="en-US" altLang="ko-KR" sz="5000" b="1" dirty="0">
              <a:latin typeface="Calibri" panose="020F0502020204030204" pitchFamily="34" charset="0"/>
              <a:ea typeface="Tahoma" panose="020B0604030504040204" pitchFamily="34" charset="0"/>
              <a:cs typeface="Tahoma" panose="020B0604030504040204" pitchFamily="34" charset="0"/>
            </a:endParaRPr>
          </a:p>
        </p:txBody>
      </p:sp>
      <p:grpSp>
        <p:nvGrpSpPr>
          <p:cNvPr id="26" name="그룹 25"/>
          <p:cNvGrpSpPr/>
          <p:nvPr/>
        </p:nvGrpSpPr>
        <p:grpSpPr>
          <a:xfrm>
            <a:off x="5066531" y="5430179"/>
            <a:ext cx="3570525" cy="81129"/>
            <a:chOff x="6600056" y="5320258"/>
            <a:chExt cx="3570525" cy="81129"/>
          </a:xfrm>
        </p:grpSpPr>
        <p:cxnSp>
          <p:nvCxnSpPr>
            <p:cNvPr id="27" name="직선 연결선 26"/>
            <p:cNvCxnSpPr/>
            <p:nvPr/>
          </p:nvCxnSpPr>
          <p:spPr>
            <a:xfrm>
              <a:off x="7108460" y="5320258"/>
              <a:ext cx="247133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6852149" y="5320258"/>
              <a:ext cx="141628"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9" name="직선 연결선 28"/>
            <p:cNvCxnSpPr/>
            <p:nvPr/>
          </p:nvCxnSpPr>
          <p:spPr>
            <a:xfrm>
              <a:off x="9489017" y="5401387"/>
              <a:ext cx="53783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0" name="직선 연결선 29"/>
            <p:cNvCxnSpPr/>
            <p:nvPr/>
          </p:nvCxnSpPr>
          <p:spPr>
            <a:xfrm>
              <a:off x="6600056" y="5401387"/>
              <a:ext cx="787442"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p:nvCxnSpPr>
          <p:spPr>
            <a:xfrm>
              <a:off x="9803229" y="5320258"/>
              <a:ext cx="367352"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32" name="그룹 31"/>
          <p:cNvGrpSpPr/>
          <p:nvPr/>
        </p:nvGrpSpPr>
        <p:grpSpPr>
          <a:xfrm>
            <a:off x="5312893" y="5689636"/>
            <a:ext cx="3131180" cy="710742"/>
            <a:chOff x="5231246" y="1877228"/>
            <a:chExt cx="3131180" cy="710742"/>
          </a:xfrm>
        </p:grpSpPr>
        <p:sp>
          <p:nvSpPr>
            <p:cNvPr id="33" name="Rectangle 3"/>
            <p:cNvSpPr txBox="1">
              <a:spLocks noChangeArrowheads="1"/>
            </p:cNvSpPr>
            <p:nvPr/>
          </p:nvSpPr>
          <p:spPr bwMode="auto">
            <a:xfrm>
              <a:off x="5800994" y="1877228"/>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dirty="0">
                  <a:latin typeface="Calibri" panose="020F0502020204030204" pitchFamily="34" charset="0"/>
                  <a:ea typeface="Tahoma" panose="020B0604030504040204" pitchFamily="34" charset="0"/>
                  <a:cs typeface="Tahoma" panose="020B0604030504040204" pitchFamily="34" charset="0"/>
                </a:rPr>
                <a:t>Top Quality Design</a:t>
              </a:r>
            </a:p>
          </p:txBody>
        </p:sp>
        <p:sp>
          <p:nvSpPr>
            <p:cNvPr id="34" name="Rectangle 3"/>
            <p:cNvSpPr txBox="1">
              <a:spLocks noChangeArrowheads="1"/>
            </p:cNvSpPr>
            <p:nvPr/>
          </p:nvSpPr>
          <p:spPr bwMode="auto">
            <a:xfrm>
              <a:off x="5231246" y="2126305"/>
              <a:ext cx="3131180"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5" name="그룹 34"/>
          <p:cNvGrpSpPr/>
          <p:nvPr/>
        </p:nvGrpSpPr>
        <p:grpSpPr>
          <a:xfrm>
            <a:off x="7218352" y="4007662"/>
            <a:ext cx="491216" cy="548116"/>
            <a:chOff x="3319066" y="5524481"/>
            <a:chExt cx="671515" cy="749300"/>
          </a:xfrm>
        </p:grpSpPr>
        <p:sp>
          <p:nvSpPr>
            <p:cNvPr id="36" name="Freeform 22"/>
            <p:cNvSpPr>
              <a:spLocks noEditPoints="1"/>
            </p:cNvSpPr>
            <p:nvPr/>
          </p:nvSpPr>
          <p:spPr bwMode="auto">
            <a:xfrm>
              <a:off x="3631806" y="5681644"/>
              <a:ext cx="347663" cy="581025"/>
            </a:xfrm>
            <a:custGeom>
              <a:avLst/>
              <a:gdLst>
                <a:gd name="T0" fmla="*/ 657 w 657"/>
                <a:gd name="T1" fmla="*/ 549 h 1098"/>
                <a:gd name="T2" fmla="*/ 655 w 657"/>
                <a:gd name="T3" fmla="*/ 503 h 1098"/>
                <a:gd name="T4" fmla="*/ 649 w 657"/>
                <a:gd name="T5" fmla="*/ 459 h 1098"/>
                <a:gd name="T6" fmla="*/ 637 w 657"/>
                <a:gd name="T7" fmla="*/ 415 h 1098"/>
                <a:gd name="T8" fmla="*/ 622 w 657"/>
                <a:gd name="T9" fmla="*/ 373 h 1098"/>
                <a:gd name="T10" fmla="*/ 603 w 657"/>
                <a:gd name="T11" fmla="*/ 334 h 1098"/>
                <a:gd name="T12" fmla="*/ 580 w 657"/>
                <a:gd name="T13" fmla="*/ 296 h 1098"/>
                <a:gd name="T14" fmla="*/ 554 w 657"/>
                <a:gd name="T15" fmla="*/ 262 h 1098"/>
                <a:gd name="T16" fmla="*/ 525 w 657"/>
                <a:gd name="T17" fmla="*/ 229 h 1098"/>
                <a:gd name="T18" fmla="*/ 492 w 657"/>
                <a:gd name="T19" fmla="*/ 200 h 1098"/>
                <a:gd name="T20" fmla="*/ 458 w 657"/>
                <a:gd name="T21" fmla="*/ 174 h 1098"/>
                <a:gd name="T22" fmla="*/ 421 w 657"/>
                <a:gd name="T23" fmla="*/ 151 h 1098"/>
                <a:gd name="T24" fmla="*/ 381 w 657"/>
                <a:gd name="T25" fmla="*/ 132 h 1098"/>
                <a:gd name="T26" fmla="*/ 339 w 657"/>
                <a:gd name="T27" fmla="*/ 117 h 1098"/>
                <a:gd name="T28" fmla="*/ 296 w 657"/>
                <a:gd name="T29" fmla="*/ 106 h 1098"/>
                <a:gd name="T30" fmla="*/ 251 w 657"/>
                <a:gd name="T31" fmla="*/ 99 h 1098"/>
                <a:gd name="T32" fmla="*/ 205 w 657"/>
                <a:gd name="T33" fmla="*/ 96 h 1098"/>
                <a:gd name="T34" fmla="*/ 201 w 657"/>
                <a:gd name="T35" fmla="*/ 96 h 1098"/>
                <a:gd name="T36" fmla="*/ 0 w 657"/>
                <a:gd name="T37" fmla="*/ 0 h 1098"/>
                <a:gd name="T38" fmla="*/ 201 w 657"/>
                <a:gd name="T39" fmla="*/ 1098 h 1098"/>
                <a:gd name="T40" fmla="*/ 201 w 657"/>
                <a:gd name="T41" fmla="*/ 1001 h 1098"/>
                <a:gd name="T42" fmla="*/ 205 w 657"/>
                <a:gd name="T43" fmla="*/ 1001 h 1098"/>
                <a:gd name="T44" fmla="*/ 251 w 657"/>
                <a:gd name="T45" fmla="*/ 999 h 1098"/>
                <a:gd name="T46" fmla="*/ 296 w 657"/>
                <a:gd name="T47" fmla="*/ 993 h 1098"/>
                <a:gd name="T48" fmla="*/ 339 w 657"/>
                <a:gd name="T49" fmla="*/ 981 h 1098"/>
                <a:gd name="T50" fmla="*/ 381 w 657"/>
                <a:gd name="T51" fmla="*/ 966 h 1098"/>
                <a:gd name="T52" fmla="*/ 421 w 657"/>
                <a:gd name="T53" fmla="*/ 947 h 1098"/>
                <a:gd name="T54" fmla="*/ 458 w 657"/>
                <a:gd name="T55" fmla="*/ 924 h 1098"/>
                <a:gd name="T56" fmla="*/ 492 w 657"/>
                <a:gd name="T57" fmla="*/ 898 h 1098"/>
                <a:gd name="T58" fmla="*/ 525 w 657"/>
                <a:gd name="T59" fmla="*/ 870 h 1098"/>
                <a:gd name="T60" fmla="*/ 554 w 657"/>
                <a:gd name="T61" fmla="*/ 837 h 1098"/>
                <a:gd name="T62" fmla="*/ 580 w 657"/>
                <a:gd name="T63" fmla="*/ 802 h 1098"/>
                <a:gd name="T64" fmla="*/ 603 w 657"/>
                <a:gd name="T65" fmla="*/ 765 h 1098"/>
                <a:gd name="T66" fmla="*/ 622 w 657"/>
                <a:gd name="T67" fmla="*/ 725 h 1098"/>
                <a:gd name="T68" fmla="*/ 637 w 657"/>
                <a:gd name="T69" fmla="*/ 683 h 1098"/>
                <a:gd name="T70" fmla="*/ 649 w 657"/>
                <a:gd name="T71" fmla="*/ 640 h 1098"/>
                <a:gd name="T72" fmla="*/ 655 w 657"/>
                <a:gd name="T73" fmla="*/ 595 h 1098"/>
                <a:gd name="T74" fmla="*/ 657 w 657"/>
                <a:gd name="T75" fmla="*/ 549 h 1098"/>
                <a:gd name="T76" fmla="*/ 201 w 657"/>
                <a:gd name="T77" fmla="*/ 298 h 1098"/>
                <a:gd name="T78" fmla="*/ 205 w 657"/>
                <a:gd name="T79" fmla="*/ 298 h 1098"/>
                <a:gd name="T80" fmla="*/ 231 w 657"/>
                <a:gd name="T81" fmla="*/ 300 h 1098"/>
                <a:gd name="T82" fmla="*/ 280 w 657"/>
                <a:gd name="T83" fmla="*/ 309 h 1098"/>
                <a:gd name="T84" fmla="*/ 325 w 657"/>
                <a:gd name="T85" fmla="*/ 328 h 1098"/>
                <a:gd name="T86" fmla="*/ 365 w 657"/>
                <a:gd name="T87" fmla="*/ 355 h 1098"/>
                <a:gd name="T88" fmla="*/ 398 w 657"/>
                <a:gd name="T89" fmla="*/ 390 h 1098"/>
                <a:gd name="T90" fmla="*/ 426 w 657"/>
                <a:gd name="T91" fmla="*/ 429 h 1098"/>
                <a:gd name="T92" fmla="*/ 445 w 657"/>
                <a:gd name="T93" fmla="*/ 474 h 1098"/>
                <a:gd name="T94" fmla="*/ 455 w 657"/>
                <a:gd name="T95" fmla="*/ 524 h 1098"/>
                <a:gd name="T96" fmla="*/ 457 w 657"/>
                <a:gd name="T97" fmla="*/ 549 h 1098"/>
                <a:gd name="T98" fmla="*/ 452 w 657"/>
                <a:gd name="T99" fmla="*/ 600 h 1098"/>
                <a:gd name="T100" fmla="*/ 436 w 657"/>
                <a:gd name="T101" fmla="*/ 647 h 1098"/>
                <a:gd name="T102" fmla="*/ 414 w 657"/>
                <a:gd name="T103" fmla="*/ 690 h 1098"/>
                <a:gd name="T104" fmla="*/ 383 w 657"/>
                <a:gd name="T105" fmla="*/ 727 h 1098"/>
                <a:gd name="T106" fmla="*/ 345 w 657"/>
                <a:gd name="T107" fmla="*/ 758 h 1098"/>
                <a:gd name="T108" fmla="*/ 302 w 657"/>
                <a:gd name="T109" fmla="*/ 780 h 1098"/>
                <a:gd name="T110" fmla="*/ 256 w 657"/>
                <a:gd name="T111" fmla="*/ 796 h 1098"/>
                <a:gd name="T112" fmla="*/ 205 w 657"/>
                <a:gd name="T113" fmla="*/ 801 h 1098"/>
                <a:gd name="T114" fmla="*/ 201 w 657"/>
                <a:gd name="T115" fmla="*/ 80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7" h="1098">
                  <a:moveTo>
                    <a:pt x="657" y="549"/>
                  </a:moveTo>
                  <a:lnTo>
                    <a:pt x="657" y="549"/>
                  </a:lnTo>
                  <a:lnTo>
                    <a:pt x="657" y="526"/>
                  </a:lnTo>
                  <a:lnTo>
                    <a:pt x="655" y="503"/>
                  </a:lnTo>
                  <a:lnTo>
                    <a:pt x="652" y="480"/>
                  </a:lnTo>
                  <a:lnTo>
                    <a:pt x="649" y="459"/>
                  </a:lnTo>
                  <a:lnTo>
                    <a:pt x="643" y="436"/>
                  </a:lnTo>
                  <a:lnTo>
                    <a:pt x="637" y="415"/>
                  </a:lnTo>
                  <a:lnTo>
                    <a:pt x="630" y="393"/>
                  </a:lnTo>
                  <a:lnTo>
                    <a:pt x="622" y="373"/>
                  </a:lnTo>
                  <a:lnTo>
                    <a:pt x="613" y="353"/>
                  </a:lnTo>
                  <a:lnTo>
                    <a:pt x="603" y="334"/>
                  </a:lnTo>
                  <a:lnTo>
                    <a:pt x="592" y="315"/>
                  </a:lnTo>
                  <a:lnTo>
                    <a:pt x="580" y="296"/>
                  </a:lnTo>
                  <a:lnTo>
                    <a:pt x="567" y="278"/>
                  </a:lnTo>
                  <a:lnTo>
                    <a:pt x="554" y="262"/>
                  </a:lnTo>
                  <a:lnTo>
                    <a:pt x="540" y="245"/>
                  </a:lnTo>
                  <a:lnTo>
                    <a:pt x="525" y="229"/>
                  </a:lnTo>
                  <a:lnTo>
                    <a:pt x="509" y="214"/>
                  </a:lnTo>
                  <a:lnTo>
                    <a:pt x="492" y="200"/>
                  </a:lnTo>
                  <a:lnTo>
                    <a:pt x="476" y="187"/>
                  </a:lnTo>
                  <a:lnTo>
                    <a:pt x="458" y="174"/>
                  </a:lnTo>
                  <a:lnTo>
                    <a:pt x="440" y="162"/>
                  </a:lnTo>
                  <a:lnTo>
                    <a:pt x="421" y="151"/>
                  </a:lnTo>
                  <a:lnTo>
                    <a:pt x="401" y="142"/>
                  </a:lnTo>
                  <a:lnTo>
                    <a:pt x="381" y="132"/>
                  </a:lnTo>
                  <a:lnTo>
                    <a:pt x="360" y="124"/>
                  </a:lnTo>
                  <a:lnTo>
                    <a:pt x="339" y="117"/>
                  </a:lnTo>
                  <a:lnTo>
                    <a:pt x="318" y="111"/>
                  </a:lnTo>
                  <a:lnTo>
                    <a:pt x="296" y="106"/>
                  </a:lnTo>
                  <a:lnTo>
                    <a:pt x="274" y="102"/>
                  </a:lnTo>
                  <a:lnTo>
                    <a:pt x="251" y="99"/>
                  </a:lnTo>
                  <a:lnTo>
                    <a:pt x="229" y="98"/>
                  </a:lnTo>
                  <a:lnTo>
                    <a:pt x="205" y="96"/>
                  </a:lnTo>
                  <a:lnTo>
                    <a:pt x="205" y="96"/>
                  </a:lnTo>
                  <a:lnTo>
                    <a:pt x="201" y="96"/>
                  </a:lnTo>
                  <a:lnTo>
                    <a:pt x="201" y="0"/>
                  </a:lnTo>
                  <a:lnTo>
                    <a:pt x="0" y="0"/>
                  </a:lnTo>
                  <a:lnTo>
                    <a:pt x="0" y="1098"/>
                  </a:lnTo>
                  <a:lnTo>
                    <a:pt x="201" y="1098"/>
                  </a:lnTo>
                  <a:lnTo>
                    <a:pt x="201" y="1001"/>
                  </a:lnTo>
                  <a:lnTo>
                    <a:pt x="201" y="1001"/>
                  </a:lnTo>
                  <a:lnTo>
                    <a:pt x="205" y="1001"/>
                  </a:lnTo>
                  <a:lnTo>
                    <a:pt x="205" y="1001"/>
                  </a:lnTo>
                  <a:lnTo>
                    <a:pt x="229" y="1001"/>
                  </a:lnTo>
                  <a:lnTo>
                    <a:pt x="251" y="999"/>
                  </a:lnTo>
                  <a:lnTo>
                    <a:pt x="274" y="997"/>
                  </a:lnTo>
                  <a:lnTo>
                    <a:pt x="296" y="993"/>
                  </a:lnTo>
                  <a:lnTo>
                    <a:pt x="318" y="987"/>
                  </a:lnTo>
                  <a:lnTo>
                    <a:pt x="339" y="981"/>
                  </a:lnTo>
                  <a:lnTo>
                    <a:pt x="360" y="974"/>
                  </a:lnTo>
                  <a:lnTo>
                    <a:pt x="381" y="966"/>
                  </a:lnTo>
                  <a:lnTo>
                    <a:pt x="401" y="957"/>
                  </a:lnTo>
                  <a:lnTo>
                    <a:pt x="421" y="947"/>
                  </a:lnTo>
                  <a:lnTo>
                    <a:pt x="440" y="936"/>
                  </a:lnTo>
                  <a:lnTo>
                    <a:pt x="458" y="924"/>
                  </a:lnTo>
                  <a:lnTo>
                    <a:pt x="476" y="912"/>
                  </a:lnTo>
                  <a:lnTo>
                    <a:pt x="492" y="898"/>
                  </a:lnTo>
                  <a:lnTo>
                    <a:pt x="509" y="884"/>
                  </a:lnTo>
                  <a:lnTo>
                    <a:pt x="525" y="870"/>
                  </a:lnTo>
                  <a:lnTo>
                    <a:pt x="540" y="853"/>
                  </a:lnTo>
                  <a:lnTo>
                    <a:pt x="554" y="837"/>
                  </a:lnTo>
                  <a:lnTo>
                    <a:pt x="567" y="820"/>
                  </a:lnTo>
                  <a:lnTo>
                    <a:pt x="580" y="802"/>
                  </a:lnTo>
                  <a:lnTo>
                    <a:pt x="592" y="784"/>
                  </a:lnTo>
                  <a:lnTo>
                    <a:pt x="603" y="765"/>
                  </a:lnTo>
                  <a:lnTo>
                    <a:pt x="613" y="745"/>
                  </a:lnTo>
                  <a:lnTo>
                    <a:pt x="622" y="725"/>
                  </a:lnTo>
                  <a:lnTo>
                    <a:pt x="630" y="704"/>
                  </a:lnTo>
                  <a:lnTo>
                    <a:pt x="637" y="683"/>
                  </a:lnTo>
                  <a:lnTo>
                    <a:pt x="643" y="662"/>
                  </a:lnTo>
                  <a:lnTo>
                    <a:pt x="649" y="640"/>
                  </a:lnTo>
                  <a:lnTo>
                    <a:pt x="652" y="618"/>
                  </a:lnTo>
                  <a:lnTo>
                    <a:pt x="655" y="595"/>
                  </a:lnTo>
                  <a:lnTo>
                    <a:pt x="657" y="573"/>
                  </a:lnTo>
                  <a:lnTo>
                    <a:pt x="657" y="549"/>
                  </a:lnTo>
                  <a:lnTo>
                    <a:pt x="657" y="549"/>
                  </a:lnTo>
                  <a:close/>
                  <a:moveTo>
                    <a:pt x="201" y="298"/>
                  </a:moveTo>
                  <a:lnTo>
                    <a:pt x="201" y="298"/>
                  </a:lnTo>
                  <a:lnTo>
                    <a:pt x="205" y="298"/>
                  </a:lnTo>
                  <a:lnTo>
                    <a:pt x="205" y="298"/>
                  </a:lnTo>
                  <a:lnTo>
                    <a:pt x="231" y="300"/>
                  </a:lnTo>
                  <a:lnTo>
                    <a:pt x="256" y="303"/>
                  </a:lnTo>
                  <a:lnTo>
                    <a:pt x="280" y="309"/>
                  </a:lnTo>
                  <a:lnTo>
                    <a:pt x="302" y="317"/>
                  </a:lnTo>
                  <a:lnTo>
                    <a:pt x="325" y="328"/>
                  </a:lnTo>
                  <a:lnTo>
                    <a:pt x="345" y="341"/>
                  </a:lnTo>
                  <a:lnTo>
                    <a:pt x="365" y="355"/>
                  </a:lnTo>
                  <a:lnTo>
                    <a:pt x="383" y="372"/>
                  </a:lnTo>
                  <a:lnTo>
                    <a:pt x="398" y="390"/>
                  </a:lnTo>
                  <a:lnTo>
                    <a:pt x="414" y="409"/>
                  </a:lnTo>
                  <a:lnTo>
                    <a:pt x="426" y="429"/>
                  </a:lnTo>
                  <a:lnTo>
                    <a:pt x="436" y="452"/>
                  </a:lnTo>
                  <a:lnTo>
                    <a:pt x="445" y="474"/>
                  </a:lnTo>
                  <a:lnTo>
                    <a:pt x="452" y="499"/>
                  </a:lnTo>
                  <a:lnTo>
                    <a:pt x="455" y="524"/>
                  </a:lnTo>
                  <a:lnTo>
                    <a:pt x="457" y="549"/>
                  </a:lnTo>
                  <a:lnTo>
                    <a:pt x="457" y="549"/>
                  </a:lnTo>
                  <a:lnTo>
                    <a:pt x="455" y="575"/>
                  </a:lnTo>
                  <a:lnTo>
                    <a:pt x="452" y="600"/>
                  </a:lnTo>
                  <a:lnTo>
                    <a:pt x="445" y="624"/>
                  </a:lnTo>
                  <a:lnTo>
                    <a:pt x="436" y="647"/>
                  </a:lnTo>
                  <a:lnTo>
                    <a:pt x="426" y="669"/>
                  </a:lnTo>
                  <a:lnTo>
                    <a:pt x="414" y="690"/>
                  </a:lnTo>
                  <a:lnTo>
                    <a:pt x="398" y="709"/>
                  </a:lnTo>
                  <a:lnTo>
                    <a:pt x="383" y="727"/>
                  </a:lnTo>
                  <a:lnTo>
                    <a:pt x="365" y="744"/>
                  </a:lnTo>
                  <a:lnTo>
                    <a:pt x="345" y="758"/>
                  </a:lnTo>
                  <a:lnTo>
                    <a:pt x="325" y="770"/>
                  </a:lnTo>
                  <a:lnTo>
                    <a:pt x="302" y="780"/>
                  </a:lnTo>
                  <a:lnTo>
                    <a:pt x="280" y="789"/>
                  </a:lnTo>
                  <a:lnTo>
                    <a:pt x="256" y="796"/>
                  </a:lnTo>
                  <a:lnTo>
                    <a:pt x="231" y="799"/>
                  </a:lnTo>
                  <a:lnTo>
                    <a:pt x="205" y="801"/>
                  </a:lnTo>
                  <a:lnTo>
                    <a:pt x="205" y="801"/>
                  </a:lnTo>
                  <a:lnTo>
                    <a:pt x="201" y="801"/>
                  </a:lnTo>
                  <a:lnTo>
                    <a:pt x="201" y="29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7" name="Freeform 23"/>
            <p:cNvSpPr>
              <a:spLocks noEditPoints="1"/>
            </p:cNvSpPr>
            <p:nvPr/>
          </p:nvSpPr>
          <p:spPr bwMode="auto">
            <a:xfrm>
              <a:off x="3619106" y="5670531"/>
              <a:ext cx="371475" cy="603250"/>
            </a:xfrm>
            <a:custGeom>
              <a:avLst/>
              <a:gdLst>
                <a:gd name="T0" fmla="*/ 2 w 703"/>
                <a:gd name="T1" fmla="*/ 13 h 1141"/>
                <a:gd name="T2" fmla="*/ 19 w 703"/>
                <a:gd name="T3" fmla="*/ 0 h 1141"/>
                <a:gd name="T4" fmla="*/ 233 w 703"/>
                <a:gd name="T5" fmla="*/ 1 h 1141"/>
                <a:gd name="T6" fmla="*/ 246 w 703"/>
                <a:gd name="T7" fmla="*/ 18 h 1141"/>
                <a:gd name="T8" fmla="*/ 293 w 703"/>
                <a:gd name="T9" fmla="*/ 100 h 1141"/>
                <a:gd name="T10" fmla="*/ 404 w 703"/>
                <a:gd name="T11" fmla="*/ 129 h 1141"/>
                <a:gd name="T12" fmla="*/ 502 w 703"/>
                <a:gd name="T13" fmla="*/ 183 h 1141"/>
                <a:gd name="T14" fmla="*/ 585 w 703"/>
                <a:gd name="T15" fmla="*/ 258 h 1141"/>
                <a:gd name="T16" fmla="*/ 648 w 703"/>
                <a:gd name="T17" fmla="*/ 349 h 1141"/>
                <a:gd name="T18" fmla="*/ 689 w 703"/>
                <a:gd name="T19" fmla="*/ 455 h 1141"/>
                <a:gd name="T20" fmla="*/ 703 w 703"/>
                <a:gd name="T21" fmla="*/ 570 h 1141"/>
                <a:gd name="T22" fmla="*/ 693 w 703"/>
                <a:gd name="T23" fmla="*/ 664 h 1141"/>
                <a:gd name="T24" fmla="*/ 658 w 703"/>
                <a:gd name="T25" fmla="*/ 772 h 1141"/>
                <a:gd name="T26" fmla="*/ 599 w 703"/>
                <a:gd name="T27" fmla="*/ 867 h 1141"/>
                <a:gd name="T28" fmla="*/ 520 w 703"/>
                <a:gd name="T29" fmla="*/ 944 h 1141"/>
                <a:gd name="T30" fmla="*/ 425 w 703"/>
                <a:gd name="T31" fmla="*/ 1002 h 1141"/>
                <a:gd name="T32" fmla="*/ 316 w 703"/>
                <a:gd name="T33" fmla="*/ 1037 h 1141"/>
                <a:gd name="T34" fmla="*/ 247 w 703"/>
                <a:gd name="T35" fmla="*/ 1119 h 1141"/>
                <a:gd name="T36" fmla="*/ 236 w 703"/>
                <a:gd name="T37" fmla="*/ 1138 h 1141"/>
                <a:gd name="T38" fmla="*/ 23 w 703"/>
                <a:gd name="T39" fmla="*/ 1141 h 1141"/>
                <a:gd name="T40" fmla="*/ 5 w 703"/>
                <a:gd name="T41" fmla="*/ 1132 h 1141"/>
                <a:gd name="T42" fmla="*/ 45 w 703"/>
                <a:gd name="T43" fmla="*/ 44 h 1141"/>
                <a:gd name="T44" fmla="*/ 202 w 703"/>
                <a:gd name="T45" fmla="*/ 1019 h 1141"/>
                <a:gd name="T46" fmla="*/ 215 w 703"/>
                <a:gd name="T47" fmla="*/ 1002 h 1141"/>
                <a:gd name="T48" fmla="*/ 250 w 703"/>
                <a:gd name="T49" fmla="*/ 1000 h 1141"/>
                <a:gd name="T50" fmla="*/ 356 w 703"/>
                <a:gd name="T51" fmla="*/ 981 h 1141"/>
                <a:gd name="T52" fmla="*/ 451 w 703"/>
                <a:gd name="T53" fmla="*/ 938 h 1141"/>
                <a:gd name="T54" fmla="*/ 532 w 703"/>
                <a:gd name="T55" fmla="*/ 874 h 1141"/>
                <a:gd name="T56" fmla="*/ 596 w 703"/>
                <a:gd name="T57" fmla="*/ 793 h 1141"/>
                <a:gd name="T58" fmla="*/ 639 w 703"/>
                <a:gd name="T59" fmla="*/ 698 h 1141"/>
                <a:gd name="T60" fmla="*/ 658 w 703"/>
                <a:gd name="T61" fmla="*/ 592 h 1141"/>
                <a:gd name="T62" fmla="*/ 653 w 703"/>
                <a:gd name="T63" fmla="*/ 505 h 1141"/>
                <a:gd name="T64" fmla="*/ 624 w 703"/>
                <a:gd name="T65" fmla="*/ 402 h 1141"/>
                <a:gd name="T66" fmla="*/ 572 w 703"/>
                <a:gd name="T67" fmla="*/ 313 h 1141"/>
                <a:gd name="T68" fmla="*/ 501 w 703"/>
                <a:gd name="T69" fmla="*/ 239 h 1141"/>
                <a:gd name="T70" fmla="*/ 414 w 703"/>
                <a:gd name="T71" fmla="*/ 183 h 1141"/>
                <a:gd name="T72" fmla="*/ 315 w 703"/>
                <a:gd name="T73" fmla="*/ 148 h 1141"/>
                <a:gd name="T74" fmla="*/ 228 w 703"/>
                <a:gd name="T75" fmla="*/ 140 h 1141"/>
                <a:gd name="T76" fmla="*/ 212 w 703"/>
                <a:gd name="T77" fmla="*/ 136 h 1141"/>
                <a:gd name="T78" fmla="*/ 202 w 703"/>
                <a:gd name="T79" fmla="*/ 122 h 1141"/>
                <a:gd name="T80" fmla="*/ 202 w 703"/>
                <a:gd name="T81" fmla="*/ 319 h 1141"/>
                <a:gd name="T82" fmla="*/ 208 w 703"/>
                <a:gd name="T83" fmla="*/ 304 h 1141"/>
                <a:gd name="T84" fmla="*/ 224 w 703"/>
                <a:gd name="T85" fmla="*/ 297 h 1141"/>
                <a:gd name="T86" fmla="*/ 256 w 703"/>
                <a:gd name="T87" fmla="*/ 298 h 1141"/>
                <a:gd name="T88" fmla="*/ 381 w 703"/>
                <a:gd name="T89" fmla="*/ 343 h 1141"/>
                <a:gd name="T90" fmla="*/ 469 w 703"/>
                <a:gd name="T91" fmla="*/ 439 h 1141"/>
                <a:gd name="T92" fmla="*/ 501 w 703"/>
                <a:gd name="T93" fmla="*/ 556 h 1141"/>
                <a:gd name="T94" fmla="*/ 496 w 703"/>
                <a:gd name="T95" fmla="*/ 626 h 1141"/>
                <a:gd name="T96" fmla="*/ 439 w 703"/>
                <a:gd name="T97" fmla="*/ 744 h 1141"/>
                <a:gd name="T98" fmla="*/ 335 w 703"/>
                <a:gd name="T99" fmla="*/ 823 h 1141"/>
                <a:gd name="T100" fmla="*/ 228 w 703"/>
                <a:gd name="T101" fmla="*/ 844 h 1141"/>
                <a:gd name="T102" fmla="*/ 218 w 703"/>
                <a:gd name="T103" fmla="*/ 843 h 1141"/>
                <a:gd name="T104" fmla="*/ 203 w 703"/>
                <a:gd name="T105" fmla="*/ 830 h 1141"/>
                <a:gd name="T106" fmla="*/ 247 w 703"/>
                <a:gd name="T107" fmla="*/ 799 h 1141"/>
                <a:gd name="T108" fmla="*/ 329 w 703"/>
                <a:gd name="T109" fmla="*/ 775 h 1141"/>
                <a:gd name="T110" fmla="*/ 410 w 703"/>
                <a:gd name="T111" fmla="*/ 710 h 1141"/>
                <a:gd name="T112" fmla="*/ 452 w 703"/>
                <a:gd name="T113" fmla="*/ 614 h 1141"/>
                <a:gd name="T114" fmla="*/ 452 w 703"/>
                <a:gd name="T115" fmla="*/ 526 h 1141"/>
                <a:gd name="T116" fmla="*/ 410 w 703"/>
                <a:gd name="T117" fmla="*/ 431 h 1141"/>
                <a:gd name="T118" fmla="*/ 329 w 703"/>
                <a:gd name="T119" fmla="*/ 364 h 1141"/>
                <a:gd name="T120" fmla="*/ 247 w 703"/>
                <a:gd name="T121" fmla="*/ 342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3" h="1141">
                  <a:moveTo>
                    <a:pt x="0" y="1119"/>
                  </a:moveTo>
                  <a:lnTo>
                    <a:pt x="0" y="21"/>
                  </a:lnTo>
                  <a:lnTo>
                    <a:pt x="0" y="21"/>
                  </a:lnTo>
                  <a:lnTo>
                    <a:pt x="1" y="18"/>
                  </a:lnTo>
                  <a:lnTo>
                    <a:pt x="2" y="13"/>
                  </a:lnTo>
                  <a:lnTo>
                    <a:pt x="5" y="9"/>
                  </a:lnTo>
                  <a:lnTo>
                    <a:pt x="7" y="6"/>
                  </a:lnTo>
                  <a:lnTo>
                    <a:pt x="11" y="4"/>
                  </a:lnTo>
                  <a:lnTo>
                    <a:pt x="14" y="1"/>
                  </a:lnTo>
                  <a:lnTo>
                    <a:pt x="19" y="0"/>
                  </a:lnTo>
                  <a:lnTo>
                    <a:pt x="23" y="0"/>
                  </a:lnTo>
                  <a:lnTo>
                    <a:pt x="224" y="0"/>
                  </a:lnTo>
                  <a:lnTo>
                    <a:pt x="224" y="0"/>
                  </a:lnTo>
                  <a:lnTo>
                    <a:pt x="229" y="0"/>
                  </a:lnTo>
                  <a:lnTo>
                    <a:pt x="233" y="1"/>
                  </a:lnTo>
                  <a:lnTo>
                    <a:pt x="236" y="4"/>
                  </a:lnTo>
                  <a:lnTo>
                    <a:pt x="240" y="6"/>
                  </a:lnTo>
                  <a:lnTo>
                    <a:pt x="242" y="9"/>
                  </a:lnTo>
                  <a:lnTo>
                    <a:pt x="245" y="13"/>
                  </a:lnTo>
                  <a:lnTo>
                    <a:pt x="246" y="18"/>
                  </a:lnTo>
                  <a:lnTo>
                    <a:pt x="247" y="21"/>
                  </a:lnTo>
                  <a:lnTo>
                    <a:pt x="247" y="96"/>
                  </a:lnTo>
                  <a:lnTo>
                    <a:pt x="247" y="96"/>
                  </a:lnTo>
                  <a:lnTo>
                    <a:pt x="269" y="97"/>
                  </a:lnTo>
                  <a:lnTo>
                    <a:pt x="293" y="100"/>
                  </a:lnTo>
                  <a:lnTo>
                    <a:pt x="316" y="103"/>
                  </a:lnTo>
                  <a:lnTo>
                    <a:pt x="338" y="108"/>
                  </a:lnTo>
                  <a:lnTo>
                    <a:pt x="361" y="114"/>
                  </a:lnTo>
                  <a:lnTo>
                    <a:pt x="382" y="121"/>
                  </a:lnTo>
                  <a:lnTo>
                    <a:pt x="404" y="129"/>
                  </a:lnTo>
                  <a:lnTo>
                    <a:pt x="425" y="138"/>
                  </a:lnTo>
                  <a:lnTo>
                    <a:pt x="445" y="147"/>
                  </a:lnTo>
                  <a:lnTo>
                    <a:pt x="464" y="159"/>
                  </a:lnTo>
                  <a:lnTo>
                    <a:pt x="483" y="170"/>
                  </a:lnTo>
                  <a:lnTo>
                    <a:pt x="502" y="183"/>
                  </a:lnTo>
                  <a:lnTo>
                    <a:pt x="520" y="196"/>
                  </a:lnTo>
                  <a:lnTo>
                    <a:pt x="538" y="210"/>
                  </a:lnTo>
                  <a:lnTo>
                    <a:pt x="554" y="226"/>
                  </a:lnTo>
                  <a:lnTo>
                    <a:pt x="570" y="241"/>
                  </a:lnTo>
                  <a:lnTo>
                    <a:pt x="585" y="258"/>
                  </a:lnTo>
                  <a:lnTo>
                    <a:pt x="599" y="274"/>
                  </a:lnTo>
                  <a:lnTo>
                    <a:pt x="613" y="292"/>
                  </a:lnTo>
                  <a:lnTo>
                    <a:pt x="626" y="310"/>
                  </a:lnTo>
                  <a:lnTo>
                    <a:pt x="637" y="329"/>
                  </a:lnTo>
                  <a:lnTo>
                    <a:pt x="648" y="349"/>
                  </a:lnTo>
                  <a:lnTo>
                    <a:pt x="658" y="369"/>
                  </a:lnTo>
                  <a:lnTo>
                    <a:pt x="667" y="389"/>
                  </a:lnTo>
                  <a:lnTo>
                    <a:pt x="675" y="411"/>
                  </a:lnTo>
                  <a:lnTo>
                    <a:pt x="683" y="432"/>
                  </a:lnTo>
                  <a:lnTo>
                    <a:pt x="689" y="455"/>
                  </a:lnTo>
                  <a:lnTo>
                    <a:pt x="693" y="477"/>
                  </a:lnTo>
                  <a:lnTo>
                    <a:pt x="698" y="500"/>
                  </a:lnTo>
                  <a:lnTo>
                    <a:pt x="700" y="522"/>
                  </a:lnTo>
                  <a:lnTo>
                    <a:pt x="703" y="546"/>
                  </a:lnTo>
                  <a:lnTo>
                    <a:pt x="703" y="570"/>
                  </a:lnTo>
                  <a:lnTo>
                    <a:pt x="703" y="570"/>
                  </a:lnTo>
                  <a:lnTo>
                    <a:pt x="703" y="594"/>
                  </a:lnTo>
                  <a:lnTo>
                    <a:pt x="700" y="617"/>
                  </a:lnTo>
                  <a:lnTo>
                    <a:pt x="698" y="641"/>
                  </a:lnTo>
                  <a:lnTo>
                    <a:pt x="693" y="664"/>
                  </a:lnTo>
                  <a:lnTo>
                    <a:pt x="689" y="686"/>
                  </a:lnTo>
                  <a:lnTo>
                    <a:pt x="683" y="708"/>
                  </a:lnTo>
                  <a:lnTo>
                    <a:pt x="675" y="730"/>
                  </a:lnTo>
                  <a:lnTo>
                    <a:pt x="667" y="750"/>
                  </a:lnTo>
                  <a:lnTo>
                    <a:pt x="658" y="772"/>
                  </a:lnTo>
                  <a:lnTo>
                    <a:pt x="648" y="792"/>
                  </a:lnTo>
                  <a:lnTo>
                    <a:pt x="637" y="811"/>
                  </a:lnTo>
                  <a:lnTo>
                    <a:pt x="626" y="830"/>
                  </a:lnTo>
                  <a:lnTo>
                    <a:pt x="613" y="849"/>
                  </a:lnTo>
                  <a:lnTo>
                    <a:pt x="599" y="867"/>
                  </a:lnTo>
                  <a:lnTo>
                    <a:pt x="585" y="883"/>
                  </a:lnTo>
                  <a:lnTo>
                    <a:pt x="570" y="900"/>
                  </a:lnTo>
                  <a:lnTo>
                    <a:pt x="554" y="915"/>
                  </a:lnTo>
                  <a:lnTo>
                    <a:pt x="538" y="931"/>
                  </a:lnTo>
                  <a:lnTo>
                    <a:pt x="520" y="944"/>
                  </a:lnTo>
                  <a:lnTo>
                    <a:pt x="502" y="958"/>
                  </a:lnTo>
                  <a:lnTo>
                    <a:pt x="483" y="970"/>
                  </a:lnTo>
                  <a:lnTo>
                    <a:pt x="464" y="982"/>
                  </a:lnTo>
                  <a:lnTo>
                    <a:pt x="445" y="993"/>
                  </a:lnTo>
                  <a:lnTo>
                    <a:pt x="425" y="1002"/>
                  </a:lnTo>
                  <a:lnTo>
                    <a:pt x="404" y="1012"/>
                  </a:lnTo>
                  <a:lnTo>
                    <a:pt x="382" y="1020"/>
                  </a:lnTo>
                  <a:lnTo>
                    <a:pt x="361" y="1026"/>
                  </a:lnTo>
                  <a:lnTo>
                    <a:pt x="338" y="1032"/>
                  </a:lnTo>
                  <a:lnTo>
                    <a:pt x="316" y="1037"/>
                  </a:lnTo>
                  <a:lnTo>
                    <a:pt x="293" y="1040"/>
                  </a:lnTo>
                  <a:lnTo>
                    <a:pt x="269" y="1044"/>
                  </a:lnTo>
                  <a:lnTo>
                    <a:pt x="247" y="1045"/>
                  </a:lnTo>
                  <a:lnTo>
                    <a:pt x="247" y="1119"/>
                  </a:lnTo>
                  <a:lnTo>
                    <a:pt x="247" y="1119"/>
                  </a:lnTo>
                  <a:lnTo>
                    <a:pt x="246" y="1123"/>
                  </a:lnTo>
                  <a:lnTo>
                    <a:pt x="245" y="1127"/>
                  </a:lnTo>
                  <a:lnTo>
                    <a:pt x="242" y="1132"/>
                  </a:lnTo>
                  <a:lnTo>
                    <a:pt x="240" y="1134"/>
                  </a:lnTo>
                  <a:lnTo>
                    <a:pt x="236" y="1138"/>
                  </a:lnTo>
                  <a:lnTo>
                    <a:pt x="233" y="1139"/>
                  </a:lnTo>
                  <a:lnTo>
                    <a:pt x="229" y="1141"/>
                  </a:lnTo>
                  <a:lnTo>
                    <a:pt x="224" y="1141"/>
                  </a:lnTo>
                  <a:lnTo>
                    <a:pt x="23" y="1141"/>
                  </a:lnTo>
                  <a:lnTo>
                    <a:pt x="23" y="1141"/>
                  </a:lnTo>
                  <a:lnTo>
                    <a:pt x="19" y="1141"/>
                  </a:lnTo>
                  <a:lnTo>
                    <a:pt x="14" y="1139"/>
                  </a:lnTo>
                  <a:lnTo>
                    <a:pt x="11" y="1138"/>
                  </a:lnTo>
                  <a:lnTo>
                    <a:pt x="7" y="1134"/>
                  </a:lnTo>
                  <a:lnTo>
                    <a:pt x="5" y="1132"/>
                  </a:lnTo>
                  <a:lnTo>
                    <a:pt x="2" y="1127"/>
                  </a:lnTo>
                  <a:lnTo>
                    <a:pt x="1" y="1123"/>
                  </a:lnTo>
                  <a:lnTo>
                    <a:pt x="0" y="1119"/>
                  </a:lnTo>
                  <a:lnTo>
                    <a:pt x="0" y="1119"/>
                  </a:lnTo>
                  <a:close/>
                  <a:moveTo>
                    <a:pt x="45" y="44"/>
                  </a:moveTo>
                  <a:lnTo>
                    <a:pt x="45" y="1096"/>
                  </a:lnTo>
                  <a:lnTo>
                    <a:pt x="202" y="1096"/>
                  </a:lnTo>
                  <a:lnTo>
                    <a:pt x="202" y="1022"/>
                  </a:lnTo>
                  <a:lnTo>
                    <a:pt x="202" y="1022"/>
                  </a:lnTo>
                  <a:lnTo>
                    <a:pt x="202" y="1019"/>
                  </a:lnTo>
                  <a:lnTo>
                    <a:pt x="203" y="1014"/>
                  </a:lnTo>
                  <a:lnTo>
                    <a:pt x="205" y="1010"/>
                  </a:lnTo>
                  <a:lnTo>
                    <a:pt x="208" y="1007"/>
                  </a:lnTo>
                  <a:lnTo>
                    <a:pt x="211" y="1005"/>
                  </a:lnTo>
                  <a:lnTo>
                    <a:pt x="215" y="1002"/>
                  </a:lnTo>
                  <a:lnTo>
                    <a:pt x="220" y="1001"/>
                  </a:lnTo>
                  <a:lnTo>
                    <a:pt x="224" y="1001"/>
                  </a:lnTo>
                  <a:lnTo>
                    <a:pt x="228" y="1001"/>
                  </a:lnTo>
                  <a:lnTo>
                    <a:pt x="228" y="1001"/>
                  </a:lnTo>
                  <a:lnTo>
                    <a:pt x="250" y="1000"/>
                  </a:lnTo>
                  <a:lnTo>
                    <a:pt x="272" y="999"/>
                  </a:lnTo>
                  <a:lnTo>
                    <a:pt x="293" y="995"/>
                  </a:lnTo>
                  <a:lnTo>
                    <a:pt x="315" y="991"/>
                  </a:lnTo>
                  <a:lnTo>
                    <a:pt x="336" y="987"/>
                  </a:lnTo>
                  <a:lnTo>
                    <a:pt x="356" y="981"/>
                  </a:lnTo>
                  <a:lnTo>
                    <a:pt x="376" y="975"/>
                  </a:lnTo>
                  <a:lnTo>
                    <a:pt x="395" y="967"/>
                  </a:lnTo>
                  <a:lnTo>
                    <a:pt x="414" y="958"/>
                  </a:lnTo>
                  <a:lnTo>
                    <a:pt x="433" y="949"/>
                  </a:lnTo>
                  <a:lnTo>
                    <a:pt x="451" y="938"/>
                  </a:lnTo>
                  <a:lnTo>
                    <a:pt x="469" y="927"/>
                  </a:lnTo>
                  <a:lnTo>
                    <a:pt x="486" y="914"/>
                  </a:lnTo>
                  <a:lnTo>
                    <a:pt x="501" y="902"/>
                  </a:lnTo>
                  <a:lnTo>
                    <a:pt x="518" y="888"/>
                  </a:lnTo>
                  <a:lnTo>
                    <a:pt x="532" y="874"/>
                  </a:lnTo>
                  <a:lnTo>
                    <a:pt x="546" y="860"/>
                  </a:lnTo>
                  <a:lnTo>
                    <a:pt x="560" y="844"/>
                  </a:lnTo>
                  <a:lnTo>
                    <a:pt x="572" y="828"/>
                  </a:lnTo>
                  <a:lnTo>
                    <a:pt x="584" y="811"/>
                  </a:lnTo>
                  <a:lnTo>
                    <a:pt x="596" y="793"/>
                  </a:lnTo>
                  <a:lnTo>
                    <a:pt x="607" y="775"/>
                  </a:lnTo>
                  <a:lnTo>
                    <a:pt x="616" y="756"/>
                  </a:lnTo>
                  <a:lnTo>
                    <a:pt x="624" y="737"/>
                  </a:lnTo>
                  <a:lnTo>
                    <a:pt x="632" y="718"/>
                  </a:lnTo>
                  <a:lnTo>
                    <a:pt x="639" y="698"/>
                  </a:lnTo>
                  <a:lnTo>
                    <a:pt x="645" y="678"/>
                  </a:lnTo>
                  <a:lnTo>
                    <a:pt x="649" y="657"/>
                  </a:lnTo>
                  <a:lnTo>
                    <a:pt x="653" y="635"/>
                  </a:lnTo>
                  <a:lnTo>
                    <a:pt x="656" y="614"/>
                  </a:lnTo>
                  <a:lnTo>
                    <a:pt x="658" y="592"/>
                  </a:lnTo>
                  <a:lnTo>
                    <a:pt x="658" y="570"/>
                  </a:lnTo>
                  <a:lnTo>
                    <a:pt x="658" y="570"/>
                  </a:lnTo>
                  <a:lnTo>
                    <a:pt x="658" y="549"/>
                  </a:lnTo>
                  <a:lnTo>
                    <a:pt x="656" y="526"/>
                  </a:lnTo>
                  <a:lnTo>
                    <a:pt x="653" y="505"/>
                  </a:lnTo>
                  <a:lnTo>
                    <a:pt x="649" y="483"/>
                  </a:lnTo>
                  <a:lnTo>
                    <a:pt x="645" y="463"/>
                  </a:lnTo>
                  <a:lnTo>
                    <a:pt x="639" y="443"/>
                  </a:lnTo>
                  <a:lnTo>
                    <a:pt x="632" y="423"/>
                  </a:lnTo>
                  <a:lnTo>
                    <a:pt x="624" y="402"/>
                  </a:lnTo>
                  <a:lnTo>
                    <a:pt x="616" y="383"/>
                  </a:lnTo>
                  <a:lnTo>
                    <a:pt x="607" y="366"/>
                  </a:lnTo>
                  <a:lnTo>
                    <a:pt x="596" y="348"/>
                  </a:lnTo>
                  <a:lnTo>
                    <a:pt x="584" y="330"/>
                  </a:lnTo>
                  <a:lnTo>
                    <a:pt x="572" y="313"/>
                  </a:lnTo>
                  <a:lnTo>
                    <a:pt x="560" y="297"/>
                  </a:lnTo>
                  <a:lnTo>
                    <a:pt x="546" y="281"/>
                  </a:lnTo>
                  <a:lnTo>
                    <a:pt x="532" y="266"/>
                  </a:lnTo>
                  <a:lnTo>
                    <a:pt x="518" y="252"/>
                  </a:lnTo>
                  <a:lnTo>
                    <a:pt x="501" y="239"/>
                  </a:lnTo>
                  <a:lnTo>
                    <a:pt x="486" y="226"/>
                  </a:lnTo>
                  <a:lnTo>
                    <a:pt x="469" y="214"/>
                  </a:lnTo>
                  <a:lnTo>
                    <a:pt x="451" y="203"/>
                  </a:lnTo>
                  <a:lnTo>
                    <a:pt x="433" y="192"/>
                  </a:lnTo>
                  <a:lnTo>
                    <a:pt x="414" y="183"/>
                  </a:lnTo>
                  <a:lnTo>
                    <a:pt x="395" y="174"/>
                  </a:lnTo>
                  <a:lnTo>
                    <a:pt x="376" y="166"/>
                  </a:lnTo>
                  <a:lnTo>
                    <a:pt x="356" y="159"/>
                  </a:lnTo>
                  <a:lnTo>
                    <a:pt x="336" y="153"/>
                  </a:lnTo>
                  <a:lnTo>
                    <a:pt x="315" y="148"/>
                  </a:lnTo>
                  <a:lnTo>
                    <a:pt x="293" y="145"/>
                  </a:lnTo>
                  <a:lnTo>
                    <a:pt x="272" y="142"/>
                  </a:lnTo>
                  <a:lnTo>
                    <a:pt x="250" y="140"/>
                  </a:lnTo>
                  <a:lnTo>
                    <a:pt x="228" y="140"/>
                  </a:lnTo>
                  <a:lnTo>
                    <a:pt x="228" y="140"/>
                  </a:lnTo>
                  <a:lnTo>
                    <a:pt x="224" y="140"/>
                  </a:lnTo>
                  <a:lnTo>
                    <a:pt x="224" y="140"/>
                  </a:lnTo>
                  <a:lnTo>
                    <a:pt x="221" y="140"/>
                  </a:lnTo>
                  <a:lnTo>
                    <a:pt x="216" y="139"/>
                  </a:lnTo>
                  <a:lnTo>
                    <a:pt x="212" y="136"/>
                  </a:lnTo>
                  <a:lnTo>
                    <a:pt x="209" y="134"/>
                  </a:lnTo>
                  <a:lnTo>
                    <a:pt x="209" y="134"/>
                  </a:lnTo>
                  <a:lnTo>
                    <a:pt x="205" y="131"/>
                  </a:lnTo>
                  <a:lnTo>
                    <a:pt x="203" y="127"/>
                  </a:lnTo>
                  <a:lnTo>
                    <a:pt x="202" y="122"/>
                  </a:lnTo>
                  <a:lnTo>
                    <a:pt x="202" y="117"/>
                  </a:lnTo>
                  <a:lnTo>
                    <a:pt x="202" y="44"/>
                  </a:lnTo>
                  <a:lnTo>
                    <a:pt x="45" y="44"/>
                  </a:lnTo>
                  <a:close/>
                  <a:moveTo>
                    <a:pt x="202" y="822"/>
                  </a:moveTo>
                  <a:lnTo>
                    <a:pt x="202" y="319"/>
                  </a:lnTo>
                  <a:lnTo>
                    <a:pt x="202" y="319"/>
                  </a:lnTo>
                  <a:lnTo>
                    <a:pt x="202" y="315"/>
                  </a:lnTo>
                  <a:lnTo>
                    <a:pt x="203" y="311"/>
                  </a:lnTo>
                  <a:lnTo>
                    <a:pt x="205" y="306"/>
                  </a:lnTo>
                  <a:lnTo>
                    <a:pt x="208" y="304"/>
                  </a:lnTo>
                  <a:lnTo>
                    <a:pt x="211" y="300"/>
                  </a:lnTo>
                  <a:lnTo>
                    <a:pt x="215" y="299"/>
                  </a:lnTo>
                  <a:lnTo>
                    <a:pt x="218" y="297"/>
                  </a:lnTo>
                  <a:lnTo>
                    <a:pt x="223" y="297"/>
                  </a:lnTo>
                  <a:lnTo>
                    <a:pt x="224" y="297"/>
                  </a:lnTo>
                  <a:lnTo>
                    <a:pt x="224" y="297"/>
                  </a:lnTo>
                  <a:lnTo>
                    <a:pt x="228" y="297"/>
                  </a:lnTo>
                  <a:lnTo>
                    <a:pt x="228" y="297"/>
                  </a:lnTo>
                  <a:lnTo>
                    <a:pt x="242" y="297"/>
                  </a:lnTo>
                  <a:lnTo>
                    <a:pt x="256" y="298"/>
                  </a:lnTo>
                  <a:lnTo>
                    <a:pt x="284" y="302"/>
                  </a:lnTo>
                  <a:lnTo>
                    <a:pt x="310" y="309"/>
                  </a:lnTo>
                  <a:lnTo>
                    <a:pt x="335" y="318"/>
                  </a:lnTo>
                  <a:lnTo>
                    <a:pt x="358" y="330"/>
                  </a:lnTo>
                  <a:lnTo>
                    <a:pt x="381" y="343"/>
                  </a:lnTo>
                  <a:lnTo>
                    <a:pt x="402" y="359"/>
                  </a:lnTo>
                  <a:lnTo>
                    <a:pt x="421" y="376"/>
                  </a:lnTo>
                  <a:lnTo>
                    <a:pt x="439" y="397"/>
                  </a:lnTo>
                  <a:lnTo>
                    <a:pt x="455" y="417"/>
                  </a:lnTo>
                  <a:lnTo>
                    <a:pt x="469" y="439"/>
                  </a:lnTo>
                  <a:lnTo>
                    <a:pt x="481" y="464"/>
                  </a:lnTo>
                  <a:lnTo>
                    <a:pt x="489" y="489"/>
                  </a:lnTo>
                  <a:lnTo>
                    <a:pt x="496" y="515"/>
                  </a:lnTo>
                  <a:lnTo>
                    <a:pt x="501" y="543"/>
                  </a:lnTo>
                  <a:lnTo>
                    <a:pt x="501" y="556"/>
                  </a:lnTo>
                  <a:lnTo>
                    <a:pt x="502" y="570"/>
                  </a:lnTo>
                  <a:lnTo>
                    <a:pt x="502" y="570"/>
                  </a:lnTo>
                  <a:lnTo>
                    <a:pt x="501" y="584"/>
                  </a:lnTo>
                  <a:lnTo>
                    <a:pt x="501" y="598"/>
                  </a:lnTo>
                  <a:lnTo>
                    <a:pt x="496" y="626"/>
                  </a:lnTo>
                  <a:lnTo>
                    <a:pt x="489" y="652"/>
                  </a:lnTo>
                  <a:lnTo>
                    <a:pt x="481" y="677"/>
                  </a:lnTo>
                  <a:lnTo>
                    <a:pt x="469" y="701"/>
                  </a:lnTo>
                  <a:lnTo>
                    <a:pt x="455" y="723"/>
                  </a:lnTo>
                  <a:lnTo>
                    <a:pt x="439" y="744"/>
                  </a:lnTo>
                  <a:lnTo>
                    <a:pt x="421" y="763"/>
                  </a:lnTo>
                  <a:lnTo>
                    <a:pt x="402" y="781"/>
                  </a:lnTo>
                  <a:lnTo>
                    <a:pt x="381" y="797"/>
                  </a:lnTo>
                  <a:lnTo>
                    <a:pt x="358" y="811"/>
                  </a:lnTo>
                  <a:lnTo>
                    <a:pt x="335" y="823"/>
                  </a:lnTo>
                  <a:lnTo>
                    <a:pt x="310" y="831"/>
                  </a:lnTo>
                  <a:lnTo>
                    <a:pt x="284" y="838"/>
                  </a:lnTo>
                  <a:lnTo>
                    <a:pt x="256" y="843"/>
                  </a:lnTo>
                  <a:lnTo>
                    <a:pt x="242" y="844"/>
                  </a:lnTo>
                  <a:lnTo>
                    <a:pt x="228" y="844"/>
                  </a:lnTo>
                  <a:lnTo>
                    <a:pt x="228" y="844"/>
                  </a:lnTo>
                  <a:lnTo>
                    <a:pt x="223" y="844"/>
                  </a:lnTo>
                  <a:lnTo>
                    <a:pt x="222" y="844"/>
                  </a:lnTo>
                  <a:lnTo>
                    <a:pt x="222" y="844"/>
                  </a:lnTo>
                  <a:lnTo>
                    <a:pt x="218" y="843"/>
                  </a:lnTo>
                  <a:lnTo>
                    <a:pt x="214" y="842"/>
                  </a:lnTo>
                  <a:lnTo>
                    <a:pt x="211" y="839"/>
                  </a:lnTo>
                  <a:lnTo>
                    <a:pt x="208" y="837"/>
                  </a:lnTo>
                  <a:lnTo>
                    <a:pt x="205" y="834"/>
                  </a:lnTo>
                  <a:lnTo>
                    <a:pt x="203" y="830"/>
                  </a:lnTo>
                  <a:lnTo>
                    <a:pt x="202" y="825"/>
                  </a:lnTo>
                  <a:lnTo>
                    <a:pt x="202" y="822"/>
                  </a:lnTo>
                  <a:lnTo>
                    <a:pt x="202" y="822"/>
                  </a:lnTo>
                  <a:close/>
                  <a:moveTo>
                    <a:pt x="247" y="342"/>
                  </a:moveTo>
                  <a:lnTo>
                    <a:pt x="247" y="799"/>
                  </a:lnTo>
                  <a:lnTo>
                    <a:pt x="247" y="799"/>
                  </a:lnTo>
                  <a:lnTo>
                    <a:pt x="268" y="796"/>
                  </a:lnTo>
                  <a:lnTo>
                    <a:pt x="290" y="791"/>
                  </a:lnTo>
                  <a:lnTo>
                    <a:pt x="310" y="785"/>
                  </a:lnTo>
                  <a:lnTo>
                    <a:pt x="329" y="775"/>
                  </a:lnTo>
                  <a:lnTo>
                    <a:pt x="348" y="766"/>
                  </a:lnTo>
                  <a:lnTo>
                    <a:pt x="364" y="754"/>
                  </a:lnTo>
                  <a:lnTo>
                    <a:pt x="381" y="741"/>
                  </a:lnTo>
                  <a:lnTo>
                    <a:pt x="395" y="725"/>
                  </a:lnTo>
                  <a:lnTo>
                    <a:pt x="410" y="710"/>
                  </a:lnTo>
                  <a:lnTo>
                    <a:pt x="421" y="692"/>
                  </a:lnTo>
                  <a:lnTo>
                    <a:pt x="432" y="674"/>
                  </a:lnTo>
                  <a:lnTo>
                    <a:pt x="440" y="655"/>
                  </a:lnTo>
                  <a:lnTo>
                    <a:pt x="448" y="635"/>
                  </a:lnTo>
                  <a:lnTo>
                    <a:pt x="452" y="614"/>
                  </a:lnTo>
                  <a:lnTo>
                    <a:pt x="456" y="592"/>
                  </a:lnTo>
                  <a:lnTo>
                    <a:pt x="457" y="570"/>
                  </a:lnTo>
                  <a:lnTo>
                    <a:pt x="457" y="570"/>
                  </a:lnTo>
                  <a:lnTo>
                    <a:pt x="456" y="549"/>
                  </a:lnTo>
                  <a:lnTo>
                    <a:pt x="452" y="526"/>
                  </a:lnTo>
                  <a:lnTo>
                    <a:pt x="448" y="506"/>
                  </a:lnTo>
                  <a:lnTo>
                    <a:pt x="440" y="486"/>
                  </a:lnTo>
                  <a:lnTo>
                    <a:pt x="432" y="465"/>
                  </a:lnTo>
                  <a:lnTo>
                    <a:pt x="421" y="448"/>
                  </a:lnTo>
                  <a:lnTo>
                    <a:pt x="410" y="431"/>
                  </a:lnTo>
                  <a:lnTo>
                    <a:pt x="395" y="414"/>
                  </a:lnTo>
                  <a:lnTo>
                    <a:pt x="381" y="400"/>
                  </a:lnTo>
                  <a:lnTo>
                    <a:pt x="364" y="387"/>
                  </a:lnTo>
                  <a:lnTo>
                    <a:pt x="348" y="375"/>
                  </a:lnTo>
                  <a:lnTo>
                    <a:pt x="329" y="364"/>
                  </a:lnTo>
                  <a:lnTo>
                    <a:pt x="310" y="356"/>
                  </a:lnTo>
                  <a:lnTo>
                    <a:pt x="290" y="349"/>
                  </a:lnTo>
                  <a:lnTo>
                    <a:pt x="268" y="344"/>
                  </a:lnTo>
                  <a:lnTo>
                    <a:pt x="247" y="342"/>
                  </a:lnTo>
                  <a:lnTo>
                    <a:pt x="247" y="3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Freeform 24"/>
            <p:cNvSpPr/>
            <p:nvPr/>
          </p:nvSpPr>
          <p:spPr bwMode="auto">
            <a:xfrm>
              <a:off x="3623869" y="5719744"/>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1 h 46"/>
                <a:gd name="T10" fmla="*/ 7 w 107"/>
                <a:gd name="T11" fmla="*/ 39 h 46"/>
                <a:gd name="T12" fmla="*/ 4 w 107"/>
                <a:gd name="T13" fmla="*/ 36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8 h 46"/>
                <a:gd name="T26" fmla="*/ 1 w 107"/>
                <a:gd name="T27" fmla="*/ 14 h 46"/>
                <a:gd name="T28" fmla="*/ 4 w 107"/>
                <a:gd name="T29" fmla="*/ 9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9 h 46"/>
                <a:gd name="T54" fmla="*/ 105 w 107"/>
                <a:gd name="T55" fmla="*/ 14 h 46"/>
                <a:gd name="T56" fmla="*/ 106 w 107"/>
                <a:gd name="T57" fmla="*/ 18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6 h 46"/>
                <a:gd name="T70" fmla="*/ 100 w 107"/>
                <a:gd name="T71" fmla="*/ 39 h 46"/>
                <a:gd name="T72" fmla="*/ 96 w 107"/>
                <a:gd name="T73" fmla="*/ 41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1"/>
                  </a:lnTo>
                  <a:lnTo>
                    <a:pt x="7" y="39"/>
                  </a:lnTo>
                  <a:lnTo>
                    <a:pt x="4" y="36"/>
                  </a:lnTo>
                  <a:lnTo>
                    <a:pt x="1" y="32"/>
                  </a:lnTo>
                  <a:lnTo>
                    <a:pt x="0" y="27"/>
                  </a:lnTo>
                  <a:lnTo>
                    <a:pt x="0" y="22"/>
                  </a:lnTo>
                  <a:lnTo>
                    <a:pt x="0" y="22"/>
                  </a:lnTo>
                  <a:lnTo>
                    <a:pt x="0" y="22"/>
                  </a:lnTo>
                  <a:lnTo>
                    <a:pt x="0" y="18"/>
                  </a:lnTo>
                  <a:lnTo>
                    <a:pt x="1" y="14"/>
                  </a:lnTo>
                  <a:lnTo>
                    <a:pt x="4" y="9"/>
                  </a:lnTo>
                  <a:lnTo>
                    <a:pt x="7" y="6"/>
                  </a:lnTo>
                  <a:lnTo>
                    <a:pt x="10" y="4"/>
                  </a:lnTo>
                  <a:lnTo>
                    <a:pt x="15" y="1"/>
                  </a:lnTo>
                  <a:lnTo>
                    <a:pt x="18" y="0"/>
                  </a:lnTo>
                  <a:lnTo>
                    <a:pt x="23" y="0"/>
                  </a:lnTo>
                  <a:lnTo>
                    <a:pt x="83" y="0"/>
                  </a:lnTo>
                  <a:lnTo>
                    <a:pt x="83" y="0"/>
                  </a:lnTo>
                  <a:lnTo>
                    <a:pt x="88" y="0"/>
                  </a:lnTo>
                  <a:lnTo>
                    <a:pt x="93" y="1"/>
                  </a:lnTo>
                  <a:lnTo>
                    <a:pt x="96" y="4"/>
                  </a:lnTo>
                  <a:lnTo>
                    <a:pt x="100" y="6"/>
                  </a:lnTo>
                  <a:lnTo>
                    <a:pt x="104" y="9"/>
                  </a:lnTo>
                  <a:lnTo>
                    <a:pt x="105" y="14"/>
                  </a:lnTo>
                  <a:lnTo>
                    <a:pt x="106" y="18"/>
                  </a:lnTo>
                  <a:lnTo>
                    <a:pt x="107" y="22"/>
                  </a:lnTo>
                  <a:lnTo>
                    <a:pt x="107" y="22"/>
                  </a:lnTo>
                  <a:lnTo>
                    <a:pt x="107" y="22"/>
                  </a:lnTo>
                  <a:lnTo>
                    <a:pt x="106" y="27"/>
                  </a:lnTo>
                  <a:lnTo>
                    <a:pt x="105" y="32"/>
                  </a:lnTo>
                  <a:lnTo>
                    <a:pt x="104" y="36"/>
                  </a:lnTo>
                  <a:lnTo>
                    <a:pt x="100" y="39"/>
                  </a:lnTo>
                  <a:lnTo>
                    <a:pt x="96" y="41"/>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Freeform 25"/>
            <p:cNvSpPr/>
            <p:nvPr/>
          </p:nvSpPr>
          <p:spPr bwMode="auto">
            <a:xfrm>
              <a:off x="3623869" y="5773719"/>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1 h 45"/>
                <a:gd name="T10" fmla="*/ 7 w 107"/>
                <a:gd name="T11" fmla="*/ 39 h 45"/>
                <a:gd name="T12" fmla="*/ 4 w 107"/>
                <a:gd name="T13" fmla="*/ 35 h 45"/>
                <a:gd name="T14" fmla="*/ 1 w 107"/>
                <a:gd name="T15" fmla="*/ 31 h 45"/>
                <a:gd name="T16" fmla="*/ 0 w 107"/>
                <a:gd name="T17" fmla="*/ 27 h 45"/>
                <a:gd name="T18" fmla="*/ 0 w 107"/>
                <a:gd name="T19" fmla="*/ 22 h 45"/>
                <a:gd name="T20" fmla="*/ 0 w 107"/>
                <a:gd name="T21" fmla="*/ 22 h 45"/>
                <a:gd name="T22" fmla="*/ 0 w 107"/>
                <a:gd name="T23" fmla="*/ 22 h 45"/>
                <a:gd name="T24" fmla="*/ 0 w 107"/>
                <a:gd name="T25" fmla="*/ 18 h 45"/>
                <a:gd name="T26" fmla="*/ 1 w 107"/>
                <a:gd name="T27" fmla="*/ 13 h 45"/>
                <a:gd name="T28" fmla="*/ 4 w 107"/>
                <a:gd name="T29" fmla="*/ 9 h 45"/>
                <a:gd name="T30" fmla="*/ 7 w 107"/>
                <a:gd name="T31" fmla="*/ 6 h 45"/>
                <a:gd name="T32" fmla="*/ 10 w 107"/>
                <a:gd name="T33" fmla="*/ 3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3 h 45"/>
                <a:gd name="T50" fmla="*/ 100 w 107"/>
                <a:gd name="T51" fmla="*/ 6 h 45"/>
                <a:gd name="T52" fmla="*/ 104 w 107"/>
                <a:gd name="T53" fmla="*/ 9 h 45"/>
                <a:gd name="T54" fmla="*/ 105 w 107"/>
                <a:gd name="T55" fmla="*/ 13 h 45"/>
                <a:gd name="T56" fmla="*/ 106 w 107"/>
                <a:gd name="T57" fmla="*/ 18 h 45"/>
                <a:gd name="T58" fmla="*/ 107 w 107"/>
                <a:gd name="T59" fmla="*/ 22 h 45"/>
                <a:gd name="T60" fmla="*/ 107 w 107"/>
                <a:gd name="T61" fmla="*/ 22 h 45"/>
                <a:gd name="T62" fmla="*/ 107 w 107"/>
                <a:gd name="T63" fmla="*/ 22 h 45"/>
                <a:gd name="T64" fmla="*/ 106 w 107"/>
                <a:gd name="T65" fmla="*/ 27 h 45"/>
                <a:gd name="T66" fmla="*/ 105 w 107"/>
                <a:gd name="T67" fmla="*/ 31 h 45"/>
                <a:gd name="T68" fmla="*/ 104 w 107"/>
                <a:gd name="T69" fmla="*/ 35 h 45"/>
                <a:gd name="T70" fmla="*/ 100 w 107"/>
                <a:gd name="T71" fmla="*/ 39 h 45"/>
                <a:gd name="T72" fmla="*/ 96 w 107"/>
                <a:gd name="T73" fmla="*/ 41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1"/>
                  </a:lnTo>
                  <a:lnTo>
                    <a:pt x="7" y="39"/>
                  </a:lnTo>
                  <a:lnTo>
                    <a:pt x="4" y="35"/>
                  </a:lnTo>
                  <a:lnTo>
                    <a:pt x="1" y="31"/>
                  </a:lnTo>
                  <a:lnTo>
                    <a:pt x="0" y="27"/>
                  </a:lnTo>
                  <a:lnTo>
                    <a:pt x="0" y="22"/>
                  </a:lnTo>
                  <a:lnTo>
                    <a:pt x="0" y="22"/>
                  </a:lnTo>
                  <a:lnTo>
                    <a:pt x="0" y="22"/>
                  </a:lnTo>
                  <a:lnTo>
                    <a:pt x="0" y="18"/>
                  </a:lnTo>
                  <a:lnTo>
                    <a:pt x="1" y="13"/>
                  </a:lnTo>
                  <a:lnTo>
                    <a:pt x="4" y="9"/>
                  </a:lnTo>
                  <a:lnTo>
                    <a:pt x="7" y="6"/>
                  </a:lnTo>
                  <a:lnTo>
                    <a:pt x="10" y="3"/>
                  </a:lnTo>
                  <a:lnTo>
                    <a:pt x="15" y="1"/>
                  </a:lnTo>
                  <a:lnTo>
                    <a:pt x="18" y="0"/>
                  </a:lnTo>
                  <a:lnTo>
                    <a:pt x="23" y="0"/>
                  </a:lnTo>
                  <a:lnTo>
                    <a:pt x="83" y="0"/>
                  </a:lnTo>
                  <a:lnTo>
                    <a:pt x="83" y="0"/>
                  </a:lnTo>
                  <a:lnTo>
                    <a:pt x="88" y="0"/>
                  </a:lnTo>
                  <a:lnTo>
                    <a:pt x="93" y="1"/>
                  </a:lnTo>
                  <a:lnTo>
                    <a:pt x="96" y="3"/>
                  </a:lnTo>
                  <a:lnTo>
                    <a:pt x="100" y="6"/>
                  </a:lnTo>
                  <a:lnTo>
                    <a:pt x="104" y="9"/>
                  </a:lnTo>
                  <a:lnTo>
                    <a:pt x="105" y="13"/>
                  </a:lnTo>
                  <a:lnTo>
                    <a:pt x="106" y="18"/>
                  </a:lnTo>
                  <a:lnTo>
                    <a:pt x="107" y="22"/>
                  </a:lnTo>
                  <a:lnTo>
                    <a:pt x="107" y="22"/>
                  </a:lnTo>
                  <a:lnTo>
                    <a:pt x="107" y="22"/>
                  </a:lnTo>
                  <a:lnTo>
                    <a:pt x="106" y="27"/>
                  </a:lnTo>
                  <a:lnTo>
                    <a:pt x="105" y="31"/>
                  </a:lnTo>
                  <a:lnTo>
                    <a:pt x="104" y="35"/>
                  </a:lnTo>
                  <a:lnTo>
                    <a:pt x="100" y="39"/>
                  </a:lnTo>
                  <a:lnTo>
                    <a:pt x="96" y="41"/>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26"/>
            <p:cNvSpPr/>
            <p:nvPr/>
          </p:nvSpPr>
          <p:spPr bwMode="auto">
            <a:xfrm>
              <a:off x="3623869" y="5826106"/>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39 h 46"/>
                <a:gd name="T12" fmla="*/ 4 w 107"/>
                <a:gd name="T13" fmla="*/ 35 h 46"/>
                <a:gd name="T14" fmla="*/ 1 w 107"/>
                <a:gd name="T15" fmla="*/ 32 h 46"/>
                <a:gd name="T16" fmla="*/ 0 w 107"/>
                <a:gd name="T17" fmla="*/ 28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0 h 46"/>
                <a:gd name="T30" fmla="*/ 7 w 107"/>
                <a:gd name="T31" fmla="*/ 7 h 46"/>
                <a:gd name="T32" fmla="*/ 10 w 107"/>
                <a:gd name="T33" fmla="*/ 4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4 h 46"/>
                <a:gd name="T50" fmla="*/ 100 w 107"/>
                <a:gd name="T51" fmla="*/ 7 h 46"/>
                <a:gd name="T52" fmla="*/ 104 w 107"/>
                <a:gd name="T53" fmla="*/ 10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8 h 46"/>
                <a:gd name="T66" fmla="*/ 105 w 107"/>
                <a:gd name="T67" fmla="*/ 32 h 46"/>
                <a:gd name="T68" fmla="*/ 104 w 107"/>
                <a:gd name="T69" fmla="*/ 35 h 46"/>
                <a:gd name="T70" fmla="*/ 100 w 107"/>
                <a:gd name="T71" fmla="*/ 39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39"/>
                  </a:lnTo>
                  <a:lnTo>
                    <a:pt x="4" y="35"/>
                  </a:lnTo>
                  <a:lnTo>
                    <a:pt x="1" y="32"/>
                  </a:lnTo>
                  <a:lnTo>
                    <a:pt x="0" y="28"/>
                  </a:lnTo>
                  <a:lnTo>
                    <a:pt x="0" y="23"/>
                  </a:lnTo>
                  <a:lnTo>
                    <a:pt x="0" y="23"/>
                  </a:lnTo>
                  <a:lnTo>
                    <a:pt x="0" y="23"/>
                  </a:lnTo>
                  <a:lnTo>
                    <a:pt x="0" y="19"/>
                  </a:lnTo>
                  <a:lnTo>
                    <a:pt x="1" y="14"/>
                  </a:lnTo>
                  <a:lnTo>
                    <a:pt x="4" y="10"/>
                  </a:lnTo>
                  <a:lnTo>
                    <a:pt x="7" y="7"/>
                  </a:lnTo>
                  <a:lnTo>
                    <a:pt x="10" y="4"/>
                  </a:lnTo>
                  <a:lnTo>
                    <a:pt x="15" y="2"/>
                  </a:lnTo>
                  <a:lnTo>
                    <a:pt x="18" y="1"/>
                  </a:lnTo>
                  <a:lnTo>
                    <a:pt x="23" y="0"/>
                  </a:lnTo>
                  <a:lnTo>
                    <a:pt x="83" y="0"/>
                  </a:lnTo>
                  <a:lnTo>
                    <a:pt x="83" y="0"/>
                  </a:lnTo>
                  <a:lnTo>
                    <a:pt x="88" y="1"/>
                  </a:lnTo>
                  <a:lnTo>
                    <a:pt x="93" y="2"/>
                  </a:lnTo>
                  <a:lnTo>
                    <a:pt x="96" y="4"/>
                  </a:lnTo>
                  <a:lnTo>
                    <a:pt x="100" y="7"/>
                  </a:lnTo>
                  <a:lnTo>
                    <a:pt x="104" y="10"/>
                  </a:lnTo>
                  <a:lnTo>
                    <a:pt x="105" y="14"/>
                  </a:lnTo>
                  <a:lnTo>
                    <a:pt x="106" y="19"/>
                  </a:lnTo>
                  <a:lnTo>
                    <a:pt x="107" y="23"/>
                  </a:lnTo>
                  <a:lnTo>
                    <a:pt x="107" y="23"/>
                  </a:lnTo>
                  <a:lnTo>
                    <a:pt x="107" y="23"/>
                  </a:lnTo>
                  <a:lnTo>
                    <a:pt x="106" y="28"/>
                  </a:lnTo>
                  <a:lnTo>
                    <a:pt x="105" y="32"/>
                  </a:lnTo>
                  <a:lnTo>
                    <a:pt x="104" y="35"/>
                  </a:lnTo>
                  <a:lnTo>
                    <a:pt x="100" y="39"/>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1" name="Freeform 27"/>
            <p:cNvSpPr/>
            <p:nvPr/>
          </p:nvSpPr>
          <p:spPr bwMode="auto">
            <a:xfrm>
              <a:off x="3623869" y="5880081"/>
              <a:ext cx="55563" cy="23813"/>
            </a:xfrm>
            <a:custGeom>
              <a:avLst/>
              <a:gdLst>
                <a:gd name="T0" fmla="*/ 23 w 107"/>
                <a:gd name="T1" fmla="*/ 46 h 46"/>
                <a:gd name="T2" fmla="*/ 23 w 107"/>
                <a:gd name="T3" fmla="*/ 46 h 46"/>
                <a:gd name="T4" fmla="*/ 18 w 107"/>
                <a:gd name="T5" fmla="*/ 45 h 46"/>
                <a:gd name="T6" fmla="*/ 15 w 107"/>
                <a:gd name="T7" fmla="*/ 43 h 46"/>
                <a:gd name="T8" fmla="*/ 10 w 107"/>
                <a:gd name="T9" fmla="*/ 41 h 46"/>
                <a:gd name="T10" fmla="*/ 7 w 107"/>
                <a:gd name="T11" fmla="*/ 39 h 46"/>
                <a:gd name="T12" fmla="*/ 4 w 107"/>
                <a:gd name="T13" fmla="*/ 35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7 h 46"/>
                <a:gd name="T26" fmla="*/ 1 w 107"/>
                <a:gd name="T27" fmla="*/ 14 h 46"/>
                <a:gd name="T28" fmla="*/ 4 w 107"/>
                <a:gd name="T29" fmla="*/ 9 h 46"/>
                <a:gd name="T30" fmla="*/ 7 w 107"/>
                <a:gd name="T31" fmla="*/ 7 h 46"/>
                <a:gd name="T32" fmla="*/ 10 w 107"/>
                <a:gd name="T33" fmla="*/ 3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3 h 46"/>
                <a:gd name="T50" fmla="*/ 100 w 107"/>
                <a:gd name="T51" fmla="*/ 7 h 46"/>
                <a:gd name="T52" fmla="*/ 104 w 107"/>
                <a:gd name="T53" fmla="*/ 9 h 46"/>
                <a:gd name="T54" fmla="*/ 105 w 107"/>
                <a:gd name="T55" fmla="*/ 14 h 46"/>
                <a:gd name="T56" fmla="*/ 106 w 107"/>
                <a:gd name="T57" fmla="*/ 17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5 h 46"/>
                <a:gd name="T70" fmla="*/ 100 w 107"/>
                <a:gd name="T71" fmla="*/ 39 h 46"/>
                <a:gd name="T72" fmla="*/ 96 w 107"/>
                <a:gd name="T73" fmla="*/ 41 h 46"/>
                <a:gd name="T74" fmla="*/ 93 w 107"/>
                <a:gd name="T75" fmla="*/ 43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3"/>
                  </a:lnTo>
                  <a:lnTo>
                    <a:pt x="10" y="41"/>
                  </a:lnTo>
                  <a:lnTo>
                    <a:pt x="7" y="39"/>
                  </a:lnTo>
                  <a:lnTo>
                    <a:pt x="4" y="35"/>
                  </a:lnTo>
                  <a:lnTo>
                    <a:pt x="1" y="32"/>
                  </a:lnTo>
                  <a:lnTo>
                    <a:pt x="0" y="27"/>
                  </a:lnTo>
                  <a:lnTo>
                    <a:pt x="0" y="22"/>
                  </a:lnTo>
                  <a:lnTo>
                    <a:pt x="0" y="22"/>
                  </a:lnTo>
                  <a:lnTo>
                    <a:pt x="0" y="22"/>
                  </a:lnTo>
                  <a:lnTo>
                    <a:pt x="0" y="17"/>
                  </a:lnTo>
                  <a:lnTo>
                    <a:pt x="1" y="14"/>
                  </a:lnTo>
                  <a:lnTo>
                    <a:pt x="4" y="9"/>
                  </a:lnTo>
                  <a:lnTo>
                    <a:pt x="7" y="7"/>
                  </a:lnTo>
                  <a:lnTo>
                    <a:pt x="10" y="3"/>
                  </a:lnTo>
                  <a:lnTo>
                    <a:pt x="15" y="1"/>
                  </a:lnTo>
                  <a:lnTo>
                    <a:pt x="18" y="0"/>
                  </a:lnTo>
                  <a:lnTo>
                    <a:pt x="23" y="0"/>
                  </a:lnTo>
                  <a:lnTo>
                    <a:pt x="83" y="0"/>
                  </a:lnTo>
                  <a:lnTo>
                    <a:pt x="83" y="0"/>
                  </a:lnTo>
                  <a:lnTo>
                    <a:pt x="88" y="0"/>
                  </a:lnTo>
                  <a:lnTo>
                    <a:pt x="93" y="1"/>
                  </a:lnTo>
                  <a:lnTo>
                    <a:pt x="96" y="3"/>
                  </a:lnTo>
                  <a:lnTo>
                    <a:pt x="100" y="7"/>
                  </a:lnTo>
                  <a:lnTo>
                    <a:pt x="104" y="9"/>
                  </a:lnTo>
                  <a:lnTo>
                    <a:pt x="105" y="14"/>
                  </a:lnTo>
                  <a:lnTo>
                    <a:pt x="106" y="17"/>
                  </a:lnTo>
                  <a:lnTo>
                    <a:pt x="107" y="22"/>
                  </a:lnTo>
                  <a:lnTo>
                    <a:pt x="107" y="22"/>
                  </a:lnTo>
                  <a:lnTo>
                    <a:pt x="107" y="22"/>
                  </a:lnTo>
                  <a:lnTo>
                    <a:pt x="106" y="27"/>
                  </a:lnTo>
                  <a:lnTo>
                    <a:pt x="105" y="32"/>
                  </a:lnTo>
                  <a:lnTo>
                    <a:pt x="104" y="35"/>
                  </a:lnTo>
                  <a:lnTo>
                    <a:pt x="100" y="39"/>
                  </a:lnTo>
                  <a:lnTo>
                    <a:pt x="96" y="41"/>
                  </a:lnTo>
                  <a:lnTo>
                    <a:pt x="93" y="43"/>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2" name="Freeform 28"/>
            <p:cNvSpPr/>
            <p:nvPr/>
          </p:nvSpPr>
          <p:spPr bwMode="auto">
            <a:xfrm>
              <a:off x="3623869" y="5932469"/>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40 h 46"/>
                <a:gd name="T12" fmla="*/ 4 w 107"/>
                <a:gd name="T13" fmla="*/ 36 h 46"/>
                <a:gd name="T14" fmla="*/ 1 w 107"/>
                <a:gd name="T15" fmla="*/ 33 h 46"/>
                <a:gd name="T16" fmla="*/ 0 w 107"/>
                <a:gd name="T17" fmla="*/ 28 h 46"/>
                <a:gd name="T18" fmla="*/ 0 w 107"/>
                <a:gd name="T19" fmla="*/ 23 h 46"/>
                <a:gd name="T20" fmla="*/ 0 w 107"/>
                <a:gd name="T21" fmla="*/ 23 h 46"/>
                <a:gd name="T22" fmla="*/ 0 w 107"/>
                <a:gd name="T23" fmla="*/ 23 h 46"/>
                <a:gd name="T24" fmla="*/ 0 w 107"/>
                <a:gd name="T25" fmla="*/ 18 h 46"/>
                <a:gd name="T26" fmla="*/ 1 w 107"/>
                <a:gd name="T27" fmla="*/ 15 h 46"/>
                <a:gd name="T28" fmla="*/ 4 w 107"/>
                <a:gd name="T29" fmla="*/ 10 h 46"/>
                <a:gd name="T30" fmla="*/ 7 w 107"/>
                <a:gd name="T31" fmla="*/ 6 h 46"/>
                <a:gd name="T32" fmla="*/ 10 w 107"/>
                <a:gd name="T33" fmla="*/ 4 h 46"/>
                <a:gd name="T34" fmla="*/ 15 w 107"/>
                <a:gd name="T35" fmla="*/ 2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2 h 46"/>
                <a:gd name="T48" fmla="*/ 96 w 107"/>
                <a:gd name="T49" fmla="*/ 4 h 46"/>
                <a:gd name="T50" fmla="*/ 100 w 107"/>
                <a:gd name="T51" fmla="*/ 6 h 46"/>
                <a:gd name="T52" fmla="*/ 104 w 107"/>
                <a:gd name="T53" fmla="*/ 10 h 46"/>
                <a:gd name="T54" fmla="*/ 105 w 107"/>
                <a:gd name="T55" fmla="*/ 15 h 46"/>
                <a:gd name="T56" fmla="*/ 106 w 107"/>
                <a:gd name="T57" fmla="*/ 18 h 46"/>
                <a:gd name="T58" fmla="*/ 107 w 107"/>
                <a:gd name="T59" fmla="*/ 23 h 46"/>
                <a:gd name="T60" fmla="*/ 107 w 107"/>
                <a:gd name="T61" fmla="*/ 23 h 46"/>
                <a:gd name="T62" fmla="*/ 107 w 107"/>
                <a:gd name="T63" fmla="*/ 23 h 46"/>
                <a:gd name="T64" fmla="*/ 106 w 107"/>
                <a:gd name="T65" fmla="*/ 28 h 46"/>
                <a:gd name="T66" fmla="*/ 105 w 107"/>
                <a:gd name="T67" fmla="*/ 33 h 46"/>
                <a:gd name="T68" fmla="*/ 104 w 107"/>
                <a:gd name="T69" fmla="*/ 36 h 46"/>
                <a:gd name="T70" fmla="*/ 100 w 107"/>
                <a:gd name="T71" fmla="*/ 40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40"/>
                  </a:lnTo>
                  <a:lnTo>
                    <a:pt x="4" y="36"/>
                  </a:lnTo>
                  <a:lnTo>
                    <a:pt x="1" y="33"/>
                  </a:lnTo>
                  <a:lnTo>
                    <a:pt x="0" y="28"/>
                  </a:lnTo>
                  <a:lnTo>
                    <a:pt x="0" y="23"/>
                  </a:lnTo>
                  <a:lnTo>
                    <a:pt x="0" y="23"/>
                  </a:lnTo>
                  <a:lnTo>
                    <a:pt x="0" y="23"/>
                  </a:lnTo>
                  <a:lnTo>
                    <a:pt x="0" y="18"/>
                  </a:lnTo>
                  <a:lnTo>
                    <a:pt x="1" y="15"/>
                  </a:lnTo>
                  <a:lnTo>
                    <a:pt x="4" y="10"/>
                  </a:lnTo>
                  <a:lnTo>
                    <a:pt x="7" y="6"/>
                  </a:lnTo>
                  <a:lnTo>
                    <a:pt x="10" y="4"/>
                  </a:lnTo>
                  <a:lnTo>
                    <a:pt x="15" y="2"/>
                  </a:lnTo>
                  <a:lnTo>
                    <a:pt x="18" y="0"/>
                  </a:lnTo>
                  <a:lnTo>
                    <a:pt x="23" y="0"/>
                  </a:lnTo>
                  <a:lnTo>
                    <a:pt x="83" y="0"/>
                  </a:lnTo>
                  <a:lnTo>
                    <a:pt x="83" y="0"/>
                  </a:lnTo>
                  <a:lnTo>
                    <a:pt x="88" y="0"/>
                  </a:lnTo>
                  <a:lnTo>
                    <a:pt x="93" y="2"/>
                  </a:lnTo>
                  <a:lnTo>
                    <a:pt x="96" y="4"/>
                  </a:lnTo>
                  <a:lnTo>
                    <a:pt x="100" y="6"/>
                  </a:lnTo>
                  <a:lnTo>
                    <a:pt x="104" y="10"/>
                  </a:lnTo>
                  <a:lnTo>
                    <a:pt x="105" y="15"/>
                  </a:lnTo>
                  <a:lnTo>
                    <a:pt x="106" y="18"/>
                  </a:lnTo>
                  <a:lnTo>
                    <a:pt x="107" y="23"/>
                  </a:lnTo>
                  <a:lnTo>
                    <a:pt x="107" y="23"/>
                  </a:lnTo>
                  <a:lnTo>
                    <a:pt x="107" y="23"/>
                  </a:lnTo>
                  <a:lnTo>
                    <a:pt x="106" y="28"/>
                  </a:lnTo>
                  <a:lnTo>
                    <a:pt x="105" y="33"/>
                  </a:lnTo>
                  <a:lnTo>
                    <a:pt x="104" y="36"/>
                  </a:lnTo>
                  <a:lnTo>
                    <a:pt x="100" y="40"/>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3" name="Freeform 29"/>
            <p:cNvSpPr/>
            <p:nvPr/>
          </p:nvSpPr>
          <p:spPr bwMode="auto">
            <a:xfrm>
              <a:off x="3623869" y="5986444"/>
              <a:ext cx="55563" cy="23813"/>
            </a:xfrm>
            <a:custGeom>
              <a:avLst/>
              <a:gdLst>
                <a:gd name="T0" fmla="*/ 23 w 107"/>
                <a:gd name="T1" fmla="*/ 47 h 47"/>
                <a:gd name="T2" fmla="*/ 23 w 107"/>
                <a:gd name="T3" fmla="*/ 47 h 47"/>
                <a:gd name="T4" fmla="*/ 18 w 107"/>
                <a:gd name="T5" fmla="*/ 47 h 47"/>
                <a:gd name="T6" fmla="*/ 15 w 107"/>
                <a:gd name="T7" fmla="*/ 45 h 47"/>
                <a:gd name="T8" fmla="*/ 10 w 107"/>
                <a:gd name="T9" fmla="*/ 43 h 47"/>
                <a:gd name="T10" fmla="*/ 7 w 107"/>
                <a:gd name="T11" fmla="*/ 39 h 47"/>
                <a:gd name="T12" fmla="*/ 4 w 107"/>
                <a:gd name="T13" fmla="*/ 37 h 47"/>
                <a:gd name="T14" fmla="*/ 1 w 107"/>
                <a:gd name="T15" fmla="*/ 32 h 47"/>
                <a:gd name="T16" fmla="*/ 0 w 107"/>
                <a:gd name="T17" fmla="*/ 29 h 47"/>
                <a:gd name="T18" fmla="*/ 0 w 107"/>
                <a:gd name="T19" fmla="*/ 24 h 47"/>
                <a:gd name="T20" fmla="*/ 0 w 107"/>
                <a:gd name="T21" fmla="*/ 24 h 47"/>
                <a:gd name="T22" fmla="*/ 0 w 107"/>
                <a:gd name="T23" fmla="*/ 24 h 47"/>
                <a:gd name="T24" fmla="*/ 0 w 107"/>
                <a:gd name="T25" fmla="*/ 19 h 47"/>
                <a:gd name="T26" fmla="*/ 1 w 107"/>
                <a:gd name="T27" fmla="*/ 14 h 47"/>
                <a:gd name="T28" fmla="*/ 4 w 107"/>
                <a:gd name="T29" fmla="*/ 11 h 47"/>
                <a:gd name="T30" fmla="*/ 7 w 107"/>
                <a:gd name="T31" fmla="*/ 7 h 47"/>
                <a:gd name="T32" fmla="*/ 10 w 107"/>
                <a:gd name="T33" fmla="*/ 5 h 47"/>
                <a:gd name="T34" fmla="*/ 15 w 107"/>
                <a:gd name="T35" fmla="*/ 3 h 47"/>
                <a:gd name="T36" fmla="*/ 18 w 107"/>
                <a:gd name="T37" fmla="*/ 1 h 47"/>
                <a:gd name="T38" fmla="*/ 23 w 107"/>
                <a:gd name="T39" fmla="*/ 0 h 47"/>
                <a:gd name="T40" fmla="*/ 83 w 107"/>
                <a:gd name="T41" fmla="*/ 0 h 47"/>
                <a:gd name="T42" fmla="*/ 83 w 107"/>
                <a:gd name="T43" fmla="*/ 0 h 47"/>
                <a:gd name="T44" fmla="*/ 88 w 107"/>
                <a:gd name="T45" fmla="*/ 1 h 47"/>
                <a:gd name="T46" fmla="*/ 93 w 107"/>
                <a:gd name="T47" fmla="*/ 3 h 47"/>
                <a:gd name="T48" fmla="*/ 96 w 107"/>
                <a:gd name="T49" fmla="*/ 5 h 47"/>
                <a:gd name="T50" fmla="*/ 100 w 107"/>
                <a:gd name="T51" fmla="*/ 7 h 47"/>
                <a:gd name="T52" fmla="*/ 104 w 107"/>
                <a:gd name="T53" fmla="*/ 11 h 47"/>
                <a:gd name="T54" fmla="*/ 105 w 107"/>
                <a:gd name="T55" fmla="*/ 14 h 47"/>
                <a:gd name="T56" fmla="*/ 106 w 107"/>
                <a:gd name="T57" fmla="*/ 19 h 47"/>
                <a:gd name="T58" fmla="*/ 107 w 107"/>
                <a:gd name="T59" fmla="*/ 24 h 47"/>
                <a:gd name="T60" fmla="*/ 107 w 107"/>
                <a:gd name="T61" fmla="*/ 24 h 47"/>
                <a:gd name="T62" fmla="*/ 107 w 107"/>
                <a:gd name="T63" fmla="*/ 24 h 47"/>
                <a:gd name="T64" fmla="*/ 106 w 107"/>
                <a:gd name="T65" fmla="*/ 29 h 47"/>
                <a:gd name="T66" fmla="*/ 105 w 107"/>
                <a:gd name="T67" fmla="*/ 32 h 47"/>
                <a:gd name="T68" fmla="*/ 104 w 107"/>
                <a:gd name="T69" fmla="*/ 37 h 47"/>
                <a:gd name="T70" fmla="*/ 100 w 107"/>
                <a:gd name="T71" fmla="*/ 39 h 47"/>
                <a:gd name="T72" fmla="*/ 96 w 107"/>
                <a:gd name="T73" fmla="*/ 43 h 47"/>
                <a:gd name="T74" fmla="*/ 93 w 107"/>
                <a:gd name="T75" fmla="*/ 45 h 47"/>
                <a:gd name="T76" fmla="*/ 88 w 107"/>
                <a:gd name="T77" fmla="*/ 47 h 47"/>
                <a:gd name="T78" fmla="*/ 83 w 107"/>
                <a:gd name="T79" fmla="*/ 47 h 47"/>
                <a:gd name="T80" fmla="*/ 23 w 107"/>
                <a:gd name="T8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7">
                  <a:moveTo>
                    <a:pt x="23" y="47"/>
                  </a:moveTo>
                  <a:lnTo>
                    <a:pt x="23" y="47"/>
                  </a:lnTo>
                  <a:lnTo>
                    <a:pt x="18" y="47"/>
                  </a:lnTo>
                  <a:lnTo>
                    <a:pt x="15" y="45"/>
                  </a:lnTo>
                  <a:lnTo>
                    <a:pt x="10" y="43"/>
                  </a:lnTo>
                  <a:lnTo>
                    <a:pt x="7" y="39"/>
                  </a:lnTo>
                  <a:lnTo>
                    <a:pt x="4" y="37"/>
                  </a:lnTo>
                  <a:lnTo>
                    <a:pt x="1" y="32"/>
                  </a:lnTo>
                  <a:lnTo>
                    <a:pt x="0" y="29"/>
                  </a:lnTo>
                  <a:lnTo>
                    <a:pt x="0" y="24"/>
                  </a:lnTo>
                  <a:lnTo>
                    <a:pt x="0" y="24"/>
                  </a:lnTo>
                  <a:lnTo>
                    <a:pt x="0" y="24"/>
                  </a:lnTo>
                  <a:lnTo>
                    <a:pt x="0" y="19"/>
                  </a:lnTo>
                  <a:lnTo>
                    <a:pt x="1" y="14"/>
                  </a:lnTo>
                  <a:lnTo>
                    <a:pt x="4" y="11"/>
                  </a:lnTo>
                  <a:lnTo>
                    <a:pt x="7" y="7"/>
                  </a:lnTo>
                  <a:lnTo>
                    <a:pt x="10" y="5"/>
                  </a:lnTo>
                  <a:lnTo>
                    <a:pt x="15" y="3"/>
                  </a:lnTo>
                  <a:lnTo>
                    <a:pt x="18" y="1"/>
                  </a:lnTo>
                  <a:lnTo>
                    <a:pt x="23" y="0"/>
                  </a:lnTo>
                  <a:lnTo>
                    <a:pt x="83" y="0"/>
                  </a:lnTo>
                  <a:lnTo>
                    <a:pt x="83" y="0"/>
                  </a:lnTo>
                  <a:lnTo>
                    <a:pt x="88" y="1"/>
                  </a:lnTo>
                  <a:lnTo>
                    <a:pt x="93" y="3"/>
                  </a:lnTo>
                  <a:lnTo>
                    <a:pt x="96" y="5"/>
                  </a:lnTo>
                  <a:lnTo>
                    <a:pt x="100" y="7"/>
                  </a:lnTo>
                  <a:lnTo>
                    <a:pt x="104" y="11"/>
                  </a:lnTo>
                  <a:lnTo>
                    <a:pt x="105" y="14"/>
                  </a:lnTo>
                  <a:lnTo>
                    <a:pt x="106" y="19"/>
                  </a:lnTo>
                  <a:lnTo>
                    <a:pt x="107" y="24"/>
                  </a:lnTo>
                  <a:lnTo>
                    <a:pt x="107" y="24"/>
                  </a:lnTo>
                  <a:lnTo>
                    <a:pt x="107" y="24"/>
                  </a:lnTo>
                  <a:lnTo>
                    <a:pt x="106" y="29"/>
                  </a:lnTo>
                  <a:lnTo>
                    <a:pt x="105" y="32"/>
                  </a:lnTo>
                  <a:lnTo>
                    <a:pt x="104" y="37"/>
                  </a:lnTo>
                  <a:lnTo>
                    <a:pt x="100" y="39"/>
                  </a:lnTo>
                  <a:lnTo>
                    <a:pt x="96" y="43"/>
                  </a:lnTo>
                  <a:lnTo>
                    <a:pt x="93" y="45"/>
                  </a:lnTo>
                  <a:lnTo>
                    <a:pt x="88" y="47"/>
                  </a:lnTo>
                  <a:lnTo>
                    <a:pt x="83" y="47"/>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4" name="Freeform 30"/>
            <p:cNvSpPr/>
            <p:nvPr/>
          </p:nvSpPr>
          <p:spPr bwMode="auto">
            <a:xfrm>
              <a:off x="3623869" y="6038832"/>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3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1 h 46"/>
                <a:gd name="T30" fmla="*/ 7 w 107"/>
                <a:gd name="T31" fmla="*/ 7 h 46"/>
                <a:gd name="T32" fmla="*/ 10 w 107"/>
                <a:gd name="T33" fmla="*/ 4 h 46"/>
                <a:gd name="T34" fmla="*/ 15 w 107"/>
                <a:gd name="T35" fmla="*/ 3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3 h 46"/>
                <a:gd name="T48" fmla="*/ 96 w 107"/>
                <a:gd name="T49" fmla="*/ 4 h 46"/>
                <a:gd name="T50" fmla="*/ 100 w 107"/>
                <a:gd name="T51" fmla="*/ 7 h 46"/>
                <a:gd name="T52" fmla="*/ 104 w 107"/>
                <a:gd name="T53" fmla="*/ 11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3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3"/>
                  </a:lnTo>
                  <a:lnTo>
                    <a:pt x="7" y="39"/>
                  </a:lnTo>
                  <a:lnTo>
                    <a:pt x="4" y="36"/>
                  </a:lnTo>
                  <a:lnTo>
                    <a:pt x="1" y="32"/>
                  </a:lnTo>
                  <a:lnTo>
                    <a:pt x="0" y="27"/>
                  </a:lnTo>
                  <a:lnTo>
                    <a:pt x="0" y="23"/>
                  </a:lnTo>
                  <a:lnTo>
                    <a:pt x="0" y="23"/>
                  </a:lnTo>
                  <a:lnTo>
                    <a:pt x="0" y="23"/>
                  </a:lnTo>
                  <a:lnTo>
                    <a:pt x="0" y="19"/>
                  </a:lnTo>
                  <a:lnTo>
                    <a:pt x="1" y="14"/>
                  </a:lnTo>
                  <a:lnTo>
                    <a:pt x="4" y="11"/>
                  </a:lnTo>
                  <a:lnTo>
                    <a:pt x="7" y="7"/>
                  </a:lnTo>
                  <a:lnTo>
                    <a:pt x="10" y="4"/>
                  </a:lnTo>
                  <a:lnTo>
                    <a:pt x="15" y="3"/>
                  </a:lnTo>
                  <a:lnTo>
                    <a:pt x="18" y="0"/>
                  </a:lnTo>
                  <a:lnTo>
                    <a:pt x="23" y="0"/>
                  </a:lnTo>
                  <a:lnTo>
                    <a:pt x="83" y="0"/>
                  </a:lnTo>
                  <a:lnTo>
                    <a:pt x="83" y="0"/>
                  </a:lnTo>
                  <a:lnTo>
                    <a:pt x="88" y="0"/>
                  </a:lnTo>
                  <a:lnTo>
                    <a:pt x="93" y="3"/>
                  </a:lnTo>
                  <a:lnTo>
                    <a:pt x="96" y="4"/>
                  </a:lnTo>
                  <a:lnTo>
                    <a:pt x="100" y="7"/>
                  </a:lnTo>
                  <a:lnTo>
                    <a:pt x="104" y="11"/>
                  </a:lnTo>
                  <a:lnTo>
                    <a:pt x="105" y="14"/>
                  </a:lnTo>
                  <a:lnTo>
                    <a:pt x="106" y="19"/>
                  </a:lnTo>
                  <a:lnTo>
                    <a:pt x="107" y="23"/>
                  </a:lnTo>
                  <a:lnTo>
                    <a:pt x="107" y="23"/>
                  </a:lnTo>
                  <a:lnTo>
                    <a:pt x="107" y="23"/>
                  </a:lnTo>
                  <a:lnTo>
                    <a:pt x="106" y="27"/>
                  </a:lnTo>
                  <a:lnTo>
                    <a:pt x="105" y="32"/>
                  </a:lnTo>
                  <a:lnTo>
                    <a:pt x="104" y="36"/>
                  </a:lnTo>
                  <a:lnTo>
                    <a:pt x="100" y="39"/>
                  </a:lnTo>
                  <a:lnTo>
                    <a:pt x="96" y="43"/>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5" name="Freeform 31"/>
            <p:cNvSpPr/>
            <p:nvPr/>
          </p:nvSpPr>
          <p:spPr bwMode="auto">
            <a:xfrm>
              <a:off x="3623869" y="6092807"/>
              <a:ext cx="55563" cy="23813"/>
            </a:xfrm>
            <a:custGeom>
              <a:avLst/>
              <a:gdLst>
                <a:gd name="T0" fmla="*/ 23 w 107"/>
                <a:gd name="T1" fmla="*/ 46 h 46"/>
                <a:gd name="T2" fmla="*/ 23 w 107"/>
                <a:gd name="T3" fmla="*/ 46 h 46"/>
                <a:gd name="T4" fmla="*/ 18 w 107"/>
                <a:gd name="T5" fmla="*/ 45 h 46"/>
                <a:gd name="T6" fmla="*/ 15 w 107"/>
                <a:gd name="T7" fmla="*/ 44 h 46"/>
                <a:gd name="T8" fmla="*/ 10 w 107"/>
                <a:gd name="T9" fmla="*/ 42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8 h 46"/>
                <a:gd name="T26" fmla="*/ 1 w 107"/>
                <a:gd name="T27" fmla="*/ 14 h 46"/>
                <a:gd name="T28" fmla="*/ 4 w 107"/>
                <a:gd name="T29" fmla="*/ 10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10 h 46"/>
                <a:gd name="T54" fmla="*/ 105 w 107"/>
                <a:gd name="T55" fmla="*/ 14 h 46"/>
                <a:gd name="T56" fmla="*/ 106 w 107"/>
                <a:gd name="T57" fmla="*/ 18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2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2"/>
                  </a:lnTo>
                  <a:lnTo>
                    <a:pt x="7" y="39"/>
                  </a:lnTo>
                  <a:lnTo>
                    <a:pt x="4" y="36"/>
                  </a:lnTo>
                  <a:lnTo>
                    <a:pt x="1" y="32"/>
                  </a:lnTo>
                  <a:lnTo>
                    <a:pt x="0" y="27"/>
                  </a:lnTo>
                  <a:lnTo>
                    <a:pt x="0" y="23"/>
                  </a:lnTo>
                  <a:lnTo>
                    <a:pt x="0" y="23"/>
                  </a:lnTo>
                  <a:lnTo>
                    <a:pt x="0" y="23"/>
                  </a:lnTo>
                  <a:lnTo>
                    <a:pt x="0" y="18"/>
                  </a:lnTo>
                  <a:lnTo>
                    <a:pt x="1" y="14"/>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4"/>
                  </a:lnTo>
                  <a:lnTo>
                    <a:pt x="106" y="18"/>
                  </a:lnTo>
                  <a:lnTo>
                    <a:pt x="107" y="23"/>
                  </a:lnTo>
                  <a:lnTo>
                    <a:pt x="107" y="23"/>
                  </a:lnTo>
                  <a:lnTo>
                    <a:pt x="107" y="23"/>
                  </a:lnTo>
                  <a:lnTo>
                    <a:pt x="106" y="27"/>
                  </a:lnTo>
                  <a:lnTo>
                    <a:pt x="105" y="32"/>
                  </a:lnTo>
                  <a:lnTo>
                    <a:pt x="104" y="36"/>
                  </a:lnTo>
                  <a:lnTo>
                    <a:pt x="100" y="39"/>
                  </a:lnTo>
                  <a:lnTo>
                    <a:pt x="96" y="42"/>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32"/>
            <p:cNvSpPr/>
            <p:nvPr/>
          </p:nvSpPr>
          <p:spPr bwMode="auto">
            <a:xfrm>
              <a:off x="3623869" y="6146782"/>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2 h 45"/>
                <a:gd name="T10" fmla="*/ 7 w 107"/>
                <a:gd name="T11" fmla="*/ 39 h 45"/>
                <a:gd name="T12" fmla="*/ 4 w 107"/>
                <a:gd name="T13" fmla="*/ 36 h 45"/>
                <a:gd name="T14" fmla="*/ 1 w 107"/>
                <a:gd name="T15" fmla="*/ 31 h 45"/>
                <a:gd name="T16" fmla="*/ 0 w 107"/>
                <a:gd name="T17" fmla="*/ 27 h 45"/>
                <a:gd name="T18" fmla="*/ 0 w 107"/>
                <a:gd name="T19" fmla="*/ 23 h 45"/>
                <a:gd name="T20" fmla="*/ 0 w 107"/>
                <a:gd name="T21" fmla="*/ 23 h 45"/>
                <a:gd name="T22" fmla="*/ 0 w 107"/>
                <a:gd name="T23" fmla="*/ 23 h 45"/>
                <a:gd name="T24" fmla="*/ 0 w 107"/>
                <a:gd name="T25" fmla="*/ 18 h 45"/>
                <a:gd name="T26" fmla="*/ 1 w 107"/>
                <a:gd name="T27" fmla="*/ 13 h 45"/>
                <a:gd name="T28" fmla="*/ 4 w 107"/>
                <a:gd name="T29" fmla="*/ 10 h 45"/>
                <a:gd name="T30" fmla="*/ 7 w 107"/>
                <a:gd name="T31" fmla="*/ 6 h 45"/>
                <a:gd name="T32" fmla="*/ 10 w 107"/>
                <a:gd name="T33" fmla="*/ 4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4 h 45"/>
                <a:gd name="T50" fmla="*/ 100 w 107"/>
                <a:gd name="T51" fmla="*/ 6 h 45"/>
                <a:gd name="T52" fmla="*/ 104 w 107"/>
                <a:gd name="T53" fmla="*/ 10 h 45"/>
                <a:gd name="T54" fmla="*/ 105 w 107"/>
                <a:gd name="T55" fmla="*/ 13 h 45"/>
                <a:gd name="T56" fmla="*/ 106 w 107"/>
                <a:gd name="T57" fmla="*/ 18 h 45"/>
                <a:gd name="T58" fmla="*/ 107 w 107"/>
                <a:gd name="T59" fmla="*/ 23 h 45"/>
                <a:gd name="T60" fmla="*/ 107 w 107"/>
                <a:gd name="T61" fmla="*/ 23 h 45"/>
                <a:gd name="T62" fmla="*/ 107 w 107"/>
                <a:gd name="T63" fmla="*/ 23 h 45"/>
                <a:gd name="T64" fmla="*/ 106 w 107"/>
                <a:gd name="T65" fmla="*/ 27 h 45"/>
                <a:gd name="T66" fmla="*/ 105 w 107"/>
                <a:gd name="T67" fmla="*/ 31 h 45"/>
                <a:gd name="T68" fmla="*/ 104 w 107"/>
                <a:gd name="T69" fmla="*/ 36 h 45"/>
                <a:gd name="T70" fmla="*/ 100 w 107"/>
                <a:gd name="T71" fmla="*/ 39 h 45"/>
                <a:gd name="T72" fmla="*/ 96 w 107"/>
                <a:gd name="T73" fmla="*/ 42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2"/>
                  </a:lnTo>
                  <a:lnTo>
                    <a:pt x="7" y="39"/>
                  </a:lnTo>
                  <a:lnTo>
                    <a:pt x="4" y="36"/>
                  </a:lnTo>
                  <a:lnTo>
                    <a:pt x="1" y="31"/>
                  </a:lnTo>
                  <a:lnTo>
                    <a:pt x="0" y="27"/>
                  </a:lnTo>
                  <a:lnTo>
                    <a:pt x="0" y="23"/>
                  </a:lnTo>
                  <a:lnTo>
                    <a:pt x="0" y="23"/>
                  </a:lnTo>
                  <a:lnTo>
                    <a:pt x="0" y="23"/>
                  </a:lnTo>
                  <a:lnTo>
                    <a:pt x="0" y="18"/>
                  </a:lnTo>
                  <a:lnTo>
                    <a:pt x="1" y="13"/>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3"/>
                  </a:lnTo>
                  <a:lnTo>
                    <a:pt x="106" y="18"/>
                  </a:lnTo>
                  <a:lnTo>
                    <a:pt x="107" y="23"/>
                  </a:lnTo>
                  <a:lnTo>
                    <a:pt x="107" y="23"/>
                  </a:lnTo>
                  <a:lnTo>
                    <a:pt x="107" y="23"/>
                  </a:lnTo>
                  <a:lnTo>
                    <a:pt x="106" y="27"/>
                  </a:lnTo>
                  <a:lnTo>
                    <a:pt x="105" y="31"/>
                  </a:lnTo>
                  <a:lnTo>
                    <a:pt x="104" y="36"/>
                  </a:lnTo>
                  <a:lnTo>
                    <a:pt x="100" y="39"/>
                  </a:lnTo>
                  <a:lnTo>
                    <a:pt x="96" y="42"/>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Freeform 33"/>
            <p:cNvSpPr/>
            <p:nvPr/>
          </p:nvSpPr>
          <p:spPr bwMode="auto">
            <a:xfrm>
              <a:off x="3623869" y="6199169"/>
              <a:ext cx="55563" cy="23813"/>
            </a:xfrm>
            <a:custGeom>
              <a:avLst/>
              <a:gdLst>
                <a:gd name="T0" fmla="*/ 23 w 107"/>
                <a:gd name="T1" fmla="*/ 46 h 46"/>
                <a:gd name="T2" fmla="*/ 23 w 107"/>
                <a:gd name="T3" fmla="*/ 46 h 46"/>
                <a:gd name="T4" fmla="*/ 18 w 107"/>
                <a:gd name="T5" fmla="*/ 46 h 46"/>
                <a:gd name="T6" fmla="*/ 15 w 107"/>
                <a:gd name="T7" fmla="*/ 44 h 46"/>
                <a:gd name="T8" fmla="*/ 10 w 107"/>
                <a:gd name="T9" fmla="*/ 43 h 46"/>
                <a:gd name="T10" fmla="*/ 7 w 107"/>
                <a:gd name="T11" fmla="*/ 39 h 46"/>
                <a:gd name="T12" fmla="*/ 4 w 107"/>
                <a:gd name="T13" fmla="*/ 35 h 46"/>
                <a:gd name="T14" fmla="*/ 1 w 107"/>
                <a:gd name="T15" fmla="*/ 32 h 46"/>
                <a:gd name="T16" fmla="*/ 0 w 107"/>
                <a:gd name="T17" fmla="*/ 28 h 46"/>
                <a:gd name="T18" fmla="*/ 0 w 107"/>
                <a:gd name="T19" fmla="*/ 24 h 46"/>
                <a:gd name="T20" fmla="*/ 0 w 107"/>
                <a:gd name="T21" fmla="*/ 24 h 46"/>
                <a:gd name="T22" fmla="*/ 0 w 107"/>
                <a:gd name="T23" fmla="*/ 24 h 46"/>
                <a:gd name="T24" fmla="*/ 0 w 107"/>
                <a:gd name="T25" fmla="*/ 19 h 46"/>
                <a:gd name="T26" fmla="*/ 1 w 107"/>
                <a:gd name="T27" fmla="*/ 14 h 46"/>
                <a:gd name="T28" fmla="*/ 4 w 107"/>
                <a:gd name="T29" fmla="*/ 10 h 46"/>
                <a:gd name="T30" fmla="*/ 7 w 107"/>
                <a:gd name="T31" fmla="*/ 7 h 46"/>
                <a:gd name="T32" fmla="*/ 10 w 107"/>
                <a:gd name="T33" fmla="*/ 5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5 h 46"/>
                <a:gd name="T50" fmla="*/ 100 w 107"/>
                <a:gd name="T51" fmla="*/ 7 h 46"/>
                <a:gd name="T52" fmla="*/ 104 w 107"/>
                <a:gd name="T53" fmla="*/ 10 h 46"/>
                <a:gd name="T54" fmla="*/ 105 w 107"/>
                <a:gd name="T55" fmla="*/ 14 h 46"/>
                <a:gd name="T56" fmla="*/ 106 w 107"/>
                <a:gd name="T57" fmla="*/ 19 h 46"/>
                <a:gd name="T58" fmla="*/ 107 w 107"/>
                <a:gd name="T59" fmla="*/ 24 h 46"/>
                <a:gd name="T60" fmla="*/ 107 w 107"/>
                <a:gd name="T61" fmla="*/ 24 h 46"/>
                <a:gd name="T62" fmla="*/ 107 w 107"/>
                <a:gd name="T63" fmla="*/ 24 h 46"/>
                <a:gd name="T64" fmla="*/ 106 w 107"/>
                <a:gd name="T65" fmla="*/ 28 h 46"/>
                <a:gd name="T66" fmla="*/ 105 w 107"/>
                <a:gd name="T67" fmla="*/ 32 h 46"/>
                <a:gd name="T68" fmla="*/ 104 w 107"/>
                <a:gd name="T69" fmla="*/ 35 h 46"/>
                <a:gd name="T70" fmla="*/ 100 w 107"/>
                <a:gd name="T71" fmla="*/ 39 h 46"/>
                <a:gd name="T72" fmla="*/ 96 w 107"/>
                <a:gd name="T73" fmla="*/ 43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3"/>
                  </a:lnTo>
                  <a:lnTo>
                    <a:pt x="7" y="39"/>
                  </a:lnTo>
                  <a:lnTo>
                    <a:pt x="4" y="35"/>
                  </a:lnTo>
                  <a:lnTo>
                    <a:pt x="1" y="32"/>
                  </a:lnTo>
                  <a:lnTo>
                    <a:pt x="0" y="28"/>
                  </a:lnTo>
                  <a:lnTo>
                    <a:pt x="0" y="24"/>
                  </a:lnTo>
                  <a:lnTo>
                    <a:pt x="0" y="24"/>
                  </a:lnTo>
                  <a:lnTo>
                    <a:pt x="0" y="24"/>
                  </a:lnTo>
                  <a:lnTo>
                    <a:pt x="0" y="19"/>
                  </a:lnTo>
                  <a:lnTo>
                    <a:pt x="1" y="14"/>
                  </a:lnTo>
                  <a:lnTo>
                    <a:pt x="4" y="10"/>
                  </a:lnTo>
                  <a:lnTo>
                    <a:pt x="7" y="7"/>
                  </a:lnTo>
                  <a:lnTo>
                    <a:pt x="10" y="5"/>
                  </a:lnTo>
                  <a:lnTo>
                    <a:pt x="15" y="2"/>
                  </a:lnTo>
                  <a:lnTo>
                    <a:pt x="18" y="1"/>
                  </a:lnTo>
                  <a:lnTo>
                    <a:pt x="23" y="0"/>
                  </a:lnTo>
                  <a:lnTo>
                    <a:pt x="83" y="0"/>
                  </a:lnTo>
                  <a:lnTo>
                    <a:pt x="83" y="0"/>
                  </a:lnTo>
                  <a:lnTo>
                    <a:pt x="88" y="1"/>
                  </a:lnTo>
                  <a:lnTo>
                    <a:pt x="93" y="2"/>
                  </a:lnTo>
                  <a:lnTo>
                    <a:pt x="96" y="5"/>
                  </a:lnTo>
                  <a:lnTo>
                    <a:pt x="100" y="7"/>
                  </a:lnTo>
                  <a:lnTo>
                    <a:pt x="104" y="10"/>
                  </a:lnTo>
                  <a:lnTo>
                    <a:pt x="105" y="14"/>
                  </a:lnTo>
                  <a:lnTo>
                    <a:pt x="106" y="19"/>
                  </a:lnTo>
                  <a:lnTo>
                    <a:pt x="107" y="24"/>
                  </a:lnTo>
                  <a:lnTo>
                    <a:pt x="107" y="24"/>
                  </a:lnTo>
                  <a:lnTo>
                    <a:pt x="107" y="24"/>
                  </a:lnTo>
                  <a:lnTo>
                    <a:pt x="106" y="28"/>
                  </a:lnTo>
                  <a:lnTo>
                    <a:pt x="105" y="32"/>
                  </a:lnTo>
                  <a:lnTo>
                    <a:pt x="104" y="35"/>
                  </a:lnTo>
                  <a:lnTo>
                    <a:pt x="100" y="39"/>
                  </a:lnTo>
                  <a:lnTo>
                    <a:pt x="96" y="43"/>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8" name="Rectangle 52"/>
            <p:cNvSpPr>
              <a:spLocks noChangeArrowheads="1"/>
            </p:cNvSpPr>
            <p:nvPr/>
          </p:nvSpPr>
          <p:spPr bwMode="auto">
            <a:xfrm>
              <a:off x="3434956" y="5537181"/>
              <a:ext cx="41275" cy="111125"/>
            </a:xfrm>
            <a:prstGeom prst="rect">
              <a:avLst/>
            </a:prstGeom>
            <a:solidFill>
              <a:srgbClr val="CBCC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9" name="Freeform 53"/>
            <p:cNvSpPr>
              <a:spLocks noEditPoints="1"/>
            </p:cNvSpPr>
            <p:nvPr/>
          </p:nvSpPr>
          <p:spPr bwMode="auto">
            <a:xfrm>
              <a:off x="3420669" y="5524481"/>
              <a:ext cx="68263" cy="136525"/>
            </a:xfrm>
            <a:custGeom>
              <a:avLst/>
              <a:gdLst>
                <a:gd name="T0" fmla="*/ 105 w 129"/>
                <a:gd name="T1" fmla="*/ 259 h 259"/>
                <a:gd name="T2" fmla="*/ 25 w 129"/>
                <a:gd name="T3" fmla="*/ 259 h 259"/>
                <a:gd name="T4" fmla="*/ 25 w 129"/>
                <a:gd name="T5" fmla="*/ 259 h 259"/>
                <a:gd name="T6" fmla="*/ 19 w 129"/>
                <a:gd name="T7" fmla="*/ 259 h 259"/>
                <a:gd name="T8" fmla="*/ 14 w 129"/>
                <a:gd name="T9" fmla="*/ 258 h 259"/>
                <a:gd name="T10" fmla="*/ 11 w 129"/>
                <a:gd name="T11" fmla="*/ 256 h 259"/>
                <a:gd name="T12" fmla="*/ 7 w 129"/>
                <a:gd name="T13" fmla="*/ 252 h 259"/>
                <a:gd name="T14" fmla="*/ 4 w 129"/>
                <a:gd name="T15" fmla="*/ 249 h 259"/>
                <a:gd name="T16" fmla="*/ 1 w 129"/>
                <a:gd name="T17" fmla="*/ 244 h 259"/>
                <a:gd name="T18" fmla="*/ 0 w 129"/>
                <a:gd name="T19" fmla="*/ 240 h 259"/>
                <a:gd name="T20" fmla="*/ 0 w 129"/>
                <a:gd name="T21" fmla="*/ 234 h 259"/>
                <a:gd name="T22" fmla="*/ 0 w 129"/>
                <a:gd name="T23" fmla="*/ 25 h 259"/>
                <a:gd name="T24" fmla="*/ 0 w 129"/>
                <a:gd name="T25" fmla="*/ 25 h 259"/>
                <a:gd name="T26" fmla="*/ 0 w 129"/>
                <a:gd name="T27" fmla="*/ 21 h 259"/>
                <a:gd name="T28" fmla="*/ 1 w 129"/>
                <a:gd name="T29" fmla="*/ 16 h 259"/>
                <a:gd name="T30" fmla="*/ 4 w 129"/>
                <a:gd name="T31" fmla="*/ 11 h 259"/>
                <a:gd name="T32" fmla="*/ 7 w 129"/>
                <a:gd name="T33" fmla="*/ 8 h 259"/>
                <a:gd name="T34" fmla="*/ 11 w 129"/>
                <a:gd name="T35" fmla="*/ 5 h 259"/>
                <a:gd name="T36" fmla="*/ 14 w 129"/>
                <a:gd name="T37" fmla="*/ 3 h 259"/>
                <a:gd name="T38" fmla="*/ 19 w 129"/>
                <a:gd name="T39" fmla="*/ 0 h 259"/>
                <a:gd name="T40" fmla="*/ 25 w 129"/>
                <a:gd name="T41" fmla="*/ 0 h 259"/>
                <a:gd name="T42" fmla="*/ 105 w 129"/>
                <a:gd name="T43" fmla="*/ 0 h 259"/>
                <a:gd name="T44" fmla="*/ 105 w 129"/>
                <a:gd name="T45" fmla="*/ 0 h 259"/>
                <a:gd name="T46" fmla="*/ 109 w 129"/>
                <a:gd name="T47" fmla="*/ 0 h 259"/>
                <a:gd name="T48" fmla="*/ 114 w 129"/>
                <a:gd name="T49" fmla="*/ 3 h 259"/>
                <a:gd name="T50" fmla="*/ 119 w 129"/>
                <a:gd name="T51" fmla="*/ 5 h 259"/>
                <a:gd name="T52" fmla="*/ 122 w 129"/>
                <a:gd name="T53" fmla="*/ 8 h 259"/>
                <a:gd name="T54" fmla="*/ 126 w 129"/>
                <a:gd name="T55" fmla="*/ 11 h 259"/>
                <a:gd name="T56" fmla="*/ 128 w 129"/>
                <a:gd name="T57" fmla="*/ 16 h 259"/>
                <a:gd name="T58" fmla="*/ 129 w 129"/>
                <a:gd name="T59" fmla="*/ 21 h 259"/>
                <a:gd name="T60" fmla="*/ 129 w 129"/>
                <a:gd name="T61" fmla="*/ 25 h 259"/>
                <a:gd name="T62" fmla="*/ 129 w 129"/>
                <a:gd name="T63" fmla="*/ 234 h 259"/>
                <a:gd name="T64" fmla="*/ 129 w 129"/>
                <a:gd name="T65" fmla="*/ 234 h 259"/>
                <a:gd name="T66" fmla="*/ 129 w 129"/>
                <a:gd name="T67" fmla="*/ 240 h 259"/>
                <a:gd name="T68" fmla="*/ 128 w 129"/>
                <a:gd name="T69" fmla="*/ 244 h 259"/>
                <a:gd name="T70" fmla="*/ 126 w 129"/>
                <a:gd name="T71" fmla="*/ 249 h 259"/>
                <a:gd name="T72" fmla="*/ 122 w 129"/>
                <a:gd name="T73" fmla="*/ 252 h 259"/>
                <a:gd name="T74" fmla="*/ 119 w 129"/>
                <a:gd name="T75" fmla="*/ 256 h 259"/>
                <a:gd name="T76" fmla="*/ 114 w 129"/>
                <a:gd name="T77" fmla="*/ 258 h 259"/>
                <a:gd name="T78" fmla="*/ 109 w 129"/>
                <a:gd name="T79" fmla="*/ 259 h 259"/>
                <a:gd name="T80" fmla="*/ 105 w 129"/>
                <a:gd name="T81" fmla="*/ 259 h 259"/>
                <a:gd name="T82" fmla="*/ 105 w 129"/>
                <a:gd name="T83" fmla="*/ 259 h 259"/>
                <a:gd name="T84" fmla="*/ 50 w 129"/>
                <a:gd name="T85" fmla="*/ 209 h 259"/>
                <a:gd name="T86" fmla="*/ 80 w 129"/>
                <a:gd name="T87" fmla="*/ 209 h 259"/>
                <a:gd name="T88" fmla="*/ 80 w 129"/>
                <a:gd name="T89" fmla="*/ 50 h 259"/>
                <a:gd name="T90" fmla="*/ 50 w 129"/>
                <a:gd name="T91" fmla="*/ 50 h 259"/>
                <a:gd name="T92" fmla="*/ 50 w 129"/>
                <a:gd name="T93" fmla="*/ 20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259">
                  <a:moveTo>
                    <a:pt x="105" y="259"/>
                  </a:moveTo>
                  <a:lnTo>
                    <a:pt x="25" y="259"/>
                  </a:lnTo>
                  <a:lnTo>
                    <a:pt x="25" y="259"/>
                  </a:lnTo>
                  <a:lnTo>
                    <a:pt x="19" y="259"/>
                  </a:lnTo>
                  <a:lnTo>
                    <a:pt x="14" y="258"/>
                  </a:lnTo>
                  <a:lnTo>
                    <a:pt x="11" y="256"/>
                  </a:lnTo>
                  <a:lnTo>
                    <a:pt x="7" y="252"/>
                  </a:lnTo>
                  <a:lnTo>
                    <a:pt x="4" y="249"/>
                  </a:lnTo>
                  <a:lnTo>
                    <a:pt x="1" y="244"/>
                  </a:lnTo>
                  <a:lnTo>
                    <a:pt x="0" y="240"/>
                  </a:lnTo>
                  <a:lnTo>
                    <a:pt x="0" y="234"/>
                  </a:lnTo>
                  <a:lnTo>
                    <a:pt x="0" y="25"/>
                  </a:lnTo>
                  <a:lnTo>
                    <a:pt x="0" y="25"/>
                  </a:lnTo>
                  <a:lnTo>
                    <a:pt x="0" y="21"/>
                  </a:lnTo>
                  <a:lnTo>
                    <a:pt x="1" y="16"/>
                  </a:lnTo>
                  <a:lnTo>
                    <a:pt x="4" y="11"/>
                  </a:lnTo>
                  <a:lnTo>
                    <a:pt x="7" y="8"/>
                  </a:lnTo>
                  <a:lnTo>
                    <a:pt x="11" y="5"/>
                  </a:lnTo>
                  <a:lnTo>
                    <a:pt x="14" y="3"/>
                  </a:lnTo>
                  <a:lnTo>
                    <a:pt x="19" y="0"/>
                  </a:lnTo>
                  <a:lnTo>
                    <a:pt x="25" y="0"/>
                  </a:lnTo>
                  <a:lnTo>
                    <a:pt x="105" y="0"/>
                  </a:lnTo>
                  <a:lnTo>
                    <a:pt x="105" y="0"/>
                  </a:lnTo>
                  <a:lnTo>
                    <a:pt x="109" y="0"/>
                  </a:lnTo>
                  <a:lnTo>
                    <a:pt x="114" y="3"/>
                  </a:lnTo>
                  <a:lnTo>
                    <a:pt x="119" y="5"/>
                  </a:lnTo>
                  <a:lnTo>
                    <a:pt x="122" y="8"/>
                  </a:lnTo>
                  <a:lnTo>
                    <a:pt x="126" y="11"/>
                  </a:lnTo>
                  <a:lnTo>
                    <a:pt x="128" y="16"/>
                  </a:lnTo>
                  <a:lnTo>
                    <a:pt x="129" y="21"/>
                  </a:lnTo>
                  <a:lnTo>
                    <a:pt x="129" y="25"/>
                  </a:lnTo>
                  <a:lnTo>
                    <a:pt x="129" y="234"/>
                  </a:lnTo>
                  <a:lnTo>
                    <a:pt x="129" y="234"/>
                  </a:lnTo>
                  <a:lnTo>
                    <a:pt x="129" y="240"/>
                  </a:lnTo>
                  <a:lnTo>
                    <a:pt x="128" y="244"/>
                  </a:lnTo>
                  <a:lnTo>
                    <a:pt x="126" y="249"/>
                  </a:lnTo>
                  <a:lnTo>
                    <a:pt x="122" y="252"/>
                  </a:lnTo>
                  <a:lnTo>
                    <a:pt x="119" y="256"/>
                  </a:lnTo>
                  <a:lnTo>
                    <a:pt x="114" y="258"/>
                  </a:lnTo>
                  <a:lnTo>
                    <a:pt x="109" y="259"/>
                  </a:lnTo>
                  <a:lnTo>
                    <a:pt x="105" y="259"/>
                  </a:lnTo>
                  <a:lnTo>
                    <a:pt x="105" y="259"/>
                  </a:lnTo>
                  <a:close/>
                  <a:moveTo>
                    <a:pt x="50" y="209"/>
                  </a:moveTo>
                  <a:lnTo>
                    <a:pt x="80" y="209"/>
                  </a:lnTo>
                  <a:lnTo>
                    <a:pt x="80" y="50"/>
                  </a:lnTo>
                  <a:lnTo>
                    <a:pt x="50" y="50"/>
                  </a:lnTo>
                  <a:lnTo>
                    <a:pt x="50"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0" name="Freeform 54"/>
            <p:cNvSpPr/>
            <p:nvPr/>
          </p:nvSpPr>
          <p:spPr bwMode="auto">
            <a:xfrm>
              <a:off x="3331769" y="5673706"/>
              <a:ext cx="122238" cy="314325"/>
            </a:xfrm>
            <a:custGeom>
              <a:avLst/>
              <a:gdLst>
                <a:gd name="T0" fmla="*/ 79 w 232"/>
                <a:gd name="T1" fmla="*/ 593 h 593"/>
                <a:gd name="T2" fmla="*/ 0 w 232"/>
                <a:gd name="T3" fmla="*/ 571 h 593"/>
                <a:gd name="T4" fmla="*/ 154 w 232"/>
                <a:gd name="T5" fmla="*/ 0 h 593"/>
                <a:gd name="T6" fmla="*/ 232 w 232"/>
                <a:gd name="T7" fmla="*/ 21 h 593"/>
                <a:gd name="T8" fmla="*/ 79 w 232"/>
                <a:gd name="T9" fmla="*/ 593 h 593"/>
              </a:gdLst>
              <a:ahLst/>
              <a:cxnLst>
                <a:cxn ang="0">
                  <a:pos x="T0" y="T1"/>
                </a:cxn>
                <a:cxn ang="0">
                  <a:pos x="T2" y="T3"/>
                </a:cxn>
                <a:cxn ang="0">
                  <a:pos x="T4" y="T5"/>
                </a:cxn>
                <a:cxn ang="0">
                  <a:pos x="T6" y="T7"/>
                </a:cxn>
                <a:cxn ang="0">
                  <a:pos x="T8" y="T9"/>
                </a:cxn>
              </a:cxnLst>
              <a:rect l="0" t="0" r="r" b="b"/>
              <a:pathLst>
                <a:path w="232" h="593">
                  <a:moveTo>
                    <a:pt x="79" y="593"/>
                  </a:moveTo>
                  <a:lnTo>
                    <a:pt x="0" y="571"/>
                  </a:lnTo>
                  <a:lnTo>
                    <a:pt x="154" y="0"/>
                  </a:lnTo>
                  <a:lnTo>
                    <a:pt x="232" y="21"/>
                  </a:lnTo>
                  <a:lnTo>
                    <a:pt x="79"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1" name="Freeform 55"/>
            <p:cNvSpPr>
              <a:spLocks noEditPoints="1"/>
            </p:cNvSpPr>
            <p:nvPr/>
          </p:nvSpPr>
          <p:spPr bwMode="auto">
            <a:xfrm>
              <a:off x="3319066" y="5661008"/>
              <a:ext cx="149225" cy="339725"/>
            </a:xfrm>
            <a:custGeom>
              <a:avLst/>
              <a:gdLst>
                <a:gd name="T0" fmla="*/ 103 w 281"/>
                <a:gd name="T1" fmla="*/ 643 h 643"/>
                <a:gd name="T2" fmla="*/ 103 w 281"/>
                <a:gd name="T3" fmla="*/ 643 h 643"/>
                <a:gd name="T4" fmla="*/ 97 w 281"/>
                <a:gd name="T5" fmla="*/ 641 h 643"/>
                <a:gd name="T6" fmla="*/ 19 w 281"/>
                <a:gd name="T7" fmla="*/ 620 h 643"/>
                <a:gd name="T8" fmla="*/ 19 w 281"/>
                <a:gd name="T9" fmla="*/ 620 h 643"/>
                <a:gd name="T10" fmla="*/ 14 w 281"/>
                <a:gd name="T11" fmla="*/ 619 h 643"/>
                <a:gd name="T12" fmla="*/ 9 w 281"/>
                <a:gd name="T13" fmla="*/ 616 h 643"/>
                <a:gd name="T14" fmla="*/ 5 w 281"/>
                <a:gd name="T15" fmla="*/ 613 h 643"/>
                <a:gd name="T16" fmla="*/ 3 w 281"/>
                <a:gd name="T17" fmla="*/ 608 h 643"/>
                <a:gd name="T18" fmla="*/ 1 w 281"/>
                <a:gd name="T19" fmla="*/ 605 h 643"/>
                <a:gd name="T20" fmla="*/ 0 w 281"/>
                <a:gd name="T21" fmla="*/ 600 h 643"/>
                <a:gd name="T22" fmla="*/ 0 w 281"/>
                <a:gd name="T23" fmla="*/ 595 h 643"/>
                <a:gd name="T24" fmla="*/ 1 w 281"/>
                <a:gd name="T25" fmla="*/ 590 h 643"/>
                <a:gd name="T26" fmla="*/ 154 w 281"/>
                <a:gd name="T27" fmla="*/ 19 h 643"/>
                <a:gd name="T28" fmla="*/ 154 w 281"/>
                <a:gd name="T29" fmla="*/ 19 h 643"/>
                <a:gd name="T30" fmla="*/ 155 w 281"/>
                <a:gd name="T31" fmla="*/ 14 h 643"/>
                <a:gd name="T32" fmla="*/ 157 w 281"/>
                <a:gd name="T33" fmla="*/ 11 h 643"/>
                <a:gd name="T34" fmla="*/ 161 w 281"/>
                <a:gd name="T35" fmla="*/ 7 h 643"/>
                <a:gd name="T36" fmla="*/ 165 w 281"/>
                <a:gd name="T37" fmla="*/ 4 h 643"/>
                <a:gd name="T38" fmla="*/ 165 w 281"/>
                <a:gd name="T39" fmla="*/ 4 h 643"/>
                <a:gd name="T40" fmla="*/ 169 w 281"/>
                <a:gd name="T41" fmla="*/ 1 h 643"/>
                <a:gd name="T42" fmla="*/ 174 w 281"/>
                <a:gd name="T43" fmla="*/ 1 h 643"/>
                <a:gd name="T44" fmla="*/ 179 w 281"/>
                <a:gd name="T45" fmla="*/ 0 h 643"/>
                <a:gd name="T46" fmla="*/ 184 w 281"/>
                <a:gd name="T47" fmla="*/ 1 h 643"/>
                <a:gd name="T48" fmla="*/ 262 w 281"/>
                <a:gd name="T49" fmla="*/ 23 h 643"/>
                <a:gd name="T50" fmla="*/ 262 w 281"/>
                <a:gd name="T51" fmla="*/ 23 h 643"/>
                <a:gd name="T52" fmla="*/ 267 w 281"/>
                <a:gd name="T53" fmla="*/ 24 h 643"/>
                <a:gd name="T54" fmla="*/ 271 w 281"/>
                <a:gd name="T55" fmla="*/ 26 h 643"/>
                <a:gd name="T56" fmla="*/ 275 w 281"/>
                <a:gd name="T57" fmla="*/ 30 h 643"/>
                <a:gd name="T58" fmla="*/ 277 w 281"/>
                <a:gd name="T59" fmla="*/ 35 h 643"/>
                <a:gd name="T60" fmla="*/ 280 w 281"/>
                <a:gd name="T61" fmla="*/ 38 h 643"/>
                <a:gd name="T62" fmla="*/ 281 w 281"/>
                <a:gd name="T63" fmla="*/ 43 h 643"/>
                <a:gd name="T64" fmla="*/ 281 w 281"/>
                <a:gd name="T65" fmla="*/ 48 h 643"/>
                <a:gd name="T66" fmla="*/ 280 w 281"/>
                <a:gd name="T67" fmla="*/ 52 h 643"/>
                <a:gd name="T68" fmla="*/ 127 w 281"/>
                <a:gd name="T69" fmla="*/ 624 h 643"/>
                <a:gd name="T70" fmla="*/ 127 w 281"/>
                <a:gd name="T71" fmla="*/ 624 h 643"/>
                <a:gd name="T72" fmla="*/ 125 w 281"/>
                <a:gd name="T73" fmla="*/ 628 h 643"/>
                <a:gd name="T74" fmla="*/ 123 w 281"/>
                <a:gd name="T75" fmla="*/ 632 h 643"/>
                <a:gd name="T76" fmla="*/ 119 w 281"/>
                <a:gd name="T77" fmla="*/ 635 h 643"/>
                <a:gd name="T78" fmla="*/ 116 w 281"/>
                <a:gd name="T79" fmla="*/ 639 h 643"/>
                <a:gd name="T80" fmla="*/ 116 w 281"/>
                <a:gd name="T81" fmla="*/ 639 h 643"/>
                <a:gd name="T82" fmla="*/ 110 w 281"/>
                <a:gd name="T83" fmla="*/ 641 h 643"/>
                <a:gd name="T84" fmla="*/ 103 w 281"/>
                <a:gd name="T85" fmla="*/ 643 h 643"/>
                <a:gd name="T86" fmla="*/ 103 w 281"/>
                <a:gd name="T87" fmla="*/ 643 h 643"/>
                <a:gd name="T88" fmla="*/ 55 w 281"/>
                <a:gd name="T89" fmla="*/ 578 h 643"/>
                <a:gd name="T90" fmla="*/ 85 w 281"/>
                <a:gd name="T91" fmla="*/ 587 h 643"/>
                <a:gd name="T92" fmla="*/ 225 w 281"/>
                <a:gd name="T93" fmla="*/ 64 h 643"/>
                <a:gd name="T94" fmla="*/ 195 w 281"/>
                <a:gd name="T95" fmla="*/ 56 h 643"/>
                <a:gd name="T96" fmla="*/ 55 w 281"/>
                <a:gd name="T97" fmla="*/ 578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03" y="643"/>
                  </a:moveTo>
                  <a:lnTo>
                    <a:pt x="103" y="643"/>
                  </a:lnTo>
                  <a:lnTo>
                    <a:pt x="97" y="641"/>
                  </a:lnTo>
                  <a:lnTo>
                    <a:pt x="19" y="620"/>
                  </a:lnTo>
                  <a:lnTo>
                    <a:pt x="19" y="620"/>
                  </a:lnTo>
                  <a:lnTo>
                    <a:pt x="14" y="619"/>
                  </a:lnTo>
                  <a:lnTo>
                    <a:pt x="9" y="616"/>
                  </a:lnTo>
                  <a:lnTo>
                    <a:pt x="5" y="613"/>
                  </a:lnTo>
                  <a:lnTo>
                    <a:pt x="3" y="608"/>
                  </a:lnTo>
                  <a:lnTo>
                    <a:pt x="1" y="605"/>
                  </a:lnTo>
                  <a:lnTo>
                    <a:pt x="0" y="600"/>
                  </a:lnTo>
                  <a:lnTo>
                    <a:pt x="0" y="595"/>
                  </a:lnTo>
                  <a:lnTo>
                    <a:pt x="1" y="590"/>
                  </a:lnTo>
                  <a:lnTo>
                    <a:pt x="154" y="19"/>
                  </a:lnTo>
                  <a:lnTo>
                    <a:pt x="154" y="19"/>
                  </a:lnTo>
                  <a:lnTo>
                    <a:pt x="155" y="14"/>
                  </a:lnTo>
                  <a:lnTo>
                    <a:pt x="157" y="11"/>
                  </a:lnTo>
                  <a:lnTo>
                    <a:pt x="161" y="7"/>
                  </a:lnTo>
                  <a:lnTo>
                    <a:pt x="165" y="4"/>
                  </a:lnTo>
                  <a:lnTo>
                    <a:pt x="165" y="4"/>
                  </a:lnTo>
                  <a:lnTo>
                    <a:pt x="169" y="1"/>
                  </a:lnTo>
                  <a:lnTo>
                    <a:pt x="174" y="1"/>
                  </a:lnTo>
                  <a:lnTo>
                    <a:pt x="179" y="0"/>
                  </a:lnTo>
                  <a:lnTo>
                    <a:pt x="184" y="1"/>
                  </a:lnTo>
                  <a:lnTo>
                    <a:pt x="262" y="23"/>
                  </a:lnTo>
                  <a:lnTo>
                    <a:pt x="262" y="23"/>
                  </a:lnTo>
                  <a:lnTo>
                    <a:pt x="267" y="24"/>
                  </a:lnTo>
                  <a:lnTo>
                    <a:pt x="271" y="26"/>
                  </a:lnTo>
                  <a:lnTo>
                    <a:pt x="275" y="30"/>
                  </a:lnTo>
                  <a:lnTo>
                    <a:pt x="277" y="35"/>
                  </a:lnTo>
                  <a:lnTo>
                    <a:pt x="280" y="38"/>
                  </a:lnTo>
                  <a:lnTo>
                    <a:pt x="281" y="43"/>
                  </a:lnTo>
                  <a:lnTo>
                    <a:pt x="281" y="48"/>
                  </a:lnTo>
                  <a:lnTo>
                    <a:pt x="280" y="52"/>
                  </a:lnTo>
                  <a:lnTo>
                    <a:pt x="127" y="624"/>
                  </a:lnTo>
                  <a:lnTo>
                    <a:pt x="127" y="624"/>
                  </a:lnTo>
                  <a:lnTo>
                    <a:pt x="125" y="628"/>
                  </a:lnTo>
                  <a:lnTo>
                    <a:pt x="123" y="632"/>
                  </a:lnTo>
                  <a:lnTo>
                    <a:pt x="119" y="635"/>
                  </a:lnTo>
                  <a:lnTo>
                    <a:pt x="116" y="639"/>
                  </a:lnTo>
                  <a:lnTo>
                    <a:pt x="116" y="639"/>
                  </a:lnTo>
                  <a:lnTo>
                    <a:pt x="110" y="641"/>
                  </a:lnTo>
                  <a:lnTo>
                    <a:pt x="103" y="643"/>
                  </a:lnTo>
                  <a:lnTo>
                    <a:pt x="103" y="643"/>
                  </a:lnTo>
                  <a:close/>
                  <a:moveTo>
                    <a:pt x="55" y="578"/>
                  </a:moveTo>
                  <a:lnTo>
                    <a:pt x="85" y="587"/>
                  </a:lnTo>
                  <a:lnTo>
                    <a:pt x="225" y="64"/>
                  </a:lnTo>
                  <a:lnTo>
                    <a:pt x="195" y="56"/>
                  </a:lnTo>
                  <a:lnTo>
                    <a:pt x="55" y="57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2" name="Freeform 56"/>
            <p:cNvSpPr/>
            <p:nvPr/>
          </p:nvSpPr>
          <p:spPr bwMode="auto">
            <a:xfrm>
              <a:off x="3339706" y="5981682"/>
              <a:ext cx="12700" cy="47625"/>
            </a:xfrm>
            <a:custGeom>
              <a:avLst/>
              <a:gdLst>
                <a:gd name="T0" fmla="*/ 24 w 24"/>
                <a:gd name="T1" fmla="*/ 0 h 91"/>
                <a:gd name="T2" fmla="*/ 0 w 24"/>
                <a:gd name="T3" fmla="*/ 91 h 91"/>
                <a:gd name="T4" fmla="*/ 24 w 24"/>
                <a:gd name="T5" fmla="*/ 0 h 91"/>
              </a:gdLst>
              <a:ahLst/>
              <a:cxnLst>
                <a:cxn ang="0">
                  <a:pos x="T0" y="T1"/>
                </a:cxn>
                <a:cxn ang="0">
                  <a:pos x="T2" y="T3"/>
                </a:cxn>
                <a:cxn ang="0">
                  <a:pos x="T4" y="T5"/>
                </a:cxn>
              </a:cxnLst>
              <a:rect l="0" t="0" r="r" b="b"/>
              <a:pathLst>
                <a:path w="24" h="91">
                  <a:moveTo>
                    <a:pt x="24" y="0"/>
                  </a:moveTo>
                  <a:lnTo>
                    <a:pt x="0" y="91"/>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Line 57"/>
            <p:cNvSpPr>
              <a:spLocks noChangeShapeType="1"/>
            </p:cNvSpPr>
            <p:nvPr/>
          </p:nvSpPr>
          <p:spPr bwMode="auto">
            <a:xfrm flipH="1">
              <a:off x="33397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58"/>
            <p:cNvSpPr/>
            <p:nvPr/>
          </p:nvSpPr>
          <p:spPr bwMode="auto">
            <a:xfrm>
              <a:off x="3327006" y="5968982"/>
              <a:ext cx="39688" cy="74613"/>
            </a:xfrm>
            <a:custGeom>
              <a:avLst/>
              <a:gdLst>
                <a:gd name="T0" fmla="*/ 25 w 74"/>
                <a:gd name="T1" fmla="*/ 141 h 141"/>
                <a:gd name="T2" fmla="*/ 25 w 74"/>
                <a:gd name="T3" fmla="*/ 141 h 141"/>
                <a:gd name="T4" fmla="*/ 18 w 74"/>
                <a:gd name="T5" fmla="*/ 140 h 141"/>
                <a:gd name="T6" fmla="*/ 18 w 74"/>
                <a:gd name="T7" fmla="*/ 140 h 141"/>
                <a:gd name="T8" fmla="*/ 13 w 74"/>
                <a:gd name="T9" fmla="*/ 138 h 141"/>
                <a:gd name="T10" fmla="*/ 9 w 74"/>
                <a:gd name="T11" fmla="*/ 135 h 141"/>
                <a:gd name="T12" fmla="*/ 6 w 74"/>
                <a:gd name="T13" fmla="*/ 132 h 141"/>
                <a:gd name="T14" fmla="*/ 2 w 74"/>
                <a:gd name="T15" fmla="*/ 128 h 141"/>
                <a:gd name="T16" fmla="*/ 1 w 74"/>
                <a:gd name="T17" fmla="*/ 123 h 141"/>
                <a:gd name="T18" fmla="*/ 0 w 74"/>
                <a:gd name="T19" fmla="*/ 119 h 141"/>
                <a:gd name="T20" fmla="*/ 0 w 74"/>
                <a:gd name="T21" fmla="*/ 114 h 141"/>
                <a:gd name="T22" fmla="*/ 0 w 74"/>
                <a:gd name="T23" fmla="*/ 109 h 141"/>
                <a:gd name="T24" fmla="*/ 25 w 74"/>
                <a:gd name="T25" fmla="*/ 18 h 141"/>
                <a:gd name="T26" fmla="*/ 25 w 74"/>
                <a:gd name="T27" fmla="*/ 18 h 141"/>
                <a:gd name="T28" fmla="*/ 26 w 74"/>
                <a:gd name="T29" fmla="*/ 13 h 141"/>
                <a:gd name="T30" fmla="*/ 30 w 74"/>
                <a:gd name="T31" fmla="*/ 9 h 141"/>
                <a:gd name="T32" fmla="*/ 32 w 74"/>
                <a:gd name="T33" fmla="*/ 6 h 141"/>
                <a:gd name="T34" fmla="*/ 37 w 74"/>
                <a:gd name="T35" fmla="*/ 4 h 141"/>
                <a:gd name="T36" fmla="*/ 40 w 74"/>
                <a:gd name="T37" fmla="*/ 1 h 141"/>
                <a:gd name="T38" fmla="*/ 45 w 74"/>
                <a:gd name="T39" fmla="*/ 0 h 141"/>
                <a:gd name="T40" fmla="*/ 50 w 74"/>
                <a:gd name="T41" fmla="*/ 0 h 141"/>
                <a:gd name="T42" fmla="*/ 56 w 74"/>
                <a:gd name="T43" fmla="*/ 1 h 141"/>
                <a:gd name="T44" fmla="*/ 56 w 74"/>
                <a:gd name="T45" fmla="*/ 1 h 141"/>
                <a:gd name="T46" fmla="*/ 61 w 74"/>
                <a:gd name="T47" fmla="*/ 2 h 141"/>
                <a:gd name="T48" fmla="*/ 64 w 74"/>
                <a:gd name="T49" fmla="*/ 5 h 141"/>
                <a:gd name="T50" fmla="*/ 68 w 74"/>
                <a:gd name="T51" fmla="*/ 8 h 141"/>
                <a:gd name="T52" fmla="*/ 70 w 74"/>
                <a:gd name="T53" fmla="*/ 12 h 141"/>
                <a:gd name="T54" fmla="*/ 72 w 74"/>
                <a:gd name="T55" fmla="*/ 17 h 141"/>
                <a:gd name="T56" fmla="*/ 74 w 74"/>
                <a:gd name="T57" fmla="*/ 21 h 141"/>
                <a:gd name="T58" fmla="*/ 74 w 74"/>
                <a:gd name="T59" fmla="*/ 26 h 141"/>
                <a:gd name="T60" fmla="*/ 72 w 74"/>
                <a:gd name="T61" fmla="*/ 31 h 141"/>
                <a:gd name="T62" fmla="*/ 49 w 74"/>
                <a:gd name="T63" fmla="*/ 122 h 141"/>
                <a:gd name="T64" fmla="*/ 49 w 74"/>
                <a:gd name="T65" fmla="*/ 122 h 141"/>
                <a:gd name="T66" fmla="*/ 47 w 74"/>
                <a:gd name="T67" fmla="*/ 126 h 141"/>
                <a:gd name="T68" fmla="*/ 45 w 74"/>
                <a:gd name="T69" fmla="*/ 129 h 141"/>
                <a:gd name="T70" fmla="*/ 39 w 74"/>
                <a:gd name="T71" fmla="*/ 135 h 141"/>
                <a:gd name="T72" fmla="*/ 32 w 74"/>
                <a:gd name="T73" fmla="*/ 139 h 141"/>
                <a:gd name="T74" fmla="*/ 25 w 74"/>
                <a:gd name="T75" fmla="*/ 141 h 141"/>
                <a:gd name="T76" fmla="*/ 25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25" y="141"/>
                  </a:moveTo>
                  <a:lnTo>
                    <a:pt x="25" y="141"/>
                  </a:lnTo>
                  <a:lnTo>
                    <a:pt x="18" y="140"/>
                  </a:lnTo>
                  <a:lnTo>
                    <a:pt x="18" y="140"/>
                  </a:lnTo>
                  <a:lnTo>
                    <a:pt x="13" y="138"/>
                  </a:lnTo>
                  <a:lnTo>
                    <a:pt x="9" y="135"/>
                  </a:lnTo>
                  <a:lnTo>
                    <a:pt x="6" y="132"/>
                  </a:lnTo>
                  <a:lnTo>
                    <a:pt x="2" y="128"/>
                  </a:lnTo>
                  <a:lnTo>
                    <a:pt x="1" y="123"/>
                  </a:lnTo>
                  <a:lnTo>
                    <a:pt x="0" y="119"/>
                  </a:lnTo>
                  <a:lnTo>
                    <a:pt x="0" y="114"/>
                  </a:lnTo>
                  <a:lnTo>
                    <a:pt x="0" y="109"/>
                  </a:lnTo>
                  <a:lnTo>
                    <a:pt x="25" y="18"/>
                  </a:lnTo>
                  <a:lnTo>
                    <a:pt x="25" y="18"/>
                  </a:lnTo>
                  <a:lnTo>
                    <a:pt x="26" y="13"/>
                  </a:lnTo>
                  <a:lnTo>
                    <a:pt x="30" y="9"/>
                  </a:lnTo>
                  <a:lnTo>
                    <a:pt x="32" y="6"/>
                  </a:lnTo>
                  <a:lnTo>
                    <a:pt x="37" y="4"/>
                  </a:lnTo>
                  <a:lnTo>
                    <a:pt x="40" y="1"/>
                  </a:lnTo>
                  <a:lnTo>
                    <a:pt x="45" y="0"/>
                  </a:lnTo>
                  <a:lnTo>
                    <a:pt x="50" y="0"/>
                  </a:lnTo>
                  <a:lnTo>
                    <a:pt x="56" y="1"/>
                  </a:lnTo>
                  <a:lnTo>
                    <a:pt x="56" y="1"/>
                  </a:lnTo>
                  <a:lnTo>
                    <a:pt x="61" y="2"/>
                  </a:lnTo>
                  <a:lnTo>
                    <a:pt x="64" y="5"/>
                  </a:lnTo>
                  <a:lnTo>
                    <a:pt x="68" y="8"/>
                  </a:lnTo>
                  <a:lnTo>
                    <a:pt x="70" y="12"/>
                  </a:lnTo>
                  <a:lnTo>
                    <a:pt x="72" y="17"/>
                  </a:lnTo>
                  <a:lnTo>
                    <a:pt x="74" y="21"/>
                  </a:lnTo>
                  <a:lnTo>
                    <a:pt x="74" y="26"/>
                  </a:lnTo>
                  <a:lnTo>
                    <a:pt x="72" y="31"/>
                  </a:lnTo>
                  <a:lnTo>
                    <a:pt x="49" y="122"/>
                  </a:lnTo>
                  <a:lnTo>
                    <a:pt x="49" y="122"/>
                  </a:lnTo>
                  <a:lnTo>
                    <a:pt x="47" y="126"/>
                  </a:lnTo>
                  <a:lnTo>
                    <a:pt x="45" y="129"/>
                  </a:lnTo>
                  <a:lnTo>
                    <a:pt x="39" y="135"/>
                  </a:lnTo>
                  <a:lnTo>
                    <a:pt x="32" y="139"/>
                  </a:lnTo>
                  <a:lnTo>
                    <a:pt x="25" y="141"/>
                  </a:lnTo>
                  <a:lnTo>
                    <a:pt x="25"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5" name="Freeform 59"/>
            <p:cNvSpPr/>
            <p:nvPr/>
          </p:nvSpPr>
          <p:spPr bwMode="auto">
            <a:xfrm>
              <a:off x="3454006" y="5673706"/>
              <a:ext cx="122238" cy="314325"/>
            </a:xfrm>
            <a:custGeom>
              <a:avLst/>
              <a:gdLst>
                <a:gd name="T0" fmla="*/ 153 w 231"/>
                <a:gd name="T1" fmla="*/ 593 h 593"/>
                <a:gd name="T2" fmla="*/ 231 w 231"/>
                <a:gd name="T3" fmla="*/ 571 h 593"/>
                <a:gd name="T4" fmla="*/ 78 w 231"/>
                <a:gd name="T5" fmla="*/ 0 h 593"/>
                <a:gd name="T6" fmla="*/ 0 w 231"/>
                <a:gd name="T7" fmla="*/ 21 h 593"/>
                <a:gd name="T8" fmla="*/ 153 w 231"/>
                <a:gd name="T9" fmla="*/ 593 h 593"/>
              </a:gdLst>
              <a:ahLst/>
              <a:cxnLst>
                <a:cxn ang="0">
                  <a:pos x="T0" y="T1"/>
                </a:cxn>
                <a:cxn ang="0">
                  <a:pos x="T2" y="T3"/>
                </a:cxn>
                <a:cxn ang="0">
                  <a:pos x="T4" y="T5"/>
                </a:cxn>
                <a:cxn ang="0">
                  <a:pos x="T6" y="T7"/>
                </a:cxn>
                <a:cxn ang="0">
                  <a:pos x="T8" y="T9"/>
                </a:cxn>
              </a:cxnLst>
              <a:rect l="0" t="0" r="r" b="b"/>
              <a:pathLst>
                <a:path w="231" h="593">
                  <a:moveTo>
                    <a:pt x="153" y="593"/>
                  </a:moveTo>
                  <a:lnTo>
                    <a:pt x="231" y="571"/>
                  </a:lnTo>
                  <a:lnTo>
                    <a:pt x="78" y="0"/>
                  </a:lnTo>
                  <a:lnTo>
                    <a:pt x="0" y="21"/>
                  </a:lnTo>
                  <a:lnTo>
                    <a:pt x="153"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6" name="Freeform 60"/>
            <p:cNvSpPr>
              <a:spLocks noEditPoints="1"/>
            </p:cNvSpPr>
            <p:nvPr/>
          </p:nvSpPr>
          <p:spPr bwMode="auto">
            <a:xfrm>
              <a:off x="3441306" y="5661006"/>
              <a:ext cx="149225" cy="339725"/>
            </a:xfrm>
            <a:custGeom>
              <a:avLst/>
              <a:gdLst>
                <a:gd name="T0" fmla="*/ 178 w 281"/>
                <a:gd name="T1" fmla="*/ 643 h 643"/>
                <a:gd name="T2" fmla="*/ 178 w 281"/>
                <a:gd name="T3" fmla="*/ 643 h 643"/>
                <a:gd name="T4" fmla="*/ 171 w 281"/>
                <a:gd name="T5" fmla="*/ 641 h 643"/>
                <a:gd name="T6" fmla="*/ 165 w 281"/>
                <a:gd name="T7" fmla="*/ 639 h 643"/>
                <a:gd name="T8" fmla="*/ 165 w 281"/>
                <a:gd name="T9" fmla="*/ 639 h 643"/>
                <a:gd name="T10" fmla="*/ 161 w 281"/>
                <a:gd name="T11" fmla="*/ 635 h 643"/>
                <a:gd name="T12" fmla="*/ 158 w 281"/>
                <a:gd name="T13" fmla="*/ 632 h 643"/>
                <a:gd name="T14" fmla="*/ 156 w 281"/>
                <a:gd name="T15" fmla="*/ 628 h 643"/>
                <a:gd name="T16" fmla="*/ 153 w 281"/>
                <a:gd name="T17" fmla="*/ 624 h 643"/>
                <a:gd name="T18" fmla="*/ 1 w 281"/>
                <a:gd name="T19" fmla="*/ 52 h 643"/>
                <a:gd name="T20" fmla="*/ 1 w 281"/>
                <a:gd name="T21" fmla="*/ 52 h 643"/>
                <a:gd name="T22" fmla="*/ 0 w 281"/>
                <a:gd name="T23" fmla="*/ 48 h 643"/>
                <a:gd name="T24" fmla="*/ 0 w 281"/>
                <a:gd name="T25" fmla="*/ 43 h 643"/>
                <a:gd name="T26" fmla="*/ 1 w 281"/>
                <a:gd name="T27" fmla="*/ 38 h 643"/>
                <a:gd name="T28" fmla="*/ 4 w 281"/>
                <a:gd name="T29" fmla="*/ 35 h 643"/>
                <a:gd name="T30" fmla="*/ 6 w 281"/>
                <a:gd name="T31" fmla="*/ 30 h 643"/>
                <a:gd name="T32" fmla="*/ 10 w 281"/>
                <a:gd name="T33" fmla="*/ 26 h 643"/>
                <a:gd name="T34" fmla="*/ 14 w 281"/>
                <a:gd name="T35" fmla="*/ 24 h 643"/>
                <a:gd name="T36" fmla="*/ 18 w 281"/>
                <a:gd name="T37" fmla="*/ 23 h 643"/>
                <a:gd name="T38" fmla="*/ 96 w 281"/>
                <a:gd name="T39" fmla="*/ 1 h 643"/>
                <a:gd name="T40" fmla="*/ 96 w 281"/>
                <a:gd name="T41" fmla="*/ 1 h 643"/>
                <a:gd name="T42" fmla="*/ 102 w 281"/>
                <a:gd name="T43" fmla="*/ 0 h 643"/>
                <a:gd name="T44" fmla="*/ 107 w 281"/>
                <a:gd name="T45" fmla="*/ 1 h 643"/>
                <a:gd name="T46" fmla="*/ 112 w 281"/>
                <a:gd name="T47" fmla="*/ 1 h 643"/>
                <a:gd name="T48" fmla="*/ 115 w 281"/>
                <a:gd name="T49" fmla="*/ 4 h 643"/>
                <a:gd name="T50" fmla="*/ 115 w 281"/>
                <a:gd name="T51" fmla="*/ 4 h 643"/>
                <a:gd name="T52" fmla="*/ 120 w 281"/>
                <a:gd name="T53" fmla="*/ 7 h 643"/>
                <a:gd name="T54" fmla="*/ 124 w 281"/>
                <a:gd name="T55" fmla="*/ 11 h 643"/>
                <a:gd name="T56" fmla="*/ 126 w 281"/>
                <a:gd name="T57" fmla="*/ 14 h 643"/>
                <a:gd name="T58" fmla="*/ 127 w 281"/>
                <a:gd name="T59" fmla="*/ 19 h 643"/>
                <a:gd name="T60" fmla="*/ 280 w 281"/>
                <a:gd name="T61" fmla="*/ 590 h 643"/>
                <a:gd name="T62" fmla="*/ 280 w 281"/>
                <a:gd name="T63" fmla="*/ 590 h 643"/>
                <a:gd name="T64" fmla="*/ 281 w 281"/>
                <a:gd name="T65" fmla="*/ 595 h 643"/>
                <a:gd name="T66" fmla="*/ 281 w 281"/>
                <a:gd name="T67" fmla="*/ 600 h 643"/>
                <a:gd name="T68" fmla="*/ 280 w 281"/>
                <a:gd name="T69" fmla="*/ 605 h 643"/>
                <a:gd name="T70" fmla="*/ 278 w 281"/>
                <a:gd name="T71" fmla="*/ 608 h 643"/>
                <a:gd name="T72" fmla="*/ 275 w 281"/>
                <a:gd name="T73" fmla="*/ 613 h 643"/>
                <a:gd name="T74" fmla="*/ 272 w 281"/>
                <a:gd name="T75" fmla="*/ 616 h 643"/>
                <a:gd name="T76" fmla="*/ 267 w 281"/>
                <a:gd name="T77" fmla="*/ 619 h 643"/>
                <a:gd name="T78" fmla="*/ 262 w 281"/>
                <a:gd name="T79" fmla="*/ 620 h 643"/>
                <a:gd name="T80" fmla="*/ 184 w 281"/>
                <a:gd name="T81" fmla="*/ 641 h 643"/>
                <a:gd name="T82" fmla="*/ 184 w 281"/>
                <a:gd name="T83" fmla="*/ 641 h 643"/>
                <a:gd name="T84" fmla="*/ 178 w 281"/>
                <a:gd name="T85" fmla="*/ 643 h 643"/>
                <a:gd name="T86" fmla="*/ 178 w 281"/>
                <a:gd name="T87" fmla="*/ 643 h 643"/>
                <a:gd name="T88" fmla="*/ 56 w 281"/>
                <a:gd name="T89" fmla="*/ 64 h 643"/>
                <a:gd name="T90" fmla="*/ 196 w 281"/>
                <a:gd name="T91" fmla="*/ 587 h 643"/>
                <a:gd name="T92" fmla="*/ 226 w 281"/>
                <a:gd name="T93" fmla="*/ 578 h 643"/>
                <a:gd name="T94" fmla="*/ 86 w 281"/>
                <a:gd name="T95" fmla="*/ 56 h 643"/>
                <a:gd name="T96" fmla="*/ 56 w 281"/>
                <a:gd name="T97" fmla="*/ 6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78" y="643"/>
                  </a:moveTo>
                  <a:lnTo>
                    <a:pt x="178" y="643"/>
                  </a:lnTo>
                  <a:lnTo>
                    <a:pt x="171" y="641"/>
                  </a:lnTo>
                  <a:lnTo>
                    <a:pt x="165" y="639"/>
                  </a:lnTo>
                  <a:lnTo>
                    <a:pt x="165" y="639"/>
                  </a:lnTo>
                  <a:lnTo>
                    <a:pt x="161" y="635"/>
                  </a:lnTo>
                  <a:lnTo>
                    <a:pt x="158" y="632"/>
                  </a:lnTo>
                  <a:lnTo>
                    <a:pt x="156" y="628"/>
                  </a:lnTo>
                  <a:lnTo>
                    <a:pt x="153" y="624"/>
                  </a:lnTo>
                  <a:lnTo>
                    <a:pt x="1" y="52"/>
                  </a:lnTo>
                  <a:lnTo>
                    <a:pt x="1" y="52"/>
                  </a:lnTo>
                  <a:lnTo>
                    <a:pt x="0" y="48"/>
                  </a:lnTo>
                  <a:lnTo>
                    <a:pt x="0" y="43"/>
                  </a:lnTo>
                  <a:lnTo>
                    <a:pt x="1" y="38"/>
                  </a:lnTo>
                  <a:lnTo>
                    <a:pt x="4" y="35"/>
                  </a:lnTo>
                  <a:lnTo>
                    <a:pt x="6" y="30"/>
                  </a:lnTo>
                  <a:lnTo>
                    <a:pt x="10" y="26"/>
                  </a:lnTo>
                  <a:lnTo>
                    <a:pt x="14" y="24"/>
                  </a:lnTo>
                  <a:lnTo>
                    <a:pt x="18" y="23"/>
                  </a:lnTo>
                  <a:lnTo>
                    <a:pt x="96" y="1"/>
                  </a:lnTo>
                  <a:lnTo>
                    <a:pt x="96" y="1"/>
                  </a:lnTo>
                  <a:lnTo>
                    <a:pt x="102" y="0"/>
                  </a:lnTo>
                  <a:lnTo>
                    <a:pt x="107" y="1"/>
                  </a:lnTo>
                  <a:lnTo>
                    <a:pt x="112" y="1"/>
                  </a:lnTo>
                  <a:lnTo>
                    <a:pt x="115" y="4"/>
                  </a:lnTo>
                  <a:lnTo>
                    <a:pt x="115" y="4"/>
                  </a:lnTo>
                  <a:lnTo>
                    <a:pt x="120" y="7"/>
                  </a:lnTo>
                  <a:lnTo>
                    <a:pt x="124" y="11"/>
                  </a:lnTo>
                  <a:lnTo>
                    <a:pt x="126" y="14"/>
                  </a:lnTo>
                  <a:lnTo>
                    <a:pt x="127" y="19"/>
                  </a:lnTo>
                  <a:lnTo>
                    <a:pt x="280" y="590"/>
                  </a:lnTo>
                  <a:lnTo>
                    <a:pt x="280" y="590"/>
                  </a:lnTo>
                  <a:lnTo>
                    <a:pt x="281" y="595"/>
                  </a:lnTo>
                  <a:lnTo>
                    <a:pt x="281" y="600"/>
                  </a:lnTo>
                  <a:lnTo>
                    <a:pt x="280" y="605"/>
                  </a:lnTo>
                  <a:lnTo>
                    <a:pt x="278" y="608"/>
                  </a:lnTo>
                  <a:lnTo>
                    <a:pt x="275" y="613"/>
                  </a:lnTo>
                  <a:lnTo>
                    <a:pt x="272" y="616"/>
                  </a:lnTo>
                  <a:lnTo>
                    <a:pt x="267" y="619"/>
                  </a:lnTo>
                  <a:lnTo>
                    <a:pt x="262" y="620"/>
                  </a:lnTo>
                  <a:lnTo>
                    <a:pt x="184" y="641"/>
                  </a:lnTo>
                  <a:lnTo>
                    <a:pt x="184" y="641"/>
                  </a:lnTo>
                  <a:lnTo>
                    <a:pt x="178" y="643"/>
                  </a:lnTo>
                  <a:lnTo>
                    <a:pt x="178" y="643"/>
                  </a:lnTo>
                  <a:close/>
                  <a:moveTo>
                    <a:pt x="56" y="64"/>
                  </a:moveTo>
                  <a:lnTo>
                    <a:pt x="196" y="587"/>
                  </a:lnTo>
                  <a:lnTo>
                    <a:pt x="226" y="578"/>
                  </a:lnTo>
                  <a:lnTo>
                    <a:pt x="86" y="56"/>
                  </a:lnTo>
                  <a:lnTo>
                    <a:pt x="56" y="6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7" name="Freeform 61"/>
            <p:cNvSpPr/>
            <p:nvPr/>
          </p:nvSpPr>
          <p:spPr bwMode="auto">
            <a:xfrm>
              <a:off x="3555606" y="5981682"/>
              <a:ext cx="12700" cy="47625"/>
            </a:xfrm>
            <a:custGeom>
              <a:avLst/>
              <a:gdLst>
                <a:gd name="T0" fmla="*/ 0 w 24"/>
                <a:gd name="T1" fmla="*/ 0 h 91"/>
                <a:gd name="T2" fmla="*/ 24 w 24"/>
                <a:gd name="T3" fmla="*/ 91 h 91"/>
                <a:gd name="T4" fmla="*/ 0 w 24"/>
                <a:gd name="T5" fmla="*/ 0 h 91"/>
              </a:gdLst>
              <a:ahLst/>
              <a:cxnLst>
                <a:cxn ang="0">
                  <a:pos x="T0" y="T1"/>
                </a:cxn>
                <a:cxn ang="0">
                  <a:pos x="T2" y="T3"/>
                </a:cxn>
                <a:cxn ang="0">
                  <a:pos x="T4" y="T5"/>
                </a:cxn>
              </a:cxnLst>
              <a:rect l="0" t="0" r="r" b="b"/>
              <a:pathLst>
                <a:path w="24" h="91">
                  <a:moveTo>
                    <a:pt x="0" y="0"/>
                  </a:moveTo>
                  <a:lnTo>
                    <a:pt x="24" y="9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8" name="Line 62"/>
            <p:cNvSpPr>
              <a:spLocks noChangeShapeType="1"/>
            </p:cNvSpPr>
            <p:nvPr/>
          </p:nvSpPr>
          <p:spPr bwMode="auto">
            <a:xfrm>
              <a:off x="35556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63"/>
            <p:cNvSpPr/>
            <p:nvPr/>
          </p:nvSpPr>
          <p:spPr bwMode="auto">
            <a:xfrm>
              <a:off x="3542906" y="5968982"/>
              <a:ext cx="39688" cy="74613"/>
            </a:xfrm>
            <a:custGeom>
              <a:avLst/>
              <a:gdLst>
                <a:gd name="T0" fmla="*/ 49 w 74"/>
                <a:gd name="T1" fmla="*/ 141 h 141"/>
                <a:gd name="T2" fmla="*/ 49 w 74"/>
                <a:gd name="T3" fmla="*/ 141 h 141"/>
                <a:gd name="T4" fmla="*/ 42 w 74"/>
                <a:gd name="T5" fmla="*/ 139 h 141"/>
                <a:gd name="T6" fmla="*/ 35 w 74"/>
                <a:gd name="T7" fmla="*/ 135 h 141"/>
                <a:gd name="T8" fmla="*/ 29 w 74"/>
                <a:gd name="T9" fmla="*/ 129 h 141"/>
                <a:gd name="T10" fmla="*/ 26 w 74"/>
                <a:gd name="T11" fmla="*/ 126 h 141"/>
                <a:gd name="T12" fmla="*/ 25 w 74"/>
                <a:gd name="T13" fmla="*/ 122 h 141"/>
                <a:gd name="T14" fmla="*/ 0 w 74"/>
                <a:gd name="T15" fmla="*/ 31 h 141"/>
                <a:gd name="T16" fmla="*/ 0 w 74"/>
                <a:gd name="T17" fmla="*/ 31 h 141"/>
                <a:gd name="T18" fmla="*/ 0 w 74"/>
                <a:gd name="T19" fmla="*/ 26 h 141"/>
                <a:gd name="T20" fmla="*/ 0 w 74"/>
                <a:gd name="T21" fmla="*/ 21 h 141"/>
                <a:gd name="T22" fmla="*/ 2 w 74"/>
                <a:gd name="T23" fmla="*/ 17 h 141"/>
                <a:gd name="T24" fmla="*/ 4 w 74"/>
                <a:gd name="T25" fmla="*/ 12 h 141"/>
                <a:gd name="T26" fmla="*/ 6 w 74"/>
                <a:gd name="T27" fmla="*/ 8 h 141"/>
                <a:gd name="T28" fmla="*/ 10 w 74"/>
                <a:gd name="T29" fmla="*/ 5 h 141"/>
                <a:gd name="T30" fmla="*/ 13 w 74"/>
                <a:gd name="T31" fmla="*/ 2 h 141"/>
                <a:gd name="T32" fmla="*/ 18 w 74"/>
                <a:gd name="T33" fmla="*/ 1 h 141"/>
                <a:gd name="T34" fmla="*/ 18 w 74"/>
                <a:gd name="T35" fmla="*/ 1 h 141"/>
                <a:gd name="T36" fmla="*/ 23 w 74"/>
                <a:gd name="T37" fmla="*/ 0 h 141"/>
                <a:gd name="T38" fmla="*/ 29 w 74"/>
                <a:gd name="T39" fmla="*/ 0 h 141"/>
                <a:gd name="T40" fmla="*/ 34 w 74"/>
                <a:gd name="T41" fmla="*/ 1 h 141"/>
                <a:gd name="T42" fmla="*/ 37 w 74"/>
                <a:gd name="T43" fmla="*/ 4 h 141"/>
                <a:gd name="T44" fmla="*/ 41 w 74"/>
                <a:gd name="T45" fmla="*/ 6 h 141"/>
                <a:gd name="T46" fmla="*/ 44 w 74"/>
                <a:gd name="T47" fmla="*/ 9 h 141"/>
                <a:gd name="T48" fmla="*/ 47 w 74"/>
                <a:gd name="T49" fmla="*/ 13 h 141"/>
                <a:gd name="T50" fmla="*/ 49 w 74"/>
                <a:gd name="T51" fmla="*/ 18 h 141"/>
                <a:gd name="T52" fmla="*/ 74 w 74"/>
                <a:gd name="T53" fmla="*/ 109 h 141"/>
                <a:gd name="T54" fmla="*/ 74 w 74"/>
                <a:gd name="T55" fmla="*/ 109 h 141"/>
                <a:gd name="T56" fmla="*/ 74 w 74"/>
                <a:gd name="T57" fmla="*/ 114 h 141"/>
                <a:gd name="T58" fmla="*/ 74 w 74"/>
                <a:gd name="T59" fmla="*/ 119 h 141"/>
                <a:gd name="T60" fmla="*/ 73 w 74"/>
                <a:gd name="T61" fmla="*/ 123 h 141"/>
                <a:gd name="T62" fmla="*/ 70 w 74"/>
                <a:gd name="T63" fmla="*/ 128 h 141"/>
                <a:gd name="T64" fmla="*/ 68 w 74"/>
                <a:gd name="T65" fmla="*/ 132 h 141"/>
                <a:gd name="T66" fmla="*/ 64 w 74"/>
                <a:gd name="T67" fmla="*/ 135 h 141"/>
                <a:gd name="T68" fmla="*/ 61 w 74"/>
                <a:gd name="T69" fmla="*/ 138 h 141"/>
                <a:gd name="T70" fmla="*/ 56 w 74"/>
                <a:gd name="T71" fmla="*/ 140 h 141"/>
                <a:gd name="T72" fmla="*/ 56 w 74"/>
                <a:gd name="T73" fmla="*/ 140 h 141"/>
                <a:gd name="T74" fmla="*/ 49 w 74"/>
                <a:gd name="T75" fmla="*/ 141 h 141"/>
                <a:gd name="T76" fmla="*/ 49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49" y="141"/>
                  </a:moveTo>
                  <a:lnTo>
                    <a:pt x="49" y="141"/>
                  </a:lnTo>
                  <a:lnTo>
                    <a:pt x="42" y="139"/>
                  </a:lnTo>
                  <a:lnTo>
                    <a:pt x="35" y="135"/>
                  </a:lnTo>
                  <a:lnTo>
                    <a:pt x="29" y="129"/>
                  </a:lnTo>
                  <a:lnTo>
                    <a:pt x="26" y="126"/>
                  </a:lnTo>
                  <a:lnTo>
                    <a:pt x="25" y="122"/>
                  </a:lnTo>
                  <a:lnTo>
                    <a:pt x="0" y="31"/>
                  </a:lnTo>
                  <a:lnTo>
                    <a:pt x="0" y="31"/>
                  </a:lnTo>
                  <a:lnTo>
                    <a:pt x="0" y="26"/>
                  </a:lnTo>
                  <a:lnTo>
                    <a:pt x="0" y="21"/>
                  </a:lnTo>
                  <a:lnTo>
                    <a:pt x="2" y="17"/>
                  </a:lnTo>
                  <a:lnTo>
                    <a:pt x="4" y="12"/>
                  </a:lnTo>
                  <a:lnTo>
                    <a:pt x="6" y="8"/>
                  </a:lnTo>
                  <a:lnTo>
                    <a:pt x="10" y="5"/>
                  </a:lnTo>
                  <a:lnTo>
                    <a:pt x="13" y="2"/>
                  </a:lnTo>
                  <a:lnTo>
                    <a:pt x="18" y="1"/>
                  </a:lnTo>
                  <a:lnTo>
                    <a:pt x="18" y="1"/>
                  </a:lnTo>
                  <a:lnTo>
                    <a:pt x="23" y="0"/>
                  </a:lnTo>
                  <a:lnTo>
                    <a:pt x="29" y="0"/>
                  </a:lnTo>
                  <a:lnTo>
                    <a:pt x="34" y="1"/>
                  </a:lnTo>
                  <a:lnTo>
                    <a:pt x="37" y="4"/>
                  </a:lnTo>
                  <a:lnTo>
                    <a:pt x="41" y="6"/>
                  </a:lnTo>
                  <a:lnTo>
                    <a:pt x="44" y="9"/>
                  </a:lnTo>
                  <a:lnTo>
                    <a:pt x="47" y="13"/>
                  </a:lnTo>
                  <a:lnTo>
                    <a:pt x="49" y="18"/>
                  </a:lnTo>
                  <a:lnTo>
                    <a:pt x="74" y="109"/>
                  </a:lnTo>
                  <a:lnTo>
                    <a:pt x="74" y="109"/>
                  </a:lnTo>
                  <a:lnTo>
                    <a:pt x="74" y="114"/>
                  </a:lnTo>
                  <a:lnTo>
                    <a:pt x="74" y="119"/>
                  </a:lnTo>
                  <a:lnTo>
                    <a:pt x="73" y="123"/>
                  </a:lnTo>
                  <a:lnTo>
                    <a:pt x="70" y="128"/>
                  </a:lnTo>
                  <a:lnTo>
                    <a:pt x="68" y="132"/>
                  </a:lnTo>
                  <a:lnTo>
                    <a:pt x="64" y="135"/>
                  </a:lnTo>
                  <a:lnTo>
                    <a:pt x="61" y="138"/>
                  </a:lnTo>
                  <a:lnTo>
                    <a:pt x="56" y="140"/>
                  </a:lnTo>
                  <a:lnTo>
                    <a:pt x="56" y="140"/>
                  </a:lnTo>
                  <a:lnTo>
                    <a:pt x="49" y="141"/>
                  </a:lnTo>
                  <a:lnTo>
                    <a:pt x="49"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Freeform 64"/>
            <p:cNvSpPr/>
            <p:nvPr/>
          </p:nvSpPr>
          <p:spPr bwMode="auto">
            <a:xfrm>
              <a:off x="3404794" y="5597506"/>
              <a:ext cx="100013" cy="100013"/>
            </a:xfrm>
            <a:custGeom>
              <a:avLst/>
              <a:gdLst>
                <a:gd name="T0" fmla="*/ 190 w 190"/>
                <a:gd name="T1" fmla="*/ 95 h 190"/>
                <a:gd name="T2" fmla="*/ 188 w 190"/>
                <a:gd name="T3" fmla="*/ 114 h 190"/>
                <a:gd name="T4" fmla="*/ 183 w 190"/>
                <a:gd name="T5" fmla="*/ 132 h 190"/>
                <a:gd name="T6" fmla="*/ 173 w 190"/>
                <a:gd name="T7" fmla="*/ 149 h 190"/>
                <a:gd name="T8" fmla="*/ 161 w 190"/>
                <a:gd name="T9" fmla="*/ 163 h 190"/>
                <a:gd name="T10" fmla="*/ 148 w 190"/>
                <a:gd name="T11" fmla="*/ 175 h 190"/>
                <a:gd name="T12" fmla="*/ 132 w 190"/>
                <a:gd name="T13" fmla="*/ 183 h 190"/>
                <a:gd name="T14" fmla="*/ 114 w 190"/>
                <a:gd name="T15" fmla="*/ 189 h 190"/>
                <a:gd name="T16" fmla="*/ 95 w 190"/>
                <a:gd name="T17" fmla="*/ 190 h 190"/>
                <a:gd name="T18" fmla="*/ 85 w 190"/>
                <a:gd name="T19" fmla="*/ 190 h 190"/>
                <a:gd name="T20" fmla="*/ 66 w 190"/>
                <a:gd name="T21" fmla="*/ 187 h 190"/>
                <a:gd name="T22" fmla="*/ 50 w 190"/>
                <a:gd name="T23" fmla="*/ 180 h 190"/>
                <a:gd name="T24" fmla="*/ 34 w 190"/>
                <a:gd name="T25" fmla="*/ 169 h 190"/>
                <a:gd name="T26" fmla="*/ 21 w 190"/>
                <a:gd name="T27" fmla="*/ 156 h 190"/>
                <a:gd name="T28" fmla="*/ 12 w 190"/>
                <a:gd name="T29" fmla="*/ 141 h 190"/>
                <a:gd name="T30" fmla="*/ 5 w 190"/>
                <a:gd name="T31" fmla="*/ 124 h 190"/>
                <a:gd name="T32" fmla="*/ 0 w 190"/>
                <a:gd name="T33" fmla="*/ 105 h 190"/>
                <a:gd name="T34" fmla="*/ 0 w 190"/>
                <a:gd name="T35" fmla="*/ 95 h 190"/>
                <a:gd name="T36" fmla="*/ 2 w 190"/>
                <a:gd name="T37" fmla="*/ 76 h 190"/>
                <a:gd name="T38" fmla="*/ 7 w 190"/>
                <a:gd name="T39" fmla="*/ 59 h 190"/>
                <a:gd name="T40" fmla="*/ 17 w 190"/>
                <a:gd name="T41" fmla="*/ 43 h 190"/>
                <a:gd name="T42" fmla="*/ 27 w 190"/>
                <a:gd name="T43" fmla="*/ 29 h 190"/>
                <a:gd name="T44" fmla="*/ 42 w 190"/>
                <a:gd name="T45" fmla="*/ 17 h 190"/>
                <a:gd name="T46" fmla="*/ 58 w 190"/>
                <a:gd name="T47" fmla="*/ 9 h 190"/>
                <a:gd name="T48" fmla="*/ 76 w 190"/>
                <a:gd name="T49" fmla="*/ 3 h 190"/>
                <a:gd name="T50" fmla="*/ 95 w 190"/>
                <a:gd name="T51" fmla="*/ 0 h 190"/>
                <a:gd name="T52" fmla="*/ 104 w 190"/>
                <a:gd name="T53" fmla="*/ 2 h 190"/>
                <a:gd name="T54" fmla="*/ 123 w 190"/>
                <a:gd name="T55" fmla="*/ 5 h 190"/>
                <a:gd name="T56" fmla="*/ 140 w 190"/>
                <a:gd name="T57" fmla="*/ 12 h 190"/>
                <a:gd name="T58" fmla="*/ 156 w 190"/>
                <a:gd name="T59" fmla="*/ 23 h 190"/>
                <a:gd name="T60" fmla="*/ 169 w 190"/>
                <a:gd name="T61" fmla="*/ 35 h 190"/>
                <a:gd name="T62" fmla="*/ 178 w 190"/>
                <a:gd name="T63" fmla="*/ 50 h 190"/>
                <a:gd name="T64" fmla="*/ 185 w 190"/>
                <a:gd name="T65" fmla="*/ 67 h 190"/>
                <a:gd name="T66" fmla="*/ 190 w 190"/>
                <a:gd name="T67" fmla="*/ 86 h 190"/>
                <a:gd name="T68" fmla="*/ 190 w 190"/>
                <a:gd name="T6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90">
                  <a:moveTo>
                    <a:pt x="190" y="95"/>
                  </a:moveTo>
                  <a:lnTo>
                    <a:pt x="190" y="95"/>
                  </a:lnTo>
                  <a:lnTo>
                    <a:pt x="190" y="105"/>
                  </a:lnTo>
                  <a:lnTo>
                    <a:pt x="188" y="114"/>
                  </a:lnTo>
                  <a:lnTo>
                    <a:pt x="185" y="124"/>
                  </a:lnTo>
                  <a:lnTo>
                    <a:pt x="183" y="132"/>
                  </a:lnTo>
                  <a:lnTo>
                    <a:pt x="178" y="141"/>
                  </a:lnTo>
                  <a:lnTo>
                    <a:pt x="173" y="149"/>
                  </a:lnTo>
                  <a:lnTo>
                    <a:pt x="169" y="156"/>
                  </a:lnTo>
                  <a:lnTo>
                    <a:pt x="161" y="163"/>
                  </a:lnTo>
                  <a:lnTo>
                    <a:pt x="156" y="169"/>
                  </a:lnTo>
                  <a:lnTo>
                    <a:pt x="148" y="175"/>
                  </a:lnTo>
                  <a:lnTo>
                    <a:pt x="140" y="180"/>
                  </a:lnTo>
                  <a:lnTo>
                    <a:pt x="132" y="183"/>
                  </a:lnTo>
                  <a:lnTo>
                    <a:pt x="123" y="187"/>
                  </a:lnTo>
                  <a:lnTo>
                    <a:pt x="114" y="189"/>
                  </a:lnTo>
                  <a:lnTo>
                    <a:pt x="104" y="190"/>
                  </a:lnTo>
                  <a:lnTo>
                    <a:pt x="95" y="190"/>
                  </a:lnTo>
                  <a:lnTo>
                    <a:pt x="95" y="190"/>
                  </a:lnTo>
                  <a:lnTo>
                    <a:pt x="85" y="190"/>
                  </a:lnTo>
                  <a:lnTo>
                    <a:pt x="76" y="189"/>
                  </a:lnTo>
                  <a:lnTo>
                    <a:pt x="66" y="187"/>
                  </a:lnTo>
                  <a:lnTo>
                    <a:pt x="58" y="183"/>
                  </a:lnTo>
                  <a:lnTo>
                    <a:pt x="50" y="180"/>
                  </a:lnTo>
                  <a:lnTo>
                    <a:pt x="42" y="175"/>
                  </a:lnTo>
                  <a:lnTo>
                    <a:pt x="34" y="169"/>
                  </a:lnTo>
                  <a:lnTo>
                    <a:pt x="27" y="163"/>
                  </a:lnTo>
                  <a:lnTo>
                    <a:pt x="21" y="156"/>
                  </a:lnTo>
                  <a:lnTo>
                    <a:pt x="17" y="149"/>
                  </a:lnTo>
                  <a:lnTo>
                    <a:pt x="12" y="141"/>
                  </a:lnTo>
                  <a:lnTo>
                    <a:pt x="7" y="132"/>
                  </a:lnTo>
                  <a:lnTo>
                    <a:pt x="5" y="124"/>
                  </a:lnTo>
                  <a:lnTo>
                    <a:pt x="2" y="114"/>
                  </a:lnTo>
                  <a:lnTo>
                    <a:pt x="0" y="105"/>
                  </a:lnTo>
                  <a:lnTo>
                    <a:pt x="0" y="95"/>
                  </a:lnTo>
                  <a:lnTo>
                    <a:pt x="0" y="95"/>
                  </a:lnTo>
                  <a:lnTo>
                    <a:pt x="0" y="86"/>
                  </a:lnTo>
                  <a:lnTo>
                    <a:pt x="2" y="76"/>
                  </a:lnTo>
                  <a:lnTo>
                    <a:pt x="5" y="67"/>
                  </a:lnTo>
                  <a:lnTo>
                    <a:pt x="7" y="59"/>
                  </a:lnTo>
                  <a:lnTo>
                    <a:pt x="12" y="50"/>
                  </a:lnTo>
                  <a:lnTo>
                    <a:pt x="17" y="43"/>
                  </a:lnTo>
                  <a:lnTo>
                    <a:pt x="21" y="35"/>
                  </a:lnTo>
                  <a:lnTo>
                    <a:pt x="27" y="29"/>
                  </a:lnTo>
                  <a:lnTo>
                    <a:pt x="34" y="23"/>
                  </a:lnTo>
                  <a:lnTo>
                    <a:pt x="42" y="17"/>
                  </a:lnTo>
                  <a:lnTo>
                    <a:pt x="50" y="12"/>
                  </a:lnTo>
                  <a:lnTo>
                    <a:pt x="58" y="9"/>
                  </a:lnTo>
                  <a:lnTo>
                    <a:pt x="66" y="5"/>
                  </a:lnTo>
                  <a:lnTo>
                    <a:pt x="76" y="3"/>
                  </a:lnTo>
                  <a:lnTo>
                    <a:pt x="85" y="2"/>
                  </a:lnTo>
                  <a:lnTo>
                    <a:pt x="95" y="0"/>
                  </a:lnTo>
                  <a:lnTo>
                    <a:pt x="95" y="0"/>
                  </a:lnTo>
                  <a:lnTo>
                    <a:pt x="104" y="2"/>
                  </a:lnTo>
                  <a:lnTo>
                    <a:pt x="114" y="3"/>
                  </a:lnTo>
                  <a:lnTo>
                    <a:pt x="123" y="5"/>
                  </a:lnTo>
                  <a:lnTo>
                    <a:pt x="132" y="9"/>
                  </a:lnTo>
                  <a:lnTo>
                    <a:pt x="140" y="12"/>
                  </a:lnTo>
                  <a:lnTo>
                    <a:pt x="148" y="17"/>
                  </a:lnTo>
                  <a:lnTo>
                    <a:pt x="156" y="23"/>
                  </a:lnTo>
                  <a:lnTo>
                    <a:pt x="161" y="29"/>
                  </a:lnTo>
                  <a:lnTo>
                    <a:pt x="169" y="35"/>
                  </a:lnTo>
                  <a:lnTo>
                    <a:pt x="173" y="43"/>
                  </a:lnTo>
                  <a:lnTo>
                    <a:pt x="178" y="50"/>
                  </a:lnTo>
                  <a:lnTo>
                    <a:pt x="183" y="59"/>
                  </a:lnTo>
                  <a:lnTo>
                    <a:pt x="185" y="67"/>
                  </a:lnTo>
                  <a:lnTo>
                    <a:pt x="188" y="76"/>
                  </a:lnTo>
                  <a:lnTo>
                    <a:pt x="190" y="86"/>
                  </a:lnTo>
                  <a:lnTo>
                    <a:pt x="190" y="95"/>
                  </a:lnTo>
                  <a:lnTo>
                    <a:pt x="190"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1" name="Freeform 65"/>
            <p:cNvSpPr>
              <a:spLocks noEditPoints="1"/>
            </p:cNvSpPr>
            <p:nvPr/>
          </p:nvSpPr>
          <p:spPr bwMode="auto">
            <a:xfrm>
              <a:off x="3390506" y="5584806"/>
              <a:ext cx="127000" cy="127000"/>
            </a:xfrm>
            <a:custGeom>
              <a:avLst/>
              <a:gdLst>
                <a:gd name="T0" fmla="*/ 120 w 240"/>
                <a:gd name="T1" fmla="*/ 240 h 240"/>
                <a:gd name="T2" fmla="*/ 96 w 240"/>
                <a:gd name="T3" fmla="*/ 238 h 240"/>
                <a:gd name="T4" fmla="*/ 74 w 240"/>
                <a:gd name="T5" fmla="*/ 231 h 240"/>
                <a:gd name="T6" fmla="*/ 52 w 240"/>
                <a:gd name="T7" fmla="*/ 220 h 240"/>
                <a:gd name="T8" fmla="*/ 36 w 240"/>
                <a:gd name="T9" fmla="*/ 206 h 240"/>
                <a:gd name="T10" fmla="*/ 20 w 240"/>
                <a:gd name="T11" fmla="*/ 188 h 240"/>
                <a:gd name="T12" fmla="*/ 10 w 240"/>
                <a:gd name="T13" fmla="*/ 168 h 240"/>
                <a:gd name="T14" fmla="*/ 2 w 240"/>
                <a:gd name="T15" fmla="*/ 145 h 240"/>
                <a:gd name="T16" fmla="*/ 0 w 240"/>
                <a:gd name="T17" fmla="*/ 120 h 240"/>
                <a:gd name="T18" fmla="*/ 0 w 240"/>
                <a:gd name="T19" fmla="*/ 109 h 240"/>
                <a:gd name="T20" fmla="*/ 5 w 240"/>
                <a:gd name="T21" fmla="*/ 85 h 240"/>
                <a:gd name="T22" fmla="*/ 14 w 240"/>
                <a:gd name="T23" fmla="*/ 63 h 240"/>
                <a:gd name="T24" fmla="*/ 27 w 240"/>
                <a:gd name="T25" fmla="*/ 44 h 240"/>
                <a:gd name="T26" fmla="*/ 44 w 240"/>
                <a:gd name="T27" fmla="*/ 28 h 240"/>
                <a:gd name="T28" fmla="*/ 63 w 240"/>
                <a:gd name="T29" fmla="*/ 15 h 240"/>
                <a:gd name="T30" fmla="*/ 84 w 240"/>
                <a:gd name="T31" fmla="*/ 6 h 240"/>
                <a:gd name="T32" fmla="*/ 108 w 240"/>
                <a:gd name="T33" fmla="*/ 2 h 240"/>
                <a:gd name="T34" fmla="*/ 120 w 240"/>
                <a:gd name="T35" fmla="*/ 0 h 240"/>
                <a:gd name="T36" fmla="*/ 144 w 240"/>
                <a:gd name="T37" fmla="*/ 3 h 240"/>
                <a:gd name="T38" fmla="*/ 166 w 240"/>
                <a:gd name="T39" fmla="*/ 10 h 240"/>
                <a:gd name="T40" fmla="*/ 186 w 240"/>
                <a:gd name="T41" fmla="*/ 22 h 240"/>
                <a:gd name="T42" fmla="*/ 204 w 240"/>
                <a:gd name="T43" fmla="*/ 36 h 240"/>
                <a:gd name="T44" fmla="*/ 220 w 240"/>
                <a:gd name="T45" fmla="*/ 54 h 240"/>
                <a:gd name="T46" fmla="*/ 230 w 240"/>
                <a:gd name="T47" fmla="*/ 74 h 240"/>
                <a:gd name="T48" fmla="*/ 237 w 240"/>
                <a:gd name="T49" fmla="*/ 97 h 240"/>
                <a:gd name="T50" fmla="*/ 240 w 240"/>
                <a:gd name="T51" fmla="*/ 120 h 240"/>
                <a:gd name="T52" fmla="*/ 239 w 240"/>
                <a:gd name="T53" fmla="*/ 133 h 240"/>
                <a:gd name="T54" fmla="*/ 234 w 240"/>
                <a:gd name="T55" fmla="*/ 156 h 240"/>
                <a:gd name="T56" fmla="*/ 226 w 240"/>
                <a:gd name="T57" fmla="*/ 177 h 240"/>
                <a:gd name="T58" fmla="*/ 213 w 240"/>
                <a:gd name="T59" fmla="*/ 196 h 240"/>
                <a:gd name="T60" fmla="*/ 196 w 240"/>
                <a:gd name="T61" fmla="*/ 213 h 240"/>
                <a:gd name="T62" fmla="*/ 177 w 240"/>
                <a:gd name="T63" fmla="*/ 226 h 240"/>
                <a:gd name="T64" fmla="*/ 156 w 240"/>
                <a:gd name="T65" fmla="*/ 236 h 240"/>
                <a:gd name="T66" fmla="*/ 132 w 240"/>
                <a:gd name="T67" fmla="*/ 240 h 240"/>
                <a:gd name="T68" fmla="*/ 120 w 240"/>
                <a:gd name="T69" fmla="*/ 240 h 240"/>
                <a:gd name="T70" fmla="*/ 120 w 240"/>
                <a:gd name="T71" fmla="*/ 50 h 240"/>
                <a:gd name="T72" fmla="*/ 106 w 240"/>
                <a:gd name="T73" fmla="*/ 53 h 240"/>
                <a:gd name="T74" fmla="*/ 81 w 240"/>
                <a:gd name="T75" fmla="*/ 62 h 240"/>
                <a:gd name="T76" fmla="*/ 62 w 240"/>
                <a:gd name="T77" fmla="*/ 81 h 240"/>
                <a:gd name="T78" fmla="*/ 51 w 240"/>
                <a:gd name="T79" fmla="*/ 106 h 240"/>
                <a:gd name="T80" fmla="*/ 50 w 240"/>
                <a:gd name="T81" fmla="*/ 120 h 240"/>
                <a:gd name="T82" fmla="*/ 50 w 240"/>
                <a:gd name="T83" fmla="*/ 128 h 240"/>
                <a:gd name="T84" fmla="*/ 56 w 240"/>
                <a:gd name="T85" fmla="*/ 148 h 240"/>
                <a:gd name="T86" fmla="*/ 70 w 240"/>
                <a:gd name="T87" fmla="*/ 170 h 240"/>
                <a:gd name="T88" fmla="*/ 93 w 240"/>
                <a:gd name="T89" fmla="*/ 186 h 240"/>
                <a:gd name="T90" fmla="*/ 113 w 240"/>
                <a:gd name="T91" fmla="*/ 190 h 240"/>
                <a:gd name="T92" fmla="*/ 120 w 240"/>
                <a:gd name="T93" fmla="*/ 190 h 240"/>
                <a:gd name="T94" fmla="*/ 134 w 240"/>
                <a:gd name="T95" fmla="*/ 189 h 240"/>
                <a:gd name="T96" fmla="*/ 159 w 240"/>
                <a:gd name="T97" fmla="*/ 179 h 240"/>
                <a:gd name="T98" fmla="*/ 178 w 240"/>
                <a:gd name="T99" fmla="*/ 160 h 240"/>
                <a:gd name="T100" fmla="*/ 189 w 240"/>
                <a:gd name="T101" fmla="*/ 135 h 240"/>
                <a:gd name="T102" fmla="*/ 190 w 240"/>
                <a:gd name="T103" fmla="*/ 120 h 240"/>
                <a:gd name="T104" fmla="*/ 190 w 240"/>
                <a:gd name="T105" fmla="*/ 113 h 240"/>
                <a:gd name="T106" fmla="*/ 184 w 240"/>
                <a:gd name="T107" fmla="*/ 93 h 240"/>
                <a:gd name="T108" fmla="*/ 170 w 240"/>
                <a:gd name="T109" fmla="*/ 72 h 240"/>
                <a:gd name="T110" fmla="*/ 147 w 240"/>
                <a:gd name="T111" fmla="*/ 56 h 240"/>
                <a:gd name="T112" fmla="*/ 127 w 240"/>
                <a:gd name="T113" fmla="*/ 52 h 240"/>
                <a:gd name="T114" fmla="*/ 120 w 240"/>
                <a:gd name="T11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40">
                  <a:moveTo>
                    <a:pt x="120" y="240"/>
                  </a:moveTo>
                  <a:lnTo>
                    <a:pt x="120" y="240"/>
                  </a:lnTo>
                  <a:lnTo>
                    <a:pt x="108" y="240"/>
                  </a:lnTo>
                  <a:lnTo>
                    <a:pt x="96" y="238"/>
                  </a:lnTo>
                  <a:lnTo>
                    <a:pt x="84" y="236"/>
                  </a:lnTo>
                  <a:lnTo>
                    <a:pt x="74" y="231"/>
                  </a:lnTo>
                  <a:lnTo>
                    <a:pt x="63" y="226"/>
                  </a:lnTo>
                  <a:lnTo>
                    <a:pt x="52" y="220"/>
                  </a:lnTo>
                  <a:lnTo>
                    <a:pt x="44" y="213"/>
                  </a:lnTo>
                  <a:lnTo>
                    <a:pt x="36" y="206"/>
                  </a:lnTo>
                  <a:lnTo>
                    <a:pt x="27" y="196"/>
                  </a:lnTo>
                  <a:lnTo>
                    <a:pt x="20" y="188"/>
                  </a:lnTo>
                  <a:lnTo>
                    <a:pt x="14" y="177"/>
                  </a:lnTo>
                  <a:lnTo>
                    <a:pt x="10" y="168"/>
                  </a:lnTo>
                  <a:lnTo>
                    <a:pt x="5" y="156"/>
                  </a:lnTo>
                  <a:lnTo>
                    <a:pt x="2" y="145"/>
                  </a:lnTo>
                  <a:lnTo>
                    <a:pt x="0" y="133"/>
                  </a:lnTo>
                  <a:lnTo>
                    <a:pt x="0" y="120"/>
                  </a:lnTo>
                  <a:lnTo>
                    <a:pt x="0" y="120"/>
                  </a:lnTo>
                  <a:lnTo>
                    <a:pt x="0" y="109"/>
                  </a:lnTo>
                  <a:lnTo>
                    <a:pt x="2" y="97"/>
                  </a:lnTo>
                  <a:lnTo>
                    <a:pt x="5" y="85"/>
                  </a:lnTo>
                  <a:lnTo>
                    <a:pt x="10" y="74"/>
                  </a:lnTo>
                  <a:lnTo>
                    <a:pt x="14" y="63"/>
                  </a:lnTo>
                  <a:lnTo>
                    <a:pt x="20" y="54"/>
                  </a:lnTo>
                  <a:lnTo>
                    <a:pt x="27" y="44"/>
                  </a:lnTo>
                  <a:lnTo>
                    <a:pt x="36" y="36"/>
                  </a:lnTo>
                  <a:lnTo>
                    <a:pt x="44" y="28"/>
                  </a:lnTo>
                  <a:lnTo>
                    <a:pt x="52" y="22"/>
                  </a:lnTo>
                  <a:lnTo>
                    <a:pt x="63" y="15"/>
                  </a:lnTo>
                  <a:lnTo>
                    <a:pt x="74" y="10"/>
                  </a:lnTo>
                  <a:lnTo>
                    <a:pt x="84" y="6"/>
                  </a:lnTo>
                  <a:lnTo>
                    <a:pt x="96" y="3"/>
                  </a:lnTo>
                  <a:lnTo>
                    <a:pt x="108" y="2"/>
                  </a:lnTo>
                  <a:lnTo>
                    <a:pt x="120" y="0"/>
                  </a:lnTo>
                  <a:lnTo>
                    <a:pt x="120" y="0"/>
                  </a:lnTo>
                  <a:lnTo>
                    <a:pt x="132" y="2"/>
                  </a:lnTo>
                  <a:lnTo>
                    <a:pt x="144" y="3"/>
                  </a:lnTo>
                  <a:lnTo>
                    <a:pt x="156" y="6"/>
                  </a:lnTo>
                  <a:lnTo>
                    <a:pt x="166" y="10"/>
                  </a:lnTo>
                  <a:lnTo>
                    <a:pt x="177" y="15"/>
                  </a:lnTo>
                  <a:lnTo>
                    <a:pt x="186" y="22"/>
                  </a:lnTo>
                  <a:lnTo>
                    <a:pt x="196" y="28"/>
                  </a:lnTo>
                  <a:lnTo>
                    <a:pt x="204" y="36"/>
                  </a:lnTo>
                  <a:lnTo>
                    <a:pt x="213" y="44"/>
                  </a:lnTo>
                  <a:lnTo>
                    <a:pt x="220" y="54"/>
                  </a:lnTo>
                  <a:lnTo>
                    <a:pt x="226" y="63"/>
                  </a:lnTo>
                  <a:lnTo>
                    <a:pt x="230" y="74"/>
                  </a:lnTo>
                  <a:lnTo>
                    <a:pt x="234" y="85"/>
                  </a:lnTo>
                  <a:lnTo>
                    <a:pt x="237" y="97"/>
                  </a:lnTo>
                  <a:lnTo>
                    <a:pt x="239" y="109"/>
                  </a:lnTo>
                  <a:lnTo>
                    <a:pt x="240" y="120"/>
                  </a:lnTo>
                  <a:lnTo>
                    <a:pt x="240" y="120"/>
                  </a:lnTo>
                  <a:lnTo>
                    <a:pt x="239" y="133"/>
                  </a:lnTo>
                  <a:lnTo>
                    <a:pt x="237" y="145"/>
                  </a:lnTo>
                  <a:lnTo>
                    <a:pt x="234" y="156"/>
                  </a:lnTo>
                  <a:lnTo>
                    <a:pt x="230" y="168"/>
                  </a:lnTo>
                  <a:lnTo>
                    <a:pt x="226" y="177"/>
                  </a:lnTo>
                  <a:lnTo>
                    <a:pt x="220" y="188"/>
                  </a:lnTo>
                  <a:lnTo>
                    <a:pt x="213" y="196"/>
                  </a:lnTo>
                  <a:lnTo>
                    <a:pt x="204" y="206"/>
                  </a:lnTo>
                  <a:lnTo>
                    <a:pt x="196" y="213"/>
                  </a:lnTo>
                  <a:lnTo>
                    <a:pt x="186" y="220"/>
                  </a:lnTo>
                  <a:lnTo>
                    <a:pt x="177" y="226"/>
                  </a:lnTo>
                  <a:lnTo>
                    <a:pt x="166" y="231"/>
                  </a:lnTo>
                  <a:lnTo>
                    <a:pt x="156" y="236"/>
                  </a:lnTo>
                  <a:lnTo>
                    <a:pt x="144" y="238"/>
                  </a:lnTo>
                  <a:lnTo>
                    <a:pt x="132" y="240"/>
                  </a:lnTo>
                  <a:lnTo>
                    <a:pt x="120" y="240"/>
                  </a:lnTo>
                  <a:lnTo>
                    <a:pt x="120" y="240"/>
                  </a:lnTo>
                  <a:close/>
                  <a:moveTo>
                    <a:pt x="120" y="50"/>
                  </a:moveTo>
                  <a:lnTo>
                    <a:pt x="120" y="50"/>
                  </a:lnTo>
                  <a:lnTo>
                    <a:pt x="113" y="52"/>
                  </a:lnTo>
                  <a:lnTo>
                    <a:pt x="106" y="53"/>
                  </a:lnTo>
                  <a:lnTo>
                    <a:pt x="93" y="56"/>
                  </a:lnTo>
                  <a:lnTo>
                    <a:pt x="81" y="62"/>
                  </a:lnTo>
                  <a:lnTo>
                    <a:pt x="70" y="72"/>
                  </a:lnTo>
                  <a:lnTo>
                    <a:pt x="62" y="81"/>
                  </a:lnTo>
                  <a:lnTo>
                    <a:pt x="56" y="93"/>
                  </a:lnTo>
                  <a:lnTo>
                    <a:pt x="51" y="106"/>
                  </a:lnTo>
                  <a:lnTo>
                    <a:pt x="50" y="113"/>
                  </a:lnTo>
                  <a:lnTo>
                    <a:pt x="50" y="120"/>
                  </a:lnTo>
                  <a:lnTo>
                    <a:pt x="50" y="120"/>
                  </a:lnTo>
                  <a:lnTo>
                    <a:pt x="50" y="128"/>
                  </a:lnTo>
                  <a:lnTo>
                    <a:pt x="51" y="135"/>
                  </a:lnTo>
                  <a:lnTo>
                    <a:pt x="56" y="148"/>
                  </a:lnTo>
                  <a:lnTo>
                    <a:pt x="62" y="160"/>
                  </a:lnTo>
                  <a:lnTo>
                    <a:pt x="70" y="170"/>
                  </a:lnTo>
                  <a:lnTo>
                    <a:pt x="81" y="179"/>
                  </a:lnTo>
                  <a:lnTo>
                    <a:pt x="93" y="186"/>
                  </a:lnTo>
                  <a:lnTo>
                    <a:pt x="106" y="189"/>
                  </a:lnTo>
                  <a:lnTo>
                    <a:pt x="113" y="190"/>
                  </a:lnTo>
                  <a:lnTo>
                    <a:pt x="120" y="190"/>
                  </a:lnTo>
                  <a:lnTo>
                    <a:pt x="120" y="190"/>
                  </a:lnTo>
                  <a:lnTo>
                    <a:pt x="127" y="190"/>
                  </a:lnTo>
                  <a:lnTo>
                    <a:pt x="134" y="189"/>
                  </a:lnTo>
                  <a:lnTo>
                    <a:pt x="147" y="186"/>
                  </a:lnTo>
                  <a:lnTo>
                    <a:pt x="159" y="179"/>
                  </a:lnTo>
                  <a:lnTo>
                    <a:pt x="170" y="170"/>
                  </a:lnTo>
                  <a:lnTo>
                    <a:pt x="178" y="160"/>
                  </a:lnTo>
                  <a:lnTo>
                    <a:pt x="184" y="148"/>
                  </a:lnTo>
                  <a:lnTo>
                    <a:pt x="189" y="135"/>
                  </a:lnTo>
                  <a:lnTo>
                    <a:pt x="190" y="128"/>
                  </a:lnTo>
                  <a:lnTo>
                    <a:pt x="190" y="120"/>
                  </a:lnTo>
                  <a:lnTo>
                    <a:pt x="190" y="120"/>
                  </a:lnTo>
                  <a:lnTo>
                    <a:pt x="190" y="113"/>
                  </a:lnTo>
                  <a:lnTo>
                    <a:pt x="189" y="106"/>
                  </a:lnTo>
                  <a:lnTo>
                    <a:pt x="184" y="93"/>
                  </a:lnTo>
                  <a:lnTo>
                    <a:pt x="178" y="81"/>
                  </a:lnTo>
                  <a:lnTo>
                    <a:pt x="170" y="72"/>
                  </a:lnTo>
                  <a:lnTo>
                    <a:pt x="159" y="62"/>
                  </a:lnTo>
                  <a:lnTo>
                    <a:pt x="147" y="56"/>
                  </a:lnTo>
                  <a:lnTo>
                    <a:pt x="134" y="53"/>
                  </a:lnTo>
                  <a:lnTo>
                    <a:pt x="127" y="52"/>
                  </a:lnTo>
                  <a:lnTo>
                    <a:pt x="120" y="50"/>
                  </a:lnTo>
                  <a:lnTo>
                    <a:pt x="12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62" name="그룹 61"/>
          <p:cNvGrpSpPr/>
          <p:nvPr/>
        </p:nvGrpSpPr>
        <p:grpSpPr>
          <a:xfrm>
            <a:off x="1700747" y="3089743"/>
            <a:ext cx="480820" cy="352217"/>
            <a:chOff x="4185844" y="5654656"/>
            <a:chExt cx="795338" cy="582613"/>
          </a:xfrm>
        </p:grpSpPr>
        <p:sp>
          <p:nvSpPr>
            <p:cNvPr id="63" name="Freeform 109"/>
            <p:cNvSpPr/>
            <p:nvPr/>
          </p:nvSpPr>
          <p:spPr bwMode="auto">
            <a:xfrm>
              <a:off x="4412856" y="5667356"/>
              <a:ext cx="555625" cy="557213"/>
            </a:xfrm>
            <a:custGeom>
              <a:avLst/>
              <a:gdLst>
                <a:gd name="T0" fmla="*/ 1047 w 1050"/>
                <a:gd name="T1" fmla="*/ 536 h 1051"/>
                <a:gd name="T2" fmla="*/ 1043 w 1050"/>
                <a:gd name="T3" fmla="*/ 500 h 1051"/>
                <a:gd name="T4" fmla="*/ 1037 w 1050"/>
                <a:gd name="T5" fmla="*/ 468 h 1051"/>
                <a:gd name="T6" fmla="*/ 1024 w 1050"/>
                <a:gd name="T7" fmla="*/ 418 h 1051"/>
                <a:gd name="T8" fmla="*/ 996 w 1050"/>
                <a:gd name="T9" fmla="*/ 348 h 1051"/>
                <a:gd name="T10" fmla="*/ 962 w 1050"/>
                <a:gd name="T11" fmla="*/ 283 h 1051"/>
                <a:gd name="T12" fmla="*/ 919 w 1050"/>
                <a:gd name="T13" fmla="*/ 222 h 1051"/>
                <a:gd name="T14" fmla="*/ 868 w 1050"/>
                <a:gd name="T15" fmla="*/ 167 h 1051"/>
                <a:gd name="T16" fmla="*/ 812 w 1050"/>
                <a:gd name="T17" fmla="*/ 119 h 1051"/>
                <a:gd name="T18" fmla="*/ 751 w 1050"/>
                <a:gd name="T19" fmla="*/ 79 h 1051"/>
                <a:gd name="T20" fmla="*/ 683 w 1050"/>
                <a:gd name="T21" fmla="*/ 46 h 1051"/>
                <a:gd name="T22" fmla="*/ 610 w 1050"/>
                <a:gd name="T23" fmla="*/ 21 h 1051"/>
                <a:gd name="T24" fmla="*/ 536 w 1050"/>
                <a:gd name="T25" fmla="*/ 6 h 1051"/>
                <a:gd name="T26" fmla="*/ 457 w 1050"/>
                <a:gd name="T27" fmla="*/ 0 h 1051"/>
                <a:gd name="T28" fmla="*/ 457 w 1050"/>
                <a:gd name="T29" fmla="*/ 0 h 1051"/>
                <a:gd name="T30" fmla="*/ 388 w 1050"/>
                <a:gd name="T31" fmla="*/ 5 h 1051"/>
                <a:gd name="T32" fmla="*/ 322 w 1050"/>
                <a:gd name="T33" fmla="*/ 16 h 1051"/>
                <a:gd name="T34" fmla="*/ 258 w 1050"/>
                <a:gd name="T35" fmla="*/ 35 h 1051"/>
                <a:gd name="T36" fmla="*/ 197 w 1050"/>
                <a:gd name="T37" fmla="*/ 60 h 1051"/>
                <a:gd name="T38" fmla="*/ 142 w 1050"/>
                <a:gd name="T39" fmla="*/ 92 h 1051"/>
                <a:gd name="T40" fmla="*/ 111 w 1050"/>
                <a:gd name="T41" fmla="*/ 112 h 1051"/>
                <a:gd name="T42" fmla="*/ 88 w 1050"/>
                <a:gd name="T43" fmla="*/ 131 h 1051"/>
                <a:gd name="T44" fmla="*/ 58 w 1050"/>
                <a:gd name="T45" fmla="*/ 162 h 1051"/>
                <a:gd name="T46" fmla="*/ 34 w 1050"/>
                <a:gd name="T47" fmla="*/ 199 h 1051"/>
                <a:gd name="T48" fmla="*/ 16 w 1050"/>
                <a:gd name="T49" fmla="*/ 239 h 1051"/>
                <a:gd name="T50" fmla="*/ 4 w 1050"/>
                <a:gd name="T51" fmla="*/ 282 h 1051"/>
                <a:gd name="T52" fmla="*/ 0 w 1050"/>
                <a:gd name="T53" fmla="*/ 328 h 1051"/>
                <a:gd name="T54" fmla="*/ 5 w 1050"/>
                <a:gd name="T55" fmla="*/ 382 h 1051"/>
                <a:gd name="T56" fmla="*/ 32 w 1050"/>
                <a:gd name="T57" fmla="*/ 455 h 1051"/>
                <a:gd name="T58" fmla="*/ 77 w 1050"/>
                <a:gd name="T59" fmla="*/ 516 h 1051"/>
                <a:gd name="T60" fmla="*/ 139 w 1050"/>
                <a:gd name="T61" fmla="*/ 562 h 1051"/>
                <a:gd name="T62" fmla="*/ 213 w 1050"/>
                <a:gd name="T63" fmla="*/ 588 h 1051"/>
                <a:gd name="T64" fmla="*/ 457 w 1050"/>
                <a:gd name="T65" fmla="*/ 594 h 1051"/>
                <a:gd name="T66" fmla="*/ 457 w 1050"/>
                <a:gd name="T67" fmla="*/ 785 h 1051"/>
                <a:gd name="T68" fmla="*/ 469 w 1050"/>
                <a:gd name="T69" fmla="*/ 864 h 1051"/>
                <a:gd name="T70" fmla="*/ 502 w 1050"/>
                <a:gd name="T71" fmla="*/ 934 h 1051"/>
                <a:gd name="T72" fmla="*/ 553 w 1050"/>
                <a:gd name="T73" fmla="*/ 991 h 1051"/>
                <a:gd name="T74" fmla="*/ 619 w 1050"/>
                <a:gd name="T75" fmla="*/ 1030 h 1051"/>
                <a:gd name="T76" fmla="*/ 696 w 1050"/>
                <a:gd name="T77" fmla="*/ 1050 h 1051"/>
                <a:gd name="T78" fmla="*/ 739 w 1050"/>
                <a:gd name="T79" fmla="*/ 1050 h 1051"/>
                <a:gd name="T80" fmla="*/ 784 w 1050"/>
                <a:gd name="T81" fmla="*/ 1044 h 1051"/>
                <a:gd name="T82" fmla="*/ 825 w 1050"/>
                <a:gd name="T83" fmla="*/ 1030 h 1051"/>
                <a:gd name="T84" fmla="*/ 865 w 1050"/>
                <a:gd name="T85" fmla="*/ 1010 h 1051"/>
                <a:gd name="T86" fmla="*/ 900 w 1050"/>
                <a:gd name="T87" fmla="*/ 984 h 1051"/>
                <a:gd name="T88" fmla="*/ 930 w 1050"/>
                <a:gd name="T89" fmla="*/ 953 h 1051"/>
                <a:gd name="T90" fmla="*/ 948 w 1050"/>
                <a:gd name="T91" fmla="*/ 928 h 1051"/>
                <a:gd name="T92" fmla="*/ 970 w 1050"/>
                <a:gd name="T93" fmla="*/ 891 h 1051"/>
                <a:gd name="T94" fmla="*/ 1000 w 1050"/>
                <a:gd name="T95" fmla="*/ 833 h 1051"/>
                <a:gd name="T96" fmla="*/ 1022 w 1050"/>
                <a:gd name="T97" fmla="*/ 772 h 1051"/>
                <a:gd name="T98" fmla="*/ 1039 w 1050"/>
                <a:gd name="T99" fmla="*/ 707 h 1051"/>
                <a:gd name="T100" fmla="*/ 1049 w 1050"/>
                <a:gd name="T101" fmla="*/ 640 h 1051"/>
                <a:gd name="T102" fmla="*/ 1050 w 1050"/>
                <a:gd name="T103" fmla="*/ 59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0" h="1051">
                  <a:moveTo>
                    <a:pt x="1049" y="562"/>
                  </a:moveTo>
                  <a:lnTo>
                    <a:pt x="1049" y="562"/>
                  </a:lnTo>
                  <a:lnTo>
                    <a:pt x="1047" y="536"/>
                  </a:lnTo>
                  <a:lnTo>
                    <a:pt x="1047" y="536"/>
                  </a:lnTo>
                  <a:lnTo>
                    <a:pt x="1043" y="500"/>
                  </a:lnTo>
                  <a:lnTo>
                    <a:pt x="1043" y="500"/>
                  </a:lnTo>
                  <a:lnTo>
                    <a:pt x="1039" y="480"/>
                  </a:lnTo>
                  <a:lnTo>
                    <a:pt x="1039" y="480"/>
                  </a:lnTo>
                  <a:lnTo>
                    <a:pt x="1037" y="468"/>
                  </a:lnTo>
                  <a:lnTo>
                    <a:pt x="1037" y="468"/>
                  </a:lnTo>
                  <a:lnTo>
                    <a:pt x="1031" y="443"/>
                  </a:lnTo>
                  <a:lnTo>
                    <a:pt x="1024" y="418"/>
                  </a:lnTo>
                  <a:lnTo>
                    <a:pt x="1015" y="395"/>
                  </a:lnTo>
                  <a:lnTo>
                    <a:pt x="1007" y="371"/>
                  </a:lnTo>
                  <a:lnTo>
                    <a:pt x="996" y="348"/>
                  </a:lnTo>
                  <a:lnTo>
                    <a:pt x="986" y="326"/>
                  </a:lnTo>
                  <a:lnTo>
                    <a:pt x="974" y="304"/>
                  </a:lnTo>
                  <a:lnTo>
                    <a:pt x="962" y="283"/>
                  </a:lnTo>
                  <a:lnTo>
                    <a:pt x="948" y="262"/>
                  </a:lnTo>
                  <a:lnTo>
                    <a:pt x="933" y="241"/>
                  </a:lnTo>
                  <a:lnTo>
                    <a:pt x="919" y="222"/>
                  </a:lnTo>
                  <a:lnTo>
                    <a:pt x="903" y="203"/>
                  </a:lnTo>
                  <a:lnTo>
                    <a:pt x="886" y="184"/>
                  </a:lnTo>
                  <a:lnTo>
                    <a:pt x="868" y="167"/>
                  </a:lnTo>
                  <a:lnTo>
                    <a:pt x="850" y="150"/>
                  </a:lnTo>
                  <a:lnTo>
                    <a:pt x="831" y="135"/>
                  </a:lnTo>
                  <a:lnTo>
                    <a:pt x="812" y="119"/>
                  </a:lnTo>
                  <a:lnTo>
                    <a:pt x="792" y="105"/>
                  </a:lnTo>
                  <a:lnTo>
                    <a:pt x="771" y="91"/>
                  </a:lnTo>
                  <a:lnTo>
                    <a:pt x="751" y="79"/>
                  </a:lnTo>
                  <a:lnTo>
                    <a:pt x="728" y="67"/>
                  </a:lnTo>
                  <a:lnTo>
                    <a:pt x="705" y="55"/>
                  </a:lnTo>
                  <a:lnTo>
                    <a:pt x="683" y="46"/>
                  </a:lnTo>
                  <a:lnTo>
                    <a:pt x="659" y="36"/>
                  </a:lnTo>
                  <a:lnTo>
                    <a:pt x="635" y="28"/>
                  </a:lnTo>
                  <a:lnTo>
                    <a:pt x="610" y="21"/>
                  </a:lnTo>
                  <a:lnTo>
                    <a:pt x="587" y="15"/>
                  </a:lnTo>
                  <a:lnTo>
                    <a:pt x="561" y="10"/>
                  </a:lnTo>
                  <a:lnTo>
                    <a:pt x="536" y="6"/>
                  </a:lnTo>
                  <a:lnTo>
                    <a:pt x="510" y="3"/>
                  </a:lnTo>
                  <a:lnTo>
                    <a:pt x="483" y="2"/>
                  </a:lnTo>
                  <a:lnTo>
                    <a:pt x="457" y="0"/>
                  </a:lnTo>
                  <a:lnTo>
                    <a:pt x="457" y="0"/>
                  </a:lnTo>
                  <a:lnTo>
                    <a:pt x="457" y="0"/>
                  </a:lnTo>
                  <a:lnTo>
                    <a:pt x="457" y="0"/>
                  </a:lnTo>
                  <a:lnTo>
                    <a:pt x="434" y="2"/>
                  </a:lnTo>
                  <a:lnTo>
                    <a:pt x="411" y="3"/>
                  </a:lnTo>
                  <a:lnTo>
                    <a:pt x="388" y="5"/>
                  </a:lnTo>
                  <a:lnTo>
                    <a:pt x="366" y="8"/>
                  </a:lnTo>
                  <a:lnTo>
                    <a:pt x="343" y="11"/>
                  </a:lnTo>
                  <a:lnTo>
                    <a:pt x="322" y="16"/>
                  </a:lnTo>
                  <a:lnTo>
                    <a:pt x="301" y="22"/>
                  </a:lnTo>
                  <a:lnTo>
                    <a:pt x="279" y="28"/>
                  </a:lnTo>
                  <a:lnTo>
                    <a:pt x="258" y="35"/>
                  </a:lnTo>
                  <a:lnTo>
                    <a:pt x="238" y="43"/>
                  </a:lnTo>
                  <a:lnTo>
                    <a:pt x="218" y="51"/>
                  </a:lnTo>
                  <a:lnTo>
                    <a:pt x="197" y="60"/>
                  </a:lnTo>
                  <a:lnTo>
                    <a:pt x="178" y="70"/>
                  </a:lnTo>
                  <a:lnTo>
                    <a:pt x="159" y="81"/>
                  </a:lnTo>
                  <a:lnTo>
                    <a:pt x="142" y="92"/>
                  </a:lnTo>
                  <a:lnTo>
                    <a:pt x="123" y="104"/>
                  </a:lnTo>
                  <a:lnTo>
                    <a:pt x="123" y="104"/>
                  </a:lnTo>
                  <a:lnTo>
                    <a:pt x="111" y="112"/>
                  </a:lnTo>
                  <a:lnTo>
                    <a:pt x="99" y="121"/>
                  </a:lnTo>
                  <a:lnTo>
                    <a:pt x="99" y="121"/>
                  </a:lnTo>
                  <a:lnTo>
                    <a:pt x="88" y="131"/>
                  </a:lnTo>
                  <a:lnTo>
                    <a:pt x="77" y="140"/>
                  </a:lnTo>
                  <a:lnTo>
                    <a:pt x="67" y="151"/>
                  </a:lnTo>
                  <a:lnTo>
                    <a:pt x="58" y="162"/>
                  </a:lnTo>
                  <a:lnTo>
                    <a:pt x="49" y="174"/>
                  </a:lnTo>
                  <a:lnTo>
                    <a:pt x="41" y="186"/>
                  </a:lnTo>
                  <a:lnTo>
                    <a:pt x="34" y="199"/>
                  </a:lnTo>
                  <a:lnTo>
                    <a:pt x="26" y="212"/>
                  </a:lnTo>
                  <a:lnTo>
                    <a:pt x="20" y="225"/>
                  </a:lnTo>
                  <a:lnTo>
                    <a:pt x="16" y="239"/>
                  </a:lnTo>
                  <a:lnTo>
                    <a:pt x="11" y="253"/>
                  </a:lnTo>
                  <a:lnTo>
                    <a:pt x="7" y="268"/>
                  </a:lnTo>
                  <a:lnTo>
                    <a:pt x="4" y="282"/>
                  </a:lnTo>
                  <a:lnTo>
                    <a:pt x="1" y="297"/>
                  </a:lnTo>
                  <a:lnTo>
                    <a:pt x="0" y="313"/>
                  </a:lnTo>
                  <a:lnTo>
                    <a:pt x="0" y="328"/>
                  </a:lnTo>
                  <a:lnTo>
                    <a:pt x="0" y="328"/>
                  </a:lnTo>
                  <a:lnTo>
                    <a:pt x="1" y="355"/>
                  </a:lnTo>
                  <a:lnTo>
                    <a:pt x="5" y="382"/>
                  </a:lnTo>
                  <a:lnTo>
                    <a:pt x="12" y="406"/>
                  </a:lnTo>
                  <a:lnTo>
                    <a:pt x="20" y="431"/>
                  </a:lnTo>
                  <a:lnTo>
                    <a:pt x="32" y="455"/>
                  </a:lnTo>
                  <a:lnTo>
                    <a:pt x="45" y="477"/>
                  </a:lnTo>
                  <a:lnTo>
                    <a:pt x="61" y="497"/>
                  </a:lnTo>
                  <a:lnTo>
                    <a:pt x="77" y="516"/>
                  </a:lnTo>
                  <a:lnTo>
                    <a:pt x="96" y="534"/>
                  </a:lnTo>
                  <a:lnTo>
                    <a:pt x="118" y="549"/>
                  </a:lnTo>
                  <a:lnTo>
                    <a:pt x="139" y="562"/>
                  </a:lnTo>
                  <a:lnTo>
                    <a:pt x="163" y="573"/>
                  </a:lnTo>
                  <a:lnTo>
                    <a:pt x="187" y="582"/>
                  </a:lnTo>
                  <a:lnTo>
                    <a:pt x="213" y="588"/>
                  </a:lnTo>
                  <a:lnTo>
                    <a:pt x="239" y="593"/>
                  </a:lnTo>
                  <a:lnTo>
                    <a:pt x="266" y="594"/>
                  </a:lnTo>
                  <a:lnTo>
                    <a:pt x="457" y="594"/>
                  </a:lnTo>
                  <a:lnTo>
                    <a:pt x="457" y="594"/>
                  </a:lnTo>
                  <a:lnTo>
                    <a:pt x="457" y="785"/>
                  </a:lnTo>
                  <a:lnTo>
                    <a:pt x="457" y="785"/>
                  </a:lnTo>
                  <a:lnTo>
                    <a:pt x="459" y="813"/>
                  </a:lnTo>
                  <a:lnTo>
                    <a:pt x="462" y="839"/>
                  </a:lnTo>
                  <a:lnTo>
                    <a:pt x="469" y="864"/>
                  </a:lnTo>
                  <a:lnTo>
                    <a:pt x="478" y="889"/>
                  </a:lnTo>
                  <a:lnTo>
                    <a:pt x="489" y="911"/>
                  </a:lnTo>
                  <a:lnTo>
                    <a:pt x="502" y="934"/>
                  </a:lnTo>
                  <a:lnTo>
                    <a:pt x="518" y="954"/>
                  </a:lnTo>
                  <a:lnTo>
                    <a:pt x="535" y="973"/>
                  </a:lnTo>
                  <a:lnTo>
                    <a:pt x="553" y="991"/>
                  </a:lnTo>
                  <a:lnTo>
                    <a:pt x="574" y="1005"/>
                  </a:lnTo>
                  <a:lnTo>
                    <a:pt x="596" y="1019"/>
                  </a:lnTo>
                  <a:lnTo>
                    <a:pt x="619" y="1030"/>
                  </a:lnTo>
                  <a:lnTo>
                    <a:pt x="644" y="1039"/>
                  </a:lnTo>
                  <a:lnTo>
                    <a:pt x="670" y="1045"/>
                  </a:lnTo>
                  <a:lnTo>
                    <a:pt x="696" y="1050"/>
                  </a:lnTo>
                  <a:lnTo>
                    <a:pt x="723" y="1051"/>
                  </a:lnTo>
                  <a:lnTo>
                    <a:pt x="723" y="1051"/>
                  </a:lnTo>
                  <a:lnTo>
                    <a:pt x="739" y="1050"/>
                  </a:lnTo>
                  <a:lnTo>
                    <a:pt x="754" y="1049"/>
                  </a:lnTo>
                  <a:lnTo>
                    <a:pt x="768" y="1047"/>
                  </a:lnTo>
                  <a:lnTo>
                    <a:pt x="784" y="1044"/>
                  </a:lnTo>
                  <a:lnTo>
                    <a:pt x="798" y="1041"/>
                  </a:lnTo>
                  <a:lnTo>
                    <a:pt x="812" y="1036"/>
                  </a:lnTo>
                  <a:lnTo>
                    <a:pt x="825" y="1030"/>
                  </a:lnTo>
                  <a:lnTo>
                    <a:pt x="840" y="1024"/>
                  </a:lnTo>
                  <a:lnTo>
                    <a:pt x="853" y="1017"/>
                  </a:lnTo>
                  <a:lnTo>
                    <a:pt x="865" y="1010"/>
                  </a:lnTo>
                  <a:lnTo>
                    <a:pt x="876" y="1001"/>
                  </a:lnTo>
                  <a:lnTo>
                    <a:pt x="888" y="993"/>
                  </a:lnTo>
                  <a:lnTo>
                    <a:pt x="900" y="984"/>
                  </a:lnTo>
                  <a:lnTo>
                    <a:pt x="910" y="974"/>
                  </a:lnTo>
                  <a:lnTo>
                    <a:pt x="920" y="963"/>
                  </a:lnTo>
                  <a:lnTo>
                    <a:pt x="930" y="953"/>
                  </a:lnTo>
                  <a:lnTo>
                    <a:pt x="930" y="953"/>
                  </a:lnTo>
                  <a:lnTo>
                    <a:pt x="939" y="941"/>
                  </a:lnTo>
                  <a:lnTo>
                    <a:pt x="948" y="928"/>
                  </a:lnTo>
                  <a:lnTo>
                    <a:pt x="948" y="928"/>
                  </a:lnTo>
                  <a:lnTo>
                    <a:pt x="959" y="910"/>
                  </a:lnTo>
                  <a:lnTo>
                    <a:pt x="970" y="891"/>
                  </a:lnTo>
                  <a:lnTo>
                    <a:pt x="981" y="872"/>
                  </a:lnTo>
                  <a:lnTo>
                    <a:pt x="990" y="853"/>
                  </a:lnTo>
                  <a:lnTo>
                    <a:pt x="1000" y="833"/>
                  </a:lnTo>
                  <a:lnTo>
                    <a:pt x="1008" y="813"/>
                  </a:lnTo>
                  <a:lnTo>
                    <a:pt x="1015" y="792"/>
                  </a:lnTo>
                  <a:lnTo>
                    <a:pt x="1022" y="772"/>
                  </a:lnTo>
                  <a:lnTo>
                    <a:pt x="1030" y="751"/>
                  </a:lnTo>
                  <a:lnTo>
                    <a:pt x="1034" y="729"/>
                  </a:lnTo>
                  <a:lnTo>
                    <a:pt x="1039" y="707"/>
                  </a:lnTo>
                  <a:lnTo>
                    <a:pt x="1043" y="686"/>
                  </a:lnTo>
                  <a:lnTo>
                    <a:pt x="1046" y="663"/>
                  </a:lnTo>
                  <a:lnTo>
                    <a:pt x="1049" y="640"/>
                  </a:lnTo>
                  <a:lnTo>
                    <a:pt x="1050" y="617"/>
                  </a:lnTo>
                  <a:lnTo>
                    <a:pt x="1050" y="594"/>
                  </a:lnTo>
                  <a:lnTo>
                    <a:pt x="1050" y="594"/>
                  </a:lnTo>
                  <a:lnTo>
                    <a:pt x="1049" y="562"/>
                  </a:lnTo>
                  <a:lnTo>
                    <a:pt x="1049" y="5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Freeform 110"/>
            <p:cNvSpPr>
              <a:spLocks noEditPoints="1"/>
            </p:cNvSpPr>
            <p:nvPr/>
          </p:nvSpPr>
          <p:spPr bwMode="auto">
            <a:xfrm>
              <a:off x="4398569" y="5654656"/>
              <a:ext cx="582613" cy="582613"/>
            </a:xfrm>
            <a:custGeom>
              <a:avLst/>
              <a:gdLst>
                <a:gd name="T0" fmla="*/ 689 w 1100"/>
                <a:gd name="T1" fmla="*/ 1095 h 1101"/>
                <a:gd name="T2" fmla="*/ 563 w 1100"/>
                <a:gd name="T3" fmla="*/ 1035 h 1101"/>
                <a:gd name="T4" fmla="*/ 470 w 1100"/>
                <a:gd name="T5" fmla="*/ 896 h 1101"/>
                <a:gd name="T6" fmla="*/ 457 w 1100"/>
                <a:gd name="T7" fmla="*/ 810 h 1101"/>
                <a:gd name="T8" fmla="*/ 247 w 1100"/>
                <a:gd name="T9" fmla="*/ 640 h 1101"/>
                <a:gd name="T10" fmla="*/ 129 w 1100"/>
                <a:gd name="T11" fmla="*/ 594 h 1101"/>
                <a:gd name="T12" fmla="*/ 23 w 1100"/>
                <a:gd name="T13" fmla="*/ 466 h 1101"/>
                <a:gd name="T14" fmla="*/ 0 w 1100"/>
                <a:gd name="T15" fmla="*/ 367 h 1101"/>
                <a:gd name="T16" fmla="*/ 7 w 1100"/>
                <a:gd name="T17" fmla="*/ 288 h 1101"/>
                <a:gd name="T18" fmla="*/ 44 w 1100"/>
                <a:gd name="T19" fmla="*/ 200 h 1101"/>
                <a:gd name="T20" fmla="*/ 108 w 1100"/>
                <a:gd name="T21" fmla="*/ 126 h 1101"/>
                <a:gd name="T22" fmla="*/ 174 w 1100"/>
                <a:gd name="T23" fmla="*/ 84 h 1101"/>
                <a:gd name="T24" fmla="*/ 300 w 1100"/>
                <a:gd name="T25" fmla="*/ 28 h 1101"/>
                <a:gd name="T26" fmla="*/ 435 w 1100"/>
                <a:gd name="T27" fmla="*/ 3 h 1101"/>
                <a:gd name="T28" fmla="*/ 561 w 1100"/>
                <a:gd name="T29" fmla="*/ 6 h 1101"/>
                <a:gd name="T30" fmla="*/ 714 w 1100"/>
                <a:gd name="T31" fmla="*/ 46 h 1101"/>
                <a:gd name="T32" fmla="*/ 852 w 1100"/>
                <a:gd name="T33" fmla="*/ 124 h 1101"/>
                <a:gd name="T34" fmla="*/ 948 w 1100"/>
                <a:gd name="T35" fmla="*/ 213 h 1101"/>
                <a:gd name="T36" fmla="*/ 1034 w 1100"/>
                <a:gd name="T37" fmla="*/ 341 h 1101"/>
                <a:gd name="T38" fmla="*/ 1085 w 1100"/>
                <a:gd name="T39" fmla="*/ 488 h 1101"/>
                <a:gd name="T40" fmla="*/ 1097 w 1100"/>
                <a:gd name="T41" fmla="*/ 559 h 1101"/>
                <a:gd name="T42" fmla="*/ 1100 w 1100"/>
                <a:gd name="T43" fmla="*/ 643 h 1101"/>
                <a:gd name="T44" fmla="*/ 1079 w 1100"/>
                <a:gd name="T45" fmla="*/ 779 h 1101"/>
                <a:gd name="T46" fmla="*/ 1028 w 1100"/>
                <a:gd name="T47" fmla="*/ 908 h 1101"/>
                <a:gd name="T48" fmla="*/ 974 w 1100"/>
                <a:gd name="T49" fmla="*/ 993 h 1101"/>
                <a:gd name="T50" fmla="*/ 914 w 1100"/>
                <a:gd name="T51" fmla="*/ 1049 h 1101"/>
                <a:gd name="T52" fmla="*/ 828 w 1100"/>
                <a:gd name="T53" fmla="*/ 1089 h 1101"/>
                <a:gd name="T54" fmla="*/ 748 w 1100"/>
                <a:gd name="T55" fmla="*/ 1101 h 1101"/>
                <a:gd name="T56" fmla="*/ 397 w 1100"/>
                <a:gd name="T57" fmla="*/ 57 h 1101"/>
                <a:gd name="T58" fmla="*/ 275 w 1100"/>
                <a:gd name="T59" fmla="*/ 90 h 1101"/>
                <a:gd name="T60" fmla="*/ 162 w 1100"/>
                <a:gd name="T61" fmla="*/ 149 h 1101"/>
                <a:gd name="T62" fmla="*/ 139 w 1100"/>
                <a:gd name="T63" fmla="*/ 165 h 1101"/>
                <a:gd name="T64" fmla="*/ 86 w 1100"/>
                <a:gd name="T65" fmla="*/ 226 h 1101"/>
                <a:gd name="T66" fmla="*/ 56 w 1100"/>
                <a:gd name="T67" fmla="*/ 300 h 1101"/>
                <a:gd name="T68" fmla="*/ 51 w 1100"/>
                <a:gd name="T69" fmla="*/ 378 h 1101"/>
                <a:gd name="T70" fmla="*/ 105 w 1100"/>
                <a:gd name="T71" fmla="*/ 506 h 1101"/>
                <a:gd name="T72" fmla="*/ 220 w 1100"/>
                <a:gd name="T73" fmla="*/ 583 h 1101"/>
                <a:gd name="T74" fmla="*/ 487 w 1100"/>
                <a:gd name="T75" fmla="*/ 594 h 1101"/>
                <a:gd name="T76" fmla="*/ 506 w 1100"/>
                <a:gd name="T77" fmla="*/ 614 h 1101"/>
                <a:gd name="T78" fmla="*/ 518 w 1100"/>
                <a:gd name="T79" fmla="*/ 882 h 1101"/>
                <a:gd name="T80" fmla="*/ 595 w 1100"/>
                <a:gd name="T81" fmla="*/ 996 h 1101"/>
                <a:gd name="T82" fmla="*/ 723 w 1100"/>
                <a:gd name="T83" fmla="*/ 1050 h 1101"/>
                <a:gd name="T84" fmla="*/ 802 w 1100"/>
                <a:gd name="T85" fmla="*/ 1045 h 1101"/>
                <a:gd name="T86" fmla="*/ 875 w 1100"/>
                <a:gd name="T87" fmla="*/ 1015 h 1101"/>
                <a:gd name="T88" fmla="*/ 936 w 1100"/>
                <a:gd name="T89" fmla="*/ 961 h 1101"/>
                <a:gd name="T90" fmla="*/ 951 w 1100"/>
                <a:gd name="T91" fmla="*/ 939 h 1101"/>
                <a:gd name="T92" fmla="*/ 1011 w 1100"/>
                <a:gd name="T93" fmla="*/ 827 h 1101"/>
                <a:gd name="T94" fmla="*/ 1044 w 1100"/>
                <a:gd name="T95" fmla="*/ 705 h 1101"/>
                <a:gd name="T96" fmla="*/ 1049 w 1100"/>
                <a:gd name="T97" fmla="*/ 589 h 1101"/>
                <a:gd name="T98" fmla="*/ 1039 w 1100"/>
                <a:gd name="T99" fmla="*/ 510 h 1101"/>
                <a:gd name="T100" fmla="*/ 1017 w 1100"/>
                <a:gd name="T101" fmla="*/ 428 h 1101"/>
                <a:gd name="T102" fmla="*/ 951 w 1100"/>
                <a:gd name="T103" fmla="*/ 298 h 1101"/>
                <a:gd name="T104" fmla="*/ 856 w 1100"/>
                <a:gd name="T105" fmla="*/ 193 h 1101"/>
                <a:gd name="T106" fmla="*/ 739 w 1100"/>
                <a:gd name="T107" fmla="*/ 113 h 1101"/>
                <a:gd name="T108" fmla="*/ 603 w 1100"/>
                <a:gd name="T109" fmla="*/ 65 h 1101"/>
                <a:gd name="T110" fmla="*/ 482 w 1100"/>
                <a:gd name="T111" fmla="*/ 5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0" h="1101">
                  <a:moveTo>
                    <a:pt x="748" y="1101"/>
                  </a:moveTo>
                  <a:lnTo>
                    <a:pt x="748" y="1101"/>
                  </a:lnTo>
                  <a:lnTo>
                    <a:pt x="733" y="1100"/>
                  </a:lnTo>
                  <a:lnTo>
                    <a:pt x="719" y="1099"/>
                  </a:lnTo>
                  <a:lnTo>
                    <a:pt x="703" y="1098"/>
                  </a:lnTo>
                  <a:lnTo>
                    <a:pt x="689" y="1095"/>
                  </a:lnTo>
                  <a:lnTo>
                    <a:pt x="676" y="1092"/>
                  </a:lnTo>
                  <a:lnTo>
                    <a:pt x="662" y="1088"/>
                  </a:lnTo>
                  <a:lnTo>
                    <a:pt x="634" y="1077"/>
                  </a:lnTo>
                  <a:lnTo>
                    <a:pt x="609" y="1066"/>
                  </a:lnTo>
                  <a:lnTo>
                    <a:pt x="586" y="1051"/>
                  </a:lnTo>
                  <a:lnTo>
                    <a:pt x="563" y="1035"/>
                  </a:lnTo>
                  <a:lnTo>
                    <a:pt x="542" y="1016"/>
                  </a:lnTo>
                  <a:lnTo>
                    <a:pt x="524" y="994"/>
                  </a:lnTo>
                  <a:lnTo>
                    <a:pt x="506" y="973"/>
                  </a:lnTo>
                  <a:lnTo>
                    <a:pt x="492" y="948"/>
                  </a:lnTo>
                  <a:lnTo>
                    <a:pt x="480" y="923"/>
                  </a:lnTo>
                  <a:lnTo>
                    <a:pt x="470" y="896"/>
                  </a:lnTo>
                  <a:lnTo>
                    <a:pt x="466" y="883"/>
                  </a:lnTo>
                  <a:lnTo>
                    <a:pt x="463" y="868"/>
                  </a:lnTo>
                  <a:lnTo>
                    <a:pt x="460" y="854"/>
                  </a:lnTo>
                  <a:lnTo>
                    <a:pt x="459" y="840"/>
                  </a:lnTo>
                  <a:lnTo>
                    <a:pt x="457" y="825"/>
                  </a:lnTo>
                  <a:lnTo>
                    <a:pt x="457" y="810"/>
                  </a:lnTo>
                  <a:lnTo>
                    <a:pt x="457" y="644"/>
                  </a:lnTo>
                  <a:lnTo>
                    <a:pt x="291" y="644"/>
                  </a:lnTo>
                  <a:lnTo>
                    <a:pt x="291" y="644"/>
                  </a:lnTo>
                  <a:lnTo>
                    <a:pt x="276" y="644"/>
                  </a:lnTo>
                  <a:lnTo>
                    <a:pt x="262" y="643"/>
                  </a:lnTo>
                  <a:lnTo>
                    <a:pt x="247" y="640"/>
                  </a:lnTo>
                  <a:lnTo>
                    <a:pt x="233" y="638"/>
                  </a:lnTo>
                  <a:lnTo>
                    <a:pt x="219" y="635"/>
                  </a:lnTo>
                  <a:lnTo>
                    <a:pt x="205" y="631"/>
                  </a:lnTo>
                  <a:lnTo>
                    <a:pt x="178" y="621"/>
                  </a:lnTo>
                  <a:lnTo>
                    <a:pt x="152" y="608"/>
                  </a:lnTo>
                  <a:lnTo>
                    <a:pt x="129" y="594"/>
                  </a:lnTo>
                  <a:lnTo>
                    <a:pt x="106" y="578"/>
                  </a:lnTo>
                  <a:lnTo>
                    <a:pt x="86" y="559"/>
                  </a:lnTo>
                  <a:lnTo>
                    <a:pt x="67" y="538"/>
                  </a:lnTo>
                  <a:lnTo>
                    <a:pt x="50" y="516"/>
                  </a:lnTo>
                  <a:lnTo>
                    <a:pt x="35" y="492"/>
                  </a:lnTo>
                  <a:lnTo>
                    <a:pt x="23" y="466"/>
                  </a:lnTo>
                  <a:lnTo>
                    <a:pt x="13" y="440"/>
                  </a:lnTo>
                  <a:lnTo>
                    <a:pt x="10" y="426"/>
                  </a:lnTo>
                  <a:lnTo>
                    <a:pt x="6" y="411"/>
                  </a:lnTo>
                  <a:lnTo>
                    <a:pt x="4" y="397"/>
                  </a:lnTo>
                  <a:lnTo>
                    <a:pt x="2" y="383"/>
                  </a:lnTo>
                  <a:lnTo>
                    <a:pt x="0" y="367"/>
                  </a:lnTo>
                  <a:lnTo>
                    <a:pt x="0" y="353"/>
                  </a:lnTo>
                  <a:lnTo>
                    <a:pt x="0" y="353"/>
                  </a:lnTo>
                  <a:lnTo>
                    <a:pt x="0" y="336"/>
                  </a:lnTo>
                  <a:lnTo>
                    <a:pt x="2" y="320"/>
                  </a:lnTo>
                  <a:lnTo>
                    <a:pt x="4" y="304"/>
                  </a:lnTo>
                  <a:lnTo>
                    <a:pt x="7" y="288"/>
                  </a:lnTo>
                  <a:lnTo>
                    <a:pt x="11" y="272"/>
                  </a:lnTo>
                  <a:lnTo>
                    <a:pt x="16" y="257"/>
                  </a:lnTo>
                  <a:lnTo>
                    <a:pt x="22" y="243"/>
                  </a:lnTo>
                  <a:lnTo>
                    <a:pt x="29" y="227"/>
                  </a:lnTo>
                  <a:lnTo>
                    <a:pt x="36" y="213"/>
                  </a:lnTo>
                  <a:lnTo>
                    <a:pt x="44" y="200"/>
                  </a:lnTo>
                  <a:lnTo>
                    <a:pt x="53" y="186"/>
                  </a:lnTo>
                  <a:lnTo>
                    <a:pt x="62" y="173"/>
                  </a:lnTo>
                  <a:lnTo>
                    <a:pt x="73" y="161"/>
                  </a:lnTo>
                  <a:lnTo>
                    <a:pt x="83" y="149"/>
                  </a:lnTo>
                  <a:lnTo>
                    <a:pt x="95" y="137"/>
                  </a:lnTo>
                  <a:lnTo>
                    <a:pt x="108" y="126"/>
                  </a:lnTo>
                  <a:lnTo>
                    <a:pt x="108" y="126"/>
                  </a:lnTo>
                  <a:lnTo>
                    <a:pt x="121" y="117"/>
                  </a:lnTo>
                  <a:lnTo>
                    <a:pt x="135" y="107"/>
                  </a:lnTo>
                  <a:lnTo>
                    <a:pt x="135" y="107"/>
                  </a:lnTo>
                  <a:lnTo>
                    <a:pt x="154" y="95"/>
                  </a:lnTo>
                  <a:lnTo>
                    <a:pt x="174" y="84"/>
                  </a:lnTo>
                  <a:lnTo>
                    <a:pt x="194" y="72"/>
                  </a:lnTo>
                  <a:lnTo>
                    <a:pt x="214" y="61"/>
                  </a:lnTo>
                  <a:lnTo>
                    <a:pt x="235" y="52"/>
                  </a:lnTo>
                  <a:lnTo>
                    <a:pt x="257" y="43"/>
                  </a:lnTo>
                  <a:lnTo>
                    <a:pt x="278" y="35"/>
                  </a:lnTo>
                  <a:lnTo>
                    <a:pt x="300" y="28"/>
                  </a:lnTo>
                  <a:lnTo>
                    <a:pt x="322" y="22"/>
                  </a:lnTo>
                  <a:lnTo>
                    <a:pt x="345" y="16"/>
                  </a:lnTo>
                  <a:lnTo>
                    <a:pt x="367" y="11"/>
                  </a:lnTo>
                  <a:lnTo>
                    <a:pt x="390" y="8"/>
                  </a:lnTo>
                  <a:lnTo>
                    <a:pt x="412" y="5"/>
                  </a:lnTo>
                  <a:lnTo>
                    <a:pt x="435" y="3"/>
                  </a:lnTo>
                  <a:lnTo>
                    <a:pt x="459" y="2"/>
                  </a:lnTo>
                  <a:lnTo>
                    <a:pt x="482" y="0"/>
                  </a:lnTo>
                  <a:lnTo>
                    <a:pt x="482" y="0"/>
                  </a:lnTo>
                  <a:lnTo>
                    <a:pt x="508" y="2"/>
                  </a:lnTo>
                  <a:lnTo>
                    <a:pt x="535" y="3"/>
                  </a:lnTo>
                  <a:lnTo>
                    <a:pt x="561" y="6"/>
                  </a:lnTo>
                  <a:lnTo>
                    <a:pt x="587" y="10"/>
                  </a:lnTo>
                  <a:lnTo>
                    <a:pt x="613" y="15"/>
                  </a:lnTo>
                  <a:lnTo>
                    <a:pt x="639" y="22"/>
                  </a:lnTo>
                  <a:lnTo>
                    <a:pt x="664" y="29"/>
                  </a:lnTo>
                  <a:lnTo>
                    <a:pt x="689" y="37"/>
                  </a:lnTo>
                  <a:lnTo>
                    <a:pt x="714" y="46"/>
                  </a:lnTo>
                  <a:lnTo>
                    <a:pt x="738" y="56"/>
                  </a:lnTo>
                  <a:lnTo>
                    <a:pt x="761" y="68"/>
                  </a:lnTo>
                  <a:lnTo>
                    <a:pt x="785" y="80"/>
                  </a:lnTo>
                  <a:lnTo>
                    <a:pt x="808" y="94"/>
                  </a:lnTo>
                  <a:lnTo>
                    <a:pt x="830" y="109"/>
                  </a:lnTo>
                  <a:lnTo>
                    <a:pt x="852" y="124"/>
                  </a:lnTo>
                  <a:lnTo>
                    <a:pt x="873" y="141"/>
                  </a:lnTo>
                  <a:lnTo>
                    <a:pt x="873" y="141"/>
                  </a:lnTo>
                  <a:lnTo>
                    <a:pt x="892" y="157"/>
                  </a:lnTo>
                  <a:lnTo>
                    <a:pt x="912" y="175"/>
                  </a:lnTo>
                  <a:lnTo>
                    <a:pt x="930" y="193"/>
                  </a:lnTo>
                  <a:lnTo>
                    <a:pt x="948" y="213"/>
                  </a:lnTo>
                  <a:lnTo>
                    <a:pt x="964" y="232"/>
                  </a:lnTo>
                  <a:lnTo>
                    <a:pt x="980" y="253"/>
                  </a:lnTo>
                  <a:lnTo>
                    <a:pt x="995" y="275"/>
                  </a:lnTo>
                  <a:lnTo>
                    <a:pt x="1008" y="296"/>
                  </a:lnTo>
                  <a:lnTo>
                    <a:pt x="1021" y="319"/>
                  </a:lnTo>
                  <a:lnTo>
                    <a:pt x="1034" y="341"/>
                  </a:lnTo>
                  <a:lnTo>
                    <a:pt x="1045" y="365"/>
                  </a:lnTo>
                  <a:lnTo>
                    <a:pt x="1056" y="389"/>
                  </a:lnTo>
                  <a:lnTo>
                    <a:pt x="1064" y="412"/>
                  </a:lnTo>
                  <a:lnTo>
                    <a:pt x="1072" y="437"/>
                  </a:lnTo>
                  <a:lnTo>
                    <a:pt x="1079" y="462"/>
                  </a:lnTo>
                  <a:lnTo>
                    <a:pt x="1085" y="488"/>
                  </a:lnTo>
                  <a:lnTo>
                    <a:pt x="1085" y="488"/>
                  </a:lnTo>
                  <a:lnTo>
                    <a:pt x="1089" y="500"/>
                  </a:lnTo>
                  <a:lnTo>
                    <a:pt x="1089" y="500"/>
                  </a:lnTo>
                  <a:lnTo>
                    <a:pt x="1093" y="522"/>
                  </a:lnTo>
                  <a:lnTo>
                    <a:pt x="1093" y="522"/>
                  </a:lnTo>
                  <a:lnTo>
                    <a:pt x="1097" y="559"/>
                  </a:lnTo>
                  <a:lnTo>
                    <a:pt x="1097" y="559"/>
                  </a:lnTo>
                  <a:lnTo>
                    <a:pt x="1098" y="586"/>
                  </a:lnTo>
                  <a:lnTo>
                    <a:pt x="1098" y="586"/>
                  </a:lnTo>
                  <a:lnTo>
                    <a:pt x="1100" y="619"/>
                  </a:lnTo>
                  <a:lnTo>
                    <a:pt x="1100" y="619"/>
                  </a:lnTo>
                  <a:lnTo>
                    <a:pt x="1100" y="643"/>
                  </a:lnTo>
                  <a:lnTo>
                    <a:pt x="1098" y="665"/>
                  </a:lnTo>
                  <a:lnTo>
                    <a:pt x="1096" y="689"/>
                  </a:lnTo>
                  <a:lnTo>
                    <a:pt x="1093" y="712"/>
                  </a:lnTo>
                  <a:lnTo>
                    <a:pt x="1089" y="734"/>
                  </a:lnTo>
                  <a:lnTo>
                    <a:pt x="1084" y="757"/>
                  </a:lnTo>
                  <a:lnTo>
                    <a:pt x="1079" y="779"/>
                  </a:lnTo>
                  <a:lnTo>
                    <a:pt x="1072" y="801"/>
                  </a:lnTo>
                  <a:lnTo>
                    <a:pt x="1065" y="823"/>
                  </a:lnTo>
                  <a:lnTo>
                    <a:pt x="1058" y="845"/>
                  </a:lnTo>
                  <a:lnTo>
                    <a:pt x="1049" y="866"/>
                  </a:lnTo>
                  <a:lnTo>
                    <a:pt x="1039" y="886"/>
                  </a:lnTo>
                  <a:lnTo>
                    <a:pt x="1028" y="908"/>
                  </a:lnTo>
                  <a:lnTo>
                    <a:pt x="1018" y="928"/>
                  </a:lnTo>
                  <a:lnTo>
                    <a:pt x="1006" y="947"/>
                  </a:lnTo>
                  <a:lnTo>
                    <a:pt x="993" y="967"/>
                  </a:lnTo>
                  <a:lnTo>
                    <a:pt x="993" y="967"/>
                  </a:lnTo>
                  <a:lnTo>
                    <a:pt x="983" y="980"/>
                  </a:lnTo>
                  <a:lnTo>
                    <a:pt x="974" y="993"/>
                  </a:lnTo>
                  <a:lnTo>
                    <a:pt x="974" y="993"/>
                  </a:lnTo>
                  <a:lnTo>
                    <a:pt x="963" y="1005"/>
                  </a:lnTo>
                  <a:lnTo>
                    <a:pt x="952" y="1017"/>
                  </a:lnTo>
                  <a:lnTo>
                    <a:pt x="941" y="1029"/>
                  </a:lnTo>
                  <a:lnTo>
                    <a:pt x="928" y="1038"/>
                  </a:lnTo>
                  <a:lnTo>
                    <a:pt x="914" y="1049"/>
                  </a:lnTo>
                  <a:lnTo>
                    <a:pt x="901" y="1057"/>
                  </a:lnTo>
                  <a:lnTo>
                    <a:pt x="887" y="1066"/>
                  </a:lnTo>
                  <a:lnTo>
                    <a:pt x="873" y="1073"/>
                  </a:lnTo>
                  <a:lnTo>
                    <a:pt x="859" y="1079"/>
                  </a:lnTo>
                  <a:lnTo>
                    <a:pt x="843" y="1085"/>
                  </a:lnTo>
                  <a:lnTo>
                    <a:pt x="828" y="1089"/>
                  </a:lnTo>
                  <a:lnTo>
                    <a:pt x="812" y="1094"/>
                  </a:lnTo>
                  <a:lnTo>
                    <a:pt x="797" y="1096"/>
                  </a:lnTo>
                  <a:lnTo>
                    <a:pt x="780" y="1099"/>
                  </a:lnTo>
                  <a:lnTo>
                    <a:pt x="765" y="1100"/>
                  </a:lnTo>
                  <a:lnTo>
                    <a:pt x="748" y="1101"/>
                  </a:lnTo>
                  <a:lnTo>
                    <a:pt x="748" y="1101"/>
                  </a:lnTo>
                  <a:close/>
                  <a:moveTo>
                    <a:pt x="482" y="50"/>
                  </a:moveTo>
                  <a:lnTo>
                    <a:pt x="482" y="50"/>
                  </a:lnTo>
                  <a:lnTo>
                    <a:pt x="460" y="52"/>
                  </a:lnTo>
                  <a:lnTo>
                    <a:pt x="440" y="53"/>
                  </a:lnTo>
                  <a:lnTo>
                    <a:pt x="418" y="54"/>
                  </a:lnTo>
                  <a:lnTo>
                    <a:pt x="397" y="57"/>
                  </a:lnTo>
                  <a:lnTo>
                    <a:pt x="376" y="61"/>
                  </a:lnTo>
                  <a:lnTo>
                    <a:pt x="355" y="65"/>
                  </a:lnTo>
                  <a:lnTo>
                    <a:pt x="335" y="71"/>
                  </a:lnTo>
                  <a:lnTo>
                    <a:pt x="314" y="76"/>
                  </a:lnTo>
                  <a:lnTo>
                    <a:pt x="295" y="82"/>
                  </a:lnTo>
                  <a:lnTo>
                    <a:pt x="275" y="90"/>
                  </a:lnTo>
                  <a:lnTo>
                    <a:pt x="254" y="98"/>
                  </a:lnTo>
                  <a:lnTo>
                    <a:pt x="235" y="106"/>
                  </a:lnTo>
                  <a:lnTo>
                    <a:pt x="216" y="117"/>
                  </a:lnTo>
                  <a:lnTo>
                    <a:pt x="199" y="126"/>
                  </a:lnTo>
                  <a:lnTo>
                    <a:pt x="180" y="137"/>
                  </a:lnTo>
                  <a:lnTo>
                    <a:pt x="162" y="149"/>
                  </a:lnTo>
                  <a:lnTo>
                    <a:pt x="162" y="149"/>
                  </a:lnTo>
                  <a:lnTo>
                    <a:pt x="162" y="150"/>
                  </a:lnTo>
                  <a:lnTo>
                    <a:pt x="162" y="150"/>
                  </a:lnTo>
                  <a:lnTo>
                    <a:pt x="150" y="157"/>
                  </a:lnTo>
                  <a:lnTo>
                    <a:pt x="139" y="165"/>
                  </a:lnTo>
                  <a:lnTo>
                    <a:pt x="139" y="165"/>
                  </a:lnTo>
                  <a:lnTo>
                    <a:pt x="129" y="175"/>
                  </a:lnTo>
                  <a:lnTo>
                    <a:pt x="119" y="183"/>
                  </a:lnTo>
                  <a:lnTo>
                    <a:pt x="110" y="194"/>
                  </a:lnTo>
                  <a:lnTo>
                    <a:pt x="101" y="203"/>
                  </a:lnTo>
                  <a:lnTo>
                    <a:pt x="93" y="214"/>
                  </a:lnTo>
                  <a:lnTo>
                    <a:pt x="86" y="226"/>
                  </a:lnTo>
                  <a:lnTo>
                    <a:pt x="80" y="237"/>
                  </a:lnTo>
                  <a:lnTo>
                    <a:pt x="74" y="249"/>
                  </a:lnTo>
                  <a:lnTo>
                    <a:pt x="68" y="262"/>
                  </a:lnTo>
                  <a:lnTo>
                    <a:pt x="63" y="274"/>
                  </a:lnTo>
                  <a:lnTo>
                    <a:pt x="60" y="287"/>
                  </a:lnTo>
                  <a:lnTo>
                    <a:pt x="56" y="300"/>
                  </a:lnTo>
                  <a:lnTo>
                    <a:pt x="54" y="313"/>
                  </a:lnTo>
                  <a:lnTo>
                    <a:pt x="51" y="326"/>
                  </a:lnTo>
                  <a:lnTo>
                    <a:pt x="50" y="339"/>
                  </a:lnTo>
                  <a:lnTo>
                    <a:pt x="50" y="353"/>
                  </a:lnTo>
                  <a:lnTo>
                    <a:pt x="50" y="353"/>
                  </a:lnTo>
                  <a:lnTo>
                    <a:pt x="51" y="378"/>
                  </a:lnTo>
                  <a:lnTo>
                    <a:pt x="55" y="402"/>
                  </a:lnTo>
                  <a:lnTo>
                    <a:pt x="61" y="424"/>
                  </a:lnTo>
                  <a:lnTo>
                    <a:pt x="69" y="447"/>
                  </a:lnTo>
                  <a:lnTo>
                    <a:pt x="79" y="468"/>
                  </a:lnTo>
                  <a:lnTo>
                    <a:pt x="92" y="487"/>
                  </a:lnTo>
                  <a:lnTo>
                    <a:pt x="105" y="506"/>
                  </a:lnTo>
                  <a:lnTo>
                    <a:pt x="120" y="523"/>
                  </a:lnTo>
                  <a:lnTo>
                    <a:pt x="138" y="540"/>
                  </a:lnTo>
                  <a:lnTo>
                    <a:pt x="156" y="553"/>
                  </a:lnTo>
                  <a:lnTo>
                    <a:pt x="176" y="564"/>
                  </a:lnTo>
                  <a:lnTo>
                    <a:pt x="197" y="575"/>
                  </a:lnTo>
                  <a:lnTo>
                    <a:pt x="220" y="583"/>
                  </a:lnTo>
                  <a:lnTo>
                    <a:pt x="243" y="589"/>
                  </a:lnTo>
                  <a:lnTo>
                    <a:pt x="266" y="593"/>
                  </a:lnTo>
                  <a:lnTo>
                    <a:pt x="291" y="594"/>
                  </a:lnTo>
                  <a:lnTo>
                    <a:pt x="482" y="594"/>
                  </a:lnTo>
                  <a:lnTo>
                    <a:pt x="482" y="594"/>
                  </a:lnTo>
                  <a:lnTo>
                    <a:pt x="487" y="594"/>
                  </a:lnTo>
                  <a:lnTo>
                    <a:pt x="492" y="597"/>
                  </a:lnTo>
                  <a:lnTo>
                    <a:pt x="495" y="599"/>
                  </a:lnTo>
                  <a:lnTo>
                    <a:pt x="499" y="601"/>
                  </a:lnTo>
                  <a:lnTo>
                    <a:pt x="503" y="605"/>
                  </a:lnTo>
                  <a:lnTo>
                    <a:pt x="505" y="610"/>
                  </a:lnTo>
                  <a:lnTo>
                    <a:pt x="506" y="614"/>
                  </a:lnTo>
                  <a:lnTo>
                    <a:pt x="507" y="619"/>
                  </a:lnTo>
                  <a:lnTo>
                    <a:pt x="507" y="810"/>
                  </a:lnTo>
                  <a:lnTo>
                    <a:pt x="507" y="810"/>
                  </a:lnTo>
                  <a:lnTo>
                    <a:pt x="508" y="834"/>
                  </a:lnTo>
                  <a:lnTo>
                    <a:pt x="512" y="858"/>
                  </a:lnTo>
                  <a:lnTo>
                    <a:pt x="518" y="882"/>
                  </a:lnTo>
                  <a:lnTo>
                    <a:pt x="526" y="904"/>
                  </a:lnTo>
                  <a:lnTo>
                    <a:pt x="536" y="924"/>
                  </a:lnTo>
                  <a:lnTo>
                    <a:pt x="548" y="944"/>
                  </a:lnTo>
                  <a:lnTo>
                    <a:pt x="562" y="963"/>
                  </a:lnTo>
                  <a:lnTo>
                    <a:pt x="577" y="980"/>
                  </a:lnTo>
                  <a:lnTo>
                    <a:pt x="595" y="996"/>
                  </a:lnTo>
                  <a:lnTo>
                    <a:pt x="613" y="1010"/>
                  </a:lnTo>
                  <a:lnTo>
                    <a:pt x="633" y="1022"/>
                  </a:lnTo>
                  <a:lnTo>
                    <a:pt x="654" y="1032"/>
                  </a:lnTo>
                  <a:lnTo>
                    <a:pt x="676" y="1041"/>
                  </a:lnTo>
                  <a:lnTo>
                    <a:pt x="700" y="1047"/>
                  </a:lnTo>
                  <a:lnTo>
                    <a:pt x="723" y="1050"/>
                  </a:lnTo>
                  <a:lnTo>
                    <a:pt x="748" y="1051"/>
                  </a:lnTo>
                  <a:lnTo>
                    <a:pt x="748" y="1051"/>
                  </a:lnTo>
                  <a:lnTo>
                    <a:pt x="761" y="1050"/>
                  </a:lnTo>
                  <a:lnTo>
                    <a:pt x="776" y="1049"/>
                  </a:lnTo>
                  <a:lnTo>
                    <a:pt x="789" y="1048"/>
                  </a:lnTo>
                  <a:lnTo>
                    <a:pt x="802" y="1045"/>
                  </a:lnTo>
                  <a:lnTo>
                    <a:pt x="815" y="1042"/>
                  </a:lnTo>
                  <a:lnTo>
                    <a:pt x="827" y="1037"/>
                  </a:lnTo>
                  <a:lnTo>
                    <a:pt x="840" y="1034"/>
                  </a:lnTo>
                  <a:lnTo>
                    <a:pt x="852" y="1028"/>
                  </a:lnTo>
                  <a:lnTo>
                    <a:pt x="863" y="1022"/>
                  </a:lnTo>
                  <a:lnTo>
                    <a:pt x="875" y="1015"/>
                  </a:lnTo>
                  <a:lnTo>
                    <a:pt x="886" y="1007"/>
                  </a:lnTo>
                  <a:lnTo>
                    <a:pt x="897" y="999"/>
                  </a:lnTo>
                  <a:lnTo>
                    <a:pt x="907" y="991"/>
                  </a:lnTo>
                  <a:lnTo>
                    <a:pt x="917" y="981"/>
                  </a:lnTo>
                  <a:lnTo>
                    <a:pt x="926" y="972"/>
                  </a:lnTo>
                  <a:lnTo>
                    <a:pt x="936" y="961"/>
                  </a:lnTo>
                  <a:lnTo>
                    <a:pt x="936" y="961"/>
                  </a:lnTo>
                  <a:lnTo>
                    <a:pt x="943" y="950"/>
                  </a:lnTo>
                  <a:lnTo>
                    <a:pt x="951" y="940"/>
                  </a:lnTo>
                  <a:lnTo>
                    <a:pt x="951" y="940"/>
                  </a:lnTo>
                  <a:lnTo>
                    <a:pt x="951" y="939"/>
                  </a:lnTo>
                  <a:lnTo>
                    <a:pt x="951" y="939"/>
                  </a:lnTo>
                  <a:lnTo>
                    <a:pt x="963" y="921"/>
                  </a:lnTo>
                  <a:lnTo>
                    <a:pt x="974" y="903"/>
                  </a:lnTo>
                  <a:lnTo>
                    <a:pt x="984" y="884"/>
                  </a:lnTo>
                  <a:lnTo>
                    <a:pt x="994" y="865"/>
                  </a:lnTo>
                  <a:lnTo>
                    <a:pt x="1003" y="846"/>
                  </a:lnTo>
                  <a:lnTo>
                    <a:pt x="1011" y="827"/>
                  </a:lnTo>
                  <a:lnTo>
                    <a:pt x="1018" y="807"/>
                  </a:lnTo>
                  <a:lnTo>
                    <a:pt x="1025" y="787"/>
                  </a:lnTo>
                  <a:lnTo>
                    <a:pt x="1031" y="766"/>
                  </a:lnTo>
                  <a:lnTo>
                    <a:pt x="1036" y="746"/>
                  </a:lnTo>
                  <a:lnTo>
                    <a:pt x="1040" y="725"/>
                  </a:lnTo>
                  <a:lnTo>
                    <a:pt x="1044" y="705"/>
                  </a:lnTo>
                  <a:lnTo>
                    <a:pt x="1046" y="683"/>
                  </a:lnTo>
                  <a:lnTo>
                    <a:pt x="1049" y="662"/>
                  </a:lnTo>
                  <a:lnTo>
                    <a:pt x="1050" y="640"/>
                  </a:lnTo>
                  <a:lnTo>
                    <a:pt x="1050" y="619"/>
                  </a:lnTo>
                  <a:lnTo>
                    <a:pt x="1050" y="619"/>
                  </a:lnTo>
                  <a:lnTo>
                    <a:pt x="1049" y="589"/>
                  </a:lnTo>
                  <a:lnTo>
                    <a:pt x="1049" y="589"/>
                  </a:lnTo>
                  <a:lnTo>
                    <a:pt x="1047" y="563"/>
                  </a:lnTo>
                  <a:lnTo>
                    <a:pt x="1047" y="563"/>
                  </a:lnTo>
                  <a:lnTo>
                    <a:pt x="1043" y="530"/>
                  </a:lnTo>
                  <a:lnTo>
                    <a:pt x="1043" y="530"/>
                  </a:lnTo>
                  <a:lnTo>
                    <a:pt x="1039" y="510"/>
                  </a:lnTo>
                  <a:lnTo>
                    <a:pt x="1039" y="510"/>
                  </a:lnTo>
                  <a:lnTo>
                    <a:pt x="1037" y="498"/>
                  </a:lnTo>
                  <a:lnTo>
                    <a:pt x="1037" y="498"/>
                  </a:lnTo>
                  <a:lnTo>
                    <a:pt x="1031" y="474"/>
                  </a:lnTo>
                  <a:lnTo>
                    <a:pt x="1025" y="450"/>
                  </a:lnTo>
                  <a:lnTo>
                    <a:pt x="1017" y="428"/>
                  </a:lnTo>
                  <a:lnTo>
                    <a:pt x="1008" y="404"/>
                  </a:lnTo>
                  <a:lnTo>
                    <a:pt x="999" y="383"/>
                  </a:lnTo>
                  <a:lnTo>
                    <a:pt x="988" y="361"/>
                  </a:lnTo>
                  <a:lnTo>
                    <a:pt x="976" y="340"/>
                  </a:lnTo>
                  <a:lnTo>
                    <a:pt x="964" y="319"/>
                  </a:lnTo>
                  <a:lnTo>
                    <a:pt x="951" y="298"/>
                  </a:lnTo>
                  <a:lnTo>
                    <a:pt x="937" y="279"/>
                  </a:lnTo>
                  <a:lnTo>
                    <a:pt x="923" y="260"/>
                  </a:lnTo>
                  <a:lnTo>
                    <a:pt x="907" y="243"/>
                  </a:lnTo>
                  <a:lnTo>
                    <a:pt x="891" y="225"/>
                  </a:lnTo>
                  <a:lnTo>
                    <a:pt x="874" y="208"/>
                  </a:lnTo>
                  <a:lnTo>
                    <a:pt x="856" y="193"/>
                  </a:lnTo>
                  <a:lnTo>
                    <a:pt x="838" y="177"/>
                  </a:lnTo>
                  <a:lnTo>
                    <a:pt x="819" y="163"/>
                  </a:lnTo>
                  <a:lnTo>
                    <a:pt x="800" y="149"/>
                  </a:lnTo>
                  <a:lnTo>
                    <a:pt x="780" y="136"/>
                  </a:lnTo>
                  <a:lnTo>
                    <a:pt x="759" y="124"/>
                  </a:lnTo>
                  <a:lnTo>
                    <a:pt x="739" y="113"/>
                  </a:lnTo>
                  <a:lnTo>
                    <a:pt x="717" y="103"/>
                  </a:lnTo>
                  <a:lnTo>
                    <a:pt x="695" y="93"/>
                  </a:lnTo>
                  <a:lnTo>
                    <a:pt x="672" y="85"/>
                  </a:lnTo>
                  <a:lnTo>
                    <a:pt x="650" y="76"/>
                  </a:lnTo>
                  <a:lnTo>
                    <a:pt x="627" y="69"/>
                  </a:lnTo>
                  <a:lnTo>
                    <a:pt x="603" y="65"/>
                  </a:lnTo>
                  <a:lnTo>
                    <a:pt x="580" y="60"/>
                  </a:lnTo>
                  <a:lnTo>
                    <a:pt x="556" y="55"/>
                  </a:lnTo>
                  <a:lnTo>
                    <a:pt x="531" y="53"/>
                  </a:lnTo>
                  <a:lnTo>
                    <a:pt x="506" y="52"/>
                  </a:lnTo>
                  <a:lnTo>
                    <a:pt x="482" y="50"/>
                  </a:lnTo>
                  <a:lnTo>
                    <a:pt x="48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Freeform 111"/>
            <p:cNvSpPr/>
            <p:nvPr/>
          </p:nvSpPr>
          <p:spPr bwMode="auto">
            <a:xfrm>
              <a:off x="4481119" y="5803881"/>
              <a:ext cx="92075" cy="92075"/>
            </a:xfrm>
            <a:custGeom>
              <a:avLst/>
              <a:gdLst>
                <a:gd name="T0" fmla="*/ 175 w 175"/>
                <a:gd name="T1" fmla="*/ 88 h 174"/>
                <a:gd name="T2" fmla="*/ 173 w 175"/>
                <a:gd name="T3" fmla="*/ 104 h 174"/>
                <a:gd name="T4" fmla="*/ 168 w 175"/>
                <a:gd name="T5" fmla="*/ 121 h 174"/>
                <a:gd name="T6" fmla="*/ 160 w 175"/>
                <a:gd name="T7" fmla="*/ 136 h 174"/>
                <a:gd name="T8" fmla="*/ 149 w 175"/>
                <a:gd name="T9" fmla="*/ 149 h 174"/>
                <a:gd name="T10" fmla="*/ 136 w 175"/>
                <a:gd name="T11" fmla="*/ 160 h 174"/>
                <a:gd name="T12" fmla="*/ 121 w 175"/>
                <a:gd name="T13" fmla="*/ 168 h 174"/>
                <a:gd name="T14" fmla="*/ 105 w 175"/>
                <a:gd name="T15" fmla="*/ 173 h 174"/>
                <a:gd name="T16" fmla="*/ 88 w 175"/>
                <a:gd name="T17" fmla="*/ 174 h 174"/>
                <a:gd name="T18" fmla="*/ 78 w 175"/>
                <a:gd name="T19" fmla="*/ 174 h 174"/>
                <a:gd name="T20" fmla="*/ 61 w 175"/>
                <a:gd name="T21" fmla="*/ 171 h 174"/>
                <a:gd name="T22" fmla="*/ 46 w 175"/>
                <a:gd name="T23" fmla="*/ 164 h 174"/>
                <a:gd name="T24" fmla="*/ 32 w 175"/>
                <a:gd name="T25" fmla="*/ 155 h 174"/>
                <a:gd name="T26" fmla="*/ 20 w 175"/>
                <a:gd name="T27" fmla="*/ 143 h 174"/>
                <a:gd name="T28" fmla="*/ 10 w 175"/>
                <a:gd name="T29" fmla="*/ 129 h 174"/>
                <a:gd name="T30" fmla="*/ 3 w 175"/>
                <a:gd name="T31" fmla="*/ 114 h 174"/>
                <a:gd name="T32" fmla="*/ 0 w 175"/>
                <a:gd name="T33" fmla="*/ 96 h 174"/>
                <a:gd name="T34" fmla="*/ 0 w 175"/>
                <a:gd name="T35" fmla="*/ 88 h 174"/>
                <a:gd name="T36" fmla="*/ 1 w 175"/>
                <a:gd name="T37" fmla="*/ 70 h 174"/>
                <a:gd name="T38" fmla="*/ 7 w 175"/>
                <a:gd name="T39" fmla="*/ 53 h 174"/>
                <a:gd name="T40" fmla="*/ 15 w 175"/>
                <a:gd name="T41" fmla="*/ 38 h 174"/>
                <a:gd name="T42" fmla="*/ 26 w 175"/>
                <a:gd name="T43" fmla="*/ 25 h 174"/>
                <a:gd name="T44" fmla="*/ 38 w 175"/>
                <a:gd name="T45" fmla="*/ 14 h 174"/>
                <a:gd name="T46" fmla="*/ 53 w 175"/>
                <a:gd name="T47" fmla="*/ 7 h 174"/>
                <a:gd name="T48" fmla="*/ 70 w 175"/>
                <a:gd name="T49" fmla="*/ 1 h 174"/>
                <a:gd name="T50" fmla="*/ 88 w 175"/>
                <a:gd name="T51" fmla="*/ 0 h 174"/>
                <a:gd name="T52" fmla="*/ 96 w 175"/>
                <a:gd name="T53" fmla="*/ 0 h 174"/>
                <a:gd name="T54" fmla="*/ 114 w 175"/>
                <a:gd name="T55" fmla="*/ 3 h 174"/>
                <a:gd name="T56" fmla="*/ 129 w 175"/>
                <a:gd name="T57" fmla="*/ 10 h 174"/>
                <a:gd name="T58" fmla="*/ 143 w 175"/>
                <a:gd name="T59" fmla="*/ 20 h 174"/>
                <a:gd name="T60" fmla="*/ 155 w 175"/>
                <a:gd name="T61" fmla="*/ 32 h 174"/>
                <a:gd name="T62" fmla="*/ 165 w 175"/>
                <a:gd name="T63" fmla="*/ 45 h 174"/>
                <a:gd name="T64" fmla="*/ 171 w 175"/>
                <a:gd name="T65" fmla="*/ 61 h 174"/>
                <a:gd name="T66" fmla="*/ 174 w 175"/>
                <a:gd name="T67" fmla="*/ 78 h 174"/>
                <a:gd name="T68" fmla="*/ 175 w 175"/>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5" y="88"/>
                  </a:moveTo>
                  <a:lnTo>
                    <a:pt x="175" y="88"/>
                  </a:lnTo>
                  <a:lnTo>
                    <a:pt x="174" y="96"/>
                  </a:lnTo>
                  <a:lnTo>
                    <a:pt x="173" y="104"/>
                  </a:lnTo>
                  <a:lnTo>
                    <a:pt x="171" y="114"/>
                  </a:lnTo>
                  <a:lnTo>
                    <a:pt x="168" y="121"/>
                  </a:lnTo>
                  <a:lnTo>
                    <a:pt x="165" y="129"/>
                  </a:lnTo>
                  <a:lnTo>
                    <a:pt x="160" y="136"/>
                  </a:lnTo>
                  <a:lnTo>
                    <a:pt x="155" y="143"/>
                  </a:lnTo>
                  <a:lnTo>
                    <a:pt x="149" y="149"/>
                  </a:lnTo>
                  <a:lnTo>
                    <a:pt x="143" y="155"/>
                  </a:lnTo>
                  <a:lnTo>
                    <a:pt x="136" y="160"/>
                  </a:lnTo>
                  <a:lnTo>
                    <a:pt x="129" y="164"/>
                  </a:lnTo>
                  <a:lnTo>
                    <a:pt x="121" y="168"/>
                  </a:lnTo>
                  <a:lnTo>
                    <a:pt x="114" y="171"/>
                  </a:lnTo>
                  <a:lnTo>
                    <a:pt x="105" y="173"/>
                  </a:lnTo>
                  <a:lnTo>
                    <a:pt x="96" y="174"/>
                  </a:lnTo>
                  <a:lnTo>
                    <a:pt x="88" y="174"/>
                  </a:lnTo>
                  <a:lnTo>
                    <a:pt x="88" y="174"/>
                  </a:lnTo>
                  <a:lnTo>
                    <a:pt x="78" y="174"/>
                  </a:lnTo>
                  <a:lnTo>
                    <a:pt x="70" y="173"/>
                  </a:lnTo>
                  <a:lnTo>
                    <a:pt x="61" y="171"/>
                  </a:lnTo>
                  <a:lnTo>
                    <a:pt x="53" y="168"/>
                  </a:lnTo>
                  <a:lnTo>
                    <a:pt x="46" y="164"/>
                  </a:lnTo>
                  <a:lnTo>
                    <a:pt x="38" y="160"/>
                  </a:lnTo>
                  <a:lnTo>
                    <a:pt x="32" y="155"/>
                  </a:lnTo>
                  <a:lnTo>
                    <a:pt x="26" y="149"/>
                  </a:lnTo>
                  <a:lnTo>
                    <a:pt x="20" y="143"/>
                  </a:lnTo>
                  <a:lnTo>
                    <a:pt x="15" y="136"/>
                  </a:lnTo>
                  <a:lnTo>
                    <a:pt x="10" y="129"/>
                  </a:lnTo>
                  <a:lnTo>
                    <a:pt x="7" y="121"/>
                  </a:lnTo>
                  <a:lnTo>
                    <a:pt x="3" y="114"/>
                  </a:lnTo>
                  <a:lnTo>
                    <a:pt x="1" y="104"/>
                  </a:lnTo>
                  <a:lnTo>
                    <a:pt x="0" y="96"/>
                  </a:lnTo>
                  <a:lnTo>
                    <a:pt x="0" y="88"/>
                  </a:lnTo>
                  <a:lnTo>
                    <a:pt x="0" y="88"/>
                  </a:lnTo>
                  <a:lnTo>
                    <a:pt x="0" y="78"/>
                  </a:lnTo>
                  <a:lnTo>
                    <a:pt x="1" y="70"/>
                  </a:lnTo>
                  <a:lnTo>
                    <a:pt x="3" y="61"/>
                  </a:lnTo>
                  <a:lnTo>
                    <a:pt x="7" y="53"/>
                  </a:lnTo>
                  <a:lnTo>
                    <a:pt x="10" y="45"/>
                  </a:lnTo>
                  <a:lnTo>
                    <a:pt x="15" y="38"/>
                  </a:lnTo>
                  <a:lnTo>
                    <a:pt x="20" y="32"/>
                  </a:lnTo>
                  <a:lnTo>
                    <a:pt x="26" y="25"/>
                  </a:lnTo>
                  <a:lnTo>
                    <a:pt x="32" y="20"/>
                  </a:lnTo>
                  <a:lnTo>
                    <a:pt x="38" y="14"/>
                  </a:lnTo>
                  <a:lnTo>
                    <a:pt x="46" y="10"/>
                  </a:lnTo>
                  <a:lnTo>
                    <a:pt x="53" y="7"/>
                  </a:lnTo>
                  <a:lnTo>
                    <a:pt x="61" y="3"/>
                  </a:lnTo>
                  <a:lnTo>
                    <a:pt x="70" y="1"/>
                  </a:lnTo>
                  <a:lnTo>
                    <a:pt x="78" y="0"/>
                  </a:lnTo>
                  <a:lnTo>
                    <a:pt x="88" y="0"/>
                  </a:lnTo>
                  <a:lnTo>
                    <a:pt x="88" y="0"/>
                  </a:lnTo>
                  <a:lnTo>
                    <a:pt x="96" y="0"/>
                  </a:lnTo>
                  <a:lnTo>
                    <a:pt x="105" y="1"/>
                  </a:lnTo>
                  <a:lnTo>
                    <a:pt x="114" y="3"/>
                  </a:lnTo>
                  <a:lnTo>
                    <a:pt x="121" y="7"/>
                  </a:lnTo>
                  <a:lnTo>
                    <a:pt x="129" y="10"/>
                  </a:lnTo>
                  <a:lnTo>
                    <a:pt x="136" y="14"/>
                  </a:lnTo>
                  <a:lnTo>
                    <a:pt x="143" y="20"/>
                  </a:lnTo>
                  <a:lnTo>
                    <a:pt x="149" y="25"/>
                  </a:lnTo>
                  <a:lnTo>
                    <a:pt x="155" y="32"/>
                  </a:lnTo>
                  <a:lnTo>
                    <a:pt x="160" y="38"/>
                  </a:lnTo>
                  <a:lnTo>
                    <a:pt x="165" y="45"/>
                  </a:lnTo>
                  <a:lnTo>
                    <a:pt x="168" y="53"/>
                  </a:lnTo>
                  <a:lnTo>
                    <a:pt x="171" y="61"/>
                  </a:lnTo>
                  <a:lnTo>
                    <a:pt x="173" y="70"/>
                  </a:lnTo>
                  <a:lnTo>
                    <a:pt x="174" y="78"/>
                  </a:lnTo>
                  <a:lnTo>
                    <a:pt x="175" y="88"/>
                  </a:lnTo>
                  <a:lnTo>
                    <a:pt x="175" y="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6" name="Freeform 112"/>
            <p:cNvSpPr>
              <a:spLocks noEditPoints="1"/>
            </p:cNvSpPr>
            <p:nvPr/>
          </p:nvSpPr>
          <p:spPr bwMode="auto">
            <a:xfrm>
              <a:off x="4468419" y="5789594"/>
              <a:ext cx="119063" cy="119063"/>
            </a:xfrm>
            <a:custGeom>
              <a:avLst/>
              <a:gdLst>
                <a:gd name="T0" fmla="*/ 113 w 225"/>
                <a:gd name="T1" fmla="*/ 224 h 224"/>
                <a:gd name="T2" fmla="*/ 90 w 225"/>
                <a:gd name="T3" fmla="*/ 222 h 224"/>
                <a:gd name="T4" fmla="*/ 69 w 225"/>
                <a:gd name="T5" fmla="*/ 216 h 224"/>
                <a:gd name="T6" fmla="*/ 50 w 225"/>
                <a:gd name="T7" fmla="*/ 205 h 224"/>
                <a:gd name="T8" fmla="*/ 33 w 225"/>
                <a:gd name="T9" fmla="*/ 192 h 224"/>
                <a:gd name="T10" fmla="*/ 19 w 225"/>
                <a:gd name="T11" fmla="*/ 175 h 224"/>
                <a:gd name="T12" fmla="*/ 8 w 225"/>
                <a:gd name="T13" fmla="*/ 155 h 224"/>
                <a:gd name="T14" fmla="*/ 2 w 225"/>
                <a:gd name="T15" fmla="*/ 135 h 224"/>
                <a:gd name="T16" fmla="*/ 0 w 225"/>
                <a:gd name="T17" fmla="*/ 113 h 224"/>
                <a:gd name="T18" fmla="*/ 0 w 225"/>
                <a:gd name="T19" fmla="*/ 101 h 224"/>
                <a:gd name="T20" fmla="*/ 5 w 225"/>
                <a:gd name="T21" fmla="*/ 79 h 224"/>
                <a:gd name="T22" fmla="*/ 13 w 225"/>
                <a:gd name="T23" fmla="*/ 59 h 224"/>
                <a:gd name="T24" fmla="*/ 25 w 225"/>
                <a:gd name="T25" fmla="*/ 41 h 224"/>
                <a:gd name="T26" fmla="*/ 33 w 225"/>
                <a:gd name="T27" fmla="*/ 33 h 224"/>
                <a:gd name="T28" fmla="*/ 50 w 225"/>
                <a:gd name="T29" fmla="*/ 19 h 224"/>
                <a:gd name="T30" fmla="*/ 69 w 225"/>
                <a:gd name="T31" fmla="*/ 8 h 224"/>
                <a:gd name="T32" fmla="*/ 90 w 225"/>
                <a:gd name="T33" fmla="*/ 2 h 224"/>
                <a:gd name="T34" fmla="*/ 113 w 225"/>
                <a:gd name="T35" fmla="*/ 0 h 224"/>
                <a:gd name="T36" fmla="*/ 123 w 225"/>
                <a:gd name="T37" fmla="*/ 0 h 224"/>
                <a:gd name="T38" fmla="*/ 145 w 225"/>
                <a:gd name="T39" fmla="*/ 4 h 224"/>
                <a:gd name="T40" fmla="*/ 165 w 225"/>
                <a:gd name="T41" fmla="*/ 13 h 224"/>
                <a:gd name="T42" fmla="*/ 184 w 225"/>
                <a:gd name="T43" fmla="*/ 25 h 224"/>
                <a:gd name="T44" fmla="*/ 192 w 225"/>
                <a:gd name="T45" fmla="*/ 33 h 224"/>
                <a:gd name="T46" fmla="*/ 206 w 225"/>
                <a:gd name="T47" fmla="*/ 50 h 224"/>
                <a:gd name="T48" fmla="*/ 216 w 225"/>
                <a:gd name="T49" fmla="*/ 69 h 224"/>
                <a:gd name="T50" fmla="*/ 223 w 225"/>
                <a:gd name="T51" fmla="*/ 90 h 224"/>
                <a:gd name="T52" fmla="*/ 225 w 225"/>
                <a:gd name="T53" fmla="*/ 113 h 224"/>
                <a:gd name="T54" fmla="*/ 224 w 225"/>
                <a:gd name="T55" fmla="*/ 123 h 224"/>
                <a:gd name="T56" fmla="*/ 219 w 225"/>
                <a:gd name="T57" fmla="*/ 145 h 224"/>
                <a:gd name="T58" fmla="*/ 211 w 225"/>
                <a:gd name="T59" fmla="*/ 165 h 224"/>
                <a:gd name="T60" fmla="*/ 199 w 225"/>
                <a:gd name="T61" fmla="*/ 184 h 224"/>
                <a:gd name="T62" fmla="*/ 192 w 225"/>
                <a:gd name="T63" fmla="*/ 192 h 224"/>
                <a:gd name="T64" fmla="*/ 174 w 225"/>
                <a:gd name="T65" fmla="*/ 206 h 224"/>
                <a:gd name="T66" fmla="*/ 155 w 225"/>
                <a:gd name="T67" fmla="*/ 216 h 224"/>
                <a:gd name="T68" fmla="*/ 134 w 225"/>
                <a:gd name="T69" fmla="*/ 223 h 224"/>
                <a:gd name="T70" fmla="*/ 113 w 225"/>
                <a:gd name="T71" fmla="*/ 224 h 224"/>
                <a:gd name="T72" fmla="*/ 113 w 225"/>
                <a:gd name="T73" fmla="*/ 50 h 224"/>
                <a:gd name="T74" fmla="*/ 99 w 225"/>
                <a:gd name="T75" fmla="*/ 51 h 224"/>
                <a:gd name="T76" fmla="*/ 77 w 225"/>
                <a:gd name="T77" fmla="*/ 60 h 224"/>
                <a:gd name="T78" fmla="*/ 67 w 225"/>
                <a:gd name="T79" fmla="*/ 67 h 224"/>
                <a:gd name="T80" fmla="*/ 54 w 225"/>
                <a:gd name="T81" fmla="*/ 88 h 224"/>
                <a:gd name="T82" fmla="*/ 50 w 225"/>
                <a:gd name="T83" fmla="*/ 113 h 224"/>
                <a:gd name="T84" fmla="*/ 51 w 225"/>
                <a:gd name="T85" fmla="*/ 124 h 224"/>
                <a:gd name="T86" fmla="*/ 60 w 225"/>
                <a:gd name="T87" fmla="*/ 147 h 224"/>
                <a:gd name="T88" fmla="*/ 77 w 225"/>
                <a:gd name="T89" fmla="*/ 164 h 224"/>
                <a:gd name="T90" fmla="*/ 99 w 225"/>
                <a:gd name="T91" fmla="*/ 173 h 224"/>
                <a:gd name="T92" fmla="*/ 113 w 225"/>
                <a:gd name="T93" fmla="*/ 174 h 224"/>
                <a:gd name="T94" fmla="*/ 124 w 225"/>
                <a:gd name="T95" fmla="*/ 173 h 224"/>
                <a:gd name="T96" fmla="*/ 147 w 225"/>
                <a:gd name="T97" fmla="*/ 165 h 224"/>
                <a:gd name="T98" fmla="*/ 156 w 225"/>
                <a:gd name="T99" fmla="*/ 156 h 224"/>
                <a:gd name="T100" fmla="*/ 171 w 225"/>
                <a:gd name="T101" fmla="*/ 136 h 224"/>
                <a:gd name="T102" fmla="*/ 175 w 225"/>
                <a:gd name="T103" fmla="*/ 113 h 224"/>
                <a:gd name="T104" fmla="*/ 174 w 225"/>
                <a:gd name="T105" fmla="*/ 99 h 224"/>
                <a:gd name="T106" fmla="*/ 165 w 225"/>
                <a:gd name="T107" fmla="*/ 77 h 224"/>
                <a:gd name="T108" fmla="*/ 156 w 225"/>
                <a:gd name="T109" fmla="*/ 67 h 224"/>
                <a:gd name="T110" fmla="*/ 136 w 225"/>
                <a:gd name="T111" fmla="*/ 54 h 224"/>
                <a:gd name="T112" fmla="*/ 113 w 225"/>
                <a:gd name="T113"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5" h="224">
                  <a:moveTo>
                    <a:pt x="113" y="224"/>
                  </a:moveTo>
                  <a:lnTo>
                    <a:pt x="113" y="224"/>
                  </a:lnTo>
                  <a:lnTo>
                    <a:pt x="101" y="224"/>
                  </a:lnTo>
                  <a:lnTo>
                    <a:pt x="90" y="222"/>
                  </a:lnTo>
                  <a:lnTo>
                    <a:pt x="79" y="219"/>
                  </a:lnTo>
                  <a:lnTo>
                    <a:pt x="69" y="216"/>
                  </a:lnTo>
                  <a:lnTo>
                    <a:pt x="59" y="211"/>
                  </a:lnTo>
                  <a:lnTo>
                    <a:pt x="50" y="205"/>
                  </a:lnTo>
                  <a:lnTo>
                    <a:pt x="40" y="199"/>
                  </a:lnTo>
                  <a:lnTo>
                    <a:pt x="33" y="192"/>
                  </a:lnTo>
                  <a:lnTo>
                    <a:pt x="26" y="184"/>
                  </a:lnTo>
                  <a:lnTo>
                    <a:pt x="19" y="175"/>
                  </a:lnTo>
                  <a:lnTo>
                    <a:pt x="13" y="166"/>
                  </a:lnTo>
                  <a:lnTo>
                    <a:pt x="8" y="155"/>
                  </a:lnTo>
                  <a:lnTo>
                    <a:pt x="5" y="146"/>
                  </a:lnTo>
                  <a:lnTo>
                    <a:pt x="2" y="135"/>
                  </a:lnTo>
                  <a:lnTo>
                    <a:pt x="0" y="123"/>
                  </a:lnTo>
                  <a:lnTo>
                    <a:pt x="0" y="113"/>
                  </a:lnTo>
                  <a:lnTo>
                    <a:pt x="0" y="113"/>
                  </a:lnTo>
                  <a:lnTo>
                    <a:pt x="0" y="101"/>
                  </a:lnTo>
                  <a:lnTo>
                    <a:pt x="2" y="90"/>
                  </a:lnTo>
                  <a:lnTo>
                    <a:pt x="5" y="79"/>
                  </a:lnTo>
                  <a:lnTo>
                    <a:pt x="8" y="69"/>
                  </a:lnTo>
                  <a:lnTo>
                    <a:pt x="13" y="59"/>
                  </a:lnTo>
                  <a:lnTo>
                    <a:pt x="19" y="50"/>
                  </a:lnTo>
                  <a:lnTo>
                    <a:pt x="25" y="41"/>
                  </a:lnTo>
                  <a:lnTo>
                    <a:pt x="33" y="33"/>
                  </a:lnTo>
                  <a:lnTo>
                    <a:pt x="33" y="33"/>
                  </a:lnTo>
                  <a:lnTo>
                    <a:pt x="41" y="25"/>
                  </a:lnTo>
                  <a:lnTo>
                    <a:pt x="50" y="19"/>
                  </a:lnTo>
                  <a:lnTo>
                    <a:pt x="59" y="13"/>
                  </a:lnTo>
                  <a:lnTo>
                    <a:pt x="69" y="8"/>
                  </a:lnTo>
                  <a:lnTo>
                    <a:pt x="79" y="4"/>
                  </a:lnTo>
                  <a:lnTo>
                    <a:pt x="90" y="2"/>
                  </a:lnTo>
                  <a:lnTo>
                    <a:pt x="101" y="0"/>
                  </a:lnTo>
                  <a:lnTo>
                    <a:pt x="113" y="0"/>
                  </a:lnTo>
                  <a:lnTo>
                    <a:pt x="113" y="0"/>
                  </a:lnTo>
                  <a:lnTo>
                    <a:pt x="123" y="0"/>
                  </a:lnTo>
                  <a:lnTo>
                    <a:pt x="134" y="2"/>
                  </a:lnTo>
                  <a:lnTo>
                    <a:pt x="145" y="4"/>
                  </a:lnTo>
                  <a:lnTo>
                    <a:pt x="155" y="8"/>
                  </a:lnTo>
                  <a:lnTo>
                    <a:pt x="165" y="13"/>
                  </a:lnTo>
                  <a:lnTo>
                    <a:pt x="174" y="19"/>
                  </a:lnTo>
                  <a:lnTo>
                    <a:pt x="184" y="25"/>
                  </a:lnTo>
                  <a:lnTo>
                    <a:pt x="192" y="33"/>
                  </a:lnTo>
                  <a:lnTo>
                    <a:pt x="192" y="33"/>
                  </a:lnTo>
                  <a:lnTo>
                    <a:pt x="199" y="41"/>
                  </a:lnTo>
                  <a:lnTo>
                    <a:pt x="206" y="50"/>
                  </a:lnTo>
                  <a:lnTo>
                    <a:pt x="211" y="59"/>
                  </a:lnTo>
                  <a:lnTo>
                    <a:pt x="216" y="69"/>
                  </a:lnTo>
                  <a:lnTo>
                    <a:pt x="219" y="79"/>
                  </a:lnTo>
                  <a:lnTo>
                    <a:pt x="223" y="90"/>
                  </a:lnTo>
                  <a:lnTo>
                    <a:pt x="224" y="101"/>
                  </a:lnTo>
                  <a:lnTo>
                    <a:pt x="225" y="113"/>
                  </a:lnTo>
                  <a:lnTo>
                    <a:pt x="225" y="113"/>
                  </a:lnTo>
                  <a:lnTo>
                    <a:pt x="224" y="123"/>
                  </a:lnTo>
                  <a:lnTo>
                    <a:pt x="223" y="134"/>
                  </a:lnTo>
                  <a:lnTo>
                    <a:pt x="219" y="145"/>
                  </a:lnTo>
                  <a:lnTo>
                    <a:pt x="216" y="155"/>
                  </a:lnTo>
                  <a:lnTo>
                    <a:pt x="211" y="165"/>
                  </a:lnTo>
                  <a:lnTo>
                    <a:pt x="206" y="174"/>
                  </a:lnTo>
                  <a:lnTo>
                    <a:pt x="199" y="184"/>
                  </a:lnTo>
                  <a:lnTo>
                    <a:pt x="192" y="192"/>
                  </a:lnTo>
                  <a:lnTo>
                    <a:pt x="192" y="192"/>
                  </a:lnTo>
                  <a:lnTo>
                    <a:pt x="184" y="199"/>
                  </a:lnTo>
                  <a:lnTo>
                    <a:pt x="174" y="206"/>
                  </a:lnTo>
                  <a:lnTo>
                    <a:pt x="165" y="211"/>
                  </a:lnTo>
                  <a:lnTo>
                    <a:pt x="155" y="216"/>
                  </a:lnTo>
                  <a:lnTo>
                    <a:pt x="145" y="219"/>
                  </a:lnTo>
                  <a:lnTo>
                    <a:pt x="134" y="223"/>
                  </a:lnTo>
                  <a:lnTo>
                    <a:pt x="123" y="224"/>
                  </a:lnTo>
                  <a:lnTo>
                    <a:pt x="113" y="224"/>
                  </a:lnTo>
                  <a:lnTo>
                    <a:pt x="113" y="224"/>
                  </a:lnTo>
                  <a:close/>
                  <a:moveTo>
                    <a:pt x="113" y="50"/>
                  </a:moveTo>
                  <a:lnTo>
                    <a:pt x="113" y="50"/>
                  </a:lnTo>
                  <a:lnTo>
                    <a:pt x="99" y="51"/>
                  </a:lnTo>
                  <a:lnTo>
                    <a:pt x="89" y="54"/>
                  </a:lnTo>
                  <a:lnTo>
                    <a:pt x="77" y="60"/>
                  </a:lnTo>
                  <a:lnTo>
                    <a:pt x="67" y="67"/>
                  </a:lnTo>
                  <a:lnTo>
                    <a:pt x="67" y="67"/>
                  </a:lnTo>
                  <a:lnTo>
                    <a:pt x="60" y="77"/>
                  </a:lnTo>
                  <a:lnTo>
                    <a:pt x="54" y="88"/>
                  </a:lnTo>
                  <a:lnTo>
                    <a:pt x="51" y="99"/>
                  </a:lnTo>
                  <a:lnTo>
                    <a:pt x="50" y="113"/>
                  </a:lnTo>
                  <a:lnTo>
                    <a:pt x="50" y="113"/>
                  </a:lnTo>
                  <a:lnTo>
                    <a:pt x="51" y="124"/>
                  </a:lnTo>
                  <a:lnTo>
                    <a:pt x="54" y="136"/>
                  </a:lnTo>
                  <a:lnTo>
                    <a:pt x="60" y="147"/>
                  </a:lnTo>
                  <a:lnTo>
                    <a:pt x="67" y="156"/>
                  </a:lnTo>
                  <a:lnTo>
                    <a:pt x="77" y="164"/>
                  </a:lnTo>
                  <a:lnTo>
                    <a:pt x="88" y="170"/>
                  </a:lnTo>
                  <a:lnTo>
                    <a:pt x="99" y="173"/>
                  </a:lnTo>
                  <a:lnTo>
                    <a:pt x="113" y="174"/>
                  </a:lnTo>
                  <a:lnTo>
                    <a:pt x="113" y="174"/>
                  </a:lnTo>
                  <a:lnTo>
                    <a:pt x="113" y="174"/>
                  </a:lnTo>
                  <a:lnTo>
                    <a:pt x="124" y="173"/>
                  </a:lnTo>
                  <a:lnTo>
                    <a:pt x="136" y="170"/>
                  </a:lnTo>
                  <a:lnTo>
                    <a:pt x="147" y="165"/>
                  </a:lnTo>
                  <a:lnTo>
                    <a:pt x="156" y="156"/>
                  </a:lnTo>
                  <a:lnTo>
                    <a:pt x="156" y="156"/>
                  </a:lnTo>
                  <a:lnTo>
                    <a:pt x="165" y="147"/>
                  </a:lnTo>
                  <a:lnTo>
                    <a:pt x="171" y="136"/>
                  </a:lnTo>
                  <a:lnTo>
                    <a:pt x="174" y="124"/>
                  </a:lnTo>
                  <a:lnTo>
                    <a:pt x="175" y="113"/>
                  </a:lnTo>
                  <a:lnTo>
                    <a:pt x="175" y="113"/>
                  </a:lnTo>
                  <a:lnTo>
                    <a:pt x="174" y="99"/>
                  </a:lnTo>
                  <a:lnTo>
                    <a:pt x="171" y="88"/>
                  </a:lnTo>
                  <a:lnTo>
                    <a:pt x="165" y="77"/>
                  </a:lnTo>
                  <a:lnTo>
                    <a:pt x="156" y="67"/>
                  </a:lnTo>
                  <a:lnTo>
                    <a:pt x="156" y="67"/>
                  </a:lnTo>
                  <a:lnTo>
                    <a:pt x="147" y="60"/>
                  </a:lnTo>
                  <a:lnTo>
                    <a:pt x="136" y="54"/>
                  </a:lnTo>
                  <a:lnTo>
                    <a:pt x="124"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7" name="Freeform 113"/>
            <p:cNvSpPr/>
            <p:nvPr/>
          </p:nvSpPr>
          <p:spPr bwMode="auto">
            <a:xfrm>
              <a:off x="4612881" y="5743556"/>
              <a:ext cx="93663" cy="92075"/>
            </a:xfrm>
            <a:custGeom>
              <a:avLst/>
              <a:gdLst>
                <a:gd name="T0" fmla="*/ 176 w 176"/>
                <a:gd name="T1" fmla="*/ 88 h 174"/>
                <a:gd name="T2" fmla="*/ 173 w 176"/>
                <a:gd name="T3" fmla="*/ 104 h 174"/>
                <a:gd name="T4" fmla="*/ 169 w 176"/>
                <a:gd name="T5" fmla="*/ 121 h 174"/>
                <a:gd name="T6" fmla="*/ 160 w 176"/>
                <a:gd name="T7" fmla="*/ 136 h 174"/>
                <a:gd name="T8" fmla="*/ 150 w 176"/>
                <a:gd name="T9" fmla="*/ 149 h 174"/>
                <a:gd name="T10" fmla="*/ 137 w 176"/>
                <a:gd name="T11" fmla="*/ 160 h 174"/>
                <a:gd name="T12" fmla="*/ 121 w 176"/>
                <a:gd name="T13" fmla="*/ 168 h 174"/>
                <a:gd name="T14" fmla="*/ 106 w 176"/>
                <a:gd name="T15" fmla="*/ 173 h 174"/>
                <a:gd name="T16" fmla="*/ 88 w 176"/>
                <a:gd name="T17" fmla="*/ 174 h 174"/>
                <a:gd name="T18" fmla="*/ 79 w 176"/>
                <a:gd name="T19" fmla="*/ 174 h 174"/>
                <a:gd name="T20" fmla="*/ 62 w 176"/>
                <a:gd name="T21" fmla="*/ 171 h 174"/>
                <a:gd name="T22" fmla="*/ 46 w 176"/>
                <a:gd name="T23" fmla="*/ 165 h 174"/>
                <a:gd name="T24" fmla="*/ 32 w 176"/>
                <a:gd name="T25" fmla="*/ 155 h 174"/>
                <a:gd name="T26" fmla="*/ 20 w 176"/>
                <a:gd name="T27" fmla="*/ 144 h 174"/>
                <a:gd name="T28" fmla="*/ 11 w 176"/>
                <a:gd name="T29" fmla="*/ 129 h 174"/>
                <a:gd name="T30" fmla="*/ 4 w 176"/>
                <a:gd name="T31" fmla="*/ 114 h 174"/>
                <a:gd name="T32" fmla="*/ 0 w 176"/>
                <a:gd name="T33" fmla="*/ 96 h 174"/>
                <a:gd name="T34" fmla="*/ 0 w 176"/>
                <a:gd name="T35" fmla="*/ 88 h 174"/>
                <a:gd name="T36" fmla="*/ 1 w 176"/>
                <a:gd name="T37" fmla="*/ 70 h 174"/>
                <a:gd name="T38" fmla="*/ 7 w 176"/>
                <a:gd name="T39" fmla="*/ 53 h 174"/>
                <a:gd name="T40" fmla="*/ 16 w 176"/>
                <a:gd name="T41" fmla="*/ 38 h 174"/>
                <a:gd name="T42" fmla="*/ 26 w 176"/>
                <a:gd name="T43" fmla="*/ 25 h 174"/>
                <a:gd name="T44" fmla="*/ 38 w 176"/>
                <a:gd name="T45" fmla="*/ 14 h 174"/>
                <a:gd name="T46" fmla="*/ 54 w 176"/>
                <a:gd name="T47" fmla="*/ 7 h 174"/>
                <a:gd name="T48" fmla="*/ 70 w 176"/>
                <a:gd name="T49" fmla="*/ 1 h 174"/>
                <a:gd name="T50" fmla="*/ 88 w 176"/>
                <a:gd name="T51" fmla="*/ 0 h 174"/>
                <a:gd name="T52" fmla="*/ 96 w 176"/>
                <a:gd name="T53" fmla="*/ 0 h 174"/>
                <a:gd name="T54" fmla="*/ 114 w 176"/>
                <a:gd name="T55" fmla="*/ 3 h 174"/>
                <a:gd name="T56" fmla="*/ 130 w 176"/>
                <a:gd name="T57" fmla="*/ 11 h 174"/>
                <a:gd name="T58" fmla="*/ 144 w 176"/>
                <a:gd name="T59" fmla="*/ 20 h 174"/>
                <a:gd name="T60" fmla="*/ 156 w 176"/>
                <a:gd name="T61" fmla="*/ 32 h 174"/>
                <a:gd name="T62" fmla="*/ 165 w 176"/>
                <a:gd name="T63" fmla="*/ 45 h 174"/>
                <a:gd name="T64" fmla="*/ 171 w 176"/>
                <a:gd name="T65" fmla="*/ 62 h 174"/>
                <a:gd name="T66" fmla="*/ 175 w 176"/>
                <a:gd name="T67" fmla="*/ 78 h 174"/>
                <a:gd name="T68" fmla="*/ 176 w 176"/>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4">
                  <a:moveTo>
                    <a:pt x="176" y="88"/>
                  </a:moveTo>
                  <a:lnTo>
                    <a:pt x="176" y="88"/>
                  </a:lnTo>
                  <a:lnTo>
                    <a:pt x="175" y="96"/>
                  </a:lnTo>
                  <a:lnTo>
                    <a:pt x="173" y="104"/>
                  </a:lnTo>
                  <a:lnTo>
                    <a:pt x="171" y="114"/>
                  </a:lnTo>
                  <a:lnTo>
                    <a:pt x="169" y="121"/>
                  </a:lnTo>
                  <a:lnTo>
                    <a:pt x="165" y="129"/>
                  </a:lnTo>
                  <a:lnTo>
                    <a:pt x="160" y="136"/>
                  </a:lnTo>
                  <a:lnTo>
                    <a:pt x="156" y="144"/>
                  </a:lnTo>
                  <a:lnTo>
                    <a:pt x="150" y="149"/>
                  </a:lnTo>
                  <a:lnTo>
                    <a:pt x="144" y="155"/>
                  </a:lnTo>
                  <a:lnTo>
                    <a:pt x="137" y="160"/>
                  </a:lnTo>
                  <a:lnTo>
                    <a:pt x="130" y="165"/>
                  </a:lnTo>
                  <a:lnTo>
                    <a:pt x="121" y="168"/>
                  </a:lnTo>
                  <a:lnTo>
                    <a:pt x="114" y="171"/>
                  </a:lnTo>
                  <a:lnTo>
                    <a:pt x="106" y="173"/>
                  </a:lnTo>
                  <a:lnTo>
                    <a:pt x="96" y="174"/>
                  </a:lnTo>
                  <a:lnTo>
                    <a:pt x="88" y="174"/>
                  </a:lnTo>
                  <a:lnTo>
                    <a:pt x="88" y="174"/>
                  </a:lnTo>
                  <a:lnTo>
                    <a:pt x="79" y="174"/>
                  </a:lnTo>
                  <a:lnTo>
                    <a:pt x="70" y="173"/>
                  </a:lnTo>
                  <a:lnTo>
                    <a:pt x="62" y="171"/>
                  </a:lnTo>
                  <a:lnTo>
                    <a:pt x="54" y="168"/>
                  </a:lnTo>
                  <a:lnTo>
                    <a:pt x="46" y="165"/>
                  </a:lnTo>
                  <a:lnTo>
                    <a:pt x="38" y="160"/>
                  </a:lnTo>
                  <a:lnTo>
                    <a:pt x="32" y="155"/>
                  </a:lnTo>
                  <a:lnTo>
                    <a:pt x="26" y="149"/>
                  </a:lnTo>
                  <a:lnTo>
                    <a:pt x="20" y="144"/>
                  </a:lnTo>
                  <a:lnTo>
                    <a:pt x="16" y="136"/>
                  </a:lnTo>
                  <a:lnTo>
                    <a:pt x="11" y="129"/>
                  </a:lnTo>
                  <a:lnTo>
                    <a:pt x="7" y="121"/>
                  </a:lnTo>
                  <a:lnTo>
                    <a:pt x="4" y="114"/>
                  </a:lnTo>
                  <a:lnTo>
                    <a:pt x="1" y="104"/>
                  </a:lnTo>
                  <a:lnTo>
                    <a:pt x="0" y="96"/>
                  </a:lnTo>
                  <a:lnTo>
                    <a:pt x="0" y="88"/>
                  </a:lnTo>
                  <a:lnTo>
                    <a:pt x="0" y="88"/>
                  </a:lnTo>
                  <a:lnTo>
                    <a:pt x="0" y="78"/>
                  </a:lnTo>
                  <a:lnTo>
                    <a:pt x="1" y="70"/>
                  </a:lnTo>
                  <a:lnTo>
                    <a:pt x="4" y="62"/>
                  </a:lnTo>
                  <a:lnTo>
                    <a:pt x="7" y="53"/>
                  </a:lnTo>
                  <a:lnTo>
                    <a:pt x="11" y="45"/>
                  </a:lnTo>
                  <a:lnTo>
                    <a:pt x="16" y="38"/>
                  </a:lnTo>
                  <a:lnTo>
                    <a:pt x="20" y="32"/>
                  </a:lnTo>
                  <a:lnTo>
                    <a:pt x="26" y="25"/>
                  </a:lnTo>
                  <a:lnTo>
                    <a:pt x="32" y="20"/>
                  </a:lnTo>
                  <a:lnTo>
                    <a:pt x="38" y="14"/>
                  </a:lnTo>
                  <a:lnTo>
                    <a:pt x="46" y="11"/>
                  </a:lnTo>
                  <a:lnTo>
                    <a:pt x="54" y="7"/>
                  </a:lnTo>
                  <a:lnTo>
                    <a:pt x="62" y="3"/>
                  </a:lnTo>
                  <a:lnTo>
                    <a:pt x="70" y="1"/>
                  </a:lnTo>
                  <a:lnTo>
                    <a:pt x="79" y="0"/>
                  </a:lnTo>
                  <a:lnTo>
                    <a:pt x="88" y="0"/>
                  </a:lnTo>
                  <a:lnTo>
                    <a:pt x="88" y="0"/>
                  </a:lnTo>
                  <a:lnTo>
                    <a:pt x="96" y="0"/>
                  </a:lnTo>
                  <a:lnTo>
                    <a:pt x="106" y="1"/>
                  </a:lnTo>
                  <a:lnTo>
                    <a:pt x="114" y="3"/>
                  </a:lnTo>
                  <a:lnTo>
                    <a:pt x="121" y="7"/>
                  </a:lnTo>
                  <a:lnTo>
                    <a:pt x="130" y="11"/>
                  </a:lnTo>
                  <a:lnTo>
                    <a:pt x="137" y="14"/>
                  </a:lnTo>
                  <a:lnTo>
                    <a:pt x="144" y="20"/>
                  </a:lnTo>
                  <a:lnTo>
                    <a:pt x="150" y="25"/>
                  </a:lnTo>
                  <a:lnTo>
                    <a:pt x="156" y="32"/>
                  </a:lnTo>
                  <a:lnTo>
                    <a:pt x="160" y="38"/>
                  </a:lnTo>
                  <a:lnTo>
                    <a:pt x="165" y="45"/>
                  </a:lnTo>
                  <a:lnTo>
                    <a:pt x="169" y="53"/>
                  </a:lnTo>
                  <a:lnTo>
                    <a:pt x="171" y="62"/>
                  </a:lnTo>
                  <a:lnTo>
                    <a:pt x="173" y="70"/>
                  </a:lnTo>
                  <a:lnTo>
                    <a:pt x="175" y="78"/>
                  </a:lnTo>
                  <a:lnTo>
                    <a:pt x="176" y="88"/>
                  </a:lnTo>
                  <a:lnTo>
                    <a:pt x="176" y="88"/>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8" name="Freeform 114"/>
            <p:cNvSpPr>
              <a:spLocks noEditPoints="1"/>
            </p:cNvSpPr>
            <p:nvPr/>
          </p:nvSpPr>
          <p:spPr bwMode="auto">
            <a:xfrm>
              <a:off x="4600181" y="5730856"/>
              <a:ext cx="119063" cy="117475"/>
            </a:xfrm>
            <a:custGeom>
              <a:avLst/>
              <a:gdLst>
                <a:gd name="T0" fmla="*/ 113 w 226"/>
                <a:gd name="T1" fmla="*/ 224 h 224"/>
                <a:gd name="T2" fmla="*/ 90 w 226"/>
                <a:gd name="T3" fmla="*/ 222 h 224"/>
                <a:gd name="T4" fmla="*/ 69 w 226"/>
                <a:gd name="T5" fmla="*/ 216 h 224"/>
                <a:gd name="T6" fmla="*/ 50 w 226"/>
                <a:gd name="T7" fmla="*/ 205 h 224"/>
                <a:gd name="T8" fmla="*/ 33 w 226"/>
                <a:gd name="T9" fmla="*/ 192 h 224"/>
                <a:gd name="T10" fmla="*/ 19 w 226"/>
                <a:gd name="T11" fmla="*/ 176 h 224"/>
                <a:gd name="T12" fmla="*/ 9 w 226"/>
                <a:gd name="T13" fmla="*/ 155 h 224"/>
                <a:gd name="T14" fmla="*/ 3 w 226"/>
                <a:gd name="T15" fmla="*/ 135 h 224"/>
                <a:gd name="T16" fmla="*/ 0 w 226"/>
                <a:gd name="T17" fmla="*/ 113 h 224"/>
                <a:gd name="T18" fmla="*/ 0 w 226"/>
                <a:gd name="T19" fmla="*/ 101 h 224"/>
                <a:gd name="T20" fmla="*/ 5 w 226"/>
                <a:gd name="T21" fmla="*/ 78 h 224"/>
                <a:gd name="T22" fmla="*/ 13 w 226"/>
                <a:gd name="T23" fmla="*/ 58 h 224"/>
                <a:gd name="T24" fmla="*/ 26 w 226"/>
                <a:gd name="T25" fmla="*/ 40 h 224"/>
                <a:gd name="T26" fmla="*/ 41 w 226"/>
                <a:gd name="T27" fmla="*/ 25 h 224"/>
                <a:gd name="T28" fmla="*/ 60 w 226"/>
                <a:gd name="T29" fmla="*/ 13 h 224"/>
                <a:gd name="T30" fmla="*/ 80 w 226"/>
                <a:gd name="T31" fmla="*/ 5 h 224"/>
                <a:gd name="T32" fmla="*/ 101 w 226"/>
                <a:gd name="T33" fmla="*/ 0 h 224"/>
                <a:gd name="T34" fmla="*/ 113 w 226"/>
                <a:gd name="T35" fmla="*/ 0 h 224"/>
                <a:gd name="T36" fmla="*/ 136 w 226"/>
                <a:gd name="T37" fmla="*/ 2 h 224"/>
                <a:gd name="T38" fmla="*/ 157 w 226"/>
                <a:gd name="T39" fmla="*/ 8 h 224"/>
                <a:gd name="T40" fmla="*/ 176 w 226"/>
                <a:gd name="T41" fmla="*/ 19 h 224"/>
                <a:gd name="T42" fmla="*/ 193 w 226"/>
                <a:gd name="T43" fmla="*/ 33 h 224"/>
                <a:gd name="T44" fmla="*/ 206 w 226"/>
                <a:gd name="T45" fmla="*/ 50 h 224"/>
                <a:gd name="T46" fmla="*/ 216 w 226"/>
                <a:gd name="T47" fmla="*/ 69 h 224"/>
                <a:gd name="T48" fmla="*/ 223 w 226"/>
                <a:gd name="T49" fmla="*/ 90 h 224"/>
                <a:gd name="T50" fmla="*/ 226 w 226"/>
                <a:gd name="T51" fmla="*/ 113 h 224"/>
                <a:gd name="T52" fmla="*/ 225 w 226"/>
                <a:gd name="T53" fmla="*/ 123 h 224"/>
                <a:gd name="T54" fmla="*/ 220 w 226"/>
                <a:gd name="T55" fmla="*/ 146 h 224"/>
                <a:gd name="T56" fmla="*/ 212 w 226"/>
                <a:gd name="T57" fmla="*/ 166 h 224"/>
                <a:gd name="T58" fmla="*/ 200 w 226"/>
                <a:gd name="T59" fmla="*/ 184 h 224"/>
                <a:gd name="T60" fmla="*/ 184 w 226"/>
                <a:gd name="T61" fmla="*/ 199 h 224"/>
                <a:gd name="T62" fmla="*/ 166 w 226"/>
                <a:gd name="T63" fmla="*/ 211 h 224"/>
                <a:gd name="T64" fmla="*/ 146 w 226"/>
                <a:gd name="T65" fmla="*/ 220 h 224"/>
                <a:gd name="T66" fmla="*/ 124 w 226"/>
                <a:gd name="T67" fmla="*/ 224 h 224"/>
                <a:gd name="T68" fmla="*/ 113 w 226"/>
                <a:gd name="T69" fmla="*/ 224 h 224"/>
                <a:gd name="T70" fmla="*/ 113 w 226"/>
                <a:gd name="T71" fmla="*/ 50 h 224"/>
                <a:gd name="T72" fmla="*/ 88 w 226"/>
                <a:gd name="T73" fmla="*/ 55 h 224"/>
                <a:gd name="T74" fmla="*/ 68 w 226"/>
                <a:gd name="T75" fmla="*/ 68 h 224"/>
                <a:gd name="T76" fmla="*/ 55 w 226"/>
                <a:gd name="T77" fmla="*/ 88 h 224"/>
                <a:gd name="T78" fmla="*/ 50 w 226"/>
                <a:gd name="T79" fmla="*/ 113 h 224"/>
                <a:gd name="T80" fmla="*/ 51 w 226"/>
                <a:gd name="T81" fmla="*/ 125 h 224"/>
                <a:gd name="T82" fmla="*/ 61 w 226"/>
                <a:gd name="T83" fmla="*/ 147 h 224"/>
                <a:gd name="T84" fmla="*/ 77 w 226"/>
                <a:gd name="T85" fmla="*/ 164 h 224"/>
                <a:gd name="T86" fmla="*/ 100 w 226"/>
                <a:gd name="T87" fmla="*/ 173 h 224"/>
                <a:gd name="T88" fmla="*/ 113 w 226"/>
                <a:gd name="T89" fmla="*/ 174 h 224"/>
                <a:gd name="T90" fmla="*/ 137 w 226"/>
                <a:gd name="T91" fmla="*/ 170 h 224"/>
                <a:gd name="T92" fmla="*/ 157 w 226"/>
                <a:gd name="T93" fmla="*/ 157 h 224"/>
                <a:gd name="T94" fmla="*/ 170 w 226"/>
                <a:gd name="T95" fmla="*/ 136 h 224"/>
                <a:gd name="T96" fmla="*/ 176 w 226"/>
                <a:gd name="T97" fmla="*/ 113 h 224"/>
                <a:gd name="T98" fmla="*/ 174 w 226"/>
                <a:gd name="T99" fmla="*/ 100 h 224"/>
                <a:gd name="T100" fmla="*/ 165 w 226"/>
                <a:gd name="T101" fmla="*/ 77 h 224"/>
                <a:gd name="T102" fmla="*/ 147 w 226"/>
                <a:gd name="T103" fmla="*/ 60 h 224"/>
                <a:gd name="T104" fmla="*/ 125 w 226"/>
                <a:gd name="T105" fmla="*/ 51 h 224"/>
                <a:gd name="T106" fmla="*/ 113 w 226"/>
                <a:gd name="T107"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6" h="224">
                  <a:moveTo>
                    <a:pt x="113" y="224"/>
                  </a:moveTo>
                  <a:lnTo>
                    <a:pt x="113" y="224"/>
                  </a:lnTo>
                  <a:lnTo>
                    <a:pt x="101" y="224"/>
                  </a:lnTo>
                  <a:lnTo>
                    <a:pt x="90" y="222"/>
                  </a:lnTo>
                  <a:lnTo>
                    <a:pt x="80" y="220"/>
                  </a:lnTo>
                  <a:lnTo>
                    <a:pt x="69" y="216"/>
                  </a:lnTo>
                  <a:lnTo>
                    <a:pt x="60" y="211"/>
                  </a:lnTo>
                  <a:lnTo>
                    <a:pt x="50" y="205"/>
                  </a:lnTo>
                  <a:lnTo>
                    <a:pt x="41" y="199"/>
                  </a:lnTo>
                  <a:lnTo>
                    <a:pt x="33" y="192"/>
                  </a:lnTo>
                  <a:lnTo>
                    <a:pt x="26" y="184"/>
                  </a:lnTo>
                  <a:lnTo>
                    <a:pt x="19" y="176"/>
                  </a:lnTo>
                  <a:lnTo>
                    <a:pt x="13" y="166"/>
                  </a:lnTo>
                  <a:lnTo>
                    <a:pt x="9" y="155"/>
                  </a:lnTo>
                  <a:lnTo>
                    <a:pt x="5" y="146"/>
                  </a:lnTo>
                  <a:lnTo>
                    <a:pt x="3" y="135"/>
                  </a:lnTo>
                  <a:lnTo>
                    <a:pt x="0" y="123"/>
                  </a:lnTo>
                  <a:lnTo>
                    <a:pt x="0" y="113"/>
                  </a:lnTo>
                  <a:lnTo>
                    <a:pt x="0" y="113"/>
                  </a:lnTo>
                  <a:lnTo>
                    <a:pt x="0" y="101"/>
                  </a:lnTo>
                  <a:lnTo>
                    <a:pt x="3" y="90"/>
                  </a:lnTo>
                  <a:lnTo>
                    <a:pt x="5" y="78"/>
                  </a:lnTo>
                  <a:lnTo>
                    <a:pt x="9" y="69"/>
                  </a:lnTo>
                  <a:lnTo>
                    <a:pt x="13" y="58"/>
                  </a:lnTo>
                  <a:lnTo>
                    <a:pt x="19" y="50"/>
                  </a:lnTo>
                  <a:lnTo>
                    <a:pt x="26" y="40"/>
                  </a:lnTo>
                  <a:lnTo>
                    <a:pt x="33" y="33"/>
                  </a:lnTo>
                  <a:lnTo>
                    <a:pt x="41" y="25"/>
                  </a:lnTo>
                  <a:lnTo>
                    <a:pt x="50" y="19"/>
                  </a:lnTo>
                  <a:lnTo>
                    <a:pt x="60" y="13"/>
                  </a:lnTo>
                  <a:lnTo>
                    <a:pt x="69" y="8"/>
                  </a:lnTo>
                  <a:lnTo>
                    <a:pt x="80" y="5"/>
                  </a:lnTo>
                  <a:lnTo>
                    <a:pt x="90" y="2"/>
                  </a:lnTo>
                  <a:lnTo>
                    <a:pt x="101" y="0"/>
                  </a:lnTo>
                  <a:lnTo>
                    <a:pt x="113" y="0"/>
                  </a:lnTo>
                  <a:lnTo>
                    <a:pt x="113" y="0"/>
                  </a:lnTo>
                  <a:lnTo>
                    <a:pt x="124" y="0"/>
                  </a:lnTo>
                  <a:lnTo>
                    <a:pt x="136" y="2"/>
                  </a:lnTo>
                  <a:lnTo>
                    <a:pt x="146" y="5"/>
                  </a:lnTo>
                  <a:lnTo>
                    <a:pt x="157" y="8"/>
                  </a:lnTo>
                  <a:lnTo>
                    <a:pt x="166" y="13"/>
                  </a:lnTo>
                  <a:lnTo>
                    <a:pt x="176" y="19"/>
                  </a:lnTo>
                  <a:lnTo>
                    <a:pt x="184" y="25"/>
                  </a:lnTo>
                  <a:lnTo>
                    <a:pt x="193" y="33"/>
                  </a:lnTo>
                  <a:lnTo>
                    <a:pt x="200" y="40"/>
                  </a:lnTo>
                  <a:lnTo>
                    <a:pt x="206" y="50"/>
                  </a:lnTo>
                  <a:lnTo>
                    <a:pt x="212" y="58"/>
                  </a:lnTo>
                  <a:lnTo>
                    <a:pt x="216" y="69"/>
                  </a:lnTo>
                  <a:lnTo>
                    <a:pt x="220" y="78"/>
                  </a:lnTo>
                  <a:lnTo>
                    <a:pt x="223" y="90"/>
                  </a:lnTo>
                  <a:lnTo>
                    <a:pt x="225" y="101"/>
                  </a:lnTo>
                  <a:lnTo>
                    <a:pt x="226" y="113"/>
                  </a:lnTo>
                  <a:lnTo>
                    <a:pt x="226" y="113"/>
                  </a:lnTo>
                  <a:lnTo>
                    <a:pt x="225" y="123"/>
                  </a:lnTo>
                  <a:lnTo>
                    <a:pt x="223" y="135"/>
                  </a:lnTo>
                  <a:lnTo>
                    <a:pt x="220" y="146"/>
                  </a:lnTo>
                  <a:lnTo>
                    <a:pt x="216" y="155"/>
                  </a:lnTo>
                  <a:lnTo>
                    <a:pt x="212" y="166"/>
                  </a:lnTo>
                  <a:lnTo>
                    <a:pt x="206" y="176"/>
                  </a:lnTo>
                  <a:lnTo>
                    <a:pt x="200" y="184"/>
                  </a:lnTo>
                  <a:lnTo>
                    <a:pt x="193" y="192"/>
                  </a:lnTo>
                  <a:lnTo>
                    <a:pt x="184" y="199"/>
                  </a:lnTo>
                  <a:lnTo>
                    <a:pt x="176" y="205"/>
                  </a:lnTo>
                  <a:lnTo>
                    <a:pt x="166" y="211"/>
                  </a:lnTo>
                  <a:lnTo>
                    <a:pt x="157" y="216"/>
                  </a:lnTo>
                  <a:lnTo>
                    <a:pt x="146" y="220"/>
                  </a:lnTo>
                  <a:lnTo>
                    <a:pt x="136" y="222"/>
                  </a:lnTo>
                  <a:lnTo>
                    <a:pt x="124" y="224"/>
                  </a:lnTo>
                  <a:lnTo>
                    <a:pt x="113" y="224"/>
                  </a:lnTo>
                  <a:lnTo>
                    <a:pt x="113" y="224"/>
                  </a:lnTo>
                  <a:close/>
                  <a:moveTo>
                    <a:pt x="113" y="50"/>
                  </a:moveTo>
                  <a:lnTo>
                    <a:pt x="113" y="50"/>
                  </a:lnTo>
                  <a:lnTo>
                    <a:pt x="100" y="51"/>
                  </a:lnTo>
                  <a:lnTo>
                    <a:pt x="88" y="55"/>
                  </a:lnTo>
                  <a:lnTo>
                    <a:pt x="77" y="60"/>
                  </a:lnTo>
                  <a:lnTo>
                    <a:pt x="68" y="68"/>
                  </a:lnTo>
                  <a:lnTo>
                    <a:pt x="61" y="77"/>
                  </a:lnTo>
                  <a:lnTo>
                    <a:pt x="55" y="88"/>
                  </a:lnTo>
                  <a:lnTo>
                    <a:pt x="51" y="100"/>
                  </a:lnTo>
                  <a:lnTo>
                    <a:pt x="50" y="113"/>
                  </a:lnTo>
                  <a:lnTo>
                    <a:pt x="50" y="113"/>
                  </a:lnTo>
                  <a:lnTo>
                    <a:pt x="51" y="125"/>
                  </a:lnTo>
                  <a:lnTo>
                    <a:pt x="55" y="136"/>
                  </a:lnTo>
                  <a:lnTo>
                    <a:pt x="61" y="147"/>
                  </a:lnTo>
                  <a:lnTo>
                    <a:pt x="68" y="157"/>
                  </a:lnTo>
                  <a:lnTo>
                    <a:pt x="77" y="164"/>
                  </a:lnTo>
                  <a:lnTo>
                    <a:pt x="88" y="170"/>
                  </a:lnTo>
                  <a:lnTo>
                    <a:pt x="100" y="173"/>
                  </a:lnTo>
                  <a:lnTo>
                    <a:pt x="113" y="174"/>
                  </a:lnTo>
                  <a:lnTo>
                    <a:pt x="113" y="174"/>
                  </a:lnTo>
                  <a:lnTo>
                    <a:pt x="125" y="173"/>
                  </a:lnTo>
                  <a:lnTo>
                    <a:pt x="137" y="170"/>
                  </a:lnTo>
                  <a:lnTo>
                    <a:pt x="147" y="164"/>
                  </a:lnTo>
                  <a:lnTo>
                    <a:pt x="157" y="157"/>
                  </a:lnTo>
                  <a:lnTo>
                    <a:pt x="165" y="147"/>
                  </a:lnTo>
                  <a:lnTo>
                    <a:pt x="170" y="136"/>
                  </a:lnTo>
                  <a:lnTo>
                    <a:pt x="174" y="125"/>
                  </a:lnTo>
                  <a:lnTo>
                    <a:pt x="176" y="113"/>
                  </a:lnTo>
                  <a:lnTo>
                    <a:pt x="176" y="113"/>
                  </a:lnTo>
                  <a:lnTo>
                    <a:pt x="174" y="100"/>
                  </a:lnTo>
                  <a:lnTo>
                    <a:pt x="170" y="88"/>
                  </a:lnTo>
                  <a:lnTo>
                    <a:pt x="165" y="77"/>
                  </a:lnTo>
                  <a:lnTo>
                    <a:pt x="157" y="68"/>
                  </a:lnTo>
                  <a:lnTo>
                    <a:pt x="147" y="60"/>
                  </a:lnTo>
                  <a:lnTo>
                    <a:pt x="137" y="55"/>
                  </a:lnTo>
                  <a:lnTo>
                    <a:pt x="125"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9" name="Freeform 115"/>
            <p:cNvSpPr/>
            <p:nvPr/>
          </p:nvSpPr>
          <p:spPr bwMode="auto">
            <a:xfrm>
              <a:off x="4750994" y="5791181"/>
              <a:ext cx="93663" cy="93663"/>
            </a:xfrm>
            <a:custGeom>
              <a:avLst/>
              <a:gdLst>
                <a:gd name="T0" fmla="*/ 175 w 175"/>
                <a:gd name="T1" fmla="*/ 88 h 176"/>
                <a:gd name="T2" fmla="*/ 174 w 175"/>
                <a:gd name="T3" fmla="*/ 106 h 176"/>
                <a:gd name="T4" fmla="*/ 168 w 175"/>
                <a:gd name="T5" fmla="*/ 123 h 176"/>
                <a:gd name="T6" fmla="*/ 161 w 175"/>
                <a:gd name="T7" fmla="*/ 137 h 176"/>
                <a:gd name="T8" fmla="*/ 150 w 175"/>
                <a:gd name="T9" fmla="*/ 150 h 176"/>
                <a:gd name="T10" fmla="*/ 137 w 175"/>
                <a:gd name="T11" fmla="*/ 161 h 176"/>
                <a:gd name="T12" fmla="*/ 121 w 175"/>
                <a:gd name="T13" fmla="*/ 169 h 176"/>
                <a:gd name="T14" fmla="*/ 105 w 175"/>
                <a:gd name="T15" fmla="*/ 174 h 176"/>
                <a:gd name="T16" fmla="*/ 87 w 175"/>
                <a:gd name="T17" fmla="*/ 176 h 176"/>
                <a:gd name="T18" fmla="*/ 79 w 175"/>
                <a:gd name="T19" fmla="*/ 176 h 176"/>
                <a:gd name="T20" fmla="*/ 61 w 175"/>
                <a:gd name="T21" fmla="*/ 172 h 176"/>
                <a:gd name="T22" fmla="*/ 45 w 175"/>
                <a:gd name="T23" fmla="*/ 165 h 176"/>
                <a:gd name="T24" fmla="*/ 31 w 175"/>
                <a:gd name="T25" fmla="*/ 156 h 176"/>
                <a:gd name="T26" fmla="*/ 19 w 175"/>
                <a:gd name="T27" fmla="*/ 144 h 176"/>
                <a:gd name="T28" fmla="*/ 10 w 175"/>
                <a:gd name="T29" fmla="*/ 130 h 176"/>
                <a:gd name="T30" fmla="*/ 4 w 175"/>
                <a:gd name="T31" fmla="*/ 114 h 176"/>
                <a:gd name="T32" fmla="*/ 0 w 175"/>
                <a:gd name="T33" fmla="*/ 98 h 176"/>
                <a:gd name="T34" fmla="*/ 0 w 175"/>
                <a:gd name="T35" fmla="*/ 88 h 176"/>
                <a:gd name="T36" fmla="*/ 2 w 175"/>
                <a:gd name="T37" fmla="*/ 70 h 176"/>
                <a:gd name="T38" fmla="*/ 6 w 175"/>
                <a:gd name="T39" fmla="*/ 54 h 176"/>
                <a:gd name="T40" fmla="*/ 15 w 175"/>
                <a:gd name="T41" fmla="*/ 39 h 176"/>
                <a:gd name="T42" fmla="*/ 25 w 175"/>
                <a:gd name="T43" fmla="*/ 26 h 176"/>
                <a:gd name="T44" fmla="*/ 38 w 175"/>
                <a:gd name="T45" fmla="*/ 16 h 176"/>
                <a:gd name="T46" fmla="*/ 54 w 175"/>
                <a:gd name="T47" fmla="*/ 7 h 176"/>
                <a:gd name="T48" fmla="*/ 70 w 175"/>
                <a:gd name="T49" fmla="*/ 3 h 176"/>
                <a:gd name="T50" fmla="*/ 87 w 175"/>
                <a:gd name="T51" fmla="*/ 0 h 176"/>
                <a:gd name="T52" fmla="*/ 96 w 175"/>
                <a:gd name="T53" fmla="*/ 1 h 176"/>
                <a:gd name="T54" fmla="*/ 113 w 175"/>
                <a:gd name="T55" fmla="*/ 5 h 176"/>
                <a:gd name="T56" fmla="*/ 130 w 175"/>
                <a:gd name="T57" fmla="*/ 11 h 176"/>
                <a:gd name="T58" fmla="*/ 143 w 175"/>
                <a:gd name="T59" fmla="*/ 20 h 176"/>
                <a:gd name="T60" fmla="*/ 155 w 175"/>
                <a:gd name="T61" fmla="*/ 32 h 176"/>
                <a:gd name="T62" fmla="*/ 164 w 175"/>
                <a:gd name="T63" fmla="*/ 47 h 176"/>
                <a:gd name="T64" fmla="*/ 171 w 175"/>
                <a:gd name="T65" fmla="*/ 62 h 176"/>
                <a:gd name="T66" fmla="*/ 175 w 175"/>
                <a:gd name="T67" fmla="*/ 80 h 176"/>
                <a:gd name="T68" fmla="*/ 175 w 175"/>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6">
                  <a:moveTo>
                    <a:pt x="175" y="88"/>
                  </a:moveTo>
                  <a:lnTo>
                    <a:pt x="175" y="88"/>
                  </a:lnTo>
                  <a:lnTo>
                    <a:pt x="175" y="98"/>
                  </a:lnTo>
                  <a:lnTo>
                    <a:pt x="174" y="106"/>
                  </a:lnTo>
                  <a:lnTo>
                    <a:pt x="171" y="114"/>
                  </a:lnTo>
                  <a:lnTo>
                    <a:pt x="168" y="123"/>
                  </a:lnTo>
                  <a:lnTo>
                    <a:pt x="164" y="130"/>
                  </a:lnTo>
                  <a:lnTo>
                    <a:pt x="161" y="137"/>
                  </a:lnTo>
                  <a:lnTo>
                    <a:pt x="155" y="144"/>
                  </a:lnTo>
                  <a:lnTo>
                    <a:pt x="150" y="150"/>
                  </a:lnTo>
                  <a:lnTo>
                    <a:pt x="143" y="156"/>
                  </a:lnTo>
                  <a:lnTo>
                    <a:pt x="137" y="161"/>
                  </a:lnTo>
                  <a:lnTo>
                    <a:pt x="130" y="165"/>
                  </a:lnTo>
                  <a:lnTo>
                    <a:pt x="121" y="169"/>
                  </a:lnTo>
                  <a:lnTo>
                    <a:pt x="113" y="172"/>
                  </a:lnTo>
                  <a:lnTo>
                    <a:pt x="105" y="174"/>
                  </a:lnTo>
                  <a:lnTo>
                    <a:pt x="96" y="176"/>
                  </a:lnTo>
                  <a:lnTo>
                    <a:pt x="87" y="176"/>
                  </a:lnTo>
                  <a:lnTo>
                    <a:pt x="87" y="176"/>
                  </a:lnTo>
                  <a:lnTo>
                    <a:pt x="79" y="176"/>
                  </a:lnTo>
                  <a:lnTo>
                    <a:pt x="70" y="174"/>
                  </a:lnTo>
                  <a:lnTo>
                    <a:pt x="61" y="172"/>
                  </a:lnTo>
                  <a:lnTo>
                    <a:pt x="54" y="169"/>
                  </a:lnTo>
                  <a:lnTo>
                    <a:pt x="45" y="165"/>
                  </a:lnTo>
                  <a:lnTo>
                    <a:pt x="38" y="161"/>
                  </a:lnTo>
                  <a:lnTo>
                    <a:pt x="31" y="156"/>
                  </a:lnTo>
                  <a:lnTo>
                    <a:pt x="25" y="150"/>
                  </a:lnTo>
                  <a:lnTo>
                    <a:pt x="19" y="144"/>
                  </a:lnTo>
                  <a:lnTo>
                    <a:pt x="15" y="137"/>
                  </a:lnTo>
                  <a:lnTo>
                    <a:pt x="10" y="130"/>
                  </a:lnTo>
                  <a:lnTo>
                    <a:pt x="6" y="123"/>
                  </a:lnTo>
                  <a:lnTo>
                    <a:pt x="4" y="114"/>
                  </a:lnTo>
                  <a:lnTo>
                    <a:pt x="2" y="106"/>
                  </a:lnTo>
                  <a:lnTo>
                    <a:pt x="0" y="98"/>
                  </a:lnTo>
                  <a:lnTo>
                    <a:pt x="0" y="88"/>
                  </a:lnTo>
                  <a:lnTo>
                    <a:pt x="0" y="88"/>
                  </a:lnTo>
                  <a:lnTo>
                    <a:pt x="0" y="80"/>
                  </a:lnTo>
                  <a:lnTo>
                    <a:pt x="2" y="70"/>
                  </a:lnTo>
                  <a:lnTo>
                    <a:pt x="4" y="62"/>
                  </a:lnTo>
                  <a:lnTo>
                    <a:pt x="6" y="54"/>
                  </a:lnTo>
                  <a:lnTo>
                    <a:pt x="10" y="47"/>
                  </a:lnTo>
                  <a:lnTo>
                    <a:pt x="15" y="39"/>
                  </a:lnTo>
                  <a:lnTo>
                    <a:pt x="19" y="32"/>
                  </a:lnTo>
                  <a:lnTo>
                    <a:pt x="25" y="26"/>
                  </a:lnTo>
                  <a:lnTo>
                    <a:pt x="31" y="20"/>
                  </a:lnTo>
                  <a:lnTo>
                    <a:pt x="38" y="16"/>
                  </a:lnTo>
                  <a:lnTo>
                    <a:pt x="45" y="11"/>
                  </a:lnTo>
                  <a:lnTo>
                    <a:pt x="54" y="7"/>
                  </a:lnTo>
                  <a:lnTo>
                    <a:pt x="61" y="5"/>
                  </a:lnTo>
                  <a:lnTo>
                    <a:pt x="70" y="3"/>
                  </a:lnTo>
                  <a:lnTo>
                    <a:pt x="79" y="1"/>
                  </a:lnTo>
                  <a:lnTo>
                    <a:pt x="87" y="0"/>
                  </a:lnTo>
                  <a:lnTo>
                    <a:pt x="87" y="0"/>
                  </a:lnTo>
                  <a:lnTo>
                    <a:pt x="96" y="1"/>
                  </a:lnTo>
                  <a:lnTo>
                    <a:pt x="105" y="3"/>
                  </a:lnTo>
                  <a:lnTo>
                    <a:pt x="113" y="5"/>
                  </a:lnTo>
                  <a:lnTo>
                    <a:pt x="121" y="7"/>
                  </a:lnTo>
                  <a:lnTo>
                    <a:pt x="130" y="11"/>
                  </a:lnTo>
                  <a:lnTo>
                    <a:pt x="137" y="16"/>
                  </a:lnTo>
                  <a:lnTo>
                    <a:pt x="143" y="20"/>
                  </a:lnTo>
                  <a:lnTo>
                    <a:pt x="150" y="26"/>
                  </a:lnTo>
                  <a:lnTo>
                    <a:pt x="155" y="32"/>
                  </a:lnTo>
                  <a:lnTo>
                    <a:pt x="161" y="39"/>
                  </a:lnTo>
                  <a:lnTo>
                    <a:pt x="164" y="47"/>
                  </a:lnTo>
                  <a:lnTo>
                    <a:pt x="168" y="54"/>
                  </a:lnTo>
                  <a:lnTo>
                    <a:pt x="171" y="62"/>
                  </a:lnTo>
                  <a:lnTo>
                    <a:pt x="174" y="70"/>
                  </a:lnTo>
                  <a:lnTo>
                    <a:pt x="175" y="80"/>
                  </a:lnTo>
                  <a:lnTo>
                    <a:pt x="175" y="88"/>
                  </a:lnTo>
                  <a:lnTo>
                    <a:pt x="175" y="8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0" name="Freeform 116"/>
            <p:cNvSpPr>
              <a:spLocks noEditPoints="1"/>
            </p:cNvSpPr>
            <p:nvPr/>
          </p:nvSpPr>
          <p:spPr bwMode="auto">
            <a:xfrm>
              <a:off x="4738294" y="5778481"/>
              <a:ext cx="119063" cy="119063"/>
            </a:xfrm>
            <a:custGeom>
              <a:avLst/>
              <a:gdLst>
                <a:gd name="T0" fmla="*/ 112 w 225"/>
                <a:gd name="T1" fmla="*/ 226 h 226"/>
                <a:gd name="T2" fmla="*/ 91 w 225"/>
                <a:gd name="T3" fmla="*/ 224 h 226"/>
                <a:gd name="T4" fmla="*/ 69 w 225"/>
                <a:gd name="T5" fmla="*/ 218 h 226"/>
                <a:gd name="T6" fmla="*/ 50 w 225"/>
                <a:gd name="T7" fmla="*/ 207 h 226"/>
                <a:gd name="T8" fmla="*/ 32 w 225"/>
                <a:gd name="T9" fmla="*/ 193 h 226"/>
                <a:gd name="T10" fmla="*/ 25 w 225"/>
                <a:gd name="T11" fmla="*/ 184 h 226"/>
                <a:gd name="T12" fmla="*/ 13 w 225"/>
                <a:gd name="T13" fmla="*/ 167 h 226"/>
                <a:gd name="T14" fmla="*/ 5 w 225"/>
                <a:gd name="T15" fmla="*/ 146 h 226"/>
                <a:gd name="T16" fmla="*/ 0 w 225"/>
                <a:gd name="T17" fmla="*/ 125 h 226"/>
                <a:gd name="T18" fmla="*/ 0 w 225"/>
                <a:gd name="T19" fmla="*/ 113 h 226"/>
                <a:gd name="T20" fmla="*/ 2 w 225"/>
                <a:gd name="T21" fmla="*/ 92 h 226"/>
                <a:gd name="T22" fmla="*/ 9 w 225"/>
                <a:gd name="T23" fmla="*/ 70 h 226"/>
                <a:gd name="T24" fmla="*/ 18 w 225"/>
                <a:gd name="T25" fmla="*/ 51 h 226"/>
                <a:gd name="T26" fmla="*/ 32 w 225"/>
                <a:gd name="T27" fmla="*/ 34 h 226"/>
                <a:gd name="T28" fmla="*/ 41 w 225"/>
                <a:gd name="T29" fmla="*/ 26 h 226"/>
                <a:gd name="T30" fmla="*/ 60 w 225"/>
                <a:gd name="T31" fmla="*/ 13 h 226"/>
                <a:gd name="T32" fmla="*/ 80 w 225"/>
                <a:gd name="T33" fmla="*/ 5 h 226"/>
                <a:gd name="T34" fmla="*/ 101 w 225"/>
                <a:gd name="T35" fmla="*/ 2 h 226"/>
                <a:gd name="T36" fmla="*/ 112 w 225"/>
                <a:gd name="T37" fmla="*/ 0 h 226"/>
                <a:gd name="T38" fmla="*/ 135 w 225"/>
                <a:gd name="T39" fmla="*/ 3 h 226"/>
                <a:gd name="T40" fmla="*/ 156 w 225"/>
                <a:gd name="T41" fmla="*/ 10 h 226"/>
                <a:gd name="T42" fmla="*/ 175 w 225"/>
                <a:gd name="T43" fmla="*/ 21 h 226"/>
                <a:gd name="T44" fmla="*/ 192 w 225"/>
                <a:gd name="T45" fmla="*/ 34 h 226"/>
                <a:gd name="T46" fmla="*/ 206 w 225"/>
                <a:gd name="T47" fmla="*/ 50 h 226"/>
                <a:gd name="T48" fmla="*/ 216 w 225"/>
                <a:gd name="T49" fmla="*/ 69 h 226"/>
                <a:gd name="T50" fmla="*/ 222 w 225"/>
                <a:gd name="T51" fmla="*/ 91 h 226"/>
                <a:gd name="T52" fmla="*/ 225 w 225"/>
                <a:gd name="T53" fmla="*/ 113 h 226"/>
                <a:gd name="T54" fmla="*/ 225 w 225"/>
                <a:gd name="T55" fmla="*/ 125 h 226"/>
                <a:gd name="T56" fmla="*/ 220 w 225"/>
                <a:gd name="T57" fmla="*/ 146 h 226"/>
                <a:gd name="T58" fmla="*/ 212 w 225"/>
                <a:gd name="T59" fmla="*/ 167 h 226"/>
                <a:gd name="T60" fmla="*/ 200 w 225"/>
                <a:gd name="T61" fmla="*/ 184 h 226"/>
                <a:gd name="T62" fmla="*/ 184 w 225"/>
                <a:gd name="T63" fmla="*/ 200 h 226"/>
                <a:gd name="T64" fmla="*/ 167 w 225"/>
                <a:gd name="T65" fmla="*/ 213 h 226"/>
                <a:gd name="T66" fmla="*/ 146 w 225"/>
                <a:gd name="T67" fmla="*/ 221 h 226"/>
                <a:gd name="T68" fmla="*/ 124 w 225"/>
                <a:gd name="T69" fmla="*/ 225 h 226"/>
                <a:gd name="T70" fmla="*/ 112 w 225"/>
                <a:gd name="T71" fmla="*/ 226 h 226"/>
                <a:gd name="T72" fmla="*/ 112 w 225"/>
                <a:gd name="T73" fmla="*/ 50 h 226"/>
                <a:gd name="T74" fmla="*/ 88 w 225"/>
                <a:gd name="T75" fmla="*/ 55 h 226"/>
                <a:gd name="T76" fmla="*/ 68 w 225"/>
                <a:gd name="T77" fmla="*/ 69 h 226"/>
                <a:gd name="T78" fmla="*/ 60 w 225"/>
                <a:gd name="T79" fmla="*/ 79 h 226"/>
                <a:gd name="T80" fmla="*/ 51 w 225"/>
                <a:gd name="T81" fmla="*/ 101 h 226"/>
                <a:gd name="T82" fmla="*/ 50 w 225"/>
                <a:gd name="T83" fmla="*/ 113 h 226"/>
                <a:gd name="T84" fmla="*/ 55 w 225"/>
                <a:gd name="T85" fmla="*/ 137 h 226"/>
                <a:gd name="T86" fmla="*/ 68 w 225"/>
                <a:gd name="T87" fmla="*/ 157 h 226"/>
                <a:gd name="T88" fmla="*/ 78 w 225"/>
                <a:gd name="T89" fmla="*/ 165 h 226"/>
                <a:gd name="T90" fmla="*/ 100 w 225"/>
                <a:gd name="T91" fmla="*/ 175 h 226"/>
                <a:gd name="T92" fmla="*/ 112 w 225"/>
                <a:gd name="T93" fmla="*/ 176 h 226"/>
                <a:gd name="T94" fmla="*/ 137 w 225"/>
                <a:gd name="T95" fmla="*/ 171 h 226"/>
                <a:gd name="T96" fmla="*/ 157 w 225"/>
                <a:gd name="T97" fmla="*/ 157 h 226"/>
                <a:gd name="T98" fmla="*/ 170 w 225"/>
                <a:gd name="T99" fmla="*/ 138 h 226"/>
                <a:gd name="T100" fmla="*/ 175 w 225"/>
                <a:gd name="T101" fmla="*/ 113 h 226"/>
                <a:gd name="T102" fmla="*/ 174 w 225"/>
                <a:gd name="T103" fmla="*/ 101 h 226"/>
                <a:gd name="T104" fmla="*/ 164 w 225"/>
                <a:gd name="T105" fmla="*/ 79 h 226"/>
                <a:gd name="T106" fmla="*/ 148 w 225"/>
                <a:gd name="T107" fmla="*/ 61 h 226"/>
                <a:gd name="T108" fmla="*/ 125 w 225"/>
                <a:gd name="T109" fmla="*/ 51 h 226"/>
                <a:gd name="T110" fmla="*/ 112 w 225"/>
                <a:gd name="T111"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6">
                  <a:moveTo>
                    <a:pt x="112" y="226"/>
                  </a:moveTo>
                  <a:lnTo>
                    <a:pt x="112" y="226"/>
                  </a:lnTo>
                  <a:lnTo>
                    <a:pt x="101" y="226"/>
                  </a:lnTo>
                  <a:lnTo>
                    <a:pt x="91" y="224"/>
                  </a:lnTo>
                  <a:lnTo>
                    <a:pt x="80" y="221"/>
                  </a:lnTo>
                  <a:lnTo>
                    <a:pt x="69" y="218"/>
                  </a:lnTo>
                  <a:lnTo>
                    <a:pt x="60" y="213"/>
                  </a:lnTo>
                  <a:lnTo>
                    <a:pt x="50" y="207"/>
                  </a:lnTo>
                  <a:lnTo>
                    <a:pt x="41" y="201"/>
                  </a:lnTo>
                  <a:lnTo>
                    <a:pt x="32" y="193"/>
                  </a:lnTo>
                  <a:lnTo>
                    <a:pt x="32" y="193"/>
                  </a:lnTo>
                  <a:lnTo>
                    <a:pt x="25" y="184"/>
                  </a:lnTo>
                  <a:lnTo>
                    <a:pt x="18" y="176"/>
                  </a:lnTo>
                  <a:lnTo>
                    <a:pt x="13" y="167"/>
                  </a:lnTo>
                  <a:lnTo>
                    <a:pt x="9" y="156"/>
                  </a:lnTo>
                  <a:lnTo>
                    <a:pt x="5" y="146"/>
                  </a:lnTo>
                  <a:lnTo>
                    <a:pt x="2" y="136"/>
                  </a:lnTo>
                  <a:lnTo>
                    <a:pt x="0" y="125"/>
                  </a:lnTo>
                  <a:lnTo>
                    <a:pt x="0" y="113"/>
                  </a:lnTo>
                  <a:lnTo>
                    <a:pt x="0" y="113"/>
                  </a:lnTo>
                  <a:lnTo>
                    <a:pt x="0" y="102"/>
                  </a:lnTo>
                  <a:lnTo>
                    <a:pt x="2" y="92"/>
                  </a:lnTo>
                  <a:lnTo>
                    <a:pt x="5" y="81"/>
                  </a:lnTo>
                  <a:lnTo>
                    <a:pt x="9" y="70"/>
                  </a:lnTo>
                  <a:lnTo>
                    <a:pt x="13" y="61"/>
                  </a:lnTo>
                  <a:lnTo>
                    <a:pt x="18" y="51"/>
                  </a:lnTo>
                  <a:lnTo>
                    <a:pt x="25" y="42"/>
                  </a:lnTo>
                  <a:lnTo>
                    <a:pt x="32" y="34"/>
                  </a:lnTo>
                  <a:lnTo>
                    <a:pt x="32" y="34"/>
                  </a:lnTo>
                  <a:lnTo>
                    <a:pt x="41" y="26"/>
                  </a:lnTo>
                  <a:lnTo>
                    <a:pt x="50" y="19"/>
                  </a:lnTo>
                  <a:lnTo>
                    <a:pt x="60" y="13"/>
                  </a:lnTo>
                  <a:lnTo>
                    <a:pt x="69" y="9"/>
                  </a:lnTo>
                  <a:lnTo>
                    <a:pt x="80" y="5"/>
                  </a:lnTo>
                  <a:lnTo>
                    <a:pt x="91" y="3"/>
                  </a:lnTo>
                  <a:lnTo>
                    <a:pt x="101" y="2"/>
                  </a:lnTo>
                  <a:lnTo>
                    <a:pt x="112" y="0"/>
                  </a:lnTo>
                  <a:lnTo>
                    <a:pt x="112" y="0"/>
                  </a:lnTo>
                  <a:lnTo>
                    <a:pt x="124" y="2"/>
                  </a:lnTo>
                  <a:lnTo>
                    <a:pt x="135" y="3"/>
                  </a:lnTo>
                  <a:lnTo>
                    <a:pt x="146" y="6"/>
                  </a:lnTo>
                  <a:lnTo>
                    <a:pt x="156" y="10"/>
                  </a:lnTo>
                  <a:lnTo>
                    <a:pt x="167" y="15"/>
                  </a:lnTo>
                  <a:lnTo>
                    <a:pt x="175" y="21"/>
                  </a:lnTo>
                  <a:lnTo>
                    <a:pt x="184" y="26"/>
                  </a:lnTo>
                  <a:lnTo>
                    <a:pt x="192" y="34"/>
                  </a:lnTo>
                  <a:lnTo>
                    <a:pt x="200" y="42"/>
                  </a:lnTo>
                  <a:lnTo>
                    <a:pt x="206" y="50"/>
                  </a:lnTo>
                  <a:lnTo>
                    <a:pt x="212" y="60"/>
                  </a:lnTo>
                  <a:lnTo>
                    <a:pt x="216" y="69"/>
                  </a:lnTo>
                  <a:lnTo>
                    <a:pt x="220" y="80"/>
                  </a:lnTo>
                  <a:lnTo>
                    <a:pt x="222" y="91"/>
                  </a:lnTo>
                  <a:lnTo>
                    <a:pt x="225" y="101"/>
                  </a:lnTo>
                  <a:lnTo>
                    <a:pt x="225" y="113"/>
                  </a:lnTo>
                  <a:lnTo>
                    <a:pt x="225" y="113"/>
                  </a:lnTo>
                  <a:lnTo>
                    <a:pt x="225" y="125"/>
                  </a:lnTo>
                  <a:lnTo>
                    <a:pt x="222" y="136"/>
                  </a:lnTo>
                  <a:lnTo>
                    <a:pt x="220" y="146"/>
                  </a:lnTo>
                  <a:lnTo>
                    <a:pt x="216" y="157"/>
                  </a:lnTo>
                  <a:lnTo>
                    <a:pt x="212" y="167"/>
                  </a:lnTo>
                  <a:lnTo>
                    <a:pt x="206" y="176"/>
                  </a:lnTo>
                  <a:lnTo>
                    <a:pt x="200" y="184"/>
                  </a:lnTo>
                  <a:lnTo>
                    <a:pt x="192" y="193"/>
                  </a:lnTo>
                  <a:lnTo>
                    <a:pt x="184" y="200"/>
                  </a:lnTo>
                  <a:lnTo>
                    <a:pt x="175" y="207"/>
                  </a:lnTo>
                  <a:lnTo>
                    <a:pt x="167" y="213"/>
                  </a:lnTo>
                  <a:lnTo>
                    <a:pt x="156" y="216"/>
                  </a:lnTo>
                  <a:lnTo>
                    <a:pt x="146" y="221"/>
                  </a:lnTo>
                  <a:lnTo>
                    <a:pt x="135" y="224"/>
                  </a:lnTo>
                  <a:lnTo>
                    <a:pt x="124" y="225"/>
                  </a:lnTo>
                  <a:lnTo>
                    <a:pt x="112" y="226"/>
                  </a:lnTo>
                  <a:lnTo>
                    <a:pt x="112" y="226"/>
                  </a:lnTo>
                  <a:close/>
                  <a:moveTo>
                    <a:pt x="112" y="50"/>
                  </a:moveTo>
                  <a:lnTo>
                    <a:pt x="112" y="50"/>
                  </a:lnTo>
                  <a:lnTo>
                    <a:pt x="100" y="51"/>
                  </a:lnTo>
                  <a:lnTo>
                    <a:pt x="88" y="55"/>
                  </a:lnTo>
                  <a:lnTo>
                    <a:pt x="78" y="61"/>
                  </a:lnTo>
                  <a:lnTo>
                    <a:pt x="68" y="69"/>
                  </a:lnTo>
                  <a:lnTo>
                    <a:pt x="68" y="69"/>
                  </a:lnTo>
                  <a:lnTo>
                    <a:pt x="60" y="79"/>
                  </a:lnTo>
                  <a:lnTo>
                    <a:pt x="55" y="89"/>
                  </a:lnTo>
                  <a:lnTo>
                    <a:pt x="51" y="101"/>
                  </a:lnTo>
                  <a:lnTo>
                    <a:pt x="50" y="113"/>
                  </a:lnTo>
                  <a:lnTo>
                    <a:pt x="50" y="113"/>
                  </a:lnTo>
                  <a:lnTo>
                    <a:pt x="51" y="126"/>
                  </a:lnTo>
                  <a:lnTo>
                    <a:pt x="55" y="137"/>
                  </a:lnTo>
                  <a:lnTo>
                    <a:pt x="60" y="148"/>
                  </a:lnTo>
                  <a:lnTo>
                    <a:pt x="68" y="157"/>
                  </a:lnTo>
                  <a:lnTo>
                    <a:pt x="68" y="157"/>
                  </a:lnTo>
                  <a:lnTo>
                    <a:pt x="78" y="165"/>
                  </a:lnTo>
                  <a:lnTo>
                    <a:pt x="88" y="171"/>
                  </a:lnTo>
                  <a:lnTo>
                    <a:pt x="100" y="175"/>
                  </a:lnTo>
                  <a:lnTo>
                    <a:pt x="112" y="176"/>
                  </a:lnTo>
                  <a:lnTo>
                    <a:pt x="112" y="176"/>
                  </a:lnTo>
                  <a:lnTo>
                    <a:pt x="125" y="175"/>
                  </a:lnTo>
                  <a:lnTo>
                    <a:pt x="137" y="171"/>
                  </a:lnTo>
                  <a:lnTo>
                    <a:pt x="148" y="165"/>
                  </a:lnTo>
                  <a:lnTo>
                    <a:pt x="157" y="157"/>
                  </a:lnTo>
                  <a:lnTo>
                    <a:pt x="164" y="149"/>
                  </a:lnTo>
                  <a:lnTo>
                    <a:pt x="170" y="138"/>
                  </a:lnTo>
                  <a:lnTo>
                    <a:pt x="174" y="126"/>
                  </a:lnTo>
                  <a:lnTo>
                    <a:pt x="175" y="113"/>
                  </a:lnTo>
                  <a:lnTo>
                    <a:pt x="175" y="113"/>
                  </a:lnTo>
                  <a:lnTo>
                    <a:pt x="174" y="101"/>
                  </a:lnTo>
                  <a:lnTo>
                    <a:pt x="170" y="89"/>
                  </a:lnTo>
                  <a:lnTo>
                    <a:pt x="164" y="79"/>
                  </a:lnTo>
                  <a:lnTo>
                    <a:pt x="157" y="69"/>
                  </a:lnTo>
                  <a:lnTo>
                    <a:pt x="148" y="61"/>
                  </a:lnTo>
                  <a:lnTo>
                    <a:pt x="137" y="56"/>
                  </a:lnTo>
                  <a:lnTo>
                    <a:pt x="125" y="51"/>
                  </a:lnTo>
                  <a:lnTo>
                    <a:pt x="112"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1" name="Freeform 117"/>
            <p:cNvSpPr/>
            <p:nvPr/>
          </p:nvSpPr>
          <p:spPr bwMode="auto">
            <a:xfrm>
              <a:off x="4739881" y="6062644"/>
              <a:ext cx="93663" cy="93663"/>
            </a:xfrm>
            <a:custGeom>
              <a:avLst/>
              <a:gdLst>
                <a:gd name="T0" fmla="*/ 88 w 176"/>
                <a:gd name="T1" fmla="*/ 0 h 176"/>
                <a:gd name="T2" fmla="*/ 70 w 176"/>
                <a:gd name="T3" fmla="*/ 2 h 176"/>
                <a:gd name="T4" fmla="*/ 53 w 176"/>
                <a:gd name="T5" fmla="*/ 7 h 176"/>
                <a:gd name="T6" fmla="*/ 39 w 176"/>
                <a:gd name="T7" fmla="*/ 16 h 176"/>
                <a:gd name="T8" fmla="*/ 26 w 176"/>
                <a:gd name="T9" fmla="*/ 26 h 176"/>
                <a:gd name="T10" fmla="*/ 15 w 176"/>
                <a:gd name="T11" fmla="*/ 39 h 176"/>
                <a:gd name="T12" fmla="*/ 7 w 176"/>
                <a:gd name="T13" fmla="*/ 54 h 176"/>
                <a:gd name="T14" fmla="*/ 2 w 176"/>
                <a:gd name="T15" fmla="*/ 70 h 176"/>
                <a:gd name="T16" fmla="*/ 0 w 176"/>
                <a:gd name="T17" fmla="*/ 88 h 176"/>
                <a:gd name="T18" fmla="*/ 1 w 176"/>
                <a:gd name="T19" fmla="*/ 96 h 176"/>
                <a:gd name="T20" fmla="*/ 4 w 176"/>
                <a:gd name="T21" fmla="*/ 114 h 176"/>
                <a:gd name="T22" fmla="*/ 11 w 176"/>
                <a:gd name="T23" fmla="*/ 130 h 176"/>
                <a:gd name="T24" fmla="*/ 20 w 176"/>
                <a:gd name="T25" fmla="*/ 144 h 176"/>
                <a:gd name="T26" fmla="*/ 32 w 176"/>
                <a:gd name="T27" fmla="*/ 156 h 176"/>
                <a:gd name="T28" fmla="*/ 46 w 176"/>
                <a:gd name="T29" fmla="*/ 165 h 176"/>
                <a:gd name="T30" fmla="*/ 62 w 176"/>
                <a:gd name="T31" fmla="*/ 171 h 176"/>
                <a:gd name="T32" fmla="*/ 78 w 176"/>
                <a:gd name="T33" fmla="*/ 175 h 176"/>
                <a:gd name="T34" fmla="*/ 88 w 176"/>
                <a:gd name="T35" fmla="*/ 176 h 176"/>
                <a:gd name="T36" fmla="*/ 106 w 176"/>
                <a:gd name="T37" fmla="*/ 173 h 176"/>
                <a:gd name="T38" fmla="*/ 122 w 176"/>
                <a:gd name="T39" fmla="*/ 169 h 176"/>
                <a:gd name="T40" fmla="*/ 136 w 176"/>
                <a:gd name="T41" fmla="*/ 160 h 176"/>
                <a:gd name="T42" fmla="*/ 150 w 176"/>
                <a:gd name="T43" fmla="*/ 150 h 176"/>
                <a:gd name="T44" fmla="*/ 160 w 176"/>
                <a:gd name="T45" fmla="*/ 137 h 176"/>
                <a:gd name="T46" fmla="*/ 169 w 176"/>
                <a:gd name="T47" fmla="*/ 122 h 176"/>
                <a:gd name="T48" fmla="*/ 173 w 176"/>
                <a:gd name="T49" fmla="*/ 106 h 176"/>
                <a:gd name="T50" fmla="*/ 176 w 176"/>
                <a:gd name="T51" fmla="*/ 88 h 176"/>
                <a:gd name="T52" fmla="*/ 174 w 176"/>
                <a:gd name="T53" fmla="*/ 78 h 176"/>
                <a:gd name="T54" fmla="*/ 171 w 176"/>
                <a:gd name="T55" fmla="*/ 62 h 176"/>
                <a:gd name="T56" fmla="*/ 165 w 176"/>
                <a:gd name="T57" fmla="*/ 46 h 176"/>
                <a:gd name="T58" fmla="*/ 155 w 176"/>
                <a:gd name="T59" fmla="*/ 32 h 176"/>
                <a:gd name="T60" fmla="*/ 144 w 176"/>
                <a:gd name="T61" fmla="*/ 20 h 176"/>
                <a:gd name="T62" fmla="*/ 129 w 176"/>
                <a:gd name="T63" fmla="*/ 11 h 176"/>
                <a:gd name="T64" fmla="*/ 114 w 176"/>
                <a:gd name="T65" fmla="*/ 4 h 176"/>
                <a:gd name="T66" fmla="*/ 97 w 176"/>
                <a:gd name="T67" fmla="*/ 0 h 176"/>
                <a:gd name="T68" fmla="*/ 88 w 176"/>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88" y="0"/>
                  </a:moveTo>
                  <a:lnTo>
                    <a:pt x="88" y="0"/>
                  </a:lnTo>
                  <a:lnTo>
                    <a:pt x="78" y="0"/>
                  </a:lnTo>
                  <a:lnTo>
                    <a:pt x="70" y="2"/>
                  </a:lnTo>
                  <a:lnTo>
                    <a:pt x="62" y="4"/>
                  </a:lnTo>
                  <a:lnTo>
                    <a:pt x="53" y="7"/>
                  </a:lnTo>
                  <a:lnTo>
                    <a:pt x="46" y="11"/>
                  </a:lnTo>
                  <a:lnTo>
                    <a:pt x="39" y="16"/>
                  </a:lnTo>
                  <a:lnTo>
                    <a:pt x="32" y="20"/>
                  </a:lnTo>
                  <a:lnTo>
                    <a:pt x="26" y="26"/>
                  </a:lnTo>
                  <a:lnTo>
                    <a:pt x="20" y="32"/>
                  </a:lnTo>
                  <a:lnTo>
                    <a:pt x="15" y="39"/>
                  </a:lnTo>
                  <a:lnTo>
                    <a:pt x="11" y="46"/>
                  </a:lnTo>
                  <a:lnTo>
                    <a:pt x="7" y="54"/>
                  </a:lnTo>
                  <a:lnTo>
                    <a:pt x="4" y="62"/>
                  </a:lnTo>
                  <a:lnTo>
                    <a:pt x="2" y="70"/>
                  </a:lnTo>
                  <a:lnTo>
                    <a:pt x="1" y="78"/>
                  </a:lnTo>
                  <a:lnTo>
                    <a:pt x="0" y="88"/>
                  </a:lnTo>
                  <a:lnTo>
                    <a:pt x="0" y="88"/>
                  </a:lnTo>
                  <a:lnTo>
                    <a:pt x="1" y="96"/>
                  </a:lnTo>
                  <a:lnTo>
                    <a:pt x="2" y="106"/>
                  </a:lnTo>
                  <a:lnTo>
                    <a:pt x="4" y="114"/>
                  </a:lnTo>
                  <a:lnTo>
                    <a:pt x="7" y="122"/>
                  </a:lnTo>
                  <a:lnTo>
                    <a:pt x="11" y="130"/>
                  </a:lnTo>
                  <a:lnTo>
                    <a:pt x="15" y="137"/>
                  </a:lnTo>
                  <a:lnTo>
                    <a:pt x="20" y="144"/>
                  </a:lnTo>
                  <a:lnTo>
                    <a:pt x="26" y="150"/>
                  </a:lnTo>
                  <a:lnTo>
                    <a:pt x="32" y="156"/>
                  </a:lnTo>
                  <a:lnTo>
                    <a:pt x="39" y="160"/>
                  </a:lnTo>
                  <a:lnTo>
                    <a:pt x="46" y="165"/>
                  </a:lnTo>
                  <a:lnTo>
                    <a:pt x="53" y="169"/>
                  </a:lnTo>
                  <a:lnTo>
                    <a:pt x="62" y="171"/>
                  </a:lnTo>
                  <a:lnTo>
                    <a:pt x="70" y="173"/>
                  </a:lnTo>
                  <a:lnTo>
                    <a:pt x="78" y="175"/>
                  </a:lnTo>
                  <a:lnTo>
                    <a:pt x="88" y="176"/>
                  </a:lnTo>
                  <a:lnTo>
                    <a:pt x="88" y="176"/>
                  </a:lnTo>
                  <a:lnTo>
                    <a:pt x="97" y="175"/>
                  </a:lnTo>
                  <a:lnTo>
                    <a:pt x="106" y="173"/>
                  </a:lnTo>
                  <a:lnTo>
                    <a:pt x="114" y="171"/>
                  </a:lnTo>
                  <a:lnTo>
                    <a:pt x="122" y="169"/>
                  </a:lnTo>
                  <a:lnTo>
                    <a:pt x="129" y="165"/>
                  </a:lnTo>
                  <a:lnTo>
                    <a:pt x="136" y="160"/>
                  </a:lnTo>
                  <a:lnTo>
                    <a:pt x="144" y="156"/>
                  </a:lnTo>
                  <a:lnTo>
                    <a:pt x="150" y="150"/>
                  </a:lnTo>
                  <a:lnTo>
                    <a:pt x="155" y="144"/>
                  </a:lnTo>
                  <a:lnTo>
                    <a:pt x="160" y="137"/>
                  </a:lnTo>
                  <a:lnTo>
                    <a:pt x="165" y="130"/>
                  </a:lnTo>
                  <a:lnTo>
                    <a:pt x="169" y="122"/>
                  </a:lnTo>
                  <a:lnTo>
                    <a:pt x="171" y="114"/>
                  </a:lnTo>
                  <a:lnTo>
                    <a:pt x="173" y="106"/>
                  </a:lnTo>
                  <a:lnTo>
                    <a:pt x="174" y="96"/>
                  </a:lnTo>
                  <a:lnTo>
                    <a:pt x="176" y="88"/>
                  </a:lnTo>
                  <a:lnTo>
                    <a:pt x="176" y="88"/>
                  </a:lnTo>
                  <a:lnTo>
                    <a:pt x="174" y="78"/>
                  </a:lnTo>
                  <a:lnTo>
                    <a:pt x="173" y="70"/>
                  </a:lnTo>
                  <a:lnTo>
                    <a:pt x="171" y="62"/>
                  </a:lnTo>
                  <a:lnTo>
                    <a:pt x="169" y="54"/>
                  </a:lnTo>
                  <a:lnTo>
                    <a:pt x="165" y="46"/>
                  </a:lnTo>
                  <a:lnTo>
                    <a:pt x="160" y="39"/>
                  </a:lnTo>
                  <a:lnTo>
                    <a:pt x="155" y="32"/>
                  </a:lnTo>
                  <a:lnTo>
                    <a:pt x="150" y="26"/>
                  </a:lnTo>
                  <a:lnTo>
                    <a:pt x="144" y="20"/>
                  </a:lnTo>
                  <a:lnTo>
                    <a:pt x="136" y="16"/>
                  </a:lnTo>
                  <a:lnTo>
                    <a:pt x="129" y="11"/>
                  </a:lnTo>
                  <a:lnTo>
                    <a:pt x="122" y="7"/>
                  </a:lnTo>
                  <a:lnTo>
                    <a:pt x="114" y="4"/>
                  </a:lnTo>
                  <a:lnTo>
                    <a:pt x="106" y="2"/>
                  </a:lnTo>
                  <a:lnTo>
                    <a:pt x="97" y="0"/>
                  </a:lnTo>
                  <a:lnTo>
                    <a:pt x="88" y="0"/>
                  </a:lnTo>
                  <a:lnTo>
                    <a:pt x="88"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2" name="Freeform 118"/>
            <p:cNvSpPr>
              <a:spLocks noEditPoints="1"/>
            </p:cNvSpPr>
            <p:nvPr/>
          </p:nvSpPr>
          <p:spPr bwMode="auto">
            <a:xfrm>
              <a:off x="4727181" y="6049944"/>
              <a:ext cx="119063" cy="119063"/>
            </a:xfrm>
            <a:custGeom>
              <a:avLst/>
              <a:gdLst>
                <a:gd name="T0" fmla="*/ 113 w 226"/>
                <a:gd name="T1" fmla="*/ 226 h 226"/>
                <a:gd name="T2" fmla="*/ 90 w 226"/>
                <a:gd name="T3" fmla="*/ 223 h 226"/>
                <a:gd name="T4" fmla="*/ 69 w 226"/>
                <a:gd name="T5" fmla="*/ 216 h 226"/>
                <a:gd name="T6" fmla="*/ 50 w 226"/>
                <a:gd name="T7" fmla="*/ 206 h 226"/>
                <a:gd name="T8" fmla="*/ 33 w 226"/>
                <a:gd name="T9" fmla="*/ 193 h 226"/>
                <a:gd name="T10" fmla="*/ 19 w 226"/>
                <a:gd name="T11" fmla="*/ 176 h 226"/>
                <a:gd name="T12" fmla="*/ 10 w 226"/>
                <a:gd name="T13" fmla="*/ 157 h 226"/>
                <a:gd name="T14" fmla="*/ 2 w 226"/>
                <a:gd name="T15" fmla="*/ 136 h 226"/>
                <a:gd name="T16" fmla="*/ 0 w 226"/>
                <a:gd name="T17" fmla="*/ 113 h 226"/>
                <a:gd name="T18" fmla="*/ 1 w 226"/>
                <a:gd name="T19" fmla="*/ 101 h 226"/>
                <a:gd name="T20" fmla="*/ 5 w 226"/>
                <a:gd name="T21" fmla="*/ 80 h 226"/>
                <a:gd name="T22" fmla="*/ 13 w 226"/>
                <a:gd name="T23" fmla="*/ 60 h 226"/>
                <a:gd name="T24" fmla="*/ 26 w 226"/>
                <a:gd name="T25" fmla="*/ 42 h 226"/>
                <a:gd name="T26" fmla="*/ 33 w 226"/>
                <a:gd name="T27" fmla="*/ 33 h 226"/>
                <a:gd name="T28" fmla="*/ 50 w 226"/>
                <a:gd name="T29" fmla="*/ 19 h 226"/>
                <a:gd name="T30" fmla="*/ 70 w 226"/>
                <a:gd name="T31" fmla="*/ 8 h 226"/>
                <a:gd name="T32" fmla="*/ 90 w 226"/>
                <a:gd name="T33" fmla="*/ 3 h 226"/>
                <a:gd name="T34" fmla="*/ 113 w 226"/>
                <a:gd name="T35" fmla="*/ 0 h 226"/>
                <a:gd name="T36" fmla="*/ 125 w 226"/>
                <a:gd name="T37" fmla="*/ 0 h 226"/>
                <a:gd name="T38" fmla="*/ 146 w 226"/>
                <a:gd name="T39" fmla="*/ 5 h 226"/>
                <a:gd name="T40" fmla="*/ 166 w 226"/>
                <a:gd name="T41" fmla="*/ 13 h 226"/>
                <a:gd name="T42" fmla="*/ 184 w 226"/>
                <a:gd name="T43" fmla="*/ 26 h 226"/>
                <a:gd name="T44" fmla="*/ 199 w 226"/>
                <a:gd name="T45" fmla="*/ 42 h 226"/>
                <a:gd name="T46" fmla="*/ 211 w 226"/>
                <a:gd name="T47" fmla="*/ 60 h 226"/>
                <a:gd name="T48" fmla="*/ 221 w 226"/>
                <a:gd name="T49" fmla="*/ 80 h 226"/>
                <a:gd name="T50" fmla="*/ 224 w 226"/>
                <a:gd name="T51" fmla="*/ 101 h 226"/>
                <a:gd name="T52" fmla="*/ 226 w 226"/>
                <a:gd name="T53" fmla="*/ 113 h 226"/>
                <a:gd name="T54" fmla="*/ 223 w 226"/>
                <a:gd name="T55" fmla="*/ 136 h 226"/>
                <a:gd name="T56" fmla="*/ 216 w 226"/>
                <a:gd name="T57" fmla="*/ 157 h 226"/>
                <a:gd name="T58" fmla="*/ 207 w 226"/>
                <a:gd name="T59" fmla="*/ 176 h 226"/>
                <a:gd name="T60" fmla="*/ 192 w 226"/>
                <a:gd name="T61" fmla="*/ 193 h 226"/>
                <a:gd name="T62" fmla="*/ 176 w 226"/>
                <a:gd name="T63" fmla="*/ 206 h 226"/>
                <a:gd name="T64" fmla="*/ 157 w 226"/>
                <a:gd name="T65" fmla="*/ 216 h 226"/>
                <a:gd name="T66" fmla="*/ 135 w 226"/>
                <a:gd name="T67" fmla="*/ 223 h 226"/>
                <a:gd name="T68" fmla="*/ 113 w 226"/>
                <a:gd name="T69" fmla="*/ 226 h 226"/>
                <a:gd name="T70" fmla="*/ 113 w 226"/>
                <a:gd name="T71" fmla="*/ 50 h 226"/>
                <a:gd name="T72" fmla="*/ 101 w 226"/>
                <a:gd name="T73" fmla="*/ 51 h 226"/>
                <a:gd name="T74" fmla="*/ 78 w 226"/>
                <a:gd name="T75" fmla="*/ 61 h 226"/>
                <a:gd name="T76" fmla="*/ 69 w 226"/>
                <a:gd name="T77" fmla="*/ 68 h 226"/>
                <a:gd name="T78" fmla="*/ 55 w 226"/>
                <a:gd name="T79" fmla="*/ 89 h 226"/>
                <a:gd name="T80" fmla="*/ 50 w 226"/>
                <a:gd name="T81" fmla="*/ 113 h 226"/>
                <a:gd name="T82" fmla="*/ 51 w 226"/>
                <a:gd name="T83" fmla="*/ 125 h 226"/>
                <a:gd name="T84" fmla="*/ 61 w 226"/>
                <a:gd name="T85" fmla="*/ 147 h 226"/>
                <a:gd name="T86" fmla="*/ 77 w 226"/>
                <a:gd name="T87" fmla="*/ 165 h 226"/>
                <a:gd name="T88" fmla="*/ 100 w 226"/>
                <a:gd name="T89" fmla="*/ 175 h 226"/>
                <a:gd name="T90" fmla="*/ 113 w 226"/>
                <a:gd name="T91" fmla="*/ 176 h 226"/>
                <a:gd name="T92" fmla="*/ 137 w 226"/>
                <a:gd name="T93" fmla="*/ 170 h 226"/>
                <a:gd name="T94" fmla="*/ 157 w 226"/>
                <a:gd name="T95" fmla="*/ 157 h 226"/>
                <a:gd name="T96" fmla="*/ 171 w 226"/>
                <a:gd name="T97" fmla="*/ 137 h 226"/>
                <a:gd name="T98" fmla="*/ 176 w 226"/>
                <a:gd name="T99" fmla="*/ 113 h 226"/>
                <a:gd name="T100" fmla="*/ 175 w 226"/>
                <a:gd name="T101" fmla="*/ 100 h 226"/>
                <a:gd name="T102" fmla="*/ 165 w 226"/>
                <a:gd name="T103" fmla="*/ 77 h 226"/>
                <a:gd name="T104" fmla="*/ 147 w 226"/>
                <a:gd name="T105" fmla="*/ 61 h 226"/>
                <a:gd name="T106" fmla="*/ 126 w 226"/>
                <a:gd name="T107" fmla="*/ 51 h 226"/>
                <a:gd name="T108" fmla="*/ 113 w 226"/>
                <a:gd name="T109"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 h="226">
                  <a:moveTo>
                    <a:pt x="113" y="226"/>
                  </a:moveTo>
                  <a:lnTo>
                    <a:pt x="113" y="226"/>
                  </a:lnTo>
                  <a:lnTo>
                    <a:pt x="101" y="225"/>
                  </a:lnTo>
                  <a:lnTo>
                    <a:pt x="90" y="223"/>
                  </a:lnTo>
                  <a:lnTo>
                    <a:pt x="80" y="220"/>
                  </a:lnTo>
                  <a:lnTo>
                    <a:pt x="69" y="216"/>
                  </a:lnTo>
                  <a:lnTo>
                    <a:pt x="59" y="212"/>
                  </a:lnTo>
                  <a:lnTo>
                    <a:pt x="50" y="206"/>
                  </a:lnTo>
                  <a:lnTo>
                    <a:pt x="42" y="200"/>
                  </a:lnTo>
                  <a:lnTo>
                    <a:pt x="33" y="193"/>
                  </a:lnTo>
                  <a:lnTo>
                    <a:pt x="26" y="184"/>
                  </a:lnTo>
                  <a:lnTo>
                    <a:pt x="19" y="176"/>
                  </a:lnTo>
                  <a:lnTo>
                    <a:pt x="14" y="166"/>
                  </a:lnTo>
                  <a:lnTo>
                    <a:pt x="10" y="157"/>
                  </a:lnTo>
                  <a:lnTo>
                    <a:pt x="5" y="146"/>
                  </a:lnTo>
                  <a:lnTo>
                    <a:pt x="2" y="136"/>
                  </a:lnTo>
                  <a:lnTo>
                    <a:pt x="1" y="124"/>
                  </a:lnTo>
                  <a:lnTo>
                    <a:pt x="0" y="113"/>
                  </a:lnTo>
                  <a:lnTo>
                    <a:pt x="0" y="113"/>
                  </a:lnTo>
                  <a:lnTo>
                    <a:pt x="1" y="101"/>
                  </a:lnTo>
                  <a:lnTo>
                    <a:pt x="2" y="90"/>
                  </a:lnTo>
                  <a:lnTo>
                    <a:pt x="5" y="80"/>
                  </a:lnTo>
                  <a:lnTo>
                    <a:pt x="8" y="70"/>
                  </a:lnTo>
                  <a:lnTo>
                    <a:pt x="13" y="60"/>
                  </a:lnTo>
                  <a:lnTo>
                    <a:pt x="19" y="50"/>
                  </a:lnTo>
                  <a:lnTo>
                    <a:pt x="26" y="42"/>
                  </a:lnTo>
                  <a:lnTo>
                    <a:pt x="33" y="33"/>
                  </a:lnTo>
                  <a:lnTo>
                    <a:pt x="33" y="33"/>
                  </a:lnTo>
                  <a:lnTo>
                    <a:pt x="42" y="25"/>
                  </a:lnTo>
                  <a:lnTo>
                    <a:pt x="50" y="19"/>
                  </a:lnTo>
                  <a:lnTo>
                    <a:pt x="59" y="13"/>
                  </a:lnTo>
                  <a:lnTo>
                    <a:pt x="70" y="8"/>
                  </a:lnTo>
                  <a:lnTo>
                    <a:pt x="80" y="5"/>
                  </a:lnTo>
                  <a:lnTo>
                    <a:pt x="90" y="3"/>
                  </a:lnTo>
                  <a:lnTo>
                    <a:pt x="102" y="0"/>
                  </a:lnTo>
                  <a:lnTo>
                    <a:pt x="113" y="0"/>
                  </a:lnTo>
                  <a:lnTo>
                    <a:pt x="113" y="0"/>
                  </a:lnTo>
                  <a:lnTo>
                    <a:pt x="125" y="0"/>
                  </a:lnTo>
                  <a:lnTo>
                    <a:pt x="135" y="3"/>
                  </a:lnTo>
                  <a:lnTo>
                    <a:pt x="146" y="5"/>
                  </a:lnTo>
                  <a:lnTo>
                    <a:pt x="157" y="8"/>
                  </a:lnTo>
                  <a:lnTo>
                    <a:pt x="166" y="13"/>
                  </a:lnTo>
                  <a:lnTo>
                    <a:pt x="176" y="19"/>
                  </a:lnTo>
                  <a:lnTo>
                    <a:pt x="184" y="26"/>
                  </a:lnTo>
                  <a:lnTo>
                    <a:pt x="192" y="33"/>
                  </a:lnTo>
                  <a:lnTo>
                    <a:pt x="199" y="42"/>
                  </a:lnTo>
                  <a:lnTo>
                    <a:pt x="207" y="50"/>
                  </a:lnTo>
                  <a:lnTo>
                    <a:pt x="211" y="60"/>
                  </a:lnTo>
                  <a:lnTo>
                    <a:pt x="216" y="69"/>
                  </a:lnTo>
                  <a:lnTo>
                    <a:pt x="221" y="80"/>
                  </a:lnTo>
                  <a:lnTo>
                    <a:pt x="223" y="90"/>
                  </a:lnTo>
                  <a:lnTo>
                    <a:pt x="224" y="101"/>
                  </a:lnTo>
                  <a:lnTo>
                    <a:pt x="226" y="113"/>
                  </a:lnTo>
                  <a:lnTo>
                    <a:pt x="226" y="113"/>
                  </a:lnTo>
                  <a:lnTo>
                    <a:pt x="224" y="124"/>
                  </a:lnTo>
                  <a:lnTo>
                    <a:pt x="223" y="136"/>
                  </a:lnTo>
                  <a:lnTo>
                    <a:pt x="221" y="146"/>
                  </a:lnTo>
                  <a:lnTo>
                    <a:pt x="216" y="157"/>
                  </a:lnTo>
                  <a:lnTo>
                    <a:pt x="211" y="166"/>
                  </a:lnTo>
                  <a:lnTo>
                    <a:pt x="207" y="176"/>
                  </a:lnTo>
                  <a:lnTo>
                    <a:pt x="199" y="184"/>
                  </a:lnTo>
                  <a:lnTo>
                    <a:pt x="192" y="193"/>
                  </a:lnTo>
                  <a:lnTo>
                    <a:pt x="184" y="200"/>
                  </a:lnTo>
                  <a:lnTo>
                    <a:pt x="176" y="206"/>
                  </a:lnTo>
                  <a:lnTo>
                    <a:pt x="166" y="212"/>
                  </a:lnTo>
                  <a:lnTo>
                    <a:pt x="157" y="216"/>
                  </a:lnTo>
                  <a:lnTo>
                    <a:pt x="146" y="220"/>
                  </a:lnTo>
                  <a:lnTo>
                    <a:pt x="135" y="223"/>
                  </a:lnTo>
                  <a:lnTo>
                    <a:pt x="125" y="225"/>
                  </a:lnTo>
                  <a:lnTo>
                    <a:pt x="113" y="226"/>
                  </a:lnTo>
                  <a:lnTo>
                    <a:pt x="113" y="226"/>
                  </a:lnTo>
                  <a:close/>
                  <a:moveTo>
                    <a:pt x="113" y="50"/>
                  </a:moveTo>
                  <a:lnTo>
                    <a:pt x="113" y="50"/>
                  </a:lnTo>
                  <a:lnTo>
                    <a:pt x="101" y="51"/>
                  </a:lnTo>
                  <a:lnTo>
                    <a:pt x="89" y="55"/>
                  </a:lnTo>
                  <a:lnTo>
                    <a:pt x="78" y="61"/>
                  </a:lnTo>
                  <a:lnTo>
                    <a:pt x="69" y="68"/>
                  </a:lnTo>
                  <a:lnTo>
                    <a:pt x="69" y="68"/>
                  </a:lnTo>
                  <a:lnTo>
                    <a:pt x="61" y="79"/>
                  </a:lnTo>
                  <a:lnTo>
                    <a:pt x="55" y="89"/>
                  </a:lnTo>
                  <a:lnTo>
                    <a:pt x="51" y="100"/>
                  </a:lnTo>
                  <a:lnTo>
                    <a:pt x="50" y="113"/>
                  </a:lnTo>
                  <a:lnTo>
                    <a:pt x="50" y="113"/>
                  </a:lnTo>
                  <a:lnTo>
                    <a:pt x="51" y="125"/>
                  </a:lnTo>
                  <a:lnTo>
                    <a:pt x="55" y="137"/>
                  </a:lnTo>
                  <a:lnTo>
                    <a:pt x="61" y="147"/>
                  </a:lnTo>
                  <a:lnTo>
                    <a:pt x="69" y="157"/>
                  </a:lnTo>
                  <a:lnTo>
                    <a:pt x="77" y="165"/>
                  </a:lnTo>
                  <a:lnTo>
                    <a:pt x="88" y="170"/>
                  </a:lnTo>
                  <a:lnTo>
                    <a:pt x="100" y="175"/>
                  </a:lnTo>
                  <a:lnTo>
                    <a:pt x="113" y="176"/>
                  </a:lnTo>
                  <a:lnTo>
                    <a:pt x="113" y="176"/>
                  </a:lnTo>
                  <a:lnTo>
                    <a:pt x="126" y="175"/>
                  </a:lnTo>
                  <a:lnTo>
                    <a:pt x="137" y="170"/>
                  </a:lnTo>
                  <a:lnTo>
                    <a:pt x="147" y="165"/>
                  </a:lnTo>
                  <a:lnTo>
                    <a:pt x="157" y="157"/>
                  </a:lnTo>
                  <a:lnTo>
                    <a:pt x="165" y="147"/>
                  </a:lnTo>
                  <a:lnTo>
                    <a:pt x="171" y="137"/>
                  </a:lnTo>
                  <a:lnTo>
                    <a:pt x="175" y="125"/>
                  </a:lnTo>
                  <a:lnTo>
                    <a:pt x="176" y="113"/>
                  </a:lnTo>
                  <a:lnTo>
                    <a:pt x="176" y="113"/>
                  </a:lnTo>
                  <a:lnTo>
                    <a:pt x="175" y="100"/>
                  </a:lnTo>
                  <a:lnTo>
                    <a:pt x="171" y="88"/>
                  </a:lnTo>
                  <a:lnTo>
                    <a:pt x="165" y="77"/>
                  </a:lnTo>
                  <a:lnTo>
                    <a:pt x="157" y="68"/>
                  </a:lnTo>
                  <a:lnTo>
                    <a:pt x="147" y="61"/>
                  </a:lnTo>
                  <a:lnTo>
                    <a:pt x="137" y="55"/>
                  </a:lnTo>
                  <a:lnTo>
                    <a:pt x="126"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3" name="Freeform 119"/>
            <p:cNvSpPr/>
            <p:nvPr/>
          </p:nvSpPr>
          <p:spPr bwMode="auto">
            <a:xfrm>
              <a:off x="4800206" y="5930882"/>
              <a:ext cx="92075" cy="92075"/>
            </a:xfrm>
            <a:custGeom>
              <a:avLst/>
              <a:gdLst>
                <a:gd name="T0" fmla="*/ 88 w 175"/>
                <a:gd name="T1" fmla="*/ 0 h 175"/>
                <a:gd name="T2" fmla="*/ 70 w 175"/>
                <a:gd name="T3" fmla="*/ 1 h 175"/>
                <a:gd name="T4" fmla="*/ 53 w 175"/>
                <a:gd name="T5" fmla="*/ 7 h 175"/>
                <a:gd name="T6" fmla="*/ 39 w 175"/>
                <a:gd name="T7" fmla="*/ 15 h 175"/>
                <a:gd name="T8" fmla="*/ 26 w 175"/>
                <a:gd name="T9" fmla="*/ 26 h 175"/>
                <a:gd name="T10" fmla="*/ 15 w 175"/>
                <a:gd name="T11" fmla="*/ 39 h 175"/>
                <a:gd name="T12" fmla="*/ 7 w 175"/>
                <a:gd name="T13" fmla="*/ 53 h 175"/>
                <a:gd name="T14" fmla="*/ 2 w 175"/>
                <a:gd name="T15" fmla="*/ 70 h 175"/>
                <a:gd name="T16" fmla="*/ 0 w 175"/>
                <a:gd name="T17" fmla="*/ 87 h 175"/>
                <a:gd name="T18" fmla="*/ 1 w 175"/>
                <a:gd name="T19" fmla="*/ 96 h 175"/>
                <a:gd name="T20" fmla="*/ 3 w 175"/>
                <a:gd name="T21" fmla="*/ 114 h 175"/>
                <a:gd name="T22" fmla="*/ 10 w 175"/>
                <a:gd name="T23" fmla="*/ 129 h 175"/>
                <a:gd name="T24" fmla="*/ 20 w 175"/>
                <a:gd name="T25" fmla="*/ 143 h 175"/>
                <a:gd name="T26" fmla="*/ 32 w 175"/>
                <a:gd name="T27" fmla="*/ 155 h 175"/>
                <a:gd name="T28" fmla="*/ 46 w 175"/>
                <a:gd name="T29" fmla="*/ 165 h 175"/>
                <a:gd name="T30" fmla="*/ 61 w 175"/>
                <a:gd name="T31" fmla="*/ 171 h 175"/>
                <a:gd name="T32" fmla="*/ 78 w 175"/>
                <a:gd name="T33" fmla="*/ 174 h 175"/>
                <a:gd name="T34" fmla="*/ 88 w 175"/>
                <a:gd name="T35" fmla="*/ 175 h 175"/>
                <a:gd name="T36" fmla="*/ 105 w 175"/>
                <a:gd name="T37" fmla="*/ 173 h 175"/>
                <a:gd name="T38" fmla="*/ 122 w 175"/>
                <a:gd name="T39" fmla="*/ 168 h 175"/>
                <a:gd name="T40" fmla="*/ 136 w 175"/>
                <a:gd name="T41" fmla="*/ 160 h 175"/>
                <a:gd name="T42" fmla="*/ 149 w 175"/>
                <a:gd name="T43" fmla="*/ 149 h 175"/>
                <a:gd name="T44" fmla="*/ 160 w 175"/>
                <a:gd name="T45" fmla="*/ 136 h 175"/>
                <a:gd name="T46" fmla="*/ 168 w 175"/>
                <a:gd name="T47" fmla="*/ 122 h 175"/>
                <a:gd name="T48" fmla="*/ 173 w 175"/>
                <a:gd name="T49" fmla="*/ 105 h 175"/>
                <a:gd name="T50" fmla="*/ 175 w 175"/>
                <a:gd name="T51" fmla="*/ 87 h 175"/>
                <a:gd name="T52" fmla="*/ 174 w 175"/>
                <a:gd name="T53" fmla="*/ 78 h 175"/>
                <a:gd name="T54" fmla="*/ 171 w 175"/>
                <a:gd name="T55" fmla="*/ 61 h 175"/>
                <a:gd name="T56" fmla="*/ 165 w 175"/>
                <a:gd name="T57" fmla="*/ 46 h 175"/>
                <a:gd name="T58" fmla="*/ 155 w 175"/>
                <a:gd name="T59" fmla="*/ 32 h 175"/>
                <a:gd name="T60" fmla="*/ 143 w 175"/>
                <a:gd name="T61" fmla="*/ 20 h 175"/>
                <a:gd name="T62" fmla="*/ 129 w 175"/>
                <a:gd name="T63" fmla="*/ 10 h 175"/>
                <a:gd name="T64" fmla="*/ 114 w 175"/>
                <a:gd name="T65" fmla="*/ 3 h 175"/>
                <a:gd name="T66" fmla="*/ 96 w 175"/>
                <a:gd name="T67" fmla="*/ 0 h 175"/>
                <a:gd name="T68" fmla="*/ 88 w 175"/>
                <a:gd name="T6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88" y="0"/>
                  </a:moveTo>
                  <a:lnTo>
                    <a:pt x="88" y="0"/>
                  </a:lnTo>
                  <a:lnTo>
                    <a:pt x="78" y="0"/>
                  </a:lnTo>
                  <a:lnTo>
                    <a:pt x="70" y="1"/>
                  </a:lnTo>
                  <a:lnTo>
                    <a:pt x="61" y="3"/>
                  </a:lnTo>
                  <a:lnTo>
                    <a:pt x="53" y="7"/>
                  </a:lnTo>
                  <a:lnTo>
                    <a:pt x="46" y="10"/>
                  </a:lnTo>
                  <a:lnTo>
                    <a:pt x="39" y="15"/>
                  </a:lnTo>
                  <a:lnTo>
                    <a:pt x="32" y="20"/>
                  </a:lnTo>
                  <a:lnTo>
                    <a:pt x="26" y="26"/>
                  </a:lnTo>
                  <a:lnTo>
                    <a:pt x="20" y="32"/>
                  </a:lnTo>
                  <a:lnTo>
                    <a:pt x="15" y="39"/>
                  </a:lnTo>
                  <a:lnTo>
                    <a:pt x="10" y="46"/>
                  </a:lnTo>
                  <a:lnTo>
                    <a:pt x="7" y="53"/>
                  </a:lnTo>
                  <a:lnTo>
                    <a:pt x="3" y="61"/>
                  </a:lnTo>
                  <a:lnTo>
                    <a:pt x="2" y="70"/>
                  </a:lnTo>
                  <a:lnTo>
                    <a:pt x="1" y="78"/>
                  </a:lnTo>
                  <a:lnTo>
                    <a:pt x="0" y="87"/>
                  </a:lnTo>
                  <a:lnTo>
                    <a:pt x="0" y="87"/>
                  </a:lnTo>
                  <a:lnTo>
                    <a:pt x="1" y="96"/>
                  </a:lnTo>
                  <a:lnTo>
                    <a:pt x="2" y="105"/>
                  </a:lnTo>
                  <a:lnTo>
                    <a:pt x="3" y="114"/>
                  </a:lnTo>
                  <a:lnTo>
                    <a:pt x="7" y="122"/>
                  </a:lnTo>
                  <a:lnTo>
                    <a:pt x="10" y="129"/>
                  </a:lnTo>
                  <a:lnTo>
                    <a:pt x="15" y="136"/>
                  </a:lnTo>
                  <a:lnTo>
                    <a:pt x="20" y="143"/>
                  </a:lnTo>
                  <a:lnTo>
                    <a:pt x="26" y="149"/>
                  </a:lnTo>
                  <a:lnTo>
                    <a:pt x="32" y="155"/>
                  </a:lnTo>
                  <a:lnTo>
                    <a:pt x="39" y="160"/>
                  </a:lnTo>
                  <a:lnTo>
                    <a:pt x="46" y="165"/>
                  </a:lnTo>
                  <a:lnTo>
                    <a:pt x="53" y="168"/>
                  </a:lnTo>
                  <a:lnTo>
                    <a:pt x="61" y="171"/>
                  </a:lnTo>
                  <a:lnTo>
                    <a:pt x="70" y="173"/>
                  </a:lnTo>
                  <a:lnTo>
                    <a:pt x="78" y="174"/>
                  </a:lnTo>
                  <a:lnTo>
                    <a:pt x="88" y="175"/>
                  </a:lnTo>
                  <a:lnTo>
                    <a:pt x="88" y="175"/>
                  </a:lnTo>
                  <a:lnTo>
                    <a:pt x="96" y="174"/>
                  </a:lnTo>
                  <a:lnTo>
                    <a:pt x="105" y="173"/>
                  </a:lnTo>
                  <a:lnTo>
                    <a:pt x="114" y="171"/>
                  </a:lnTo>
                  <a:lnTo>
                    <a:pt x="122" y="168"/>
                  </a:lnTo>
                  <a:lnTo>
                    <a:pt x="129" y="165"/>
                  </a:lnTo>
                  <a:lnTo>
                    <a:pt x="136" y="160"/>
                  </a:lnTo>
                  <a:lnTo>
                    <a:pt x="143" y="155"/>
                  </a:lnTo>
                  <a:lnTo>
                    <a:pt x="149" y="149"/>
                  </a:lnTo>
                  <a:lnTo>
                    <a:pt x="155" y="143"/>
                  </a:lnTo>
                  <a:lnTo>
                    <a:pt x="160" y="136"/>
                  </a:lnTo>
                  <a:lnTo>
                    <a:pt x="165" y="129"/>
                  </a:lnTo>
                  <a:lnTo>
                    <a:pt x="168" y="122"/>
                  </a:lnTo>
                  <a:lnTo>
                    <a:pt x="171" y="114"/>
                  </a:lnTo>
                  <a:lnTo>
                    <a:pt x="173" y="105"/>
                  </a:lnTo>
                  <a:lnTo>
                    <a:pt x="174" y="96"/>
                  </a:lnTo>
                  <a:lnTo>
                    <a:pt x="175" y="87"/>
                  </a:lnTo>
                  <a:lnTo>
                    <a:pt x="175" y="87"/>
                  </a:lnTo>
                  <a:lnTo>
                    <a:pt x="174" y="78"/>
                  </a:lnTo>
                  <a:lnTo>
                    <a:pt x="173" y="70"/>
                  </a:lnTo>
                  <a:lnTo>
                    <a:pt x="171" y="61"/>
                  </a:lnTo>
                  <a:lnTo>
                    <a:pt x="168" y="53"/>
                  </a:lnTo>
                  <a:lnTo>
                    <a:pt x="165" y="46"/>
                  </a:lnTo>
                  <a:lnTo>
                    <a:pt x="160" y="39"/>
                  </a:lnTo>
                  <a:lnTo>
                    <a:pt x="155" y="32"/>
                  </a:lnTo>
                  <a:lnTo>
                    <a:pt x="149" y="26"/>
                  </a:lnTo>
                  <a:lnTo>
                    <a:pt x="143" y="20"/>
                  </a:lnTo>
                  <a:lnTo>
                    <a:pt x="136" y="15"/>
                  </a:lnTo>
                  <a:lnTo>
                    <a:pt x="129" y="10"/>
                  </a:lnTo>
                  <a:lnTo>
                    <a:pt x="122" y="7"/>
                  </a:lnTo>
                  <a:lnTo>
                    <a:pt x="114" y="3"/>
                  </a:lnTo>
                  <a:lnTo>
                    <a:pt x="105" y="1"/>
                  </a:lnTo>
                  <a:lnTo>
                    <a:pt x="96" y="0"/>
                  </a:lnTo>
                  <a:lnTo>
                    <a:pt x="88" y="0"/>
                  </a:lnTo>
                  <a:lnTo>
                    <a:pt x="88"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Freeform 120"/>
            <p:cNvSpPr>
              <a:spLocks noEditPoints="1"/>
            </p:cNvSpPr>
            <p:nvPr/>
          </p:nvSpPr>
          <p:spPr bwMode="auto">
            <a:xfrm>
              <a:off x="4787506" y="5916594"/>
              <a:ext cx="119063" cy="119063"/>
            </a:xfrm>
            <a:custGeom>
              <a:avLst/>
              <a:gdLst>
                <a:gd name="T0" fmla="*/ 113 w 225"/>
                <a:gd name="T1" fmla="*/ 225 h 225"/>
                <a:gd name="T2" fmla="*/ 90 w 225"/>
                <a:gd name="T3" fmla="*/ 223 h 225"/>
                <a:gd name="T4" fmla="*/ 69 w 225"/>
                <a:gd name="T5" fmla="*/ 216 h 225"/>
                <a:gd name="T6" fmla="*/ 50 w 225"/>
                <a:gd name="T7" fmla="*/ 205 h 225"/>
                <a:gd name="T8" fmla="*/ 33 w 225"/>
                <a:gd name="T9" fmla="*/ 192 h 225"/>
                <a:gd name="T10" fmla="*/ 19 w 225"/>
                <a:gd name="T11" fmla="*/ 175 h 225"/>
                <a:gd name="T12" fmla="*/ 9 w 225"/>
                <a:gd name="T13" fmla="*/ 156 h 225"/>
                <a:gd name="T14" fmla="*/ 2 w 225"/>
                <a:gd name="T15" fmla="*/ 135 h 225"/>
                <a:gd name="T16" fmla="*/ 0 w 225"/>
                <a:gd name="T17" fmla="*/ 112 h 225"/>
                <a:gd name="T18" fmla="*/ 1 w 225"/>
                <a:gd name="T19" fmla="*/ 101 h 225"/>
                <a:gd name="T20" fmla="*/ 5 w 225"/>
                <a:gd name="T21" fmla="*/ 79 h 225"/>
                <a:gd name="T22" fmla="*/ 14 w 225"/>
                <a:gd name="T23" fmla="*/ 59 h 225"/>
                <a:gd name="T24" fmla="*/ 26 w 225"/>
                <a:gd name="T25" fmla="*/ 41 h 225"/>
                <a:gd name="T26" fmla="*/ 41 w 225"/>
                <a:gd name="T27" fmla="*/ 26 h 225"/>
                <a:gd name="T28" fmla="*/ 59 w 225"/>
                <a:gd name="T29" fmla="*/ 13 h 225"/>
                <a:gd name="T30" fmla="*/ 79 w 225"/>
                <a:gd name="T31" fmla="*/ 4 h 225"/>
                <a:gd name="T32" fmla="*/ 101 w 225"/>
                <a:gd name="T33" fmla="*/ 0 h 225"/>
                <a:gd name="T34" fmla="*/ 113 w 225"/>
                <a:gd name="T35" fmla="*/ 0 h 225"/>
                <a:gd name="T36" fmla="*/ 135 w 225"/>
                <a:gd name="T37" fmla="*/ 2 h 225"/>
                <a:gd name="T38" fmla="*/ 155 w 225"/>
                <a:gd name="T39" fmla="*/ 8 h 225"/>
                <a:gd name="T40" fmla="*/ 176 w 225"/>
                <a:gd name="T41" fmla="*/ 19 h 225"/>
                <a:gd name="T42" fmla="*/ 192 w 225"/>
                <a:gd name="T43" fmla="*/ 33 h 225"/>
                <a:gd name="T44" fmla="*/ 199 w 225"/>
                <a:gd name="T45" fmla="*/ 41 h 225"/>
                <a:gd name="T46" fmla="*/ 212 w 225"/>
                <a:gd name="T47" fmla="*/ 59 h 225"/>
                <a:gd name="T48" fmla="*/ 221 w 225"/>
                <a:gd name="T49" fmla="*/ 79 h 225"/>
                <a:gd name="T50" fmla="*/ 224 w 225"/>
                <a:gd name="T51" fmla="*/ 101 h 225"/>
                <a:gd name="T52" fmla="*/ 225 w 225"/>
                <a:gd name="T53" fmla="*/ 112 h 225"/>
                <a:gd name="T54" fmla="*/ 223 w 225"/>
                <a:gd name="T55" fmla="*/ 134 h 225"/>
                <a:gd name="T56" fmla="*/ 217 w 225"/>
                <a:gd name="T57" fmla="*/ 155 h 225"/>
                <a:gd name="T58" fmla="*/ 206 w 225"/>
                <a:gd name="T59" fmla="*/ 174 h 225"/>
                <a:gd name="T60" fmla="*/ 192 w 225"/>
                <a:gd name="T61" fmla="*/ 192 h 225"/>
                <a:gd name="T62" fmla="*/ 184 w 225"/>
                <a:gd name="T63" fmla="*/ 199 h 225"/>
                <a:gd name="T64" fmla="*/ 166 w 225"/>
                <a:gd name="T65" fmla="*/ 212 h 225"/>
                <a:gd name="T66" fmla="*/ 146 w 225"/>
                <a:gd name="T67" fmla="*/ 220 h 225"/>
                <a:gd name="T68" fmla="*/ 123 w 225"/>
                <a:gd name="T69" fmla="*/ 224 h 225"/>
                <a:gd name="T70" fmla="*/ 113 w 225"/>
                <a:gd name="T71" fmla="*/ 225 h 225"/>
                <a:gd name="T72" fmla="*/ 113 w 225"/>
                <a:gd name="T73" fmla="*/ 49 h 225"/>
                <a:gd name="T74" fmla="*/ 88 w 225"/>
                <a:gd name="T75" fmla="*/ 54 h 225"/>
                <a:gd name="T76" fmla="*/ 69 w 225"/>
                <a:gd name="T77" fmla="*/ 67 h 225"/>
                <a:gd name="T78" fmla="*/ 54 w 225"/>
                <a:gd name="T79" fmla="*/ 87 h 225"/>
                <a:gd name="T80" fmla="*/ 50 w 225"/>
                <a:gd name="T81" fmla="*/ 112 h 225"/>
                <a:gd name="T82" fmla="*/ 51 w 225"/>
                <a:gd name="T83" fmla="*/ 124 h 225"/>
                <a:gd name="T84" fmla="*/ 60 w 225"/>
                <a:gd name="T85" fmla="*/ 147 h 225"/>
                <a:gd name="T86" fmla="*/ 77 w 225"/>
                <a:gd name="T87" fmla="*/ 165 h 225"/>
                <a:gd name="T88" fmla="*/ 100 w 225"/>
                <a:gd name="T89" fmla="*/ 174 h 225"/>
                <a:gd name="T90" fmla="*/ 113 w 225"/>
                <a:gd name="T91" fmla="*/ 175 h 225"/>
                <a:gd name="T92" fmla="*/ 136 w 225"/>
                <a:gd name="T93" fmla="*/ 171 h 225"/>
                <a:gd name="T94" fmla="*/ 157 w 225"/>
                <a:gd name="T95" fmla="*/ 156 h 225"/>
                <a:gd name="T96" fmla="*/ 165 w 225"/>
                <a:gd name="T97" fmla="*/ 147 h 225"/>
                <a:gd name="T98" fmla="*/ 174 w 225"/>
                <a:gd name="T99" fmla="*/ 124 h 225"/>
                <a:gd name="T100" fmla="*/ 176 w 225"/>
                <a:gd name="T101" fmla="*/ 112 h 225"/>
                <a:gd name="T102" fmla="*/ 171 w 225"/>
                <a:gd name="T103" fmla="*/ 89 h 225"/>
                <a:gd name="T104" fmla="*/ 157 w 225"/>
                <a:gd name="T105" fmla="*/ 67 h 225"/>
                <a:gd name="T106" fmla="*/ 147 w 225"/>
                <a:gd name="T107" fmla="*/ 60 h 225"/>
                <a:gd name="T108" fmla="*/ 124 w 225"/>
                <a:gd name="T109" fmla="*/ 51 h 225"/>
                <a:gd name="T110" fmla="*/ 113 w 225"/>
                <a:gd name="T111" fmla="*/ 4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5">
                  <a:moveTo>
                    <a:pt x="113" y="225"/>
                  </a:moveTo>
                  <a:lnTo>
                    <a:pt x="113" y="225"/>
                  </a:lnTo>
                  <a:lnTo>
                    <a:pt x="101" y="224"/>
                  </a:lnTo>
                  <a:lnTo>
                    <a:pt x="90" y="223"/>
                  </a:lnTo>
                  <a:lnTo>
                    <a:pt x="79" y="219"/>
                  </a:lnTo>
                  <a:lnTo>
                    <a:pt x="69" y="216"/>
                  </a:lnTo>
                  <a:lnTo>
                    <a:pt x="59" y="211"/>
                  </a:lnTo>
                  <a:lnTo>
                    <a:pt x="50" y="205"/>
                  </a:lnTo>
                  <a:lnTo>
                    <a:pt x="41" y="199"/>
                  </a:lnTo>
                  <a:lnTo>
                    <a:pt x="33" y="192"/>
                  </a:lnTo>
                  <a:lnTo>
                    <a:pt x="26" y="184"/>
                  </a:lnTo>
                  <a:lnTo>
                    <a:pt x="19" y="175"/>
                  </a:lnTo>
                  <a:lnTo>
                    <a:pt x="14" y="166"/>
                  </a:lnTo>
                  <a:lnTo>
                    <a:pt x="9" y="156"/>
                  </a:lnTo>
                  <a:lnTo>
                    <a:pt x="5" y="146"/>
                  </a:lnTo>
                  <a:lnTo>
                    <a:pt x="2" y="135"/>
                  </a:lnTo>
                  <a:lnTo>
                    <a:pt x="1" y="123"/>
                  </a:lnTo>
                  <a:lnTo>
                    <a:pt x="0" y="112"/>
                  </a:lnTo>
                  <a:lnTo>
                    <a:pt x="0" y="112"/>
                  </a:lnTo>
                  <a:lnTo>
                    <a:pt x="1" y="101"/>
                  </a:lnTo>
                  <a:lnTo>
                    <a:pt x="2" y="90"/>
                  </a:lnTo>
                  <a:lnTo>
                    <a:pt x="5" y="79"/>
                  </a:lnTo>
                  <a:lnTo>
                    <a:pt x="9" y="68"/>
                  </a:lnTo>
                  <a:lnTo>
                    <a:pt x="14" y="59"/>
                  </a:lnTo>
                  <a:lnTo>
                    <a:pt x="19" y="49"/>
                  </a:lnTo>
                  <a:lnTo>
                    <a:pt x="26" y="41"/>
                  </a:lnTo>
                  <a:lnTo>
                    <a:pt x="33" y="33"/>
                  </a:lnTo>
                  <a:lnTo>
                    <a:pt x="41" y="26"/>
                  </a:lnTo>
                  <a:lnTo>
                    <a:pt x="50" y="19"/>
                  </a:lnTo>
                  <a:lnTo>
                    <a:pt x="59" y="13"/>
                  </a:lnTo>
                  <a:lnTo>
                    <a:pt x="69" y="8"/>
                  </a:lnTo>
                  <a:lnTo>
                    <a:pt x="79" y="4"/>
                  </a:lnTo>
                  <a:lnTo>
                    <a:pt x="90" y="2"/>
                  </a:lnTo>
                  <a:lnTo>
                    <a:pt x="101" y="0"/>
                  </a:lnTo>
                  <a:lnTo>
                    <a:pt x="113" y="0"/>
                  </a:lnTo>
                  <a:lnTo>
                    <a:pt x="113" y="0"/>
                  </a:lnTo>
                  <a:lnTo>
                    <a:pt x="123" y="0"/>
                  </a:lnTo>
                  <a:lnTo>
                    <a:pt x="135" y="2"/>
                  </a:lnTo>
                  <a:lnTo>
                    <a:pt x="146" y="4"/>
                  </a:lnTo>
                  <a:lnTo>
                    <a:pt x="155" y="8"/>
                  </a:lnTo>
                  <a:lnTo>
                    <a:pt x="166" y="13"/>
                  </a:lnTo>
                  <a:lnTo>
                    <a:pt x="176" y="19"/>
                  </a:lnTo>
                  <a:lnTo>
                    <a:pt x="184" y="25"/>
                  </a:lnTo>
                  <a:lnTo>
                    <a:pt x="192" y="33"/>
                  </a:lnTo>
                  <a:lnTo>
                    <a:pt x="192" y="33"/>
                  </a:lnTo>
                  <a:lnTo>
                    <a:pt x="199" y="41"/>
                  </a:lnTo>
                  <a:lnTo>
                    <a:pt x="206" y="49"/>
                  </a:lnTo>
                  <a:lnTo>
                    <a:pt x="212" y="59"/>
                  </a:lnTo>
                  <a:lnTo>
                    <a:pt x="217" y="68"/>
                  </a:lnTo>
                  <a:lnTo>
                    <a:pt x="221" y="79"/>
                  </a:lnTo>
                  <a:lnTo>
                    <a:pt x="223" y="90"/>
                  </a:lnTo>
                  <a:lnTo>
                    <a:pt x="224" y="101"/>
                  </a:lnTo>
                  <a:lnTo>
                    <a:pt x="225" y="112"/>
                  </a:lnTo>
                  <a:lnTo>
                    <a:pt x="225" y="112"/>
                  </a:lnTo>
                  <a:lnTo>
                    <a:pt x="224" y="123"/>
                  </a:lnTo>
                  <a:lnTo>
                    <a:pt x="223" y="134"/>
                  </a:lnTo>
                  <a:lnTo>
                    <a:pt x="221" y="144"/>
                  </a:lnTo>
                  <a:lnTo>
                    <a:pt x="217" y="155"/>
                  </a:lnTo>
                  <a:lnTo>
                    <a:pt x="212" y="165"/>
                  </a:lnTo>
                  <a:lnTo>
                    <a:pt x="206" y="174"/>
                  </a:lnTo>
                  <a:lnTo>
                    <a:pt x="199" y="184"/>
                  </a:lnTo>
                  <a:lnTo>
                    <a:pt x="192" y="192"/>
                  </a:lnTo>
                  <a:lnTo>
                    <a:pt x="192" y="192"/>
                  </a:lnTo>
                  <a:lnTo>
                    <a:pt x="184" y="199"/>
                  </a:lnTo>
                  <a:lnTo>
                    <a:pt x="176" y="206"/>
                  </a:lnTo>
                  <a:lnTo>
                    <a:pt x="166" y="212"/>
                  </a:lnTo>
                  <a:lnTo>
                    <a:pt x="155" y="216"/>
                  </a:lnTo>
                  <a:lnTo>
                    <a:pt x="146" y="220"/>
                  </a:lnTo>
                  <a:lnTo>
                    <a:pt x="135" y="223"/>
                  </a:lnTo>
                  <a:lnTo>
                    <a:pt x="123" y="224"/>
                  </a:lnTo>
                  <a:lnTo>
                    <a:pt x="113" y="225"/>
                  </a:lnTo>
                  <a:lnTo>
                    <a:pt x="113" y="225"/>
                  </a:lnTo>
                  <a:close/>
                  <a:moveTo>
                    <a:pt x="113" y="49"/>
                  </a:moveTo>
                  <a:lnTo>
                    <a:pt x="113" y="49"/>
                  </a:lnTo>
                  <a:lnTo>
                    <a:pt x="100" y="51"/>
                  </a:lnTo>
                  <a:lnTo>
                    <a:pt x="88" y="54"/>
                  </a:lnTo>
                  <a:lnTo>
                    <a:pt x="77" y="60"/>
                  </a:lnTo>
                  <a:lnTo>
                    <a:pt x="69" y="67"/>
                  </a:lnTo>
                  <a:lnTo>
                    <a:pt x="60" y="77"/>
                  </a:lnTo>
                  <a:lnTo>
                    <a:pt x="54" y="87"/>
                  </a:lnTo>
                  <a:lnTo>
                    <a:pt x="51" y="99"/>
                  </a:lnTo>
                  <a:lnTo>
                    <a:pt x="50" y="112"/>
                  </a:lnTo>
                  <a:lnTo>
                    <a:pt x="50" y="112"/>
                  </a:lnTo>
                  <a:lnTo>
                    <a:pt x="51" y="124"/>
                  </a:lnTo>
                  <a:lnTo>
                    <a:pt x="54" y="136"/>
                  </a:lnTo>
                  <a:lnTo>
                    <a:pt x="60" y="147"/>
                  </a:lnTo>
                  <a:lnTo>
                    <a:pt x="69" y="156"/>
                  </a:lnTo>
                  <a:lnTo>
                    <a:pt x="77" y="165"/>
                  </a:lnTo>
                  <a:lnTo>
                    <a:pt x="88" y="169"/>
                  </a:lnTo>
                  <a:lnTo>
                    <a:pt x="100" y="174"/>
                  </a:lnTo>
                  <a:lnTo>
                    <a:pt x="113" y="175"/>
                  </a:lnTo>
                  <a:lnTo>
                    <a:pt x="113" y="175"/>
                  </a:lnTo>
                  <a:lnTo>
                    <a:pt x="124" y="174"/>
                  </a:lnTo>
                  <a:lnTo>
                    <a:pt x="136" y="171"/>
                  </a:lnTo>
                  <a:lnTo>
                    <a:pt x="147" y="165"/>
                  </a:lnTo>
                  <a:lnTo>
                    <a:pt x="157" y="156"/>
                  </a:lnTo>
                  <a:lnTo>
                    <a:pt x="157" y="156"/>
                  </a:lnTo>
                  <a:lnTo>
                    <a:pt x="165" y="147"/>
                  </a:lnTo>
                  <a:lnTo>
                    <a:pt x="171" y="136"/>
                  </a:lnTo>
                  <a:lnTo>
                    <a:pt x="174" y="124"/>
                  </a:lnTo>
                  <a:lnTo>
                    <a:pt x="176" y="112"/>
                  </a:lnTo>
                  <a:lnTo>
                    <a:pt x="176" y="112"/>
                  </a:lnTo>
                  <a:lnTo>
                    <a:pt x="174" y="99"/>
                  </a:lnTo>
                  <a:lnTo>
                    <a:pt x="171" y="89"/>
                  </a:lnTo>
                  <a:lnTo>
                    <a:pt x="165" y="78"/>
                  </a:lnTo>
                  <a:lnTo>
                    <a:pt x="157" y="67"/>
                  </a:lnTo>
                  <a:lnTo>
                    <a:pt x="157" y="67"/>
                  </a:lnTo>
                  <a:lnTo>
                    <a:pt x="147" y="60"/>
                  </a:lnTo>
                  <a:lnTo>
                    <a:pt x="136" y="54"/>
                  </a:lnTo>
                  <a:lnTo>
                    <a:pt x="124" y="51"/>
                  </a:lnTo>
                  <a:lnTo>
                    <a:pt x="113" y="49"/>
                  </a:lnTo>
                  <a:lnTo>
                    <a:pt x="113"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Freeform 121"/>
            <p:cNvSpPr/>
            <p:nvPr/>
          </p:nvSpPr>
          <p:spPr bwMode="auto">
            <a:xfrm>
              <a:off x="4411269" y="6038832"/>
              <a:ext cx="142875" cy="141288"/>
            </a:xfrm>
            <a:custGeom>
              <a:avLst/>
              <a:gdLst>
                <a:gd name="T0" fmla="*/ 38 w 268"/>
                <a:gd name="T1" fmla="*/ 176 h 267"/>
                <a:gd name="T2" fmla="*/ 38 w 268"/>
                <a:gd name="T3" fmla="*/ 176 h 267"/>
                <a:gd name="T4" fmla="*/ 29 w 268"/>
                <a:gd name="T5" fmla="*/ 165 h 267"/>
                <a:gd name="T6" fmla="*/ 20 w 268"/>
                <a:gd name="T7" fmla="*/ 155 h 267"/>
                <a:gd name="T8" fmla="*/ 13 w 268"/>
                <a:gd name="T9" fmla="*/ 145 h 267"/>
                <a:gd name="T10" fmla="*/ 8 w 268"/>
                <a:gd name="T11" fmla="*/ 135 h 267"/>
                <a:gd name="T12" fmla="*/ 4 w 268"/>
                <a:gd name="T13" fmla="*/ 126 h 267"/>
                <a:gd name="T14" fmla="*/ 1 w 268"/>
                <a:gd name="T15" fmla="*/ 116 h 267"/>
                <a:gd name="T16" fmla="*/ 0 w 268"/>
                <a:gd name="T17" fmla="*/ 107 h 267"/>
                <a:gd name="T18" fmla="*/ 0 w 268"/>
                <a:gd name="T19" fmla="*/ 97 h 267"/>
                <a:gd name="T20" fmla="*/ 1 w 268"/>
                <a:gd name="T21" fmla="*/ 89 h 267"/>
                <a:gd name="T22" fmla="*/ 4 w 268"/>
                <a:gd name="T23" fmla="*/ 81 h 267"/>
                <a:gd name="T24" fmla="*/ 7 w 268"/>
                <a:gd name="T25" fmla="*/ 72 h 267"/>
                <a:gd name="T26" fmla="*/ 11 w 268"/>
                <a:gd name="T27" fmla="*/ 64 h 267"/>
                <a:gd name="T28" fmla="*/ 17 w 268"/>
                <a:gd name="T29" fmla="*/ 57 h 267"/>
                <a:gd name="T30" fmla="*/ 21 w 268"/>
                <a:gd name="T31" fmla="*/ 48 h 267"/>
                <a:gd name="T32" fmla="*/ 35 w 268"/>
                <a:gd name="T33" fmla="*/ 34 h 267"/>
                <a:gd name="T34" fmla="*/ 35 w 268"/>
                <a:gd name="T35" fmla="*/ 34 h 267"/>
                <a:gd name="T36" fmla="*/ 50 w 268"/>
                <a:gd name="T37" fmla="*/ 21 h 267"/>
                <a:gd name="T38" fmla="*/ 57 w 268"/>
                <a:gd name="T39" fmla="*/ 15 h 267"/>
                <a:gd name="T40" fmla="*/ 65 w 268"/>
                <a:gd name="T41" fmla="*/ 10 h 267"/>
                <a:gd name="T42" fmla="*/ 74 w 268"/>
                <a:gd name="T43" fmla="*/ 6 h 267"/>
                <a:gd name="T44" fmla="*/ 82 w 268"/>
                <a:gd name="T45" fmla="*/ 3 h 267"/>
                <a:gd name="T46" fmla="*/ 90 w 268"/>
                <a:gd name="T47" fmla="*/ 1 h 267"/>
                <a:gd name="T48" fmla="*/ 99 w 268"/>
                <a:gd name="T49" fmla="*/ 0 h 267"/>
                <a:gd name="T50" fmla="*/ 107 w 268"/>
                <a:gd name="T51" fmla="*/ 0 h 267"/>
                <a:gd name="T52" fmla="*/ 116 w 268"/>
                <a:gd name="T53" fmla="*/ 1 h 267"/>
                <a:gd name="T54" fmla="*/ 126 w 268"/>
                <a:gd name="T55" fmla="*/ 3 h 267"/>
                <a:gd name="T56" fmla="*/ 135 w 268"/>
                <a:gd name="T57" fmla="*/ 7 h 267"/>
                <a:gd name="T58" fmla="*/ 146 w 268"/>
                <a:gd name="T59" fmla="*/ 12 h 267"/>
                <a:gd name="T60" fmla="*/ 156 w 268"/>
                <a:gd name="T61" fmla="*/ 19 h 267"/>
                <a:gd name="T62" fmla="*/ 166 w 268"/>
                <a:gd name="T63" fmla="*/ 27 h 267"/>
                <a:gd name="T64" fmla="*/ 177 w 268"/>
                <a:gd name="T65" fmla="*/ 38 h 267"/>
                <a:gd name="T66" fmla="*/ 177 w 268"/>
                <a:gd name="T67" fmla="*/ 38 h 267"/>
                <a:gd name="T68" fmla="*/ 188 w 268"/>
                <a:gd name="T69" fmla="*/ 50 h 267"/>
                <a:gd name="T70" fmla="*/ 197 w 268"/>
                <a:gd name="T71" fmla="*/ 64 h 267"/>
                <a:gd name="T72" fmla="*/ 207 w 268"/>
                <a:gd name="T73" fmla="*/ 81 h 267"/>
                <a:gd name="T74" fmla="*/ 216 w 268"/>
                <a:gd name="T75" fmla="*/ 98 h 267"/>
                <a:gd name="T76" fmla="*/ 223 w 268"/>
                <a:gd name="T77" fmla="*/ 116 h 267"/>
                <a:gd name="T78" fmla="*/ 232 w 268"/>
                <a:gd name="T79" fmla="*/ 135 h 267"/>
                <a:gd name="T80" fmla="*/ 245 w 268"/>
                <a:gd name="T81" fmla="*/ 174 h 267"/>
                <a:gd name="T82" fmla="*/ 254 w 268"/>
                <a:gd name="T83" fmla="*/ 210 h 267"/>
                <a:gd name="T84" fmla="*/ 261 w 268"/>
                <a:gd name="T85" fmla="*/ 240 h 267"/>
                <a:gd name="T86" fmla="*/ 268 w 268"/>
                <a:gd name="T87" fmla="*/ 267 h 267"/>
                <a:gd name="T88" fmla="*/ 268 w 268"/>
                <a:gd name="T89" fmla="*/ 267 h 267"/>
                <a:gd name="T90" fmla="*/ 240 w 268"/>
                <a:gd name="T91" fmla="*/ 261 h 267"/>
                <a:gd name="T92" fmla="*/ 210 w 268"/>
                <a:gd name="T93" fmla="*/ 254 h 267"/>
                <a:gd name="T94" fmla="*/ 175 w 268"/>
                <a:gd name="T95" fmla="*/ 243 h 267"/>
                <a:gd name="T96" fmla="*/ 137 w 268"/>
                <a:gd name="T97" fmla="*/ 230 h 267"/>
                <a:gd name="T98" fmla="*/ 118 w 268"/>
                <a:gd name="T99" fmla="*/ 223 h 267"/>
                <a:gd name="T100" fmla="*/ 99 w 268"/>
                <a:gd name="T101" fmla="*/ 215 h 267"/>
                <a:gd name="T102" fmla="*/ 81 w 268"/>
                <a:gd name="T103" fmla="*/ 206 h 267"/>
                <a:gd name="T104" fmla="*/ 65 w 268"/>
                <a:gd name="T105" fmla="*/ 197 h 267"/>
                <a:gd name="T106" fmla="*/ 50 w 268"/>
                <a:gd name="T107" fmla="*/ 186 h 267"/>
                <a:gd name="T108" fmla="*/ 38 w 268"/>
                <a:gd name="T109" fmla="*/ 176 h 267"/>
                <a:gd name="T110" fmla="*/ 38 w 268"/>
                <a:gd name="T111"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267">
                  <a:moveTo>
                    <a:pt x="38" y="176"/>
                  </a:moveTo>
                  <a:lnTo>
                    <a:pt x="38" y="176"/>
                  </a:lnTo>
                  <a:lnTo>
                    <a:pt x="29" y="165"/>
                  </a:lnTo>
                  <a:lnTo>
                    <a:pt x="20" y="155"/>
                  </a:lnTo>
                  <a:lnTo>
                    <a:pt x="13" y="145"/>
                  </a:lnTo>
                  <a:lnTo>
                    <a:pt x="8" y="135"/>
                  </a:lnTo>
                  <a:lnTo>
                    <a:pt x="4" y="126"/>
                  </a:lnTo>
                  <a:lnTo>
                    <a:pt x="1" y="116"/>
                  </a:lnTo>
                  <a:lnTo>
                    <a:pt x="0" y="107"/>
                  </a:lnTo>
                  <a:lnTo>
                    <a:pt x="0" y="97"/>
                  </a:lnTo>
                  <a:lnTo>
                    <a:pt x="1" y="89"/>
                  </a:lnTo>
                  <a:lnTo>
                    <a:pt x="4" y="81"/>
                  </a:lnTo>
                  <a:lnTo>
                    <a:pt x="7" y="72"/>
                  </a:lnTo>
                  <a:lnTo>
                    <a:pt x="11" y="64"/>
                  </a:lnTo>
                  <a:lnTo>
                    <a:pt x="17" y="57"/>
                  </a:lnTo>
                  <a:lnTo>
                    <a:pt x="21" y="48"/>
                  </a:lnTo>
                  <a:lnTo>
                    <a:pt x="35" y="34"/>
                  </a:lnTo>
                  <a:lnTo>
                    <a:pt x="35" y="34"/>
                  </a:lnTo>
                  <a:lnTo>
                    <a:pt x="50" y="21"/>
                  </a:lnTo>
                  <a:lnTo>
                    <a:pt x="57" y="15"/>
                  </a:lnTo>
                  <a:lnTo>
                    <a:pt x="65" y="10"/>
                  </a:lnTo>
                  <a:lnTo>
                    <a:pt x="74" y="6"/>
                  </a:lnTo>
                  <a:lnTo>
                    <a:pt x="82" y="3"/>
                  </a:lnTo>
                  <a:lnTo>
                    <a:pt x="90" y="1"/>
                  </a:lnTo>
                  <a:lnTo>
                    <a:pt x="99" y="0"/>
                  </a:lnTo>
                  <a:lnTo>
                    <a:pt x="107" y="0"/>
                  </a:lnTo>
                  <a:lnTo>
                    <a:pt x="116" y="1"/>
                  </a:lnTo>
                  <a:lnTo>
                    <a:pt x="126" y="3"/>
                  </a:lnTo>
                  <a:lnTo>
                    <a:pt x="135" y="7"/>
                  </a:lnTo>
                  <a:lnTo>
                    <a:pt x="146" y="12"/>
                  </a:lnTo>
                  <a:lnTo>
                    <a:pt x="156" y="19"/>
                  </a:lnTo>
                  <a:lnTo>
                    <a:pt x="166" y="27"/>
                  </a:lnTo>
                  <a:lnTo>
                    <a:pt x="177" y="38"/>
                  </a:lnTo>
                  <a:lnTo>
                    <a:pt x="177" y="38"/>
                  </a:lnTo>
                  <a:lnTo>
                    <a:pt x="188" y="50"/>
                  </a:lnTo>
                  <a:lnTo>
                    <a:pt x="197" y="64"/>
                  </a:lnTo>
                  <a:lnTo>
                    <a:pt x="207" y="81"/>
                  </a:lnTo>
                  <a:lnTo>
                    <a:pt x="216" y="98"/>
                  </a:lnTo>
                  <a:lnTo>
                    <a:pt x="223" y="116"/>
                  </a:lnTo>
                  <a:lnTo>
                    <a:pt x="232" y="135"/>
                  </a:lnTo>
                  <a:lnTo>
                    <a:pt x="245" y="174"/>
                  </a:lnTo>
                  <a:lnTo>
                    <a:pt x="254" y="210"/>
                  </a:lnTo>
                  <a:lnTo>
                    <a:pt x="261" y="240"/>
                  </a:lnTo>
                  <a:lnTo>
                    <a:pt x="268" y="267"/>
                  </a:lnTo>
                  <a:lnTo>
                    <a:pt x="268" y="267"/>
                  </a:lnTo>
                  <a:lnTo>
                    <a:pt x="240" y="261"/>
                  </a:lnTo>
                  <a:lnTo>
                    <a:pt x="210" y="254"/>
                  </a:lnTo>
                  <a:lnTo>
                    <a:pt x="175" y="243"/>
                  </a:lnTo>
                  <a:lnTo>
                    <a:pt x="137" y="230"/>
                  </a:lnTo>
                  <a:lnTo>
                    <a:pt x="118" y="223"/>
                  </a:lnTo>
                  <a:lnTo>
                    <a:pt x="99" y="215"/>
                  </a:lnTo>
                  <a:lnTo>
                    <a:pt x="81" y="206"/>
                  </a:lnTo>
                  <a:lnTo>
                    <a:pt x="65" y="197"/>
                  </a:lnTo>
                  <a:lnTo>
                    <a:pt x="50" y="186"/>
                  </a:lnTo>
                  <a:lnTo>
                    <a:pt x="38" y="176"/>
                  </a:lnTo>
                  <a:lnTo>
                    <a:pt x="38" y="176"/>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122"/>
            <p:cNvSpPr>
              <a:spLocks noEditPoints="1"/>
            </p:cNvSpPr>
            <p:nvPr/>
          </p:nvSpPr>
          <p:spPr bwMode="auto">
            <a:xfrm>
              <a:off x="4398569" y="6024544"/>
              <a:ext cx="168275" cy="168275"/>
            </a:xfrm>
            <a:custGeom>
              <a:avLst/>
              <a:gdLst>
                <a:gd name="T0" fmla="*/ 293 w 318"/>
                <a:gd name="T1" fmla="*/ 317 h 317"/>
                <a:gd name="T2" fmla="*/ 289 w 318"/>
                <a:gd name="T3" fmla="*/ 317 h 317"/>
                <a:gd name="T4" fmla="*/ 220 w 318"/>
                <a:gd name="T5" fmla="*/ 300 h 317"/>
                <a:gd name="T6" fmla="*/ 145 w 318"/>
                <a:gd name="T7" fmla="*/ 277 h 317"/>
                <a:gd name="T8" fmla="*/ 107 w 318"/>
                <a:gd name="T9" fmla="*/ 260 h 317"/>
                <a:gd name="T10" fmla="*/ 73 w 318"/>
                <a:gd name="T11" fmla="*/ 241 h 317"/>
                <a:gd name="T12" fmla="*/ 45 w 318"/>
                <a:gd name="T13" fmla="*/ 218 h 317"/>
                <a:gd name="T14" fmla="*/ 35 w 318"/>
                <a:gd name="T15" fmla="*/ 206 h 317"/>
                <a:gd name="T16" fmla="*/ 17 w 318"/>
                <a:gd name="T17" fmla="*/ 183 h 317"/>
                <a:gd name="T18" fmla="*/ 5 w 318"/>
                <a:gd name="T19" fmla="*/ 158 h 317"/>
                <a:gd name="T20" fmla="*/ 0 w 318"/>
                <a:gd name="T21" fmla="*/ 133 h 317"/>
                <a:gd name="T22" fmla="*/ 0 w 318"/>
                <a:gd name="T23" fmla="*/ 121 h 317"/>
                <a:gd name="T24" fmla="*/ 4 w 318"/>
                <a:gd name="T25" fmla="*/ 101 h 317"/>
                <a:gd name="T26" fmla="*/ 12 w 318"/>
                <a:gd name="T27" fmla="*/ 81 h 317"/>
                <a:gd name="T28" fmla="*/ 25 w 318"/>
                <a:gd name="T29" fmla="*/ 62 h 317"/>
                <a:gd name="T30" fmla="*/ 43 w 318"/>
                <a:gd name="T31" fmla="*/ 41 h 317"/>
                <a:gd name="T32" fmla="*/ 54 w 318"/>
                <a:gd name="T33" fmla="*/ 32 h 317"/>
                <a:gd name="T34" fmla="*/ 74 w 318"/>
                <a:gd name="T35" fmla="*/ 15 h 317"/>
                <a:gd name="T36" fmla="*/ 95 w 318"/>
                <a:gd name="T37" fmla="*/ 6 h 317"/>
                <a:gd name="T38" fmla="*/ 118 w 318"/>
                <a:gd name="T39" fmla="*/ 0 h 317"/>
                <a:gd name="T40" fmla="*/ 128 w 318"/>
                <a:gd name="T41" fmla="*/ 0 h 317"/>
                <a:gd name="T42" fmla="*/ 151 w 318"/>
                <a:gd name="T43" fmla="*/ 2 h 317"/>
                <a:gd name="T44" fmla="*/ 175 w 318"/>
                <a:gd name="T45" fmla="*/ 11 h 317"/>
                <a:gd name="T46" fmla="*/ 197 w 318"/>
                <a:gd name="T47" fmla="*/ 25 h 317"/>
                <a:gd name="T48" fmla="*/ 220 w 318"/>
                <a:gd name="T49" fmla="*/ 45 h 317"/>
                <a:gd name="T50" fmla="*/ 230 w 318"/>
                <a:gd name="T51" fmla="*/ 57 h 317"/>
                <a:gd name="T52" fmla="*/ 251 w 318"/>
                <a:gd name="T53" fmla="*/ 87 h 317"/>
                <a:gd name="T54" fmla="*/ 267 w 318"/>
                <a:gd name="T55" fmla="*/ 121 h 317"/>
                <a:gd name="T56" fmla="*/ 289 w 318"/>
                <a:gd name="T57" fmla="*/ 177 h 317"/>
                <a:gd name="T58" fmla="*/ 308 w 318"/>
                <a:gd name="T59" fmla="*/ 243 h 317"/>
                <a:gd name="T60" fmla="*/ 317 w 318"/>
                <a:gd name="T61" fmla="*/ 285 h 317"/>
                <a:gd name="T62" fmla="*/ 318 w 318"/>
                <a:gd name="T63" fmla="*/ 292 h 317"/>
                <a:gd name="T64" fmla="*/ 316 w 318"/>
                <a:gd name="T65" fmla="*/ 301 h 317"/>
                <a:gd name="T66" fmla="*/ 311 w 318"/>
                <a:gd name="T67" fmla="*/ 310 h 317"/>
                <a:gd name="T68" fmla="*/ 303 w 318"/>
                <a:gd name="T69" fmla="*/ 315 h 317"/>
                <a:gd name="T70" fmla="*/ 293 w 318"/>
                <a:gd name="T71" fmla="*/ 317 h 317"/>
                <a:gd name="T72" fmla="*/ 293 w 318"/>
                <a:gd name="T73" fmla="*/ 317 h 317"/>
                <a:gd name="T74" fmla="*/ 128 w 318"/>
                <a:gd name="T75" fmla="*/ 50 h 317"/>
                <a:gd name="T76" fmla="*/ 122 w 318"/>
                <a:gd name="T77" fmla="*/ 50 h 317"/>
                <a:gd name="T78" fmla="*/ 111 w 318"/>
                <a:gd name="T79" fmla="*/ 53 h 317"/>
                <a:gd name="T80" fmla="*/ 92 w 318"/>
                <a:gd name="T81" fmla="*/ 65 h 317"/>
                <a:gd name="T82" fmla="*/ 77 w 318"/>
                <a:gd name="T83" fmla="*/ 77 h 317"/>
                <a:gd name="T84" fmla="*/ 58 w 318"/>
                <a:gd name="T85" fmla="*/ 102 h 317"/>
                <a:gd name="T86" fmla="*/ 51 w 318"/>
                <a:gd name="T87" fmla="*/ 119 h 317"/>
                <a:gd name="T88" fmla="*/ 50 w 318"/>
                <a:gd name="T89" fmla="*/ 125 h 317"/>
                <a:gd name="T90" fmla="*/ 51 w 318"/>
                <a:gd name="T91" fmla="*/ 138 h 317"/>
                <a:gd name="T92" fmla="*/ 57 w 318"/>
                <a:gd name="T93" fmla="*/ 153 h 317"/>
                <a:gd name="T94" fmla="*/ 67 w 318"/>
                <a:gd name="T95" fmla="*/ 167 h 317"/>
                <a:gd name="T96" fmla="*/ 81 w 318"/>
                <a:gd name="T97" fmla="*/ 184 h 317"/>
                <a:gd name="T98" fmla="*/ 96 w 318"/>
                <a:gd name="T99" fmla="*/ 196 h 317"/>
                <a:gd name="T100" fmla="*/ 138 w 318"/>
                <a:gd name="T101" fmla="*/ 218 h 317"/>
                <a:gd name="T102" fmla="*/ 188 w 318"/>
                <a:gd name="T103" fmla="*/ 239 h 317"/>
                <a:gd name="T104" fmla="*/ 260 w 318"/>
                <a:gd name="T105" fmla="*/ 259 h 317"/>
                <a:gd name="T106" fmla="*/ 247 w 318"/>
                <a:gd name="T107" fmla="*/ 211 h 317"/>
                <a:gd name="T108" fmla="*/ 229 w 318"/>
                <a:gd name="T109" fmla="*/ 161 h 317"/>
                <a:gd name="T110" fmla="*/ 209 w 318"/>
                <a:gd name="T111" fmla="*/ 114 h 317"/>
                <a:gd name="T112" fmla="*/ 190 w 318"/>
                <a:gd name="T113" fmla="*/ 87 h 317"/>
                <a:gd name="T114" fmla="*/ 184 w 318"/>
                <a:gd name="T115" fmla="*/ 81 h 317"/>
                <a:gd name="T116" fmla="*/ 155 w 318"/>
                <a:gd name="T117" fmla="*/ 57 h 317"/>
                <a:gd name="T118" fmla="*/ 141 w 318"/>
                <a:gd name="T119" fmla="*/ 51 h 317"/>
                <a:gd name="T120" fmla="*/ 128 w 318"/>
                <a:gd name="T121" fmla="*/ 5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 h="317">
                  <a:moveTo>
                    <a:pt x="293" y="317"/>
                  </a:moveTo>
                  <a:lnTo>
                    <a:pt x="293" y="317"/>
                  </a:lnTo>
                  <a:lnTo>
                    <a:pt x="289" y="317"/>
                  </a:lnTo>
                  <a:lnTo>
                    <a:pt x="289" y="317"/>
                  </a:lnTo>
                  <a:lnTo>
                    <a:pt x="252" y="309"/>
                  </a:lnTo>
                  <a:lnTo>
                    <a:pt x="220" y="300"/>
                  </a:lnTo>
                  <a:lnTo>
                    <a:pt x="183" y="290"/>
                  </a:lnTo>
                  <a:lnTo>
                    <a:pt x="145" y="277"/>
                  </a:lnTo>
                  <a:lnTo>
                    <a:pt x="126" y="268"/>
                  </a:lnTo>
                  <a:lnTo>
                    <a:pt x="107" y="260"/>
                  </a:lnTo>
                  <a:lnTo>
                    <a:pt x="89" y="250"/>
                  </a:lnTo>
                  <a:lnTo>
                    <a:pt x="73" y="241"/>
                  </a:lnTo>
                  <a:lnTo>
                    <a:pt x="58" y="230"/>
                  </a:lnTo>
                  <a:lnTo>
                    <a:pt x="45" y="218"/>
                  </a:lnTo>
                  <a:lnTo>
                    <a:pt x="45" y="218"/>
                  </a:lnTo>
                  <a:lnTo>
                    <a:pt x="35" y="206"/>
                  </a:lnTo>
                  <a:lnTo>
                    <a:pt x="25" y="195"/>
                  </a:lnTo>
                  <a:lnTo>
                    <a:pt x="17" y="183"/>
                  </a:lnTo>
                  <a:lnTo>
                    <a:pt x="10" y="170"/>
                  </a:lnTo>
                  <a:lnTo>
                    <a:pt x="5" y="158"/>
                  </a:lnTo>
                  <a:lnTo>
                    <a:pt x="3" y="146"/>
                  </a:lnTo>
                  <a:lnTo>
                    <a:pt x="0" y="133"/>
                  </a:lnTo>
                  <a:lnTo>
                    <a:pt x="0" y="121"/>
                  </a:lnTo>
                  <a:lnTo>
                    <a:pt x="0" y="121"/>
                  </a:lnTo>
                  <a:lnTo>
                    <a:pt x="1" y="110"/>
                  </a:lnTo>
                  <a:lnTo>
                    <a:pt x="4" y="101"/>
                  </a:lnTo>
                  <a:lnTo>
                    <a:pt x="7" y="90"/>
                  </a:lnTo>
                  <a:lnTo>
                    <a:pt x="12" y="81"/>
                  </a:lnTo>
                  <a:lnTo>
                    <a:pt x="18" y="71"/>
                  </a:lnTo>
                  <a:lnTo>
                    <a:pt x="25" y="62"/>
                  </a:lnTo>
                  <a:lnTo>
                    <a:pt x="33" y="51"/>
                  </a:lnTo>
                  <a:lnTo>
                    <a:pt x="43" y="41"/>
                  </a:lnTo>
                  <a:lnTo>
                    <a:pt x="43" y="41"/>
                  </a:lnTo>
                  <a:lnTo>
                    <a:pt x="54" y="32"/>
                  </a:lnTo>
                  <a:lnTo>
                    <a:pt x="63" y="22"/>
                  </a:lnTo>
                  <a:lnTo>
                    <a:pt x="74" y="15"/>
                  </a:lnTo>
                  <a:lnTo>
                    <a:pt x="84" y="9"/>
                  </a:lnTo>
                  <a:lnTo>
                    <a:pt x="95" y="6"/>
                  </a:lnTo>
                  <a:lnTo>
                    <a:pt x="107" y="2"/>
                  </a:lnTo>
                  <a:lnTo>
                    <a:pt x="118" y="0"/>
                  </a:lnTo>
                  <a:lnTo>
                    <a:pt x="128" y="0"/>
                  </a:lnTo>
                  <a:lnTo>
                    <a:pt x="128" y="0"/>
                  </a:lnTo>
                  <a:lnTo>
                    <a:pt x="140" y="0"/>
                  </a:lnTo>
                  <a:lnTo>
                    <a:pt x="151" y="2"/>
                  </a:lnTo>
                  <a:lnTo>
                    <a:pt x="163" y="6"/>
                  </a:lnTo>
                  <a:lnTo>
                    <a:pt x="175" y="11"/>
                  </a:lnTo>
                  <a:lnTo>
                    <a:pt x="185" y="18"/>
                  </a:lnTo>
                  <a:lnTo>
                    <a:pt x="197" y="25"/>
                  </a:lnTo>
                  <a:lnTo>
                    <a:pt x="208" y="34"/>
                  </a:lnTo>
                  <a:lnTo>
                    <a:pt x="220" y="45"/>
                  </a:lnTo>
                  <a:lnTo>
                    <a:pt x="220" y="45"/>
                  </a:lnTo>
                  <a:lnTo>
                    <a:pt x="230" y="57"/>
                  </a:lnTo>
                  <a:lnTo>
                    <a:pt x="241" y="71"/>
                  </a:lnTo>
                  <a:lnTo>
                    <a:pt x="251" y="87"/>
                  </a:lnTo>
                  <a:lnTo>
                    <a:pt x="259" y="103"/>
                  </a:lnTo>
                  <a:lnTo>
                    <a:pt x="267" y="121"/>
                  </a:lnTo>
                  <a:lnTo>
                    <a:pt x="276" y="140"/>
                  </a:lnTo>
                  <a:lnTo>
                    <a:pt x="289" y="177"/>
                  </a:lnTo>
                  <a:lnTo>
                    <a:pt x="299" y="212"/>
                  </a:lnTo>
                  <a:lnTo>
                    <a:pt x="308" y="243"/>
                  </a:lnTo>
                  <a:lnTo>
                    <a:pt x="317" y="285"/>
                  </a:lnTo>
                  <a:lnTo>
                    <a:pt x="317" y="285"/>
                  </a:lnTo>
                  <a:lnTo>
                    <a:pt x="318" y="292"/>
                  </a:lnTo>
                  <a:lnTo>
                    <a:pt x="318" y="292"/>
                  </a:lnTo>
                  <a:lnTo>
                    <a:pt x="317" y="297"/>
                  </a:lnTo>
                  <a:lnTo>
                    <a:pt x="316" y="301"/>
                  </a:lnTo>
                  <a:lnTo>
                    <a:pt x="314" y="306"/>
                  </a:lnTo>
                  <a:lnTo>
                    <a:pt x="311" y="310"/>
                  </a:lnTo>
                  <a:lnTo>
                    <a:pt x="306" y="312"/>
                  </a:lnTo>
                  <a:lnTo>
                    <a:pt x="303" y="315"/>
                  </a:lnTo>
                  <a:lnTo>
                    <a:pt x="298" y="317"/>
                  </a:lnTo>
                  <a:lnTo>
                    <a:pt x="293" y="317"/>
                  </a:lnTo>
                  <a:lnTo>
                    <a:pt x="293" y="317"/>
                  </a:lnTo>
                  <a:lnTo>
                    <a:pt x="293" y="317"/>
                  </a:lnTo>
                  <a:lnTo>
                    <a:pt x="293" y="317"/>
                  </a:lnTo>
                  <a:close/>
                  <a:moveTo>
                    <a:pt x="128" y="50"/>
                  </a:moveTo>
                  <a:lnTo>
                    <a:pt x="128" y="50"/>
                  </a:lnTo>
                  <a:lnTo>
                    <a:pt x="122" y="50"/>
                  </a:lnTo>
                  <a:lnTo>
                    <a:pt x="117" y="51"/>
                  </a:lnTo>
                  <a:lnTo>
                    <a:pt x="111" y="53"/>
                  </a:lnTo>
                  <a:lnTo>
                    <a:pt x="105" y="56"/>
                  </a:lnTo>
                  <a:lnTo>
                    <a:pt x="92" y="65"/>
                  </a:lnTo>
                  <a:lnTo>
                    <a:pt x="77" y="77"/>
                  </a:lnTo>
                  <a:lnTo>
                    <a:pt x="77" y="77"/>
                  </a:lnTo>
                  <a:lnTo>
                    <a:pt x="67" y="89"/>
                  </a:lnTo>
                  <a:lnTo>
                    <a:pt x="58" y="102"/>
                  </a:lnTo>
                  <a:lnTo>
                    <a:pt x="52" y="113"/>
                  </a:lnTo>
                  <a:lnTo>
                    <a:pt x="51" y="119"/>
                  </a:lnTo>
                  <a:lnTo>
                    <a:pt x="50" y="125"/>
                  </a:lnTo>
                  <a:lnTo>
                    <a:pt x="50" y="125"/>
                  </a:lnTo>
                  <a:lnTo>
                    <a:pt x="50" y="132"/>
                  </a:lnTo>
                  <a:lnTo>
                    <a:pt x="51" y="138"/>
                  </a:lnTo>
                  <a:lnTo>
                    <a:pt x="54" y="145"/>
                  </a:lnTo>
                  <a:lnTo>
                    <a:pt x="57" y="153"/>
                  </a:lnTo>
                  <a:lnTo>
                    <a:pt x="62" y="160"/>
                  </a:lnTo>
                  <a:lnTo>
                    <a:pt x="67" y="167"/>
                  </a:lnTo>
                  <a:lnTo>
                    <a:pt x="81" y="184"/>
                  </a:lnTo>
                  <a:lnTo>
                    <a:pt x="81" y="184"/>
                  </a:lnTo>
                  <a:lnTo>
                    <a:pt x="88" y="190"/>
                  </a:lnTo>
                  <a:lnTo>
                    <a:pt x="96" y="196"/>
                  </a:lnTo>
                  <a:lnTo>
                    <a:pt x="115" y="208"/>
                  </a:lnTo>
                  <a:lnTo>
                    <a:pt x="138" y="218"/>
                  </a:lnTo>
                  <a:lnTo>
                    <a:pt x="162" y="229"/>
                  </a:lnTo>
                  <a:lnTo>
                    <a:pt x="188" y="239"/>
                  </a:lnTo>
                  <a:lnTo>
                    <a:pt x="213" y="246"/>
                  </a:lnTo>
                  <a:lnTo>
                    <a:pt x="260" y="259"/>
                  </a:lnTo>
                  <a:lnTo>
                    <a:pt x="260" y="259"/>
                  </a:lnTo>
                  <a:lnTo>
                    <a:pt x="247" y="211"/>
                  </a:lnTo>
                  <a:lnTo>
                    <a:pt x="239" y="186"/>
                  </a:lnTo>
                  <a:lnTo>
                    <a:pt x="229" y="161"/>
                  </a:lnTo>
                  <a:lnTo>
                    <a:pt x="220" y="136"/>
                  </a:lnTo>
                  <a:lnTo>
                    <a:pt x="209" y="114"/>
                  </a:lnTo>
                  <a:lnTo>
                    <a:pt x="197" y="95"/>
                  </a:lnTo>
                  <a:lnTo>
                    <a:pt x="190" y="87"/>
                  </a:lnTo>
                  <a:lnTo>
                    <a:pt x="184" y="81"/>
                  </a:lnTo>
                  <a:lnTo>
                    <a:pt x="184" y="81"/>
                  </a:lnTo>
                  <a:lnTo>
                    <a:pt x="170" y="66"/>
                  </a:lnTo>
                  <a:lnTo>
                    <a:pt x="155" y="57"/>
                  </a:lnTo>
                  <a:lnTo>
                    <a:pt x="149" y="53"/>
                  </a:lnTo>
                  <a:lnTo>
                    <a:pt x="141" y="51"/>
                  </a:lnTo>
                  <a:lnTo>
                    <a:pt x="134" y="50"/>
                  </a:lnTo>
                  <a:lnTo>
                    <a:pt x="128" y="50"/>
                  </a:lnTo>
                  <a:lnTo>
                    <a:pt x="128"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123"/>
            <p:cNvSpPr/>
            <p:nvPr/>
          </p:nvSpPr>
          <p:spPr bwMode="auto">
            <a:xfrm>
              <a:off x="4198544" y="5824519"/>
              <a:ext cx="252413" cy="252413"/>
            </a:xfrm>
            <a:custGeom>
              <a:avLst/>
              <a:gdLst>
                <a:gd name="T0" fmla="*/ 0 w 476"/>
                <a:gd name="T1" fmla="*/ 79 h 477"/>
                <a:gd name="T2" fmla="*/ 79 w 476"/>
                <a:gd name="T3" fmla="*/ 0 h 477"/>
                <a:gd name="T4" fmla="*/ 476 w 476"/>
                <a:gd name="T5" fmla="*/ 396 h 477"/>
                <a:gd name="T6" fmla="*/ 396 w 476"/>
                <a:gd name="T7" fmla="*/ 477 h 477"/>
                <a:gd name="T8" fmla="*/ 0 w 476"/>
                <a:gd name="T9" fmla="*/ 79 h 477"/>
              </a:gdLst>
              <a:ahLst/>
              <a:cxnLst>
                <a:cxn ang="0">
                  <a:pos x="T0" y="T1"/>
                </a:cxn>
                <a:cxn ang="0">
                  <a:pos x="T2" y="T3"/>
                </a:cxn>
                <a:cxn ang="0">
                  <a:pos x="T4" y="T5"/>
                </a:cxn>
                <a:cxn ang="0">
                  <a:pos x="T6" y="T7"/>
                </a:cxn>
                <a:cxn ang="0">
                  <a:pos x="T8" y="T9"/>
                </a:cxn>
              </a:cxnLst>
              <a:rect l="0" t="0" r="r" b="b"/>
              <a:pathLst>
                <a:path w="476" h="477">
                  <a:moveTo>
                    <a:pt x="0" y="79"/>
                  </a:moveTo>
                  <a:lnTo>
                    <a:pt x="79" y="0"/>
                  </a:lnTo>
                  <a:lnTo>
                    <a:pt x="476" y="396"/>
                  </a:lnTo>
                  <a:lnTo>
                    <a:pt x="396" y="477"/>
                  </a:lnTo>
                  <a:lnTo>
                    <a:pt x="0" y="79"/>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8" name="Freeform 124"/>
            <p:cNvSpPr>
              <a:spLocks noEditPoints="1"/>
            </p:cNvSpPr>
            <p:nvPr/>
          </p:nvSpPr>
          <p:spPr bwMode="auto">
            <a:xfrm>
              <a:off x="4185844" y="5810231"/>
              <a:ext cx="277813" cy="279400"/>
            </a:xfrm>
            <a:custGeom>
              <a:avLst/>
              <a:gdLst>
                <a:gd name="T0" fmla="*/ 421 w 525"/>
                <a:gd name="T1" fmla="*/ 527 h 527"/>
                <a:gd name="T2" fmla="*/ 421 w 525"/>
                <a:gd name="T3" fmla="*/ 527 h 527"/>
                <a:gd name="T4" fmla="*/ 416 w 525"/>
                <a:gd name="T5" fmla="*/ 526 h 527"/>
                <a:gd name="T6" fmla="*/ 411 w 525"/>
                <a:gd name="T7" fmla="*/ 525 h 527"/>
                <a:gd name="T8" fmla="*/ 407 w 525"/>
                <a:gd name="T9" fmla="*/ 522 h 527"/>
                <a:gd name="T10" fmla="*/ 403 w 525"/>
                <a:gd name="T11" fmla="*/ 519 h 527"/>
                <a:gd name="T12" fmla="*/ 7 w 525"/>
                <a:gd name="T13" fmla="*/ 122 h 527"/>
                <a:gd name="T14" fmla="*/ 7 w 525"/>
                <a:gd name="T15" fmla="*/ 122 h 527"/>
                <a:gd name="T16" fmla="*/ 3 w 525"/>
                <a:gd name="T17" fmla="*/ 119 h 527"/>
                <a:gd name="T18" fmla="*/ 1 w 525"/>
                <a:gd name="T19" fmla="*/ 114 h 527"/>
                <a:gd name="T20" fmla="*/ 0 w 525"/>
                <a:gd name="T21" fmla="*/ 109 h 527"/>
                <a:gd name="T22" fmla="*/ 0 w 525"/>
                <a:gd name="T23" fmla="*/ 104 h 527"/>
                <a:gd name="T24" fmla="*/ 0 w 525"/>
                <a:gd name="T25" fmla="*/ 104 h 527"/>
                <a:gd name="T26" fmla="*/ 0 w 525"/>
                <a:gd name="T27" fmla="*/ 100 h 527"/>
                <a:gd name="T28" fmla="*/ 1 w 525"/>
                <a:gd name="T29" fmla="*/ 95 h 527"/>
                <a:gd name="T30" fmla="*/ 3 w 525"/>
                <a:gd name="T31" fmla="*/ 91 h 527"/>
                <a:gd name="T32" fmla="*/ 7 w 525"/>
                <a:gd name="T33" fmla="*/ 87 h 527"/>
                <a:gd name="T34" fmla="*/ 86 w 525"/>
                <a:gd name="T35" fmla="*/ 7 h 527"/>
                <a:gd name="T36" fmla="*/ 86 w 525"/>
                <a:gd name="T37" fmla="*/ 7 h 527"/>
                <a:gd name="T38" fmla="*/ 90 w 525"/>
                <a:gd name="T39" fmla="*/ 3 h 527"/>
                <a:gd name="T40" fmla="*/ 95 w 525"/>
                <a:gd name="T41" fmla="*/ 2 h 527"/>
                <a:gd name="T42" fmla="*/ 99 w 525"/>
                <a:gd name="T43" fmla="*/ 0 h 527"/>
                <a:gd name="T44" fmla="*/ 104 w 525"/>
                <a:gd name="T45" fmla="*/ 0 h 527"/>
                <a:gd name="T46" fmla="*/ 109 w 525"/>
                <a:gd name="T47" fmla="*/ 0 h 527"/>
                <a:gd name="T48" fmla="*/ 114 w 525"/>
                <a:gd name="T49" fmla="*/ 2 h 527"/>
                <a:gd name="T50" fmla="*/ 117 w 525"/>
                <a:gd name="T51" fmla="*/ 3 h 527"/>
                <a:gd name="T52" fmla="*/ 122 w 525"/>
                <a:gd name="T53" fmla="*/ 7 h 527"/>
                <a:gd name="T54" fmla="*/ 518 w 525"/>
                <a:gd name="T55" fmla="*/ 405 h 527"/>
                <a:gd name="T56" fmla="*/ 518 w 525"/>
                <a:gd name="T57" fmla="*/ 405 h 527"/>
                <a:gd name="T58" fmla="*/ 522 w 525"/>
                <a:gd name="T59" fmla="*/ 408 h 527"/>
                <a:gd name="T60" fmla="*/ 524 w 525"/>
                <a:gd name="T61" fmla="*/ 412 h 527"/>
                <a:gd name="T62" fmla="*/ 525 w 525"/>
                <a:gd name="T63" fmla="*/ 417 h 527"/>
                <a:gd name="T64" fmla="*/ 525 w 525"/>
                <a:gd name="T65" fmla="*/ 421 h 527"/>
                <a:gd name="T66" fmla="*/ 525 w 525"/>
                <a:gd name="T67" fmla="*/ 421 h 527"/>
                <a:gd name="T68" fmla="*/ 525 w 525"/>
                <a:gd name="T69" fmla="*/ 426 h 527"/>
                <a:gd name="T70" fmla="*/ 524 w 525"/>
                <a:gd name="T71" fmla="*/ 431 h 527"/>
                <a:gd name="T72" fmla="*/ 522 w 525"/>
                <a:gd name="T73" fmla="*/ 436 h 527"/>
                <a:gd name="T74" fmla="*/ 518 w 525"/>
                <a:gd name="T75" fmla="*/ 439 h 527"/>
                <a:gd name="T76" fmla="*/ 439 w 525"/>
                <a:gd name="T77" fmla="*/ 519 h 527"/>
                <a:gd name="T78" fmla="*/ 439 w 525"/>
                <a:gd name="T79" fmla="*/ 519 h 527"/>
                <a:gd name="T80" fmla="*/ 434 w 525"/>
                <a:gd name="T81" fmla="*/ 522 h 527"/>
                <a:gd name="T82" fmla="*/ 430 w 525"/>
                <a:gd name="T83" fmla="*/ 525 h 527"/>
                <a:gd name="T84" fmla="*/ 426 w 525"/>
                <a:gd name="T85" fmla="*/ 526 h 527"/>
                <a:gd name="T86" fmla="*/ 421 w 525"/>
                <a:gd name="T87" fmla="*/ 527 h 527"/>
                <a:gd name="T88" fmla="*/ 421 w 525"/>
                <a:gd name="T89" fmla="*/ 527 h 527"/>
                <a:gd name="T90" fmla="*/ 59 w 525"/>
                <a:gd name="T91" fmla="*/ 104 h 527"/>
                <a:gd name="T92" fmla="*/ 421 w 525"/>
                <a:gd name="T93" fmla="*/ 467 h 527"/>
                <a:gd name="T94" fmla="*/ 465 w 525"/>
                <a:gd name="T95" fmla="*/ 421 h 527"/>
                <a:gd name="T96" fmla="*/ 104 w 525"/>
                <a:gd name="T97" fmla="*/ 60 h 527"/>
                <a:gd name="T98" fmla="*/ 59 w 525"/>
                <a:gd name="T99" fmla="*/ 10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5" h="527">
                  <a:moveTo>
                    <a:pt x="421" y="527"/>
                  </a:moveTo>
                  <a:lnTo>
                    <a:pt x="421" y="527"/>
                  </a:lnTo>
                  <a:lnTo>
                    <a:pt x="416" y="526"/>
                  </a:lnTo>
                  <a:lnTo>
                    <a:pt x="411" y="525"/>
                  </a:lnTo>
                  <a:lnTo>
                    <a:pt x="407" y="522"/>
                  </a:lnTo>
                  <a:lnTo>
                    <a:pt x="403" y="519"/>
                  </a:lnTo>
                  <a:lnTo>
                    <a:pt x="7" y="122"/>
                  </a:lnTo>
                  <a:lnTo>
                    <a:pt x="7" y="122"/>
                  </a:lnTo>
                  <a:lnTo>
                    <a:pt x="3" y="119"/>
                  </a:lnTo>
                  <a:lnTo>
                    <a:pt x="1" y="114"/>
                  </a:lnTo>
                  <a:lnTo>
                    <a:pt x="0" y="109"/>
                  </a:lnTo>
                  <a:lnTo>
                    <a:pt x="0" y="104"/>
                  </a:lnTo>
                  <a:lnTo>
                    <a:pt x="0" y="104"/>
                  </a:lnTo>
                  <a:lnTo>
                    <a:pt x="0" y="100"/>
                  </a:lnTo>
                  <a:lnTo>
                    <a:pt x="1" y="95"/>
                  </a:lnTo>
                  <a:lnTo>
                    <a:pt x="3" y="91"/>
                  </a:lnTo>
                  <a:lnTo>
                    <a:pt x="7" y="87"/>
                  </a:lnTo>
                  <a:lnTo>
                    <a:pt x="86" y="7"/>
                  </a:lnTo>
                  <a:lnTo>
                    <a:pt x="86" y="7"/>
                  </a:lnTo>
                  <a:lnTo>
                    <a:pt x="90" y="3"/>
                  </a:lnTo>
                  <a:lnTo>
                    <a:pt x="95" y="2"/>
                  </a:lnTo>
                  <a:lnTo>
                    <a:pt x="99" y="0"/>
                  </a:lnTo>
                  <a:lnTo>
                    <a:pt x="104" y="0"/>
                  </a:lnTo>
                  <a:lnTo>
                    <a:pt x="109" y="0"/>
                  </a:lnTo>
                  <a:lnTo>
                    <a:pt x="114" y="2"/>
                  </a:lnTo>
                  <a:lnTo>
                    <a:pt x="117" y="3"/>
                  </a:lnTo>
                  <a:lnTo>
                    <a:pt x="122" y="7"/>
                  </a:lnTo>
                  <a:lnTo>
                    <a:pt x="518" y="405"/>
                  </a:lnTo>
                  <a:lnTo>
                    <a:pt x="518" y="405"/>
                  </a:lnTo>
                  <a:lnTo>
                    <a:pt x="522" y="408"/>
                  </a:lnTo>
                  <a:lnTo>
                    <a:pt x="524" y="412"/>
                  </a:lnTo>
                  <a:lnTo>
                    <a:pt x="525" y="417"/>
                  </a:lnTo>
                  <a:lnTo>
                    <a:pt x="525" y="421"/>
                  </a:lnTo>
                  <a:lnTo>
                    <a:pt x="525" y="421"/>
                  </a:lnTo>
                  <a:lnTo>
                    <a:pt x="525" y="426"/>
                  </a:lnTo>
                  <a:lnTo>
                    <a:pt x="524" y="431"/>
                  </a:lnTo>
                  <a:lnTo>
                    <a:pt x="522" y="436"/>
                  </a:lnTo>
                  <a:lnTo>
                    <a:pt x="518" y="439"/>
                  </a:lnTo>
                  <a:lnTo>
                    <a:pt x="439" y="519"/>
                  </a:lnTo>
                  <a:lnTo>
                    <a:pt x="439" y="519"/>
                  </a:lnTo>
                  <a:lnTo>
                    <a:pt x="434" y="522"/>
                  </a:lnTo>
                  <a:lnTo>
                    <a:pt x="430" y="525"/>
                  </a:lnTo>
                  <a:lnTo>
                    <a:pt x="426" y="526"/>
                  </a:lnTo>
                  <a:lnTo>
                    <a:pt x="421" y="527"/>
                  </a:lnTo>
                  <a:lnTo>
                    <a:pt x="421" y="527"/>
                  </a:lnTo>
                  <a:close/>
                  <a:moveTo>
                    <a:pt x="59" y="104"/>
                  </a:moveTo>
                  <a:lnTo>
                    <a:pt x="421" y="467"/>
                  </a:lnTo>
                  <a:lnTo>
                    <a:pt x="465" y="421"/>
                  </a:lnTo>
                  <a:lnTo>
                    <a:pt x="104" y="60"/>
                  </a:lnTo>
                  <a:lnTo>
                    <a:pt x="59"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9" name="Freeform 125"/>
            <p:cNvSpPr/>
            <p:nvPr/>
          </p:nvSpPr>
          <p:spPr bwMode="auto">
            <a:xfrm>
              <a:off x="4376344" y="6002319"/>
              <a:ext cx="74613" cy="74613"/>
            </a:xfrm>
            <a:custGeom>
              <a:avLst/>
              <a:gdLst>
                <a:gd name="T0" fmla="*/ 0 w 141"/>
                <a:gd name="T1" fmla="*/ 81 h 141"/>
                <a:gd name="T2" fmla="*/ 80 w 141"/>
                <a:gd name="T3" fmla="*/ 0 h 141"/>
                <a:gd name="T4" fmla="*/ 141 w 141"/>
                <a:gd name="T5" fmla="*/ 60 h 141"/>
                <a:gd name="T6" fmla="*/ 61 w 141"/>
                <a:gd name="T7" fmla="*/ 141 h 141"/>
                <a:gd name="T8" fmla="*/ 0 w 141"/>
                <a:gd name="T9" fmla="*/ 81 h 141"/>
              </a:gdLst>
              <a:ahLst/>
              <a:cxnLst>
                <a:cxn ang="0">
                  <a:pos x="T0" y="T1"/>
                </a:cxn>
                <a:cxn ang="0">
                  <a:pos x="T2" y="T3"/>
                </a:cxn>
                <a:cxn ang="0">
                  <a:pos x="T4" y="T5"/>
                </a:cxn>
                <a:cxn ang="0">
                  <a:pos x="T6" y="T7"/>
                </a:cxn>
                <a:cxn ang="0">
                  <a:pos x="T8" y="T9"/>
                </a:cxn>
              </a:cxnLst>
              <a:rect l="0" t="0" r="r" b="b"/>
              <a:pathLst>
                <a:path w="141" h="141">
                  <a:moveTo>
                    <a:pt x="0" y="81"/>
                  </a:moveTo>
                  <a:lnTo>
                    <a:pt x="80" y="0"/>
                  </a:lnTo>
                  <a:lnTo>
                    <a:pt x="141" y="60"/>
                  </a:lnTo>
                  <a:lnTo>
                    <a:pt x="61" y="141"/>
                  </a:lnTo>
                  <a:lnTo>
                    <a:pt x="0"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0" name="Freeform 126"/>
            <p:cNvSpPr>
              <a:spLocks noEditPoints="1"/>
            </p:cNvSpPr>
            <p:nvPr/>
          </p:nvSpPr>
          <p:spPr bwMode="auto">
            <a:xfrm>
              <a:off x="4363644" y="5988032"/>
              <a:ext cx="100013" cy="101600"/>
            </a:xfrm>
            <a:custGeom>
              <a:avLst/>
              <a:gdLst>
                <a:gd name="T0" fmla="*/ 85 w 189"/>
                <a:gd name="T1" fmla="*/ 191 h 191"/>
                <a:gd name="T2" fmla="*/ 85 w 189"/>
                <a:gd name="T3" fmla="*/ 191 h 191"/>
                <a:gd name="T4" fmla="*/ 80 w 189"/>
                <a:gd name="T5" fmla="*/ 190 h 191"/>
                <a:gd name="T6" fmla="*/ 75 w 189"/>
                <a:gd name="T7" fmla="*/ 189 h 191"/>
                <a:gd name="T8" fmla="*/ 71 w 189"/>
                <a:gd name="T9" fmla="*/ 186 h 191"/>
                <a:gd name="T10" fmla="*/ 67 w 189"/>
                <a:gd name="T11" fmla="*/ 183 h 191"/>
                <a:gd name="T12" fmla="*/ 7 w 189"/>
                <a:gd name="T13" fmla="*/ 123 h 191"/>
                <a:gd name="T14" fmla="*/ 7 w 189"/>
                <a:gd name="T15" fmla="*/ 123 h 191"/>
                <a:gd name="T16" fmla="*/ 4 w 189"/>
                <a:gd name="T17" fmla="*/ 119 h 191"/>
                <a:gd name="T18" fmla="*/ 2 w 189"/>
                <a:gd name="T19" fmla="*/ 115 h 191"/>
                <a:gd name="T20" fmla="*/ 0 w 189"/>
                <a:gd name="T21" fmla="*/ 110 h 191"/>
                <a:gd name="T22" fmla="*/ 0 w 189"/>
                <a:gd name="T23" fmla="*/ 106 h 191"/>
                <a:gd name="T24" fmla="*/ 0 w 189"/>
                <a:gd name="T25" fmla="*/ 106 h 191"/>
                <a:gd name="T26" fmla="*/ 0 w 189"/>
                <a:gd name="T27" fmla="*/ 101 h 191"/>
                <a:gd name="T28" fmla="*/ 2 w 189"/>
                <a:gd name="T29" fmla="*/ 96 h 191"/>
                <a:gd name="T30" fmla="*/ 4 w 189"/>
                <a:gd name="T31" fmla="*/ 91 h 191"/>
                <a:gd name="T32" fmla="*/ 7 w 189"/>
                <a:gd name="T33" fmla="*/ 88 h 191"/>
                <a:gd name="T34" fmla="*/ 86 w 189"/>
                <a:gd name="T35" fmla="*/ 8 h 191"/>
                <a:gd name="T36" fmla="*/ 86 w 189"/>
                <a:gd name="T37" fmla="*/ 8 h 191"/>
                <a:gd name="T38" fmla="*/ 91 w 189"/>
                <a:gd name="T39" fmla="*/ 5 h 191"/>
                <a:gd name="T40" fmla="*/ 94 w 189"/>
                <a:gd name="T41" fmla="*/ 2 h 191"/>
                <a:gd name="T42" fmla="*/ 99 w 189"/>
                <a:gd name="T43" fmla="*/ 1 h 191"/>
                <a:gd name="T44" fmla="*/ 104 w 189"/>
                <a:gd name="T45" fmla="*/ 0 h 191"/>
                <a:gd name="T46" fmla="*/ 109 w 189"/>
                <a:gd name="T47" fmla="*/ 1 h 191"/>
                <a:gd name="T48" fmla="*/ 113 w 189"/>
                <a:gd name="T49" fmla="*/ 2 h 191"/>
                <a:gd name="T50" fmla="*/ 118 w 189"/>
                <a:gd name="T51" fmla="*/ 5 h 191"/>
                <a:gd name="T52" fmla="*/ 122 w 189"/>
                <a:gd name="T53" fmla="*/ 8 h 191"/>
                <a:gd name="T54" fmla="*/ 182 w 189"/>
                <a:gd name="T55" fmla="*/ 69 h 191"/>
                <a:gd name="T56" fmla="*/ 182 w 189"/>
                <a:gd name="T57" fmla="*/ 69 h 191"/>
                <a:gd name="T58" fmla="*/ 186 w 189"/>
                <a:gd name="T59" fmla="*/ 72 h 191"/>
                <a:gd name="T60" fmla="*/ 188 w 189"/>
                <a:gd name="T61" fmla="*/ 76 h 191"/>
                <a:gd name="T62" fmla="*/ 189 w 189"/>
                <a:gd name="T63" fmla="*/ 81 h 191"/>
                <a:gd name="T64" fmla="*/ 189 w 189"/>
                <a:gd name="T65" fmla="*/ 85 h 191"/>
                <a:gd name="T66" fmla="*/ 189 w 189"/>
                <a:gd name="T67" fmla="*/ 85 h 191"/>
                <a:gd name="T68" fmla="*/ 189 w 189"/>
                <a:gd name="T69" fmla="*/ 90 h 191"/>
                <a:gd name="T70" fmla="*/ 188 w 189"/>
                <a:gd name="T71" fmla="*/ 95 h 191"/>
                <a:gd name="T72" fmla="*/ 186 w 189"/>
                <a:gd name="T73" fmla="*/ 100 h 191"/>
                <a:gd name="T74" fmla="*/ 182 w 189"/>
                <a:gd name="T75" fmla="*/ 103 h 191"/>
                <a:gd name="T76" fmla="*/ 103 w 189"/>
                <a:gd name="T77" fmla="*/ 183 h 191"/>
                <a:gd name="T78" fmla="*/ 103 w 189"/>
                <a:gd name="T79" fmla="*/ 183 h 191"/>
                <a:gd name="T80" fmla="*/ 98 w 189"/>
                <a:gd name="T81" fmla="*/ 186 h 191"/>
                <a:gd name="T82" fmla="*/ 94 w 189"/>
                <a:gd name="T83" fmla="*/ 189 h 191"/>
                <a:gd name="T84" fmla="*/ 90 w 189"/>
                <a:gd name="T85" fmla="*/ 190 h 191"/>
                <a:gd name="T86" fmla="*/ 85 w 189"/>
                <a:gd name="T87" fmla="*/ 191 h 191"/>
                <a:gd name="T88" fmla="*/ 85 w 189"/>
                <a:gd name="T89" fmla="*/ 191 h 191"/>
                <a:gd name="T90" fmla="*/ 60 w 189"/>
                <a:gd name="T91" fmla="*/ 106 h 191"/>
                <a:gd name="T92" fmla="*/ 85 w 189"/>
                <a:gd name="T93" fmla="*/ 131 h 191"/>
                <a:gd name="T94" fmla="*/ 129 w 189"/>
                <a:gd name="T95" fmla="*/ 85 h 191"/>
                <a:gd name="T96" fmla="*/ 104 w 189"/>
                <a:gd name="T97" fmla="*/ 61 h 191"/>
                <a:gd name="T98" fmla="*/ 60 w 189"/>
                <a:gd name="T9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91">
                  <a:moveTo>
                    <a:pt x="85" y="191"/>
                  </a:moveTo>
                  <a:lnTo>
                    <a:pt x="85" y="191"/>
                  </a:lnTo>
                  <a:lnTo>
                    <a:pt x="80" y="190"/>
                  </a:lnTo>
                  <a:lnTo>
                    <a:pt x="75" y="189"/>
                  </a:lnTo>
                  <a:lnTo>
                    <a:pt x="71" y="186"/>
                  </a:lnTo>
                  <a:lnTo>
                    <a:pt x="67" y="183"/>
                  </a:lnTo>
                  <a:lnTo>
                    <a:pt x="7" y="123"/>
                  </a:lnTo>
                  <a:lnTo>
                    <a:pt x="7" y="123"/>
                  </a:lnTo>
                  <a:lnTo>
                    <a:pt x="4" y="119"/>
                  </a:lnTo>
                  <a:lnTo>
                    <a:pt x="2" y="115"/>
                  </a:lnTo>
                  <a:lnTo>
                    <a:pt x="0" y="110"/>
                  </a:lnTo>
                  <a:lnTo>
                    <a:pt x="0" y="106"/>
                  </a:lnTo>
                  <a:lnTo>
                    <a:pt x="0" y="106"/>
                  </a:lnTo>
                  <a:lnTo>
                    <a:pt x="0" y="101"/>
                  </a:lnTo>
                  <a:lnTo>
                    <a:pt x="2" y="96"/>
                  </a:lnTo>
                  <a:lnTo>
                    <a:pt x="4" y="91"/>
                  </a:lnTo>
                  <a:lnTo>
                    <a:pt x="7" y="88"/>
                  </a:lnTo>
                  <a:lnTo>
                    <a:pt x="86" y="8"/>
                  </a:lnTo>
                  <a:lnTo>
                    <a:pt x="86" y="8"/>
                  </a:lnTo>
                  <a:lnTo>
                    <a:pt x="91" y="5"/>
                  </a:lnTo>
                  <a:lnTo>
                    <a:pt x="94" y="2"/>
                  </a:lnTo>
                  <a:lnTo>
                    <a:pt x="99" y="1"/>
                  </a:lnTo>
                  <a:lnTo>
                    <a:pt x="104" y="0"/>
                  </a:lnTo>
                  <a:lnTo>
                    <a:pt x="109" y="1"/>
                  </a:lnTo>
                  <a:lnTo>
                    <a:pt x="113" y="2"/>
                  </a:lnTo>
                  <a:lnTo>
                    <a:pt x="118" y="5"/>
                  </a:lnTo>
                  <a:lnTo>
                    <a:pt x="122" y="8"/>
                  </a:lnTo>
                  <a:lnTo>
                    <a:pt x="182" y="69"/>
                  </a:lnTo>
                  <a:lnTo>
                    <a:pt x="182" y="69"/>
                  </a:lnTo>
                  <a:lnTo>
                    <a:pt x="186" y="72"/>
                  </a:lnTo>
                  <a:lnTo>
                    <a:pt x="188" y="76"/>
                  </a:lnTo>
                  <a:lnTo>
                    <a:pt x="189" y="81"/>
                  </a:lnTo>
                  <a:lnTo>
                    <a:pt x="189" y="85"/>
                  </a:lnTo>
                  <a:lnTo>
                    <a:pt x="189" y="85"/>
                  </a:lnTo>
                  <a:lnTo>
                    <a:pt x="189" y="90"/>
                  </a:lnTo>
                  <a:lnTo>
                    <a:pt x="188" y="95"/>
                  </a:lnTo>
                  <a:lnTo>
                    <a:pt x="186" y="100"/>
                  </a:lnTo>
                  <a:lnTo>
                    <a:pt x="182" y="103"/>
                  </a:lnTo>
                  <a:lnTo>
                    <a:pt x="103" y="183"/>
                  </a:lnTo>
                  <a:lnTo>
                    <a:pt x="103" y="183"/>
                  </a:lnTo>
                  <a:lnTo>
                    <a:pt x="98" y="186"/>
                  </a:lnTo>
                  <a:lnTo>
                    <a:pt x="94" y="189"/>
                  </a:lnTo>
                  <a:lnTo>
                    <a:pt x="90" y="190"/>
                  </a:lnTo>
                  <a:lnTo>
                    <a:pt x="85" y="191"/>
                  </a:lnTo>
                  <a:lnTo>
                    <a:pt x="85" y="191"/>
                  </a:lnTo>
                  <a:close/>
                  <a:moveTo>
                    <a:pt x="60" y="106"/>
                  </a:moveTo>
                  <a:lnTo>
                    <a:pt x="85" y="131"/>
                  </a:lnTo>
                  <a:lnTo>
                    <a:pt x="129" y="85"/>
                  </a:lnTo>
                  <a:lnTo>
                    <a:pt x="104" y="61"/>
                  </a:lnTo>
                  <a:lnTo>
                    <a:pt x="60" y="1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81" name="그룹 80"/>
          <p:cNvGrpSpPr/>
          <p:nvPr/>
        </p:nvGrpSpPr>
        <p:grpSpPr>
          <a:xfrm>
            <a:off x="2733700" y="4017301"/>
            <a:ext cx="364056" cy="528839"/>
            <a:chOff x="5273281" y="5632431"/>
            <a:chExt cx="452438" cy="657226"/>
          </a:xfrm>
        </p:grpSpPr>
        <p:sp>
          <p:nvSpPr>
            <p:cNvPr id="82"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3"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4"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5"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6"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7"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8"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9"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0"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1"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2"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93" name="그룹 92"/>
          <p:cNvGrpSpPr/>
          <p:nvPr/>
        </p:nvGrpSpPr>
        <p:grpSpPr>
          <a:xfrm>
            <a:off x="6247577" y="3071988"/>
            <a:ext cx="404042" cy="387727"/>
            <a:chOff x="6049569" y="5643544"/>
            <a:chExt cx="668337" cy="641350"/>
          </a:xfrm>
        </p:grpSpPr>
        <p:sp>
          <p:nvSpPr>
            <p:cNvPr id="94" name="Freeform 138"/>
            <p:cNvSpPr/>
            <p:nvPr/>
          </p:nvSpPr>
          <p:spPr bwMode="auto">
            <a:xfrm>
              <a:off x="6062269" y="5657831"/>
              <a:ext cx="506413" cy="506413"/>
            </a:xfrm>
            <a:custGeom>
              <a:avLst/>
              <a:gdLst>
                <a:gd name="T0" fmla="*/ 800 w 958"/>
                <a:gd name="T1" fmla="*/ 835 h 958"/>
                <a:gd name="T2" fmla="*/ 743 w 958"/>
                <a:gd name="T3" fmla="*/ 880 h 958"/>
                <a:gd name="T4" fmla="*/ 680 w 958"/>
                <a:gd name="T5" fmla="*/ 915 h 958"/>
                <a:gd name="T6" fmla="*/ 615 w 958"/>
                <a:gd name="T7" fmla="*/ 939 h 958"/>
                <a:gd name="T8" fmla="*/ 547 w 958"/>
                <a:gd name="T9" fmla="*/ 954 h 958"/>
                <a:gd name="T10" fmla="*/ 478 w 958"/>
                <a:gd name="T11" fmla="*/ 958 h 958"/>
                <a:gd name="T12" fmla="*/ 409 w 958"/>
                <a:gd name="T13" fmla="*/ 954 h 958"/>
                <a:gd name="T14" fmla="*/ 343 w 958"/>
                <a:gd name="T15" fmla="*/ 939 h 958"/>
                <a:gd name="T16" fmla="*/ 276 w 958"/>
                <a:gd name="T17" fmla="*/ 915 h 958"/>
                <a:gd name="T18" fmla="*/ 215 w 958"/>
                <a:gd name="T19" fmla="*/ 880 h 958"/>
                <a:gd name="T20" fmla="*/ 158 w 958"/>
                <a:gd name="T21" fmla="*/ 835 h 958"/>
                <a:gd name="T22" fmla="*/ 123 w 958"/>
                <a:gd name="T23" fmla="*/ 801 h 958"/>
                <a:gd name="T24" fmla="*/ 78 w 958"/>
                <a:gd name="T25" fmla="*/ 744 h 958"/>
                <a:gd name="T26" fmla="*/ 44 w 958"/>
                <a:gd name="T27" fmla="*/ 682 h 958"/>
                <a:gd name="T28" fmla="*/ 19 w 958"/>
                <a:gd name="T29" fmla="*/ 616 h 958"/>
                <a:gd name="T30" fmla="*/ 4 w 958"/>
                <a:gd name="T31" fmla="*/ 549 h 958"/>
                <a:gd name="T32" fmla="*/ 0 w 958"/>
                <a:gd name="T33" fmla="*/ 480 h 958"/>
                <a:gd name="T34" fmla="*/ 4 w 958"/>
                <a:gd name="T35" fmla="*/ 411 h 958"/>
                <a:gd name="T36" fmla="*/ 19 w 958"/>
                <a:gd name="T37" fmla="*/ 343 h 958"/>
                <a:gd name="T38" fmla="*/ 44 w 958"/>
                <a:gd name="T39" fmla="*/ 278 h 958"/>
                <a:gd name="T40" fmla="*/ 78 w 958"/>
                <a:gd name="T41" fmla="*/ 215 h 958"/>
                <a:gd name="T42" fmla="*/ 123 w 958"/>
                <a:gd name="T43" fmla="*/ 158 h 958"/>
                <a:gd name="T44" fmla="*/ 158 w 958"/>
                <a:gd name="T45" fmla="*/ 124 h 958"/>
                <a:gd name="T46" fmla="*/ 215 w 958"/>
                <a:gd name="T47" fmla="*/ 79 h 958"/>
                <a:gd name="T48" fmla="*/ 276 w 958"/>
                <a:gd name="T49" fmla="*/ 44 h 958"/>
                <a:gd name="T50" fmla="*/ 343 w 958"/>
                <a:gd name="T51" fmla="*/ 20 h 958"/>
                <a:gd name="T52" fmla="*/ 409 w 958"/>
                <a:gd name="T53" fmla="*/ 5 h 958"/>
                <a:gd name="T54" fmla="*/ 478 w 958"/>
                <a:gd name="T55" fmla="*/ 0 h 958"/>
                <a:gd name="T56" fmla="*/ 547 w 958"/>
                <a:gd name="T57" fmla="*/ 5 h 958"/>
                <a:gd name="T58" fmla="*/ 615 w 958"/>
                <a:gd name="T59" fmla="*/ 20 h 958"/>
                <a:gd name="T60" fmla="*/ 680 w 958"/>
                <a:gd name="T61" fmla="*/ 44 h 958"/>
                <a:gd name="T62" fmla="*/ 743 w 958"/>
                <a:gd name="T63" fmla="*/ 79 h 958"/>
                <a:gd name="T64" fmla="*/ 800 w 958"/>
                <a:gd name="T65" fmla="*/ 124 h 958"/>
                <a:gd name="T66" fmla="*/ 834 w 958"/>
                <a:gd name="T67" fmla="*/ 158 h 958"/>
                <a:gd name="T68" fmla="*/ 879 w 958"/>
                <a:gd name="T69" fmla="*/ 215 h 958"/>
                <a:gd name="T70" fmla="*/ 914 w 958"/>
                <a:gd name="T71" fmla="*/ 278 h 958"/>
                <a:gd name="T72" fmla="*/ 937 w 958"/>
                <a:gd name="T73" fmla="*/ 343 h 958"/>
                <a:gd name="T74" fmla="*/ 953 w 958"/>
                <a:gd name="T75" fmla="*/ 411 h 958"/>
                <a:gd name="T76" fmla="*/ 958 w 958"/>
                <a:gd name="T77" fmla="*/ 480 h 958"/>
                <a:gd name="T78" fmla="*/ 953 w 958"/>
                <a:gd name="T79" fmla="*/ 549 h 958"/>
                <a:gd name="T80" fmla="*/ 937 w 958"/>
                <a:gd name="T81" fmla="*/ 616 h 958"/>
                <a:gd name="T82" fmla="*/ 914 w 958"/>
                <a:gd name="T83" fmla="*/ 682 h 958"/>
                <a:gd name="T84" fmla="*/ 879 w 958"/>
                <a:gd name="T85" fmla="*/ 744 h 958"/>
                <a:gd name="T86" fmla="*/ 834 w 958"/>
                <a:gd name="T87" fmla="*/ 80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8" h="958">
                  <a:moveTo>
                    <a:pt x="818" y="818"/>
                  </a:moveTo>
                  <a:lnTo>
                    <a:pt x="818" y="818"/>
                  </a:lnTo>
                  <a:lnTo>
                    <a:pt x="800" y="835"/>
                  </a:lnTo>
                  <a:lnTo>
                    <a:pt x="781" y="852"/>
                  </a:lnTo>
                  <a:lnTo>
                    <a:pt x="762" y="866"/>
                  </a:lnTo>
                  <a:lnTo>
                    <a:pt x="743" y="880"/>
                  </a:lnTo>
                  <a:lnTo>
                    <a:pt x="723" y="892"/>
                  </a:lnTo>
                  <a:lnTo>
                    <a:pt x="701" y="904"/>
                  </a:lnTo>
                  <a:lnTo>
                    <a:pt x="680" y="915"/>
                  </a:lnTo>
                  <a:lnTo>
                    <a:pt x="658" y="924"/>
                  </a:lnTo>
                  <a:lnTo>
                    <a:pt x="637" y="932"/>
                  </a:lnTo>
                  <a:lnTo>
                    <a:pt x="615" y="939"/>
                  </a:lnTo>
                  <a:lnTo>
                    <a:pt x="593" y="945"/>
                  </a:lnTo>
                  <a:lnTo>
                    <a:pt x="571" y="950"/>
                  </a:lnTo>
                  <a:lnTo>
                    <a:pt x="547" y="954"/>
                  </a:lnTo>
                  <a:lnTo>
                    <a:pt x="524" y="956"/>
                  </a:lnTo>
                  <a:lnTo>
                    <a:pt x="502" y="958"/>
                  </a:lnTo>
                  <a:lnTo>
                    <a:pt x="478" y="958"/>
                  </a:lnTo>
                  <a:lnTo>
                    <a:pt x="455" y="958"/>
                  </a:lnTo>
                  <a:lnTo>
                    <a:pt x="433" y="956"/>
                  </a:lnTo>
                  <a:lnTo>
                    <a:pt x="409" y="954"/>
                  </a:lnTo>
                  <a:lnTo>
                    <a:pt x="387" y="950"/>
                  </a:lnTo>
                  <a:lnTo>
                    <a:pt x="364" y="945"/>
                  </a:lnTo>
                  <a:lnTo>
                    <a:pt x="343" y="939"/>
                  </a:lnTo>
                  <a:lnTo>
                    <a:pt x="320" y="932"/>
                  </a:lnTo>
                  <a:lnTo>
                    <a:pt x="299" y="924"/>
                  </a:lnTo>
                  <a:lnTo>
                    <a:pt x="276" y="915"/>
                  </a:lnTo>
                  <a:lnTo>
                    <a:pt x="256" y="904"/>
                  </a:lnTo>
                  <a:lnTo>
                    <a:pt x="235" y="892"/>
                  </a:lnTo>
                  <a:lnTo>
                    <a:pt x="215" y="880"/>
                  </a:lnTo>
                  <a:lnTo>
                    <a:pt x="196" y="866"/>
                  </a:lnTo>
                  <a:lnTo>
                    <a:pt x="177" y="852"/>
                  </a:lnTo>
                  <a:lnTo>
                    <a:pt x="158" y="835"/>
                  </a:lnTo>
                  <a:lnTo>
                    <a:pt x="140" y="818"/>
                  </a:lnTo>
                  <a:lnTo>
                    <a:pt x="140" y="818"/>
                  </a:lnTo>
                  <a:lnTo>
                    <a:pt x="123" y="801"/>
                  </a:lnTo>
                  <a:lnTo>
                    <a:pt x="106" y="782"/>
                  </a:lnTo>
                  <a:lnTo>
                    <a:pt x="92" y="763"/>
                  </a:lnTo>
                  <a:lnTo>
                    <a:pt x="78" y="744"/>
                  </a:lnTo>
                  <a:lnTo>
                    <a:pt x="66" y="723"/>
                  </a:lnTo>
                  <a:lnTo>
                    <a:pt x="54" y="702"/>
                  </a:lnTo>
                  <a:lnTo>
                    <a:pt x="44" y="682"/>
                  </a:lnTo>
                  <a:lnTo>
                    <a:pt x="34" y="659"/>
                  </a:lnTo>
                  <a:lnTo>
                    <a:pt x="26" y="638"/>
                  </a:lnTo>
                  <a:lnTo>
                    <a:pt x="19" y="616"/>
                  </a:lnTo>
                  <a:lnTo>
                    <a:pt x="13" y="594"/>
                  </a:lnTo>
                  <a:lnTo>
                    <a:pt x="8" y="571"/>
                  </a:lnTo>
                  <a:lnTo>
                    <a:pt x="4" y="549"/>
                  </a:lnTo>
                  <a:lnTo>
                    <a:pt x="2" y="525"/>
                  </a:lnTo>
                  <a:lnTo>
                    <a:pt x="0" y="502"/>
                  </a:lnTo>
                  <a:lnTo>
                    <a:pt x="0" y="480"/>
                  </a:lnTo>
                  <a:lnTo>
                    <a:pt x="0" y="456"/>
                  </a:lnTo>
                  <a:lnTo>
                    <a:pt x="2" y="434"/>
                  </a:lnTo>
                  <a:lnTo>
                    <a:pt x="4" y="411"/>
                  </a:lnTo>
                  <a:lnTo>
                    <a:pt x="8" y="387"/>
                  </a:lnTo>
                  <a:lnTo>
                    <a:pt x="13" y="365"/>
                  </a:lnTo>
                  <a:lnTo>
                    <a:pt x="19" y="343"/>
                  </a:lnTo>
                  <a:lnTo>
                    <a:pt x="26" y="321"/>
                  </a:lnTo>
                  <a:lnTo>
                    <a:pt x="34" y="299"/>
                  </a:lnTo>
                  <a:lnTo>
                    <a:pt x="44" y="278"/>
                  </a:lnTo>
                  <a:lnTo>
                    <a:pt x="54" y="257"/>
                  </a:lnTo>
                  <a:lnTo>
                    <a:pt x="66" y="235"/>
                  </a:lnTo>
                  <a:lnTo>
                    <a:pt x="78" y="215"/>
                  </a:lnTo>
                  <a:lnTo>
                    <a:pt x="92" y="196"/>
                  </a:lnTo>
                  <a:lnTo>
                    <a:pt x="106" y="177"/>
                  </a:lnTo>
                  <a:lnTo>
                    <a:pt x="123" y="158"/>
                  </a:lnTo>
                  <a:lnTo>
                    <a:pt x="140" y="140"/>
                  </a:lnTo>
                  <a:lnTo>
                    <a:pt x="140" y="140"/>
                  </a:lnTo>
                  <a:lnTo>
                    <a:pt x="158" y="124"/>
                  </a:lnTo>
                  <a:lnTo>
                    <a:pt x="177" y="107"/>
                  </a:lnTo>
                  <a:lnTo>
                    <a:pt x="196" y="93"/>
                  </a:lnTo>
                  <a:lnTo>
                    <a:pt x="215" y="79"/>
                  </a:lnTo>
                  <a:lnTo>
                    <a:pt x="235" y="67"/>
                  </a:lnTo>
                  <a:lnTo>
                    <a:pt x="256" y="55"/>
                  </a:lnTo>
                  <a:lnTo>
                    <a:pt x="276" y="44"/>
                  </a:lnTo>
                  <a:lnTo>
                    <a:pt x="299" y="35"/>
                  </a:lnTo>
                  <a:lnTo>
                    <a:pt x="320" y="28"/>
                  </a:lnTo>
                  <a:lnTo>
                    <a:pt x="343" y="20"/>
                  </a:lnTo>
                  <a:lnTo>
                    <a:pt x="364" y="13"/>
                  </a:lnTo>
                  <a:lnTo>
                    <a:pt x="387" y="9"/>
                  </a:lnTo>
                  <a:lnTo>
                    <a:pt x="409" y="5"/>
                  </a:lnTo>
                  <a:lnTo>
                    <a:pt x="433" y="3"/>
                  </a:lnTo>
                  <a:lnTo>
                    <a:pt x="455" y="0"/>
                  </a:lnTo>
                  <a:lnTo>
                    <a:pt x="478" y="0"/>
                  </a:lnTo>
                  <a:lnTo>
                    <a:pt x="502" y="0"/>
                  </a:lnTo>
                  <a:lnTo>
                    <a:pt x="524" y="3"/>
                  </a:lnTo>
                  <a:lnTo>
                    <a:pt x="547" y="5"/>
                  </a:lnTo>
                  <a:lnTo>
                    <a:pt x="571" y="9"/>
                  </a:lnTo>
                  <a:lnTo>
                    <a:pt x="593" y="13"/>
                  </a:lnTo>
                  <a:lnTo>
                    <a:pt x="615" y="20"/>
                  </a:lnTo>
                  <a:lnTo>
                    <a:pt x="637" y="28"/>
                  </a:lnTo>
                  <a:lnTo>
                    <a:pt x="658" y="35"/>
                  </a:lnTo>
                  <a:lnTo>
                    <a:pt x="680" y="44"/>
                  </a:lnTo>
                  <a:lnTo>
                    <a:pt x="701" y="55"/>
                  </a:lnTo>
                  <a:lnTo>
                    <a:pt x="723" y="67"/>
                  </a:lnTo>
                  <a:lnTo>
                    <a:pt x="743" y="79"/>
                  </a:lnTo>
                  <a:lnTo>
                    <a:pt x="762" y="93"/>
                  </a:lnTo>
                  <a:lnTo>
                    <a:pt x="781" y="107"/>
                  </a:lnTo>
                  <a:lnTo>
                    <a:pt x="800" y="124"/>
                  </a:lnTo>
                  <a:lnTo>
                    <a:pt x="818" y="140"/>
                  </a:lnTo>
                  <a:lnTo>
                    <a:pt x="818" y="140"/>
                  </a:lnTo>
                  <a:lnTo>
                    <a:pt x="834" y="158"/>
                  </a:lnTo>
                  <a:lnTo>
                    <a:pt x="851" y="177"/>
                  </a:lnTo>
                  <a:lnTo>
                    <a:pt x="865" y="196"/>
                  </a:lnTo>
                  <a:lnTo>
                    <a:pt x="879" y="215"/>
                  </a:lnTo>
                  <a:lnTo>
                    <a:pt x="891" y="235"/>
                  </a:lnTo>
                  <a:lnTo>
                    <a:pt x="903" y="257"/>
                  </a:lnTo>
                  <a:lnTo>
                    <a:pt x="914" y="278"/>
                  </a:lnTo>
                  <a:lnTo>
                    <a:pt x="923" y="299"/>
                  </a:lnTo>
                  <a:lnTo>
                    <a:pt x="930" y="321"/>
                  </a:lnTo>
                  <a:lnTo>
                    <a:pt x="937" y="343"/>
                  </a:lnTo>
                  <a:lnTo>
                    <a:pt x="945" y="365"/>
                  </a:lnTo>
                  <a:lnTo>
                    <a:pt x="949" y="387"/>
                  </a:lnTo>
                  <a:lnTo>
                    <a:pt x="953" y="411"/>
                  </a:lnTo>
                  <a:lnTo>
                    <a:pt x="955" y="434"/>
                  </a:lnTo>
                  <a:lnTo>
                    <a:pt x="958" y="456"/>
                  </a:lnTo>
                  <a:lnTo>
                    <a:pt x="958" y="480"/>
                  </a:lnTo>
                  <a:lnTo>
                    <a:pt x="958" y="502"/>
                  </a:lnTo>
                  <a:lnTo>
                    <a:pt x="955" y="525"/>
                  </a:lnTo>
                  <a:lnTo>
                    <a:pt x="953" y="549"/>
                  </a:lnTo>
                  <a:lnTo>
                    <a:pt x="949" y="571"/>
                  </a:lnTo>
                  <a:lnTo>
                    <a:pt x="945" y="594"/>
                  </a:lnTo>
                  <a:lnTo>
                    <a:pt x="937" y="616"/>
                  </a:lnTo>
                  <a:lnTo>
                    <a:pt x="930" y="638"/>
                  </a:lnTo>
                  <a:lnTo>
                    <a:pt x="923" y="659"/>
                  </a:lnTo>
                  <a:lnTo>
                    <a:pt x="914" y="682"/>
                  </a:lnTo>
                  <a:lnTo>
                    <a:pt x="903" y="702"/>
                  </a:lnTo>
                  <a:lnTo>
                    <a:pt x="891" y="723"/>
                  </a:lnTo>
                  <a:lnTo>
                    <a:pt x="879" y="744"/>
                  </a:lnTo>
                  <a:lnTo>
                    <a:pt x="865" y="763"/>
                  </a:lnTo>
                  <a:lnTo>
                    <a:pt x="851" y="782"/>
                  </a:lnTo>
                  <a:lnTo>
                    <a:pt x="834" y="801"/>
                  </a:lnTo>
                  <a:lnTo>
                    <a:pt x="818" y="818"/>
                  </a:lnTo>
                  <a:lnTo>
                    <a:pt x="818" y="81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5" name="Freeform 139"/>
            <p:cNvSpPr>
              <a:spLocks noEditPoints="1"/>
            </p:cNvSpPr>
            <p:nvPr/>
          </p:nvSpPr>
          <p:spPr bwMode="auto">
            <a:xfrm>
              <a:off x="6049569" y="5643544"/>
              <a:ext cx="533400" cy="533400"/>
            </a:xfrm>
            <a:custGeom>
              <a:avLst/>
              <a:gdLst>
                <a:gd name="T0" fmla="*/ 428 w 1008"/>
                <a:gd name="T1" fmla="*/ 1004 h 1008"/>
                <a:gd name="T2" fmla="*/ 311 w 1008"/>
                <a:gd name="T3" fmla="*/ 970 h 1008"/>
                <a:gd name="T4" fmla="*/ 204 w 1008"/>
                <a:gd name="T5" fmla="*/ 910 h 1008"/>
                <a:gd name="T6" fmla="*/ 129 w 1008"/>
                <a:gd name="T7" fmla="*/ 842 h 1008"/>
                <a:gd name="T8" fmla="*/ 57 w 1008"/>
                <a:gd name="T9" fmla="*/ 739 h 1008"/>
                <a:gd name="T10" fmla="*/ 14 w 1008"/>
                <a:gd name="T11" fmla="*/ 625 h 1008"/>
                <a:gd name="T12" fmla="*/ 0 w 1008"/>
                <a:gd name="T13" fmla="*/ 505 h 1008"/>
                <a:gd name="T14" fmla="*/ 14 w 1008"/>
                <a:gd name="T15" fmla="*/ 384 h 1008"/>
                <a:gd name="T16" fmla="*/ 57 w 1008"/>
                <a:gd name="T17" fmla="*/ 270 h 1008"/>
                <a:gd name="T18" fmla="*/ 129 w 1008"/>
                <a:gd name="T19" fmla="*/ 166 h 1008"/>
                <a:gd name="T20" fmla="*/ 204 w 1008"/>
                <a:gd name="T21" fmla="*/ 99 h 1008"/>
                <a:gd name="T22" fmla="*/ 311 w 1008"/>
                <a:gd name="T23" fmla="*/ 38 h 1008"/>
                <a:gd name="T24" fmla="*/ 428 w 1008"/>
                <a:gd name="T25" fmla="*/ 6 h 1008"/>
                <a:gd name="T26" fmla="*/ 529 w 1008"/>
                <a:gd name="T27" fmla="*/ 0 h 1008"/>
                <a:gd name="T28" fmla="*/ 650 w 1008"/>
                <a:gd name="T29" fmla="*/ 22 h 1008"/>
                <a:gd name="T30" fmla="*/ 762 w 1008"/>
                <a:gd name="T31" fmla="*/ 72 h 1008"/>
                <a:gd name="T32" fmla="*/ 860 w 1008"/>
                <a:gd name="T33" fmla="*/ 148 h 1008"/>
                <a:gd name="T34" fmla="*/ 924 w 1008"/>
                <a:gd name="T35" fmla="*/ 227 h 1008"/>
                <a:gd name="T36" fmla="*/ 979 w 1008"/>
                <a:gd name="T37" fmla="*/ 337 h 1008"/>
                <a:gd name="T38" fmla="*/ 1005 w 1008"/>
                <a:gd name="T39" fmla="*/ 456 h 1008"/>
                <a:gd name="T40" fmla="*/ 1003 w 1008"/>
                <a:gd name="T41" fmla="*/ 577 h 1008"/>
                <a:gd name="T42" fmla="*/ 971 w 1008"/>
                <a:gd name="T43" fmla="*/ 694 h 1008"/>
                <a:gd name="T44" fmla="*/ 910 w 1008"/>
                <a:gd name="T45" fmla="*/ 803 h 1008"/>
                <a:gd name="T46" fmla="*/ 841 w 1008"/>
                <a:gd name="T47" fmla="*/ 879 h 1008"/>
                <a:gd name="T48" fmla="*/ 740 w 1008"/>
                <a:gd name="T49" fmla="*/ 949 h 1008"/>
                <a:gd name="T50" fmla="*/ 627 w 1008"/>
                <a:gd name="T51" fmla="*/ 994 h 1008"/>
                <a:gd name="T52" fmla="*/ 503 w 1008"/>
                <a:gd name="T53" fmla="*/ 1008 h 1008"/>
                <a:gd name="T54" fmla="*/ 458 w 1008"/>
                <a:gd name="T55" fmla="*/ 53 h 1008"/>
                <a:gd name="T56" fmla="*/ 350 w 1008"/>
                <a:gd name="T57" fmla="*/ 76 h 1008"/>
                <a:gd name="T58" fmla="*/ 251 w 1008"/>
                <a:gd name="T59" fmla="*/ 126 h 1008"/>
                <a:gd name="T60" fmla="*/ 183 w 1008"/>
                <a:gd name="T61" fmla="*/ 183 h 1008"/>
                <a:gd name="T62" fmla="*/ 112 w 1008"/>
                <a:gd name="T63" fmla="*/ 273 h 1008"/>
                <a:gd name="T64" fmla="*/ 69 w 1008"/>
                <a:gd name="T65" fmla="*/ 375 h 1008"/>
                <a:gd name="T66" fmla="*/ 50 w 1008"/>
                <a:gd name="T67" fmla="*/ 482 h 1008"/>
                <a:gd name="T68" fmla="*/ 58 w 1008"/>
                <a:gd name="T69" fmla="*/ 592 h 1008"/>
                <a:gd name="T70" fmla="*/ 91 w 1008"/>
                <a:gd name="T71" fmla="*/ 696 h 1008"/>
                <a:gd name="T72" fmla="*/ 152 w 1008"/>
                <a:gd name="T73" fmla="*/ 791 h 1008"/>
                <a:gd name="T74" fmla="*/ 216 w 1008"/>
                <a:gd name="T75" fmla="*/ 856 h 1008"/>
                <a:gd name="T76" fmla="*/ 310 w 1008"/>
                <a:gd name="T77" fmla="*/ 916 h 1008"/>
                <a:gd name="T78" fmla="*/ 414 w 1008"/>
                <a:gd name="T79" fmla="*/ 950 h 1008"/>
                <a:gd name="T80" fmla="*/ 503 w 1008"/>
                <a:gd name="T81" fmla="*/ 959 h 1008"/>
                <a:gd name="T82" fmla="*/ 615 w 1008"/>
                <a:gd name="T83" fmla="*/ 945 h 1008"/>
                <a:gd name="T84" fmla="*/ 718 w 1008"/>
                <a:gd name="T85" fmla="*/ 905 h 1008"/>
                <a:gd name="T86" fmla="*/ 808 w 1008"/>
                <a:gd name="T87" fmla="*/ 841 h 1008"/>
                <a:gd name="T88" fmla="*/ 870 w 1008"/>
                <a:gd name="T89" fmla="*/ 773 h 1008"/>
                <a:gd name="T90" fmla="*/ 924 w 1008"/>
                <a:gd name="T91" fmla="*/ 676 h 1008"/>
                <a:gd name="T92" fmla="*/ 953 w 1008"/>
                <a:gd name="T93" fmla="*/ 570 h 1008"/>
                <a:gd name="T94" fmla="*/ 955 w 1008"/>
                <a:gd name="T95" fmla="*/ 461 h 1008"/>
                <a:gd name="T96" fmla="*/ 932 w 1008"/>
                <a:gd name="T97" fmla="*/ 354 h 1008"/>
                <a:gd name="T98" fmla="*/ 883 w 1008"/>
                <a:gd name="T99" fmla="*/ 254 h 1008"/>
                <a:gd name="T100" fmla="*/ 825 w 1008"/>
                <a:gd name="T101" fmla="*/ 183 h 1008"/>
                <a:gd name="T102" fmla="*/ 737 w 1008"/>
                <a:gd name="T103" fmla="*/ 114 h 1008"/>
                <a:gd name="T104" fmla="*/ 636 w 1008"/>
                <a:gd name="T105" fmla="*/ 69 h 1008"/>
                <a:gd name="T106" fmla="*/ 527 w 1008"/>
                <a:gd name="T107" fmla="*/ 5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8" h="1008">
                  <a:moveTo>
                    <a:pt x="503" y="1008"/>
                  </a:moveTo>
                  <a:lnTo>
                    <a:pt x="503" y="1008"/>
                  </a:lnTo>
                  <a:lnTo>
                    <a:pt x="478" y="1008"/>
                  </a:lnTo>
                  <a:lnTo>
                    <a:pt x="453" y="1006"/>
                  </a:lnTo>
                  <a:lnTo>
                    <a:pt x="428" y="1004"/>
                  </a:lnTo>
                  <a:lnTo>
                    <a:pt x="405" y="999"/>
                  </a:lnTo>
                  <a:lnTo>
                    <a:pt x="381" y="994"/>
                  </a:lnTo>
                  <a:lnTo>
                    <a:pt x="357" y="987"/>
                  </a:lnTo>
                  <a:lnTo>
                    <a:pt x="333" y="980"/>
                  </a:lnTo>
                  <a:lnTo>
                    <a:pt x="311" y="970"/>
                  </a:lnTo>
                  <a:lnTo>
                    <a:pt x="288" y="961"/>
                  </a:lnTo>
                  <a:lnTo>
                    <a:pt x="267" y="949"/>
                  </a:lnTo>
                  <a:lnTo>
                    <a:pt x="245" y="937"/>
                  </a:lnTo>
                  <a:lnTo>
                    <a:pt x="224" y="924"/>
                  </a:lnTo>
                  <a:lnTo>
                    <a:pt x="204" y="910"/>
                  </a:lnTo>
                  <a:lnTo>
                    <a:pt x="184" y="894"/>
                  </a:lnTo>
                  <a:lnTo>
                    <a:pt x="166" y="878"/>
                  </a:lnTo>
                  <a:lnTo>
                    <a:pt x="147" y="861"/>
                  </a:lnTo>
                  <a:lnTo>
                    <a:pt x="147" y="861"/>
                  </a:lnTo>
                  <a:lnTo>
                    <a:pt x="129" y="842"/>
                  </a:lnTo>
                  <a:lnTo>
                    <a:pt x="112" y="823"/>
                  </a:lnTo>
                  <a:lnTo>
                    <a:pt x="97" y="803"/>
                  </a:lnTo>
                  <a:lnTo>
                    <a:pt x="83" y="782"/>
                  </a:lnTo>
                  <a:lnTo>
                    <a:pt x="70" y="760"/>
                  </a:lnTo>
                  <a:lnTo>
                    <a:pt x="57" y="739"/>
                  </a:lnTo>
                  <a:lnTo>
                    <a:pt x="46" y="716"/>
                  </a:lnTo>
                  <a:lnTo>
                    <a:pt x="37" y="694"/>
                  </a:lnTo>
                  <a:lnTo>
                    <a:pt x="28" y="671"/>
                  </a:lnTo>
                  <a:lnTo>
                    <a:pt x="20" y="649"/>
                  </a:lnTo>
                  <a:lnTo>
                    <a:pt x="14" y="625"/>
                  </a:lnTo>
                  <a:lnTo>
                    <a:pt x="9" y="601"/>
                  </a:lnTo>
                  <a:lnTo>
                    <a:pt x="4" y="577"/>
                  </a:lnTo>
                  <a:lnTo>
                    <a:pt x="2" y="552"/>
                  </a:lnTo>
                  <a:lnTo>
                    <a:pt x="0" y="529"/>
                  </a:lnTo>
                  <a:lnTo>
                    <a:pt x="0" y="505"/>
                  </a:lnTo>
                  <a:lnTo>
                    <a:pt x="0" y="480"/>
                  </a:lnTo>
                  <a:lnTo>
                    <a:pt x="2" y="456"/>
                  </a:lnTo>
                  <a:lnTo>
                    <a:pt x="4" y="432"/>
                  </a:lnTo>
                  <a:lnTo>
                    <a:pt x="9" y="408"/>
                  </a:lnTo>
                  <a:lnTo>
                    <a:pt x="14" y="384"/>
                  </a:lnTo>
                  <a:lnTo>
                    <a:pt x="20" y="361"/>
                  </a:lnTo>
                  <a:lnTo>
                    <a:pt x="28" y="337"/>
                  </a:lnTo>
                  <a:lnTo>
                    <a:pt x="37" y="315"/>
                  </a:lnTo>
                  <a:lnTo>
                    <a:pt x="46" y="292"/>
                  </a:lnTo>
                  <a:lnTo>
                    <a:pt x="57" y="270"/>
                  </a:lnTo>
                  <a:lnTo>
                    <a:pt x="70" y="248"/>
                  </a:lnTo>
                  <a:lnTo>
                    <a:pt x="83" y="227"/>
                  </a:lnTo>
                  <a:lnTo>
                    <a:pt x="97" y="206"/>
                  </a:lnTo>
                  <a:lnTo>
                    <a:pt x="112" y="187"/>
                  </a:lnTo>
                  <a:lnTo>
                    <a:pt x="129" y="166"/>
                  </a:lnTo>
                  <a:lnTo>
                    <a:pt x="147" y="148"/>
                  </a:lnTo>
                  <a:lnTo>
                    <a:pt x="147" y="148"/>
                  </a:lnTo>
                  <a:lnTo>
                    <a:pt x="165" y="131"/>
                  </a:lnTo>
                  <a:lnTo>
                    <a:pt x="184" y="114"/>
                  </a:lnTo>
                  <a:lnTo>
                    <a:pt x="204" y="99"/>
                  </a:lnTo>
                  <a:lnTo>
                    <a:pt x="224" y="85"/>
                  </a:lnTo>
                  <a:lnTo>
                    <a:pt x="244" y="72"/>
                  </a:lnTo>
                  <a:lnTo>
                    <a:pt x="267" y="60"/>
                  </a:lnTo>
                  <a:lnTo>
                    <a:pt x="288" y="48"/>
                  </a:lnTo>
                  <a:lnTo>
                    <a:pt x="311" y="38"/>
                  </a:lnTo>
                  <a:lnTo>
                    <a:pt x="333" y="30"/>
                  </a:lnTo>
                  <a:lnTo>
                    <a:pt x="357" y="22"/>
                  </a:lnTo>
                  <a:lnTo>
                    <a:pt x="381" y="16"/>
                  </a:lnTo>
                  <a:lnTo>
                    <a:pt x="405" y="10"/>
                  </a:lnTo>
                  <a:lnTo>
                    <a:pt x="428" y="6"/>
                  </a:lnTo>
                  <a:lnTo>
                    <a:pt x="453" y="3"/>
                  </a:lnTo>
                  <a:lnTo>
                    <a:pt x="478" y="0"/>
                  </a:lnTo>
                  <a:lnTo>
                    <a:pt x="503" y="0"/>
                  </a:lnTo>
                  <a:lnTo>
                    <a:pt x="503" y="0"/>
                  </a:lnTo>
                  <a:lnTo>
                    <a:pt x="529" y="0"/>
                  </a:lnTo>
                  <a:lnTo>
                    <a:pt x="554" y="3"/>
                  </a:lnTo>
                  <a:lnTo>
                    <a:pt x="578" y="6"/>
                  </a:lnTo>
                  <a:lnTo>
                    <a:pt x="603" y="10"/>
                  </a:lnTo>
                  <a:lnTo>
                    <a:pt x="627" y="16"/>
                  </a:lnTo>
                  <a:lnTo>
                    <a:pt x="650" y="22"/>
                  </a:lnTo>
                  <a:lnTo>
                    <a:pt x="674" y="30"/>
                  </a:lnTo>
                  <a:lnTo>
                    <a:pt x="697" y="38"/>
                  </a:lnTo>
                  <a:lnTo>
                    <a:pt x="719" y="48"/>
                  </a:lnTo>
                  <a:lnTo>
                    <a:pt x="740" y="60"/>
                  </a:lnTo>
                  <a:lnTo>
                    <a:pt x="762" y="72"/>
                  </a:lnTo>
                  <a:lnTo>
                    <a:pt x="783" y="85"/>
                  </a:lnTo>
                  <a:lnTo>
                    <a:pt x="803" y="99"/>
                  </a:lnTo>
                  <a:lnTo>
                    <a:pt x="822" y="114"/>
                  </a:lnTo>
                  <a:lnTo>
                    <a:pt x="841" y="131"/>
                  </a:lnTo>
                  <a:lnTo>
                    <a:pt x="860" y="148"/>
                  </a:lnTo>
                  <a:lnTo>
                    <a:pt x="860" y="148"/>
                  </a:lnTo>
                  <a:lnTo>
                    <a:pt x="878" y="166"/>
                  </a:lnTo>
                  <a:lnTo>
                    <a:pt x="895" y="187"/>
                  </a:lnTo>
                  <a:lnTo>
                    <a:pt x="910" y="206"/>
                  </a:lnTo>
                  <a:lnTo>
                    <a:pt x="924" y="227"/>
                  </a:lnTo>
                  <a:lnTo>
                    <a:pt x="938" y="248"/>
                  </a:lnTo>
                  <a:lnTo>
                    <a:pt x="949" y="270"/>
                  </a:lnTo>
                  <a:lnTo>
                    <a:pt x="961" y="292"/>
                  </a:lnTo>
                  <a:lnTo>
                    <a:pt x="971" y="315"/>
                  </a:lnTo>
                  <a:lnTo>
                    <a:pt x="979" y="337"/>
                  </a:lnTo>
                  <a:lnTo>
                    <a:pt x="986" y="361"/>
                  </a:lnTo>
                  <a:lnTo>
                    <a:pt x="993" y="384"/>
                  </a:lnTo>
                  <a:lnTo>
                    <a:pt x="998" y="408"/>
                  </a:lnTo>
                  <a:lnTo>
                    <a:pt x="1003" y="432"/>
                  </a:lnTo>
                  <a:lnTo>
                    <a:pt x="1005" y="456"/>
                  </a:lnTo>
                  <a:lnTo>
                    <a:pt x="1006" y="480"/>
                  </a:lnTo>
                  <a:lnTo>
                    <a:pt x="1008" y="505"/>
                  </a:lnTo>
                  <a:lnTo>
                    <a:pt x="1006" y="529"/>
                  </a:lnTo>
                  <a:lnTo>
                    <a:pt x="1005" y="552"/>
                  </a:lnTo>
                  <a:lnTo>
                    <a:pt x="1003" y="577"/>
                  </a:lnTo>
                  <a:lnTo>
                    <a:pt x="998" y="601"/>
                  </a:lnTo>
                  <a:lnTo>
                    <a:pt x="993" y="625"/>
                  </a:lnTo>
                  <a:lnTo>
                    <a:pt x="986" y="649"/>
                  </a:lnTo>
                  <a:lnTo>
                    <a:pt x="979" y="671"/>
                  </a:lnTo>
                  <a:lnTo>
                    <a:pt x="971" y="694"/>
                  </a:lnTo>
                  <a:lnTo>
                    <a:pt x="961" y="716"/>
                  </a:lnTo>
                  <a:lnTo>
                    <a:pt x="949" y="739"/>
                  </a:lnTo>
                  <a:lnTo>
                    <a:pt x="938" y="760"/>
                  </a:lnTo>
                  <a:lnTo>
                    <a:pt x="924" y="782"/>
                  </a:lnTo>
                  <a:lnTo>
                    <a:pt x="910" y="803"/>
                  </a:lnTo>
                  <a:lnTo>
                    <a:pt x="895" y="823"/>
                  </a:lnTo>
                  <a:lnTo>
                    <a:pt x="878" y="842"/>
                  </a:lnTo>
                  <a:lnTo>
                    <a:pt x="860" y="861"/>
                  </a:lnTo>
                  <a:lnTo>
                    <a:pt x="860" y="861"/>
                  </a:lnTo>
                  <a:lnTo>
                    <a:pt x="841" y="879"/>
                  </a:lnTo>
                  <a:lnTo>
                    <a:pt x="822" y="894"/>
                  </a:lnTo>
                  <a:lnTo>
                    <a:pt x="803" y="910"/>
                  </a:lnTo>
                  <a:lnTo>
                    <a:pt x="783" y="924"/>
                  </a:lnTo>
                  <a:lnTo>
                    <a:pt x="762" y="937"/>
                  </a:lnTo>
                  <a:lnTo>
                    <a:pt x="740" y="949"/>
                  </a:lnTo>
                  <a:lnTo>
                    <a:pt x="719" y="961"/>
                  </a:lnTo>
                  <a:lnTo>
                    <a:pt x="697" y="970"/>
                  </a:lnTo>
                  <a:lnTo>
                    <a:pt x="674" y="980"/>
                  </a:lnTo>
                  <a:lnTo>
                    <a:pt x="650" y="987"/>
                  </a:lnTo>
                  <a:lnTo>
                    <a:pt x="627" y="994"/>
                  </a:lnTo>
                  <a:lnTo>
                    <a:pt x="603" y="999"/>
                  </a:lnTo>
                  <a:lnTo>
                    <a:pt x="578" y="1004"/>
                  </a:lnTo>
                  <a:lnTo>
                    <a:pt x="554" y="1006"/>
                  </a:lnTo>
                  <a:lnTo>
                    <a:pt x="529" y="1008"/>
                  </a:lnTo>
                  <a:lnTo>
                    <a:pt x="503" y="1008"/>
                  </a:lnTo>
                  <a:lnTo>
                    <a:pt x="503" y="1008"/>
                  </a:lnTo>
                  <a:close/>
                  <a:moveTo>
                    <a:pt x="503" y="50"/>
                  </a:moveTo>
                  <a:lnTo>
                    <a:pt x="503" y="50"/>
                  </a:lnTo>
                  <a:lnTo>
                    <a:pt x="480" y="50"/>
                  </a:lnTo>
                  <a:lnTo>
                    <a:pt x="458" y="53"/>
                  </a:lnTo>
                  <a:lnTo>
                    <a:pt x="437" y="55"/>
                  </a:lnTo>
                  <a:lnTo>
                    <a:pt x="414" y="58"/>
                  </a:lnTo>
                  <a:lnTo>
                    <a:pt x="393" y="63"/>
                  </a:lnTo>
                  <a:lnTo>
                    <a:pt x="371" y="69"/>
                  </a:lnTo>
                  <a:lnTo>
                    <a:pt x="350" y="76"/>
                  </a:lnTo>
                  <a:lnTo>
                    <a:pt x="330" y="85"/>
                  </a:lnTo>
                  <a:lnTo>
                    <a:pt x="310" y="93"/>
                  </a:lnTo>
                  <a:lnTo>
                    <a:pt x="289" y="104"/>
                  </a:lnTo>
                  <a:lnTo>
                    <a:pt x="270" y="114"/>
                  </a:lnTo>
                  <a:lnTo>
                    <a:pt x="251" y="126"/>
                  </a:lnTo>
                  <a:lnTo>
                    <a:pt x="234" y="139"/>
                  </a:lnTo>
                  <a:lnTo>
                    <a:pt x="216" y="152"/>
                  </a:lnTo>
                  <a:lnTo>
                    <a:pt x="199" y="168"/>
                  </a:lnTo>
                  <a:lnTo>
                    <a:pt x="183" y="183"/>
                  </a:lnTo>
                  <a:lnTo>
                    <a:pt x="183" y="183"/>
                  </a:lnTo>
                  <a:lnTo>
                    <a:pt x="166" y="200"/>
                  </a:lnTo>
                  <a:lnTo>
                    <a:pt x="152" y="218"/>
                  </a:lnTo>
                  <a:lnTo>
                    <a:pt x="137" y="235"/>
                  </a:lnTo>
                  <a:lnTo>
                    <a:pt x="124" y="254"/>
                  </a:lnTo>
                  <a:lnTo>
                    <a:pt x="112" y="273"/>
                  </a:lnTo>
                  <a:lnTo>
                    <a:pt x="102" y="294"/>
                  </a:lnTo>
                  <a:lnTo>
                    <a:pt x="91" y="313"/>
                  </a:lnTo>
                  <a:lnTo>
                    <a:pt x="83" y="334"/>
                  </a:lnTo>
                  <a:lnTo>
                    <a:pt x="74" y="354"/>
                  </a:lnTo>
                  <a:lnTo>
                    <a:pt x="69" y="375"/>
                  </a:lnTo>
                  <a:lnTo>
                    <a:pt x="63" y="396"/>
                  </a:lnTo>
                  <a:lnTo>
                    <a:pt x="58" y="417"/>
                  </a:lnTo>
                  <a:lnTo>
                    <a:pt x="54" y="440"/>
                  </a:lnTo>
                  <a:lnTo>
                    <a:pt x="52" y="461"/>
                  </a:lnTo>
                  <a:lnTo>
                    <a:pt x="50" y="482"/>
                  </a:lnTo>
                  <a:lnTo>
                    <a:pt x="50" y="505"/>
                  </a:lnTo>
                  <a:lnTo>
                    <a:pt x="50" y="526"/>
                  </a:lnTo>
                  <a:lnTo>
                    <a:pt x="52" y="548"/>
                  </a:lnTo>
                  <a:lnTo>
                    <a:pt x="54" y="570"/>
                  </a:lnTo>
                  <a:lnTo>
                    <a:pt x="58" y="592"/>
                  </a:lnTo>
                  <a:lnTo>
                    <a:pt x="63" y="613"/>
                  </a:lnTo>
                  <a:lnTo>
                    <a:pt x="69" y="634"/>
                  </a:lnTo>
                  <a:lnTo>
                    <a:pt x="74" y="655"/>
                  </a:lnTo>
                  <a:lnTo>
                    <a:pt x="83" y="676"/>
                  </a:lnTo>
                  <a:lnTo>
                    <a:pt x="91" y="696"/>
                  </a:lnTo>
                  <a:lnTo>
                    <a:pt x="102" y="716"/>
                  </a:lnTo>
                  <a:lnTo>
                    <a:pt x="112" y="735"/>
                  </a:lnTo>
                  <a:lnTo>
                    <a:pt x="124" y="754"/>
                  </a:lnTo>
                  <a:lnTo>
                    <a:pt x="137" y="773"/>
                  </a:lnTo>
                  <a:lnTo>
                    <a:pt x="152" y="791"/>
                  </a:lnTo>
                  <a:lnTo>
                    <a:pt x="166" y="809"/>
                  </a:lnTo>
                  <a:lnTo>
                    <a:pt x="183" y="826"/>
                  </a:lnTo>
                  <a:lnTo>
                    <a:pt x="183" y="826"/>
                  </a:lnTo>
                  <a:lnTo>
                    <a:pt x="199" y="841"/>
                  </a:lnTo>
                  <a:lnTo>
                    <a:pt x="216" y="856"/>
                  </a:lnTo>
                  <a:lnTo>
                    <a:pt x="234" y="869"/>
                  </a:lnTo>
                  <a:lnTo>
                    <a:pt x="251" y="883"/>
                  </a:lnTo>
                  <a:lnTo>
                    <a:pt x="270" y="894"/>
                  </a:lnTo>
                  <a:lnTo>
                    <a:pt x="289" y="905"/>
                  </a:lnTo>
                  <a:lnTo>
                    <a:pt x="310" y="916"/>
                  </a:lnTo>
                  <a:lnTo>
                    <a:pt x="330" y="924"/>
                  </a:lnTo>
                  <a:lnTo>
                    <a:pt x="350" y="932"/>
                  </a:lnTo>
                  <a:lnTo>
                    <a:pt x="371" y="940"/>
                  </a:lnTo>
                  <a:lnTo>
                    <a:pt x="393" y="945"/>
                  </a:lnTo>
                  <a:lnTo>
                    <a:pt x="414" y="950"/>
                  </a:lnTo>
                  <a:lnTo>
                    <a:pt x="437" y="954"/>
                  </a:lnTo>
                  <a:lnTo>
                    <a:pt x="458" y="956"/>
                  </a:lnTo>
                  <a:lnTo>
                    <a:pt x="480" y="959"/>
                  </a:lnTo>
                  <a:lnTo>
                    <a:pt x="503" y="959"/>
                  </a:lnTo>
                  <a:lnTo>
                    <a:pt x="503" y="959"/>
                  </a:lnTo>
                  <a:lnTo>
                    <a:pt x="527" y="959"/>
                  </a:lnTo>
                  <a:lnTo>
                    <a:pt x="548" y="956"/>
                  </a:lnTo>
                  <a:lnTo>
                    <a:pt x="571" y="954"/>
                  </a:lnTo>
                  <a:lnTo>
                    <a:pt x="593" y="950"/>
                  </a:lnTo>
                  <a:lnTo>
                    <a:pt x="615" y="945"/>
                  </a:lnTo>
                  <a:lnTo>
                    <a:pt x="636" y="940"/>
                  </a:lnTo>
                  <a:lnTo>
                    <a:pt x="657" y="932"/>
                  </a:lnTo>
                  <a:lnTo>
                    <a:pt x="678" y="924"/>
                  </a:lnTo>
                  <a:lnTo>
                    <a:pt x="698" y="916"/>
                  </a:lnTo>
                  <a:lnTo>
                    <a:pt x="718" y="905"/>
                  </a:lnTo>
                  <a:lnTo>
                    <a:pt x="737" y="894"/>
                  </a:lnTo>
                  <a:lnTo>
                    <a:pt x="756" y="883"/>
                  </a:lnTo>
                  <a:lnTo>
                    <a:pt x="774" y="869"/>
                  </a:lnTo>
                  <a:lnTo>
                    <a:pt x="792" y="856"/>
                  </a:lnTo>
                  <a:lnTo>
                    <a:pt x="808" y="841"/>
                  </a:lnTo>
                  <a:lnTo>
                    <a:pt x="825" y="826"/>
                  </a:lnTo>
                  <a:lnTo>
                    <a:pt x="825" y="826"/>
                  </a:lnTo>
                  <a:lnTo>
                    <a:pt x="841" y="809"/>
                  </a:lnTo>
                  <a:lnTo>
                    <a:pt x="856" y="791"/>
                  </a:lnTo>
                  <a:lnTo>
                    <a:pt x="870" y="773"/>
                  </a:lnTo>
                  <a:lnTo>
                    <a:pt x="883" y="754"/>
                  </a:lnTo>
                  <a:lnTo>
                    <a:pt x="895" y="735"/>
                  </a:lnTo>
                  <a:lnTo>
                    <a:pt x="905" y="716"/>
                  </a:lnTo>
                  <a:lnTo>
                    <a:pt x="915" y="696"/>
                  </a:lnTo>
                  <a:lnTo>
                    <a:pt x="924" y="676"/>
                  </a:lnTo>
                  <a:lnTo>
                    <a:pt x="932" y="655"/>
                  </a:lnTo>
                  <a:lnTo>
                    <a:pt x="939" y="634"/>
                  </a:lnTo>
                  <a:lnTo>
                    <a:pt x="945" y="613"/>
                  </a:lnTo>
                  <a:lnTo>
                    <a:pt x="949" y="592"/>
                  </a:lnTo>
                  <a:lnTo>
                    <a:pt x="953" y="570"/>
                  </a:lnTo>
                  <a:lnTo>
                    <a:pt x="955" y="548"/>
                  </a:lnTo>
                  <a:lnTo>
                    <a:pt x="957" y="526"/>
                  </a:lnTo>
                  <a:lnTo>
                    <a:pt x="958" y="505"/>
                  </a:lnTo>
                  <a:lnTo>
                    <a:pt x="957" y="482"/>
                  </a:lnTo>
                  <a:lnTo>
                    <a:pt x="955" y="461"/>
                  </a:lnTo>
                  <a:lnTo>
                    <a:pt x="953" y="440"/>
                  </a:lnTo>
                  <a:lnTo>
                    <a:pt x="949" y="417"/>
                  </a:lnTo>
                  <a:lnTo>
                    <a:pt x="945" y="396"/>
                  </a:lnTo>
                  <a:lnTo>
                    <a:pt x="939" y="375"/>
                  </a:lnTo>
                  <a:lnTo>
                    <a:pt x="932" y="354"/>
                  </a:lnTo>
                  <a:lnTo>
                    <a:pt x="924" y="334"/>
                  </a:lnTo>
                  <a:lnTo>
                    <a:pt x="916" y="313"/>
                  </a:lnTo>
                  <a:lnTo>
                    <a:pt x="905" y="294"/>
                  </a:lnTo>
                  <a:lnTo>
                    <a:pt x="895" y="273"/>
                  </a:lnTo>
                  <a:lnTo>
                    <a:pt x="883" y="254"/>
                  </a:lnTo>
                  <a:lnTo>
                    <a:pt x="870" y="235"/>
                  </a:lnTo>
                  <a:lnTo>
                    <a:pt x="856" y="218"/>
                  </a:lnTo>
                  <a:lnTo>
                    <a:pt x="841" y="200"/>
                  </a:lnTo>
                  <a:lnTo>
                    <a:pt x="825" y="183"/>
                  </a:lnTo>
                  <a:lnTo>
                    <a:pt x="825" y="183"/>
                  </a:lnTo>
                  <a:lnTo>
                    <a:pt x="808" y="168"/>
                  </a:lnTo>
                  <a:lnTo>
                    <a:pt x="792" y="152"/>
                  </a:lnTo>
                  <a:lnTo>
                    <a:pt x="774" y="139"/>
                  </a:lnTo>
                  <a:lnTo>
                    <a:pt x="756" y="126"/>
                  </a:lnTo>
                  <a:lnTo>
                    <a:pt x="737" y="114"/>
                  </a:lnTo>
                  <a:lnTo>
                    <a:pt x="718" y="104"/>
                  </a:lnTo>
                  <a:lnTo>
                    <a:pt x="698" y="93"/>
                  </a:lnTo>
                  <a:lnTo>
                    <a:pt x="678" y="85"/>
                  </a:lnTo>
                  <a:lnTo>
                    <a:pt x="657" y="76"/>
                  </a:lnTo>
                  <a:lnTo>
                    <a:pt x="636" y="69"/>
                  </a:lnTo>
                  <a:lnTo>
                    <a:pt x="615" y="63"/>
                  </a:lnTo>
                  <a:lnTo>
                    <a:pt x="593" y="58"/>
                  </a:lnTo>
                  <a:lnTo>
                    <a:pt x="571" y="55"/>
                  </a:lnTo>
                  <a:lnTo>
                    <a:pt x="548" y="53"/>
                  </a:lnTo>
                  <a:lnTo>
                    <a:pt x="527" y="50"/>
                  </a:lnTo>
                  <a:lnTo>
                    <a:pt x="503" y="50"/>
                  </a:lnTo>
                  <a:lnTo>
                    <a:pt x="50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6" name="Freeform 140"/>
            <p:cNvSpPr/>
            <p:nvPr/>
          </p:nvSpPr>
          <p:spPr bwMode="auto">
            <a:xfrm>
              <a:off x="6143231" y="5702281"/>
              <a:ext cx="85725" cy="414338"/>
            </a:xfrm>
            <a:custGeom>
              <a:avLst/>
              <a:gdLst>
                <a:gd name="T0" fmla="*/ 5 w 162"/>
                <a:gd name="T1" fmla="*/ 751 h 782"/>
                <a:gd name="T2" fmla="*/ 16 w 162"/>
                <a:gd name="T3" fmla="*/ 735 h 782"/>
                <a:gd name="T4" fmla="*/ 40 w 162"/>
                <a:gd name="T5" fmla="*/ 700 h 782"/>
                <a:gd name="T6" fmla="*/ 59 w 162"/>
                <a:gd name="T7" fmla="*/ 661 h 782"/>
                <a:gd name="T8" fmla="*/ 77 w 162"/>
                <a:gd name="T9" fmla="*/ 618 h 782"/>
                <a:gd name="T10" fmla="*/ 90 w 162"/>
                <a:gd name="T11" fmla="*/ 572 h 782"/>
                <a:gd name="T12" fmla="*/ 101 w 162"/>
                <a:gd name="T13" fmla="*/ 523 h 782"/>
                <a:gd name="T14" fmla="*/ 109 w 162"/>
                <a:gd name="T15" fmla="*/ 473 h 782"/>
                <a:gd name="T16" fmla="*/ 113 w 162"/>
                <a:gd name="T17" fmla="*/ 421 h 782"/>
                <a:gd name="T18" fmla="*/ 113 w 162"/>
                <a:gd name="T19" fmla="*/ 395 h 782"/>
                <a:gd name="T20" fmla="*/ 110 w 162"/>
                <a:gd name="T21" fmla="*/ 340 h 782"/>
                <a:gd name="T22" fmla="*/ 105 w 162"/>
                <a:gd name="T23" fmla="*/ 288 h 782"/>
                <a:gd name="T24" fmla="*/ 96 w 162"/>
                <a:gd name="T25" fmla="*/ 237 h 782"/>
                <a:gd name="T26" fmla="*/ 83 w 162"/>
                <a:gd name="T27" fmla="*/ 189 h 782"/>
                <a:gd name="T28" fmla="*/ 66 w 162"/>
                <a:gd name="T29" fmla="*/ 144 h 782"/>
                <a:gd name="T30" fmla="*/ 47 w 162"/>
                <a:gd name="T31" fmla="*/ 103 h 782"/>
                <a:gd name="T32" fmla="*/ 25 w 162"/>
                <a:gd name="T33" fmla="*/ 65 h 782"/>
                <a:gd name="T34" fmla="*/ 0 w 162"/>
                <a:gd name="T35" fmla="*/ 33 h 782"/>
                <a:gd name="T36" fmla="*/ 37 w 162"/>
                <a:gd name="T37" fmla="*/ 0 h 782"/>
                <a:gd name="T38" fmla="*/ 65 w 162"/>
                <a:gd name="T39" fmla="*/ 36 h 782"/>
                <a:gd name="T40" fmla="*/ 90 w 162"/>
                <a:gd name="T41" fmla="*/ 77 h 782"/>
                <a:gd name="T42" fmla="*/ 111 w 162"/>
                <a:gd name="T43" fmla="*/ 122 h 782"/>
                <a:gd name="T44" fmla="*/ 129 w 162"/>
                <a:gd name="T45" fmla="*/ 172 h 782"/>
                <a:gd name="T46" fmla="*/ 143 w 162"/>
                <a:gd name="T47" fmla="*/ 224 h 782"/>
                <a:gd name="T48" fmla="*/ 154 w 162"/>
                <a:gd name="T49" fmla="*/ 279 h 782"/>
                <a:gd name="T50" fmla="*/ 160 w 162"/>
                <a:gd name="T51" fmla="*/ 336 h 782"/>
                <a:gd name="T52" fmla="*/ 162 w 162"/>
                <a:gd name="T53" fmla="*/ 395 h 782"/>
                <a:gd name="T54" fmla="*/ 162 w 162"/>
                <a:gd name="T55" fmla="*/ 423 h 782"/>
                <a:gd name="T56" fmla="*/ 158 w 162"/>
                <a:gd name="T57" fmla="*/ 479 h 782"/>
                <a:gd name="T58" fmla="*/ 149 w 162"/>
                <a:gd name="T59" fmla="*/ 534 h 782"/>
                <a:gd name="T60" fmla="*/ 137 w 162"/>
                <a:gd name="T61" fmla="*/ 587 h 782"/>
                <a:gd name="T62" fmla="*/ 122 w 162"/>
                <a:gd name="T63" fmla="*/ 637 h 782"/>
                <a:gd name="T64" fmla="*/ 104 w 162"/>
                <a:gd name="T65" fmla="*/ 683 h 782"/>
                <a:gd name="T66" fmla="*/ 82 w 162"/>
                <a:gd name="T67" fmla="*/ 726 h 782"/>
                <a:gd name="T68" fmla="*/ 57 w 162"/>
                <a:gd name="T69" fmla="*/ 765 h 782"/>
                <a:gd name="T70" fmla="*/ 43 w 162"/>
                <a:gd name="T71" fmla="*/ 78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2" h="782">
                  <a:moveTo>
                    <a:pt x="43" y="782"/>
                  </a:moveTo>
                  <a:lnTo>
                    <a:pt x="5" y="751"/>
                  </a:lnTo>
                  <a:lnTo>
                    <a:pt x="5" y="751"/>
                  </a:lnTo>
                  <a:lnTo>
                    <a:pt x="16" y="735"/>
                  </a:lnTo>
                  <a:lnTo>
                    <a:pt x="28" y="718"/>
                  </a:lnTo>
                  <a:lnTo>
                    <a:pt x="40" y="700"/>
                  </a:lnTo>
                  <a:lnTo>
                    <a:pt x="50" y="681"/>
                  </a:lnTo>
                  <a:lnTo>
                    <a:pt x="59" y="661"/>
                  </a:lnTo>
                  <a:lnTo>
                    <a:pt x="69" y="640"/>
                  </a:lnTo>
                  <a:lnTo>
                    <a:pt x="77" y="618"/>
                  </a:lnTo>
                  <a:lnTo>
                    <a:pt x="84" y="596"/>
                  </a:lnTo>
                  <a:lnTo>
                    <a:pt x="90" y="572"/>
                  </a:lnTo>
                  <a:lnTo>
                    <a:pt x="96" y="548"/>
                  </a:lnTo>
                  <a:lnTo>
                    <a:pt x="101" y="523"/>
                  </a:lnTo>
                  <a:lnTo>
                    <a:pt x="105" y="498"/>
                  </a:lnTo>
                  <a:lnTo>
                    <a:pt x="109" y="473"/>
                  </a:lnTo>
                  <a:lnTo>
                    <a:pt x="111" y="447"/>
                  </a:lnTo>
                  <a:lnTo>
                    <a:pt x="113" y="421"/>
                  </a:lnTo>
                  <a:lnTo>
                    <a:pt x="113" y="395"/>
                  </a:lnTo>
                  <a:lnTo>
                    <a:pt x="113" y="395"/>
                  </a:lnTo>
                  <a:lnTo>
                    <a:pt x="113" y="368"/>
                  </a:lnTo>
                  <a:lnTo>
                    <a:pt x="110" y="340"/>
                  </a:lnTo>
                  <a:lnTo>
                    <a:pt x="108" y="314"/>
                  </a:lnTo>
                  <a:lnTo>
                    <a:pt x="105" y="288"/>
                  </a:lnTo>
                  <a:lnTo>
                    <a:pt x="101" y="262"/>
                  </a:lnTo>
                  <a:lnTo>
                    <a:pt x="96" y="237"/>
                  </a:lnTo>
                  <a:lnTo>
                    <a:pt x="90" y="213"/>
                  </a:lnTo>
                  <a:lnTo>
                    <a:pt x="83" y="189"/>
                  </a:lnTo>
                  <a:lnTo>
                    <a:pt x="75" y="166"/>
                  </a:lnTo>
                  <a:lnTo>
                    <a:pt x="66" y="144"/>
                  </a:lnTo>
                  <a:lnTo>
                    <a:pt x="57" y="123"/>
                  </a:lnTo>
                  <a:lnTo>
                    <a:pt x="47" y="103"/>
                  </a:lnTo>
                  <a:lnTo>
                    <a:pt x="37" y="84"/>
                  </a:lnTo>
                  <a:lnTo>
                    <a:pt x="25" y="65"/>
                  </a:lnTo>
                  <a:lnTo>
                    <a:pt x="13" y="48"/>
                  </a:lnTo>
                  <a:lnTo>
                    <a:pt x="0" y="33"/>
                  </a:lnTo>
                  <a:lnTo>
                    <a:pt x="37" y="0"/>
                  </a:lnTo>
                  <a:lnTo>
                    <a:pt x="37" y="0"/>
                  </a:lnTo>
                  <a:lnTo>
                    <a:pt x="52" y="17"/>
                  </a:lnTo>
                  <a:lnTo>
                    <a:pt x="65" y="36"/>
                  </a:lnTo>
                  <a:lnTo>
                    <a:pt x="78" y="55"/>
                  </a:lnTo>
                  <a:lnTo>
                    <a:pt x="90" y="77"/>
                  </a:lnTo>
                  <a:lnTo>
                    <a:pt x="101" y="99"/>
                  </a:lnTo>
                  <a:lnTo>
                    <a:pt x="111" y="122"/>
                  </a:lnTo>
                  <a:lnTo>
                    <a:pt x="121" y="147"/>
                  </a:lnTo>
                  <a:lnTo>
                    <a:pt x="129" y="172"/>
                  </a:lnTo>
                  <a:lnTo>
                    <a:pt x="136" y="198"/>
                  </a:lnTo>
                  <a:lnTo>
                    <a:pt x="143" y="224"/>
                  </a:lnTo>
                  <a:lnTo>
                    <a:pt x="149" y="251"/>
                  </a:lnTo>
                  <a:lnTo>
                    <a:pt x="154" y="279"/>
                  </a:lnTo>
                  <a:lnTo>
                    <a:pt x="158" y="307"/>
                  </a:lnTo>
                  <a:lnTo>
                    <a:pt x="160" y="336"/>
                  </a:lnTo>
                  <a:lnTo>
                    <a:pt x="162" y="365"/>
                  </a:lnTo>
                  <a:lnTo>
                    <a:pt x="162" y="395"/>
                  </a:lnTo>
                  <a:lnTo>
                    <a:pt x="162" y="395"/>
                  </a:lnTo>
                  <a:lnTo>
                    <a:pt x="162" y="423"/>
                  </a:lnTo>
                  <a:lnTo>
                    <a:pt x="160" y="452"/>
                  </a:lnTo>
                  <a:lnTo>
                    <a:pt x="158" y="479"/>
                  </a:lnTo>
                  <a:lnTo>
                    <a:pt x="154" y="507"/>
                  </a:lnTo>
                  <a:lnTo>
                    <a:pt x="149" y="534"/>
                  </a:lnTo>
                  <a:lnTo>
                    <a:pt x="145" y="561"/>
                  </a:lnTo>
                  <a:lnTo>
                    <a:pt x="137" y="587"/>
                  </a:lnTo>
                  <a:lnTo>
                    <a:pt x="130" y="612"/>
                  </a:lnTo>
                  <a:lnTo>
                    <a:pt x="122" y="637"/>
                  </a:lnTo>
                  <a:lnTo>
                    <a:pt x="114" y="661"/>
                  </a:lnTo>
                  <a:lnTo>
                    <a:pt x="104" y="683"/>
                  </a:lnTo>
                  <a:lnTo>
                    <a:pt x="94" y="706"/>
                  </a:lnTo>
                  <a:lnTo>
                    <a:pt x="82" y="726"/>
                  </a:lnTo>
                  <a:lnTo>
                    <a:pt x="70" y="746"/>
                  </a:lnTo>
                  <a:lnTo>
                    <a:pt x="57" y="765"/>
                  </a:lnTo>
                  <a:lnTo>
                    <a:pt x="43" y="782"/>
                  </a:lnTo>
                  <a:lnTo>
                    <a:pt x="43"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7" name="Freeform 141"/>
            <p:cNvSpPr/>
            <p:nvPr/>
          </p:nvSpPr>
          <p:spPr bwMode="auto">
            <a:xfrm>
              <a:off x="6051156" y="5862619"/>
              <a:ext cx="528638" cy="93663"/>
            </a:xfrm>
            <a:custGeom>
              <a:avLst/>
              <a:gdLst>
                <a:gd name="T0" fmla="*/ 499 w 999"/>
                <a:gd name="T1" fmla="*/ 177 h 177"/>
                <a:gd name="T2" fmla="*/ 430 w 999"/>
                <a:gd name="T3" fmla="*/ 175 h 177"/>
                <a:gd name="T4" fmla="*/ 363 w 999"/>
                <a:gd name="T5" fmla="*/ 169 h 177"/>
                <a:gd name="T6" fmla="*/ 296 w 999"/>
                <a:gd name="T7" fmla="*/ 158 h 177"/>
                <a:gd name="T8" fmla="*/ 232 w 999"/>
                <a:gd name="T9" fmla="*/ 143 h 177"/>
                <a:gd name="T10" fmla="*/ 171 w 999"/>
                <a:gd name="T11" fmla="*/ 125 h 177"/>
                <a:gd name="T12" fmla="*/ 113 w 999"/>
                <a:gd name="T13" fmla="*/ 102 h 177"/>
                <a:gd name="T14" fmla="*/ 60 w 999"/>
                <a:gd name="T15" fmla="*/ 76 h 177"/>
                <a:gd name="T16" fmla="*/ 11 w 999"/>
                <a:gd name="T17" fmla="*/ 47 h 177"/>
                <a:gd name="T18" fmla="*/ 8 w 999"/>
                <a:gd name="T19" fmla="*/ 43 h 177"/>
                <a:gd name="T20" fmla="*/ 2 w 999"/>
                <a:gd name="T21" fmla="*/ 35 h 177"/>
                <a:gd name="T22" fmla="*/ 0 w 999"/>
                <a:gd name="T23" fmla="*/ 26 h 177"/>
                <a:gd name="T24" fmla="*/ 2 w 999"/>
                <a:gd name="T25" fmla="*/ 17 h 177"/>
                <a:gd name="T26" fmla="*/ 4 w 999"/>
                <a:gd name="T27" fmla="*/ 12 h 177"/>
                <a:gd name="T28" fmla="*/ 11 w 999"/>
                <a:gd name="T29" fmla="*/ 5 h 177"/>
                <a:gd name="T30" fmla="*/ 21 w 999"/>
                <a:gd name="T31" fmla="*/ 1 h 177"/>
                <a:gd name="T32" fmla="*/ 30 w 999"/>
                <a:gd name="T33" fmla="*/ 1 h 177"/>
                <a:gd name="T34" fmla="*/ 38 w 999"/>
                <a:gd name="T35" fmla="*/ 5 h 177"/>
                <a:gd name="T36" fmla="*/ 61 w 999"/>
                <a:gd name="T37" fmla="*/ 19 h 177"/>
                <a:gd name="T38" fmla="*/ 110 w 999"/>
                <a:gd name="T39" fmla="*/ 45 h 177"/>
                <a:gd name="T40" fmla="*/ 162 w 999"/>
                <a:gd name="T41" fmla="*/ 68 h 177"/>
                <a:gd name="T42" fmla="*/ 218 w 999"/>
                <a:gd name="T43" fmla="*/ 87 h 177"/>
                <a:gd name="T44" fmla="*/ 277 w 999"/>
                <a:gd name="T45" fmla="*/ 102 h 177"/>
                <a:gd name="T46" fmla="*/ 338 w 999"/>
                <a:gd name="T47" fmla="*/ 114 h 177"/>
                <a:gd name="T48" fmla="*/ 402 w 999"/>
                <a:gd name="T49" fmla="*/ 123 h 177"/>
                <a:gd name="T50" fmla="*/ 467 w 999"/>
                <a:gd name="T51" fmla="*/ 127 h 177"/>
                <a:gd name="T52" fmla="*/ 499 w 999"/>
                <a:gd name="T53" fmla="*/ 127 h 177"/>
                <a:gd name="T54" fmla="*/ 566 w 999"/>
                <a:gd name="T55" fmla="*/ 125 h 177"/>
                <a:gd name="T56" fmla="*/ 630 w 999"/>
                <a:gd name="T57" fmla="*/ 119 h 177"/>
                <a:gd name="T58" fmla="*/ 693 w 999"/>
                <a:gd name="T59" fmla="*/ 110 h 177"/>
                <a:gd name="T60" fmla="*/ 752 w 999"/>
                <a:gd name="T61" fmla="*/ 95 h 177"/>
                <a:gd name="T62" fmla="*/ 810 w 999"/>
                <a:gd name="T63" fmla="*/ 77 h 177"/>
                <a:gd name="T64" fmla="*/ 863 w 999"/>
                <a:gd name="T65" fmla="*/ 57 h 177"/>
                <a:gd name="T66" fmla="*/ 915 w 999"/>
                <a:gd name="T67" fmla="*/ 32 h 177"/>
                <a:gd name="T68" fmla="*/ 961 w 999"/>
                <a:gd name="T69" fmla="*/ 5 h 177"/>
                <a:gd name="T70" fmla="*/ 964 w 999"/>
                <a:gd name="T71" fmla="*/ 3 h 177"/>
                <a:gd name="T72" fmla="*/ 974 w 999"/>
                <a:gd name="T73" fmla="*/ 0 h 177"/>
                <a:gd name="T74" fmla="*/ 983 w 999"/>
                <a:gd name="T75" fmla="*/ 3 h 177"/>
                <a:gd name="T76" fmla="*/ 992 w 999"/>
                <a:gd name="T77" fmla="*/ 9 h 177"/>
                <a:gd name="T78" fmla="*/ 995 w 999"/>
                <a:gd name="T79" fmla="*/ 12 h 177"/>
                <a:gd name="T80" fmla="*/ 999 w 999"/>
                <a:gd name="T81" fmla="*/ 22 h 177"/>
                <a:gd name="T82" fmla="*/ 999 w 999"/>
                <a:gd name="T83" fmla="*/ 31 h 177"/>
                <a:gd name="T84" fmla="*/ 995 w 999"/>
                <a:gd name="T85" fmla="*/ 39 h 177"/>
                <a:gd name="T86" fmla="*/ 988 w 999"/>
                <a:gd name="T87" fmla="*/ 47 h 177"/>
                <a:gd name="T88" fmla="*/ 964 w 999"/>
                <a:gd name="T89" fmla="*/ 62 h 177"/>
                <a:gd name="T90" fmla="*/ 912 w 999"/>
                <a:gd name="T91" fmla="*/ 89 h 177"/>
                <a:gd name="T92" fmla="*/ 858 w 999"/>
                <a:gd name="T93" fmla="*/ 113 h 177"/>
                <a:gd name="T94" fmla="*/ 798 w 999"/>
                <a:gd name="T95" fmla="*/ 134 h 177"/>
                <a:gd name="T96" fmla="*/ 735 w 999"/>
                <a:gd name="T97" fmla="*/ 151 h 177"/>
                <a:gd name="T98" fmla="*/ 670 w 999"/>
                <a:gd name="T99" fmla="*/ 164 h 177"/>
                <a:gd name="T100" fmla="*/ 604 w 999"/>
                <a:gd name="T101" fmla="*/ 172 h 177"/>
                <a:gd name="T102" fmla="*/ 535 w 999"/>
                <a:gd name="T103" fmla="*/ 177 h 177"/>
                <a:gd name="T104" fmla="*/ 499 w 999"/>
                <a:gd name="T10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9" h="177">
                  <a:moveTo>
                    <a:pt x="499" y="177"/>
                  </a:moveTo>
                  <a:lnTo>
                    <a:pt x="499" y="177"/>
                  </a:lnTo>
                  <a:lnTo>
                    <a:pt x="465" y="177"/>
                  </a:lnTo>
                  <a:lnTo>
                    <a:pt x="430" y="175"/>
                  </a:lnTo>
                  <a:lnTo>
                    <a:pt x="396" y="172"/>
                  </a:lnTo>
                  <a:lnTo>
                    <a:pt x="363" y="169"/>
                  </a:lnTo>
                  <a:lnTo>
                    <a:pt x="329" y="164"/>
                  </a:lnTo>
                  <a:lnTo>
                    <a:pt x="296" y="158"/>
                  </a:lnTo>
                  <a:lnTo>
                    <a:pt x="264" y="151"/>
                  </a:lnTo>
                  <a:lnTo>
                    <a:pt x="232" y="143"/>
                  </a:lnTo>
                  <a:lnTo>
                    <a:pt x="201" y="134"/>
                  </a:lnTo>
                  <a:lnTo>
                    <a:pt x="171" y="125"/>
                  </a:lnTo>
                  <a:lnTo>
                    <a:pt x="142" y="113"/>
                  </a:lnTo>
                  <a:lnTo>
                    <a:pt x="113" y="102"/>
                  </a:lnTo>
                  <a:lnTo>
                    <a:pt x="86" y="89"/>
                  </a:lnTo>
                  <a:lnTo>
                    <a:pt x="60" y="76"/>
                  </a:lnTo>
                  <a:lnTo>
                    <a:pt x="35" y="62"/>
                  </a:lnTo>
                  <a:lnTo>
                    <a:pt x="11" y="47"/>
                  </a:lnTo>
                  <a:lnTo>
                    <a:pt x="11" y="47"/>
                  </a:lnTo>
                  <a:lnTo>
                    <a:pt x="8" y="43"/>
                  </a:lnTo>
                  <a:lnTo>
                    <a:pt x="4" y="39"/>
                  </a:lnTo>
                  <a:lnTo>
                    <a:pt x="2" y="35"/>
                  </a:lnTo>
                  <a:lnTo>
                    <a:pt x="0" y="31"/>
                  </a:lnTo>
                  <a:lnTo>
                    <a:pt x="0" y="26"/>
                  </a:lnTo>
                  <a:lnTo>
                    <a:pt x="0" y="22"/>
                  </a:lnTo>
                  <a:lnTo>
                    <a:pt x="2" y="17"/>
                  </a:lnTo>
                  <a:lnTo>
                    <a:pt x="4" y="12"/>
                  </a:lnTo>
                  <a:lnTo>
                    <a:pt x="4" y="12"/>
                  </a:lnTo>
                  <a:lnTo>
                    <a:pt x="8" y="9"/>
                  </a:lnTo>
                  <a:lnTo>
                    <a:pt x="11" y="5"/>
                  </a:lnTo>
                  <a:lnTo>
                    <a:pt x="16" y="3"/>
                  </a:lnTo>
                  <a:lnTo>
                    <a:pt x="21" y="1"/>
                  </a:lnTo>
                  <a:lnTo>
                    <a:pt x="25" y="0"/>
                  </a:lnTo>
                  <a:lnTo>
                    <a:pt x="30" y="1"/>
                  </a:lnTo>
                  <a:lnTo>
                    <a:pt x="35" y="3"/>
                  </a:lnTo>
                  <a:lnTo>
                    <a:pt x="38" y="5"/>
                  </a:lnTo>
                  <a:lnTo>
                    <a:pt x="38" y="5"/>
                  </a:lnTo>
                  <a:lnTo>
                    <a:pt x="61" y="19"/>
                  </a:lnTo>
                  <a:lnTo>
                    <a:pt x="85" y="32"/>
                  </a:lnTo>
                  <a:lnTo>
                    <a:pt x="110" y="45"/>
                  </a:lnTo>
                  <a:lnTo>
                    <a:pt x="135" y="57"/>
                  </a:lnTo>
                  <a:lnTo>
                    <a:pt x="162" y="68"/>
                  </a:lnTo>
                  <a:lnTo>
                    <a:pt x="189" y="77"/>
                  </a:lnTo>
                  <a:lnTo>
                    <a:pt x="218" y="87"/>
                  </a:lnTo>
                  <a:lnTo>
                    <a:pt x="246" y="95"/>
                  </a:lnTo>
                  <a:lnTo>
                    <a:pt x="277" y="102"/>
                  </a:lnTo>
                  <a:lnTo>
                    <a:pt x="307" y="110"/>
                  </a:lnTo>
                  <a:lnTo>
                    <a:pt x="338" y="114"/>
                  </a:lnTo>
                  <a:lnTo>
                    <a:pt x="370" y="119"/>
                  </a:lnTo>
                  <a:lnTo>
                    <a:pt x="402" y="123"/>
                  </a:lnTo>
                  <a:lnTo>
                    <a:pt x="434" y="125"/>
                  </a:lnTo>
                  <a:lnTo>
                    <a:pt x="467" y="127"/>
                  </a:lnTo>
                  <a:lnTo>
                    <a:pt x="499" y="127"/>
                  </a:lnTo>
                  <a:lnTo>
                    <a:pt x="499" y="127"/>
                  </a:lnTo>
                  <a:lnTo>
                    <a:pt x="532" y="127"/>
                  </a:lnTo>
                  <a:lnTo>
                    <a:pt x="566" y="125"/>
                  </a:lnTo>
                  <a:lnTo>
                    <a:pt x="598" y="123"/>
                  </a:lnTo>
                  <a:lnTo>
                    <a:pt x="630" y="119"/>
                  </a:lnTo>
                  <a:lnTo>
                    <a:pt x="662" y="114"/>
                  </a:lnTo>
                  <a:lnTo>
                    <a:pt x="693" y="110"/>
                  </a:lnTo>
                  <a:lnTo>
                    <a:pt x="722" y="102"/>
                  </a:lnTo>
                  <a:lnTo>
                    <a:pt x="752" y="95"/>
                  </a:lnTo>
                  <a:lnTo>
                    <a:pt x="782" y="87"/>
                  </a:lnTo>
                  <a:lnTo>
                    <a:pt x="810" y="77"/>
                  </a:lnTo>
                  <a:lnTo>
                    <a:pt x="837" y="68"/>
                  </a:lnTo>
                  <a:lnTo>
                    <a:pt x="863" y="57"/>
                  </a:lnTo>
                  <a:lnTo>
                    <a:pt x="890" y="45"/>
                  </a:lnTo>
                  <a:lnTo>
                    <a:pt x="915" y="32"/>
                  </a:lnTo>
                  <a:lnTo>
                    <a:pt x="938" y="19"/>
                  </a:lnTo>
                  <a:lnTo>
                    <a:pt x="961" y="5"/>
                  </a:lnTo>
                  <a:lnTo>
                    <a:pt x="961" y="5"/>
                  </a:lnTo>
                  <a:lnTo>
                    <a:pt x="964" y="3"/>
                  </a:lnTo>
                  <a:lnTo>
                    <a:pt x="969" y="1"/>
                  </a:lnTo>
                  <a:lnTo>
                    <a:pt x="974" y="0"/>
                  </a:lnTo>
                  <a:lnTo>
                    <a:pt x="979" y="1"/>
                  </a:lnTo>
                  <a:lnTo>
                    <a:pt x="983" y="3"/>
                  </a:lnTo>
                  <a:lnTo>
                    <a:pt x="988" y="5"/>
                  </a:lnTo>
                  <a:lnTo>
                    <a:pt x="992" y="9"/>
                  </a:lnTo>
                  <a:lnTo>
                    <a:pt x="995" y="12"/>
                  </a:lnTo>
                  <a:lnTo>
                    <a:pt x="995" y="12"/>
                  </a:lnTo>
                  <a:lnTo>
                    <a:pt x="998" y="17"/>
                  </a:lnTo>
                  <a:lnTo>
                    <a:pt x="999" y="22"/>
                  </a:lnTo>
                  <a:lnTo>
                    <a:pt x="999" y="26"/>
                  </a:lnTo>
                  <a:lnTo>
                    <a:pt x="999" y="31"/>
                  </a:lnTo>
                  <a:lnTo>
                    <a:pt x="998" y="35"/>
                  </a:lnTo>
                  <a:lnTo>
                    <a:pt x="995" y="39"/>
                  </a:lnTo>
                  <a:lnTo>
                    <a:pt x="992" y="43"/>
                  </a:lnTo>
                  <a:lnTo>
                    <a:pt x="988" y="47"/>
                  </a:lnTo>
                  <a:lnTo>
                    <a:pt x="988" y="47"/>
                  </a:lnTo>
                  <a:lnTo>
                    <a:pt x="964" y="62"/>
                  </a:lnTo>
                  <a:lnTo>
                    <a:pt x="939" y="76"/>
                  </a:lnTo>
                  <a:lnTo>
                    <a:pt x="912" y="89"/>
                  </a:lnTo>
                  <a:lnTo>
                    <a:pt x="885" y="102"/>
                  </a:lnTo>
                  <a:lnTo>
                    <a:pt x="858" y="113"/>
                  </a:lnTo>
                  <a:lnTo>
                    <a:pt x="828" y="125"/>
                  </a:lnTo>
                  <a:lnTo>
                    <a:pt x="798" y="134"/>
                  </a:lnTo>
                  <a:lnTo>
                    <a:pt x="767" y="143"/>
                  </a:lnTo>
                  <a:lnTo>
                    <a:pt x="735" y="151"/>
                  </a:lnTo>
                  <a:lnTo>
                    <a:pt x="703" y="158"/>
                  </a:lnTo>
                  <a:lnTo>
                    <a:pt x="670" y="164"/>
                  </a:lnTo>
                  <a:lnTo>
                    <a:pt x="637" y="169"/>
                  </a:lnTo>
                  <a:lnTo>
                    <a:pt x="604" y="172"/>
                  </a:lnTo>
                  <a:lnTo>
                    <a:pt x="569" y="175"/>
                  </a:lnTo>
                  <a:lnTo>
                    <a:pt x="535" y="177"/>
                  </a:lnTo>
                  <a:lnTo>
                    <a:pt x="499" y="177"/>
                  </a:lnTo>
                  <a:lnTo>
                    <a:pt x="499" y="1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8" name="Freeform 142"/>
            <p:cNvSpPr/>
            <p:nvPr/>
          </p:nvSpPr>
          <p:spPr bwMode="auto">
            <a:xfrm>
              <a:off x="6401994" y="5702281"/>
              <a:ext cx="85725" cy="414338"/>
            </a:xfrm>
            <a:custGeom>
              <a:avLst/>
              <a:gdLst>
                <a:gd name="T0" fmla="*/ 120 w 162"/>
                <a:gd name="T1" fmla="*/ 782 h 782"/>
                <a:gd name="T2" fmla="*/ 92 w 162"/>
                <a:gd name="T3" fmla="*/ 746 h 782"/>
                <a:gd name="T4" fmla="*/ 69 w 162"/>
                <a:gd name="T5" fmla="*/ 706 h 782"/>
                <a:gd name="T6" fmla="*/ 49 w 162"/>
                <a:gd name="T7" fmla="*/ 661 h 782"/>
                <a:gd name="T8" fmla="*/ 32 w 162"/>
                <a:gd name="T9" fmla="*/ 612 h 782"/>
                <a:gd name="T10" fmla="*/ 18 w 162"/>
                <a:gd name="T11" fmla="*/ 561 h 782"/>
                <a:gd name="T12" fmla="*/ 8 w 162"/>
                <a:gd name="T13" fmla="*/ 507 h 782"/>
                <a:gd name="T14" fmla="*/ 2 w 162"/>
                <a:gd name="T15" fmla="*/ 452 h 782"/>
                <a:gd name="T16" fmla="*/ 0 w 162"/>
                <a:gd name="T17" fmla="*/ 395 h 782"/>
                <a:gd name="T18" fmla="*/ 0 w 162"/>
                <a:gd name="T19" fmla="*/ 365 h 782"/>
                <a:gd name="T20" fmla="*/ 5 w 162"/>
                <a:gd name="T21" fmla="*/ 307 h 782"/>
                <a:gd name="T22" fmla="*/ 13 w 162"/>
                <a:gd name="T23" fmla="*/ 251 h 782"/>
                <a:gd name="T24" fmla="*/ 25 w 162"/>
                <a:gd name="T25" fmla="*/ 198 h 782"/>
                <a:gd name="T26" fmla="*/ 41 w 162"/>
                <a:gd name="T27" fmla="*/ 147 h 782"/>
                <a:gd name="T28" fmla="*/ 62 w 162"/>
                <a:gd name="T29" fmla="*/ 99 h 782"/>
                <a:gd name="T30" fmla="*/ 84 w 162"/>
                <a:gd name="T31" fmla="*/ 55 h 782"/>
                <a:gd name="T32" fmla="*/ 110 w 162"/>
                <a:gd name="T33" fmla="*/ 17 h 782"/>
                <a:gd name="T34" fmla="*/ 162 w 162"/>
                <a:gd name="T35" fmla="*/ 33 h 782"/>
                <a:gd name="T36" fmla="*/ 149 w 162"/>
                <a:gd name="T37" fmla="*/ 48 h 782"/>
                <a:gd name="T38" fmla="*/ 126 w 162"/>
                <a:gd name="T39" fmla="*/ 84 h 782"/>
                <a:gd name="T40" fmla="*/ 106 w 162"/>
                <a:gd name="T41" fmla="*/ 123 h 782"/>
                <a:gd name="T42" fmla="*/ 88 w 162"/>
                <a:gd name="T43" fmla="*/ 166 h 782"/>
                <a:gd name="T44" fmla="*/ 72 w 162"/>
                <a:gd name="T45" fmla="*/ 213 h 782"/>
                <a:gd name="T46" fmla="*/ 62 w 162"/>
                <a:gd name="T47" fmla="*/ 262 h 782"/>
                <a:gd name="T48" fmla="*/ 53 w 162"/>
                <a:gd name="T49" fmla="*/ 314 h 782"/>
                <a:gd name="T50" fmla="*/ 50 w 162"/>
                <a:gd name="T51" fmla="*/ 368 h 782"/>
                <a:gd name="T52" fmla="*/ 50 w 162"/>
                <a:gd name="T53" fmla="*/ 395 h 782"/>
                <a:gd name="T54" fmla="*/ 51 w 162"/>
                <a:gd name="T55" fmla="*/ 447 h 782"/>
                <a:gd name="T56" fmla="*/ 57 w 162"/>
                <a:gd name="T57" fmla="*/ 498 h 782"/>
                <a:gd name="T58" fmla="*/ 66 w 162"/>
                <a:gd name="T59" fmla="*/ 548 h 782"/>
                <a:gd name="T60" fmla="*/ 78 w 162"/>
                <a:gd name="T61" fmla="*/ 596 h 782"/>
                <a:gd name="T62" fmla="*/ 94 w 162"/>
                <a:gd name="T63" fmla="*/ 640 h 782"/>
                <a:gd name="T64" fmla="*/ 113 w 162"/>
                <a:gd name="T65" fmla="*/ 681 h 782"/>
                <a:gd name="T66" fmla="*/ 134 w 162"/>
                <a:gd name="T67" fmla="*/ 718 h 782"/>
                <a:gd name="T68" fmla="*/ 158 w 162"/>
                <a:gd name="T69" fmla="*/ 75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782">
                  <a:moveTo>
                    <a:pt x="120" y="782"/>
                  </a:moveTo>
                  <a:lnTo>
                    <a:pt x="120" y="782"/>
                  </a:lnTo>
                  <a:lnTo>
                    <a:pt x="106" y="765"/>
                  </a:lnTo>
                  <a:lnTo>
                    <a:pt x="92" y="746"/>
                  </a:lnTo>
                  <a:lnTo>
                    <a:pt x="81" y="726"/>
                  </a:lnTo>
                  <a:lnTo>
                    <a:pt x="69" y="706"/>
                  </a:lnTo>
                  <a:lnTo>
                    <a:pt x="58" y="683"/>
                  </a:lnTo>
                  <a:lnTo>
                    <a:pt x="49" y="661"/>
                  </a:lnTo>
                  <a:lnTo>
                    <a:pt x="39" y="637"/>
                  </a:lnTo>
                  <a:lnTo>
                    <a:pt x="32" y="612"/>
                  </a:lnTo>
                  <a:lnTo>
                    <a:pt x="24" y="587"/>
                  </a:lnTo>
                  <a:lnTo>
                    <a:pt x="18" y="561"/>
                  </a:lnTo>
                  <a:lnTo>
                    <a:pt x="12" y="534"/>
                  </a:lnTo>
                  <a:lnTo>
                    <a:pt x="8" y="507"/>
                  </a:lnTo>
                  <a:lnTo>
                    <a:pt x="5" y="479"/>
                  </a:lnTo>
                  <a:lnTo>
                    <a:pt x="2" y="452"/>
                  </a:lnTo>
                  <a:lnTo>
                    <a:pt x="0" y="423"/>
                  </a:lnTo>
                  <a:lnTo>
                    <a:pt x="0" y="395"/>
                  </a:lnTo>
                  <a:lnTo>
                    <a:pt x="0" y="395"/>
                  </a:lnTo>
                  <a:lnTo>
                    <a:pt x="0" y="365"/>
                  </a:lnTo>
                  <a:lnTo>
                    <a:pt x="2" y="336"/>
                  </a:lnTo>
                  <a:lnTo>
                    <a:pt x="5" y="307"/>
                  </a:lnTo>
                  <a:lnTo>
                    <a:pt x="8" y="279"/>
                  </a:lnTo>
                  <a:lnTo>
                    <a:pt x="13" y="251"/>
                  </a:lnTo>
                  <a:lnTo>
                    <a:pt x="19" y="224"/>
                  </a:lnTo>
                  <a:lnTo>
                    <a:pt x="25" y="198"/>
                  </a:lnTo>
                  <a:lnTo>
                    <a:pt x="33" y="172"/>
                  </a:lnTo>
                  <a:lnTo>
                    <a:pt x="41" y="147"/>
                  </a:lnTo>
                  <a:lnTo>
                    <a:pt x="51" y="122"/>
                  </a:lnTo>
                  <a:lnTo>
                    <a:pt x="62" y="99"/>
                  </a:lnTo>
                  <a:lnTo>
                    <a:pt x="72" y="77"/>
                  </a:lnTo>
                  <a:lnTo>
                    <a:pt x="84" y="55"/>
                  </a:lnTo>
                  <a:lnTo>
                    <a:pt x="97" y="36"/>
                  </a:lnTo>
                  <a:lnTo>
                    <a:pt x="110" y="17"/>
                  </a:lnTo>
                  <a:lnTo>
                    <a:pt x="125" y="0"/>
                  </a:lnTo>
                  <a:lnTo>
                    <a:pt x="162" y="33"/>
                  </a:lnTo>
                  <a:lnTo>
                    <a:pt x="162" y="33"/>
                  </a:lnTo>
                  <a:lnTo>
                    <a:pt x="149" y="48"/>
                  </a:lnTo>
                  <a:lnTo>
                    <a:pt x="138" y="65"/>
                  </a:lnTo>
                  <a:lnTo>
                    <a:pt x="126" y="84"/>
                  </a:lnTo>
                  <a:lnTo>
                    <a:pt x="115" y="103"/>
                  </a:lnTo>
                  <a:lnTo>
                    <a:pt x="106" y="123"/>
                  </a:lnTo>
                  <a:lnTo>
                    <a:pt x="96" y="144"/>
                  </a:lnTo>
                  <a:lnTo>
                    <a:pt x="88" y="166"/>
                  </a:lnTo>
                  <a:lnTo>
                    <a:pt x="79" y="189"/>
                  </a:lnTo>
                  <a:lnTo>
                    <a:pt x="72" y="213"/>
                  </a:lnTo>
                  <a:lnTo>
                    <a:pt x="66" y="237"/>
                  </a:lnTo>
                  <a:lnTo>
                    <a:pt x="62" y="262"/>
                  </a:lnTo>
                  <a:lnTo>
                    <a:pt x="57" y="288"/>
                  </a:lnTo>
                  <a:lnTo>
                    <a:pt x="53" y="314"/>
                  </a:lnTo>
                  <a:lnTo>
                    <a:pt x="51" y="340"/>
                  </a:lnTo>
                  <a:lnTo>
                    <a:pt x="50" y="368"/>
                  </a:lnTo>
                  <a:lnTo>
                    <a:pt x="50" y="395"/>
                  </a:lnTo>
                  <a:lnTo>
                    <a:pt x="50" y="395"/>
                  </a:lnTo>
                  <a:lnTo>
                    <a:pt x="50" y="421"/>
                  </a:lnTo>
                  <a:lnTo>
                    <a:pt x="51" y="447"/>
                  </a:lnTo>
                  <a:lnTo>
                    <a:pt x="53" y="473"/>
                  </a:lnTo>
                  <a:lnTo>
                    <a:pt x="57" y="498"/>
                  </a:lnTo>
                  <a:lnTo>
                    <a:pt x="60" y="523"/>
                  </a:lnTo>
                  <a:lnTo>
                    <a:pt x="66" y="548"/>
                  </a:lnTo>
                  <a:lnTo>
                    <a:pt x="71" y="572"/>
                  </a:lnTo>
                  <a:lnTo>
                    <a:pt x="78" y="596"/>
                  </a:lnTo>
                  <a:lnTo>
                    <a:pt x="85" y="618"/>
                  </a:lnTo>
                  <a:lnTo>
                    <a:pt x="94" y="640"/>
                  </a:lnTo>
                  <a:lnTo>
                    <a:pt x="103" y="661"/>
                  </a:lnTo>
                  <a:lnTo>
                    <a:pt x="113" y="681"/>
                  </a:lnTo>
                  <a:lnTo>
                    <a:pt x="122" y="700"/>
                  </a:lnTo>
                  <a:lnTo>
                    <a:pt x="134" y="718"/>
                  </a:lnTo>
                  <a:lnTo>
                    <a:pt x="146" y="735"/>
                  </a:lnTo>
                  <a:lnTo>
                    <a:pt x="158" y="751"/>
                  </a:lnTo>
                  <a:lnTo>
                    <a:pt x="120"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9" name="Rectangle 143"/>
            <p:cNvSpPr>
              <a:spLocks noChangeArrowheads="1"/>
            </p:cNvSpPr>
            <p:nvPr/>
          </p:nvSpPr>
          <p:spPr bwMode="auto">
            <a:xfrm>
              <a:off x="6301981" y="5657831"/>
              <a:ext cx="26988" cy="5064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0" name="Freeform 144"/>
            <p:cNvSpPr/>
            <p:nvPr/>
          </p:nvSpPr>
          <p:spPr bwMode="auto">
            <a:xfrm>
              <a:off x="6419456" y="5986444"/>
              <a:ext cx="285750" cy="284163"/>
            </a:xfrm>
            <a:custGeom>
              <a:avLst/>
              <a:gdLst>
                <a:gd name="T0" fmla="*/ 460 w 538"/>
                <a:gd name="T1" fmla="*/ 460 h 538"/>
                <a:gd name="T2" fmla="*/ 417 w 538"/>
                <a:gd name="T3" fmla="*/ 494 h 538"/>
                <a:gd name="T4" fmla="*/ 371 w 538"/>
                <a:gd name="T5" fmla="*/ 519 h 538"/>
                <a:gd name="T6" fmla="*/ 321 w 538"/>
                <a:gd name="T7" fmla="*/ 534 h 538"/>
                <a:gd name="T8" fmla="*/ 269 w 538"/>
                <a:gd name="T9" fmla="*/ 538 h 538"/>
                <a:gd name="T10" fmla="*/ 218 w 538"/>
                <a:gd name="T11" fmla="*/ 534 h 538"/>
                <a:gd name="T12" fmla="*/ 168 w 538"/>
                <a:gd name="T13" fmla="*/ 519 h 538"/>
                <a:gd name="T14" fmla="*/ 121 w 538"/>
                <a:gd name="T15" fmla="*/ 494 h 538"/>
                <a:gd name="T16" fmla="*/ 79 w 538"/>
                <a:gd name="T17" fmla="*/ 460 h 538"/>
                <a:gd name="T18" fmla="*/ 61 w 538"/>
                <a:gd name="T19" fmla="*/ 440 h 538"/>
                <a:gd name="T20" fmla="*/ 31 w 538"/>
                <a:gd name="T21" fmla="*/ 395 h 538"/>
                <a:gd name="T22" fmla="*/ 11 w 538"/>
                <a:gd name="T23" fmla="*/ 346 h 538"/>
                <a:gd name="T24" fmla="*/ 1 w 538"/>
                <a:gd name="T25" fmla="*/ 296 h 538"/>
                <a:gd name="T26" fmla="*/ 1 w 538"/>
                <a:gd name="T27" fmla="*/ 244 h 538"/>
                <a:gd name="T28" fmla="*/ 11 w 538"/>
                <a:gd name="T29" fmla="*/ 193 h 538"/>
                <a:gd name="T30" fmla="*/ 31 w 538"/>
                <a:gd name="T31" fmla="*/ 145 h 538"/>
                <a:gd name="T32" fmla="*/ 61 w 538"/>
                <a:gd name="T33" fmla="*/ 100 h 538"/>
                <a:gd name="T34" fmla="*/ 79 w 538"/>
                <a:gd name="T35" fmla="*/ 80 h 538"/>
                <a:gd name="T36" fmla="*/ 121 w 538"/>
                <a:gd name="T37" fmla="*/ 46 h 538"/>
                <a:gd name="T38" fmla="*/ 168 w 538"/>
                <a:gd name="T39" fmla="*/ 21 h 538"/>
                <a:gd name="T40" fmla="*/ 218 w 538"/>
                <a:gd name="T41" fmla="*/ 5 h 538"/>
                <a:gd name="T42" fmla="*/ 269 w 538"/>
                <a:gd name="T43" fmla="*/ 0 h 538"/>
                <a:gd name="T44" fmla="*/ 321 w 538"/>
                <a:gd name="T45" fmla="*/ 5 h 538"/>
                <a:gd name="T46" fmla="*/ 371 w 538"/>
                <a:gd name="T47" fmla="*/ 21 h 538"/>
                <a:gd name="T48" fmla="*/ 417 w 538"/>
                <a:gd name="T49" fmla="*/ 46 h 538"/>
                <a:gd name="T50" fmla="*/ 460 w 538"/>
                <a:gd name="T51" fmla="*/ 80 h 538"/>
                <a:gd name="T52" fmla="*/ 478 w 538"/>
                <a:gd name="T53" fmla="*/ 100 h 538"/>
                <a:gd name="T54" fmla="*/ 507 w 538"/>
                <a:gd name="T55" fmla="*/ 145 h 538"/>
                <a:gd name="T56" fmla="*/ 527 w 538"/>
                <a:gd name="T57" fmla="*/ 193 h 538"/>
                <a:gd name="T58" fmla="*/ 537 w 538"/>
                <a:gd name="T59" fmla="*/ 244 h 538"/>
                <a:gd name="T60" fmla="*/ 537 w 538"/>
                <a:gd name="T61" fmla="*/ 296 h 538"/>
                <a:gd name="T62" fmla="*/ 527 w 538"/>
                <a:gd name="T63" fmla="*/ 346 h 538"/>
                <a:gd name="T64" fmla="*/ 507 w 538"/>
                <a:gd name="T65" fmla="*/ 395 h 538"/>
                <a:gd name="T66" fmla="*/ 478 w 538"/>
                <a:gd name="T67" fmla="*/ 440 h 538"/>
                <a:gd name="T68" fmla="*/ 460 w 538"/>
                <a:gd name="T69" fmla="*/ 46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8" h="538">
                  <a:moveTo>
                    <a:pt x="460" y="460"/>
                  </a:moveTo>
                  <a:lnTo>
                    <a:pt x="460" y="460"/>
                  </a:lnTo>
                  <a:lnTo>
                    <a:pt x="438" y="479"/>
                  </a:lnTo>
                  <a:lnTo>
                    <a:pt x="417" y="494"/>
                  </a:lnTo>
                  <a:lnTo>
                    <a:pt x="394" y="507"/>
                  </a:lnTo>
                  <a:lnTo>
                    <a:pt x="371" y="519"/>
                  </a:lnTo>
                  <a:lnTo>
                    <a:pt x="346" y="528"/>
                  </a:lnTo>
                  <a:lnTo>
                    <a:pt x="321" y="534"/>
                  </a:lnTo>
                  <a:lnTo>
                    <a:pt x="295" y="537"/>
                  </a:lnTo>
                  <a:lnTo>
                    <a:pt x="269" y="538"/>
                  </a:lnTo>
                  <a:lnTo>
                    <a:pt x="244" y="537"/>
                  </a:lnTo>
                  <a:lnTo>
                    <a:pt x="218" y="534"/>
                  </a:lnTo>
                  <a:lnTo>
                    <a:pt x="193" y="528"/>
                  </a:lnTo>
                  <a:lnTo>
                    <a:pt x="168" y="519"/>
                  </a:lnTo>
                  <a:lnTo>
                    <a:pt x="144" y="507"/>
                  </a:lnTo>
                  <a:lnTo>
                    <a:pt x="121" y="494"/>
                  </a:lnTo>
                  <a:lnTo>
                    <a:pt x="99" y="479"/>
                  </a:lnTo>
                  <a:lnTo>
                    <a:pt x="79" y="460"/>
                  </a:lnTo>
                  <a:lnTo>
                    <a:pt x="79" y="460"/>
                  </a:lnTo>
                  <a:lnTo>
                    <a:pt x="61" y="440"/>
                  </a:lnTo>
                  <a:lnTo>
                    <a:pt x="44" y="417"/>
                  </a:lnTo>
                  <a:lnTo>
                    <a:pt x="31" y="395"/>
                  </a:lnTo>
                  <a:lnTo>
                    <a:pt x="19" y="371"/>
                  </a:lnTo>
                  <a:lnTo>
                    <a:pt x="11" y="346"/>
                  </a:lnTo>
                  <a:lnTo>
                    <a:pt x="5" y="321"/>
                  </a:lnTo>
                  <a:lnTo>
                    <a:pt x="1" y="296"/>
                  </a:lnTo>
                  <a:lnTo>
                    <a:pt x="0" y="270"/>
                  </a:lnTo>
                  <a:lnTo>
                    <a:pt x="1" y="244"/>
                  </a:lnTo>
                  <a:lnTo>
                    <a:pt x="5" y="219"/>
                  </a:lnTo>
                  <a:lnTo>
                    <a:pt x="11" y="193"/>
                  </a:lnTo>
                  <a:lnTo>
                    <a:pt x="19" y="169"/>
                  </a:lnTo>
                  <a:lnTo>
                    <a:pt x="31" y="145"/>
                  </a:lnTo>
                  <a:lnTo>
                    <a:pt x="44" y="122"/>
                  </a:lnTo>
                  <a:lnTo>
                    <a:pt x="61" y="100"/>
                  </a:lnTo>
                  <a:lnTo>
                    <a:pt x="79" y="80"/>
                  </a:lnTo>
                  <a:lnTo>
                    <a:pt x="79" y="80"/>
                  </a:lnTo>
                  <a:lnTo>
                    <a:pt x="99" y="61"/>
                  </a:lnTo>
                  <a:lnTo>
                    <a:pt x="121" y="46"/>
                  </a:lnTo>
                  <a:lnTo>
                    <a:pt x="144" y="31"/>
                  </a:lnTo>
                  <a:lnTo>
                    <a:pt x="168" y="21"/>
                  </a:lnTo>
                  <a:lnTo>
                    <a:pt x="193" y="12"/>
                  </a:lnTo>
                  <a:lnTo>
                    <a:pt x="218" y="5"/>
                  </a:lnTo>
                  <a:lnTo>
                    <a:pt x="244" y="2"/>
                  </a:lnTo>
                  <a:lnTo>
                    <a:pt x="269" y="0"/>
                  </a:lnTo>
                  <a:lnTo>
                    <a:pt x="295" y="2"/>
                  </a:lnTo>
                  <a:lnTo>
                    <a:pt x="321" y="5"/>
                  </a:lnTo>
                  <a:lnTo>
                    <a:pt x="346" y="12"/>
                  </a:lnTo>
                  <a:lnTo>
                    <a:pt x="371" y="21"/>
                  </a:lnTo>
                  <a:lnTo>
                    <a:pt x="394" y="31"/>
                  </a:lnTo>
                  <a:lnTo>
                    <a:pt x="417" y="46"/>
                  </a:lnTo>
                  <a:lnTo>
                    <a:pt x="438" y="61"/>
                  </a:lnTo>
                  <a:lnTo>
                    <a:pt x="460" y="80"/>
                  </a:lnTo>
                  <a:lnTo>
                    <a:pt x="460" y="80"/>
                  </a:lnTo>
                  <a:lnTo>
                    <a:pt x="478" y="100"/>
                  </a:lnTo>
                  <a:lnTo>
                    <a:pt x="494" y="122"/>
                  </a:lnTo>
                  <a:lnTo>
                    <a:pt x="507" y="145"/>
                  </a:lnTo>
                  <a:lnTo>
                    <a:pt x="518" y="169"/>
                  </a:lnTo>
                  <a:lnTo>
                    <a:pt x="527" y="193"/>
                  </a:lnTo>
                  <a:lnTo>
                    <a:pt x="533" y="219"/>
                  </a:lnTo>
                  <a:lnTo>
                    <a:pt x="537" y="244"/>
                  </a:lnTo>
                  <a:lnTo>
                    <a:pt x="538" y="270"/>
                  </a:lnTo>
                  <a:lnTo>
                    <a:pt x="537" y="296"/>
                  </a:lnTo>
                  <a:lnTo>
                    <a:pt x="533" y="321"/>
                  </a:lnTo>
                  <a:lnTo>
                    <a:pt x="527" y="346"/>
                  </a:lnTo>
                  <a:lnTo>
                    <a:pt x="518" y="371"/>
                  </a:lnTo>
                  <a:lnTo>
                    <a:pt x="507" y="395"/>
                  </a:lnTo>
                  <a:lnTo>
                    <a:pt x="494" y="417"/>
                  </a:lnTo>
                  <a:lnTo>
                    <a:pt x="478" y="440"/>
                  </a:lnTo>
                  <a:lnTo>
                    <a:pt x="460" y="460"/>
                  </a:lnTo>
                  <a:lnTo>
                    <a:pt x="460" y="4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1" name="Freeform 145"/>
            <p:cNvSpPr>
              <a:spLocks noEditPoints="1"/>
            </p:cNvSpPr>
            <p:nvPr/>
          </p:nvSpPr>
          <p:spPr bwMode="auto">
            <a:xfrm>
              <a:off x="6406756" y="5973744"/>
              <a:ext cx="311150" cy="311150"/>
            </a:xfrm>
            <a:custGeom>
              <a:avLst/>
              <a:gdLst>
                <a:gd name="T0" fmla="*/ 279 w 588"/>
                <a:gd name="T1" fmla="*/ 588 h 588"/>
                <a:gd name="T2" fmla="*/ 208 w 588"/>
                <a:gd name="T3" fmla="*/ 576 h 588"/>
                <a:gd name="T4" fmla="*/ 131 w 588"/>
                <a:gd name="T5" fmla="*/ 540 h 588"/>
                <a:gd name="T6" fmla="*/ 86 w 588"/>
                <a:gd name="T7" fmla="*/ 503 h 588"/>
                <a:gd name="T8" fmla="*/ 67 w 588"/>
                <a:gd name="T9" fmla="*/ 481 h 588"/>
                <a:gd name="T10" fmla="*/ 23 w 588"/>
                <a:gd name="T11" fmla="*/ 408 h 588"/>
                <a:gd name="T12" fmla="*/ 2 w 588"/>
                <a:gd name="T13" fmla="*/ 323 h 588"/>
                <a:gd name="T14" fmla="*/ 0 w 588"/>
                <a:gd name="T15" fmla="*/ 295 h 588"/>
                <a:gd name="T16" fmla="*/ 6 w 588"/>
                <a:gd name="T17" fmla="*/ 237 h 588"/>
                <a:gd name="T18" fmla="*/ 35 w 588"/>
                <a:gd name="T19" fmla="*/ 156 h 588"/>
                <a:gd name="T20" fmla="*/ 76 w 588"/>
                <a:gd name="T21" fmla="*/ 98 h 588"/>
                <a:gd name="T22" fmla="*/ 97 w 588"/>
                <a:gd name="T23" fmla="*/ 76 h 588"/>
                <a:gd name="T24" fmla="*/ 156 w 588"/>
                <a:gd name="T25" fmla="*/ 35 h 588"/>
                <a:gd name="T26" fmla="*/ 237 w 588"/>
                <a:gd name="T27" fmla="*/ 6 h 588"/>
                <a:gd name="T28" fmla="*/ 294 w 588"/>
                <a:gd name="T29" fmla="*/ 0 h 588"/>
                <a:gd name="T30" fmla="*/ 323 w 588"/>
                <a:gd name="T31" fmla="*/ 3 h 588"/>
                <a:gd name="T32" fmla="*/ 406 w 588"/>
                <a:gd name="T33" fmla="*/ 23 h 588"/>
                <a:gd name="T34" fmla="*/ 480 w 588"/>
                <a:gd name="T35" fmla="*/ 67 h 588"/>
                <a:gd name="T36" fmla="*/ 501 w 588"/>
                <a:gd name="T37" fmla="*/ 87 h 588"/>
                <a:gd name="T38" fmla="*/ 531 w 588"/>
                <a:gd name="T39" fmla="*/ 120 h 588"/>
                <a:gd name="T40" fmla="*/ 555 w 588"/>
                <a:gd name="T41" fmla="*/ 158 h 588"/>
                <a:gd name="T42" fmla="*/ 582 w 588"/>
                <a:gd name="T43" fmla="*/ 239 h 588"/>
                <a:gd name="T44" fmla="*/ 587 w 588"/>
                <a:gd name="T45" fmla="*/ 323 h 588"/>
                <a:gd name="T46" fmla="*/ 567 w 588"/>
                <a:gd name="T47" fmla="*/ 405 h 588"/>
                <a:gd name="T48" fmla="*/ 539 w 588"/>
                <a:gd name="T49" fmla="*/ 456 h 588"/>
                <a:gd name="T50" fmla="*/ 512 w 588"/>
                <a:gd name="T51" fmla="*/ 492 h 588"/>
                <a:gd name="T52" fmla="*/ 491 w 588"/>
                <a:gd name="T53" fmla="*/ 512 h 588"/>
                <a:gd name="T54" fmla="*/ 432 w 588"/>
                <a:gd name="T55" fmla="*/ 554 h 588"/>
                <a:gd name="T56" fmla="*/ 352 w 588"/>
                <a:gd name="T57" fmla="*/ 584 h 588"/>
                <a:gd name="T58" fmla="*/ 294 w 588"/>
                <a:gd name="T59" fmla="*/ 588 h 588"/>
                <a:gd name="T60" fmla="*/ 294 w 588"/>
                <a:gd name="T61" fmla="*/ 50 h 588"/>
                <a:gd name="T62" fmla="*/ 224 w 588"/>
                <a:gd name="T63" fmla="*/ 61 h 588"/>
                <a:gd name="T64" fmla="*/ 158 w 588"/>
                <a:gd name="T65" fmla="*/ 92 h 588"/>
                <a:gd name="T66" fmla="*/ 121 w 588"/>
                <a:gd name="T67" fmla="*/ 123 h 588"/>
                <a:gd name="T68" fmla="*/ 79 w 588"/>
                <a:gd name="T69" fmla="*/ 180 h 588"/>
                <a:gd name="T70" fmla="*/ 55 w 588"/>
                <a:gd name="T71" fmla="*/ 246 h 588"/>
                <a:gd name="T72" fmla="*/ 50 w 588"/>
                <a:gd name="T73" fmla="*/ 295 h 588"/>
                <a:gd name="T74" fmla="*/ 61 w 588"/>
                <a:gd name="T75" fmla="*/ 366 h 588"/>
                <a:gd name="T76" fmla="*/ 91 w 588"/>
                <a:gd name="T77" fmla="*/ 430 h 588"/>
                <a:gd name="T78" fmla="*/ 121 w 588"/>
                <a:gd name="T79" fmla="*/ 467 h 588"/>
                <a:gd name="T80" fmla="*/ 180 w 588"/>
                <a:gd name="T81" fmla="*/ 510 h 588"/>
                <a:gd name="T82" fmla="*/ 246 w 588"/>
                <a:gd name="T83" fmla="*/ 534 h 588"/>
                <a:gd name="T84" fmla="*/ 294 w 588"/>
                <a:gd name="T85" fmla="*/ 538 h 588"/>
                <a:gd name="T86" fmla="*/ 365 w 588"/>
                <a:gd name="T87" fmla="*/ 529 h 588"/>
                <a:gd name="T88" fmla="*/ 429 w 588"/>
                <a:gd name="T89" fmla="*/ 498 h 588"/>
                <a:gd name="T90" fmla="*/ 467 w 588"/>
                <a:gd name="T91" fmla="*/ 467 h 588"/>
                <a:gd name="T92" fmla="*/ 510 w 588"/>
                <a:gd name="T93" fmla="*/ 408 h 588"/>
                <a:gd name="T94" fmla="*/ 533 w 588"/>
                <a:gd name="T95" fmla="*/ 341 h 588"/>
                <a:gd name="T96" fmla="*/ 537 w 588"/>
                <a:gd name="T97" fmla="*/ 271 h 588"/>
                <a:gd name="T98" fmla="*/ 520 w 588"/>
                <a:gd name="T99" fmla="*/ 202 h 588"/>
                <a:gd name="T100" fmla="*/ 484 w 588"/>
                <a:gd name="T101" fmla="*/ 141 h 588"/>
                <a:gd name="T102" fmla="*/ 449 w 588"/>
                <a:gd name="T103" fmla="*/ 106 h 588"/>
                <a:gd name="T104" fmla="*/ 387 w 588"/>
                <a:gd name="T105" fmla="*/ 69 h 588"/>
                <a:gd name="T106" fmla="*/ 319 w 588"/>
                <a:gd name="T107" fmla="*/ 52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8" h="588">
                  <a:moveTo>
                    <a:pt x="294" y="588"/>
                  </a:moveTo>
                  <a:lnTo>
                    <a:pt x="294" y="588"/>
                  </a:lnTo>
                  <a:lnTo>
                    <a:pt x="279" y="588"/>
                  </a:lnTo>
                  <a:lnTo>
                    <a:pt x="265" y="587"/>
                  </a:lnTo>
                  <a:lnTo>
                    <a:pt x="237" y="584"/>
                  </a:lnTo>
                  <a:lnTo>
                    <a:pt x="208" y="576"/>
                  </a:lnTo>
                  <a:lnTo>
                    <a:pt x="182" y="567"/>
                  </a:lnTo>
                  <a:lnTo>
                    <a:pt x="156" y="554"/>
                  </a:lnTo>
                  <a:lnTo>
                    <a:pt x="131" y="540"/>
                  </a:lnTo>
                  <a:lnTo>
                    <a:pt x="108" y="522"/>
                  </a:lnTo>
                  <a:lnTo>
                    <a:pt x="97" y="512"/>
                  </a:lnTo>
                  <a:lnTo>
                    <a:pt x="86" y="503"/>
                  </a:lnTo>
                  <a:lnTo>
                    <a:pt x="86" y="503"/>
                  </a:lnTo>
                  <a:lnTo>
                    <a:pt x="76" y="492"/>
                  </a:lnTo>
                  <a:lnTo>
                    <a:pt x="67" y="481"/>
                  </a:lnTo>
                  <a:lnTo>
                    <a:pt x="49" y="458"/>
                  </a:lnTo>
                  <a:lnTo>
                    <a:pt x="35" y="433"/>
                  </a:lnTo>
                  <a:lnTo>
                    <a:pt x="23" y="408"/>
                  </a:lnTo>
                  <a:lnTo>
                    <a:pt x="12" y="380"/>
                  </a:lnTo>
                  <a:lnTo>
                    <a:pt x="6" y="353"/>
                  </a:lnTo>
                  <a:lnTo>
                    <a:pt x="2" y="323"/>
                  </a:lnTo>
                  <a:lnTo>
                    <a:pt x="0" y="309"/>
                  </a:lnTo>
                  <a:lnTo>
                    <a:pt x="0" y="295"/>
                  </a:lnTo>
                  <a:lnTo>
                    <a:pt x="0" y="295"/>
                  </a:lnTo>
                  <a:lnTo>
                    <a:pt x="0" y="281"/>
                  </a:lnTo>
                  <a:lnTo>
                    <a:pt x="2" y="265"/>
                  </a:lnTo>
                  <a:lnTo>
                    <a:pt x="6" y="237"/>
                  </a:lnTo>
                  <a:lnTo>
                    <a:pt x="12" y="209"/>
                  </a:lnTo>
                  <a:lnTo>
                    <a:pt x="23" y="182"/>
                  </a:lnTo>
                  <a:lnTo>
                    <a:pt x="35" y="156"/>
                  </a:lnTo>
                  <a:lnTo>
                    <a:pt x="49" y="132"/>
                  </a:lnTo>
                  <a:lnTo>
                    <a:pt x="67" y="109"/>
                  </a:lnTo>
                  <a:lnTo>
                    <a:pt x="76" y="98"/>
                  </a:lnTo>
                  <a:lnTo>
                    <a:pt x="86" y="87"/>
                  </a:lnTo>
                  <a:lnTo>
                    <a:pt x="86" y="87"/>
                  </a:lnTo>
                  <a:lnTo>
                    <a:pt x="97" y="76"/>
                  </a:lnTo>
                  <a:lnTo>
                    <a:pt x="108" y="67"/>
                  </a:lnTo>
                  <a:lnTo>
                    <a:pt x="131" y="50"/>
                  </a:lnTo>
                  <a:lnTo>
                    <a:pt x="156" y="35"/>
                  </a:lnTo>
                  <a:lnTo>
                    <a:pt x="182" y="23"/>
                  </a:lnTo>
                  <a:lnTo>
                    <a:pt x="208" y="14"/>
                  </a:lnTo>
                  <a:lnTo>
                    <a:pt x="237" y="6"/>
                  </a:lnTo>
                  <a:lnTo>
                    <a:pt x="265" y="3"/>
                  </a:lnTo>
                  <a:lnTo>
                    <a:pt x="279" y="2"/>
                  </a:lnTo>
                  <a:lnTo>
                    <a:pt x="294" y="0"/>
                  </a:lnTo>
                  <a:lnTo>
                    <a:pt x="294" y="0"/>
                  </a:lnTo>
                  <a:lnTo>
                    <a:pt x="309" y="2"/>
                  </a:lnTo>
                  <a:lnTo>
                    <a:pt x="323" y="3"/>
                  </a:lnTo>
                  <a:lnTo>
                    <a:pt x="352" y="6"/>
                  </a:lnTo>
                  <a:lnTo>
                    <a:pt x="380" y="14"/>
                  </a:lnTo>
                  <a:lnTo>
                    <a:pt x="406" y="23"/>
                  </a:lnTo>
                  <a:lnTo>
                    <a:pt x="432" y="35"/>
                  </a:lnTo>
                  <a:lnTo>
                    <a:pt x="457" y="50"/>
                  </a:lnTo>
                  <a:lnTo>
                    <a:pt x="480" y="67"/>
                  </a:lnTo>
                  <a:lnTo>
                    <a:pt x="491" y="76"/>
                  </a:lnTo>
                  <a:lnTo>
                    <a:pt x="501" y="87"/>
                  </a:lnTo>
                  <a:lnTo>
                    <a:pt x="501" y="87"/>
                  </a:lnTo>
                  <a:lnTo>
                    <a:pt x="512" y="98"/>
                  </a:lnTo>
                  <a:lnTo>
                    <a:pt x="522" y="110"/>
                  </a:lnTo>
                  <a:lnTo>
                    <a:pt x="531" y="120"/>
                  </a:lnTo>
                  <a:lnTo>
                    <a:pt x="539" y="133"/>
                  </a:lnTo>
                  <a:lnTo>
                    <a:pt x="548" y="145"/>
                  </a:lnTo>
                  <a:lnTo>
                    <a:pt x="555" y="158"/>
                  </a:lnTo>
                  <a:lnTo>
                    <a:pt x="567" y="185"/>
                  </a:lnTo>
                  <a:lnTo>
                    <a:pt x="576" y="211"/>
                  </a:lnTo>
                  <a:lnTo>
                    <a:pt x="582" y="239"/>
                  </a:lnTo>
                  <a:lnTo>
                    <a:pt x="587" y="266"/>
                  </a:lnTo>
                  <a:lnTo>
                    <a:pt x="588" y="295"/>
                  </a:lnTo>
                  <a:lnTo>
                    <a:pt x="587" y="323"/>
                  </a:lnTo>
                  <a:lnTo>
                    <a:pt x="582" y="351"/>
                  </a:lnTo>
                  <a:lnTo>
                    <a:pt x="576" y="378"/>
                  </a:lnTo>
                  <a:lnTo>
                    <a:pt x="567" y="405"/>
                  </a:lnTo>
                  <a:lnTo>
                    <a:pt x="555" y="432"/>
                  </a:lnTo>
                  <a:lnTo>
                    <a:pt x="548" y="445"/>
                  </a:lnTo>
                  <a:lnTo>
                    <a:pt x="539" y="456"/>
                  </a:lnTo>
                  <a:lnTo>
                    <a:pt x="531" y="468"/>
                  </a:lnTo>
                  <a:lnTo>
                    <a:pt x="522" y="480"/>
                  </a:lnTo>
                  <a:lnTo>
                    <a:pt x="512" y="492"/>
                  </a:lnTo>
                  <a:lnTo>
                    <a:pt x="501" y="503"/>
                  </a:lnTo>
                  <a:lnTo>
                    <a:pt x="501" y="503"/>
                  </a:lnTo>
                  <a:lnTo>
                    <a:pt x="491" y="512"/>
                  </a:lnTo>
                  <a:lnTo>
                    <a:pt x="480" y="522"/>
                  </a:lnTo>
                  <a:lnTo>
                    <a:pt x="457" y="540"/>
                  </a:lnTo>
                  <a:lnTo>
                    <a:pt x="432" y="554"/>
                  </a:lnTo>
                  <a:lnTo>
                    <a:pt x="406" y="567"/>
                  </a:lnTo>
                  <a:lnTo>
                    <a:pt x="380" y="576"/>
                  </a:lnTo>
                  <a:lnTo>
                    <a:pt x="352" y="584"/>
                  </a:lnTo>
                  <a:lnTo>
                    <a:pt x="323" y="587"/>
                  </a:lnTo>
                  <a:lnTo>
                    <a:pt x="309" y="588"/>
                  </a:lnTo>
                  <a:lnTo>
                    <a:pt x="294" y="588"/>
                  </a:lnTo>
                  <a:lnTo>
                    <a:pt x="294" y="588"/>
                  </a:lnTo>
                  <a:close/>
                  <a:moveTo>
                    <a:pt x="294" y="50"/>
                  </a:moveTo>
                  <a:lnTo>
                    <a:pt x="294" y="50"/>
                  </a:lnTo>
                  <a:lnTo>
                    <a:pt x="270" y="52"/>
                  </a:lnTo>
                  <a:lnTo>
                    <a:pt x="246" y="55"/>
                  </a:lnTo>
                  <a:lnTo>
                    <a:pt x="224" y="61"/>
                  </a:lnTo>
                  <a:lnTo>
                    <a:pt x="201" y="69"/>
                  </a:lnTo>
                  <a:lnTo>
                    <a:pt x="180" y="79"/>
                  </a:lnTo>
                  <a:lnTo>
                    <a:pt x="158" y="92"/>
                  </a:lnTo>
                  <a:lnTo>
                    <a:pt x="139" y="106"/>
                  </a:lnTo>
                  <a:lnTo>
                    <a:pt x="121" y="123"/>
                  </a:lnTo>
                  <a:lnTo>
                    <a:pt x="121" y="123"/>
                  </a:lnTo>
                  <a:lnTo>
                    <a:pt x="105" y="141"/>
                  </a:lnTo>
                  <a:lnTo>
                    <a:pt x="91" y="160"/>
                  </a:lnTo>
                  <a:lnTo>
                    <a:pt x="79" y="180"/>
                  </a:lnTo>
                  <a:lnTo>
                    <a:pt x="68" y="201"/>
                  </a:lnTo>
                  <a:lnTo>
                    <a:pt x="61" y="224"/>
                  </a:lnTo>
                  <a:lnTo>
                    <a:pt x="55" y="246"/>
                  </a:lnTo>
                  <a:lnTo>
                    <a:pt x="51" y="270"/>
                  </a:lnTo>
                  <a:lnTo>
                    <a:pt x="50" y="295"/>
                  </a:lnTo>
                  <a:lnTo>
                    <a:pt x="50" y="295"/>
                  </a:lnTo>
                  <a:lnTo>
                    <a:pt x="51" y="319"/>
                  </a:lnTo>
                  <a:lnTo>
                    <a:pt x="55" y="342"/>
                  </a:lnTo>
                  <a:lnTo>
                    <a:pt x="61" y="366"/>
                  </a:lnTo>
                  <a:lnTo>
                    <a:pt x="68" y="389"/>
                  </a:lnTo>
                  <a:lnTo>
                    <a:pt x="79" y="410"/>
                  </a:lnTo>
                  <a:lnTo>
                    <a:pt x="91" y="430"/>
                  </a:lnTo>
                  <a:lnTo>
                    <a:pt x="105" y="449"/>
                  </a:lnTo>
                  <a:lnTo>
                    <a:pt x="121" y="467"/>
                  </a:lnTo>
                  <a:lnTo>
                    <a:pt x="121" y="467"/>
                  </a:lnTo>
                  <a:lnTo>
                    <a:pt x="139" y="484"/>
                  </a:lnTo>
                  <a:lnTo>
                    <a:pt x="158" y="498"/>
                  </a:lnTo>
                  <a:lnTo>
                    <a:pt x="180" y="510"/>
                  </a:lnTo>
                  <a:lnTo>
                    <a:pt x="201" y="521"/>
                  </a:lnTo>
                  <a:lnTo>
                    <a:pt x="224" y="529"/>
                  </a:lnTo>
                  <a:lnTo>
                    <a:pt x="246" y="534"/>
                  </a:lnTo>
                  <a:lnTo>
                    <a:pt x="270" y="537"/>
                  </a:lnTo>
                  <a:lnTo>
                    <a:pt x="294" y="538"/>
                  </a:lnTo>
                  <a:lnTo>
                    <a:pt x="294" y="538"/>
                  </a:lnTo>
                  <a:lnTo>
                    <a:pt x="319" y="537"/>
                  </a:lnTo>
                  <a:lnTo>
                    <a:pt x="342" y="534"/>
                  </a:lnTo>
                  <a:lnTo>
                    <a:pt x="365" y="529"/>
                  </a:lnTo>
                  <a:lnTo>
                    <a:pt x="387" y="521"/>
                  </a:lnTo>
                  <a:lnTo>
                    <a:pt x="409" y="510"/>
                  </a:lnTo>
                  <a:lnTo>
                    <a:pt x="429" y="498"/>
                  </a:lnTo>
                  <a:lnTo>
                    <a:pt x="449" y="484"/>
                  </a:lnTo>
                  <a:lnTo>
                    <a:pt x="467" y="467"/>
                  </a:lnTo>
                  <a:lnTo>
                    <a:pt x="467" y="467"/>
                  </a:lnTo>
                  <a:lnTo>
                    <a:pt x="484" y="449"/>
                  </a:lnTo>
                  <a:lnTo>
                    <a:pt x="498" y="429"/>
                  </a:lnTo>
                  <a:lnTo>
                    <a:pt x="510" y="408"/>
                  </a:lnTo>
                  <a:lnTo>
                    <a:pt x="520" y="386"/>
                  </a:lnTo>
                  <a:lnTo>
                    <a:pt x="527" y="364"/>
                  </a:lnTo>
                  <a:lnTo>
                    <a:pt x="533" y="341"/>
                  </a:lnTo>
                  <a:lnTo>
                    <a:pt x="537" y="319"/>
                  </a:lnTo>
                  <a:lnTo>
                    <a:pt x="538" y="295"/>
                  </a:lnTo>
                  <a:lnTo>
                    <a:pt x="537" y="271"/>
                  </a:lnTo>
                  <a:lnTo>
                    <a:pt x="533" y="249"/>
                  </a:lnTo>
                  <a:lnTo>
                    <a:pt x="527" y="225"/>
                  </a:lnTo>
                  <a:lnTo>
                    <a:pt x="520" y="202"/>
                  </a:lnTo>
                  <a:lnTo>
                    <a:pt x="510" y="181"/>
                  </a:lnTo>
                  <a:lnTo>
                    <a:pt x="498" y="161"/>
                  </a:lnTo>
                  <a:lnTo>
                    <a:pt x="484" y="141"/>
                  </a:lnTo>
                  <a:lnTo>
                    <a:pt x="467" y="123"/>
                  </a:lnTo>
                  <a:lnTo>
                    <a:pt x="467" y="123"/>
                  </a:lnTo>
                  <a:lnTo>
                    <a:pt x="449" y="106"/>
                  </a:lnTo>
                  <a:lnTo>
                    <a:pt x="429" y="92"/>
                  </a:lnTo>
                  <a:lnTo>
                    <a:pt x="409" y="79"/>
                  </a:lnTo>
                  <a:lnTo>
                    <a:pt x="387" y="69"/>
                  </a:lnTo>
                  <a:lnTo>
                    <a:pt x="365" y="61"/>
                  </a:lnTo>
                  <a:lnTo>
                    <a:pt x="342" y="55"/>
                  </a:lnTo>
                  <a:lnTo>
                    <a:pt x="319" y="52"/>
                  </a:lnTo>
                  <a:lnTo>
                    <a:pt x="294" y="50"/>
                  </a:lnTo>
                  <a:lnTo>
                    <a:pt x="29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2" name="Freeform 146"/>
            <p:cNvSpPr/>
            <p:nvPr/>
          </p:nvSpPr>
          <p:spPr bwMode="auto">
            <a:xfrm>
              <a:off x="6459144" y="6005494"/>
              <a:ext cx="30163" cy="30163"/>
            </a:xfrm>
            <a:custGeom>
              <a:avLst/>
              <a:gdLst>
                <a:gd name="T0" fmla="*/ 31 w 56"/>
                <a:gd name="T1" fmla="*/ 58 h 58"/>
                <a:gd name="T2" fmla="*/ 31 w 56"/>
                <a:gd name="T3" fmla="*/ 58 h 58"/>
                <a:gd name="T4" fmla="*/ 25 w 56"/>
                <a:gd name="T5" fmla="*/ 58 h 58"/>
                <a:gd name="T6" fmla="*/ 20 w 56"/>
                <a:gd name="T7" fmla="*/ 56 h 58"/>
                <a:gd name="T8" fmla="*/ 16 w 56"/>
                <a:gd name="T9" fmla="*/ 52 h 58"/>
                <a:gd name="T10" fmla="*/ 11 w 56"/>
                <a:gd name="T11" fmla="*/ 49 h 58"/>
                <a:gd name="T12" fmla="*/ 11 w 56"/>
                <a:gd name="T13" fmla="*/ 49 h 58"/>
                <a:gd name="T14" fmla="*/ 6 w 56"/>
                <a:gd name="T15" fmla="*/ 40 h 58"/>
                <a:gd name="T16" fmla="*/ 6 w 56"/>
                <a:gd name="T17" fmla="*/ 40 h 58"/>
                <a:gd name="T18" fmla="*/ 2 w 56"/>
                <a:gd name="T19" fmla="*/ 37 h 58"/>
                <a:gd name="T20" fmla="*/ 1 w 56"/>
                <a:gd name="T21" fmla="*/ 32 h 58"/>
                <a:gd name="T22" fmla="*/ 0 w 56"/>
                <a:gd name="T23" fmla="*/ 27 h 58"/>
                <a:gd name="T24" fmla="*/ 0 w 56"/>
                <a:gd name="T25" fmla="*/ 23 h 58"/>
                <a:gd name="T26" fmla="*/ 0 w 56"/>
                <a:gd name="T27" fmla="*/ 18 h 58"/>
                <a:gd name="T28" fmla="*/ 2 w 56"/>
                <a:gd name="T29" fmla="*/ 13 h 58"/>
                <a:gd name="T30" fmla="*/ 5 w 56"/>
                <a:gd name="T31" fmla="*/ 10 h 58"/>
                <a:gd name="T32" fmla="*/ 8 w 56"/>
                <a:gd name="T33" fmla="*/ 6 h 58"/>
                <a:gd name="T34" fmla="*/ 8 w 56"/>
                <a:gd name="T35" fmla="*/ 6 h 58"/>
                <a:gd name="T36" fmla="*/ 13 w 56"/>
                <a:gd name="T37" fmla="*/ 2 h 58"/>
                <a:gd name="T38" fmla="*/ 18 w 56"/>
                <a:gd name="T39" fmla="*/ 1 h 58"/>
                <a:gd name="T40" fmla="*/ 23 w 56"/>
                <a:gd name="T41" fmla="*/ 0 h 58"/>
                <a:gd name="T42" fmla="*/ 27 w 56"/>
                <a:gd name="T43" fmla="*/ 0 h 58"/>
                <a:gd name="T44" fmla="*/ 32 w 56"/>
                <a:gd name="T45" fmla="*/ 1 h 58"/>
                <a:gd name="T46" fmla="*/ 36 w 56"/>
                <a:gd name="T47" fmla="*/ 2 h 58"/>
                <a:gd name="T48" fmla="*/ 40 w 56"/>
                <a:gd name="T49" fmla="*/ 6 h 58"/>
                <a:gd name="T50" fmla="*/ 44 w 56"/>
                <a:gd name="T51" fmla="*/ 10 h 58"/>
                <a:gd name="T52" fmla="*/ 44 w 56"/>
                <a:gd name="T53" fmla="*/ 10 h 58"/>
                <a:gd name="T54" fmla="*/ 51 w 56"/>
                <a:gd name="T55" fmla="*/ 18 h 58"/>
                <a:gd name="T56" fmla="*/ 51 w 56"/>
                <a:gd name="T57" fmla="*/ 18 h 58"/>
                <a:gd name="T58" fmla="*/ 53 w 56"/>
                <a:gd name="T59" fmla="*/ 23 h 58"/>
                <a:gd name="T60" fmla="*/ 56 w 56"/>
                <a:gd name="T61" fmla="*/ 27 h 58"/>
                <a:gd name="T62" fmla="*/ 56 w 56"/>
                <a:gd name="T63" fmla="*/ 32 h 58"/>
                <a:gd name="T64" fmla="*/ 56 w 56"/>
                <a:gd name="T65" fmla="*/ 37 h 58"/>
                <a:gd name="T66" fmla="*/ 55 w 56"/>
                <a:gd name="T67" fmla="*/ 42 h 58"/>
                <a:gd name="T68" fmla="*/ 52 w 56"/>
                <a:gd name="T69" fmla="*/ 46 h 58"/>
                <a:gd name="T70" fmla="*/ 50 w 56"/>
                <a:gd name="T71" fmla="*/ 50 h 58"/>
                <a:gd name="T72" fmla="*/ 46 w 56"/>
                <a:gd name="T73" fmla="*/ 53 h 58"/>
                <a:gd name="T74" fmla="*/ 46 w 56"/>
                <a:gd name="T75" fmla="*/ 53 h 58"/>
                <a:gd name="T76" fmla="*/ 39 w 56"/>
                <a:gd name="T77" fmla="*/ 57 h 58"/>
                <a:gd name="T78" fmla="*/ 31 w 56"/>
                <a:gd name="T79" fmla="*/ 58 h 58"/>
                <a:gd name="T80" fmla="*/ 31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31" y="58"/>
                  </a:moveTo>
                  <a:lnTo>
                    <a:pt x="31" y="58"/>
                  </a:lnTo>
                  <a:lnTo>
                    <a:pt x="25" y="58"/>
                  </a:lnTo>
                  <a:lnTo>
                    <a:pt x="20" y="56"/>
                  </a:lnTo>
                  <a:lnTo>
                    <a:pt x="16" y="52"/>
                  </a:lnTo>
                  <a:lnTo>
                    <a:pt x="11" y="49"/>
                  </a:lnTo>
                  <a:lnTo>
                    <a:pt x="11" y="49"/>
                  </a:lnTo>
                  <a:lnTo>
                    <a:pt x="6" y="40"/>
                  </a:lnTo>
                  <a:lnTo>
                    <a:pt x="6" y="40"/>
                  </a:lnTo>
                  <a:lnTo>
                    <a:pt x="2" y="37"/>
                  </a:lnTo>
                  <a:lnTo>
                    <a:pt x="1" y="32"/>
                  </a:lnTo>
                  <a:lnTo>
                    <a:pt x="0" y="27"/>
                  </a:lnTo>
                  <a:lnTo>
                    <a:pt x="0" y="23"/>
                  </a:lnTo>
                  <a:lnTo>
                    <a:pt x="0" y="18"/>
                  </a:lnTo>
                  <a:lnTo>
                    <a:pt x="2" y="13"/>
                  </a:lnTo>
                  <a:lnTo>
                    <a:pt x="5" y="10"/>
                  </a:lnTo>
                  <a:lnTo>
                    <a:pt x="8" y="6"/>
                  </a:lnTo>
                  <a:lnTo>
                    <a:pt x="8" y="6"/>
                  </a:lnTo>
                  <a:lnTo>
                    <a:pt x="13" y="2"/>
                  </a:lnTo>
                  <a:lnTo>
                    <a:pt x="18" y="1"/>
                  </a:lnTo>
                  <a:lnTo>
                    <a:pt x="23" y="0"/>
                  </a:lnTo>
                  <a:lnTo>
                    <a:pt x="27" y="0"/>
                  </a:lnTo>
                  <a:lnTo>
                    <a:pt x="32" y="1"/>
                  </a:lnTo>
                  <a:lnTo>
                    <a:pt x="36" y="2"/>
                  </a:lnTo>
                  <a:lnTo>
                    <a:pt x="40" y="6"/>
                  </a:lnTo>
                  <a:lnTo>
                    <a:pt x="44" y="10"/>
                  </a:lnTo>
                  <a:lnTo>
                    <a:pt x="44" y="10"/>
                  </a:lnTo>
                  <a:lnTo>
                    <a:pt x="51" y="18"/>
                  </a:lnTo>
                  <a:lnTo>
                    <a:pt x="51" y="18"/>
                  </a:lnTo>
                  <a:lnTo>
                    <a:pt x="53" y="23"/>
                  </a:lnTo>
                  <a:lnTo>
                    <a:pt x="56" y="27"/>
                  </a:lnTo>
                  <a:lnTo>
                    <a:pt x="56" y="32"/>
                  </a:lnTo>
                  <a:lnTo>
                    <a:pt x="56" y="37"/>
                  </a:lnTo>
                  <a:lnTo>
                    <a:pt x="55" y="42"/>
                  </a:lnTo>
                  <a:lnTo>
                    <a:pt x="52" y="46"/>
                  </a:lnTo>
                  <a:lnTo>
                    <a:pt x="50" y="50"/>
                  </a:lnTo>
                  <a:lnTo>
                    <a:pt x="46" y="53"/>
                  </a:lnTo>
                  <a:lnTo>
                    <a:pt x="46" y="53"/>
                  </a:lnTo>
                  <a:lnTo>
                    <a:pt x="39"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3" name="Freeform 147"/>
            <p:cNvSpPr>
              <a:spLocks noEditPoints="1"/>
            </p:cNvSpPr>
            <p:nvPr/>
          </p:nvSpPr>
          <p:spPr bwMode="auto">
            <a:xfrm>
              <a:off x="6479781" y="6042007"/>
              <a:ext cx="39688" cy="174625"/>
            </a:xfrm>
            <a:custGeom>
              <a:avLst/>
              <a:gdLst>
                <a:gd name="T0" fmla="*/ 20 w 73"/>
                <a:gd name="T1" fmla="*/ 331 h 331"/>
                <a:gd name="T2" fmla="*/ 11 w 73"/>
                <a:gd name="T3" fmla="*/ 327 h 331"/>
                <a:gd name="T4" fmla="*/ 1 w 73"/>
                <a:gd name="T5" fmla="*/ 317 h 331"/>
                <a:gd name="T6" fmla="*/ 0 w 73"/>
                <a:gd name="T7" fmla="*/ 303 h 331"/>
                <a:gd name="T8" fmla="*/ 7 w 73"/>
                <a:gd name="T9" fmla="*/ 279 h 331"/>
                <a:gd name="T10" fmla="*/ 12 w 73"/>
                <a:gd name="T11" fmla="*/ 270 h 331"/>
                <a:gd name="T12" fmla="*/ 24 w 73"/>
                <a:gd name="T13" fmla="*/ 263 h 331"/>
                <a:gd name="T14" fmla="*/ 39 w 73"/>
                <a:gd name="T15" fmla="*/ 263 h 331"/>
                <a:gd name="T16" fmla="*/ 48 w 73"/>
                <a:gd name="T17" fmla="*/ 268 h 331"/>
                <a:gd name="T18" fmla="*/ 56 w 73"/>
                <a:gd name="T19" fmla="*/ 280 h 331"/>
                <a:gd name="T20" fmla="*/ 55 w 73"/>
                <a:gd name="T21" fmla="*/ 294 h 331"/>
                <a:gd name="T22" fmla="*/ 48 w 73"/>
                <a:gd name="T23" fmla="*/ 316 h 331"/>
                <a:gd name="T24" fmla="*/ 32 w 73"/>
                <a:gd name="T25" fmla="*/ 330 h 331"/>
                <a:gd name="T26" fmla="*/ 47 w 73"/>
                <a:gd name="T27" fmla="*/ 246 h 331"/>
                <a:gd name="T28" fmla="*/ 43 w 73"/>
                <a:gd name="T29" fmla="*/ 246 h 331"/>
                <a:gd name="T30" fmla="*/ 30 w 73"/>
                <a:gd name="T31" fmla="*/ 238 h 331"/>
                <a:gd name="T32" fmla="*/ 22 w 73"/>
                <a:gd name="T33" fmla="*/ 227 h 331"/>
                <a:gd name="T34" fmla="*/ 22 w 73"/>
                <a:gd name="T35" fmla="*/ 217 h 331"/>
                <a:gd name="T36" fmla="*/ 24 w 73"/>
                <a:gd name="T37" fmla="*/ 193 h 331"/>
                <a:gd name="T38" fmla="*/ 32 w 73"/>
                <a:gd name="T39" fmla="*/ 181 h 331"/>
                <a:gd name="T40" fmla="*/ 45 w 73"/>
                <a:gd name="T41" fmla="*/ 175 h 331"/>
                <a:gd name="T42" fmla="*/ 55 w 73"/>
                <a:gd name="T43" fmla="*/ 175 h 331"/>
                <a:gd name="T44" fmla="*/ 67 w 73"/>
                <a:gd name="T45" fmla="*/ 184 h 331"/>
                <a:gd name="T46" fmla="*/ 73 w 73"/>
                <a:gd name="T47" fmla="*/ 197 h 331"/>
                <a:gd name="T48" fmla="*/ 70 w 73"/>
                <a:gd name="T49" fmla="*/ 223 h 331"/>
                <a:gd name="T50" fmla="*/ 68 w 73"/>
                <a:gd name="T51" fmla="*/ 232 h 331"/>
                <a:gd name="T52" fmla="*/ 58 w 73"/>
                <a:gd name="T53" fmla="*/ 242 h 331"/>
                <a:gd name="T54" fmla="*/ 47 w 73"/>
                <a:gd name="T55" fmla="*/ 246 h 331"/>
                <a:gd name="T56" fmla="*/ 48 w 73"/>
                <a:gd name="T57" fmla="*/ 156 h 331"/>
                <a:gd name="T58" fmla="*/ 35 w 73"/>
                <a:gd name="T59" fmla="*/ 153 h 331"/>
                <a:gd name="T60" fmla="*/ 26 w 73"/>
                <a:gd name="T61" fmla="*/ 142 h 331"/>
                <a:gd name="T62" fmla="*/ 23 w 73"/>
                <a:gd name="T63" fmla="*/ 134 h 331"/>
                <a:gd name="T64" fmla="*/ 22 w 73"/>
                <a:gd name="T65" fmla="*/ 109 h 331"/>
                <a:gd name="T66" fmla="*/ 26 w 73"/>
                <a:gd name="T67" fmla="*/ 96 h 331"/>
                <a:gd name="T68" fmla="*/ 38 w 73"/>
                <a:gd name="T69" fmla="*/ 88 h 331"/>
                <a:gd name="T70" fmla="*/ 48 w 73"/>
                <a:gd name="T71" fmla="*/ 86 h 331"/>
                <a:gd name="T72" fmla="*/ 61 w 73"/>
                <a:gd name="T73" fmla="*/ 91 h 331"/>
                <a:gd name="T74" fmla="*/ 70 w 73"/>
                <a:gd name="T75" fmla="*/ 103 h 331"/>
                <a:gd name="T76" fmla="*/ 73 w 73"/>
                <a:gd name="T77" fmla="*/ 129 h 331"/>
                <a:gd name="T78" fmla="*/ 71 w 73"/>
                <a:gd name="T79" fmla="*/ 140 h 331"/>
                <a:gd name="T80" fmla="*/ 63 w 73"/>
                <a:gd name="T81" fmla="*/ 151 h 331"/>
                <a:gd name="T82" fmla="*/ 50 w 73"/>
                <a:gd name="T83" fmla="*/ 156 h 331"/>
                <a:gd name="T84" fmla="*/ 48 w 73"/>
                <a:gd name="T85" fmla="*/ 156 h 331"/>
                <a:gd name="T86" fmla="*/ 24 w 73"/>
                <a:gd name="T87" fmla="*/ 69 h 331"/>
                <a:gd name="T88" fmla="*/ 7 w 73"/>
                <a:gd name="T89" fmla="*/ 52 h 331"/>
                <a:gd name="T90" fmla="*/ 1 w 73"/>
                <a:gd name="T91" fmla="*/ 34 h 331"/>
                <a:gd name="T92" fmla="*/ 0 w 73"/>
                <a:gd name="T93" fmla="*/ 20 h 331"/>
                <a:gd name="T94" fmla="*/ 7 w 73"/>
                <a:gd name="T95" fmla="*/ 7 h 331"/>
                <a:gd name="T96" fmla="*/ 16 w 73"/>
                <a:gd name="T97" fmla="*/ 2 h 331"/>
                <a:gd name="T98" fmla="*/ 30 w 73"/>
                <a:gd name="T99" fmla="*/ 1 h 331"/>
                <a:gd name="T100" fmla="*/ 43 w 73"/>
                <a:gd name="T101" fmla="*/ 8 h 331"/>
                <a:gd name="T102" fmla="*/ 48 w 73"/>
                <a:gd name="T103" fmla="*/ 16 h 331"/>
                <a:gd name="T104" fmla="*/ 56 w 73"/>
                <a:gd name="T105" fmla="*/ 42 h 331"/>
                <a:gd name="T106" fmla="*/ 54 w 73"/>
                <a:gd name="T107" fmla="*/ 56 h 331"/>
                <a:gd name="T108" fmla="*/ 44 w 73"/>
                <a:gd name="T109" fmla="*/ 66 h 331"/>
                <a:gd name="T110" fmla="*/ 31 w 73"/>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331">
                  <a:moveTo>
                    <a:pt x="25" y="331"/>
                  </a:moveTo>
                  <a:lnTo>
                    <a:pt x="25" y="331"/>
                  </a:lnTo>
                  <a:lnTo>
                    <a:pt x="20" y="331"/>
                  </a:lnTo>
                  <a:lnTo>
                    <a:pt x="16" y="330"/>
                  </a:lnTo>
                  <a:lnTo>
                    <a:pt x="16" y="330"/>
                  </a:lnTo>
                  <a:lnTo>
                    <a:pt x="11" y="327"/>
                  </a:lnTo>
                  <a:lnTo>
                    <a:pt x="7" y="324"/>
                  </a:lnTo>
                  <a:lnTo>
                    <a:pt x="4" y="320"/>
                  </a:lnTo>
                  <a:lnTo>
                    <a:pt x="1" y="317"/>
                  </a:lnTo>
                  <a:lnTo>
                    <a:pt x="0" y="312"/>
                  </a:lnTo>
                  <a:lnTo>
                    <a:pt x="0" y="307"/>
                  </a:lnTo>
                  <a:lnTo>
                    <a:pt x="0" y="303"/>
                  </a:lnTo>
                  <a:lnTo>
                    <a:pt x="1" y="297"/>
                  </a:lnTo>
                  <a:lnTo>
                    <a:pt x="1" y="297"/>
                  </a:lnTo>
                  <a:lnTo>
                    <a:pt x="7" y="279"/>
                  </a:lnTo>
                  <a:lnTo>
                    <a:pt x="7" y="279"/>
                  </a:lnTo>
                  <a:lnTo>
                    <a:pt x="10" y="275"/>
                  </a:lnTo>
                  <a:lnTo>
                    <a:pt x="12" y="270"/>
                  </a:lnTo>
                  <a:lnTo>
                    <a:pt x="16" y="267"/>
                  </a:lnTo>
                  <a:lnTo>
                    <a:pt x="20" y="265"/>
                  </a:lnTo>
                  <a:lnTo>
                    <a:pt x="24" y="263"/>
                  </a:lnTo>
                  <a:lnTo>
                    <a:pt x="29" y="262"/>
                  </a:lnTo>
                  <a:lnTo>
                    <a:pt x="35" y="262"/>
                  </a:lnTo>
                  <a:lnTo>
                    <a:pt x="39" y="263"/>
                  </a:lnTo>
                  <a:lnTo>
                    <a:pt x="39" y="263"/>
                  </a:lnTo>
                  <a:lnTo>
                    <a:pt x="44" y="266"/>
                  </a:lnTo>
                  <a:lnTo>
                    <a:pt x="48" y="268"/>
                  </a:lnTo>
                  <a:lnTo>
                    <a:pt x="51" y="272"/>
                  </a:lnTo>
                  <a:lnTo>
                    <a:pt x="54" y="275"/>
                  </a:lnTo>
                  <a:lnTo>
                    <a:pt x="56" y="280"/>
                  </a:lnTo>
                  <a:lnTo>
                    <a:pt x="56" y="285"/>
                  </a:lnTo>
                  <a:lnTo>
                    <a:pt x="56" y="289"/>
                  </a:lnTo>
                  <a:lnTo>
                    <a:pt x="55" y="294"/>
                  </a:lnTo>
                  <a:lnTo>
                    <a:pt x="55" y="294"/>
                  </a:lnTo>
                  <a:lnTo>
                    <a:pt x="48" y="316"/>
                  </a:lnTo>
                  <a:lnTo>
                    <a:pt x="48" y="316"/>
                  </a:lnTo>
                  <a:lnTo>
                    <a:pt x="44" y="322"/>
                  </a:lnTo>
                  <a:lnTo>
                    <a:pt x="38" y="327"/>
                  </a:lnTo>
                  <a:lnTo>
                    <a:pt x="32" y="330"/>
                  </a:lnTo>
                  <a:lnTo>
                    <a:pt x="25" y="331"/>
                  </a:lnTo>
                  <a:lnTo>
                    <a:pt x="25" y="331"/>
                  </a:lnTo>
                  <a:close/>
                  <a:moveTo>
                    <a:pt x="47" y="246"/>
                  </a:moveTo>
                  <a:lnTo>
                    <a:pt x="47" y="246"/>
                  </a:lnTo>
                  <a:lnTo>
                    <a:pt x="43" y="246"/>
                  </a:lnTo>
                  <a:lnTo>
                    <a:pt x="43" y="246"/>
                  </a:lnTo>
                  <a:lnTo>
                    <a:pt x="38" y="244"/>
                  </a:lnTo>
                  <a:lnTo>
                    <a:pt x="33" y="242"/>
                  </a:lnTo>
                  <a:lnTo>
                    <a:pt x="30" y="238"/>
                  </a:lnTo>
                  <a:lnTo>
                    <a:pt x="26" y="236"/>
                  </a:lnTo>
                  <a:lnTo>
                    <a:pt x="24" y="231"/>
                  </a:lnTo>
                  <a:lnTo>
                    <a:pt x="22" y="227"/>
                  </a:lnTo>
                  <a:lnTo>
                    <a:pt x="22" y="222"/>
                  </a:lnTo>
                  <a:lnTo>
                    <a:pt x="22" y="217"/>
                  </a:lnTo>
                  <a:lnTo>
                    <a:pt x="22" y="217"/>
                  </a:lnTo>
                  <a:lnTo>
                    <a:pt x="23" y="198"/>
                  </a:lnTo>
                  <a:lnTo>
                    <a:pt x="23" y="198"/>
                  </a:lnTo>
                  <a:lnTo>
                    <a:pt x="24" y="193"/>
                  </a:lnTo>
                  <a:lnTo>
                    <a:pt x="26" y="189"/>
                  </a:lnTo>
                  <a:lnTo>
                    <a:pt x="29" y="184"/>
                  </a:lnTo>
                  <a:lnTo>
                    <a:pt x="32" y="181"/>
                  </a:lnTo>
                  <a:lnTo>
                    <a:pt x="36" y="178"/>
                  </a:lnTo>
                  <a:lnTo>
                    <a:pt x="41" y="177"/>
                  </a:lnTo>
                  <a:lnTo>
                    <a:pt x="45" y="175"/>
                  </a:lnTo>
                  <a:lnTo>
                    <a:pt x="50" y="175"/>
                  </a:lnTo>
                  <a:lnTo>
                    <a:pt x="50" y="175"/>
                  </a:lnTo>
                  <a:lnTo>
                    <a:pt x="55" y="175"/>
                  </a:lnTo>
                  <a:lnTo>
                    <a:pt x="60" y="178"/>
                  </a:lnTo>
                  <a:lnTo>
                    <a:pt x="64" y="180"/>
                  </a:lnTo>
                  <a:lnTo>
                    <a:pt x="67" y="184"/>
                  </a:lnTo>
                  <a:lnTo>
                    <a:pt x="70" y="187"/>
                  </a:lnTo>
                  <a:lnTo>
                    <a:pt x="71" y="192"/>
                  </a:lnTo>
                  <a:lnTo>
                    <a:pt x="73" y="197"/>
                  </a:lnTo>
                  <a:lnTo>
                    <a:pt x="73" y="202"/>
                  </a:lnTo>
                  <a:lnTo>
                    <a:pt x="73" y="202"/>
                  </a:lnTo>
                  <a:lnTo>
                    <a:pt x="70" y="223"/>
                  </a:lnTo>
                  <a:lnTo>
                    <a:pt x="70" y="223"/>
                  </a:lnTo>
                  <a:lnTo>
                    <a:pt x="70" y="228"/>
                  </a:lnTo>
                  <a:lnTo>
                    <a:pt x="68" y="232"/>
                  </a:lnTo>
                  <a:lnTo>
                    <a:pt x="66" y="236"/>
                  </a:lnTo>
                  <a:lnTo>
                    <a:pt x="62" y="240"/>
                  </a:lnTo>
                  <a:lnTo>
                    <a:pt x="58" y="242"/>
                  </a:lnTo>
                  <a:lnTo>
                    <a:pt x="55" y="243"/>
                  </a:lnTo>
                  <a:lnTo>
                    <a:pt x="51" y="244"/>
                  </a:lnTo>
                  <a:lnTo>
                    <a:pt x="47" y="246"/>
                  </a:lnTo>
                  <a:lnTo>
                    <a:pt x="47" y="246"/>
                  </a:lnTo>
                  <a:close/>
                  <a:moveTo>
                    <a:pt x="48" y="156"/>
                  </a:moveTo>
                  <a:lnTo>
                    <a:pt x="48" y="156"/>
                  </a:lnTo>
                  <a:lnTo>
                    <a:pt x="43" y="156"/>
                  </a:lnTo>
                  <a:lnTo>
                    <a:pt x="39" y="155"/>
                  </a:lnTo>
                  <a:lnTo>
                    <a:pt x="35" y="153"/>
                  </a:lnTo>
                  <a:lnTo>
                    <a:pt x="31" y="151"/>
                  </a:lnTo>
                  <a:lnTo>
                    <a:pt x="29" y="147"/>
                  </a:lnTo>
                  <a:lnTo>
                    <a:pt x="26" y="142"/>
                  </a:lnTo>
                  <a:lnTo>
                    <a:pt x="24" y="139"/>
                  </a:lnTo>
                  <a:lnTo>
                    <a:pt x="23" y="134"/>
                  </a:lnTo>
                  <a:lnTo>
                    <a:pt x="23" y="134"/>
                  </a:lnTo>
                  <a:lnTo>
                    <a:pt x="22" y="115"/>
                  </a:lnTo>
                  <a:lnTo>
                    <a:pt x="22" y="115"/>
                  </a:lnTo>
                  <a:lnTo>
                    <a:pt x="22" y="109"/>
                  </a:lnTo>
                  <a:lnTo>
                    <a:pt x="22" y="104"/>
                  </a:lnTo>
                  <a:lnTo>
                    <a:pt x="24" y="99"/>
                  </a:lnTo>
                  <a:lnTo>
                    <a:pt x="26" y="96"/>
                  </a:lnTo>
                  <a:lnTo>
                    <a:pt x="30" y="92"/>
                  </a:lnTo>
                  <a:lnTo>
                    <a:pt x="33" y="90"/>
                  </a:lnTo>
                  <a:lnTo>
                    <a:pt x="38" y="88"/>
                  </a:lnTo>
                  <a:lnTo>
                    <a:pt x="43" y="86"/>
                  </a:lnTo>
                  <a:lnTo>
                    <a:pt x="43" y="86"/>
                  </a:lnTo>
                  <a:lnTo>
                    <a:pt x="48" y="86"/>
                  </a:lnTo>
                  <a:lnTo>
                    <a:pt x="52" y="88"/>
                  </a:lnTo>
                  <a:lnTo>
                    <a:pt x="57" y="89"/>
                  </a:lnTo>
                  <a:lnTo>
                    <a:pt x="61" y="91"/>
                  </a:lnTo>
                  <a:lnTo>
                    <a:pt x="64" y="95"/>
                  </a:lnTo>
                  <a:lnTo>
                    <a:pt x="68" y="98"/>
                  </a:lnTo>
                  <a:lnTo>
                    <a:pt x="70" y="103"/>
                  </a:lnTo>
                  <a:lnTo>
                    <a:pt x="70" y="108"/>
                  </a:lnTo>
                  <a:lnTo>
                    <a:pt x="70" y="108"/>
                  </a:lnTo>
                  <a:lnTo>
                    <a:pt x="73" y="129"/>
                  </a:lnTo>
                  <a:lnTo>
                    <a:pt x="73" y="129"/>
                  </a:lnTo>
                  <a:lnTo>
                    <a:pt x="73" y="135"/>
                  </a:lnTo>
                  <a:lnTo>
                    <a:pt x="71" y="140"/>
                  </a:lnTo>
                  <a:lnTo>
                    <a:pt x="70" y="143"/>
                  </a:lnTo>
                  <a:lnTo>
                    <a:pt x="67" y="148"/>
                  </a:lnTo>
                  <a:lnTo>
                    <a:pt x="63" y="151"/>
                  </a:lnTo>
                  <a:lnTo>
                    <a:pt x="60" y="154"/>
                  </a:lnTo>
                  <a:lnTo>
                    <a:pt x="55" y="155"/>
                  </a:lnTo>
                  <a:lnTo>
                    <a:pt x="50" y="156"/>
                  </a:lnTo>
                  <a:lnTo>
                    <a:pt x="50" y="156"/>
                  </a:lnTo>
                  <a:lnTo>
                    <a:pt x="48" y="156"/>
                  </a:lnTo>
                  <a:lnTo>
                    <a:pt x="48" y="156"/>
                  </a:lnTo>
                  <a:close/>
                  <a:moveTo>
                    <a:pt x="31" y="70"/>
                  </a:moveTo>
                  <a:lnTo>
                    <a:pt x="31" y="70"/>
                  </a:lnTo>
                  <a:lnTo>
                    <a:pt x="24" y="69"/>
                  </a:lnTo>
                  <a:lnTo>
                    <a:pt x="17" y="65"/>
                  </a:lnTo>
                  <a:lnTo>
                    <a:pt x="11" y="59"/>
                  </a:lnTo>
                  <a:lnTo>
                    <a:pt x="7" y="52"/>
                  </a:lnTo>
                  <a:lnTo>
                    <a:pt x="7" y="52"/>
                  </a:lnTo>
                  <a:lnTo>
                    <a:pt x="1" y="34"/>
                  </a:lnTo>
                  <a:lnTo>
                    <a:pt x="1" y="34"/>
                  </a:lnTo>
                  <a:lnTo>
                    <a:pt x="0" y="29"/>
                  </a:lnTo>
                  <a:lnTo>
                    <a:pt x="0" y="25"/>
                  </a:lnTo>
                  <a:lnTo>
                    <a:pt x="0" y="20"/>
                  </a:lnTo>
                  <a:lnTo>
                    <a:pt x="1" y="15"/>
                  </a:lnTo>
                  <a:lnTo>
                    <a:pt x="4" y="12"/>
                  </a:lnTo>
                  <a:lnTo>
                    <a:pt x="7" y="7"/>
                  </a:lnTo>
                  <a:lnTo>
                    <a:pt x="11" y="4"/>
                  </a:lnTo>
                  <a:lnTo>
                    <a:pt x="16" y="2"/>
                  </a:lnTo>
                  <a:lnTo>
                    <a:pt x="16" y="2"/>
                  </a:lnTo>
                  <a:lnTo>
                    <a:pt x="20" y="1"/>
                  </a:lnTo>
                  <a:lnTo>
                    <a:pt x="25" y="0"/>
                  </a:lnTo>
                  <a:lnTo>
                    <a:pt x="30" y="1"/>
                  </a:lnTo>
                  <a:lnTo>
                    <a:pt x="35" y="2"/>
                  </a:lnTo>
                  <a:lnTo>
                    <a:pt x="39" y="4"/>
                  </a:lnTo>
                  <a:lnTo>
                    <a:pt x="43" y="8"/>
                  </a:lnTo>
                  <a:lnTo>
                    <a:pt x="45" y="12"/>
                  </a:lnTo>
                  <a:lnTo>
                    <a:pt x="48" y="16"/>
                  </a:lnTo>
                  <a:lnTo>
                    <a:pt x="48" y="16"/>
                  </a:lnTo>
                  <a:lnTo>
                    <a:pt x="55" y="37"/>
                  </a:lnTo>
                  <a:lnTo>
                    <a:pt x="55" y="37"/>
                  </a:lnTo>
                  <a:lnTo>
                    <a:pt x="56" y="42"/>
                  </a:lnTo>
                  <a:lnTo>
                    <a:pt x="56" y="47"/>
                  </a:lnTo>
                  <a:lnTo>
                    <a:pt x="55" y="52"/>
                  </a:lnTo>
                  <a:lnTo>
                    <a:pt x="54" y="56"/>
                  </a:lnTo>
                  <a:lnTo>
                    <a:pt x="51" y="60"/>
                  </a:lnTo>
                  <a:lnTo>
                    <a:pt x="48" y="64"/>
                  </a:lnTo>
                  <a:lnTo>
                    <a:pt x="44" y="66"/>
                  </a:lnTo>
                  <a:lnTo>
                    <a:pt x="39" y="69"/>
                  </a:lnTo>
                  <a:lnTo>
                    <a:pt x="39" y="69"/>
                  </a:lnTo>
                  <a:lnTo>
                    <a:pt x="31" y="70"/>
                  </a:lnTo>
                  <a:lnTo>
                    <a:pt x="31"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4" name="Freeform 148"/>
            <p:cNvSpPr/>
            <p:nvPr/>
          </p:nvSpPr>
          <p:spPr bwMode="auto">
            <a:xfrm>
              <a:off x="6459144" y="6222982"/>
              <a:ext cx="30163" cy="30163"/>
            </a:xfrm>
            <a:custGeom>
              <a:avLst/>
              <a:gdLst>
                <a:gd name="T0" fmla="*/ 25 w 56"/>
                <a:gd name="T1" fmla="*/ 58 h 58"/>
                <a:gd name="T2" fmla="*/ 25 w 56"/>
                <a:gd name="T3" fmla="*/ 58 h 58"/>
                <a:gd name="T4" fmla="*/ 20 w 56"/>
                <a:gd name="T5" fmla="*/ 57 h 58"/>
                <a:gd name="T6" fmla="*/ 17 w 56"/>
                <a:gd name="T7" fmla="*/ 57 h 58"/>
                <a:gd name="T8" fmla="*/ 12 w 56"/>
                <a:gd name="T9" fmla="*/ 54 h 58"/>
                <a:gd name="T10" fmla="*/ 8 w 56"/>
                <a:gd name="T11" fmla="*/ 52 h 58"/>
                <a:gd name="T12" fmla="*/ 8 w 56"/>
                <a:gd name="T13" fmla="*/ 52 h 58"/>
                <a:gd name="T14" fmla="*/ 5 w 56"/>
                <a:gd name="T15" fmla="*/ 48 h 58"/>
                <a:gd name="T16" fmla="*/ 2 w 56"/>
                <a:gd name="T17" fmla="*/ 44 h 58"/>
                <a:gd name="T18" fmla="*/ 0 w 56"/>
                <a:gd name="T19" fmla="*/ 40 h 58"/>
                <a:gd name="T20" fmla="*/ 0 w 56"/>
                <a:gd name="T21" fmla="*/ 35 h 58"/>
                <a:gd name="T22" fmla="*/ 0 w 56"/>
                <a:gd name="T23" fmla="*/ 31 h 58"/>
                <a:gd name="T24" fmla="*/ 1 w 56"/>
                <a:gd name="T25" fmla="*/ 26 h 58"/>
                <a:gd name="T26" fmla="*/ 2 w 56"/>
                <a:gd name="T27" fmla="*/ 21 h 58"/>
                <a:gd name="T28" fmla="*/ 6 w 56"/>
                <a:gd name="T29" fmla="*/ 16 h 58"/>
                <a:gd name="T30" fmla="*/ 6 w 56"/>
                <a:gd name="T31" fmla="*/ 16 h 58"/>
                <a:gd name="T32" fmla="*/ 11 w 56"/>
                <a:gd name="T33" fmla="*/ 9 h 58"/>
                <a:gd name="T34" fmla="*/ 11 w 56"/>
                <a:gd name="T35" fmla="*/ 9 h 58"/>
                <a:gd name="T36" fmla="*/ 14 w 56"/>
                <a:gd name="T37" fmla="*/ 6 h 58"/>
                <a:gd name="T38" fmla="*/ 19 w 56"/>
                <a:gd name="T39" fmla="*/ 3 h 58"/>
                <a:gd name="T40" fmla="*/ 23 w 56"/>
                <a:gd name="T41" fmla="*/ 1 h 58"/>
                <a:gd name="T42" fmla="*/ 27 w 56"/>
                <a:gd name="T43" fmla="*/ 0 h 58"/>
                <a:gd name="T44" fmla="*/ 32 w 56"/>
                <a:gd name="T45" fmla="*/ 0 h 58"/>
                <a:gd name="T46" fmla="*/ 37 w 56"/>
                <a:gd name="T47" fmla="*/ 0 h 58"/>
                <a:gd name="T48" fmla="*/ 42 w 56"/>
                <a:gd name="T49" fmla="*/ 2 h 58"/>
                <a:gd name="T50" fmla="*/ 46 w 56"/>
                <a:gd name="T51" fmla="*/ 4 h 58"/>
                <a:gd name="T52" fmla="*/ 46 w 56"/>
                <a:gd name="T53" fmla="*/ 4 h 58"/>
                <a:gd name="T54" fmla="*/ 50 w 56"/>
                <a:gd name="T55" fmla="*/ 8 h 58"/>
                <a:gd name="T56" fmla="*/ 52 w 56"/>
                <a:gd name="T57" fmla="*/ 12 h 58"/>
                <a:gd name="T58" fmla="*/ 55 w 56"/>
                <a:gd name="T59" fmla="*/ 16 h 58"/>
                <a:gd name="T60" fmla="*/ 56 w 56"/>
                <a:gd name="T61" fmla="*/ 21 h 58"/>
                <a:gd name="T62" fmla="*/ 56 w 56"/>
                <a:gd name="T63" fmla="*/ 26 h 58"/>
                <a:gd name="T64" fmla="*/ 56 w 56"/>
                <a:gd name="T65" fmla="*/ 31 h 58"/>
                <a:gd name="T66" fmla="*/ 53 w 56"/>
                <a:gd name="T67" fmla="*/ 35 h 58"/>
                <a:gd name="T68" fmla="*/ 51 w 56"/>
                <a:gd name="T69" fmla="*/ 39 h 58"/>
                <a:gd name="T70" fmla="*/ 51 w 56"/>
                <a:gd name="T71" fmla="*/ 39 h 58"/>
                <a:gd name="T72" fmla="*/ 44 w 56"/>
                <a:gd name="T73" fmla="*/ 48 h 58"/>
                <a:gd name="T74" fmla="*/ 44 w 56"/>
                <a:gd name="T75" fmla="*/ 48 h 58"/>
                <a:gd name="T76" fmla="*/ 39 w 56"/>
                <a:gd name="T77" fmla="*/ 52 h 58"/>
                <a:gd name="T78" fmla="*/ 35 w 56"/>
                <a:gd name="T79" fmla="*/ 56 h 58"/>
                <a:gd name="T80" fmla="*/ 30 w 56"/>
                <a:gd name="T81" fmla="*/ 57 h 58"/>
                <a:gd name="T82" fmla="*/ 25 w 56"/>
                <a:gd name="T83" fmla="*/ 58 h 58"/>
                <a:gd name="T84" fmla="*/ 25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25" y="58"/>
                  </a:moveTo>
                  <a:lnTo>
                    <a:pt x="25" y="58"/>
                  </a:lnTo>
                  <a:lnTo>
                    <a:pt x="20" y="57"/>
                  </a:lnTo>
                  <a:lnTo>
                    <a:pt x="17" y="57"/>
                  </a:lnTo>
                  <a:lnTo>
                    <a:pt x="12" y="54"/>
                  </a:lnTo>
                  <a:lnTo>
                    <a:pt x="8" y="52"/>
                  </a:lnTo>
                  <a:lnTo>
                    <a:pt x="8" y="52"/>
                  </a:lnTo>
                  <a:lnTo>
                    <a:pt x="5" y="48"/>
                  </a:lnTo>
                  <a:lnTo>
                    <a:pt x="2" y="44"/>
                  </a:lnTo>
                  <a:lnTo>
                    <a:pt x="0" y="40"/>
                  </a:lnTo>
                  <a:lnTo>
                    <a:pt x="0" y="35"/>
                  </a:lnTo>
                  <a:lnTo>
                    <a:pt x="0" y="31"/>
                  </a:lnTo>
                  <a:lnTo>
                    <a:pt x="1" y="26"/>
                  </a:lnTo>
                  <a:lnTo>
                    <a:pt x="2" y="21"/>
                  </a:lnTo>
                  <a:lnTo>
                    <a:pt x="6" y="16"/>
                  </a:lnTo>
                  <a:lnTo>
                    <a:pt x="6" y="16"/>
                  </a:lnTo>
                  <a:lnTo>
                    <a:pt x="11" y="9"/>
                  </a:lnTo>
                  <a:lnTo>
                    <a:pt x="11" y="9"/>
                  </a:lnTo>
                  <a:lnTo>
                    <a:pt x="14" y="6"/>
                  </a:lnTo>
                  <a:lnTo>
                    <a:pt x="19" y="3"/>
                  </a:lnTo>
                  <a:lnTo>
                    <a:pt x="23" y="1"/>
                  </a:lnTo>
                  <a:lnTo>
                    <a:pt x="27" y="0"/>
                  </a:lnTo>
                  <a:lnTo>
                    <a:pt x="32" y="0"/>
                  </a:lnTo>
                  <a:lnTo>
                    <a:pt x="37" y="0"/>
                  </a:lnTo>
                  <a:lnTo>
                    <a:pt x="42" y="2"/>
                  </a:lnTo>
                  <a:lnTo>
                    <a:pt x="46" y="4"/>
                  </a:lnTo>
                  <a:lnTo>
                    <a:pt x="46" y="4"/>
                  </a:lnTo>
                  <a:lnTo>
                    <a:pt x="50" y="8"/>
                  </a:lnTo>
                  <a:lnTo>
                    <a:pt x="52" y="12"/>
                  </a:lnTo>
                  <a:lnTo>
                    <a:pt x="55" y="16"/>
                  </a:lnTo>
                  <a:lnTo>
                    <a:pt x="56" y="21"/>
                  </a:lnTo>
                  <a:lnTo>
                    <a:pt x="56" y="26"/>
                  </a:lnTo>
                  <a:lnTo>
                    <a:pt x="56" y="31"/>
                  </a:lnTo>
                  <a:lnTo>
                    <a:pt x="53" y="35"/>
                  </a:lnTo>
                  <a:lnTo>
                    <a:pt x="51" y="39"/>
                  </a:lnTo>
                  <a:lnTo>
                    <a:pt x="51" y="39"/>
                  </a:lnTo>
                  <a:lnTo>
                    <a:pt x="44" y="48"/>
                  </a:lnTo>
                  <a:lnTo>
                    <a:pt x="44" y="48"/>
                  </a:lnTo>
                  <a:lnTo>
                    <a:pt x="39" y="52"/>
                  </a:lnTo>
                  <a:lnTo>
                    <a:pt x="35"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5" name="Freeform 149"/>
            <p:cNvSpPr/>
            <p:nvPr/>
          </p:nvSpPr>
          <p:spPr bwMode="auto">
            <a:xfrm>
              <a:off x="6635356" y="6005494"/>
              <a:ext cx="30163" cy="30163"/>
            </a:xfrm>
            <a:custGeom>
              <a:avLst/>
              <a:gdLst>
                <a:gd name="T0" fmla="*/ 25 w 56"/>
                <a:gd name="T1" fmla="*/ 58 h 58"/>
                <a:gd name="T2" fmla="*/ 25 w 56"/>
                <a:gd name="T3" fmla="*/ 58 h 58"/>
                <a:gd name="T4" fmla="*/ 17 w 56"/>
                <a:gd name="T5" fmla="*/ 57 h 58"/>
                <a:gd name="T6" fmla="*/ 10 w 56"/>
                <a:gd name="T7" fmla="*/ 53 h 58"/>
                <a:gd name="T8" fmla="*/ 10 w 56"/>
                <a:gd name="T9" fmla="*/ 53 h 58"/>
                <a:gd name="T10" fmla="*/ 6 w 56"/>
                <a:gd name="T11" fmla="*/ 50 h 58"/>
                <a:gd name="T12" fmla="*/ 3 w 56"/>
                <a:gd name="T13" fmla="*/ 46 h 58"/>
                <a:gd name="T14" fmla="*/ 2 w 56"/>
                <a:gd name="T15" fmla="*/ 42 h 58"/>
                <a:gd name="T16" fmla="*/ 0 w 56"/>
                <a:gd name="T17" fmla="*/ 37 h 58"/>
                <a:gd name="T18" fmla="*/ 0 w 56"/>
                <a:gd name="T19" fmla="*/ 32 h 58"/>
                <a:gd name="T20" fmla="*/ 0 w 56"/>
                <a:gd name="T21" fmla="*/ 27 h 58"/>
                <a:gd name="T22" fmla="*/ 3 w 56"/>
                <a:gd name="T23" fmla="*/ 23 h 58"/>
                <a:gd name="T24" fmla="*/ 5 w 56"/>
                <a:gd name="T25" fmla="*/ 18 h 58"/>
                <a:gd name="T26" fmla="*/ 5 w 56"/>
                <a:gd name="T27" fmla="*/ 18 h 58"/>
                <a:gd name="T28" fmla="*/ 12 w 56"/>
                <a:gd name="T29" fmla="*/ 8 h 58"/>
                <a:gd name="T30" fmla="*/ 12 w 56"/>
                <a:gd name="T31" fmla="*/ 8 h 58"/>
                <a:gd name="T32" fmla="*/ 16 w 56"/>
                <a:gd name="T33" fmla="*/ 6 h 58"/>
                <a:gd name="T34" fmla="*/ 21 w 56"/>
                <a:gd name="T35" fmla="*/ 2 h 58"/>
                <a:gd name="T36" fmla="*/ 24 w 56"/>
                <a:gd name="T37" fmla="*/ 1 h 58"/>
                <a:gd name="T38" fmla="*/ 29 w 56"/>
                <a:gd name="T39" fmla="*/ 0 h 58"/>
                <a:gd name="T40" fmla="*/ 34 w 56"/>
                <a:gd name="T41" fmla="*/ 0 h 58"/>
                <a:gd name="T42" fmla="*/ 38 w 56"/>
                <a:gd name="T43" fmla="*/ 1 h 58"/>
                <a:gd name="T44" fmla="*/ 43 w 56"/>
                <a:gd name="T45" fmla="*/ 2 h 58"/>
                <a:gd name="T46" fmla="*/ 48 w 56"/>
                <a:gd name="T47" fmla="*/ 6 h 58"/>
                <a:gd name="T48" fmla="*/ 48 w 56"/>
                <a:gd name="T49" fmla="*/ 6 h 58"/>
                <a:gd name="T50" fmla="*/ 52 w 56"/>
                <a:gd name="T51" fmla="*/ 10 h 58"/>
                <a:gd name="T52" fmla="*/ 54 w 56"/>
                <a:gd name="T53" fmla="*/ 13 h 58"/>
                <a:gd name="T54" fmla="*/ 55 w 56"/>
                <a:gd name="T55" fmla="*/ 18 h 58"/>
                <a:gd name="T56" fmla="*/ 56 w 56"/>
                <a:gd name="T57" fmla="*/ 23 h 58"/>
                <a:gd name="T58" fmla="*/ 56 w 56"/>
                <a:gd name="T59" fmla="*/ 27 h 58"/>
                <a:gd name="T60" fmla="*/ 55 w 56"/>
                <a:gd name="T61" fmla="*/ 32 h 58"/>
                <a:gd name="T62" fmla="*/ 54 w 56"/>
                <a:gd name="T63" fmla="*/ 37 h 58"/>
                <a:gd name="T64" fmla="*/ 50 w 56"/>
                <a:gd name="T65" fmla="*/ 40 h 58"/>
                <a:gd name="T66" fmla="*/ 50 w 56"/>
                <a:gd name="T67" fmla="*/ 40 h 58"/>
                <a:gd name="T68" fmla="*/ 44 w 56"/>
                <a:gd name="T69" fmla="*/ 49 h 58"/>
                <a:gd name="T70" fmla="*/ 44 w 56"/>
                <a:gd name="T71" fmla="*/ 49 h 58"/>
                <a:gd name="T72" fmla="*/ 41 w 56"/>
                <a:gd name="T73" fmla="*/ 52 h 58"/>
                <a:gd name="T74" fmla="*/ 36 w 56"/>
                <a:gd name="T75" fmla="*/ 56 h 58"/>
                <a:gd name="T76" fmla="*/ 30 w 56"/>
                <a:gd name="T77" fmla="*/ 57 h 58"/>
                <a:gd name="T78" fmla="*/ 25 w 56"/>
                <a:gd name="T79" fmla="*/ 58 h 58"/>
                <a:gd name="T80" fmla="*/ 25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25" y="58"/>
                  </a:moveTo>
                  <a:lnTo>
                    <a:pt x="25" y="58"/>
                  </a:lnTo>
                  <a:lnTo>
                    <a:pt x="17" y="57"/>
                  </a:lnTo>
                  <a:lnTo>
                    <a:pt x="10" y="53"/>
                  </a:lnTo>
                  <a:lnTo>
                    <a:pt x="10" y="53"/>
                  </a:lnTo>
                  <a:lnTo>
                    <a:pt x="6" y="50"/>
                  </a:lnTo>
                  <a:lnTo>
                    <a:pt x="3" y="46"/>
                  </a:lnTo>
                  <a:lnTo>
                    <a:pt x="2" y="42"/>
                  </a:lnTo>
                  <a:lnTo>
                    <a:pt x="0" y="37"/>
                  </a:lnTo>
                  <a:lnTo>
                    <a:pt x="0" y="32"/>
                  </a:lnTo>
                  <a:lnTo>
                    <a:pt x="0" y="27"/>
                  </a:lnTo>
                  <a:lnTo>
                    <a:pt x="3" y="23"/>
                  </a:lnTo>
                  <a:lnTo>
                    <a:pt x="5" y="18"/>
                  </a:lnTo>
                  <a:lnTo>
                    <a:pt x="5" y="18"/>
                  </a:lnTo>
                  <a:lnTo>
                    <a:pt x="12" y="8"/>
                  </a:lnTo>
                  <a:lnTo>
                    <a:pt x="12" y="8"/>
                  </a:lnTo>
                  <a:lnTo>
                    <a:pt x="16" y="6"/>
                  </a:lnTo>
                  <a:lnTo>
                    <a:pt x="21" y="2"/>
                  </a:lnTo>
                  <a:lnTo>
                    <a:pt x="24" y="1"/>
                  </a:lnTo>
                  <a:lnTo>
                    <a:pt x="29" y="0"/>
                  </a:lnTo>
                  <a:lnTo>
                    <a:pt x="34" y="0"/>
                  </a:lnTo>
                  <a:lnTo>
                    <a:pt x="38" y="1"/>
                  </a:lnTo>
                  <a:lnTo>
                    <a:pt x="43" y="2"/>
                  </a:lnTo>
                  <a:lnTo>
                    <a:pt x="48" y="6"/>
                  </a:lnTo>
                  <a:lnTo>
                    <a:pt x="48" y="6"/>
                  </a:lnTo>
                  <a:lnTo>
                    <a:pt x="52" y="10"/>
                  </a:lnTo>
                  <a:lnTo>
                    <a:pt x="54" y="13"/>
                  </a:lnTo>
                  <a:lnTo>
                    <a:pt x="55" y="18"/>
                  </a:lnTo>
                  <a:lnTo>
                    <a:pt x="56" y="23"/>
                  </a:lnTo>
                  <a:lnTo>
                    <a:pt x="56" y="27"/>
                  </a:lnTo>
                  <a:lnTo>
                    <a:pt x="55" y="32"/>
                  </a:lnTo>
                  <a:lnTo>
                    <a:pt x="54" y="37"/>
                  </a:lnTo>
                  <a:lnTo>
                    <a:pt x="50" y="40"/>
                  </a:lnTo>
                  <a:lnTo>
                    <a:pt x="50" y="40"/>
                  </a:lnTo>
                  <a:lnTo>
                    <a:pt x="44" y="49"/>
                  </a:lnTo>
                  <a:lnTo>
                    <a:pt x="44" y="49"/>
                  </a:lnTo>
                  <a:lnTo>
                    <a:pt x="41" y="52"/>
                  </a:lnTo>
                  <a:lnTo>
                    <a:pt x="36"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6" name="Freeform 150"/>
            <p:cNvSpPr>
              <a:spLocks noEditPoints="1"/>
            </p:cNvSpPr>
            <p:nvPr/>
          </p:nvSpPr>
          <p:spPr bwMode="auto">
            <a:xfrm>
              <a:off x="6605194" y="6042007"/>
              <a:ext cx="39688" cy="174625"/>
            </a:xfrm>
            <a:custGeom>
              <a:avLst/>
              <a:gdLst>
                <a:gd name="T0" fmla="*/ 42 w 74"/>
                <a:gd name="T1" fmla="*/ 330 h 331"/>
                <a:gd name="T2" fmla="*/ 27 w 74"/>
                <a:gd name="T3" fmla="*/ 316 h 331"/>
                <a:gd name="T4" fmla="*/ 18 w 74"/>
                <a:gd name="T5" fmla="*/ 294 h 331"/>
                <a:gd name="T6" fmla="*/ 18 w 74"/>
                <a:gd name="T7" fmla="*/ 280 h 331"/>
                <a:gd name="T8" fmla="*/ 27 w 74"/>
                <a:gd name="T9" fmla="*/ 268 h 331"/>
                <a:gd name="T10" fmla="*/ 35 w 74"/>
                <a:gd name="T11" fmla="*/ 263 h 331"/>
                <a:gd name="T12" fmla="*/ 49 w 74"/>
                <a:gd name="T13" fmla="*/ 263 h 331"/>
                <a:gd name="T14" fmla="*/ 61 w 74"/>
                <a:gd name="T15" fmla="*/ 270 h 331"/>
                <a:gd name="T16" fmla="*/ 66 w 74"/>
                <a:gd name="T17" fmla="*/ 279 h 331"/>
                <a:gd name="T18" fmla="*/ 74 w 74"/>
                <a:gd name="T19" fmla="*/ 303 h 331"/>
                <a:gd name="T20" fmla="*/ 72 w 74"/>
                <a:gd name="T21" fmla="*/ 317 h 331"/>
                <a:gd name="T22" fmla="*/ 63 w 74"/>
                <a:gd name="T23" fmla="*/ 327 h 331"/>
                <a:gd name="T24" fmla="*/ 54 w 74"/>
                <a:gd name="T25" fmla="*/ 331 h 331"/>
                <a:gd name="T26" fmla="*/ 28 w 74"/>
                <a:gd name="T27" fmla="*/ 246 h 331"/>
                <a:gd name="T28" fmla="*/ 19 w 74"/>
                <a:gd name="T29" fmla="*/ 243 h 331"/>
                <a:gd name="T30" fmla="*/ 9 w 74"/>
                <a:gd name="T31" fmla="*/ 236 h 331"/>
                <a:gd name="T32" fmla="*/ 3 w 74"/>
                <a:gd name="T33" fmla="*/ 223 h 331"/>
                <a:gd name="T34" fmla="*/ 0 w 74"/>
                <a:gd name="T35" fmla="*/ 202 h 331"/>
                <a:gd name="T36" fmla="*/ 4 w 74"/>
                <a:gd name="T37" fmla="*/ 187 h 331"/>
                <a:gd name="T38" fmla="*/ 15 w 74"/>
                <a:gd name="T39" fmla="*/ 178 h 331"/>
                <a:gd name="T40" fmla="*/ 24 w 74"/>
                <a:gd name="T41" fmla="*/ 175 h 331"/>
                <a:gd name="T42" fmla="*/ 38 w 74"/>
                <a:gd name="T43" fmla="*/ 178 h 331"/>
                <a:gd name="T44" fmla="*/ 48 w 74"/>
                <a:gd name="T45" fmla="*/ 189 h 331"/>
                <a:gd name="T46" fmla="*/ 50 w 74"/>
                <a:gd name="T47" fmla="*/ 198 h 331"/>
                <a:gd name="T48" fmla="*/ 53 w 74"/>
                <a:gd name="T49" fmla="*/ 222 h 331"/>
                <a:gd name="T50" fmla="*/ 48 w 74"/>
                <a:gd name="T51" fmla="*/ 236 h 331"/>
                <a:gd name="T52" fmla="*/ 36 w 74"/>
                <a:gd name="T53" fmla="*/ 244 h 331"/>
                <a:gd name="T54" fmla="*/ 28 w 74"/>
                <a:gd name="T55" fmla="*/ 246 h 331"/>
                <a:gd name="T56" fmla="*/ 25 w 74"/>
                <a:gd name="T57" fmla="*/ 156 h 331"/>
                <a:gd name="T58" fmla="*/ 19 w 74"/>
                <a:gd name="T59" fmla="*/ 155 h 331"/>
                <a:gd name="T60" fmla="*/ 6 w 74"/>
                <a:gd name="T61" fmla="*/ 148 h 331"/>
                <a:gd name="T62" fmla="*/ 2 w 74"/>
                <a:gd name="T63" fmla="*/ 135 h 331"/>
                <a:gd name="T64" fmla="*/ 3 w 74"/>
                <a:gd name="T65" fmla="*/ 108 h 331"/>
                <a:gd name="T66" fmla="*/ 6 w 74"/>
                <a:gd name="T67" fmla="*/ 98 h 331"/>
                <a:gd name="T68" fmla="*/ 17 w 74"/>
                <a:gd name="T69" fmla="*/ 89 h 331"/>
                <a:gd name="T70" fmla="*/ 31 w 74"/>
                <a:gd name="T71" fmla="*/ 86 h 331"/>
                <a:gd name="T72" fmla="*/ 41 w 74"/>
                <a:gd name="T73" fmla="*/ 90 h 331"/>
                <a:gd name="T74" fmla="*/ 50 w 74"/>
                <a:gd name="T75" fmla="*/ 99 h 331"/>
                <a:gd name="T76" fmla="*/ 53 w 74"/>
                <a:gd name="T77" fmla="*/ 115 h 331"/>
                <a:gd name="T78" fmla="*/ 50 w 74"/>
                <a:gd name="T79" fmla="*/ 134 h 331"/>
                <a:gd name="T80" fmla="*/ 46 w 74"/>
                <a:gd name="T81" fmla="*/ 147 h 331"/>
                <a:gd name="T82" fmla="*/ 35 w 74"/>
                <a:gd name="T83" fmla="*/ 155 h 331"/>
                <a:gd name="T84" fmla="*/ 25 w 74"/>
                <a:gd name="T85" fmla="*/ 156 h 331"/>
                <a:gd name="T86" fmla="*/ 35 w 74"/>
                <a:gd name="T87" fmla="*/ 69 h 331"/>
                <a:gd name="T88" fmla="*/ 27 w 74"/>
                <a:gd name="T89" fmla="*/ 64 h 331"/>
                <a:gd name="T90" fmla="*/ 18 w 74"/>
                <a:gd name="T91" fmla="*/ 52 h 331"/>
                <a:gd name="T92" fmla="*/ 18 w 74"/>
                <a:gd name="T93" fmla="*/ 37 h 331"/>
                <a:gd name="T94" fmla="*/ 27 w 74"/>
                <a:gd name="T95" fmla="*/ 16 h 331"/>
                <a:gd name="T96" fmla="*/ 35 w 74"/>
                <a:gd name="T97" fmla="*/ 4 h 331"/>
                <a:gd name="T98" fmla="*/ 49 w 74"/>
                <a:gd name="T99" fmla="*/ 0 h 331"/>
                <a:gd name="T100" fmla="*/ 59 w 74"/>
                <a:gd name="T101" fmla="*/ 2 h 331"/>
                <a:gd name="T102" fmla="*/ 71 w 74"/>
                <a:gd name="T103" fmla="*/ 12 h 331"/>
                <a:gd name="T104" fmla="*/ 74 w 74"/>
                <a:gd name="T105" fmla="*/ 25 h 331"/>
                <a:gd name="T106" fmla="*/ 73 w 74"/>
                <a:gd name="T107" fmla="*/ 34 h 331"/>
                <a:gd name="T108" fmla="*/ 62 w 74"/>
                <a:gd name="T109" fmla="*/ 59 h 331"/>
                <a:gd name="T110" fmla="*/ 42 w 74"/>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 h="331">
                  <a:moveTo>
                    <a:pt x="49" y="331"/>
                  </a:moveTo>
                  <a:lnTo>
                    <a:pt x="49" y="331"/>
                  </a:lnTo>
                  <a:lnTo>
                    <a:pt x="42" y="330"/>
                  </a:lnTo>
                  <a:lnTo>
                    <a:pt x="35" y="327"/>
                  </a:lnTo>
                  <a:lnTo>
                    <a:pt x="30" y="322"/>
                  </a:lnTo>
                  <a:lnTo>
                    <a:pt x="27" y="316"/>
                  </a:lnTo>
                  <a:lnTo>
                    <a:pt x="27" y="316"/>
                  </a:lnTo>
                  <a:lnTo>
                    <a:pt x="18" y="294"/>
                  </a:lnTo>
                  <a:lnTo>
                    <a:pt x="18" y="294"/>
                  </a:lnTo>
                  <a:lnTo>
                    <a:pt x="18" y="289"/>
                  </a:lnTo>
                  <a:lnTo>
                    <a:pt x="18" y="285"/>
                  </a:lnTo>
                  <a:lnTo>
                    <a:pt x="18" y="280"/>
                  </a:lnTo>
                  <a:lnTo>
                    <a:pt x="21" y="275"/>
                  </a:lnTo>
                  <a:lnTo>
                    <a:pt x="23" y="272"/>
                  </a:lnTo>
                  <a:lnTo>
                    <a:pt x="27" y="268"/>
                  </a:lnTo>
                  <a:lnTo>
                    <a:pt x="30" y="266"/>
                  </a:lnTo>
                  <a:lnTo>
                    <a:pt x="35" y="263"/>
                  </a:lnTo>
                  <a:lnTo>
                    <a:pt x="35" y="263"/>
                  </a:lnTo>
                  <a:lnTo>
                    <a:pt x="40" y="262"/>
                  </a:lnTo>
                  <a:lnTo>
                    <a:pt x="44" y="262"/>
                  </a:lnTo>
                  <a:lnTo>
                    <a:pt x="49" y="263"/>
                  </a:lnTo>
                  <a:lnTo>
                    <a:pt x="54" y="265"/>
                  </a:lnTo>
                  <a:lnTo>
                    <a:pt x="57" y="267"/>
                  </a:lnTo>
                  <a:lnTo>
                    <a:pt x="61" y="270"/>
                  </a:lnTo>
                  <a:lnTo>
                    <a:pt x="65" y="275"/>
                  </a:lnTo>
                  <a:lnTo>
                    <a:pt x="66" y="279"/>
                  </a:lnTo>
                  <a:lnTo>
                    <a:pt x="66" y="279"/>
                  </a:lnTo>
                  <a:lnTo>
                    <a:pt x="73" y="297"/>
                  </a:lnTo>
                  <a:lnTo>
                    <a:pt x="73" y="297"/>
                  </a:lnTo>
                  <a:lnTo>
                    <a:pt x="74" y="303"/>
                  </a:lnTo>
                  <a:lnTo>
                    <a:pt x="74" y="307"/>
                  </a:lnTo>
                  <a:lnTo>
                    <a:pt x="74" y="312"/>
                  </a:lnTo>
                  <a:lnTo>
                    <a:pt x="72" y="317"/>
                  </a:lnTo>
                  <a:lnTo>
                    <a:pt x="69" y="320"/>
                  </a:lnTo>
                  <a:lnTo>
                    <a:pt x="67" y="324"/>
                  </a:lnTo>
                  <a:lnTo>
                    <a:pt x="63" y="327"/>
                  </a:lnTo>
                  <a:lnTo>
                    <a:pt x="59" y="330"/>
                  </a:lnTo>
                  <a:lnTo>
                    <a:pt x="59" y="330"/>
                  </a:lnTo>
                  <a:lnTo>
                    <a:pt x="54" y="331"/>
                  </a:lnTo>
                  <a:lnTo>
                    <a:pt x="49" y="331"/>
                  </a:lnTo>
                  <a:lnTo>
                    <a:pt x="49" y="331"/>
                  </a:lnTo>
                  <a:close/>
                  <a:moveTo>
                    <a:pt x="28" y="246"/>
                  </a:moveTo>
                  <a:lnTo>
                    <a:pt x="28" y="246"/>
                  </a:lnTo>
                  <a:lnTo>
                    <a:pt x="23" y="244"/>
                  </a:lnTo>
                  <a:lnTo>
                    <a:pt x="19" y="243"/>
                  </a:lnTo>
                  <a:lnTo>
                    <a:pt x="15" y="242"/>
                  </a:lnTo>
                  <a:lnTo>
                    <a:pt x="11" y="240"/>
                  </a:lnTo>
                  <a:lnTo>
                    <a:pt x="9" y="236"/>
                  </a:lnTo>
                  <a:lnTo>
                    <a:pt x="6" y="232"/>
                  </a:lnTo>
                  <a:lnTo>
                    <a:pt x="4" y="228"/>
                  </a:lnTo>
                  <a:lnTo>
                    <a:pt x="3" y="223"/>
                  </a:lnTo>
                  <a:lnTo>
                    <a:pt x="3" y="223"/>
                  </a:lnTo>
                  <a:lnTo>
                    <a:pt x="0" y="202"/>
                  </a:lnTo>
                  <a:lnTo>
                    <a:pt x="0" y="202"/>
                  </a:lnTo>
                  <a:lnTo>
                    <a:pt x="2" y="197"/>
                  </a:lnTo>
                  <a:lnTo>
                    <a:pt x="2" y="192"/>
                  </a:lnTo>
                  <a:lnTo>
                    <a:pt x="4" y="187"/>
                  </a:lnTo>
                  <a:lnTo>
                    <a:pt x="6" y="184"/>
                  </a:lnTo>
                  <a:lnTo>
                    <a:pt x="10" y="180"/>
                  </a:lnTo>
                  <a:lnTo>
                    <a:pt x="15" y="178"/>
                  </a:lnTo>
                  <a:lnTo>
                    <a:pt x="19" y="175"/>
                  </a:lnTo>
                  <a:lnTo>
                    <a:pt x="24" y="175"/>
                  </a:lnTo>
                  <a:lnTo>
                    <a:pt x="24" y="175"/>
                  </a:lnTo>
                  <a:lnTo>
                    <a:pt x="29" y="175"/>
                  </a:lnTo>
                  <a:lnTo>
                    <a:pt x="34" y="177"/>
                  </a:lnTo>
                  <a:lnTo>
                    <a:pt x="38" y="178"/>
                  </a:lnTo>
                  <a:lnTo>
                    <a:pt x="42" y="181"/>
                  </a:lnTo>
                  <a:lnTo>
                    <a:pt x="46" y="184"/>
                  </a:lnTo>
                  <a:lnTo>
                    <a:pt x="48" y="189"/>
                  </a:lnTo>
                  <a:lnTo>
                    <a:pt x="50" y="193"/>
                  </a:lnTo>
                  <a:lnTo>
                    <a:pt x="50" y="198"/>
                  </a:lnTo>
                  <a:lnTo>
                    <a:pt x="50" y="198"/>
                  </a:lnTo>
                  <a:lnTo>
                    <a:pt x="53" y="217"/>
                  </a:lnTo>
                  <a:lnTo>
                    <a:pt x="53" y="217"/>
                  </a:lnTo>
                  <a:lnTo>
                    <a:pt x="53" y="222"/>
                  </a:lnTo>
                  <a:lnTo>
                    <a:pt x="52" y="227"/>
                  </a:lnTo>
                  <a:lnTo>
                    <a:pt x="50" y="231"/>
                  </a:lnTo>
                  <a:lnTo>
                    <a:pt x="48" y="236"/>
                  </a:lnTo>
                  <a:lnTo>
                    <a:pt x="44" y="238"/>
                  </a:lnTo>
                  <a:lnTo>
                    <a:pt x="41" y="242"/>
                  </a:lnTo>
                  <a:lnTo>
                    <a:pt x="36" y="244"/>
                  </a:lnTo>
                  <a:lnTo>
                    <a:pt x="31" y="246"/>
                  </a:lnTo>
                  <a:lnTo>
                    <a:pt x="31" y="246"/>
                  </a:lnTo>
                  <a:lnTo>
                    <a:pt x="28" y="246"/>
                  </a:lnTo>
                  <a:lnTo>
                    <a:pt x="28" y="246"/>
                  </a:lnTo>
                  <a:close/>
                  <a:moveTo>
                    <a:pt x="25" y="156"/>
                  </a:moveTo>
                  <a:lnTo>
                    <a:pt x="25" y="156"/>
                  </a:lnTo>
                  <a:lnTo>
                    <a:pt x="24" y="156"/>
                  </a:lnTo>
                  <a:lnTo>
                    <a:pt x="24" y="156"/>
                  </a:lnTo>
                  <a:lnTo>
                    <a:pt x="19" y="155"/>
                  </a:lnTo>
                  <a:lnTo>
                    <a:pt x="15" y="154"/>
                  </a:lnTo>
                  <a:lnTo>
                    <a:pt x="10" y="151"/>
                  </a:lnTo>
                  <a:lnTo>
                    <a:pt x="6" y="148"/>
                  </a:lnTo>
                  <a:lnTo>
                    <a:pt x="4" y="143"/>
                  </a:lnTo>
                  <a:lnTo>
                    <a:pt x="2" y="140"/>
                  </a:lnTo>
                  <a:lnTo>
                    <a:pt x="2" y="135"/>
                  </a:lnTo>
                  <a:lnTo>
                    <a:pt x="0" y="129"/>
                  </a:lnTo>
                  <a:lnTo>
                    <a:pt x="0" y="129"/>
                  </a:lnTo>
                  <a:lnTo>
                    <a:pt x="3" y="108"/>
                  </a:lnTo>
                  <a:lnTo>
                    <a:pt x="3" y="108"/>
                  </a:lnTo>
                  <a:lnTo>
                    <a:pt x="4" y="103"/>
                  </a:lnTo>
                  <a:lnTo>
                    <a:pt x="6" y="98"/>
                  </a:lnTo>
                  <a:lnTo>
                    <a:pt x="9" y="95"/>
                  </a:lnTo>
                  <a:lnTo>
                    <a:pt x="12" y="91"/>
                  </a:lnTo>
                  <a:lnTo>
                    <a:pt x="17" y="89"/>
                  </a:lnTo>
                  <a:lnTo>
                    <a:pt x="22" y="88"/>
                  </a:lnTo>
                  <a:lnTo>
                    <a:pt x="27" y="86"/>
                  </a:lnTo>
                  <a:lnTo>
                    <a:pt x="31" y="86"/>
                  </a:lnTo>
                  <a:lnTo>
                    <a:pt x="31" y="86"/>
                  </a:lnTo>
                  <a:lnTo>
                    <a:pt x="36" y="88"/>
                  </a:lnTo>
                  <a:lnTo>
                    <a:pt x="41" y="90"/>
                  </a:lnTo>
                  <a:lnTo>
                    <a:pt x="44" y="92"/>
                  </a:lnTo>
                  <a:lnTo>
                    <a:pt x="48" y="96"/>
                  </a:lnTo>
                  <a:lnTo>
                    <a:pt x="50" y="99"/>
                  </a:lnTo>
                  <a:lnTo>
                    <a:pt x="52" y="104"/>
                  </a:lnTo>
                  <a:lnTo>
                    <a:pt x="53" y="109"/>
                  </a:lnTo>
                  <a:lnTo>
                    <a:pt x="53" y="115"/>
                  </a:lnTo>
                  <a:lnTo>
                    <a:pt x="53" y="115"/>
                  </a:lnTo>
                  <a:lnTo>
                    <a:pt x="50" y="134"/>
                  </a:lnTo>
                  <a:lnTo>
                    <a:pt x="50" y="134"/>
                  </a:lnTo>
                  <a:lnTo>
                    <a:pt x="50" y="139"/>
                  </a:lnTo>
                  <a:lnTo>
                    <a:pt x="48" y="142"/>
                  </a:lnTo>
                  <a:lnTo>
                    <a:pt x="46" y="147"/>
                  </a:lnTo>
                  <a:lnTo>
                    <a:pt x="43" y="149"/>
                  </a:lnTo>
                  <a:lnTo>
                    <a:pt x="40" y="153"/>
                  </a:lnTo>
                  <a:lnTo>
                    <a:pt x="35" y="155"/>
                  </a:lnTo>
                  <a:lnTo>
                    <a:pt x="30" y="156"/>
                  </a:lnTo>
                  <a:lnTo>
                    <a:pt x="25" y="156"/>
                  </a:lnTo>
                  <a:lnTo>
                    <a:pt x="25" y="156"/>
                  </a:lnTo>
                  <a:close/>
                  <a:moveTo>
                    <a:pt x="42" y="70"/>
                  </a:moveTo>
                  <a:lnTo>
                    <a:pt x="42" y="70"/>
                  </a:lnTo>
                  <a:lnTo>
                    <a:pt x="35" y="69"/>
                  </a:lnTo>
                  <a:lnTo>
                    <a:pt x="35" y="69"/>
                  </a:lnTo>
                  <a:lnTo>
                    <a:pt x="30" y="66"/>
                  </a:lnTo>
                  <a:lnTo>
                    <a:pt x="27" y="64"/>
                  </a:lnTo>
                  <a:lnTo>
                    <a:pt x="23" y="60"/>
                  </a:lnTo>
                  <a:lnTo>
                    <a:pt x="21" y="56"/>
                  </a:lnTo>
                  <a:lnTo>
                    <a:pt x="18" y="52"/>
                  </a:lnTo>
                  <a:lnTo>
                    <a:pt x="18" y="47"/>
                  </a:lnTo>
                  <a:lnTo>
                    <a:pt x="18" y="41"/>
                  </a:lnTo>
                  <a:lnTo>
                    <a:pt x="18" y="37"/>
                  </a:lnTo>
                  <a:lnTo>
                    <a:pt x="18" y="37"/>
                  </a:lnTo>
                  <a:lnTo>
                    <a:pt x="27" y="16"/>
                  </a:lnTo>
                  <a:lnTo>
                    <a:pt x="27" y="16"/>
                  </a:lnTo>
                  <a:lnTo>
                    <a:pt x="29" y="12"/>
                  </a:lnTo>
                  <a:lnTo>
                    <a:pt x="31" y="8"/>
                  </a:lnTo>
                  <a:lnTo>
                    <a:pt x="35" y="4"/>
                  </a:lnTo>
                  <a:lnTo>
                    <a:pt x="40" y="2"/>
                  </a:lnTo>
                  <a:lnTo>
                    <a:pt x="44" y="1"/>
                  </a:lnTo>
                  <a:lnTo>
                    <a:pt x="49" y="0"/>
                  </a:lnTo>
                  <a:lnTo>
                    <a:pt x="54" y="1"/>
                  </a:lnTo>
                  <a:lnTo>
                    <a:pt x="59" y="2"/>
                  </a:lnTo>
                  <a:lnTo>
                    <a:pt x="59" y="2"/>
                  </a:lnTo>
                  <a:lnTo>
                    <a:pt x="63" y="4"/>
                  </a:lnTo>
                  <a:lnTo>
                    <a:pt x="67" y="7"/>
                  </a:lnTo>
                  <a:lnTo>
                    <a:pt x="71" y="12"/>
                  </a:lnTo>
                  <a:lnTo>
                    <a:pt x="72" y="15"/>
                  </a:lnTo>
                  <a:lnTo>
                    <a:pt x="74" y="20"/>
                  </a:lnTo>
                  <a:lnTo>
                    <a:pt x="74" y="25"/>
                  </a:lnTo>
                  <a:lnTo>
                    <a:pt x="74" y="29"/>
                  </a:lnTo>
                  <a:lnTo>
                    <a:pt x="73" y="34"/>
                  </a:lnTo>
                  <a:lnTo>
                    <a:pt x="73" y="34"/>
                  </a:lnTo>
                  <a:lnTo>
                    <a:pt x="66" y="52"/>
                  </a:lnTo>
                  <a:lnTo>
                    <a:pt x="66" y="52"/>
                  </a:lnTo>
                  <a:lnTo>
                    <a:pt x="62" y="59"/>
                  </a:lnTo>
                  <a:lnTo>
                    <a:pt x="57" y="65"/>
                  </a:lnTo>
                  <a:lnTo>
                    <a:pt x="50" y="69"/>
                  </a:lnTo>
                  <a:lnTo>
                    <a:pt x="42" y="70"/>
                  </a:lnTo>
                  <a:lnTo>
                    <a:pt x="42"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7" name="Freeform 151"/>
            <p:cNvSpPr/>
            <p:nvPr/>
          </p:nvSpPr>
          <p:spPr bwMode="auto">
            <a:xfrm>
              <a:off x="6635356" y="6222982"/>
              <a:ext cx="30163" cy="30163"/>
            </a:xfrm>
            <a:custGeom>
              <a:avLst/>
              <a:gdLst>
                <a:gd name="T0" fmla="*/ 31 w 56"/>
                <a:gd name="T1" fmla="*/ 58 h 58"/>
                <a:gd name="T2" fmla="*/ 31 w 56"/>
                <a:gd name="T3" fmla="*/ 58 h 58"/>
                <a:gd name="T4" fmla="*/ 27 w 56"/>
                <a:gd name="T5" fmla="*/ 57 h 58"/>
                <a:gd name="T6" fmla="*/ 21 w 56"/>
                <a:gd name="T7" fmla="*/ 56 h 58"/>
                <a:gd name="T8" fmla="*/ 16 w 56"/>
                <a:gd name="T9" fmla="*/ 52 h 58"/>
                <a:gd name="T10" fmla="*/ 12 w 56"/>
                <a:gd name="T11" fmla="*/ 48 h 58"/>
                <a:gd name="T12" fmla="*/ 12 w 56"/>
                <a:gd name="T13" fmla="*/ 48 h 58"/>
                <a:gd name="T14" fmla="*/ 5 w 56"/>
                <a:gd name="T15" fmla="*/ 39 h 58"/>
                <a:gd name="T16" fmla="*/ 5 w 56"/>
                <a:gd name="T17" fmla="*/ 39 h 58"/>
                <a:gd name="T18" fmla="*/ 3 w 56"/>
                <a:gd name="T19" fmla="*/ 35 h 58"/>
                <a:gd name="T20" fmla="*/ 0 w 56"/>
                <a:gd name="T21" fmla="*/ 31 h 58"/>
                <a:gd name="T22" fmla="*/ 0 w 56"/>
                <a:gd name="T23" fmla="*/ 26 h 58"/>
                <a:gd name="T24" fmla="*/ 0 w 56"/>
                <a:gd name="T25" fmla="*/ 21 h 58"/>
                <a:gd name="T26" fmla="*/ 2 w 56"/>
                <a:gd name="T27" fmla="*/ 16 h 58"/>
                <a:gd name="T28" fmla="*/ 3 w 56"/>
                <a:gd name="T29" fmla="*/ 12 h 58"/>
                <a:gd name="T30" fmla="*/ 6 w 56"/>
                <a:gd name="T31" fmla="*/ 8 h 58"/>
                <a:gd name="T32" fmla="*/ 10 w 56"/>
                <a:gd name="T33" fmla="*/ 4 h 58"/>
                <a:gd name="T34" fmla="*/ 10 w 56"/>
                <a:gd name="T35" fmla="*/ 4 h 58"/>
                <a:gd name="T36" fmla="*/ 15 w 56"/>
                <a:gd name="T37" fmla="*/ 2 h 58"/>
                <a:gd name="T38" fmla="*/ 19 w 56"/>
                <a:gd name="T39" fmla="*/ 0 h 58"/>
                <a:gd name="T40" fmla="*/ 24 w 56"/>
                <a:gd name="T41" fmla="*/ 0 h 58"/>
                <a:gd name="T42" fmla="*/ 29 w 56"/>
                <a:gd name="T43" fmla="*/ 0 h 58"/>
                <a:gd name="T44" fmla="*/ 34 w 56"/>
                <a:gd name="T45" fmla="*/ 1 h 58"/>
                <a:gd name="T46" fmla="*/ 37 w 56"/>
                <a:gd name="T47" fmla="*/ 3 h 58"/>
                <a:gd name="T48" fmla="*/ 42 w 56"/>
                <a:gd name="T49" fmla="*/ 6 h 58"/>
                <a:gd name="T50" fmla="*/ 44 w 56"/>
                <a:gd name="T51" fmla="*/ 9 h 58"/>
                <a:gd name="T52" fmla="*/ 44 w 56"/>
                <a:gd name="T53" fmla="*/ 9 h 58"/>
                <a:gd name="T54" fmla="*/ 50 w 56"/>
                <a:gd name="T55" fmla="*/ 16 h 58"/>
                <a:gd name="T56" fmla="*/ 50 w 56"/>
                <a:gd name="T57" fmla="*/ 16 h 58"/>
                <a:gd name="T58" fmla="*/ 54 w 56"/>
                <a:gd name="T59" fmla="*/ 21 h 58"/>
                <a:gd name="T60" fmla="*/ 55 w 56"/>
                <a:gd name="T61" fmla="*/ 26 h 58"/>
                <a:gd name="T62" fmla="*/ 56 w 56"/>
                <a:gd name="T63" fmla="*/ 31 h 58"/>
                <a:gd name="T64" fmla="*/ 56 w 56"/>
                <a:gd name="T65" fmla="*/ 35 h 58"/>
                <a:gd name="T66" fmla="*/ 55 w 56"/>
                <a:gd name="T67" fmla="*/ 40 h 58"/>
                <a:gd name="T68" fmla="*/ 54 w 56"/>
                <a:gd name="T69" fmla="*/ 44 h 58"/>
                <a:gd name="T70" fmla="*/ 52 w 56"/>
                <a:gd name="T71" fmla="*/ 48 h 58"/>
                <a:gd name="T72" fmla="*/ 48 w 56"/>
                <a:gd name="T73" fmla="*/ 52 h 58"/>
                <a:gd name="T74" fmla="*/ 48 w 56"/>
                <a:gd name="T75" fmla="*/ 52 h 58"/>
                <a:gd name="T76" fmla="*/ 44 w 56"/>
                <a:gd name="T77" fmla="*/ 54 h 58"/>
                <a:gd name="T78" fmla="*/ 40 w 56"/>
                <a:gd name="T79" fmla="*/ 57 h 58"/>
                <a:gd name="T80" fmla="*/ 36 w 56"/>
                <a:gd name="T81" fmla="*/ 57 h 58"/>
                <a:gd name="T82" fmla="*/ 31 w 56"/>
                <a:gd name="T83" fmla="*/ 58 h 58"/>
                <a:gd name="T84" fmla="*/ 31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31" y="58"/>
                  </a:moveTo>
                  <a:lnTo>
                    <a:pt x="31" y="58"/>
                  </a:lnTo>
                  <a:lnTo>
                    <a:pt x="27" y="57"/>
                  </a:lnTo>
                  <a:lnTo>
                    <a:pt x="21" y="56"/>
                  </a:lnTo>
                  <a:lnTo>
                    <a:pt x="16" y="52"/>
                  </a:lnTo>
                  <a:lnTo>
                    <a:pt x="12" y="48"/>
                  </a:lnTo>
                  <a:lnTo>
                    <a:pt x="12" y="48"/>
                  </a:lnTo>
                  <a:lnTo>
                    <a:pt x="5" y="39"/>
                  </a:lnTo>
                  <a:lnTo>
                    <a:pt x="5" y="39"/>
                  </a:lnTo>
                  <a:lnTo>
                    <a:pt x="3" y="35"/>
                  </a:lnTo>
                  <a:lnTo>
                    <a:pt x="0" y="31"/>
                  </a:lnTo>
                  <a:lnTo>
                    <a:pt x="0" y="26"/>
                  </a:lnTo>
                  <a:lnTo>
                    <a:pt x="0" y="21"/>
                  </a:lnTo>
                  <a:lnTo>
                    <a:pt x="2" y="16"/>
                  </a:lnTo>
                  <a:lnTo>
                    <a:pt x="3" y="12"/>
                  </a:lnTo>
                  <a:lnTo>
                    <a:pt x="6" y="8"/>
                  </a:lnTo>
                  <a:lnTo>
                    <a:pt x="10" y="4"/>
                  </a:lnTo>
                  <a:lnTo>
                    <a:pt x="10" y="4"/>
                  </a:lnTo>
                  <a:lnTo>
                    <a:pt x="15" y="2"/>
                  </a:lnTo>
                  <a:lnTo>
                    <a:pt x="19" y="0"/>
                  </a:lnTo>
                  <a:lnTo>
                    <a:pt x="24" y="0"/>
                  </a:lnTo>
                  <a:lnTo>
                    <a:pt x="29" y="0"/>
                  </a:lnTo>
                  <a:lnTo>
                    <a:pt x="34" y="1"/>
                  </a:lnTo>
                  <a:lnTo>
                    <a:pt x="37" y="3"/>
                  </a:lnTo>
                  <a:lnTo>
                    <a:pt x="42" y="6"/>
                  </a:lnTo>
                  <a:lnTo>
                    <a:pt x="44" y="9"/>
                  </a:lnTo>
                  <a:lnTo>
                    <a:pt x="44" y="9"/>
                  </a:lnTo>
                  <a:lnTo>
                    <a:pt x="50" y="16"/>
                  </a:lnTo>
                  <a:lnTo>
                    <a:pt x="50" y="16"/>
                  </a:lnTo>
                  <a:lnTo>
                    <a:pt x="54" y="21"/>
                  </a:lnTo>
                  <a:lnTo>
                    <a:pt x="55" y="26"/>
                  </a:lnTo>
                  <a:lnTo>
                    <a:pt x="56" y="31"/>
                  </a:lnTo>
                  <a:lnTo>
                    <a:pt x="56" y="35"/>
                  </a:lnTo>
                  <a:lnTo>
                    <a:pt x="55" y="40"/>
                  </a:lnTo>
                  <a:lnTo>
                    <a:pt x="54" y="44"/>
                  </a:lnTo>
                  <a:lnTo>
                    <a:pt x="52" y="48"/>
                  </a:lnTo>
                  <a:lnTo>
                    <a:pt x="48" y="52"/>
                  </a:lnTo>
                  <a:lnTo>
                    <a:pt x="48" y="52"/>
                  </a:lnTo>
                  <a:lnTo>
                    <a:pt x="44" y="54"/>
                  </a:lnTo>
                  <a:lnTo>
                    <a:pt x="40" y="57"/>
                  </a:lnTo>
                  <a:lnTo>
                    <a:pt x="36"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08" name="Rectangle 3"/>
          <p:cNvSpPr txBox="1">
            <a:spLocks noChangeArrowheads="1"/>
          </p:cNvSpPr>
          <p:nvPr/>
        </p:nvSpPr>
        <p:spPr bwMode="auto">
          <a:xfrm>
            <a:off x="6823310" y="3222841"/>
            <a:ext cx="1315630" cy="76944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5000" b="1" dirty="0">
                <a:solidFill>
                  <a:schemeClr val="bg1"/>
                </a:solidFill>
                <a:latin typeface="Calibri" panose="020F0502020204030204" pitchFamily="34" charset="0"/>
                <a:ea typeface="Tahoma" panose="020B0604030504040204" pitchFamily="34" charset="0"/>
                <a:cs typeface="Tahoma" panose="020B0604030504040204" pitchFamily="34" charset="0"/>
              </a:rPr>
              <a:t>61</a:t>
            </a:r>
            <a:r>
              <a:rPr lang="en-US" altLang="ko-KR" sz="40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109" name="Rectangle 3"/>
          <p:cNvSpPr txBox="1">
            <a:spLocks noChangeArrowheads="1"/>
          </p:cNvSpPr>
          <p:nvPr/>
        </p:nvSpPr>
        <p:spPr bwMode="auto">
          <a:xfrm>
            <a:off x="5570587" y="3660712"/>
            <a:ext cx="816903"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3000" b="1" dirty="0">
                <a:solidFill>
                  <a:schemeClr val="bg1"/>
                </a:solidFill>
                <a:latin typeface="Calibri" panose="020F0502020204030204" pitchFamily="34" charset="0"/>
                <a:ea typeface="Tahoma" panose="020B0604030504040204" pitchFamily="34" charset="0"/>
                <a:cs typeface="Tahoma" panose="020B0604030504040204" pitchFamily="34" charset="0"/>
              </a:rPr>
              <a:t>23</a:t>
            </a:r>
            <a:r>
              <a:rPr lang="en-US" altLang="ko-KR" sz="20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110" name="Rectangle 3"/>
          <p:cNvSpPr txBox="1">
            <a:spLocks noChangeArrowheads="1"/>
          </p:cNvSpPr>
          <p:nvPr/>
        </p:nvSpPr>
        <p:spPr bwMode="auto">
          <a:xfrm>
            <a:off x="2319890" y="3222841"/>
            <a:ext cx="1315630" cy="76944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5000" b="1" dirty="0">
                <a:solidFill>
                  <a:schemeClr val="bg1"/>
                </a:solidFill>
                <a:latin typeface="Calibri" panose="020F0502020204030204" pitchFamily="34" charset="0"/>
                <a:ea typeface="Tahoma" panose="020B0604030504040204" pitchFamily="34" charset="0"/>
                <a:cs typeface="Tahoma" panose="020B0604030504040204" pitchFamily="34" charset="0"/>
              </a:rPr>
              <a:t>54</a:t>
            </a:r>
            <a:r>
              <a:rPr lang="en-US" altLang="ko-KR" sz="40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111" name="Rectangle 3"/>
          <p:cNvSpPr txBox="1">
            <a:spLocks noChangeArrowheads="1"/>
          </p:cNvSpPr>
          <p:nvPr/>
        </p:nvSpPr>
        <p:spPr bwMode="auto">
          <a:xfrm>
            <a:off x="1194812" y="3660712"/>
            <a:ext cx="816903"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3000" b="1" dirty="0">
                <a:solidFill>
                  <a:schemeClr val="bg1"/>
                </a:solidFill>
                <a:latin typeface="Calibri" panose="020F0502020204030204" pitchFamily="34" charset="0"/>
                <a:ea typeface="Tahoma" panose="020B0604030504040204" pitchFamily="34" charset="0"/>
                <a:cs typeface="Tahoma" panose="020B0604030504040204" pitchFamily="34" charset="0"/>
              </a:rPr>
              <a:t>33</a:t>
            </a:r>
            <a:r>
              <a:rPr lang="en-US" altLang="ko-KR" sz="20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112" name="Rectangle 3"/>
          <p:cNvSpPr txBox="1">
            <a:spLocks noChangeArrowheads="1"/>
          </p:cNvSpPr>
          <p:nvPr/>
        </p:nvSpPr>
        <p:spPr bwMode="auto">
          <a:xfrm>
            <a:off x="6032894" y="2687987"/>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16</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113" name="Rectangle 3"/>
          <p:cNvSpPr txBox="1">
            <a:spLocks noChangeArrowheads="1"/>
          </p:cNvSpPr>
          <p:nvPr/>
        </p:nvSpPr>
        <p:spPr bwMode="auto">
          <a:xfrm>
            <a:off x="1549951" y="2687987"/>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13</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grpSp>
        <p:nvGrpSpPr>
          <p:cNvPr id="114" name="그룹 113"/>
          <p:cNvGrpSpPr/>
          <p:nvPr/>
        </p:nvGrpSpPr>
        <p:grpSpPr>
          <a:xfrm>
            <a:off x="1377130" y="4143178"/>
            <a:ext cx="529957" cy="464505"/>
            <a:chOff x="1726203" y="4149080"/>
            <a:chExt cx="529957" cy="464505"/>
          </a:xfrm>
        </p:grpSpPr>
        <p:sp>
          <p:nvSpPr>
            <p:cNvPr id="115" name="Freeform 72"/>
            <p:cNvSpPr/>
            <p:nvPr/>
          </p:nvSpPr>
          <p:spPr bwMode="auto">
            <a:xfrm>
              <a:off x="1997515" y="4149080"/>
              <a:ext cx="118237" cy="145686"/>
            </a:xfrm>
            <a:custGeom>
              <a:avLst/>
              <a:gdLst>
                <a:gd name="T0" fmla="*/ 226 w 335"/>
                <a:gd name="T1" fmla="*/ 414 h 414"/>
                <a:gd name="T2" fmla="*/ 203 w 335"/>
                <a:gd name="T3" fmla="*/ 413 h 414"/>
                <a:gd name="T4" fmla="*/ 158 w 335"/>
                <a:gd name="T5" fmla="*/ 404 h 414"/>
                <a:gd name="T6" fmla="*/ 118 w 335"/>
                <a:gd name="T7" fmla="*/ 389 h 414"/>
                <a:gd name="T8" fmla="*/ 82 w 335"/>
                <a:gd name="T9" fmla="*/ 366 h 414"/>
                <a:gd name="T10" fmla="*/ 51 w 335"/>
                <a:gd name="T11" fmla="*/ 338 h 414"/>
                <a:gd name="T12" fmla="*/ 27 w 335"/>
                <a:gd name="T13" fmla="*/ 306 h 414"/>
                <a:gd name="T14" fmla="*/ 10 w 335"/>
                <a:gd name="T15" fmla="*/ 269 h 414"/>
                <a:gd name="T16" fmla="*/ 1 w 335"/>
                <a:gd name="T17" fmla="*/ 228 h 414"/>
                <a:gd name="T18" fmla="*/ 0 w 335"/>
                <a:gd name="T19" fmla="*/ 207 h 414"/>
                <a:gd name="T20" fmla="*/ 5 w 335"/>
                <a:gd name="T21" fmla="*/ 166 h 414"/>
                <a:gd name="T22" fmla="*/ 18 w 335"/>
                <a:gd name="T23" fmla="*/ 126 h 414"/>
                <a:gd name="T24" fmla="*/ 38 w 335"/>
                <a:gd name="T25" fmla="*/ 92 h 414"/>
                <a:gd name="T26" fmla="*/ 67 w 335"/>
                <a:gd name="T27" fmla="*/ 61 h 414"/>
                <a:gd name="T28" fmla="*/ 100 w 335"/>
                <a:gd name="T29" fmla="*/ 36 h 414"/>
                <a:gd name="T30" fmla="*/ 138 w 335"/>
                <a:gd name="T31" fmla="*/ 17 h 414"/>
                <a:gd name="T32" fmla="*/ 181 w 335"/>
                <a:gd name="T33" fmla="*/ 5 h 414"/>
                <a:gd name="T34" fmla="*/ 226 w 335"/>
                <a:gd name="T35" fmla="*/ 0 h 414"/>
                <a:gd name="T36" fmla="*/ 310 w 335"/>
                <a:gd name="T37" fmla="*/ 0 h 414"/>
                <a:gd name="T38" fmla="*/ 319 w 335"/>
                <a:gd name="T39" fmla="*/ 3 h 414"/>
                <a:gd name="T40" fmla="*/ 328 w 335"/>
                <a:gd name="T41" fmla="*/ 8 h 414"/>
                <a:gd name="T42" fmla="*/ 332 w 335"/>
                <a:gd name="T43" fmla="*/ 16 h 414"/>
                <a:gd name="T44" fmla="*/ 335 w 335"/>
                <a:gd name="T45" fmla="*/ 25 h 414"/>
                <a:gd name="T46" fmla="*/ 335 w 335"/>
                <a:gd name="T47" fmla="*/ 31 h 414"/>
                <a:gd name="T48" fmla="*/ 330 w 335"/>
                <a:gd name="T49" fmla="*/ 40 h 414"/>
                <a:gd name="T50" fmla="*/ 324 w 335"/>
                <a:gd name="T51" fmla="*/ 47 h 414"/>
                <a:gd name="T52" fmla="*/ 315 w 335"/>
                <a:gd name="T53" fmla="*/ 50 h 414"/>
                <a:gd name="T54" fmla="*/ 226 w 335"/>
                <a:gd name="T55" fmla="*/ 50 h 414"/>
                <a:gd name="T56" fmla="*/ 208 w 335"/>
                <a:gd name="T57" fmla="*/ 52 h 414"/>
                <a:gd name="T58" fmla="*/ 173 w 335"/>
                <a:gd name="T59" fmla="*/ 57 h 414"/>
                <a:gd name="T60" fmla="*/ 141 w 335"/>
                <a:gd name="T61" fmla="*/ 69 h 414"/>
                <a:gd name="T62" fmla="*/ 114 w 335"/>
                <a:gd name="T63" fmla="*/ 86 h 414"/>
                <a:gd name="T64" fmla="*/ 90 w 335"/>
                <a:gd name="T65" fmla="*/ 107 h 414"/>
                <a:gd name="T66" fmla="*/ 71 w 335"/>
                <a:gd name="T67" fmla="*/ 132 h 414"/>
                <a:gd name="T68" fmla="*/ 57 w 335"/>
                <a:gd name="T69" fmla="*/ 161 h 414"/>
                <a:gd name="T70" fmla="*/ 51 w 335"/>
                <a:gd name="T71" fmla="*/ 192 h 414"/>
                <a:gd name="T72" fmla="*/ 50 w 335"/>
                <a:gd name="T73" fmla="*/ 207 h 414"/>
                <a:gd name="T74" fmla="*/ 53 w 335"/>
                <a:gd name="T75" fmla="*/ 239 h 414"/>
                <a:gd name="T76" fmla="*/ 63 w 335"/>
                <a:gd name="T77" fmla="*/ 268 h 414"/>
                <a:gd name="T78" fmla="*/ 80 w 335"/>
                <a:gd name="T79" fmla="*/ 295 h 414"/>
                <a:gd name="T80" fmla="*/ 101 w 335"/>
                <a:gd name="T81" fmla="*/ 318 h 414"/>
                <a:gd name="T82" fmla="*/ 127 w 335"/>
                <a:gd name="T83" fmla="*/ 337 h 414"/>
                <a:gd name="T84" fmla="*/ 157 w 335"/>
                <a:gd name="T85" fmla="*/ 351 h 414"/>
                <a:gd name="T86" fmla="*/ 190 w 335"/>
                <a:gd name="T87" fmla="*/ 360 h 414"/>
                <a:gd name="T88" fmla="*/ 226 w 335"/>
                <a:gd name="T89" fmla="*/ 364 h 414"/>
                <a:gd name="T90" fmla="*/ 310 w 335"/>
                <a:gd name="T91" fmla="*/ 364 h 414"/>
                <a:gd name="T92" fmla="*/ 319 w 335"/>
                <a:gd name="T93" fmla="*/ 365 h 414"/>
                <a:gd name="T94" fmla="*/ 328 w 335"/>
                <a:gd name="T95" fmla="*/ 371 h 414"/>
                <a:gd name="T96" fmla="*/ 332 w 335"/>
                <a:gd name="T97" fmla="*/ 379 h 414"/>
                <a:gd name="T98" fmla="*/ 335 w 335"/>
                <a:gd name="T99" fmla="*/ 389 h 414"/>
                <a:gd name="T100" fmla="*/ 335 w 335"/>
                <a:gd name="T101" fmla="*/ 394 h 414"/>
                <a:gd name="T102" fmla="*/ 330 w 335"/>
                <a:gd name="T103" fmla="*/ 402 h 414"/>
                <a:gd name="T104" fmla="*/ 324 w 335"/>
                <a:gd name="T105" fmla="*/ 409 h 414"/>
                <a:gd name="T106" fmla="*/ 315 w 335"/>
                <a:gd name="T107" fmla="*/ 413 h 414"/>
                <a:gd name="T108" fmla="*/ 310 w 335"/>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5" h="414">
                  <a:moveTo>
                    <a:pt x="310" y="414"/>
                  </a:moveTo>
                  <a:lnTo>
                    <a:pt x="226" y="414"/>
                  </a:lnTo>
                  <a:lnTo>
                    <a:pt x="226" y="414"/>
                  </a:lnTo>
                  <a:lnTo>
                    <a:pt x="203" y="413"/>
                  </a:lnTo>
                  <a:lnTo>
                    <a:pt x="181" y="409"/>
                  </a:lnTo>
                  <a:lnTo>
                    <a:pt x="158" y="404"/>
                  </a:lnTo>
                  <a:lnTo>
                    <a:pt x="138" y="397"/>
                  </a:lnTo>
                  <a:lnTo>
                    <a:pt x="118" y="389"/>
                  </a:lnTo>
                  <a:lnTo>
                    <a:pt x="100" y="378"/>
                  </a:lnTo>
                  <a:lnTo>
                    <a:pt x="82" y="366"/>
                  </a:lnTo>
                  <a:lnTo>
                    <a:pt x="67" y="353"/>
                  </a:lnTo>
                  <a:lnTo>
                    <a:pt x="51" y="338"/>
                  </a:lnTo>
                  <a:lnTo>
                    <a:pt x="38" y="322"/>
                  </a:lnTo>
                  <a:lnTo>
                    <a:pt x="27" y="306"/>
                  </a:lnTo>
                  <a:lnTo>
                    <a:pt x="18" y="288"/>
                  </a:lnTo>
                  <a:lnTo>
                    <a:pt x="10" y="269"/>
                  </a:lnTo>
                  <a:lnTo>
                    <a:pt x="5" y="249"/>
                  </a:lnTo>
                  <a:lnTo>
                    <a:pt x="1" y="228"/>
                  </a:lnTo>
                  <a:lnTo>
                    <a:pt x="0" y="207"/>
                  </a:lnTo>
                  <a:lnTo>
                    <a:pt x="0" y="207"/>
                  </a:lnTo>
                  <a:lnTo>
                    <a:pt x="1" y="186"/>
                  </a:lnTo>
                  <a:lnTo>
                    <a:pt x="5" y="166"/>
                  </a:lnTo>
                  <a:lnTo>
                    <a:pt x="10" y="145"/>
                  </a:lnTo>
                  <a:lnTo>
                    <a:pt x="18" y="126"/>
                  </a:lnTo>
                  <a:lnTo>
                    <a:pt x="27" y="109"/>
                  </a:lnTo>
                  <a:lnTo>
                    <a:pt x="38" y="92"/>
                  </a:lnTo>
                  <a:lnTo>
                    <a:pt x="51" y="76"/>
                  </a:lnTo>
                  <a:lnTo>
                    <a:pt x="67" y="61"/>
                  </a:lnTo>
                  <a:lnTo>
                    <a:pt x="82" y="48"/>
                  </a:lnTo>
                  <a:lnTo>
                    <a:pt x="100" y="36"/>
                  </a:lnTo>
                  <a:lnTo>
                    <a:pt x="118" y="25"/>
                  </a:lnTo>
                  <a:lnTo>
                    <a:pt x="138" y="17"/>
                  </a:lnTo>
                  <a:lnTo>
                    <a:pt x="158" y="10"/>
                  </a:lnTo>
                  <a:lnTo>
                    <a:pt x="181" y="5"/>
                  </a:lnTo>
                  <a:lnTo>
                    <a:pt x="203" y="2"/>
                  </a:lnTo>
                  <a:lnTo>
                    <a:pt x="226" y="0"/>
                  </a:lnTo>
                  <a:lnTo>
                    <a:pt x="310" y="0"/>
                  </a:lnTo>
                  <a:lnTo>
                    <a:pt x="310" y="0"/>
                  </a:lnTo>
                  <a:lnTo>
                    <a:pt x="315" y="2"/>
                  </a:lnTo>
                  <a:lnTo>
                    <a:pt x="319" y="3"/>
                  </a:lnTo>
                  <a:lnTo>
                    <a:pt x="324" y="5"/>
                  </a:lnTo>
                  <a:lnTo>
                    <a:pt x="328" y="8"/>
                  </a:lnTo>
                  <a:lnTo>
                    <a:pt x="330" y="12"/>
                  </a:lnTo>
                  <a:lnTo>
                    <a:pt x="332" y="16"/>
                  </a:lnTo>
                  <a:lnTo>
                    <a:pt x="335" y="21"/>
                  </a:lnTo>
                  <a:lnTo>
                    <a:pt x="335" y="25"/>
                  </a:lnTo>
                  <a:lnTo>
                    <a:pt x="335" y="25"/>
                  </a:lnTo>
                  <a:lnTo>
                    <a:pt x="335" y="31"/>
                  </a:lnTo>
                  <a:lnTo>
                    <a:pt x="332" y="36"/>
                  </a:lnTo>
                  <a:lnTo>
                    <a:pt x="330" y="40"/>
                  </a:lnTo>
                  <a:lnTo>
                    <a:pt x="328" y="43"/>
                  </a:lnTo>
                  <a:lnTo>
                    <a:pt x="324" y="47"/>
                  </a:lnTo>
                  <a:lnTo>
                    <a:pt x="319" y="49"/>
                  </a:lnTo>
                  <a:lnTo>
                    <a:pt x="315" y="50"/>
                  </a:lnTo>
                  <a:lnTo>
                    <a:pt x="310" y="50"/>
                  </a:lnTo>
                  <a:lnTo>
                    <a:pt x="226" y="50"/>
                  </a:lnTo>
                  <a:lnTo>
                    <a:pt x="226" y="50"/>
                  </a:lnTo>
                  <a:lnTo>
                    <a:pt x="208" y="52"/>
                  </a:lnTo>
                  <a:lnTo>
                    <a:pt x="190" y="54"/>
                  </a:lnTo>
                  <a:lnTo>
                    <a:pt x="173" y="57"/>
                  </a:lnTo>
                  <a:lnTo>
                    <a:pt x="157" y="63"/>
                  </a:lnTo>
                  <a:lnTo>
                    <a:pt x="141" y="69"/>
                  </a:lnTo>
                  <a:lnTo>
                    <a:pt x="127" y="78"/>
                  </a:lnTo>
                  <a:lnTo>
                    <a:pt x="114" y="86"/>
                  </a:lnTo>
                  <a:lnTo>
                    <a:pt x="101" y="97"/>
                  </a:lnTo>
                  <a:lnTo>
                    <a:pt x="90" y="107"/>
                  </a:lnTo>
                  <a:lnTo>
                    <a:pt x="80" y="119"/>
                  </a:lnTo>
                  <a:lnTo>
                    <a:pt x="71" y="132"/>
                  </a:lnTo>
                  <a:lnTo>
                    <a:pt x="63" y="147"/>
                  </a:lnTo>
                  <a:lnTo>
                    <a:pt x="57" y="161"/>
                  </a:lnTo>
                  <a:lnTo>
                    <a:pt x="53" y="176"/>
                  </a:lnTo>
                  <a:lnTo>
                    <a:pt x="51" y="192"/>
                  </a:lnTo>
                  <a:lnTo>
                    <a:pt x="50" y="207"/>
                  </a:lnTo>
                  <a:lnTo>
                    <a:pt x="50" y="207"/>
                  </a:lnTo>
                  <a:lnTo>
                    <a:pt x="51" y="223"/>
                  </a:lnTo>
                  <a:lnTo>
                    <a:pt x="53" y="239"/>
                  </a:lnTo>
                  <a:lnTo>
                    <a:pt x="57" y="253"/>
                  </a:lnTo>
                  <a:lnTo>
                    <a:pt x="63" y="268"/>
                  </a:lnTo>
                  <a:lnTo>
                    <a:pt x="71" y="282"/>
                  </a:lnTo>
                  <a:lnTo>
                    <a:pt x="80" y="295"/>
                  </a:lnTo>
                  <a:lnTo>
                    <a:pt x="90" y="307"/>
                  </a:lnTo>
                  <a:lnTo>
                    <a:pt x="101" y="318"/>
                  </a:lnTo>
                  <a:lnTo>
                    <a:pt x="114" y="328"/>
                  </a:lnTo>
                  <a:lnTo>
                    <a:pt x="127" y="337"/>
                  </a:lnTo>
                  <a:lnTo>
                    <a:pt x="141" y="345"/>
                  </a:lnTo>
                  <a:lnTo>
                    <a:pt x="157" y="351"/>
                  </a:lnTo>
                  <a:lnTo>
                    <a:pt x="173" y="357"/>
                  </a:lnTo>
                  <a:lnTo>
                    <a:pt x="190" y="360"/>
                  </a:lnTo>
                  <a:lnTo>
                    <a:pt x="208" y="363"/>
                  </a:lnTo>
                  <a:lnTo>
                    <a:pt x="226" y="364"/>
                  </a:lnTo>
                  <a:lnTo>
                    <a:pt x="310" y="364"/>
                  </a:lnTo>
                  <a:lnTo>
                    <a:pt x="310" y="364"/>
                  </a:lnTo>
                  <a:lnTo>
                    <a:pt x="315" y="364"/>
                  </a:lnTo>
                  <a:lnTo>
                    <a:pt x="319" y="365"/>
                  </a:lnTo>
                  <a:lnTo>
                    <a:pt x="324" y="367"/>
                  </a:lnTo>
                  <a:lnTo>
                    <a:pt x="328" y="371"/>
                  </a:lnTo>
                  <a:lnTo>
                    <a:pt x="330" y="375"/>
                  </a:lnTo>
                  <a:lnTo>
                    <a:pt x="332" y="379"/>
                  </a:lnTo>
                  <a:lnTo>
                    <a:pt x="335" y="383"/>
                  </a:lnTo>
                  <a:lnTo>
                    <a:pt x="335" y="389"/>
                  </a:lnTo>
                  <a:lnTo>
                    <a:pt x="335" y="389"/>
                  </a:lnTo>
                  <a:lnTo>
                    <a:pt x="335" y="394"/>
                  </a:lnTo>
                  <a:lnTo>
                    <a:pt x="332" y="398"/>
                  </a:lnTo>
                  <a:lnTo>
                    <a:pt x="330" y="402"/>
                  </a:lnTo>
                  <a:lnTo>
                    <a:pt x="328" y="407"/>
                  </a:lnTo>
                  <a:lnTo>
                    <a:pt x="324" y="409"/>
                  </a:lnTo>
                  <a:lnTo>
                    <a:pt x="319" y="411"/>
                  </a:lnTo>
                  <a:lnTo>
                    <a:pt x="315" y="413"/>
                  </a:lnTo>
                  <a:lnTo>
                    <a:pt x="310" y="414"/>
                  </a:lnTo>
                  <a:lnTo>
                    <a:pt x="3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6" name="Freeform 73"/>
            <p:cNvSpPr>
              <a:spLocks noEditPoints="1"/>
            </p:cNvSpPr>
            <p:nvPr/>
          </p:nvSpPr>
          <p:spPr bwMode="auto">
            <a:xfrm>
              <a:off x="1826493" y="4149080"/>
              <a:ext cx="188969" cy="145686"/>
            </a:xfrm>
            <a:custGeom>
              <a:avLst/>
              <a:gdLst>
                <a:gd name="T0" fmla="*/ 225 w 535"/>
                <a:gd name="T1" fmla="*/ 414 h 414"/>
                <a:gd name="T2" fmla="*/ 157 w 535"/>
                <a:gd name="T3" fmla="*/ 404 h 414"/>
                <a:gd name="T4" fmla="*/ 98 w 535"/>
                <a:gd name="T5" fmla="*/ 378 h 414"/>
                <a:gd name="T6" fmla="*/ 51 w 535"/>
                <a:gd name="T7" fmla="*/ 338 h 414"/>
                <a:gd name="T8" fmla="*/ 17 w 535"/>
                <a:gd name="T9" fmla="*/ 288 h 414"/>
                <a:gd name="T10" fmla="*/ 1 w 535"/>
                <a:gd name="T11" fmla="*/ 228 h 414"/>
                <a:gd name="T12" fmla="*/ 1 w 535"/>
                <a:gd name="T13" fmla="*/ 186 h 414"/>
                <a:gd name="T14" fmla="*/ 17 w 535"/>
                <a:gd name="T15" fmla="*/ 126 h 414"/>
                <a:gd name="T16" fmla="*/ 51 w 535"/>
                <a:gd name="T17" fmla="*/ 76 h 414"/>
                <a:gd name="T18" fmla="*/ 98 w 535"/>
                <a:gd name="T19" fmla="*/ 36 h 414"/>
                <a:gd name="T20" fmla="*/ 157 w 535"/>
                <a:gd name="T21" fmla="*/ 10 h 414"/>
                <a:gd name="T22" fmla="*/ 225 w 535"/>
                <a:gd name="T23" fmla="*/ 0 h 414"/>
                <a:gd name="T24" fmla="*/ 332 w 535"/>
                <a:gd name="T25" fmla="*/ 2 h 414"/>
                <a:gd name="T26" fmla="*/ 397 w 535"/>
                <a:gd name="T27" fmla="*/ 17 h 414"/>
                <a:gd name="T28" fmla="*/ 453 w 535"/>
                <a:gd name="T29" fmla="*/ 48 h 414"/>
                <a:gd name="T30" fmla="*/ 496 w 535"/>
                <a:gd name="T31" fmla="*/ 92 h 414"/>
                <a:gd name="T32" fmla="*/ 524 w 535"/>
                <a:gd name="T33" fmla="*/ 145 h 414"/>
                <a:gd name="T34" fmla="*/ 535 w 535"/>
                <a:gd name="T35" fmla="*/ 207 h 414"/>
                <a:gd name="T36" fmla="*/ 530 w 535"/>
                <a:gd name="T37" fmla="*/ 249 h 414"/>
                <a:gd name="T38" fmla="*/ 508 w 535"/>
                <a:gd name="T39" fmla="*/ 306 h 414"/>
                <a:gd name="T40" fmla="*/ 468 w 535"/>
                <a:gd name="T41" fmla="*/ 353 h 414"/>
                <a:gd name="T42" fmla="*/ 416 w 535"/>
                <a:gd name="T43" fmla="*/ 389 h 414"/>
                <a:gd name="T44" fmla="*/ 354 w 535"/>
                <a:gd name="T45" fmla="*/ 409 h 414"/>
                <a:gd name="T46" fmla="*/ 309 w 535"/>
                <a:gd name="T47" fmla="*/ 414 h 414"/>
                <a:gd name="T48" fmla="*/ 207 w 535"/>
                <a:gd name="T49" fmla="*/ 52 h 414"/>
                <a:gd name="T50" fmla="*/ 156 w 535"/>
                <a:gd name="T51" fmla="*/ 63 h 414"/>
                <a:gd name="T52" fmla="*/ 114 w 535"/>
                <a:gd name="T53" fmla="*/ 86 h 414"/>
                <a:gd name="T54" fmla="*/ 79 w 535"/>
                <a:gd name="T55" fmla="*/ 119 h 414"/>
                <a:gd name="T56" fmla="*/ 57 w 535"/>
                <a:gd name="T57" fmla="*/ 161 h 414"/>
                <a:gd name="T58" fmla="*/ 49 w 535"/>
                <a:gd name="T59" fmla="*/ 207 h 414"/>
                <a:gd name="T60" fmla="*/ 53 w 535"/>
                <a:gd name="T61" fmla="*/ 239 h 414"/>
                <a:gd name="T62" fmla="*/ 70 w 535"/>
                <a:gd name="T63" fmla="*/ 282 h 414"/>
                <a:gd name="T64" fmla="*/ 100 w 535"/>
                <a:gd name="T65" fmla="*/ 318 h 414"/>
                <a:gd name="T66" fmla="*/ 141 w 535"/>
                <a:gd name="T67" fmla="*/ 345 h 414"/>
                <a:gd name="T68" fmla="*/ 189 w 535"/>
                <a:gd name="T69" fmla="*/ 360 h 414"/>
                <a:gd name="T70" fmla="*/ 309 w 535"/>
                <a:gd name="T71" fmla="*/ 364 h 414"/>
                <a:gd name="T72" fmla="*/ 345 w 535"/>
                <a:gd name="T73" fmla="*/ 360 h 414"/>
                <a:gd name="T74" fmla="*/ 392 w 535"/>
                <a:gd name="T75" fmla="*/ 345 h 414"/>
                <a:gd name="T76" fmla="*/ 434 w 535"/>
                <a:gd name="T77" fmla="*/ 318 h 414"/>
                <a:gd name="T78" fmla="*/ 464 w 535"/>
                <a:gd name="T79" fmla="*/ 282 h 414"/>
                <a:gd name="T80" fmla="*/ 482 w 535"/>
                <a:gd name="T81" fmla="*/ 239 h 414"/>
                <a:gd name="T82" fmla="*/ 485 w 535"/>
                <a:gd name="T83" fmla="*/ 207 h 414"/>
                <a:gd name="T84" fmla="*/ 477 w 535"/>
                <a:gd name="T85" fmla="*/ 161 h 414"/>
                <a:gd name="T86" fmla="*/ 455 w 535"/>
                <a:gd name="T87" fmla="*/ 119 h 414"/>
                <a:gd name="T88" fmla="*/ 421 w 535"/>
                <a:gd name="T89" fmla="*/ 86 h 414"/>
                <a:gd name="T90" fmla="*/ 377 w 535"/>
                <a:gd name="T91" fmla="*/ 63 h 414"/>
                <a:gd name="T92" fmla="*/ 327 w 535"/>
                <a:gd name="T93" fmla="*/ 5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5" h="414">
                  <a:moveTo>
                    <a:pt x="309" y="414"/>
                  </a:moveTo>
                  <a:lnTo>
                    <a:pt x="225" y="414"/>
                  </a:lnTo>
                  <a:lnTo>
                    <a:pt x="225" y="414"/>
                  </a:lnTo>
                  <a:lnTo>
                    <a:pt x="201" y="413"/>
                  </a:lnTo>
                  <a:lnTo>
                    <a:pt x="179" y="409"/>
                  </a:lnTo>
                  <a:lnTo>
                    <a:pt x="157" y="404"/>
                  </a:lnTo>
                  <a:lnTo>
                    <a:pt x="137" y="397"/>
                  </a:lnTo>
                  <a:lnTo>
                    <a:pt x="117" y="389"/>
                  </a:lnTo>
                  <a:lnTo>
                    <a:pt x="98" y="378"/>
                  </a:lnTo>
                  <a:lnTo>
                    <a:pt x="81" y="366"/>
                  </a:lnTo>
                  <a:lnTo>
                    <a:pt x="65" y="353"/>
                  </a:lnTo>
                  <a:lnTo>
                    <a:pt x="51" y="338"/>
                  </a:lnTo>
                  <a:lnTo>
                    <a:pt x="38" y="322"/>
                  </a:lnTo>
                  <a:lnTo>
                    <a:pt x="27" y="306"/>
                  </a:lnTo>
                  <a:lnTo>
                    <a:pt x="17" y="288"/>
                  </a:lnTo>
                  <a:lnTo>
                    <a:pt x="9" y="269"/>
                  </a:lnTo>
                  <a:lnTo>
                    <a:pt x="3" y="249"/>
                  </a:lnTo>
                  <a:lnTo>
                    <a:pt x="1" y="228"/>
                  </a:lnTo>
                  <a:lnTo>
                    <a:pt x="0" y="207"/>
                  </a:lnTo>
                  <a:lnTo>
                    <a:pt x="0" y="207"/>
                  </a:lnTo>
                  <a:lnTo>
                    <a:pt x="1" y="186"/>
                  </a:lnTo>
                  <a:lnTo>
                    <a:pt x="3" y="166"/>
                  </a:lnTo>
                  <a:lnTo>
                    <a:pt x="9" y="145"/>
                  </a:lnTo>
                  <a:lnTo>
                    <a:pt x="17" y="126"/>
                  </a:lnTo>
                  <a:lnTo>
                    <a:pt x="27" y="109"/>
                  </a:lnTo>
                  <a:lnTo>
                    <a:pt x="38" y="92"/>
                  </a:lnTo>
                  <a:lnTo>
                    <a:pt x="51" y="76"/>
                  </a:lnTo>
                  <a:lnTo>
                    <a:pt x="65" y="61"/>
                  </a:lnTo>
                  <a:lnTo>
                    <a:pt x="81" y="48"/>
                  </a:lnTo>
                  <a:lnTo>
                    <a:pt x="98" y="36"/>
                  </a:lnTo>
                  <a:lnTo>
                    <a:pt x="117" y="25"/>
                  </a:lnTo>
                  <a:lnTo>
                    <a:pt x="137" y="17"/>
                  </a:lnTo>
                  <a:lnTo>
                    <a:pt x="157" y="10"/>
                  </a:lnTo>
                  <a:lnTo>
                    <a:pt x="179" y="5"/>
                  </a:lnTo>
                  <a:lnTo>
                    <a:pt x="201" y="2"/>
                  </a:lnTo>
                  <a:lnTo>
                    <a:pt x="225" y="0"/>
                  </a:lnTo>
                  <a:lnTo>
                    <a:pt x="309" y="0"/>
                  </a:lnTo>
                  <a:lnTo>
                    <a:pt x="309" y="0"/>
                  </a:lnTo>
                  <a:lnTo>
                    <a:pt x="332" y="2"/>
                  </a:lnTo>
                  <a:lnTo>
                    <a:pt x="354" y="5"/>
                  </a:lnTo>
                  <a:lnTo>
                    <a:pt x="376" y="10"/>
                  </a:lnTo>
                  <a:lnTo>
                    <a:pt x="397" y="17"/>
                  </a:lnTo>
                  <a:lnTo>
                    <a:pt x="416" y="25"/>
                  </a:lnTo>
                  <a:lnTo>
                    <a:pt x="435" y="36"/>
                  </a:lnTo>
                  <a:lnTo>
                    <a:pt x="453" y="48"/>
                  </a:lnTo>
                  <a:lnTo>
                    <a:pt x="468" y="61"/>
                  </a:lnTo>
                  <a:lnTo>
                    <a:pt x="484" y="76"/>
                  </a:lnTo>
                  <a:lnTo>
                    <a:pt x="496" y="92"/>
                  </a:lnTo>
                  <a:lnTo>
                    <a:pt x="508" y="109"/>
                  </a:lnTo>
                  <a:lnTo>
                    <a:pt x="517" y="126"/>
                  </a:lnTo>
                  <a:lnTo>
                    <a:pt x="524" y="145"/>
                  </a:lnTo>
                  <a:lnTo>
                    <a:pt x="530" y="166"/>
                  </a:lnTo>
                  <a:lnTo>
                    <a:pt x="534" y="186"/>
                  </a:lnTo>
                  <a:lnTo>
                    <a:pt x="535" y="207"/>
                  </a:lnTo>
                  <a:lnTo>
                    <a:pt x="535" y="207"/>
                  </a:lnTo>
                  <a:lnTo>
                    <a:pt x="534" y="228"/>
                  </a:lnTo>
                  <a:lnTo>
                    <a:pt x="530" y="249"/>
                  </a:lnTo>
                  <a:lnTo>
                    <a:pt x="524" y="269"/>
                  </a:lnTo>
                  <a:lnTo>
                    <a:pt x="517" y="288"/>
                  </a:lnTo>
                  <a:lnTo>
                    <a:pt x="508" y="306"/>
                  </a:lnTo>
                  <a:lnTo>
                    <a:pt x="496" y="322"/>
                  </a:lnTo>
                  <a:lnTo>
                    <a:pt x="484" y="338"/>
                  </a:lnTo>
                  <a:lnTo>
                    <a:pt x="468" y="353"/>
                  </a:lnTo>
                  <a:lnTo>
                    <a:pt x="453" y="366"/>
                  </a:lnTo>
                  <a:lnTo>
                    <a:pt x="435" y="378"/>
                  </a:lnTo>
                  <a:lnTo>
                    <a:pt x="416" y="389"/>
                  </a:lnTo>
                  <a:lnTo>
                    <a:pt x="397" y="397"/>
                  </a:lnTo>
                  <a:lnTo>
                    <a:pt x="376" y="404"/>
                  </a:lnTo>
                  <a:lnTo>
                    <a:pt x="354" y="409"/>
                  </a:lnTo>
                  <a:lnTo>
                    <a:pt x="332" y="413"/>
                  </a:lnTo>
                  <a:lnTo>
                    <a:pt x="309" y="414"/>
                  </a:lnTo>
                  <a:lnTo>
                    <a:pt x="309" y="414"/>
                  </a:lnTo>
                  <a:close/>
                  <a:moveTo>
                    <a:pt x="225" y="50"/>
                  </a:moveTo>
                  <a:lnTo>
                    <a:pt x="225" y="50"/>
                  </a:lnTo>
                  <a:lnTo>
                    <a:pt x="207" y="52"/>
                  </a:lnTo>
                  <a:lnTo>
                    <a:pt x="189" y="54"/>
                  </a:lnTo>
                  <a:lnTo>
                    <a:pt x="173" y="57"/>
                  </a:lnTo>
                  <a:lnTo>
                    <a:pt x="156" y="63"/>
                  </a:lnTo>
                  <a:lnTo>
                    <a:pt x="141" y="69"/>
                  </a:lnTo>
                  <a:lnTo>
                    <a:pt x="127" y="78"/>
                  </a:lnTo>
                  <a:lnTo>
                    <a:pt x="114" y="86"/>
                  </a:lnTo>
                  <a:lnTo>
                    <a:pt x="100" y="97"/>
                  </a:lnTo>
                  <a:lnTo>
                    <a:pt x="89" y="107"/>
                  </a:lnTo>
                  <a:lnTo>
                    <a:pt x="79" y="119"/>
                  </a:lnTo>
                  <a:lnTo>
                    <a:pt x="70" y="132"/>
                  </a:lnTo>
                  <a:lnTo>
                    <a:pt x="62" y="147"/>
                  </a:lnTo>
                  <a:lnTo>
                    <a:pt x="57" y="161"/>
                  </a:lnTo>
                  <a:lnTo>
                    <a:pt x="53" y="176"/>
                  </a:lnTo>
                  <a:lnTo>
                    <a:pt x="49" y="192"/>
                  </a:lnTo>
                  <a:lnTo>
                    <a:pt x="49" y="207"/>
                  </a:lnTo>
                  <a:lnTo>
                    <a:pt x="49" y="207"/>
                  </a:lnTo>
                  <a:lnTo>
                    <a:pt x="49" y="223"/>
                  </a:lnTo>
                  <a:lnTo>
                    <a:pt x="53" y="239"/>
                  </a:lnTo>
                  <a:lnTo>
                    <a:pt x="57" y="253"/>
                  </a:lnTo>
                  <a:lnTo>
                    <a:pt x="62" y="268"/>
                  </a:lnTo>
                  <a:lnTo>
                    <a:pt x="70" y="282"/>
                  </a:lnTo>
                  <a:lnTo>
                    <a:pt x="79" y="295"/>
                  </a:lnTo>
                  <a:lnTo>
                    <a:pt x="89" y="307"/>
                  </a:lnTo>
                  <a:lnTo>
                    <a:pt x="100" y="318"/>
                  </a:lnTo>
                  <a:lnTo>
                    <a:pt x="114" y="328"/>
                  </a:lnTo>
                  <a:lnTo>
                    <a:pt x="127" y="337"/>
                  </a:lnTo>
                  <a:lnTo>
                    <a:pt x="141" y="345"/>
                  </a:lnTo>
                  <a:lnTo>
                    <a:pt x="156" y="351"/>
                  </a:lnTo>
                  <a:lnTo>
                    <a:pt x="173" y="357"/>
                  </a:lnTo>
                  <a:lnTo>
                    <a:pt x="189" y="360"/>
                  </a:lnTo>
                  <a:lnTo>
                    <a:pt x="207" y="363"/>
                  </a:lnTo>
                  <a:lnTo>
                    <a:pt x="225" y="364"/>
                  </a:lnTo>
                  <a:lnTo>
                    <a:pt x="309" y="364"/>
                  </a:lnTo>
                  <a:lnTo>
                    <a:pt x="309" y="364"/>
                  </a:lnTo>
                  <a:lnTo>
                    <a:pt x="327" y="363"/>
                  </a:lnTo>
                  <a:lnTo>
                    <a:pt x="345" y="360"/>
                  </a:lnTo>
                  <a:lnTo>
                    <a:pt x="362" y="357"/>
                  </a:lnTo>
                  <a:lnTo>
                    <a:pt x="377" y="351"/>
                  </a:lnTo>
                  <a:lnTo>
                    <a:pt x="392" y="345"/>
                  </a:lnTo>
                  <a:lnTo>
                    <a:pt x="408" y="337"/>
                  </a:lnTo>
                  <a:lnTo>
                    <a:pt x="421" y="328"/>
                  </a:lnTo>
                  <a:lnTo>
                    <a:pt x="434" y="318"/>
                  </a:lnTo>
                  <a:lnTo>
                    <a:pt x="445" y="307"/>
                  </a:lnTo>
                  <a:lnTo>
                    <a:pt x="455" y="295"/>
                  </a:lnTo>
                  <a:lnTo>
                    <a:pt x="464" y="282"/>
                  </a:lnTo>
                  <a:lnTo>
                    <a:pt x="471" y="268"/>
                  </a:lnTo>
                  <a:lnTo>
                    <a:pt x="477" y="253"/>
                  </a:lnTo>
                  <a:lnTo>
                    <a:pt x="482" y="239"/>
                  </a:lnTo>
                  <a:lnTo>
                    <a:pt x="484" y="223"/>
                  </a:lnTo>
                  <a:lnTo>
                    <a:pt x="485" y="207"/>
                  </a:lnTo>
                  <a:lnTo>
                    <a:pt x="485" y="207"/>
                  </a:lnTo>
                  <a:lnTo>
                    <a:pt x="484" y="192"/>
                  </a:lnTo>
                  <a:lnTo>
                    <a:pt x="482" y="176"/>
                  </a:lnTo>
                  <a:lnTo>
                    <a:pt x="477" y="161"/>
                  </a:lnTo>
                  <a:lnTo>
                    <a:pt x="471" y="147"/>
                  </a:lnTo>
                  <a:lnTo>
                    <a:pt x="464" y="132"/>
                  </a:lnTo>
                  <a:lnTo>
                    <a:pt x="455" y="119"/>
                  </a:lnTo>
                  <a:lnTo>
                    <a:pt x="445" y="107"/>
                  </a:lnTo>
                  <a:lnTo>
                    <a:pt x="434" y="97"/>
                  </a:lnTo>
                  <a:lnTo>
                    <a:pt x="421" y="86"/>
                  </a:lnTo>
                  <a:lnTo>
                    <a:pt x="408" y="78"/>
                  </a:lnTo>
                  <a:lnTo>
                    <a:pt x="392" y="69"/>
                  </a:lnTo>
                  <a:lnTo>
                    <a:pt x="377" y="63"/>
                  </a:lnTo>
                  <a:lnTo>
                    <a:pt x="362" y="57"/>
                  </a:lnTo>
                  <a:lnTo>
                    <a:pt x="345" y="54"/>
                  </a:lnTo>
                  <a:lnTo>
                    <a:pt x="327" y="52"/>
                  </a:lnTo>
                  <a:lnTo>
                    <a:pt x="309" y="50"/>
                  </a:lnTo>
                  <a:lnTo>
                    <a:pt x="22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7" name="Freeform 74"/>
            <p:cNvSpPr/>
            <p:nvPr/>
          </p:nvSpPr>
          <p:spPr bwMode="auto">
            <a:xfrm>
              <a:off x="1953176" y="4154358"/>
              <a:ext cx="16891" cy="136185"/>
            </a:xfrm>
            <a:custGeom>
              <a:avLst/>
              <a:gdLst>
                <a:gd name="T0" fmla="*/ 25 w 50"/>
                <a:gd name="T1" fmla="*/ 387 h 387"/>
                <a:gd name="T2" fmla="*/ 25 w 50"/>
                <a:gd name="T3" fmla="*/ 387 h 387"/>
                <a:gd name="T4" fmla="*/ 20 w 50"/>
                <a:gd name="T5" fmla="*/ 387 h 387"/>
                <a:gd name="T6" fmla="*/ 15 w 50"/>
                <a:gd name="T7" fmla="*/ 384 h 387"/>
                <a:gd name="T8" fmla="*/ 11 w 50"/>
                <a:gd name="T9" fmla="*/ 382 h 387"/>
                <a:gd name="T10" fmla="*/ 7 w 50"/>
                <a:gd name="T11" fmla="*/ 380 h 387"/>
                <a:gd name="T12" fmla="*/ 5 w 50"/>
                <a:gd name="T13" fmla="*/ 376 h 387"/>
                <a:gd name="T14" fmla="*/ 2 w 50"/>
                <a:gd name="T15" fmla="*/ 371 h 387"/>
                <a:gd name="T16" fmla="*/ 1 w 50"/>
                <a:gd name="T17" fmla="*/ 366 h 387"/>
                <a:gd name="T18" fmla="*/ 0 w 50"/>
                <a:gd name="T19" fmla="*/ 362 h 387"/>
                <a:gd name="T20" fmla="*/ 0 w 50"/>
                <a:gd name="T21" fmla="*/ 24 h 387"/>
                <a:gd name="T22" fmla="*/ 0 w 50"/>
                <a:gd name="T23" fmla="*/ 24 h 387"/>
                <a:gd name="T24" fmla="*/ 1 w 50"/>
                <a:gd name="T25" fmla="*/ 20 h 387"/>
                <a:gd name="T26" fmla="*/ 2 w 50"/>
                <a:gd name="T27" fmla="*/ 15 h 387"/>
                <a:gd name="T28" fmla="*/ 5 w 50"/>
                <a:gd name="T29" fmla="*/ 10 h 387"/>
                <a:gd name="T30" fmla="*/ 7 w 50"/>
                <a:gd name="T31" fmla="*/ 7 h 387"/>
                <a:gd name="T32" fmla="*/ 11 w 50"/>
                <a:gd name="T33" fmla="*/ 4 h 387"/>
                <a:gd name="T34" fmla="*/ 15 w 50"/>
                <a:gd name="T35" fmla="*/ 2 h 387"/>
                <a:gd name="T36" fmla="*/ 20 w 50"/>
                <a:gd name="T37" fmla="*/ 0 h 387"/>
                <a:gd name="T38" fmla="*/ 25 w 50"/>
                <a:gd name="T39" fmla="*/ 0 h 387"/>
                <a:gd name="T40" fmla="*/ 25 w 50"/>
                <a:gd name="T41" fmla="*/ 0 h 387"/>
                <a:gd name="T42" fmla="*/ 30 w 50"/>
                <a:gd name="T43" fmla="*/ 0 h 387"/>
                <a:gd name="T44" fmla="*/ 34 w 50"/>
                <a:gd name="T45" fmla="*/ 2 h 387"/>
                <a:gd name="T46" fmla="*/ 39 w 50"/>
                <a:gd name="T47" fmla="*/ 4 h 387"/>
                <a:gd name="T48" fmla="*/ 43 w 50"/>
                <a:gd name="T49" fmla="*/ 7 h 387"/>
                <a:gd name="T50" fmla="*/ 46 w 50"/>
                <a:gd name="T51" fmla="*/ 10 h 387"/>
                <a:gd name="T52" fmla="*/ 49 w 50"/>
                <a:gd name="T53" fmla="*/ 15 h 387"/>
                <a:gd name="T54" fmla="*/ 50 w 50"/>
                <a:gd name="T55" fmla="*/ 20 h 387"/>
                <a:gd name="T56" fmla="*/ 50 w 50"/>
                <a:gd name="T57" fmla="*/ 24 h 387"/>
                <a:gd name="T58" fmla="*/ 50 w 50"/>
                <a:gd name="T59" fmla="*/ 362 h 387"/>
                <a:gd name="T60" fmla="*/ 50 w 50"/>
                <a:gd name="T61" fmla="*/ 362 h 387"/>
                <a:gd name="T62" fmla="*/ 50 w 50"/>
                <a:gd name="T63" fmla="*/ 366 h 387"/>
                <a:gd name="T64" fmla="*/ 49 w 50"/>
                <a:gd name="T65" fmla="*/ 371 h 387"/>
                <a:gd name="T66" fmla="*/ 46 w 50"/>
                <a:gd name="T67" fmla="*/ 376 h 387"/>
                <a:gd name="T68" fmla="*/ 43 w 50"/>
                <a:gd name="T69" fmla="*/ 380 h 387"/>
                <a:gd name="T70" fmla="*/ 39 w 50"/>
                <a:gd name="T71" fmla="*/ 382 h 387"/>
                <a:gd name="T72" fmla="*/ 34 w 50"/>
                <a:gd name="T73" fmla="*/ 384 h 387"/>
                <a:gd name="T74" fmla="*/ 30 w 50"/>
                <a:gd name="T75" fmla="*/ 387 h 387"/>
                <a:gd name="T76" fmla="*/ 25 w 50"/>
                <a:gd name="T77" fmla="*/ 387 h 387"/>
                <a:gd name="T78" fmla="*/ 25 w 50"/>
                <a:gd name="T79"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87">
                  <a:moveTo>
                    <a:pt x="25" y="387"/>
                  </a:moveTo>
                  <a:lnTo>
                    <a:pt x="25" y="387"/>
                  </a:lnTo>
                  <a:lnTo>
                    <a:pt x="20" y="387"/>
                  </a:lnTo>
                  <a:lnTo>
                    <a:pt x="15" y="384"/>
                  </a:lnTo>
                  <a:lnTo>
                    <a:pt x="11" y="382"/>
                  </a:lnTo>
                  <a:lnTo>
                    <a:pt x="7" y="380"/>
                  </a:lnTo>
                  <a:lnTo>
                    <a:pt x="5" y="376"/>
                  </a:lnTo>
                  <a:lnTo>
                    <a:pt x="2" y="371"/>
                  </a:lnTo>
                  <a:lnTo>
                    <a:pt x="1" y="366"/>
                  </a:lnTo>
                  <a:lnTo>
                    <a:pt x="0" y="362"/>
                  </a:lnTo>
                  <a:lnTo>
                    <a:pt x="0" y="24"/>
                  </a:lnTo>
                  <a:lnTo>
                    <a:pt x="0" y="24"/>
                  </a:lnTo>
                  <a:lnTo>
                    <a:pt x="1" y="20"/>
                  </a:lnTo>
                  <a:lnTo>
                    <a:pt x="2" y="15"/>
                  </a:lnTo>
                  <a:lnTo>
                    <a:pt x="5" y="10"/>
                  </a:lnTo>
                  <a:lnTo>
                    <a:pt x="7" y="7"/>
                  </a:lnTo>
                  <a:lnTo>
                    <a:pt x="11" y="4"/>
                  </a:lnTo>
                  <a:lnTo>
                    <a:pt x="15" y="2"/>
                  </a:lnTo>
                  <a:lnTo>
                    <a:pt x="20" y="0"/>
                  </a:lnTo>
                  <a:lnTo>
                    <a:pt x="25" y="0"/>
                  </a:lnTo>
                  <a:lnTo>
                    <a:pt x="25" y="0"/>
                  </a:lnTo>
                  <a:lnTo>
                    <a:pt x="30" y="0"/>
                  </a:lnTo>
                  <a:lnTo>
                    <a:pt x="34" y="2"/>
                  </a:lnTo>
                  <a:lnTo>
                    <a:pt x="39" y="4"/>
                  </a:lnTo>
                  <a:lnTo>
                    <a:pt x="43" y="7"/>
                  </a:lnTo>
                  <a:lnTo>
                    <a:pt x="46" y="10"/>
                  </a:lnTo>
                  <a:lnTo>
                    <a:pt x="49" y="15"/>
                  </a:lnTo>
                  <a:lnTo>
                    <a:pt x="50" y="20"/>
                  </a:lnTo>
                  <a:lnTo>
                    <a:pt x="50" y="24"/>
                  </a:lnTo>
                  <a:lnTo>
                    <a:pt x="50" y="362"/>
                  </a:lnTo>
                  <a:lnTo>
                    <a:pt x="50" y="362"/>
                  </a:lnTo>
                  <a:lnTo>
                    <a:pt x="50" y="366"/>
                  </a:lnTo>
                  <a:lnTo>
                    <a:pt x="49" y="371"/>
                  </a:lnTo>
                  <a:lnTo>
                    <a:pt x="46" y="376"/>
                  </a:lnTo>
                  <a:lnTo>
                    <a:pt x="43" y="380"/>
                  </a:lnTo>
                  <a:lnTo>
                    <a:pt x="39" y="382"/>
                  </a:lnTo>
                  <a:lnTo>
                    <a:pt x="34" y="384"/>
                  </a:lnTo>
                  <a:lnTo>
                    <a:pt x="30" y="387"/>
                  </a:lnTo>
                  <a:lnTo>
                    <a:pt x="25" y="387"/>
                  </a:lnTo>
                  <a:lnTo>
                    <a:pt x="25" y="38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8" name="Freeform 75"/>
            <p:cNvSpPr/>
            <p:nvPr/>
          </p:nvSpPr>
          <p:spPr bwMode="auto">
            <a:xfrm>
              <a:off x="1912005" y="4149080"/>
              <a:ext cx="17947" cy="145686"/>
            </a:xfrm>
            <a:custGeom>
              <a:avLst/>
              <a:gdLst>
                <a:gd name="T0" fmla="*/ 25 w 50"/>
                <a:gd name="T1" fmla="*/ 414 h 414"/>
                <a:gd name="T2" fmla="*/ 25 w 50"/>
                <a:gd name="T3" fmla="*/ 414 h 414"/>
                <a:gd name="T4" fmla="*/ 20 w 50"/>
                <a:gd name="T5" fmla="*/ 413 h 414"/>
                <a:gd name="T6" fmla="*/ 15 w 50"/>
                <a:gd name="T7" fmla="*/ 411 h 414"/>
                <a:gd name="T8" fmla="*/ 12 w 50"/>
                <a:gd name="T9" fmla="*/ 409 h 414"/>
                <a:gd name="T10" fmla="*/ 7 w 50"/>
                <a:gd name="T11" fmla="*/ 407 h 414"/>
                <a:gd name="T12" fmla="*/ 4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4 w 50"/>
                <a:gd name="T29" fmla="*/ 12 h 414"/>
                <a:gd name="T30" fmla="*/ 7 w 50"/>
                <a:gd name="T31" fmla="*/ 8 h 414"/>
                <a:gd name="T32" fmla="*/ 12 w 50"/>
                <a:gd name="T33" fmla="*/ 5 h 414"/>
                <a:gd name="T34" fmla="*/ 15 w 50"/>
                <a:gd name="T35" fmla="*/ 3 h 414"/>
                <a:gd name="T36" fmla="*/ 20 w 50"/>
                <a:gd name="T37" fmla="*/ 2 h 414"/>
                <a:gd name="T38" fmla="*/ 25 w 50"/>
                <a:gd name="T39" fmla="*/ 0 h 414"/>
                <a:gd name="T40" fmla="*/ 25 w 50"/>
                <a:gd name="T41" fmla="*/ 0 h 414"/>
                <a:gd name="T42" fmla="*/ 31 w 50"/>
                <a:gd name="T43" fmla="*/ 2 h 414"/>
                <a:gd name="T44" fmla="*/ 34 w 50"/>
                <a:gd name="T45" fmla="*/ 3 h 414"/>
                <a:gd name="T46" fmla="*/ 39 w 50"/>
                <a:gd name="T47" fmla="*/ 5 h 414"/>
                <a:gd name="T48" fmla="*/ 42 w 50"/>
                <a:gd name="T49" fmla="*/ 8 h 414"/>
                <a:gd name="T50" fmla="*/ 46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6 w 50"/>
                <a:gd name="T67" fmla="*/ 402 h 414"/>
                <a:gd name="T68" fmla="*/ 42 w 50"/>
                <a:gd name="T69" fmla="*/ 407 h 414"/>
                <a:gd name="T70" fmla="*/ 39 w 50"/>
                <a:gd name="T71" fmla="*/ 409 h 414"/>
                <a:gd name="T72" fmla="*/ 34 w 50"/>
                <a:gd name="T73" fmla="*/ 411 h 414"/>
                <a:gd name="T74" fmla="*/ 31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2" y="409"/>
                  </a:lnTo>
                  <a:lnTo>
                    <a:pt x="7" y="407"/>
                  </a:lnTo>
                  <a:lnTo>
                    <a:pt x="4" y="402"/>
                  </a:lnTo>
                  <a:lnTo>
                    <a:pt x="2" y="398"/>
                  </a:lnTo>
                  <a:lnTo>
                    <a:pt x="1" y="394"/>
                  </a:lnTo>
                  <a:lnTo>
                    <a:pt x="0" y="389"/>
                  </a:lnTo>
                  <a:lnTo>
                    <a:pt x="0" y="25"/>
                  </a:lnTo>
                  <a:lnTo>
                    <a:pt x="0" y="25"/>
                  </a:lnTo>
                  <a:lnTo>
                    <a:pt x="1" y="21"/>
                  </a:lnTo>
                  <a:lnTo>
                    <a:pt x="2" y="16"/>
                  </a:lnTo>
                  <a:lnTo>
                    <a:pt x="4" y="12"/>
                  </a:lnTo>
                  <a:lnTo>
                    <a:pt x="7" y="8"/>
                  </a:lnTo>
                  <a:lnTo>
                    <a:pt x="12" y="5"/>
                  </a:lnTo>
                  <a:lnTo>
                    <a:pt x="15" y="3"/>
                  </a:lnTo>
                  <a:lnTo>
                    <a:pt x="20" y="2"/>
                  </a:lnTo>
                  <a:lnTo>
                    <a:pt x="25" y="0"/>
                  </a:lnTo>
                  <a:lnTo>
                    <a:pt x="25" y="0"/>
                  </a:lnTo>
                  <a:lnTo>
                    <a:pt x="31" y="2"/>
                  </a:lnTo>
                  <a:lnTo>
                    <a:pt x="34" y="3"/>
                  </a:lnTo>
                  <a:lnTo>
                    <a:pt x="39" y="5"/>
                  </a:lnTo>
                  <a:lnTo>
                    <a:pt x="42" y="8"/>
                  </a:lnTo>
                  <a:lnTo>
                    <a:pt x="46" y="12"/>
                  </a:lnTo>
                  <a:lnTo>
                    <a:pt x="48" y="16"/>
                  </a:lnTo>
                  <a:lnTo>
                    <a:pt x="50" y="21"/>
                  </a:lnTo>
                  <a:lnTo>
                    <a:pt x="50" y="25"/>
                  </a:lnTo>
                  <a:lnTo>
                    <a:pt x="50" y="389"/>
                  </a:lnTo>
                  <a:lnTo>
                    <a:pt x="50" y="389"/>
                  </a:lnTo>
                  <a:lnTo>
                    <a:pt x="50" y="394"/>
                  </a:lnTo>
                  <a:lnTo>
                    <a:pt x="48" y="398"/>
                  </a:lnTo>
                  <a:lnTo>
                    <a:pt x="46" y="402"/>
                  </a:lnTo>
                  <a:lnTo>
                    <a:pt x="42" y="407"/>
                  </a:lnTo>
                  <a:lnTo>
                    <a:pt x="39" y="409"/>
                  </a:lnTo>
                  <a:lnTo>
                    <a:pt x="34" y="411"/>
                  </a:lnTo>
                  <a:lnTo>
                    <a:pt x="31"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9" name="Freeform 76"/>
            <p:cNvSpPr/>
            <p:nvPr/>
          </p:nvSpPr>
          <p:spPr bwMode="auto">
            <a:xfrm>
              <a:off x="1870832" y="4154358"/>
              <a:ext cx="17947" cy="133017"/>
            </a:xfrm>
            <a:custGeom>
              <a:avLst/>
              <a:gdLst>
                <a:gd name="T0" fmla="*/ 25 w 50"/>
                <a:gd name="T1" fmla="*/ 377 h 377"/>
                <a:gd name="T2" fmla="*/ 25 w 50"/>
                <a:gd name="T3" fmla="*/ 377 h 377"/>
                <a:gd name="T4" fmla="*/ 21 w 50"/>
                <a:gd name="T5" fmla="*/ 377 h 377"/>
                <a:gd name="T6" fmla="*/ 16 w 50"/>
                <a:gd name="T7" fmla="*/ 376 h 377"/>
                <a:gd name="T8" fmla="*/ 12 w 50"/>
                <a:gd name="T9" fmla="*/ 374 h 377"/>
                <a:gd name="T10" fmla="*/ 9 w 50"/>
                <a:gd name="T11" fmla="*/ 370 h 377"/>
                <a:gd name="T12" fmla="*/ 5 w 50"/>
                <a:gd name="T13" fmla="*/ 367 h 377"/>
                <a:gd name="T14" fmla="*/ 3 w 50"/>
                <a:gd name="T15" fmla="*/ 362 h 377"/>
                <a:gd name="T16" fmla="*/ 2 w 50"/>
                <a:gd name="T17" fmla="*/ 357 h 377"/>
                <a:gd name="T18" fmla="*/ 0 w 50"/>
                <a:gd name="T19" fmla="*/ 352 h 377"/>
                <a:gd name="T20" fmla="*/ 0 w 50"/>
                <a:gd name="T21" fmla="*/ 25 h 377"/>
                <a:gd name="T22" fmla="*/ 0 w 50"/>
                <a:gd name="T23" fmla="*/ 25 h 377"/>
                <a:gd name="T24" fmla="*/ 2 w 50"/>
                <a:gd name="T25" fmla="*/ 20 h 377"/>
                <a:gd name="T26" fmla="*/ 3 w 50"/>
                <a:gd name="T27" fmla="*/ 15 h 377"/>
                <a:gd name="T28" fmla="*/ 5 w 50"/>
                <a:gd name="T29" fmla="*/ 10 h 377"/>
                <a:gd name="T30" fmla="*/ 9 w 50"/>
                <a:gd name="T31" fmla="*/ 7 h 377"/>
                <a:gd name="T32" fmla="*/ 12 w 50"/>
                <a:gd name="T33" fmla="*/ 3 h 377"/>
                <a:gd name="T34" fmla="*/ 16 w 50"/>
                <a:gd name="T35" fmla="*/ 2 h 377"/>
                <a:gd name="T36" fmla="*/ 21 w 50"/>
                <a:gd name="T37" fmla="*/ 0 h 377"/>
                <a:gd name="T38" fmla="*/ 25 w 50"/>
                <a:gd name="T39" fmla="*/ 0 h 377"/>
                <a:gd name="T40" fmla="*/ 25 w 50"/>
                <a:gd name="T41" fmla="*/ 0 h 377"/>
                <a:gd name="T42" fmla="*/ 31 w 50"/>
                <a:gd name="T43" fmla="*/ 0 h 377"/>
                <a:gd name="T44" fmla="*/ 36 w 50"/>
                <a:gd name="T45" fmla="*/ 2 h 377"/>
                <a:gd name="T46" fmla="*/ 40 w 50"/>
                <a:gd name="T47" fmla="*/ 3 h 377"/>
                <a:gd name="T48" fmla="*/ 43 w 50"/>
                <a:gd name="T49" fmla="*/ 7 h 377"/>
                <a:gd name="T50" fmla="*/ 47 w 50"/>
                <a:gd name="T51" fmla="*/ 10 h 377"/>
                <a:gd name="T52" fmla="*/ 49 w 50"/>
                <a:gd name="T53" fmla="*/ 15 h 377"/>
                <a:gd name="T54" fmla="*/ 50 w 50"/>
                <a:gd name="T55" fmla="*/ 20 h 377"/>
                <a:gd name="T56" fmla="*/ 50 w 50"/>
                <a:gd name="T57" fmla="*/ 25 h 377"/>
                <a:gd name="T58" fmla="*/ 50 w 50"/>
                <a:gd name="T59" fmla="*/ 352 h 377"/>
                <a:gd name="T60" fmla="*/ 50 w 50"/>
                <a:gd name="T61" fmla="*/ 352 h 377"/>
                <a:gd name="T62" fmla="*/ 50 w 50"/>
                <a:gd name="T63" fmla="*/ 357 h 377"/>
                <a:gd name="T64" fmla="*/ 49 w 50"/>
                <a:gd name="T65" fmla="*/ 362 h 377"/>
                <a:gd name="T66" fmla="*/ 47 w 50"/>
                <a:gd name="T67" fmla="*/ 367 h 377"/>
                <a:gd name="T68" fmla="*/ 43 w 50"/>
                <a:gd name="T69" fmla="*/ 370 h 377"/>
                <a:gd name="T70" fmla="*/ 40 w 50"/>
                <a:gd name="T71" fmla="*/ 374 h 377"/>
                <a:gd name="T72" fmla="*/ 36 w 50"/>
                <a:gd name="T73" fmla="*/ 376 h 377"/>
                <a:gd name="T74" fmla="*/ 31 w 50"/>
                <a:gd name="T75" fmla="*/ 377 h 377"/>
                <a:gd name="T76" fmla="*/ 25 w 50"/>
                <a:gd name="T77" fmla="*/ 377 h 377"/>
                <a:gd name="T78" fmla="*/ 25 w 50"/>
                <a:gd name="T79"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7">
                  <a:moveTo>
                    <a:pt x="25" y="377"/>
                  </a:moveTo>
                  <a:lnTo>
                    <a:pt x="25" y="377"/>
                  </a:lnTo>
                  <a:lnTo>
                    <a:pt x="21" y="377"/>
                  </a:lnTo>
                  <a:lnTo>
                    <a:pt x="16" y="376"/>
                  </a:lnTo>
                  <a:lnTo>
                    <a:pt x="12" y="374"/>
                  </a:lnTo>
                  <a:lnTo>
                    <a:pt x="9" y="370"/>
                  </a:lnTo>
                  <a:lnTo>
                    <a:pt x="5" y="367"/>
                  </a:lnTo>
                  <a:lnTo>
                    <a:pt x="3" y="362"/>
                  </a:lnTo>
                  <a:lnTo>
                    <a:pt x="2" y="357"/>
                  </a:lnTo>
                  <a:lnTo>
                    <a:pt x="0" y="352"/>
                  </a:lnTo>
                  <a:lnTo>
                    <a:pt x="0" y="25"/>
                  </a:lnTo>
                  <a:lnTo>
                    <a:pt x="0" y="25"/>
                  </a:lnTo>
                  <a:lnTo>
                    <a:pt x="2" y="20"/>
                  </a:lnTo>
                  <a:lnTo>
                    <a:pt x="3" y="15"/>
                  </a:lnTo>
                  <a:lnTo>
                    <a:pt x="5" y="10"/>
                  </a:lnTo>
                  <a:lnTo>
                    <a:pt x="9" y="7"/>
                  </a:lnTo>
                  <a:lnTo>
                    <a:pt x="12" y="3"/>
                  </a:lnTo>
                  <a:lnTo>
                    <a:pt x="16" y="2"/>
                  </a:lnTo>
                  <a:lnTo>
                    <a:pt x="21" y="0"/>
                  </a:lnTo>
                  <a:lnTo>
                    <a:pt x="25" y="0"/>
                  </a:lnTo>
                  <a:lnTo>
                    <a:pt x="25" y="0"/>
                  </a:lnTo>
                  <a:lnTo>
                    <a:pt x="31" y="0"/>
                  </a:lnTo>
                  <a:lnTo>
                    <a:pt x="36" y="2"/>
                  </a:lnTo>
                  <a:lnTo>
                    <a:pt x="40" y="3"/>
                  </a:lnTo>
                  <a:lnTo>
                    <a:pt x="43" y="7"/>
                  </a:lnTo>
                  <a:lnTo>
                    <a:pt x="47" y="10"/>
                  </a:lnTo>
                  <a:lnTo>
                    <a:pt x="49" y="15"/>
                  </a:lnTo>
                  <a:lnTo>
                    <a:pt x="50" y="20"/>
                  </a:lnTo>
                  <a:lnTo>
                    <a:pt x="50" y="25"/>
                  </a:lnTo>
                  <a:lnTo>
                    <a:pt x="50" y="352"/>
                  </a:lnTo>
                  <a:lnTo>
                    <a:pt x="50" y="352"/>
                  </a:lnTo>
                  <a:lnTo>
                    <a:pt x="50" y="357"/>
                  </a:lnTo>
                  <a:lnTo>
                    <a:pt x="49" y="362"/>
                  </a:lnTo>
                  <a:lnTo>
                    <a:pt x="47" y="367"/>
                  </a:lnTo>
                  <a:lnTo>
                    <a:pt x="43" y="370"/>
                  </a:lnTo>
                  <a:lnTo>
                    <a:pt x="40" y="374"/>
                  </a:lnTo>
                  <a:lnTo>
                    <a:pt x="36" y="376"/>
                  </a:lnTo>
                  <a:lnTo>
                    <a:pt x="31" y="377"/>
                  </a:lnTo>
                  <a:lnTo>
                    <a:pt x="25" y="377"/>
                  </a:lnTo>
                  <a:lnTo>
                    <a:pt x="25" y="3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0" name="Freeform 77"/>
            <p:cNvSpPr/>
            <p:nvPr/>
          </p:nvSpPr>
          <p:spPr bwMode="auto">
            <a:xfrm>
              <a:off x="2076692" y="4149080"/>
              <a:ext cx="16891" cy="145686"/>
            </a:xfrm>
            <a:custGeom>
              <a:avLst/>
              <a:gdLst>
                <a:gd name="T0" fmla="*/ 25 w 50"/>
                <a:gd name="T1" fmla="*/ 414 h 414"/>
                <a:gd name="T2" fmla="*/ 25 w 50"/>
                <a:gd name="T3" fmla="*/ 414 h 414"/>
                <a:gd name="T4" fmla="*/ 21 w 50"/>
                <a:gd name="T5" fmla="*/ 413 h 414"/>
                <a:gd name="T6" fmla="*/ 16 w 50"/>
                <a:gd name="T7" fmla="*/ 411 h 414"/>
                <a:gd name="T8" fmla="*/ 11 w 50"/>
                <a:gd name="T9" fmla="*/ 409 h 414"/>
                <a:gd name="T10" fmla="*/ 8 w 50"/>
                <a:gd name="T11" fmla="*/ 407 h 414"/>
                <a:gd name="T12" fmla="*/ 5 w 50"/>
                <a:gd name="T13" fmla="*/ 402 h 414"/>
                <a:gd name="T14" fmla="*/ 3 w 50"/>
                <a:gd name="T15" fmla="*/ 398 h 414"/>
                <a:gd name="T16" fmla="*/ 2 w 50"/>
                <a:gd name="T17" fmla="*/ 394 h 414"/>
                <a:gd name="T18" fmla="*/ 0 w 50"/>
                <a:gd name="T19" fmla="*/ 389 h 414"/>
                <a:gd name="T20" fmla="*/ 0 w 50"/>
                <a:gd name="T21" fmla="*/ 25 h 414"/>
                <a:gd name="T22" fmla="*/ 0 w 50"/>
                <a:gd name="T23" fmla="*/ 25 h 414"/>
                <a:gd name="T24" fmla="*/ 2 w 50"/>
                <a:gd name="T25" fmla="*/ 21 h 414"/>
                <a:gd name="T26" fmla="*/ 3 w 50"/>
                <a:gd name="T27" fmla="*/ 16 h 414"/>
                <a:gd name="T28" fmla="*/ 5 w 50"/>
                <a:gd name="T29" fmla="*/ 12 h 414"/>
                <a:gd name="T30" fmla="*/ 8 w 50"/>
                <a:gd name="T31" fmla="*/ 8 h 414"/>
                <a:gd name="T32" fmla="*/ 11 w 50"/>
                <a:gd name="T33" fmla="*/ 5 h 414"/>
                <a:gd name="T34" fmla="*/ 16 w 50"/>
                <a:gd name="T35" fmla="*/ 3 h 414"/>
                <a:gd name="T36" fmla="*/ 21 w 50"/>
                <a:gd name="T37" fmla="*/ 2 h 414"/>
                <a:gd name="T38" fmla="*/ 25 w 50"/>
                <a:gd name="T39" fmla="*/ 0 h 414"/>
                <a:gd name="T40" fmla="*/ 25 w 50"/>
                <a:gd name="T41" fmla="*/ 0 h 414"/>
                <a:gd name="T42" fmla="*/ 30 w 50"/>
                <a:gd name="T43" fmla="*/ 2 h 414"/>
                <a:gd name="T44" fmla="*/ 35 w 50"/>
                <a:gd name="T45" fmla="*/ 3 h 414"/>
                <a:gd name="T46" fmla="*/ 40 w 50"/>
                <a:gd name="T47" fmla="*/ 5 h 414"/>
                <a:gd name="T48" fmla="*/ 43 w 50"/>
                <a:gd name="T49" fmla="*/ 8 h 414"/>
                <a:gd name="T50" fmla="*/ 47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7 w 50"/>
                <a:gd name="T67" fmla="*/ 402 h 414"/>
                <a:gd name="T68" fmla="*/ 43 w 50"/>
                <a:gd name="T69" fmla="*/ 407 h 414"/>
                <a:gd name="T70" fmla="*/ 40 w 50"/>
                <a:gd name="T71" fmla="*/ 409 h 414"/>
                <a:gd name="T72" fmla="*/ 35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1" y="413"/>
                  </a:lnTo>
                  <a:lnTo>
                    <a:pt x="16" y="411"/>
                  </a:lnTo>
                  <a:lnTo>
                    <a:pt x="11" y="409"/>
                  </a:lnTo>
                  <a:lnTo>
                    <a:pt x="8" y="407"/>
                  </a:lnTo>
                  <a:lnTo>
                    <a:pt x="5" y="402"/>
                  </a:lnTo>
                  <a:lnTo>
                    <a:pt x="3" y="398"/>
                  </a:lnTo>
                  <a:lnTo>
                    <a:pt x="2" y="394"/>
                  </a:lnTo>
                  <a:lnTo>
                    <a:pt x="0" y="389"/>
                  </a:lnTo>
                  <a:lnTo>
                    <a:pt x="0" y="25"/>
                  </a:lnTo>
                  <a:lnTo>
                    <a:pt x="0" y="25"/>
                  </a:lnTo>
                  <a:lnTo>
                    <a:pt x="2" y="21"/>
                  </a:lnTo>
                  <a:lnTo>
                    <a:pt x="3" y="16"/>
                  </a:lnTo>
                  <a:lnTo>
                    <a:pt x="5" y="12"/>
                  </a:lnTo>
                  <a:lnTo>
                    <a:pt x="8" y="8"/>
                  </a:lnTo>
                  <a:lnTo>
                    <a:pt x="11" y="5"/>
                  </a:lnTo>
                  <a:lnTo>
                    <a:pt x="16" y="3"/>
                  </a:lnTo>
                  <a:lnTo>
                    <a:pt x="21" y="2"/>
                  </a:lnTo>
                  <a:lnTo>
                    <a:pt x="25" y="0"/>
                  </a:lnTo>
                  <a:lnTo>
                    <a:pt x="25" y="0"/>
                  </a:lnTo>
                  <a:lnTo>
                    <a:pt x="30" y="2"/>
                  </a:lnTo>
                  <a:lnTo>
                    <a:pt x="35" y="3"/>
                  </a:lnTo>
                  <a:lnTo>
                    <a:pt x="40" y="5"/>
                  </a:lnTo>
                  <a:lnTo>
                    <a:pt x="43" y="8"/>
                  </a:lnTo>
                  <a:lnTo>
                    <a:pt x="47" y="12"/>
                  </a:lnTo>
                  <a:lnTo>
                    <a:pt x="48" y="16"/>
                  </a:lnTo>
                  <a:lnTo>
                    <a:pt x="50" y="21"/>
                  </a:lnTo>
                  <a:lnTo>
                    <a:pt x="50" y="25"/>
                  </a:lnTo>
                  <a:lnTo>
                    <a:pt x="50" y="389"/>
                  </a:lnTo>
                  <a:lnTo>
                    <a:pt x="50" y="389"/>
                  </a:lnTo>
                  <a:lnTo>
                    <a:pt x="50" y="394"/>
                  </a:lnTo>
                  <a:lnTo>
                    <a:pt x="48" y="398"/>
                  </a:lnTo>
                  <a:lnTo>
                    <a:pt x="47" y="402"/>
                  </a:lnTo>
                  <a:lnTo>
                    <a:pt x="43" y="407"/>
                  </a:lnTo>
                  <a:lnTo>
                    <a:pt x="40" y="409"/>
                  </a:lnTo>
                  <a:lnTo>
                    <a:pt x="35"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1" name="Freeform 78"/>
            <p:cNvSpPr/>
            <p:nvPr/>
          </p:nvSpPr>
          <p:spPr bwMode="auto">
            <a:xfrm>
              <a:off x="2035520" y="4156470"/>
              <a:ext cx="17947" cy="130906"/>
            </a:xfrm>
            <a:custGeom>
              <a:avLst/>
              <a:gdLst>
                <a:gd name="T0" fmla="*/ 25 w 50"/>
                <a:gd name="T1" fmla="*/ 371 h 371"/>
                <a:gd name="T2" fmla="*/ 25 w 50"/>
                <a:gd name="T3" fmla="*/ 371 h 371"/>
                <a:gd name="T4" fmla="*/ 20 w 50"/>
                <a:gd name="T5" fmla="*/ 371 h 371"/>
                <a:gd name="T6" fmla="*/ 16 w 50"/>
                <a:gd name="T7" fmla="*/ 370 h 371"/>
                <a:gd name="T8" fmla="*/ 11 w 50"/>
                <a:gd name="T9" fmla="*/ 368 h 371"/>
                <a:gd name="T10" fmla="*/ 7 w 50"/>
                <a:gd name="T11" fmla="*/ 364 h 371"/>
                <a:gd name="T12" fmla="*/ 5 w 50"/>
                <a:gd name="T13" fmla="*/ 361 h 371"/>
                <a:gd name="T14" fmla="*/ 2 w 50"/>
                <a:gd name="T15" fmla="*/ 356 h 371"/>
                <a:gd name="T16" fmla="*/ 1 w 50"/>
                <a:gd name="T17" fmla="*/ 351 h 371"/>
                <a:gd name="T18" fmla="*/ 0 w 50"/>
                <a:gd name="T19" fmla="*/ 346 h 371"/>
                <a:gd name="T20" fmla="*/ 0 w 50"/>
                <a:gd name="T21" fmla="*/ 25 h 371"/>
                <a:gd name="T22" fmla="*/ 0 w 50"/>
                <a:gd name="T23" fmla="*/ 25 h 371"/>
                <a:gd name="T24" fmla="*/ 1 w 50"/>
                <a:gd name="T25" fmla="*/ 20 h 371"/>
                <a:gd name="T26" fmla="*/ 2 w 50"/>
                <a:gd name="T27" fmla="*/ 15 h 371"/>
                <a:gd name="T28" fmla="*/ 5 w 50"/>
                <a:gd name="T29" fmla="*/ 12 h 371"/>
                <a:gd name="T30" fmla="*/ 7 w 50"/>
                <a:gd name="T31" fmla="*/ 8 h 371"/>
                <a:gd name="T32" fmla="*/ 11 w 50"/>
                <a:gd name="T33" fmla="*/ 4 h 371"/>
                <a:gd name="T34" fmla="*/ 16 w 50"/>
                <a:gd name="T35" fmla="*/ 2 h 371"/>
                <a:gd name="T36" fmla="*/ 20 w 50"/>
                <a:gd name="T37" fmla="*/ 1 h 371"/>
                <a:gd name="T38" fmla="*/ 25 w 50"/>
                <a:gd name="T39" fmla="*/ 0 h 371"/>
                <a:gd name="T40" fmla="*/ 25 w 50"/>
                <a:gd name="T41" fmla="*/ 0 h 371"/>
                <a:gd name="T42" fmla="*/ 30 w 50"/>
                <a:gd name="T43" fmla="*/ 1 h 371"/>
                <a:gd name="T44" fmla="*/ 35 w 50"/>
                <a:gd name="T45" fmla="*/ 2 h 371"/>
                <a:gd name="T46" fmla="*/ 39 w 50"/>
                <a:gd name="T47" fmla="*/ 4 h 371"/>
                <a:gd name="T48" fmla="*/ 43 w 50"/>
                <a:gd name="T49" fmla="*/ 8 h 371"/>
                <a:gd name="T50" fmla="*/ 46 w 50"/>
                <a:gd name="T51" fmla="*/ 12 h 371"/>
                <a:gd name="T52" fmla="*/ 49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9 w 50"/>
                <a:gd name="T65" fmla="*/ 356 h 371"/>
                <a:gd name="T66" fmla="*/ 46 w 50"/>
                <a:gd name="T67" fmla="*/ 361 h 371"/>
                <a:gd name="T68" fmla="*/ 43 w 50"/>
                <a:gd name="T69" fmla="*/ 364 h 371"/>
                <a:gd name="T70" fmla="*/ 39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0" y="371"/>
                  </a:lnTo>
                  <a:lnTo>
                    <a:pt x="16" y="370"/>
                  </a:lnTo>
                  <a:lnTo>
                    <a:pt x="11" y="368"/>
                  </a:lnTo>
                  <a:lnTo>
                    <a:pt x="7" y="364"/>
                  </a:lnTo>
                  <a:lnTo>
                    <a:pt x="5" y="361"/>
                  </a:lnTo>
                  <a:lnTo>
                    <a:pt x="2" y="356"/>
                  </a:lnTo>
                  <a:lnTo>
                    <a:pt x="1" y="351"/>
                  </a:lnTo>
                  <a:lnTo>
                    <a:pt x="0" y="346"/>
                  </a:lnTo>
                  <a:lnTo>
                    <a:pt x="0" y="25"/>
                  </a:lnTo>
                  <a:lnTo>
                    <a:pt x="0" y="25"/>
                  </a:lnTo>
                  <a:lnTo>
                    <a:pt x="1" y="20"/>
                  </a:lnTo>
                  <a:lnTo>
                    <a:pt x="2" y="15"/>
                  </a:lnTo>
                  <a:lnTo>
                    <a:pt x="5" y="12"/>
                  </a:lnTo>
                  <a:lnTo>
                    <a:pt x="7" y="8"/>
                  </a:lnTo>
                  <a:lnTo>
                    <a:pt x="11" y="4"/>
                  </a:lnTo>
                  <a:lnTo>
                    <a:pt x="16" y="2"/>
                  </a:lnTo>
                  <a:lnTo>
                    <a:pt x="20" y="1"/>
                  </a:lnTo>
                  <a:lnTo>
                    <a:pt x="25" y="0"/>
                  </a:lnTo>
                  <a:lnTo>
                    <a:pt x="25" y="0"/>
                  </a:lnTo>
                  <a:lnTo>
                    <a:pt x="30" y="1"/>
                  </a:lnTo>
                  <a:lnTo>
                    <a:pt x="35" y="2"/>
                  </a:lnTo>
                  <a:lnTo>
                    <a:pt x="39" y="4"/>
                  </a:lnTo>
                  <a:lnTo>
                    <a:pt x="43" y="8"/>
                  </a:lnTo>
                  <a:lnTo>
                    <a:pt x="46" y="12"/>
                  </a:lnTo>
                  <a:lnTo>
                    <a:pt x="49" y="15"/>
                  </a:lnTo>
                  <a:lnTo>
                    <a:pt x="50" y="20"/>
                  </a:lnTo>
                  <a:lnTo>
                    <a:pt x="50" y="25"/>
                  </a:lnTo>
                  <a:lnTo>
                    <a:pt x="50" y="346"/>
                  </a:lnTo>
                  <a:lnTo>
                    <a:pt x="50" y="346"/>
                  </a:lnTo>
                  <a:lnTo>
                    <a:pt x="50" y="351"/>
                  </a:lnTo>
                  <a:lnTo>
                    <a:pt x="49" y="356"/>
                  </a:lnTo>
                  <a:lnTo>
                    <a:pt x="46" y="361"/>
                  </a:lnTo>
                  <a:lnTo>
                    <a:pt x="43" y="364"/>
                  </a:lnTo>
                  <a:lnTo>
                    <a:pt x="39"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5" name="Freeform 79"/>
            <p:cNvSpPr/>
            <p:nvPr/>
          </p:nvSpPr>
          <p:spPr bwMode="auto">
            <a:xfrm>
              <a:off x="1726203" y="4149080"/>
              <a:ext cx="118237" cy="145686"/>
            </a:xfrm>
            <a:custGeom>
              <a:avLst/>
              <a:gdLst>
                <a:gd name="T0" fmla="*/ 25 w 336"/>
                <a:gd name="T1" fmla="*/ 414 h 414"/>
                <a:gd name="T2" fmla="*/ 21 w 336"/>
                <a:gd name="T3" fmla="*/ 413 h 414"/>
                <a:gd name="T4" fmla="*/ 12 w 336"/>
                <a:gd name="T5" fmla="*/ 409 h 414"/>
                <a:gd name="T6" fmla="*/ 5 w 336"/>
                <a:gd name="T7" fmla="*/ 402 h 414"/>
                <a:gd name="T8" fmla="*/ 2 w 336"/>
                <a:gd name="T9" fmla="*/ 394 h 414"/>
                <a:gd name="T10" fmla="*/ 0 w 336"/>
                <a:gd name="T11" fmla="*/ 389 h 414"/>
                <a:gd name="T12" fmla="*/ 3 w 336"/>
                <a:gd name="T13" fmla="*/ 379 h 414"/>
                <a:gd name="T14" fmla="*/ 8 w 336"/>
                <a:gd name="T15" fmla="*/ 371 h 414"/>
                <a:gd name="T16" fmla="*/ 16 w 336"/>
                <a:gd name="T17" fmla="*/ 365 h 414"/>
                <a:gd name="T18" fmla="*/ 25 w 336"/>
                <a:gd name="T19" fmla="*/ 364 h 414"/>
                <a:gd name="T20" fmla="*/ 110 w 336"/>
                <a:gd name="T21" fmla="*/ 364 h 414"/>
                <a:gd name="T22" fmla="*/ 145 w 336"/>
                <a:gd name="T23" fmla="*/ 360 h 414"/>
                <a:gd name="T24" fmla="*/ 179 w 336"/>
                <a:gd name="T25" fmla="*/ 351 h 414"/>
                <a:gd name="T26" fmla="*/ 208 w 336"/>
                <a:gd name="T27" fmla="*/ 337 h 414"/>
                <a:gd name="T28" fmla="*/ 234 w 336"/>
                <a:gd name="T29" fmla="*/ 318 h 414"/>
                <a:gd name="T30" fmla="*/ 256 w 336"/>
                <a:gd name="T31" fmla="*/ 295 h 414"/>
                <a:gd name="T32" fmla="*/ 272 w 336"/>
                <a:gd name="T33" fmla="*/ 268 h 414"/>
                <a:gd name="T34" fmla="*/ 283 w 336"/>
                <a:gd name="T35" fmla="*/ 239 h 414"/>
                <a:gd name="T36" fmla="*/ 287 w 336"/>
                <a:gd name="T37" fmla="*/ 207 h 414"/>
                <a:gd name="T38" fmla="*/ 285 w 336"/>
                <a:gd name="T39" fmla="*/ 192 h 414"/>
                <a:gd name="T40" fmla="*/ 278 w 336"/>
                <a:gd name="T41" fmla="*/ 161 h 414"/>
                <a:gd name="T42" fmla="*/ 265 w 336"/>
                <a:gd name="T43" fmla="*/ 132 h 414"/>
                <a:gd name="T44" fmla="*/ 246 w 336"/>
                <a:gd name="T45" fmla="*/ 107 h 414"/>
                <a:gd name="T46" fmla="*/ 222 w 336"/>
                <a:gd name="T47" fmla="*/ 86 h 414"/>
                <a:gd name="T48" fmla="*/ 194 w 336"/>
                <a:gd name="T49" fmla="*/ 69 h 414"/>
                <a:gd name="T50" fmla="*/ 162 w 336"/>
                <a:gd name="T51" fmla="*/ 57 h 414"/>
                <a:gd name="T52" fmla="*/ 129 w 336"/>
                <a:gd name="T53" fmla="*/ 52 h 414"/>
                <a:gd name="T54" fmla="*/ 25 w 336"/>
                <a:gd name="T55" fmla="*/ 50 h 414"/>
                <a:gd name="T56" fmla="*/ 21 w 336"/>
                <a:gd name="T57" fmla="*/ 50 h 414"/>
                <a:gd name="T58" fmla="*/ 12 w 336"/>
                <a:gd name="T59" fmla="*/ 47 h 414"/>
                <a:gd name="T60" fmla="*/ 5 w 336"/>
                <a:gd name="T61" fmla="*/ 40 h 414"/>
                <a:gd name="T62" fmla="*/ 2 w 336"/>
                <a:gd name="T63" fmla="*/ 31 h 414"/>
                <a:gd name="T64" fmla="*/ 0 w 336"/>
                <a:gd name="T65" fmla="*/ 25 h 414"/>
                <a:gd name="T66" fmla="*/ 3 w 336"/>
                <a:gd name="T67" fmla="*/ 16 h 414"/>
                <a:gd name="T68" fmla="*/ 8 w 336"/>
                <a:gd name="T69" fmla="*/ 8 h 414"/>
                <a:gd name="T70" fmla="*/ 16 w 336"/>
                <a:gd name="T71" fmla="*/ 3 h 414"/>
                <a:gd name="T72" fmla="*/ 25 w 336"/>
                <a:gd name="T73" fmla="*/ 0 h 414"/>
                <a:gd name="T74" fmla="*/ 110 w 336"/>
                <a:gd name="T75" fmla="*/ 0 h 414"/>
                <a:gd name="T76" fmla="*/ 156 w 336"/>
                <a:gd name="T77" fmla="*/ 5 h 414"/>
                <a:gd name="T78" fmla="*/ 198 w 336"/>
                <a:gd name="T79" fmla="*/ 17 h 414"/>
                <a:gd name="T80" fmla="*/ 237 w 336"/>
                <a:gd name="T81" fmla="*/ 36 h 414"/>
                <a:gd name="T82" fmla="*/ 270 w 336"/>
                <a:gd name="T83" fmla="*/ 61 h 414"/>
                <a:gd name="T84" fmla="*/ 297 w 336"/>
                <a:gd name="T85" fmla="*/ 92 h 414"/>
                <a:gd name="T86" fmla="*/ 319 w 336"/>
                <a:gd name="T87" fmla="*/ 126 h 414"/>
                <a:gd name="T88" fmla="*/ 332 w 336"/>
                <a:gd name="T89" fmla="*/ 166 h 414"/>
                <a:gd name="T90" fmla="*/ 336 w 336"/>
                <a:gd name="T91" fmla="*/ 207 h 414"/>
                <a:gd name="T92" fmla="*/ 335 w 336"/>
                <a:gd name="T93" fmla="*/ 228 h 414"/>
                <a:gd name="T94" fmla="*/ 326 w 336"/>
                <a:gd name="T95" fmla="*/ 269 h 414"/>
                <a:gd name="T96" fmla="*/ 309 w 336"/>
                <a:gd name="T97" fmla="*/ 306 h 414"/>
                <a:gd name="T98" fmla="*/ 284 w 336"/>
                <a:gd name="T99" fmla="*/ 338 h 414"/>
                <a:gd name="T100" fmla="*/ 253 w 336"/>
                <a:gd name="T101" fmla="*/ 366 h 414"/>
                <a:gd name="T102" fmla="*/ 218 w 336"/>
                <a:gd name="T103" fmla="*/ 389 h 414"/>
                <a:gd name="T104" fmla="*/ 177 w 336"/>
                <a:gd name="T105" fmla="*/ 404 h 414"/>
                <a:gd name="T106" fmla="*/ 133 w 336"/>
                <a:gd name="T107" fmla="*/ 413 h 414"/>
                <a:gd name="T108" fmla="*/ 110 w 336"/>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6" h="414">
                  <a:moveTo>
                    <a:pt x="110" y="414"/>
                  </a:moveTo>
                  <a:lnTo>
                    <a:pt x="25" y="414"/>
                  </a:lnTo>
                  <a:lnTo>
                    <a:pt x="25" y="414"/>
                  </a:lnTo>
                  <a:lnTo>
                    <a:pt x="21" y="413"/>
                  </a:lnTo>
                  <a:lnTo>
                    <a:pt x="16" y="411"/>
                  </a:lnTo>
                  <a:lnTo>
                    <a:pt x="12" y="409"/>
                  </a:lnTo>
                  <a:lnTo>
                    <a:pt x="8" y="407"/>
                  </a:lnTo>
                  <a:lnTo>
                    <a:pt x="5" y="402"/>
                  </a:lnTo>
                  <a:lnTo>
                    <a:pt x="3" y="398"/>
                  </a:lnTo>
                  <a:lnTo>
                    <a:pt x="2" y="394"/>
                  </a:lnTo>
                  <a:lnTo>
                    <a:pt x="0" y="389"/>
                  </a:lnTo>
                  <a:lnTo>
                    <a:pt x="0" y="389"/>
                  </a:lnTo>
                  <a:lnTo>
                    <a:pt x="2" y="383"/>
                  </a:lnTo>
                  <a:lnTo>
                    <a:pt x="3" y="379"/>
                  </a:lnTo>
                  <a:lnTo>
                    <a:pt x="5" y="375"/>
                  </a:lnTo>
                  <a:lnTo>
                    <a:pt x="8" y="371"/>
                  </a:lnTo>
                  <a:lnTo>
                    <a:pt x="12" y="367"/>
                  </a:lnTo>
                  <a:lnTo>
                    <a:pt x="16" y="365"/>
                  </a:lnTo>
                  <a:lnTo>
                    <a:pt x="21" y="364"/>
                  </a:lnTo>
                  <a:lnTo>
                    <a:pt x="25" y="364"/>
                  </a:lnTo>
                  <a:lnTo>
                    <a:pt x="110" y="364"/>
                  </a:lnTo>
                  <a:lnTo>
                    <a:pt x="110" y="364"/>
                  </a:lnTo>
                  <a:lnTo>
                    <a:pt x="129" y="363"/>
                  </a:lnTo>
                  <a:lnTo>
                    <a:pt x="145" y="360"/>
                  </a:lnTo>
                  <a:lnTo>
                    <a:pt x="162" y="357"/>
                  </a:lnTo>
                  <a:lnTo>
                    <a:pt x="179" y="351"/>
                  </a:lnTo>
                  <a:lnTo>
                    <a:pt x="194" y="345"/>
                  </a:lnTo>
                  <a:lnTo>
                    <a:pt x="208" y="337"/>
                  </a:lnTo>
                  <a:lnTo>
                    <a:pt x="222" y="328"/>
                  </a:lnTo>
                  <a:lnTo>
                    <a:pt x="234" y="318"/>
                  </a:lnTo>
                  <a:lnTo>
                    <a:pt x="246" y="307"/>
                  </a:lnTo>
                  <a:lnTo>
                    <a:pt x="256" y="295"/>
                  </a:lnTo>
                  <a:lnTo>
                    <a:pt x="265" y="282"/>
                  </a:lnTo>
                  <a:lnTo>
                    <a:pt x="272" y="268"/>
                  </a:lnTo>
                  <a:lnTo>
                    <a:pt x="278" y="253"/>
                  </a:lnTo>
                  <a:lnTo>
                    <a:pt x="283" y="239"/>
                  </a:lnTo>
                  <a:lnTo>
                    <a:pt x="285" y="223"/>
                  </a:lnTo>
                  <a:lnTo>
                    <a:pt x="287" y="207"/>
                  </a:lnTo>
                  <a:lnTo>
                    <a:pt x="287" y="207"/>
                  </a:lnTo>
                  <a:lnTo>
                    <a:pt x="285" y="192"/>
                  </a:lnTo>
                  <a:lnTo>
                    <a:pt x="283" y="176"/>
                  </a:lnTo>
                  <a:lnTo>
                    <a:pt x="278" y="161"/>
                  </a:lnTo>
                  <a:lnTo>
                    <a:pt x="272" y="147"/>
                  </a:lnTo>
                  <a:lnTo>
                    <a:pt x="265" y="132"/>
                  </a:lnTo>
                  <a:lnTo>
                    <a:pt x="256" y="119"/>
                  </a:lnTo>
                  <a:lnTo>
                    <a:pt x="246" y="107"/>
                  </a:lnTo>
                  <a:lnTo>
                    <a:pt x="234" y="97"/>
                  </a:lnTo>
                  <a:lnTo>
                    <a:pt x="222" y="86"/>
                  </a:lnTo>
                  <a:lnTo>
                    <a:pt x="208" y="78"/>
                  </a:lnTo>
                  <a:lnTo>
                    <a:pt x="194" y="69"/>
                  </a:lnTo>
                  <a:lnTo>
                    <a:pt x="179" y="63"/>
                  </a:lnTo>
                  <a:lnTo>
                    <a:pt x="162" y="57"/>
                  </a:lnTo>
                  <a:lnTo>
                    <a:pt x="145" y="54"/>
                  </a:lnTo>
                  <a:lnTo>
                    <a:pt x="129" y="52"/>
                  </a:lnTo>
                  <a:lnTo>
                    <a:pt x="110" y="50"/>
                  </a:lnTo>
                  <a:lnTo>
                    <a:pt x="25" y="50"/>
                  </a:lnTo>
                  <a:lnTo>
                    <a:pt x="25" y="50"/>
                  </a:lnTo>
                  <a:lnTo>
                    <a:pt x="21" y="50"/>
                  </a:lnTo>
                  <a:lnTo>
                    <a:pt x="16" y="49"/>
                  </a:lnTo>
                  <a:lnTo>
                    <a:pt x="12" y="47"/>
                  </a:lnTo>
                  <a:lnTo>
                    <a:pt x="8" y="43"/>
                  </a:lnTo>
                  <a:lnTo>
                    <a:pt x="5" y="40"/>
                  </a:lnTo>
                  <a:lnTo>
                    <a:pt x="3" y="36"/>
                  </a:lnTo>
                  <a:lnTo>
                    <a:pt x="2" y="31"/>
                  </a:lnTo>
                  <a:lnTo>
                    <a:pt x="0" y="25"/>
                  </a:lnTo>
                  <a:lnTo>
                    <a:pt x="0" y="25"/>
                  </a:lnTo>
                  <a:lnTo>
                    <a:pt x="2" y="21"/>
                  </a:lnTo>
                  <a:lnTo>
                    <a:pt x="3" y="16"/>
                  </a:lnTo>
                  <a:lnTo>
                    <a:pt x="5" y="12"/>
                  </a:lnTo>
                  <a:lnTo>
                    <a:pt x="8" y="8"/>
                  </a:lnTo>
                  <a:lnTo>
                    <a:pt x="12" y="5"/>
                  </a:lnTo>
                  <a:lnTo>
                    <a:pt x="16" y="3"/>
                  </a:lnTo>
                  <a:lnTo>
                    <a:pt x="21" y="2"/>
                  </a:lnTo>
                  <a:lnTo>
                    <a:pt x="25" y="0"/>
                  </a:lnTo>
                  <a:lnTo>
                    <a:pt x="110" y="0"/>
                  </a:lnTo>
                  <a:lnTo>
                    <a:pt x="110" y="0"/>
                  </a:lnTo>
                  <a:lnTo>
                    <a:pt x="133" y="2"/>
                  </a:lnTo>
                  <a:lnTo>
                    <a:pt x="156" y="5"/>
                  </a:lnTo>
                  <a:lnTo>
                    <a:pt x="177" y="10"/>
                  </a:lnTo>
                  <a:lnTo>
                    <a:pt x="198" y="17"/>
                  </a:lnTo>
                  <a:lnTo>
                    <a:pt x="218" y="25"/>
                  </a:lnTo>
                  <a:lnTo>
                    <a:pt x="237" y="36"/>
                  </a:lnTo>
                  <a:lnTo>
                    <a:pt x="253" y="48"/>
                  </a:lnTo>
                  <a:lnTo>
                    <a:pt x="270" y="61"/>
                  </a:lnTo>
                  <a:lnTo>
                    <a:pt x="284" y="76"/>
                  </a:lnTo>
                  <a:lnTo>
                    <a:pt x="297" y="92"/>
                  </a:lnTo>
                  <a:lnTo>
                    <a:pt x="309" y="109"/>
                  </a:lnTo>
                  <a:lnTo>
                    <a:pt x="319" y="126"/>
                  </a:lnTo>
                  <a:lnTo>
                    <a:pt x="326" y="145"/>
                  </a:lnTo>
                  <a:lnTo>
                    <a:pt x="332" y="166"/>
                  </a:lnTo>
                  <a:lnTo>
                    <a:pt x="335" y="186"/>
                  </a:lnTo>
                  <a:lnTo>
                    <a:pt x="336" y="207"/>
                  </a:lnTo>
                  <a:lnTo>
                    <a:pt x="336" y="207"/>
                  </a:lnTo>
                  <a:lnTo>
                    <a:pt x="335" y="228"/>
                  </a:lnTo>
                  <a:lnTo>
                    <a:pt x="332" y="249"/>
                  </a:lnTo>
                  <a:lnTo>
                    <a:pt x="326" y="269"/>
                  </a:lnTo>
                  <a:lnTo>
                    <a:pt x="319" y="288"/>
                  </a:lnTo>
                  <a:lnTo>
                    <a:pt x="309" y="306"/>
                  </a:lnTo>
                  <a:lnTo>
                    <a:pt x="297" y="322"/>
                  </a:lnTo>
                  <a:lnTo>
                    <a:pt x="284" y="338"/>
                  </a:lnTo>
                  <a:lnTo>
                    <a:pt x="270" y="353"/>
                  </a:lnTo>
                  <a:lnTo>
                    <a:pt x="253" y="366"/>
                  </a:lnTo>
                  <a:lnTo>
                    <a:pt x="237" y="378"/>
                  </a:lnTo>
                  <a:lnTo>
                    <a:pt x="218" y="389"/>
                  </a:lnTo>
                  <a:lnTo>
                    <a:pt x="198" y="397"/>
                  </a:lnTo>
                  <a:lnTo>
                    <a:pt x="177" y="404"/>
                  </a:lnTo>
                  <a:lnTo>
                    <a:pt x="156" y="409"/>
                  </a:lnTo>
                  <a:lnTo>
                    <a:pt x="133" y="413"/>
                  </a:lnTo>
                  <a:lnTo>
                    <a:pt x="110" y="414"/>
                  </a:lnTo>
                  <a:lnTo>
                    <a:pt x="1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6" name="Freeform 80"/>
            <p:cNvSpPr/>
            <p:nvPr/>
          </p:nvSpPr>
          <p:spPr bwMode="auto">
            <a:xfrm>
              <a:off x="1747317" y="4149080"/>
              <a:ext cx="17947" cy="145686"/>
            </a:xfrm>
            <a:custGeom>
              <a:avLst/>
              <a:gdLst>
                <a:gd name="T0" fmla="*/ 25 w 50"/>
                <a:gd name="T1" fmla="*/ 414 h 414"/>
                <a:gd name="T2" fmla="*/ 25 w 50"/>
                <a:gd name="T3" fmla="*/ 414 h 414"/>
                <a:gd name="T4" fmla="*/ 20 w 50"/>
                <a:gd name="T5" fmla="*/ 413 h 414"/>
                <a:gd name="T6" fmla="*/ 15 w 50"/>
                <a:gd name="T7" fmla="*/ 411 h 414"/>
                <a:gd name="T8" fmla="*/ 11 w 50"/>
                <a:gd name="T9" fmla="*/ 409 h 414"/>
                <a:gd name="T10" fmla="*/ 7 w 50"/>
                <a:gd name="T11" fmla="*/ 407 h 414"/>
                <a:gd name="T12" fmla="*/ 5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5 w 50"/>
                <a:gd name="T29" fmla="*/ 12 h 414"/>
                <a:gd name="T30" fmla="*/ 7 w 50"/>
                <a:gd name="T31" fmla="*/ 8 h 414"/>
                <a:gd name="T32" fmla="*/ 11 w 50"/>
                <a:gd name="T33" fmla="*/ 5 h 414"/>
                <a:gd name="T34" fmla="*/ 15 w 50"/>
                <a:gd name="T35" fmla="*/ 3 h 414"/>
                <a:gd name="T36" fmla="*/ 20 w 50"/>
                <a:gd name="T37" fmla="*/ 2 h 414"/>
                <a:gd name="T38" fmla="*/ 25 w 50"/>
                <a:gd name="T39" fmla="*/ 0 h 414"/>
                <a:gd name="T40" fmla="*/ 25 w 50"/>
                <a:gd name="T41" fmla="*/ 0 h 414"/>
                <a:gd name="T42" fmla="*/ 30 w 50"/>
                <a:gd name="T43" fmla="*/ 2 h 414"/>
                <a:gd name="T44" fmla="*/ 34 w 50"/>
                <a:gd name="T45" fmla="*/ 3 h 414"/>
                <a:gd name="T46" fmla="*/ 39 w 50"/>
                <a:gd name="T47" fmla="*/ 5 h 414"/>
                <a:gd name="T48" fmla="*/ 43 w 50"/>
                <a:gd name="T49" fmla="*/ 8 h 414"/>
                <a:gd name="T50" fmla="*/ 46 w 50"/>
                <a:gd name="T51" fmla="*/ 12 h 414"/>
                <a:gd name="T52" fmla="*/ 49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9 w 50"/>
                <a:gd name="T65" fmla="*/ 398 h 414"/>
                <a:gd name="T66" fmla="*/ 46 w 50"/>
                <a:gd name="T67" fmla="*/ 402 h 414"/>
                <a:gd name="T68" fmla="*/ 43 w 50"/>
                <a:gd name="T69" fmla="*/ 407 h 414"/>
                <a:gd name="T70" fmla="*/ 39 w 50"/>
                <a:gd name="T71" fmla="*/ 409 h 414"/>
                <a:gd name="T72" fmla="*/ 34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1" y="409"/>
                  </a:lnTo>
                  <a:lnTo>
                    <a:pt x="7" y="407"/>
                  </a:lnTo>
                  <a:lnTo>
                    <a:pt x="5" y="402"/>
                  </a:lnTo>
                  <a:lnTo>
                    <a:pt x="2" y="398"/>
                  </a:lnTo>
                  <a:lnTo>
                    <a:pt x="1" y="394"/>
                  </a:lnTo>
                  <a:lnTo>
                    <a:pt x="0" y="389"/>
                  </a:lnTo>
                  <a:lnTo>
                    <a:pt x="0" y="25"/>
                  </a:lnTo>
                  <a:lnTo>
                    <a:pt x="0" y="25"/>
                  </a:lnTo>
                  <a:lnTo>
                    <a:pt x="1" y="21"/>
                  </a:lnTo>
                  <a:lnTo>
                    <a:pt x="2" y="16"/>
                  </a:lnTo>
                  <a:lnTo>
                    <a:pt x="5" y="12"/>
                  </a:lnTo>
                  <a:lnTo>
                    <a:pt x="7" y="8"/>
                  </a:lnTo>
                  <a:lnTo>
                    <a:pt x="11" y="5"/>
                  </a:lnTo>
                  <a:lnTo>
                    <a:pt x="15" y="3"/>
                  </a:lnTo>
                  <a:lnTo>
                    <a:pt x="20" y="2"/>
                  </a:lnTo>
                  <a:lnTo>
                    <a:pt x="25" y="0"/>
                  </a:lnTo>
                  <a:lnTo>
                    <a:pt x="25" y="0"/>
                  </a:lnTo>
                  <a:lnTo>
                    <a:pt x="30" y="2"/>
                  </a:lnTo>
                  <a:lnTo>
                    <a:pt x="34" y="3"/>
                  </a:lnTo>
                  <a:lnTo>
                    <a:pt x="39" y="5"/>
                  </a:lnTo>
                  <a:lnTo>
                    <a:pt x="43" y="8"/>
                  </a:lnTo>
                  <a:lnTo>
                    <a:pt x="46" y="12"/>
                  </a:lnTo>
                  <a:lnTo>
                    <a:pt x="49" y="16"/>
                  </a:lnTo>
                  <a:lnTo>
                    <a:pt x="50" y="21"/>
                  </a:lnTo>
                  <a:lnTo>
                    <a:pt x="50" y="25"/>
                  </a:lnTo>
                  <a:lnTo>
                    <a:pt x="50" y="389"/>
                  </a:lnTo>
                  <a:lnTo>
                    <a:pt x="50" y="389"/>
                  </a:lnTo>
                  <a:lnTo>
                    <a:pt x="50" y="394"/>
                  </a:lnTo>
                  <a:lnTo>
                    <a:pt x="49" y="398"/>
                  </a:lnTo>
                  <a:lnTo>
                    <a:pt x="46" y="402"/>
                  </a:lnTo>
                  <a:lnTo>
                    <a:pt x="43" y="407"/>
                  </a:lnTo>
                  <a:lnTo>
                    <a:pt x="39" y="409"/>
                  </a:lnTo>
                  <a:lnTo>
                    <a:pt x="34"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7" name="Freeform 81"/>
            <p:cNvSpPr/>
            <p:nvPr/>
          </p:nvSpPr>
          <p:spPr bwMode="auto">
            <a:xfrm>
              <a:off x="1788488" y="4156470"/>
              <a:ext cx="16891" cy="130906"/>
            </a:xfrm>
            <a:custGeom>
              <a:avLst/>
              <a:gdLst>
                <a:gd name="T0" fmla="*/ 25 w 50"/>
                <a:gd name="T1" fmla="*/ 371 h 371"/>
                <a:gd name="T2" fmla="*/ 25 w 50"/>
                <a:gd name="T3" fmla="*/ 371 h 371"/>
                <a:gd name="T4" fmla="*/ 21 w 50"/>
                <a:gd name="T5" fmla="*/ 371 h 371"/>
                <a:gd name="T6" fmla="*/ 16 w 50"/>
                <a:gd name="T7" fmla="*/ 370 h 371"/>
                <a:gd name="T8" fmla="*/ 11 w 50"/>
                <a:gd name="T9" fmla="*/ 368 h 371"/>
                <a:gd name="T10" fmla="*/ 7 w 50"/>
                <a:gd name="T11" fmla="*/ 364 h 371"/>
                <a:gd name="T12" fmla="*/ 5 w 50"/>
                <a:gd name="T13" fmla="*/ 361 h 371"/>
                <a:gd name="T14" fmla="*/ 3 w 50"/>
                <a:gd name="T15" fmla="*/ 356 h 371"/>
                <a:gd name="T16" fmla="*/ 2 w 50"/>
                <a:gd name="T17" fmla="*/ 351 h 371"/>
                <a:gd name="T18" fmla="*/ 0 w 50"/>
                <a:gd name="T19" fmla="*/ 346 h 371"/>
                <a:gd name="T20" fmla="*/ 0 w 50"/>
                <a:gd name="T21" fmla="*/ 25 h 371"/>
                <a:gd name="T22" fmla="*/ 0 w 50"/>
                <a:gd name="T23" fmla="*/ 25 h 371"/>
                <a:gd name="T24" fmla="*/ 2 w 50"/>
                <a:gd name="T25" fmla="*/ 20 h 371"/>
                <a:gd name="T26" fmla="*/ 3 w 50"/>
                <a:gd name="T27" fmla="*/ 15 h 371"/>
                <a:gd name="T28" fmla="*/ 5 w 50"/>
                <a:gd name="T29" fmla="*/ 12 h 371"/>
                <a:gd name="T30" fmla="*/ 7 w 50"/>
                <a:gd name="T31" fmla="*/ 8 h 371"/>
                <a:gd name="T32" fmla="*/ 11 w 50"/>
                <a:gd name="T33" fmla="*/ 4 h 371"/>
                <a:gd name="T34" fmla="*/ 16 w 50"/>
                <a:gd name="T35" fmla="*/ 2 h 371"/>
                <a:gd name="T36" fmla="*/ 21 w 50"/>
                <a:gd name="T37" fmla="*/ 1 h 371"/>
                <a:gd name="T38" fmla="*/ 25 w 50"/>
                <a:gd name="T39" fmla="*/ 0 h 371"/>
                <a:gd name="T40" fmla="*/ 25 w 50"/>
                <a:gd name="T41" fmla="*/ 0 h 371"/>
                <a:gd name="T42" fmla="*/ 30 w 50"/>
                <a:gd name="T43" fmla="*/ 1 h 371"/>
                <a:gd name="T44" fmla="*/ 35 w 50"/>
                <a:gd name="T45" fmla="*/ 2 h 371"/>
                <a:gd name="T46" fmla="*/ 40 w 50"/>
                <a:gd name="T47" fmla="*/ 4 h 371"/>
                <a:gd name="T48" fmla="*/ 43 w 50"/>
                <a:gd name="T49" fmla="*/ 8 h 371"/>
                <a:gd name="T50" fmla="*/ 47 w 50"/>
                <a:gd name="T51" fmla="*/ 12 h 371"/>
                <a:gd name="T52" fmla="*/ 48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8 w 50"/>
                <a:gd name="T65" fmla="*/ 356 h 371"/>
                <a:gd name="T66" fmla="*/ 47 w 50"/>
                <a:gd name="T67" fmla="*/ 361 h 371"/>
                <a:gd name="T68" fmla="*/ 43 w 50"/>
                <a:gd name="T69" fmla="*/ 364 h 371"/>
                <a:gd name="T70" fmla="*/ 40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1" y="371"/>
                  </a:lnTo>
                  <a:lnTo>
                    <a:pt x="16" y="370"/>
                  </a:lnTo>
                  <a:lnTo>
                    <a:pt x="11" y="368"/>
                  </a:lnTo>
                  <a:lnTo>
                    <a:pt x="7" y="364"/>
                  </a:lnTo>
                  <a:lnTo>
                    <a:pt x="5" y="361"/>
                  </a:lnTo>
                  <a:lnTo>
                    <a:pt x="3" y="356"/>
                  </a:lnTo>
                  <a:lnTo>
                    <a:pt x="2" y="351"/>
                  </a:lnTo>
                  <a:lnTo>
                    <a:pt x="0" y="346"/>
                  </a:lnTo>
                  <a:lnTo>
                    <a:pt x="0" y="25"/>
                  </a:lnTo>
                  <a:lnTo>
                    <a:pt x="0" y="25"/>
                  </a:lnTo>
                  <a:lnTo>
                    <a:pt x="2" y="20"/>
                  </a:lnTo>
                  <a:lnTo>
                    <a:pt x="3" y="15"/>
                  </a:lnTo>
                  <a:lnTo>
                    <a:pt x="5" y="12"/>
                  </a:lnTo>
                  <a:lnTo>
                    <a:pt x="7" y="8"/>
                  </a:lnTo>
                  <a:lnTo>
                    <a:pt x="11" y="4"/>
                  </a:lnTo>
                  <a:lnTo>
                    <a:pt x="16" y="2"/>
                  </a:lnTo>
                  <a:lnTo>
                    <a:pt x="21" y="1"/>
                  </a:lnTo>
                  <a:lnTo>
                    <a:pt x="25" y="0"/>
                  </a:lnTo>
                  <a:lnTo>
                    <a:pt x="25" y="0"/>
                  </a:lnTo>
                  <a:lnTo>
                    <a:pt x="30" y="1"/>
                  </a:lnTo>
                  <a:lnTo>
                    <a:pt x="35" y="2"/>
                  </a:lnTo>
                  <a:lnTo>
                    <a:pt x="40" y="4"/>
                  </a:lnTo>
                  <a:lnTo>
                    <a:pt x="43" y="8"/>
                  </a:lnTo>
                  <a:lnTo>
                    <a:pt x="47" y="12"/>
                  </a:lnTo>
                  <a:lnTo>
                    <a:pt x="48" y="15"/>
                  </a:lnTo>
                  <a:lnTo>
                    <a:pt x="50" y="20"/>
                  </a:lnTo>
                  <a:lnTo>
                    <a:pt x="50" y="25"/>
                  </a:lnTo>
                  <a:lnTo>
                    <a:pt x="50" y="346"/>
                  </a:lnTo>
                  <a:lnTo>
                    <a:pt x="50" y="346"/>
                  </a:lnTo>
                  <a:lnTo>
                    <a:pt x="50" y="351"/>
                  </a:lnTo>
                  <a:lnTo>
                    <a:pt x="48" y="356"/>
                  </a:lnTo>
                  <a:lnTo>
                    <a:pt x="47" y="361"/>
                  </a:lnTo>
                  <a:lnTo>
                    <a:pt x="43" y="364"/>
                  </a:lnTo>
                  <a:lnTo>
                    <a:pt x="40"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8" name="Freeform 82"/>
            <p:cNvSpPr/>
            <p:nvPr/>
          </p:nvSpPr>
          <p:spPr bwMode="auto">
            <a:xfrm>
              <a:off x="2077748" y="4383444"/>
              <a:ext cx="88677" cy="89734"/>
            </a:xfrm>
            <a:custGeom>
              <a:avLst/>
              <a:gdLst>
                <a:gd name="T0" fmla="*/ 38 w 254"/>
                <a:gd name="T1" fmla="*/ 217 h 255"/>
                <a:gd name="T2" fmla="*/ 21 w 254"/>
                <a:gd name="T3" fmla="*/ 198 h 255"/>
                <a:gd name="T4" fmla="*/ 9 w 254"/>
                <a:gd name="T5" fmla="*/ 175 h 255"/>
                <a:gd name="T6" fmla="*/ 2 w 254"/>
                <a:gd name="T7" fmla="*/ 151 h 255"/>
                <a:gd name="T8" fmla="*/ 0 w 254"/>
                <a:gd name="T9" fmla="*/ 128 h 255"/>
                <a:gd name="T10" fmla="*/ 2 w 254"/>
                <a:gd name="T11" fmla="*/ 103 h 255"/>
                <a:gd name="T12" fmla="*/ 9 w 254"/>
                <a:gd name="T13" fmla="*/ 79 h 255"/>
                <a:gd name="T14" fmla="*/ 21 w 254"/>
                <a:gd name="T15" fmla="*/ 57 h 255"/>
                <a:gd name="T16" fmla="*/ 38 w 254"/>
                <a:gd name="T17" fmla="*/ 37 h 255"/>
                <a:gd name="T18" fmla="*/ 47 w 254"/>
                <a:gd name="T19" fmla="*/ 29 h 255"/>
                <a:gd name="T20" fmla="*/ 69 w 254"/>
                <a:gd name="T21" fmla="*/ 15 h 255"/>
                <a:gd name="T22" fmla="*/ 91 w 254"/>
                <a:gd name="T23" fmla="*/ 5 h 255"/>
                <a:gd name="T24" fmla="*/ 115 w 254"/>
                <a:gd name="T25" fmla="*/ 0 h 255"/>
                <a:gd name="T26" fmla="*/ 140 w 254"/>
                <a:gd name="T27" fmla="*/ 0 h 255"/>
                <a:gd name="T28" fmla="*/ 164 w 254"/>
                <a:gd name="T29" fmla="*/ 5 h 255"/>
                <a:gd name="T30" fmla="*/ 186 w 254"/>
                <a:gd name="T31" fmla="*/ 15 h 255"/>
                <a:gd name="T32" fmla="*/ 208 w 254"/>
                <a:gd name="T33" fmla="*/ 29 h 255"/>
                <a:gd name="T34" fmla="*/ 217 w 254"/>
                <a:gd name="T35" fmla="*/ 37 h 255"/>
                <a:gd name="T36" fmla="*/ 234 w 254"/>
                <a:gd name="T37" fmla="*/ 57 h 255"/>
                <a:gd name="T38" fmla="*/ 246 w 254"/>
                <a:gd name="T39" fmla="*/ 79 h 255"/>
                <a:gd name="T40" fmla="*/ 251 w 254"/>
                <a:gd name="T41" fmla="*/ 103 h 255"/>
                <a:gd name="T42" fmla="*/ 254 w 254"/>
                <a:gd name="T43" fmla="*/ 128 h 255"/>
                <a:gd name="T44" fmla="*/ 251 w 254"/>
                <a:gd name="T45" fmla="*/ 151 h 255"/>
                <a:gd name="T46" fmla="*/ 246 w 254"/>
                <a:gd name="T47" fmla="*/ 175 h 255"/>
                <a:gd name="T48" fmla="*/ 234 w 254"/>
                <a:gd name="T49" fmla="*/ 198 h 255"/>
                <a:gd name="T50" fmla="*/ 217 w 254"/>
                <a:gd name="T51" fmla="*/ 217 h 255"/>
                <a:gd name="T52" fmla="*/ 208 w 254"/>
                <a:gd name="T53" fmla="*/ 226 h 255"/>
                <a:gd name="T54" fmla="*/ 186 w 254"/>
                <a:gd name="T55" fmla="*/ 239 h 255"/>
                <a:gd name="T56" fmla="*/ 164 w 254"/>
                <a:gd name="T57" fmla="*/ 249 h 255"/>
                <a:gd name="T58" fmla="*/ 140 w 254"/>
                <a:gd name="T59" fmla="*/ 253 h 255"/>
                <a:gd name="T60" fmla="*/ 115 w 254"/>
                <a:gd name="T61" fmla="*/ 253 h 255"/>
                <a:gd name="T62" fmla="*/ 91 w 254"/>
                <a:gd name="T63" fmla="*/ 249 h 255"/>
                <a:gd name="T64" fmla="*/ 69 w 254"/>
                <a:gd name="T65" fmla="*/ 239 h 255"/>
                <a:gd name="T66" fmla="*/ 47 w 254"/>
                <a:gd name="T67" fmla="*/ 226 h 255"/>
                <a:gd name="T68" fmla="*/ 38 w 254"/>
                <a:gd name="T69" fmla="*/ 21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8" y="217"/>
                  </a:moveTo>
                  <a:lnTo>
                    <a:pt x="38" y="217"/>
                  </a:lnTo>
                  <a:lnTo>
                    <a:pt x="28" y="207"/>
                  </a:lnTo>
                  <a:lnTo>
                    <a:pt x="21" y="198"/>
                  </a:lnTo>
                  <a:lnTo>
                    <a:pt x="14" y="186"/>
                  </a:lnTo>
                  <a:lnTo>
                    <a:pt x="9" y="175"/>
                  </a:lnTo>
                  <a:lnTo>
                    <a:pt x="6" y="163"/>
                  </a:lnTo>
                  <a:lnTo>
                    <a:pt x="2" y="151"/>
                  </a:lnTo>
                  <a:lnTo>
                    <a:pt x="1" y="139"/>
                  </a:lnTo>
                  <a:lnTo>
                    <a:pt x="0" y="128"/>
                  </a:lnTo>
                  <a:lnTo>
                    <a:pt x="1" y="114"/>
                  </a:lnTo>
                  <a:lnTo>
                    <a:pt x="2" y="103"/>
                  </a:lnTo>
                  <a:lnTo>
                    <a:pt x="6" y="91"/>
                  </a:lnTo>
                  <a:lnTo>
                    <a:pt x="9" y="79"/>
                  </a:lnTo>
                  <a:lnTo>
                    <a:pt x="14" y="68"/>
                  </a:lnTo>
                  <a:lnTo>
                    <a:pt x="21" y="57"/>
                  </a:lnTo>
                  <a:lnTo>
                    <a:pt x="28" y="47"/>
                  </a:lnTo>
                  <a:lnTo>
                    <a:pt x="38" y="37"/>
                  </a:lnTo>
                  <a:lnTo>
                    <a:pt x="38" y="37"/>
                  </a:lnTo>
                  <a:lnTo>
                    <a:pt x="47" y="29"/>
                  </a:lnTo>
                  <a:lnTo>
                    <a:pt x="57" y="21"/>
                  </a:lnTo>
                  <a:lnTo>
                    <a:pt x="69" y="15"/>
                  </a:lnTo>
                  <a:lnTo>
                    <a:pt x="79" y="9"/>
                  </a:lnTo>
                  <a:lnTo>
                    <a:pt x="91" y="5"/>
                  </a:lnTo>
                  <a:lnTo>
                    <a:pt x="103" y="2"/>
                  </a:lnTo>
                  <a:lnTo>
                    <a:pt x="115" y="0"/>
                  </a:lnTo>
                  <a:lnTo>
                    <a:pt x="127" y="0"/>
                  </a:lnTo>
                  <a:lnTo>
                    <a:pt x="140" y="0"/>
                  </a:lnTo>
                  <a:lnTo>
                    <a:pt x="152" y="2"/>
                  </a:lnTo>
                  <a:lnTo>
                    <a:pt x="164" y="5"/>
                  </a:lnTo>
                  <a:lnTo>
                    <a:pt x="176" y="9"/>
                  </a:lnTo>
                  <a:lnTo>
                    <a:pt x="186" y="15"/>
                  </a:lnTo>
                  <a:lnTo>
                    <a:pt x="197" y="21"/>
                  </a:lnTo>
                  <a:lnTo>
                    <a:pt x="208" y="29"/>
                  </a:lnTo>
                  <a:lnTo>
                    <a:pt x="217" y="37"/>
                  </a:lnTo>
                  <a:lnTo>
                    <a:pt x="217" y="37"/>
                  </a:lnTo>
                  <a:lnTo>
                    <a:pt x="225" y="47"/>
                  </a:lnTo>
                  <a:lnTo>
                    <a:pt x="234" y="57"/>
                  </a:lnTo>
                  <a:lnTo>
                    <a:pt x="240" y="68"/>
                  </a:lnTo>
                  <a:lnTo>
                    <a:pt x="246" y="79"/>
                  </a:lnTo>
                  <a:lnTo>
                    <a:pt x="249" y="91"/>
                  </a:lnTo>
                  <a:lnTo>
                    <a:pt x="251" y="103"/>
                  </a:lnTo>
                  <a:lnTo>
                    <a:pt x="254" y="114"/>
                  </a:lnTo>
                  <a:lnTo>
                    <a:pt x="254" y="128"/>
                  </a:lnTo>
                  <a:lnTo>
                    <a:pt x="254" y="139"/>
                  </a:lnTo>
                  <a:lnTo>
                    <a:pt x="251" y="151"/>
                  </a:lnTo>
                  <a:lnTo>
                    <a:pt x="249" y="163"/>
                  </a:lnTo>
                  <a:lnTo>
                    <a:pt x="246" y="175"/>
                  </a:lnTo>
                  <a:lnTo>
                    <a:pt x="240" y="186"/>
                  </a:lnTo>
                  <a:lnTo>
                    <a:pt x="234" y="198"/>
                  </a:lnTo>
                  <a:lnTo>
                    <a:pt x="225" y="207"/>
                  </a:lnTo>
                  <a:lnTo>
                    <a:pt x="217" y="217"/>
                  </a:lnTo>
                  <a:lnTo>
                    <a:pt x="217" y="217"/>
                  </a:lnTo>
                  <a:lnTo>
                    <a:pt x="208" y="226"/>
                  </a:lnTo>
                  <a:lnTo>
                    <a:pt x="197" y="233"/>
                  </a:lnTo>
                  <a:lnTo>
                    <a:pt x="186" y="239"/>
                  </a:lnTo>
                  <a:lnTo>
                    <a:pt x="176" y="245"/>
                  </a:lnTo>
                  <a:lnTo>
                    <a:pt x="164" y="249"/>
                  </a:lnTo>
                  <a:lnTo>
                    <a:pt x="152" y="252"/>
                  </a:lnTo>
                  <a:lnTo>
                    <a:pt x="140" y="253"/>
                  </a:lnTo>
                  <a:lnTo>
                    <a:pt x="127" y="255"/>
                  </a:lnTo>
                  <a:lnTo>
                    <a:pt x="115" y="253"/>
                  </a:lnTo>
                  <a:lnTo>
                    <a:pt x="103" y="252"/>
                  </a:lnTo>
                  <a:lnTo>
                    <a:pt x="91" y="249"/>
                  </a:lnTo>
                  <a:lnTo>
                    <a:pt x="79" y="245"/>
                  </a:lnTo>
                  <a:lnTo>
                    <a:pt x="69" y="239"/>
                  </a:lnTo>
                  <a:lnTo>
                    <a:pt x="57" y="233"/>
                  </a:lnTo>
                  <a:lnTo>
                    <a:pt x="47" y="226"/>
                  </a:lnTo>
                  <a:lnTo>
                    <a:pt x="38" y="217"/>
                  </a:lnTo>
                  <a:lnTo>
                    <a:pt x="38" y="217"/>
                  </a:lnTo>
                  <a:close/>
                </a:path>
              </a:pathLst>
            </a:custGeom>
            <a:solidFill>
              <a:srgbClr val="EE3C30"/>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9" name="Freeform 83"/>
            <p:cNvSpPr>
              <a:spLocks noEditPoints="1"/>
            </p:cNvSpPr>
            <p:nvPr/>
          </p:nvSpPr>
          <p:spPr bwMode="auto">
            <a:xfrm>
              <a:off x="2068247" y="4374998"/>
              <a:ext cx="107681" cy="106625"/>
            </a:xfrm>
            <a:custGeom>
              <a:avLst/>
              <a:gdLst>
                <a:gd name="T0" fmla="*/ 138 w 304"/>
                <a:gd name="T1" fmla="*/ 302 h 303"/>
                <a:gd name="T2" fmla="*/ 94 w 304"/>
                <a:gd name="T3" fmla="*/ 292 h 303"/>
                <a:gd name="T4" fmla="*/ 56 w 304"/>
                <a:gd name="T5" fmla="*/ 269 h 303"/>
                <a:gd name="T6" fmla="*/ 34 w 304"/>
                <a:gd name="T7" fmla="*/ 248 h 303"/>
                <a:gd name="T8" fmla="*/ 12 w 304"/>
                <a:gd name="T9" fmla="*/ 210 h 303"/>
                <a:gd name="T10" fmla="*/ 1 w 304"/>
                <a:gd name="T11" fmla="*/ 166 h 303"/>
                <a:gd name="T12" fmla="*/ 1 w 304"/>
                <a:gd name="T13" fmla="*/ 136 h 303"/>
                <a:gd name="T14" fmla="*/ 12 w 304"/>
                <a:gd name="T15" fmla="*/ 93 h 303"/>
                <a:gd name="T16" fmla="*/ 34 w 304"/>
                <a:gd name="T17" fmla="*/ 54 h 303"/>
                <a:gd name="T18" fmla="*/ 56 w 304"/>
                <a:gd name="T19" fmla="*/ 33 h 303"/>
                <a:gd name="T20" fmla="*/ 94 w 304"/>
                <a:gd name="T21" fmla="*/ 10 h 303"/>
                <a:gd name="T22" fmla="*/ 138 w 304"/>
                <a:gd name="T23" fmla="*/ 0 h 303"/>
                <a:gd name="T24" fmla="*/ 167 w 304"/>
                <a:gd name="T25" fmla="*/ 0 h 303"/>
                <a:gd name="T26" fmla="*/ 210 w 304"/>
                <a:gd name="T27" fmla="*/ 10 h 303"/>
                <a:gd name="T28" fmla="*/ 248 w 304"/>
                <a:gd name="T29" fmla="*/ 33 h 303"/>
                <a:gd name="T30" fmla="*/ 271 w 304"/>
                <a:gd name="T31" fmla="*/ 55 h 303"/>
                <a:gd name="T32" fmla="*/ 293 w 304"/>
                <a:gd name="T33" fmla="*/ 93 h 303"/>
                <a:gd name="T34" fmla="*/ 304 w 304"/>
                <a:gd name="T35" fmla="*/ 136 h 303"/>
                <a:gd name="T36" fmla="*/ 301 w 304"/>
                <a:gd name="T37" fmla="*/ 180 h 303"/>
                <a:gd name="T38" fmla="*/ 287 w 304"/>
                <a:gd name="T39" fmla="*/ 222 h 303"/>
                <a:gd name="T40" fmla="*/ 260 w 304"/>
                <a:gd name="T41" fmla="*/ 258 h 303"/>
                <a:gd name="T42" fmla="*/ 236 w 304"/>
                <a:gd name="T43" fmla="*/ 277 h 303"/>
                <a:gd name="T44" fmla="*/ 197 w 304"/>
                <a:gd name="T45" fmla="*/ 296 h 303"/>
                <a:gd name="T46" fmla="*/ 152 w 304"/>
                <a:gd name="T47" fmla="*/ 303 h 303"/>
                <a:gd name="T48" fmla="*/ 152 w 304"/>
                <a:gd name="T49" fmla="*/ 49 h 303"/>
                <a:gd name="T50" fmla="*/ 122 w 304"/>
                <a:gd name="T51" fmla="*/ 53 h 303"/>
                <a:gd name="T52" fmla="*/ 96 w 304"/>
                <a:gd name="T53" fmla="*/ 66 h 303"/>
                <a:gd name="T54" fmla="*/ 79 w 304"/>
                <a:gd name="T55" fmla="*/ 79 h 303"/>
                <a:gd name="T56" fmla="*/ 62 w 304"/>
                <a:gd name="T57" fmla="*/ 103 h 303"/>
                <a:gd name="T58" fmla="*/ 52 w 304"/>
                <a:gd name="T59" fmla="*/ 131 h 303"/>
                <a:gd name="T60" fmla="*/ 50 w 304"/>
                <a:gd name="T61" fmla="*/ 152 h 303"/>
                <a:gd name="T62" fmla="*/ 54 w 304"/>
                <a:gd name="T63" fmla="*/ 181 h 303"/>
                <a:gd name="T64" fmla="*/ 68 w 304"/>
                <a:gd name="T65" fmla="*/ 207 h 303"/>
                <a:gd name="T66" fmla="*/ 79 w 304"/>
                <a:gd name="T67" fmla="*/ 223 h 303"/>
                <a:gd name="T68" fmla="*/ 104 w 304"/>
                <a:gd name="T69" fmla="*/ 242 h 303"/>
                <a:gd name="T70" fmla="*/ 132 w 304"/>
                <a:gd name="T71" fmla="*/ 251 h 303"/>
                <a:gd name="T72" fmla="*/ 152 w 304"/>
                <a:gd name="T73" fmla="*/ 254 h 303"/>
                <a:gd name="T74" fmla="*/ 182 w 304"/>
                <a:gd name="T75" fmla="*/ 249 h 303"/>
                <a:gd name="T76" fmla="*/ 209 w 304"/>
                <a:gd name="T77" fmla="*/ 236 h 303"/>
                <a:gd name="T78" fmla="*/ 224 w 304"/>
                <a:gd name="T79" fmla="*/ 224 h 303"/>
                <a:gd name="T80" fmla="*/ 243 w 304"/>
                <a:gd name="T81" fmla="*/ 199 h 303"/>
                <a:gd name="T82" fmla="*/ 253 w 304"/>
                <a:gd name="T83" fmla="*/ 171 h 303"/>
                <a:gd name="T84" fmla="*/ 254 w 304"/>
                <a:gd name="T85" fmla="*/ 141 h 303"/>
                <a:gd name="T86" fmla="*/ 247 w 304"/>
                <a:gd name="T87" fmla="*/ 112 h 303"/>
                <a:gd name="T88" fmla="*/ 231 w 304"/>
                <a:gd name="T89" fmla="*/ 86 h 303"/>
                <a:gd name="T90" fmla="*/ 217 w 304"/>
                <a:gd name="T91" fmla="*/ 72 h 303"/>
                <a:gd name="T92" fmla="*/ 191 w 304"/>
                <a:gd name="T93" fmla="*/ 57 h 303"/>
                <a:gd name="T94" fmla="*/ 163 w 304"/>
                <a:gd name="T95" fmla="*/ 4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3">
                  <a:moveTo>
                    <a:pt x="152" y="303"/>
                  </a:moveTo>
                  <a:lnTo>
                    <a:pt x="152" y="303"/>
                  </a:lnTo>
                  <a:lnTo>
                    <a:pt x="138" y="302"/>
                  </a:lnTo>
                  <a:lnTo>
                    <a:pt x="122" y="300"/>
                  </a:lnTo>
                  <a:lnTo>
                    <a:pt x="108" y="296"/>
                  </a:lnTo>
                  <a:lnTo>
                    <a:pt x="94" y="292"/>
                  </a:lnTo>
                  <a:lnTo>
                    <a:pt x="81" y="286"/>
                  </a:lnTo>
                  <a:lnTo>
                    <a:pt x="68" y="277"/>
                  </a:lnTo>
                  <a:lnTo>
                    <a:pt x="56" y="269"/>
                  </a:lnTo>
                  <a:lnTo>
                    <a:pt x="45" y="258"/>
                  </a:lnTo>
                  <a:lnTo>
                    <a:pt x="45" y="258"/>
                  </a:lnTo>
                  <a:lnTo>
                    <a:pt x="34" y="248"/>
                  </a:lnTo>
                  <a:lnTo>
                    <a:pt x="26" y="236"/>
                  </a:lnTo>
                  <a:lnTo>
                    <a:pt x="18" y="223"/>
                  </a:lnTo>
                  <a:lnTo>
                    <a:pt x="12" y="210"/>
                  </a:lnTo>
                  <a:lnTo>
                    <a:pt x="7" y="195"/>
                  </a:lnTo>
                  <a:lnTo>
                    <a:pt x="3" y="181"/>
                  </a:lnTo>
                  <a:lnTo>
                    <a:pt x="1" y="166"/>
                  </a:lnTo>
                  <a:lnTo>
                    <a:pt x="0" y="152"/>
                  </a:lnTo>
                  <a:lnTo>
                    <a:pt x="0" y="152"/>
                  </a:lnTo>
                  <a:lnTo>
                    <a:pt x="1" y="136"/>
                  </a:lnTo>
                  <a:lnTo>
                    <a:pt x="3" y="121"/>
                  </a:lnTo>
                  <a:lnTo>
                    <a:pt x="7" y="106"/>
                  </a:lnTo>
                  <a:lnTo>
                    <a:pt x="12" y="93"/>
                  </a:lnTo>
                  <a:lnTo>
                    <a:pt x="18" y="79"/>
                  </a:lnTo>
                  <a:lnTo>
                    <a:pt x="26" y="67"/>
                  </a:lnTo>
                  <a:lnTo>
                    <a:pt x="34" y="54"/>
                  </a:lnTo>
                  <a:lnTo>
                    <a:pt x="45" y="43"/>
                  </a:lnTo>
                  <a:lnTo>
                    <a:pt x="45" y="43"/>
                  </a:lnTo>
                  <a:lnTo>
                    <a:pt x="56" y="33"/>
                  </a:lnTo>
                  <a:lnTo>
                    <a:pt x="68" y="24"/>
                  </a:lnTo>
                  <a:lnTo>
                    <a:pt x="81" y="17"/>
                  </a:lnTo>
                  <a:lnTo>
                    <a:pt x="94" y="10"/>
                  </a:lnTo>
                  <a:lnTo>
                    <a:pt x="108" y="5"/>
                  </a:lnTo>
                  <a:lnTo>
                    <a:pt x="122" y="2"/>
                  </a:lnTo>
                  <a:lnTo>
                    <a:pt x="138" y="0"/>
                  </a:lnTo>
                  <a:lnTo>
                    <a:pt x="152" y="0"/>
                  </a:lnTo>
                  <a:lnTo>
                    <a:pt x="152" y="0"/>
                  </a:lnTo>
                  <a:lnTo>
                    <a:pt x="167" y="0"/>
                  </a:lnTo>
                  <a:lnTo>
                    <a:pt x="183" y="2"/>
                  </a:lnTo>
                  <a:lnTo>
                    <a:pt x="197" y="5"/>
                  </a:lnTo>
                  <a:lnTo>
                    <a:pt x="210" y="10"/>
                  </a:lnTo>
                  <a:lnTo>
                    <a:pt x="224" y="17"/>
                  </a:lnTo>
                  <a:lnTo>
                    <a:pt x="236" y="24"/>
                  </a:lnTo>
                  <a:lnTo>
                    <a:pt x="248" y="33"/>
                  </a:lnTo>
                  <a:lnTo>
                    <a:pt x="260" y="43"/>
                  </a:lnTo>
                  <a:lnTo>
                    <a:pt x="260" y="43"/>
                  </a:lnTo>
                  <a:lnTo>
                    <a:pt x="271" y="55"/>
                  </a:lnTo>
                  <a:lnTo>
                    <a:pt x="279" y="67"/>
                  </a:lnTo>
                  <a:lnTo>
                    <a:pt x="287" y="80"/>
                  </a:lnTo>
                  <a:lnTo>
                    <a:pt x="293" y="93"/>
                  </a:lnTo>
                  <a:lnTo>
                    <a:pt x="298" y="108"/>
                  </a:lnTo>
                  <a:lnTo>
                    <a:pt x="301" y="122"/>
                  </a:lnTo>
                  <a:lnTo>
                    <a:pt x="304" y="136"/>
                  </a:lnTo>
                  <a:lnTo>
                    <a:pt x="304" y="152"/>
                  </a:lnTo>
                  <a:lnTo>
                    <a:pt x="304" y="166"/>
                  </a:lnTo>
                  <a:lnTo>
                    <a:pt x="301" y="180"/>
                  </a:lnTo>
                  <a:lnTo>
                    <a:pt x="298" y="194"/>
                  </a:lnTo>
                  <a:lnTo>
                    <a:pt x="293" y="209"/>
                  </a:lnTo>
                  <a:lnTo>
                    <a:pt x="287" y="222"/>
                  </a:lnTo>
                  <a:lnTo>
                    <a:pt x="279" y="235"/>
                  </a:lnTo>
                  <a:lnTo>
                    <a:pt x="271" y="247"/>
                  </a:lnTo>
                  <a:lnTo>
                    <a:pt x="260" y="258"/>
                  </a:lnTo>
                  <a:lnTo>
                    <a:pt x="260" y="258"/>
                  </a:lnTo>
                  <a:lnTo>
                    <a:pt x="248" y="269"/>
                  </a:lnTo>
                  <a:lnTo>
                    <a:pt x="236" y="277"/>
                  </a:lnTo>
                  <a:lnTo>
                    <a:pt x="224" y="286"/>
                  </a:lnTo>
                  <a:lnTo>
                    <a:pt x="210" y="292"/>
                  </a:lnTo>
                  <a:lnTo>
                    <a:pt x="197" y="296"/>
                  </a:lnTo>
                  <a:lnTo>
                    <a:pt x="183" y="300"/>
                  </a:lnTo>
                  <a:lnTo>
                    <a:pt x="167" y="302"/>
                  </a:lnTo>
                  <a:lnTo>
                    <a:pt x="152" y="303"/>
                  </a:lnTo>
                  <a:lnTo>
                    <a:pt x="152" y="303"/>
                  </a:lnTo>
                  <a:close/>
                  <a:moveTo>
                    <a:pt x="152" y="49"/>
                  </a:moveTo>
                  <a:lnTo>
                    <a:pt x="152" y="49"/>
                  </a:lnTo>
                  <a:lnTo>
                    <a:pt x="142" y="49"/>
                  </a:lnTo>
                  <a:lnTo>
                    <a:pt x="132" y="51"/>
                  </a:lnTo>
                  <a:lnTo>
                    <a:pt x="122" y="53"/>
                  </a:lnTo>
                  <a:lnTo>
                    <a:pt x="113" y="57"/>
                  </a:lnTo>
                  <a:lnTo>
                    <a:pt x="104" y="61"/>
                  </a:lnTo>
                  <a:lnTo>
                    <a:pt x="96" y="66"/>
                  </a:lnTo>
                  <a:lnTo>
                    <a:pt x="88" y="72"/>
                  </a:lnTo>
                  <a:lnTo>
                    <a:pt x="79" y="79"/>
                  </a:lnTo>
                  <a:lnTo>
                    <a:pt x="79" y="79"/>
                  </a:lnTo>
                  <a:lnTo>
                    <a:pt x="73" y="86"/>
                  </a:lnTo>
                  <a:lnTo>
                    <a:pt x="68" y="95"/>
                  </a:lnTo>
                  <a:lnTo>
                    <a:pt x="62" y="103"/>
                  </a:lnTo>
                  <a:lnTo>
                    <a:pt x="58" y="112"/>
                  </a:lnTo>
                  <a:lnTo>
                    <a:pt x="54" y="122"/>
                  </a:lnTo>
                  <a:lnTo>
                    <a:pt x="52" y="131"/>
                  </a:lnTo>
                  <a:lnTo>
                    <a:pt x="51" y="141"/>
                  </a:lnTo>
                  <a:lnTo>
                    <a:pt x="50" y="152"/>
                  </a:lnTo>
                  <a:lnTo>
                    <a:pt x="50" y="152"/>
                  </a:lnTo>
                  <a:lnTo>
                    <a:pt x="51" y="161"/>
                  </a:lnTo>
                  <a:lnTo>
                    <a:pt x="52" y="172"/>
                  </a:lnTo>
                  <a:lnTo>
                    <a:pt x="54" y="181"/>
                  </a:lnTo>
                  <a:lnTo>
                    <a:pt x="58" y="191"/>
                  </a:lnTo>
                  <a:lnTo>
                    <a:pt x="62" y="199"/>
                  </a:lnTo>
                  <a:lnTo>
                    <a:pt x="68" y="207"/>
                  </a:lnTo>
                  <a:lnTo>
                    <a:pt x="73" y="216"/>
                  </a:lnTo>
                  <a:lnTo>
                    <a:pt x="79" y="223"/>
                  </a:lnTo>
                  <a:lnTo>
                    <a:pt x="79" y="223"/>
                  </a:lnTo>
                  <a:lnTo>
                    <a:pt x="88" y="230"/>
                  </a:lnTo>
                  <a:lnTo>
                    <a:pt x="96" y="236"/>
                  </a:lnTo>
                  <a:lnTo>
                    <a:pt x="104" y="242"/>
                  </a:lnTo>
                  <a:lnTo>
                    <a:pt x="113" y="245"/>
                  </a:lnTo>
                  <a:lnTo>
                    <a:pt x="122" y="249"/>
                  </a:lnTo>
                  <a:lnTo>
                    <a:pt x="132" y="251"/>
                  </a:lnTo>
                  <a:lnTo>
                    <a:pt x="142" y="252"/>
                  </a:lnTo>
                  <a:lnTo>
                    <a:pt x="152" y="254"/>
                  </a:lnTo>
                  <a:lnTo>
                    <a:pt x="152" y="254"/>
                  </a:lnTo>
                  <a:lnTo>
                    <a:pt x="163" y="252"/>
                  </a:lnTo>
                  <a:lnTo>
                    <a:pt x="172" y="251"/>
                  </a:lnTo>
                  <a:lnTo>
                    <a:pt x="182" y="249"/>
                  </a:lnTo>
                  <a:lnTo>
                    <a:pt x="191" y="245"/>
                  </a:lnTo>
                  <a:lnTo>
                    <a:pt x="201" y="242"/>
                  </a:lnTo>
                  <a:lnTo>
                    <a:pt x="209" y="236"/>
                  </a:lnTo>
                  <a:lnTo>
                    <a:pt x="217" y="230"/>
                  </a:lnTo>
                  <a:lnTo>
                    <a:pt x="224" y="224"/>
                  </a:lnTo>
                  <a:lnTo>
                    <a:pt x="224" y="224"/>
                  </a:lnTo>
                  <a:lnTo>
                    <a:pt x="231" y="216"/>
                  </a:lnTo>
                  <a:lnTo>
                    <a:pt x="237" y="207"/>
                  </a:lnTo>
                  <a:lnTo>
                    <a:pt x="243" y="199"/>
                  </a:lnTo>
                  <a:lnTo>
                    <a:pt x="247" y="190"/>
                  </a:lnTo>
                  <a:lnTo>
                    <a:pt x="250" y="180"/>
                  </a:lnTo>
                  <a:lnTo>
                    <a:pt x="253" y="171"/>
                  </a:lnTo>
                  <a:lnTo>
                    <a:pt x="254" y="161"/>
                  </a:lnTo>
                  <a:lnTo>
                    <a:pt x="254" y="152"/>
                  </a:lnTo>
                  <a:lnTo>
                    <a:pt x="254" y="141"/>
                  </a:lnTo>
                  <a:lnTo>
                    <a:pt x="253" y="131"/>
                  </a:lnTo>
                  <a:lnTo>
                    <a:pt x="250" y="122"/>
                  </a:lnTo>
                  <a:lnTo>
                    <a:pt x="247" y="112"/>
                  </a:lnTo>
                  <a:lnTo>
                    <a:pt x="243" y="104"/>
                  </a:lnTo>
                  <a:lnTo>
                    <a:pt x="237" y="95"/>
                  </a:lnTo>
                  <a:lnTo>
                    <a:pt x="231" y="86"/>
                  </a:lnTo>
                  <a:lnTo>
                    <a:pt x="224" y="79"/>
                  </a:lnTo>
                  <a:lnTo>
                    <a:pt x="224" y="79"/>
                  </a:lnTo>
                  <a:lnTo>
                    <a:pt x="217" y="72"/>
                  </a:lnTo>
                  <a:lnTo>
                    <a:pt x="209" y="66"/>
                  </a:lnTo>
                  <a:lnTo>
                    <a:pt x="201" y="61"/>
                  </a:lnTo>
                  <a:lnTo>
                    <a:pt x="191" y="57"/>
                  </a:lnTo>
                  <a:lnTo>
                    <a:pt x="182" y="53"/>
                  </a:lnTo>
                  <a:lnTo>
                    <a:pt x="172" y="51"/>
                  </a:lnTo>
                  <a:lnTo>
                    <a:pt x="163"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0" name="Freeform 84"/>
            <p:cNvSpPr/>
            <p:nvPr/>
          </p:nvSpPr>
          <p:spPr bwMode="auto">
            <a:xfrm>
              <a:off x="1804325" y="4329603"/>
              <a:ext cx="89734" cy="89734"/>
            </a:xfrm>
            <a:custGeom>
              <a:avLst/>
              <a:gdLst>
                <a:gd name="T0" fmla="*/ 36 w 254"/>
                <a:gd name="T1" fmla="*/ 218 h 255"/>
                <a:gd name="T2" fmla="*/ 21 w 254"/>
                <a:gd name="T3" fmla="*/ 198 h 255"/>
                <a:gd name="T4" fmla="*/ 9 w 254"/>
                <a:gd name="T5" fmla="*/ 175 h 255"/>
                <a:gd name="T6" fmla="*/ 2 w 254"/>
                <a:gd name="T7" fmla="*/ 151 h 255"/>
                <a:gd name="T8" fmla="*/ 0 w 254"/>
                <a:gd name="T9" fmla="*/ 128 h 255"/>
                <a:gd name="T10" fmla="*/ 2 w 254"/>
                <a:gd name="T11" fmla="*/ 104 h 255"/>
                <a:gd name="T12" fmla="*/ 9 w 254"/>
                <a:gd name="T13" fmla="*/ 80 h 255"/>
                <a:gd name="T14" fmla="*/ 21 w 254"/>
                <a:gd name="T15" fmla="*/ 57 h 255"/>
                <a:gd name="T16" fmla="*/ 36 w 254"/>
                <a:gd name="T17" fmla="*/ 37 h 255"/>
                <a:gd name="T18" fmla="*/ 47 w 254"/>
                <a:gd name="T19" fmla="*/ 29 h 255"/>
                <a:gd name="T20" fmla="*/ 67 w 254"/>
                <a:gd name="T21" fmla="*/ 15 h 255"/>
                <a:gd name="T22" fmla="*/ 91 w 254"/>
                <a:gd name="T23" fmla="*/ 5 h 255"/>
                <a:gd name="T24" fmla="*/ 115 w 254"/>
                <a:gd name="T25" fmla="*/ 0 h 255"/>
                <a:gd name="T26" fmla="*/ 139 w 254"/>
                <a:gd name="T27" fmla="*/ 0 h 255"/>
                <a:gd name="T28" fmla="*/ 163 w 254"/>
                <a:gd name="T29" fmla="*/ 5 h 255"/>
                <a:gd name="T30" fmla="*/ 186 w 254"/>
                <a:gd name="T31" fmla="*/ 15 h 255"/>
                <a:gd name="T32" fmla="*/ 207 w 254"/>
                <a:gd name="T33" fmla="*/ 29 h 255"/>
                <a:gd name="T34" fmla="*/ 217 w 254"/>
                <a:gd name="T35" fmla="*/ 37 h 255"/>
                <a:gd name="T36" fmla="*/ 233 w 254"/>
                <a:gd name="T37" fmla="*/ 57 h 255"/>
                <a:gd name="T38" fmla="*/ 244 w 254"/>
                <a:gd name="T39" fmla="*/ 80 h 255"/>
                <a:gd name="T40" fmla="*/ 251 w 254"/>
                <a:gd name="T41" fmla="*/ 104 h 255"/>
                <a:gd name="T42" fmla="*/ 254 w 254"/>
                <a:gd name="T43" fmla="*/ 128 h 255"/>
                <a:gd name="T44" fmla="*/ 251 w 254"/>
                <a:gd name="T45" fmla="*/ 151 h 255"/>
                <a:gd name="T46" fmla="*/ 244 w 254"/>
                <a:gd name="T47" fmla="*/ 175 h 255"/>
                <a:gd name="T48" fmla="*/ 233 w 254"/>
                <a:gd name="T49" fmla="*/ 198 h 255"/>
                <a:gd name="T50" fmla="*/ 217 w 254"/>
                <a:gd name="T51" fmla="*/ 218 h 255"/>
                <a:gd name="T52" fmla="*/ 207 w 254"/>
                <a:gd name="T53" fmla="*/ 226 h 255"/>
                <a:gd name="T54" fmla="*/ 186 w 254"/>
                <a:gd name="T55" fmla="*/ 240 h 255"/>
                <a:gd name="T56" fmla="*/ 163 w 254"/>
                <a:gd name="T57" fmla="*/ 250 h 255"/>
                <a:gd name="T58" fmla="*/ 139 w 254"/>
                <a:gd name="T59" fmla="*/ 255 h 255"/>
                <a:gd name="T60" fmla="*/ 115 w 254"/>
                <a:gd name="T61" fmla="*/ 255 h 255"/>
                <a:gd name="T62" fmla="*/ 91 w 254"/>
                <a:gd name="T63" fmla="*/ 250 h 255"/>
                <a:gd name="T64" fmla="*/ 67 w 254"/>
                <a:gd name="T65" fmla="*/ 240 h 255"/>
                <a:gd name="T66" fmla="*/ 47 w 254"/>
                <a:gd name="T67" fmla="*/ 226 h 255"/>
                <a:gd name="T68" fmla="*/ 36 w 254"/>
                <a:gd name="T69" fmla="*/ 2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6" y="218"/>
                  </a:moveTo>
                  <a:lnTo>
                    <a:pt x="36" y="218"/>
                  </a:lnTo>
                  <a:lnTo>
                    <a:pt x="28" y="208"/>
                  </a:lnTo>
                  <a:lnTo>
                    <a:pt x="21" y="198"/>
                  </a:lnTo>
                  <a:lnTo>
                    <a:pt x="14" y="187"/>
                  </a:lnTo>
                  <a:lnTo>
                    <a:pt x="9" y="175"/>
                  </a:lnTo>
                  <a:lnTo>
                    <a:pt x="6" y="164"/>
                  </a:lnTo>
                  <a:lnTo>
                    <a:pt x="2" y="151"/>
                  </a:lnTo>
                  <a:lnTo>
                    <a:pt x="1" y="139"/>
                  </a:lnTo>
                  <a:lnTo>
                    <a:pt x="0" y="128"/>
                  </a:lnTo>
                  <a:lnTo>
                    <a:pt x="1" y="116"/>
                  </a:lnTo>
                  <a:lnTo>
                    <a:pt x="2" y="104"/>
                  </a:lnTo>
                  <a:lnTo>
                    <a:pt x="4" y="92"/>
                  </a:lnTo>
                  <a:lnTo>
                    <a:pt x="9" y="80"/>
                  </a:lnTo>
                  <a:lnTo>
                    <a:pt x="14" y="68"/>
                  </a:lnTo>
                  <a:lnTo>
                    <a:pt x="21" y="57"/>
                  </a:lnTo>
                  <a:lnTo>
                    <a:pt x="28" y="47"/>
                  </a:lnTo>
                  <a:lnTo>
                    <a:pt x="36" y="37"/>
                  </a:lnTo>
                  <a:lnTo>
                    <a:pt x="36" y="37"/>
                  </a:lnTo>
                  <a:lnTo>
                    <a:pt x="47" y="29"/>
                  </a:lnTo>
                  <a:lnTo>
                    <a:pt x="57" y="22"/>
                  </a:lnTo>
                  <a:lnTo>
                    <a:pt x="67" y="15"/>
                  </a:lnTo>
                  <a:lnTo>
                    <a:pt x="79" y="10"/>
                  </a:lnTo>
                  <a:lnTo>
                    <a:pt x="91" y="5"/>
                  </a:lnTo>
                  <a:lnTo>
                    <a:pt x="103" y="3"/>
                  </a:lnTo>
                  <a:lnTo>
                    <a:pt x="115" y="0"/>
                  </a:lnTo>
                  <a:lnTo>
                    <a:pt x="127" y="0"/>
                  </a:lnTo>
                  <a:lnTo>
                    <a:pt x="139" y="0"/>
                  </a:lnTo>
                  <a:lnTo>
                    <a:pt x="152" y="3"/>
                  </a:lnTo>
                  <a:lnTo>
                    <a:pt x="163" y="5"/>
                  </a:lnTo>
                  <a:lnTo>
                    <a:pt x="174" y="10"/>
                  </a:lnTo>
                  <a:lnTo>
                    <a:pt x="186" y="15"/>
                  </a:lnTo>
                  <a:lnTo>
                    <a:pt x="197" y="22"/>
                  </a:lnTo>
                  <a:lnTo>
                    <a:pt x="207" y="29"/>
                  </a:lnTo>
                  <a:lnTo>
                    <a:pt x="217" y="37"/>
                  </a:lnTo>
                  <a:lnTo>
                    <a:pt x="217" y="37"/>
                  </a:lnTo>
                  <a:lnTo>
                    <a:pt x="225" y="47"/>
                  </a:lnTo>
                  <a:lnTo>
                    <a:pt x="233" y="57"/>
                  </a:lnTo>
                  <a:lnTo>
                    <a:pt x="239" y="68"/>
                  </a:lnTo>
                  <a:lnTo>
                    <a:pt x="244" y="80"/>
                  </a:lnTo>
                  <a:lnTo>
                    <a:pt x="249" y="92"/>
                  </a:lnTo>
                  <a:lnTo>
                    <a:pt x="251" y="104"/>
                  </a:lnTo>
                  <a:lnTo>
                    <a:pt x="254" y="116"/>
                  </a:lnTo>
                  <a:lnTo>
                    <a:pt x="254" y="128"/>
                  </a:lnTo>
                  <a:lnTo>
                    <a:pt x="254" y="139"/>
                  </a:lnTo>
                  <a:lnTo>
                    <a:pt x="251" y="151"/>
                  </a:lnTo>
                  <a:lnTo>
                    <a:pt x="249" y="164"/>
                  </a:lnTo>
                  <a:lnTo>
                    <a:pt x="244" y="175"/>
                  </a:lnTo>
                  <a:lnTo>
                    <a:pt x="239" y="187"/>
                  </a:lnTo>
                  <a:lnTo>
                    <a:pt x="233" y="198"/>
                  </a:lnTo>
                  <a:lnTo>
                    <a:pt x="225" y="208"/>
                  </a:lnTo>
                  <a:lnTo>
                    <a:pt x="217" y="218"/>
                  </a:lnTo>
                  <a:lnTo>
                    <a:pt x="217" y="218"/>
                  </a:lnTo>
                  <a:lnTo>
                    <a:pt x="207" y="226"/>
                  </a:lnTo>
                  <a:lnTo>
                    <a:pt x="197" y="233"/>
                  </a:lnTo>
                  <a:lnTo>
                    <a:pt x="186" y="240"/>
                  </a:lnTo>
                  <a:lnTo>
                    <a:pt x="175" y="245"/>
                  </a:lnTo>
                  <a:lnTo>
                    <a:pt x="163" y="250"/>
                  </a:lnTo>
                  <a:lnTo>
                    <a:pt x="152" y="252"/>
                  </a:lnTo>
                  <a:lnTo>
                    <a:pt x="139" y="255"/>
                  </a:lnTo>
                  <a:lnTo>
                    <a:pt x="127" y="255"/>
                  </a:lnTo>
                  <a:lnTo>
                    <a:pt x="115" y="255"/>
                  </a:lnTo>
                  <a:lnTo>
                    <a:pt x="103" y="252"/>
                  </a:lnTo>
                  <a:lnTo>
                    <a:pt x="91" y="250"/>
                  </a:lnTo>
                  <a:lnTo>
                    <a:pt x="79" y="245"/>
                  </a:lnTo>
                  <a:lnTo>
                    <a:pt x="67" y="240"/>
                  </a:lnTo>
                  <a:lnTo>
                    <a:pt x="57" y="233"/>
                  </a:lnTo>
                  <a:lnTo>
                    <a:pt x="47" y="226"/>
                  </a:lnTo>
                  <a:lnTo>
                    <a:pt x="36" y="218"/>
                  </a:lnTo>
                  <a:lnTo>
                    <a:pt x="36" y="218"/>
                  </a:lnTo>
                  <a:close/>
                </a:path>
              </a:pathLst>
            </a:custGeom>
            <a:solidFill>
              <a:srgbClr val="EE3C30"/>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1" name="Freeform 85"/>
            <p:cNvSpPr>
              <a:spLocks noEditPoints="1"/>
            </p:cNvSpPr>
            <p:nvPr/>
          </p:nvSpPr>
          <p:spPr bwMode="auto">
            <a:xfrm>
              <a:off x="1795879" y="4321158"/>
              <a:ext cx="106625" cy="107681"/>
            </a:xfrm>
            <a:custGeom>
              <a:avLst/>
              <a:gdLst>
                <a:gd name="T0" fmla="*/ 136 w 304"/>
                <a:gd name="T1" fmla="*/ 304 h 304"/>
                <a:gd name="T2" fmla="*/ 93 w 304"/>
                <a:gd name="T3" fmla="*/ 292 h 304"/>
                <a:gd name="T4" fmla="*/ 55 w 304"/>
                <a:gd name="T5" fmla="*/ 269 h 304"/>
                <a:gd name="T6" fmla="*/ 34 w 304"/>
                <a:gd name="T7" fmla="*/ 248 h 304"/>
                <a:gd name="T8" fmla="*/ 12 w 304"/>
                <a:gd name="T9" fmla="*/ 210 h 304"/>
                <a:gd name="T10" fmla="*/ 1 w 304"/>
                <a:gd name="T11" fmla="*/ 167 h 304"/>
                <a:gd name="T12" fmla="*/ 1 w 304"/>
                <a:gd name="T13" fmla="*/ 136 h 304"/>
                <a:gd name="T14" fmla="*/ 12 w 304"/>
                <a:gd name="T15" fmla="*/ 93 h 304"/>
                <a:gd name="T16" fmla="*/ 34 w 304"/>
                <a:gd name="T17" fmla="*/ 55 h 304"/>
                <a:gd name="T18" fmla="*/ 55 w 304"/>
                <a:gd name="T19" fmla="*/ 34 h 304"/>
                <a:gd name="T20" fmla="*/ 93 w 304"/>
                <a:gd name="T21" fmla="*/ 11 h 304"/>
                <a:gd name="T22" fmla="*/ 136 w 304"/>
                <a:gd name="T23" fmla="*/ 1 h 304"/>
                <a:gd name="T24" fmla="*/ 167 w 304"/>
                <a:gd name="T25" fmla="*/ 1 h 304"/>
                <a:gd name="T26" fmla="*/ 210 w 304"/>
                <a:gd name="T27" fmla="*/ 11 h 304"/>
                <a:gd name="T28" fmla="*/ 248 w 304"/>
                <a:gd name="T29" fmla="*/ 34 h 304"/>
                <a:gd name="T30" fmla="*/ 270 w 304"/>
                <a:gd name="T31" fmla="*/ 55 h 304"/>
                <a:gd name="T32" fmla="*/ 293 w 304"/>
                <a:gd name="T33" fmla="*/ 95 h 304"/>
                <a:gd name="T34" fmla="*/ 304 w 304"/>
                <a:gd name="T35" fmla="*/ 137 h 304"/>
                <a:gd name="T36" fmla="*/ 301 w 304"/>
                <a:gd name="T37" fmla="*/ 181 h 304"/>
                <a:gd name="T38" fmla="*/ 287 w 304"/>
                <a:gd name="T39" fmla="*/ 223 h 304"/>
                <a:gd name="T40" fmla="*/ 260 w 304"/>
                <a:gd name="T41" fmla="*/ 260 h 304"/>
                <a:gd name="T42" fmla="*/ 236 w 304"/>
                <a:gd name="T43" fmla="*/ 279 h 304"/>
                <a:gd name="T44" fmla="*/ 197 w 304"/>
                <a:gd name="T45" fmla="*/ 298 h 304"/>
                <a:gd name="T46" fmla="*/ 152 w 304"/>
                <a:gd name="T47" fmla="*/ 304 h 304"/>
                <a:gd name="T48" fmla="*/ 152 w 304"/>
                <a:gd name="T49" fmla="*/ 49 h 304"/>
                <a:gd name="T50" fmla="*/ 122 w 304"/>
                <a:gd name="T51" fmla="*/ 54 h 304"/>
                <a:gd name="T52" fmla="*/ 95 w 304"/>
                <a:gd name="T53" fmla="*/ 66 h 304"/>
                <a:gd name="T54" fmla="*/ 79 w 304"/>
                <a:gd name="T55" fmla="*/ 79 h 304"/>
                <a:gd name="T56" fmla="*/ 61 w 304"/>
                <a:gd name="T57" fmla="*/ 103 h 304"/>
                <a:gd name="T58" fmla="*/ 52 w 304"/>
                <a:gd name="T59" fmla="*/ 131 h 304"/>
                <a:gd name="T60" fmla="*/ 50 w 304"/>
                <a:gd name="T61" fmla="*/ 152 h 304"/>
                <a:gd name="T62" fmla="*/ 54 w 304"/>
                <a:gd name="T63" fmla="*/ 181 h 304"/>
                <a:gd name="T64" fmla="*/ 67 w 304"/>
                <a:gd name="T65" fmla="*/ 209 h 304"/>
                <a:gd name="T66" fmla="*/ 79 w 304"/>
                <a:gd name="T67" fmla="*/ 224 h 304"/>
                <a:gd name="T68" fmla="*/ 104 w 304"/>
                <a:gd name="T69" fmla="*/ 242 h 304"/>
                <a:gd name="T70" fmla="*/ 131 w 304"/>
                <a:gd name="T71" fmla="*/ 251 h 304"/>
                <a:gd name="T72" fmla="*/ 152 w 304"/>
                <a:gd name="T73" fmla="*/ 254 h 304"/>
                <a:gd name="T74" fmla="*/ 181 w 304"/>
                <a:gd name="T75" fmla="*/ 249 h 304"/>
                <a:gd name="T76" fmla="*/ 209 w 304"/>
                <a:gd name="T77" fmla="*/ 237 h 304"/>
                <a:gd name="T78" fmla="*/ 224 w 304"/>
                <a:gd name="T79" fmla="*/ 224 h 304"/>
                <a:gd name="T80" fmla="*/ 242 w 304"/>
                <a:gd name="T81" fmla="*/ 199 h 304"/>
                <a:gd name="T82" fmla="*/ 253 w 304"/>
                <a:gd name="T83" fmla="*/ 171 h 304"/>
                <a:gd name="T84" fmla="*/ 254 w 304"/>
                <a:gd name="T85" fmla="*/ 142 h 304"/>
                <a:gd name="T86" fmla="*/ 247 w 304"/>
                <a:gd name="T87" fmla="*/ 114 h 304"/>
                <a:gd name="T88" fmla="*/ 231 w 304"/>
                <a:gd name="T89" fmla="*/ 87 h 304"/>
                <a:gd name="T90" fmla="*/ 217 w 304"/>
                <a:gd name="T91" fmla="*/ 72 h 304"/>
                <a:gd name="T92" fmla="*/ 191 w 304"/>
                <a:gd name="T93" fmla="*/ 57 h 304"/>
                <a:gd name="T94" fmla="*/ 162 w 304"/>
                <a:gd name="T95" fmla="*/ 4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4">
                  <a:moveTo>
                    <a:pt x="152" y="304"/>
                  </a:moveTo>
                  <a:lnTo>
                    <a:pt x="152" y="304"/>
                  </a:lnTo>
                  <a:lnTo>
                    <a:pt x="136" y="304"/>
                  </a:lnTo>
                  <a:lnTo>
                    <a:pt x="122" y="301"/>
                  </a:lnTo>
                  <a:lnTo>
                    <a:pt x="108" y="298"/>
                  </a:lnTo>
                  <a:lnTo>
                    <a:pt x="93" y="292"/>
                  </a:lnTo>
                  <a:lnTo>
                    <a:pt x="80" y="286"/>
                  </a:lnTo>
                  <a:lnTo>
                    <a:pt x="67" y="279"/>
                  </a:lnTo>
                  <a:lnTo>
                    <a:pt x="55" y="269"/>
                  </a:lnTo>
                  <a:lnTo>
                    <a:pt x="45" y="260"/>
                  </a:lnTo>
                  <a:lnTo>
                    <a:pt x="45" y="260"/>
                  </a:lnTo>
                  <a:lnTo>
                    <a:pt x="34" y="248"/>
                  </a:lnTo>
                  <a:lnTo>
                    <a:pt x="26" y="236"/>
                  </a:lnTo>
                  <a:lnTo>
                    <a:pt x="18" y="223"/>
                  </a:lnTo>
                  <a:lnTo>
                    <a:pt x="12" y="210"/>
                  </a:lnTo>
                  <a:lnTo>
                    <a:pt x="7" y="195"/>
                  </a:lnTo>
                  <a:lnTo>
                    <a:pt x="3" y="181"/>
                  </a:lnTo>
                  <a:lnTo>
                    <a:pt x="1" y="167"/>
                  </a:lnTo>
                  <a:lnTo>
                    <a:pt x="0" y="152"/>
                  </a:lnTo>
                  <a:lnTo>
                    <a:pt x="0" y="152"/>
                  </a:lnTo>
                  <a:lnTo>
                    <a:pt x="1" y="136"/>
                  </a:lnTo>
                  <a:lnTo>
                    <a:pt x="3" y="122"/>
                  </a:lnTo>
                  <a:lnTo>
                    <a:pt x="7" y="108"/>
                  </a:lnTo>
                  <a:lnTo>
                    <a:pt x="12" y="93"/>
                  </a:lnTo>
                  <a:lnTo>
                    <a:pt x="18" y="80"/>
                  </a:lnTo>
                  <a:lnTo>
                    <a:pt x="26" y="67"/>
                  </a:lnTo>
                  <a:lnTo>
                    <a:pt x="34" y="55"/>
                  </a:lnTo>
                  <a:lnTo>
                    <a:pt x="45" y="43"/>
                  </a:lnTo>
                  <a:lnTo>
                    <a:pt x="45" y="43"/>
                  </a:lnTo>
                  <a:lnTo>
                    <a:pt x="55" y="34"/>
                  </a:lnTo>
                  <a:lnTo>
                    <a:pt x="67" y="24"/>
                  </a:lnTo>
                  <a:lnTo>
                    <a:pt x="80" y="17"/>
                  </a:lnTo>
                  <a:lnTo>
                    <a:pt x="93" y="11"/>
                  </a:lnTo>
                  <a:lnTo>
                    <a:pt x="108" y="5"/>
                  </a:lnTo>
                  <a:lnTo>
                    <a:pt x="122" y="2"/>
                  </a:lnTo>
                  <a:lnTo>
                    <a:pt x="136" y="1"/>
                  </a:lnTo>
                  <a:lnTo>
                    <a:pt x="152" y="0"/>
                  </a:lnTo>
                  <a:lnTo>
                    <a:pt x="152" y="0"/>
                  </a:lnTo>
                  <a:lnTo>
                    <a:pt x="167" y="1"/>
                  </a:lnTo>
                  <a:lnTo>
                    <a:pt x="181" y="2"/>
                  </a:lnTo>
                  <a:lnTo>
                    <a:pt x="197" y="5"/>
                  </a:lnTo>
                  <a:lnTo>
                    <a:pt x="210" y="11"/>
                  </a:lnTo>
                  <a:lnTo>
                    <a:pt x="224" y="17"/>
                  </a:lnTo>
                  <a:lnTo>
                    <a:pt x="236" y="24"/>
                  </a:lnTo>
                  <a:lnTo>
                    <a:pt x="248" y="34"/>
                  </a:lnTo>
                  <a:lnTo>
                    <a:pt x="260" y="43"/>
                  </a:lnTo>
                  <a:lnTo>
                    <a:pt x="260" y="43"/>
                  </a:lnTo>
                  <a:lnTo>
                    <a:pt x="270" y="55"/>
                  </a:lnTo>
                  <a:lnTo>
                    <a:pt x="279" y="68"/>
                  </a:lnTo>
                  <a:lnTo>
                    <a:pt x="287" y="80"/>
                  </a:lnTo>
                  <a:lnTo>
                    <a:pt x="293" y="95"/>
                  </a:lnTo>
                  <a:lnTo>
                    <a:pt x="298" y="109"/>
                  </a:lnTo>
                  <a:lnTo>
                    <a:pt x="301" y="123"/>
                  </a:lnTo>
                  <a:lnTo>
                    <a:pt x="304" y="137"/>
                  </a:lnTo>
                  <a:lnTo>
                    <a:pt x="304" y="152"/>
                  </a:lnTo>
                  <a:lnTo>
                    <a:pt x="304" y="166"/>
                  </a:lnTo>
                  <a:lnTo>
                    <a:pt x="301" y="181"/>
                  </a:lnTo>
                  <a:lnTo>
                    <a:pt x="298" y="195"/>
                  </a:lnTo>
                  <a:lnTo>
                    <a:pt x="293" y="209"/>
                  </a:lnTo>
                  <a:lnTo>
                    <a:pt x="287" y="223"/>
                  </a:lnTo>
                  <a:lnTo>
                    <a:pt x="279" y="236"/>
                  </a:lnTo>
                  <a:lnTo>
                    <a:pt x="270" y="248"/>
                  </a:lnTo>
                  <a:lnTo>
                    <a:pt x="260" y="260"/>
                  </a:lnTo>
                  <a:lnTo>
                    <a:pt x="260" y="260"/>
                  </a:lnTo>
                  <a:lnTo>
                    <a:pt x="248" y="269"/>
                  </a:lnTo>
                  <a:lnTo>
                    <a:pt x="236" y="279"/>
                  </a:lnTo>
                  <a:lnTo>
                    <a:pt x="224" y="286"/>
                  </a:lnTo>
                  <a:lnTo>
                    <a:pt x="210" y="292"/>
                  </a:lnTo>
                  <a:lnTo>
                    <a:pt x="197" y="298"/>
                  </a:lnTo>
                  <a:lnTo>
                    <a:pt x="181" y="301"/>
                  </a:lnTo>
                  <a:lnTo>
                    <a:pt x="167" y="304"/>
                  </a:lnTo>
                  <a:lnTo>
                    <a:pt x="152" y="304"/>
                  </a:lnTo>
                  <a:lnTo>
                    <a:pt x="152" y="304"/>
                  </a:lnTo>
                  <a:close/>
                  <a:moveTo>
                    <a:pt x="152" y="49"/>
                  </a:moveTo>
                  <a:lnTo>
                    <a:pt x="152" y="49"/>
                  </a:lnTo>
                  <a:lnTo>
                    <a:pt x="142" y="49"/>
                  </a:lnTo>
                  <a:lnTo>
                    <a:pt x="131" y="52"/>
                  </a:lnTo>
                  <a:lnTo>
                    <a:pt x="122" y="54"/>
                  </a:lnTo>
                  <a:lnTo>
                    <a:pt x="112" y="57"/>
                  </a:lnTo>
                  <a:lnTo>
                    <a:pt x="104" y="61"/>
                  </a:lnTo>
                  <a:lnTo>
                    <a:pt x="95" y="66"/>
                  </a:lnTo>
                  <a:lnTo>
                    <a:pt x="88" y="72"/>
                  </a:lnTo>
                  <a:lnTo>
                    <a:pt x="79" y="79"/>
                  </a:lnTo>
                  <a:lnTo>
                    <a:pt x="79" y="79"/>
                  </a:lnTo>
                  <a:lnTo>
                    <a:pt x="73" y="86"/>
                  </a:lnTo>
                  <a:lnTo>
                    <a:pt x="67" y="95"/>
                  </a:lnTo>
                  <a:lnTo>
                    <a:pt x="61" y="103"/>
                  </a:lnTo>
                  <a:lnTo>
                    <a:pt x="58" y="112"/>
                  </a:lnTo>
                  <a:lnTo>
                    <a:pt x="54" y="122"/>
                  </a:lnTo>
                  <a:lnTo>
                    <a:pt x="52" y="131"/>
                  </a:lnTo>
                  <a:lnTo>
                    <a:pt x="51" y="141"/>
                  </a:lnTo>
                  <a:lnTo>
                    <a:pt x="50" y="152"/>
                  </a:lnTo>
                  <a:lnTo>
                    <a:pt x="50" y="152"/>
                  </a:lnTo>
                  <a:lnTo>
                    <a:pt x="51" y="162"/>
                  </a:lnTo>
                  <a:lnTo>
                    <a:pt x="52" y="172"/>
                  </a:lnTo>
                  <a:lnTo>
                    <a:pt x="54" y="181"/>
                  </a:lnTo>
                  <a:lnTo>
                    <a:pt x="58" y="191"/>
                  </a:lnTo>
                  <a:lnTo>
                    <a:pt x="61" y="200"/>
                  </a:lnTo>
                  <a:lnTo>
                    <a:pt x="67" y="209"/>
                  </a:lnTo>
                  <a:lnTo>
                    <a:pt x="73" y="217"/>
                  </a:lnTo>
                  <a:lnTo>
                    <a:pt x="79" y="224"/>
                  </a:lnTo>
                  <a:lnTo>
                    <a:pt x="79" y="224"/>
                  </a:lnTo>
                  <a:lnTo>
                    <a:pt x="88" y="231"/>
                  </a:lnTo>
                  <a:lnTo>
                    <a:pt x="95" y="237"/>
                  </a:lnTo>
                  <a:lnTo>
                    <a:pt x="104" y="242"/>
                  </a:lnTo>
                  <a:lnTo>
                    <a:pt x="112" y="247"/>
                  </a:lnTo>
                  <a:lnTo>
                    <a:pt x="122" y="249"/>
                  </a:lnTo>
                  <a:lnTo>
                    <a:pt x="131" y="251"/>
                  </a:lnTo>
                  <a:lnTo>
                    <a:pt x="142" y="254"/>
                  </a:lnTo>
                  <a:lnTo>
                    <a:pt x="152" y="254"/>
                  </a:lnTo>
                  <a:lnTo>
                    <a:pt x="152" y="254"/>
                  </a:lnTo>
                  <a:lnTo>
                    <a:pt x="162" y="254"/>
                  </a:lnTo>
                  <a:lnTo>
                    <a:pt x="172" y="251"/>
                  </a:lnTo>
                  <a:lnTo>
                    <a:pt x="181" y="249"/>
                  </a:lnTo>
                  <a:lnTo>
                    <a:pt x="191" y="247"/>
                  </a:lnTo>
                  <a:lnTo>
                    <a:pt x="200" y="242"/>
                  </a:lnTo>
                  <a:lnTo>
                    <a:pt x="209" y="237"/>
                  </a:lnTo>
                  <a:lnTo>
                    <a:pt x="217" y="231"/>
                  </a:lnTo>
                  <a:lnTo>
                    <a:pt x="224" y="224"/>
                  </a:lnTo>
                  <a:lnTo>
                    <a:pt x="224" y="224"/>
                  </a:lnTo>
                  <a:lnTo>
                    <a:pt x="231" y="216"/>
                  </a:lnTo>
                  <a:lnTo>
                    <a:pt x="237" y="207"/>
                  </a:lnTo>
                  <a:lnTo>
                    <a:pt x="242" y="199"/>
                  </a:lnTo>
                  <a:lnTo>
                    <a:pt x="247" y="190"/>
                  </a:lnTo>
                  <a:lnTo>
                    <a:pt x="250" y="181"/>
                  </a:lnTo>
                  <a:lnTo>
                    <a:pt x="253" y="171"/>
                  </a:lnTo>
                  <a:lnTo>
                    <a:pt x="254" y="161"/>
                  </a:lnTo>
                  <a:lnTo>
                    <a:pt x="254" y="152"/>
                  </a:lnTo>
                  <a:lnTo>
                    <a:pt x="254" y="142"/>
                  </a:lnTo>
                  <a:lnTo>
                    <a:pt x="253" y="133"/>
                  </a:lnTo>
                  <a:lnTo>
                    <a:pt x="250" y="123"/>
                  </a:lnTo>
                  <a:lnTo>
                    <a:pt x="247" y="114"/>
                  </a:lnTo>
                  <a:lnTo>
                    <a:pt x="242" y="104"/>
                  </a:lnTo>
                  <a:lnTo>
                    <a:pt x="237" y="96"/>
                  </a:lnTo>
                  <a:lnTo>
                    <a:pt x="231" y="87"/>
                  </a:lnTo>
                  <a:lnTo>
                    <a:pt x="224" y="79"/>
                  </a:lnTo>
                  <a:lnTo>
                    <a:pt x="224" y="79"/>
                  </a:lnTo>
                  <a:lnTo>
                    <a:pt x="217" y="72"/>
                  </a:lnTo>
                  <a:lnTo>
                    <a:pt x="209" y="66"/>
                  </a:lnTo>
                  <a:lnTo>
                    <a:pt x="200" y="61"/>
                  </a:lnTo>
                  <a:lnTo>
                    <a:pt x="191" y="57"/>
                  </a:lnTo>
                  <a:lnTo>
                    <a:pt x="181" y="54"/>
                  </a:lnTo>
                  <a:lnTo>
                    <a:pt x="172" y="52"/>
                  </a:lnTo>
                  <a:lnTo>
                    <a:pt x="162"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2" name="Freeform 86"/>
            <p:cNvSpPr/>
            <p:nvPr/>
          </p:nvSpPr>
          <p:spPr bwMode="auto">
            <a:xfrm>
              <a:off x="1967956" y="4462621"/>
              <a:ext cx="53841" cy="53841"/>
            </a:xfrm>
            <a:custGeom>
              <a:avLst/>
              <a:gdLst>
                <a:gd name="T0" fmla="*/ 22 w 155"/>
                <a:gd name="T1" fmla="*/ 132 h 154"/>
                <a:gd name="T2" fmla="*/ 13 w 155"/>
                <a:gd name="T3" fmla="*/ 120 h 154"/>
                <a:gd name="T4" fmla="*/ 6 w 155"/>
                <a:gd name="T5" fmla="*/ 107 h 154"/>
                <a:gd name="T6" fmla="*/ 1 w 155"/>
                <a:gd name="T7" fmla="*/ 91 h 154"/>
                <a:gd name="T8" fmla="*/ 0 w 155"/>
                <a:gd name="T9" fmla="*/ 77 h 154"/>
                <a:gd name="T10" fmla="*/ 1 w 155"/>
                <a:gd name="T11" fmla="*/ 62 h 154"/>
                <a:gd name="T12" fmla="*/ 6 w 155"/>
                <a:gd name="T13" fmla="*/ 47 h 154"/>
                <a:gd name="T14" fmla="*/ 13 w 155"/>
                <a:gd name="T15" fmla="*/ 34 h 154"/>
                <a:gd name="T16" fmla="*/ 22 w 155"/>
                <a:gd name="T17" fmla="*/ 22 h 154"/>
                <a:gd name="T18" fmla="*/ 28 w 155"/>
                <a:gd name="T19" fmla="*/ 16 h 154"/>
                <a:gd name="T20" fmla="*/ 41 w 155"/>
                <a:gd name="T21" fmla="*/ 8 h 154"/>
                <a:gd name="T22" fmla="*/ 55 w 155"/>
                <a:gd name="T23" fmla="*/ 2 h 154"/>
                <a:gd name="T24" fmla="*/ 70 w 155"/>
                <a:gd name="T25" fmla="*/ 0 h 154"/>
                <a:gd name="T26" fmla="*/ 85 w 155"/>
                <a:gd name="T27" fmla="*/ 0 h 154"/>
                <a:gd name="T28" fmla="*/ 99 w 155"/>
                <a:gd name="T29" fmla="*/ 2 h 154"/>
                <a:gd name="T30" fmla="*/ 114 w 155"/>
                <a:gd name="T31" fmla="*/ 8 h 154"/>
                <a:gd name="T32" fmla="*/ 127 w 155"/>
                <a:gd name="T33" fmla="*/ 16 h 154"/>
                <a:gd name="T34" fmla="*/ 133 w 155"/>
                <a:gd name="T35" fmla="*/ 22 h 154"/>
                <a:gd name="T36" fmla="*/ 142 w 155"/>
                <a:gd name="T37" fmla="*/ 34 h 154"/>
                <a:gd name="T38" fmla="*/ 149 w 155"/>
                <a:gd name="T39" fmla="*/ 47 h 154"/>
                <a:gd name="T40" fmla="*/ 154 w 155"/>
                <a:gd name="T41" fmla="*/ 63 h 154"/>
                <a:gd name="T42" fmla="*/ 155 w 155"/>
                <a:gd name="T43" fmla="*/ 77 h 154"/>
                <a:gd name="T44" fmla="*/ 154 w 155"/>
                <a:gd name="T45" fmla="*/ 91 h 154"/>
                <a:gd name="T46" fmla="*/ 149 w 155"/>
                <a:gd name="T47" fmla="*/ 107 h 154"/>
                <a:gd name="T48" fmla="*/ 142 w 155"/>
                <a:gd name="T49" fmla="*/ 120 h 154"/>
                <a:gd name="T50" fmla="*/ 133 w 155"/>
                <a:gd name="T51" fmla="*/ 132 h 154"/>
                <a:gd name="T52" fmla="*/ 127 w 155"/>
                <a:gd name="T53" fmla="*/ 138 h 154"/>
                <a:gd name="T54" fmla="*/ 114 w 155"/>
                <a:gd name="T55" fmla="*/ 146 h 154"/>
                <a:gd name="T56" fmla="*/ 99 w 155"/>
                <a:gd name="T57" fmla="*/ 152 h 154"/>
                <a:gd name="T58" fmla="*/ 85 w 155"/>
                <a:gd name="T59" fmla="*/ 154 h 154"/>
                <a:gd name="T60" fmla="*/ 70 w 155"/>
                <a:gd name="T61" fmla="*/ 154 h 154"/>
                <a:gd name="T62" fmla="*/ 55 w 155"/>
                <a:gd name="T63" fmla="*/ 152 h 154"/>
                <a:gd name="T64" fmla="*/ 41 w 155"/>
                <a:gd name="T65" fmla="*/ 146 h 154"/>
                <a:gd name="T66" fmla="*/ 28 w 155"/>
                <a:gd name="T67" fmla="*/ 138 h 154"/>
                <a:gd name="T68" fmla="*/ 22 w 155"/>
                <a:gd name="T69" fmla="*/ 1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4">
                  <a:moveTo>
                    <a:pt x="22" y="132"/>
                  </a:moveTo>
                  <a:lnTo>
                    <a:pt x="22" y="132"/>
                  </a:lnTo>
                  <a:lnTo>
                    <a:pt x="17" y="126"/>
                  </a:lnTo>
                  <a:lnTo>
                    <a:pt x="13" y="120"/>
                  </a:lnTo>
                  <a:lnTo>
                    <a:pt x="9" y="113"/>
                  </a:lnTo>
                  <a:lnTo>
                    <a:pt x="6" y="107"/>
                  </a:lnTo>
                  <a:lnTo>
                    <a:pt x="3" y="100"/>
                  </a:lnTo>
                  <a:lnTo>
                    <a:pt x="1" y="91"/>
                  </a:lnTo>
                  <a:lnTo>
                    <a:pt x="0" y="84"/>
                  </a:lnTo>
                  <a:lnTo>
                    <a:pt x="0" y="77"/>
                  </a:lnTo>
                  <a:lnTo>
                    <a:pt x="0" y="70"/>
                  </a:lnTo>
                  <a:lnTo>
                    <a:pt x="1" y="62"/>
                  </a:lnTo>
                  <a:lnTo>
                    <a:pt x="3" y="54"/>
                  </a:lnTo>
                  <a:lnTo>
                    <a:pt x="6" y="47"/>
                  </a:lnTo>
                  <a:lnTo>
                    <a:pt x="9" y="41"/>
                  </a:lnTo>
                  <a:lnTo>
                    <a:pt x="13" y="34"/>
                  </a:lnTo>
                  <a:lnTo>
                    <a:pt x="17" y="28"/>
                  </a:lnTo>
                  <a:lnTo>
                    <a:pt x="22" y="22"/>
                  </a:lnTo>
                  <a:lnTo>
                    <a:pt x="22" y="22"/>
                  </a:lnTo>
                  <a:lnTo>
                    <a:pt x="28" y="16"/>
                  </a:lnTo>
                  <a:lnTo>
                    <a:pt x="34" y="12"/>
                  </a:lnTo>
                  <a:lnTo>
                    <a:pt x="41" y="8"/>
                  </a:lnTo>
                  <a:lnTo>
                    <a:pt x="48" y="5"/>
                  </a:lnTo>
                  <a:lnTo>
                    <a:pt x="55" y="2"/>
                  </a:lnTo>
                  <a:lnTo>
                    <a:pt x="63" y="1"/>
                  </a:lnTo>
                  <a:lnTo>
                    <a:pt x="70" y="0"/>
                  </a:lnTo>
                  <a:lnTo>
                    <a:pt x="77" y="0"/>
                  </a:lnTo>
                  <a:lnTo>
                    <a:pt x="85" y="0"/>
                  </a:lnTo>
                  <a:lnTo>
                    <a:pt x="92" y="1"/>
                  </a:lnTo>
                  <a:lnTo>
                    <a:pt x="99" y="2"/>
                  </a:lnTo>
                  <a:lnTo>
                    <a:pt x="106" y="5"/>
                  </a:lnTo>
                  <a:lnTo>
                    <a:pt x="114" y="8"/>
                  </a:lnTo>
                  <a:lnTo>
                    <a:pt x="120" y="12"/>
                  </a:lnTo>
                  <a:lnTo>
                    <a:pt x="127" y="16"/>
                  </a:lnTo>
                  <a:lnTo>
                    <a:pt x="133" y="22"/>
                  </a:lnTo>
                  <a:lnTo>
                    <a:pt x="133" y="22"/>
                  </a:lnTo>
                  <a:lnTo>
                    <a:pt x="137" y="28"/>
                  </a:lnTo>
                  <a:lnTo>
                    <a:pt x="142" y="34"/>
                  </a:lnTo>
                  <a:lnTo>
                    <a:pt x="146" y="41"/>
                  </a:lnTo>
                  <a:lnTo>
                    <a:pt x="149" y="47"/>
                  </a:lnTo>
                  <a:lnTo>
                    <a:pt x="152" y="54"/>
                  </a:lnTo>
                  <a:lnTo>
                    <a:pt x="154" y="63"/>
                  </a:lnTo>
                  <a:lnTo>
                    <a:pt x="154" y="70"/>
                  </a:lnTo>
                  <a:lnTo>
                    <a:pt x="155" y="77"/>
                  </a:lnTo>
                  <a:lnTo>
                    <a:pt x="154" y="84"/>
                  </a:lnTo>
                  <a:lnTo>
                    <a:pt x="154" y="91"/>
                  </a:lnTo>
                  <a:lnTo>
                    <a:pt x="152" y="100"/>
                  </a:lnTo>
                  <a:lnTo>
                    <a:pt x="149" y="107"/>
                  </a:lnTo>
                  <a:lnTo>
                    <a:pt x="146" y="113"/>
                  </a:lnTo>
                  <a:lnTo>
                    <a:pt x="142" y="120"/>
                  </a:lnTo>
                  <a:lnTo>
                    <a:pt x="137" y="126"/>
                  </a:lnTo>
                  <a:lnTo>
                    <a:pt x="133" y="132"/>
                  </a:lnTo>
                  <a:lnTo>
                    <a:pt x="133" y="132"/>
                  </a:lnTo>
                  <a:lnTo>
                    <a:pt x="127" y="138"/>
                  </a:lnTo>
                  <a:lnTo>
                    <a:pt x="120" y="142"/>
                  </a:lnTo>
                  <a:lnTo>
                    <a:pt x="114" y="146"/>
                  </a:lnTo>
                  <a:lnTo>
                    <a:pt x="106" y="149"/>
                  </a:lnTo>
                  <a:lnTo>
                    <a:pt x="99" y="152"/>
                  </a:lnTo>
                  <a:lnTo>
                    <a:pt x="92" y="153"/>
                  </a:lnTo>
                  <a:lnTo>
                    <a:pt x="85" y="154"/>
                  </a:lnTo>
                  <a:lnTo>
                    <a:pt x="77" y="154"/>
                  </a:lnTo>
                  <a:lnTo>
                    <a:pt x="70" y="154"/>
                  </a:lnTo>
                  <a:lnTo>
                    <a:pt x="63" y="153"/>
                  </a:lnTo>
                  <a:lnTo>
                    <a:pt x="55" y="152"/>
                  </a:lnTo>
                  <a:lnTo>
                    <a:pt x="48" y="149"/>
                  </a:lnTo>
                  <a:lnTo>
                    <a:pt x="41" y="146"/>
                  </a:lnTo>
                  <a:lnTo>
                    <a:pt x="34" y="142"/>
                  </a:lnTo>
                  <a:lnTo>
                    <a:pt x="28" y="138"/>
                  </a:lnTo>
                  <a:lnTo>
                    <a:pt x="22" y="132"/>
                  </a:lnTo>
                  <a:lnTo>
                    <a:pt x="22" y="132"/>
                  </a:lnTo>
                  <a:close/>
                </a:path>
              </a:pathLst>
            </a:custGeom>
            <a:solidFill>
              <a:srgbClr val="EE3C30"/>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3" name="Freeform 87"/>
            <p:cNvSpPr>
              <a:spLocks noEditPoints="1"/>
            </p:cNvSpPr>
            <p:nvPr/>
          </p:nvSpPr>
          <p:spPr bwMode="auto">
            <a:xfrm>
              <a:off x="1958455" y="4454175"/>
              <a:ext cx="72843" cy="71787"/>
            </a:xfrm>
            <a:custGeom>
              <a:avLst/>
              <a:gdLst>
                <a:gd name="T0" fmla="*/ 102 w 205"/>
                <a:gd name="T1" fmla="*/ 204 h 204"/>
                <a:gd name="T2" fmla="*/ 82 w 205"/>
                <a:gd name="T3" fmla="*/ 203 h 204"/>
                <a:gd name="T4" fmla="*/ 63 w 205"/>
                <a:gd name="T5" fmla="*/ 197 h 204"/>
                <a:gd name="T6" fmla="*/ 46 w 205"/>
                <a:gd name="T7" fmla="*/ 188 h 204"/>
                <a:gd name="T8" fmla="*/ 29 w 205"/>
                <a:gd name="T9" fmla="*/ 174 h 204"/>
                <a:gd name="T10" fmla="*/ 23 w 205"/>
                <a:gd name="T11" fmla="*/ 167 h 204"/>
                <a:gd name="T12" fmla="*/ 12 w 205"/>
                <a:gd name="T13" fmla="*/ 151 h 204"/>
                <a:gd name="T14" fmla="*/ 4 w 205"/>
                <a:gd name="T15" fmla="*/ 132 h 204"/>
                <a:gd name="T16" fmla="*/ 0 w 205"/>
                <a:gd name="T17" fmla="*/ 113 h 204"/>
                <a:gd name="T18" fmla="*/ 0 w 205"/>
                <a:gd name="T19" fmla="*/ 102 h 204"/>
                <a:gd name="T20" fmla="*/ 2 w 205"/>
                <a:gd name="T21" fmla="*/ 82 h 204"/>
                <a:gd name="T22" fmla="*/ 8 w 205"/>
                <a:gd name="T23" fmla="*/ 63 h 204"/>
                <a:gd name="T24" fmla="*/ 17 w 205"/>
                <a:gd name="T25" fmla="*/ 45 h 204"/>
                <a:gd name="T26" fmla="*/ 29 w 205"/>
                <a:gd name="T27" fmla="*/ 30 h 204"/>
                <a:gd name="T28" fmla="*/ 38 w 205"/>
                <a:gd name="T29" fmla="*/ 23 h 204"/>
                <a:gd name="T30" fmla="*/ 54 w 205"/>
                <a:gd name="T31" fmla="*/ 12 h 204"/>
                <a:gd name="T32" fmla="*/ 72 w 205"/>
                <a:gd name="T33" fmla="*/ 4 h 204"/>
                <a:gd name="T34" fmla="*/ 92 w 205"/>
                <a:gd name="T35" fmla="*/ 0 h 204"/>
                <a:gd name="T36" fmla="*/ 102 w 205"/>
                <a:gd name="T37" fmla="*/ 0 h 204"/>
                <a:gd name="T38" fmla="*/ 122 w 205"/>
                <a:gd name="T39" fmla="*/ 1 h 204"/>
                <a:gd name="T40" fmla="*/ 141 w 205"/>
                <a:gd name="T41" fmla="*/ 7 h 204"/>
                <a:gd name="T42" fmla="*/ 159 w 205"/>
                <a:gd name="T43" fmla="*/ 17 h 204"/>
                <a:gd name="T44" fmla="*/ 174 w 205"/>
                <a:gd name="T45" fmla="*/ 30 h 204"/>
                <a:gd name="T46" fmla="*/ 181 w 205"/>
                <a:gd name="T47" fmla="*/ 37 h 204"/>
                <a:gd name="T48" fmla="*/ 193 w 205"/>
                <a:gd name="T49" fmla="*/ 55 h 204"/>
                <a:gd name="T50" fmla="*/ 200 w 205"/>
                <a:gd name="T51" fmla="*/ 72 h 204"/>
                <a:gd name="T52" fmla="*/ 204 w 205"/>
                <a:gd name="T53" fmla="*/ 93 h 204"/>
                <a:gd name="T54" fmla="*/ 204 w 205"/>
                <a:gd name="T55" fmla="*/ 112 h 204"/>
                <a:gd name="T56" fmla="*/ 200 w 205"/>
                <a:gd name="T57" fmla="*/ 132 h 204"/>
                <a:gd name="T58" fmla="*/ 193 w 205"/>
                <a:gd name="T59" fmla="*/ 150 h 204"/>
                <a:gd name="T60" fmla="*/ 181 w 205"/>
                <a:gd name="T61" fmla="*/ 166 h 204"/>
                <a:gd name="T62" fmla="*/ 174 w 205"/>
                <a:gd name="T63" fmla="*/ 174 h 204"/>
                <a:gd name="T64" fmla="*/ 159 w 205"/>
                <a:gd name="T65" fmla="*/ 188 h 204"/>
                <a:gd name="T66" fmla="*/ 141 w 205"/>
                <a:gd name="T67" fmla="*/ 197 h 204"/>
                <a:gd name="T68" fmla="*/ 122 w 205"/>
                <a:gd name="T69" fmla="*/ 203 h 204"/>
                <a:gd name="T70" fmla="*/ 102 w 205"/>
                <a:gd name="T71" fmla="*/ 204 h 204"/>
                <a:gd name="T72" fmla="*/ 102 w 205"/>
                <a:gd name="T73" fmla="*/ 50 h 204"/>
                <a:gd name="T74" fmla="*/ 92 w 205"/>
                <a:gd name="T75" fmla="*/ 51 h 204"/>
                <a:gd name="T76" fmla="*/ 73 w 205"/>
                <a:gd name="T77" fmla="*/ 58 h 204"/>
                <a:gd name="T78" fmla="*/ 65 w 205"/>
                <a:gd name="T79" fmla="*/ 65 h 204"/>
                <a:gd name="T80" fmla="*/ 53 w 205"/>
                <a:gd name="T81" fmla="*/ 82 h 204"/>
                <a:gd name="T82" fmla="*/ 50 w 205"/>
                <a:gd name="T83" fmla="*/ 102 h 204"/>
                <a:gd name="T84" fmla="*/ 51 w 205"/>
                <a:gd name="T85" fmla="*/ 113 h 204"/>
                <a:gd name="T86" fmla="*/ 59 w 205"/>
                <a:gd name="T87" fmla="*/ 132 h 204"/>
                <a:gd name="T88" fmla="*/ 65 w 205"/>
                <a:gd name="T89" fmla="*/ 139 h 204"/>
                <a:gd name="T90" fmla="*/ 82 w 205"/>
                <a:gd name="T91" fmla="*/ 151 h 204"/>
                <a:gd name="T92" fmla="*/ 102 w 205"/>
                <a:gd name="T93" fmla="*/ 154 h 204"/>
                <a:gd name="T94" fmla="*/ 112 w 205"/>
                <a:gd name="T95" fmla="*/ 153 h 204"/>
                <a:gd name="T96" fmla="*/ 131 w 205"/>
                <a:gd name="T97" fmla="*/ 146 h 204"/>
                <a:gd name="T98" fmla="*/ 140 w 205"/>
                <a:gd name="T99" fmla="*/ 139 h 204"/>
                <a:gd name="T100" fmla="*/ 150 w 205"/>
                <a:gd name="T101" fmla="*/ 122 h 204"/>
                <a:gd name="T102" fmla="*/ 155 w 205"/>
                <a:gd name="T103" fmla="*/ 102 h 204"/>
                <a:gd name="T104" fmla="*/ 150 w 205"/>
                <a:gd name="T105" fmla="*/ 82 h 204"/>
                <a:gd name="T106" fmla="*/ 140 w 205"/>
                <a:gd name="T107" fmla="*/ 65 h 204"/>
                <a:gd name="T108" fmla="*/ 131 w 205"/>
                <a:gd name="T109" fmla="*/ 58 h 204"/>
                <a:gd name="T110" fmla="*/ 112 w 205"/>
                <a:gd name="T111" fmla="*/ 51 h 204"/>
                <a:gd name="T112" fmla="*/ 102 w 205"/>
                <a:gd name="T11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5" h="204">
                  <a:moveTo>
                    <a:pt x="102" y="204"/>
                  </a:moveTo>
                  <a:lnTo>
                    <a:pt x="102" y="204"/>
                  </a:lnTo>
                  <a:lnTo>
                    <a:pt x="92" y="204"/>
                  </a:lnTo>
                  <a:lnTo>
                    <a:pt x="82" y="203"/>
                  </a:lnTo>
                  <a:lnTo>
                    <a:pt x="72" y="201"/>
                  </a:lnTo>
                  <a:lnTo>
                    <a:pt x="63" y="197"/>
                  </a:lnTo>
                  <a:lnTo>
                    <a:pt x="54" y="192"/>
                  </a:lnTo>
                  <a:lnTo>
                    <a:pt x="46" y="188"/>
                  </a:lnTo>
                  <a:lnTo>
                    <a:pt x="38" y="182"/>
                  </a:lnTo>
                  <a:lnTo>
                    <a:pt x="29" y="174"/>
                  </a:lnTo>
                  <a:lnTo>
                    <a:pt x="29" y="174"/>
                  </a:lnTo>
                  <a:lnTo>
                    <a:pt x="23" y="167"/>
                  </a:lnTo>
                  <a:lnTo>
                    <a:pt x="17" y="159"/>
                  </a:lnTo>
                  <a:lnTo>
                    <a:pt x="12" y="151"/>
                  </a:lnTo>
                  <a:lnTo>
                    <a:pt x="8" y="141"/>
                  </a:lnTo>
                  <a:lnTo>
                    <a:pt x="4" y="132"/>
                  </a:lnTo>
                  <a:lnTo>
                    <a:pt x="2" y="122"/>
                  </a:lnTo>
                  <a:lnTo>
                    <a:pt x="0" y="113"/>
                  </a:lnTo>
                  <a:lnTo>
                    <a:pt x="0" y="102"/>
                  </a:lnTo>
                  <a:lnTo>
                    <a:pt x="0" y="102"/>
                  </a:lnTo>
                  <a:lnTo>
                    <a:pt x="0" y="91"/>
                  </a:lnTo>
                  <a:lnTo>
                    <a:pt x="2" y="82"/>
                  </a:lnTo>
                  <a:lnTo>
                    <a:pt x="4" y="72"/>
                  </a:lnTo>
                  <a:lnTo>
                    <a:pt x="8" y="63"/>
                  </a:lnTo>
                  <a:lnTo>
                    <a:pt x="12" y="53"/>
                  </a:lnTo>
                  <a:lnTo>
                    <a:pt x="17" y="45"/>
                  </a:lnTo>
                  <a:lnTo>
                    <a:pt x="23" y="37"/>
                  </a:lnTo>
                  <a:lnTo>
                    <a:pt x="29" y="30"/>
                  </a:lnTo>
                  <a:lnTo>
                    <a:pt x="29" y="30"/>
                  </a:lnTo>
                  <a:lnTo>
                    <a:pt x="38" y="23"/>
                  </a:lnTo>
                  <a:lnTo>
                    <a:pt x="46" y="17"/>
                  </a:lnTo>
                  <a:lnTo>
                    <a:pt x="54" y="12"/>
                  </a:lnTo>
                  <a:lnTo>
                    <a:pt x="63" y="7"/>
                  </a:lnTo>
                  <a:lnTo>
                    <a:pt x="72" y="4"/>
                  </a:lnTo>
                  <a:lnTo>
                    <a:pt x="82" y="1"/>
                  </a:lnTo>
                  <a:lnTo>
                    <a:pt x="92" y="0"/>
                  </a:lnTo>
                  <a:lnTo>
                    <a:pt x="102" y="0"/>
                  </a:lnTo>
                  <a:lnTo>
                    <a:pt x="102" y="0"/>
                  </a:lnTo>
                  <a:lnTo>
                    <a:pt x="112" y="0"/>
                  </a:lnTo>
                  <a:lnTo>
                    <a:pt x="122" y="1"/>
                  </a:lnTo>
                  <a:lnTo>
                    <a:pt x="133" y="4"/>
                  </a:lnTo>
                  <a:lnTo>
                    <a:pt x="141" y="7"/>
                  </a:lnTo>
                  <a:lnTo>
                    <a:pt x="150" y="12"/>
                  </a:lnTo>
                  <a:lnTo>
                    <a:pt x="159" y="17"/>
                  </a:lnTo>
                  <a:lnTo>
                    <a:pt x="167" y="23"/>
                  </a:lnTo>
                  <a:lnTo>
                    <a:pt x="174" y="30"/>
                  </a:lnTo>
                  <a:lnTo>
                    <a:pt x="174" y="30"/>
                  </a:lnTo>
                  <a:lnTo>
                    <a:pt x="181" y="37"/>
                  </a:lnTo>
                  <a:lnTo>
                    <a:pt x="187" y="45"/>
                  </a:lnTo>
                  <a:lnTo>
                    <a:pt x="193" y="55"/>
                  </a:lnTo>
                  <a:lnTo>
                    <a:pt x="197" y="63"/>
                  </a:lnTo>
                  <a:lnTo>
                    <a:pt x="200" y="72"/>
                  </a:lnTo>
                  <a:lnTo>
                    <a:pt x="203" y="82"/>
                  </a:lnTo>
                  <a:lnTo>
                    <a:pt x="204" y="93"/>
                  </a:lnTo>
                  <a:lnTo>
                    <a:pt x="205" y="102"/>
                  </a:lnTo>
                  <a:lnTo>
                    <a:pt x="204" y="112"/>
                  </a:lnTo>
                  <a:lnTo>
                    <a:pt x="203" y="121"/>
                  </a:lnTo>
                  <a:lnTo>
                    <a:pt x="200" y="132"/>
                  </a:lnTo>
                  <a:lnTo>
                    <a:pt x="197" y="140"/>
                  </a:lnTo>
                  <a:lnTo>
                    <a:pt x="193" y="150"/>
                  </a:lnTo>
                  <a:lnTo>
                    <a:pt x="187" y="158"/>
                  </a:lnTo>
                  <a:lnTo>
                    <a:pt x="181" y="166"/>
                  </a:lnTo>
                  <a:lnTo>
                    <a:pt x="174" y="174"/>
                  </a:lnTo>
                  <a:lnTo>
                    <a:pt x="174" y="174"/>
                  </a:lnTo>
                  <a:lnTo>
                    <a:pt x="167" y="182"/>
                  </a:lnTo>
                  <a:lnTo>
                    <a:pt x="159" y="188"/>
                  </a:lnTo>
                  <a:lnTo>
                    <a:pt x="150" y="192"/>
                  </a:lnTo>
                  <a:lnTo>
                    <a:pt x="141" y="197"/>
                  </a:lnTo>
                  <a:lnTo>
                    <a:pt x="133" y="201"/>
                  </a:lnTo>
                  <a:lnTo>
                    <a:pt x="122" y="203"/>
                  </a:lnTo>
                  <a:lnTo>
                    <a:pt x="112" y="204"/>
                  </a:lnTo>
                  <a:lnTo>
                    <a:pt x="102" y="204"/>
                  </a:lnTo>
                  <a:lnTo>
                    <a:pt x="102" y="204"/>
                  </a:lnTo>
                  <a:close/>
                  <a:moveTo>
                    <a:pt x="102" y="50"/>
                  </a:moveTo>
                  <a:lnTo>
                    <a:pt x="102" y="50"/>
                  </a:lnTo>
                  <a:lnTo>
                    <a:pt x="92" y="51"/>
                  </a:lnTo>
                  <a:lnTo>
                    <a:pt x="82" y="53"/>
                  </a:lnTo>
                  <a:lnTo>
                    <a:pt x="73" y="58"/>
                  </a:lnTo>
                  <a:lnTo>
                    <a:pt x="65" y="65"/>
                  </a:lnTo>
                  <a:lnTo>
                    <a:pt x="65" y="65"/>
                  </a:lnTo>
                  <a:lnTo>
                    <a:pt x="59" y="72"/>
                  </a:lnTo>
                  <a:lnTo>
                    <a:pt x="53" y="82"/>
                  </a:lnTo>
                  <a:lnTo>
                    <a:pt x="51" y="91"/>
                  </a:lnTo>
                  <a:lnTo>
                    <a:pt x="50" y="102"/>
                  </a:lnTo>
                  <a:lnTo>
                    <a:pt x="50" y="102"/>
                  </a:lnTo>
                  <a:lnTo>
                    <a:pt x="51" y="113"/>
                  </a:lnTo>
                  <a:lnTo>
                    <a:pt x="53" y="122"/>
                  </a:lnTo>
                  <a:lnTo>
                    <a:pt x="59" y="132"/>
                  </a:lnTo>
                  <a:lnTo>
                    <a:pt x="65" y="139"/>
                  </a:lnTo>
                  <a:lnTo>
                    <a:pt x="65" y="139"/>
                  </a:lnTo>
                  <a:lnTo>
                    <a:pt x="73" y="146"/>
                  </a:lnTo>
                  <a:lnTo>
                    <a:pt x="82" y="151"/>
                  </a:lnTo>
                  <a:lnTo>
                    <a:pt x="92" y="153"/>
                  </a:lnTo>
                  <a:lnTo>
                    <a:pt x="102" y="154"/>
                  </a:lnTo>
                  <a:lnTo>
                    <a:pt x="102" y="154"/>
                  </a:lnTo>
                  <a:lnTo>
                    <a:pt x="112" y="153"/>
                  </a:lnTo>
                  <a:lnTo>
                    <a:pt x="122" y="151"/>
                  </a:lnTo>
                  <a:lnTo>
                    <a:pt x="131" y="146"/>
                  </a:lnTo>
                  <a:lnTo>
                    <a:pt x="140" y="139"/>
                  </a:lnTo>
                  <a:lnTo>
                    <a:pt x="140" y="139"/>
                  </a:lnTo>
                  <a:lnTo>
                    <a:pt x="146" y="131"/>
                  </a:lnTo>
                  <a:lnTo>
                    <a:pt x="150" y="122"/>
                  </a:lnTo>
                  <a:lnTo>
                    <a:pt x="154" y="112"/>
                  </a:lnTo>
                  <a:lnTo>
                    <a:pt x="155" y="102"/>
                  </a:lnTo>
                  <a:lnTo>
                    <a:pt x="154" y="93"/>
                  </a:lnTo>
                  <a:lnTo>
                    <a:pt x="150" y="82"/>
                  </a:lnTo>
                  <a:lnTo>
                    <a:pt x="146" y="74"/>
                  </a:lnTo>
                  <a:lnTo>
                    <a:pt x="140" y="65"/>
                  </a:lnTo>
                  <a:lnTo>
                    <a:pt x="140" y="65"/>
                  </a:lnTo>
                  <a:lnTo>
                    <a:pt x="131" y="58"/>
                  </a:lnTo>
                  <a:lnTo>
                    <a:pt x="122" y="53"/>
                  </a:lnTo>
                  <a:lnTo>
                    <a:pt x="112"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4" name="Freeform 88"/>
            <p:cNvSpPr/>
            <p:nvPr/>
          </p:nvSpPr>
          <p:spPr bwMode="auto">
            <a:xfrm>
              <a:off x="2192819" y="4494291"/>
              <a:ext cx="54896" cy="54896"/>
            </a:xfrm>
            <a:custGeom>
              <a:avLst/>
              <a:gdLst>
                <a:gd name="T0" fmla="*/ 22 w 154"/>
                <a:gd name="T1" fmla="*/ 132 h 155"/>
                <a:gd name="T2" fmla="*/ 12 w 154"/>
                <a:gd name="T3" fmla="*/ 120 h 155"/>
                <a:gd name="T4" fmla="*/ 6 w 154"/>
                <a:gd name="T5" fmla="*/ 106 h 155"/>
                <a:gd name="T6" fmla="*/ 1 w 154"/>
                <a:gd name="T7" fmla="*/ 92 h 155"/>
                <a:gd name="T8" fmla="*/ 0 w 154"/>
                <a:gd name="T9" fmla="*/ 77 h 155"/>
                <a:gd name="T10" fmla="*/ 1 w 154"/>
                <a:gd name="T11" fmla="*/ 62 h 155"/>
                <a:gd name="T12" fmla="*/ 6 w 154"/>
                <a:gd name="T13" fmla="*/ 48 h 155"/>
                <a:gd name="T14" fmla="*/ 12 w 154"/>
                <a:gd name="T15" fmla="*/ 35 h 155"/>
                <a:gd name="T16" fmla="*/ 22 w 154"/>
                <a:gd name="T17" fmla="*/ 23 h 155"/>
                <a:gd name="T18" fmla="*/ 28 w 154"/>
                <a:gd name="T19" fmla="*/ 17 h 155"/>
                <a:gd name="T20" fmla="*/ 41 w 154"/>
                <a:gd name="T21" fmla="*/ 9 h 155"/>
                <a:gd name="T22" fmla="*/ 54 w 154"/>
                <a:gd name="T23" fmla="*/ 3 h 155"/>
                <a:gd name="T24" fmla="*/ 70 w 154"/>
                <a:gd name="T25" fmla="*/ 0 h 155"/>
                <a:gd name="T26" fmla="*/ 84 w 154"/>
                <a:gd name="T27" fmla="*/ 0 h 155"/>
                <a:gd name="T28" fmla="*/ 99 w 154"/>
                <a:gd name="T29" fmla="*/ 3 h 155"/>
                <a:gd name="T30" fmla="*/ 112 w 154"/>
                <a:gd name="T31" fmla="*/ 9 h 155"/>
                <a:gd name="T32" fmla="*/ 125 w 154"/>
                <a:gd name="T33" fmla="*/ 17 h 155"/>
                <a:gd name="T34" fmla="*/ 131 w 154"/>
                <a:gd name="T35" fmla="*/ 23 h 155"/>
                <a:gd name="T36" fmla="*/ 142 w 154"/>
                <a:gd name="T37" fmla="*/ 35 h 155"/>
                <a:gd name="T38" fmla="*/ 149 w 154"/>
                <a:gd name="T39" fmla="*/ 48 h 155"/>
                <a:gd name="T40" fmla="*/ 153 w 154"/>
                <a:gd name="T41" fmla="*/ 62 h 155"/>
                <a:gd name="T42" fmla="*/ 154 w 154"/>
                <a:gd name="T43" fmla="*/ 77 h 155"/>
                <a:gd name="T44" fmla="*/ 153 w 154"/>
                <a:gd name="T45" fmla="*/ 92 h 155"/>
                <a:gd name="T46" fmla="*/ 149 w 154"/>
                <a:gd name="T47" fmla="*/ 106 h 155"/>
                <a:gd name="T48" fmla="*/ 142 w 154"/>
                <a:gd name="T49" fmla="*/ 120 h 155"/>
                <a:gd name="T50" fmla="*/ 131 w 154"/>
                <a:gd name="T51" fmla="*/ 132 h 155"/>
                <a:gd name="T52" fmla="*/ 125 w 154"/>
                <a:gd name="T53" fmla="*/ 138 h 155"/>
                <a:gd name="T54" fmla="*/ 112 w 154"/>
                <a:gd name="T55" fmla="*/ 146 h 155"/>
                <a:gd name="T56" fmla="*/ 99 w 154"/>
                <a:gd name="T57" fmla="*/ 151 h 155"/>
                <a:gd name="T58" fmla="*/ 84 w 154"/>
                <a:gd name="T59" fmla="*/ 155 h 155"/>
                <a:gd name="T60" fmla="*/ 70 w 154"/>
                <a:gd name="T61" fmla="*/ 155 h 155"/>
                <a:gd name="T62" fmla="*/ 54 w 154"/>
                <a:gd name="T63" fmla="*/ 151 h 155"/>
                <a:gd name="T64" fmla="*/ 41 w 154"/>
                <a:gd name="T65" fmla="*/ 146 h 155"/>
                <a:gd name="T66" fmla="*/ 28 w 154"/>
                <a:gd name="T67" fmla="*/ 138 h 155"/>
                <a:gd name="T68" fmla="*/ 22 w 154"/>
                <a:gd name="T69" fmla="*/ 13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5">
                  <a:moveTo>
                    <a:pt x="22" y="132"/>
                  </a:moveTo>
                  <a:lnTo>
                    <a:pt x="22" y="132"/>
                  </a:lnTo>
                  <a:lnTo>
                    <a:pt x="16" y="126"/>
                  </a:lnTo>
                  <a:lnTo>
                    <a:pt x="12" y="120"/>
                  </a:lnTo>
                  <a:lnTo>
                    <a:pt x="8" y="113"/>
                  </a:lnTo>
                  <a:lnTo>
                    <a:pt x="6" y="106"/>
                  </a:lnTo>
                  <a:lnTo>
                    <a:pt x="2" y="99"/>
                  </a:lnTo>
                  <a:lnTo>
                    <a:pt x="1" y="92"/>
                  </a:lnTo>
                  <a:lnTo>
                    <a:pt x="0" y="85"/>
                  </a:lnTo>
                  <a:lnTo>
                    <a:pt x="0" y="77"/>
                  </a:lnTo>
                  <a:lnTo>
                    <a:pt x="0" y="70"/>
                  </a:lnTo>
                  <a:lnTo>
                    <a:pt x="1" y="62"/>
                  </a:lnTo>
                  <a:lnTo>
                    <a:pt x="2" y="55"/>
                  </a:lnTo>
                  <a:lnTo>
                    <a:pt x="6" y="48"/>
                  </a:lnTo>
                  <a:lnTo>
                    <a:pt x="8" y="41"/>
                  </a:lnTo>
                  <a:lnTo>
                    <a:pt x="12" y="35"/>
                  </a:lnTo>
                  <a:lnTo>
                    <a:pt x="16" y="29"/>
                  </a:lnTo>
                  <a:lnTo>
                    <a:pt x="22" y="23"/>
                  </a:lnTo>
                  <a:lnTo>
                    <a:pt x="22" y="23"/>
                  </a:lnTo>
                  <a:lnTo>
                    <a:pt x="28" y="17"/>
                  </a:lnTo>
                  <a:lnTo>
                    <a:pt x="34" y="12"/>
                  </a:lnTo>
                  <a:lnTo>
                    <a:pt x="41" y="9"/>
                  </a:lnTo>
                  <a:lnTo>
                    <a:pt x="47" y="5"/>
                  </a:lnTo>
                  <a:lnTo>
                    <a:pt x="54" y="3"/>
                  </a:lnTo>
                  <a:lnTo>
                    <a:pt x="63" y="1"/>
                  </a:lnTo>
                  <a:lnTo>
                    <a:pt x="70" y="0"/>
                  </a:lnTo>
                  <a:lnTo>
                    <a:pt x="77" y="0"/>
                  </a:lnTo>
                  <a:lnTo>
                    <a:pt x="84" y="0"/>
                  </a:lnTo>
                  <a:lnTo>
                    <a:pt x="92" y="1"/>
                  </a:lnTo>
                  <a:lnTo>
                    <a:pt x="99" y="3"/>
                  </a:lnTo>
                  <a:lnTo>
                    <a:pt x="106" y="5"/>
                  </a:lnTo>
                  <a:lnTo>
                    <a:pt x="112" y="9"/>
                  </a:lnTo>
                  <a:lnTo>
                    <a:pt x="120" y="12"/>
                  </a:lnTo>
                  <a:lnTo>
                    <a:pt x="125" y="17"/>
                  </a:lnTo>
                  <a:lnTo>
                    <a:pt x="131" y="23"/>
                  </a:lnTo>
                  <a:lnTo>
                    <a:pt x="131" y="23"/>
                  </a:lnTo>
                  <a:lnTo>
                    <a:pt x="137" y="29"/>
                  </a:lnTo>
                  <a:lnTo>
                    <a:pt x="142" y="35"/>
                  </a:lnTo>
                  <a:lnTo>
                    <a:pt x="146" y="41"/>
                  </a:lnTo>
                  <a:lnTo>
                    <a:pt x="149" y="48"/>
                  </a:lnTo>
                  <a:lnTo>
                    <a:pt x="152" y="55"/>
                  </a:lnTo>
                  <a:lnTo>
                    <a:pt x="153" y="62"/>
                  </a:lnTo>
                  <a:lnTo>
                    <a:pt x="154" y="70"/>
                  </a:lnTo>
                  <a:lnTo>
                    <a:pt x="154" y="77"/>
                  </a:lnTo>
                  <a:lnTo>
                    <a:pt x="154" y="85"/>
                  </a:lnTo>
                  <a:lnTo>
                    <a:pt x="153" y="92"/>
                  </a:lnTo>
                  <a:lnTo>
                    <a:pt x="152" y="99"/>
                  </a:lnTo>
                  <a:lnTo>
                    <a:pt x="149" y="106"/>
                  </a:lnTo>
                  <a:lnTo>
                    <a:pt x="146" y="113"/>
                  </a:lnTo>
                  <a:lnTo>
                    <a:pt x="142" y="120"/>
                  </a:lnTo>
                  <a:lnTo>
                    <a:pt x="137" y="126"/>
                  </a:lnTo>
                  <a:lnTo>
                    <a:pt x="131" y="132"/>
                  </a:lnTo>
                  <a:lnTo>
                    <a:pt x="131" y="132"/>
                  </a:lnTo>
                  <a:lnTo>
                    <a:pt x="125" y="138"/>
                  </a:lnTo>
                  <a:lnTo>
                    <a:pt x="120" y="142"/>
                  </a:lnTo>
                  <a:lnTo>
                    <a:pt x="112" y="146"/>
                  </a:lnTo>
                  <a:lnTo>
                    <a:pt x="106" y="149"/>
                  </a:lnTo>
                  <a:lnTo>
                    <a:pt x="99" y="151"/>
                  </a:lnTo>
                  <a:lnTo>
                    <a:pt x="92" y="153"/>
                  </a:lnTo>
                  <a:lnTo>
                    <a:pt x="84" y="155"/>
                  </a:lnTo>
                  <a:lnTo>
                    <a:pt x="77" y="155"/>
                  </a:lnTo>
                  <a:lnTo>
                    <a:pt x="70" y="155"/>
                  </a:lnTo>
                  <a:lnTo>
                    <a:pt x="63" y="153"/>
                  </a:lnTo>
                  <a:lnTo>
                    <a:pt x="54" y="151"/>
                  </a:lnTo>
                  <a:lnTo>
                    <a:pt x="47" y="149"/>
                  </a:lnTo>
                  <a:lnTo>
                    <a:pt x="41" y="146"/>
                  </a:lnTo>
                  <a:lnTo>
                    <a:pt x="34" y="142"/>
                  </a:lnTo>
                  <a:lnTo>
                    <a:pt x="28" y="138"/>
                  </a:lnTo>
                  <a:lnTo>
                    <a:pt x="22" y="132"/>
                  </a:lnTo>
                  <a:lnTo>
                    <a:pt x="22" y="132"/>
                  </a:lnTo>
                  <a:close/>
                </a:path>
              </a:pathLst>
            </a:custGeom>
            <a:solidFill>
              <a:srgbClr val="EE3C30"/>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5" name="Freeform 89"/>
            <p:cNvSpPr>
              <a:spLocks noEditPoints="1"/>
            </p:cNvSpPr>
            <p:nvPr/>
          </p:nvSpPr>
          <p:spPr bwMode="auto">
            <a:xfrm>
              <a:off x="2184373" y="4485846"/>
              <a:ext cx="71787" cy="71787"/>
            </a:xfrm>
            <a:custGeom>
              <a:avLst/>
              <a:gdLst>
                <a:gd name="T0" fmla="*/ 102 w 204"/>
                <a:gd name="T1" fmla="*/ 205 h 205"/>
                <a:gd name="T2" fmla="*/ 82 w 204"/>
                <a:gd name="T3" fmla="*/ 203 h 205"/>
                <a:gd name="T4" fmla="*/ 63 w 204"/>
                <a:gd name="T5" fmla="*/ 197 h 205"/>
                <a:gd name="T6" fmla="*/ 45 w 204"/>
                <a:gd name="T7" fmla="*/ 188 h 205"/>
                <a:gd name="T8" fmla="*/ 29 w 204"/>
                <a:gd name="T9" fmla="*/ 175 h 205"/>
                <a:gd name="T10" fmla="*/ 22 w 204"/>
                <a:gd name="T11" fmla="*/ 167 h 205"/>
                <a:gd name="T12" fmla="*/ 12 w 204"/>
                <a:gd name="T13" fmla="*/ 150 h 205"/>
                <a:gd name="T14" fmla="*/ 3 w 204"/>
                <a:gd name="T15" fmla="*/ 131 h 205"/>
                <a:gd name="T16" fmla="*/ 0 w 204"/>
                <a:gd name="T17" fmla="*/ 112 h 205"/>
                <a:gd name="T18" fmla="*/ 0 w 204"/>
                <a:gd name="T19" fmla="*/ 93 h 205"/>
                <a:gd name="T20" fmla="*/ 3 w 204"/>
                <a:gd name="T21" fmla="*/ 73 h 205"/>
                <a:gd name="T22" fmla="*/ 12 w 204"/>
                <a:gd name="T23" fmla="*/ 55 h 205"/>
                <a:gd name="T24" fmla="*/ 22 w 204"/>
                <a:gd name="T25" fmla="*/ 37 h 205"/>
                <a:gd name="T26" fmla="*/ 29 w 204"/>
                <a:gd name="T27" fmla="*/ 30 h 205"/>
                <a:gd name="T28" fmla="*/ 45 w 204"/>
                <a:gd name="T29" fmla="*/ 17 h 205"/>
                <a:gd name="T30" fmla="*/ 63 w 204"/>
                <a:gd name="T31" fmla="*/ 7 h 205"/>
                <a:gd name="T32" fmla="*/ 82 w 204"/>
                <a:gd name="T33" fmla="*/ 2 h 205"/>
                <a:gd name="T34" fmla="*/ 102 w 204"/>
                <a:gd name="T35" fmla="*/ 0 h 205"/>
                <a:gd name="T36" fmla="*/ 112 w 204"/>
                <a:gd name="T37" fmla="*/ 0 h 205"/>
                <a:gd name="T38" fmla="*/ 131 w 204"/>
                <a:gd name="T39" fmla="*/ 4 h 205"/>
                <a:gd name="T40" fmla="*/ 150 w 204"/>
                <a:gd name="T41" fmla="*/ 12 h 205"/>
                <a:gd name="T42" fmla="*/ 167 w 204"/>
                <a:gd name="T43" fmla="*/ 23 h 205"/>
                <a:gd name="T44" fmla="*/ 174 w 204"/>
                <a:gd name="T45" fmla="*/ 30 h 205"/>
                <a:gd name="T46" fmla="*/ 187 w 204"/>
                <a:gd name="T47" fmla="*/ 45 h 205"/>
                <a:gd name="T48" fmla="*/ 197 w 204"/>
                <a:gd name="T49" fmla="*/ 63 h 205"/>
                <a:gd name="T50" fmla="*/ 203 w 204"/>
                <a:gd name="T51" fmla="*/ 82 h 205"/>
                <a:gd name="T52" fmla="*/ 204 w 204"/>
                <a:gd name="T53" fmla="*/ 102 h 205"/>
                <a:gd name="T54" fmla="*/ 203 w 204"/>
                <a:gd name="T55" fmla="*/ 121 h 205"/>
                <a:gd name="T56" fmla="*/ 197 w 204"/>
                <a:gd name="T57" fmla="*/ 140 h 205"/>
                <a:gd name="T58" fmla="*/ 187 w 204"/>
                <a:gd name="T59" fmla="*/ 158 h 205"/>
                <a:gd name="T60" fmla="*/ 174 w 204"/>
                <a:gd name="T61" fmla="*/ 175 h 205"/>
                <a:gd name="T62" fmla="*/ 167 w 204"/>
                <a:gd name="T63" fmla="*/ 182 h 205"/>
                <a:gd name="T64" fmla="*/ 150 w 204"/>
                <a:gd name="T65" fmla="*/ 193 h 205"/>
                <a:gd name="T66" fmla="*/ 131 w 204"/>
                <a:gd name="T67" fmla="*/ 200 h 205"/>
                <a:gd name="T68" fmla="*/ 112 w 204"/>
                <a:gd name="T69" fmla="*/ 205 h 205"/>
                <a:gd name="T70" fmla="*/ 102 w 204"/>
                <a:gd name="T71" fmla="*/ 205 h 205"/>
                <a:gd name="T72" fmla="*/ 102 w 204"/>
                <a:gd name="T73" fmla="*/ 50 h 205"/>
                <a:gd name="T74" fmla="*/ 82 w 204"/>
                <a:gd name="T75" fmla="*/ 54 h 205"/>
                <a:gd name="T76" fmla="*/ 65 w 204"/>
                <a:gd name="T77" fmla="*/ 66 h 205"/>
                <a:gd name="T78" fmla="*/ 58 w 204"/>
                <a:gd name="T79" fmla="*/ 73 h 205"/>
                <a:gd name="T80" fmla="*/ 51 w 204"/>
                <a:gd name="T81" fmla="*/ 92 h 205"/>
                <a:gd name="T82" fmla="*/ 51 w 204"/>
                <a:gd name="T83" fmla="*/ 112 h 205"/>
                <a:gd name="T84" fmla="*/ 58 w 204"/>
                <a:gd name="T85" fmla="*/ 131 h 205"/>
                <a:gd name="T86" fmla="*/ 65 w 204"/>
                <a:gd name="T87" fmla="*/ 139 h 205"/>
                <a:gd name="T88" fmla="*/ 82 w 204"/>
                <a:gd name="T89" fmla="*/ 151 h 205"/>
                <a:gd name="T90" fmla="*/ 102 w 204"/>
                <a:gd name="T91" fmla="*/ 155 h 205"/>
                <a:gd name="T92" fmla="*/ 112 w 204"/>
                <a:gd name="T93" fmla="*/ 154 h 205"/>
                <a:gd name="T94" fmla="*/ 131 w 204"/>
                <a:gd name="T95" fmla="*/ 146 h 205"/>
                <a:gd name="T96" fmla="*/ 139 w 204"/>
                <a:gd name="T97" fmla="*/ 139 h 205"/>
                <a:gd name="T98" fmla="*/ 150 w 204"/>
                <a:gd name="T99" fmla="*/ 123 h 205"/>
                <a:gd name="T100" fmla="*/ 154 w 204"/>
                <a:gd name="T101" fmla="*/ 102 h 205"/>
                <a:gd name="T102" fmla="*/ 150 w 204"/>
                <a:gd name="T103" fmla="*/ 82 h 205"/>
                <a:gd name="T104" fmla="*/ 139 w 204"/>
                <a:gd name="T105" fmla="*/ 66 h 205"/>
                <a:gd name="T106" fmla="*/ 131 w 204"/>
                <a:gd name="T107" fmla="*/ 59 h 205"/>
                <a:gd name="T108" fmla="*/ 112 w 204"/>
                <a:gd name="T109" fmla="*/ 50 h 205"/>
                <a:gd name="T110" fmla="*/ 102 w 204"/>
                <a:gd name="T111" fmla="*/ 5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5">
                  <a:moveTo>
                    <a:pt x="102" y="205"/>
                  </a:moveTo>
                  <a:lnTo>
                    <a:pt x="102" y="205"/>
                  </a:lnTo>
                  <a:lnTo>
                    <a:pt x="91" y="205"/>
                  </a:lnTo>
                  <a:lnTo>
                    <a:pt x="82" y="203"/>
                  </a:lnTo>
                  <a:lnTo>
                    <a:pt x="72" y="200"/>
                  </a:lnTo>
                  <a:lnTo>
                    <a:pt x="63" y="197"/>
                  </a:lnTo>
                  <a:lnTo>
                    <a:pt x="53" y="193"/>
                  </a:lnTo>
                  <a:lnTo>
                    <a:pt x="45" y="188"/>
                  </a:lnTo>
                  <a:lnTo>
                    <a:pt x="37" y="182"/>
                  </a:lnTo>
                  <a:lnTo>
                    <a:pt x="29" y="175"/>
                  </a:lnTo>
                  <a:lnTo>
                    <a:pt x="29" y="175"/>
                  </a:lnTo>
                  <a:lnTo>
                    <a:pt x="22" y="167"/>
                  </a:lnTo>
                  <a:lnTo>
                    <a:pt x="16" y="158"/>
                  </a:lnTo>
                  <a:lnTo>
                    <a:pt x="12" y="150"/>
                  </a:lnTo>
                  <a:lnTo>
                    <a:pt x="7" y="140"/>
                  </a:lnTo>
                  <a:lnTo>
                    <a:pt x="3" y="131"/>
                  </a:lnTo>
                  <a:lnTo>
                    <a:pt x="1" y="121"/>
                  </a:lnTo>
                  <a:lnTo>
                    <a:pt x="0" y="112"/>
                  </a:lnTo>
                  <a:lnTo>
                    <a:pt x="0" y="102"/>
                  </a:lnTo>
                  <a:lnTo>
                    <a:pt x="0" y="93"/>
                  </a:lnTo>
                  <a:lnTo>
                    <a:pt x="1" y="82"/>
                  </a:lnTo>
                  <a:lnTo>
                    <a:pt x="3" y="73"/>
                  </a:lnTo>
                  <a:lnTo>
                    <a:pt x="7" y="63"/>
                  </a:lnTo>
                  <a:lnTo>
                    <a:pt x="12" y="55"/>
                  </a:lnTo>
                  <a:lnTo>
                    <a:pt x="16" y="45"/>
                  </a:lnTo>
                  <a:lnTo>
                    <a:pt x="22" y="37"/>
                  </a:lnTo>
                  <a:lnTo>
                    <a:pt x="29" y="30"/>
                  </a:lnTo>
                  <a:lnTo>
                    <a:pt x="29" y="30"/>
                  </a:lnTo>
                  <a:lnTo>
                    <a:pt x="37" y="23"/>
                  </a:lnTo>
                  <a:lnTo>
                    <a:pt x="45" y="17"/>
                  </a:lnTo>
                  <a:lnTo>
                    <a:pt x="53" y="12"/>
                  </a:lnTo>
                  <a:lnTo>
                    <a:pt x="63" y="7"/>
                  </a:lnTo>
                  <a:lnTo>
                    <a:pt x="72" y="4"/>
                  </a:lnTo>
                  <a:lnTo>
                    <a:pt x="82" y="2"/>
                  </a:lnTo>
                  <a:lnTo>
                    <a:pt x="91" y="0"/>
                  </a:lnTo>
                  <a:lnTo>
                    <a:pt x="102" y="0"/>
                  </a:lnTo>
                  <a:lnTo>
                    <a:pt x="102" y="0"/>
                  </a:lnTo>
                  <a:lnTo>
                    <a:pt x="112" y="0"/>
                  </a:lnTo>
                  <a:lnTo>
                    <a:pt x="122" y="2"/>
                  </a:lnTo>
                  <a:lnTo>
                    <a:pt x="131" y="4"/>
                  </a:lnTo>
                  <a:lnTo>
                    <a:pt x="141" y="7"/>
                  </a:lnTo>
                  <a:lnTo>
                    <a:pt x="150" y="12"/>
                  </a:lnTo>
                  <a:lnTo>
                    <a:pt x="159" y="17"/>
                  </a:lnTo>
                  <a:lnTo>
                    <a:pt x="167" y="23"/>
                  </a:lnTo>
                  <a:lnTo>
                    <a:pt x="174" y="30"/>
                  </a:lnTo>
                  <a:lnTo>
                    <a:pt x="174" y="30"/>
                  </a:lnTo>
                  <a:lnTo>
                    <a:pt x="181" y="37"/>
                  </a:lnTo>
                  <a:lnTo>
                    <a:pt x="187" y="45"/>
                  </a:lnTo>
                  <a:lnTo>
                    <a:pt x="192" y="55"/>
                  </a:lnTo>
                  <a:lnTo>
                    <a:pt x="197" y="63"/>
                  </a:lnTo>
                  <a:lnTo>
                    <a:pt x="200" y="73"/>
                  </a:lnTo>
                  <a:lnTo>
                    <a:pt x="203" y="82"/>
                  </a:lnTo>
                  <a:lnTo>
                    <a:pt x="204" y="93"/>
                  </a:lnTo>
                  <a:lnTo>
                    <a:pt x="204" y="102"/>
                  </a:lnTo>
                  <a:lnTo>
                    <a:pt x="204" y="112"/>
                  </a:lnTo>
                  <a:lnTo>
                    <a:pt x="203" y="121"/>
                  </a:lnTo>
                  <a:lnTo>
                    <a:pt x="200" y="131"/>
                  </a:lnTo>
                  <a:lnTo>
                    <a:pt x="197" y="140"/>
                  </a:lnTo>
                  <a:lnTo>
                    <a:pt x="192" y="150"/>
                  </a:lnTo>
                  <a:lnTo>
                    <a:pt x="187" y="158"/>
                  </a:lnTo>
                  <a:lnTo>
                    <a:pt x="181" y="167"/>
                  </a:lnTo>
                  <a:lnTo>
                    <a:pt x="174" y="175"/>
                  </a:lnTo>
                  <a:lnTo>
                    <a:pt x="174" y="175"/>
                  </a:lnTo>
                  <a:lnTo>
                    <a:pt x="167" y="182"/>
                  </a:lnTo>
                  <a:lnTo>
                    <a:pt x="159" y="188"/>
                  </a:lnTo>
                  <a:lnTo>
                    <a:pt x="150" y="193"/>
                  </a:lnTo>
                  <a:lnTo>
                    <a:pt x="141" y="197"/>
                  </a:lnTo>
                  <a:lnTo>
                    <a:pt x="131" y="200"/>
                  </a:lnTo>
                  <a:lnTo>
                    <a:pt x="122" y="203"/>
                  </a:lnTo>
                  <a:lnTo>
                    <a:pt x="112" y="205"/>
                  </a:lnTo>
                  <a:lnTo>
                    <a:pt x="102" y="205"/>
                  </a:lnTo>
                  <a:lnTo>
                    <a:pt x="102" y="205"/>
                  </a:lnTo>
                  <a:close/>
                  <a:moveTo>
                    <a:pt x="102" y="50"/>
                  </a:moveTo>
                  <a:lnTo>
                    <a:pt x="102" y="50"/>
                  </a:lnTo>
                  <a:lnTo>
                    <a:pt x="91" y="50"/>
                  </a:lnTo>
                  <a:lnTo>
                    <a:pt x="82" y="54"/>
                  </a:lnTo>
                  <a:lnTo>
                    <a:pt x="72" y="59"/>
                  </a:lnTo>
                  <a:lnTo>
                    <a:pt x="65" y="66"/>
                  </a:lnTo>
                  <a:lnTo>
                    <a:pt x="65" y="66"/>
                  </a:lnTo>
                  <a:lnTo>
                    <a:pt x="58" y="73"/>
                  </a:lnTo>
                  <a:lnTo>
                    <a:pt x="53" y="82"/>
                  </a:lnTo>
                  <a:lnTo>
                    <a:pt x="51" y="92"/>
                  </a:lnTo>
                  <a:lnTo>
                    <a:pt x="50" y="102"/>
                  </a:lnTo>
                  <a:lnTo>
                    <a:pt x="51" y="112"/>
                  </a:lnTo>
                  <a:lnTo>
                    <a:pt x="53" y="123"/>
                  </a:lnTo>
                  <a:lnTo>
                    <a:pt x="58" y="131"/>
                  </a:lnTo>
                  <a:lnTo>
                    <a:pt x="65" y="139"/>
                  </a:lnTo>
                  <a:lnTo>
                    <a:pt x="65" y="139"/>
                  </a:lnTo>
                  <a:lnTo>
                    <a:pt x="72" y="146"/>
                  </a:lnTo>
                  <a:lnTo>
                    <a:pt x="82" y="151"/>
                  </a:lnTo>
                  <a:lnTo>
                    <a:pt x="91" y="154"/>
                  </a:lnTo>
                  <a:lnTo>
                    <a:pt x="102" y="155"/>
                  </a:lnTo>
                  <a:lnTo>
                    <a:pt x="102" y="155"/>
                  </a:lnTo>
                  <a:lnTo>
                    <a:pt x="112" y="154"/>
                  </a:lnTo>
                  <a:lnTo>
                    <a:pt x="122" y="151"/>
                  </a:lnTo>
                  <a:lnTo>
                    <a:pt x="131" y="146"/>
                  </a:lnTo>
                  <a:lnTo>
                    <a:pt x="139" y="139"/>
                  </a:lnTo>
                  <a:lnTo>
                    <a:pt x="139" y="139"/>
                  </a:lnTo>
                  <a:lnTo>
                    <a:pt x="146" y="131"/>
                  </a:lnTo>
                  <a:lnTo>
                    <a:pt x="150" y="123"/>
                  </a:lnTo>
                  <a:lnTo>
                    <a:pt x="154" y="112"/>
                  </a:lnTo>
                  <a:lnTo>
                    <a:pt x="154" y="102"/>
                  </a:lnTo>
                  <a:lnTo>
                    <a:pt x="154" y="92"/>
                  </a:lnTo>
                  <a:lnTo>
                    <a:pt x="150" y="82"/>
                  </a:lnTo>
                  <a:lnTo>
                    <a:pt x="146" y="73"/>
                  </a:lnTo>
                  <a:lnTo>
                    <a:pt x="139" y="66"/>
                  </a:lnTo>
                  <a:lnTo>
                    <a:pt x="139" y="66"/>
                  </a:lnTo>
                  <a:lnTo>
                    <a:pt x="131" y="59"/>
                  </a:lnTo>
                  <a:lnTo>
                    <a:pt x="122" y="54"/>
                  </a:lnTo>
                  <a:lnTo>
                    <a:pt x="112" y="50"/>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6" name="Freeform 90"/>
            <p:cNvSpPr/>
            <p:nvPr/>
          </p:nvSpPr>
          <p:spPr bwMode="auto">
            <a:xfrm>
              <a:off x="2153758" y="4255705"/>
              <a:ext cx="53841" cy="54896"/>
            </a:xfrm>
            <a:custGeom>
              <a:avLst/>
              <a:gdLst>
                <a:gd name="T0" fmla="*/ 23 w 154"/>
                <a:gd name="T1" fmla="*/ 133 h 156"/>
                <a:gd name="T2" fmla="*/ 12 w 154"/>
                <a:gd name="T3" fmla="*/ 121 h 156"/>
                <a:gd name="T4" fmla="*/ 6 w 154"/>
                <a:gd name="T5" fmla="*/ 107 h 156"/>
                <a:gd name="T6" fmla="*/ 1 w 154"/>
                <a:gd name="T7" fmla="*/ 93 h 156"/>
                <a:gd name="T8" fmla="*/ 0 w 154"/>
                <a:gd name="T9" fmla="*/ 79 h 156"/>
                <a:gd name="T10" fmla="*/ 1 w 154"/>
                <a:gd name="T11" fmla="*/ 63 h 156"/>
                <a:gd name="T12" fmla="*/ 6 w 154"/>
                <a:gd name="T13" fmla="*/ 49 h 156"/>
                <a:gd name="T14" fmla="*/ 12 w 154"/>
                <a:gd name="T15" fmla="*/ 36 h 156"/>
                <a:gd name="T16" fmla="*/ 23 w 154"/>
                <a:gd name="T17" fmla="*/ 23 h 156"/>
                <a:gd name="T18" fmla="*/ 29 w 154"/>
                <a:gd name="T19" fmla="*/ 18 h 156"/>
                <a:gd name="T20" fmla="*/ 42 w 154"/>
                <a:gd name="T21" fmla="*/ 10 h 156"/>
                <a:gd name="T22" fmla="*/ 55 w 154"/>
                <a:gd name="T23" fmla="*/ 4 h 156"/>
                <a:gd name="T24" fmla="*/ 70 w 154"/>
                <a:gd name="T25" fmla="*/ 1 h 156"/>
                <a:gd name="T26" fmla="*/ 84 w 154"/>
                <a:gd name="T27" fmla="*/ 1 h 156"/>
                <a:gd name="T28" fmla="*/ 100 w 154"/>
                <a:gd name="T29" fmla="*/ 4 h 156"/>
                <a:gd name="T30" fmla="*/ 113 w 154"/>
                <a:gd name="T31" fmla="*/ 10 h 156"/>
                <a:gd name="T32" fmla="*/ 126 w 154"/>
                <a:gd name="T33" fmla="*/ 18 h 156"/>
                <a:gd name="T34" fmla="*/ 132 w 154"/>
                <a:gd name="T35" fmla="*/ 23 h 156"/>
                <a:gd name="T36" fmla="*/ 143 w 154"/>
                <a:gd name="T37" fmla="*/ 36 h 156"/>
                <a:gd name="T38" fmla="*/ 150 w 154"/>
                <a:gd name="T39" fmla="*/ 49 h 156"/>
                <a:gd name="T40" fmla="*/ 153 w 154"/>
                <a:gd name="T41" fmla="*/ 63 h 156"/>
                <a:gd name="T42" fmla="*/ 154 w 154"/>
                <a:gd name="T43" fmla="*/ 79 h 156"/>
                <a:gd name="T44" fmla="*/ 153 w 154"/>
                <a:gd name="T45" fmla="*/ 93 h 156"/>
                <a:gd name="T46" fmla="*/ 150 w 154"/>
                <a:gd name="T47" fmla="*/ 107 h 156"/>
                <a:gd name="T48" fmla="*/ 143 w 154"/>
                <a:gd name="T49" fmla="*/ 121 h 156"/>
                <a:gd name="T50" fmla="*/ 132 w 154"/>
                <a:gd name="T51" fmla="*/ 133 h 156"/>
                <a:gd name="T52" fmla="*/ 126 w 154"/>
                <a:gd name="T53" fmla="*/ 138 h 156"/>
                <a:gd name="T54" fmla="*/ 113 w 154"/>
                <a:gd name="T55" fmla="*/ 146 h 156"/>
                <a:gd name="T56" fmla="*/ 100 w 154"/>
                <a:gd name="T57" fmla="*/ 152 h 156"/>
                <a:gd name="T58" fmla="*/ 84 w 154"/>
                <a:gd name="T59" fmla="*/ 156 h 156"/>
                <a:gd name="T60" fmla="*/ 70 w 154"/>
                <a:gd name="T61" fmla="*/ 156 h 156"/>
                <a:gd name="T62" fmla="*/ 55 w 154"/>
                <a:gd name="T63" fmla="*/ 152 h 156"/>
                <a:gd name="T64" fmla="*/ 42 w 154"/>
                <a:gd name="T65" fmla="*/ 146 h 156"/>
                <a:gd name="T66" fmla="*/ 29 w 154"/>
                <a:gd name="T67" fmla="*/ 138 h 156"/>
                <a:gd name="T68" fmla="*/ 23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3" y="133"/>
                  </a:moveTo>
                  <a:lnTo>
                    <a:pt x="23" y="133"/>
                  </a:lnTo>
                  <a:lnTo>
                    <a:pt x="17" y="127"/>
                  </a:lnTo>
                  <a:lnTo>
                    <a:pt x="12" y="121"/>
                  </a:lnTo>
                  <a:lnTo>
                    <a:pt x="8" y="114"/>
                  </a:lnTo>
                  <a:lnTo>
                    <a:pt x="6" y="107"/>
                  </a:lnTo>
                  <a:lnTo>
                    <a:pt x="2" y="100"/>
                  </a:lnTo>
                  <a:lnTo>
                    <a:pt x="1" y="93"/>
                  </a:lnTo>
                  <a:lnTo>
                    <a:pt x="0" y="86"/>
                  </a:lnTo>
                  <a:lnTo>
                    <a:pt x="0" y="79"/>
                  </a:lnTo>
                  <a:lnTo>
                    <a:pt x="0" y="70"/>
                  </a:lnTo>
                  <a:lnTo>
                    <a:pt x="1" y="63"/>
                  </a:lnTo>
                  <a:lnTo>
                    <a:pt x="2" y="56"/>
                  </a:lnTo>
                  <a:lnTo>
                    <a:pt x="6" y="49"/>
                  </a:lnTo>
                  <a:lnTo>
                    <a:pt x="8" y="42"/>
                  </a:lnTo>
                  <a:lnTo>
                    <a:pt x="12" y="36"/>
                  </a:lnTo>
                  <a:lnTo>
                    <a:pt x="17" y="29"/>
                  </a:lnTo>
                  <a:lnTo>
                    <a:pt x="23" y="23"/>
                  </a:lnTo>
                  <a:lnTo>
                    <a:pt x="23" y="23"/>
                  </a:lnTo>
                  <a:lnTo>
                    <a:pt x="29" y="18"/>
                  </a:lnTo>
                  <a:lnTo>
                    <a:pt x="34" y="13"/>
                  </a:lnTo>
                  <a:lnTo>
                    <a:pt x="42" y="10"/>
                  </a:lnTo>
                  <a:lnTo>
                    <a:pt x="48" y="6"/>
                  </a:lnTo>
                  <a:lnTo>
                    <a:pt x="55" y="4"/>
                  </a:lnTo>
                  <a:lnTo>
                    <a:pt x="63" y="1"/>
                  </a:lnTo>
                  <a:lnTo>
                    <a:pt x="70" y="1"/>
                  </a:lnTo>
                  <a:lnTo>
                    <a:pt x="77" y="0"/>
                  </a:lnTo>
                  <a:lnTo>
                    <a:pt x="84" y="1"/>
                  </a:lnTo>
                  <a:lnTo>
                    <a:pt x="93" y="1"/>
                  </a:lnTo>
                  <a:lnTo>
                    <a:pt x="100" y="4"/>
                  </a:lnTo>
                  <a:lnTo>
                    <a:pt x="107" y="6"/>
                  </a:lnTo>
                  <a:lnTo>
                    <a:pt x="113" y="10"/>
                  </a:lnTo>
                  <a:lnTo>
                    <a:pt x="120" y="13"/>
                  </a:lnTo>
                  <a:lnTo>
                    <a:pt x="126" y="18"/>
                  </a:lnTo>
                  <a:lnTo>
                    <a:pt x="132" y="23"/>
                  </a:lnTo>
                  <a:lnTo>
                    <a:pt x="132" y="23"/>
                  </a:lnTo>
                  <a:lnTo>
                    <a:pt x="138" y="29"/>
                  </a:lnTo>
                  <a:lnTo>
                    <a:pt x="143" y="36"/>
                  </a:lnTo>
                  <a:lnTo>
                    <a:pt x="146" y="42"/>
                  </a:lnTo>
                  <a:lnTo>
                    <a:pt x="150" y="49"/>
                  </a:lnTo>
                  <a:lnTo>
                    <a:pt x="152" y="56"/>
                  </a:lnTo>
                  <a:lnTo>
                    <a:pt x="153" y="63"/>
                  </a:lnTo>
                  <a:lnTo>
                    <a:pt x="154" y="70"/>
                  </a:lnTo>
                  <a:lnTo>
                    <a:pt x="154" y="79"/>
                  </a:lnTo>
                  <a:lnTo>
                    <a:pt x="154" y="86"/>
                  </a:lnTo>
                  <a:lnTo>
                    <a:pt x="153" y="93"/>
                  </a:lnTo>
                  <a:lnTo>
                    <a:pt x="152" y="100"/>
                  </a:lnTo>
                  <a:lnTo>
                    <a:pt x="150" y="107"/>
                  </a:lnTo>
                  <a:lnTo>
                    <a:pt x="146" y="114"/>
                  </a:lnTo>
                  <a:lnTo>
                    <a:pt x="143" y="121"/>
                  </a:lnTo>
                  <a:lnTo>
                    <a:pt x="138" y="127"/>
                  </a:lnTo>
                  <a:lnTo>
                    <a:pt x="132" y="133"/>
                  </a:lnTo>
                  <a:lnTo>
                    <a:pt x="132" y="133"/>
                  </a:lnTo>
                  <a:lnTo>
                    <a:pt x="126" y="138"/>
                  </a:lnTo>
                  <a:lnTo>
                    <a:pt x="120" y="143"/>
                  </a:lnTo>
                  <a:lnTo>
                    <a:pt x="113" y="146"/>
                  </a:lnTo>
                  <a:lnTo>
                    <a:pt x="107" y="150"/>
                  </a:lnTo>
                  <a:lnTo>
                    <a:pt x="100" y="152"/>
                  </a:lnTo>
                  <a:lnTo>
                    <a:pt x="93" y="155"/>
                  </a:lnTo>
                  <a:lnTo>
                    <a:pt x="84" y="156"/>
                  </a:lnTo>
                  <a:lnTo>
                    <a:pt x="77" y="156"/>
                  </a:lnTo>
                  <a:lnTo>
                    <a:pt x="70" y="156"/>
                  </a:lnTo>
                  <a:lnTo>
                    <a:pt x="63" y="155"/>
                  </a:lnTo>
                  <a:lnTo>
                    <a:pt x="55" y="152"/>
                  </a:lnTo>
                  <a:lnTo>
                    <a:pt x="48" y="150"/>
                  </a:lnTo>
                  <a:lnTo>
                    <a:pt x="42" y="146"/>
                  </a:lnTo>
                  <a:lnTo>
                    <a:pt x="34" y="143"/>
                  </a:lnTo>
                  <a:lnTo>
                    <a:pt x="29" y="138"/>
                  </a:lnTo>
                  <a:lnTo>
                    <a:pt x="23" y="133"/>
                  </a:lnTo>
                  <a:lnTo>
                    <a:pt x="23" y="133"/>
                  </a:lnTo>
                  <a:close/>
                </a:path>
              </a:pathLst>
            </a:custGeom>
            <a:solidFill>
              <a:srgbClr val="EE3C30"/>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7" name="Freeform 91"/>
            <p:cNvSpPr>
              <a:spLocks noEditPoints="1"/>
            </p:cNvSpPr>
            <p:nvPr/>
          </p:nvSpPr>
          <p:spPr bwMode="auto">
            <a:xfrm>
              <a:off x="2145312" y="4247259"/>
              <a:ext cx="71787" cy="72843"/>
            </a:xfrm>
            <a:custGeom>
              <a:avLst/>
              <a:gdLst>
                <a:gd name="T0" fmla="*/ 102 w 204"/>
                <a:gd name="T1" fmla="*/ 206 h 206"/>
                <a:gd name="T2" fmla="*/ 82 w 204"/>
                <a:gd name="T3" fmla="*/ 203 h 206"/>
                <a:gd name="T4" fmla="*/ 63 w 204"/>
                <a:gd name="T5" fmla="*/ 197 h 206"/>
                <a:gd name="T6" fmla="*/ 45 w 204"/>
                <a:gd name="T7" fmla="*/ 188 h 206"/>
                <a:gd name="T8" fmla="*/ 30 w 204"/>
                <a:gd name="T9" fmla="*/ 176 h 206"/>
                <a:gd name="T10" fmla="*/ 23 w 204"/>
                <a:gd name="T11" fmla="*/ 168 h 206"/>
                <a:gd name="T12" fmla="*/ 12 w 204"/>
                <a:gd name="T13" fmla="*/ 151 h 206"/>
                <a:gd name="T14" fmla="*/ 4 w 204"/>
                <a:gd name="T15" fmla="*/ 133 h 206"/>
                <a:gd name="T16" fmla="*/ 0 w 204"/>
                <a:gd name="T17" fmla="*/ 113 h 206"/>
                <a:gd name="T18" fmla="*/ 0 w 204"/>
                <a:gd name="T19" fmla="*/ 104 h 206"/>
                <a:gd name="T20" fmla="*/ 1 w 204"/>
                <a:gd name="T21" fmla="*/ 83 h 206"/>
                <a:gd name="T22" fmla="*/ 7 w 204"/>
                <a:gd name="T23" fmla="*/ 64 h 206"/>
                <a:gd name="T24" fmla="*/ 17 w 204"/>
                <a:gd name="T25" fmla="*/ 47 h 206"/>
                <a:gd name="T26" fmla="*/ 30 w 204"/>
                <a:gd name="T27" fmla="*/ 31 h 206"/>
                <a:gd name="T28" fmla="*/ 37 w 204"/>
                <a:gd name="T29" fmla="*/ 24 h 206"/>
                <a:gd name="T30" fmla="*/ 54 w 204"/>
                <a:gd name="T31" fmla="*/ 12 h 206"/>
                <a:gd name="T32" fmla="*/ 73 w 204"/>
                <a:gd name="T33" fmla="*/ 5 h 206"/>
                <a:gd name="T34" fmla="*/ 92 w 204"/>
                <a:gd name="T35" fmla="*/ 2 h 206"/>
                <a:gd name="T36" fmla="*/ 102 w 204"/>
                <a:gd name="T37" fmla="*/ 0 h 206"/>
                <a:gd name="T38" fmla="*/ 122 w 204"/>
                <a:gd name="T39" fmla="*/ 3 h 206"/>
                <a:gd name="T40" fmla="*/ 141 w 204"/>
                <a:gd name="T41" fmla="*/ 9 h 206"/>
                <a:gd name="T42" fmla="*/ 159 w 204"/>
                <a:gd name="T43" fmla="*/ 18 h 206"/>
                <a:gd name="T44" fmla="*/ 175 w 204"/>
                <a:gd name="T45" fmla="*/ 31 h 206"/>
                <a:gd name="T46" fmla="*/ 182 w 204"/>
                <a:gd name="T47" fmla="*/ 38 h 206"/>
                <a:gd name="T48" fmla="*/ 192 w 204"/>
                <a:gd name="T49" fmla="*/ 55 h 206"/>
                <a:gd name="T50" fmla="*/ 201 w 204"/>
                <a:gd name="T51" fmla="*/ 74 h 206"/>
                <a:gd name="T52" fmla="*/ 204 w 204"/>
                <a:gd name="T53" fmla="*/ 93 h 206"/>
                <a:gd name="T54" fmla="*/ 204 w 204"/>
                <a:gd name="T55" fmla="*/ 113 h 206"/>
                <a:gd name="T56" fmla="*/ 201 w 204"/>
                <a:gd name="T57" fmla="*/ 132 h 206"/>
                <a:gd name="T58" fmla="*/ 192 w 204"/>
                <a:gd name="T59" fmla="*/ 151 h 206"/>
                <a:gd name="T60" fmla="*/ 182 w 204"/>
                <a:gd name="T61" fmla="*/ 168 h 206"/>
                <a:gd name="T62" fmla="*/ 175 w 204"/>
                <a:gd name="T63" fmla="*/ 176 h 206"/>
                <a:gd name="T64" fmla="*/ 159 w 204"/>
                <a:gd name="T65" fmla="*/ 188 h 206"/>
                <a:gd name="T66" fmla="*/ 141 w 204"/>
                <a:gd name="T67" fmla="*/ 197 h 206"/>
                <a:gd name="T68" fmla="*/ 122 w 204"/>
                <a:gd name="T69" fmla="*/ 203 h 206"/>
                <a:gd name="T70" fmla="*/ 102 w 204"/>
                <a:gd name="T71" fmla="*/ 206 h 206"/>
                <a:gd name="T72" fmla="*/ 102 w 204"/>
                <a:gd name="T73" fmla="*/ 50 h 206"/>
                <a:gd name="T74" fmla="*/ 92 w 204"/>
                <a:gd name="T75" fmla="*/ 51 h 206"/>
                <a:gd name="T76" fmla="*/ 73 w 204"/>
                <a:gd name="T77" fmla="*/ 60 h 206"/>
                <a:gd name="T78" fmla="*/ 65 w 204"/>
                <a:gd name="T79" fmla="*/ 66 h 206"/>
                <a:gd name="T80" fmla="*/ 54 w 204"/>
                <a:gd name="T81" fmla="*/ 83 h 206"/>
                <a:gd name="T82" fmla="*/ 50 w 204"/>
                <a:gd name="T83" fmla="*/ 104 h 206"/>
                <a:gd name="T84" fmla="*/ 51 w 204"/>
                <a:gd name="T85" fmla="*/ 113 h 206"/>
                <a:gd name="T86" fmla="*/ 58 w 204"/>
                <a:gd name="T87" fmla="*/ 132 h 206"/>
                <a:gd name="T88" fmla="*/ 65 w 204"/>
                <a:gd name="T89" fmla="*/ 140 h 206"/>
                <a:gd name="T90" fmla="*/ 82 w 204"/>
                <a:gd name="T91" fmla="*/ 152 h 206"/>
                <a:gd name="T92" fmla="*/ 102 w 204"/>
                <a:gd name="T93" fmla="*/ 156 h 206"/>
                <a:gd name="T94" fmla="*/ 113 w 204"/>
                <a:gd name="T95" fmla="*/ 155 h 206"/>
                <a:gd name="T96" fmla="*/ 132 w 204"/>
                <a:gd name="T97" fmla="*/ 146 h 206"/>
                <a:gd name="T98" fmla="*/ 139 w 204"/>
                <a:gd name="T99" fmla="*/ 140 h 206"/>
                <a:gd name="T100" fmla="*/ 151 w 204"/>
                <a:gd name="T101" fmla="*/ 123 h 206"/>
                <a:gd name="T102" fmla="*/ 154 w 204"/>
                <a:gd name="T103" fmla="*/ 104 h 206"/>
                <a:gd name="T104" fmla="*/ 151 w 204"/>
                <a:gd name="T105" fmla="*/ 83 h 206"/>
                <a:gd name="T106" fmla="*/ 139 w 204"/>
                <a:gd name="T107" fmla="*/ 66 h 206"/>
                <a:gd name="T108" fmla="*/ 132 w 204"/>
                <a:gd name="T109" fmla="*/ 60 h 206"/>
                <a:gd name="T110" fmla="*/ 113 w 204"/>
                <a:gd name="T111" fmla="*/ 51 h 206"/>
                <a:gd name="T112" fmla="*/ 102 w 204"/>
                <a:gd name="T113"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 h="206">
                  <a:moveTo>
                    <a:pt x="102" y="206"/>
                  </a:moveTo>
                  <a:lnTo>
                    <a:pt x="102" y="206"/>
                  </a:lnTo>
                  <a:lnTo>
                    <a:pt x="92" y="206"/>
                  </a:lnTo>
                  <a:lnTo>
                    <a:pt x="82" y="203"/>
                  </a:lnTo>
                  <a:lnTo>
                    <a:pt x="73" y="201"/>
                  </a:lnTo>
                  <a:lnTo>
                    <a:pt x="63" y="197"/>
                  </a:lnTo>
                  <a:lnTo>
                    <a:pt x="54" y="194"/>
                  </a:lnTo>
                  <a:lnTo>
                    <a:pt x="45" y="188"/>
                  </a:lnTo>
                  <a:lnTo>
                    <a:pt x="37" y="182"/>
                  </a:lnTo>
                  <a:lnTo>
                    <a:pt x="30" y="176"/>
                  </a:lnTo>
                  <a:lnTo>
                    <a:pt x="30" y="176"/>
                  </a:lnTo>
                  <a:lnTo>
                    <a:pt x="23" y="168"/>
                  </a:lnTo>
                  <a:lnTo>
                    <a:pt x="17" y="159"/>
                  </a:lnTo>
                  <a:lnTo>
                    <a:pt x="12" y="151"/>
                  </a:lnTo>
                  <a:lnTo>
                    <a:pt x="7" y="143"/>
                  </a:lnTo>
                  <a:lnTo>
                    <a:pt x="4" y="133"/>
                  </a:lnTo>
                  <a:lnTo>
                    <a:pt x="1" y="124"/>
                  </a:lnTo>
                  <a:lnTo>
                    <a:pt x="0" y="113"/>
                  </a:lnTo>
                  <a:lnTo>
                    <a:pt x="0" y="104"/>
                  </a:lnTo>
                  <a:lnTo>
                    <a:pt x="0" y="104"/>
                  </a:lnTo>
                  <a:lnTo>
                    <a:pt x="0" y="93"/>
                  </a:lnTo>
                  <a:lnTo>
                    <a:pt x="1" y="83"/>
                  </a:lnTo>
                  <a:lnTo>
                    <a:pt x="4" y="73"/>
                  </a:lnTo>
                  <a:lnTo>
                    <a:pt x="7" y="64"/>
                  </a:lnTo>
                  <a:lnTo>
                    <a:pt x="12" y="55"/>
                  </a:lnTo>
                  <a:lnTo>
                    <a:pt x="17" y="47"/>
                  </a:lnTo>
                  <a:lnTo>
                    <a:pt x="23" y="38"/>
                  </a:lnTo>
                  <a:lnTo>
                    <a:pt x="30" y="31"/>
                  </a:lnTo>
                  <a:lnTo>
                    <a:pt x="30" y="31"/>
                  </a:lnTo>
                  <a:lnTo>
                    <a:pt x="37" y="24"/>
                  </a:lnTo>
                  <a:lnTo>
                    <a:pt x="45" y="18"/>
                  </a:lnTo>
                  <a:lnTo>
                    <a:pt x="54" y="12"/>
                  </a:lnTo>
                  <a:lnTo>
                    <a:pt x="63" y="9"/>
                  </a:lnTo>
                  <a:lnTo>
                    <a:pt x="73" y="5"/>
                  </a:lnTo>
                  <a:lnTo>
                    <a:pt x="82" y="3"/>
                  </a:lnTo>
                  <a:lnTo>
                    <a:pt x="92" y="2"/>
                  </a:lnTo>
                  <a:lnTo>
                    <a:pt x="102" y="0"/>
                  </a:lnTo>
                  <a:lnTo>
                    <a:pt x="102" y="0"/>
                  </a:lnTo>
                  <a:lnTo>
                    <a:pt x="113" y="2"/>
                  </a:lnTo>
                  <a:lnTo>
                    <a:pt x="122" y="3"/>
                  </a:lnTo>
                  <a:lnTo>
                    <a:pt x="132" y="5"/>
                  </a:lnTo>
                  <a:lnTo>
                    <a:pt x="141" y="9"/>
                  </a:lnTo>
                  <a:lnTo>
                    <a:pt x="151" y="12"/>
                  </a:lnTo>
                  <a:lnTo>
                    <a:pt x="159" y="18"/>
                  </a:lnTo>
                  <a:lnTo>
                    <a:pt x="168" y="24"/>
                  </a:lnTo>
                  <a:lnTo>
                    <a:pt x="175" y="31"/>
                  </a:lnTo>
                  <a:lnTo>
                    <a:pt x="175" y="31"/>
                  </a:lnTo>
                  <a:lnTo>
                    <a:pt x="182" y="38"/>
                  </a:lnTo>
                  <a:lnTo>
                    <a:pt x="188" y="47"/>
                  </a:lnTo>
                  <a:lnTo>
                    <a:pt x="192" y="55"/>
                  </a:lnTo>
                  <a:lnTo>
                    <a:pt x="197" y="64"/>
                  </a:lnTo>
                  <a:lnTo>
                    <a:pt x="201" y="74"/>
                  </a:lnTo>
                  <a:lnTo>
                    <a:pt x="203" y="83"/>
                  </a:lnTo>
                  <a:lnTo>
                    <a:pt x="204" y="93"/>
                  </a:lnTo>
                  <a:lnTo>
                    <a:pt x="204" y="104"/>
                  </a:lnTo>
                  <a:lnTo>
                    <a:pt x="204" y="113"/>
                  </a:lnTo>
                  <a:lnTo>
                    <a:pt x="203" y="123"/>
                  </a:lnTo>
                  <a:lnTo>
                    <a:pt x="201" y="132"/>
                  </a:lnTo>
                  <a:lnTo>
                    <a:pt x="197" y="142"/>
                  </a:lnTo>
                  <a:lnTo>
                    <a:pt x="192" y="151"/>
                  </a:lnTo>
                  <a:lnTo>
                    <a:pt x="188" y="159"/>
                  </a:lnTo>
                  <a:lnTo>
                    <a:pt x="182" y="168"/>
                  </a:lnTo>
                  <a:lnTo>
                    <a:pt x="175" y="176"/>
                  </a:lnTo>
                  <a:lnTo>
                    <a:pt x="175" y="176"/>
                  </a:lnTo>
                  <a:lnTo>
                    <a:pt x="168" y="182"/>
                  </a:lnTo>
                  <a:lnTo>
                    <a:pt x="159" y="188"/>
                  </a:lnTo>
                  <a:lnTo>
                    <a:pt x="151" y="194"/>
                  </a:lnTo>
                  <a:lnTo>
                    <a:pt x="141" y="197"/>
                  </a:lnTo>
                  <a:lnTo>
                    <a:pt x="132" y="201"/>
                  </a:lnTo>
                  <a:lnTo>
                    <a:pt x="122" y="203"/>
                  </a:lnTo>
                  <a:lnTo>
                    <a:pt x="113" y="206"/>
                  </a:lnTo>
                  <a:lnTo>
                    <a:pt x="102" y="206"/>
                  </a:lnTo>
                  <a:lnTo>
                    <a:pt x="102" y="206"/>
                  </a:lnTo>
                  <a:close/>
                  <a:moveTo>
                    <a:pt x="102" y="50"/>
                  </a:moveTo>
                  <a:lnTo>
                    <a:pt x="102" y="50"/>
                  </a:lnTo>
                  <a:lnTo>
                    <a:pt x="92" y="51"/>
                  </a:lnTo>
                  <a:lnTo>
                    <a:pt x="82" y="55"/>
                  </a:lnTo>
                  <a:lnTo>
                    <a:pt x="73" y="60"/>
                  </a:lnTo>
                  <a:lnTo>
                    <a:pt x="65" y="66"/>
                  </a:lnTo>
                  <a:lnTo>
                    <a:pt x="65" y="66"/>
                  </a:lnTo>
                  <a:lnTo>
                    <a:pt x="58" y="74"/>
                  </a:lnTo>
                  <a:lnTo>
                    <a:pt x="54" y="83"/>
                  </a:lnTo>
                  <a:lnTo>
                    <a:pt x="51" y="93"/>
                  </a:lnTo>
                  <a:lnTo>
                    <a:pt x="50" y="104"/>
                  </a:lnTo>
                  <a:lnTo>
                    <a:pt x="50" y="104"/>
                  </a:lnTo>
                  <a:lnTo>
                    <a:pt x="51" y="113"/>
                  </a:lnTo>
                  <a:lnTo>
                    <a:pt x="54" y="124"/>
                  </a:lnTo>
                  <a:lnTo>
                    <a:pt x="58" y="132"/>
                  </a:lnTo>
                  <a:lnTo>
                    <a:pt x="65" y="140"/>
                  </a:lnTo>
                  <a:lnTo>
                    <a:pt x="65" y="140"/>
                  </a:lnTo>
                  <a:lnTo>
                    <a:pt x="73" y="146"/>
                  </a:lnTo>
                  <a:lnTo>
                    <a:pt x="82" y="152"/>
                  </a:lnTo>
                  <a:lnTo>
                    <a:pt x="92" y="155"/>
                  </a:lnTo>
                  <a:lnTo>
                    <a:pt x="102" y="156"/>
                  </a:lnTo>
                  <a:lnTo>
                    <a:pt x="102" y="156"/>
                  </a:lnTo>
                  <a:lnTo>
                    <a:pt x="113" y="155"/>
                  </a:lnTo>
                  <a:lnTo>
                    <a:pt x="122" y="152"/>
                  </a:lnTo>
                  <a:lnTo>
                    <a:pt x="132" y="146"/>
                  </a:lnTo>
                  <a:lnTo>
                    <a:pt x="139" y="140"/>
                  </a:lnTo>
                  <a:lnTo>
                    <a:pt x="139" y="140"/>
                  </a:lnTo>
                  <a:lnTo>
                    <a:pt x="146" y="132"/>
                  </a:lnTo>
                  <a:lnTo>
                    <a:pt x="151" y="123"/>
                  </a:lnTo>
                  <a:lnTo>
                    <a:pt x="154" y="113"/>
                  </a:lnTo>
                  <a:lnTo>
                    <a:pt x="154" y="104"/>
                  </a:lnTo>
                  <a:lnTo>
                    <a:pt x="154" y="93"/>
                  </a:lnTo>
                  <a:lnTo>
                    <a:pt x="151" y="83"/>
                  </a:lnTo>
                  <a:lnTo>
                    <a:pt x="146" y="74"/>
                  </a:lnTo>
                  <a:lnTo>
                    <a:pt x="139" y="66"/>
                  </a:lnTo>
                  <a:lnTo>
                    <a:pt x="139" y="66"/>
                  </a:lnTo>
                  <a:lnTo>
                    <a:pt x="132" y="60"/>
                  </a:lnTo>
                  <a:lnTo>
                    <a:pt x="122" y="55"/>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8" name="Freeform 92"/>
            <p:cNvSpPr/>
            <p:nvPr/>
          </p:nvSpPr>
          <p:spPr bwMode="auto">
            <a:xfrm>
              <a:off x="1903559" y="4550243"/>
              <a:ext cx="53841" cy="54896"/>
            </a:xfrm>
            <a:custGeom>
              <a:avLst/>
              <a:gdLst>
                <a:gd name="T0" fmla="*/ 22 w 154"/>
                <a:gd name="T1" fmla="*/ 133 h 156"/>
                <a:gd name="T2" fmla="*/ 12 w 154"/>
                <a:gd name="T3" fmla="*/ 120 h 156"/>
                <a:gd name="T4" fmla="*/ 5 w 154"/>
                <a:gd name="T5" fmla="*/ 107 h 156"/>
                <a:gd name="T6" fmla="*/ 1 w 154"/>
                <a:gd name="T7" fmla="*/ 93 h 156"/>
                <a:gd name="T8" fmla="*/ 0 w 154"/>
                <a:gd name="T9" fmla="*/ 77 h 156"/>
                <a:gd name="T10" fmla="*/ 1 w 154"/>
                <a:gd name="T11" fmla="*/ 63 h 156"/>
                <a:gd name="T12" fmla="*/ 5 w 154"/>
                <a:gd name="T13" fmla="*/ 49 h 156"/>
                <a:gd name="T14" fmla="*/ 12 w 154"/>
                <a:gd name="T15" fmla="*/ 34 h 156"/>
                <a:gd name="T16" fmla="*/ 22 w 154"/>
                <a:gd name="T17" fmla="*/ 23 h 156"/>
                <a:gd name="T18" fmla="*/ 28 w 154"/>
                <a:gd name="T19" fmla="*/ 18 h 156"/>
                <a:gd name="T20" fmla="*/ 41 w 154"/>
                <a:gd name="T21" fmla="*/ 10 h 156"/>
                <a:gd name="T22" fmla="*/ 54 w 154"/>
                <a:gd name="T23" fmla="*/ 4 h 156"/>
                <a:gd name="T24" fmla="*/ 70 w 154"/>
                <a:gd name="T25" fmla="*/ 0 h 156"/>
                <a:gd name="T26" fmla="*/ 84 w 154"/>
                <a:gd name="T27" fmla="*/ 0 h 156"/>
                <a:gd name="T28" fmla="*/ 100 w 154"/>
                <a:gd name="T29" fmla="*/ 4 h 156"/>
                <a:gd name="T30" fmla="*/ 113 w 154"/>
                <a:gd name="T31" fmla="*/ 10 h 156"/>
                <a:gd name="T32" fmla="*/ 126 w 154"/>
                <a:gd name="T33" fmla="*/ 18 h 156"/>
                <a:gd name="T34" fmla="*/ 132 w 154"/>
                <a:gd name="T35" fmla="*/ 23 h 156"/>
                <a:gd name="T36" fmla="*/ 142 w 154"/>
                <a:gd name="T37" fmla="*/ 34 h 156"/>
                <a:gd name="T38" fmla="*/ 149 w 154"/>
                <a:gd name="T39" fmla="*/ 49 h 156"/>
                <a:gd name="T40" fmla="*/ 153 w 154"/>
                <a:gd name="T41" fmla="*/ 63 h 156"/>
                <a:gd name="T42" fmla="*/ 154 w 154"/>
                <a:gd name="T43" fmla="*/ 77 h 156"/>
                <a:gd name="T44" fmla="*/ 153 w 154"/>
                <a:gd name="T45" fmla="*/ 93 h 156"/>
                <a:gd name="T46" fmla="*/ 149 w 154"/>
                <a:gd name="T47" fmla="*/ 107 h 156"/>
                <a:gd name="T48" fmla="*/ 142 w 154"/>
                <a:gd name="T49" fmla="*/ 120 h 156"/>
                <a:gd name="T50" fmla="*/ 132 w 154"/>
                <a:gd name="T51" fmla="*/ 133 h 156"/>
                <a:gd name="T52" fmla="*/ 126 w 154"/>
                <a:gd name="T53" fmla="*/ 138 h 156"/>
                <a:gd name="T54" fmla="*/ 113 w 154"/>
                <a:gd name="T55" fmla="*/ 146 h 156"/>
                <a:gd name="T56" fmla="*/ 100 w 154"/>
                <a:gd name="T57" fmla="*/ 152 h 156"/>
                <a:gd name="T58" fmla="*/ 84 w 154"/>
                <a:gd name="T59" fmla="*/ 154 h 156"/>
                <a:gd name="T60" fmla="*/ 70 w 154"/>
                <a:gd name="T61" fmla="*/ 154 h 156"/>
                <a:gd name="T62" fmla="*/ 54 w 154"/>
                <a:gd name="T63" fmla="*/ 152 h 156"/>
                <a:gd name="T64" fmla="*/ 41 w 154"/>
                <a:gd name="T65" fmla="*/ 146 h 156"/>
                <a:gd name="T66" fmla="*/ 28 w 154"/>
                <a:gd name="T67" fmla="*/ 138 h 156"/>
                <a:gd name="T68" fmla="*/ 22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2" y="133"/>
                  </a:moveTo>
                  <a:lnTo>
                    <a:pt x="22" y="133"/>
                  </a:lnTo>
                  <a:lnTo>
                    <a:pt x="16" y="127"/>
                  </a:lnTo>
                  <a:lnTo>
                    <a:pt x="12" y="120"/>
                  </a:lnTo>
                  <a:lnTo>
                    <a:pt x="8" y="114"/>
                  </a:lnTo>
                  <a:lnTo>
                    <a:pt x="5" y="107"/>
                  </a:lnTo>
                  <a:lnTo>
                    <a:pt x="2" y="100"/>
                  </a:lnTo>
                  <a:lnTo>
                    <a:pt x="1" y="93"/>
                  </a:lnTo>
                  <a:lnTo>
                    <a:pt x="0" y="86"/>
                  </a:lnTo>
                  <a:lnTo>
                    <a:pt x="0" y="77"/>
                  </a:lnTo>
                  <a:lnTo>
                    <a:pt x="0" y="70"/>
                  </a:lnTo>
                  <a:lnTo>
                    <a:pt x="1" y="63"/>
                  </a:lnTo>
                  <a:lnTo>
                    <a:pt x="2" y="56"/>
                  </a:lnTo>
                  <a:lnTo>
                    <a:pt x="5" y="49"/>
                  </a:lnTo>
                  <a:lnTo>
                    <a:pt x="8" y="42"/>
                  </a:lnTo>
                  <a:lnTo>
                    <a:pt x="12" y="34"/>
                  </a:lnTo>
                  <a:lnTo>
                    <a:pt x="16" y="29"/>
                  </a:lnTo>
                  <a:lnTo>
                    <a:pt x="22" y="23"/>
                  </a:lnTo>
                  <a:lnTo>
                    <a:pt x="22" y="23"/>
                  </a:lnTo>
                  <a:lnTo>
                    <a:pt x="28" y="18"/>
                  </a:lnTo>
                  <a:lnTo>
                    <a:pt x="34" y="13"/>
                  </a:lnTo>
                  <a:lnTo>
                    <a:pt x="41" y="10"/>
                  </a:lnTo>
                  <a:lnTo>
                    <a:pt x="47" y="6"/>
                  </a:lnTo>
                  <a:lnTo>
                    <a:pt x="54" y="4"/>
                  </a:lnTo>
                  <a:lnTo>
                    <a:pt x="63" y="1"/>
                  </a:lnTo>
                  <a:lnTo>
                    <a:pt x="70" y="0"/>
                  </a:lnTo>
                  <a:lnTo>
                    <a:pt x="77" y="0"/>
                  </a:lnTo>
                  <a:lnTo>
                    <a:pt x="84" y="0"/>
                  </a:lnTo>
                  <a:lnTo>
                    <a:pt x="91" y="1"/>
                  </a:lnTo>
                  <a:lnTo>
                    <a:pt x="100" y="4"/>
                  </a:lnTo>
                  <a:lnTo>
                    <a:pt x="107" y="6"/>
                  </a:lnTo>
                  <a:lnTo>
                    <a:pt x="113" y="10"/>
                  </a:lnTo>
                  <a:lnTo>
                    <a:pt x="120" y="13"/>
                  </a:lnTo>
                  <a:lnTo>
                    <a:pt x="126" y="18"/>
                  </a:lnTo>
                  <a:lnTo>
                    <a:pt x="132" y="23"/>
                  </a:lnTo>
                  <a:lnTo>
                    <a:pt x="132" y="23"/>
                  </a:lnTo>
                  <a:lnTo>
                    <a:pt x="137" y="29"/>
                  </a:lnTo>
                  <a:lnTo>
                    <a:pt x="142" y="34"/>
                  </a:lnTo>
                  <a:lnTo>
                    <a:pt x="146" y="42"/>
                  </a:lnTo>
                  <a:lnTo>
                    <a:pt x="149" y="49"/>
                  </a:lnTo>
                  <a:lnTo>
                    <a:pt x="152" y="56"/>
                  </a:lnTo>
                  <a:lnTo>
                    <a:pt x="153" y="63"/>
                  </a:lnTo>
                  <a:lnTo>
                    <a:pt x="154" y="70"/>
                  </a:lnTo>
                  <a:lnTo>
                    <a:pt x="154" y="77"/>
                  </a:lnTo>
                  <a:lnTo>
                    <a:pt x="154" y="86"/>
                  </a:lnTo>
                  <a:lnTo>
                    <a:pt x="153" y="93"/>
                  </a:lnTo>
                  <a:lnTo>
                    <a:pt x="152" y="100"/>
                  </a:lnTo>
                  <a:lnTo>
                    <a:pt x="149" y="107"/>
                  </a:lnTo>
                  <a:lnTo>
                    <a:pt x="146" y="114"/>
                  </a:lnTo>
                  <a:lnTo>
                    <a:pt x="142" y="120"/>
                  </a:lnTo>
                  <a:lnTo>
                    <a:pt x="137" y="127"/>
                  </a:lnTo>
                  <a:lnTo>
                    <a:pt x="132" y="133"/>
                  </a:lnTo>
                  <a:lnTo>
                    <a:pt x="132" y="133"/>
                  </a:lnTo>
                  <a:lnTo>
                    <a:pt x="126" y="138"/>
                  </a:lnTo>
                  <a:lnTo>
                    <a:pt x="120" y="143"/>
                  </a:lnTo>
                  <a:lnTo>
                    <a:pt x="113" y="146"/>
                  </a:lnTo>
                  <a:lnTo>
                    <a:pt x="107" y="150"/>
                  </a:lnTo>
                  <a:lnTo>
                    <a:pt x="100" y="152"/>
                  </a:lnTo>
                  <a:lnTo>
                    <a:pt x="91" y="154"/>
                  </a:lnTo>
                  <a:lnTo>
                    <a:pt x="84" y="154"/>
                  </a:lnTo>
                  <a:lnTo>
                    <a:pt x="77" y="156"/>
                  </a:lnTo>
                  <a:lnTo>
                    <a:pt x="70" y="154"/>
                  </a:lnTo>
                  <a:lnTo>
                    <a:pt x="63" y="154"/>
                  </a:lnTo>
                  <a:lnTo>
                    <a:pt x="54" y="152"/>
                  </a:lnTo>
                  <a:lnTo>
                    <a:pt x="47" y="150"/>
                  </a:lnTo>
                  <a:lnTo>
                    <a:pt x="41" y="146"/>
                  </a:lnTo>
                  <a:lnTo>
                    <a:pt x="34" y="143"/>
                  </a:lnTo>
                  <a:lnTo>
                    <a:pt x="28" y="138"/>
                  </a:lnTo>
                  <a:lnTo>
                    <a:pt x="22" y="133"/>
                  </a:lnTo>
                  <a:lnTo>
                    <a:pt x="22" y="133"/>
                  </a:lnTo>
                  <a:close/>
                </a:path>
              </a:pathLst>
            </a:custGeom>
            <a:solidFill>
              <a:srgbClr val="EE3C30"/>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9" name="Freeform 93"/>
            <p:cNvSpPr>
              <a:spLocks noEditPoints="1"/>
            </p:cNvSpPr>
            <p:nvPr/>
          </p:nvSpPr>
          <p:spPr bwMode="auto">
            <a:xfrm>
              <a:off x="1894058" y="4540742"/>
              <a:ext cx="71787" cy="72843"/>
            </a:xfrm>
            <a:custGeom>
              <a:avLst/>
              <a:gdLst>
                <a:gd name="T0" fmla="*/ 102 w 204"/>
                <a:gd name="T1" fmla="*/ 206 h 206"/>
                <a:gd name="T2" fmla="*/ 82 w 204"/>
                <a:gd name="T3" fmla="*/ 203 h 206"/>
                <a:gd name="T4" fmla="*/ 63 w 204"/>
                <a:gd name="T5" fmla="*/ 197 h 206"/>
                <a:gd name="T6" fmla="*/ 45 w 204"/>
                <a:gd name="T7" fmla="*/ 188 h 206"/>
                <a:gd name="T8" fmla="*/ 30 w 204"/>
                <a:gd name="T9" fmla="*/ 175 h 206"/>
                <a:gd name="T10" fmla="*/ 22 w 204"/>
                <a:gd name="T11" fmla="*/ 168 h 206"/>
                <a:gd name="T12" fmla="*/ 12 w 204"/>
                <a:gd name="T13" fmla="*/ 151 h 206"/>
                <a:gd name="T14" fmla="*/ 3 w 204"/>
                <a:gd name="T15" fmla="*/ 132 h 206"/>
                <a:gd name="T16" fmla="*/ 0 w 204"/>
                <a:gd name="T17" fmla="*/ 113 h 206"/>
                <a:gd name="T18" fmla="*/ 0 w 204"/>
                <a:gd name="T19" fmla="*/ 93 h 206"/>
                <a:gd name="T20" fmla="*/ 3 w 204"/>
                <a:gd name="T21" fmla="*/ 74 h 206"/>
                <a:gd name="T22" fmla="*/ 12 w 204"/>
                <a:gd name="T23" fmla="*/ 55 h 206"/>
                <a:gd name="T24" fmla="*/ 22 w 204"/>
                <a:gd name="T25" fmla="*/ 38 h 206"/>
                <a:gd name="T26" fmla="*/ 30 w 204"/>
                <a:gd name="T27" fmla="*/ 30 h 206"/>
                <a:gd name="T28" fmla="*/ 45 w 204"/>
                <a:gd name="T29" fmla="*/ 18 h 206"/>
                <a:gd name="T30" fmla="*/ 63 w 204"/>
                <a:gd name="T31" fmla="*/ 8 h 206"/>
                <a:gd name="T32" fmla="*/ 82 w 204"/>
                <a:gd name="T33" fmla="*/ 2 h 206"/>
                <a:gd name="T34" fmla="*/ 102 w 204"/>
                <a:gd name="T35" fmla="*/ 0 h 206"/>
                <a:gd name="T36" fmla="*/ 113 w 204"/>
                <a:gd name="T37" fmla="*/ 0 h 206"/>
                <a:gd name="T38" fmla="*/ 132 w 204"/>
                <a:gd name="T39" fmla="*/ 5 h 206"/>
                <a:gd name="T40" fmla="*/ 151 w 204"/>
                <a:gd name="T41" fmla="*/ 12 h 206"/>
                <a:gd name="T42" fmla="*/ 167 w 204"/>
                <a:gd name="T43" fmla="*/ 24 h 206"/>
                <a:gd name="T44" fmla="*/ 174 w 204"/>
                <a:gd name="T45" fmla="*/ 30 h 206"/>
                <a:gd name="T46" fmla="*/ 187 w 204"/>
                <a:gd name="T47" fmla="*/ 46 h 206"/>
                <a:gd name="T48" fmla="*/ 197 w 204"/>
                <a:gd name="T49" fmla="*/ 64 h 206"/>
                <a:gd name="T50" fmla="*/ 203 w 204"/>
                <a:gd name="T51" fmla="*/ 83 h 206"/>
                <a:gd name="T52" fmla="*/ 204 w 204"/>
                <a:gd name="T53" fmla="*/ 102 h 206"/>
                <a:gd name="T54" fmla="*/ 203 w 204"/>
                <a:gd name="T55" fmla="*/ 122 h 206"/>
                <a:gd name="T56" fmla="*/ 197 w 204"/>
                <a:gd name="T57" fmla="*/ 141 h 206"/>
                <a:gd name="T58" fmla="*/ 187 w 204"/>
                <a:gd name="T59" fmla="*/ 159 h 206"/>
                <a:gd name="T60" fmla="*/ 174 w 204"/>
                <a:gd name="T61" fmla="*/ 175 h 206"/>
                <a:gd name="T62" fmla="*/ 167 w 204"/>
                <a:gd name="T63" fmla="*/ 182 h 206"/>
                <a:gd name="T64" fmla="*/ 151 w 204"/>
                <a:gd name="T65" fmla="*/ 194 h 206"/>
                <a:gd name="T66" fmla="*/ 132 w 204"/>
                <a:gd name="T67" fmla="*/ 201 h 206"/>
                <a:gd name="T68" fmla="*/ 113 w 204"/>
                <a:gd name="T69" fmla="*/ 204 h 206"/>
                <a:gd name="T70" fmla="*/ 102 w 204"/>
                <a:gd name="T71" fmla="*/ 206 h 206"/>
                <a:gd name="T72" fmla="*/ 102 w 204"/>
                <a:gd name="T73" fmla="*/ 50 h 206"/>
                <a:gd name="T74" fmla="*/ 82 w 204"/>
                <a:gd name="T75" fmla="*/ 54 h 206"/>
                <a:gd name="T76" fmla="*/ 65 w 204"/>
                <a:gd name="T77" fmla="*/ 65 h 206"/>
                <a:gd name="T78" fmla="*/ 58 w 204"/>
                <a:gd name="T79" fmla="*/ 74 h 206"/>
                <a:gd name="T80" fmla="*/ 51 w 204"/>
                <a:gd name="T81" fmla="*/ 93 h 206"/>
                <a:gd name="T82" fmla="*/ 51 w 204"/>
                <a:gd name="T83" fmla="*/ 113 h 206"/>
                <a:gd name="T84" fmla="*/ 58 w 204"/>
                <a:gd name="T85" fmla="*/ 132 h 206"/>
                <a:gd name="T86" fmla="*/ 65 w 204"/>
                <a:gd name="T87" fmla="*/ 140 h 206"/>
                <a:gd name="T88" fmla="*/ 82 w 204"/>
                <a:gd name="T89" fmla="*/ 151 h 206"/>
                <a:gd name="T90" fmla="*/ 102 w 204"/>
                <a:gd name="T91" fmla="*/ 156 h 206"/>
                <a:gd name="T92" fmla="*/ 113 w 204"/>
                <a:gd name="T93" fmla="*/ 154 h 206"/>
                <a:gd name="T94" fmla="*/ 132 w 204"/>
                <a:gd name="T95" fmla="*/ 146 h 206"/>
                <a:gd name="T96" fmla="*/ 139 w 204"/>
                <a:gd name="T97" fmla="*/ 140 h 206"/>
                <a:gd name="T98" fmla="*/ 151 w 204"/>
                <a:gd name="T99" fmla="*/ 122 h 206"/>
                <a:gd name="T100" fmla="*/ 154 w 204"/>
                <a:gd name="T101" fmla="*/ 102 h 206"/>
                <a:gd name="T102" fmla="*/ 151 w 204"/>
                <a:gd name="T103" fmla="*/ 83 h 206"/>
                <a:gd name="T104" fmla="*/ 139 w 204"/>
                <a:gd name="T105" fmla="*/ 65 h 206"/>
                <a:gd name="T106" fmla="*/ 132 w 204"/>
                <a:gd name="T107" fmla="*/ 59 h 206"/>
                <a:gd name="T108" fmla="*/ 113 w 204"/>
                <a:gd name="T109" fmla="*/ 51 h 206"/>
                <a:gd name="T110" fmla="*/ 102 w 204"/>
                <a:gd name="T111"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6">
                  <a:moveTo>
                    <a:pt x="102" y="206"/>
                  </a:moveTo>
                  <a:lnTo>
                    <a:pt x="102" y="206"/>
                  </a:lnTo>
                  <a:lnTo>
                    <a:pt x="91" y="204"/>
                  </a:lnTo>
                  <a:lnTo>
                    <a:pt x="82" y="203"/>
                  </a:lnTo>
                  <a:lnTo>
                    <a:pt x="72" y="201"/>
                  </a:lnTo>
                  <a:lnTo>
                    <a:pt x="63" y="197"/>
                  </a:lnTo>
                  <a:lnTo>
                    <a:pt x="53" y="194"/>
                  </a:lnTo>
                  <a:lnTo>
                    <a:pt x="45" y="188"/>
                  </a:lnTo>
                  <a:lnTo>
                    <a:pt x="37" y="182"/>
                  </a:lnTo>
                  <a:lnTo>
                    <a:pt x="30" y="175"/>
                  </a:lnTo>
                  <a:lnTo>
                    <a:pt x="30" y="175"/>
                  </a:lnTo>
                  <a:lnTo>
                    <a:pt x="22" y="168"/>
                  </a:lnTo>
                  <a:lnTo>
                    <a:pt x="16" y="159"/>
                  </a:lnTo>
                  <a:lnTo>
                    <a:pt x="12" y="151"/>
                  </a:lnTo>
                  <a:lnTo>
                    <a:pt x="7" y="141"/>
                  </a:lnTo>
                  <a:lnTo>
                    <a:pt x="3" y="132"/>
                  </a:lnTo>
                  <a:lnTo>
                    <a:pt x="1" y="122"/>
                  </a:lnTo>
                  <a:lnTo>
                    <a:pt x="0" y="113"/>
                  </a:lnTo>
                  <a:lnTo>
                    <a:pt x="0" y="102"/>
                  </a:lnTo>
                  <a:lnTo>
                    <a:pt x="0" y="93"/>
                  </a:lnTo>
                  <a:lnTo>
                    <a:pt x="1" y="83"/>
                  </a:lnTo>
                  <a:lnTo>
                    <a:pt x="3" y="74"/>
                  </a:lnTo>
                  <a:lnTo>
                    <a:pt x="7" y="64"/>
                  </a:lnTo>
                  <a:lnTo>
                    <a:pt x="12" y="55"/>
                  </a:lnTo>
                  <a:lnTo>
                    <a:pt x="16" y="46"/>
                  </a:lnTo>
                  <a:lnTo>
                    <a:pt x="22" y="38"/>
                  </a:lnTo>
                  <a:lnTo>
                    <a:pt x="30" y="30"/>
                  </a:lnTo>
                  <a:lnTo>
                    <a:pt x="30" y="30"/>
                  </a:lnTo>
                  <a:lnTo>
                    <a:pt x="37" y="24"/>
                  </a:lnTo>
                  <a:lnTo>
                    <a:pt x="45" y="18"/>
                  </a:lnTo>
                  <a:lnTo>
                    <a:pt x="53" y="12"/>
                  </a:lnTo>
                  <a:lnTo>
                    <a:pt x="63" y="8"/>
                  </a:lnTo>
                  <a:lnTo>
                    <a:pt x="72" y="5"/>
                  </a:lnTo>
                  <a:lnTo>
                    <a:pt x="82" y="2"/>
                  </a:lnTo>
                  <a:lnTo>
                    <a:pt x="91" y="0"/>
                  </a:lnTo>
                  <a:lnTo>
                    <a:pt x="102" y="0"/>
                  </a:lnTo>
                  <a:lnTo>
                    <a:pt x="102" y="0"/>
                  </a:lnTo>
                  <a:lnTo>
                    <a:pt x="113" y="0"/>
                  </a:lnTo>
                  <a:lnTo>
                    <a:pt x="122" y="2"/>
                  </a:lnTo>
                  <a:lnTo>
                    <a:pt x="132" y="5"/>
                  </a:lnTo>
                  <a:lnTo>
                    <a:pt x="141" y="8"/>
                  </a:lnTo>
                  <a:lnTo>
                    <a:pt x="151" y="12"/>
                  </a:lnTo>
                  <a:lnTo>
                    <a:pt x="159" y="18"/>
                  </a:lnTo>
                  <a:lnTo>
                    <a:pt x="167" y="24"/>
                  </a:lnTo>
                  <a:lnTo>
                    <a:pt x="174" y="30"/>
                  </a:lnTo>
                  <a:lnTo>
                    <a:pt x="174" y="30"/>
                  </a:lnTo>
                  <a:lnTo>
                    <a:pt x="181" y="38"/>
                  </a:lnTo>
                  <a:lnTo>
                    <a:pt x="187" y="46"/>
                  </a:lnTo>
                  <a:lnTo>
                    <a:pt x="192" y="55"/>
                  </a:lnTo>
                  <a:lnTo>
                    <a:pt x="197" y="64"/>
                  </a:lnTo>
                  <a:lnTo>
                    <a:pt x="200" y="74"/>
                  </a:lnTo>
                  <a:lnTo>
                    <a:pt x="203" y="83"/>
                  </a:lnTo>
                  <a:lnTo>
                    <a:pt x="204" y="93"/>
                  </a:lnTo>
                  <a:lnTo>
                    <a:pt x="204" y="102"/>
                  </a:lnTo>
                  <a:lnTo>
                    <a:pt x="204" y="113"/>
                  </a:lnTo>
                  <a:lnTo>
                    <a:pt x="203" y="122"/>
                  </a:lnTo>
                  <a:lnTo>
                    <a:pt x="200" y="132"/>
                  </a:lnTo>
                  <a:lnTo>
                    <a:pt x="197" y="141"/>
                  </a:lnTo>
                  <a:lnTo>
                    <a:pt x="192" y="151"/>
                  </a:lnTo>
                  <a:lnTo>
                    <a:pt x="187" y="159"/>
                  </a:lnTo>
                  <a:lnTo>
                    <a:pt x="181" y="168"/>
                  </a:lnTo>
                  <a:lnTo>
                    <a:pt x="174" y="175"/>
                  </a:lnTo>
                  <a:lnTo>
                    <a:pt x="174" y="175"/>
                  </a:lnTo>
                  <a:lnTo>
                    <a:pt x="167" y="182"/>
                  </a:lnTo>
                  <a:lnTo>
                    <a:pt x="159" y="188"/>
                  </a:lnTo>
                  <a:lnTo>
                    <a:pt x="151" y="194"/>
                  </a:lnTo>
                  <a:lnTo>
                    <a:pt x="141" y="197"/>
                  </a:lnTo>
                  <a:lnTo>
                    <a:pt x="132" y="201"/>
                  </a:lnTo>
                  <a:lnTo>
                    <a:pt x="122" y="203"/>
                  </a:lnTo>
                  <a:lnTo>
                    <a:pt x="113" y="204"/>
                  </a:lnTo>
                  <a:lnTo>
                    <a:pt x="102" y="206"/>
                  </a:lnTo>
                  <a:lnTo>
                    <a:pt x="102" y="206"/>
                  </a:lnTo>
                  <a:close/>
                  <a:moveTo>
                    <a:pt x="102" y="50"/>
                  </a:moveTo>
                  <a:lnTo>
                    <a:pt x="102" y="50"/>
                  </a:lnTo>
                  <a:lnTo>
                    <a:pt x="91" y="51"/>
                  </a:lnTo>
                  <a:lnTo>
                    <a:pt x="82" y="54"/>
                  </a:lnTo>
                  <a:lnTo>
                    <a:pt x="72" y="59"/>
                  </a:lnTo>
                  <a:lnTo>
                    <a:pt x="65" y="65"/>
                  </a:lnTo>
                  <a:lnTo>
                    <a:pt x="65" y="65"/>
                  </a:lnTo>
                  <a:lnTo>
                    <a:pt x="58" y="74"/>
                  </a:lnTo>
                  <a:lnTo>
                    <a:pt x="53" y="83"/>
                  </a:lnTo>
                  <a:lnTo>
                    <a:pt x="51" y="93"/>
                  </a:lnTo>
                  <a:lnTo>
                    <a:pt x="50" y="102"/>
                  </a:lnTo>
                  <a:lnTo>
                    <a:pt x="51" y="113"/>
                  </a:lnTo>
                  <a:lnTo>
                    <a:pt x="53" y="122"/>
                  </a:lnTo>
                  <a:lnTo>
                    <a:pt x="58" y="132"/>
                  </a:lnTo>
                  <a:lnTo>
                    <a:pt x="65" y="140"/>
                  </a:lnTo>
                  <a:lnTo>
                    <a:pt x="65" y="140"/>
                  </a:lnTo>
                  <a:lnTo>
                    <a:pt x="72" y="146"/>
                  </a:lnTo>
                  <a:lnTo>
                    <a:pt x="82" y="151"/>
                  </a:lnTo>
                  <a:lnTo>
                    <a:pt x="91" y="154"/>
                  </a:lnTo>
                  <a:lnTo>
                    <a:pt x="102" y="156"/>
                  </a:lnTo>
                  <a:lnTo>
                    <a:pt x="102" y="156"/>
                  </a:lnTo>
                  <a:lnTo>
                    <a:pt x="113" y="154"/>
                  </a:lnTo>
                  <a:lnTo>
                    <a:pt x="122" y="151"/>
                  </a:lnTo>
                  <a:lnTo>
                    <a:pt x="132" y="146"/>
                  </a:lnTo>
                  <a:lnTo>
                    <a:pt x="139" y="140"/>
                  </a:lnTo>
                  <a:lnTo>
                    <a:pt x="139" y="140"/>
                  </a:lnTo>
                  <a:lnTo>
                    <a:pt x="146" y="132"/>
                  </a:lnTo>
                  <a:lnTo>
                    <a:pt x="151" y="122"/>
                  </a:lnTo>
                  <a:lnTo>
                    <a:pt x="153" y="113"/>
                  </a:lnTo>
                  <a:lnTo>
                    <a:pt x="154" y="102"/>
                  </a:lnTo>
                  <a:lnTo>
                    <a:pt x="153" y="93"/>
                  </a:lnTo>
                  <a:lnTo>
                    <a:pt x="151" y="83"/>
                  </a:lnTo>
                  <a:lnTo>
                    <a:pt x="146" y="74"/>
                  </a:lnTo>
                  <a:lnTo>
                    <a:pt x="139" y="65"/>
                  </a:lnTo>
                  <a:lnTo>
                    <a:pt x="139" y="65"/>
                  </a:lnTo>
                  <a:lnTo>
                    <a:pt x="132" y="59"/>
                  </a:lnTo>
                  <a:lnTo>
                    <a:pt x="122" y="54"/>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0" name="Freeform 94"/>
            <p:cNvSpPr/>
            <p:nvPr/>
          </p:nvSpPr>
          <p:spPr bwMode="auto">
            <a:xfrm>
              <a:off x="2019685" y="4446785"/>
              <a:ext cx="62286" cy="31671"/>
            </a:xfrm>
            <a:custGeom>
              <a:avLst/>
              <a:gdLst>
                <a:gd name="T0" fmla="*/ 0 w 176"/>
                <a:gd name="T1" fmla="*/ 90 h 90"/>
                <a:gd name="T2" fmla="*/ 176 w 176"/>
                <a:gd name="T3" fmla="*/ 0 h 90"/>
                <a:gd name="T4" fmla="*/ 0 w 176"/>
                <a:gd name="T5" fmla="*/ 90 h 90"/>
              </a:gdLst>
              <a:ahLst/>
              <a:cxnLst>
                <a:cxn ang="0">
                  <a:pos x="T0" y="T1"/>
                </a:cxn>
                <a:cxn ang="0">
                  <a:pos x="T2" y="T3"/>
                </a:cxn>
                <a:cxn ang="0">
                  <a:pos x="T4" y="T5"/>
                </a:cxn>
              </a:cxnLst>
              <a:rect l="0" t="0" r="r" b="b"/>
              <a:pathLst>
                <a:path w="176" h="90">
                  <a:moveTo>
                    <a:pt x="0" y="90"/>
                  </a:moveTo>
                  <a:lnTo>
                    <a:pt x="176" y="0"/>
                  </a:lnTo>
                  <a:lnTo>
                    <a:pt x="0" y="9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1" name="Line 95"/>
            <p:cNvSpPr>
              <a:spLocks noChangeShapeType="1"/>
            </p:cNvSpPr>
            <p:nvPr/>
          </p:nvSpPr>
          <p:spPr bwMode="auto">
            <a:xfrm flipV="1">
              <a:off x="2019685" y="4446785"/>
              <a:ext cx="62286" cy="3167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2" name="Freeform 96"/>
            <p:cNvSpPr/>
            <p:nvPr/>
          </p:nvSpPr>
          <p:spPr bwMode="auto">
            <a:xfrm>
              <a:off x="2015462" y="4439395"/>
              <a:ext cx="70732" cy="47507"/>
            </a:xfrm>
            <a:custGeom>
              <a:avLst/>
              <a:gdLst>
                <a:gd name="T0" fmla="*/ 24 w 200"/>
                <a:gd name="T1" fmla="*/ 135 h 135"/>
                <a:gd name="T2" fmla="*/ 0 w 200"/>
                <a:gd name="T3" fmla="*/ 91 h 135"/>
                <a:gd name="T4" fmla="*/ 176 w 200"/>
                <a:gd name="T5" fmla="*/ 0 h 135"/>
                <a:gd name="T6" fmla="*/ 200 w 200"/>
                <a:gd name="T7" fmla="*/ 44 h 135"/>
                <a:gd name="T8" fmla="*/ 24 w 200"/>
                <a:gd name="T9" fmla="*/ 135 h 135"/>
              </a:gdLst>
              <a:ahLst/>
              <a:cxnLst>
                <a:cxn ang="0">
                  <a:pos x="T0" y="T1"/>
                </a:cxn>
                <a:cxn ang="0">
                  <a:pos x="T2" y="T3"/>
                </a:cxn>
                <a:cxn ang="0">
                  <a:pos x="T4" y="T5"/>
                </a:cxn>
                <a:cxn ang="0">
                  <a:pos x="T6" y="T7"/>
                </a:cxn>
                <a:cxn ang="0">
                  <a:pos x="T8" y="T9"/>
                </a:cxn>
              </a:cxnLst>
              <a:rect l="0" t="0" r="r" b="b"/>
              <a:pathLst>
                <a:path w="200" h="135">
                  <a:moveTo>
                    <a:pt x="24" y="135"/>
                  </a:moveTo>
                  <a:lnTo>
                    <a:pt x="0" y="91"/>
                  </a:lnTo>
                  <a:lnTo>
                    <a:pt x="176" y="0"/>
                  </a:lnTo>
                  <a:lnTo>
                    <a:pt x="200" y="44"/>
                  </a:lnTo>
                  <a:lnTo>
                    <a:pt x="24" y="1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3" name="Freeform 97"/>
            <p:cNvSpPr/>
            <p:nvPr/>
          </p:nvSpPr>
          <p:spPr bwMode="auto">
            <a:xfrm>
              <a:off x="1950010" y="4512238"/>
              <a:ext cx="29559" cy="45395"/>
            </a:xfrm>
            <a:custGeom>
              <a:avLst/>
              <a:gdLst>
                <a:gd name="T0" fmla="*/ 0 w 86"/>
                <a:gd name="T1" fmla="*/ 129 h 129"/>
                <a:gd name="T2" fmla="*/ 86 w 86"/>
                <a:gd name="T3" fmla="*/ 0 h 129"/>
                <a:gd name="T4" fmla="*/ 0 w 86"/>
                <a:gd name="T5" fmla="*/ 129 h 129"/>
              </a:gdLst>
              <a:ahLst/>
              <a:cxnLst>
                <a:cxn ang="0">
                  <a:pos x="T0" y="T1"/>
                </a:cxn>
                <a:cxn ang="0">
                  <a:pos x="T2" y="T3"/>
                </a:cxn>
                <a:cxn ang="0">
                  <a:pos x="T4" y="T5"/>
                </a:cxn>
              </a:cxnLst>
              <a:rect l="0" t="0" r="r" b="b"/>
              <a:pathLst>
                <a:path w="86" h="129">
                  <a:moveTo>
                    <a:pt x="0" y="129"/>
                  </a:moveTo>
                  <a:lnTo>
                    <a:pt x="86" y="0"/>
                  </a:lnTo>
                  <a:lnTo>
                    <a:pt x="0" y="129"/>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4" name="Line 98"/>
            <p:cNvSpPr>
              <a:spLocks noChangeShapeType="1"/>
            </p:cNvSpPr>
            <p:nvPr/>
          </p:nvSpPr>
          <p:spPr bwMode="auto">
            <a:xfrm flipV="1">
              <a:off x="1950010" y="4512238"/>
              <a:ext cx="29559" cy="4539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5" name="Freeform 99"/>
            <p:cNvSpPr/>
            <p:nvPr/>
          </p:nvSpPr>
          <p:spPr bwMode="auto">
            <a:xfrm>
              <a:off x="1942619" y="4508016"/>
              <a:ext cx="45395" cy="54896"/>
            </a:xfrm>
            <a:custGeom>
              <a:avLst/>
              <a:gdLst>
                <a:gd name="T0" fmla="*/ 42 w 129"/>
                <a:gd name="T1" fmla="*/ 157 h 157"/>
                <a:gd name="T2" fmla="*/ 0 w 129"/>
                <a:gd name="T3" fmla="*/ 128 h 157"/>
                <a:gd name="T4" fmla="*/ 87 w 129"/>
                <a:gd name="T5" fmla="*/ 0 h 157"/>
                <a:gd name="T6" fmla="*/ 129 w 129"/>
                <a:gd name="T7" fmla="*/ 29 h 157"/>
                <a:gd name="T8" fmla="*/ 42 w 129"/>
                <a:gd name="T9" fmla="*/ 157 h 157"/>
              </a:gdLst>
              <a:ahLst/>
              <a:cxnLst>
                <a:cxn ang="0">
                  <a:pos x="T0" y="T1"/>
                </a:cxn>
                <a:cxn ang="0">
                  <a:pos x="T2" y="T3"/>
                </a:cxn>
                <a:cxn ang="0">
                  <a:pos x="T4" y="T5"/>
                </a:cxn>
                <a:cxn ang="0">
                  <a:pos x="T6" y="T7"/>
                </a:cxn>
                <a:cxn ang="0">
                  <a:pos x="T8" y="T9"/>
                </a:cxn>
              </a:cxnLst>
              <a:rect l="0" t="0" r="r" b="b"/>
              <a:pathLst>
                <a:path w="129" h="157">
                  <a:moveTo>
                    <a:pt x="42" y="157"/>
                  </a:moveTo>
                  <a:lnTo>
                    <a:pt x="0" y="128"/>
                  </a:lnTo>
                  <a:lnTo>
                    <a:pt x="87" y="0"/>
                  </a:lnTo>
                  <a:lnTo>
                    <a:pt x="129" y="29"/>
                  </a:lnTo>
                  <a:lnTo>
                    <a:pt x="42" y="15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6" name="Freeform 100"/>
            <p:cNvSpPr/>
            <p:nvPr/>
          </p:nvSpPr>
          <p:spPr bwMode="auto">
            <a:xfrm>
              <a:off x="1885612" y="4401390"/>
              <a:ext cx="89734" cy="68620"/>
            </a:xfrm>
            <a:custGeom>
              <a:avLst/>
              <a:gdLst>
                <a:gd name="T0" fmla="*/ 256 w 256"/>
                <a:gd name="T1" fmla="*/ 195 h 195"/>
                <a:gd name="T2" fmla="*/ 0 w 256"/>
                <a:gd name="T3" fmla="*/ 0 h 195"/>
                <a:gd name="T4" fmla="*/ 256 w 256"/>
                <a:gd name="T5" fmla="*/ 195 h 195"/>
              </a:gdLst>
              <a:ahLst/>
              <a:cxnLst>
                <a:cxn ang="0">
                  <a:pos x="T0" y="T1"/>
                </a:cxn>
                <a:cxn ang="0">
                  <a:pos x="T2" y="T3"/>
                </a:cxn>
                <a:cxn ang="0">
                  <a:pos x="T4" y="T5"/>
                </a:cxn>
              </a:cxnLst>
              <a:rect l="0" t="0" r="r" b="b"/>
              <a:pathLst>
                <a:path w="256" h="195">
                  <a:moveTo>
                    <a:pt x="256" y="195"/>
                  </a:moveTo>
                  <a:lnTo>
                    <a:pt x="0" y="0"/>
                  </a:lnTo>
                  <a:lnTo>
                    <a:pt x="256" y="195"/>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7" name="Line 101"/>
            <p:cNvSpPr>
              <a:spLocks noChangeShapeType="1"/>
            </p:cNvSpPr>
            <p:nvPr/>
          </p:nvSpPr>
          <p:spPr bwMode="auto">
            <a:xfrm flipH="1" flipV="1">
              <a:off x="1885612" y="4401390"/>
              <a:ext cx="89734" cy="6862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8" name="Freeform 102"/>
            <p:cNvSpPr/>
            <p:nvPr/>
          </p:nvSpPr>
          <p:spPr bwMode="auto">
            <a:xfrm>
              <a:off x="1879278" y="4395056"/>
              <a:ext cx="101346" cy="82344"/>
            </a:xfrm>
            <a:custGeom>
              <a:avLst/>
              <a:gdLst>
                <a:gd name="T0" fmla="*/ 257 w 288"/>
                <a:gd name="T1" fmla="*/ 235 h 235"/>
                <a:gd name="T2" fmla="*/ 0 w 288"/>
                <a:gd name="T3" fmla="*/ 39 h 235"/>
                <a:gd name="T4" fmla="*/ 31 w 288"/>
                <a:gd name="T5" fmla="*/ 0 h 235"/>
                <a:gd name="T6" fmla="*/ 288 w 288"/>
                <a:gd name="T7" fmla="*/ 194 h 235"/>
                <a:gd name="T8" fmla="*/ 257 w 288"/>
                <a:gd name="T9" fmla="*/ 235 h 235"/>
              </a:gdLst>
              <a:ahLst/>
              <a:cxnLst>
                <a:cxn ang="0">
                  <a:pos x="T0" y="T1"/>
                </a:cxn>
                <a:cxn ang="0">
                  <a:pos x="T2" y="T3"/>
                </a:cxn>
                <a:cxn ang="0">
                  <a:pos x="T4" y="T5"/>
                </a:cxn>
                <a:cxn ang="0">
                  <a:pos x="T6" y="T7"/>
                </a:cxn>
                <a:cxn ang="0">
                  <a:pos x="T8" y="T9"/>
                </a:cxn>
              </a:cxnLst>
              <a:rect l="0" t="0" r="r" b="b"/>
              <a:pathLst>
                <a:path w="288" h="235">
                  <a:moveTo>
                    <a:pt x="257" y="235"/>
                  </a:moveTo>
                  <a:lnTo>
                    <a:pt x="0" y="39"/>
                  </a:lnTo>
                  <a:lnTo>
                    <a:pt x="31" y="0"/>
                  </a:lnTo>
                  <a:lnTo>
                    <a:pt x="288" y="194"/>
                  </a:lnTo>
                  <a:lnTo>
                    <a:pt x="257" y="2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9" name="Freeform 103"/>
            <p:cNvSpPr/>
            <p:nvPr/>
          </p:nvSpPr>
          <p:spPr bwMode="auto">
            <a:xfrm>
              <a:off x="2142145" y="4309545"/>
              <a:ext cx="29559" cy="79177"/>
            </a:xfrm>
            <a:custGeom>
              <a:avLst/>
              <a:gdLst>
                <a:gd name="T0" fmla="*/ 85 w 85"/>
                <a:gd name="T1" fmla="*/ 0 h 225"/>
                <a:gd name="T2" fmla="*/ 0 w 85"/>
                <a:gd name="T3" fmla="*/ 225 h 225"/>
                <a:gd name="T4" fmla="*/ 85 w 85"/>
                <a:gd name="T5" fmla="*/ 0 h 225"/>
              </a:gdLst>
              <a:ahLst/>
              <a:cxnLst>
                <a:cxn ang="0">
                  <a:pos x="T0" y="T1"/>
                </a:cxn>
                <a:cxn ang="0">
                  <a:pos x="T2" y="T3"/>
                </a:cxn>
                <a:cxn ang="0">
                  <a:pos x="T4" y="T5"/>
                </a:cxn>
              </a:cxnLst>
              <a:rect l="0" t="0" r="r" b="b"/>
              <a:pathLst>
                <a:path w="85" h="225">
                  <a:moveTo>
                    <a:pt x="85" y="0"/>
                  </a:moveTo>
                  <a:lnTo>
                    <a:pt x="0" y="225"/>
                  </a:lnTo>
                  <a:lnTo>
                    <a:pt x="85" y="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0" name="Line 104"/>
            <p:cNvSpPr>
              <a:spLocks noChangeShapeType="1"/>
            </p:cNvSpPr>
            <p:nvPr/>
          </p:nvSpPr>
          <p:spPr bwMode="auto">
            <a:xfrm flipH="1">
              <a:off x="2142145" y="4309545"/>
              <a:ext cx="29559" cy="791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1" name="Freeform 105"/>
            <p:cNvSpPr/>
            <p:nvPr/>
          </p:nvSpPr>
          <p:spPr bwMode="auto">
            <a:xfrm>
              <a:off x="2133700" y="4306378"/>
              <a:ext cx="46450" cy="84455"/>
            </a:xfrm>
            <a:custGeom>
              <a:avLst/>
              <a:gdLst>
                <a:gd name="T0" fmla="*/ 46 w 133"/>
                <a:gd name="T1" fmla="*/ 241 h 241"/>
                <a:gd name="T2" fmla="*/ 0 w 133"/>
                <a:gd name="T3" fmla="*/ 223 h 241"/>
                <a:gd name="T4" fmla="*/ 86 w 133"/>
                <a:gd name="T5" fmla="*/ 0 h 241"/>
                <a:gd name="T6" fmla="*/ 133 w 133"/>
                <a:gd name="T7" fmla="*/ 18 h 241"/>
                <a:gd name="T8" fmla="*/ 46 w 133"/>
                <a:gd name="T9" fmla="*/ 241 h 241"/>
              </a:gdLst>
              <a:ahLst/>
              <a:cxnLst>
                <a:cxn ang="0">
                  <a:pos x="T0" y="T1"/>
                </a:cxn>
                <a:cxn ang="0">
                  <a:pos x="T2" y="T3"/>
                </a:cxn>
                <a:cxn ang="0">
                  <a:pos x="T4" y="T5"/>
                </a:cxn>
                <a:cxn ang="0">
                  <a:pos x="T6" y="T7"/>
                </a:cxn>
                <a:cxn ang="0">
                  <a:pos x="T8" y="T9"/>
                </a:cxn>
              </a:cxnLst>
              <a:rect l="0" t="0" r="r" b="b"/>
              <a:pathLst>
                <a:path w="133" h="241">
                  <a:moveTo>
                    <a:pt x="46" y="241"/>
                  </a:moveTo>
                  <a:lnTo>
                    <a:pt x="0" y="223"/>
                  </a:lnTo>
                  <a:lnTo>
                    <a:pt x="86" y="0"/>
                  </a:lnTo>
                  <a:lnTo>
                    <a:pt x="133" y="18"/>
                  </a:lnTo>
                  <a:lnTo>
                    <a:pt x="46" y="2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2" name="Freeform 106"/>
            <p:cNvSpPr/>
            <p:nvPr/>
          </p:nvSpPr>
          <p:spPr bwMode="auto">
            <a:xfrm>
              <a:off x="2153758" y="4459454"/>
              <a:ext cx="47506" cy="43284"/>
            </a:xfrm>
            <a:custGeom>
              <a:avLst/>
              <a:gdLst>
                <a:gd name="T0" fmla="*/ 134 w 134"/>
                <a:gd name="T1" fmla="*/ 122 h 122"/>
                <a:gd name="T2" fmla="*/ 0 w 134"/>
                <a:gd name="T3" fmla="*/ 0 h 122"/>
                <a:gd name="T4" fmla="*/ 134 w 134"/>
                <a:gd name="T5" fmla="*/ 122 h 122"/>
              </a:gdLst>
              <a:ahLst/>
              <a:cxnLst>
                <a:cxn ang="0">
                  <a:pos x="T0" y="T1"/>
                </a:cxn>
                <a:cxn ang="0">
                  <a:pos x="T2" y="T3"/>
                </a:cxn>
                <a:cxn ang="0">
                  <a:pos x="T4" y="T5"/>
                </a:cxn>
              </a:cxnLst>
              <a:rect l="0" t="0" r="r" b="b"/>
              <a:pathLst>
                <a:path w="134" h="122">
                  <a:moveTo>
                    <a:pt x="134" y="122"/>
                  </a:moveTo>
                  <a:lnTo>
                    <a:pt x="0" y="0"/>
                  </a:lnTo>
                  <a:lnTo>
                    <a:pt x="134" y="122"/>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3" name="Line 107"/>
            <p:cNvSpPr>
              <a:spLocks noChangeShapeType="1"/>
            </p:cNvSpPr>
            <p:nvPr/>
          </p:nvSpPr>
          <p:spPr bwMode="auto">
            <a:xfrm flipH="1" flipV="1">
              <a:off x="2153758" y="4459454"/>
              <a:ext cx="47506" cy="4328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4" name="Freeform 108"/>
            <p:cNvSpPr/>
            <p:nvPr/>
          </p:nvSpPr>
          <p:spPr bwMode="auto">
            <a:xfrm>
              <a:off x="2147423" y="4453120"/>
              <a:ext cx="59119" cy="55952"/>
            </a:xfrm>
            <a:custGeom>
              <a:avLst/>
              <a:gdLst>
                <a:gd name="T0" fmla="*/ 135 w 168"/>
                <a:gd name="T1" fmla="*/ 158 h 158"/>
                <a:gd name="T2" fmla="*/ 0 w 168"/>
                <a:gd name="T3" fmla="*/ 37 h 158"/>
                <a:gd name="T4" fmla="*/ 34 w 168"/>
                <a:gd name="T5" fmla="*/ 0 h 158"/>
                <a:gd name="T6" fmla="*/ 168 w 168"/>
                <a:gd name="T7" fmla="*/ 121 h 158"/>
                <a:gd name="T8" fmla="*/ 135 w 168"/>
                <a:gd name="T9" fmla="*/ 158 h 158"/>
              </a:gdLst>
              <a:ahLst/>
              <a:cxnLst>
                <a:cxn ang="0">
                  <a:pos x="T0" y="T1"/>
                </a:cxn>
                <a:cxn ang="0">
                  <a:pos x="T2" y="T3"/>
                </a:cxn>
                <a:cxn ang="0">
                  <a:pos x="T4" y="T5"/>
                </a:cxn>
                <a:cxn ang="0">
                  <a:pos x="T6" y="T7"/>
                </a:cxn>
                <a:cxn ang="0">
                  <a:pos x="T8" y="T9"/>
                </a:cxn>
              </a:cxnLst>
              <a:rect l="0" t="0" r="r" b="b"/>
              <a:pathLst>
                <a:path w="168" h="158">
                  <a:moveTo>
                    <a:pt x="135" y="158"/>
                  </a:moveTo>
                  <a:lnTo>
                    <a:pt x="0" y="37"/>
                  </a:lnTo>
                  <a:lnTo>
                    <a:pt x="34" y="0"/>
                  </a:lnTo>
                  <a:lnTo>
                    <a:pt x="168" y="121"/>
                  </a:lnTo>
                  <a:lnTo>
                    <a:pt x="135" y="1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55" name="그룹 154"/>
          <p:cNvGrpSpPr/>
          <p:nvPr/>
        </p:nvGrpSpPr>
        <p:grpSpPr>
          <a:xfrm>
            <a:off x="5758733" y="4135695"/>
            <a:ext cx="421786" cy="422871"/>
            <a:chOff x="8147051" y="5776913"/>
            <a:chExt cx="617538" cy="619125"/>
          </a:xfrm>
        </p:grpSpPr>
        <p:sp>
          <p:nvSpPr>
            <p:cNvPr id="156" name="Rectangle 179"/>
            <p:cNvSpPr>
              <a:spLocks noChangeArrowheads="1"/>
            </p:cNvSpPr>
            <p:nvPr/>
          </p:nvSpPr>
          <p:spPr bwMode="auto">
            <a:xfrm>
              <a:off x="8161338" y="6086476"/>
              <a:ext cx="295275" cy="29527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7" name="Freeform 180"/>
            <p:cNvSpPr>
              <a:spLocks noEditPoints="1"/>
            </p:cNvSpPr>
            <p:nvPr/>
          </p:nvSpPr>
          <p:spPr bwMode="auto">
            <a:xfrm>
              <a:off x="8147051" y="6072188"/>
              <a:ext cx="323850" cy="323850"/>
            </a:xfrm>
            <a:custGeom>
              <a:avLst/>
              <a:gdLst>
                <a:gd name="T0" fmla="*/ 388 w 406"/>
                <a:gd name="T1" fmla="*/ 408 h 408"/>
                <a:gd name="T2" fmla="*/ 17 w 406"/>
                <a:gd name="T3" fmla="*/ 408 h 408"/>
                <a:gd name="T4" fmla="*/ 17 w 406"/>
                <a:gd name="T5" fmla="*/ 408 h 408"/>
                <a:gd name="T6" fmla="*/ 10 w 406"/>
                <a:gd name="T7" fmla="*/ 406 h 408"/>
                <a:gd name="T8" fmla="*/ 5 w 406"/>
                <a:gd name="T9" fmla="*/ 403 h 408"/>
                <a:gd name="T10" fmla="*/ 1 w 406"/>
                <a:gd name="T11" fmla="*/ 396 h 408"/>
                <a:gd name="T12" fmla="*/ 0 w 406"/>
                <a:gd name="T13" fmla="*/ 390 h 408"/>
                <a:gd name="T14" fmla="*/ 0 w 406"/>
                <a:gd name="T15" fmla="*/ 18 h 408"/>
                <a:gd name="T16" fmla="*/ 0 w 406"/>
                <a:gd name="T17" fmla="*/ 18 h 408"/>
                <a:gd name="T18" fmla="*/ 1 w 406"/>
                <a:gd name="T19" fmla="*/ 11 h 408"/>
                <a:gd name="T20" fmla="*/ 5 w 406"/>
                <a:gd name="T21" fmla="*/ 6 h 408"/>
                <a:gd name="T22" fmla="*/ 10 w 406"/>
                <a:gd name="T23" fmla="*/ 2 h 408"/>
                <a:gd name="T24" fmla="*/ 17 w 406"/>
                <a:gd name="T25" fmla="*/ 0 h 408"/>
                <a:gd name="T26" fmla="*/ 388 w 406"/>
                <a:gd name="T27" fmla="*/ 0 h 408"/>
                <a:gd name="T28" fmla="*/ 388 w 406"/>
                <a:gd name="T29" fmla="*/ 0 h 408"/>
                <a:gd name="T30" fmla="*/ 395 w 406"/>
                <a:gd name="T31" fmla="*/ 2 h 408"/>
                <a:gd name="T32" fmla="*/ 401 w 406"/>
                <a:gd name="T33" fmla="*/ 6 h 408"/>
                <a:gd name="T34" fmla="*/ 405 w 406"/>
                <a:gd name="T35" fmla="*/ 11 h 408"/>
                <a:gd name="T36" fmla="*/ 406 w 406"/>
                <a:gd name="T37" fmla="*/ 18 h 408"/>
                <a:gd name="T38" fmla="*/ 406 w 406"/>
                <a:gd name="T39" fmla="*/ 390 h 408"/>
                <a:gd name="T40" fmla="*/ 406 w 406"/>
                <a:gd name="T41" fmla="*/ 390 h 408"/>
                <a:gd name="T42" fmla="*/ 405 w 406"/>
                <a:gd name="T43" fmla="*/ 396 h 408"/>
                <a:gd name="T44" fmla="*/ 401 w 406"/>
                <a:gd name="T45" fmla="*/ 403 h 408"/>
                <a:gd name="T46" fmla="*/ 395 w 406"/>
                <a:gd name="T47" fmla="*/ 406 h 408"/>
                <a:gd name="T48" fmla="*/ 388 w 406"/>
                <a:gd name="T49" fmla="*/ 408 h 408"/>
                <a:gd name="T50" fmla="*/ 388 w 406"/>
                <a:gd name="T51" fmla="*/ 408 h 408"/>
                <a:gd name="T52" fmla="*/ 35 w 406"/>
                <a:gd name="T53" fmla="*/ 372 h 408"/>
                <a:gd name="T54" fmla="*/ 370 w 406"/>
                <a:gd name="T55" fmla="*/ 372 h 408"/>
                <a:gd name="T56" fmla="*/ 370 w 406"/>
                <a:gd name="T57" fmla="*/ 35 h 408"/>
                <a:gd name="T58" fmla="*/ 35 w 406"/>
                <a:gd name="T59" fmla="*/ 35 h 408"/>
                <a:gd name="T60" fmla="*/ 35 w 406"/>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6" h="408">
                  <a:moveTo>
                    <a:pt x="388" y="408"/>
                  </a:moveTo>
                  <a:lnTo>
                    <a:pt x="17" y="408"/>
                  </a:lnTo>
                  <a:lnTo>
                    <a:pt x="17" y="408"/>
                  </a:lnTo>
                  <a:lnTo>
                    <a:pt x="10" y="406"/>
                  </a:lnTo>
                  <a:lnTo>
                    <a:pt x="5" y="403"/>
                  </a:lnTo>
                  <a:lnTo>
                    <a:pt x="1" y="396"/>
                  </a:lnTo>
                  <a:lnTo>
                    <a:pt x="0" y="390"/>
                  </a:lnTo>
                  <a:lnTo>
                    <a:pt x="0" y="18"/>
                  </a:lnTo>
                  <a:lnTo>
                    <a:pt x="0" y="18"/>
                  </a:lnTo>
                  <a:lnTo>
                    <a:pt x="1" y="11"/>
                  </a:lnTo>
                  <a:lnTo>
                    <a:pt x="5" y="6"/>
                  </a:lnTo>
                  <a:lnTo>
                    <a:pt x="10" y="2"/>
                  </a:lnTo>
                  <a:lnTo>
                    <a:pt x="17" y="0"/>
                  </a:lnTo>
                  <a:lnTo>
                    <a:pt x="388" y="0"/>
                  </a:lnTo>
                  <a:lnTo>
                    <a:pt x="388" y="0"/>
                  </a:lnTo>
                  <a:lnTo>
                    <a:pt x="395" y="2"/>
                  </a:lnTo>
                  <a:lnTo>
                    <a:pt x="401" y="6"/>
                  </a:lnTo>
                  <a:lnTo>
                    <a:pt x="405" y="11"/>
                  </a:lnTo>
                  <a:lnTo>
                    <a:pt x="406" y="18"/>
                  </a:lnTo>
                  <a:lnTo>
                    <a:pt x="406" y="390"/>
                  </a:lnTo>
                  <a:lnTo>
                    <a:pt x="406" y="390"/>
                  </a:lnTo>
                  <a:lnTo>
                    <a:pt x="405" y="396"/>
                  </a:lnTo>
                  <a:lnTo>
                    <a:pt x="401" y="403"/>
                  </a:lnTo>
                  <a:lnTo>
                    <a:pt x="395" y="406"/>
                  </a:lnTo>
                  <a:lnTo>
                    <a:pt x="388" y="408"/>
                  </a:lnTo>
                  <a:lnTo>
                    <a:pt x="388" y="408"/>
                  </a:lnTo>
                  <a:close/>
                  <a:moveTo>
                    <a:pt x="35" y="372"/>
                  </a:moveTo>
                  <a:lnTo>
                    <a:pt x="370" y="372"/>
                  </a:lnTo>
                  <a:lnTo>
                    <a:pt x="370" y="35"/>
                  </a:lnTo>
                  <a:lnTo>
                    <a:pt x="35" y="35"/>
                  </a:lnTo>
                  <a:lnTo>
                    <a:pt x="35"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8" name="Freeform 181"/>
            <p:cNvSpPr>
              <a:spLocks noEditPoints="1"/>
            </p:cNvSpPr>
            <p:nvPr/>
          </p:nvSpPr>
          <p:spPr bwMode="auto">
            <a:xfrm>
              <a:off x="8250238" y="6153151"/>
              <a:ext cx="128588" cy="160338"/>
            </a:xfrm>
            <a:custGeom>
              <a:avLst/>
              <a:gdLst>
                <a:gd name="T0" fmla="*/ 162 w 162"/>
                <a:gd name="T1" fmla="*/ 140 h 202"/>
                <a:gd name="T2" fmla="*/ 158 w 162"/>
                <a:gd name="T3" fmla="*/ 160 h 202"/>
                <a:gd name="T4" fmla="*/ 156 w 162"/>
                <a:gd name="T5" fmla="*/ 167 h 202"/>
                <a:gd name="T6" fmla="*/ 140 w 162"/>
                <a:gd name="T7" fmla="*/ 186 h 202"/>
                <a:gd name="T8" fmla="*/ 129 w 162"/>
                <a:gd name="T9" fmla="*/ 193 h 202"/>
                <a:gd name="T10" fmla="*/ 116 w 162"/>
                <a:gd name="T11" fmla="*/ 199 h 202"/>
                <a:gd name="T12" fmla="*/ 81 w 162"/>
                <a:gd name="T13" fmla="*/ 202 h 202"/>
                <a:gd name="T14" fmla="*/ 0 w 162"/>
                <a:gd name="T15" fmla="*/ 0 h 202"/>
                <a:gd name="T16" fmla="*/ 72 w 162"/>
                <a:gd name="T17" fmla="*/ 0 h 202"/>
                <a:gd name="T18" fmla="*/ 105 w 162"/>
                <a:gd name="T19" fmla="*/ 1 h 202"/>
                <a:gd name="T20" fmla="*/ 116 w 162"/>
                <a:gd name="T21" fmla="*/ 4 h 202"/>
                <a:gd name="T22" fmla="*/ 126 w 162"/>
                <a:gd name="T23" fmla="*/ 9 h 202"/>
                <a:gd name="T24" fmla="*/ 137 w 162"/>
                <a:gd name="T25" fmla="*/ 15 h 202"/>
                <a:gd name="T26" fmla="*/ 143 w 162"/>
                <a:gd name="T27" fmla="*/ 24 h 202"/>
                <a:gd name="T28" fmla="*/ 147 w 162"/>
                <a:gd name="T29" fmla="*/ 35 h 202"/>
                <a:gd name="T30" fmla="*/ 148 w 162"/>
                <a:gd name="T31" fmla="*/ 47 h 202"/>
                <a:gd name="T32" fmla="*/ 147 w 162"/>
                <a:gd name="T33" fmla="*/ 61 h 202"/>
                <a:gd name="T34" fmla="*/ 140 w 162"/>
                <a:gd name="T35" fmla="*/ 74 h 202"/>
                <a:gd name="T36" fmla="*/ 137 w 162"/>
                <a:gd name="T37" fmla="*/ 79 h 202"/>
                <a:gd name="T38" fmla="*/ 126 w 162"/>
                <a:gd name="T39" fmla="*/ 88 h 202"/>
                <a:gd name="T40" fmla="*/ 120 w 162"/>
                <a:gd name="T41" fmla="*/ 91 h 202"/>
                <a:gd name="T42" fmla="*/ 129 w 162"/>
                <a:gd name="T43" fmla="*/ 94 h 202"/>
                <a:gd name="T44" fmla="*/ 144 w 162"/>
                <a:gd name="T45" fmla="*/ 102 h 202"/>
                <a:gd name="T46" fmla="*/ 151 w 162"/>
                <a:gd name="T47" fmla="*/ 107 h 202"/>
                <a:gd name="T48" fmla="*/ 160 w 162"/>
                <a:gd name="T49" fmla="*/ 122 h 202"/>
                <a:gd name="T50" fmla="*/ 162 w 162"/>
                <a:gd name="T51" fmla="*/ 140 h 202"/>
                <a:gd name="T52" fmla="*/ 97 w 162"/>
                <a:gd name="T53" fmla="*/ 57 h 202"/>
                <a:gd name="T54" fmla="*/ 96 w 162"/>
                <a:gd name="T55" fmla="*/ 52 h 202"/>
                <a:gd name="T56" fmla="*/ 95 w 162"/>
                <a:gd name="T57" fmla="*/ 47 h 202"/>
                <a:gd name="T58" fmla="*/ 87 w 162"/>
                <a:gd name="T59" fmla="*/ 39 h 202"/>
                <a:gd name="T60" fmla="*/ 81 w 162"/>
                <a:gd name="T61" fmla="*/ 38 h 202"/>
                <a:gd name="T62" fmla="*/ 74 w 162"/>
                <a:gd name="T63" fmla="*/ 37 h 202"/>
                <a:gd name="T64" fmla="*/ 50 w 162"/>
                <a:gd name="T65" fmla="*/ 37 h 202"/>
                <a:gd name="T66" fmla="*/ 56 w 162"/>
                <a:gd name="T67" fmla="*/ 80 h 202"/>
                <a:gd name="T68" fmla="*/ 75 w 162"/>
                <a:gd name="T69" fmla="*/ 80 h 202"/>
                <a:gd name="T70" fmla="*/ 81 w 162"/>
                <a:gd name="T71" fmla="*/ 79 h 202"/>
                <a:gd name="T72" fmla="*/ 86 w 162"/>
                <a:gd name="T73" fmla="*/ 76 h 202"/>
                <a:gd name="T74" fmla="*/ 95 w 162"/>
                <a:gd name="T75" fmla="*/ 69 h 202"/>
                <a:gd name="T76" fmla="*/ 96 w 162"/>
                <a:gd name="T77" fmla="*/ 63 h 202"/>
                <a:gd name="T78" fmla="*/ 97 w 162"/>
                <a:gd name="T79" fmla="*/ 57 h 202"/>
                <a:gd name="T80" fmla="*/ 110 w 162"/>
                <a:gd name="T81" fmla="*/ 139 h 202"/>
                <a:gd name="T82" fmla="*/ 106 w 162"/>
                <a:gd name="T83" fmla="*/ 125 h 202"/>
                <a:gd name="T84" fmla="*/ 101 w 162"/>
                <a:gd name="T85" fmla="*/ 120 h 202"/>
                <a:gd name="T86" fmla="*/ 95 w 162"/>
                <a:gd name="T87" fmla="*/ 117 h 202"/>
                <a:gd name="T88" fmla="*/ 82 w 162"/>
                <a:gd name="T89" fmla="*/ 114 h 202"/>
                <a:gd name="T90" fmla="*/ 60 w 162"/>
                <a:gd name="T91" fmla="*/ 114 h 202"/>
                <a:gd name="T92" fmla="*/ 50 w 162"/>
                <a:gd name="T93" fmla="*/ 165 h 202"/>
                <a:gd name="T94" fmla="*/ 54 w 162"/>
                <a:gd name="T95" fmla="*/ 165 h 202"/>
                <a:gd name="T96" fmla="*/ 81 w 162"/>
                <a:gd name="T97" fmla="*/ 164 h 202"/>
                <a:gd name="T98" fmla="*/ 96 w 162"/>
                <a:gd name="T99" fmla="*/ 162 h 202"/>
                <a:gd name="T100" fmla="*/ 102 w 162"/>
                <a:gd name="T101" fmla="*/ 158 h 202"/>
                <a:gd name="T102" fmla="*/ 106 w 162"/>
                <a:gd name="T103" fmla="*/ 153 h 202"/>
                <a:gd name="T104" fmla="*/ 110 w 162"/>
                <a:gd name="T105" fmla="*/ 13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202">
                  <a:moveTo>
                    <a:pt x="162" y="140"/>
                  </a:moveTo>
                  <a:lnTo>
                    <a:pt x="162" y="140"/>
                  </a:lnTo>
                  <a:lnTo>
                    <a:pt x="161" y="154"/>
                  </a:lnTo>
                  <a:lnTo>
                    <a:pt x="158" y="160"/>
                  </a:lnTo>
                  <a:lnTo>
                    <a:pt x="156" y="167"/>
                  </a:lnTo>
                  <a:lnTo>
                    <a:pt x="156" y="167"/>
                  </a:lnTo>
                  <a:lnTo>
                    <a:pt x="149" y="177"/>
                  </a:lnTo>
                  <a:lnTo>
                    <a:pt x="140" y="186"/>
                  </a:lnTo>
                  <a:lnTo>
                    <a:pt x="140" y="186"/>
                  </a:lnTo>
                  <a:lnTo>
                    <a:pt x="129" y="193"/>
                  </a:lnTo>
                  <a:lnTo>
                    <a:pt x="116" y="199"/>
                  </a:lnTo>
                  <a:lnTo>
                    <a:pt x="116" y="199"/>
                  </a:lnTo>
                  <a:lnTo>
                    <a:pt x="100" y="201"/>
                  </a:lnTo>
                  <a:lnTo>
                    <a:pt x="81" y="202"/>
                  </a:lnTo>
                  <a:lnTo>
                    <a:pt x="0" y="202"/>
                  </a:lnTo>
                  <a:lnTo>
                    <a:pt x="0" y="0"/>
                  </a:lnTo>
                  <a:lnTo>
                    <a:pt x="72" y="0"/>
                  </a:lnTo>
                  <a:lnTo>
                    <a:pt x="72" y="0"/>
                  </a:lnTo>
                  <a:lnTo>
                    <a:pt x="91" y="0"/>
                  </a:lnTo>
                  <a:lnTo>
                    <a:pt x="105" y="1"/>
                  </a:lnTo>
                  <a:lnTo>
                    <a:pt x="105" y="1"/>
                  </a:lnTo>
                  <a:lnTo>
                    <a:pt x="116" y="4"/>
                  </a:lnTo>
                  <a:lnTo>
                    <a:pt x="126" y="9"/>
                  </a:lnTo>
                  <a:lnTo>
                    <a:pt x="126" y="9"/>
                  </a:lnTo>
                  <a:lnTo>
                    <a:pt x="132" y="11"/>
                  </a:lnTo>
                  <a:lnTo>
                    <a:pt x="137" y="15"/>
                  </a:lnTo>
                  <a:lnTo>
                    <a:pt x="140" y="20"/>
                  </a:lnTo>
                  <a:lnTo>
                    <a:pt x="143" y="24"/>
                  </a:lnTo>
                  <a:lnTo>
                    <a:pt x="143" y="24"/>
                  </a:lnTo>
                  <a:lnTo>
                    <a:pt x="147" y="35"/>
                  </a:lnTo>
                  <a:lnTo>
                    <a:pt x="148" y="47"/>
                  </a:lnTo>
                  <a:lnTo>
                    <a:pt x="148" y="47"/>
                  </a:lnTo>
                  <a:lnTo>
                    <a:pt x="148" y="55"/>
                  </a:lnTo>
                  <a:lnTo>
                    <a:pt x="147" y="61"/>
                  </a:lnTo>
                  <a:lnTo>
                    <a:pt x="144" y="67"/>
                  </a:lnTo>
                  <a:lnTo>
                    <a:pt x="140" y="74"/>
                  </a:lnTo>
                  <a:lnTo>
                    <a:pt x="140" y="74"/>
                  </a:lnTo>
                  <a:lnTo>
                    <a:pt x="137" y="79"/>
                  </a:lnTo>
                  <a:lnTo>
                    <a:pt x="132" y="83"/>
                  </a:lnTo>
                  <a:lnTo>
                    <a:pt x="126" y="88"/>
                  </a:lnTo>
                  <a:lnTo>
                    <a:pt x="120" y="90"/>
                  </a:lnTo>
                  <a:lnTo>
                    <a:pt x="120" y="91"/>
                  </a:lnTo>
                  <a:lnTo>
                    <a:pt x="120" y="91"/>
                  </a:lnTo>
                  <a:lnTo>
                    <a:pt x="129" y="94"/>
                  </a:lnTo>
                  <a:lnTo>
                    <a:pt x="138" y="98"/>
                  </a:lnTo>
                  <a:lnTo>
                    <a:pt x="144" y="102"/>
                  </a:lnTo>
                  <a:lnTo>
                    <a:pt x="151" y="107"/>
                  </a:lnTo>
                  <a:lnTo>
                    <a:pt x="151" y="107"/>
                  </a:lnTo>
                  <a:lnTo>
                    <a:pt x="156" y="114"/>
                  </a:lnTo>
                  <a:lnTo>
                    <a:pt x="160" y="122"/>
                  </a:lnTo>
                  <a:lnTo>
                    <a:pt x="161" y="130"/>
                  </a:lnTo>
                  <a:lnTo>
                    <a:pt x="162" y="140"/>
                  </a:lnTo>
                  <a:lnTo>
                    <a:pt x="162" y="140"/>
                  </a:lnTo>
                  <a:close/>
                  <a:moveTo>
                    <a:pt x="97" y="57"/>
                  </a:moveTo>
                  <a:lnTo>
                    <a:pt x="97" y="57"/>
                  </a:lnTo>
                  <a:lnTo>
                    <a:pt x="96" y="52"/>
                  </a:lnTo>
                  <a:lnTo>
                    <a:pt x="95" y="47"/>
                  </a:lnTo>
                  <a:lnTo>
                    <a:pt x="95" y="47"/>
                  </a:lnTo>
                  <a:lnTo>
                    <a:pt x="91" y="43"/>
                  </a:lnTo>
                  <a:lnTo>
                    <a:pt x="87" y="39"/>
                  </a:lnTo>
                  <a:lnTo>
                    <a:pt x="87" y="39"/>
                  </a:lnTo>
                  <a:lnTo>
                    <a:pt x="81" y="38"/>
                  </a:lnTo>
                  <a:lnTo>
                    <a:pt x="74" y="37"/>
                  </a:lnTo>
                  <a:lnTo>
                    <a:pt x="74" y="37"/>
                  </a:lnTo>
                  <a:lnTo>
                    <a:pt x="54" y="37"/>
                  </a:lnTo>
                  <a:lnTo>
                    <a:pt x="50" y="37"/>
                  </a:lnTo>
                  <a:lnTo>
                    <a:pt x="50" y="80"/>
                  </a:lnTo>
                  <a:lnTo>
                    <a:pt x="56" y="80"/>
                  </a:lnTo>
                  <a:lnTo>
                    <a:pt x="56" y="80"/>
                  </a:lnTo>
                  <a:lnTo>
                    <a:pt x="75" y="80"/>
                  </a:lnTo>
                  <a:lnTo>
                    <a:pt x="75" y="80"/>
                  </a:lnTo>
                  <a:lnTo>
                    <a:pt x="81" y="79"/>
                  </a:lnTo>
                  <a:lnTo>
                    <a:pt x="86" y="76"/>
                  </a:lnTo>
                  <a:lnTo>
                    <a:pt x="86" y="76"/>
                  </a:lnTo>
                  <a:lnTo>
                    <a:pt x="91" y="74"/>
                  </a:lnTo>
                  <a:lnTo>
                    <a:pt x="95" y="69"/>
                  </a:lnTo>
                  <a:lnTo>
                    <a:pt x="95" y="69"/>
                  </a:lnTo>
                  <a:lnTo>
                    <a:pt x="96" y="63"/>
                  </a:lnTo>
                  <a:lnTo>
                    <a:pt x="97" y="57"/>
                  </a:lnTo>
                  <a:lnTo>
                    <a:pt x="97" y="57"/>
                  </a:lnTo>
                  <a:close/>
                  <a:moveTo>
                    <a:pt x="110" y="139"/>
                  </a:moveTo>
                  <a:lnTo>
                    <a:pt x="110" y="139"/>
                  </a:lnTo>
                  <a:lnTo>
                    <a:pt x="109" y="131"/>
                  </a:lnTo>
                  <a:lnTo>
                    <a:pt x="106" y="125"/>
                  </a:lnTo>
                  <a:lnTo>
                    <a:pt x="106" y="125"/>
                  </a:lnTo>
                  <a:lnTo>
                    <a:pt x="101" y="120"/>
                  </a:lnTo>
                  <a:lnTo>
                    <a:pt x="95" y="117"/>
                  </a:lnTo>
                  <a:lnTo>
                    <a:pt x="95" y="117"/>
                  </a:lnTo>
                  <a:lnTo>
                    <a:pt x="88" y="116"/>
                  </a:lnTo>
                  <a:lnTo>
                    <a:pt x="82" y="114"/>
                  </a:lnTo>
                  <a:lnTo>
                    <a:pt x="82" y="114"/>
                  </a:lnTo>
                  <a:lnTo>
                    <a:pt x="60" y="114"/>
                  </a:lnTo>
                  <a:lnTo>
                    <a:pt x="50" y="114"/>
                  </a:lnTo>
                  <a:lnTo>
                    <a:pt x="50" y="165"/>
                  </a:lnTo>
                  <a:lnTo>
                    <a:pt x="54" y="165"/>
                  </a:lnTo>
                  <a:lnTo>
                    <a:pt x="54" y="165"/>
                  </a:lnTo>
                  <a:lnTo>
                    <a:pt x="81" y="164"/>
                  </a:lnTo>
                  <a:lnTo>
                    <a:pt x="81" y="164"/>
                  </a:lnTo>
                  <a:lnTo>
                    <a:pt x="88" y="164"/>
                  </a:lnTo>
                  <a:lnTo>
                    <a:pt x="96" y="162"/>
                  </a:lnTo>
                  <a:lnTo>
                    <a:pt x="96" y="162"/>
                  </a:lnTo>
                  <a:lnTo>
                    <a:pt x="102" y="158"/>
                  </a:lnTo>
                  <a:lnTo>
                    <a:pt x="106" y="153"/>
                  </a:lnTo>
                  <a:lnTo>
                    <a:pt x="106" y="153"/>
                  </a:lnTo>
                  <a:lnTo>
                    <a:pt x="109" y="146"/>
                  </a:lnTo>
                  <a:lnTo>
                    <a:pt x="110" y="139"/>
                  </a:lnTo>
                  <a:lnTo>
                    <a:pt x="110"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9" name="Rectangle 182"/>
            <p:cNvSpPr>
              <a:spLocks noChangeArrowheads="1"/>
            </p:cNvSpPr>
            <p:nvPr/>
          </p:nvSpPr>
          <p:spPr bwMode="auto">
            <a:xfrm>
              <a:off x="8456613" y="6086476"/>
              <a:ext cx="293688" cy="2952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0" name="Freeform 183"/>
            <p:cNvSpPr>
              <a:spLocks noEditPoints="1"/>
            </p:cNvSpPr>
            <p:nvPr/>
          </p:nvSpPr>
          <p:spPr bwMode="auto">
            <a:xfrm>
              <a:off x="8442326" y="6072188"/>
              <a:ext cx="322263" cy="323850"/>
            </a:xfrm>
            <a:custGeom>
              <a:avLst/>
              <a:gdLst>
                <a:gd name="T0" fmla="*/ 389 w 407"/>
                <a:gd name="T1" fmla="*/ 408 h 408"/>
                <a:gd name="T2" fmla="*/ 18 w 407"/>
                <a:gd name="T3" fmla="*/ 408 h 408"/>
                <a:gd name="T4" fmla="*/ 18 w 407"/>
                <a:gd name="T5" fmla="*/ 408 h 408"/>
                <a:gd name="T6" fmla="*/ 11 w 407"/>
                <a:gd name="T7" fmla="*/ 406 h 408"/>
                <a:gd name="T8" fmla="*/ 6 w 407"/>
                <a:gd name="T9" fmla="*/ 403 h 408"/>
                <a:gd name="T10" fmla="*/ 2 w 407"/>
                <a:gd name="T11" fmla="*/ 396 h 408"/>
                <a:gd name="T12" fmla="*/ 0 w 407"/>
                <a:gd name="T13" fmla="*/ 390 h 408"/>
                <a:gd name="T14" fmla="*/ 0 w 407"/>
                <a:gd name="T15" fmla="*/ 18 h 408"/>
                <a:gd name="T16" fmla="*/ 0 w 407"/>
                <a:gd name="T17" fmla="*/ 18 h 408"/>
                <a:gd name="T18" fmla="*/ 2 w 407"/>
                <a:gd name="T19" fmla="*/ 11 h 408"/>
                <a:gd name="T20" fmla="*/ 6 w 407"/>
                <a:gd name="T21" fmla="*/ 6 h 408"/>
                <a:gd name="T22" fmla="*/ 11 w 407"/>
                <a:gd name="T23" fmla="*/ 2 h 408"/>
                <a:gd name="T24" fmla="*/ 18 w 407"/>
                <a:gd name="T25" fmla="*/ 0 h 408"/>
                <a:gd name="T26" fmla="*/ 389 w 407"/>
                <a:gd name="T27" fmla="*/ 0 h 408"/>
                <a:gd name="T28" fmla="*/ 389 w 407"/>
                <a:gd name="T29" fmla="*/ 0 h 408"/>
                <a:gd name="T30" fmla="*/ 397 w 407"/>
                <a:gd name="T31" fmla="*/ 2 h 408"/>
                <a:gd name="T32" fmla="*/ 402 w 407"/>
                <a:gd name="T33" fmla="*/ 6 h 408"/>
                <a:gd name="T34" fmla="*/ 406 w 407"/>
                <a:gd name="T35" fmla="*/ 11 h 408"/>
                <a:gd name="T36" fmla="*/ 407 w 407"/>
                <a:gd name="T37" fmla="*/ 18 h 408"/>
                <a:gd name="T38" fmla="*/ 407 w 407"/>
                <a:gd name="T39" fmla="*/ 390 h 408"/>
                <a:gd name="T40" fmla="*/ 407 w 407"/>
                <a:gd name="T41" fmla="*/ 390 h 408"/>
                <a:gd name="T42" fmla="*/ 406 w 407"/>
                <a:gd name="T43" fmla="*/ 396 h 408"/>
                <a:gd name="T44" fmla="*/ 402 w 407"/>
                <a:gd name="T45" fmla="*/ 403 h 408"/>
                <a:gd name="T46" fmla="*/ 397 w 407"/>
                <a:gd name="T47" fmla="*/ 406 h 408"/>
                <a:gd name="T48" fmla="*/ 389 w 407"/>
                <a:gd name="T49" fmla="*/ 408 h 408"/>
                <a:gd name="T50" fmla="*/ 389 w 407"/>
                <a:gd name="T51" fmla="*/ 408 h 408"/>
                <a:gd name="T52" fmla="*/ 36 w 407"/>
                <a:gd name="T53" fmla="*/ 372 h 408"/>
                <a:gd name="T54" fmla="*/ 371 w 407"/>
                <a:gd name="T55" fmla="*/ 372 h 408"/>
                <a:gd name="T56" fmla="*/ 371 w 407"/>
                <a:gd name="T57" fmla="*/ 35 h 408"/>
                <a:gd name="T58" fmla="*/ 36 w 407"/>
                <a:gd name="T59" fmla="*/ 35 h 408"/>
                <a:gd name="T60" fmla="*/ 36 w 407"/>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7" h="408">
                  <a:moveTo>
                    <a:pt x="389" y="408"/>
                  </a:moveTo>
                  <a:lnTo>
                    <a:pt x="18" y="408"/>
                  </a:lnTo>
                  <a:lnTo>
                    <a:pt x="18" y="408"/>
                  </a:lnTo>
                  <a:lnTo>
                    <a:pt x="11" y="406"/>
                  </a:lnTo>
                  <a:lnTo>
                    <a:pt x="6" y="403"/>
                  </a:lnTo>
                  <a:lnTo>
                    <a:pt x="2" y="396"/>
                  </a:lnTo>
                  <a:lnTo>
                    <a:pt x="0" y="390"/>
                  </a:lnTo>
                  <a:lnTo>
                    <a:pt x="0" y="18"/>
                  </a:lnTo>
                  <a:lnTo>
                    <a:pt x="0" y="18"/>
                  </a:lnTo>
                  <a:lnTo>
                    <a:pt x="2" y="11"/>
                  </a:lnTo>
                  <a:lnTo>
                    <a:pt x="6" y="6"/>
                  </a:lnTo>
                  <a:lnTo>
                    <a:pt x="11" y="2"/>
                  </a:lnTo>
                  <a:lnTo>
                    <a:pt x="18" y="0"/>
                  </a:lnTo>
                  <a:lnTo>
                    <a:pt x="389" y="0"/>
                  </a:lnTo>
                  <a:lnTo>
                    <a:pt x="389" y="0"/>
                  </a:lnTo>
                  <a:lnTo>
                    <a:pt x="397" y="2"/>
                  </a:lnTo>
                  <a:lnTo>
                    <a:pt x="402" y="6"/>
                  </a:lnTo>
                  <a:lnTo>
                    <a:pt x="406" y="11"/>
                  </a:lnTo>
                  <a:lnTo>
                    <a:pt x="407" y="18"/>
                  </a:lnTo>
                  <a:lnTo>
                    <a:pt x="407" y="390"/>
                  </a:lnTo>
                  <a:lnTo>
                    <a:pt x="407" y="390"/>
                  </a:lnTo>
                  <a:lnTo>
                    <a:pt x="406" y="396"/>
                  </a:lnTo>
                  <a:lnTo>
                    <a:pt x="402" y="403"/>
                  </a:lnTo>
                  <a:lnTo>
                    <a:pt x="397" y="406"/>
                  </a:lnTo>
                  <a:lnTo>
                    <a:pt x="389" y="408"/>
                  </a:lnTo>
                  <a:lnTo>
                    <a:pt x="389" y="408"/>
                  </a:lnTo>
                  <a:close/>
                  <a:moveTo>
                    <a:pt x="36" y="372"/>
                  </a:moveTo>
                  <a:lnTo>
                    <a:pt x="371" y="372"/>
                  </a:lnTo>
                  <a:lnTo>
                    <a:pt x="371" y="35"/>
                  </a:lnTo>
                  <a:lnTo>
                    <a:pt x="36" y="35"/>
                  </a:lnTo>
                  <a:lnTo>
                    <a:pt x="36"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1" name="Freeform 184"/>
            <p:cNvSpPr/>
            <p:nvPr/>
          </p:nvSpPr>
          <p:spPr bwMode="auto">
            <a:xfrm>
              <a:off x="8537576" y="6149976"/>
              <a:ext cx="131763" cy="166688"/>
            </a:xfrm>
            <a:custGeom>
              <a:avLst/>
              <a:gdLst>
                <a:gd name="T0" fmla="*/ 100 w 167"/>
                <a:gd name="T1" fmla="*/ 210 h 210"/>
                <a:gd name="T2" fmla="*/ 78 w 167"/>
                <a:gd name="T3" fmla="*/ 209 h 210"/>
                <a:gd name="T4" fmla="*/ 59 w 167"/>
                <a:gd name="T5" fmla="*/ 203 h 210"/>
                <a:gd name="T6" fmla="*/ 41 w 167"/>
                <a:gd name="T7" fmla="*/ 195 h 210"/>
                <a:gd name="T8" fmla="*/ 27 w 167"/>
                <a:gd name="T9" fmla="*/ 182 h 210"/>
                <a:gd name="T10" fmla="*/ 21 w 167"/>
                <a:gd name="T11" fmla="*/ 176 h 210"/>
                <a:gd name="T12" fmla="*/ 10 w 167"/>
                <a:gd name="T13" fmla="*/ 159 h 210"/>
                <a:gd name="T14" fmla="*/ 4 w 167"/>
                <a:gd name="T15" fmla="*/ 139 h 210"/>
                <a:gd name="T16" fmla="*/ 0 w 167"/>
                <a:gd name="T17" fmla="*/ 117 h 210"/>
                <a:gd name="T18" fmla="*/ 0 w 167"/>
                <a:gd name="T19" fmla="*/ 106 h 210"/>
                <a:gd name="T20" fmla="*/ 1 w 167"/>
                <a:gd name="T21" fmla="*/ 83 h 210"/>
                <a:gd name="T22" fmla="*/ 7 w 167"/>
                <a:gd name="T23" fmla="*/ 62 h 210"/>
                <a:gd name="T24" fmla="*/ 16 w 167"/>
                <a:gd name="T25" fmla="*/ 44 h 210"/>
                <a:gd name="T26" fmla="*/ 27 w 167"/>
                <a:gd name="T27" fmla="*/ 28 h 210"/>
                <a:gd name="T28" fmla="*/ 33 w 167"/>
                <a:gd name="T29" fmla="*/ 22 h 210"/>
                <a:gd name="T30" fmla="*/ 50 w 167"/>
                <a:gd name="T31" fmla="*/ 11 h 210"/>
                <a:gd name="T32" fmla="*/ 68 w 167"/>
                <a:gd name="T33" fmla="*/ 4 h 210"/>
                <a:gd name="T34" fmla="*/ 88 w 167"/>
                <a:gd name="T35" fmla="*/ 0 h 210"/>
                <a:gd name="T36" fmla="*/ 100 w 167"/>
                <a:gd name="T37" fmla="*/ 0 h 210"/>
                <a:gd name="T38" fmla="*/ 121 w 167"/>
                <a:gd name="T39" fmla="*/ 1 h 210"/>
                <a:gd name="T40" fmla="*/ 139 w 167"/>
                <a:gd name="T41" fmla="*/ 5 h 210"/>
                <a:gd name="T42" fmla="*/ 154 w 167"/>
                <a:gd name="T43" fmla="*/ 10 h 210"/>
                <a:gd name="T44" fmla="*/ 167 w 167"/>
                <a:gd name="T45" fmla="*/ 65 h 210"/>
                <a:gd name="T46" fmla="*/ 162 w 167"/>
                <a:gd name="T47" fmla="*/ 65 h 210"/>
                <a:gd name="T48" fmla="*/ 153 w 167"/>
                <a:gd name="T49" fmla="*/ 57 h 210"/>
                <a:gd name="T50" fmla="*/ 140 w 167"/>
                <a:gd name="T51" fmla="*/ 48 h 210"/>
                <a:gd name="T52" fmla="*/ 125 w 167"/>
                <a:gd name="T53" fmla="*/ 41 h 210"/>
                <a:gd name="T54" fmla="*/ 116 w 167"/>
                <a:gd name="T55" fmla="*/ 38 h 210"/>
                <a:gd name="T56" fmla="*/ 107 w 167"/>
                <a:gd name="T57" fmla="*/ 38 h 210"/>
                <a:gd name="T58" fmla="*/ 87 w 167"/>
                <a:gd name="T59" fmla="*/ 41 h 210"/>
                <a:gd name="T60" fmla="*/ 78 w 167"/>
                <a:gd name="T61" fmla="*/ 46 h 210"/>
                <a:gd name="T62" fmla="*/ 70 w 167"/>
                <a:gd name="T63" fmla="*/ 53 h 210"/>
                <a:gd name="T64" fmla="*/ 58 w 167"/>
                <a:gd name="T65" fmla="*/ 74 h 210"/>
                <a:gd name="T66" fmla="*/ 54 w 167"/>
                <a:gd name="T67" fmla="*/ 89 h 210"/>
                <a:gd name="T68" fmla="*/ 52 w 167"/>
                <a:gd name="T69" fmla="*/ 106 h 210"/>
                <a:gd name="T70" fmla="*/ 55 w 167"/>
                <a:gd name="T71" fmla="*/ 130 h 210"/>
                <a:gd name="T72" fmla="*/ 58 w 167"/>
                <a:gd name="T73" fmla="*/ 138 h 210"/>
                <a:gd name="T74" fmla="*/ 70 w 167"/>
                <a:gd name="T75" fmla="*/ 158 h 210"/>
                <a:gd name="T76" fmla="*/ 79 w 167"/>
                <a:gd name="T77" fmla="*/ 164 h 210"/>
                <a:gd name="T78" fmla="*/ 88 w 167"/>
                <a:gd name="T79" fmla="*/ 168 h 210"/>
                <a:gd name="T80" fmla="*/ 107 w 167"/>
                <a:gd name="T81" fmla="*/ 172 h 210"/>
                <a:gd name="T82" fmla="*/ 117 w 167"/>
                <a:gd name="T83" fmla="*/ 171 h 210"/>
                <a:gd name="T84" fmla="*/ 126 w 167"/>
                <a:gd name="T85" fmla="*/ 169 h 210"/>
                <a:gd name="T86" fmla="*/ 142 w 167"/>
                <a:gd name="T87" fmla="*/ 162 h 210"/>
                <a:gd name="T88" fmla="*/ 154 w 167"/>
                <a:gd name="T89" fmla="*/ 153 h 210"/>
                <a:gd name="T90" fmla="*/ 163 w 167"/>
                <a:gd name="T91" fmla="*/ 145 h 210"/>
                <a:gd name="T92" fmla="*/ 167 w 167"/>
                <a:gd name="T93" fmla="*/ 192 h 210"/>
                <a:gd name="T94" fmla="*/ 154 w 167"/>
                <a:gd name="T95" fmla="*/ 199 h 210"/>
                <a:gd name="T96" fmla="*/ 139 w 167"/>
                <a:gd name="T97" fmla="*/ 204 h 210"/>
                <a:gd name="T98" fmla="*/ 121 w 167"/>
                <a:gd name="T99" fmla="*/ 209 h 210"/>
                <a:gd name="T100" fmla="*/ 112 w 167"/>
                <a:gd name="T101" fmla="*/ 210 h 210"/>
                <a:gd name="T102" fmla="*/ 100 w 167"/>
                <a:gd name="T10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10">
                  <a:moveTo>
                    <a:pt x="100" y="210"/>
                  </a:moveTo>
                  <a:lnTo>
                    <a:pt x="100" y="210"/>
                  </a:lnTo>
                  <a:lnTo>
                    <a:pt x="88" y="210"/>
                  </a:lnTo>
                  <a:lnTo>
                    <a:pt x="78" y="209"/>
                  </a:lnTo>
                  <a:lnTo>
                    <a:pt x="68" y="206"/>
                  </a:lnTo>
                  <a:lnTo>
                    <a:pt x="59" y="203"/>
                  </a:lnTo>
                  <a:lnTo>
                    <a:pt x="50" y="199"/>
                  </a:lnTo>
                  <a:lnTo>
                    <a:pt x="41" y="195"/>
                  </a:lnTo>
                  <a:lnTo>
                    <a:pt x="33" y="189"/>
                  </a:lnTo>
                  <a:lnTo>
                    <a:pt x="27" y="182"/>
                  </a:lnTo>
                  <a:lnTo>
                    <a:pt x="27" y="182"/>
                  </a:lnTo>
                  <a:lnTo>
                    <a:pt x="21" y="176"/>
                  </a:lnTo>
                  <a:lnTo>
                    <a:pt x="16" y="167"/>
                  </a:lnTo>
                  <a:lnTo>
                    <a:pt x="10" y="159"/>
                  </a:lnTo>
                  <a:lnTo>
                    <a:pt x="7" y="149"/>
                  </a:lnTo>
                  <a:lnTo>
                    <a:pt x="4" y="139"/>
                  </a:lnTo>
                  <a:lnTo>
                    <a:pt x="1" y="129"/>
                  </a:lnTo>
                  <a:lnTo>
                    <a:pt x="0" y="117"/>
                  </a:lnTo>
                  <a:lnTo>
                    <a:pt x="0" y="106"/>
                  </a:lnTo>
                  <a:lnTo>
                    <a:pt x="0" y="106"/>
                  </a:lnTo>
                  <a:lnTo>
                    <a:pt x="0" y="93"/>
                  </a:lnTo>
                  <a:lnTo>
                    <a:pt x="1" y="83"/>
                  </a:lnTo>
                  <a:lnTo>
                    <a:pt x="4" y="71"/>
                  </a:lnTo>
                  <a:lnTo>
                    <a:pt x="7" y="62"/>
                  </a:lnTo>
                  <a:lnTo>
                    <a:pt x="10" y="52"/>
                  </a:lnTo>
                  <a:lnTo>
                    <a:pt x="16" y="44"/>
                  </a:lnTo>
                  <a:lnTo>
                    <a:pt x="21" y="36"/>
                  </a:lnTo>
                  <a:lnTo>
                    <a:pt x="27" y="28"/>
                  </a:lnTo>
                  <a:lnTo>
                    <a:pt x="27" y="28"/>
                  </a:lnTo>
                  <a:lnTo>
                    <a:pt x="33" y="22"/>
                  </a:lnTo>
                  <a:lnTo>
                    <a:pt x="41" y="16"/>
                  </a:lnTo>
                  <a:lnTo>
                    <a:pt x="50" y="11"/>
                  </a:lnTo>
                  <a:lnTo>
                    <a:pt x="59" y="8"/>
                  </a:lnTo>
                  <a:lnTo>
                    <a:pt x="68" y="4"/>
                  </a:lnTo>
                  <a:lnTo>
                    <a:pt x="78" y="1"/>
                  </a:lnTo>
                  <a:lnTo>
                    <a:pt x="88" y="0"/>
                  </a:lnTo>
                  <a:lnTo>
                    <a:pt x="100" y="0"/>
                  </a:lnTo>
                  <a:lnTo>
                    <a:pt x="100" y="0"/>
                  </a:lnTo>
                  <a:lnTo>
                    <a:pt x="121" y="1"/>
                  </a:lnTo>
                  <a:lnTo>
                    <a:pt x="121" y="1"/>
                  </a:lnTo>
                  <a:lnTo>
                    <a:pt x="139" y="5"/>
                  </a:lnTo>
                  <a:lnTo>
                    <a:pt x="139" y="5"/>
                  </a:lnTo>
                  <a:lnTo>
                    <a:pt x="154" y="10"/>
                  </a:lnTo>
                  <a:lnTo>
                    <a:pt x="154" y="10"/>
                  </a:lnTo>
                  <a:lnTo>
                    <a:pt x="167" y="16"/>
                  </a:lnTo>
                  <a:lnTo>
                    <a:pt x="167" y="65"/>
                  </a:lnTo>
                  <a:lnTo>
                    <a:pt x="162" y="65"/>
                  </a:lnTo>
                  <a:lnTo>
                    <a:pt x="162" y="65"/>
                  </a:lnTo>
                  <a:lnTo>
                    <a:pt x="153" y="57"/>
                  </a:lnTo>
                  <a:lnTo>
                    <a:pt x="153" y="57"/>
                  </a:lnTo>
                  <a:lnTo>
                    <a:pt x="140" y="48"/>
                  </a:lnTo>
                  <a:lnTo>
                    <a:pt x="140" y="48"/>
                  </a:lnTo>
                  <a:lnTo>
                    <a:pt x="133" y="44"/>
                  </a:lnTo>
                  <a:lnTo>
                    <a:pt x="125" y="41"/>
                  </a:lnTo>
                  <a:lnTo>
                    <a:pt x="125" y="41"/>
                  </a:lnTo>
                  <a:lnTo>
                    <a:pt x="116" y="38"/>
                  </a:lnTo>
                  <a:lnTo>
                    <a:pt x="107" y="38"/>
                  </a:lnTo>
                  <a:lnTo>
                    <a:pt x="107" y="38"/>
                  </a:lnTo>
                  <a:lnTo>
                    <a:pt x="97" y="38"/>
                  </a:lnTo>
                  <a:lnTo>
                    <a:pt x="87" y="41"/>
                  </a:lnTo>
                  <a:lnTo>
                    <a:pt x="87" y="41"/>
                  </a:lnTo>
                  <a:lnTo>
                    <a:pt x="78" y="46"/>
                  </a:lnTo>
                  <a:lnTo>
                    <a:pt x="70" y="53"/>
                  </a:lnTo>
                  <a:lnTo>
                    <a:pt x="70" y="53"/>
                  </a:lnTo>
                  <a:lnTo>
                    <a:pt x="63" y="62"/>
                  </a:lnTo>
                  <a:lnTo>
                    <a:pt x="58" y="74"/>
                  </a:lnTo>
                  <a:lnTo>
                    <a:pt x="58" y="74"/>
                  </a:lnTo>
                  <a:lnTo>
                    <a:pt x="54" y="89"/>
                  </a:lnTo>
                  <a:lnTo>
                    <a:pt x="52" y="106"/>
                  </a:lnTo>
                  <a:lnTo>
                    <a:pt x="52" y="106"/>
                  </a:lnTo>
                  <a:lnTo>
                    <a:pt x="54" y="122"/>
                  </a:lnTo>
                  <a:lnTo>
                    <a:pt x="55" y="130"/>
                  </a:lnTo>
                  <a:lnTo>
                    <a:pt x="58" y="138"/>
                  </a:lnTo>
                  <a:lnTo>
                    <a:pt x="58" y="138"/>
                  </a:lnTo>
                  <a:lnTo>
                    <a:pt x="63" y="149"/>
                  </a:lnTo>
                  <a:lnTo>
                    <a:pt x="70" y="158"/>
                  </a:lnTo>
                  <a:lnTo>
                    <a:pt x="70" y="158"/>
                  </a:lnTo>
                  <a:lnTo>
                    <a:pt x="79" y="164"/>
                  </a:lnTo>
                  <a:lnTo>
                    <a:pt x="88" y="168"/>
                  </a:lnTo>
                  <a:lnTo>
                    <a:pt x="88" y="168"/>
                  </a:lnTo>
                  <a:lnTo>
                    <a:pt x="98" y="171"/>
                  </a:lnTo>
                  <a:lnTo>
                    <a:pt x="107" y="172"/>
                  </a:lnTo>
                  <a:lnTo>
                    <a:pt x="107" y="172"/>
                  </a:lnTo>
                  <a:lnTo>
                    <a:pt x="117" y="171"/>
                  </a:lnTo>
                  <a:lnTo>
                    <a:pt x="126" y="169"/>
                  </a:lnTo>
                  <a:lnTo>
                    <a:pt x="126" y="169"/>
                  </a:lnTo>
                  <a:lnTo>
                    <a:pt x="135" y="166"/>
                  </a:lnTo>
                  <a:lnTo>
                    <a:pt x="142" y="162"/>
                  </a:lnTo>
                  <a:lnTo>
                    <a:pt x="142" y="162"/>
                  </a:lnTo>
                  <a:lnTo>
                    <a:pt x="154" y="153"/>
                  </a:lnTo>
                  <a:lnTo>
                    <a:pt x="154" y="153"/>
                  </a:lnTo>
                  <a:lnTo>
                    <a:pt x="163" y="145"/>
                  </a:lnTo>
                  <a:lnTo>
                    <a:pt x="167" y="145"/>
                  </a:lnTo>
                  <a:lnTo>
                    <a:pt x="167" y="192"/>
                  </a:lnTo>
                  <a:lnTo>
                    <a:pt x="167" y="192"/>
                  </a:lnTo>
                  <a:lnTo>
                    <a:pt x="154" y="199"/>
                  </a:lnTo>
                  <a:lnTo>
                    <a:pt x="154" y="199"/>
                  </a:lnTo>
                  <a:lnTo>
                    <a:pt x="139" y="204"/>
                  </a:lnTo>
                  <a:lnTo>
                    <a:pt x="139" y="204"/>
                  </a:lnTo>
                  <a:lnTo>
                    <a:pt x="121" y="209"/>
                  </a:lnTo>
                  <a:lnTo>
                    <a:pt x="121" y="209"/>
                  </a:lnTo>
                  <a:lnTo>
                    <a:pt x="112" y="210"/>
                  </a:lnTo>
                  <a:lnTo>
                    <a:pt x="100" y="210"/>
                  </a:lnTo>
                  <a:lnTo>
                    <a:pt x="100" y="2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2" name="Rectangle 185"/>
            <p:cNvSpPr>
              <a:spLocks noChangeArrowheads="1"/>
            </p:cNvSpPr>
            <p:nvPr/>
          </p:nvSpPr>
          <p:spPr bwMode="auto">
            <a:xfrm>
              <a:off x="8308976" y="5791201"/>
              <a:ext cx="295275" cy="295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3" name="Freeform 186"/>
            <p:cNvSpPr>
              <a:spLocks noEditPoints="1"/>
            </p:cNvSpPr>
            <p:nvPr/>
          </p:nvSpPr>
          <p:spPr bwMode="auto">
            <a:xfrm>
              <a:off x="8294688" y="5776913"/>
              <a:ext cx="323850" cy="323850"/>
            </a:xfrm>
            <a:custGeom>
              <a:avLst/>
              <a:gdLst>
                <a:gd name="T0" fmla="*/ 390 w 408"/>
                <a:gd name="T1" fmla="*/ 406 h 406"/>
                <a:gd name="T2" fmla="*/ 18 w 408"/>
                <a:gd name="T3" fmla="*/ 406 h 406"/>
                <a:gd name="T4" fmla="*/ 18 w 408"/>
                <a:gd name="T5" fmla="*/ 406 h 406"/>
                <a:gd name="T6" fmla="*/ 12 w 408"/>
                <a:gd name="T7" fmla="*/ 405 h 406"/>
                <a:gd name="T8" fmla="*/ 5 w 408"/>
                <a:gd name="T9" fmla="*/ 401 h 406"/>
                <a:gd name="T10" fmla="*/ 2 w 408"/>
                <a:gd name="T11" fmla="*/ 396 h 406"/>
                <a:gd name="T12" fmla="*/ 0 w 408"/>
                <a:gd name="T13" fmla="*/ 389 h 406"/>
                <a:gd name="T14" fmla="*/ 0 w 408"/>
                <a:gd name="T15" fmla="*/ 18 h 406"/>
                <a:gd name="T16" fmla="*/ 0 w 408"/>
                <a:gd name="T17" fmla="*/ 18 h 406"/>
                <a:gd name="T18" fmla="*/ 2 w 408"/>
                <a:gd name="T19" fmla="*/ 11 h 406"/>
                <a:gd name="T20" fmla="*/ 5 w 408"/>
                <a:gd name="T21" fmla="*/ 5 h 406"/>
                <a:gd name="T22" fmla="*/ 12 w 408"/>
                <a:gd name="T23" fmla="*/ 1 h 406"/>
                <a:gd name="T24" fmla="*/ 18 w 408"/>
                <a:gd name="T25" fmla="*/ 0 h 406"/>
                <a:gd name="T26" fmla="*/ 390 w 408"/>
                <a:gd name="T27" fmla="*/ 0 h 406"/>
                <a:gd name="T28" fmla="*/ 390 w 408"/>
                <a:gd name="T29" fmla="*/ 0 h 406"/>
                <a:gd name="T30" fmla="*/ 397 w 408"/>
                <a:gd name="T31" fmla="*/ 1 h 406"/>
                <a:gd name="T32" fmla="*/ 402 w 408"/>
                <a:gd name="T33" fmla="*/ 5 h 406"/>
                <a:gd name="T34" fmla="*/ 406 w 408"/>
                <a:gd name="T35" fmla="*/ 11 h 406"/>
                <a:gd name="T36" fmla="*/ 408 w 408"/>
                <a:gd name="T37" fmla="*/ 18 h 406"/>
                <a:gd name="T38" fmla="*/ 408 w 408"/>
                <a:gd name="T39" fmla="*/ 389 h 406"/>
                <a:gd name="T40" fmla="*/ 408 w 408"/>
                <a:gd name="T41" fmla="*/ 389 h 406"/>
                <a:gd name="T42" fmla="*/ 406 w 408"/>
                <a:gd name="T43" fmla="*/ 396 h 406"/>
                <a:gd name="T44" fmla="*/ 402 w 408"/>
                <a:gd name="T45" fmla="*/ 401 h 406"/>
                <a:gd name="T46" fmla="*/ 397 w 408"/>
                <a:gd name="T47" fmla="*/ 405 h 406"/>
                <a:gd name="T48" fmla="*/ 390 w 408"/>
                <a:gd name="T49" fmla="*/ 406 h 406"/>
                <a:gd name="T50" fmla="*/ 390 w 408"/>
                <a:gd name="T51" fmla="*/ 406 h 406"/>
                <a:gd name="T52" fmla="*/ 36 w 408"/>
                <a:gd name="T53" fmla="*/ 371 h 406"/>
                <a:gd name="T54" fmla="*/ 372 w 408"/>
                <a:gd name="T55" fmla="*/ 371 h 406"/>
                <a:gd name="T56" fmla="*/ 372 w 408"/>
                <a:gd name="T57" fmla="*/ 35 h 406"/>
                <a:gd name="T58" fmla="*/ 36 w 408"/>
                <a:gd name="T59" fmla="*/ 35 h 406"/>
                <a:gd name="T60" fmla="*/ 36 w 408"/>
                <a:gd name="T61" fmla="*/ 3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8" h="406">
                  <a:moveTo>
                    <a:pt x="390" y="406"/>
                  </a:moveTo>
                  <a:lnTo>
                    <a:pt x="18" y="406"/>
                  </a:lnTo>
                  <a:lnTo>
                    <a:pt x="18" y="406"/>
                  </a:lnTo>
                  <a:lnTo>
                    <a:pt x="12" y="405"/>
                  </a:lnTo>
                  <a:lnTo>
                    <a:pt x="5" y="401"/>
                  </a:lnTo>
                  <a:lnTo>
                    <a:pt x="2" y="396"/>
                  </a:lnTo>
                  <a:lnTo>
                    <a:pt x="0" y="389"/>
                  </a:lnTo>
                  <a:lnTo>
                    <a:pt x="0" y="18"/>
                  </a:lnTo>
                  <a:lnTo>
                    <a:pt x="0" y="18"/>
                  </a:lnTo>
                  <a:lnTo>
                    <a:pt x="2" y="11"/>
                  </a:lnTo>
                  <a:lnTo>
                    <a:pt x="5" y="5"/>
                  </a:lnTo>
                  <a:lnTo>
                    <a:pt x="12" y="1"/>
                  </a:lnTo>
                  <a:lnTo>
                    <a:pt x="18" y="0"/>
                  </a:lnTo>
                  <a:lnTo>
                    <a:pt x="390" y="0"/>
                  </a:lnTo>
                  <a:lnTo>
                    <a:pt x="390" y="0"/>
                  </a:lnTo>
                  <a:lnTo>
                    <a:pt x="397" y="1"/>
                  </a:lnTo>
                  <a:lnTo>
                    <a:pt x="402" y="5"/>
                  </a:lnTo>
                  <a:lnTo>
                    <a:pt x="406" y="11"/>
                  </a:lnTo>
                  <a:lnTo>
                    <a:pt x="408" y="18"/>
                  </a:lnTo>
                  <a:lnTo>
                    <a:pt x="408" y="389"/>
                  </a:lnTo>
                  <a:lnTo>
                    <a:pt x="408" y="389"/>
                  </a:lnTo>
                  <a:lnTo>
                    <a:pt x="406" y="396"/>
                  </a:lnTo>
                  <a:lnTo>
                    <a:pt x="402" y="401"/>
                  </a:lnTo>
                  <a:lnTo>
                    <a:pt x="397" y="405"/>
                  </a:lnTo>
                  <a:lnTo>
                    <a:pt x="390" y="406"/>
                  </a:lnTo>
                  <a:lnTo>
                    <a:pt x="390" y="406"/>
                  </a:lnTo>
                  <a:close/>
                  <a:moveTo>
                    <a:pt x="36" y="371"/>
                  </a:moveTo>
                  <a:lnTo>
                    <a:pt x="372" y="371"/>
                  </a:lnTo>
                  <a:lnTo>
                    <a:pt x="372" y="35"/>
                  </a:lnTo>
                  <a:lnTo>
                    <a:pt x="36" y="35"/>
                  </a:lnTo>
                  <a:lnTo>
                    <a:pt x="36"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4" name="Freeform 187"/>
            <p:cNvSpPr>
              <a:spLocks noEditPoints="1"/>
            </p:cNvSpPr>
            <p:nvPr/>
          </p:nvSpPr>
          <p:spPr bwMode="auto">
            <a:xfrm>
              <a:off x="8380413" y="5857876"/>
              <a:ext cx="150813" cy="160338"/>
            </a:xfrm>
            <a:custGeom>
              <a:avLst/>
              <a:gdLst>
                <a:gd name="T0" fmla="*/ 0 w 191"/>
                <a:gd name="T1" fmla="*/ 201 h 201"/>
                <a:gd name="T2" fmla="*/ 67 w 191"/>
                <a:gd name="T3" fmla="*/ 0 h 201"/>
                <a:gd name="T4" fmla="*/ 123 w 191"/>
                <a:gd name="T5" fmla="*/ 0 h 201"/>
                <a:gd name="T6" fmla="*/ 191 w 191"/>
                <a:gd name="T7" fmla="*/ 201 h 201"/>
                <a:gd name="T8" fmla="*/ 139 w 191"/>
                <a:gd name="T9" fmla="*/ 201 h 201"/>
                <a:gd name="T10" fmla="*/ 126 w 191"/>
                <a:gd name="T11" fmla="*/ 160 h 201"/>
                <a:gd name="T12" fmla="*/ 62 w 191"/>
                <a:gd name="T13" fmla="*/ 160 h 201"/>
                <a:gd name="T14" fmla="*/ 51 w 191"/>
                <a:gd name="T15" fmla="*/ 201 h 201"/>
                <a:gd name="T16" fmla="*/ 0 w 191"/>
                <a:gd name="T17" fmla="*/ 201 h 201"/>
                <a:gd name="T18" fmla="*/ 116 w 191"/>
                <a:gd name="T19" fmla="*/ 123 h 201"/>
                <a:gd name="T20" fmla="*/ 94 w 191"/>
                <a:gd name="T21" fmla="*/ 57 h 201"/>
                <a:gd name="T22" fmla="*/ 74 w 191"/>
                <a:gd name="T23" fmla="*/ 123 h 201"/>
                <a:gd name="T24" fmla="*/ 116 w 191"/>
                <a:gd name="T25"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01">
                  <a:moveTo>
                    <a:pt x="0" y="201"/>
                  </a:moveTo>
                  <a:lnTo>
                    <a:pt x="67" y="0"/>
                  </a:lnTo>
                  <a:lnTo>
                    <a:pt x="123" y="0"/>
                  </a:lnTo>
                  <a:lnTo>
                    <a:pt x="191" y="201"/>
                  </a:lnTo>
                  <a:lnTo>
                    <a:pt x="139" y="201"/>
                  </a:lnTo>
                  <a:lnTo>
                    <a:pt x="126" y="160"/>
                  </a:lnTo>
                  <a:lnTo>
                    <a:pt x="62" y="160"/>
                  </a:lnTo>
                  <a:lnTo>
                    <a:pt x="51" y="201"/>
                  </a:lnTo>
                  <a:lnTo>
                    <a:pt x="0" y="201"/>
                  </a:lnTo>
                  <a:close/>
                  <a:moveTo>
                    <a:pt x="116" y="123"/>
                  </a:moveTo>
                  <a:lnTo>
                    <a:pt x="94" y="57"/>
                  </a:lnTo>
                  <a:lnTo>
                    <a:pt x="74" y="123"/>
                  </a:lnTo>
                  <a:lnTo>
                    <a:pt x="116" y="1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65" name="그룹 164"/>
          <p:cNvGrpSpPr/>
          <p:nvPr/>
        </p:nvGrpSpPr>
        <p:grpSpPr>
          <a:xfrm>
            <a:off x="758840" y="5689636"/>
            <a:ext cx="3131180" cy="710742"/>
            <a:chOff x="5231246" y="1877228"/>
            <a:chExt cx="3131180" cy="710742"/>
          </a:xfrm>
        </p:grpSpPr>
        <p:sp>
          <p:nvSpPr>
            <p:cNvPr id="166" name="Rectangle 3"/>
            <p:cNvSpPr txBox="1">
              <a:spLocks noChangeArrowheads="1"/>
            </p:cNvSpPr>
            <p:nvPr/>
          </p:nvSpPr>
          <p:spPr bwMode="auto">
            <a:xfrm>
              <a:off x="5800994" y="1877228"/>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dirty="0">
                  <a:latin typeface="Calibri" panose="020F0502020204030204" pitchFamily="34" charset="0"/>
                  <a:ea typeface="Tahoma" panose="020B0604030504040204" pitchFamily="34" charset="0"/>
                  <a:cs typeface="Tahoma" panose="020B0604030504040204" pitchFamily="34" charset="0"/>
                </a:rPr>
                <a:t>Top Quality Design</a:t>
              </a:r>
            </a:p>
          </p:txBody>
        </p:sp>
        <p:sp>
          <p:nvSpPr>
            <p:cNvPr id="167" name="Rectangle 3"/>
            <p:cNvSpPr txBox="1">
              <a:spLocks noChangeArrowheads="1"/>
            </p:cNvSpPr>
            <p:nvPr/>
          </p:nvSpPr>
          <p:spPr bwMode="auto">
            <a:xfrm>
              <a:off x="5231246" y="2126305"/>
              <a:ext cx="3131180" cy="461665"/>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sp>
        <p:nvSpPr>
          <p:cNvPr id="168"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16</a:t>
            </a:fld>
            <a:endParaRPr lang="ko-KR" altLang="en-US" sz="1000" dirty="0"/>
          </a:p>
        </p:txBody>
      </p:sp>
      <p:cxnSp>
        <p:nvCxnSpPr>
          <p:cNvPr id="6" name="직선 연결선 5"/>
          <p:cNvCxnSpPr/>
          <p:nvPr userDrawn="1"/>
        </p:nvCxnSpPr>
        <p:spPr>
          <a:xfrm>
            <a:off x="0" y="6311436"/>
            <a:ext cx="9144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7" name="직선 연결선 6"/>
          <p:cNvCxnSpPr/>
          <p:nvPr userDrawn="1"/>
        </p:nvCxnSpPr>
        <p:spPr>
          <a:xfrm>
            <a:off x="298556" y="6392565"/>
            <a:ext cx="25090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8" name="직선 연결선 7"/>
          <p:cNvCxnSpPr/>
          <p:nvPr userDrawn="1"/>
        </p:nvCxnSpPr>
        <p:spPr>
          <a:xfrm>
            <a:off x="1780567" y="6392565"/>
            <a:ext cx="1687954"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userDrawn="1"/>
        </p:nvCxnSpPr>
        <p:spPr>
          <a:xfrm>
            <a:off x="8376087" y="6392565"/>
            <a:ext cx="59161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userDrawn="1"/>
        </p:nvCxnSpPr>
        <p:spPr>
          <a:xfrm>
            <a:off x="3687782" y="6392565"/>
            <a:ext cx="25090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1" name="직선 연결선 10"/>
          <p:cNvCxnSpPr/>
          <p:nvPr userDrawn="1"/>
        </p:nvCxnSpPr>
        <p:spPr>
          <a:xfrm>
            <a:off x="8122406" y="6392565"/>
            <a:ext cx="12875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2" name="모서리가 둥근 직사각형 11"/>
          <p:cNvSpPr/>
          <p:nvPr userDrawn="1"/>
        </p:nvSpPr>
        <p:spPr>
          <a:xfrm>
            <a:off x="775418" y="1355841"/>
            <a:ext cx="7582497" cy="4953479"/>
          </a:xfrm>
          <a:prstGeom prst="roundRect">
            <a:avLst>
              <a:gd name="adj" fmla="val 7062"/>
            </a:avLst>
          </a:prstGeom>
          <a:solidFill>
            <a:schemeClr val="bg1">
              <a:lumMod val="50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3" name="직사각형 12"/>
          <p:cNvSpPr/>
          <p:nvPr userDrawn="1"/>
        </p:nvSpPr>
        <p:spPr>
          <a:xfrm>
            <a:off x="1081254" y="1673690"/>
            <a:ext cx="6970826" cy="4598896"/>
          </a:xfrm>
          <a:prstGeom prst="rect">
            <a:avLst/>
          </a:prstGeom>
          <a:solidFill>
            <a:schemeClr val="bg1"/>
          </a:solidFill>
          <a:ln w="508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4" name="모서리가 둥근 직사각형 1"/>
          <p:cNvSpPr/>
          <p:nvPr userDrawn="1"/>
        </p:nvSpPr>
        <p:spPr>
          <a:xfrm>
            <a:off x="66667" y="5876432"/>
            <a:ext cx="9000000" cy="427540"/>
          </a:xfrm>
          <a:custGeom>
            <a:avLst/>
            <a:gdLst/>
            <a:ahLst/>
            <a:cxnLst/>
            <a:rect l="l" t="t" r="r" b="b"/>
            <a:pathLst>
              <a:path w="9793088" h="512523">
                <a:moveTo>
                  <a:pt x="0" y="0"/>
                </a:moveTo>
                <a:lnTo>
                  <a:pt x="9793088" y="0"/>
                </a:lnTo>
                <a:lnTo>
                  <a:pt x="9793088" y="125297"/>
                </a:lnTo>
                <a:cubicBezTo>
                  <a:pt x="9793088" y="339156"/>
                  <a:pt x="9619721" y="512523"/>
                  <a:pt x="9405862" y="512523"/>
                </a:cubicBezTo>
                <a:lnTo>
                  <a:pt x="387226" y="512523"/>
                </a:lnTo>
                <a:cubicBezTo>
                  <a:pt x="173367" y="512523"/>
                  <a:pt x="0" y="339156"/>
                  <a:pt x="0" y="125297"/>
                </a:cubicBezTo>
                <a:close/>
              </a:path>
            </a:pathLst>
          </a:custGeom>
          <a:solidFill>
            <a:schemeClr val="bg1">
              <a:lumMod val="50000"/>
            </a:schemeClr>
          </a:solidFill>
          <a:ln w="508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5" name="모서리가 둥근 직사각형 1"/>
          <p:cNvSpPr/>
          <p:nvPr userDrawn="1"/>
        </p:nvSpPr>
        <p:spPr>
          <a:xfrm flipH="1">
            <a:off x="4175251" y="5876432"/>
            <a:ext cx="782830" cy="165072"/>
          </a:xfrm>
          <a:custGeom>
            <a:avLst/>
            <a:gdLst/>
            <a:ahLst/>
            <a:cxnLst/>
            <a:rect l="l" t="t" r="r" b="b"/>
            <a:pathLst>
              <a:path w="622226" h="131206">
                <a:moveTo>
                  <a:pt x="622226" y="0"/>
                </a:moveTo>
                <a:lnTo>
                  <a:pt x="311113" y="0"/>
                </a:lnTo>
                <a:lnTo>
                  <a:pt x="0" y="0"/>
                </a:lnTo>
                <a:lnTo>
                  <a:pt x="0" y="32076"/>
                </a:lnTo>
                <a:cubicBezTo>
                  <a:pt x="0" y="86824"/>
                  <a:pt x="40639" y="131206"/>
                  <a:pt x="90770" y="131206"/>
                </a:cubicBezTo>
                <a:lnTo>
                  <a:pt x="311113" y="131206"/>
                </a:lnTo>
                <a:lnTo>
                  <a:pt x="531456" y="131206"/>
                </a:lnTo>
                <a:cubicBezTo>
                  <a:pt x="581587" y="131206"/>
                  <a:pt x="622226" y="86824"/>
                  <a:pt x="622226" y="32076"/>
                </a:cubicBezTo>
                <a:close/>
              </a:path>
            </a:pathLst>
          </a:cu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grpSp>
        <p:nvGrpSpPr>
          <p:cNvPr id="16" name="그룹 15"/>
          <p:cNvGrpSpPr/>
          <p:nvPr/>
        </p:nvGrpSpPr>
        <p:grpSpPr>
          <a:xfrm flipH="1">
            <a:off x="7020427" y="1953598"/>
            <a:ext cx="490948" cy="588446"/>
            <a:chOff x="10540590" y="5288530"/>
            <a:chExt cx="919856" cy="1102529"/>
          </a:xfrm>
        </p:grpSpPr>
        <p:sp>
          <p:nvSpPr>
            <p:cNvPr id="17" name="Freeform 235"/>
            <p:cNvSpPr>
              <a:spLocks noEditPoints="1"/>
            </p:cNvSpPr>
            <p:nvPr/>
          </p:nvSpPr>
          <p:spPr bwMode="auto">
            <a:xfrm>
              <a:off x="10566532" y="5313391"/>
              <a:ext cx="872296" cy="1047403"/>
            </a:xfrm>
            <a:custGeom>
              <a:avLst/>
              <a:gdLst>
                <a:gd name="T0" fmla="*/ 412 w 1614"/>
                <a:gd name="T1" fmla="*/ 506 h 1939"/>
                <a:gd name="T2" fmla="*/ 369 w 1614"/>
                <a:gd name="T3" fmla="*/ 334 h 1939"/>
                <a:gd name="T4" fmla="*/ 326 w 1614"/>
                <a:gd name="T5" fmla="*/ 302 h 1939"/>
                <a:gd name="T6" fmla="*/ 283 w 1614"/>
                <a:gd name="T7" fmla="*/ 325 h 1939"/>
                <a:gd name="T8" fmla="*/ 257 w 1614"/>
                <a:gd name="T9" fmla="*/ 401 h 1939"/>
                <a:gd name="T10" fmla="*/ 229 w 1614"/>
                <a:gd name="T11" fmla="*/ 497 h 1939"/>
                <a:gd name="T12" fmla="*/ 121 w 1614"/>
                <a:gd name="T13" fmla="*/ 528 h 1939"/>
                <a:gd name="T14" fmla="*/ 52 w 1614"/>
                <a:gd name="T15" fmla="*/ 579 h 1939"/>
                <a:gd name="T16" fmla="*/ 4 w 1614"/>
                <a:gd name="T17" fmla="*/ 687 h 1939"/>
                <a:gd name="T18" fmla="*/ 2 w 1614"/>
                <a:gd name="T19" fmla="*/ 767 h 1939"/>
                <a:gd name="T20" fmla="*/ 41 w 1614"/>
                <a:gd name="T21" fmla="*/ 857 h 1939"/>
                <a:gd name="T22" fmla="*/ 125 w 1614"/>
                <a:gd name="T23" fmla="*/ 929 h 1939"/>
                <a:gd name="T24" fmla="*/ 254 w 1614"/>
                <a:gd name="T25" fmla="*/ 965 h 1939"/>
                <a:gd name="T26" fmla="*/ 326 w 1614"/>
                <a:gd name="T27" fmla="*/ 987 h 1939"/>
                <a:gd name="T28" fmla="*/ 410 w 1614"/>
                <a:gd name="T29" fmla="*/ 1090 h 1939"/>
                <a:gd name="T30" fmla="*/ 578 w 1614"/>
                <a:gd name="T31" fmla="*/ 1202 h 1939"/>
                <a:gd name="T32" fmla="*/ 767 w 1614"/>
                <a:gd name="T33" fmla="*/ 1273 h 1939"/>
                <a:gd name="T34" fmla="*/ 819 w 1614"/>
                <a:gd name="T35" fmla="*/ 1913 h 1939"/>
                <a:gd name="T36" fmla="*/ 1104 w 1614"/>
                <a:gd name="T37" fmla="*/ 1939 h 1939"/>
                <a:gd name="T38" fmla="*/ 1267 w 1614"/>
                <a:gd name="T39" fmla="*/ 1915 h 1939"/>
                <a:gd name="T40" fmla="*/ 1315 w 1614"/>
                <a:gd name="T41" fmla="*/ 1855 h 1939"/>
                <a:gd name="T42" fmla="*/ 1418 w 1614"/>
                <a:gd name="T43" fmla="*/ 1808 h 1939"/>
                <a:gd name="T44" fmla="*/ 1534 w 1614"/>
                <a:gd name="T45" fmla="*/ 1706 h 1939"/>
                <a:gd name="T46" fmla="*/ 1590 w 1614"/>
                <a:gd name="T47" fmla="*/ 1601 h 1939"/>
                <a:gd name="T48" fmla="*/ 1614 w 1614"/>
                <a:gd name="T49" fmla="*/ 1459 h 1939"/>
                <a:gd name="T50" fmla="*/ 1595 w 1614"/>
                <a:gd name="T51" fmla="*/ 1346 h 1939"/>
                <a:gd name="T52" fmla="*/ 1507 w 1614"/>
                <a:gd name="T53" fmla="*/ 1217 h 1939"/>
                <a:gd name="T54" fmla="*/ 1407 w 1614"/>
                <a:gd name="T55" fmla="*/ 1140 h 1939"/>
                <a:gd name="T56" fmla="*/ 1285 w 1614"/>
                <a:gd name="T57" fmla="*/ 1097 h 1939"/>
                <a:gd name="T58" fmla="*/ 1196 w 1614"/>
                <a:gd name="T59" fmla="*/ 1000 h 1939"/>
                <a:gd name="T60" fmla="*/ 1390 w 1614"/>
                <a:gd name="T61" fmla="*/ 931 h 1939"/>
                <a:gd name="T62" fmla="*/ 1532 w 1614"/>
                <a:gd name="T63" fmla="*/ 806 h 1939"/>
                <a:gd name="T64" fmla="*/ 1597 w 1614"/>
                <a:gd name="T65" fmla="*/ 623 h 1939"/>
                <a:gd name="T66" fmla="*/ 1593 w 1614"/>
                <a:gd name="T67" fmla="*/ 500 h 1939"/>
                <a:gd name="T68" fmla="*/ 1560 w 1614"/>
                <a:gd name="T69" fmla="*/ 370 h 1939"/>
                <a:gd name="T70" fmla="*/ 1498 w 1614"/>
                <a:gd name="T71" fmla="*/ 248 h 1939"/>
                <a:gd name="T72" fmla="*/ 1412 w 1614"/>
                <a:gd name="T73" fmla="*/ 144 h 1939"/>
                <a:gd name="T74" fmla="*/ 1306 w 1614"/>
                <a:gd name="T75" fmla="*/ 62 h 1939"/>
                <a:gd name="T76" fmla="*/ 1183 w 1614"/>
                <a:gd name="T77" fmla="*/ 13 h 1939"/>
                <a:gd name="T78" fmla="*/ 1076 w 1614"/>
                <a:gd name="T79" fmla="*/ 0 h 1939"/>
                <a:gd name="T80" fmla="*/ 942 w 1614"/>
                <a:gd name="T81" fmla="*/ 19 h 1939"/>
                <a:gd name="T82" fmla="*/ 823 w 1614"/>
                <a:gd name="T83" fmla="*/ 73 h 1939"/>
                <a:gd name="T84" fmla="*/ 720 w 1614"/>
                <a:gd name="T85" fmla="*/ 157 h 1939"/>
                <a:gd name="T86" fmla="*/ 640 w 1614"/>
                <a:gd name="T87" fmla="*/ 263 h 1939"/>
                <a:gd name="T88" fmla="*/ 582 w 1614"/>
                <a:gd name="T89" fmla="*/ 385 h 1939"/>
                <a:gd name="T90" fmla="*/ 554 w 1614"/>
                <a:gd name="T91" fmla="*/ 515 h 1939"/>
                <a:gd name="T92" fmla="*/ 560 w 1614"/>
                <a:gd name="T93" fmla="*/ 655 h 1939"/>
                <a:gd name="T94" fmla="*/ 642 w 1614"/>
                <a:gd name="T95" fmla="*/ 834 h 1939"/>
                <a:gd name="T96" fmla="*/ 798 w 1614"/>
                <a:gd name="T97" fmla="*/ 954 h 1939"/>
                <a:gd name="T98" fmla="*/ 950 w 1614"/>
                <a:gd name="T99" fmla="*/ 1081 h 1939"/>
                <a:gd name="T100" fmla="*/ 838 w 1614"/>
                <a:gd name="T101" fmla="*/ 1079 h 1939"/>
                <a:gd name="T102" fmla="*/ 718 w 1614"/>
                <a:gd name="T103" fmla="*/ 1043 h 1939"/>
                <a:gd name="T104" fmla="*/ 561 w 1614"/>
                <a:gd name="T105" fmla="*/ 931 h 1939"/>
                <a:gd name="T106" fmla="*/ 466 w 1614"/>
                <a:gd name="T107" fmla="*/ 810 h 1939"/>
                <a:gd name="T108" fmla="*/ 1300 w 1614"/>
                <a:gd name="T109" fmla="*/ 1336 h 1939"/>
                <a:gd name="T110" fmla="*/ 1366 w 1614"/>
                <a:gd name="T111" fmla="*/ 1364 h 1939"/>
                <a:gd name="T112" fmla="*/ 1410 w 1614"/>
                <a:gd name="T113" fmla="*/ 1428 h 1939"/>
                <a:gd name="T114" fmla="*/ 1407 w 1614"/>
                <a:gd name="T115" fmla="*/ 1502 h 1939"/>
                <a:gd name="T116" fmla="*/ 1360 w 1614"/>
                <a:gd name="T117" fmla="*/ 1575 h 1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4" h="1939">
                  <a:moveTo>
                    <a:pt x="466" y="810"/>
                  </a:moveTo>
                  <a:lnTo>
                    <a:pt x="466" y="810"/>
                  </a:lnTo>
                  <a:lnTo>
                    <a:pt x="446" y="696"/>
                  </a:lnTo>
                  <a:lnTo>
                    <a:pt x="427" y="595"/>
                  </a:lnTo>
                  <a:lnTo>
                    <a:pt x="412" y="506"/>
                  </a:lnTo>
                  <a:lnTo>
                    <a:pt x="399" y="433"/>
                  </a:lnTo>
                  <a:lnTo>
                    <a:pt x="394" y="401"/>
                  </a:lnTo>
                  <a:lnTo>
                    <a:pt x="386" y="375"/>
                  </a:lnTo>
                  <a:lnTo>
                    <a:pt x="377" y="353"/>
                  </a:lnTo>
                  <a:lnTo>
                    <a:pt x="369" y="334"/>
                  </a:lnTo>
                  <a:lnTo>
                    <a:pt x="358" y="319"/>
                  </a:lnTo>
                  <a:lnTo>
                    <a:pt x="347" y="310"/>
                  </a:lnTo>
                  <a:lnTo>
                    <a:pt x="341" y="306"/>
                  </a:lnTo>
                  <a:lnTo>
                    <a:pt x="334" y="304"/>
                  </a:lnTo>
                  <a:lnTo>
                    <a:pt x="326" y="302"/>
                  </a:lnTo>
                  <a:lnTo>
                    <a:pt x="319" y="304"/>
                  </a:lnTo>
                  <a:lnTo>
                    <a:pt x="319" y="304"/>
                  </a:lnTo>
                  <a:lnTo>
                    <a:pt x="306" y="308"/>
                  </a:lnTo>
                  <a:lnTo>
                    <a:pt x="293" y="314"/>
                  </a:lnTo>
                  <a:lnTo>
                    <a:pt x="283" y="325"/>
                  </a:lnTo>
                  <a:lnTo>
                    <a:pt x="274" y="338"/>
                  </a:lnTo>
                  <a:lnTo>
                    <a:pt x="269" y="351"/>
                  </a:lnTo>
                  <a:lnTo>
                    <a:pt x="263" y="368"/>
                  </a:lnTo>
                  <a:lnTo>
                    <a:pt x="259" y="385"/>
                  </a:lnTo>
                  <a:lnTo>
                    <a:pt x="257" y="401"/>
                  </a:lnTo>
                  <a:lnTo>
                    <a:pt x="255" y="435"/>
                  </a:lnTo>
                  <a:lnTo>
                    <a:pt x="255" y="465"/>
                  </a:lnTo>
                  <a:lnTo>
                    <a:pt x="257" y="493"/>
                  </a:lnTo>
                  <a:lnTo>
                    <a:pt x="257" y="493"/>
                  </a:lnTo>
                  <a:lnTo>
                    <a:pt x="229" y="497"/>
                  </a:lnTo>
                  <a:lnTo>
                    <a:pt x="205" y="500"/>
                  </a:lnTo>
                  <a:lnTo>
                    <a:pt x="181" y="506"/>
                  </a:lnTo>
                  <a:lnTo>
                    <a:pt x="160" y="511"/>
                  </a:lnTo>
                  <a:lnTo>
                    <a:pt x="140" y="519"/>
                  </a:lnTo>
                  <a:lnTo>
                    <a:pt x="121" y="528"/>
                  </a:lnTo>
                  <a:lnTo>
                    <a:pt x="104" y="536"/>
                  </a:lnTo>
                  <a:lnTo>
                    <a:pt x="89" y="547"/>
                  </a:lnTo>
                  <a:lnTo>
                    <a:pt x="76" y="556"/>
                  </a:lnTo>
                  <a:lnTo>
                    <a:pt x="63" y="567"/>
                  </a:lnTo>
                  <a:lnTo>
                    <a:pt x="52" y="579"/>
                  </a:lnTo>
                  <a:lnTo>
                    <a:pt x="43" y="590"/>
                  </a:lnTo>
                  <a:lnTo>
                    <a:pt x="28" y="614"/>
                  </a:lnTo>
                  <a:lnTo>
                    <a:pt x="17" y="638"/>
                  </a:lnTo>
                  <a:lnTo>
                    <a:pt x="7" y="663"/>
                  </a:lnTo>
                  <a:lnTo>
                    <a:pt x="4" y="687"/>
                  </a:lnTo>
                  <a:lnTo>
                    <a:pt x="0" y="707"/>
                  </a:lnTo>
                  <a:lnTo>
                    <a:pt x="0" y="728"/>
                  </a:lnTo>
                  <a:lnTo>
                    <a:pt x="0" y="756"/>
                  </a:lnTo>
                  <a:lnTo>
                    <a:pt x="2" y="767"/>
                  </a:lnTo>
                  <a:lnTo>
                    <a:pt x="2" y="767"/>
                  </a:lnTo>
                  <a:lnTo>
                    <a:pt x="7" y="788"/>
                  </a:lnTo>
                  <a:lnTo>
                    <a:pt x="15" y="806"/>
                  </a:lnTo>
                  <a:lnTo>
                    <a:pt x="22" y="825"/>
                  </a:lnTo>
                  <a:lnTo>
                    <a:pt x="32" y="842"/>
                  </a:lnTo>
                  <a:lnTo>
                    <a:pt x="41" y="857"/>
                  </a:lnTo>
                  <a:lnTo>
                    <a:pt x="52" y="870"/>
                  </a:lnTo>
                  <a:lnTo>
                    <a:pt x="63" y="883"/>
                  </a:lnTo>
                  <a:lnTo>
                    <a:pt x="74" y="894"/>
                  </a:lnTo>
                  <a:lnTo>
                    <a:pt x="99" y="915"/>
                  </a:lnTo>
                  <a:lnTo>
                    <a:pt x="125" y="929"/>
                  </a:lnTo>
                  <a:lnTo>
                    <a:pt x="153" y="943"/>
                  </a:lnTo>
                  <a:lnTo>
                    <a:pt x="179" y="952"/>
                  </a:lnTo>
                  <a:lnTo>
                    <a:pt x="205" y="957"/>
                  </a:lnTo>
                  <a:lnTo>
                    <a:pt x="229" y="963"/>
                  </a:lnTo>
                  <a:lnTo>
                    <a:pt x="254" y="965"/>
                  </a:lnTo>
                  <a:lnTo>
                    <a:pt x="272" y="965"/>
                  </a:lnTo>
                  <a:lnTo>
                    <a:pt x="302" y="965"/>
                  </a:lnTo>
                  <a:lnTo>
                    <a:pt x="313" y="965"/>
                  </a:lnTo>
                  <a:lnTo>
                    <a:pt x="313" y="965"/>
                  </a:lnTo>
                  <a:lnTo>
                    <a:pt x="326" y="987"/>
                  </a:lnTo>
                  <a:lnTo>
                    <a:pt x="341" y="1010"/>
                  </a:lnTo>
                  <a:lnTo>
                    <a:pt x="356" y="1032"/>
                  </a:lnTo>
                  <a:lnTo>
                    <a:pt x="373" y="1053"/>
                  </a:lnTo>
                  <a:lnTo>
                    <a:pt x="392" y="1071"/>
                  </a:lnTo>
                  <a:lnTo>
                    <a:pt x="410" y="1090"/>
                  </a:lnTo>
                  <a:lnTo>
                    <a:pt x="429" y="1107"/>
                  </a:lnTo>
                  <a:lnTo>
                    <a:pt x="450" y="1124"/>
                  </a:lnTo>
                  <a:lnTo>
                    <a:pt x="491" y="1153"/>
                  </a:lnTo>
                  <a:lnTo>
                    <a:pt x="533" y="1180"/>
                  </a:lnTo>
                  <a:lnTo>
                    <a:pt x="578" y="1202"/>
                  </a:lnTo>
                  <a:lnTo>
                    <a:pt x="621" y="1222"/>
                  </a:lnTo>
                  <a:lnTo>
                    <a:pt x="662" y="1239"/>
                  </a:lnTo>
                  <a:lnTo>
                    <a:pt x="701" y="1254"/>
                  </a:lnTo>
                  <a:lnTo>
                    <a:pt x="737" y="1265"/>
                  </a:lnTo>
                  <a:lnTo>
                    <a:pt x="767" y="1273"/>
                  </a:lnTo>
                  <a:lnTo>
                    <a:pt x="813" y="1284"/>
                  </a:lnTo>
                  <a:lnTo>
                    <a:pt x="830" y="1288"/>
                  </a:lnTo>
                  <a:lnTo>
                    <a:pt x="746" y="1896"/>
                  </a:lnTo>
                  <a:lnTo>
                    <a:pt x="746" y="1896"/>
                  </a:lnTo>
                  <a:lnTo>
                    <a:pt x="819" y="1913"/>
                  </a:lnTo>
                  <a:lnTo>
                    <a:pt x="886" y="1924"/>
                  </a:lnTo>
                  <a:lnTo>
                    <a:pt x="950" y="1933"/>
                  </a:lnTo>
                  <a:lnTo>
                    <a:pt x="1006" y="1937"/>
                  </a:lnTo>
                  <a:lnTo>
                    <a:pt x="1058" y="1939"/>
                  </a:lnTo>
                  <a:lnTo>
                    <a:pt x="1104" y="1939"/>
                  </a:lnTo>
                  <a:lnTo>
                    <a:pt x="1147" y="1937"/>
                  </a:lnTo>
                  <a:lnTo>
                    <a:pt x="1185" y="1933"/>
                  </a:lnTo>
                  <a:lnTo>
                    <a:pt x="1216" y="1928"/>
                  </a:lnTo>
                  <a:lnTo>
                    <a:pt x="1244" y="1922"/>
                  </a:lnTo>
                  <a:lnTo>
                    <a:pt x="1267" y="1915"/>
                  </a:lnTo>
                  <a:lnTo>
                    <a:pt x="1287" y="1909"/>
                  </a:lnTo>
                  <a:lnTo>
                    <a:pt x="1312" y="1900"/>
                  </a:lnTo>
                  <a:lnTo>
                    <a:pt x="1319" y="1896"/>
                  </a:lnTo>
                  <a:lnTo>
                    <a:pt x="1315" y="1855"/>
                  </a:lnTo>
                  <a:lnTo>
                    <a:pt x="1315" y="1855"/>
                  </a:lnTo>
                  <a:lnTo>
                    <a:pt x="1330" y="1851"/>
                  </a:lnTo>
                  <a:lnTo>
                    <a:pt x="1345" y="1846"/>
                  </a:lnTo>
                  <a:lnTo>
                    <a:pt x="1366" y="1836"/>
                  </a:lnTo>
                  <a:lnTo>
                    <a:pt x="1392" y="1823"/>
                  </a:lnTo>
                  <a:lnTo>
                    <a:pt x="1418" y="1808"/>
                  </a:lnTo>
                  <a:lnTo>
                    <a:pt x="1448" y="1790"/>
                  </a:lnTo>
                  <a:lnTo>
                    <a:pt x="1476" y="1766"/>
                  </a:lnTo>
                  <a:lnTo>
                    <a:pt x="1506" y="1738"/>
                  </a:lnTo>
                  <a:lnTo>
                    <a:pt x="1519" y="1723"/>
                  </a:lnTo>
                  <a:lnTo>
                    <a:pt x="1534" y="1706"/>
                  </a:lnTo>
                  <a:lnTo>
                    <a:pt x="1547" y="1687"/>
                  </a:lnTo>
                  <a:lnTo>
                    <a:pt x="1558" y="1667"/>
                  </a:lnTo>
                  <a:lnTo>
                    <a:pt x="1569" y="1646"/>
                  </a:lnTo>
                  <a:lnTo>
                    <a:pt x="1580" y="1624"/>
                  </a:lnTo>
                  <a:lnTo>
                    <a:pt x="1590" y="1601"/>
                  </a:lnTo>
                  <a:lnTo>
                    <a:pt x="1597" y="1575"/>
                  </a:lnTo>
                  <a:lnTo>
                    <a:pt x="1605" y="1549"/>
                  </a:lnTo>
                  <a:lnTo>
                    <a:pt x="1608" y="1521"/>
                  </a:lnTo>
                  <a:lnTo>
                    <a:pt x="1612" y="1491"/>
                  </a:lnTo>
                  <a:lnTo>
                    <a:pt x="1614" y="1459"/>
                  </a:lnTo>
                  <a:lnTo>
                    <a:pt x="1614" y="1426"/>
                  </a:lnTo>
                  <a:lnTo>
                    <a:pt x="1612" y="1392"/>
                  </a:lnTo>
                  <a:lnTo>
                    <a:pt x="1612" y="1392"/>
                  </a:lnTo>
                  <a:lnTo>
                    <a:pt x="1608" y="1379"/>
                  </a:lnTo>
                  <a:lnTo>
                    <a:pt x="1595" y="1346"/>
                  </a:lnTo>
                  <a:lnTo>
                    <a:pt x="1584" y="1323"/>
                  </a:lnTo>
                  <a:lnTo>
                    <a:pt x="1571" y="1299"/>
                  </a:lnTo>
                  <a:lnTo>
                    <a:pt x="1554" y="1273"/>
                  </a:lnTo>
                  <a:lnTo>
                    <a:pt x="1534" y="1245"/>
                  </a:lnTo>
                  <a:lnTo>
                    <a:pt x="1507" y="1217"/>
                  </a:lnTo>
                  <a:lnTo>
                    <a:pt x="1478" y="1189"/>
                  </a:lnTo>
                  <a:lnTo>
                    <a:pt x="1463" y="1176"/>
                  </a:lnTo>
                  <a:lnTo>
                    <a:pt x="1444" y="1165"/>
                  </a:lnTo>
                  <a:lnTo>
                    <a:pt x="1425" y="1152"/>
                  </a:lnTo>
                  <a:lnTo>
                    <a:pt x="1407" y="1140"/>
                  </a:lnTo>
                  <a:lnTo>
                    <a:pt x="1384" y="1129"/>
                  </a:lnTo>
                  <a:lnTo>
                    <a:pt x="1362" y="1120"/>
                  </a:lnTo>
                  <a:lnTo>
                    <a:pt x="1338" y="1110"/>
                  </a:lnTo>
                  <a:lnTo>
                    <a:pt x="1312" y="1103"/>
                  </a:lnTo>
                  <a:lnTo>
                    <a:pt x="1285" y="1097"/>
                  </a:lnTo>
                  <a:lnTo>
                    <a:pt x="1257" y="1092"/>
                  </a:lnTo>
                  <a:lnTo>
                    <a:pt x="1228" y="1088"/>
                  </a:lnTo>
                  <a:lnTo>
                    <a:pt x="1196" y="1084"/>
                  </a:lnTo>
                  <a:lnTo>
                    <a:pt x="1196" y="1000"/>
                  </a:lnTo>
                  <a:lnTo>
                    <a:pt x="1196" y="1000"/>
                  </a:lnTo>
                  <a:lnTo>
                    <a:pt x="1237" y="991"/>
                  </a:lnTo>
                  <a:lnTo>
                    <a:pt x="1278" y="980"/>
                  </a:lnTo>
                  <a:lnTo>
                    <a:pt x="1317" y="965"/>
                  </a:lnTo>
                  <a:lnTo>
                    <a:pt x="1354" y="950"/>
                  </a:lnTo>
                  <a:lnTo>
                    <a:pt x="1390" y="931"/>
                  </a:lnTo>
                  <a:lnTo>
                    <a:pt x="1424" y="911"/>
                  </a:lnTo>
                  <a:lnTo>
                    <a:pt x="1453" y="888"/>
                  </a:lnTo>
                  <a:lnTo>
                    <a:pt x="1483" y="862"/>
                  </a:lnTo>
                  <a:lnTo>
                    <a:pt x="1509" y="836"/>
                  </a:lnTo>
                  <a:lnTo>
                    <a:pt x="1532" y="806"/>
                  </a:lnTo>
                  <a:lnTo>
                    <a:pt x="1552" y="773"/>
                  </a:lnTo>
                  <a:lnTo>
                    <a:pt x="1569" y="739"/>
                  </a:lnTo>
                  <a:lnTo>
                    <a:pt x="1582" y="702"/>
                  </a:lnTo>
                  <a:lnTo>
                    <a:pt x="1591" y="664"/>
                  </a:lnTo>
                  <a:lnTo>
                    <a:pt x="1597" y="623"/>
                  </a:lnTo>
                  <a:lnTo>
                    <a:pt x="1599" y="579"/>
                  </a:lnTo>
                  <a:lnTo>
                    <a:pt x="1599" y="579"/>
                  </a:lnTo>
                  <a:lnTo>
                    <a:pt x="1599" y="553"/>
                  </a:lnTo>
                  <a:lnTo>
                    <a:pt x="1597" y="526"/>
                  </a:lnTo>
                  <a:lnTo>
                    <a:pt x="1593" y="500"/>
                  </a:lnTo>
                  <a:lnTo>
                    <a:pt x="1590" y="472"/>
                  </a:lnTo>
                  <a:lnTo>
                    <a:pt x="1584" y="446"/>
                  </a:lnTo>
                  <a:lnTo>
                    <a:pt x="1577" y="420"/>
                  </a:lnTo>
                  <a:lnTo>
                    <a:pt x="1569" y="394"/>
                  </a:lnTo>
                  <a:lnTo>
                    <a:pt x="1560" y="370"/>
                  </a:lnTo>
                  <a:lnTo>
                    <a:pt x="1549" y="343"/>
                  </a:lnTo>
                  <a:lnTo>
                    <a:pt x="1537" y="319"/>
                  </a:lnTo>
                  <a:lnTo>
                    <a:pt x="1526" y="295"/>
                  </a:lnTo>
                  <a:lnTo>
                    <a:pt x="1511" y="271"/>
                  </a:lnTo>
                  <a:lnTo>
                    <a:pt x="1498" y="248"/>
                  </a:lnTo>
                  <a:lnTo>
                    <a:pt x="1481" y="226"/>
                  </a:lnTo>
                  <a:lnTo>
                    <a:pt x="1466" y="204"/>
                  </a:lnTo>
                  <a:lnTo>
                    <a:pt x="1448" y="183"/>
                  </a:lnTo>
                  <a:lnTo>
                    <a:pt x="1431" y="162"/>
                  </a:lnTo>
                  <a:lnTo>
                    <a:pt x="1412" y="144"/>
                  </a:lnTo>
                  <a:lnTo>
                    <a:pt x="1392" y="125"/>
                  </a:lnTo>
                  <a:lnTo>
                    <a:pt x="1371" y="108"/>
                  </a:lnTo>
                  <a:lnTo>
                    <a:pt x="1351" y="92"/>
                  </a:lnTo>
                  <a:lnTo>
                    <a:pt x="1328" y="77"/>
                  </a:lnTo>
                  <a:lnTo>
                    <a:pt x="1306" y="62"/>
                  </a:lnTo>
                  <a:lnTo>
                    <a:pt x="1282" y="51"/>
                  </a:lnTo>
                  <a:lnTo>
                    <a:pt x="1257" y="39"/>
                  </a:lnTo>
                  <a:lnTo>
                    <a:pt x="1233" y="28"/>
                  </a:lnTo>
                  <a:lnTo>
                    <a:pt x="1209" y="21"/>
                  </a:lnTo>
                  <a:lnTo>
                    <a:pt x="1183" y="13"/>
                  </a:lnTo>
                  <a:lnTo>
                    <a:pt x="1157" y="8"/>
                  </a:lnTo>
                  <a:lnTo>
                    <a:pt x="1131" y="2"/>
                  </a:lnTo>
                  <a:lnTo>
                    <a:pt x="1103" y="0"/>
                  </a:lnTo>
                  <a:lnTo>
                    <a:pt x="1076" y="0"/>
                  </a:lnTo>
                  <a:lnTo>
                    <a:pt x="1076" y="0"/>
                  </a:lnTo>
                  <a:lnTo>
                    <a:pt x="1048" y="0"/>
                  </a:lnTo>
                  <a:lnTo>
                    <a:pt x="1020" y="2"/>
                  </a:lnTo>
                  <a:lnTo>
                    <a:pt x="994" y="6"/>
                  </a:lnTo>
                  <a:lnTo>
                    <a:pt x="968" y="11"/>
                  </a:lnTo>
                  <a:lnTo>
                    <a:pt x="942" y="19"/>
                  </a:lnTo>
                  <a:lnTo>
                    <a:pt x="918" y="28"/>
                  </a:lnTo>
                  <a:lnTo>
                    <a:pt x="894" y="37"/>
                  </a:lnTo>
                  <a:lnTo>
                    <a:pt x="869" y="49"/>
                  </a:lnTo>
                  <a:lnTo>
                    <a:pt x="845" y="60"/>
                  </a:lnTo>
                  <a:lnTo>
                    <a:pt x="823" y="73"/>
                  </a:lnTo>
                  <a:lnTo>
                    <a:pt x="800" y="88"/>
                  </a:lnTo>
                  <a:lnTo>
                    <a:pt x="780" y="105"/>
                  </a:lnTo>
                  <a:lnTo>
                    <a:pt x="759" y="121"/>
                  </a:lnTo>
                  <a:lnTo>
                    <a:pt x="739" y="138"/>
                  </a:lnTo>
                  <a:lnTo>
                    <a:pt x="720" y="157"/>
                  </a:lnTo>
                  <a:lnTo>
                    <a:pt x="703" y="177"/>
                  </a:lnTo>
                  <a:lnTo>
                    <a:pt x="685" y="198"/>
                  </a:lnTo>
                  <a:lnTo>
                    <a:pt x="670" y="218"/>
                  </a:lnTo>
                  <a:lnTo>
                    <a:pt x="653" y="241"/>
                  </a:lnTo>
                  <a:lnTo>
                    <a:pt x="640" y="263"/>
                  </a:lnTo>
                  <a:lnTo>
                    <a:pt x="625" y="286"/>
                  </a:lnTo>
                  <a:lnTo>
                    <a:pt x="614" y="310"/>
                  </a:lnTo>
                  <a:lnTo>
                    <a:pt x="603" y="334"/>
                  </a:lnTo>
                  <a:lnTo>
                    <a:pt x="591" y="358"/>
                  </a:lnTo>
                  <a:lnTo>
                    <a:pt x="582" y="385"/>
                  </a:lnTo>
                  <a:lnTo>
                    <a:pt x="575" y="409"/>
                  </a:lnTo>
                  <a:lnTo>
                    <a:pt x="567" y="435"/>
                  </a:lnTo>
                  <a:lnTo>
                    <a:pt x="561" y="461"/>
                  </a:lnTo>
                  <a:lnTo>
                    <a:pt x="558" y="487"/>
                  </a:lnTo>
                  <a:lnTo>
                    <a:pt x="554" y="515"/>
                  </a:lnTo>
                  <a:lnTo>
                    <a:pt x="552" y="541"/>
                  </a:lnTo>
                  <a:lnTo>
                    <a:pt x="552" y="567"/>
                  </a:lnTo>
                  <a:lnTo>
                    <a:pt x="552" y="567"/>
                  </a:lnTo>
                  <a:lnTo>
                    <a:pt x="554" y="612"/>
                  </a:lnTo>
                  <a:lnTo>
                    <a:pt x="560" y="655"/>
                  </a:lnTo>
                  <a:lnTo>
                    <a:pt x="569" y="694"/>
                  </a:lnTo>
                  <a:lnTo>
                    <a:pt x="582" y="734"/>
                  </a:lnTo>
                  <a:lnTo>
                    <a:pt x="599" y="769"/>
                  </a:lnTo>
                  <a:lnTo>
                    <a:pt x="619" y="803"/>
                  </a:lnTo>
                  <a:lnTo>
                    <a:pt x="642" y="834"/>
                  </a:lnTo>
                  <a:lnTo>
                    <a:pt x="668" y="862"/>
                  </a:lnTo>
                  <a:lnTo>
                    <a:pt x="698" y="888"/>
                  </a:lnTo>
                  <a:lnTo>
                    <a:pt x="728" y="913"/>
                  </a:lnTo>
                  <a:lnTo>
                    <a:pt x="763" y="935"/>
                  </a:lnTo>
                  <a:lnTo>
                    <a:pt x="798" y="954"/>
                  </a:lnTo>
                  <a:lnTo>
                    <a:pt x="836" y="969"/>
                  </a:lnTo>
                  <a:lnTo>
                    <a:pt x="877" y="984"/>
                  </a:lnTo>
                  <a:lnTo>
                    <a:pt x="918" y="995"/>
                  </a:lnTo>
                  <a:lnTo>
                    <a:pt x="961" y="1002"/>
                  </a:lnTo>
                  <a:lnTo>
                    <a:pt x="950" y="1081"/>
                  </a:lnTo>
                  <a:lnTo>
                    <a:pt x="950" y="1081"/>
                  </a:lnTo>
                  <a:lnTo>
                    <a:pt x="920" y="1083"/>
                  </a:lnTo>
                  <a:lnTo>
                    <a:pt x="892" y="1084"/>
                  </a:lnTo>
                  <a:lnTo>
                    <a:pt x="864" y="1083"/>
                  </a:lnTo>
                  <a:lnTo>
                    <a:pt x="838" y="1079"/>
                  </a:lnTo>
                  <a:lnTo>
                    <a:pt x="812" y="1075"/>
                  </a:lnTo>
                  <a:lnTo>
                    <a:pt x="787" y="1069"/>
                  </a:lnTo>
                  <a:lnTo>
                    <a:pt x="763" y="1062"/>
                  </a:lnTo>
                  <a:lnTo>
                    <a:pt x="741" y="1053"/>
                  </a:lnTo>
                  <a:lnTo>
                    <a:pt x="718" y="1043"/>
                  </a:lnTo>
                  <a:lnTo>
                    <a:pt x="698" y="1034"/>
                  </a:lnTo>
                  <a:lnTo>
                    <a:pt x="657" y="1010"/>
                  </a:lnTo>
                  <a:lnTo>
                    <a:pt x="621" y="985"/>
                  </a:lnTo>
                  <a:lnTo>
                    <a:pt x="589" y="959"/>
                  </a:lnTo>
                  <a:lnTo>
                    <a:pt x="561" y="931"/>
                  </a:lnTo>
                  <a:lnTo>
                    <a:pt x="535" y="905"/>
                  </a:lnTo>
                  <a:lnTo>
                    <a:pt x="515" y="881"/>
                  </a:lnTo>
                  <a:lnTo>
                    <a:pt x="498" y="859"/>
                  </a:lnTo>
                  <a:lnTo>
                    <a:pt x="476" y="823"/>
                  </a:lnTo>
                  <a:lnTo>
                    <a:pt x="466" y="810"/>
                  </a:lnTo>
                  <a:lnTo>
                    <a:pt x="466" y="810"/>
                  </a:lnTo>
                  <a:close/>
                  <a:moveTo>
                    <a:pt x="1265" y="1334"/>
                  </a:moveTo>
                  <a:lnTo>
                    <a:pt x="1265" y="1334"/>
                  </a:lnTo>
                  <a:lnTo>
                    <a:pt x="1282" y="1334"/>
                  </a:lnTo>
                  <a:lnTo>
                    <a:pt x="1300" y="1336"/>
                  </a:lnTo>
                  <a:lnTo>
                    <a:pt x="1315" y="1340"/>
                  </a:lnTo>
                  <a:lnTo>
                    <a:pt x="1330" y="1344"/>
                  </a:lnTo>
                  <a:lnTo>
                    <a:pt x="1343" y="1349"/>
                  </a:lnTo>
                  <a:lnTo>
                    <a:pt x="1354" y="1357"/>
                  </a:lnTo>
                  <a:lnTo>
                    <a:pt x="1366" y="1364"/>
                  </a:lnTo>
                  <a:lnTo>
                    <a:pt x="1375" y="1372"/>
                  </a:lnTo>
                  <a:lnTo>
                    <a:pt x="1384" y="1381"/>
                  </a:lnTo>
                  <a:lnTo>
                    <a:pt x="1392" y="1390"/>
                  </a:lnTo>
                  <a:lnTo>
                    <a:pt x="1403" y="1409"/>
                  </a:lnTo>
                  <a:lnTo>
                    <a:pt x="1410" y="1428"/>
                  </a:lnTo>
                  <a:lnTo>
                    <a:pt x="1414" y="1445"/>
                  </a:lnTo>
                  <a:lnTo>
                    <a:pt x="1414" y="1445"/>
                  </a:lnTo>
                  <a:lnTo>
                    <a:pt x="1414" y="1465"/>
                  </a:lnTo>
                  <a:lnTo>
                    <a:pt x="1412" y="1486"/>
                  </a:lnTo>
                  <a:lnTo>
                    <a:pt x="1407" y="1502"/>
                  </a:lnTo>
                  <a:lnTo>
                    <a:pt x="1401" y="1521"/>
                  </a:lnTo>
                  <a:lnTo>
                    <a:pt x="1392" y="1536"/>
                  </a:lnTo>
                  <a:lnTo>
                    <a:pt x="1382" y="1551"/>
                  </a:lnTo>
                  <a:lnTo>
                    <a:pt x="1371" y="1564"/>
                  </a:lnTo>
                  <a:lnTo>
                    <a:pt x="1360" y="1575"/>
                  </a:lnTo>
                  <a:lnTo>
                    <a:pt x="1340" y="1594"/>
                  </a:lnTo>
                  <a:lnTo>
                    <a:pt x="1319" y="1609"/>
                  </a:lnTo>
                  <a:lnTo>
                    <a:pt x="1300" y="1618"/>
                  </a:lnTo>
                  <a:lnTo>
                    <a:pt x="1265" y="13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 name="Freeform 285"/>
            <p:cNvSpPr/>
            <p:nvPr/>
          </p:nvSpPr>
          <p:spPr bwMode="auto">
            <a:xfrm>
              <a:off x="10903777" y="5522007"/>
              <a:ext cx="68098" cy="109172"/>
            </a:xfrm>
            <a:custGeom>
              <a:avLst/>
              <a:gdLst>
                <a:gd name="T0" fmla="*/ 71 w 127"/>
                <a:gd name="T1" fmla="*/ 0 h 204"/>
                <a:gd name="T2" fmla="*/ 71 w 127"/>
                <a:gd name="T3" fmla="*/ 0 h 204"/>
                <a:gd name="T4" fmla="*/ 58 w 127"/>
                <a:gd name="T5" fmla="*/ 0 h 204"/>
                <a:gd name="T6" fmla="*/ 47 w 127"/>
                <a:gd name="T7" fmla="*/ 2 h 204"/>
                <a:gd name="T8" fmla="*/ 35 w 127"/>
                <a:gd name="T9" fmla="*/ 8 h 204"/>
                <a:gd name="T10" fmla="*/ 26 w 127"/>
                <a:gd name="T11" fmla="*/ 15 h 204"/>
                <a:gd name="T12" fmla="*/ 19 w 127"/>
                <a:gd name="T13" fmla="*/ 25 h 204"/>
                <a:gd name="T14" fmla="*/ 11 w 127"/>
                <a:gd name="T15" fmla="*/ 34 h 204"/>
                <a:gd name="T16" fmla="*/ 8 w 127"/>
                <a:gd name="T17" fmla="*/ 45 h 204"/>
                <a:gd name="T18" fmla="*/ 6 w 127"/>
                <a:gd name="T19" fmla="*/ 58 h 204"/>
                <a:gd name="T20" fmla="*/ 0 w 127"/>
                <a:gd name="T21" fmla="*/ 135 h 204"/>
                <a:gd name="T22" fmla="*/ 0 w 127"/>
                <a:gd name="T23" fmla="*/ 135 h 204"/>
                <a:gd name="T24" fmla="*/ 0 w 127"/>
                <a:gd name="T25" fmla="*/ 148 h 204"/>
                <a:gd name="T26" fmla="*/ 2 w 127"/>
                <a:gd name="T27" fmla="*/ 161 h 204"/>
                <a:gd name="T28" fmla="*/ 8 w 127"/>
                <a:gd name="T29" fmla="*/ 172 h 204"/>
                <a:gd name="T30" fmla="*/ 13 w 127"/>
                <a:gd name="T31" fmla="*/ 181 h 204"/>
                <a:gd name="T32" fmla="*/ 22 w 127"/>
                <a:gd name="T33" fmla="*/ 189 h 204"/>
                <a:gd name="T34" fmla="*/ 32 w 127"/>
                <a:gd name="T35" fmla="*/ 196 h 204"/>
                <a:gd name="T36" fmla="*/ 43 w 127"/>
                <a:gd name="T37" fmla="*/ 200 h 204"/>
                <a:gd name="T38" fmla="*/ 56 w 127"/>
                <a:gd name="T39" fmla="*/ 204 h 204"/>
                <a:gd name="T40" fmla="*/ 56 w 127"/>
                <a:gd name="T41" fmla="*/ 204 h 204"/>
                <a:gd name="T42" fmla="*/ 67 w 127"/>
                <a:gd name="T43" fmla="*/ 202 h 204"/>
                <a:gd name="T44" fmla="*/ 80 w 127"/>
                <a:gd name="T45" fmla="*/ 200 h 204"/>
                <a:gd name="T46" fmla="*/ 90 w 127"/>
                <a:gd name="T47" fmla="*/ 195 h 204"/>
                <a:gd name="T48" fmla="*/ 101 w 127"/>
                <a:gd name="T49" fmla="*/ 187 h 204"/>
                <a:gd name="T50" fmla="*/ 108 w 127"/>
                <a:gd name="T51" fmla="*/ 180 h 204"/>
                <a:gd name="T52" fmla="*/ 114 w 127"/>
                <a:gd name="T53" fmla="*/ 168 h 204"/>
                <a:gd name="T54" fmla="*/ 118 w 127"/>
                <a:gd name="T55" fmla="*/ 157 h 204"/>
                <a:gd name="T56" fmla="*/ 121 w 127"/>
                <a:gd name="T57" fmla="*/ 144 h 204"/>
                <a:gd name="T58" fmla="*/ 127 w 127"/>
                <a:gd name="T59" fmla="*/ 68 h 204"/>
                <a:gd name="T60" fmla="*/ 127 w 127"/>
                <a:gd name="T61" fmla="*/ 68 h 204"/>
                <a:gd name="T62" fmla="*/ 127 w 127"/>
                <a:gd name="T63" fmla="*/ 55 h 204"/>
                <a:gd name="T64" fmla="*/ 123 w 127"/>
                <a:gd name="T65" fmla="*/ 43 h 204"/>
                <a:gd name="T66" fmla="*/ 119 w 127"/>
                <a:gd name="T67" fmla="*/ 32 h 204"/>
                <a:gd name="T68" fmla="*/ 112 w 127"/>
                <a:gd name="T69" fmla="*/ 21 h 204"/>
                <a:gd name="T70" fmla="*/ 105 w 127"/>
                <a:gd name="T71" fmla="*/ 13 h 204"/>
                <a:gd name="T72" fmla="*/ 95 w 127"/>
                <a:gd name="T73" fmla="*/ 6 h 204"/>
                <a:gd name="T74" fmla="*/ 82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7" y="2"/>
                  </a:lnTo>
                  <a:lnTo>
                    <a:pt x="35" y="8"/>
                  </a:lnTo>
                  <a:lnTo>
                    <a:pt x="26" y="15"/>
                  </a:lnTo>
                  <a:lnTo>
                    <a:pt x="19" y="25"/>
                  </a:lnTo>
                  <a:lnTo>
                    <a:pt x="11" y="34"/>
                  </a:lnTo>
                  <a:lnTo>
                    <a:pt x="8" y="45"/>
                  </a:lnTo>
                  <a:lnTo>
                    <a:pt x="6" y="58"/>
                  </a:lnTo>
                  <a:lnTo>
                    <a:pt x="0" y="135"/>
                  </a:lnTo>
                  <a:lnTo>
                    <a:pt x="0" y="135"/>
                  </a:lnTo>
                  <a:lnTo>
                    <a:pt x="0" y="148"/>
                  </a:lnTo>
                  <a:lnTo>
                    <a:pt x="2" y="161"/>
                  </a:lnTo>
                  <a:lnTo>
                    <a:pt x="8" y="172"/>
                  </a:lnTo>
                  <a:lnTo>
                    <a:pt x="13" y="181"/>
                  </a:lnTo>
                  <a:lnTo>
                    <a:pt x="22" y="189"/>
                  </a:lnTo>
                  <a:lnTo>
                    <a:pt x="32" y="196"/>
                  </a:lnTo>
                  <a:lnTo>
                    <a:pt x="43" y="200"/>
                  </a:lnTo>
                  <a:lnTo>
                    <a:pt x="56" y="204"/>
                  </a:lnTo>
                  <a:lnTo>
                    <a:pt x="56" y="204"/>
                  </a:lnTo>
                  <a:lnTo>
                    <a:pt x="67" y="202"/>
                  </a:lnTo>
                  <a:lnTo>
                    <a:pt x="80" y="200"/>
                  </a:lnTo>
                  <a:lnTo>
                    <a:pt x="90" y="195"/>
                  </a:lnTo>
                  <a:lnTo>
                    <a:pt x="101" y="187"/>
                  </a:lnTo>
                  <a:lnTo>
                    <a:pt x="108" y="180"/>
                  </a:lnTo>
                  <a:lnTo>
                    <a:pt x="114" y="168"/>
                  </a:lnTo>
                  <a:lnTo>
                    <a:pt x="118" y="157"/>
                  </a:lnTo>
                  <a:lnTo>
                    <a:pt x="121" y="144"/>
                  </a:lnTo>
                  <a:lnTo>
                    <a:pt x="127" y="68"/>
                  </a:lnTo>
                  <a:lnTo>
                    <a:pt x="127" y="68"/>
                  </a:lnTo>
                  <a:lnTo>
                    <a:pt x="127" y="55"/>
                  </a:lnTo>
                  <a:lnTo>
                    <a:pt x="123" y="43"/>
                  </a:lnTo>
                  <a:lnTo>
                    <a:pt x="119" y="32"/>
                  </a:lnTo>
                  <a:lnTo>
                    <a:pt x="112" y="21"/>
                  </a:lnTo>
                  <a:lnTo>
                    <a:pt x="105" y="13"/>
                  </a:lnTo>
                  <a:lnTo>
                    <a:pt x="95" y="6"/>
                  </a:lnTo>
                  <a:lnTo>
                    <a:pt x="82" y="2"/>
                  </a:lnTo>
                  <a:lnTo>
                    <a:pt x="71"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Freeform 286"/>
            <p:cNvSpPr/>
            <p:nvPr/>
          </p:nvSpPr>
          <p:spPr bwMode="auto">
            <a:xfrm>
              <a:off x="11118877" y="5552272"/>
              <a:ext cx="69178" cy="109172"/>
            </a:xfrm>
            <a:custGeom>
              <a:avLst/>
              <a:gdLst>
                <a:gd name="T0" fmla="*/ 58 w 127"/>
                <a:gd name="T1" fmla="*/ 204 h 204"/>
                <a:gd name="T2" fmla="*/ 58 w 127"/>
                <a:gd name="T3" fmla="*/ 204 h 204"/>
                <a:gd name="T4" fmla="*/ 69 w 127"/>
                <a:gd name="T5" fmla="*/ 202 h 204"/>
                <a:gd name="T6" fmla="*/ 82 w 127"/>
                <a:gd name="T7" fmla="*/ 200 h 204"/>
                <a:gd name="T8" fmla="*/ 94 w 127"/>
                <a:gd name="T9" fmla="*/ 194 h 204"/>
                <a:gd name="T10" fmla="*/ 103 w 127"/>
                <a:gd name="T11" fmla="*/ 187 h 204"/>
                <a:gd name="T12" fmla="*/ 110 w 127"/>
                <a:gd name="T13" fmla="*/ 178 h 204"/>
                <a:gd name="T14" fmla="*/ 116 w 127"/>
                <a:gd name="T15" fmla="*/ 168 h 204"/>
                <a:gd name="T16" fmla="*/ 120 w 127"/>
                <a:gd name="T17" fmla="*/ 157 h 204"/>
                <a:gd name="T18" fmla="*/ 122 w 127"/>
                <a:gd name="T19" fmla="*/ 144 h 204"/>
                <a:gd name="T20" fmla="*/ 127 w 127"/>
                <a:gd name="T21" fmla="*/ 66 h 204"/>
                <a:gd name="T22" fmla="*/ 127 w 127"/>
                <a:gd name="T23" fmla="*/ 66 h 204"/>
                <a:gd name="T24" fmla="*/ 125 w 127"/>
                <a:gd name="T25" fmla="*/ 55 h 204"/>
                <a:gd name="T26" fmla="*/ 124 w 127"/>
                <a:gd name="T27" fmla="*/ 41 h 204"/>
                <a:gd name="T28" fmla="*/ 118 w 127"/>
                <a:gd name="T29" fmla="*/ 30 h 204"/>
                <a:gd name="T30" fmla="*/ 112 w 127"/>
                <a:gd name="T31" fmla="*/ 21 h 204"/>
                <a:gd name="T32" fmla="*/ 103 w 127"/>
                <a:gd name="T33" fmla="*/ 13 h 204"/>
                <a:gd name="T34" fmla="*/ 94 w 127"/>
                <a:gd name="T35" fmla="*/ 6 h 204"/>
                <a:gd name="T36" fmla="*/ 82 w 127"/>
                <a:gd name="T37" fmla="*/ 2 h 204"/>
                <a:gd name="T38" fmla="*/ 69 w 127"/>
                <a:gd name="T39" fmla="*/ 0 h 204"/>
                <a:gd name="T40" fmla="*/ 69 w 127"/>
                <a:gd name="T41" fmla="*/ 0 h 204"/>
                <a:gd name="T42" fmla="*/ 56 w 127"/>
                <a:gd name="T43" fmla="*/ 0 h 204"/>
                <a:gd name="T44" fmla="*/ 45 w 127"/>
                <a:gd name="T45" fmla="*/ 4 h 204"/>
                <a:gd name="T46" fmla="*/ 34 w 127"/>
                <a:gd name="T47" fmla="*/ 10 h 204"/>
                <a:gd name="T48" fmla="*/ 25 w 127"/>
                <a:gd name="T49" fmla="*/ 15 h 204"/>
                <a:gd name="T50" fmla="*/ 17 w 127"/>
                <a:gd name="T51" fmla="*/ 25 h 204"/>
                <a:gd name="T52" fmla="*/ 12 w 127"/>
                <a:gd name="T53" fmla="*/ 36 h 204"/>
                <a:gd name="T54" fmla="*/ 8 w 127"/>
                <a:gd name="T55" fmla="*/ 47 h 204"/>
                <a:gd name="T56" fmla="*/ 6 w 127"/>
                <a:gd name="T57" fmla="*/ 60 h 204"/>
                <a:gd name="T58" fmla="*/ 0 w 127"/>
                <a:gd name="T59" fmla="*/ 137 h 204"/>
                <a:gd name="T60" fmla="*/ 0 w 127"/>
                <a:gd name="T61" fmla="*/ 137 h 204"/>
                <a:gd name="T62" fmla="*/ 0 w 127"/>
                <a:gd name="T63" fmla="*/ 150 h 204"/>
                <a:gd name="T64" fmla="*/ 4 w 127"/>
                <a:gd name="T65" fmla="*/ 161 h 204"/>
                <a:gd name="T66" fmla="*/ 10 w 127"/>
                <a:gd name="T67" fmla="*/ 172 h 204"/>
                <a:gd name="T68" fmla="*/ 15 w 127"/>
                <a:gd name="T69" fmla="*/ 181 h 204"/>
                <a:gd name="T70" fmla="*/ 25 w 127"/>
                <a:gd name="T71" fmla="*/ 191 h 204"/>
                <a:gd name="T72" fmla="*/ 34 w 127"/>
                <a:gd name="T73" fmla="*/ 196 h 204"/>
                <a:gd name="T74" fmla="*/ 45 w 127"/>
                <a:gd name="T75" fmla="*/ 202 h 204"/>
                <a:gd name="T76" fmla="*/ 58 w 127"/>
                <a:gd name="T77" fmla="*/ 204 h 204"/>
                <a:gd name="T78" fmla="*/ 58 w 127"/>
                <a:gd name="T79"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8" y="204"/>
                  </a:moveTo>
                  <a:lnTo>
                    <a:pt x="58" y="204"/>
                  </a:lnTo>
                  <a:lnTo>
                    <a:pt x="69" y="202"/>
                  </a:lnTo>
                  <a:lnTo>
                    <a:pt x="82" y="200"/>
                  </a:lnTo>
                  <a:lnTo>
                    <a:pt x="94" y="194"/>
                  </a:lnTo>
                  <a:lnTo>
                    <a:pt x="103" y="187"/>
                  </a:lnTo>
                  <a:lnTo>
                    <a:pt x="110" y="178"/>
                  </a:lnTo>
                  <a:lnTo>
                    <a:pt x="116" y="168"/>
                  </a:lnTo>
                  <a:lnTo>
                    <a:pt x="120" y="157"/>
                  </a:lnTo>
                  <a:lnTo>
                    <a:pt x="122" y="144"/>
                  </a:lnTo>
                  <a:lnTo>
                    <a:pt x="127" y="66"/>
                  </a:lnTo>
                  <a:lnTo>
                    <a:pt x="127" y="66"/>
                  </a:lnTo>
                  <a:lnTo>
                    <a:pt x="125" y="55"/>
                  </a:lnTo>
                  <a:lnTo>
                    <a:pt x="124" y="41"/>
                  </a:lnTo>
                  <a:lnTo>
                    <a:pt x="118" y="30"/>
                  </a:lnTo>
                  <a:lnTo>
                    <a:pt x="112" y="21"/>
                  </a:lnTo>
                  <a:lnTo>
                    <a:pt x="103" y="13"/>
                  </a:lnTo>
                  <a:lnTo>
                    <a:pt x="94" y="6"/>
                  </a:lnTo>
                  <a:lnTo>
                    <a:pt x="82" y="2"/>
                  </a:lnTo>
                  <a:lnTo>
                    <a:pt x="69" y="0"/>
                  </a:lnTo>
                  <a:lnTo>
                    <a:pt x="69" y="0"/>
                  </a:lnTo>
                  <a:lnTo>
                    <a:pt x="56" y="0"/>
                  </a:lnTo>
                  <a:lnTo>
                    <a:pt x="45" y="4"/>
                  </a:lnTo>
                  <a:lnTo>
                    <a:pt x="34" y="10"/>
                  </a:lnTo>
                  <a:lnTo>
                    <a:pt x="25" y="15"/>
                  </a:lnTo>
                  <a:lnTo>
                    <a:pt x="17" y="25"/>
                  </a:lnTo>
                  <a:lnTo>
                    <a:pt x="12" y="36"/>
                  </a:lnTo>
                  <a:lnTo>
                    <a:pt x="8" y="47"/>
                  </a:lnTo>
                  <a:lnTo>
                    <a:pt x="6" y="60"/>
                  </a:lnTo>
                  <a:lnTo>
                    <a:pt x="0" y="137"/>
                  </a:lnTo>
                  <a:lnTo>
                    <a:pt x="0" y="137"/>
                  </a:lnTo>
                  <a:lnTo>
                    <a:pt x="0" y="150"/>
                  </a:lnTo>
                  <a:lnTo>
                    <a:pt x="4" y="161"/>
                  </a:lnTo>
                  <a:lnTo>
                    <a:pt x="10" y="172"/>
                  </a:lnTo>
                  <a:lnTo>
                    <a:pt x="15" y="181"/>
                  </a:lnTo>
                  <a:lnTo>
                    <a:pt x="25" y="191"/>
                  </a:lnTo>
                  <a:lnTo>
                    <a:pt x="34" y="196"/>
                  </a:lnTo>
                  <a:lnTo>
                    <a:pt x="45" y="202"/>
                  </a:lnTo>
                  <a:lnTo>
                    <a:pt x="58" y="204"/>
                  </a:lnTo>
                  <a:lnTo>
                    <a:pt x="58" y="2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 name="Freeform 287"/>
            <p:cNvSpPr>
              <a:spLocks noEditPoints="1"/>
            </p:cNvSpPr>
            <p:nvPr/>
          </p:nvSpPr>
          <p:spPr bwMode="auto">
            <a:xfrm>
              <a:off x="11219403" y="5999769"/>
              <a:ext cx="130791" cy="207535"/>
            </a:xfrm>
            <a:custGeom>
              <a:avLst/>
              <a:gdLst>
                <a:gd name="T0" fmla="*/ 49 w 243"/>
                <a:gd name="T1" fmla="*/ 0 h 384"/>
                <a:gd name="T2" fmla="*/ 30 w 243"/>
                <a:gd name="T3" fmla="*/ 0 h 384"/>
                <a:gd name="T4" fmla="*/ 13 w 243"/>
                <a:gd name="T5" fmla="*/ 9 h 384"/>
                <a:gd name="T6" fmla="*/ 8 w 243"/>
                <a:gd name="T7" fmla="*/ 17 h 384"/>
                <a:gd name="T8" fmla="*/ 0 w 243"/>
                <a:gd name="T9" fmla="*/ 34 h 384"/>
                <a:gd name="T10" fmla="*/ 0 w 243"/>
                <a:gd name="T11" fmla="*/ 45 h 384"/>
                <a:gd name="T12" fmla="*/ 34 w 243"/>
                <a:gd name="T13" fmla="*/ 349 h 384"/>
                <a:gd name="T14" fmla="*/ 39 w 243"/>
                <a:gd name="T15" fmla="*/ 366 h 384"/>
                <a:gd name="T16" fmla="*/ 52 w 243"/>
                <a:gd name="T17" fmla="*/ 379 h 384"/>
                <a:gd name="T18" fmla="*/ 62 w 243"/>
                <a:gd name="T19" fmla="*/ 383 h 384"/>
                <a:gd name="T20" fmla="*/ 73 w 243"/>
                <a:gd name="T21" fmla="*/ 384 h 384"/>
                <a:gd name="T22" fmla="*/ 86 w 243"/>
                <a:gd name="T23" fmla="*/ 381 h 384"/>
                <a:gd name="T24" fmla="*/ 121 w 243"/>
                <a:gd name="T25" fmla="*/ 366 h 384"/>
                <a:gd name="T26" fmla="*/ 177 w 243"/>
                <a:gd name="T27" fmla="*/ 328 h 384"/>
                <a:gd name="T28" fmla="*/ 200 w 243"/>
                <a:gd name="T29" fmla="*/ 308 h 384"/>
                <a:gd name="T30" fmla="*/ 218 w 243"/>
                <a:gd name="T31" fmla="*/ 284 h 384"/>
                <a:gd name="T32" fmla="*/ 231 w 243"/>
                <a:gd name="T33" fmla="*/ 258 h 384"/>
                <a:gd name="T34" fmla="*/ 239 w 243"/>
                <a:gd name="T35" fmla="*/ 230 h 384"/>
                <a:gd name="T36" fmla="*/ 243 w 243"/>
                <a:gd name="T37" fmla="*/ 202 h 384"/>
                <a:gd name="T38" fmla="*/ 243 w 243"/>
                <a:gd name="T39" fmla="*/ 183 h 384"/>
                <a:gd name="T40" fmla="*/ 237 w 243"/>
                <a:gd name="T41" fmla="*/ 149 h 384"/>
                <a:gd name="T42" fmla="*/ 224 w 243"/>
                <a:gd name="T43" fmla="*/ 116 h 384"/>
                <a:gd name="T44" fmla="*/ 205 w 243"/>
                <a:gd name="T45" fmla="*/ 88 h 384"/>
                <a:gd name="T46" fmla="*/ 181 w 243"/>
                <a:gd name="T47" fmla="*/ 62 h 384"/>
                <a:gd name="T48" fmla="*/ 149 w 243"/>
                <a:gd name="T49" fmla="*/ 39 h 384"/>
                <a:gd name="T50" fmla="*/ 114 w 243"/>
                <a:gd name="T51" fmla="*/ 21 h 384"/>
                <a:gd name="T52" fmla="*/ 71 w 243"/>
                <a:gd name="T53" fmla="*/ 6 h 384"/>
                <a:gd name="T54" fmla="*/ 49 w 243"/>
                <a:gd name="T55" fmla="*/ 0 h 384"/>
                <a:gd name="T56" fmla="*/ 106 w 243"/>
                <a:gd name="T57" fmla="*/ 284 h 384"/>
                <a:gd name="T58" fmla="*/ 86 w 243"/>
                <a:gd name="T59" fmla="*/ 95 h 384"/>
                <a:gd name="T60" fmla="*/ 116 w 243"/>
                <a:gd name="T61" fmla="*/ 112 h 384"/>
                <a:gd name="T62" fmla="*/ 140 w 243"/>
                <a:gd name="T63" fmla="*/ 134 h 384"/>
                <a:gd name="T64" fmla="*/ 157 w 243"/>
                <a:gd name="T65" fmla="*/ 164 h 384"/>
                <a:gd name="T66" fmla="*/ 162 w 243"/>
                <a:gd name="T67" fmla="*/ 202 h 384"/>
                <a:gd name="T68" fmla="*/ 162 w 243"/>
                <a:gd name="T69" fmla="*/ 213 h 384"/>
                <a:gd name="T70" fmla="*/ 153 w 243"/>
                <a:gd name="T71" fmla="*/ 237 h 384"/>
                <a:gd name="T72" fmla="*/ 138 w 243"/>
                <a:gd name="T73" fmla="*/ 258 h 384"/>
                <a:gd name="T74" fmla="*/ 106 w 243"/>
                <a:gd name="T75" fmla="*/ 2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3" h="384">
                  <a:moveTo>
                    <a:pt x="49" y="0"/>
                  </a:moveTo>
                  <a:lnTo>
                    <a:pt x="49" y="0"/>
                  </a:lnTo>
                  <a:lnTo>
                    <a:pt x="39" y="0"/>
                  </a:lnTo>
                  <a:lnTo>
                    <a:pt x="30" y="0"/>
                  </a:lnTo>
                  <a:lnTo>
                    <a:pt x="21" y="4"/>
                  </a:lnTo>
                  <a:lnTo>
                    <a:pt x="13" y="9"/>
                  </a:lnTo>
                  <a:lnTo>
                    <a:pt x="13" y="9"/>
                  </a:lnTo>
                  <a:lnTo>
                    <a:pt x="8" y="17"/>
                  </a:lnTo>
                  <a:lnTo>
                    <a:pt x="2" y="26"/>
                  </a:lnTo>
                  <a:lnTo>
                    <a:pt x="0" y="34"/>
                  </a:lnTo>
                  <a:lnTo>
                    <a:pt x="0" y="45"/>
                  </a:lnTo>
                  <a:lnTo>
                    <a:pt x="0" y="45"/>
                  </a:lnTo>
                  <a:lnTo>
                    <a:pt x="34" y="349"/>
                  </a:lnTo>
                  <a:lnTo>
                    <a:pt x="34" y="349"/>
                  </a:lnTo>
                  <a:lnTo>
                    <a:pt x="36" y="356"/>
                  </a:lnTo>
                  <a:lnTo>
                    <a:pt x="39" y="366"/>
                  </a:lnTo>
                  <a:lnTo>
                    <a:pt x="45" y="373"/>
                  </a:lnTo>
                  <a:lnTo>
                    <a:pt x="52" y="379"/>
                  </a:lnTo>
                  <a:lnTo>
                    <a:pt x="52" y="379"/>
                  </a:lnTo>
                  <a:lnTo>
                    <a:pt x="62" y="383"/>
                  </a:lnTo>
                  <a:lnTo>
                    <a:pt x="73" y="384"/>
                  </a:lnTo>
                  <a:lnTo>
                    <a:pt x="73" y="384"/>
                  </a:lnTo>
                  <a:lnTo>
                    <a:pt x="80" y="383"/>
                  </a:lnTo>
                  <a:lnTo>
                    <a:pt x="86" y="381"/>
                  </a:lnTo>
                  <a:lnTo>
                    <a:pt x="86" y="381"/>
                  </a:lnTo>
                  <a:lnTo>
                    <a:pt x="121" y="366"/>
                  </a:lnTo>
                  <a:lnTo>
                    <a:pt x="151" y="349"/>
                  </a:lnTo>
                  <a:lnTo>
                    <a:pt x="177" y="328"/>
                  </a:lnTo>
                  <a:lnTo>
                    <a:pt x="190" y="319"/>
                  </a:lnTo>
                  <a:lnTo>
                    <a:pt x="200" y="308"/>
                  </a:lnTo>
                  <a:lnTo>
                    <a:pt x="209" y="295"/>
                  </a:lnTo>
                  <a:lnTo>
                    <a:pt x="218" y="284"/>
                  </a:lnTo>
                  <a:lnTo>
                    <a:pt x="226" y="271"/>
                  </a:lnTo>
                  <a:lnTo>
                    <a:pt x="231" y="258"/>
                  </a:lnTo>
                  <a:lnTo>
                    <a:pt x="237" y="244"/>
                  </a:lnTo>
                  <a:lnTo>
                    <a:pt x="239" y="230"/>
                  </a:lnTo>
                  <a:lnTo>
                    <a:pt x="243" y="216"/>
                  </a:lnTo>
                  <a:lnTo>
                    <a:pt x="243" y="202"/>
                  </a:lnTo>
                  <a:lnTo>
                    <a:pt x="243" y="202"/>
                  </a:lnTo>
                  <a:lnTo>
                    <a:pt x="243" y="183"/>
                  </a:lnTo>
                  <a:lnTo>
                    <a:pt x="241" y="166"/>
                  </a:lnTo>
                  <a:lnTo>
                    <a:pt x="237" y="149"/>
                  </a:lnTo>
                  <a:lnTo>
                    <a:pt x="231" y="132"/>
                  </a:lnTo>
                  <a:lnTo>
                    <a:pt x="224" y="116"/>
                  </a:lnTo>
                  <a:lnTo>
                    <a:pt x="215" y="101"/>
                  </a:lnTo>
                  <a:lnTo>
                    <a:pt x="205" y="88"/>
                  </a:lnTo>
                  <a:lnTo>
                    <a:pt x="194" y="75"/>
                  </a:lnTo>
                  <a:lnTo>
                    <a:pt x="181" y="62"/>
                  </a:lnTo>
                  <a:lnTo>
                    <a:pt x="166" y="50"/>
                  </a:lnTo>
                  <a:lnTo>
                    <a:pt x="149" y="39"/>
                  </a:lnTo>
                  <a:lnTo>
                    <a:pt x="133" y="30"/>
                  </a:lnTo>
                  <a:lnTo>
                    <a:pt x="114" y="21"/>
                  </a:lnTo>
                  <a:lnTo>
                    <a:pt x="93" y="13"/>
                  </a:lnTo>
                  <a:lnTo>
                    <a:pt x="71" y="6"/>
                  </a:lnTo>
                  <a:lnTo>
                    <a:pt x="49" y="0"/>
                  </a:lnTo>
                  <a:lnTo>
                    <a:pt x="49" y="0"/>
                  </a:lnTo>
                  <a:close/>
                  <a:moveTo>
                    <a:pt x="106" y="284"/>
                  </a:moveTo>
                  <a:lnTo>
                    <a:pt x="106" y="284"/>
                  </a:lnTo>
                  <a:lnTo>
                    <a:pt x="86" y="95"/>
                  </a:lnTo>
                  <a:lnTo>
                    <a:pt x="86" y="95"/>
                  </a:lnTo>
                  <a:lnTo>
                    <a:pt x="103" y="103"/>
                  </a:lnTo>
                  <a:lnTo>
                    <a:pt x="116" y="112"/>
                  </a:lnTo>
                  <a:lnTo>
                    <a:pt x="129" y="123"/>
                  </a:lnTo>
                  <a:lnTo>
                    <a:pt x="140" y="134"/>
                  </a:lnTo>
                  <a:lnTo>
                    <a:pt x="151" y="149"/>
                  </a:lnTo>
                  <a:lnTo>
                    <a:pt x="157" y="164"/>
                  </a:lnTo>
                  <a:lnTo>
                    <a:pt x="162" y="181"/>
                  </a:lnTo>
                  <a:lnTo>
                    <a:pt x="162" y="202"/>
                  </a:lnTo>
                  <a:lnTo>
                    <a:pt x="162" y="202"/>
                  </a:lnTo>
                  <a:lnTo>
                    <a:pt x="162" y="213"/>
                  </a:lnTo>
                  <a:lnTo>
                    <a:pt x="159" y="226"/>
                  </a:lnTo>
                  <a:lnTo>
                    <a:pt x="153" y="237"/>
                  </a:lnTo>
                  <a:lnTo>
                    <a:pt x="146" y="246"/>
                  </a:lnTo>
                  <a:lnTo>
                    <a:pt x="138" y="258"/>
                  </a:lnTo>
                  <a:lnTo>
                    <a:pt x="129" y="267"/>
                  </a:lnTo>
                  <a:lnTo>
                    <a:pt x="106" y="284"/>
                  </a:lnTo>
                  <a:lnTo>
                    <a:pt x="106" y="28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1" name="Freeform 293"/>
            <p:cNvSpPr>
              <a:spLocks noEditPoints="1"/>
            </p:cNvSpPr>
            <p:nvPr/>
          </p:nvSpPr>
          <p:spPr bwMode="auto">
            <a:xfrm>
              <a:off x="10540590" y="5288530"/>
              <a:ext cx="919856" cy="1102529"/>
            </a:xfrm>
            <a:custGeom>
              <a:avLst/>
              <a:gdLst>
                <a:gd name="T0" fmla="*/ 1465 w 1704"/>
                <a:gd name="T1" fmla="*/ 1146 h 2040"/>
                <a:gd name="T2" fmla="*/ 1310 w 1704"/>
                <a:gd name="T3" fmla="*/ 1081 h 2040"/>
                <a:gd name="T4" fmla="*/ 1640 w 1704"/>
                <a:gd name="T5" fmla="*/ 840 h 2040"/>
                <a:gd name="T6" fmla="*/ 1674 w 1704"/>
                <a:gd name="T7" fmla="*/ 512 h 2040"/>
                <a:gd name="T8" fmla="*/ 1564 w 1704"/>
                <a:gd name="T9" fmla="*/ 245 h 2040"/>
                <a:gd name="T10" fmla="*/ 1372 w 1704"/>
                <a:gd name="T11" fmla="*/ 66 h 2040"/>
                <a:gd name="T12" fmla="*/ 1124 w 1704"/>
                <a:gd name="T13" fmla="*/ 0 h 2040"/>
                <a:gd name="T14" fmla="*/ 851 w 1704"/>
                <a:gd name="T15" fmla="*/ 75 h 2040"/>
                <a:gd name="T16" fmla="*/ 646 w 1704"/>
                <a:gd name="T17" fmla="*/ 271 h 2040"/>
                <a:gd name="T18" fmla="*/ 549 w 1704"/>
                <a:gd name="T19" fmla="*/ 547 h 2040"/>
                <a:gd name="T20" fmla="*/ 631 w 1704"/>
                <a:gd name="T21" fmla="*/ 889 h 2040"/>
                <a:gd name="T22" fmla="*/ 965 w 1704"/>
                <a:gd name="T23" fmla="*/ 1085 h 2040"/>
                <a:gd name="T24" fmla="*/ 801 w 1704"/>
                <a:gd name="T25" fmla="*/ 1060 h 2040"/>
                <a:gd name="T26" fmla="*/ 554 w 1704"/>
                <a:gd name="T27" fmla="*/ 863 h 2040"/>
                <a:gd name="T28" fmla="*/ 487 w 1704"/>
                <a:gd name="T29" fmla="*/ 441 h 2040"/>
                <a:gd name="T30" fmla="*/ 372 w 1704"/>
                <a:gd name="T31" fmla="*/ 303 h 2040"/>
                <a:gd name="T32" fmla="*/ 284 w 1704"/>
                <a:gd name="T33" fmla="*/ 361 h 2040"/>
                <a:gd name="T34" fmla="*/ 176 w 1704"/>
                <a:gd name="T35" fmla="*/ 532 h 2040"/>
                <a:gd name="T36" fmla="*/ 8 w 1704"/>
                <a:gd name="T37" fmla="*/ 723 h 2040"/>
                <a:gd name="T38" fmla="*/ 66 w 1704"/>
                <a:gd name="T39" fmla="*/ 958 h 2040"/>
                <a:gd name="T40" fmla="*/ 269 w 1704"/>
                <a:gd name="T41" fmla="*/ 1057 h 2040"/>
                <a:gd name="T42" fmla="*/ 457 w 1704"/>
                <a:gd name="T43" fmla="*/ 1187 h 2040"/>
                <a:gd name="T44" fmla="*/ 795 w 1704"/>
                <a:gd name="T45" fmla="*/ 1348 h 2040"/>
                <a:gd name="T46" fmla="*/ 754 w 1704"/>
                <a:gd name="T47" fmla="*/ 1982 h 2040"/>
                <a:gd name="T48" fmla="*/ 1051 w 1704"/>
                <a:gd name="T49" fmla="*/ 2038 h 2040"/>
                <a:gd name="T50" fmla="*/ 1320 w 1704"/>
                <a:gd name="T51" fmla="*/ 2016 h 2040"/>
                <a:gd name="T52" fmla="*/ 1396 w 1704"/>
                <a:gd name="T53" fmla="*/ 1924 h 2040"/>
                <a:gd name="T54" fmla="*/ 1614 w 1704"/>
                <a:gd name="T55" fmla="*/ 1783 h 2040"/>
                <a:gd name="T56" fmla="*/ 1702 w 1704"/>
                <a:gd name="T57" fmla="*/ 1559 h 2040"/>
                <a:gd name="T58" fmla="*/ 1665 w 1704"/>
                <a:gd name="T59" fmla="*/ 1340 h 2040"/>
                <a:gd name="T60" fmla="*/ 1596 w 1704"/>
                <a:gd name="T61" fmla="*/ 1661 h 2040"/>
                <a:gd name="T62" fmla="*/ 1422 w 1704"/>
                <a:gd name="T63" fmla="*/ 1829 h 2040"/>
                <a:gd name="T64" fmla="*/ 1314 w 1704"/>
                <a:gd name="T65" fmla="*/ 1881 h 2040"/>
                <a:gd name="T66" fmla="*/ 1114 w 1704"/>
                <a:gd name="T67" fmla="*/ 1960 h 2040"/>
                <a:gd name="T68" fmla="*/ 920 w 1704"/>
                <a:gd name="T69" fmla="*/ 1331 h 2040"/>
                <a:gd name="T70" fmla="*/ 885 w 1704"/>
                <a:gd name="T71" fmla="*/ 1284 h 2040"/>
                <a:gd name="T72" fmla="*/ 562 w 1704"/>
                <a:gd name="T73" fmla="*/ 1167 h 2040"/>
                <a:gd name="T74" fmla="*/ 368 w 1704"/>
                <a:gd name="T75" fmla="*/ 973 h 2040"/>
                <a:gd name="T76" fmla="*/ 226 w 1704"/>
                <a:gd name="T77" fmla="*/ 969 h 2040"/>
                <a:gd name="T78" fmla="*/ 97 w 1704"/>
                <a:gd name="T79" fmla="*/ 859 h 2040"/>
                <a:gd name="T80" fmla="*/ 109 w 1704"/>
                <a:gd name="T81" fmla="*/ 685 h 2040"/>
                <a:gd name="T82" fmla="*/ 306 w 1704"/>
                <a:gd name="T83" fmla="*/ 594 h 2040"/>
                <a:gd name="T84" fmla="*/ 347 w 1704"/>
                <a:gd name="T85" fmla="*/ 551 h 2040"/>
                <a:gd name="T86" fmla="*/ 362 w 1704"/>
                <a:gd name="T87" fmla="*/ 385 h 2040"/>
                <a:gd name="T88" fmla="*/ 422 w 1704"/>
                <a:gd name="T89" fmla="*/ 540 h 2040"/>
                <a:gd name="T90" fmla="*/ 482 w 1704"/>
                <a:gd name="T91" fmla="*/ 898 h 2040"/>
                <a:gd name="T92" fmla="*/ 752 w 1704"/>
                <a:gd name="T93" fmla="*/ 1124 h 2040"/>
                <a:gd name="T94" fmla="*/ 1008 w 1704"/>
                <a:gd name="T95" fmla="*/ 1176 h 2040"/>
                <a:gd name="T96" fmla="*/ 1047 w 1704"/>
                <a:gd name="T97" fmla="*/ 1047 h 2040"/>
                <a:gd name="T98" fmla="*/ 928 w 1704"/>
                <a:gd name="T99" fmla="*/ 995 h 2040"/>
                <a:gd name="T100" fmla="*/ 652 w 1704"/>
                <a:gd name="T101" fmla="*/ 758 h 2040"/>
                <a:gd name="T102" fmla="*/ 661 w 1704"/>
                <a:gd name="T103" fmla="*/ 418 h 2040"/>
                <a:gd name="T104" fmla="*/ 855 w 1704"/>
                <a:gd name="T105" fmla="*/ 165 h 2040"/>
                <a:gd name="T106" fmla="*/ 1096 w 1704"/>
                <a:gd name="T107" fmla="*/ 81 h 2040"/>
                <a:gd name="T108" fmla="*/ 1320 w 1704"/>
                <a:gd name="T109" fmla="*/ 129 h 2040"/>
                <a:gd name="T110" fmla="*/ 1501 w 1704"/>
                <a:gd name="T111" fmla="*/ 295 h 2040"/>
                <a:gd name="T112" fmla="*/ 1601 w 1704"/>
                <a:gd name="T113" fmla="*/ 683 h 2040"/>
                <a:gd name="T114" fmla="*/ 1512 w 1704"/>
                <a:gd name="T115" fmla="*/ 887 h 2040"/>
                <a:gd name="T116" fmla="*/ 1211 w 1704"/>
                <a:gd name="T117" fmla="*/ 1016 h 2040"/>
                <a:gd name="T118" fmla="*/ 1176 w 1704"/>
                <a:gd name="T119" fmla="*/ 1133 h 2040"/>
                <a:gd name="T120" fmla="*/ 1331 w 1704"/>
                <a:gd name="T121" fmla="*/ 1183 h 2040"/>
                <a:gd name="T122" fmla="*/ 1592 w 1704"/>
                <a:gd name="T123" fmla="*/ 1376 h 2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4" h="2040">
                  <a:moveTo>
                    <a:pt x="1618" y="1267"/>
                  </a:moveTo>
                  <a:lnTo>
                    <a:pt x="1618" y="1267"/>
                  </a:lnTo>
                  <a:lnTo>
                    <a:pt x="1601" y="1249"/>
                  </a:lnTo>
                  <a:lnTo>
                    <a:pt x="1584" y="1230"/>
                  </a:lnTo>
                  <a:lnTo>
                    <a:pt x="1568" y="1213"/>
                  </a:lnTo>
                  <a:lnTo>
                    <a:pt x="1549" y="1198"/>
                  </a:lnTo>
                  <a:lnTo>
                    <a:pt x="1530" y="1183"/>
                  </a:lnTo>
                  <a:lnTo>
                    <a:pt x="1510" y="1170"/>
                  </a:lnTo>
                  <a:lnTo>
                    <a:pt x="1487" y="1157"/>
                  </a:lnTo>
                  <a:lnTo>
                    <a:pt x="1465" y="1146"/>
                  </a:lnTo>
                  <a:lnTo>
                    <a:pt x="1443" y="1135"/>
                  </a:lnTo>
                  <a:lnTo>
                    <a:pt x="1418" y="1126"/>
                  </a:lnTo>
                  <a:lnTo>
                    <a:pt x="1394" y="1116"/>
                  </a:lnTo>
                  <a:lnTo>
                    <a:pt x="1368" y="1109"/>
                  </a:lnTo>
                  <a:lnTo>
                    <a:pt x="1342" y="1103"/>
                  </a:lnTo>
                  <a:lnTo>
                    <a:pt x="1316" y="1098"/>
                  </a:lnTo>
                  <a:lnTo>
                    <a:pt x="1290" y="1094"/>
                  </a:lnTo>
                  <a:lnTo>
                    <a:pt x="1262" y="1090"/>
                  </a:lnTo>
                  <a:lnTo>
                    <a:pt x="1262" y="1090"/>
                  </a:lnTo>
                  <a:lnTo>
                    <a:pt x="1310" y="1081"/>
                  </a:lnTo>
                  <a:lnTo>
                    <a:pt x="1357" y="1070"/>
                  </a:lnTo>
                  <a:lnTo>
                    <a:pt x="1400" y="1055"/>
                  </a:lnTo>
                  <a:lnTo>
                    <a:pt x="1441" y="1036"/>
                  </a:lnTo>
                  <a:lnTo>
                    <a:pt x="1478" y="1017"/>
                  </a:lnTo>
                  <a:lnTo>
                    <a:pt x="1514" y="993"/>
                  </a:lnTo>
                  <a:lnTo>
                    <a:pt x="1545" y="969"/>
                  </a:lnTo>
                  <a:lnTo>
                    <a:pt x="1573" y="939"/>
                  </a:lnTo>
                  <a:lnTo>
                    <a:pt x="1599" y="909"/>
                  </a:lnTo>
                  <a:lnTo>
                    <a:pt x="1620" y="876"/>
                  </a:lnTo>
                  <a:lnTo>
                    <a:pt x="1640" y="840"/>
                  </a:lnTo>
                  <a:lnTo>
                    <a:pt x="1655" y="803"/>
                  </a:lnTo>
                  <a:lnTo>
                    <a:pt x="1668" y="762"/>
                  </a:lnTo>
                  <a:lnTo>
                    <a:pt x="1676" y="719"/>
                  </a:lnTo>
                  <a:lnTo>
                    <a:pt x="1682" y="674"/>
                  </a:lnTo>
                  <a:lnTo>
                    <a:pt x="1683" y="627"/>
                  </a:lnTo>
                  <a:lnTo>
                    <a:pt x="1683" y="627"/>
                  </a:lnTo>
                  <a:lnTo>
                    <a:pt x="1683" y="598"/>
                  </a:lnTo>
                  <a:lnTo>
                    <a:pt x="1682" y="570"/>
                  </a:lnTo>
                  <a:lnTo>
                    <a:pt x="1678" y="540"/>
                  </a:lnTo>
                  <a:lnTo>
                    <a:pt x="1674" y="512"/>
                  </a:lnTo>
                  <a:lnTo>
                    <a:pt x="1667" y="484"/>
                  </a:lnTo>
                  <a:lnTo>
                    <a:pt x="1661" y="456"/>
                  </a:lnTo>
                  <a:lnTo>
                    <a:pt x="1652" y="428"/>
                  </a:lnTo>
                  <a:lnTo>
                    <a:pt x="1644" y="400"/>
                  </a:lnTo>
                  <a:lnTo>
                    <a:pt x="1633" y="372"/>
                  </a:lnTo>
                  <a:lnTo>
                    <a:pt x="1622" y="346"/>
                  </a:lnTo>
                  <a:lnTo>
                    <a:pt x="1609" y="319"/>
                  </a:lnTo>
                  <a:lnTo>
                    <a:pt x="1596" y="293"/>
                  </a:lnTo>
                  <a:lnTo>
                    <a:pt x="1581" y="269"/>
                  </a:lnTo>
                  <a:lnTo>
                    <a:pt x="1564" y="245"/>
                  </a:lnTo>
                  <a:lnTo>
                    <a:pt x="1547" y="221"/>
                  </a:lnTo>
                  <a:lnTo>
                    <a:pt x="1530" y="198"/>
                  </a:lnTo>
                  <a:lnTo>
                    <a:pt x="1530" y="198"/>
                  </a:lnTo>
                  <a:lnTo>
                    <a:pt x="1510" y="176"/>
                  </a:lnTo>
                  <a:lnTo>
                    <a:pt x="1489" y="153"/>
                  </a:lnTo>
                  <a:lnTo>
                    <a:pt x="1467" y="133"/>
                  </a:lnTo>
                  <a:lnTo>
                    <a:pt x="1445" y="114"/>
                  </a:lnTo>
                  <a:lnTo>
                    <a:pt x="1420" y="96"/>
                  </a:lnTo>
                  <a:lnTo>
                    <a:pt x="1396" y="81"/>
                  </a:lnTo>
                  <a:lnTo>
                    <a:pt x="1372" y="66"/>
                  </a:lnTo>
                  <a:lnTo>
                    <a:pt x="1346" y="53"/>
                  </a:lnTo>
                  <a:lnTo>
                    <a:pt x="1320" y="40"/>
                  </a:lnTo>
                  <a:lnTo>
                    <a:pt x="1293" y="30"/>
                  </a:lnTo>
                  <a:lnTo>
                    <a:pt x="1265" y="21"/>
                  </a:lnTo>
                  <a:lnTo>
                    <a:pt x="1237" y="13"/>
                  </a:lnTo>
                  <a:lnTo>
                    <a:pt x="1209" y="8"/>
                  </a:lnTo>
                  <a:lnTo>
                    <a:pt x="1181" y="4"/>
                  </a:lnTo>
                  <a:lnTo>
                    <a:pt x="1153" y="2"/>
                  </a:lnTo>
                  <a:lnTo>
                    <a:pt x="1124" y="0"/>
                  </a:lnTo>
                  <a:lnTo>
                    <a:pt x="1124" y="0"/>
                  </a:lnTo>
                  <a:lnTo>
                    <a:pt x="1096" y="2"/>
                  </a:lnTo>
                  <a:lnTo>
                    <a:pt x="1066" y="4"/>
                  </a:lnTo>
                  <a:lnTo>
                    <a:pt x="1038" y="8"/>
                  </a:lnTo>
                  <a:lnTo>
                    <a:pt x="1010" y="13"/>
                  </a:lnTo>
                  <a:lnTo>
                    <a:pt x="982" y="21"/>
                  </a:lnTo>
                  <a:lnTo>
                    <a:pt x="954" y="28"/>
                  </a:lnTo>
                  <a:lnTo>
                    <a:pt x="928" y="38"/>
                  </a:lnTo>
                  <a:lnTo>
                    <a:pt x="902" y="49"/>
                  </a:lnTo>
                  <a:lnTo>
                    <a:pt x="875" y="62"/>
                  </a:lnTo>
                  <a:lnTo>
                    <a:pt x="851" y="75"/>
                  </a:lnTo>
                  <a:lnTo>
                    <a:pt x="827" y="90"/>
                  </a:lnTo>
                  <a:lnTo>
                    <a:pt x="803" y="107"/>
                  </a:lnTo>
                  <a:lnTo>
                    <a:pt x="780" y="124"/>
                  </a:lnTo>
                  <a:lnTo>
                    <a:pt x="758" y="142"/>
                  </a:lnTo>
                  <a:lnTo>
                    <a:pt x="737" y="161"/>
                  </a:lnTo>
                  <a:lnTo>
                    <a:pt x="717" y="181"/>
                  </a:lnTo>
                  <a:lnTo>
                    <a:pt x="698" y="202"/>
                  </a:lnTo>
                  <a:lnTo>
                    <a:pt x="680" y="224"/>
                  </a:lnTo>
                  <a:lnTo>
                    <a:pt x="663" y="247"/>
                  </a:lnTo>
                  <a:lnTo>
                    <a:pt x="646" y="271"/>
                  </a:lnTo>
                  <a:lnTo>
                    <a:pt x="631" y="295"/>
                  </a:lnTo>
                  <a:lnTo>
                    <a:pt x="616" y="321"/>
                  </a:lnTo>
                  <a:lnTo>
                    <a:pt x="603" y="347"/>
                  </a:lnTo>
                  <a:lnTo>
                    <a:pt x="592" y="374"/>
                  </a:lnTo>
                  <a:lnTo>
                    <a:pt x="581" y="402"/>
                  </a:lnTo>
                  <a:lnTo>
                    <a:pt x="571" y="430"/>
                  </a:lnTo>
                  <a:lnTo>
                    <a:pt x="564" y="458"/>
                  </a:lnTo>
                  <a:lnTo>
                    <a:pt x="558" y="487"/>
                  </a:lnTo>
                  <a:lnTo>
                    <a:pt x="553" y="517"/>
                  </a:lnTo>
                  <a:lnTo>
                    <a:pt x="549" y="547"/>
                  </a:lnTo>
                  <a:lnTo>
                    <a:pt x="547" y="577"/>
                  </a:lnTo>
                  <a:lnTo>
                    <a:pt x="545" y="609"/>
                  </a:lnTo>
                  <a:lnTo>
                    <a:pt x="545" y="609"/>
                  </a:lnTo>
                  <a:lnTo>
                    <a:pt x="547" y="653"/>
                  </a:lnTo>
                  <a:lnTo>
                    <a:pt x="553" y="698"/>
                  </a:lnTo>
                  <a:lnTo>
                    <a:pt x="562" y="741"/>
                  </a:lnTo>
                  <a:lnTo>
                    <a:pt x="573" y="780"/>
                  </a:lnTo>
                  <a:lnTo>
                    <a:pt x="590" y="820"/>
                  </a:lnTo>
                  <a:lnTo>
                    <a:pt x="609" y="855"/>
                  </a:lnTo>
                  <a:lnTo>
                    <a:pt x="631" y="889"/>
                  </a:lnTo>
                  <a:lnTo>
                    <a:pt x="657" y="920"/>
                  </a:lnTo>
                  <a:lnTo>
                    <a:pt x="685" y="950"/>
                  </a:lnTo>
                  <a:lnTo>
                    <a:pt x="717" y="978"/>
                  </a:lnTo>
                  <a:lnTo>
                    <a:pt x="750" y="1002"/>
                  </a:lnTo>
                  <a:lnTo>
                    <a:pt x="788" y="1025"/>
                  </a:lnTo>
                  <a:lnTo>
                    <a:pt x="829" y="1044"/>
                  </a:lnTo>
                  <a:lnTo>
                    <a:pt x="870" y="1060"/>
                  </a:lnTo>
                  <a:lnTo>
                    <a:pt x="916" y="1073"/>
                  </a:lnTo>
                  <a:lnTo>
                    <a:pt x="965" y="1085"/>
                  </a:lnTo>
                  <a:lnTo>
                    <a:pt x="965" y="1085"/>
                  </a:lnTo>
                  <a:lnTo>
                    <a:pt x="963" y="1094"/>
                  </a:lnTo>
                  <a:lnTo>
                    <a:pt x="963" y="1098"/>
                  </a:lnTo>
                  <a:lnTo>
                    <a:pt x="961" y="1100"/>
                  </a:lnTo>
                  <a:lnTo>
                    <a:pt x="961" y="1100"/>
                  </a:lnTo>
                  <a:lnTo>
                    <a:pt x="922" y="1096"/>
                  </a:lnTo>
                  <a:lnTo>
                    <a:pt x="900" y="1092"/>
                  </a:lnTo>
                  <a:lnTo>
                    <a:pt x="877" y="1086"/>
                  </a:lnTo>
                  <a:lnTo>
                    <a:pt x="853" y="1079"/>
                  </a:lnTo>
                  <a:lnTo>
                    <a:pt x="827" y="1072"/>
                  </a:lnTo>
                  <a:lnTo>
                    <a:pt x="801" y="1060"/>
                  </a:lnTo>
                  <a:lnTo>
                    <a:pt x="775" y="1049"/>
                  </a:lnTo>
                  <a:lnTo>
                    <a:pt x="749" y="1034"/>
                  </a:lnTo>
                  <a:lnTo>
                    <a:pt x="721" y="1017"/>
                  </a:lnTo>
                  <a:lnTo>
                    <a:pt x="693" y="999"/>
                  </a:lnTo>
                  <a:lnTo>
                    <a:pt x="665" y="978"/>
                  </a:lnTo>
                  <a:lnTo>
                    <a:pt x="637" y="954"/>
                  </a:lnTo>
                  <a:lnTo>
                    <a:pt x="609" y="926"/>
                  </a:lnTo>
                  <a:lnTo>
                    <a:pt x="581" y="896"/>
                  </a:lnTo>
                  <a:lnTo>
                    <a:pt x="554" y="863"/>
                  </a:lnTo>
                  <a:lnTo>
                    <a:pt x="554" y="863"/>
                  </a:lnTo>
                  <a:lnTo>
                    <a:pt x="545" y="827"/>
                  </a:lnTo>
                  <a:lnTo>
                    <a:pt x="532" y="771"/>
                  </a:lnTo>
                  <a:lnTo>
                    <a:pt x="521" y="702"/>
                  </a:lnTo>
                  <a:lnTo>
                    <a:pt x="515" y="668"/>
                  </a:lnTo>
                  <a:lnTo>
                    <a:pt x="512" y="635"/>
                  </a:lnTo>
                  <a:lnTo>
                    <a:pt x="510" y="611"/>
                  </a:lnTo>
                  <a:lnTo>
                    <a:pt x="510" y="611"/>
                  </a:lnTo>
                  <a:lnTo>
                    <a:pt x="504" y="551"/>
                  </a:lnTo>
                  <a:lnTo>
                    <a:pt x="497" y="493"/>
                  </a:lnTo>
                  <a:lnTo>
                    <a:pt x="487" y="441"/>
                  </a:lnTo>
                  <a:lnTo>
                    <a:pt x="482" y="418"/>
                  </a:lnTo>
                  <a:lnTo>
                    <a:pt x="476" y="396"/>
                  </a:lnTo>
                  <a:lnTo>
                    <a:pt x="469" y="375"/>
                  </a:lnTo>
                  <a:lnTo>
                    <a:pt x="459" y="357"/>
                  </a:lnTo>
                  <a:lnTo>
                    <a:pt x="448" y="342"/>
                  </a:lnTo>
                  <a:lnTo>
                    <a:pt x="437" y="329"/>
                  </a:lnTo>
                  <a:lnTo>
                    <a:pt x="424" y="318"/>
                  </a:lnTo>
                  <a:lnTo>
                    <a:pt x="407" y="310"/>
                  </a:lnTo>
                  <a:lnTo>
                    <a:pt x="390" y="305"/>
                  </a:lnTo>
                  <a:lnTo>
                    <a:pt x="372" y="303"/>
                  </a:lnTo>
                  <a:lnTo>
                    <a:pt x="372" y="303"/>
                  </a:lnTo>
                  <a:lnTo>
                    <a:pt x="357" y="305"/>
                  </a:lnTo>
                  <a:lnTo>
                    <a:pt x="344" y="306"/>
                  </a:lnTo>
                  <a:lnTo>
                    <a:pt x="344" y="306"/>
                  </a:lnTo>
                  <a:lnTo>
                    <a:pt x="329" y="312"/>
                  </a:lnTo>
                  <a:lnTo>
                    <a:pt x="318" y="318"/>
                  </a:lnTo>
                  <a:lnTo>
                    <a:pt x="306" y="327"/>
                  </a:lnTo>
                  <a:lnTo>
                    <a:pt x="297" y="336"/>
                  </a:lnTo>
                  <a:lnTo>
                    <a:pt x="290" y="349"/>
                  </a:lnTo>
                  <a:lnTo>
                    <a:pt x="284" y="361"/>
                  </a:lnTo>
                  <a:lnTo>
                    <a:pt x="278" y="375"/>
                  </a:lnTo>
                  <a:lnTo>
                    <a:pt x="275" y="390"/>
                  </a:lnTo>
                  <a:lnTo>
                    <a:pt x="267" y="420"/>
                  </a:lnTo>
                  <a:lnTo>
                    <a:pt x="265" y="454"/>
                  </a:lnTo>
                  <a:lnTo>
                    <a:pt x="265" y="484"/>
                  </a:lnTo>
                  <a:lnTo>
                    <a:pt x="265" y="514"/>
                  </a:lnTo>
                  <a:lnTo>
                    <a:pt x="265" y="514"/>
                  </a:lnTo>
                  <a:lnTo>
                    <a:pt x="234" y="517"/>
                  </a:lnTo>
                  <a:lnTo>
                    <a:pt x="204" y="525"/>
                  </a:lnTo>
                  <a:lnTo>
                    <a:pt x="176" y="532"/>
                  </a:lnTo>
                  <a:lnTo>
                    <a:pt x="148" y="545"/>
                  </a:lnTo>
                  <a:lnTo>
                    <a:pt x="123" y="560"/>
                  </a:lnTo>
                  <a:lnTo>
                    <a:pt x="99" y="577"/>
                  </a:lnTo>
                  <a:lnTo>
                    <a:pt x="77" y="596"/>
                  </a:lnTo>
                  <a:lnTo>
                    <a:pt x="58" y="618"/>
                  </a:lnTo>
                  <a:lnTo>
                    <a:pt x="58" y="618"/>
                  </a:lnTo>
                  <a:lnTo>
                    <a:pt x="41" y="642"/>
                  </a:lnTo>
                  <a:lnTo>
                    <a:pt x="26" y="668"/>
                  </a:lnTo>
                  <a:lnTo>
                    <a:pt x="15" y="695"/>
                  </a:lnTo>
                  <a:lnTo>
                    <a:pt x="8" y="723"/>
                  </a:lnTo>
                  <a:lnTo>
                    <a:pt x="2" y="752"/>
                  </a:lnTo>
                  <a:lnTo>
                    <a:pt x="0" y="780"/>
                  </a:lnTo>
                  <a:lnTo>
                    <a:pt x="2" y="810"/>
                  </a:lnTo>
                  <a:lnTo>
                    <a:pt x="8" y="840"/>
                  </a:lnTo>
                  <a:lnTo>
                    <a:pt x="8" y="840"/>
                  </a:lnTo>
                  <a:lnTo>
                    <a:pt x="15" y="866"/>
                  </a:lnTo>
                  <a:lnTo>
                    <a:pt x="25" y="892"/>
                  </a:lnTo>
                  <a:lnTo>
                    <a:pt x="38" y="915"/>
                  </a:lnTo>
                  <a:lnTo>
                    <a:pt x="51" y="937"/>
                  </a:lnTo>
                  <a:lnTo>
                    <a:pt x="66" y="958"/>
                  </a:lnTo>
                  <a:lnTo>
                    <a:pt x="82" y="974"/>
                  </a:lnTo>
                  <a:lnTo>
                    <a:pt x="101" y="991"/>
                  </a:lnTo>
                  <a:lnTo>
                    <a:pt x="120" y="1004"/>
                  </a:lnTo>
                  <a:lnTo>
                    <a:pt x="140" y="1017"/>
                  </a:lnTo>
                  <a:lnTo>
                    <a:pt x="161" y="1029"/>
                  </a:lnTo>
                  <a:lnTo>
                    <a:pt x="183" y="1038"/>
                  </a:lnTo>
                  <a:lnTo>
                    <a:pt x="204" y="1045"/>
                  </a:lnTo>
                  <a:lnTo>
                    <a:pt x="226" y="1051"/>
                  </a:lnTo>
                  <a:lnTo>
                    <a:pt x="248" y="1055"/>
                  </a:lnTo>
                  <a:lnTo>
                    <a:pt x="269" y="1057"/>
                  </a:lnTo>
                  <a:lnTo>
                    <a:pt x="291" y="1058"/>
                  </a:lnTo>
                  <a:lnTo>
                    <a:pt x="291" y="1058"/>
                  </a:lnTo>
                  <a:lnTo>
                    <a:pt x="314" y="1057"/>
                  </a:lnTo>
                  <a:lnTo>
                    <a:pt x="334" y="1055"/>
                  </a:lnTo>
                  <a:lnTo>
                    <a:pt x="334" y="1055"/>
                  </a:lnTo>
                  <a:lnTo>
                    <a:pt x="357" y="1085"/>
                  </a:lnTo>
                  <a:lnTo>
                    <a:pt x="381" y="1113"/>
                  </a:lnTo>
                  <a:lnTo>
                    <a:pt x="405" y="1139"/>
                  </a:lnTo>
                  <a:lnTo>
                    <a:pt x="431" y="1163"/>
                  </a:lnTo>
                  <a:lnTo>
                    <a:pt x="457" y="1187"/>
                  </a:lnTo>
                  <a:lnTo>
                    <a:pt x="485" y="1210"/>
                  </a:lnTo>
                  <a:lnTo>
                    <a:pt x="515" y="1232"/>
                  </a:lnTo>
                  <a:lnTo>
                    <a:pt x="547" y="1251"/>
                  </a:lnTo>
                  <a:lnTo>
                    <a:pt x="579" y="1269"/>
                  </a:lnTo>
                  <a:lnTo>
                    <a:pt x="612" y="1286"/>
                  </a:lnTo>
                  <a:lnTo>
                    <a:pt x="646" y="1301"/>
                  </a:lnTo>
                  <a:lnTo>
                    <a:pt x="681" y="1316"/>
                  </a:lnTo>
                  <a:lnTo>
                    <a:pt x="719" y="1327"/>
                  </a:lnTo>
                  <a:lnTo>
                    <a:pt x="756" y="1338"/>
                  </a:lnTo>
                  <a:lnTo>
                    <a:pt x="795" y="1348"/>
                  </a:lnTo>
                  <a:lnTo>
                    <a:pt x="834" y="1355"/>
                  </a:lnTo>
                  <a:lnTo>
                    <a:pt x="834" y="1355"/>
                  </a:lnTo>
                  <a:lnTo>
                    <a:pt x="805" y="1538"/>
                  </a:lnTo>
                  <a:lnTo>
                    <a:pt x="778" y="1732"/>
                  </a:lnTo>
                  <a:lnTo>
                    <a:pt x="749" y="1954"/>
                  </a:lnTo>
                  <a:lnTo>
                    <a:pt x="749" y="1954"/>
                  </a:lnTo>
                  <a:lnTo>
                    <a:pt x="747" y="1962"/>
                  </a:lnTo>
                  <a:lnTo>
                    <a:pt x="749" y="1969"/>
                  </a:lnTo>
                  <a:lnTo>
                    <a:pt x="750" y="1977"/>
                  </a:lnTo>
                  <a:lnTo>
                    <a:pt x="754" y="1982"/>
                  </a:lnTo>
                  <a:lnTo>
                    <a:pt x="760" y="1990"/>
                  </a:lnTo>
                  <a:lnTo>
                    <a:pt x="765" y="1993"/>
                  </a:lnTo>
                  <a:lnTo>
                    <a:pt x="771" y="1999"/>
                  </a:lnTo>
                  <a:lnTo>
                    <a:pt x="778" y="2001"/>
                  </a:lnTo>
                  <a:lnTo>
                    <a:pt x="778" y="2001"/>
                  </a:lnTo>
                  <a:lnTo>
                    <a:pt x="810" y="2008"/>
                  </a:lnTo>
                  <a:lnTo>
                    <a:pt x="885" y="2021"/>
                  </a:lnTo>
                  <a:lnTo>
                    <a:pt x="935" y="2029"/>
                  </a:lnTo>
                  <a:lnTo>
                    <a:pt x="991" y="2034"/>
                  </a:lnTo>
                  <a:lnTo>
                    <a:pt x="1051" y="2038"/>
                  </a:lnTo>
                  <a:lnTo>
                    <a:pt x="1114" y="2040"/>
                  </a:lnTo>
                  <a:lnTo>
                    <a:pt x="1114" y="2040"/>
                  </a:lnTo>
                  <a:lnTo>
                    <a:pt x="1116" y="2040"/>
                  </a:lnTo>
                  <a:lnTo>
                    <a:pt x="1116" y="2040"/>
                  </a:lnTo>
                  <a:lnTo>
                    <a:pt x="1153" y="2040"/>
                  </a:lnTo>
                  <a:lnTo>
                    <a:pt x="1189" y="2038"/>
                  </a:lnTo>
                  <a:lnTo>
                    <a:pt x="1224" y="2034"/>
                  </a:lnTo>
                  <a:lnTo>
                    <a:pt x="1258" y="2029"/>
                  </a:lnTo>
                  <a:lnTo>
                    <a:pt x="1290" y="2023"/>
                  </a:lnTo>
                  <a:lnTo>
                    <a:pt x="1320" y="2016"/>
                  </a:lnTo>
                  <a:lnTo>
                    <a:pt x="1348" y="2008"/>
                  </a:lnTo>
                  <a:lnTo>
                    <a:pt x="1374" y="1999"/>
                  </a:lnTo>
                  <a:lnTo>
                    <a:pt x="1374" y="1999"/>
                  </a:lnTo>
                  <a:lnTo>
                    <a:pt x="1379" y="1997"/>
                  </a:lnTo>
                  <a:lnTo>
                    <a:pt x="1385" y="1992"/>
                  </a:lnTo>
                  <a:lnTo>
                    <a:pt x="1394" y="1982"/>
                  </a:lnTo>
                  <a:lnTo>
                    <a:pt x="1398" y="1969"/>
                  </a:lnTo>
                  <a:lnTo>
                    <a:pt x="1400" y="1964"/>
                  </a:lnTo>
                  <a:lnTo>
                    <a:pt x="1400" y="1956"/>
                  </a:lnTo>
                  <a:lnTo>
                    <a:pt x="1396" y="1924"/>
                  </a:lnTo>
                  <a:lnTo>
                    <a:pt x="1396" y="1924"/>
                  </a:lnTo>
                  <a:lnTo>
                    <a:pt x="1426" y="1913"/>
                  </a:lnTo>
                  <a:lnTo>
                    <a:pt x="1454" y="1902"/>
                  </a:lnTo>
                  <a:lnTo>
                    <a:pt x="1480" y="1891"/>
                  </a:lnTo>
                  <a:lnTo>
                    <a:pt x="1506" y="1876"/>
                  </a:lnTo>
                  <a:lnTo>
                    <a:pt x="1530" y="1859"/>
                  </a:lnTo>
                  <a:lnTo>
                    <a:pt x="1555" y="1842"/>
                  </a:lnTo>
                  <a:lnTo>
                    <a:pt x="1575" y="1824"/>
                  </a:lnTo>
                  <a:lnTo>
                    <a:pt x="1596" y="1805"/>
                  </a:lnTo>
                  <a:lnTo>
                    <a:pt x="1614" y="1783"/>
                  </a:lnTo>
                  <a:lnTo>
                    <a:pt x="1631" y="1760"/>
                  </a:lnTo>
                  <a:lnTo>
                    <a:pt x="1646" y="1738"/>
                  </a:lnTo>
                  <a:lnTo>
                    <a:pt x="1659" y="1713"/>
                  </a:lnTo>
                  <a:lnTo>
                    <a:pt x="1672" y="1687"/>
                  </a:lnTo>
                  <a:lnTo>
                    <a:pt x="1682" y="1661"/>
                  </a:lnTo>
                  <a:lnTo>
                    <a:pt x="1689" y="1633"/>
                  </a:lnTo>
                  <a:lnTo>
                    <a:pt x="1696" y="1605"/>
                  </a:lnTo>
                  <a:lnTo>
                    <a:pt x="1696" y="1605"/>
                  </a:lnTo>
                  <a:lnTo>
                    <a:pt x="1700" y="1581"/>
                  </a:lnTo>
                  <a:lnTo>
                    <a:pt x="1702" y="1559"/>
                  </a:lnTo>
                  <a:lnTo>
                    <a:pt x="1704" y="1534"/>
                  </a:lnTo>
                  <a:lnTo>
                    <a:pt x="1704" y="1512"/>
                  </a:lnTo>
                  <a:lnTo>
                    <a:pt x="1702" y="1490"/>
                  </a:lnTo>
                  <a:lnTo>
                    <a:pt x="1700" y="1467"/>
                  </a:lnTo>
                  <a:lnTo>
                    <a:pt x="1698" y="1445"/>
                  </a:lnTo>
                  <a:lnTo>
                    <a:pt x="1693" y="1422"/>
                  </a:lnTo>
                  <a:lnTo>
                    <a:pt x="1687" y="1402"/>
                  </a:lnTo>
                  <a:lnTo>
                    <a:pt x="1682" y="1381"/>
                  </a:lnTo>
                  <a:lnTo>
                    <a:pt x="1672" y="1361"/>
                  </a:lnTo>
                  <a:lnTo>
                    <a:pt x="1665" y="1340"/>
                  </a:lnTo>
                  <a:lnTo>
                    <a:pt x="1654" y="1322"/>
                  </a:lnTo>
                  <a:lnTo>
                    <a:pt x="1642" y="1303"/>
                  </a:lnTo>
                  <a:lnTo>
                    <a:pt x="1631" y="1284"/>
                  </a:lnTo>
                  <a:lnTo>
                    <a:pt x="1618" y="1267"/>
                  </a:lnTo>
                  <a:lnTo>
                    <a:pt x="1618" y="1267"/>
                  </a:lnTo>
                  <a:close/>
                  <a:moveTo>
                    <a:pt x="1618" y="1590"/>
                  </a:moveTo>
                  <a:lnTo>
                    <a:pt x="1618" y="1590"/>
                  </a:lnTo>
                  <a:lnTo>
                    <a:pt x="1612" y="1615"/>
                  </a:lnTo>
                  <a:lnTo>
                    <a:pt x="1605" y="1639"/>
                  </a:lnTo>
                  <a:lnTo>
                    <a:pt x="1596" y="1661"/>
                  </a:lnTo>
                  <a:lnTo>
                    <a:pt x="1584" y="1682"/>
                  </a:lnTo>
                  <a:lnTo>
                    <a:pt x="1573" y="1704"/>
                  </a:lnTo>
                  <a:lnTo>
                    <a:pt x="1558" y="1723"/>
                  </a:lnTo>
                  <a:lnTo>
                    <a:pt x="1543" y="1741"/>
                  </a:lnTo>
                  <a:lnTo>
                    <a:pt x="1527" y="1760"/>
                  </a:lnTo>
                  <a:lnTo>
                    <a:pt x="1508" y="1775"/>
                  </a:lnTo>
                  <a:lnTo>
                    <a:pt x="1487" y="1792"/>
                  </a:lnTo>
                  <a:lnTo>
                    <a:pt x="1467" y="1805"/>
                  </a:lnTo>
                  <a:lnTo>
                    <a:pt x="1445" y="1818"/>
                  </a:lnTo>
                  <a:lnTo>
                    <a:pt x="1422" y="1829"/>
                  </a:lnTo>
                  <a:lnTo>
                    <a:pt x="1396" y="1839"/>
                  </a:lnTo>
                  <a:lnTo>
                    <a:pt x="1372" y="1848"/>
                  </a:lnTo>
                  <a:lnTo>
                    <a:pt x="1344" y="1853"/>
                  </a:lnTo>
                  <a:lnTo>
                    <a:pt x="1344" y="1853"/>
                  </a:lnTo>
                  <a:lnTo>
                    <a:pt x="1338" y="1855"/>
                  </a:lnTo>
                  <a:lnTo>
                    <a:pt x="1331" y="1859"/>
                  </a:lnTo>
                  <a:lnTo>
                    <a:pt x="1325" y="1865"/>
                  </a:lnTo>
                  <a:lnTo>
                    <a:pt x="1321" y="1870"/>
                  </a:lnTo>
                  <a:lnTo>
                    <a:pt x="1318" y="1876"/>
                  </a:lnTo>
                  <a:lnTo>
                    <a:pt x="1314" y="1881"/>
                  </a:lnTo>
                  <a:lnTo>
                    <a:pt x="1314" y="1889"/>
                  </a:lnTo>
                  <a:lnTo>
                    <a:pt x="1314" y="1896"/>
                  </a:lnTo>
                  <a:lnTo>
                    <a:pt x="1318" y="1934"/>
                  </a:lnTo>
                  <a:lnTo>
                    <a:pt x="1318" y="1934"/>
                  </a:lnTo>
                  <a:lnTo>
                    <a:pt x="1273" y="1945"/>
                  </a:lnTo>
                  <a:lnTo>
                    <a:pt x="1224" y="1952"/>
                  </a:lnTo>
                  <a:lnTo>
                    <a:pt x="1172" y="1958"/>
                  </a:lnTo>
                  <a:lnTo>
                    <a:pt x="1116" y="1960"/>
                  </a:lnTo>
                  <a:lnTo>
                    <a:pt x="1114" y="1960"/>
                  </a:lnTo>
                  <a:lnTo>
                    <a:pt x="1114" y="1960"/>
                  </a:lnTo>
                  <a:lnTo>
                    <a:pt x="1071" y="1960"/>
                  </a:lnTo>
                  <a:lnTo>
                    <a:pt x="1030" y="1958"/>
                  </a:lnTo>
                  <a:lnTo>
                    <a:pt x="989" y="1954"/>
                  </a:lnTo>
                  <a:lnTo>
                    <a:pt x="950" y="1949"/>
                  </a:lnTo>
                  <a:lnTo>
                    <a:pt x="883" y="1939"/>
                  </a:lnTo>
                  <a:lnTo>
                    <a:pt x="833" y="1930"/>
                  </a:lnTo>
                  <a:lnTo>
                    <a:pt x="833" y="1930"/>
                  </a:lnTo>
                  <a:lnTo>
                    <a:pt x="870" y="1650"/>
                  </a:lnTo>
                  <a:lnTo>
                    <a:pt x="896" y="1478"/>
                  </a:lnTo>
                  <a:lnTo>
                    <a:pt x="920" y="1331"/>
                  </a:lnTo>
                  <a:lnTo>
                    <a:pt x="920" y="1331"/>
                  </a:lnTo>
                  <a:lnTo>
                    <a:pt x="920" y="1323"/>
                  </a:lnTo>
                  <a:lnTo>
                    <a:pt x="918" y="1314"/>
                  </a:lnTo>
                  <a:lnTo>
                    <a:pt x="916" y="1307"/>
                  </a:lnTo>
                  <a:lnTo>
                    <a:pt x="913" y="1299"/>
                  </a:lnTo>
                  <a:lnTo>
                    <a:pt x="913" y="1299"/>
                  </a:lnTo>
                  <a:lnTo>
                    <a:pt x="907" y="1294"/>
                  </a:lnTo>
                  <a:lnTo>
                    <a:pt x="902" y="1290"/>
                  </a:lnTo>
                  <a:lnTo>
                    <a:pt x="894" y="1286"/>
                  </a:lnTo>
                  <a:lnTo>
                    <a:pt x="885" y="1284"/>
                  </a:lnTo>
                  <a:lnTo>
                    <a:pt x="885" y="1284"/>
                  </a:lnTo>
                  <a:lnTo>
                    <a:pt x="844" y="1277"/>
                  </a:lnTo>
                  <a:lnTo>
                    <a:pt x="805" y="1269"/>
                  </a:lnTo>
                  <a:lnTo>
                    <a:pt x="765" y="1260"/>
                  </a:lnTo>
                  <a:lnTo>
                    <a:pt x="728" y="1249"/>
                  </a:lnTo>
                  <a:lnTo>
                    <a:pt x="693" y="1236"/>
                  </a:lnTo>
                  <a:lnTo>
                    <a:pt x="659" y="1221"/>
                  </a:lnTo>
                  <a:lnTo>
                    <a:pt x="625" y="1204"/>
                  </a:lnTo>
                  <a:lnTo>
                    <a:pt x="594" y="1187"/>
                  </a:lnTo>
                  <a:lnTo>
                    <a:pt x="562" y="1167"/>
                  </a:lnTo>
                  <a:lnTo>
                    <a:pt x="534" y="1146"/>
                  </a:lnTo>
                  <a:lnTo>
                    <a:pt x="506" y="1124"/>
                  </a:lnTo>
                  <a:lnTo>
                    <a:pt x="478" y="1100"/>
                  </a:lnTo>
                  <a:lnTo>
                    <a:pt x="454" y="1075"/>
                  </a:lnTo>
                  <a:lnTo>
                    <a:pt x="429" y="1047"/>
                  </a:lnTo>
                  <a:lnTo>
                    <a:pt x="407" y="1019"/>
                  </a:lnTo>
                  <a:lnTo>
                    <a:pt x="387" y="989"/>
                  </a:lnTo>
                  <a:lnTo>
                    <a:pt x="387" y="989"/>
                  </a:lnTo>
                  <a:lnTo>
                    <a:pt x="377" y="980"/>
                  </a:lnTo>
                  <a:lnTo>
                    <a:pt x="368" y="973"/>
                  </a:lnTo>
                  <a:lnTo>
                    <a:pt x="355" y="971"/>
                  </a:lnTo>
                  <a:lnTo>
                    <a:pt x="344" y="973"/>
                  </a:lnTo>
                  <a:lnTo>
                    <a:pt x="344" y="973"/>
                  </a:lnTo>
                  <a:lnTo>
                    <a:pt x="318" y="976"/>
                  </a:lnTo>
                  <a:lnTo>
                    <a:pt x="291" y="978"/>
                  </a:lnTo>
                  <a:lnTo>
                    <a:pt x="291" y="978"/>
                  </a:lnTo>
                  <a:lnTo>
                    <a:pt x="275" y="978"/>
                  </a:lnTo>
                  <a:lnTo>
                    <a:pt x="260" y="976"/>
                  </a:lnTo>
                  <a:lnTo>
                    <a:pt x="243" y="973"/>
                  </a:lnTo>
                  <a:lnTo>
                    <a:pt x="226" y="969"/>
                  </a:lnTo>
                  <a:lnTo>
                    <a:pt x="211" y="963"/>
                  </a:lnTo>
                  <a:lnTo>
                    <a:pt x="196" y="958"/>
                  </a:lnTo>
                  <a:lnTo>
                    <a:pt x="181" y="950"/>
                  </a:lnTo>
                  <a:lnTo>
                    <a:pt x="166" y="941"/>
                  </a:lnTo>
                  <a:lnTo>
                    <a:pt x="151" y="930"/>
                  </a:lnTo>
                  <a:lnTo>
                    <a:pt x="138" y="918"/>
                  </a:lnTo>
                  <a:lnTo>
                    <a:pt x="127" y="905"/>
                  </a:lnTo>
                  <a:lnTo>
                    <a:pt x="116" y="892"/>
                  </a:lnTo>
                  <a:lnTo>
                    <a:pt x="107" y="876"/>
                  </a:lnTo>
                  <a:lnTo>
                    <a:pt x="97" y="859"/>
                  </a:lnTo>
                  <a:lnTo>
                    <a:pt x="92" y="842"/>
                  </a:lnTo>
                  <a:lnTo>
                    <a:pt x="86" y="821"/>
                  </a:lnTo>
                  <a:lnTo>
                    <a:pt x="86" y="821"/>
                  </a:lnTo>
                  <a:lnTo>
                    <a:pt x="82" y="801"/>
                  </a:lnTo>
                  <a:lnTo>
                    <a:pt x="81" y="780"/>
                  </a:lnTo>
                  <a:lnTo>
                    <a:pt x="82" y="760"/>
                  </a:lnTo>
                  <a:lnTo>
                    <a:pt x="86" y="741"/>
                  </a:lnTo>
                  <a:lnTo>
                    <a:pt x="92" y="721"/>
                  </a:lnTo>
                  <a:lnTo>
                    <a:pt x="99" y="702"/>
                  </a:lnTo>
                  <a:lnTo>
                    <a:pt x="109" y="685"/>
                  </a:lnTo>
                  <a:lnTo>
                    <a:pt x="120" y="668"/>
                  </a:lnTo>
                  <a:lnTo>
                    <a:pt x="120" y="668"/>
                  </a:lnTo>
                  <a:lnTo>
                    <a:pt x="137" y="650"/>
                  </a:lnTo>
                  <a:lnTo>
                    <a:pt x="155" y="633"/>
                  </a:lnTo>
                  <a:lnTo>
                    <a:pt x="176" y="620"/>
                  </a:lnTo>
                  <a:lnTo>
                    <a:pt x="200" y="609"/>
                  </a:lnTo>
                  <a:lnTo>
                    <a:pt x="224" y="601"/>
                  </a:lnTo>
                  <a:lnTo>
                    <a:pt x="250" y="596"/>
                  </a:lnTo>
                  <a:lnTo>
                    <a:pt x="276" y="592"/>
                  </a:lnTo>
                  <a:lnTo>
                    <a:pt x="306" y="594"/>
                  </a:lnTo>
                  <a:lnTo>
                    <a:pt x="306" y="594"/>
                  </a:lnTo>
                  <a:lnTo>
                    <a:pt x="314" y="592"/>
                  </a:lnTo>
                  <a:lnTo>
                    <a:pt x="323" y="590"/>
                  </a:lnTo>
                  <a:lnTo>
                    <a:pt x="331" y="586"/>
                  </a:lnTo>
                  <a:lnTo>
                    <a:pt x="336" y="581"/>
                  </a:lnTo>
                  <a:lnTo>
                    <a:pt x="336" y="581"/>
                  </a:lnTo>
                  <a:lnTo>
                    <a:pt x="342" y="575"/>
                  </a:lnTo>
                  <a:lnTo>
                    <a:pt x="346" y="568"/>
                  </a:lnTo>
                  <a:lnTo>
                    <a:pt x="347" y="558"/>
                  </a:lnTo>
                  <a:lnTo>
                    <a:pt x="347" y="551"/>
                  </a:lnTo>
                  <a:lnTo>
                    <a:pt x="347" y="542"/>
                  </a:lnTo>
                  <a:lnTo>
                    <a:pt x="347" y="542"/>
                  </a:lnTo>
                  <a:lnTo>
                    <a:pt x="346" y="495"/>
                  </a:lnTo>
                  <a:lnTo>
                    <a:pt x="346" y="458"/>
                  </a:lnTo>
                  <a:lnTo>
                    <a:pt x="347" y="430"/>
                  </a:lnTo>
                  <a:lnTo>
                    <a:pt x="351" y="411"/>
                  </a:lnTo>
                  <a:lnTo>
                    <a:pt x="355" y="398"/>
                  </a:lnTo>
                  <a:lnTo>
                    <a:pt x="359" y="390"/>
                  </a:lnTo>
                  <a:lnTo>
                    <a:pt x="362" y="385"/>
                  </a:lnTo>
                  <a:lnTo>
                    <a:pt x="362" y="385"/>
                  </a:lnTo>
                  <a:lnTo>
                    <a:pt x="372" y="383"/>
                  </a:lnTo>
                  <a:lnTo>
                    <a:pt x="372" y="383"/>
                  </a:lnTo>
                  <a:lnTo>
                    <a:pt x="377" y="385"/>
                  </a:lnTo>
                  <a:lnTo>
                    <a:pt x="385" y="388"/>
                  </a:lnTo>
                  <a:lnTo>
                    <a:pt x="390" y="396"/>
                  </a:lnTo>
                  <a:lnTo>
                    <a:pt x="394" y="405"/>
                  </a:lnTo>
                  <a:lnTo>
                    <a:pt x="403" y="431"/>
                  </a:lnTo>
                  <a:lnTo>
                    <a:pt x="411" y="463"/>
                  </a:lnTo>
                  <a:lnTo>
                    <a:pt x="416" y="500"/>
                  </a:lnTo>
                  <a:lnTo>
                    <a:pt x="422" y="540"/>
                  </a:lnTo>
                  <a:lnTo>
                    <a:pt x="429" y="618"/>
                  </a:lnTo>
                  <a:lnTo>
                    <a:pt x="431" y="642"/>
                  </a:lnTo>
                  <a:lnTo>
                    <a:pt x="431" y="642"/>
                  </a:lnTo>
                  <a:lnTo>
                    <a:pt x="437" y="683"/>
                  </a:lnTo>
                  <a:lnTo>
                    <a:pt x="443" y="724"/>
                  </a:lnTo>
                  <a:lnTo>
                    <a:pt x="459" y="805"/>
                  </a:lnTo>
                  <a:lnTo>
                    <a:pt x="472" y="864"/>
                  </a:lnTo>
                  <a:lnTo>
                    <a:pt x="480" y="890"/>
                  </a:lnTo>
                  <a:lnTo>
                    <a:pt x="480" y="890"/>
                  </a:lnTo>
                  <a:lnTo>
                    <a:pt x="482" y="898"/>
                  </a:lnTo>
                  <a:lnTo>
                    <a:pt x="485" y="905"/>
                  </a:lnTo>
                  <a:lnTo>
                    <a:pt x="485" y="905"/>
                  </a:lnTo>
                  <a:lnTo>
                    <a:pt x="517" y="945"/>
                  </a:lnTo>
                  <a:lnTo>
                    <a:pt x="551" y="982"/>
                  </a:lnTo>
                  <a:lnTo>
                    <a:pt x="584" y="1014"/>
                  </a:lnTo>
                  <a:lnTo>
                    <a:pt x="618" y="1042"/>
                  </a:lnTo>
                  <a:lnTo>
                    <a:pt x="652" y="1068"/>
                  </a:lnTo>
                  <a:lnTo>
                    <a:pt x="685" y="1090"/>
                  </a:lnTo>
                  <a:lnTo>
                    <a:pt x="719" y="1109"/>
                  </a:lnTo>
                  <a:lnTo>
                    <a:pt x="752" y="1124"/>
                  </a:lnTo>
                  <a:lnTo>
                    <a:pt x="786" y="1137"/>
                  </a:lnTo>
                  <a:lnTo>
                    <a:pt x="818" y="1148"/>
                  </a:lnTo>
                  <a:lnTo>
                    <a:pt x="849" y="1157"/>
                  </a:lnTo>
                  <a:lnTo>
                    <a:pt x="881" y="1165"/>
                  </a:lnTo>
                  <a:lnTo>
                    <a:pt x="911" y="1170"/>
                  </a:lnTo>
                  <a:lnTo>
                    <a:pt x="941" y="1174"/>
                  </a:lnTo>
                  <a:lnTo>
                    <a:pt x="995" y="1178"/>
                  </a:lnTo>
                  <a:lnTo>
                    <a:pt x="995" y="1178"/>
                  </a:lnTo>
                  <a:lnTo>
                    <a:pt x="1002" y="1178"/>
                  </a:lnTo>
                  <a:lnTo>
                    <a:pt x="1008" y="1176"/>
                  </a:lnTo>
                  <a:lnTo>
                    <a:pt x="1014" y="1174"/>
                  </a:lnTo>
                  <a:lnTo>
                    <a:pt x="1019" y="1170"/>
                  </a:lnTo>
                  <a:lnTo>
                    <a:pt x="1028" y="1159"/>
                  </a:lnTo>
                  <a:lnTo>
                    <a:pt x="1034" y="1146"/>
                  </a:lnTo>
                  <a:lnTo>
                    <a:pt x="1040" y="1133"/>
                  </a:lnTo>
                  <a:lnTo>
                    <a:pt x="1043" y="1122"/>
                  </a:lnTo>
                  <a:lnTo>
                    <a:pt x="1045" y="1105"/>
                  </a:lnTo>
                  <a:lnTo>
                    <a:pt x="1049" y="1055"/>
                  </a:lnTo>
                  <a:lnTo>
                    <a:pt x="1049" y="1055"/>
                  </a:lnTo>
                  <a:lnTo>
                    <a:pt x="1047" y="1047"/>
                  </a:lnTo>
                  <a:lnTo>
                    <a:pt x="1047" y="1040"/>
                  </a:lnTo>
                  <a:lnTo>
                    <a:pt x="1043" y="1032"/>
                  </a:lnTo>
                  <a:lnTo>
                    <a:pt x="1040" y="1027"/>
                  </a:lnTo>
                  <a:lnTo>
                    <a:pt x="1034" y="1021"/>
                  </a:lnTo>
                  <a:lnTo>
                    <a:pt x="1028" y="1017"/>
                  </a:lnTo>
                  <a:lnTo>
                    <a:pt x="1021" y="1014"/>
                  </a:lnTo>
                  <a:lnTo>
                    <a:pt x="1014" y="1014"/>
                  </a:lnTo>
                  <a:lnTo>
                    <a:pt x="1014" y="1014"/>
                  </a:lnTo>
                  <a:lnTo>
                    <a:pt x="969" y="1004"/>
                  </a:lnTo>
                  <a:lnTo>
                    <a:pt x="928" y="995"/>
                  </a:lnTo>
                  <a:lnTo>
                    <a:pt x="888" y="982"/>
                  </a:lnTo>
                  <a:lnTo>
                    <a:pt x="851" y="965"/>
                  </a:lnTo>
                  <a:lnTo>
                    <a:pt x="816" y="946"/>
                  </a:lnTo>
                  <a:lnTo>
                    <a:pt x="784" y="928"/>
                  </a:lnTo>
                  <a:lnTo>
                    <a:pt x="754" y="904"/>
                  </a:lnTo>
                  <a:lnTo>
                    <a:pt x="728" y="879"/>
                  </a:lnTo>
                  <a:lnTo>
                    <a:pt x="706" y="851"/>
                  </a:lnTo>
                  <a:lnTo>
                    <a:pt x="683" y="823"/>
                  </a:lnTo>
                  <a:lnTo>
                    <a:pt x="666" y="792"/>
                  </a:lnTo>
                  <a:lnTo>
                    <a:pt x="652" y="758"/>
                  </a:lnTo>
                  <a:lnTo>
                    <a:pt x="640" y="724"/>
                  </a:lnTo>
                  <a:lnTo>
                    <a:pt x="633" y="687"/>
                  </a:lnTo>
                  <a:lnTo>
                    <a:pt x="627" y="648"/>
                  </a:lnTo>
                  <a:lnTo>
                    <a:pt x="625" y="609"/>
                  </a:lnTo>
                  <a:lnTo>
                    <a:pt x="625" y="609"/>
                  </a:lnTo>
                  <a:lnTo>
                    <a:pt x="625" y="584"/>
                  </a:lnTo>
                  <a:lnTo>
                    <a:pt x="627" y="560"/>
                  </a:lnTo>
                  <a:lnTo>
                    <a:pt x="635" y="512"/>
                  </a:lnTo>
                  <a:lnTo>
                    <a:pt x="646" y="465"/>
                  </a:lnTo>
                  <a:lnTo>
                    <a:pt x="661" y="418"/>
                  </a:lnTo>
                  <a:lnTo>
                    <a:pt x="681" y="374"/>
                  </a:lnTo>
                  <a:lnTo>
                    <a:pt x="704" y="329"/>
                  </a:lnTo>
                  <a:lnTo>
                    <a:pt x="732" y="288"/>
                  </a:lnTo>
                  <a:lnTo>
                    <a:pt x="747" y="267"/>
                  </a:lnTo>
                  <a:lnTo>
                    <a:pt x="763" y="249"/>
                  </a:lnTo>
                  <a:lnTo>
                    <a:pt x="780" y="230"/>
                  </a:lnTo>
                  <a:lnTo>
                    <a:pt x="797" y="213"/>
                  </a:lnTo>
                  <a:lnTo>
                    <a:pt x="816" y="196"/>
                  </a:lnTo>
                  <a:lnTo>
                    <a:pt x="834" y="179"/>
                  </a:lnTo>
                  <a:lnTo>
                    <a:pt x="855" y="165"/>
                  </a:lnTo>
                  <a:lnTo>
                    <a:pt x="875" y="151"/>
                  </a:lnTo>
                  <a:lnTo>
                    <a:pt x="898" y="138"/>
                  </a:lnTo>
                  <a:lnTo>
                    <a:pt x="920" y="127"/>
                  </a:lnTo>
                  <a:lnTo>
                    <a:pt x="943" y="116"/>
                  </a:lnTo>
                  <a:lnTo>
                    <a:pt x="967" y="107"/>
                  </a:lnTo>
                  <a:lnTo>
                    <a:pt x="991" y="99"/>
                  </a:lnTo>
                  <a:lnTo>
                    <a:pt x="1017" y="92"/>
                  </a:lnTo>
                  <a:lnTo>
                    <a:pt x="1043" y="88"/>
                  </a:lnTo>
                  <a:lnTo>
                    <a:pt x="1069" y="84"/>
                  </a:lnTo>
                  <a:lnTo>
                    <a:pt x="1096" y="81"/>
                  </a:lnTo>
                  <a:lnTo>
                    <a:pt x="1124" y="81"/>
                  </a:lnTo>
                  <a:lnTo>
                    <a:pt x="1124" y="81"/>
                  </a:lnTo>
                  <a:lnTo>
                    <a:pt x="1150" y="81"/>
                  </a:lnTo>
                  <a:lnTo>
                    <a:pt x="1176" y="84"/>
                  </a:lnTo>
                  <a:lnTo>
                    <a:pt x="1202" y="88"/>
                  </a:lnTo>
                  <a:lnTo>
                    <a:pt x="1226" y="94"/>
                  </a:lnTo>
                  <a:lnTo>
                    <a:pt x="1250" y="99"/>
                  </a:lnTo>
                  <a:lnTo>
                    <a:pt x="1275" y="109"/>
                  </a:lnTo>
                  <a:lnTo>
                    <a:pt x="1297" y="118"/>
                  </a:lnTo>
                  <a:lnTo>
                    <a:pt x="1320" y="129"/>
                  </a:lnTo>
                  <a:lnTo>
                    <a:pt x="1342" y="140"/>
                  </a:lnTo>
                  <a:lnTo>
                    <a:pt x="1362" y="153"/>
                  </a:lnTo>
                  <a:lnTo>
                    <a:pt x="1383" y="168"/>
                  </a:lnTo>
                  <a:lnTo>
                    <a:pt x="1402" y="183"/>
                  </a:lnTo>
                  <a:lnTo>
                    <a:pt x="1420" y="200"/>
                  </a:lnTo>
                  <a:lnTo>
                    <a:pt x="1439" y="217"/>
                  </a:lnTo>
                  <a:lnTo>
                    <a:pt x="1456" y="235"/>
                  </a:lnTo>
                  <a:lnTo>
                    <a:pt x="1471" y="254"/>
                  </a:lnTo>
                  <a:lnTo>
                    <a:pt x="1487" y="275"/>
                  </a:lnTo>
                  <a:lnTo>
                    <a:pt x="1501" y="295"/>
                  </a:lnTo>
                  <a:lnTo>
                    <a:pt x="1527" y="338"/>
                  </a:lnTo>
                  <a:lnTo>
                    <a:pt x="1551" y="383"/>
                  </a:lnTo>
                  <a:lnTo>
                    <a:pt x="1570" y="430"/>
                  </a:lnTo>
                  <a:lnTo>
                    <a:pt x="1584" y="478"/>
                  </a:lnTo>
                  <a:lnTo>
                    <a:pt x="1596" y="528"/>
                  </a:lnTo>
                  <a:lnTo>
                    <a:pt x="1601" y="577"/>
                  </a:lnTo>
                  <a:lnTo>
                    <a:pt x="1603" y="627"/>
                  </a:lnTo>
                  <a:lnTo>
                    <a:pt x="1603" y="627"/>
                  </a:lnTo>
                  <a:lnTo>
                    <a:pt x="1603" y="655"/>
                  </a:lnTo>
                  <a:lnTo>
                    <a:pt x="1601" y="683"/>
                  </a:lnTo>
                  <a:lnTo>
                    <a:pt x="1598" y="709"/>
                  </a:lnTo>
                  <a:lnTo>
                    <a:pt x="1592" y="734"/>
                  </a:lnTo>
                  <a:lnTo>
                    <a:pt x="1586" y="758"/>
                  </a:lnTo>
                  <a:lnTo>
                    <a:pt x="1579" y="780"/>
                  </a:lnTo>
                  <a:lnTo>
                    <a:pt x="1570" y="801"/>
                  </a:lnTo>
                  <a:lnTo>
                    <a:pt x="1560" y="820"/>
                  </a:lnTo>
                  <a:lnTo>
                    <a:pt x="1549" y="838"/>
                  </a:lnTo>
                  <a:lnTo>
                    <a:pt x="1538" y="855"/>
                  </a:lnTo>
                  <a:lnTo>
                    <a:pt x="1525" y="872"/>
                  </a:lnTo>
                  <a:lnTo>
                    <a:pt x="1512" y="887"/>
                  </a:lnTo>
                  <a:lnTo>
                    <a:pt x="1499" y="902"/>
                  </a:lnTo>
                  <a:lnTo>
                    <a:pt x="1484" y="915"/>
                  </a:lnTo>
                  <a:lnTo>
                    <a:pt x="1452" y="937"/>
                  </a:lnTo>
                  <a:lnTo>
                    <a:pt x="1420" y="958"/>
                  </a:lnTo>
                  <a:lnTo>
                    <a:pt x="1385" y="974"/>
                  </a:lnTo>
                  <a:lnTo>
                    <a:pt x="1349" y="988"/>
                  </a:lnTo>
                  <a:lnTo>
                    <a:pt x="1314" y="997"/>
                  </a:lnTo>
                  <a:lnTo>
                    <a:pt x="1280" y="1006"/>
                  </a:lnTo>
                  <a:lnTo>
                    <a:pt x="1245" y="1012"/>
                  </a:lnTo>
                  <a:lnTo>
                    <a:pt x="1211" y="1016"/>
                  </a:lnTo>
                  <a:lnTo>
                    <a:pt x="1180" y="1019"/>
                  </a:lnTo>
                  <a:lnTo>
                    <a:pt x="1180" y="1019"/>
                  </a:lnTo>
                  <a:lnTo>
                    <a:pt x="1180" y="1019"/>
                  </a:lnTo>
                  <a:lnTo>
                    <a:pt x="1180" y="1019"/>
                  </a:lnTo>
                  <a:lnTo>
                    <a:pt x="1176" y="1032"/>
                  </a:lnTo>
                  <a:lnTo>
                    <a:pt x="1172" y="1044"/>
                  </a:lnTo>
                  <a:lnTo>
                    <a:pt x="1168" y="1068"/>
                  </a:lnTo>
                  <a:lnTo>
                    <a:pt x="1168" y="1092"/>
                  </a:lnTo>
                  <a:lnTo>
                    <a:pt x="1172" y="1114"/>
                  </a:lnTo>
                  <a:lnTo>
                    <a:pt x="1176" y="1133"/>
                  </a:lnTo>
                  <a:lnTo>
                    <a:pt x="1181" y="1148"/>
                  </a:lnTo>
                  <a:lnTo>
                    <a:pt x="1185" y="1159"/>
                  </a:lnTo>
                  <a:lnTo>
                    <a:pt x="1185" y="1159"/>
                  </a:lnTo>
                  <a:lnTo>
                    <a:pt x="1213" y="1163"/>
                  </a:lnTo>
                  <a:lnTo>
                    <a:pt x="1249" y="1167"/>
                  </a:lnTo>
                  <a:lnTo>
                    <a:pt x="1292" y="1174"/>
                  </a:lnTo>
                  <a:lnTo>
                    <a:pt x="1292" y="1174"/>
                  </a:lnTo>
                  <a:lnTo>
                    <a:pt x="1292" y="1174"/>
                  </a:lnTo>
                  <a:lnTo>
                    <a:pt x="1292" y="1174"/>
                  </a:lnTo>
                  <a:lnTo>
                    <a:pt x="1331" y="1183"/>
                  </a:lnTo>
                  <a:lnTo>
                    <a:pt x="1370" y="1195"/>
                  </a:lnTo>
                  <a:lnTo>
                    <a:pt x="1407" y="1208"/>
                  </a:lnTo>
                  <a:lnTo>
                    <a:pt x="1443" y="1225"/>
                  </a:lnTo>
                  <a:lnTo>
                    <a:pt x="1474" y="1243"/>
                  </a:lnTo>
                  <a:lnTo>
                    <a:pt x="1504" y="1266"/>
                  </a:lnTo>
                  <a:lnTo>
                    <a:pt x="1530" y="1290"/>
                  </a:lnTo>
                  <a:lnTo>
                    <a:pt x="1555" y="1316"/>
                  </a:lnTo>
                  <a:lnTo>
                    <a:pt x="1555" y="1316"/>
                  </a:lnTo>
                  <a:lnTo>
                    <a:pt x="1575" y="1346"/>
                  </a:lnTo>
                  <a:lnTo>
                    <a:pt x="1592" y="1376"/>
                  </a:lnTo>
                  <a:lnTo>
                    <a:pt x="1605" y="1407"/>
                  </a:lnTo>
                  <a:lnTo>
                    <a:pt x="1616" y="1443"/>
                  </a:lnTo>
                  <a:lnTo>
                    <a:pt x="1622" y="1478"/>
                  </a:lnTo>
                  <a:lnTo>
                    <a:pt x="1624" y="1514"/>
                  </a:lnTo>
                  <a:lnTo>
                    <a:pt x="1622" y="1553"/>
                  </a:lnTo>
                  <a:lnTo>
                    <a:pt x="1618" y="1590"/>
                  </a:lnTo>
                  <a:lnTo>
                    <a:pt x="1618" y="159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aphicFrame>
        <p:nvGraphicFramePr>
          <p:cNvPr id="22" name="표 21"/>
          <p:cNvGraphicFramePr>
            <a:graphicFrameLocks noGrp="1"/>
          </p:cNvGraphicFramePr>
          <p:nvPr/>
        </p:nvGraphicFramePr>
        <p:xfrm>
          <a:off x="1326308" y="2459855"/>
          <a:ext cx="6480719" cy="3207743"/>
        </p:xfrm>
        <a:graphic>
          <a:graphicData uri="http://schemas.openxmlformats.org/drawingml/2006/table">
            <a:tbl>
              <a:tblPr firstRow="1" bandRow="1">
                <a:tableStyleId>{5C22544A-7EE6-4342-B048-85BDC9FD1C3A}</a:tableStyleId>
              </a:tblPr>
              <a:tblGrid>
                <a:gridCol w="925817">
                  <a:extLst>
                    <a:ext uri="{9D8B030D-6E8A-4147-A177-3AD203B41FA5}">
                      <a16:colId xmlns:a16="http://schemas.microsoft.com/office/drawing/2014/main" xmlns="" val="20000"/>
                    </a:ext>
                  </a:extLst>
                </a:gridCol>
                <a:gridCol w="925817">
                  <a:extLst>
                    <a:ext uri="{9D8B030D-6E8A-4147-A177-3AD203B41FA5}">
                      <a16:colId xmlns:a16="http://schemas.microsoft.com/office/drawing/2014/main" xmlns="" val="20001"/>
                    </a:ext>
                  </a:extLst>
                </a:gridCol>
                <a:gridCol w="925817">
                  <a:extLst>
                    <a:ext uri="{9D8B030D-6E8A-4147-A177-3AD203B41FA5}">
                      <a16:colId xmlns:a16="http://schemas.microsoft.com/office/drawing/2014/main" xmlns="" val="20002"/>
                    </a:ext>
                  </a:extLst>
                </a:gridCol>
                <a:gridCol w="925817">
                  <a:extLst>
                    <a:ext uri="{9D8B030D-6E8A-4147-A177-3AD203B41FA5}">
                      <a16:colId xmlns:a16="http://schemas.microsoft.com/office/drawing/2014/main" xmlns="" val="20003"/>
                    </a:ext>
                  </a:extLst>
                </a:gridCol>
                <a:gridCol w="925817">
                  <a:extLst>
                    <a:ext uri="{9D8B030D-6E8A-4147-A177-3AD203B41FA5}">
                      <a16:colId xmlns:a16="http://schemas.microsoft.com/office/drawing/2014/main" xmlns="" val="20004"/>
                    </a:ext>
                  </a:extLst>
                </a:gridCol>
                <a:gridCol w="925817">
                  <a:extLst>
                    <a:ext uri="{9D8B030D-6E8A-4147-A177-3AD203B41FA5}">
                      <a16:colId xmlns:a16="http://schemas.microsoft.com/office/drawing/2014/main" xmlns="" val="20005"/>
                    </a:ext>
                  </a:extLst>
                </a:gridCol>
                <a:gridCol w="925817">
                  <a:extLst>
                    <a:ext uri="{9D8B030D-6E8A-4147-A177-3AD203B41FA5}">
                      <a16:colId xmlns:a16="http://schemas.microsoft.com/office/drawing/2014/main" xmlns="" val="20006"/>
                    </a:ext>
                  </a:extLst>
                </a:gridCol>
              </a:tblGrid>
              <a:tr h="216024">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SUN</a:t>
                      </a: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6864"/>
                    </a:solidFill>
                  </a:tcPr>
                </a:tc>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MON</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FABB5"/>
                    </a:solidFill>
                  </a:tcPr>
                </a:tc>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TUE</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FABB5"/>
                    </a:solidFill>
                  </a:tcPr>
                </a:tc>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WED</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FABB5"/>
                    </a:solidFill>
                  </a:tcPr>
                </a:tc>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THU</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FABB5"/>
                    </a:solidFill>
                  </a:tcPr>
                </a:tc>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FRI</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FABB5"/>
                    </a:solidFill>
                  </a:tcPr>
                </a:tc>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SAT</a:t>
                      </a: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DE425"/>
                    </a:solidFill>
                  </a:tcPr>
                </a:tc>
                <a:extLst>
                  <a:ext uri="{0D108BD9-81ED-4DB2-BD59-A6C34878D82A}">
                    <a16:rowId xmlns:a16="http://schemas.microsoft.com/office/drawing/2014/main" xmlns="" val="10000"/>
                  </a:ext>
                </a:extLst>
              </a:tr>
              <a:tr h="596945">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FABB5">
                        <a:alpha val="50196"/>
                      </a:srgbClr>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1"/>
                  </a:ext>
                </a:extLst>
              </a:tr>
              <a:tr h="596945">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2"/>
                  </a:ext>
                </a:extLst>
              </a:tr>
              <a:tr h="596945">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kern="120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FABB5">
                        <a:alpha val="50196"/>
                      </a:srgbClr>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DE425">
                        <a:alpha val="50196"/>
                      </a:srgbClr>
                    </a:solidFill>
                  </a:tcPr>
                </a:tc>
                <a:extLst>
                  <a:ext uri="{0D108BD9-81ED-4DB2-BD59-A6C34878D82A}">
                    <a16:rowId xmlns:a16="http://schemas.microsoft.com/office/drawing/2014/main" xmlns="" val="10003"/>
                  </a:ext>
                </a:extLst>
              </a:tr>
              <a:tr h="596945">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4"/>
                  </a:ext>
                </a:extLst>
              </a:tr>
              <a:tr h="596945">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6864">
                        <a:alpha val="50196"/>
                      </a:srgbClr>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5"/>
                  </a:ext>
                </a:extLst>
              </a:tr>
            </a:tbl>
          </a:graphicData>
        </a:graphic>
      </p:graphicFrame>
      <p:sp>
        <p:nvSpPr>
          <p:cNvPr id="23" name="Rectangle 3"/>
          <p:cNvSpPr txBox="1">
            <a:spLocks noChangeArrowheads="1"/>
          </p:cNvSpPr>
          <p:nvPr/>
        </p:nvSpPr>
        <p:spPr bwMode="auto">
          <a:xfrm>
            <a:off x="1372915" y="2696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EE3C30"/>
                </a:solidFill>
                <a:latin typeface="Calibri" panose="020F0502020204030204" pitchFamily="34" charset="0"/>
                <a:ea typeface="Tahoma" panose="020B0604030504040204" pitchFamily="34" charset="0"/>
                <a:cs typeface="Tahoma" panose="020B0604030504040204" pitchFamily="34" charset="0"/>
              </a:rPr>
              <a:t>1</a:t>
            </a:r>
          </a:p>
        </p:txBody>
      </p:sp>
      <p:sp>
        <p:nvSpPr>
          <p:cNvPr id="24" name="Rectangle 3"/>
          <p:cNvSpPr txBox="1">
            <a:spLocks noChangeArrowheads="1"/>
          </p:cNvSpPr>
          <p:nvPr/>
        </p:nvSpPr>
        <p:spPr bwMode="auto">
          <a:xfrm>
            <a:off x="2298957" y="2696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2</a:t>
            </a:r>
          </a:p>
        </p:txBody>
      </p:sp>
      <p:sp>
        <p:nvSpPr>
          <p:cNvPr id="25" name="Rectangle 3"/>
          <p:cNvSpPr txBox="1">
            <a:spLocks noChangeArrowheads="1"/>
          </p:cNvSpPr>
          <p:nvPr/>
        </p:nvSpPr>
        <p:spPr bwMode="auto">
          <a:xfrm>
            <a:off x="3224999" y="2696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3</a:t>
            </a:r>
          </a:p>
        </p:txBody>
      </p:sp>
      <p:sp>
        <p:nvSpPr>
          <p:cNvPr id="26" name="Rectangle 3"/>
          <p:cNvSpPr txBox="1">
            <a:spLocks noChangeArrowheads="1"/>
          </p:cNvSpPr>
          <p:nvPr/>
        </p:nvSpPr>
        <p:spPr bwMode="auto">
          <a:xfrm>
            <a:off x="4151041" y="2696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4</a:t>
            </a:r>
          </a:p>
        </p:txBody>
      </p:sp>
      <p:sp>
        <p:nvSpPr>
          <p:cNvPr id="27" name="Rectangle 3"/>
          <p:cNvSpPr txBox="1">
            <a:spLocks noChangeArrowheads="1"/>
          </p:cNvSpPr>
          <p:nvPr/>
        </p:nvSpPr>
        <p:spPr bwMode="auto">
          <a:xfrm>
            <a:off x="5077083" y="2696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5</a:t>
            </a:r>
          </a:p>
        </p:txBody>
      </p:sp>
      <p:sp>
        <p:nvSpPr>
          <p:cNvPr id="28" name="Rectangle 3"/>
          <p:cNvSpPr txBox="1">
            <a:spLocks noChangeArrowheads="1"/>
          </p:cNvSpPr>
          <p:nvPr/>
        </p:nvSpPr>
        <p:spPr bwMode="auto">
          <a:xfrm>
            <a:off x="6003125" y="2696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6</a:t>
            </a:r>
          </a:p>
        </p:txBody>
      </p:sp>
      <p:sp>
        <p:nvSpPr>
          <p:cNvPr id="29" name="Rectangle 3"/>
          <p:cNvSpPr txBox="1">
            <a:spLocks noChangeArrowheads="1"/>
          </p:cNvSpPr>
          <p:nvPr/>
        </p:nvSpPr>
        <p:spPr bwMode="auto">
          <a:xfrm>
            <a:off x="6929165" y="2696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06A1C6"/>
                </a:solidFill>
                <a:latin typeface="Calibri" panose="020F0502020204030204" pitchFamily="34" charset="0"/>
                <a:ea typeface="Tahoma" panose="020B0604030504040204" pitchFamily="34" charset="0"/>
                <a:cs typeface="Tahoma" panose="020B0604030504040204" pitchFamily="34" charset="0"/>
              </a:rPr>
              <a:t>7</a:t>
            </a:r>
          </a:p>
        </p:txBody>
      </p:sp>
      <p:sp>
        <p:nvSpPr>
          <p:cNvPr id="30" name="Rectangle 3"/>
          <p:cNvSpPr txBox="1">
            <a:spLocks noChangeArrowheads="1"/>
          </p:cNvSpPr>
          <p:nvPr/>
        </p:nvSpPr>
        <p:spPr bwMode="auto">
          <a:xfrm>
            <a:off x="1372915" y="32866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EE3C30"/>
                </a:solidFill>
                <a:latin typeface="Calibri" panose="020F0502020204030204" pitchFamily="34" charset="0"/>
                <a:ea typeface="Tahoma" panose="020B0604030504040204" pitchFamily="34" charset="0"/>
                <a:cs typeface="Tahoma" panose="020B0604030504040204" pitchFamily="34" charset="0"/>
              </a:rPr>
              <a:t>8</a:t>
            </a:r>
          </a:p>
        </p:txBody>
      </p:sp>
      <p:sp>
        <p:nvSpPr>
          <p:cNvPr id="31" name="Rectangle 3"/>
          <p:cNvSpPr txBox="1">
            <a:spLocks noChangeArrowheads="1"/>
          </p:cNvSpPr>
          <p:nvPr/>
        </p:nvSpPr>
        <p:spPr bwMode="auto">
          <a:xfrm>
            <a:off x="2298957" y="32866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9</a:t>
            </a:r>
          </a:p>
        </p:txBody>
      </p:sp>
      <p:sp>
        <p:nvSpPr>
          <p:cNvPr id="32" name="Rectangle 3"/>
          <p:cNvSpPr txBox="1">
            <a:spLocks noChangeArrowheads="1"/>
          </p:cNvSpPr>
          <p:nvPr/>
        </p:nvSpPr>
        <p:spPr bwMode="auto">
          <a:xfrm>
            <a:off x="3224999" y="32866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10</a:t>
            </a:r>
          </a:p>
        </p:txBody>
      </p:sp>
      <p:sp>
        <p:nvSpPr>
          <p:cNvPr id="33" name="Rectangle 3"/>
          <p:cNvSpPr txBox="1">
            <a:spLocks noChangeArrowheads="1"/>
          </p:cNvSpPr>
          <p:nvPr/>
        </p:nvSpPr>
        <p:spPr bwMode="auto">
          <a:xfrm>
            <a:off x="4151041" y="32866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11</a:t>
            </a:r>
          </a:p>
        </p:txBody>
      </p:sp>
      <p:sp>
        <p:nvSpPr>
          <p:cNvPr id="34" name="Rectangle 3"/>
          <p:cNvSpPr txBox="1">
            <a:spLocks noChangeArrowheads="1"/>
          </p:cNvSpPr>
          <p:nvPr/>
        </p:nvSpPr>
        <p:spPr bwMode="auto">
          <a:xfrm>
            <a:off x="5077083" y="32866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12</a:t>
            </a:r>
          </a:p>
        </p:txBody>
      </p:sp>
      <p:sp>
        <p:nvSpPr>
          <p:cNvPr id="35" name="Rectangle 3"/>
          <p:cNvSpPr txBox="1">
            <a:spLocks noChangeArrowheads="1"/>
          </p:cNvSpPr>
          <p:nvPr/>
        </p:nvSpPr>
        <p:spPr bwMode="auto">
          <a:xfrm>
            <a:off x="6003125" y="32866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13</a:t>
            </a:r>
          </a:p>
        </p:txBody>
      </p:sp>
      <p:sp>
        <p:nvSpPr>
          <p:cNvPr id="36" name="Rectangle 3"/>
          <p:cNvSpPr txBox="1">
            <a:spLocks noChangeArrowheads="1"/>
          </p:cNvSpPr>
          <p:nvPr/>
        </p:nvSpPr>
        <p:spPr bwMode="auto">
          <a:xfrm>
            <a:off x="6929165" y="32866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06A1C6"/>
                </a:solidFill>
                <a:latin typeface="Calibri" panose="020F0502020204030204" pitchFamily="34" charset="0"/>
                <a:ea typeface="Tahoma" panose="020B0604030504040204" pitchFamily="34" charset="0"/>
                <a:cs typeface="Tahoma" panose="020B0604030504040204" pitchFamily="34" charset="0"/>
              </a:rPr>
              <a:t>14</a:t>
            </a:r>
          </a:p>
        </p:txBody>
      </p:sp>
      <p:sp>
        <p:nvSpPr>
          <p:cNvPr id="37" name="Rectangle 3"/>
          <p:cNvSpPr txBox="1">
            <a:spLocks noChangeArrowheads="1"/>
          </p:cNvSpPr>
          <p:nvPr/>
        </p:nvSpPr>
        <p:spPr bwMode="auto">
          <a:xfrm>
            <a:off x="1372915" y="38835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EE3C30"/>
                </a:solidFill>
                <a:latin typeface="Calibri" panose="020F0502020204030204" pitchFamily="34" charset="0"/>
                <a:ea typeface="Tahoma" panose="020B0604030504040204" pitchFamily="34" charset="0"/>
                <a:cs typeface="Tahoma" panose="020B0604030504040204" pitchFamily="34" charset="0"/>
              </a:rPr>
              <a:t>15</a:t>
            </a:r>
          </a:p>
        </p:txBody>
      </p:sp>
      <p:sp>
        <p:nvSpPr>
          <p:cNvPr id="38" name="Rectangle 3"/>
          <p:cNvSpPr txBox="1">
            <a:spLocks noChangeArrowheads="1"/>
          </p:cNvSpPr>
          <p:nvPr/>
        </p:nvSpPr>
        <p:spPr bwMode="auto">
          <a:xfrm>
            <a:off x="2298957" y="38835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16</a:t>
            </a:r>
          </a:p>
        </p:txBody>
      </p:sp>
      <p:sp>
        <p:nvSpPr>
          <p:cNvPr id="39" name="Rectangle 3"/>
          <p:cNvSpPr txBox="1">
            <a:spLocks noChangeArrowheads="1"/>
          </p:cNvSpPr>
          <p:nvPr/>
        </p:nvSpPr>
        <p:spPr bwMode="auto">
          <a:xfrm>
            <a:off x="3224999" y="38835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17</a:t>
            </a:r>
          </a:p>
        </p:txBody>
      </p:sp>
      <p:sp>
        <p:nvSpPr>
          <p:cNvPr id="40" name="Rectangle 3"/>
          <p:cNvSpPr txBox="1">
            <a:spLocks noChangeArrowheads="1"/>
          </p:cNvSpPr>
          <p:nvPr/>
        </p:nvSpPr>
        <p:spPr bwMode="auto">
          <a:xfrm>
            <a:off x="4151041" y="38835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18</a:t>
            </a:r>
          </a:p>
        </p:txBody>
      </p:sp>
      <p:sp>
        <p:nvSpPr>
          <p:cNvPr id="41" name="Rectangle 3"/>
          <p:cNvSpPr txBox="1">
            <a:spLocks noChangeArrowheads="1"/>
          </p:cNvSpPr>
          <p:nvPr/>
        </p:nvSpPr>
        <p:spPr bwMode="auto">
          <a:xfrm>
            <a:off x="5077083" y="38835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19</a:t>
            </a:r>
          </a:p>
        </p:txBody>
      </p:sp>
      <p:sp>
        <p:nvSpPr>
          <p:cNvPr id="42" name="Rectangle 3"/>
          <p:cNvSpPr txBox="1">
            <a:spLocks noChangeArrowheads="1"/>
          </p:cNvSpPr>
          <p:nvPr/>
        </p:nvSpPr>
        <p:spPr bwMode="auto">
          <a:xfrm>
            <a:off x="6003125" y="38835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20</a:t>
            </a:r>
          </a:p>
        </p:txBody>
      </p:sp>
      <p:sp>
        <p:nvSpPr>
          <p:cNvPr id="43" name="Rectangle 3"/>
          <p:cNvSpPr txBox="1">
            <a:spLocks noChangeArrowheads="1"/>
          </p:cNvSpPr>
          <p:nvPr/>
        </p:nvSpPr>
        <p:spPr bwMode="auto">
          <a:xfrm>
            <a:off x="6929165" y="38835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06A1C6"/>
                </a:solidFill>
                <a:latin typeface="Calibri" panose="020F0502020204030204" pitchFamily="34" charset="0"/>
                <a:ea typeface="Tahoma" panose="020B0604030504040204" pitchFamily="34" charset="0"/>
                <a:cs typeface="Tahoma" panose="020B0604030504040204" pitchFamily="34" charset="0"/>
              </a:rPr>
              <a:t>21</a:t>
            </a:r>
          </a:p>
        </p:txBody>
      </p:sp>
      <p:sp>
        <p:nvSpPr>
          <p:cNvPr id="44" name="Rectangle 3"/>
          <p:cNvSpPr txBox="1">
            <a:spLocks noChangeArrowheads="1"/>
          </p:cNvSpPr>
          <p:nvPr/>
        </p:nvSpPr>
        <p:spPr bwMode="auto">
          <a:xfrm>
            <a:off x="1372915" y="4474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EE3C30"/>
                </a:solidFill>
                <a:latin typeface="Calibri" panose="020F0502020204030204" pitchFamily="34" charset="0"/>
                <a:ea typeface="Tahoma" panose="020B0604030504040204" pitchFamily="34" charset="0"/>
                <a:cs typeface="Tahoma" panose="020B0604030504040204" pitchFamily="34" charset="0"/>
              </a:rPr>
              <a:t>22</a:t>
            </a:r>
          </a:p>
        </p:txBody>
      </p:sp>
      <p:sp>
        <p:nvSpPr>
          <p:cNvPr id="45" name="Rectangle 3"/>
          <p:cNvSpPr txBox="1">
            <a:spLocks noChangeArrowheads="1"/>
          </p:cNvSpPr>
          <p:nvPr/>
        </p:nvSpPr>
        <p:spPr bwMode="auto">
          <a:xfrm>
            <a:off x="2298957" y="4474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23</a:t>
            </a:r>
          </a:p>
        </p:txBody>
      </p:sp>
      <p:sp>
        <p:nvSpPr>
          <p:cNvPr id="46" name="Rectangle 3"/>
          <p:cNvSpPr txBox="1">
            <a:spLocks noChangeArrowheads="1"/>
          </p:cNvSpPr>
          <p:nvPr/>
        </p:nvSpPr>
        <p:spPr bwMode="auto">
          <a:xfrm>
            <a:off x="3224999" y="4474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24</a:t>
            </a:r>
          </a:p>
        </p:txBody>
      </p:sp>
      <p:sp>
        <p:nvSpPr>
          <p:cNvPr id="47" name="Rectangle 3"/>
          <p:cNvSpPr txBox="1">
            <a:spLocks noChangeArrowheads="1"/>
          </p:cNvSpPr>
          <p:nvPr/>
        </p:nvSpPr>
        <p:spPr bwMode="auto">
          <a:xfrm>
            <a:off x="4151041" y="4474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25</a:t>
            </a:r>
          </a:p>
        </p:txBody>
      </p:sp>
      <p:sp>
        <p:nvSpPr>
          <p:cNvPr id="48" name="Rectangle 3"/>
          <p:cNvSpPr txBox="1">
            <a:spLocks noChangeArrowheads="1"/>
          </p:cNvSpPr>
          <p:nvPr/>
        </p:nvSpPr>
        <p:spPr bwMode="auto">
          <a:xfrm>
            <a:off x="5077083" y="4474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26</a:t>
            </a:r>
          </a:p>
        </p:txBody>
      </p:sp>
      <p:sp>
        <p:nvSpPr>
          <p:cNvPr id="49" name="Rectangle 3"/>
          <p:cNvSpPr txBox="1">
            <a:spLocks noChangeArrowheads="1"/>
          </p:cNvSpPr>
          <p:nvPr/>
        </p:nvSpPr>
        <p:spPr bwMode="auto">
          <a:xfrm>
            <a:off x="6003125" y="4474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27</a:t>
            </a:r>
          </a:p>
        </p:txBody>
      </p:sp>
      <p:sp>
        <p:nvSpPr>
          <p:cNvPr id="50" name="Rectangle 3"/>
          <p:cNvSpPr txBox="1">
            <a:spLocks noChangeArrowheads="1"/>
          </p:cNvSpPr>
          <p:nvPr/>
        </p:nvSpPr>
        <p:spPr bwMode="auto">
          <a:xfrm>
            <a:off x="6929165" y="447413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06A1C6"/>
                </a:solidFill>
                <a:latin typeface="Calibri" panose="020F0502020204030204" pitchFamily="34" charset="0"/>
                <a:ea typeface="Tahoma" panose="020B0604030504040204" pitchFamily="34" charset="0"/>
                <a:cs typeface="Tahoma" panose="020B0604030504040204" pitchFamily="34" charset="0"/>
              </a:rPr>
              <a:t>28</a:t>
            </a:r>
          </a:p>
        </p:txBody>
      </p:sp>
      <p:sp>
        <p:nvSpPr>
          <p:cNvPr id="51" name="Rectangle 3"/>
          <p:cNvSpPr txBox="1">
            <a:spLocks noChangeArrowheads="1"/>
          </p:cNvSpPr>
          <p:nvPr/>
        </p:nvSpPr>
        <p:spPr bwMode="auto">
          <a:xfrm>
            <a:off x="1372915" y="50773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solidFill>
                  <a:srgbClr val="EE3C30"/>
                </a:solidFill>
                <a:latin typeface="Calibri" panose="020F0502020204030204" pitchFamily="34" charset="0"/>
                <a:ea typeface="Tahoma" panose="020B0604030504040204" pitchFamily="34" charset="0"/>
                <a:cs typeface="Tahoma" panose="020B0604030504040204" pitchFamily="34" charset="0"/>
              </a:rPr>
              <a:t>29</a:t>
            </a:r>
          </a:p>
        </p:txBody>
      </p:sp>
      <p:sp>
        <p:nvSpPr>
          <p:cNvPr id="52" name="Rectangle 3"/>
          <p:cNvSpPr txBox="1">
            <a:spLocks noChangeArrowheads="1"/>
          </p:cNvSpPr>
          <p:nvPr/>
        </p:nvSpPr>
        <p:spPr bwMode="auto">
          <a:xfrm>
            <a:off x="2298957" y="50773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30</a:t>
            </a:r>
          </a:p>
        </p:txBody>
      </p:sp>
      <p:sp>
        <p:nvSpPr>
          <p:cNvPr id="53" name="Rectangle 3"/>
          <p:cNvSpPr txBox="1">
            <a:spLocks noChangeArrowheads="1"/>
          </p:cNvSpPr>
          <p:nvPr/>
        </p:nvSpPr>
        <p:spPr bwMode="auto">
          <a:xfrm>
            <a:off x="3224999" y="5077387"/>
            <a:ext cx="269138"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500" dirty="0">
                <a:latin typeface="Calibri" panose="020F0502020204030204" pitchFamily="34" charset="0"/>
                <a:ea typeface="Tahoma" panose="020B0604030504040204" pitchFamily="34" charset="0"/>
                <a:cs typeface="Tahoma" panose="020B0604030504040204" pitchFamily="34" charset="0"/>
              </a:rPr>
              <a:t>31</a:t>
            </a:r>
          </a:p>
        </p:txBody>
      </p:sp>
      <p:sp>
        <p:nvSpPr>
          <p:cNvPr id="54" name="Rectangle 3"/>
          <p:cNvSpPr txBox="1">
            <a:spLocks noChangeArrowheads="1"/>
          </p:cNvSpPr>
          <p:nvPr/>
        </p:nvSpPr>
        <p:spPr bwMode="auto">
          <a:xfrm>
            <a:off x="4217628" y="1647899"/>
            <a:ext cx="698077"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4000" dirty="0">
                <a:latin typeface="Calibri" panose="020F0502020204030204" pitchFamily="34" charset="0"/>
                <a:ea typeface="Tahoma" panose="020B0604030504040204" pitchFamily="34" charset="0"/>
                <a:cs typeface="Tahoma" panose="020B0604030504040204" pitchFamily="34" charset="0"/>
              </a:rPr>
              <a:t>3</a:t>
            </a:r>
          </a:p>
        </p:txBody>
      </p:sp>
      <p:sp>
        <p:nvSpPr>
          <p:cNvPr id="55" name="Rectangle 3"/>
          <p:cNvSpPr txBox="1">
            <a:spLocks noChangeArrowheads="1"/>
          </p:cNvSpPr>
          <p:nvPr/>
        </p:nvSpPr>
        <p:spPr bwMode="auto">
          <a:xfrm>
            <a:off x="4004536" y="2164655"/>
            <a:ext cx="1124261" cy="230832"/>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500" dirty="0">
                <a:latin typeface="Calibri" panose="020F0502020204030204" pitchFamily="34" charset="0"/>
                <a:ea typeface="Tahoma" panose="020B0604030504040204" pitchFamily="34" charset="0"/>
                <a:cs typeface="Tahoma" panose="020B0604030504040204" pitchFamily="34" charset="0"/>
              </a:rPr>
              <a:t>MARCH</a:t>
            </a:r>
          </a:p>
        </p:txBody>
      </p:sp>
      <p:sp>
        <p:nvSpPr>
          <p:cNvPr id="56" name="speed"/>
          <p:cNvSpPr txBox="1">
            <a:spLocks noChangeArrowheads="1"/>
          </p:cNvSpPr>
          <p:nvPr/>
        </p:nvSpPr>
        <p:spPr bwMode="auto">
          <a:xfrm>
            <a:off x="3213139" y="3099619"/>
            <a:ext cx="858805" cy="1384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000" b="1" dirty="0">
                <a:latin typeface="Calibri" panose="020F0502020204030204" pitchFamily="34" charset="0"/>
                <a:ea typeface="Tahoma" panose="020B0604030504040204" pitchFamily="34" charset="0"/>
                <a:cs typeface="Tahoma" panose="020B0604030504040204" pitchFamily="34" charset="0"/>
              </a:rPr>
              <a:t>Stylish Design</a:t>
            </a:r>
          </a:p>
        </p:txBody>
      </p:sp>
      <p:grpSp>
        <p:nvGrpSpPr>
          <p:cNvPr id="57" name="그룹 56"/>
          <p:cNvGrpSpPr/>
          <p:nvPr/>
        </p:nvGrpSpPr>
        <p:grpSpPr>
          <a:xfrm>
            <a:off x="3498900" y="2747507"/>
            <a:ext cx="287282" cy="320819"/>
            <a:chOff x="3348038" y="6859081"/>
            <a:chExt cx="720726" cy="804863"/>
          </a:xfrm>
        </p:grpSpPr>
        <p:sp>
          <p:nvSpPr>
            <p:cNvPr id="58" name="Freeform 37"/>
            <p:cNvSpPr>
              <a:spLocks noEditPoints="1"/>
            </p:cNvSpPr>
            <p:nvPr/>
          </p:nvSpPr>
          <p:spPr bwMode="auto">
            <a:xfrm>
              <a:off x="3683001" y="7027356"/>
              <a:ext cx="373063" cy="622300"/>
            </a:xfrm>
            <a:custGeom>
              <a:avLst/>
              <a:gdLst>
                <a:gd name="T0" fmla="*/ 470 w 470"/>
                <a:gd name="T1" fmla="*/ 391 h 784"/>
                <a:gd name="T2" fmla="*/ 469 w 470"/>
                <a:gd name="T3" fmla="*/ 358 h 784"/>
                <a:gd name="T4" fmla="*/ 464 w 470"/>
                <a:gd name="T5" fmla="*/ 326 h 784"/>
                <a:gd name="T6" fmla="*/ 455 w 470"/>
                <a:gd name="T7" fmla="*/ 296 h 784"/>
                <a:gd name="T8" fmla="*/ 445 w 470"/>
                <a:gd name="T9" fmla="*/ 266 h 784"/>
                <a:gd name="T10" fmla="*/ 431 w 470"/>
                <a:gd name="T11" fmla="*/ 237 h 784"/>
                <a:gd name="T12" fmla="*/ 396 w 470"/>
                <a:gd name="T13" fmla="*/ 186 h 784"/>
                <a:gd name="T14" fmla="*/ 352 w 470"/>
                <a:gd name="T15" fmla="*/ 143 h 784"/>
                <a:gd name="T16" fmla="*/ 301 w 470"/>
                <a:gd name="T17" fmla="*/ 107 h 784"/>
                <a:gd name="T18" fmla="*/ 273 w 470"/>
                <a:gd name="T19" fmla="*/ 93 h 784"/>
                <a:gd name="T20" fmla="*/ 242 w 470"/>
                <a:gd name="T21" fmla="*/ 83 h 784"/>
                <a:gd name="T22" fmla="*/ 211 w 470"/>
                <a:gd name="T23" fmla="*/ 75 h 784"/>
                <a:gd name="T24" fmla="*/ 179 w 470"/>
                <a:gd name="T25" fmla="*/ 70 h 784"/>
                <a:gd name="T26" fmla="*/ 146 w 470"/>
                <a:gd name="T27" fmla="*/ 67 h 784"/>
                <a:gd name="T28" fmla="*/ 144 w 470"/>
                <a:gd name="T29" fmla="*/ 69 h 784"/>
                <a:gd name="T30" fmla="*/ 0 w 470"/>
                <a:gd name="T31" fmla="*/ 0 h 784"/>
                <a:gd name="T32" fmla="*/ 144 w 470"/>
                <a:gd name="T33" fmla="*/ 784 h 784"/>
                <a:gd name="T34" fmla="*/ 144 w 470"/>
                <a:gd name="T35" fmla="*/ 715 h 784"/>
                <a:gd name="T36" fmla="*/ 146 w 470"/>
                <a:gd name="T37" fmla="*/ 715 h 784"/>
                <a:gd name="T38" fmla="*/ 179 w 470"/>
                <a:gd name="T39" fmla="*/ 714 h 784"/>
                <a:gd name="T40" fmla="*/ 211 w 470"/>
                <a:gd name="T41" fmla="*/ 709 h 784"/>
                <a:gd name="T42" fmla="*/ 242 w 470"/>
                <a:gd name="T43" fmla="*/ 701 h 784"/>
                <a:gd name="T44" fmla="*/ 273 w 470"/>
                <a:gd name="T45" fmla="*/ 689 h 784"/>
                <a:gd name="T46" fmla="*/ 301 w 470"/>
                <a:gd name="T47" fmla="*/ 677 h 784"/>
                <a:gd name="T48" fmla="*/ 352 w 470"/>
                <a:gd name="T49" fmla="*/ 641 h 784"/>
                <a:gd name="T50" fmla="*/ 396 w 470"/>
                <a:gd name="T51" fmla="*/ 598 h 784"/>
                <a:gd name="T52" fmla="*/ 431 w 470"/>
                <a:gd name="T53" fmla="*/ 545 h 784"/>
                <a:gd name="T54" fmla="*/ 445 w 470"/>
                <a:gd name="T55" fmla="*/ 517 h 784"/>
                <a:gd name="T56" fmla="*/ 455 w 470"/>
                <a:gd name="T57" fmla="*/ 488 h 784"/>
                <a:gd name="T58" fmla="*/ 464 w 470"/>
                <a:gd name="T59" fmla="*/ 457 h 784"/>
                <a:gd name="T60" fmla="*/ 469 w 470"/>
                <a:gd name="T61" fmla="*/ 424 h 784"/>
                <a:gd name="T62" fmla="*/ 470 w 470"/>
                <a:gd name="T63" fmla="*/ 391 h 784"/>
                <a:gd name="T64" fmla="*/ 144 w 470"/>
                <a:gd name="T65" fmla="*/ 211 h 784"/>
                <a:gd name="T66" fmla="*/ 146 w 470"/>
                <a:gd name="T67" fmla="*/ 211 h 784"/>
                <a:gd name="T68" fmla="*/ 164 w 470"/>
                <a:gd name="T69" fmla="*/ 213 h 784"/>
                <a:gd name="T70" fmla="*/ 200 w 470"/>
                <a:gd name="T71" fmla="*/ 220 h 784"/>
                <a:gd name="T72" fmla="*/ 232 w 470"/>
                <a:gd name="T73" fmla="*/ 233 h 784"/>
                <a:gd name="T74" fmla="*/ 261 w 470"/>
                <a:gd name="T75" fmla="*/ 253 h 784"/>
                <a:gd name="T76" fmla="*/ 285 w 470"/>
                <a:gd name="T77" fmla="*/ 278 h 784"/>
                <a:gd name="T78" fmla="*/ 304 w 470"/>
                <a:gd name="T79" fmla="*/ 306 h 784"/>
                <a:gd name="T80" fmla="*/ 318 w 470"/>
                <a:gd name="T81" fmla="*/ 339 h 784"/>
                <a:gd name="T82" fmla="*/ 325 w 470"/>
                <a:gd name="T83" fmla="*/ 373 h 784"/>
                <a:gd name="T84" fmla="*/ 326 w 470"/>
                <a:gd name="T85" fmla="*/ 391 h 784"/>
                <a:gd name="T86" fmla="*/ 322 w 470"/>
                <a:gd name="T87" fmla="*/ 428 h 784"/>
                <a:gd name="T88" fmla="*/ 312 w 470"/>
                <a:gd name="T89" fmla="*/ 461 h 784"/>
                <a:gd name="T90" fmla="*/ 295 w 470"/>
                <a:gd name="T91" fmla="*/ 492 h 784"/>
                <a:gd name="T92" fmla="*/ 274 w 470"/>
                <a:gd name="T93" fmla="*/ 519 h 784"/>
                <a:gd name="T94" fmla="*/ 247 w 470"/>
                <a:gd name="T95" fmla="*/ 540 h 784"/>
                <a:gd name="T96" fmla="*/ 216 w 470"/>
                <a:gd name="T97" fmla="*/ 557 h 784"/>
                <a:gd name="T98" fmla="*/ 182 w 470"/>
                <a:gd name="T99" fmla="*/ 568 h 784"/>
                <a:gd name="T100" fmla="*/ 146 w 470"/>
                <a:gd name="T101" fmla="*/ 572 h 784"/>
                <a:gd name="T102" fmla="*/ 144 w 470"/>
                <a:gd name="T103" fmla="*/ 571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0" h="784">
                  <a:moveTo>
                    <a:pt x="470" y="391"/>
                  </a:moveTo>
                  <a:lnTo>
                    <a:pt x="470" y="391"/>
                  </a:lnTo>
                  <a:lnTo>
                    <a:pt x="470" y="375"/>
                  </a:lnTo>
                  <a:lnTo>
                    <a:pt x="469" y="358"/>
                  </a:lnTo>
                  <a:lnTo>
                    <a:pt x="466" y="343"/>
                  </a:lnTo>
                  <a:lnTo>
                    <a:pt x="464" y="326"/>
                  </a:lnTo>
                  <a:lnTo>
                    <a:pt x="460" y="311"/>
                  </a:lnTo>
                  <a:lnTo>
                    <a:pt x="455" y="296"/>
                  </a:lnTo>
                  <a:lnTo>
                    <a:pt x="450" y="280"/>
                  </a:lnTo>
                  <a:lnTo>
                    <a:pt x="445" y="266"/>
                  </a:lnTo>
                  <a:lnTo>
                    <a:pt x="438" y="251"/>
                  </a:lnTo>
                  <a:lnTo>
                    <a:pt x="431" y="237"/>
                  </a:lnTo>
                  <a:lnTo>
                    <a:pt x="414" y="211"/>
                  </a:lnTo>
                  <a:lnTo>
                    <a:pt x="396" y="186"/>
                  </a:lnTo>
                  <a:lnTo>
                    <a:pt x="374" y="163"/>
                  </a:lnTo>
                  <a:lnTo>
                    <a:pt x="352" y="143"/>
                  </a:lnTo>
                  <a:lnTo>
                    <a:pt x="327" y="123"/>
                  </a:lnTo>
                  <a:lnTo>
                    <a:pt x="301" y="107"/>
                  </a:lnTo>
                  <a:lnTo>
                    <a:pt x="287" y="101"/>
                  </a:lnTo>
                  <a:lnTo>
                    <a:pt x="273" y="93"/>
                  </a:lnTo>
                  <a:lnTo>
                    <a:pt x="257" y="88"/>
                  </a:lnTo>
                  <a:lnTo>
                    <a:pt x="242" y="83"/>
                  </a:lnTo>
                  <a:lnTo>
                    <a:pt x="227" y="78"/>
                  </a:lnTo>
                  <a:lnTo>
                    <a:pt x="211" y="75"/>
                  </a:lnTo>
                  <a:lnTo>
                    <a:pt x="196" y="71"/>
                  </a:lnTo>
                  <a:lnTo>
                    <a:pt x="179" y="70"/>
                  </a:lnTo>
                  <a:lnTo>
                    <a:pt x="163" y="69"/>
                  </a:lnTo>
                  <a:lnTo>
                    <a:pt x="146" y="67"/>
                  </a:lnTo>
                  <a:lnTo>
                    <a:pt x="146" y="67"/>
                  </a:lnTo>
                  <a:lnTo>
                    <a:pt x="144" y="69"/>
                  </a:lnTo>
                  <a:lnTo>
                    <a:pt x="144" y="0"/>
                  </a:lnTo>
                  <a:lnTo>
                    <a:pt x="0" y="0"/>
                  </a:lnTo>
                  <a:lnTo>
                    <a:pt x="0" y="784"/>
                  </a:lnTo>
                  <a:lnTo>
                    <a:pt x="144" y="784"/>
                  </a:lnTo>
                  <a:lnTo>
                    <a:pt x="144" y="715"/>
                  </a:lnTo>
                  <a:lnTo>
                    <a:pt x="144" y="715"/>
                  </a:lnTo>
                  <a:lnTo>
                    <a:pt x="146" y="715"/>
                  </a:lnTo>
                  <a:lnTo>
                    <a:pt x="146" y="715"/>
                  </a:lnTo>
                  <a:lnTo>
                    <a:pt x="163" y="715"/>
                  </a:lnTo>
                  <a:lnTo>
                    <a:pt x="179" y="714"/>
                  </a:lnTo>
                  <a:lnTo>
                    <a:pt x="196" y="711"/>
                  </a:lnTo>
                  <a:lnTo>
                    <a:pt x="211" y="709"/>
                  </a:lnTo>
                  <a:lnTo>
                    <a:pt x="227" y="705"/>
                  </a:lnTo>
                  <a:lnTo>
                    <a:pt x="242" y="701"/>
                  </a:lnTo>
                  <a:lnTo>
                    <a:pt x="257" y="696"/>
                  </a:lnTo>
                  <a:lnTo>
                    <a:pt x="273" y="689"/>
                  </a:lnTo>
                  <a:lnTo>
                    <a:pt x="287" y="683"/>
                  </a:lnTo>
                  <a:lnTo>
                    <a:pt x="301" y="677"/>
                  </a:lnTo>
                  <a:lnTo>
                    <a:pt x="327" y="660"/>
                  </a:lnTo>
                  <a:lnTo>
                    <a:pt x="352" y="641"/>
                  </a:lnTo>
                  <a:lnTo>
                    <a:pt x="374" y="621"/>
                  </a:lnTo>
                  <a:lnTo>
                    <a:pt x="396" y="598"/>
                  </a:lnTo>
                  <a:lnTo>
                    <a:pt x="414" y="572"/>
                  </a:lnTo>
                  <a:lnTo>
                    <a:pt x="431" y="545"/>
                  </a:lnTo>
                  <a:lnTo>
                    <a:pt x="438" y="531"/>
                  </a:lnTo>
                  <a:lnTo>
                    <a:pt x="445" y="517"/>
                  </a:lnTo>
                  <a:lnTo>
                    <a:pt x="450" y="503"/>
                  </a:lnTo>
                  <a:lnTo>
                    <a:pt x="455" y="488"/>
                  </a:lnTo>
                  <a:lnTo>
                    <a:pt x="460" y="473"/>
                  </a:lnTo>
                  <a:lnTo>
                    <a:pt x="464" y="457"/>
                  </a:lnTo>
                  <a:lnTo>
                    <a:pt x="466" y="441"/>
                  </a:lnTo>
                  <a:lnTo>
                    <a:pt x="469" y="424"/>
                  </a:lnTo>
                  <a:lnTo>
                    <a:pt x="470" y="408"/>
                  </a:lnTo>
                  <a:lnTo>
                    <a:pt x="470" y="391"/>
                  </a:lnTo>
                  <a:lnTo>
                    <a:pt x="470" y="391"/>
                  </a:lnTo>
                  <a:close/>
                  <a:moveTo>
                    <a:pt x="144" y="211"/>
                  </a:moveTo>
                  <a:lnTo>
                    <a:pt x="144" y="211"/>
                  </a:lnTo>
                  <a:lnTo>
                    <a:pt x="146" y="211"/>
                  </a:lnTo>
                  <a:lnTo>
                    <a:pt x="146" y="211"/>
                  </a:lnTo>
                  <a:lnTo>
                    <a:pt x="164" y="213"/>
                  </a:lnTo>
                  <a:lnTo>
                    <a:pt x="182" y="215"/>
                  </a:lnTo>
                  <a:lnTo>
                    <a:pt x="200" y="220"/>
                  </a:lnTo>
                  <a:lnTo>
                    <a:pt x="216" y="225"/>
                  </a:lnTo>
                  <a:lnTo>
                    <a:pt x="232" y="233"/>
                  </a:lnTo>
                  <a:lnTo>
                    <a:pt x="247" y="242"/>
                  </a:lnTo>
                  <a:lnTo>
                    <a:pt x="261" y="253"/>
                  </a:lnTo>
                  <a:lnTo>
                    <a:pt x="274" y="265"/>
                  </a:lnTo>
                  <a:lnTo>
                    <a:pt x="285" y="278"/>
                  </a:lnTo>
                  <a:lnTo>
                    <a:pt x="295" y="292"/>
                  </a:lnTo>
                  <a:lnTo>
                    <a:pt x="304" y="306"/>
                  </a:lnTo>
                  <a:lnTo>
                    <a:pt x="312" y="322"/>
                  </a:lnTo>
                  <a:lnTo>
                    <a:pt x="318" y="339"/>
                  </a:lnTo>
                  <a:lnTo>
                    <a:pt x="322" y="355"/>
                  </a:lnTo>
                  <a:lnTo>
                    <a:pt x="325" y="373"/>
                  </a:lnTo>
                  <a:lnTo>
                    <a:pt x="326" y="391"/>
                  </a:lnTo>
                  <a:lnTo>
                    <a:pt x="326" y="391"/>
                  </a:lnTo>
                  <a:lnTo>
                    <a:pt x="325" y="410"/>
                  </a:lnTo>
                  <a:lnTo>
                    <a:pt x="322" y="428"/>
                  </a:lnTo>
                  <a:lnTo>
                    <a:pt x="318" y="445"/>
                  </a:lnTo>
                  <a:lnTo>
                    <a:pt x="312" y="461"/>
                  </a:lnTo>
                  <a:lnTo>
                    <a:pt x="304" y="478"/>
                  </a:lnTo>
                  <a:lnTo>
                    <a:pt x="295" y="492"/>
                  </a:lnTo>
                  <a:lnTo>
                    <a:pt x="285" y="506"/>
                  </a:lnTo>
                  <a:lnTo>
                    <a:pt x="274" y="519"/>
                  </a:lnTo>
                  <a:lnTo>
                    <a:pt x="261" y="530"/>
                  </a:lnTo>
                  <a:lnTo>
                    <a:pt x="247" y="540"/>
                  </a:lnTo>
                  <a:lnTo>
                    <a:pt x="232" y="549"/>
                  </a:lnTo>
                  <a:lnTo>
                    <a:pt x="216" y="557"/>
                  </a:lnTo>
                  <a:lnTo>
                    <a:pt x="200" y="563"/>
                  </a:lnTo>
                  <a:lnTo>
                    <a:pt x="182" y="568"/>
                  </a:lnTo>
                  <a:lnTo>
                    <a:pt x="164" y="571"/>
                  </a:lnTo>
                  <a:lnTo>
                    <a:pt x="146" y="572"/>
                  </a:lnTo>
                  <a:lnTo>
                    <a:pt x="146" y="572"/>
                  </a:lnTo>
                  <a:lnTo>
                    <a:pt x="144" y="571"/>
                  </a:lnTo>
                  <a:lnTo>
                    <a:pt x="144" y="211"/>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38"/>
            <p:cNvSpPr>
              <a:spLocks noEditPoints="1"/>
            </p:cNvSpPr>
            <p:nvPr/>
          </p:nvSpPr>
          <p:spPr bwMode="auto">
            <a:xfrm>
              <a:off x="3670301" y="7014656"/>
              <a:ext cx="398463" cy="649288"/>
            </a:xfrm>
            <a:custGeom>
              <a:avLst/>
              <a:gdLst>
                <a:gd name="T0" fmla="*/ 1 w 502"/>
                <a:gd name="T1" fmla="*/ 10 h 817"/>
                <a:gd name="T2" fmla="*/ 161 w 502"/>
                <a:gd name="T3" fmla="*/ 0 h 817"/>
                <a:gd name="T4" fmla="*/ 175 w 502"/>
                <a:gd name="T5" fmla="*/ 10 h 817"/>
                <a:gd name="T6" fmla="*/ 193 w 502"/>
                <a:gd name="T7" fmla="*/ 70 h 817"/>
                <a:gd name="T8" fmla="*/ 259 w 502"/>
                <a:gd name="T9" fmla="*/ 83 h 817"/>
                <a:gd name="T10" fmla="*/ 333 w 502"/>
                <a:gd name="T11" fmla="*/ 114 h 817"/>
                <a:gd name="T12" fmla="*/ 428 w 502"/>
                <a:gd name="T13" fmla="*/ 197 h 817"/>
                <a:gd name="T14" fmla="*/ 477 w 502"/>
                <a:gd name="T15" fmla="*/ 279 h 817"/>
                <a:gd name="T16" fmla="*/ 496 w 502"/>
                <a:gd name="T17" fmla="*/ 342 h 817"/>
                <a:gd name="T18" fmla="*/ 502 w 502"/>
                <a:gd name="T19" fmla="*/ 408 h 817"/>
                <a:gd name="T20" fmla="*/ 500 w 502"/>
                <a:gd name="T21" fmla="*/ 459 h 817"/>
                <a:gd name="T22" fmla="*/ 483 w 502"/>
                <a:gd name="T23" fmla="*/ 523 h 817"/>
                <a:gd name="T24" fmla="*/ 448 w 502"/>
                <a:gd name="T25" fmla="*/ 594 h 817"/>
                <a:gd name="T26" fmla="*/ 360 w 502"/>
                <a:gd name="T27" fmla="*/ 686 h 817"/>
                <a:gd name="T28" fmla="*/ 274 w 502"/>
                <a:gd name="T29" fmla="*/ 729 h 817"/>
                <a:gd name="T30" fmla="*/ 210 w 502"/>
                <a:gd name="T31" fmla="*/ 745 h 817"/>
                <a:gd name="T32" fmla="*/ 176 w 502"/>
                <a:gd name="T33" fmla="*/ 801 h 817"/>
                <a:gd name="T34" fmla="*/ 161 w 502"/>
                <a:gd name="T35" fmla="*/ 817 h 817"/>
                <a:gd name="T36" fmla="*/ 5 w 502"/>
                <a:gd name="T37" fmla="*/ 812 h 817"/>
                <a:gd name="T38" fmla="*/ 32 w 502"/>
                <a:gd name="T39" fmla="*/ 32 h 817"/>
                <a:gd name="T40" fmla="*/ 144 w 502"/>
                <a:gd name="T41" fmla="*/ 732 h 817"/>
                <a:gd name="T42" fmla="*/ 161 w 502"/>
                <a:gd name="T43" fmla="*/ 717 h 817"/>
                <a:gd name="T44" fmla="*/ 195 w 502"/>
                <a:gd name="T45" fmla="*/ 715 h 817"/>
                <a:gd name="T46" fmla="*/ 283 w 502"/>
                <a:gd name="T47" fmla="*/ 692 h 817"/>
                <a:gd name="T48" fmla="*/ 381 w 502"/>
                <a:gd name="T49" fmla="*/ 626 h 817"/>
                <a:gd name="T50" fmla="*/ 446 w 502"/>
                <a:gd name="T51" fmla="*/ 528 h 817"/>
                <a:gd name="T52" fmla="*/ 469 w 502"/>
                <a:gd name="T53" fmla="*/ 440 h 817"/>
                <a:gd name="T54" fmla="*/ 470 w 502"/>
                <a:gd name="T55" fmla="*/ 393 h 817"/>
                <a:gd name="T56" fmla="*/ 456 w 502"/>
                <a:gd name="T57" fmla="*/ 318 h 817"/>
                <a:gd name="T58" fmla="*/ 400 w 502"/>
                <a:gd name="T59" fmla="*/ 213 h 817"/>
                <a:gd name="T60" fmla="*/ 310 w 502"/>
                <a:gd name="T61" fmla="*/ 138 h 817"/>
                <a:gd name="T62" fmla="*/ 210 w 502"/>
                <a:gd name="T63" fmla="*/ 105 h 817"/>
                <a:gd name="T64" fmla="*/ 163 w 502"/>
                <a:gd name="T65" fmla="*/ 101 h 817"/>
                <a:gd name="T66" fmla="*/ 149 w 502"/>
                <a:gd name="T67" fmla="*/ 97 h 817"/>
                <a:gd name="T68" fmla="*/ 144 w 502"/>
                <a:gd name="T69" fmla="*/ 32 h 817"/>
                <a:gd name="T70" fmla="*/ 144 w 502"/>
                <a:gd name="T71" fmla="*/ 228 h 817"/>
                <a:gd name="T72" fmla="*/ 159 w 502"/>
                <a:gd name="T73" fmla="*/ 213 h 817"/>
                <a:gd name="T74" fmla="*/ 163 w 502"/>
                <a:gd name="T75" fmla="*/ 213 h 817"/>
                <a:gd name="T76" fmla="*/ 240 w 502"/>
                <a:gd name="T77" fmla="*/ 228 h 817"/>
                <a:gd name="T78" fmla="*/ 302 w 502"/>
                <a:gd name="T79" fmla="*/ 270 h 817"/>
                <a:gd name="T80" fmla="*/ 343 w 502"/>
                <a:gd name="T81" fmla="*/ 333 h 817"/>
                <a:gd name="T82" fmla="*/ 360 w 502"/>
                <a:gd name="T83" fmla="*/ 408 h 817"/>
                <a:gd name="T84" fmla="*/ 351 w 502"/>
                <a:gd name="T85" fmla="*/ 467 h 817"/>
                <a:gd name="T86" fmla="*/ 314 w 502"/>
                <a:gd name="T87" fmla="*/ 533 h 817"/>
                <a:gd name="T88" fmla="*/ 256 w 502"/>
                <a:gd name="T89" fmla="*/ 580 h 817"/>
                <a:gd name="T90" fmla="*/ 184 w 502"/>
                <a:gd name="T91" fmla="*/ 603 h 817"/>
                <a:gd name="T92" fmla="*/ 159 w 502"/>
                <a:gd name="T93" fmla="*/ 604 h 817"/>
                <a:gd name="T94" fmla="*/ 145 w 502"/>
                <a:gd name="T95" fmla="*/ 594 h 817"/>
                <a:gd name="T96" fmla="*/ 176 w 502"/>
                <a:gd name="T97" fmla="*/ 573 h 817"/>
                <a:gd name="T98" fmla="*/ 222 w 502"/>
                <a:gd name="T99" fmla="*/ 562 h 817"/>
                <a:gd name="T100" fmla="*/ 273 w 502"/>
                <a:gd name="T101" fmla="*/ 531 h 817"/>
                <a:gd name="T102" fmla="*/ 309 w 502"/>
                <a:gd name="T103" fmla="*/ 483 h 817"/>
                <a:gd name="T104" fmla="*/ 326 w 502"/>
                <a:gd name="T105" fmla="*/ 425 h 817"/>
                <a:gd name="T106" fmla="*/ 324 w 502"/>
                <a:gd name="T107" fmla="*/ 378 h 817"/>
                <a:gd name="T108" fmla="*/ 301 w 502"/>
                <a:gd name="T109" fmla="*/ 321 h 817"/>
                <a:gd name="T110" fmla="*/ 261 w 502"/>
                <a:gd name="T111" fmla="*/ 277 h 817"/>
                <a:gd name="T112" fmla="*/ 207 w 502"/>
                <a:gd name="T113" fmla="*/ 251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2" h="817">
                  <a:moveTo>
                    <a:pt x="0" y="801"/>
                  </a:moveTo>
                  <a:lnTo>
                    <a:pt x="0" y="17"/>
                  </a:lnTo>
                  <a:lnTo>
                    <a:pt x="0" y="17"/>
                  </a:lnTo>
                  <a:lnTo>
                    <a:pt x="1" y="10"/>
                  </a:lnTo>
                  <a:lnTo>
                    <a:pt x="5" y="5"/>
                  </a:lnTo>
                  <a:lnTo>
                    <a:pt x="10" y="2"/>
                  </a:lnTo>
                  <a:lnTo>
                    <a:pt x="17" y="0"/>
                  </a:lnTo>
                  <a:lnTo>
                    <a:pt x="161" y="0"/>
                  </a:lnTo>
                  <a:lnTo>
                    <a:pt x="161" y="0"/>
                  </a:lnTo>
                  <a:lnTo>
                    <a:pt x="167" y="2"/>
                  </a:lnTo>
                  <a:lnTo>
                    <a:pt x="172" y="5"/>
                  </a:lnTo>
                  <a:lnTo>
                    <a:pt x="175" y="10"/>
                  </a:lnTo>
                  <a:lnTo>
                    <a:pt x="176" y="17"/>
                  </a:lnTo>
                  <a:lnTo>
                    <a:pt x="176" y="69"/>
                  </a:lnTo>
                  <a:lnTo>
                    <a:pt x="176" y="69"/>
                  </a:lnTo>
                  <a:lnTo>
                    <a:pt x="193" y="70"/>
                  </a:lnTo>
                  <a:lnTo>
                    <a:pt x="210" y="72"/>
                  </a:lnTo>
                  <a:lnTo>
                    <a:pt x="226" y="75"/>
                  </a:lnTo>
                  <a:lnTo>
                    <a:pt x="242" y="78"/>
                  </a:lnTo>
                  <a:lnTo>
                    <a:pt x="259" y="83"/>
                  </a:lnTo>
                  <a:lnTo>
                    <a:pt x="274" y="87"/>
                  </a:lnTo>
                  <a:lnTo>
                    <a:pt x="290" y="93"/>
                  </a:lnTo>
                  <a:lnTo>
                    <a:pt x="304" y="100"/>
                  </a:lnTo>
                  <a:lnTo>
                    <a:pt x="333" y="114"/>
                  </a:lnTo>
                  <a:lnTo>
                    <a:pt x="360" y="132"/>
                  </a:lnTo>
                  <a:lnTo>
                    <a:pt x="385" y="151"/>
                  </a:lnTo>
                  <a:lnTo>
                    <a:pt x="408" y="172"/>
                  </a:lnTo>
                  <a:lnTo>
                    <a:pt x="428" y="197"/>
                  </a:lnTo>
                  <a:lnTo>
                    <a:pt x="448" y="223"/>
                  </a:lnTo>
                  <a:lnTo>
                    <a:pt x="464" y="250"/>
                  </a:lnTo>
                  <a:lnTo>
                    <a:pt x="470" y="264"/>
                  </a:lnTo>
                  <a:lnTo>
                    <a:pt x="477" y="279"/>
                  </a:lnTo>
                  <a:lnTo>
                    <a:pt x="483" y="295"/>
                  </a:lnTo>
                  <a:lnTo>
                    <a:pt x="488" y="310"/>
                  </a:lnTo>
                  <a:lnTo>
                    <a:pt x="492" y="325"/>
                  </a:lnTo>
                  <a:lnTo>
                    <a:pt x="496" y="342"/>
                  </a:lnTo>
                  <a:lnTo>
                    <a:pt x="500" y="358"/>
                  </a:lnTo>
                  <a:lnTo>
                    <a:pt x="501" y="375"/>
                  </a:lnTo>
                  <a:lnTo>
                    <a:pt x="502" y="392"/>
                  </a:lnTo>
                  <a:lnTo>
                    <a:pt x="502" y="408"/>
                  </a:lnTo>
                  <a:lnTo>
                    <a:pt x="502" y="408"/>
                  </a:lnTo>
                  <a:lnTo>
                    <a:pt x="502" y="426"/>
                  </a:lnTo>
                  <a:lnTo>
                    <a:pt x="501" y="443"/>
                  </a:lnTo>
                  <a:lnTo>
                    <a:pt x="500" y="459"/>
                  </a:lnTo>
                  <a:lnTo>
                    <a:pt x="496" y="476"/>
                  </a:lnTo>
                  <a:lnTo>
                    <a:pt x="492" y="491"/>
                  </a:lnTo>
                  <a:lnTo>
                    <a:pt x="488" y="508"/>
                  </a:lnTo>
                  <a:lnTo>
                    <a:pt x="483" y="523"/>
                  </a:lnTo>
                  <a:lnTo>
                    <a:pt x="477" y="538"/>
                  </a:lnTo>
                  <a:lnTo>
                    <a:pt x="470" y="552"/>
                  </a:lnTo>
                  <a:lnTo>
                    <a:pt x="464" y="568"/>
                  </a:lnTo>
                  <a:lnTo>
                    <a:pt x="448" y="594"/>
                  </a:lnTo>
                  <a:lnTo>
                    <a:pt x="428" y="621"/>
                  </a:lnTo>
                  <a:lnTo>
                    <a:pt x="408" y="644"/>
                  </a:lnTo>
                  <a:lnTo>
                    <a:pt x="385" y="667"/>
                  </a:lnTo>
                  <a:lnTo>
                    <a:pt x="360" y="686"/>
                  </a:lnTo>
                  <a:lnTo>
                    <a:pt x="333" y="703"/>
                  </a:lnTo>
                  <a:lnTo>
                    <a:pt x="304" y="718"/>
                  </a:lnTo>
                  <a:lnTo>
                    <a:pt x="290" y="724"/>
                  </a:lnTo>
                  <a:lnTo>
                    <a:pt x="274" y="729"/>
                  </a:lnTo>
                  <a:lnTo>
                    <a:pt x="259" y="735"/>
                  </a:lnTo>
                  <a:lnTo>
                    <a:pt x="242" y="740"/>
                  </a:lnTo>
                  <a:lnTo>
                    <a:pt x="226" y="742"/>
                  </a:lnTo>
                  <a:lnTo>
                    <a:pt x="210" y="745"/>
                  </a:lnTo>
                  <a:lnTo>
                    <a:pt x="193" y="747"/>
                  </a:lnTo>
                  <a:lnTo>
                    <a:pt x="176" y="749"/>
                  </a:lnTo>
                  <a:lnTo>
                    <a:pt x="176" y="801"/>
                  </a:lnTo>
                  <a:lnTo>
                    <a:pt x="176" y="801"/>
                  </a:lnTo>
                  <a:lnTo>
                    <a:pt x="175" y="807"/>
                  </a:lnTo>
                  <a:lnTo>
                    <a:pt x="172" y="812"/>
                  </a:lnTo>
                  <a:lnTo>
                    <a:pt x="167" y="816"/>
                  </a:lnTo>
                  <a:lnTo>
                    <a:pt x="161" y="817"/>
                  </a:lnTo>
                  <a:lnTo>
                    <a:pt x="17" y="817"/>
                  </a:lnTo>
                  <a:lnTo>
                    <a:pt x="17" y="817"/>
                  </a:lnTo>
                  <a:lnTo>
                    <a:pt x="10" y="816"/>
                  </a:lnTo>
                  <a:lnTo>
                    <a:pt x="5" y="812"/>
                  </a:lnTo>
                  <a:lnTo>
                    <a:pt x="1" y="807"/>
                  </a:lnTo>
                  <a:lnTo>
                    <a:pt x="0" y="801"/>
                  </a:lnTo>
                  <a:lnTo>
                    <a:pt x="0" y="801"/>
                  </a:lnTo>
                  <a:close/>
                  <a:moveTo>
                    <a:pt x="32" y="32"/>
                  </a:moveTo>
                  <a:lnTo>
                    <a:pt x="32" y="786"/>
                  </a:lnTo>
                  <a:lnTo>
                    <a:pt x="144" y="786"/>
                  </a:lnTo>
                  <a:lnTo>
                    <a:pt x="144" y="732"/>
                  </a:lnTo>
                  <a:lnTo>
                    <a:pt x="144" y="732"/>
                  </a:lnTo>
                  <a:lnTo>
                    <a:pt x="145" y="726"/>
                  </a:lnTo>
                  <a:lnTo>
                    <a:pt x="149" y="720"/>
                  </a:lnTo>
                  <a:lnTo>
                    <a:pt x="154" y="718"/>
                  </a:lnTo>
                  <a:lnTo>
                    <a:pt x="161" y="717"/>
                  </a:lnTo>
                  <a:lnTo>
                    <a:pt x="163" y="717"/>
                  </a:lnTo>
                  <a:lnTo>
                    <a:pt x="163" y="717"/>
                  </a:lnTo>
                  <a:lnTo>
                    <a:pt x="179" y="715"/>
                  </a:lnTo>
                  <a:lnTo>
                    <a:pt x="195" y="715"/>
                  </a:lnTo>
                  <a:lnTo>
                    <a:pt x="210" y="713"/>
                  </a:lnTo>
                  <a:lnTo>
                    <a:pt x="226" y="710"/>
                  </a:lnTo>
                  <a:lnTo>
                    <a:pt x="255" y="703"/>
                  </a:lnTo>
                  <a:lnTo>
                    <a:pt x="283" y="692"/>
                  </a:lnTo>
                  <a:lnTo>
                    <a:pt x="310" y="680"/>
                  </a:lnTo>
                  <a:lnTo>
                    <a:pt x="335" y="664"/>
                  </a:lnTo>
                  <a:lnTo>
                    <a:pt x="358" y="647"/>
                  </a:lnTo>
                  <a:lnTo>
                    <a:pt x="381" y="626"/>
                  </a:lnTo>
                  <a:lnTo>
                    <a:pt x="400" y="604"/>
                  </a:lnTo>
                  <a:lnTo>
                    <a:pt x="418" y="580"/>
                  </a:lnTo>
                  <a:lnTo>
                    <a:pt x="434" y="555"/>
                  </a:lnTo>
                  <a:lnTo>
                    <a:pt x="446" y="528"/>
                  </a:lnTo>
                  <a:lnTo>
                    <a:pt x="456" y="500"/>
                  </a:lnTo>
                  <a:lnTo>
                    <a:pt x="464" y="471"/>
                  </a:lnTo>
                  <a:lnTo>
                    <a:pt x="468" y="455"/>
                  </a:lnTo>
                  <a:lnTo>
                    <a:pt x="469" y="440"/>
                  </a:lnTo>
                  <a:lnTo>
                    <a:pt x="470" y="425"/>
                  </a:lnTo>
                  <a:lnTo>
                    <a:pt x="470" y="408"/>
                  </a:lnTo>
                  <a:lnTo>
                    <a:pt x="470" y="408"/>
                  </a:lnTo>
                  <a:lnTo>
                    <a:pt x="470" y="393"/>
                  </a:lnTo>
                  <a:lnTo>
                    <a:pt x="469" y="378"/>
                  </a:lnTo>
                  <a:lnTo>
                    <a:pt x="468" y="362"/>
                  </a:lnTo>
                  <a:lnTo>
                    <a:pt x="464" y="347"/>
                  </a:lnTo>
                  <a:lnTo>
                    <a:pt x="456" y="318"/>
                  </a:lnTo>
                  <a:lnTo>
                    <a:pt x="446" y="290"/>
                  </a:lnTo>
                  <a:lnTo>
                    <a:pt x="434" y="262"/>
                  </a:lnTo>
                  <a:lnTo>
                    <a:pt x="418" y="237"/>
                  </a:lnTo>
                  <a:lnTo>
                    <a:pt x="400" y="213"/>
                  </a:lnTo>
                  <a:lnTo>
                    <a:pt x="381" y="191"/>
                  </a:lnTo>
                  <a:lnTo>
                    <a:pt x="358" y="171"/>
                  </a:lnTo>
                  <a:lnTo>
                    <a:pt x="335" y="153"/>
                  </a:lnTo>
                  <a:lnTo>
                    <a:pt x="310" y="138"/>
                  </a:lnTo>
                  <a:lnTo>
                    <a:pt x="283" y="125"/>
                  </a:lnTo>
                  <a:lnTo>
                    <a:pt x="255" y="115"/>
                  </a:lnTo>
                  <a:lnTo>
                    <a:pt x="226" y="107"/>
                  </a:lnTo>
                  <a:lnTo>
                    <a:pt x="210" y="105"/>
                  </a:lnTo>
                  <a:lnTo>
                    <a:pt x="195" y="102"/>
                  </a:lnTo>
                  <a:lnTo>
                    <a:pt x="179" y="101"/>
                  </a:lnTo>
                  <a:lnTo>
                    <a:pt x="163" y="101"/>
                  </a:lnTo>
                  <a:lnTo>
                    <a:pt x="163" y="101"/>
                  </a:lnTo>
                  <a:lnTo>
                    <a:pt x="161" y="101"/>
                  </a:lnTo>
                  <a:lnTo>
                    <a:pt x="161" y="101"/>
                  </a:lnTo>
                  <a:lnTo>
                    <a:pt x="154" y="100"/>
                  </a:lnTo>
                  <a:lnTo>
                    <a:pt x="149" y="97"/>
                  </a:lnTo>
                  <a:lnTo>
                    <a:pt x="149" y="97"/>
                  </a:lnTo>
                  <a:lnTo>
                    <a:pt x="145" y="91"/>
                  </a:lnTo>
                  <a:lnTo>
                    <a:pt x="144" y="86"/>
                  </a:lnTo>
                  <a:lnTo>
                    <a:pt x="144" y="32"/>
                  </a:lnTo>
                  <a:lnTo>
                    <a:pt x="32" y="32"/>
                  </a:lnTo>
                  <a:close/>
                  <a:moveTo>
                    <a:pt x="144" y="588"/>
                  </a:moveTo>
                  <a:lnTo>
                    <a:pt x="144" y="228"/>
                  </a:lnTo>
                  <a:lnTo>
                    <a:pt x="144" y="228"/>
                  </a:lnTo>
                  <a:lnTo>
                    <a:pt x="145" y="223"/>
                  </a:lnTo>
                  <a:lnTo>
                    <a:pt x="149" y="218"/>
                  </a:lnTo>
                  <a:lnTo>
                    <a:pt x="153" y="214"/>
                  </a:lnTo>
                  <a:lnTo>
                    <a:pt x="159" y="213"/>
                  </a:lnTo>
                  <a:lnTo>
                    <a:pt x="161" y="213"/>
                  </a:lnTo>
                  <a:lnTo>
                    <a:pt x="161" y="213"/>
                  </a:lnTo>
                  <a:lnTo>
                    <a:pt x="163" y="213"/>
                  </a:lnTo>
                  <a:lnTo>
                    <a:pt x="163" y="213"/>
                  </a:lnTo>
                  <a:lnTo>
                    <a:pt x="184" y="214"/>
                  </a:lnTo>
                  <a:lnTo>
                    <a:pt x="203" y="217"/>
                  </a:lnTo>
                  <a:lnTo>
                    <a:pt x="222" y="222"/>
                  </a:lnTo>
                  <a:lnTo>
                    <a:pt x="240" y="228"/>
                  </a:lnTo>
                  <a:lnTo>
                    <a:pt x="256" y="236"/>
                  </a:lnTo>
                  <a:lnTo>
                    <a:pt x="273" y="246"/>
                  </a:lnTo>
                  <a:lnTo>
                    <a:pt x="288" y="258"/>
                  </a:lnTo>
                  <a:lnTo>
                    <a:pt x="302" y="270"/>
                  </a:lnTo>
                  <a:lnTo>
                    <a:pt x="314" y="285"/>
                  </a:lnTo>
                  <a:lnTo>
                    <a:pt x="325" y="300"/>
                  </a:lnTo>
                  <a:lnTo>
                    <a:pt x="335" y="315"/>
                  </a:lnTo>
                  <a:lnTo>
                    <a:pt x="343" y="333"/>
                  </a:lnTo>
                  <a:lnTo>
                    <a:pt x="351" y="351"/>
                  </a:lnTo>
                  <a:lnTo>
                    <a:pt x="355" y="370"/>
                  </a:lnTo>
                  <a:lnTo>
                    <a:pt x="358" y="389"/>
                  </a:lnTo>
                  <a:lnTo>
                    <a:pt x="360" y="408"/>
                  </a:lnTo>
                  <a:lnTo>
                    <a:pt x="360" y="408"/>
                  </a:lnTo>
                  <a:lnTo>
                    <a:pt x="358" y="429"/>
                  </a:lnTo>
                  <a:lnTo>
                    <a:pt x="355" y="448"/>
                  </a:lnTo>
                  <a:lnTo>
                    <a:pt x="351" y="467"/>
                  </a:lnTo>
                  <a:lnTo>
                    <a:pt x="343" y="485"/>
                  </a:lnTo>
                  <a:lnTo>
                    <a:pt x="335" y="503"/>
                  </a:lnTo>
                  <a:lnTo>
                    <a:pt x="325" y="518"/>
                  </a:lnTo>
                  <a:lnTo>
                    <a:pt x="314" y="533"/>
                  </a:lnTo>
                  <a:lnTo>
                    <a:pt x="302" y="547"/>
                  </a:lnTo>
                  <a:lnTo>
                    <a:pt x="288" y="560"/>
                  </a:lnTo>
                  <a:lnTo>
                    <a:pt x="273" y="571"/>
                  </a:lnTo>
                  <a:lnTo>
                    <a:pt x="256" y="580"/>
                  </a:lnTo>
                  <a:lnTo>
                    <a:pt x="240" y="589"/>
                  </a:lnTo>
                  <a:lnTo>
                    <a:pt x="222" y="596"/>
                  </a:lnTo>
                  <a:lnTo>
                    <a:pt x="203" y="601"/>
                  </a:lnTo>
                  <a:lnTo>
                    <a:pt x="184" y="603"/>
                  </a:lnTo>
                  <a:lnTo>
                    <a:pt x="163" y="604"/>
                  </a:lnTo>
                  <a:lnTo>
                    <a:pt x="163" y="604"/>
                  </a:lnTo>
                  <a:lnTo>
                    <a:pt x="159" y="604"/>
                  </a:lnTo>
                  <a:lnTo>
                    <a:pt x="159" y="604"/>
                  </a:lnTo>
                  <a:lnTo>
                    <a:pt x="159" y="604"/>
                  </a:lnTo>
                  <a:lnTo>
                    <a:pt x="153" y="603"/>
                  </a:lnTo>
                  <a:lnTo>
                    <a:pt x="149" y="599"/>
                  </a:lnTo>
                  <a:lnTo>
                    <a:pt x="145" y="594"/>
                  </a:lnTo>
                  <a:lnTo>
                    <a:pt x="144" y="588"/>
                  </a:lnTo>
                  <a:lnTo>
                    <a:pt x="144" y="588"/>
                  </a:lnTo>
                  <a:close/>
                  <a:moveTo>
                    <a:pt x="176" y="245"/>
                  </a:moveTo>
                  <a:lnTo>
                    <a:pt x="176" y="573"/>
                  </a:lnTo>
                  <a:lnTo>
                    <a:pt x="176" y="573"/>
                  </a:lnTo>
                  <a:lnTo>
                    <a:pt x="191" y="570"/>
                  </a:lnTo>
                  <a:lnTo>
                    <a:pt x="207" y="566"/>
                  </a:lnTo>
                  <a:lnTo>
                    <a:pt x="222" y="562"/>
                  </a:lnTo>
                  <a:lnTo>
                    <a:pt x="236" y="556"/>
                  </a:lnTo>
                  <a:lnTo>
                    <a:pt x="249" y="548"/>
                  </a:lnTo>
                  <a:lnTo>
                    <a:pt x="261" y="539"/>
                  </a:lnTo>
                  <a:lnTo>
                    <a:pt x="273" y="531"/>
                  </a:lnTo>
                  <a:lnTo>
                    <a:pt x="283" y="520"/>
                  </a:lnTo>
                  <a:lnTo>
                    <a:pt x="293" y="509"/>
                  </a:lnTo>
                  <a:lnTo>
                    <a:pt x="301" y="496"/>
                  </a:lnTo>
                  <a:lnTo>
                    <a:pt x="309" y="483"/>
                  </a:lnTo>
                  <a:lnTo>
                    <a:pt x="315" y="469"/>
                  </a:lnTo>
                  <a:lnTo>
                    <a:pt x="320" y="455"/>
                  </a:lnTo>
                  <a:lnTo>
                    <a:pt x="324" y="440"/>
                  </a:lnTo>
                  <a:lnTo>
                    <a:pt x="326" y="425"/>
                  </a:lnTo>
                  <a:lnTo>
                    <a:pt x="326" y="408"/>
                  </a:lnTo>
                  <a:lnTo>
                    <a:pt x="326" y="408"/>
                  </a:lnTo>
                  <a:lnTo>
                    <a:pt x="326" y="393"/>
                  </a:lnTo>
                  <a:lnTo>
                    <a:pt x="324" y="378"/>
                  </a:lnTo>
                  <a:lnTo>
                    <a:pt x="320" y="362"/>
                  </a:lnTo>
                  <a:lnTo>
                    <a:pt x="315" y="348"/>
                  </a:lnTo>
                  <a:lnTo>
                    <a:pt x="309" y="334"/>
                  </a:lnTo>
                  <a:lnTo>
                    <a:pt x="301" y="321"/>
                  </a:lnTo>
                  <a:lnTo>
                    <a:pt x="293" y="309"/>
                  </a:lnTo>
                  <a:lnTo>
                    <a:pt x="283" y="297"/>
                  </a:lnTo>
                  <a:lnTo>
                    <a:pt x="273" y="287"/>
                  </a:lnTo>
                  <a:lnTo>
                    <a:pt x="261" y="277"/>
                  </a:lnTo>
                  <a:lnTo>
                    <a:pt x="249" y="269"/>
                  </a:lnTo>
                  <a:lnTo>
                    <a:pt x="236" y="262"/>
                  </a:lnTo>
                  <a:lnTo>
                    <a:pt x="222" y="255"/>
                  </a:lnTo>
                  <a:lnTo>
                    <a:pt x="207" y="251"/>
                  </a:lnTo>
                  <a:lnTo>
                    <a:pt x="191" y="248"/>
                  </a:lnTo>
                  <a:lnTo>
                    <a:pt x="176" y="245"/>
                  </a:lnTo>
                  <a:lnTo>
                    <a:pt x="176" y="2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Freeform 39"/>
            <p:cNvSpPr/>
            <p:nvPr/>
          </p:nvSpPr>
          <p:spPr bwMode="auto">
            <a:xfrm>
              <a:off x="3675063" y="7070218"/>
              <a:ext cx="58738" cy="23813"/>
            </a:xfrm>
            <a:custGeom>
              <a:avLst/>
              <a:gdLst>
                <a:gd name="T0" fmla="*/ 15 w 75"/>
                <a:gd name="T1" fmla="*/ 32 h 32"/>
                <a:gd name="T2" fmla="*/ 15 w 75"/>
                <a:gd name="T3" fmla="*/ 32 h 32"/>
                <a:gd name="T4" fmla="*/ 8 w 75"/>
                <a:gd name="T5" fmla="*/ 31 h 32"/>
                <a:gd name="T6" fmla="*/ 3 w 75"/>
                <a:gd name="T7" fmla="*/ 28 h 32"/>
                <a:gd name="T8" fmla="*/ 1 w 75"/>
                <a:gd name="T9" fmla="*/ 23 h 32"/>
                <a:gd name="T10" fmla="*/ 0 w 75"/>
                <a:gd name="T11" fmla="*/ 17 h 32"/>
                <a:gd name="T12" fmla="*/ 0 w 75"/>
                <a:gd name="T13" fmla="*/ 17 h 32"/>
                <a:gd name="T14" fmla="*/ 0 w 75"/>
                <a:gd name="T15" fmla="*/ 17 h 32"/>
                <a:gd name="T16" fmla="*/ 1 w 75"/>
                <a:gd name="T17" fmla="*/ 9 h 32"/>
                <a:gd name="T18" fmla="*/ 3 w 75"/>
                <a:gd name="T19" fmla="*/ 4 h 32"/>
                <a:gd name="T20" fmla="*/ 8 w 75"/>
                <a:gd name="T21" fmla="*/ 1 h 32"/>
                <a:gd name="T22" fmla="*/ 15 w 75"/>
                <a:gd name="T23" fmla="*/ 0 h 32"/>
                <a:gd name="T24" fmla="*/ 59 w 75"/>
                <a:gd name="T25" fmla="*/ 0 h 32"/>
                <a:gd name="T26" fmla="*/ 59 w 75"/>
                <a:gd name="T27" fmla="*/ 0 h 32"/>
                <a:gd name="T28" fmla="*/ 66 w 75"/>
                <a:gd name="T29" fmla="*/ 1 h 32"/>
                <a:gd name="T30" fmla="*/ 71 w 75"/>
                <a:gd name="T31" fmla="*/ 4 h 32"/>
                <a:gd name="T32" fmla="*/ 73 w 75"/>
                <a:gd name="T33" fmla="*/ 9 h 32"/>
                <a:gd name="T34" fmla="*/ 75 w 75"/>
                <a:gd name="T35" fmla="*/ 17 h 32"/>
                <a:gd name="T36" fmla="*/ 75 w 75"/>
                <a:gd name="T37" fmla="*/ 17 h 32"/>
                <a:gd name="T38" fmla="*/ 75 w 75"/>
                <a:gd name="T39" fmla="*/ 17 h 32"/>
                <a:gd name="T40" fmla="*/ 73 w 75"/>
                <a:gd name="T41" fmla="*/ 23 h 32"/>
                <a:gd name="T42" fmla="*/ 71 w 75"/>
                <a:gd name="T43" fmla="*/ 28 h 32"/>
                <a:gd name="T44" fmla="*/ 66 w 75"/>
                <a:gd name="T45" fmla="*/ 31 h 32"/>
                <a:gd name="T46" fmla="*/ 59 w 75"/>
                <a:gd name="T47" fmla="*/ 32 h 32"/>
                <a:gd name="T48" fmla="*/ 15 w 75"/>
                <a:gd name="T4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2">
                  <a:moveTo>
                    <a:pt x="15" y="32"/>
                  </a:moveTo>
                  <a:lnTo>
                    <a:pt x="15" y="32"/>
                  </a:lnTo>
                  <a:lnTo>
                    <a:pt x="8" y="31"/>
                  </a:lnTo>
                  <a:lnTo>
                    <a:pt x="3" y="28"/>
                  </a:lnTo>
                  <a:lnTo>
                    <a:pt x="1" y="23"/>
                  </a:lnTo>
                  <a:lnTo>
                    <a:pt x="0" y="17"/>
                  </a:lnTo>
                  <a:lnTo>
                    <a:pt x="0" y="17"/>
                  </a:lnTo>
                  <a:lnTo>
                    <a:pt x="0" y="17"/>
                  </a:lnTo>
                  <a:lnTo>
                    <a:pt x="1" y="9"/>
                  </a:lnTo>
                  <a:lnTo>
                    <a:pt x="3" y="4"/>
                  </a:lnTo>
                  <a:lnTo>
                    <a:pt x="8" y="1"/>
                  </a:lnTo>
                  <a:lnTo>
                    <a:pt x="15" y="0"/>
                  </a:lnTo>
                  <a:lnTo>
                    <a:pt x="59" y="0"/>
                  </a:lnTo>
                  <a:lnTo>
                    <a:pt x="59" y="0"/>
                  </a:lnTo>
                  <a:lnTo>
                    <a:pt x="66" y="1"/>
                  </a:lnTo>
                  <a:lnTo>
                    <a:pt x="71" y="4"/>
                  </a:lnTo>
                  <a:lnTo>
                    <a:pt x="73" y="9"/>
                  </a:lnTo>
                  <a:lnTo>
                    <a:pt x="75" y="17"/>
                  </a:lnTo>
                  <a:lnTo>
                    <a:pt x="75" y="17"/>
                  </a:lnTo>
                  <a:lnTo>
                    <a:pt x="75" y="17"/>
                  </a:lnTo>
                  <a:lnTo>
                    <a:pt x="73" y="23"/>
                  </a:lnTo>
                  <a:lnTo>
                    <a:pt x="71" y="28"/>
                  </a:lnTo>
                  <a:lnTo>
                    <a:pt x="66" y="31"/>
                  </a:lnTo>
                  <a:lnTo>
                    <a:pt x="59" y="32"/>
                  </a:lnTo>
                  <a:lnTo>
                    <a:pt x="1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1" name="Freeform 40"/>
            <p:cNvSpPr/>
            <p:nvPr/>
          </p:nvSpPr>
          <p:spPr bwMode="auto">
            <a:xfrm>
              <a:off x="3675063" y="7125781"/>
              <a:ext cx="58738" cy="26988"/>
            </a:xfrm>
            <a:custGeom>
              <a:avLst/>
              <a:gdLst>
                <a:gd name="T0" fmla="*/ 15 w 75"/>
                <a:gd name="T1" fmla="*/ 34 h 34"/>
                <a:gd name="T2" fmla="*/ 15 w 75"/>
                <a:gd name="T3" fmla="*/ 34 h 34"/>
                <a:gd name="T4" fmla="*/ 8 w 75"/>
                <a:gd name="T5" fmla="*/ 32 h 34"/>
                <a:gd name="T6" fmla="*/ 3 w 75"/>
                <a:gd name="T7" fmla="*/ 29 h 34"/>
                <a:gd name="T8" fmla="*/ 1 w 75"/>
                <a:gd name="T9" fmla="*/ 23 h 34"/>
                <a:gd name="T10" fmla="*/ 0 w 75"/>
                <a:gd name="T11" fmla="*/ 17 h 34"/>
                <a:gd name="T12" fmla="*/ 0 w 75"/>
                <a:gd name="T13" fmla="*/ 17 h 34"/>
                <a:gd name="T14" fmla="*/ 0 w 75"/>
                <a:gd name="T15" fmla="*/ 17 h 34"/>
                <a:gd name="T16" fmla="*/ 1 w 75"/>
                <a:gd name="T17" fmla="*/ 11 h 34"/>
                <a:gd name="T18" fmla="*/ 3 w 75"/>
                <a:gd name="T19" fmla="*/ 6 h 34"/>
                <a:gd name="T20" fmla="*/ 8 w 75"/>
                <a:gd name="T21" fmla="*/ 2 h 34"/>
                <a:gd name="T22" fmla="*/ 15 w 75"/>
                <a:gd name="T23" fmla="*/ 0 h 34"/>
                <a:gd name="T24" fmla="*/ 59 w 75"/>
                <a:gd name="T25" fmla="*/ 0 h 34"/>
                <a:gd name="T26" fmla="*/ 59 w 75"/>
                <a:gd name="T27" fmla="*/ 0 h 34"/>
                <a:gd name="T28" fmla="*/ 66 w 75"/>
                <a:gd name="T29" fmla="*/ 2 h 34"/>
                <a:gd name="T30" fmla="*/ 71 w 75"/>
                <a:gd name="T31" fmla="*/ 6 h 34"/>
                <a:gd name="T32" fmla="*/ 73 w 75"/>
                <a:gd name="T33" fmla="*/ 11 h 34"/>
                <a:gd name="T34" fmla="*/ 75 w 75"/>
                <a:gd name="T35" fmla="*/ 17 h 34"/>
                <a:gd name="T36" fmla="*/ 75 w 75"/>
                <a:gd name="T37" fmla="*/ 17 h 34"/>
                <a:gd name="T38" fmla="*/ 75 w 75"/>
                <a:gd name="T39" fmla="*/ 17 h 34"/>
                <a:gd name="T40" fmla="*/ 73 w 75"/>
                <a:gd name="T41" fmla="*/ 23 h 34"/>
                <a:gd name="T42" fmla="*/ 71 w 75"/>
                <a:gd name="T43" fmla="*/ 29 h 34"/>
                <a:gd name="T44" fmla="*/ 66 w 75"/>
                <a:gd name="T45" fmla="*/ 32 h 34"/>
                <a:gd name="T46" fmla="*/ 59 w 75"/>
                <a:gd name="T47" fmla="*/ 34 h 34"/>
                <a:gd name="T48" fmla="*/ 15 w 75"/>
                <a:gd name="T4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4">
                  <a:moveTo>
                    <a:pt x="15" y="34"/>
                  </a:moveTo>
                  <a:lnTo>
                    <a:pt x="15" y="34"/>
                  </a:lnTo>
                  <a:lnTo>
                    <a:pt x="8" y="32"/>
                  </a:lnTo>
                  <a:lnTo>
                    <a:pt x="3" y="29"/>
                  </a:lnTo>
                  <a:lnTo>
                    <a:pt x="1" y="23"/>
                  </a:lnTo>
                  <a:lnTo>
                    <a:pt x="0" y="17"/>
                  </a:lnTo>
                  <a:lnTo>
                    <a:pt x="0" y="17"/>
                  </a:lnTo>
                  <a:lnTo>
                    <a:pt x="0" y="17"/>
                  </a:lnTo>
                  <a:lnTo>
                    <a:pt x="1" y="11"/>
                  </a:lnTo>
                  <a:lnTo>
                    <a:pt x="3" y="6"/>
                  </a:lnTo>
                  <a:lnTo>
                    <a:pt x="8" y="2"/>
                  </a:lnTo>
                  <a:lnTo>
                    <a:pt x="15" y="0"/>
                  </a:lnTo>
                  <a:lnTo>
                    <a:pt x="59" y="0"/>
                  </a:lnTo>
                  <a:lnTo>
                    <a:pt x="59" y="0"/>
                  </a:lnTo>
                  <a:lnTo>
                    <a:pt x="66" y="2"/>
                  </a:lnTo>
                  <a:lnTo>
                    <a:pt x="71" y="6"/>
                  </a:lnTo>
                  <a:lnTo>
                    <a:pt x="73" y="11"/>
                  </a:lnTo>
                  <a:lnTo>
                    <a:pt x="75" y="17"/>
                  </a:lnTo>
                  <a:lnTo>
                    <a:pt x="75" y="17"/>
                  </a:lnTo>
                  <a:lnTo>
                    <a:pt x="75" y="17"/>
                  </a:lnTo>
                  <a:lnTo>
                    <a:pt x="73" y="23"/>
                  </a:lnTo>
                  <a:lnTo>
                    <a:pt x="71" y="29"/>
                  </a:lnTo>
                  <a:lnTo>
                    <a:pt x="66" y="32"/>
                  </a:lnTo>
                  <a:lnTo>
                    <a:pt x="59" y="34"/>
                  </a:lnTo>
                  <a:lnTo>
                    <a:pt x="15" y="3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2" name="Freeform 41"/>
            <p:cNvSpPr/>
            <p:nvPr/>
          </p:nvSpPr>
          <p:spPr bwMode="auto">
            <a:xfrm>
              <a:off x="3675063" y="7182931"/>
              <a:ext cx="58738" cy="25400"/>
            </a:xfrm>
            <a:custGeom>
              <a:avLst/>
              <a:gdLst>
                <a:gd name="T0" fmla="*/ 15 w 75"/>
                <a:gd name="T1" fmla="*/ 33 h 33"/>
                <a:gd name="T2" fmla="*/ 15 w 75"/>
                <a:gd name="T3" fmla="*/ 33 h 33"/>
                <a:gd name="T4" fmla="*/ 8 w 75"/>
                <a:gd name="T5" fmla="*/ 32 h 33"/>
                <a:gd name="T6" fmla="*/ 3 w 75"/>
                <a:gd name="T7" fmla="*/ 29 h 33"/>
                <a:gd name="T8" fmla="*/ 1 w 75"/>
                <a:gd name="T9" fmla="*/ 23 h 33"/>
                <a:gd name="T10" fmla="*/ 0 w 75"/>
                <a:gd name="T11" fmla="*/ 16 h 33"/>
                <a:gd name="T12" fmla="*/ 0 w 75"/>
                <a:gd name="T13" fmla="*/ 16 h 33"/>
                <a:gd name="T14" fmla="*/ 0 w 75"/>
                <a:gd name="T15" fmla="*/ 16 h 33"/>
                <a:gd name="T16" fmla="*/ 1 w 75"/>
                <a:gd name="T17" fmla="*/ 10 h 33"/>
                <a:gd name="T18" fmla="*/ 3 w 75"/>
                <a:gd name="T19" fmla="*/ 5 h 33"/>
                <a:gd name="T20" fmla="*/ 8 w 75"/>
                <a:gd name="T21" fmla="*/ 1 h 33"/>
                <a:gd name="T22" fmla="*/ 15 w 75"/>
                <a:gd name="T23" fmla="*/ 0 h 33"/>
                <a:gd name="T24" fmla="*/ 59 w 75"/>
                <a:gd name="T25" fmla="*/ 0 h 33"/>
                <a:gd name="T26" fmla="*/ 59 w 75"/>
                <a:gd name="T27" fmla="*/ 0 h 33"/>
                <a:gd name="T28" fmla="*/ 66 w 75"/>
                <a:gd name="T29" fmla="*/ 1 h 33"/>
                <a:gd name="T30" fmla="*/ 71 w 75"/>
                <a:gd name="T31" fmla="*/ 5 h 33"/>
                <a:gd name="T32" fmla="*/ 73 w 75"/>
                <a:gd name="T33" fmla="*/ 10 h 33"/>
                <a:gd name="T34" fmla="*/ 75 w 75"/>
                <a:gd name="T35" fmla="*/ 16 h 33"/>
                <a:gd name="T36" fmla="*/ 75 w 75"/>
                <a:gd name="T37" fmla="*/ 16 h 33"/>
                <a:gd name="T38" fmla="*/ 75 w 75"/>
                <a:gd name="T39" fmla="*/ 16 h 33"/>
                <a:gd name="T40" fmla="*/ 73 w 75"/>
                <a:gd name="T41" fmla="*/ 23 h 33"/>
                <a:gd name="T42" fmla="*/ 71 w 75"/>
                <a:gd name="T43" fmla="*/ 29 h 33"/>
                <a:gd name="T44" fmla="*/ 66 w 75"/>
                <a:gd name="T45" fmla="*/ 32 h 33"/>
                <a:gd name="T46" fmla="*/ 59 w 75"/>
                <a:gd name="T47" fmla="*/ 33 h 33"/>
                <a:gd name="T48" fmla="*/ 15 w 75"/>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3">
                  <a:moveTo>
                    <a:pt x="15" y="33"/>
                  </a:moveTo>
                  <a:lnTo>
                    <a:pt x="15" y="33"/>
                  </a:lnTo>
                  <a:lnTo>
                    <a:pt x="8" y="32"/>
                  </a:lnTo>
                  <a:lnTo>
                    <a:pt x="3" y="29"/>
                  </a:lnTo>
                  <a:lnTo>
                    <a:pt x="1" y="23"/>
                  </a:lnTo>
                  <a:lnTo>
                    <a:pt x="0" y="16"/>
                  </a:lnTo>
                  <a:lnTo>
                    <a:pt x="0" y="16"/>
                  </a:lnTo>
                  <a:lnTo>
                    <a:pt x="0" y="16"/>
                  </a:lnTo>
                  <a:lnTo>
                    <a:pt x="1" y="10"/>
                  </a:lnTo>
                  <a:lnTo>
                    <a:pt x="3" y="5"/>
                  </a:lnTo>
                  <a:lnTo>
                    <a:pt x="8" y="1"/>
                  </a:lnTo>
                  <a:lnTo>
                    <a:pt x="15" y="0"/>
                  </a:lnTo>
                  <a:lnTo>
                    <a:pt x="59" y="0"/>
                  </a:lnTo>
                  <a:lnTo>
                    <a:pt x="59" y="0"/>
                  </a:lnTo>
                  <a:lnTo>
                    <a:pt x="66" y="1"/>
                  </a:lnTo>
                  <a:lnTo>
                    <a:pt x="71" y="5"/>
                  </a:lnTo>
                  <a:lnTo>
                    <a:pt x="73" y="10"/>
                  </a:lnTo>
                  <a:lnTo>
                    <a:pt x="75" y="16"/>
                  </a:lnTo>
                  <a:lnTo>
                    <a:pt x="75" y="16"/>
                  </a:lnTo>
                  <a:lnTo>
                    <a:pt x="75" y="16"/>
                  </a:lnTo>
                  <a:lnTo>
                    <a:pt x="73" y="23"/>
                  </a:lnTo>
                  <a:lnTo>
                    <a:pt x="71" y="29"/>
                  </a:lnTo>
                  <a:lnTo>
                    <a:pt x="66" y="32"/>
                  </a:lnTo>
                  <a:lnTo>
                    <a:pt x="59" y="33"/>
                  </a:lnTo>
                  <a:lnTo>
                    <a:pt x="1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3" name="Freeform 42"/>
            <p:cNvSpPr/>
            <p:nvPr/>
          </p:nvSpPr>
          <p:spPr bwMode="auto">
            <a:xfrm>
              <a:off x="3675063" y="7240081"/>
              <a:ext cx="58738" cy="26988"/>
            </a:xfrm>
            <a:custGeom>
              <a:avLst/>
              <a:gdLst>
                <a:gd name="T0" fmla="*/ 15 w 75"/>
                <a:gd name="T1" fmla="*/ 33 h 33"/>
                <a:gd name="T2" fmla="*/ 15 w 75"/>
                <a:gd name="T3" fmla="*/ 33 h 33"/>
                <a:gd name="T4" fmla="*/ 8 w 75"/>
                <a:gd name="T5" fmla="*/ 31 h 33"/>
                <a:gd name="T6" fmla="*/ 3 w 75"/>
                <a:gd name="T7" fmla="*/ 28 h 33"/>
                <a:gd name="T8" fmla="*/ 1 w 75"/>
                <a:gd name="T9" fmla="*/ 22 h 33"/>
                <a:gd name="T10" fmla="*/ 0 w 75"/>
                <a:gd name="T11" fmla="*/ 16 h 33"/>
                <a:gd name="T12" fmla="*/ 0 w 75"/>
                <a:gd name="T13" fmla="*/ 16 h 33"/>
                <a:gd name="T14" fmla="*/ 0 w 75"/>
                <a:gd name="T15" fmla="*/ 16 h 33"/>
                <a:gd name="T16" fmla="*/ 1 w 75"/>
                <a:gd name="T17" fmla="*/ 10 h 33"/>
                <a:gd name="T18" fmla="*/ 3 w 75"/>
                <a:gd name="T19" fmla="*/ 5 h 33"/>
                <a:gd name="T20" fmla="*/ 8 w 75"/>
                <a:gd name="T21" fmla="*/ 1 h 33"/>
                <a:gd name="T22" fmla="*/ 15 w 75"/>
                <a:gd name="T23" fmla="*/ 0 h 33"/>
                <a:gd name="T24" fmla="*/ 59 w 75"/>
                <a:gd name="T25" fmla="*/ 0 h 33"/>
                <a:gd name="T26" fmla="*/ 59 w 75"/>
                <a:gd name="T27" fmla="*/ 0 h 33"/>
                <a:gd name="T28" fmla="*/ 66 w 75"/>
                <a:gd name="T29" fmla="*/ 1 h 33"/>
                <a:gd name="T30" fmla="*/ 71 w 75"/>
                <a:gd name="T31" fmla="*/ 5 h 33"/>
                <a:gd name="T32" fmla="*/ 73 w 75"/>
                <a:gd name="T33" fmla="*/ 10 h 33"/>
                <a:gd name="T34" fmla="*/ 75 w 75"/>
                <a:gd name="T35" fmla="*/ 16 h 33"/>
                <a:gd name="T36" fmla="*/ 75 w 75"/>
                <a:gd name="T37" fmla="*/ 16 h 33"/>
                <a:gd name="T38" fmla="*/ 75 w 75"/>
                <a:gd name="T39" fmla="*/ 16 h 33"/>
                <a:gd name="T40" fmla="*/ 73 w 75"/>
                <a:gd name="T41" fmla="*/ 22 h 33"/>
                <a:gd name="T42" fmla="*/ 71 w 75"/>
                <a:gd name="T43" fmla="*/ 28 h 33"/>
                <a:gd name="T44" fmla="*/ 66 w 75"/>
                <a:gd name="T45" fmla="*/ 31 h 33"/>
                <a:gd name="T46" fmla="*/ 59 w 75"/>
                <a:gd name="T47" fmla="*/ 33 h 33"/>
                <a:gd name="T48" fmla="*/ 15 w 75"/>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3">
                  <a:moveTo>
                    <a:pt x="15" y="33"/>
                  </a:moveTo>
                  <a:lnTo>
                    <a:pt x="15" y="33"/>
                  </a:lnTo>
                  <a:lnTo>
                    <a:pt x="8" y="31"/>
                  </a:lnTo>
                  <a:lnTo>
                    <a:pt x="3" y="28"/>
                  </a:lnTo>
                  <a:lnTo>
                    <a:pt x="1" y="22"/>
                  </a:lnTo>
                  <a:lnTo>
                    <a:pt x="0" y="16"/>
                  </a:lnTo>
                  <a:lnTo>
                    <a:pt x="0" y="16"/>
                  </a:lnTo>
                  <a:lnTo>
                    <a:pt x="0" y="16"/>
                  </a:lnTo>
                  <a:lnTo>
                    <a:pt x="1" y="10"/>
                  </a:lnTo>
                  <a:lnTo>
                    <a:pt x="3" y="5"/>
                  </a:lnTo>
                  <a:lnTo>
                    <a:pt x="8" y="1"/>
                  </a:lnTo>
                  <a:lnTo>
                    <a:pt x="15" y="0"/>
                  </a:lnTo>
                  <a:lnTo>
                    <a:pt x="59" y="0"/>
                  </a:lnTo>
                  <a:lnTo>
                    <a:pt x="59" y="0"/>
                  </a:lnTo>
                  <a:lnTo>
                    <a:pt x="66" y="1"/>
                  </a:lnTo>
                  <a:lnTo>
                    <a:pt x="71" y="5"/>
                  </a:lnTo>
                  <a:lnTo>
                    <a:pt x="73" y="10"/>
                  </a:lnTo>
                  <a:lnTo>
                    <a:pt x="75" y="16"/>
                  </a:lnTo>
                  <a:lnTo>
                    <a:pt x="75" y="16"/>
                  </a:lnTo>
                  <a:lnTo>
                    <a:pt x="75" y="16"/>
                  </a:lnTo>
                  <a:lnTo>
                    <a:pt x="73" y="22"/>
                  </a:lnTo>
                  <a:lnTo>
                    <a:pt x="71" y="28"/>
                  </a:lnTo>
                  <a:lnTo>
                    <a:pt x="66" y="31"/>
                  </a:lnTo>
                  <a:lnTo>
                    <a:pt x="59" y="33"/>
                  </a:lnTo>
                  <a:lnTo>
                    <a:pt x="1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Freeform 43"/>
            <p:cNvSpPr/>
            <p:nvPr/>
          </p:nvSpPr>
          <p:spPr bwMode="auto">
            <a:xfrm>
              <a:off x="3675063" y="7297231"/>
              <a:ext cx="58738" cy="26988"/>
            </a:xfrm>
            <a:custGeom>
              <a:avLst/>
              <a:gdLst>
                <a:gd name="T0" fmla="*/ 15 w 75"/>
                <a:gd name="T1" fmla="*/ 33 h 33"/>
                <a:gd name="T2" fmla="*/ 15 w 75"/>
                <a:gd name="T3" fmla="*/ 33 h 33"/>
                <a:gd name="T4" fmla="*/ 8 w 75"/>
                <a:gd name="T5" fmla="*/ 32 h 33"/>
                <a:gd name="T6" fmla="*/ 3 w 75"/>
                <a:gd name="T7" fmla="*/ 28 h 33"/>
                <a:gd name="T8" fmla="*/ 1 w 75"/>
                <a:gd name="T9" fmla="*/ 23 h 33"/>
                <a:gd name="T10" fmla="*/ 0 w 75"/>
                <a:gd name="T11" fmla="*/ 16 h 33"/>
                <a:gd name="T12" fmla="*/ 0 w 75"/>
                <a:gd name="T13" fmla="*/ 16 h 33"/>
                <a:gd name="T14" fmla="*/ 0 w 75"/>
                <a:gd name="T15" fmla="*/ 16 h 33"/>
                <a:gd name="T16" fmla="*/ 1 w 75"/>
                <a:gd name="T17" fmla="*/ 10 h 33"/>
                <a:gd name="T18" fmla="*/ 3 w 75"/>
                <a:gd name="T19" fmla="*/ 5 h 33"/>
                <a:gd name="T20" fmla="*/ 8 w 75"/>
                <a:gd name="T21" fmla="*/ 1 h 33"/>
                <a:gd name="T22" fmla="*/ 15 w 75"/>
                <a:gd name="T23" fmla="*/ 0 h 33"/>
                <a:gd name="T24" fmla="*/ 59 w 75"/>
                <a:gd name="T25" fmla="*/ 0 h 33"/>
                <a:gd name="T26" fmla="*/ 59 w 75"/>
                <a:gd name="T27" fmla="*/ 0 h 33"/>
                <a:gd name="T28" fmla="*/ 66 w 75"/>
                <a:gd name="T29" fmla="*/ 1 h 33"/>
                <a:gd name="T30" fmla="*/ 71 w 75"/>
                <a:gd name="T31" fmla="*/ 5 h 33"/>
                <a:gd name="T32" fmla="*/ 73 w 75"/>
                <a:gd name="T33" fmla="*/ 10 h 33"/>
                <a:gd name="T34" fmla="*/ 75 w 75"/>
                <a:gd name="T35" fmla="*/ 16 h 33"/>
                <a:gd name="T36" fmla="*/ 75 w 75"/>
                <a:gd name="T37" fmla="*/ 16 h 33"/>
                <a:gd name="T38" fmla="*/ 75 w 75"/>
                <a:gd name="T39" fmla="*/ 16 h 33"/>
                <a:gd name="T40" fmla="*/ 73 w 75"/>
                <a:gd name="T41" fmla="*/ 23 h 33"/>
                <a:gd name="T42" fmla="*/ 71 w 75"/>
                <a:gd name="T43" fmla="*/ 28 h 33"/>
                <a:gd name="T44" fmla="*/ 66 w 75"/>
                <a:gd name="T45" fmla="*/ 32 h 33"/>
                <a:gd name="T46" fmla="*/ 59 w 75"/>
                <a:gd name="T47" fmla="*/ 33 h 33"/>
                <a:gd name="T48" fmla="*/ 15 w 75"/>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3">
                  <a:moveTo>
                    <a:pt x="15" y="33"/>
                  </a:moveTo>
                  <a:lnTo>
                    <a:pt x="15" y="33"/>
                  </a:lnTo>
                  <a:lnTo>
                    <a:pt x="8" y="32"/>
                  </a:lnTo>
                  <a:lnTo>
                    <a:pt x="3" y="28"/>
                  </a:lnTo>
                  <a:lnTo>
                    <a:pt x="1" y="23"/>
                  </a:lnTo>
                  <a:lnTo>
                    <a:pt x="0" y="16"/>
                  </a:lnTo>
                  <a:lnTo>
                    <a:pt x="0" y="16"/>
                  </a:lnTo>
                  <a:lnTo>
                    <a:pt x="0" y="16"/>
                  </a:lnTo>
                  <a:lnTo>
                    <a:pt x="1" y="10"/>
                  </a:lnTo>
                  <a:lnTo>
                    <a:pt x="3" y="5"/>
                  </a:lnTo>
                  <a:lnTo>
                    <a:pt x="8" y="1"/>
                  </a:lnTo>
                  <a:lnTo>
                    <a:pt x="15" y="0"/>
                  </a:lnTo>
                  <a:lnTo>
                    <a:pt x="59" y="0"/>
                  </a:lnTo>
                  <a:lnTo>
                    <a:pt x="59" y="0"/>
                  </a:lnTo>
                  <a:lnTo>
                    <a:pt x="66" y="1"/>
                  </a:lnTo>
                  <a:lnTo>
                    <a:pt x="71" y="5"/>
                  </a:lnTo>
                  <a:lnTo>
                    <a:pt x="73" y="10"/>
                  </a:lnTo>
                  <a:lnTo>
                    <a:pt x="75" y="16"/>
                  </a:lnTo>
                  <a:lnTo>
                    <a:pt x="75" y="16"/>
                  </a:lnTo>
                  <a:lnTo>
                    <a:pt x="75" y="16"/>
                  </a:lnTo>
                  <a:lnTo>
                    <a:pt x="73" y="23"/>
                  </a:lnTo>
                  <a:lnTo>
                    <a:pt x="71" y="28"/>
                  </a:lnTo>
                  <a:lnTo>
                    <a:pt x="66" y="32"/>
                  </a:lnTo>
                  <a:lnTo>
                    <a:pt x="59" y="33"/>
                  </a:lnTo>
                  <a:lnTo>
                    <a:pt x="1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Freeform 44"/>
            <p:cNvSpPr/>
            <p:nvPr/>
          </p:nvSpPr>
          <p:spPr bwMode="auto">
            <a:xfrm>
              <a:off x="3675063" y="7354381"/>
              <a:ext cx="58738" cy="26988"/>
            </a:xfrm>
            <a:custGeom>
              <a:avLst/>
              <a:gdLst>
                <a:gd name="T0" fmla="*/ 15 w 75"/>
                <a:gd name="T1" fmla="*/ 33 h 33"/>
                <a:gd name="T2" fmla="*/ 15 w 75"/>
                <a:gd name="T3" fmla="*/ 33 h 33"/>
                <a:gd name="T4" fmla="*/ 8 w 75"/>
                <a:gd name="T5" fmla="*/ 31 h 33"/>
                <a:gd name="T6" fmla="*/ 3 w 75"/>
                <a:gd name="T7" fmla="*/ 28 h 33"/>
                <a:gd name="T8" fmla="*/ 1 w 75"/>
                <a:gd name="T9" fmla="*/ 23 h 33"/>
                <a:gd name="T10" fmla="*/ 0 w 75"/>
                <a:gd name="T11" fmla="*/ 16 h 33"/>
                <a:gd name="T12" fmla="*/ 0 w 75"/>
                <a:gd name="T13" fmla="*/ 16 h 33"/>
                <a:gd name="T14" fmla="*/ 0 w 75"/>
                <a:gd name="T15" fmla="*/ 16 h 33"/>
                <a:gd name="T16" fmla="*/ 1 w 75"/>
                <a:gd name="T17" fmla="*/ 10 h 33"/>
                <a:gd name="T18" fmla="*/ 3 w 75"/>
                <a:gd name="T19" fmla="*/ 5 h 33"/>
                <a:gd name="T20" fmla="*/ 8 w 75"/>
                <a:gd name="T21" fmla="*/ 1 h 33"/>
                <a:gd name="T22" fmla="*/ 15 w 75"/>
                <a:gd name="T23" fmla="*/ 0 h 33"/>
                <a:gd name="T24" fmla="*/ 59 w 75"/>
                <a:gd name="T25" fmla="*/ 0 h 33"/>
                <a:gd name="T26" fmla="*/ 59 w 75"/>
                <a:gd name="T27" fmla="*/ 0 h 33"/>
                <a:gd name="T28" fmla="*/ 66 w 75"/>
                <a:gd name="T29" fmla="*/ 1 h 33"/>
                <a:gd name="T30" fmla="*/ 71 w 75"/>
                <a:gd name="T31" fmla="*/ 5 h 33"/>
                <a:gd name="T32" fmla="*/ 73 w 75"/>
                <a:gd name="T33" fmla="*/ 10 h 33"/>
                <a:gd name="T34" fmla="*/ 75 w 75"/>
                <a:gd name="T35" fmla="*/ 16 h 33"/>
                <a:gd name="T36" fmla="*/ 75 w 75"/>
                <a:gd name="T37" fmla="*/ 16 h 33"/>
                <a:gd name="T38" fmla="*/ 75 w 75"/>
                <a:gd name="T39" fmla="*/ 16 h 33"/>
                <a:gd name="T40" fmla="*/ 73 w 75"/>
                <a:gd name="T41" fmla="*/ 23 h 33"/>
                <a:gd name="T42" fmla="*/ 71 w 75"/>
                <a:gd name="T43" fmla="*/ 28 h 33"/>
                <a:gd name="T44" fmla="*/ 66 w 75"/>
                <a:gd name="T45" fmla="*/ 31 h 33"/>
                <a:gd name="T46" fmla="*/ 59 w 75"/>
                <a:gd name="T47" fmla="*/ 33 h 33"/>
                <a:gd name="T48" fmla="*/ 15 w 75"/>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3">
                  <a:moveTo>
                    <a:pt x="15" y="33"/>
                  </a:moveTo>
                  <a:lnTo>
                    <a:pt x="15" y="33"/>
                  </a:lnTo>
                  <a:lnTo>
                    <a:pt x="8" y="31"/>
                  </a:lnTo>
                  <a:lnTo>
                    <a:pt x="3" y="28"/>
                  </a:lnTo>
                  <a:lnTo>
                    <a:pt x="1" y="23"/>
                  </a:lnTo>
                  <a:lnTo>
                    <a:pt x="0" y="16"/>
                  </a:lnTo>
                  <a:lnTo>
                    <a:pt x="0" y="16"/>
                  </a:lnTo>
                  <a:lnTo>
                    <a:pt x="0" y="16"/>
                  </a:lnTo>
                  <a:lnTo>
                    <a:pt x="1" y="10"/>
                  </a:lnTo>
                  <a:lnTo>
                    <a:pt x="3" y="5"/>
                  </a:lnTo>
                  <a:lnTo>
                    <a:pt x="8" y="1"/>
                  </a:lnTo>
                  <a:lnTo>
                    <a:pt x="15" y="0"/>
                  </a:lnTo>
                  <a:lnTo>
                    <a:pt x="59" y="0"/>
                  </a:lnTo>
                  <a:lnTo>
                    <a:pt x="59" y="0"/>
                  </a:lnTo>
                  <a:lnTo>
                    <a:pt x="66" y="1"/>
                  </a:lnTo>
                  <a:lnTo>
                    <a:pt x="71" y="5"/>
                  </a:lnTo>
                  <a:lnTo>
                    <a:pt x="73" y="10"/>
                  </a:lnTo>
                  <a:lnTo>
                    <a:pt x="75" y="16"/>
                  </a:lnTo>
                  <a:lnTo>
                    <a:pt x="75" y="16"/>
                  </a:lnTo>
                  <a:lnTo>
                    <a:pt x="75" y="16"/>
                  </a:lnTo>
                  <a:lnTo>
                    <a:pt x="73" y="23"/>
                  </a:lnTo>
                  <a:lnTo>
                    <a:pt x="71" y="28"/>
                  </a:lnTo>
                  <a:lnTo>
                    <a:pt x="66" y="31"/>
                  </a:lnTo>
                  <a:lnTo>
                    <a:pt x="59" y="33"/>
                  </a:lnTo>
                  <a:lnTo>
                    <a:pt x="1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6" name="Freeform 45"/>
            <p:cNvSpPr/>
            <p:nvPr/>
          </p:nvSpPr>
          <p:spPr bwMode="auto">
            <a:xfrm>
              <a:off x="3675063" y="7411531"/>
              <a:ext cx="58738" cy="26988"/>
            </a:xfrm>
            <a:custGeom>
              <a:avLst/>
              <a:gdLst>
                <a:gd name="T0" fmla="*/ 15 w 75"/>
                <a:gd name="T1" fmla="*/ 33 h 33"/>
                <a:gd name="T2" fmla="*/ 15 w 75"/>
                <a:gd name="T3" fmla="*/ 33 h 33"/>
                <a:gd name="T4" fmla="*/ 8 w 75"/>
                <a:gd name="T5" fmla="*/ 32 h 33"/>
                <a:gd name="T6" fmla="*/ 3 w 75"/>
                <a:gd name="T7" fmla="*/ 28 h 33"/>
                <a:gd name="T8" fmla="*/ 1 w 75"/>
                <a:gd name="T9" fmla="*/ 23 h 33"/>
                <a:gd name="T10" fmla="*/ 0 w 75"/>
                <a:gd name="T11" fmla="*/ 17 h 33"/>
                <a:gd name="T12" fmla="*/ 0 w 75"/>
                <a:gd name="T13" fmla="*/ 17 h 33"/>
                <a:gd name="T14" fmla="*/ 0 w 75"/>
                <a:gd name="T15" fmla="*/ 17 h 33"/>
                <a:gd name="T16" fmla="*/ 1 w 75"/>
                <a:gd name="T17" fmla="*/ 10 h 33"/>
                <a:gd name="T18" fmla="*/ 3 w 75"/>
                <a:gd name="T19" fmla="*/ 5 h 33"/>
                <a:gd name="T20" fmla="*/ 8 w 75"/>
                <a:gd name="T21" fmla="*/ 1 h 33"/>
                <a:gd name="T22" fmla="*/ 15 w 75"/>
                <a:gd name="T23" fmla="*/ 0 h 33"/>
                <a:gd name="T24" fmla="*/ 59 w 75"/>
                <a:gd name="T25" fmla="*/ 0 h 33"/>
                <a:gd name="T26" fmla="*/ 59 w 75"/>
                <a:gd name="T27" fmla="*/ 0 h 33"/>
                <a:gd name="T28" fmla="*/ 66 w 75"/>
                <a:gd name="T29" fmla="*/ 1 h 33"/>
                <a:gd name="T30" fmla="*/ 71 w 75"/>
                <a:gd name="T31" fmla="*/ 5 h 33"/>
                <a:gd name="T32" fmla="*/ 73 w 75"/>
                <a:gd name="T33" fmla="*/ 10 h 33"/>
                <a:gd name="T34" fmla="*/ 75 w 75"/>
                <a:gd name="T35" fmla="*/ 17 h 33"/>
                <a:gd name="T36" fmla="*/ 75 w 75"/>
                <a:gd name="T37" fmla="*/ 17 h 33"/>
                <a:gd name="T38" fmla="*/ 75 w 75"/>
                <a:gd name="T39" fmla="*/ 17 h 33"/>
                <a:gd name="T40" fmla="*/ 73 w 75"/>
                <a:gd name="T41" fmla="*/ 23 h 33"/>
                <a:gd name="T42" fmla="*/ 71 w 75"/>
                <a:gd name="T43" fmla="*/ 28 h 33"/>
                <a:gd name="T44" fmla="*/ 66 w 75"/>
                <a:gd name="T45" fmla="*/ 32 h 33"/>
                <a:gd name="T46" fmla="*/ 59 w 75"/>
                <a:gd name="T47" fmla="*/ 33 h 33"/>
                <a:gd name="T48" fmla="*/ 15 w 75"/>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3">
                  <a:moveTo>
                    <a:pt x="15" y="33"/>
                  </a:moveTo>
                  <a:lnTo>
                    <a:pt x="15" y="33"/>
                  </a:lnTo>
                  <a:lnTo>
                    <a:pt x="8" y="32"/>
                  </a:lnTo>
                  <a:lnTo>
                    <a:pt x="3" y="28"/>
                  </a:lnTo>
                  <a:lnTo>
                    <a:pt x="1" y="23"/>
                  </a:lnTo>
                  <a:lnTo>
                    <a:pt x="0" y="17"/>
                  </a:lnTo>
                  <a:lnTo>
                    <a:pt x="0" y="17"/>
                  </a:lnTo>
                  <a:lnTo>
                    <a:pt x="0" y="17"/>
                  </a:lnTo>
                  <a:lnTo>
                    <a:pt x="1" y="10"/>
                  </a:lnTo>
                  <a:lnTo>
                    <a:pt x="3" y="5"/>
                  </a:lnTo>
                  <a:lnTo>
                    <a:pt x="8" y="1"/>
                  </a:lnTo>
                  <a:lnTo>
                    <a:pt x="15" y="0"/>
                  </a:lnTo>
                  <a:lnTo>
                    <a:pt x="59" y="0"/>
                  </a:lnTo>
                  <a:lnTo>
                    <a:pt x="59" y="0"/>
                  </a:lnTo>
                  <a:lnTo>
                    <a:pt x="66" y="1"/>
                  </a:lnTo>
                  <a:lnTo>
                    <a:pt x="71" y="5"/>
                  </a:lnTo>
                  <a:lnTo>
                    <a:pt x="73" y="10"/>
                  </a:lnTo>
                  <a:lnTo>
                    <a:pt x="75" y="17"/>
                  </a:lnTo>
                  <a:lnTo>
                    <a:pt x="75" y="17"/>
                  </a:lnTo>
                  <a:lnTo>
                    <a:pt x="75" y="17"/>
                  </a:lnTo>
                  <a:lnTo>
                    <a:pt x="73" y="23"/>
                  </a:lnTo>
                  <a:lnTo>
                    <a:pt x="71" y="28"/>
                  </a:lnTo>
                  <a:lnTo>
                    <a:pt x="66" y="32"/>
                  </a:lnTo>
                  <a:lnTo>
                    <a:pt x="59" y="33"/>
                  </a:lnTo>
                  <a:lnTo>
                    <a:pt x="1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7" name="Freeform 46"/>
            <p:cNvSpPr/>
            <p:nvPr/>
          </p:nvSpPr>
          <p:spPr bwMode="auto">
            <a:xfrm>
              <a:off x="3675063" y="7468681"/>
              <a:ext cx="58738" cy="26988"/>
            </a:xfrm>
            <a:custGeom>
              <a:avLst/>
              <a:gdLst>
                <a:gd name="T0" fmla="*/ 15 w 75"/>
                <a:gd name="T1" fmla="*/ 33 h 33"/>
                <a:gd name="T2" fmla="*/ 15 w 75"/>
                <a:gd name="T3" fmla="*/ 33 h 33"/>
                <a:gd name="T4" fmla="*/ 8 w 75"/>
                <a:gd name="T5" fmla="*/ 31 h 33"/>
                <a:gd name="T6" fmla="*/ 3 w 75"/>
                <a:gd name="T7" fmla="*/ 28 h 33"/>
                <a:gd name="T8" fmla="*/ 1 w 75"/>
                <a:gd name="T9" fmla="*/ 23 h 33"/>
                <a:gd name="T10" fmla="*/ 0 w 75"/>
                <a:gd name="T11" fmla="*/ 16 h 33"/>
                <a:gd name="T12" fmla="*/ 0 w 75"/>
                <a:gd name="T13" fmla="*/ 16 h 33"/>
                <a:gd name="T14" fmla="*/ 0 w 75"/>
                <a:gd name="T15" fmla="*/ 16 h 33"/>
                <a:gd name="T16" fmla="*/ 1 w 75"/>
                <a:gd name="T17" fmla="*/ 10 h 33"/>
                <a:gd name="T18" fmla="*/ 3 w 75"/>
                <a:gd name="T19" fmla="*/ 3 h 33"/>
                <a:gd name="T20" fmla="*/ 8 w 75"/>
                <a:gd name="T21" fmla="*/ 1 h 33"/>
                <a:gd name="T22" fmla="*/ 15 w 75"/>
                <a:gd name="T23" fmla="*/ 0 h 33"/>
                <a:gd name="T24" fmla="*/ 59 w 75"/>
                <a:gd name="T25" fmla="*/ 0 h 33"/>
                <a:gd name="T26" fmla="*/ 59 w 75"/>
                <a:gd name="T27" fmla="*/ 0 h 33"/>
                <a:gd name="T28" fmla="*/ 66 w 75"/>
                <a:gd name="T29" fmla="*/ 1 h 33"/>
                <a:gd name="T30" fmla="*/ 71 w 75"/>
                <a:gd name="T31" fmla="*/ 3 h 33"/>
                <a:gd name="T32" fmla="*/ 73 w 75"/>
                <a:gd name="T33" fmla="*/ 10 h 33"/>
                <a:gd name="T34" fmla="*/ 75 w 75"/>
                <a:gd name="T35" fmla="*/ 16 h 33"/>
                <a:gd name="T36" fmla="*/ 75 w 75"/>
                <a:gd name="T37" fmla="*/ 16 h 33"/>
                <a:gd name="T38" fmla="*/ 75 w 75"/>
                <a:gd name="T39" fmla="*/ 16 h 33"/>
                <a:gd name="T40" fmla="*/ 73 w 75"/>
                <a:gd name="T41" fmla="*/ 23 h 33"/>
                <a:gd name="T42" fmla="*/ 71 w 75"/>
                <a:gd name="T43" fmla="*/ 28 h 33"/>
                <a:gd name="T44" fmla="*/ 66 w 75"/>
                <a:gd name="T45" fmla="*/ 31 h 33"/>
                <a:gd name="T46" fmla="*/ 59 w 75"/>
                <a:gd name="T47" fmla="*/ 33 h 33"/>
                <a:gd name="T48" fmla="*/ 15 w 75"/>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3">
                  <a:moveTo>
                    <a:pt x="15" y="33"/>
                  </a:moveTo>
                  <a:lnTo>
                    <a:pt x="15" y="33"/>
                  </a:lnTo>
                  <a:lnTo>
                    <a:pt x="8" y="31"/>
                  </a:lnTo>
                  <a:lnTo>
                    <a:pt x="3" y="28"/>
                  </a:lnTo>
                  <a:lnTo>
                    <a:pt x="1" y="23"/>
                  </a:lnTo>
                  <a:lnTo>
                    <a:pt x="0" y="16"/>
                  </a:lnTo>
                  <a:lnTo>
                    <a:pt x="0" y="16"/>
                  </a:lnTo>
                  <a:lnTo>
                    <a:pt x="0" y="16"/>
                  </a:lnTo>
                  <a:lnTo>
                    <a:pt x="1" y="10"/>
                  </a:lnTo>
                  <a:lnTo>
                    <a:pt x="3" y="3"/>
                  </a:lnTo>
                  <a:lnTo>
                    <a:pt x="8" y="1"/>
                  </a:lnTo>
                  <a:lnTo>
                    <a:pt x="15" y="0"/>
                  </a:lnTo>
                  <a:lnTo>
                    <a:pt x="59" y="0"/>
                  </a:lnTo>
                  <a:lnTo>
                    <a:pt x="59" y="0"/>
                  </a:lnTo>
                  <a:lnTo>
                    <a:pt x="66" y="1"/>
                  </a:lnTo>
                  <a:lnTo>
                    <a:pt x="71" y="3"/>
                  </a:lnTo>
                  <a:lnTo>
                    <a:pt x="73" y="10"/>
                  </a:lnTo>
                  <a:lnTo>
                    <a:pt x="75" y="16"/>
                  </a:lnTo>
                  <a:lnTo>
                    <a:pt x="75" y="16"/>
                  </a:lnTo>
                  <a:lnTo>
                    <a:pt x="75" y="16"/>
                  </a:lnTo>
                  <a:lnTo>
                    <a:pt x="73" y="23"/>
                  </a:lnTo>
                  <a:lnTo>
                    <a:pt x="71" y="28"/>
                  </a:lnTo>
                  <a:lnTo>
                    <a:pt x="66" y="31"/>
                  </a:lnTo>
                  <a:lnTo>
                    <a:pt x="59" y="33"/>
                  </a:lnTo>
                  <a:lnTo>
                    <a:pt x="1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8" name="Freeform 47"/>
            <p:cNvSpPr/>
            <p:nvPr/>
          </p:nvSpPr>
          <p:spPr bwMode="auto">
            <a:xfrm>
              <a:off x="3675063" y="7525831"/>
              <a:ext cx="58738" cy="26988"/>
            </a:xfrm>
            <a:custGeom>
              <a:avLst/>
              <a:gdLst>
                <a:gd name="T0" fmla="*/ 15 w 75"/>
                <a:gd name="T1" fmla="*/ 33 h 33"/>
                <a:gd name="T2" fmla="*/ 15 w 75"/>
                <a:gd name="T3" fmla="*/ 33 h 33"/>
                <a:gd name="T4" fmla="*/ 8 w 75"/>
                <a:gd name="T5" fmla="*/ 32 h 33"/>
                <a:gd name="T6" fmla="*/ 3 w 75"/>
                <a:gd name="T7" fmla="*/ 28 h 33"/>
                <a:gd name="T8" fmla="*/ 1 w 75"/>
                <a:gd name="T9" fmla="*/ 23 h 33"/>
                <a:gd name="T10" fmla="*/ 0 w 75"/>
                <a:gd name="T11" fmla="*/ 17 h 33"/>
                <a:gd name="T12" fmla="*/ 0 w 75"/>
                <a:gd name="T13" fmla="*/ 17 h 33"/>
                <a:gd name="T14" fmla="*/ 0 w 75"/>
                <a:gd name="T15" fmla="*/ 17 h 33"/>
                <a:gd name="T16" fmla="*/ 1 w 75"/>
                <a:gd name="T17" fmla="*/ 10 h 33"/>
                <a:gd name="T18" fmla="*/ 3 w 75"/>
                <a:gd name="T19" fmla="*/ 5 h 33"/>
                <a:gd name="T20" fmla="*/ 8 w 75"/>
                <a:gd name="T21" fmla="*/ 1 h 33"/>
                <a:gd name="T22" fmla="*/ 15 w 75"/>
                <a:gd name="T23" fmla="*/ 0 h 33"/>
                <a:gd name="T24" fmla="*/ 59 w 75"/>
                <a:gd name="T25" fmla="*/ 0 h 33"/>
                <a:gd name="T26" fmla="*/ 59 w 75"/>
                <a:gd name="T27" fmla="*/ 0 h 33"/>
                <a:gd name="T28" fmla="*/ 66 w 75"/>
                <a:gd name="T29" fmla="*/ 1 h 33"/>
                <a:gd name="T30" fmla="*/ 71 w 75"/>
                <a:gd name="T31" fmla="*/ 5 h 33"/>
                <a:gd name="T32" fmla="*/ 73 w 75"/>
                <a:gd name="T33" fmla="*/ 10 h 33"/>
                <a:gd name="T34" fmla="*/ 75 w 75"/>
                <a:gd name="T35" fmla="*/ 17 h 33"/>
                <a:gd name="T36" fmla="*/ 75 w 75"/>
                <a:gd name="T37" fmla="*/ 17 h 33"/>
                <a:gd name="T38" fmla="*/ 75 w 75"/>
                <a:gd name="T39" fmla="*/ 17 h 33"/>
                <a:gd name="T40" fmla="*/ 73 w 75"/>
                <a:gd name="T41" fmla="*/ 23 h 33"/>
                <a:gd name="T42" fmla="*/ 71 w 75"/>
                <a:gd name="T43" fmla="*/ 28 h 33"/>
                <a:gd name="T44" fmla="*/ 66 w 75"/>
                <a:gd name="T45" fmla="*/ 32 h 33"/>
                <a:gd name="T46" fmla="*/ 59 w 75"/>
                <a:gd name="T47" fmla="*/ 33 h 33"/>
                <a:gd name="T48" fmla="*/ 15 w 75"/>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3">
                  <a:moveTo>
                    <a:pt x="15" y="33"/>
                  </a:moveTo>
                  <a:lnTo>
                    <a:pt x="15" y="33"/>
                  </a:lnTo>
                  <a:lnTo>
                    <a:pt x="8" y="32"/>
                  </a:lnTo>
                  <a:lnTo>
                    <a:pt x="3" y="28"/>
                  </a:lnTo>
                  <a:lnTo>
                    <a:pt x="1" y="23"/>
                  </a:lnTo>
                  <a:lnTo>
                    <a:pt x="0" y="17"/>
                  </a:lnTo>
                  <a:lnTo>
                    <a:pt x="0" y="17"/>
                  </a:lnTo>
                  <a:lnTo>
                    <a:pt x="0" y="17"/>
                  </a:lnTo>
                  <a:lnTo>
                    <a:pt x="1" y="10"/>
                  </a:lnTo>
                  <a:lnTo>
                    <a:pt x="3" y="5"/>
                  </a:lnTo>
                  <a:lnTo>
                    <a:pt x="8" y="1"/>
                  </a:lnTo>
                  <a:lnTo>
                    <a:pt x="15" y="0"/>
                  </a:lnTo>
                  <a:lnTo>
                    <a:pt x="59" y="0"/>
                  </a:lnTo>
                  <a:lnTo>
                    <a:pt x="59" y="0"/>
                  </a:lnTo>
                  <a:lnTo>
                    <a:pt x="66" y="1"/>
                  </a:lnTo>
                  <a:lnTo>
                    <a:pt x="71" y="5"/>
                  </a:lnTo>
                  <a:lnTo>
                    <a:pt x="73" y="10"/>
                  </a:lnTo>
                  <a:lnTo>
                    <a:pt x="75" y="17"/>
                  </a:lnTo>
                  <a:lnTo>
                    <a:pt x="75" y="17"/>
                  </a:lnTo>
                  <a:lnTo>
                    <a:pt x="75" y="17"/>
                  </a:lnTo>
                  <a:lnTo>
                    <a:pt x="73" y="23"/>
                  </a:lnTo>
                  <a:lnTo>
                    <a:pt x="71" y="28"/>
                  </a:lnTo>
                  <a:lnTo>
                    <a:pt x="66" y="32"/>
                  </a:lnTo>
                  <a:lnTo>
                    <a:pt x="59" y="33"/>
                  </a:lnTo>
                  <a:lnTo>
                    <a:pt x="1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9" name="Freeform 48"/>
            <p:cNvSpPr/>
            <p:nvPr/>
          </p:nvSpPr>
          <p:spPr bwMode="auto">
            <a:xfrm>
              <a:off x="3675063" y="7582981"/>
              <a:ext cx="58738" cy="25400"/>
            </a:xfrm>
            <a:custGeom>
              <a:avLst/>
              <a:gdLst>
                <a:gd name="T0" fmla="*/ 15 w 75"/>
                <a:gd name="T1" fmla="*/ 32 h 32"/>
                <a:gd name="T2" fmla="*/ 15 w 75"/>
                <a:gd name="T3" fmla="*/ 32 h 32"/>
                <a:gd name="T4" fmla="*/ 8 w 75"/>
                <a:gd name="T5" fmla="*/ 30 h 32"/>
                <a:gd name="T6" fmla="*/ 3 w 75"/>
                <a:gd name="T7" fmla="*/ 28 h 32"/>
                <a:gd name="T8" fmla="*/ 1 w 75"/>
                <a:gd name="T9" fmla="*/ 23 h 32"/>
                <a:gd name="T10" fmla="*/ 0 w 75"/>
                <a:gd name="T11" fmla="*/ 16 h 32"/>
                <a:gd name="T12" fmla="*/ 0 w 75"/>
                <a:gd name="T13" fmla="*/ 16 h 32"/>
                <a:gd name="T14" fmla="*/ 0 w 75"/>
                <a:gd name="T15" fmla="*/ 16 h 32"/>
                <a:gd name="T16" fmla="*/ 1 w 75"/>
                <a:gd name="T17" fmla="*/ 9 h 32"/>
                <a:gd name="T18" fmla="*/ 3 w 75"/>
                <a:gd name="T19" fmla="*/ 3 h 32"/>
                <a:gd name="T20" fmla="*/ 8 w 75"/>
                <a:gd name="T21" fmla="*/ 1 h 32"/>
                <a:gd name="T22" fmla="*/ 15 w 75"/>
                <a:gd name="T23" fmla="*/ 0 h 32"/>
                <a:gd name="T24" fmla="*/ 59 w 75"/>
                <a:gd name="T25" fmla="*/ 0 h 32"/>
                <a:gd name="T26" fmla="*/ 59 w 75"/>
                <a:gd name="T27" fmla="*/ 0 h 32"/>
                <a:gd name="T28" fmla="*/ 66 w 75"/>
                <a:gd name="T29" fmla="*/ 1 h 32"/>
                <a:gd name="T30" fmla="*/ 71 w 75"/>
                <a:gd name="T31" fmla="*/ 3 h 32"/>
                <a:gd name="T32" fmla="*/ 73 w 75"/>
                <a:gd name="T33" fmla="*/ 9 h 32"/>
                <a:gd name="T34" fmla="*/ 75 w 75"/>
                <a:gd name="T35" fmla="*/ 16 h 32"/>
                <a:gd name="T36" fmla="*/ 75 w 75"/>
                <a:gd name="T37" fmla="*/ 16 h 32"/>
                <a:gd name="T38" fmla="*/ 75 w 75"/>
                <a:gd name="T39" fmla="*/ 16 h 32"/>
                <a:gd name="T40" fmla="*/ 73 w 75"/>
                <a:gd name="T41" fmla="*/ 23 h 32"/>
                <a:gd name="T42" fmla="*/ 71 w 75"/>
                <a:gd name="T43" fmla="*/ 28 h 32"/>
                <a:gd name="T44" fmla="*/ 66 w 75"/>
                <a:gd name="T45" fmla="*/ 30 h 32"/>
                <a:gd name="T46" fmla="*/ 59 w 75"/>
                <a:gd name="T47" fmla="*/ 32 h 32"/>
                <a:gd name="T48" fmla="*/ 15 w 75"/>
                <a:gd name="T4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32">
                  <a:moveTo>
                    <a:pt x="15" y="32"/>
                  </a:moveTo>
                  <a:lnTo>
                    <a:pt x="15" y="32"/>
                  </a:lnTo>
                  <a:lnTo>
                    <a:pt x="8" y="30"/>
                  </a:lnTo>
                  <a:lnTo>
                    <a:pt x="3" y="28"/>
                  </a:lnTo>
                  <a:lnTo>
                    <a:pt x="1" y="23"/>
                  </a:lnTo>
                  <a:lnTo>
                    <a:pt x="0" y="16"/>
                  </a:lnTo>
                  <a:lnTo>
                    <a:pt x="0" y="16"/>
                  </a:lnTo>
                  <a:lnTo>
                    <a:pt x="0" y="16"/>
                  </a:lnTo>
                  <a:lnTo>
                    <a:pt x="1" y="9"/>
                  </a:lnTo>
                  <a:lnTo>
                    <a:pt x="3" y="3"/>
                  </a:lnTo>
                  <a:lnTo>
                    <a:pt x="8" y="1"/>
                  </a:lnTo>
                  <a:lnTo>
                    <a:pt x="15" y="0"/>
                  </a:lnTo>
                  <a:lnTo>
                    <a:pt x="59" y="0"/>
                  </a:lnTo>
                  <a:lnTo>
                    <a:pt x="59" y="0"/>
                  </a:lnTo>
                  <a:lnTo>
                    <a:pt x="66" y="1"/>
                  </a:lnTo>
                  <a:lnTo>
                    <a:pt x="71" y="3"/>
                  </a:lnTo>
                  <a:lnTo>
                    <a:pt x="73" y="9"/>
                  </a:lnTo>
                  <a:lnTo>
                    <a:pt x="75" y="16"/>
                  </a:lnTo>
                  <a:lnTo>
                    <a:pt x="75" y="16"/>
                  </a:lnTo>
                  <a:lnTo>
                    <a:pt x="75" y="16"/>
                  </a:lnTo>
                  <a:lnTo>
                    <a:pt x="73" y="23"/>
                  </a:lnTo>
                  <a:lnTo>
                    <a:pt x="71" y="28"/>
                  </a:lnTo>
                  <a:lnTo>
                    <a:pt x="66" y="30"/>
                  </a:lnTo>
                  <a:lnTo>
                    <a:pt x="59" y="32"/>
                  </a:lnTo>
                  <a:lnTo>
                    <a:pt x="1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0" name="Rectangle 68"/>
            <p:cNvSpPr>
              <a:spLocks noChangeArrowheads="1"/>
            </p:cNvSpPr>
            <p:nvPr/>
          </p:nvSpPr>
          <p:spPr bwMode="auto">
            <a:xfrm>
              <a:off x="3471863" y="6873368"/>
              <a:ext cx="44450" cy="117475"/>
            </a:xfrm>
            <a:prstGeom prst="rect">
              <a:avLst/>
            </a:prstGeom>
            <a:solidFill>
              <a:srgbClr val="CBCC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1" name="Freeform 69"/>
            <p:cNvSpPr>
              <a:spLocks noEditPoints="1"/>
            </p:cNvSpPr>
            <p:nvPr/>
          </p:nvSpPr>
          <p:spPr bwMode="auto">
            <a:xfrm>
              <a:off x="3457576" y="6859081"/>
              <a:ext cx="73025" cy="146050"/>
            </a:xfrm>
            <a:custGeom>
              <a:avLst/>
              <a:gdLst>
                <a:gd name="T0" fmla="*/ 75 w 93"/>
                <a:gd name="T1" fmla="*/ 185 h 185"/>
                <a:gd name="T2" fmla="*/ 17 w 93"/>
                <a:gd name="T3" fmla="*/ 185 h 185"/>
                <a:gd name="T4" fmla="*/ 17 w 93"/>
                <a:gd name="T5" fmla="*/ 185 h 185"/>
                <a:gd name="T6" fmla="*/ 10 w 93"/>
                <a:gd name="T7" fmla="*/ 183 h 185"/>
                <a:gd name="T8" fmla="*/ 5 w 93"/>
                <a:gd name="T9" fmla="*/ 180 h 185"/>
                <a:gd name="T10" fmla="*/ 1 w 93"/>
                <a:gd name="T11" fmla="*/ 175 h 185"/>
                <a:gd name="T12" fmla="*/ 0 w 93"/>
                <a:gd name="T13" fmla="*/ 167 h 185"/>
                <a:gd name="T14" fmla="*/ 0 w 93"/>
                <a:gd name="T15" fmla="*/ 18 h 185"/>
                <a:gd name="T16" fmla="*/ 0 w 93"/>
                <a:gd name="T17" fmla="*/ 18 h 185"/>
                <a:gd name="T18" fmla="*/ 1 w 93"/>
                <a:gd name="T19" fmla="*/ 10 h 185"/>
                <a:gd name="T20" fmla="*/ 5 w 93"/>
                <a:gd name="T21" fmla="*/ 5 h 185"/>
                <a:gd name="T22" fmla="*/ 10 w 93"/>
                <a:gd name="T23" fmla="*/ 1 h 185"/>
                <a:gd name="T24" fmla="*/ 17 w 93"/>
                <a:gd name="T25" fmla="*/ 0 h 185"/>
                <a:gd name="T26" fmla="*/ 75 w 93"/>
                <a:gd name="T27" fmla="*/ 0 h 185"/>
                <a:gd name="T28" fmla="*/ 75 w 93"/>
                <a:gd name="T29" fmla="*/ 0 h 185"/>
                <a:gd name="T30" fmla="*/ 81 w 93"/>
                <a:gd name="T31" fmla="*/ 1 h 185"/>
                <a:gd name="T32" fmla="*/ 87 w 93"/>
                <a:gd name="T33" fmla="*/ 5 h 185"/>
                <a:gd name="T34" fmla="*/ 91 w 93"/>
                <a:gd name="T35" fmla="*/ 10 h 185"/>
                <a:gd name="T36" fmla="*/ 93 w 93"/>
                <a:gd name="T37" fmla="*/ 18 h 185"/>
                <a:gd name="T38" fmla="*/ 93 w 93"/>
                <a:gd name="T39" fmla="*/ 167 h 185"/>
                <a:gd name="T40" fmla="*/ 93 w 93"/>
                <a:gd name="T41" fmla="*/ 167 h 185"/>
                <a:gd name="T42" fmla="*/ 91 w 93"/>
                <a:gd name="T43" fmla="*/ 175 h 185"/>
                <a:gd name="T44" fmla="*/ 87 w 93"/>
                <a:gd name="T45" fmla="*/ 180 h 185"/>
                <a:gd name="T46" fmla="*/ 81 w 93"/>
                <a:gd name="T47" fmla="*/ 183 h 185"/>
                <a:gd name="T48" fmla="*/ 75 w 93"/>
                <a:gd name="T49" fmla="*/ 185 h 185"/>
                <a:gd name="T50" fmla="*/ 75 w 93"/>
                <a:gd name="T51" fmla="*/ 185 h 185"/>
                <a:gd name="T52" fmla="*/ 35 w 93"/>
                <a:gd name="T53" fmla="*/ 149 h 185"/>
                <a:gd name="T54" fmla="*/ 57 w 93"/>
                <a:gd name="T55" fmla="*/ 149 h 185"/>
                <a:gd name="T56" fmla="*/ 57 w 93"/>
                <a:gd name="T57" fmla="*/ 36 h 185"/>
                <a:gd name="T58" fmla="*/ 35 w 93"/>
                <a:gd name="T59" fmla="*/ 36 h 185"/>
                <a:gd name="T60" fmla="*/ 35 w 93"/>
                <a:gd name="T61" fmla="*/ 14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185">
                  <a:moveTo>
                    <a:pt x="75" y="185"/>
                  </a:moveTo>
                  <a:lnTo>
                    <a:pt x="17" y="185"/>
                  </a:lnTo>
                  <a:lnTo>
                    <a:pt x="17" y="185"/>
                  </a:lnTo>
                  <a:lnTo>
                    <a:pt x="10" y="183"/>
                  </a:lnTo>
                  <a:lnTo>
                    <a:pt x="5" y="180"/>
                  </a:lnTo>
                  <a:lnTo>
                    <a:pt x="1" y="175"/>
                  </a:lnTo>
                  <a:lnTo>
                    <a:pt x="0" y="167"/>
                  </a:lnTo>
                  <a:lnTo>
                    <a:pt x="0" y="18"/>
                  </a:lnTo>
                  <a:lnTo>
                    <a:pt x="0" y="18"/>
                  </a:lnTo>
                  <a:lnTo>
                    <a:pt x="1" y="10"/>
                  </a:lnTo>
                  <a:lnTo>
                    <a:pt x="5" y="5"/>
                  </a:lnTo>
                  <a:lnTo>
                    <a:pt x="10" y="1"/>
                  </a:lnTo>
                  <a:lnTo>
                    <a:pt x="17" y="0"/>
                  </a:lnTo>
                  <a:lnTo>
                    <a:pt x="75" y="0"/>
                  </a:lnTo>
                  <a:lnTo>
                    <a:pt x="75" y="0"/>
                  </a:lnTo>
                  <a:lnTo>
                    <a:pt x="81" y="1"/>
                  </a:lnTo>
                  <a:lnTo>
                    <a:pt x="87" y="5"/>
                  </a:lnTo>
                  <a:lnTo>
                    <a:pt x="91" y="10"/>
                  </a:lnTo>
                  <a:lnTo>
                    <a:pt x="93" y="18"/>
                  </a:lnTo>
                  <a:lnTo>
                    <a:pt x="93" y="167"/>
                  </a:lnTo>
                  <a:lnTo>
                    <a:pt x="93" y="167"/>
                  </a:lnTo>
                  <a:lnTo>
                    <a:pt x="91" y="175"/>
                  </a:lnTo>
                  <a:lnTo>
                    <a:pt x="87" y="180"/>
                  </a:lnTo>
                  <a:lnTo>
                    <a:pt x="81" y="183"/>
                  </a:lnTo>
                  <a:lnTo>
                    <a:pt x="75" y="185"/>
                  </a:lnTo>
                  <a:lnTo>
                    <a:pt x="75" y="185"/>
                  </a:lnTo>
                  <a:close/>
                  <a:moveTo>
                    <a:pt x="35" y="149"/>
                  </a:moveTo>
                  <a:lnTo>
                    <a:pt x="57" y="149"/>
                  </a:lnTo>
                  <a:lnTo>
                    <a:pt x="57" y="36"/>
                  </a:lnTo>
                  <a:lnTo>
                    <a:pt x="35" y="36"/>
                  </a:lnTo>
                  <a:lnTo>
                    <a:pt x="35" y="1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2" name="Freeform 70"/>
            <p:cNvSpPr/>
            <p:nvPr/>
          </p:nvSpPr>
          <p:spPr bwMode="auto">
            <a:xfrm>
              <a:off x="3362326" y="7019418"/>
              <a:ext cx="130175" cy="336550"/>
            </a:xfrm>
            <a:custGeom>
              <a:avLst/>
              <a:gdLst>
                <a:gd name="T0" fmla="*/ 56 w 164"/>
                <a:gd name="T1" fmla="*/ 423 h 423"/>
                <a:gd name="T2" fmla="*/ 0 w 164"/>
                <a:gd name="T3" fmla="*/ 408 h 423"/>
                <a:gd name="T4" fmla="*/ 108 w 164"/>
                <a:gd name="T5" fmla="*/ 0 h 423"/>
                <a:gd name="T6" fmla="*/ 164 w 164"/>
                <a:gd name="T7" fmla="*/ 14 h 423"/>
                <a:gd name="T8" fmla="*/ 56 w 164"/>
                <a:gd name="T9" fmla="*/ 423 h 423"/>
              </a:gdLst>
              <a:ahLst/>
              <a:cxnLst>
                <a:cxn ang="0">
                  <a:pos x="T0" y="T1"/>
                </a:cxn>
                <a:cxn ang="0">
                  <a:pos x="T2" y="T3"/>
                </a:cxn>
                <a:cxn ang="0">
                  <a:pos x="T4" y="T5"/>
                </a:cxn>
                <a:cxn ang="0">
                  <a:pos x="T6" y="T7"/>
                </a:cxn>
                <a:cxn ang="0">
                  <a:pos x="T8" y="T9"/>
                </a:cxn>
              </a:cxnLst>
              <a:rect l="0" t="0" r="r" b="b"/>
              <a:pathLst>
                <a:path w="164" h="423">
                  <a:moveTo>
                    <a:pt x="56" y="423"/>
                  </a:moveTo>
                  <a:lnTo>
                    <a:pt x="0" y="408"/>
                  </a:lnTo>
                  <a:lnTo>
                    <a:pt x="108" y="0"/>
                  </a:lnTo>
                  <a:lnTo>
                    <a:pt x="164" y="14"/>
                  </a:lnTo>
                  <a:lnTo>
                    <a:pt x="56" y="42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3" name="Freeform 71"/>
            <p:cNvSpPr>
              <a:spLocks noEditPoints="1"/>
            </p:cNvSpPr>
            <p:nvPr/>
          </p:nvSpPr>
          <p:spPr bwMode="auto">
            <a:xfrm>
              <a:off x="3348038" y="7005131"/>
              <a:ext cx="158750" cy="365125"/>
            </a:xfrm>
            <a:custGeom>
              <a:avLst/>
              <a:gdLst>
                <a:gd name="T0" fmla="*/ 74 w 200"/>
                <a:gd name="T1" fmla="*/ 459 h 459"/>
                <a:gd name="T2" fmla="*/ 74 w 200"/>
                <a:gd name="T3" fmla="*/ 459 h 459"/>
                <a:gd name="T4" fmla="*/ 69 w 200"/>
                <a:gd name="T5" fmla="*/ 457 h 459"/>
                <a:gd name="T6" fmla="*/ 13 w 200"/>
                <a:gd name="T7" fmla="*/ 442 h 459"/>
                <a:gd name="T8" fmla="*/ 13 w 200"/>
                <a:gd name="T9" fmla="*/ 442 h 459"/>
                <a:gd name="T10" fmla="*/ 6 w 200"/>
                <a:gd name="T11" fmla="*/ 440 h 459"/>
                <a:gd name="T12" fmla="*/ 1 w 200"/>
                <a:gd name="T13" fmla="*/ 434 h 459"/>
                <a:gd name="T14" fmla="*/ 0 w 200"/>
                <a:gd name="T15" fmla="*/ 428 h 459"/>
                <a:gd name="T16" fmla="*/ 0 w 200"/>
                <a:gd name="T17" fmla="*/ 420 h 459"/>
                <a:gd name="T18" fmla="*/ 109 w 200"/>
                <a:gd name="T19" fmla="*/ 13 h 459"/>
                <a:gd name="T20" fmla="*/ 109 w 200"/>
                <a:gd name="T21" fmla="*/ 13 h 459"/>
                <a:gd name="T22" fmla="*/ 112 w 200"/>
                <a:gd name="T23" fmla="*/ 6 h 459"/>
                <a:gd name="T24" fmla="*/ 117 w 200"/>
                <a:gd name="T25" fmla="*/ 2 h 459"/>
                <a:gd name="T26" fmla="*/ 117 w 200"/>
                <a:gd name="T27" fmla="*/ 2 h 459"/>
                <a:gd name="T28" fmla="*/ 125 w 200"/>
                <a:gd name="T29" fmla="*/ 0 h 459"/>
                <a:gd name="T30" fmla="*/ 131 w 200"/>
                <a:gd name="T31" fmla="*/ 0 h 459"/>
                <a:gd name="T32" fmla="*/ 187 w 200"/>
                <a:gd name="T33" fmla="*/ 15 h 459"/>
                <a:gd name="T34" fmla="*/ 187 w 200"/>
                <a:gd name="T35" fmla="*/ 15 h 459"/>
                <a:gd name="T36" fmla="*/ 194 w 200"/>
                <a:gd name="T37" fmla="*/ 18 h 459"/>
                <a:gd name="T38" fmla="*/ 197 w 200"/>
                <a:gd name="T39" fmla="*/ 23 h 459"/>
                <a:gd name="T40" fmla="*/ 200 w 200"/>
                <a:gd name="T41" fmla="*/ 30 h 459"/>
                <a:gd name="T42" fmla="*/ 200 w 200"/>
                <a:gd name="T43" fmla="*/ 37 h 459"/>
                <a:gd name="T44" fmla="*/ 90 w 200"/>
                <a:gd name="T45" fmla="*/ 445 h 459"/>
                <a:gd name="T46" fmla="*/ 90 w 200"/>
                <a:gd name="T47" fmla="*/ 445 h 459"/>
                <a:gd name="T48" fmla="*/ 88 w 200"/>
                <a:gd name="T49" fmla="*/ 451 h 459"/>
                <a:gd name="T50" fmla="*/ 83 w 200"/>
                <a:gd name="T51" fmla="*/ 456 h 459"/>
                <a:gd name="T52" fmla="*/ 83 w 200"/>
                <a:gd name="T53" fmla="*/ 456 h 459"/>
                <a:gd name="T54" fmla="*/ 78 w 200"/>
                <a:gd name="T55" fmla="*/ 457 h 459"/>
                <a:gd name="T56" fmla="*/ 74 w 200"/>
                <a:gd name="T57" fmla="*/ 459 h 459"/>
                <a:gd name="T58" fmla="*/ 74 w 200"/>
                <a:gd name="T59" fmla="*/ 459 h 459"/>
                <a:gd name="T60" fmla="*/ 39 w 200"/>
                <a:gd name="T61" fmla="*/ 413 h 459"/>
                <a:gd name="T62" fmla="*/ 61 w 200"/>
                <a:gd name="T63" fmla="*/ 419 h 459"/>
                <a:gd name="T64" fmla="*/ 160 w 200"/>
                <a:gd name="T65" fmla="*/ 44 h 459"/>
                <a:gd name="T66" fmla="*/ 139 w 200"/>
                <a:gd name="T67" fmla="*/ 39 h 459"/>
                <a:gd name="T68" fmla="*/ 39 w 200"/>
                <a:gd name="T69" fmla="*/ 41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459">
                  <a:moveTo>
                    <a:pt x="74" y="459"/>
                  </a:moveTo>
                  <a:lnTo>
                    <a:pt x="74" y="459"/>
                  </a:lnTo>
                  <a:lnTo>
                    <a:pt x="69" y="457"/>
                  </a:lnTo>
                  <a:lnTo>
                    <a:pt x="13" y="442"/>
                  </a:lnTo>
                  <a:lnTo>
                    <a:pt x="13" y="442"/>
                  </a:lnTo>
                  <a:lnTo>
                    <a:pt x="6" y="440"/>
                  </a:lnTo>
                  <a:lnTo>
                    <a:pt x="1" y="434"/>
                  </a:lnTo>
                  <a:lnTo>
                    <a:pt x="0" y="428"/>
                  </a:lnTo>
                  <a:lnTo>
                    <a:pt x="0" y="420"/>
                  </a:lnTo>
                  <a:lnTo>
                    <a:pt x="109" y="13"/>
                  </a:lnTo>
                  <a:lnTo>
                    <a:pt x="109" y="13"/>
                  </a:lnTo>
                  <a:lnTo>
                    <a:pt x="112" y="6"/>
                  </a:lnTo>
                  <a:lnTo>
                    <a:pt x="117" y="2"/>
                  </a:lnTo>
                  <a:lnTo>
                    <a:pt x="117" y="2"/>
                  </a:lnTo>
                  <a:lnTo>
                    <a:pt x="125" y="0"/>
                  </a:lnTo>
                  <a:lnTo>
                    <a:pt x="131" y="0"/>
                  </a:lnTo>
                  <a:lnTo>
                    <a:pt x="187" y="15"/>
                  </a:lnTo>
                  <a:lnTo>
                    <a:pt x="187" y="15"/>
                  </a:lnTo>
                  <a:lnTo>
                    <a:pt x="194" y="18"/>
                  </a:lnTo>
                  <a:lnTo>
                    <a:pt x="197" y="23"/>
                  </a:lnTo>
                  <a:lnTo>
                    <a:pt x="200" y="30"/>
                  </a:lnTo>
                  <a:lnTo>
                    <a:pt x="200" y="37"/>
                  </a:lnTo>
                  <a:lnTo>
                    <a:pt x="90" y="445"/>
                  </a:lnTo>
                  <a:lnTo>
                    <a:pt x="90" y="445"/>
                  </a:lnTo>
                  <a:lnTo>
                    <a:pt x="88" y="451"/>
                  </a:lnTo>
                  <a:lnTo>
                    <a:pt x="83" y="456"/>
                  </a:lnTo>
                  <a:lnTo>
                    <a:pt x="83" y="456"/>
                  </a:lnTo>
                  <a:lnTo>
                    <a:pt x="78" y="457"/>
                  </a:lnTo>
                  <a:lnTo>
                    <a:pt x="74" y="459"/>
                  </a:lnTo>
                  <a:lnTo>
                    <a:pt x="74" y="459"/>
                  </a:lnTo>
                  <a:close/>
                  <a:moveTo>
                    <a:pt x="39" y="413"/>
                  </a:moveTo>
                  <a:lnTo>
                    <a:pt x="61" y="419"/>
                  </a:lnTo>
                  <a:lnTo>
                    <a:pt x="160" y="44"/>
                  </a:lnTo>
                  <a:lnTo>
                    <a:pt x="139" y="39"/>
                  </a:lnTo>
                  <a:lnTo>
                    <a:pt x="39" y="41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Freeform 72"/>
            <p:cNvSpPr/>
            <p:nvPr/>
          </p:nvSpPr>
          <p:spPr bwMode="auto">
            <a:xfrm>
              <a:off x="3370263" y="7349618"/>
              <a:ext cx="14288" cy="52388"/>
            </a:xfrm>
            <a:custGeom>
              <a:avLst/>
              <a:gdLst>
                <a:gd name="T0" fmla="*/ 18 w 18"/>
                <a:gd name="T1" fmla="*/ 0 h 65"/>
                <a:gd name="T2" fmla="*/ 0 w 18"/>
                <a:gd name="T3" fmla="*/ 65 h 65"/>
                <a:gd name="T4" fmla="*/ 18 w 18"/>
                <a:gd name="T5" fmla="*/ 0 h 65"/>
              </a:gdLst>
              <a:ahLst/>
              <a:cxnLst>
                <a:cxn ang="0">
                  <a:pos x="T0" y="T1"/>
                </a:cxn>
                <a:cxn ang="0">
                  <a:pos x="T2" y="T3"/>
                </a:cxn>
                <a:cxn ang="0">
                  <a:pos x="T4" y="T5"/>
                </a:cxn>
              </a:cxnLst>
              <a:rect l="0" t="0" r="r" b="b"/>
              <a:pathLst>
                <a:path w="18" h="65">
                  <a:moveTo>
                    <a:pt x="18" y="0"/>
                  </a:moveTo>
                  <a:lnTo>
                    <a:pt x="0" y="65"/>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Line 73"/>
            <p:cNvSpPr>
              <a:spLocks noChangeShapeType="1"/>
            </p:cNvSpPr>
            <p:nvPr/>
          </p:nvSpPr>
          <p:spPr bwMode="auto">
            <a:xfrm flipH="1">
              <a:off x="3370263" y="7349618"/>
              <a:ext cx="14288" cy="523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74"/>
            <p:cNvSpPr/>
            <p:nvPr/>
          </p:nvSpPr>
          <p:spPr bwMode="auto">
            <a:xfrm>
              <a:off x="3355976" y="7335331"/>
              <a:ext cx="41275" cy="80963"/>
            </a:xfrm>
            <a:custGeom>
              <a:avLst/>
              <a:gdLst>
                <a:gd name="T0" fmla="*/ 18 w 52"/>
                <a:gd name="T1" fmla="*/ 101 h 101"/>
                <a:gd name="T2" fmla="*/ 18 w 52"/>
                <a:gd name="T3" fmla="*/ 101 h 101"/>
                <a:gd name="T4" fmla="*/ 13 w 52"/>
                <a:gd name="T5" fmla="*/ 100 h 101"/>
                <a:gd name="T6" fmla="*/ 13 w 52"/>
                <a:gd name="T7" fmla="*/ 100 h 101"/>
                <a:gd name="T8" fmla="*/ 6 w 52"/>
                <a:gd name="T9" fmla="*/ 97 h 101"/>
                <a:gd name="T10" fmla="*/ 3 w 52"/>
                <a:gd name="T11" fmla="*/ 92 h 101"/>
                <a:gd name="T12" fmla="*/ 0 w 52"/>
                <a:gd name="T13" fmla="*/ 86 h 101"/>
                <a:gd name="T14" fmla="*/ 0 w 52"/>
                <a:gd name="T15" fmla="*/ 78 h 101"/>
                <a:gd name="T16" fmla="*/ 18 w 52"/>
                <a:gd name="T17" fmla="*/ 13 h 101"/>
                <a:gd name="T18" fmla="*/ 18 w 52"/>
                <a:gd name="T19" fmla="*/ 13 h 101"/>
                <a:gd name="T20" fmla="*/ 20 w 52"/>
                <a:gd name="T21" fmla="*/ 7 h 101"/>
                <a:gd name="T22" fmla="*/ 27 w 52"/>
                <a:gd name="T23" fmla="*/ 3 h 101"/>
                <a:gd name="T24" fmla="*/ 33 w 52"/>
                <a:gd name="T25" fmla="*/ 0 h 101"/>
                <a:gd name="T26" fmla="*/ 40 w 52"/>
                <a:gd name="T27" fmla="*/ 0 h 101"/>
                <a:gd name="T28" fmla="*/ 40 w 52"/>
                <a:gd name="T29" fmla="*/ 0 h 101"/>
                <a:gd name="T30" fmla="*/ 46 w 52"/>
                <a:gd name="T31" fmla="*/ 4 h 101"/>
                <a:gd name="T32" fmla="*/ 51 w 52"/>
                <a:gd name="T33" fmla="*/ 9 h 101"/>
                <a:gd name="T34" fmla="*/ 52 w 52"/>
                <a:gd name="T35" fmla="*/ 16 h 101"/>
                <a:gd name="T36" fmla="*/ 52 w 52"/>
                <a:gd name="T37" fmla="*/ 22 h 101"/>
                <a:gd name="T38" fmla="*/ 34 w 52"/>
                <a:gd name="T39" fmla="*/ 88 h 101"/>
                <a:gd name="T40" fmla="*/ 34 w 52"/>
                <a:gd name="T41" fmla="*/ 88 h 101"/>
                <a:gd name="T42" fmla="*/ 32 w 52"/>
                <a:gd name="T43" fmla="*/ 93 h 101"/>
                <a:gd name="T44" fmla="*/ 28 w 52"/>
                <a:gd name="T45" fmla="*/ 97 h 101"/>
                <a:gd name="T46" fmla="*/ 23 w 52"/>
                <a:gd name="T47" fmla="*/ 100 h 101"/>
                <a:gd name="T48" fmla="*/ 18 w 52"/>
                <a:gd name="T49" fmla="*/ 101 h 101"/>
                <a:gd name="T50" fmla="*/ 18 w 52"/>
                <a:gd name="T51"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101">
                  <a:moveTo>
                    <a:pt x="18" y="101"/>
                  </a:moveTo>
                  <a:lnTo>
                    <a:pt x="18" y="101"/>
                  </a:lnTo>
                  <a:lnTo>
                    <a:pt x="13" y="100"/>
                  </a:lnTo>
                  <a:lnTo>
                    <a:pt x="13" y="100"/>
                  </a:lnTo>
                  <a:lnTo>
                    <a:pt x="6" y="97"/>
                  </a:lnTo>
                  <a:lnTo>
                    <a:pt x="3" y="92"/>
                  </a:lnTo>
                  <a:lnTo>
                    <a:pt x="0" y="86"/>
                  </a:lnTo>
                  <a:lnTo>
                    <a:pt x="0" y="78"/>
                  </a:lnTo>
                  <a:lnTo>
                    <a:pt x="18" y="13"/>
                  </a:lnTo>
                  <a:lnTo>
                    <a:pt x="18" y="13"/>
                  </a:lnTo>
                  <a:lnTo>
                    <a:pt x="20" y="7"/>
                  </a:lnTo>
                  <a:lnTo>
                    <a:pt x="27" y="3"/>
                  </a:lnTo>
                  <a:lnTo>
                    <a:pt x="33" y="0"/>
                  </a:lnTo>
                  <a:lnTo>
                    <a:pt x="40" y="0"/>
                  </a:lnTo>
                  <a:lnTo>
                    <a:pt x="40" y="0"/>
                  </a:lnTo>
                  <a:lnTo>
                    <a:pt x="46" y="4"/>
                  </a:lnTo>
                  <a:lnTo>
                    <a:pt x="51" y="9"/>
                  </a:lnTo>
                  <a:lnTo>
                    <a:pt x="52" y="16"/>
                  </a:lnTo>
                  <a:lnTo>
                    <a:pt x="52" y="22"/>
                  </a:lnTo>
                  <a:lnTo>
                    <a:pt x="34" y="88"/>
                  </a:lnTo>
                  <a:lnTo>
                    <a:pt x="34" y="88"/>
                  </a:lnTo>
                  <a:lnTo>
                    <a:pt x="32" y="93"/>
                  </a:lnTo>
                  <a:lnTo>
                    <a:pt x="28" y="97"/>
                  </a:lnTo>
                  <a:lnTo>
                    <a:pt x="23" y="100"/>
                  </a:lnTo>
                  <a:lnTo>
                    <a:pt x="18" y="101"/>
                  </a:lnTo>
                  <a:lnTo>
                    <a:pt x="18" y="10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75"/>
            <p:cNvSpPr/>
            <p:nvPr/>
          </p:nvSpPr>
          <p:spPr bwMode="auto">
            <a:xfrm>
              <a:off x="3492501" y="7019418"/>
              <a:ext cx="131763" cy="336550"/>
            </a:xfrm>
            <a:custGeom>
              <a:avLst/>
              <a:gdLst>
                <a:gd name="T0" fmla="*/ 110 w 166"/>
                <a:gd name="T1" fmla="*/ 423 h 423"/>
                <a:gd name="T2" fmla="*/ 166 w 166"/>
                <a:gd name="T3" fmla="*/ 408 h 423"/>
                <a:gd name="T4" fmla="*/ 56 w 166"/>
                <a:gd name="T5" fmla="*/ 0 h 423"/>
                <a:gd name="T6" fmla="*/ 0 w 166"/>
                <a:gd name="T7" fmla="*/ 14 h 423"/>
                <a:gd name="T8" fmla="*/ 110 w 166"/>
                <a:gd name="T9" fmla="*/ 423 h 423"/>
              </a:gdLst>
              <a:ahLst/>
              <a:cxnLst>
                <a:cxn ang="0">
                  <a:pos x="T0" y="T1"/>
                </a:cxn>
                <a:cxn ang="0">
                  <a:pos x="T2" y="T3"/>
                </a:cxn>
                <a:cxn ang="0">
                  <a:pos x="T4" y="T5"/>
                </a:cxn>
                <a:cxn ang="0">
                  <a:pos x="T6" y="T7"/>
                </a:cxn>
                <a:cxn ang="0">
                  <a:pos x="T8" y="T9"/>
                </a:cxn>
              </a:cxnLst>
              <a:rect l="0" t="0" r="r" b="b"/>
              <a:pathLst>
                <a:path w="166" h="423">
                  <a:moveTo>
                    <a:pt x="110" y="423"/>
                  </a:moveTo>
                  <a:lnTo>
                    <a:pt x="166" y="408"/>
                  </a:lnTo>
                  <a:lnTo>
                    <a:pt x="56" y="0"/>
                  </a:lnTo>
                  <a:lnTo>
                    <a:pt x="0" y="14"/>
                  </a:lnTo>
                  <a:lnTo>
                    <a:pt x="110" y="42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8" name="Freeform 76"/>
            <p:cNvSpPr>
              <a:spLocks noEditPoints="1"/>
            </p:cNvSpPr>
            <p:nvPr/>
          </p:nvSpPr>
          <p:spPr bwMode="auto">
            <a:xfrm>
              <a:off x="3478213" y="7005131"/>
              <a:ext cx="160338" cy="365125"/>
            </a:xfrm>
            <a:custGeom>
              <a:avLst/>
              <a:gdLst>
                <a:gd name="T0" fmla="*/ 128 w 202"/>
                <a:gd name="T1" fmla="*/ 459 h 459"/>
                <a:gd name="T2" fmla="*/ 128 w 202"/>
                <a:gd name="T3" fmla="*/ 459 h 459"/>
                <a:gd name="T4" fmla="*/ 124 w 202"/>
                <a:gd name="T5" fmla="*/ 457 h 459"/>
                <a:gd name="T6" fmla="*/ 119 w 202"/>
                <a:gd name="T7" fmla="*/ 456 h 459"/>
                <a:gd name="T8" fmla="*/ 119 w 202"/>
                <a:gd name="T9" fmla="*/ 456 h 459"/>
                <a:gd name="T10" fmla="*/ 114 w 202"/>
                <a:gd name="T11" fmla="*/ 451 h 459"/>
                <a:gd name="T12" fmla="*/ 111 w 202"/>
                <a:gd name="T13" fmla="*/ 445 h 459"/>
                <a:gd name="T14" fmla="*/ 2 w 202"/>
                <a:gd name="T15" fmla="*/ 37 h 459"/>
                <a:gd name="T16" fmla="*/ 2 w 202"/>
                <a:gd name="T17" fmla="*/ 37 h 459"/>
                <a:gd name="T18" fmla="*/ 0 w 202"/>
                <a:gd name="T19" fmla="*/ 30 h 459"/>
                <a:gd name="T20" fmla="*/ 3 w 202"/>
                <a:gd name="T21" fmla="*/ 23 h 459"/>
                <a:gd name="T22" fmla="*/ 8 w 202"/>
                <a:gd name="T23" fmla="*/ 18 h 459"/>
                <a:gd name="T24" fmla="*/ 14 w 202"/>
                <a:gd name="T25" fmla="*/ 15 h 459"/>
                <a:gd name="T26" fmla="*/ 70 w 202"/>
                <a:gd name="T27" fmla="*/ 0 h 459"/>
                <a:gd name="T28" fmla="*/ 70 w 202"/>
                <a:gd name="T29" fmla="*/ 0 h 459"/>
                <a:gd name="T30" fmla="*/ 77 w 202"/>
                <a:gd name="T31" fmla="*/ 0 h 459"/>
                <a:gd name="T32" fmla="*/ 83 w 202"/>
                <a:gd name="T33" fmla="*/ 2 h 459"/>
                <a:gd name="T34" fmla="*/ 83 w 202"/>
                <a:gd name="T35" fmla="*/ 2 h 459"/>
                <a:gd name="T36" fmla="*/ 88 w 202"/>
                <a:gd name="T37" fmla="*/ 6 h 459"/>
                <a:gd name="T38" fmla="*/ 92 w 202"/>
                <a:gd name="T39" fmla="*/ 13 h 459"/>
                <a:gd name="T40" fmla="*/ 202 w 202"/>
                <a:gd name="T41" fmla="*/ 420 h 459"/>
                <a:gd name="T42" fmla="*/ 202 w 202"/>
                <a:gd name="T43" fmla="*/ 420 h 459"/>
                <a:gd name="T44" fmla="*/ 202 w 202"/>
                <a:gd name="T45" fmla="*/ 428 h 459"/>
                <a:gd name="T46" fmla="*/ 199 w 202"/>
                <a:gd name="T47" fmla="*/ 434 h 459"/>
                <a:gd name="T48" fmla="*/ 195 w 202"/>
                <a:gd name="T49" fmla="*/ 440 h 459"/>
                <a:gd name="T50" fmla="*/ 189 w 202"/>
                <a:gd name="T51" fmla="*/ 442 h 459"/>
                <a:gd name="T52" fmla="*/ 133 w 202"/>
                <a:gd name="T53" fmla="*/ 457 h 459"/>
                <a:gd name="T54" fmla="*/ 133 w 202"/>
                <a:gd name="T55" fmla="*/ 457 h 459"/>
                <a:gd name="T56" fmla="*/ 128 w 202"/>
                <a:gd name="T57" fmla="*/ 459 h 459"/>
                <a:gd name="T58" fmla="*/ 128 w 202"/>
                <a:gd name="T59" fmla="*/ 459 h 459"/>
                <a:gd name="T60" fmla="*/ 40 w 202"/>
                <a:gd name="T61" fmla="*/ 44 h 459"/>
                <a:gd name="T62" fmla="*/ 140 w 202"/>
                <a:gd name="T63" fmla="*/ 419 h 459"/>
                <a:gd name="T64" fmla="*/ 162 w 202"/>
                <a:gd name="T65" fmla="*/ 413 h 459"/>
                <a:gd name="T66" fmla="*/ 61 w 202"/>
                <a:gd name="T67" fmla="*/ 39 h 459"/>
                <a:gd name="T68" fmla="*/ 40 w 202"/>
                <a:gd name="T69" fmla="*/ 44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459">
                  <a:moveTo>
                    <a:pt x="128" y="459"/>
                  </a:moveTo>
                  <a:lnTo>
                    <a:pt x="128" y="459"/>
                  </a:lnTo>
                  <a:lnTo>
                    <a:pt x="124" y="457"/>
                  </a:lnTo>
                  <a:lnTo>
                    <a:pt x="119" y="456"/>
                  </a:lnTo>
                  <a:lnTo>
                    <a:pt x="119" y="456"/>
                  </a:lnTo>
                  <a:lnTo>
                    <a:pt x="114" y="451"/>
                  </a:lnTo>
                  <a:lnTo>
                    <a:pt x="111" y="445"/>
                  </a:lnTo>
                  <a:lnTo>
                    <a:pt x="2" y="37"/>
                  </a:lnTo>
                  <a:lnTo>
                    <a:pt x="2" y="37"/>
                  </a:lnTo>
                  <a:lnTo>
                    <a:pt x="0" y="30"/>
                  </a:lnTo>
                  <a:lnTo>
                    <a:pt x="3" y="23"/>
                  </a:lnTo>
                  <a:lnTo>
                    <a:pt x="8" y="18"/>
                  </a:lnTo>
                  <a:lnTo>
                    <a:pt x="14" y="15"/>
                  </a:lnTo>
                  <a:lnTo>
                    <a:pt x="70" y="0"/>
                  </a:lnTo>
                  <a:lnTo>
                    <a:pt x="70" y="0"/>
                  </a:lnTo>
                  <a:lnTo>
                    <a:pt x="77" y="0"/>
                  </a:lnTo>
                  <a:lnTo>
                    <a:pt x="83" y="2"/>
                  </a:lnTo>
                  <a:lnTo>
                    <a:pt x="83" y="2"/>
                  </a:lnTo>
                  <a:lnTo>
                    <a:pt x="88" y="6"/>
                  </a:lnTo>
                  <a:lnTo>
                    <a:pt x="92" y="13"/>
                  </a:lnTo>
                  <a:lnTo>
                    <a:pt x="202" y="420"/>
                  </a:lnTo>
                  <a:lnTo>
                    <a:pt x="202" y="420"/>
                  </a:lnTo>
                  <a:lnTo>
                    <a:pt x="202" y="428"/>
                  </a:lnTo>
                  <a:lnTo>
                    <a:pt x="199" y="434"/>
                  </a:lnTo>
                  <a:lnTo>
                    <a:pt x="195" y="440"/>
                  </a:lnTo>
                  <a:lnTo>
                    <a:pt x="189" y="442"/>
                  </a:lnTo>
                  <a:lnTo>
                    <a:pt x="133" y="457"/>
                  </a:lnTo>
                  <a:lnTo>
                    <a:pt x="133" y="457"/>
                  </a:lnTo>
                  <a:lnTo>
                    <a:pt x="128" y="459"/>
                  </a:lnTo>
                  <a:lnTo>
                    <a:pt x="128" y="459"/>
                  </a:lnTo>
                  <a:close/>
                  <a:moveTo>
                    <a:pt x="40" y="44"/>
                  </a:moveTo>
                  <a:lnTo>
                    <a:pt x="140" y="419"/>
                  </a:lnTo>
                  <a:lnTo>
                    <a:pt x="162" y="413"/>
                  </a:lnTo>
                  <a:lnTo>
                    <a:pt x="61" y="39"/>
                  </a:lnTo>
                  <a:lnTo>
                    <a:pt x="40" y="4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9" name="Freeform 77"/>
            <p:cNvSpPr/>
            <p:nvPr/>
          </p:nvSpPr>
          <p:spPr bwMode="auto">
            <a:xfrm>
              <a:off x="3602038" y="7349618"/>
              <a:ext cx="14288" cy="52388"/>
            </a:xfrm>
            <a:custGeom>
              <a:avLst/>
              <a:gdLst>
                <a:gd name="T0" fmla="*/ 0 w 18"/>
                <a:gd name="T1" fmla="*/ 0 h 65"/>
                <a:gd name="T2" fmla="*/ 18 w 18"/>
                <a:gd name="T3" fmla="*/ 65 h 65"/>
                <a:gd name="T4" fmla="*/ 0 w 18"/>
                <a:gd name="T5" fmla="*/ 0 h 65"/>
              </a:gdLst>
              <a:ahLst/>
              <a:cxnLst>
                <a:cxn ang="0">
                  <a:pos x="T0" y="T1"/>
                </a:cxn>
                <a:cxn ang="0">
                  <a:pos x="T2" y="T3"/>
                </a:cxn>
                <a:cxn ang="0">
                  <a:pos x="T4" y="T5"/>
                </a:cxn>
              </a:cxnLst>
              <a:rect l="0" t="0" r="r" b="b"/>
              <a:pathLst>
                <a:path w="18" h="65">
                  <a:moveTo>
                    <a:pt x="0" y="0"/>
                  </a:moveTo>
                  <a:lnTo>
                    <a:pt x="18" y="6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0" name="Line 78"/>
            <p:cNvSpPr>
              <a:spLocks noChangeShapeType="1"/>
            </p:cNvSpPr>
            <p:nvPr/>
          </p:nvSpPr>
          <p:spPr bwMode="auto">
            <a:xfrm>
              <a:off x="3602038" y="7349618"/>
              <a:ext cx="14288" cy="523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1" name="Freeform 79"/>
            <p:cNvSpPr/>
            <p:nvPr/>
          </p:nvSpPr>
          <p:spPr bwMode="auto">
            <a:xfrm>
              <a:off x="3587751" y="7335331"/>
              <a:ext cx="42863" cy="80963"/>
            </a:xfrm>
            <a:custGeom>
              <a:avLst/>
              <a:gdLst>
                <a:gd name="T0" fmla="*/ 36 w 53"/>
                <a:gd name="T1" fmla="*/ 101 h 101"/>
                <a:gd name="T2" fmla="*/ 36 w 53"/>
                <a:gd name="T3" fmla="*/ 101 h 101"/>
                <a:gd name="T4" fmla="*/ 29 w 53"/>
                <a:gd name="T5" fmla="*/ 100 h 101"/>
                <a:gd name="T6" fmla="*/ 24 w 53"/>
                <a:gd name="T7" fmla="*/ 97 h 101"/>
                <a:gd name="T8" fmla="*/ 20 w 53"/>
                <a:gd name="T9" fmla="*/ 93 h 101"/>
                <a:gd name="T10" fmla="*/ 18 w 53"/>
                <a:gd name="T11" fmla="*/ 88 h 101"/>
                <a:gd name="T12" fmla="*/ 1 w 53"/>
                <a:gd name="T13" fmla="*/ 22 h 101"/>
                <a:gd name="T14" fmla="*/ 1 w 53"/>
                <a:gd name="T15" fmla="*/ 22 h 101"/>
                <a:gd name="T16" fmla="*/ 0 w 53"/>
                <a:gd name="T17" fmla="*/ 16 h 101"/>
                <a:gd name="T18" fmla="*/ 2 w 53"/>
                <a:gd name="T19" fmla="*/ 9 h 101"/>
                <a:gd name="T20" fmla="*/ 8 w 53"/>
                <a:gd name="T21" fmla="*/ 4 h 101"/>
                <a:gd name="T22" fmla="*/ 13 w 53"/>
                <a:gd name="T23" fmla="*/ 0 h 101"/>
                <a:gd name="T24" fmla="*/ 13 w 53"/>
                <a:gd name="T25" fmla="*/ 0 h 101"/>
                <a:gd name="T26" fmla="*/ 20 w 53"/>
                <a:gd name="T27" fmla="*/ 0 h 101"/>
                <a:gd name="T28" fmla="*/ 27 w 53"/>
                <a:gd name="T29" fmla="*/ 3 h 101"/>
                <a:gd name="T30" fmla="*/ 32 w 53"/>
                <a:gd name="T31" fmla="*/ 7 h 101"/>
                <a:gd name="T32" fmla="*/ 36 w 53"/>
                <a:gd name="T33" fmla="*/ 13 h 101"/>
                <a:gd name="T34" fmla="*/ 52 w 53"/>
                <a:gd name="T35" fmla="*/ 78 h 101"/>
                <a:gd name="T36" fmla="*/ 52 w 53"/>
                <a:gd name="T37" fmla="*/ 78 h 101"/>
                <a:gd name="T38" fmla="*/ 53 w 53"/>
                <a:gd name="T39" fmla="*/ 86 h 101"/>
                <a:gd name="T40" fmla="*/ 51 w 53"/>
                <a:gd name="T41" fmla="*/ 92 h 101"/>
                <a:gd name="T42" fmla="*/ 46 w 53"/>
                <a:gd name="T43" fmla="*/ 97 h 101"/>
                <a:gd name="T44" fmla="*/ 39 w 53"/>
                <a:gd name="T45" fmla="*/ 100 h 101"/>
                <a:gd name="T46" fmla="*/ 39 w 53"/>
                <a:gd name="T47" fmla="*/ 100 h 101"/>
                <a:gd name="T48" fmla="*/ 36 w 53"/>
                <a:gd name="T49" fmla="*/ 101 h 101"/>
                <a:gd name="T50" fmla="*/ 36 w 53"/>
                <a:gd name="T51"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01">
                  <a:moveTo>
                    <a:pt x="36" y="101"/>
                  </a:moveTo>
                  <a:lnTo>
                    <a:pt x="36" y="101"/>
                  </a:lnTo>
                  <a:lnTo>
                    <a:pt x="29" y="100"/>
                  </a:lnTo>
                  <a:lnTo>
                    <a:pt x="24" y="97"/>
                  </a:lnTo>
                  <a:lnTo>
                    <a:pt x="20" y="93"/>
                  </a:lnTo>
                  <a:lnTo>
                    <a:pt x="18" y="88"/>
                  </a:lnTo>
                  <a:lnTo>
                    <a:pt x="1" y="22"/>
                  </a:lnTo>
                  <a:lnTo>
                    <a:pt x="1" y="22"/>
                  </a:lnTo>
                  <a:lnTo>
                    <a:pt x="0" y="16"/>
                  </a:lnTo>
                  <a:lnTo>
                    <a:pt x="2" y="9"/>
                  </a:lnTo>
                  <a:lnTo>
                    <a:pt x="8" y="4"/>
                  </a:lnTo>
                  <a:lnTo>
                    <a:pt x="13" y="0"/>
                  </a:lnTo>
                  <a:lnTo>
                    <a:pt x="13" y="0"/>
                  </a:lnTo>
                  <a:lnTo>
                    <a:pt x="20" y="0"/>
                  </a:lnTo>
                  <a:lnTo>
                    <a:pt x="27" y="3"/>
                  </a:lnTo>
                  <a:lnTo>
                    <a:pt x="32" y="7"/>
                  </a:lnTo>
                  <a:lnTo>
                    <a:pt x="36" y="13"/>
                  </a:lnTo>
                  <a:lnTo>
                    <a:pt x="52" y="78"/>
                  </a:lnTo>
                  <a:lnTo>
                    <a:pt x="52" y="78"/>
                  </a:lnTo>
                  <a:lnTo>
                    <a:pt x="53" y="86"/>
                  </a:lnTo>
                  <a:lnTo>
                    <a:pt x="51" y="92"/>
                  </a:lnTo>
                  <a:lnTo>
                    <a:pt x="46" y="97"/>
                  </a:lnTo>
                  <a:lnTo>
                    <a:pt x="39" y="100"/>
                  </a:lnTo>
                  <a:lnTo>
                    <a:pt x="39" y="100"/>
                  </a:lnTo>
                  <a:lnTo>
                    <a:pt x="36" y="101"/>
                  </a:lnTo>
                  <a:lnTo>
                    <a:pt x="36" y="10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2" name="Freeform 80"/>
            <p:cNvSpPr/>
            <p:nvPr/>
          </p:nvSpPr>
          <p:spPr bwMode="auto">
            <a:xfrm>
              <a:off x="3438526" y="6938456"/>
              <a:ext cx="107950" cy="107950"/>
            </a:xfrm>
            <a:custGeom>
              <a:avLst/>
              <a:gdLst>
                <a:gd name="T0" fmla="*/ 136 w 136"/>
                <a:gd name="T1" fmla="*/ 68 h 137"/>
                <a:gd name="T2" fmla="*/ 136 w 136"/>
                <a:gd name="T3" fmla="*/ 68 h 137"/>
                <a:gd name="T4" fmla="*/ 135 w 136"/>
                <a:gd name="T5" fmla="*/ 82 h 137"/>
                <a:gd name="T6" fmla="*/ 130 w 136"/>
                <a:gd name="T7" fmla="*/ 95 h 137"/>
                <a:gd name="T8" fmla="*/ 124 w 136"/>
                <a:gd name="T9" fmla="*/ 106 h 137"/>
                <a:gd name="T10" fmla="*/ 116 w 136"/>
                <a:gd name="T11" fmla="*/ 116 h 137"/>
                <a:gd name="T12" fmla="*/ 105 w 136"/>
                <a:gd name="T13" fmla="*/ 124 h 137"/>
                <a:gd name="T14" fmla="*/ 94 w 136"/>
                <a:gd name="T15" fmla="*/ 130 h 137"/>
                <a:gd name="T16" fmla="*/ 81 w 136"/>
                <a:gd name="T17" fmla="*/ 135 h 137"/>
                <a:gd name="T18" fmla="*/ 67 w 136"/>
                <a:gd name="T19" fmla="*/ 137 h 137"/>
                <a:gd name="T20" fmla="*/ 67 w 136"/>
                <a:gd name="T21" fmla="*/ 137 h 137"/>
                <a:gd name="T22" fmla="*/ 54 w 136"/>
                <a:gd name="T23" fmla="*/ 135 h 137"/>
                <a:gd name="T24" fmla="*/ 42 w 136"/>
                <a:gd name="T25" fmla="*/ 130 h 137"/>
                <a:gd name="T26" fmla="*/ 30 w 136"/>
                <a:gd name="T27" fmla="*/ 124 h 137"/>
                <a:gd name="T28" fmla="*/ 20 w 136"/>
                <a:gd name="T29" fmla="*/ 116 h 137"/>
                <a:gd name="T30" fmla="*/ 11 w 136"/>
                <a:gd name="T31" fmla="*/ 106 h 137"/>
                <a:gd name="T32" fmla="*/ 5 w 136"/>
                <a:gd name="T33" fmla="*/ 95 h 137"/>
                <a:gd name="T34" fmla="*/ 1 w 136"/>
                <a:gd name="T35" fmla="*/ 82 h 137"/>
                <a:gd name="T36" fmla="*/ 0 w 136"/>
                <a:gd name="T37" fmla="*/ 68 h 137"/>
                <a:gd name="T38" fmla="*/ 0 w 136"/>
                <a:gd name="T39" fmla="*/ 68 h 137"/>
                <a:gd name="T40" fmla="*/ 1 w 136"/>
                <a:gd name="T41" fmla="*/ 55 h 137"/>
                <a:gd name="T42" fmla="*/ 5 w 136"/>
                <a:gd name="T43" fmla="*/ 42 h 137"/>
                <a:gd name="T44" fmla="*/ 11 w 136"/>
                <a:gd name="T45" fmla="*/ 30 h 137"/>
                <a:gd name="T46" fmla="*/ 20 w 136"/>
                <a:gd name="T47" fmla="*/ 21 h 137"/>
                <a:gd name="T48" fmla="*/ 30 w 136"/>
                <a:gd name="T49" fmla="*/ 12 h 137"/>
                <a:gd name="T50" fmla="*/ 42 w 136"/>
                <a:gd name="T51" fmla="*/ 5 h 137"/>
                <a:gd name="T52" fmla="*/ 54 w 136"/>
                <a:gd name="T53" fmla="*/ 2 h 137"/>
                <a:gd name="T54" fmla="*/ 67 w 136"/>
                <a:gd name="T55" fmla="*/ 0 h 137"/>
                <a:gd name="T56" fmla="*/ 67 w 136"/>
                <a:gd name="T57" fmla="*/ 0 h 137"/>
                <a:gd name="T58" fmla="*/ 81 w 136"/>
                <a:gd name="T59" fmla="*/ 2 h 137"/>
                <a:gd name="T60" fmla="*/ 94 w 136"/>
                <a:gd name="T61" fmla="*/ 5 h 137"/>
                <a:gd name="T62" fmla="*/ 105 w 136"/>
                <a:gd name="T63" fmla="*/ 12 h 137"/>
                <a:gd name="T64" fmla="*/ 116 w 136"/>
                <a:gd name="T65" fmla="*/ 21 h 137"/>
                <a:gd name="T66" fmla="*/ 124 w 136"/>
                <a:gd name="T67" fmla="*/ 30 h 137"/>
                <a:gd name="T68" fmla="*/ 130 w 136"/>
                <a:gd name="T69" fmla="*/ 42 h 137"/>
                <a:gd name="T70" fmla="*/ 135 w 136"/>
                <a:gd name="T71" fmla="*/ 55 h 137"/>
                <a:gd name="T72" fmla="*/ 136 w 136"/>
                <a:gd name="T73" fmla="*/ 68 h 137"/>
                <a:gd name="T74" fmla="*/ 136 w 136"/>
                <a:gd name="T75" fmla="*/ 6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7">
                  <a:moveTo>
                    <a:pt x="136" y="68"/>
                  </a:moveTo>
                  <a:lnTo>
                    <a:pt x="136" y="68"/>
                  </a:lnTo>
                  <a:lnTo>
                    <a:pt x="135" y="82"/>
                  </a:lnTo>
                  <a:lnTo>
                    <a:pt x="130" y="95"/>
                  </a:lnTo>
                  <a:lnTo>
                    <a:pt x="124" y="106"/>
                  </a:lnTo>
                  <a:lnTo>
                    <a:pt x="116" y="116"/>
                  </a:lnTo>
                  <a:lnTo>
                    <a:pt x="105" y="124"/>
                  </a:lnTo>
                  <a:lnTo>
                    <a:pt x="94" y="130"/>
                  </a:lnTo>
                  <a:lnTo>
                    <a:pt x="81" y="135"/>
                  </a:lnTo>
                  <a:lnTo>
                    <a:pt x="67" y="137"/>
                  </a:lnTo>
                  <a:lnTo>
                    <a:pt x="67" y="137"/>
                  </a:lnTo>
                  <a:lnTo>
                    <a:pt x="54" y="135"/>
                  </a:lnTo>
                  <a:lnTo>
                    <a:pt x="42" y="130"/>
                  </a:lnTo>
                  <a:lnTo>
                    <a:pt x="30" y="124"/>
                  </a:lnTo>
                  <a:lnTo>
                    <a:pt x="20" y="116"/>
                  </a:lnTo>
                  <a:lnTo>
                    <a:pt x="11" y="106"/>
                  </a:lnTo>
                  <a:lnTo>
                    <a:pt x="5" y="95"/>
                  </a:lnTo>
                  <a:lnTo>
                    <a:pt x="1" y="82"/>
                  </a:lnTo>
                  <a:lnTo>
                    <a:pt x="0" y="68"/>
                  </a:lnTo>
                  <a:lnTo>
                    <a:pt x="0" y="68"/>
                  </a:lnTo>
                  <a:lnTo>
                    <a:pt x="1" y="55"/>
                  </a:lnTo>
                  <a:lnTo>
                    <a:pt x="5" y="42"/>
                  </a:lnTo>
                  <a:lnTo>
                    <a:pt x="11" y="30"/>
                  </a:lnTo>
                  <a:lnTo>
                    <a:pt x="20" y="21"/>
                  </a:lnTo>
                  <a:lnTo>
                    <a:pt x="30" y="12"/>
                  </a:lnTo>
                  <a:lnTo>
                    <a:pt x="42" y="5"/>
                  </a:lnTo>
                  <a:lnTo>
                    <a:pt x="54" y="2"/>
                  </a:lnTo>
                  <a:lnTo>
                    <a:pt x="67" y="0"/>
                  </a:lnTo>
                  <a:lnTo>
                    <a:pt x="67" y="0"/>
                  </a:lnTo>
                  <a:lnTo>
                    <a:pt x="81" y="2"/>
                  </a:lnTo>
                  <a:lnTo>
                    <a:pt x="94" y="5"/>
                  </a:lnTo>
                  <a:lnTo>
                    <a:pt x="105" y="12"/>
                  </a:lnTo>
                  <a:lnTo>
                    <a:pt x="116" y="21"/>
                  </a:lnTo>
                  <a:lnTo>
                    <a:pt x="124" y="30"/>
                  </a:lnTo>
                  <a:lnTo>
                    <a:pt x="130" y="42"/>
                  </a:lnTo>
                  <a:lnTo>
                    <a:pt x="135" y="55"/>
                  </a:lnTo>
                  <a:lnTo>
                    <a:pt x="136" y="68"/>
                  </a:lnTo>
                  <a:lnTo>
                    <a:pt x="136"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3" name="Freeform 81"/>
            <p:cNvSpPr>
              <a:spLocks noEditPoints="1"/>
            </p:cNvSpPr>
            <p:nvPr/>
          </p:nvSpPr>
          <p:spPr bwMode="auto">
            <a:xfrm>
              <a:off x="3424238" y="6924168"/>
              <a:ext cx="136525" cy="136525"/>
            </a:xfrm>
            <a:custGeom>
              <a:avLst/>
              <a:gdLst>
                <a:gd name="T0" fmla="*/ 85 w 172"/>
                <a:gd name="T1" fmla="*/ 172 h 172"/>
                <a:gd name="T2" fmla="*/ 69 w 172"/>
                <a:gd name="T3" fmla="*/ 169 h 172"/>
                <a:gd name="T4" fmla="*/ 52 w 172"/>
                <a:gd name="T5" fmla="*/ 164 h 172"/>
                <a:gd name="T6" fmla="*/ 38 w 172"/>
                <a:gd name="T7" fmla="*/ 156 h 172"/>
                <a:gd name="T8" fmla="*/ 25 w 172"/>
                <a:gd name="T9" fmla="*/ 146 h 172"/>
                <a:gd name="T10" fmla="*/ 15 w 172"/>
                <a:gd name="T11" fmla="*/ 133 h 172"/>
                <a:gd name="T12" fmla="*/ 6 w 172"/>
                <a:gd name="T13" fmla="*/ 118 h 172"/>
                <a:gd name="T14" fmla="*/ 1 w 172"/>
                <a:gd name="T15" fmla="*/ 103 h 172"/>
                <a:gd name="T16" fmla="*/ 0 w 172"/>
                <a:gd name="T17" fmla="*/ 85 h 172"/>
                <a:gd name="T18" fmla="*/ 0 w 172"/>
                <a:gd name="T19" fmla="*/ 76 h 172"/>
                <a:gd name="T20" fmla="*/ 4 w 172"/>
                <a:gd name="T21" fmla="*/ 59 h 172"/>
                <a:gd name="T22" fmla="*/ 10 w 172"/>
                <a:gd name="T23" fmla="*/ 44 h 172"/>
                <a:gd name="T24" fmla="*/ 19 w 172"/>
                <a:gd name="T25" fmla="*/ 31 h 172"/>
                <a:gd name="T26" fmla="*/ 32 w 172"/>
                <a:gd name="T27" fmla="*/ 19 h 172"/>
                <a:gd name="T28" fmla="*/ 44 w 172"/>
                <a:gd name="T29" fmla="*/ 10 h 172"/>
                <a:gd name="T30" fmla="*/ 60 w 172"/>
                <a:gd name="T31" fmla="*/ 3 h 172"/>
                <a:gd name="T32" fmla="*/ 76 w 172"/>
                <a:gd name="T33" fmla="*/ 0 h 172"/>
                <a:gd name="T34" fmla="*/ 85 w 172"/>
                <a:gd name="T35" fmla="*/ 0 h 172"/>
                <a:gd name="T36" fmla="*/ 103 w 172"/>
                <a:gd name="T37" fmla="*/ 1 h 172"/>
                <a:gd name="T38" fmla="*/ 120 w 172"/>
                <a:gd name="T39" fmla="*/ 6 h 172"/>
                <a:gd name="T40" fmla="*/ 134 w 172"/>
                <a:gd name="T41" fmla="*/ 15 h 172"/>
                <a:gd name="T42" fmla="*/ 146 w 172"/>
                <a:gd name="T43" fmla="*/ 25 h 172"/>
                <a:gd name="T44" fmla="*/ 156 w 172"/>
                <a:gd name="T45" fmla="*/ 38 h 172"/>
                <a:gd name="T46" fmla="*/ 164 w 172"/>
                <a:gd name="T47" fmla="*/ 52 h 172"/>
                <a:gd name="T48" fmla="*/ 169 w 172"/>
                <a:gd name="T49" fmla="*/ 68 h 172"/>
                <a:gd name="T50" fmla="*/ 172 w 172"/>
                <a:gd name="T51" fmla="*/ 85 h 172"/>
                <a:gd name="T52" fmla="*/ 171 w 172"/>
                <a:gd name="T53" fmla="*/ 94 h 172"/>
                <a:gd name="T54" fmla="*/ 168 w 172"/>
                <a:gd name="T55" fmla="*/ 110 h 172"/>
                <a:gd name="T56" fmla="*/ 160 w 172"/>
                <a:gd name="T57" fmla="*/ 126 h 172"/>
                <a:gd name="T58" fmla="*/ 151 w 172"/>
                <a:gd name="T59" fmla="*/ 140 h 172"/>
                <a:gd name="T60" fmla="*/ 140 w 172"/>
                <a:gd name="T61" fmla="*/ 151 h 172"/>
                <a:gd name="T62" fmla="*/ 126 w 172"/>
                <a:gd name="T63" fmla="*/ 160 h 172"/>
                <a:gd name="T64" fmla="*/ 111 w 172"/>
                <a:gd name="T65" fmla="*/ 168 h 172"/>
                <a:gd name="T66" fmla="*/ 94 w 172"/>
                <a:gd name="T67" fmla="*/ 170 h 172"/>
                <a:gd name="T68" fmla="*/ 85 w 172"/>
                <a:gd name="T69" fmla="*/ 172 h 172"/>
                <a:gd name="T70" fmla="*/ 85 w 172"/>
                <a:gd name="T71" fmla="*/ 35 h 172"/>
                <a:gd name="T72" fmla="*/ 66 w 172"/>
                <a:gd name="T73" fmla="*/ 39 h 172"/>
                <a:gd name="T74" fmla="*/ 51 w 172"/>
                <a:gd name="T75" fmla="*/ 50 h 172"/>
                <a:gd name="T76" fmla="*/ 39 w 172"/>
                <a:gd name="T77" fmla="*/ 66 h 172"/>
                <a:gd name="T78" fmla="*/ 35 w 172"/>
                <a:gd name="T79" fmla="*/ 85 h 172"/>
                <a:gd name="T80" fmla="*/ 37 w 172"/>
                <a:gd name="T81" fmla="*/ 95 h 172"/>
                <a:gd name="T82" fmla="*/ 44 w 172"/>
                <a:gd name="T83" fmla="*/ 113 h 172"/>
                <a:gd name="T84" fmla="*/ 57 w 172"/>
                <a:gd name="T85" fmla="*/ 127 h 172"/>
                <a:gd name="T86" fmla="*/ 75 w 172"/>
                <a:gd name="T87" fmla="*/ 135 h 172"/>
                <a:gd name="T88" fmla="*/ 85 w 172"/>
                <a:gd name="T89" fmla="*/ 136 h 172"/>
                <a:gd name="T90" fmla="*/ 106 w 172"/>
                <a:gd name="T91" fmla="*/ 131 h 172"/>
                <a:gd name="T92" fmla="*/ 121 w 172"/>
                <a:gd name="T93" fmla="*/ 121 h 172"/>
                <a:gd name="T94" fmla="*/ 132 w 172"/>
                <a:gd name="T95" fmla="*/ 105 h 172"/>
                <a:gd name="T96" fmla="*/ 136 w 172"/>
                <a:gd name="T97" fmla="*/ 85 h 172"/>
                <a:gd name="T98" fmla="*/ 135 w 172"/>
                <a:gd name="T99" fmla="*/ 75 h 172"/>
                <a:gd name="T100" fmla="*/ 127 w 172"/>
                <a:gd name="T101" fmla="*/ 57 h 172"/>
                <a:gd name="T102" fmla="*/ 113 w 172"/>
                <a:gd name="T103" fmla="*/ 44 h 172"/>
                <a:gd name="T104" fmla="*/ 95 w 172"/>
                <a:gd name="T105" fmla="*/ 36 h 172"/>
                <a:gd name="T106" fmla="*/ 85 w 172"/>
                <a:gd name="T107" fmla="*/ 3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2" h="172">
                  <a:moveTo>
                    <a:pt x="85" y="172"/>
                  </a:moveTo>
                  <a:lnTo>
                    <a:pt x="85" y="172"/>
                  </a:lnTo>
                  <a:lnTo>
                    <a:pt x="76" y="170"/>
                  </a:lnTo>
                  <a:lnTo>
                    <a:pt x="69" y="169"/>
                  </a:lnTo>
                  <a:lnTo>
                    <a:pt x="60" y="168"/>
                  </a:lnTo>
                  <a:lnTo>
                    <a:pt x="52" y="164"/>
                  </a:lnTo>
                  <a:lnTo>
                    <a:pt x="44" y="160"/>
                  </a:lnTo>
                  <a:lnTo>
                    <a:pt x="38" y="156"/>
                  </a:lnTo>
                  <a:lnTo>
                    <a:pt x="32" y="151"/>
                  </a:lnTo>
                  <a:lnTo>
                    <a:pt x="25" y="146"/>
                  </a:lnTo>
                  <a:lnTo>
                    <a:pt x="19" y="140"/>
                  </a:lnTo>
                  <a:lnTo>
                    <a:pt x="15" y="133"/>
                  </a:lnTo>
                  <a:lnTo>
                    <a:pt x="10" y="126"/>
                  </a:lnTo>
                  <a:lnTo>
                    <a:pt x="6" y="118"/>
                  </a:lnTo>
                  <a:lnTo>
                    <a:pt x="4" y="110"/>
                  </a:lnTo>
                  <a:lnTo>
                    <a:pt x="1" y="103"/>
                  </a:lnTo>
                  <a:lnTo>
                    <a:pt x="0" y="94"/>
                  </a:lnTo>
                  <a:lnTo>
                    <a:pt x="0" y="85"/>
                  </a:lnTo>
                  <a:lnTo>
                    <a:pt x="0" y="85"/>
                  </a:lnTo>
                  <a:lnTo>
                    <a:pt x="0" y="76"/>
                  </a:lnTo>
                  <a:lnTo>
                    <a:pt x="1" y="68"/>
                  </a:lnTo>
                  <a:lnTo>
                    <a:pt x="4" y="59"/>
                  </a:lnTo>
                  <a:lnTo>
                    <a:pt x="6" y="52"/>
                  </a:lnTo>
                  <a:lnTo>
                    <a:pt x="10" y="44"/>
                  </a:lnTo>
                  <a:lnTo>
                    <a:pt x="15" y="38"/>
                  </a:lnTo>
                  <a:lnTo>
                    <a:pt x="19" y="31"/>
                  </a:lnTo>
                  <a:lnTo>
                    <a:pt x="25" y="25"/>
                  </a:lnTo>
                  <a:lnTo>
                    <a:pt x="32" y="19"/>
                  </a:lnTo>
                  <a:lnTo>
                    <a:pt x="38" y="15"/>
                  </a:lnTo>
                  <a:lnTo>
                    <a:pt x="44" y="10"/>
                  </a:lnTo>
                  <a:lnTo>
                    <a:pt x="52" y="6"/>
                  </a:lnTo>
                  <a:lnTo>
                    <a:pt x="60" y="3"/>
                  </a:lnTo>
                  <a:lnTo>
                    <a:pt x="69" y="1"/>
                  </a:lnTo>
                  <a:lnTo>
                    <a:pt x="76" y="0"/>
                  </a:lnTo>
                  <a:lnTo>
                    <a:pt x="85" y="0"/>
                  </a:lnTo>
                  <a:lnTo>
                    <a:pt x="85" y="0"/>
                  </a:lnTo>
                  <a:lnTo>
                    <a:pt x="94" y="0"/>
                  </a:lnTo>
                  <a:lnTo>
                    <a:pt x="103" y="1"/>
                  </a:lnTo>
                  <a:lnTo>
                    <a:pt x="111" y="3"/>
                  </a:lnTo>
                  <a:lnTo>
                    <a:pt x="120" y="6"/>
                  </a:lnTo>
                  <a:lnTo>
                    <a:pt x="126" y="10"/>
                  </a:lnTo>
                  <a:lnTo>
                    <a:pt x="134" y="15"/>
                  </a:lnTo>
                  <a:lnTo>
                    <a:pt x="140" y="19"/>
                  </a:lnTo>
                  <a:lnTo>
                    <a:pt x="146" y="25"/>
                  </a:lnTo>
                  <a:lnTo>
                    <a:pt x="151" y="31"/>
                  </a:lnTo>
                  <a:lnTo>
                    <a:pt x="156" y="38"/>
                  </a:lnTo>
                  <a:lnTo>
                    <a:pt x="160" y="44"/>
                  </a:lnTo>
                  <a:lnTo>
                    <a:pt x="164" y="52"/>
                  </a:lnTo>
                  <a:lnTo>
                    <a:pt x="168" y="59"/>
                  </a:lnTo>
                  <a:lnTo>
                    <a:pt x="169" y="68"/>
                  </a:lnTo>
                  <a:lnTo>
                    <a:pt x="171" y="76"/>
                  </a:lnTo>
                  <a:lnTo>
                    <a:pt x="172" y="85"/>
                  </a:lnTo>
                  <a:lnTo>
                    <a:pt x="172" y="85"/>
                  </a:lnTo>
                  <a:lnTo>
                    <a:pt x="171" y="94"/>
                  </a:lnTo>
                  <a:lnTo>
                    <a:pt x="169" y="103"/>
                  </a:lnTo>
                  <a:lnTo>
                    <a:pt x="168" y="110"/>
                  </a:lnTo>
                  <a:lnTo>
                    <a:pt x="164" y="118"/>
                  </a:lnTo>
                  <a:lnTo>
                    <a:pt x="160" y="126"/>
                  </a:lnTo>
                  <a:lnTo>
                    <a:pt x="156" y="133"/>
                  </a:lnTo>
                  <a:lnTo>
                    <a:pt x="151" y="140"/>
                  </a:lnTo>
                  <a:lnTo>
                    <a:pt x="146" y="146"/>
                  </a:lnTo>
                  <a:lnTo>
                    <a:pt x="140" y="151"/>
                  </a:lnTo>
                  <a:lnTo>
                    <a:pt x="134" y="156"/>
                  </a:lnTo>
                  <a:lnTo>
                    <a:pt x="126" y="160"/>
                  </a:lnTo>
                  <a:lnTo>
                    <a:pt x="120" y="164"/>
                  </a:lnTo>
                  <a:lnTo>
                    <a:pt x="111" y="168"/>
                  </a:lnTo>
                  <a:lnTo>
                    <a:pt x="103" y="169"/>
                  </a:lnTo>
                  <a:lnTo>
                    <a:pt x="94" y="170"/>
                  </a:lnTo>
                  <a:lnTo>
                    <a:pt x="85" y="172"/>
                  </a:lnTo>
                  <a:lnTo>
                    <a:pt x="85" y="172"/>
                  </a:lnTo>
                  <a:close/>
                  <a:moveTo>
                    <a:pt x="85" y="35"/>
                  </a:moveTo>
                  <a:lnTo>
                    <a:pt x="85" y="35"/>
                  </a:lnTo>
                  <a:lnTo>
                    <a:pt x="75" y="36"/>
                  </a:lnTo>
                  <a:lnTo>
                    <a:pt x="66" y="39"/>
                  </a:lnTo>
                  <a:lnTo>
                    <a:pt x="57" y="44"/>
                  </a:lnTo>
                  <a:lnTo>
                    <a:pt x="51" y="50"/>
                  </a:lnTo>
                  <a:lnTo>
                    <a:pt x="44" y="57"/>
                  </a:lnTo>
                  <a:lnTo>
                    <a:pt x="39" y="66"/>
                  </a:lnTo>
                  <a:lnTo>
                    <a:pt x="37" y="75"/>
                  </a:lnTo>
                  <a:lnTo>
                    <a:pt x="35" y="85"/>
                  </a:lnTo>
                  <a:lnTo>
                    <a:pt x="35" y="85"/>
                  </a:lnTo>
                  <a:lnTo>
                    <a:pt x="37" y="95"/>
                  </a:lnTo>
                  <a:lnTo>
                    <a:pt x="39" y="105"/>
                  </a:lnTo>
                  <a:lnTo>
                    <a:pt x="44" y="113"/>
                  </a:lnTo>
                  <a:lnTo>
                    <a:pt x="51" y="121"/>
                  </a:lnTo>
                  <a:lnTo>
                    <a:pt x="57" y="127"/>
                  </a:lnTo>
                  <a:lnTo>
                    <a:pt x="66" y="131"/>
                  </a:lnTo>
                  <a:lnTo>
                    <a:pt x="75" y="135"/>
                  </a:lnTo>
                  <a:lnTo>
                    <a:pt x="85" y="136"/>
                  </a:lnTo>
                  <a:lnTo>
                    <a:pt x="85" y="136"/>
                  </a:lnTo>
                  <a:lnTo>
                    <a:pt x="95" y="135"/>
                  </a:lnTo>
                  <a:lnTo>
                    <a:pt x="106" y="131"/>
                  </a:lnTo>
                  <a:lnTo>
                    <a:pt x="113" y="127"/>
                  </a:lnTo>
                  <a:lnTo>
                    <a:pt x="121" y="121"/>
                  </a:lnTo>
                  <a:lnTo>
                    <a:pt x="127" y="113"/>
                  </a:lnTo>
                  <a:lnTo>
                    <a:pt x="132" y="105"/>
                  </a:lnTo>
                  <a:lnTo>
                    <a:pt x="135" y="95"/>
                  </a:lnTo>
                  <a:lnTo>
                    <a:pt x="136" y="85"/>
                  </a:lnTo>
                  <a:lnTo>
                    <a:pt x="136" y="85"/>
                  </a:lnTo>
                  <a:lnTo>
                    <a:pt x="135" y="75"/>
                  </a:lnTo>
                  <a:lnTo>
                    <a:pt x="132" y="66"/>
                  </a:lnTo>
                  <a:lnTo>
                    <a:pt x="127" y="57"/>
                  </a:lnTo>
                  <a:lnTo>
                    <a:pt x="121" y="50"/>
                  </a:lnTo>
                  <a:lnTo>
                    <a:pt x="113" y="44"/>
                  </a:lnTo>
                  <a:lnTo>
                    <a:pt x="106" y="39"/>
                  </a:lnTo>
                  <a:lnTo>
                    <a:pt x="95" y="36"/>
                  </a:lnTo>
                  <a:lnTo>
                    <a:pt x="85" y="35"/>
                  </a:lnTo>
                  <a:lnTo>
                    <a:pt x="85" y="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84" name="speed"/>
          <p:cNvSpPr txBox="1">
            <a:spLocks noChangeArrowheads="1"/>
          </p:cNvSpPr>
          <p:nvPr/>
        </p:nvSpPr>
        <p:spPr bwMode="auto">
          <a:xfrm>
            <a:off x="5988349" y="4289087"/>
            <a:ext cx="858805" cy="1384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000" b="1" dirty="0">
                <a:latin typeface="Calibri" panose="020F0502020204030204" pitchFamily="34" charset="0"/>
                <a:ea typeface="Tahoma" panose="020B0604030504040204" pitchFamily="34" charset="0"/>
                <a:cs typeface="Tahoma" panose="020B0604030504040204" pitchFamily="34" charset="0"/>
              </a:rPr>
              <a:t>Stylish Design</a:t>
            </a:r>
          </a:p>
        </p:txBody>
      </p:sp>
      <p:grpSp>
        <p:nvGrpSpPr>
          <p:cNvPr id="85" name="그룹 84"/>
          <p:cNvGrpSpPr/>
          <p:nvPr/>
        </p:nvGrpSpPr>
        <p:grpSpPr>
          <a:xfrm>
            <a:off x="6284617" y="3970017"/>
            <a:ext cx="266268" cy="266953"/>
            <a:chOff x="8147051" y="5776913"/>
            <a:chExt cx="617538" cy="619125"/>
          </a:xfrm>
        </p:grpSpPr>
        <p:sp>
          <p:nvSpPr>
            <p:cNvPr id="86" name="Rectangle 179"/>
            <p:cNvSpPr>
              <a:spLocks noChangeArrowheads="1"/>
            </p:cNvSpPr>
            <p:nvPr/>
          </p:nvSpPr>
          <p:spPr bwMode="auto">
            <a:xfrm>
              <a:off x="8161338" y="6086476"/>
              <a:ext cx="295275" cy="29527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7" name="Freeform 180"/>
            <p:cNvSpPr>
              <a:spLocks noEditPoints="1"/>
            </p:cNvSpPr>
            <p:nvPr/>
          </p:nvSpPr>
          <p:spPr bwMode="auto">
            <a:xfrm>
              <a:off x="8147051" y="6072188"/>
              <a:ext cx="323850" cy="323850"/>
            </a:xfrm>
            <a:custGeom>
              <a:avLst/>
              <a:gdLst>
                <a:gd name="T0" fmla="*/ 388 w 406"/>
                <a:gd name="T1" fmla="*/ 408 h 408"/>
                <a:gd name="T2" fmla="*/ 17 w 406"/>
                <a:gd name="T3" fmla="*/ 408 h 408"/>
                <a:gd name="T4" fmla="*/ 17 w 406"/>
                <a:gd name="T5" fmla="*/ 408 h 408"/>
                <a:gd name="T6" fmla="*/ 10 w 406"/>
                <a:gd name="T7" fmla="*/ 406 h 408"/>
                <a:gd name="T8" fmla="*/ 5 w 406"/>
                <a:gd name="T9" fmla="*/ 403 h 408"/>
                <a:gd name="T10" fmla="*/ 1 w 406"/>
                <a:gd name="T11" fmla="*/ 396 h 408"/>
                <a:gd name="T12" fmla="*/ 0 w 406"/>
                <a:gd name="T13" fmla="*/ 390 h 408"/>
                <a:gd name="T14" fmla="*/ 0 w 406"/>
                <a:gd name="T15" fmla="*/ 18 h 408"/>
                <a:gd name="T16" fmla="*/ 0 w 406"/>
                <a:gd name="T17" fmla="*/ 18 h 408"/>
                <a:gd name="T18" fmla="*/ 1 w 406"/>
                <a:gd name="T19" fmla="*/ 11 h 408"/>
                <a:gd name="T20" fmla="*/ 5 w 406"/>
                <a:gd name="T21" fmla="*/ 6 h 408"/>
                <a:gd name="T22" fmla="*/ 10 w 406"/>
                <a:gd name="T23" fmla="*/ 2 h 408"/>
                <a:gd name="T24" fmla="*/ 17 w 406"/>
                <a:gd name="T25" fmla="*/ 0 h 408"/>
                <a:gd name="T26" fmla="*/ 388 w 406"/>
                <a:gd name="T27" fmla="*/ 0 h 408"/>
                <a:gd name="T28" fmla="*/ 388 w 406"/>
                <a:gd name="T29" fmla="*/ 0 h 408"/>
                <a:gd name="T30" fmla="*/ 395 w 406"/>
                <a:gd name="T31" fmla="*/ 2 h 408"/>
                <a:gd name="T32" fmla="*/ 401 w 406"/>
                <a:gd name="T33" fmla="*/ 6 h 408"/>
                <a:gd name="T34" fmla="*/ 405 w 406"/>
                <a:gd name="T35" fmla="*/ 11 h 408"/>
                <a:gd name="T36" fmla="*/ 406 w 406"/>
                <a:gd name="T37" fmla="*/ 18 h 408"/>
                <a:gd name="T38" fmla="*/ 406 w 406"/>
                <a:gd name="T39" fmla="*/ 390 h 408"/>
                <a:gd name="T40" fmla="*/ 406 w 406"/>
                <a:gd name="T41" fmla="*/ 390 h 408"/>
                <a:gd name="T42" fmla="*/ 405 w 406"/>
                <a:gd name="T43" fmla="*/ 396 h 408"/>
                <a:gd name="T44" fmla="*/ 401 w 406"/>
                <a:gd name="T45" fmla="*/ 403 h 408"/>
                <a:gd name="T46" fmla="*/ 395 w 406"/>
                <a:gd name="T47" fmla="*/ 406 h 408"/>
                <a:gd name="T48" fmla="*/ 388 w 406"/>
                <a:gd name="T49" fmla="*/ 408 h 408"/>
                <a:gd name="T50" fmla="*/ 388 w 406"/>
                <a:gd name="T51" fmla="*/ 408 h 408"/>
                <a:gd name="T52" fmla="*/ 35 w 406"/>
                <a:gd name="T53" fmla="*/ 372 h 408"/>
                <a:gd name="T54" fmla="*/ 370 w 406"/>
                <a:gd name="T55" fmla="*/ 372 h 408"/>
                <a:gd name="T56" fmla="*/ 370 w 406"/>
                <a:gd name="T57" fmla="*/ 35 h 408"/>
                <a:gd name="T58" fmla="*/ 35 w 406"/>
                <a:gd name="T59" fmla="*/ 35 h 408"/>
                <a:gd name="T60" fmla="*/ 35 w 406"/>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6" h="408">
                  <a:moveTo>
                    <a:pt x="388" y="408"/>
                  </a:moveTo>
                  <a:lnTo>
                    <a:pt x="17" y="408"/>
                  </a:lnTo>
                  <a:lnTo>
                    <a:pt x="17" y="408"/>
                  </a:lnTo>
                  <a:lnTo>
                    <a:pt x="10" y="406"/>
                  </a:lnTo>
                  <a:lnTo>
                    <a:pt x="5" y="403"/>
                  </a:lnTo>
                  <a:lnTo>
                    <a:pt x="1" y="396"/>
                  </a:lnTo>
                  <a:lnTo>
                    <a:pt x="0" y="390"/>
                  </a:lnTo>
                  <a:lnTo>
                    <a:pt x="0" y="18"/>
                  </a:lnTo>
                  <a:lnTo>
                    <a:pt x="0" y="18"/>
                  </a:lnTo>
                  <a:lnTo>
                    <a:pt x="1" y="11"/>
                  </a:lnTo>
                  <a:lnTo>
                    <a:pt x="5" y="6"/>
                  </a:lnTo>
                  <a:lnTo>
                    <a:pt x="10" y="2"/>
                  </a:lnTo>
                  <a:lnTo>
                    <a:pt x="17" y="0"/>
                  </a:lnTo>
                  <a:lnTo>
                    <a:pt x="388" y="0"/>
                  </a:lnTo>
                  <a:lnTo>
                    <a:pt x="388" y="0"/>
                  </a:lnTo>
                  <a:lnTo>
                    <a:pt x="395" y="2"/>
                  </a:lnTo>
                  <a:lnTo>
                    <a:pt x="401" y="6"/>
                  </a:lnTo>
                  <a:lnTo>
                    <a:pt x="405" y="11"/>
                  </a:lnTo>
                  <a:lnTo>
                    <a:pt x="406" y="18"/>
                  </a:lnTo>
                  <a:lnTo>
                    <a:pt x="406" y="390"/>
                  </a:lnTo>
                  <a:lnTo>
                    <a:pt x="406" y="390"/>
                  </a:lnTo>
                  <a:lnTo>
                    <a:pt x="405" y="396"/>
                  </a:lnTo>
                  <a:lnTo>
                    <a:pt x="401" y="403"/>
                  </a:lnTo>
                  <a:lnTo>
                    <a:pt x="395" y="406"/>
                  </a:lnTo>
                  <a:lnTo>
                    <a:pt x="388" y="408"/>
                  </a:lnTo>
                  <a:lnTo>
                    <a:pt x="388" y="408"/>
                  </a:lnTo>
                  <a:close/>
                  <a:moveTo>
                    <a:pt x="35" y="372"/>
                  </a:moveTo>
                  <a:lnTo>
                    <a:pt x="370" y="372"/>
                  </a:lnTo>
                  <a:lnTo>
                    <a:pt x="370" y="35"/>
                  </a:lnTo>
                  <a:lnTo>
                    <a:pt x="35" y="35"/>
                  </a:lnTo>
                  <a:lnTo>
                    <a:pt x="35"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8" name="Freeform 181"/>
            <p:cNvSpPr>
              <a:spLocks noEditPoints="1"/>
            </p:cNvSpPr>
            <p:nvPr/>
          </p:nvSpPr>
          <p:spPr bwMode="auto">
            <a:xfrm>
              <a:off x="8250238" y="6153151"/>
              <a:ext cx="128588" cy="160338"/>
            </a:xfrm>
            <a:custGeom>
              <a:avLst/>
              <a:gdLst>
                <a:gd name="T0" fmla="*/ 162 w 162"/>
                <a:gd name="T1" fmla="*/ 140 h 202"/>
                <a:gd name="T2" fmla="*/ 158 w 162"/>
                <a:gd name="T3" fmla="*/ 160 h 202"/>
                <a:gd name="T4" fmla="*/ 156 w 162"/>
                <a:gd name="T5" fmla="*/ 167 h 202"/>
                <a:gd name="T6" fmla="*/ 140 w 162"/>
                <a:gd name="T7" fmla="*/ 186 h 202"/>
                <a:gd name="T8" fmla="*/ 129 w 162"/>
                <a:gd name="T9" fmla="*/ 193 h 202"/>
                <a:gd name="T10" fmla="*/ 116 w 162"/>
                <a:gd name="T11" fmla="*/ 199 h 202"/>
                <a:gd name="T12" fmla="*/ 81 w 162"/>
                <a:gd name="T13" fmla="*/ 202 h 202"/>
                <a:gd name="T14" fmla="*/ 0 w 162"/>
                <a:gd name="T15" fmla="*/ 0 h 202"/>
                <a:gd name="T16" fmla="*/ 72 w 162"/>
                <a:gd name="T17" fmla="*/ 0 h 202"/>
                <a:gd name="T18" fmla="*/ 105 w 162"/>
                <a:gd name="T19" fmla="*/ 1 h 202"/>
                <a:gd name="T20" fmla="*/ 116 w 162"/>
                <a:gd name="T21" fmla="*/ 4 h 202"/>
                <a:gd name="T22" fmla="*/ 126 w 162"/>
                <a:gd name="T23" fmla="*/ 9 h 202"/>
                <a:gd name="T24" fmla="*/ 137 w 162"/>
                <a:gd name="T25" fmla="*/ 15 h 202"/>
                <a:gd name="T26" fmla="*/ 143 w 162"/>
                <a:gd name="T27" fmla="*/ 24 h 202"/>
                <a:gd name="T28" fmla="*/ 147 w 162"/>
                <a:gd name="T29" fmla="*/ 35 h 202"/>
                <a:gd name="T30" fmla="*/ 148 w 162"/>
                <a:gd name="T31" fmla="*/ 47 h 202"/>
                <a:gd name="T32" fmla="*/ 147 w 162"/>
                <a:gd name="T33" fmla="*/ 61 h 202"/>
                <a:gd name="T34" fmla="*/ 140 w 162"/>
                <a:gd name="T35" fmla="*/ 74 h 202"/>
                <a:gd name="T36" fmla="*/ 137 w 162"/>
                <a:gd name="T37" fmla="*/ 79 h 202"/>
                <a:gd name="T38" fmla="*/ 126 w 162"/>
                <a:gd name="T39" fmla="*/ 88 h 202"/>
                <a:gd name="T40" fmla="*/ 120 w 162"/>
                <a:gd name="T41" fmla="*/ 91 h 202"/>
                <a:gd name="T42" fmla="*/ 129 w 162"/>
                <a:gd name="T43" fmla="*/ 94 h 202"/>
                <a:gd name="T44" fmla="*/ 144 w 162"/>
                <a:gd name="T45" fmla="*/ 102 h 202"/>
                <a:gd name="T46" fmla="*/ 151 w 162"/>
                <a:gd name="T47" fmla="*/ 107 h 202"/>
                <a:gd name="T48" fmla="*/ 160 w 162"/>
                <a:gd name="T49" fmla="*/ 122 h 202"/>
                <a:gd name="T50" fmla="*/ 162 w 162"/>
                <a:gd name="T51" fmla="*/ 140 h 202"/>
                <a:gd name="T52" fmla="*/ 97 w 162"/>
                <a:gd name="T53" fmla="*/ 57 h 202"/>
                <a:gd name="T54" fmla="*/ 96 w 162"/>
                <a:gd name="T55" fmla="*/ 52 h 202"/>
                <a:gd name="T56" fmla="*/ 95 w 162"/>
                <a:gd name="T57" fmla="*/ 47 h 202"/>
                <a:gd name="T58" fmla="*/ 87 w 162"/>
                <a:gd name="T59" fmla="*/ 39 h 202"/>
                <a:gd name="T60" fmla="*/ 81 w 162"/>
                <a:gd name="T61" fmla="*/ 38 h 202"/>
                <a:gd name="T62" fmla="*/ 74 w 162"/>
                <a:gd name="T63" fmla="*/ 37 h 202"/>
                <a:gd name="T64" fmla="*/ 50 w 162"/>
                <a:gd name="T65" fmla="*/ 37 h 202"/>
                <a:gd name="T66" fmla="*/ 56 w 162"/>
                <a:gd name="T67" fmla="*/ 80 h 202"/>
                <a:gd name="T68" fmla="*/ 75 w 162"/>
                <a:gd name="T69" fmla="*/ 80 h 202"/>
                <a:gd name="T70" fmla="*/ 81 w 162"/>
                <a:gd name="T71" fmla="*/ 79 h 202"/>
                <a:gd name="T72" fmla="*/ 86 w 162"/>
                <a:gd name="T73" fmla="*/ 76 h 202"/>
                <a:gd name="T74" fmla="*/ 95 w 162"/>
                <a:gd name="T75" fmla="*/ 69 h 202"/>
                <a:gd name="T76" fmla="*/ 96 w 162"/>
                <a:gd name="T77" fmla="*/ 63 h 202"/>
                <a:gd name="T78" fmla="*/ 97 w 162"/>
                <a:gd name="T79" fmla="*/ 57 h 202"/>
                <a:gd name="T80" fmla="*/ 110 w 162"/>
                <a:gd name="T81" fmla="*/ 139 h 202"/>
                <a:gd name="T82" fmla="*/ 106 w 162"/>
                <a:gd name="T83" fmla="*/ 125 h 202"/>
                <a:gd name="T84" fmla="*/ 101 w 162"/>
                <a:gd name="T85" fmla="*/ 120 h 202"/>
                <a:gd name="T86" fmla="*/ 95 w 162"/>
                <a:gd name="T87" fmla="*/ 117 h 202"/>
                <a:gd name="T88" fmla="*/ 82 w 162"/>
                <a:gd name="T89" fmla="*/ 114 h 202"/>
                <a:gd name="T90" fmla="*/ 60 w 162"/>
                <a:gd name="T91" fmla="*/ 114 h 202"/>
                <a:gd name="T92" fmla="*/ 50 w 162"/>
                <a:gd name="T93" fmla="*/ 165 h 202"/>
                <a:gd name="T94" fmla="*/ 54 w 162"/>
                <a:gd name="T95" fmla="*/ 165 h 202"/>
                <a:gd name="T96" fmla="*/ 81 w 162"/>
                <a:gd name="T97" fmla="*/ 164 h 202"/>
                <a:gd name="T98" fmla="*/ 96 w 162"/>
                <a:gd name="T99" fmla="*/ 162 h 202"/>
                <a:gd name="T100" fmla="*/ 102 w 162"/>
                <a:gd name="T101" fmla="*/ 158 h 202"/>
                <a:gd name="T102" fmla="*/ 106 w 162"/>
                <a:gd name="T103" fmla="*/ 153 h 202"/>
                <a:gd name="T104" fmla="*/ 110 w 162"/>
                <a:gd name="T105" fmla="*/ 13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202">
                  <a:moveTo>
                    <a:pt x="162" y="140"/>
                  </a:moveTo>
                  <a:lnTo>
                    <a:pt x="162" y="140"/>
                  </a:lnTo>
                  <a:lnTo>
                    <a:pt x="161" y="154"/>
                  </a:lnTo>
                  <a:lnTo>
                    <a:pt x="158" y="160"/>
                  </a:lnTo>
                  <a:lnTo>
                    <a:pt x="156" y="167"/>
                  </a:lnTo>
                  <a:lnTo>
                    <a:pt x="156" y="167"/>
                  </a:lnTo>
                  <a:lnTo>
                    <a:pt x="149" y="177"/>
                  </a:lnTo>
                  <a:lnTo>
                    <a:pt x="140" y="186"/>
                  </a:lnTo>
                  <a:lnTo>
                    <a:pt x="140" y="186"/>
                  </a:lnTo>
                  <a:lnTo>
                    <a:pt x="129" y="193"/>
                  </a:lnTo>
                  <a:lnTo>
                    <a:pt x="116" y="199"/>
                  </a:lnTo>
                  <a:lnTo>
                    <a:pt x="116" y="199"/>
                  </a:lnTo>
                  <a:lnTo>
                    <a:pt x="100" y="201"/>
                  </a:lnTo>
                  <a:lnTo>
                    <a:pt x="81" y="202"/>
                  </a:lnTo>
                  <a:lnTo>
                    <a:pt x="0" y="202"/>
                  </a:lnTo>
                  <a:lnTo>
                    <a:pt x="0" y="0"/>
                  </a:lnTo>
                  <a:lnTo>
                    <a:pt x="72" y="0"/>
                  </a:lnTo>
                  <a:lnTo>
                    <a:pt x="72" y="0"/>
                  </a:lnTo>
                  <a:lnTo>
                    <a:pt x="91" y="0"/>
                  </a:lnTo>
                  <a:lnTo>
                    <a:pt x="105" y="1"/>
                  </a:lnTo>
                  <a:lnTo>
                    <a:pt x="105" y="1"/>
                  </a:lnTo>
                  <a:lnTo>
                    <a:pt x="116" y="4"/>
                  </a:lnTo>
                  <a:lnTo>
                    <a:pt x="126" y="9"/>
                  </a:lnTo>
                  <a:lnTo>
                    <a:pt x="126" y="9"/>
                  </a:lnTo>
                  <a:lnTo>
                    <a:pt x="132" y="11"/>
                  </a:lnTo>
                  <a:lnTo>
                    <a:pt x="137" y="15"/>
                  </a:lnTo>
                  <a:lnTo>
                    <a:pt x="140" y="20"/>
                  </a:lnTo>
                  <a:lnTo>
                    <a:pt x="143" y="24"/>
                  </a:lnTo>
                  <a:lnTo>
                    <a:pt x="143" y="24"/>
                  </a:lnTo>
                  <a:lnTo>
                    <a:pt x="147" y="35"/>
                  </a:lnTo>
                  <a:lnTo>
                    <a:pt x="148" y="47"/>
                  </a:lnTo>
                  <a:lnTo>
                    <a:pt x="148" y="47"/>
                  </a:lnTo>
                  <a:lnTo>
                    <a:pt x="148" y="55"/>
                  </a:lnTo>
                  <a:lnTo>
                    <a:pt x="147" y="61"/>
                  </a:lnTo>
                  <a:lnTo>
                    <a:pt x="144" y="67"/>
                  </a:lnTo>
                  <a:lnTo>
                    <a:pt x="140" y="74"/>
                  </a:lnTo>
                  <a:lnTo>
                    <a:pt x="140" y="74"/>
                  </a:lnTo>
                  <a:lnTo>
                    <a:pt x="137" y="79"/>
                  </a:lnTo>
                  <a:lnTo>
                    <a:pt x="132" y="83"/>
                  </a:lnTo>
                  <a:lnTo>
                    <a:pt x="126" y="88"/>
                  </a:lnTo>
                  <a:lnTo>
                    <a:pt x="120" y="90"/>
                  </a:lnTo>
                  <a:lnTo>
                    <a:pt x="120" y="91"/>
                  </a:lnTo>
                  <a:lnTo>
                    <a:pt x="120" y="91"/>
                  </a:lnTo>
                  <a:lnTo>
                    <a:pt x="129" y="94"/>
                  </a:lnTo>
                  <a:lnTo>
                    <a:pt x="138" y="98"/>
                  </a:lnTo>
                  <a:lnTo>
                    <a:pt x="144" y="102"/>
                  </a:lnTo>
                  <a:lnTo>
                    <a:pt x="151" y="107"/>
                  </a:lnTo>
                  <a:lnTo>
                    <a:pt x="151" y="107"/>
                  </a:lnTo>
                  <a:lnTo>
                    <a:pt x="156" y="114"/>
                  </a:lnTo>
                  <a:lnTo>
                    <a:pt x="160" y="122"/>
                  </a:lnTo>
                  <a:lnTo>
                    <a:pt x="161" y="130"/>
                  </a:lnTo>
                  <a:lnTo>
                    <a:pt x="162" y="140"/>
                  </a:lnTo>
                  <a:lnTo>
                    <a:pt x="162" y="140"/>
                  </a:lnTo>
                  <a:close/>
                  <a:moveTo>
                    <a:pt x="97" y="57"/>
                  </a:moveTo>
                  <a:lnTo>
                    <a:pt x="97" y="57"/>
                  </a:lnTo>
                  <a:lnTo>
                    <a:pt x="96" y="52"/>
                  </a:lnTo>
                  <a:lnTo>
                    <a:pt x="95" y="47"/>
                  </a:lnTo>
                  <a:lnTo>
                    <a:pt x="95" y="47"/>
                  </a:lnTo>
                  <a:lnTo>
                    <a:pt x="91" y="43"/>
                  </a:lnTo>
                  <a:lnTo>
                    <a:pt x="87" y="39"/>
                  </a:lnTo>
                  <a:lnTo>
                    <a:pt x="87" y="39"/>
                  </a:lnTo>
                  <a:lnTo>
                    <a:pt x="81" y="38"/>
                  </a:lnTo>
                  <a:lnTo>
                    <a:pt x="74" y="37"/>
                  </a:lnTo>
                  <a:lnTo>
                    <a:pt x="74" y="37"/>
                  </a:lnTo>
                  <a:lnTo>
                    <a:pt x="54" y="37"/>
                  </a:lnTo>
                  <a:lnTo>
                    <a:pt x="50" y="37"/>
                  </a:lnTo>
                  <a:lnTo>
                    <a:pt x="50" y="80"/>
                  </a:lnTo>
                  <a:lnTo>
                    <a:pt x="56" y="80"/>
                  </a:lnTo>
                  <a:lnTo>
                    <a:pt x="56" y="80"/>
                  </a:lnTo>
                  <a:lnTo>
                    <a:pt x="75" y="80"/>
                  </a:lnTo>
                  <a:lnTo>
                    <a:pt x="75" y="80"/>
                  </a:lnTo>
                  <a:lnTo>
                    <a:pt x="81" y="79"/>
                  </a:lnTo>
                  <a:lnTo>
                    <a:pt x="86" y="76"/>
                  </a:lnTo>
                  <a:lnTo>
                    <a:pt x="86" y="76"/>
                  </a:lnTo>
                  <a:lnTo>
                    <a:pt x="91" y="74"/>
                  </a:lnTo>
                  <a:lnTo>
                    <a:pt x="95" y="69"/>
                  </a:lnTo>
                  <a:lnTo>
                    <a:pt x="95" y="69"/>
                  </a:lnTo>
                  <a:lnTo>
                    <a:pt x="96" y="63"/>
                  </a:lnTo>
                  <a:lnTo>
                    <a:pt x="97" y="57"/>
                  </a:lnTo>
                  <a:lnTo>
                    <a:pt x="97" y="57"/>
                  </a:lnTo>
                  <a:close/>
                  <a:moveTo>
                    <a:pt x="110" y="139"/>
                  </a:moveTo>
                  <a:lnTo>
                    <a:pt x="110" y="139"/>
                  </a:lnTo>
                  <a:lnTo>
                    <a:pt x="109" y="131"/>
                  </a:lnTo>
                  <a:lnTo>
                    <a:pt x="106" y="125"/>
                  </a:lnTo>
                  <a:lnTo>
                    <a:pt x="106" y="125"/>
                  </a:lnTo>
                  <a:lnTo>
                    <a:pt x="101" y="120"/>
                  </a:lnTo>
                  <a:lnTo>
                    <a:pt x="95" y="117"/>
                  </a:lnTo>
                  <a:lnTo>
                    <a:pt x="95" y="117"/>
                  </a:lnTo>
                  <a:lnTo>
                    <a:pt x="88" y="116"/>
                  </a:lnTo>
                  <a:lnTo>
                    <a:pt x="82" y="114"/>
                  </a:lnTo>
                  <a:lnTo>
                    <a:pt x="82" y="114"/>
                  </a:lnTo>
                  <a:lnTo>
                    <a:pt x="60" y="114"/>
                  </a:lnTo>
                  <a:lnTo>
                    <a:pt x="50" y="114"/>
                  </a:lnTo>
                  <a:lnTo>
                    <a:pt x="50" y="165"/>
                  </a:lnTo>
                  <a:lnTo>
                    <a:pt x="54" y="165"/>
                  </a:lnTo>
                  <a:lnTo>
                    <a:pt x="54" y="165"/>
                  </a:lnTo>
                  <a:lnTo>
                    <a:pt x="81" y="164"/>
                  </a:lnTo>
                  <a:lnTo>
                    <a:pt x="81" y="164"/>
                  </a:lnTo>
                  <a:lnTo>
                    <a:pt x="88" y="164"/>
                  </a:lnTo>
                  <a:lnTo>
                    <a:pt x="96" y="162"/>
                  </a:lnTo>
                  <a:lnTo>
                    <a:pt x="96" y="162"/>
                  </a:lnTo>
                  <a:lnTo>
                    <a:pt x="102" y="158"/>
                  </a:lnTo>
                  <a:lnTo>
                    <a:pt x="106" y="153"/>
                  </a:lnTo>
                  <a:lnTo>
                    <a:pt x="106" y="153"/>
                  </a:lnTo>
                  <a:lnTo>
                    <a:pt x="109" y="146"/>
                  </a:lnTo>
                  <a:lnTo>
                    <a:pt x="110" y="139"/>
                  </a:lnTo>
                  <a:lnTo>
                    <a:pt x="110"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9" name="Rectangle 182"/>
            <p:cNvSpPr>
              <a:spLocks noChangeArrowheads="1"/>
            </p:cNvSpPr>
            <p:nvPr/>
          </p:nvSpPr>
          <p:spPr bwMode="auto">
            <a:xfrm>
              <a:off x="8456613" y="6086476"/>
              <a:ext cx="293688" cy="2952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0" name="Freeform 183"/>
            <p:cNvSpPr>
              <a:spLocks noEditPoints="1"/>
            </p:cNvSpPr>
            <p:nvPr/>
          </p:nvSpPr>
          <p:spPr bwMode="auto">
            <a:xfrm>
              <a:off x="8442326" y="6072188"/>
              <a:ext cx="322263" cy="323850"/>
            </a:xfrm>
            <a:custGeom>
              <a:avLst/>
              <a:gdLst>
                <a:gd name="T0" fmla="*/ 389 w 407"/>
                <a:gd name="T1" fmla="*/ 408 h 408"/>
                <a:gd name="T2" fmla="*/ 18 w 407"/>
                <a:gd name="T3" fmla="*/ 408 h 408"/>
                <a:gd name="T4" fmla="*/ 18 w 407"/>
                <a:gd name="T5" fmla="*/ 408 h 408"/>
                <a:gd name="T6" fmla="*/ 11 w 407"/>
                <a:gd name="T7" fmla="*/ 406 h 408"/>
                <a:gd name="T8" fmla="*/ 6 w 407"/>
                <a:gd name="T9" fmla="*/ 403 h 408"/>
                <a:gd name="T10" fmla="*/ 2 w 407"/>
                <a:gd name="T11" fmla="*/ 396 h 408"/>
                <a:gd name="T12" fmla="*/ 0 w 407"/>
                <a:gd name="T13" fmla="*/ 390 h 408"/>
                <a:gd name="T14" fmla="*/ 0 w 407"/>
                <a:gd name="T15" fmla="*/ 18 h 408"/>
                <a:gd name="T16" fmla="*/ 0 w 407"/>
                <a:gd name="T17" fmla="*/ 18 h 408"/>
                <a:gd name="T18" fmla="*/ 2 w 407"/>
                <a:gd name="T19" fmla="*/ 11 h 408"/>
                <a:gd name="T20" fmla="*/ 6 w 407"/>
                <a:gd name="T21" fmla="*/ 6 h 408"/>
                <a:gd name="T22" fmla="*/ 11 w 407"/>
                <a:gd name="T23" fmla="*/ 2 h 408"/>
                <a:gd name="T24" fmla="*/ 18 w 407"/>
                <a:gd name="T25" fmla="*/ 0 h 408"/>
                <a:gd name="T26" fmla="*/ 389 w 407"/>
                <a:gd name="T27" fmla="*/ 0 h 408"/>
                <a:gd name="T28" fmla="*/ 389 w 407"/>
                <a:gd name="T29" fmla="*/ 0 h 408"/>
                <a:gd name="T30" fmla="*/ 397 w 407"/>
                <a:gd name="T31" fmla="*/ 2 h 408"/>
                <a:gd name="T32" fmla="*/ 402 w 407"/>
                <a:gd name="T33" fmla="*/ 6 h 408"/>
                <a:gd name="T34" fmla="*/ 406 w 407"/>
                <a:gd name="T35" fmla="*/ 11 h 408"/>
                <a:gd name="T36" fmla="*/ 407 w 407"/>
                <a:gd name="T37" fmla="*/ 18 h 408"/>
                <a:gd name="T38" fmla="*/ 407 w 407"/>
                <a:gd name="T39" fmla="*/ 390 h 408"/>
                <a:gd name="T40" fmla="*/ 407 w 407"/>
                <a:gd name="T41" fmla="*/ 390 h 408"/>
                <a:gd name="T42" fmla="*/ 406 w 407"/>
                <a:gd name="T43" fmla="*/ 396 h 408"/>
                <a:gd name="T44" fmla="*/ 402 w 407"/>
                <a:gd name="T45" fmla="*/ 403 h 408"/>
                <a:gd name="T46" fmla="*/ 397 w 407"/>
                <a:gd name="T47" fmla="*/ 406 h 408"/>
                <a:gd name="T48" fmla="*/ 389 w 407"/>
                <a:gd name="T49" fmla="*/ 408 h 408"/>
                <a:gd name="T50" fmla="*/ 389 w 407"/>
                <a:gd name="T51" fmla="*/ 408 h 408"/>
                <a:gd name="T52" fmla="*/ 36 w 407"/>
                <a:gd name="T53" fmla="*/ 372 h 408"/>
                <a:gd name="T54" fmla="*/ 371 w 407"/>
                <a:gd name="T55" fmla="*/ 372 h 408"/>
                <a:gd name="T56" fmla="*/ 371 w 407"/>
                <a:gd name="T57" fmla="*/ 35 h 408"/>
                <a:gd name="T58" fmla="*/ 36 w 407"/>
                <a:gd name="T59" fmla="*/ 35 h 408"/>
                <a:gd name="T60" fmla="*/ 36 w 407"/>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7" h="408">
                  <a:moveTo>
                    <a:pt x="389" y="408"/>
                  </a:moveTo>
                  <a:lnTo>
                    <a:pt x="18" y="408"/>
                  </a:lnTo>
                  <a:lnTo>
                    <a:pt x="18" y="408"/>
                  </a:lnTo>
                  <a:lnTo>
                    <a:pt x="11" y="406"/>
                  </a:lnTo>
                  <a:lnTo>
                    <a:pt x="6" y="403"/>
                  </a:lnTo>
                  <a:lnTo>
                    <a:pt x="2" y="396"/>
                  </a:lnTo>
                  <a:lnTo>
                    <a:pt x="0" y="390"/>
                  </a:lnTo>
                  <a:lnTo>
                    <a:pt x="0" y="18"/>
                  </a:lnTo>
                  <a:lnTo>
                    <a:pt x="0" y="18"/>
                  </a:lnTo>
                  <a:lnTo>
                    <a:pt x="2" y="11"/>
                  </a:lnTo>
                  <a:lnTo>
                    <a:pt x="6" y="6"/>
                  </a:lnTo>
                  <a:lnTo>
                    <a:pt x="11" y="2"/>
                  </a:lnTo>
                  <a:lnTo>
                    <a:pt x="18" y="0"/>
                  </a:lnTo>
                  <a:lnTo>
                    <a:pt x="389" y="0"/>
                  </a:lnTo>
                  <a:lnTo>
                    <a:pt x="389" y="0"/>
                  </a:lnTo>
                  <a:lnTo>
                    <a:pt x="397" y="2"/>
                  </a:lnTo>
                  <a:lnTo>
                    <a:pt x="402" y="6"/>
                  </a:lnTo>
                  <a:lnTo>
                    <a:pt x="406" y="11"/>
                  </a:lnTo>
                  <a:lnTo>
                    <a:pt x="407" y="18"/>
                  </a:lnTo>
                  <a:lnTo>
                    <a:pt x="407" y="390"/>
                  </a:lnTo>
                  <a:lnTo>
                    <a:pt x="407" y="390"/>
                  </a:lnTo>
                  <a:lnTo>
                    <a:pt x="406" y="396"/>
                  </a:lnTo>
                  <a:lnTo>
                    <a:pt x="402" y="403"/>
                  </a:lnTo>
                  <a:lnTo>
                    <a:pt x="397" y="406"/>
                  </a:lnTo>
                  <a:lnTo>
                    <a:pt x="389" y="408"/>
                  </a:lnTo>
                  <a:lnTo>
                    <a:pt x="389" y="408"/>
                  </a:lnTo>
                  <a:close/>
                  <a:moveTo>
                    <a:pt x="36" y="372"/>
                  </a:moveTo>
                  <a:lnTo>
                    <a:pt x="371" y="372"/>
                  </a:lnTo>
                  <a:lnTo>
                    <a:pt x="371" y="35"/>
                  </a:lnTo>
                  <a:lnTo>
                    <a:pt x="36" y="35"/>
                  </a:lnTo>
                  <a:lnTo>
                    <a:pt x="36"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1" name="Freeform 184"/>
            <p:cNvSpPr/>
            <p:nvPr/>
          </p:nvSpPr>
          <p:spPr bwMode="auto">
            <a:xfrm>
              <a:off x="8537576" y="6149976"/>
              <a:ext cx="131763" cy="166688"/>
            </a:xfrm>
            <a:custGeom>
              <a:avLst/>
              <a:gdLst>
                <a:gd name="T0" fmla="*/ 100 w 167"/>
                <a:gd name="T1" fmla="*/ 210 h 210"/>
                <a:gd name="T2" fmla="*/ 78 w 167"/>
                <a:gd name="T3" fmla="*/ 209 h 210"/>
                <a:gd name="T4" fmla="*/ 59 w 167"/>
                <a:gd name="T5" fmla="*/ 203 h 210"/>
                <a:gd name="T6" fmla="*/ 41 w 167"/>
                <a:gd name="T7" fmla="*/ 195 h 210"/>
                <a:gd name="T8" fmla="*/ 27 w 167"/>
                <a:gd name="T9" fmla="*/ 182 h 210"/>
                <a:gd name="T10" fmla="*/ 21 w 167"/>
                <a:gd name="T11" fmla="*/ 176 h 210"/>
                <a:gd name="T12" fmla="*/ 10 w 167"/>
                <a:gd name="T13" fmla="*/ 159 h 210"/>
                <a:gd name="T14" fmla="*/ 4 w 167"/>
                <a:gd name="T15" fmla="*/ 139 h 210"/>
                <a:gd name="T16" fmla="*/ 0 w 167"/>
                <a:gd name="T17" fmla="*/ 117 h 210"/>
                <a:gd name="T18" fmla="*/ 0 w 167"/>
                <a:gd name="T19" fmla="*/ 106 h 210"/>
                <a:gd name="T20" fmla="*/ 1 w 167"/>
                <a:gd name="T21" fmla="*/ 83 h 210"/>
                <a:gd name="T22" fmla="*/ 7 w 167"/>
                <a:gd name="T23" fmla="*/ 62 h 210"/>
                <a:gd name="T24" fmla="*/ 16 w 167"/>
                <a:gd name="T25" fmla="*/ 44 h 210"/>
                <a:gd name="T26" fmla="*/ 27 w 167"/>
                <a:gd name="T27" fmla="*/ 28 h 210"/>
                <a:gd name="T28" fmla="*/ 33 w 167"/>
                <a:gd name="T29" fmla="*/ 22 h 210"/>
                <a:gd name="T30" fmla="*/ 50 w 167"/>
                <a:gd name="T31" fmla="*/ 11 h 210"/>
                <a:gd name="T32" fmla="*/ 68 w 167"/>
                <a:gd name="T33" fmla="*/ 4 h 210"/>
                <a:gd name="T34" fmla="*/ 88 w 167"/>
                <a:gd name="T35" fmla="*/ 0 h 210"/>
                <a:gd name="T36" fmla="*/ 100 w 167"/>
                <a:gd name="T37" fmla="*/ 0 h 210"/>
                <a:gd name="T38" fmla="*/ 121 w 167"/>
                <a:gd name="T39" fmla="*/ 1 h 210"/>
                <a:gd name="T40" fmla="*/ 139 w 167"/>
                <a:gd name="T41" fmla="*/ 5 h 210"/>
                <a:gd name="T42" fmla="*/ 154 w 167"/>
                <a:gd name="T43" fmla="*/ 10 h 210"/>
                <a:gd name="T44" fmla="*/ 167 w 167"/>
                <a:gd name="T45" fmla="*/ 65 h 210"/>
                <a:gd name="T46" fmla="*/ 162 w 167"/>
                <a:gd name="T47" fmla="*/ 65 h 210"/>
                <a:gd name="T48" fmla="*/ 153 w 167"/>
                <a:gd name="T49" fmla="*/ 57 h 210"/>
                <a:gd name="T50" fmla="*/ 140 w 167"/>
                <a:gd name="T51" fmla="*/ 48 h 210"/>
                <a:gd name="T52" fmla="*/ 125 w 167"/>
                <a:gd name="T53" fmla="*/ 41 h 210"/>
                <a:gd name="T54" fmla="*/ 116 w 167"/>
                <a:gd name="T55" fmla="*/ 38 h 210"/>
                <a:gd name="T56" fmla="*/ 107 w 167"/>
                <a:gd name="T57" fmla="*/ 38 h 210"/>
                <a:gd name="T58" fmla="*/ 87 w 167"/>
                <a:gd name="T59" fmla="*/ 41 h 210"/>
                <a:gd name="T60" fmla="*/ 78 w 167"/>
                <a:gd name="T61" fmla="*/ 46 h 210"/>
                <a:gd name="T62" fmla="*/ 70 w 167"/>
                <a:gd name="T63" fmla="*/ 53 h 210"/>
                <a:gd name="T64" fmla="*/ 58 w 167"/>
                <a:gd name="T65" fmla="*/ 74 h 210"/>
                <a:gd name="T66" fmla="*/ 54 w 167"/>
                <a:gd name="T67" fmla="*/ 89 h 210"/>
                <a:gd name="T68" fmla="*/ 52 w 167"/>
                <a:gd name="T69" fmla="*/ 106 h 210"/>
                <a:gd name="T70" fmla="*/ 55 w 167"/>
                <a:gd name="T71" fmla="*/ 130 h 210"/>
                <a:gd name="T72" fmla="*/ 58 w 167"/>
                <a:gd name="T73" fmla="*/ 138 h 210"/>
                <a:gd name="T74" fmla="*/ 70 w 167"/>
                <a:gd name="T75" fmla="*/ 158 h 210"/>
                <a:gd name="T76" fmla="*/ 79 w 167"/>
                <a:gd name="T77" fmla="*/ 164 h 210"/>
                <a:gd name="T78" fmla="*/ 88 w 167"/>
                <a:gd name="T79" fmla="*/ 168 h 210"/>
                <a:gd name="T80" fmla="*/ 107 w 167"/>
                <a:gd name="T81" fmla="*/ 172 h 210"/>
                <a:gd name="T82" fmla="*/ 117 w 167"/>
                <a:gd name="T83" fmla="*/ 171 h 210"/>
                <a:gd name="T84" fmla="*/ 126 w 167"/>
                <a:gd name="T85" fmla="*/ 169 h 210"/>
                <a:gd name="T86" fmla="*/ 142 w 167"/>
                <a:gd name="T87" fmla="*/ 162 h 210"/>
                <a:gd name="T88" fmla="*/ 154 w 167"/>
                <a:gd name="T89" fmla="*/ 153 h 210"/>
                <a:gd name="T90" fmla="*/ 163 w 167"/>
                <a:gd name="T91" fmla="*/ 145 h 210"/>
                <a:gd name="T92" fmla="*/ 167 w 167"/>
                <a:gd name="T93" fmla="*/ 192 h 210"/>
                <a:gd name="T94" fmla="*/ 154 w 167"/>
                <a:gd name="T95" fmla="*/ 199 h 210"/>
                <a:gd name="T96" fmla="*/ 139 w 167"/>
                <a:gd name="T97" fmla="*/ 204 h 210"/>
                <a:gd name="T98" fmla="*/ 121 w 167"/>
                <a:gd name="T99" fmla="*/ 209 h 210"/>
                <a:gd name="T100" fmla="*/ 112 w 167"/>
                <a:gd name="T101" fmla="*/ 210 h 210"/>
                <a:gd name="T102" fmla="*/ 100 w 167"/>
                <a:gd name="T10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10">
                  <a:moveTo>
                    <a:pt x="100" y="210"/>
                  </a:moveTo>
                  <a:lnTo>
                    <a:pt x="100" y="210"/>
                  </a:lnTo>
                  <a:lnTo>
                    <a:pt x="88" y="210"/>
                  </a:lnTo>
                  <a:lnTo>
                    <a:pt x="78" y="209"/>
                  </a:lnTo>
                  <a:lnTo>
                    <a:pt x="68" y="206"/>
                  </a:lnTo>
                  <a:lnTo>
                    <a:pt x="59" y="203"/>
                  </a:lnTo>
                  <a:lnTo>
                    <a:pt x="50" y="199"/>
                  </a:lnTo>
                  <a:lnTo>
                    <a:pt x="41" y="195"/>
                  </a:lnTo>
                  <a:lnTo>
                    <a:pt x="33" y="189"/>
                  </a:lnTo>
                  <a:lnTo>
                    <a:pt x="27" y="182"/>
                  </a:lnTo>
                  <a:lnTo>
                    <a:pt x="27" y="182"/>
                  </a:lnTo>
                  <a:lnTo>
                    <a:pt x="21" y="176"/>
                  </a:lnTo>
                  <a:lnTo>
                    <a:pt x="16" y="167"/>
                  </a:lnTo>
                  <a:lnTo>
                    <a:pt x="10" y="159"/>
                  </a:lnTo>
                  <a:lnTo>
                    <a:pt x="7" y="149"/>
                  </a:lnTo>
                  <a:lnTo>
                    <a:pt x="4" y="139"/>
                  </a:lnTo>
                  <a:lnTo>
                    <a:pt x="1" y="129"/>
                  </a:lnTo>
                  <a:lnTo>
                    <a:pt x="0" y="117"/>
                  </a:lnTo>
                  <a:lnTo>
                    <a:pt x="0" y="106"/>
                  </a:lnTo>
                  <a:lnTo>
                    <a:pt x="0" y="106"/>
                  </a:lnTo>
                  <a:lnTo>
                    <a:pt x="0" y="93"/>
                  </a:lnTo>
                  <a:lnTo>
                    <a:pt x="1" y="83"/>
                  </a:lnTo>
                  <a:lnTo>
                    <a:pt x="4" y="71"/>
                  </a:lnTo>
                  <a:lnTo>
                    <a:pt x="7" y="62"/>
                  </a:lnTo>
                  <a:lnTo>
                    <a:pt x="10" y="52"/>
                  </a:lnTo>
                  <a:lnTo>
                    <a:pt x="16" y="44"/>
                  </a:lnTo>
                  <a:lnTo>
                    <a:pt x="21" y="36"/>
                  </a:lnTo>
                  <a:lnTo>
                    <a:pt x="27" y="28"/>
                  </a:lnTo>
                  <a:lnTo>
                    <a:pt x="27" y="28"/>
                  </a:lnTo>
                  <a:lnTo>
                    <a:pt x="33" y="22"/>
                  </a:lnTo>
                  <a:lnTo>
                    <a:pt x="41" y="16"/>
                  </a:lnTo>
                  <a:lnTo>
                    <a:pt x="50" y="11"/>
                  </a:lnTo>
                  <a:lnTo>
                    <a:pt x="59" y="8"/>
                  </a:lnTo>
                  <a:lnTo>
                    <a:pt x="68" y="4"/>
                  </a:lnTo>
                  <a:lnTo>
                    <a:pt x="78" y="1"/>
                  </a:lnTo>
                  <a:lnTo>
                    <a:pt x="88" y="0"/>
                  </a:lnTo>
                  <a:lnTo>
                    <a:pt x="100" y="0"/>
                  </a:lnTo>
                  <a:lnTo>
                    <a:pt x="100" y="0"/>
                  </a:lnTo>
                  <a:lnTo>
                    <a:pt x="121" y="1"/>
                  </a:lnTo>
                  <a:lnTo>
                    <a:pt x="121" y="1"/>
                  </a:lnTo>
                  <a:lnTo>
                    <a:pt x="139" y="5"/>
                  </a:lnTo>
                  <a:lnTo>
                    <a:pt x="139" y="5"/>
                  </a:lnTo>
                  <a:lnTo>
                    <a:pt x="154" y="10"/>
                  </a:lnTo>
                  <a:lnTo>
                    <a:pt x="154" y="10"/>
                  </a:lnTo>
                  <a:lnTo>
                    <a:pt x="167" y="16"/>
                  </a:lnTo>
                  <a:lnTo>
                    <a:pt x="167" y="65"/>
                  </a:lnTo>
                  <a:lnTo>
                    <a:pt x="162" y="65"/>
                  </a:lnTo>
                  <a:lnTo>
                    <a:pt x="162" y="65"/>
                  </a:lnTo>
                  <a:lnTo>
                    <a:pt x="153" y="57"/>
                  </a:lnTo>
                  <a:lnTo>
                    <a:pt x="153" y="57"/>
                  </a:lnTo>
                  <a:lnTo>
                    <a:pt x="140" y="48"/>
                  </a:lnTo>
                  <a:lnTo>
                    <a:pt x="140" y="48"/>
                  </a:lnTo>
                  <a:lnTo>
                    <a:pt x="133" y="44"/>
                  </a:lnTo>
                  <a:lnTo>
                    <a:pt x="125" y="41"/>
                  </a:lnTo>
                  <a:lnTo>
                    <a:pt x="125" y="41"/>
                  </a:lnTo>
                  <a:lnTo>
                    <a:pt x="116" y="38"/>
                  </a:lnTo>
                  <a:lnTo>
                    <a:pt x="107" y="38"/>
                  </a:lnTo>
                  <a:lnTo>
                    <a:pt x="107" y="38"/>
                  </a:lnTo>
                  <a:lnTo>
                    <a:pt x="97" y="38"/>
                  </a:lnTo>
                  <a:lnTo>
                    <a:pt x="87" y="41"/>
                  </a:lnTo>
                  <a:lnTo>
                    <a:pt x="87" y="41"/>
                  </a:lnTo>
                  <a:lnTo>
                    <a:pt x="78" y="46"/>
                  </a:lnTo>
                  <a:lnTo>
                    <a:pt x="70" y="53"/>
                  </a:lnTo>
                  <a:lnTo>
                    <a:pt x="70" y="53"/>
                  </a:lnTo>
                  <a:lnTo>
                    <a:pt x="63" y="62"/>
                  </a:lnTo>
                  <a:lnTo>
                    <a:pt x="58" y="74"/>
                  </a:lnTo>
                  <a:lnTo>
                    <a:pt x="58" y="74"/>
                  </a:lnTo>
                  <a:lnTo>
                    <a:pt x="54" y="89"/>
                  </a:lnTo>
                  <a:lnTo>
                    <a:pt x="52" y="106"/>
                  </a:lnTo>
                  <a:lnTo>
                    <a:pt x="52" y="106"/>
                  </a:lnTo>
                  <a:lnTo>
                    <a:pt x="54" y="122"/>
                  </a:lnTo>
                  <a:lnTo>
                    <a:pt x="55" y="130"/>
                  </a:lnTo>
                  <a:lnTo>
                    <a:pt x="58" y="138"/>
                  </a:lnTo>
                  <a:lnTo>
                    <a:pt x="58" y="138"/>
                  </a:lnTo>
                  <a:lnTo>
                    <a:pt x="63" y="149"/>
                  </a:lnTo>
                  <a:lnTo>
                    <a:pt x="70" y="158"/>
                  </a:lnTo>
                  <a:lnTo>
                    <a:pt x="70" y="158"/>
                  </a:lnTo>
                  <a:lnTo>
                    <a:pt x="79" y="164"/>
                  </a:lnTo>
                  <a:lnTo>
                    <a:pt x="88" y="168"/>
                  </a:lnTo>
                  <a:lnTo>
                    <a:pt x="88" y="168"/>
                  </a:lnTo>
                  <a:lnTo>
                    <a:pt x="98" y="171"/>
                  </a:lnTo>
                  <a:lnTo>
                    <a:pt x="107" y="172"/>
                  </a:lnTo>
                  <a:lnTo>
                    <a:pt x="107" y="172"/>
                  </a:lnTo>
                  <a:lnTo>
                    <a:pt x="117" y="171"/>
                  </a:lnTo>
                  <a:lnTo>
                    <a:pt x="126" y="169"/>
                  </a:lnTo>
                  <a:lnTo>
                    <a:pt x="126" y="169"/>
                  </a:lnTo>
                  <a:lnTo>
                    <a:pt x="135" y="166"/>
                  </a:lnTo>
                  <a:lnTo>
                    <a:pt x="142" y="162"/>
                  </a:lnTo>
                  <a:lnTo>
                    <a:pt x="142" y="162"/>
                  </a:lnTo>
                  <a:lnTo>
                    <a:pt x="154" y="153"/>
                  </a:lnTo>
                  <a:lnTo>
                    <a:pt x="154" y="153"/>
                  </a:lnTo>
                  <a:lnTo>
                    <a:pt x="163" y="145"/>
                  </a:lnTo>
                  <a:lnTo>
                    <a:pt x="167" y="145"/>
                  </a:lnTo>
                  <a:lnTo>
                    <a:pt x="167" y="192"/>
                  </a:lnTo>
                  <a:lnTo>
                    <a:pt x="167" y="192"/>
                  </a:lnTo>
                  <a:lnTo>
                    <a:pt x="154" y="199"/>
                  </a:lnTo>
                  <a:lnTo>
                    <a:pt x="154" y="199"/>
                  </a:lnTo>
                  <a:lnTo>
                    <a:pt x="139" y="204"/>
                  </a:lnTo>
                  <a:lnTo>
                    <a:pt x="139" y="204"/>
                  </a:lnTo>
                  <a:lnTo>
                    <a:pt x="121" y="209"/>
                  </a:lnTo>
                  <a:lnTo>
                    <a:pt x="121" y="209"/>
                  </a:lnTo>
                  <a:lnTo>
                    <a:pt x="112" y="210"/>
                  </a:lnTo>
                  <a:lnTo>
                    <a:pt x="100" y="210"/>
                  </a:lnTo>
                  <a:lnTo>
                    <a:pt x="100" y="2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2" name="Rectangle 185"/>
            <p:cNvSpPr>
              <a:spLocks noChangeArrowheads="1"/>
            </p:cNvSpPr>
            <p:nvPr/>
          </p:nvSpPr>
          <p:spPr bwMode="auto">
            <a:xfrm>
              <a:off x="8308976" y="5791201"/>
              <a:ext cx="295275" cy="295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3" name="Freeform 186"/>
            <p:cNvSpPr>
              <a:spLocks noEditPoints="1"/>
            </p:cNvSpPr>
            <p:nvPr/>
          </p:nvSpPr>
          <p:spPr bwMode="auto">
            <a:xfrm>
              <a:off x="8294688" y="5776913"/>
              <a:ext cx="323850" cy="323850"/>
            </a:xfrm>
            <a:custGeom>
              <a:avLst/>
              <a:gdLst>
                <a:gd name="T0" fmla="*/ 390 w 408"/>
                <a:gd name="T1" fmla="*/ 406 h 406"/>
                <a:gd name="T2" fmla="*/ 18 w 408"/>
                <a:gd name="T3" fmla="*/ 406 h 406"/>
                <a:gd name="T4" fmla="*/ 18 w 408"/>
                <a:gd name="T5" fmla="*/ 406 h 406"/>
                <a:gd name="T6" fmla="*/ 12 w 408"/>
                <a:gd name="T7" fmla="*/ 405 h 406"/>
                <a:gd name="T8" fmla="*/ 5 w 408"/>
                <a:gd name="T9" fmla="*/ 401 h 406"/>
                <a:gd name="T10" fmla="*/ 2 w 408"/>
                <a:gd name="T11" fmla="*/ 396 h 406"/>
                <a:gd name="T12" fmla="*/ 0 w 408"/>
                <a:gd name="T13" fmla="*/ 389 h 406"/>
                <a:gd name="T14" fmla="*/ 0 w 408"/>
                <a:gd name="T15" fmla="*/ 18 h 406"/>
                <a:gd name="T16" fmla="*/ 0 w 408"/>
                <a:gd name="T17" fmla="*/ 18 h 406"/>
                <a:gd name="T18" fmla="*/ 2 w 408"/>
                <a:gd name="T19" fmla="*/ 11 h 406"/>
                <a:gd name="T20" fmla="*/ 5 w 408"/>
                <a:gd name="T21" fmla="*/ 5 h 406"/>
                <a:gd name="T22" fmla="*/ 12 w 408"/>
                <a:gd name="T23" fmla="*/ 1 h 406"/>
                <a:gd name="T24" fmla="*/ 18 w 408"/>
                <a:gd name="T25" fmla="*/ 0 h 406"/>
                <a:gd name="T26" fmla="*/ 390 w 408"/>
                <a:gd name="T27" fmla="*/ 0 h 406"/>
                <a:gd name="T28" fmla="*/ 390 w 408"/>
                <a:gd name="T29" fmla="*/ 0 h 406"/>
                <a:gd name="T30" fmla="*/ 397 w 408"/>
                <a:gd name="T31" fmla="*/ 1 h 406"/>
                <a:gd name="T32" fmla="*/ 402 w 408"/>
                <a:gd name="T33" fmla="*/ 5 h 406"/>
                <a:gd name="T34" fmla="*/ 406 w 408"/>
                <a:gd name="T35" fmla="*/ 11 h 406"/>
                <a:gd name="T36" fmla="*/ 408 w 408"/>
                <a:gd name="T37" fmla="*/ 18 h 406"/>
                <a:gd name="T38" fmla="*/ 408 w 408"/>
                <a:gd name="T39" fmla="*/ 389 h 406"/>
                <a:gd name="T40" fmla="*/ 408 w 408"/>
                <a:gd name="T41" fmla="*/ 389 h 406"/>
                <a:gd name="T42" fmla="*/ 406 w 408"/>
                <a:gd name="T43" fmla="*/ 396 h 406"/>
                <a:gd name="T44" fmla="*/ 402 w 408"/>
                <a:gd name="T45" fmla="*/ 401 h 406"/>
                <a:gd name="T46" fmla="*/ 397 w 408"/>
                <a:gd name="T47" fmla="*/ 405 h 406"/>
                <a:gd name="T48" fmla="*/ 390 w 408"/>
                <a:gd name="T49" fmla="*/ 406 h 406"/>
                <a:gd name="T50" fmla="*/ 390 w 408"/>
                <a:gd name="T51" fmla="*/ 406 h 406"/>
                <a:gd name="T52" fmla="*/ 36 w 408"/>
                <a:gd name="T53" fmla="*/ 371 h 406"/>
                <a:gd name="T54" fmla="*/ 372 w 408"/>
                <a:gd name="T55" fmla="*/ 371 h 406"/>
                <a:gd name="T56" fmla="*/ 372 w 408"/>
                <a:gd name="T57" fmla="*/ 35 h 406"/>
                <a:gd name="T58" fmla="*/ 36 w 408"/>
                <a:gd name="T59" fmla="*/ 35 h 406"/>
                <a:gd name="T60" fmla="*/ 36 w 408"/>
                <a:gd name="T61" fmla="*/ 3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8" h="406">
                  <a:moveTo>
                    <a:pt x="390" y="406"/>
                  </a:moveTo>
                  <a:lnTo>
                    <a:pt x="18" y="406"/>
                  </a:lnTo>
                  <a:lnTo>
                    <a:pt x="18" y="406"/>
                  </a:lnTo>
                  <a:lnTo>
                    <a:pt x="12" y="405"/>
                  </a:lnTo>
                  <a:lnTo>
                    <a:pt x="5" y="401"/>
                  </a:lnTo>
                  <a:lnTo>
                    <a:pt x="2" y="396"/>
                  </a:lnTo>
                  <a:lnTo>
                    <a:pt x="0" y="389"/>
                  </a:lnTo>
                  <a:lnTo>
                    <a:pt x="0" y="18"/>
                  </a:lnTo>
                  <a:lnTo>
                    <a:pt x="0" y="18"/>
                  </a:lnTo>
                  <a:lnTo>
                    <a:pt x="2" y="11"/>
                  </a:lnTo>
                  <a:lnTo>
                    <a:pt x="5" y="5"/>
                  </a:lnTo>
                  <a:lnTo>
                    <a:pt x="12" y="1"/>
                  </a:lnTo>
                  <a:lnTo>
                    <a:pt x="18" y="0"/>
                  </a:lnTo>
                  <a:lnTo>
                    <a:pt x="390" y="0"/>
                  </a:lnTo>
                  <a:lnTo>
                    <a:pt x="390" y="0"/>
                  </a:lnTo>
                  <a:lnTo>
                    <a:pt x="397" y="1"/>
                  </a:lnTo>
                  <a:lnTo>
                    <a:pt x="402" y="5"/>
                  </a:lnTo>
                  <a:lnTo>
                    <a:pt x="406" y="11"/>
                  </a:lnTo>
                  <a:lnTo>
                    <a:pt x="408" y="18"/>
                  </a:lnTo>
                  <a:lnTo>
                    <a:pt x="408" y="389"/>
                  </a:lnTo>
                  <a:lnTo>
                    <a:pt x="408" y="389"/>
                  </a:lnTo>
                  <a:lnTo>
                    <a:pt x="406" y="396"/>
                  </a:lnTo>
                  <a:lnTo>
                    <a:pt x="402" y="401"/>
                  </a:lnTo>
                  <a:lnTo>
                    <a:pt x="397" y="405"/>
                  </a:lnTo>
                  <a:lnTo>
                    <a:pt x="390" y="406"/>
                  </a:lnTo>
                  <a:lnTo>
                    <a:pt x="390" y="406"/>
                  </a:lnTo>
                  <a:close/>
                  <a:moveTo>
                    <a:pt x="36" y="371"/>
                  </a:moveTo>
                  <a:lnTo>
                    <a:pt x="372" y="371"/>
                  </a:lnTo>
                  <a:lnTo>
                    <a:pt x="372" y="35"/>
                  </a:lnTo>
                  <a:lnTo>
                    <a:pt x="36" y="35"/>
                  </a:lnTo>
                  <a:lnTo>
                    <a:pt x="36"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4" name="Freeform 187"/>
            <p:cNvSpPr>
              <a:spLocks noEditPoints="1"/>
            </p:cNvSpPr>
            <p:nvPr/>
          </p:nvSpPr>
          <p:spPr bwMode="auto">
            <a:xfrm>
              <a:off x="8380413" y="5857876"/>
              <a:ext cx="150813" cy="160338"/>
            </a:xfrm>
            <a:custGeom>
              <a:avLst/>
              <a:gdLst>
                <a:gd name="T0" fmla="*/ 0 w 191"/>
                <a:gd name="T1" fmla="*/ 201 h 201"/>
                <a:gd name="T2" fmla="*/ 67 w 191"/>
                <a:gd name="T3" fmla="*/ 0 h 201"/>
                <a:gd name="T4" fmla="*/ 123 w 191"/>
                <a:gd name="T5" fmla="*/ 0 h 201"/>
                <a:gd name="T6" fmla="*/ 191 w 191"/>
                <a:gd name="T7" fmla="*/ 201 h 201"/>
                <a:gd name="T8" fmla="*/ 139 w 191"/>
                <a:gd name="T9" fmla="*/ 201 h 201"/>
                <a:gd name="T10" fmla="*/ 126 w 191"/>
                <a:gd name="T11" fmla="*/ 160 h 201"/>
                <a:gd name="T12" fmla="*/ 62 w 191"/>
                <a:gd name="T13" fmla="*/ 160 h 201"/>
                <a:gd name="T14" fmla="*/ 51 w 191"/>
                <a:gd name="T15" fmla="*/ 201 h 201"/>
                <a:gd name="T16" fmla="*/ 0 w 191"/>
                <a:gd name="T17" fmla="*/ 201 h 201"/>
                <a:gd name="T18" fmla="*/ 116 w 191"/>
                <a:gd name="T19" fmla="*/ 123 h 201"/>
                <a:gd name="T20" fmla="*/ 94 w 191"/>
                <a:gd name="T21" fmla="*/ 57 h 201"/>
                <a:gd name="T22" fmla="*/ 74 w 191"/>
                <a:gd name="T23" fmla="*/ 123 h 201"/>
                <a:gd name="T24" fmla="*/ 116 w 191"/>
                <a:gd name="T25"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01">
                  <a:moveTo>
                    <a:pt x="0" y="201"/>
                  </a:moveTo>
                  <a:lnTo>
                    <a:pt x="67" y="0"/>
                  </a:lnTo>
                  <a:lnTo>
                    <a:pt x="123" y="0"/>
                  </a:lnTo>
                  <a:lnTo>
                    <a:pt x="191" y="201"/>
                  </a:lnTo>
                  <a:lnTo>
                    <a:pt x="139" y="201"/>
                  </a:lnTo>
                  <a:lnTo>
                    <a:pt x="126" y="160"/>
                  </a:lnTo>
                  <a:lnTo>
                    <a:pt x="62" y="160"/>
                  </a:lnTo>
                  <a:lnTo>
                    <a:pt x="51" y="201"/>
                  </a:lnTo>
                  <a:lnTo>
                    <a:pt x="0" y="201"/>
                  </a:lnTo>
                  <a:close/>
                  <a:moveTo>
                    <a:pt x="116" y="123"/>
                  </a:moveTo>
                  <a:lnTo>
                    <a:pt x="94" y="57"/>
                  </a:lnTo>
                  <a:lnTo>
                    <a:pt x="74" y="123"/>
                  </a:lnTo>
                  <a:lnTo>
                    <a:pt x="116" y="1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95" name="speed"/>
          <p:cNvSpPr txBox="1">
            <a:spLocks noChangeArrowheads="1"/>
          </p:cNvSpPr>
          <p:nvPr/>
        </p:nvSpPr>
        <p:spPr bwMode="auto">
          <a:xfrm>
            <a:off x="6907512" y="4289087"/>
            <a:ext cx="858805" cy="1384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000" b="1" dirty="0">
                <a:latin typeface="Calibri" panose="020F0502020204030204" pitchFamily="34" charset="0"/>
                <a:ea typeface="Tahoma" panose="020B0604030504040204" pitchFamily="34" charset="0"/>
                <a:cs typeface="Tahoma" panose="020B0604030504040204" pitchFamily="34" charset="0"/>
              </a:rPr>
              <a:t>Stylish Design</a:t>
            </a:r>
          </a:p>
        </p:txBody>
      </p:sp>
      <p:grpSp>
        <p:nvGrpSpPr>
          <p:cNvPr id="96" name="그룹 95"/>
          <p:cNvGrpSpPr/>
          <p:nvPr/>
        </p:nvGrpSpPr>
        <p:grpSpPr>
          <a:xfrm>
            <a:off x="7182219" y="3966225"/>
            <a:ext cx="309391" cy="296387"/>
            <a:chOff x="6276976" y="6987668"/>
            <a:chExt cx="717550" cy="687388"/>
          </a:xfrm>
        </p:grpSpPr>
        <p:sp>
          <p:nvSpPr>
            <p:cNvPr id="97" name="Freeform 154"/>
            <p:cNvSpPr/>
            <p:nvPr/>
          </p:nvSpPr>
          <p:spPr bwMode="auto">
            <a:xfrm>
              <a:off x="6291263" y="7001956"/>
              <a:ext cx="544513" cy="544513"/>
            </a:xfrm>
            <a:custGeom>
              <a:avLst/>
              <a:gdLst>
                <a:gd name="T0" fmla="*/ 572 w 685"/>
                <a:gd name="T1" fmla="*/ 598 h 686"/>
                <a:gd name="T2" fmla="*/ 531 w 685"/>
                <a:gd name="T3" fmla="*/ 629 h 686"/>
                <a:gd name="T4" fmla="*/ 487 w 685"/>
                <a:gd name="T5" fmla="*/ 654 h 686"/>
                <a:gd name="T6" fmla="*/ 439 w 685"/>
                <a:gd name="T7" fmla="*/ 671 h 686"/>
                <a:gd name="T8" fmla="*/ 392 w 685"/>
                <a:gd name="T9" fmla="*/ 682 h 686"/>
                <a:gd name="T10" fmla="*/ 342 w 685"/>
                <a:gd name="T11" fmla="*/ 686 h 686"/>
                <a:gd name="T12" fmla="*/ 293 w 685"/>
                <a:gd name="T13" fmla="*/ 682 h 686"/>
                <a:gd name="T14" fmla="*/ 244 w 685"/>
                <a:gd name="T15" fmla="*/ 671 h 686"/>
                <a:gd name="T16" fmla="*/ 198 w 685"/>
                <a:gd name="T17" fmla="*/ 654 h 686"/>
                <a:gd name="T18" fmla="*/ 154 w 685"/>
                <a:gd name="T19" fmla="*/ 629 h 686"/>
                <a:gd name="T20" fmla="*/ 113 w 685"/>
                <a:gd name="T21" fmla="*/ 598 h 686"/>
                <a:gd name="T22" fmla="*/ 88 w 685"/>
                <a:gd name="T23" fmla="*/ 572 h 686"/>
                <a:gd name="T24" fmla="*/ 56 w 685"/>
                <a:gd name="T25" fmla="*/ 531 h 686"/>
                <a:gd name="T26" fmla="*/ 31 w 685"/>
                <a:gd name="T27" fmla="*/ 487 h 686"/>
                <a:gd name="T28" fmla="*/ 14 w 685"/>
                <a:gd name="T29" fmla="*/ 441 h 686"/>
                <a:gd name="T30" fmla="*/ 3 w 685"/>
                <a:gd name="T31" fmla="*/ 392 h 686"/>
                <a:gd name="T32" fmla="*/ 0 w 685"/>
                <a:gd name="T33" fmla="*/ 343 h 686"/>
                <a:gd name="T34" fmla="*/ 3 w 685"/>
                <a:gd name="T35" fmla="*/ 293 h 686"/>
                <a:gd name="T36" fmla="*/ 14 w 685"/>
                <a:gd name="T37" fmla="*/ 244 h 686"/>
                <a:gd name="T38" fmla="*/ 31 w 685"/>
                <a:gd name="T39" fmla="*/ 199 h 686"/>
                <a:gd name="T40" fmla="*/ 56 w 685"/>
                <a:gd name="T41" fmla="*/ 154 h 686"/>
                <a:gd name="T42" fmla="*/ 88 w 685"/>
                <a:gd name="T43" fmla="*/ 113 h 686"/>
                <a:gd name="T44" fmla="*/ 113 w 685"/>
                <a:gd name="T45" fmla="*/ 88 h 686"/>
                <a:gd name="T46" fmla="*/ 154 w 685"/>
                <a:gd name="T47" fmla="*/ 56 h 686"/>
                <a:gd name="T48" fmla="*/ 198 w 685"/>
                <a:gd name="T49" fmla="*/ 32 h 686"/>
                <a:gd name="T50" fmla="*/ 244 w 685"/>
                <a:gd name="T51" fmla="*/ 14 h 686"/>
                <a:gd name="T52" fmla="*/ 293 w 685"/>
                <a:gd name="T53" fmla="*/ 3 h 686"/>
                <a:gd name="T54" fmla="*/ 342 w 685"/>
                <a:gd name="T55" fmla="*/ 0 h 686"/>
                <a:gd name="T56" fmla="*/ 392 w 685"/>
                <a:gd name="T57" fmla="*/ 3 h 686"/>
                <a:gd name="T58" fmla="*/ 439 w 685"/>
                <a:gd name="T59" fmla="*/ 14 h 686"/>
                <a:gd name="T60" fmla="*/ 487 w 685"/>
                <a:gd name="T61" fmla="*/ 32 h 686"/>
                <a:gd name="T62" fmla="*/ 531 w 685"/>
                <a:gd name="T63" fmla="*/ 56 h 686"/>
                <a:gd name="T64" fmla="*/ 572 w 685"/>
                <a:gd name="T65" fmla="*/ 88 h 686"/>
                <a:gd name="T66" fmla="*/ 597 w 685"/>
                <a:gd name="T67" fmla="*/ 113 h 686"/>
                <a:gd name="T68" fmla="*/ 629 w 685"/>
                <a:gd name="T69" fmla="*/ 154 h 686"/>
                <a:gd name="T70" fmla="*/ 653 w 685"/>
                <a:gd name="T71" fmla="*/ 199 h 686"/>
                <a:gd name="T72" fmla="*/ 671 w 685"/>
                <a:gd name="T73" fmla="*/ 244 h 686"/>
                <a:gd name="T74" fmla="*/ 682 w 685"/>
                <a:gd name="T75" fmla="*/ 293 h 686"/>
                <a:gd name="T76" fmla="*/ 685 w 685"/>
                <a:gd name="T77" fmla="*/ 343 h 686"/>
                <a:gd name="T78" fmla="*/ 682 w 685"/>
                <a:gd name="T79" fmla="*/ 392 h 686"/>
                <a:gd name="T80" fmla="*/ 671 w 685"/>
                <a:gd name="T81" fmla="*/ 441 h 686"/>
                <a:gd name="T82" fmla="*/ 653 w 685"/>
                <a:gd name="T83" fmla="*/ 487 h 686"/>
                <a:gd name="T84" fmla="*/ 629 w 685"/>
                <a:gd name="T85" fmla="*/ 531 h 686"/>
                <a:gd name="T86" fmla="*/ 597 w 685"/>
                <a:gd name="T87" fmla="*/ 57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5" h="686">
                  <a:moveTo>
                    <a:pt x="585" y="585"/>
                  </a:moveTo>
                  <a:lnTo>
                    <a:pt x="585" y="585"/>
                  </a:lnTo>
                  <a:lnTo>
                    <a:pt x="572" y="598"/>
                  </a:lnTo>
                  <a:lnTo>
                    <a:pt x="559" y="609"/>
                  </a:lnTo>
                  <a:lnTo>
                    <a:pt x="545" y="619"/>
                  </a:lnTo>
                  <a:lnTo>
                    <a:pt x="531" y="629"/>
                  </a:lnTo>
                  <a:lnTo>
                    <a:pt x="517" y="638"/>
                  </a:lnTo>
                  <a:lnTo>
                    <a:pt x="502" y="646"/>
                  </a:lnTo>
                  <a:lnTo>
                    <a:pt x="487" y="654"/>
                  </a:lnTo>
                  <a:lnTo>
                    <a:pt x="471" y="660"/>
                  </a:lnTo>
                  <a:lnTo>
                    <a:pt x="456" y="666"/>
                  </a:lnTo>
                  <a:lnTo>
                    <a:pt x="439" y="671"/>
                  </a:lnTo>
                  <a:lnTo>
                    <a:pt x="424" y="675"/>
                  </a:lnTo>
                  <a:lnTo>
                    <a:pt x="407" y="679"/>
                  </a:lnTo>
                  <a:lnTo>
                    <a:pt x="392" y="682"/>
                  </a:lnTo>
                  <a:lnTo>
                    <a:pt x="376" y="684"/>
                  </a:lnTo>
                  <a:lnTo>
                    <a:pt x="359" y="686"/>
                  </a:lnTo>
                  <a:lnTo>
                    <a:pt x="342" y="686"/>
                  </a:lnTo>
                  <a:lnTo>
                    <a:pt x="326" y="686"/>
                  </a:lnTo>
                  <a:lnTo>
                    <a:pt x="309" y="684"/>
                  </a:lnTo>
                  <a:lnTo>
                    <a:pt x="293" y="682"/>
                  </a:lnTo>
                  <a:lnTo>
                    <a:pt x="277" y="679"/>
                  </a:lnTo>
                  <a:lnTo>
                    <a:pt x="261" y="675"/>
                  </a:lnTo>
                  <a:lnTo>
                    <a:pt x="244" y="671"/>
                  </a:lnTo>
                  <a:lnTo>
                    <a:pt x="229" y="666"/>
                  </a:lnTo>
                  <a:lnTo>
                    <a:pt x="214" y="660"/>
                  </a:lnTo>
                  <a:lnTo>
                    <a:pt x="198" y="654"/>
                  </a:lnTo>
                  <a:lnTo>
                    <a:pt x="183" y="646"/>
                  </a:lnTo>
                  <a:lnTo>
                    <a:pt x="168" y="638"/>
                  </a:lnTo>
                  <a:lnTo>
                    <a:pt x="154" y="629"/>
                  </a:lnTo>
                  <a:lnTo>
                    <a:pt x="140" y="619"/>
                  </a:lnTo>
                  <a:lnTo>
                    <a:pt x="126" y="609"/>
                  </a:lnTo>
                  <a:lnTo>
                    <a:pt x="113" y="598"/>
                  </a:lnTo>
                  <a:lnTo>
                    <a:pt x="100" y="585"/>
                  </a:lnTo>
                  <a:lnTo>
                    <a:pt x="100" y="585"/>
                  </a:lnTo>
                  <a:lnTo>
                    <a:pt x="88" y="572"/>
                  </a:lnTo>
                  <a:lnTo>
                    <a:pt x="76" y="559"/>
                  </a:lnTo>
                  <a:lnTo>
                    <a:pt x="66" y="545"/>
                  </a:lnTo>
                  <a:lnTo>
                    <a:pt x="56" y="531"/>
                  </a:lnTo>
                  <a:lnTo>
                    <a:pt x="47" y="517"/>
                  </a:lnTo>
                  <a:lnTo>
                    <a:pt x="39" y="502"/>
                  </a:lnTo>
                  <a:lnTo>
                    <a:pt x="31" y="487"/>
                  </a:lnTo>
                  <a:lnTo>
                    <a:pt x="25" y="471"/>
                  </a:lnTo>
                  <a:lnTo>
                    <a:pt x="19" y="456"/>
                  </a:lnTo>
                  <a:lnTo>
                    <a:pt x="14" y="441"/>
                  </a:lnTo>
                  <a:lnTo>
                    <a:pt x="10" y="424"/>
                  </a:lnTo>
                  <a:lnTo>
                    <a:pt x="6" y="408"/>
                  </a:lnTo>
                  <a:lnTo>
                    <a:pt x="3" y="392"/>
                  </a:lnTo>
                  <a:lnTo>
                    <a:pt x="1" y="376"/>
                  </a:lnTo>
                  <a:lnTo>
                    <a:pt x="0" y="359"/>
                  </a:lnTo>
                  <a:lnTo>
                    <a:pt x="0" y="343"/>
                  </a:lnTo>
                  <a:lnTo>
                    <a:pt x="0" y="326"/>
                  </a:lnTo>
                  <a:lnTo>
                    <a:pt x="1" y="309"/>
                  </a:lnTo>
                  <a:lnTo>
                    <a:pt x="3" y="293"/>
                  </a:lnTo>
                  <a:lnTo>
                    <a:pt x="6" y="278"/>
                  </a:lnTo>
                  <a:lnTo>
                    <a:pt x="10" y="261"/>
                  </a:lnTo>
                  <a:lnTo>
                    <a:pt x="14" y="244"/>
                  </a:lnTo>
                  <a:lnTo>
                    <a:pt x="19" y="229"/>
                  </a:lnTo>
                  <a:lnTo>
                    <a:pt x="25" y="214"/>
                  </a:lnTo>
                  <a:lnTo>
                    <a:pt x="31" y="199"/>
                  </a:lnTo>
                  <a:lnTo>
                    <a:pt x="39" y="183"/>
                  </a:lnTo>
                  <a:lnTo>
                    <a:pt x="47" y="168"/>
                  </a:lnTo>
                  <a:lnTo>
                    <a:pt x="56" y="154"/>
                  </a:lnTo>
                  <a:lnTo>
                    <a:pt x="66" y="140"/>
                  </a:lnTo>
                  <a:lnTo>
                    <a:pt x="76" y="126"/>
                  </a:lnTo>
                  <a:lnTo>
                    <a:pt x="88" y="113"/>
                  </a:lnTo>
                  <a:lnTo>
                    <a:pt x="100" y="100"/>
                  </a:lnTo>
                  <a:lnTo>
                    <a:pt x="100" y="100"/>
                  </a:lnTo>
                  <a:lnTo>
                    <a:pt x="113" y="88"/>
                  </a:lnTo>
                  <a:lnTo>
                    <a:pt x="126" y="76"/>
                  </a:lnTo>
                  <a:lnTo>
                    <a:pt x="140" y="66"/>
                  </a:lnTo>
                  <a:lnTo>
                    <a:pt x="154" y="56"/>
                  </a:lnTo>
                  <a:lnTo>
                    <a:pt x="168" y="47"/>
                  </a:lnTo>
                  <a:lnTo>
                    <a:pt x="183" y="39"/>
                  </a:lnTo>
                  <a:lnTo>
                    <a:pt x="198" y="32"/>
                  </a:lnTo>
                  <a:lnTo>
                    <a:pt x="214" y="25"/>
                  </a:lnTo>
                  <a:lnTo>
                    <a:pt x="229" y="19"/>
                  </a:lnTo>
                  <a:lnTo>
                    <a:pt x="244" y="14"/>
                  </a:lnTo>
                  <a:lnTo>
                    <a:pt x="261" y="10"/>
                  </a:lnTo>
                  <a:lnTo>
                    <a:pt x="277" y="6"/>
                  </a:lnTo>
                  <a:lnTo>
                    <a:pt x="293" y="3"/>
                  </a:lnTo>
                  <a:lnTo>
                    <a:pt x="309" y="1"/>
                  </a:lnTo>
                  <a:lnTo>
                    <a:pt x="326" y="0"/>
                  </a:lnTo>
                  <a:lnTo>
                    <a:pt x="342" y="0"/>
                  </a:lnTo>
                  <a:lnTo>
                    <a:pt x="359" y="0"/>
                  </a:lnTo>
                  <a:lnTo>
                    <a:pt x="376" y="1"/>
                  </a:lnTo>
                  <a:lnTo>
                    <a:pt x="392" y="3"/>
                  </a:lnTo>
                  <a:lnTo>
                    <a:pt x="407" y="6"/>
                  </a:lnTo>
                  <a:lnTo>
                    <a:pt x="424" y="10"/>
                  </a:lnTo>
                  <a:lnTo>
                    <a:pt x="439" y="14"/>
                  </a:lnTo>
                  <a:lnTo>
                    <a:pt x="456" y="19"/>
                  </a:lnTo>
                  <a:lnTo>
                    <a:pt x="471" y="25"/>
                  </a:lnTo>
                  <a:lnTo>
                    <a:pt x="487" y="32"/>
                  </a:lnTo>
                  <a:lnTo>
                    <a:pt x="502" y="39"/>
                  </a:lnTo>
                  <a:lnTo>
                    <a:pt x="517" y="47"/>
                  </a:lnTo>
                  <a:lnTo>
                    <a:pt x="531" y="56"/>
                  </a:lnTo>
                  <a:lnTo>
                    <a:pt x="545" y="66"/>
                  </a:lnTo>
                  <a:lnTo>
                    <a:pt x="559" y="76"/>
                  </a:lnTo>
                  <a:lnTo>
                    <a:pt x="572" y="88"/>
                  </a:lnTo>
                  <a:lnTo>
                    <a:pt x="585" y="100"/>
                  </a:lnTo>
                  <a:lnTo>
                    <a:pt x="585" y="100"/>
                  </a:lnTo>
                  <a:lnTo>
                    <a:pt x="597" y="113"/>
                  </a:lnTo>
                  <a:lnTo>
                    <a:pt x="609" y="126"/>
                  </a:lnTo>
                  <a:lnTo>
                    <a:pt x="619" y="140"/>
                  </a:lnTo>
                  <a:lnTo>
                    <a:pt x="629" y="154"/>
                  </a:lnTo>
                  <a:lnTo>
                    <a:pt x="638" y="168"/>
                  </a:lnTo>
                  <a:lnTo>
                    <a:pt x="646" y="183"/>
                  </a:lnTo>
                  <a:lnTo>
                    <a:pt x="653" y="199"/>
                  </a:lnTo>
                  <a:lnTo>
                    <a:pt x="660" y="214"/>
                  </a:lnTo>
                  <a:lnTo>
                    <a:pt x="666" y="229"/>
                  </a:lnTo>
                  <a:lnTo>
                    <a:pt x="671" y="244"/>
                  </a:lnTo>
                  <a:lnTo>
                    <a:pt x="675" y="261"/>
                  </a:lnTo>
                  <a:lnTo>
                    <a:pt x="679" y="278"/>
                  </a:lnTo>
                  <a:lnTo>
                    <a:pt x="682" y="293"/>
                  </a:lnTo>
                  <a:lnTo>
                    <a:pt x="684" y="309"/>
                  </a:lnTo>
                  <a:lnTo>
                    <a:pt x="685" y="326"/>
                  </a:lnTo>
                  <a:lnTo>
                    <a:pt x="685" y="343"/>
                  </a:lnTo>
                  <a:lnTo>
                    <a:pt x="685" y="359"/>
                  </a:lnTo>
                  <a:lnTo>
                    <a:pt x="684" y="376"/>
                  </a:lnTo>
                  <a:lnTo>
                    <a:pt x="682" y="392"/>
                  </a:lnTo>
                  <a:lnTo>
                    <a:pt x="679" y="408"/>
                  </a:lnTo>
                  <a:lnTo>
                    <a:pt x="675" y="424"/>
                  </a:lnTo>
                  <a:lnTo>
                    <a:pt x="671" y="441"/>
                  </a:lnTo>
                  <a:lnTo>
                    <a:pt x="666" y="456"/>
                  </a:lnTo>
                  <a:lnTo>
                    <a:pt x="660" y="471"/>
                  </a:lnTo>
                  <a:lnTo>
                    <a:pt x="653" y="487"/>
                  </a:lnTo>
                  <a:lnTo>
                    <a:pt x="646" y="502"/>
                  </a:lnTo>
                  <a:lnTo>
                    <a:pt x="638" y="517"/>
                  </a:lnTo>
                  <a:lnTo>
                    <a:pt x="629" y="531"/>
                  </a:lnTo>
                  <a:lnTo>
                    <a:pt x="619" y="545"/>
                  </a:lnTo>
                  <a:lnTo>
                    <a:pt x="609" y="559"/>
                  </a:lnTo>
                  <a:lnTo>
                    <a:pt x="597" y="572"/>
                  </a:lnTo>
                  <a:lnTo>
                    <a:pt x="585" y="585"/>
                  </a:lnTo>
                  <a:lnTo>
                    <a:pt x="585" y="585"/>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8" name="Freeform 155"/>
            <p:cNvSpPr>
              <a:spLocks noEditPoints="1"/>
            </p:cNvSpPr>
            <p:nvPr/>
          </p:nvSpPr>
          <p:spPr bwMode="auto">
            <a:xfrm>
              <a:off x="6276976" y="6987668"/>
              <a:ext cx="573088" cy="573088"/>
            </a:xfrm>
            <a:custGeom>
              <a:avLst/>
              <a:gdLst>
                <a:gd name="T0" fmla="*/ 307 w 721"/>
                <a:gd name="T1" fmla="*/ 718 h 721"/>
                <a:gd name="T2" fmla="*/ 223 w 721"/>
                <a:gd name="T3" fmla="*/ 695 h 721"/>
                <a:gd name="T4" fmla="*/ 146 w 721"/>
                <a:gd name="T5" fmla="*/ 651 h 721"/>
                <a:gd name="T6" fmla="*/ 93 w 721"/>
                <a:gd name="T7" fmla="*/ 603 h 721"/>
                <a:gd name="T8" fmla="*/ 41 w 721"/>
                <a:gd name="T9" fmla="*/ 529 h 721"/>
                <a:gd name="T10" fmla="*/ 10 w 721"/>
                <a:gd name="T11" fmla="*/ 446 h 721"/>
                <a:gd name="T12" fmla="*/ 0 w 721"/>
                <a:gd name="T13" fmla="*/ 361 h 721"/>
                <a:gd name="T14" fmla="*/ 10 w 721"/>
                <a:gd name="T15" fmla="*/ 275 h 721"/>
                <a:gd name="T16" fmla="*/ 41 w 721"/>
                <a:gd name="T17" fmla="*/ 192 h 721"/>
                <a:gd name="T18" fmla="*/ 93 w 721"/>
                <a:gd name="T19" fmla="*/ 118 h 721"/>
                <a:gd name="T20" fmla="*/ 146 w 721"/>
                <a:gd name="T21" fmla="*/ 70 h 721"/>
                <a:gd name="T22" fmla="*/ 223 w 721"/>
                <a:gd name="T23" fmla="*/ 27 h 721"/>
                <a:gd name="T24" fmla="*/ 307 w 721"/>
                <a:gd name="T25" fmla="*/ 4 h 721"/>
                <a:gd name="T26" fmla="*/ 378 w 721"/>
                <a:gd name="T27" fmla="*/ 0 h 721"/>
                <a:gd name="T28" fmla="*/ 465 w 721"/>
                <a:gd name="T29" fmla="*/ 15 h 721"/>
                <a:gd name="T30" fmla="*/ 545 w 721"/>
                <a:gd name="T31" fmla="*/ 51 h 721"/>
                <a:gd name="T32" fmla="*/ 615 w 721"/>
                <a:gd name="T33" fmla="*/ 106 h 721"/>
                <a:gd name="T34" fmla="*/ 661 w 721"/>
                <a:gd name="T35" fmla="*/ 162 h 721"/>
                <a:gd name="T36" fmla="*/ 701 w 721"/>
                <a:gd name="T37" fmla="*/ 241 h 721"/>
                <a:gd name="T38" fmla="*/ 719 w 721"/>
                <a:gd name="T39" fmla="*/ 326 h 721"/>
                <a:gd name="T40" fmla="*/ 717 w 721"/>
                <a:gd name="T41" fmla="*/ 413 h 721"/>
                <a:gd name="T42" fmla="*/ 694 w 721"/>
                <a:gd name="T43" fmla="*/ 497 h 721"/>
                <a:gd name="T44" fmla="*/ 651 w 721"/>
                <a:gd name="T45" fmla="*/ 573 h 721"/>
                <a:gd name="T46" fmla="*/ 603 w 721"/>
                <a:gd name="T47" fmla="*/ 628 h 721"/>
                <a:gd name="T48" fmla="*/ 530 w 721"/>
                <a:gd name="T49" fmla="*/ 679 h 721"/>
                <a:gd name="T50" fmla="*/ 448 w 721"/>
                <a:gd name="T51" fmla="*/ 710 h 721"/>
                <a:gd name="T52" fmla="*/ 360 w 721"/>
                <a:gd name="T53" fmla="*/ 721 h 721"/>
                <a:gd name="T54" fmla="*/ 329 w 721"/>
                <a:gd name="T55" fmla="*/ 37 h 721"/>
                <a:gd name="T56" fmla="*/ 251 w 721"/>
                <a:gd name="T57" fmla="*/ 55 h 721"/>
                <a:gd name="T58" fmla="*/ 181 w 721"/>
                <a:gd name="T59" fmla="*/ 90 h 721"/>
                <a:gd name="T60" fmla="*/ 131 w 721"/>
                <a:gd name="T61" fmla="*/ 131 h 721"/>
                <a:gd name="T62" fmla="*/ 80 w 721"/>
                <a:gd name="T63" fmla="*/ 195 h 721"/>
                <a:gd name="T64" fmla="*/ 49 w 721"/>
                <a:gd name="T65" fmla="*/ 268 h 721"/>
                <a:gd name="T66" fmla="*/ 42 w 721"/>
                <a:gd name="T67" fmla="*/ 423 h 721"/>
                <a:gd name="T68" fmla="*/ 72 w 721"/>
                <a:gd name="T69" fmla="*/ 512 h 721"/>
                <a:gd name="T70" fmla="*/ 120 w 721"/>
                <a:gd name="T71" fmla="*/ 579 h 721"/>
                <a:gd name="T72" fmla="*/ 167 w 721"/>
                <a:gd name="T73" fmla="*/ 622 h 721"/>
                <a:gd name="T74" fmla="*/ 236 w 721"/>
                <a:gd name="T75" fmla="*/ 661 h 721"/>
                <a:gd name="T76" fmla="*/ 312 w 721"/>
                <a:gd name="T77" fmla="*/ 682 h 721"/>
                <a:gd name="T78" fmla="*/ 377 w 721"/>
                <a:gd name="T79" fmla="*/ 686 h 721"/>
                <a:gd name="T80" fmla="*/ 455 w 721"/>
                <a:gd name="T81" fmla="*/ 672 h 721"/>
                <a:gd name="T82" fmla="*/ 527 w 721"/>
                <a:gd name="T83" fmla="*/ 640 h 721"/>
                <a:gd name="T84" fmla="*/ 590 w 721"/>
                <a:gd name="T85" fmla="*/ 590 h 721"/>
                <a:gd name="T86" fmla="*/ 632 w 721"/>
                <a:gd name="T87" fmla="*/ 539 h 721"/>
                <a:gd name="T88" fmla="*/ 666 w 721"/>
                <a:gd name="T89" fmla="*/ 468 h 721"/>
                <a:gd name="T90" fmla="*/ 684 w 721"/>
                <a:gd name="T91" fmla="*/ 330 h 721"/>
                <a:gd name="T92" fmla="*/ 655 w 721"/>
                <a:gd name="T93" fmla="*/ 224 h 721"/>
                <a:gd name="T94" fmla="*/ 613 w 721"/>
                <a:gd name="T95" fmla="*/ 155 h 721"/>
                <a:gd name="T96" fmla="*/ 566 w 721"/>
                <a:gd name="T97" fmla="*/ 109 h 721"/>
                <a:gd name="T98" fmla="*/ 499 w 721"/>
                <a:gd name="T99" fmla="*/ 66 h 721"/>
                <a:gd name="T100" fmla="*/ 424 w 721"/>
                <a:gd name="T101" fmla="*/ 42 h 721"/>
                <a:gd name="T102" fmla="*/ 360 w 721"/>
                <a:gd name="T103" fmla="*/ 36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1" h="721">
                  <a:moveTo>
                    <a:pt x="360" y="721"/>
                  </a:moveTo>
                  <a:lnTo>
                    <a:pt x="360" y="721"/>
                  </a:lnTo>
                  <a:lnTo>
                    <a:pt x="343" y="721"/>
                  </a:lnTo>
                  <a:lnTo>
                    <a:pt x="325" y="720"/>
                  </a:lnTo>
                  <a:lnTo>
                    <a:pt x="307" y="718"/>
                  </a:lnTo>
                  <a:lnTo>
                    <a:pt x="289" y="715"/>
                  </a:lnTo>
                  <a:lnTo>
                    <a:pt x="273" y="710"/>
                  </a:lnTo>
                  <a:lnTo>
                    <a:pt x="255" y="706"/>
                  </a:lnTo>
                  <a:lnTo>
                    <a:pt x="238" y="701"/>
                  </a:lnTo>
                  <a:lnTo>
                    <a:pt x="223" y="695"/>
                  </a:lnTo>
                  <a:lnTo>
                    <a:pt x="206" y="687"/>
                  </a:lnTo>
                  <a:lnTo>
                    <a:pt x="191" y="679"/>
                  </a:lnTo>
                  <a:lnTo>
                    <a:pt x="176" y="670"/>
                  </a:lnTo>
                  <a:lnTo>
                    <a:pt x="160" y="661"/>
                  </a:lnTo>
                  <a:lnTo>
                    <a:pt x="146" y="651"/>
                  </a:lnTo>
                  <a:lnTo>
                    <a:pt x="132" y="640"/>
                  </a:lnTo>
                  <a:lnTo>
                    <a:pt x="118" y="628"/>
                  </a:lnTo>
                  <a:lnTo>
                    <a:pt x="106" y="616"/>
                  </a:lnTo>
                  <a:lnTo>
                    <a:pt x="106" y="616"/>
                  </a:lnTo>
                  <a:lnTo>
                    <a:pt x="93" y="603"/>
                  </a:lnTo>
                  <a:lnTo>
                    <a:pt x="80" y="589"/>
                  </a:lnTo>
                  <a:lnTo>
                    <a:pt x="70" y="573"/>
                  </a:lnTo>
                  <a:lnTo>
                    <a:pt x="60" y="559"/>
                  </a:lnTo>
                  <a:lnTo>
                    <a:pt x="49" y="544"/>
                  </a:lnTo>
                  <a:lnTo>
                    <a:pt x="41" y="529"/>
                  </a:lnTo>
                  <a:lnTo>
                    <a:pt x="33" y="512"/>
                  </a:lnTo>
                  <a:lnTo>
                    <a:pt x="27" y="497"/>
                  </a:lnTo>
                  <a:lnTo>
                    <a:pt x="20" y="480"/>
                  </a:lnTo>
                  <a:lnTo>
                    <a:pt x="15" y="464"/>
                  </a:lnTo>
                  <a:lnTo>
                    <a:pt x="10" y="446"/>
                  </a:lnTo>
                  <a:lnTo>
                    <a:pt x="6" y="429"/>
                  </a:lnTo>
                  <a:lnTo>
                    <a:pt x="4" y="413"/>
                  </a:lnTo>
                  <a:lnTo>
                    <a:pt x="1" y="395"/>
                  </a:lnTo>
                  <a:lnTo>
                    <a:pt x="0" y="378"/>
                  </a:lnTo>
                  <a:lnTo>
                    <a:pt x="0" y="361"/>
                  </a:lnTo>
                  <a:lnTo>
                    <a:pt x="0" y="343"/>
                  </a:lnTo>
                  <a:lnTo>
                    <a:pt x="1" y="326"/>
                  </a:lnTo>
                  <a:lnTo>
                    <a:pt x="4" y="308"/>
                  </a:lnTo>
                  <a:lnTo>
                    <a:pt x="6" y="292"/>
                  </a:lnTo>
                  <a:lnTo>
                    <a:pt x="10" y="275"/>
                  </a:lnTo>
                  <a:lnTo>
                    <a:pt x="15" y="257"/>
                  </a:lnTo>
                  <a:lnTo>
                    <a:pt x="20" y="241"/>
                  </a:lnTo>
                  <a:lnTo>
                    <a:pt x="27" y="224"/>
                  </a:lnTo>
                  <a:lnTo>
                    <a:pt x="33" y="209"/>
                  </a:lnTo>
                  <a:lnTo>
                    <a:pt x="41" y="192"/>
                  </a:lnTo>
                  <a:lnTo>
                    <a:pt x="49" y="177"/>
                  </a:lnTo>
                  <a:lnTo>
                    <a:pt x="60" y="162"/>
                  </a:lnTo>
                  <a:lnTo>
                    <a:pt x="70" y="148"/>
                  </a:lnTo>
                  <a:lnTo>
                    <a:pt x="80" y="132"/>
                  </a:lnTo>
                  <a:lnTo>
                    <a:pt x="93" y="118"/>
                  </a:lnTo>
                  <a:lnTo>
                    <a:pt x="106" y="106"/>
                  </a:lnTo>
                  <a:lnTo>
                    <a:pt x="106" y="106"/>
                  </a:lnTo>
                  <a:lnTo>
                    <a:pt x="118" y="93"/>
                  </a:lnTo>
                  <a:lnTo>
                    <a:pt x="132" y="81"/>
                  </a:lnTo>
                  <a:lnTo>
                    <a:pt x="146" y="70"/>
                  </a:lnTo>
                  <a:lnTo>
                    <a:pt x="160" y="60"/>
                  </a:lnTo>
                  <a:lnTo>
                    <a:pt x="176" y="51"/>
                  </a:lnTo>
                  <a:lnTo>
                    <a:pt x="191" y="42"/>
                  </a:lnTo>
                  <a:lnTo>
                    <a:pt x="206" y="34"/>
                  </a:lnTo>
                  <a:lnTo>
                    <a:pt x="223" y="27"/>
                  </a:lnTo>
                  <a:lnTo>
                    <a:pt x="238" y="20"/>
                  </a:lnTo>
                  <a:lnTo>
                    <a:pt x="255" y="15"/>
                  </a:lnTo>
                  <a:lnTo>
                    <a:pt x="273" y="11"/>
                  </a:lnTo>
                  <a:lnTo>
                    <a:pt x="289" y="6"/>
                  </a:lnTo>
                  <a:lnTo>
                    <a:pt x="307" y="4"/>
                  </a:lnTo>
                  <a:lnTo>
                    <a:pt x="325" y="1"/>
                  </a:lnTo>
                  <a:lnTo>
                    <a:pt x="343" y="0"/>
                  </a:lnTo>
                  <a:lnTo>
                    <a:pt x="360" y="0"/>
                  </a:lnTo>
                  <a:lnTo>
                    <a:pt x="360" y="0"/>
                  </a:lnTo>
                  <a:lnTo>
                    <a:pt x="378" y="0"/>
                  </a:lnTo>
                  <a:lnTo>
                    <a:pt x="396" y="1"/>
                  </a:lnTo>
                  <a:lnTo>
                    <a:pt x="414" y="4"/>
                  </a:lnTo>
                  <a:lnTo>
                    <a:pt x="432" y="6"/>
                  </a:lnTo>
                  <a:lnTo>
                    <a:pt x="448" y="11"/>
                  </a:lnTo>
                  <a:lnTo>
                    <a:pt x="465" y="15"/>
                  </a:lnTo>
                  <a:lnTo>
                    <a:pt x="482" y="20"/>
                  </a:lnTo>
                  <a:lnTo>
                    <a:pt x="498" y="27"/>
                  </a:lnTo>
                  <a:lnTo>
                    <a:pt x="515" y="34"/>
                  </a:lnTo>
                  <a:lnTo>
                    <a:pt x="530" y="42"/>
                  </a:lnTo>
                  <a:lnTo>
                    <a:pt x="545" y="51"/>
                  </a:lnTo>
                  <a:lnTo>
                    <a:pt x="561" y="60"/>
                  </a:lnTo>
                  <a:lnTo>
                    <a:pt x="575" y="70"/>
                  </a:lnTo>
                  <a:lnTo>
                    <a:pt x="589" y="81"/>
                  </a:lnTo>
                  <a:lnTo>
                    <a:pt x="603" y="93"/>
                  </a:lnTo>
                  <a:lnTo>
                    <a:pt x="615" y="106"/>
                  </a:lnTo>
                  <a:lnTo>
                    <a:pt x="615" y="106"/>
                  </a:lnTo>
                  <a:lnTo>
                    <a:pt x="628" y="118"/>
                  </a:lnTo>
                  <a:lnTo>
                    <a:pt x="640" y="132"/>
                  </a:lnTo>
                  <a:lnTo>
                    <a:pt x="651" y="148"/>
                  </a:lnTo>
                  <a:lnTo>
                    <a:pt x="661" y="162"/>
                  </a:lnTo>
                  <a:lnTo>
                    <a:pt x="671" y="177"/>
                  </a:lnTo>
                  <a:lnTo>
                    <a:pt x="679" y="192"/>
                  </a:lnTo>
                  <a:lnTo>
                    <a:pt x="688" y="209"/>
                  </a:lnTo>
                  <a:lnTo>
                    <a:pt x="694" y="224"/>
                  </a:lnTo>
                  <a:lnTo>
                    <a:pt x="701" y="241"/>
                  </a:lnTo>
                  <a:lnTo>
                    <a:pt x="706" y="257"/>
                  </a:lnTo>
                  <a:lnTo>
                    <a:pt x="711" y="275"/>
                  </a:lnTo>
                  <a:lnTo>
                    <a:pt x="715" y="292"/>
                  </a:lnTo>
                  <a:lnTo>
                    <a:pt x="717" y="308"/>
                  </a:lnTo>
                  <a:lnTo>
                    <a:pt x="719" y="326"/>
                  </a:lnTo>
                  <a:lnTo>
                    <a:pt x="720" y="343"/>
                  </a:lnTo>
                  <a:lnTo>
                    <a:pt x="721" y="361"/>
                  </a:lnTo>
                  <a:lnTo>
                    <a:pt x="720" y="378"/>
                  </a:lnTo>
                  <a:lnTo>
                    <a:pt x="719" y="395"/>
                  </a:lnTo>
                  <a:lnTo>
                    <a:pt x="717" y="413"/>
                  </a:lnTo>
                  <a:lnTo>
                    <a:pt x="715" y="429"/>
                  </a:lnTo>
                  <a:lnTo>
                    <a:pt x="711" y="446"/>
                  </a:lnTo>
                  <a:lnTo>
                    <a:pt x="706" y="464"/>
                  </a:lnTo>
                  <a:lnTo>
                    <a:pt x="701" y="480"/>
                  </a:lnTo>
                  <a:lnTo>
                    <a:pt x="694" y="497"/>
                  </a:lnTo>
                  <a:lnTo>
                    <a:pt x="688" y="512"/>
                  </a:lnTo>
                  <a:lnTo>
                    <a:pt x="679" y="529"/>
                  </a:lnTo>
                  <a:lnTo>
                    <a:pt x="671" y="544"/>
                  </a:lnTo>
                  <a:lnTo>
                    <a:pt x="661" y="559"/>
                  </a:lnTo>
                  <a:lnTo>
                    <a:pt x="651" y="573"/>
                  </a:lnTo>
                  <a:lnTo>
                    <a:pt x="640" y="589"/>
                  </a:lnTo>
                  <a:lnTo>
                    <a:pt x="628" y="603"/>
                  </a:lnTo>
                  <a:lnTo>
                    <a:pt x="615" y="616"/>
                  </a:lnTo>
                  <a:lnTo>
                    <a:pt x="615" y="616"/>
                  </a:lnTo>
                  <a:lnTo>
                    <a:pt x="603" y="628"/>
                  </a:lnTo>
                  <a:lnTo>
                    <a:pt x="589" y="640"/>
                  </a:lnTo>
                  <a:lnTo>
                    <a:pt x="575" y="651"/>
                  </a:lnTo>
                  <a:lnTo>
                    <a:pt x="561" y="661"/>
                  </a:lnTo>
                  <a:lnTo>
                    <a:pt x="545" y="670"/>
                  </a:lnTo>
                  <a:lnTo>
                    <a:pt x="530" y="679"/>
                  </a:lnTo>
                  <a:lnTo>
                    <a:pt x="515" y="687"/>
                  </a:lnTo>
                  <a:lnTo>
                    <a:pt x="498" y="695"/>
                  </a:lnTo>
                  <a:lnTo>
                    <a:pt x="482" y="701"/>
                  </a:lnTo>
                  <a:lnTo>
                    <a:pt x="465" y="706"/>
                  </a:lnTo>
                  <a:lnTo>
                    <a:pt x="448" y="710"/>
                  </a:lnTo>
                  <a:lnTo>
                    <a:pt x="432" y="715"/>
                  </a:lnTo>
                  <a:lnTo>
                    <a:pt x="414" y="718"/>
                  </a:lnTo>
                  <a:lnTo>
                    <a:pt x="396" y="720"/>
                  </a:lnTo>
                  <a:lnTo>
                    <a:pt x="378" y="721"/>
                  </a:lnTo>
                  <a:lnTo>
                    <a:pt x="360" y="721"/>
                  </a:lnTo>
                  <a:lnTo>
                    <a:pt x="360" y="721"/>
                  </a:lnTo>
                  <a:close/>
                  <a:moveTo>
                    <a:pt x="360" y="36"/>
                  </a:moveTo>
                  <a:lnTo>
                    <a:pt x="360" y="36"/>
                  </a:lnTo>
                  <a:lnTo>
                    <a:pt x="344" y="36"/>
                  </a:lnTo>
                  <a:lnTo>
                    <a:pt x="329" y="37"/>
                  </a:lnTo>
                  <a:lnTo>
                    <a:pt x="312" y="39"/>
                  </a:lnTo>
                  <a:lnTo>
                    <a:pt x="297" y="42"/>
                  </a:lnTo>
                  <a:lnTo>
                    <a:pt x="281" y="46"/>
                  </a:lnTo>
                  <a:lnTo>
                    <a:pt x="266" y="50"/>
                  </a:lnTo>
                  <a:lnTo>
                    <a:pt x="251" y="55"/>
                  </a:lnTo>
                  <a:lnTo>
                    <a:pt x="236" y="60"/>
                  </a:lnTo>
                  <a:lnTo>
                    <a:pt x="222" y="66"/>
                  </a:lnTo>
                  <a:lnTo>
                    <a:pt x="208" y="74"/>
                  </a:lnTo>
                  <a:lnTo>
                    <a:pt x="194" y="81"/>
                  </a:lnTo>
                  <a:lnTo>
                    <a:pt x="181" y="90"/>
                  </a:lnTo>
                  <a:lnTo>
                    <a:pt x="167" y="99"/>
                  </a:lnTo>
                  <a:lnTo>
                    <a:pt x="154" y="109"/>
                  </a:lnTo>
                  <a:lnTo>
                    <a:pt x="143" y="120"/>
                  </a:lnTo>
                  <a:lnTo>
                    <a:pt x="131" y="131"/>
                  </a:lnTo>
                  <a:lnTo>
                    <a:pt x="131" y="131"/>
                  </a:lnTo>
                  <a:lnTo>
                    <a:pt x="120" y="143"/>
                  </a:lnTo>
                  <a:lnTo>
                    <a:pt x="108" y="155"/>
                  </a:lnTo>
                  <a:lnTo>
                    <a:pt x="98" y="168"/>
                  </a:lnTo>
                  <a:lnTo>
                    <a:pt x="89" y="182"/>
                  </a:lnTo>
                  <a:lnTo>
                    <a:pt x="80" y="195"/>
                  </a:lnTo>
                  <a:lnTo>
                    <a:pt x="72" y="209"/>
                  </a:lnTo>
                  <a:lnTo>
                    <a:pt x="66" y="224"/>
                  </a:lnTo>
                  <a:lnTo>
                    <a:pt x="60" y="238"/>
                  </a:lnTo>
                  <a:lnTo>
                    <a:pt x="53" y="254"/>
                  </a:lnTo>
                  <a:lnTo>
                    <a:pt x="49" y="268"/>
                  </a:lnTo>
                  <a:lnTo>
                    <a:pt x="42" y="298"/>
                  </a:lnTo>
                  <a:lnTo>
                    <a:pt x="37" y="330"/>
                  </a:lnTo>
                  <a:lnTo>
                    <a:pt x="35" y="361"/>
                  </a:lnTo>
                  <a:lnTo>
                    <a:pt x="37" y="391"/>
                  </a:lnTo>
                  <a:lnTo>
                    <a:pt x="42" y="423"/>
                  </a:lnTo>
                  <a:lnTo>
                    <a:pt x="49" y="454"/>
                  </a:lnTo>
                  <a:lnTo>
                    <a:pt x="53" y="468"/>
                  </a:lnTo>
                  <a:lnTo>
                    <a:pt x="60" y="483"/>
                  </a:lnTo>
                  <a:lnTo>
                    <a:pt x="66" y="497"/>
                  </a:lnTo>
                  <a:lnTo>
                    <a:pt x="72" y="512"/>
                  </a:lnTo>
                  <a:lnTo>
                    <a:pt x="80" y="526"/>
                  </a:lnTo>
                  <a:lnTo>
                    <a:pt x="89" y="539"/>
                  </a:lnTo>
                  <a:lnTo>
                    <a:pt x="98" y="553"/>
                  </a:lnTo>
                  <a:lnTo>
                    <a:pt x="108" y="566"/>
                  </a:lnTo>
                  <a:lnTo>
                    <a:pt x="120" y="579"/>
                  </a:lnTo>
                  <a:lnTo>
                    <a:pt x="131" y="590"/>
                  </a:lnTo>
                  <a:lnTo>
                    <a:pt x="131" y="590"/>
                  </a:lnTo>
                  <a:lnTo>
                    <a:pt x="143" y="602"/>
                  </a:lnTo>
                  <a:lnTo>
                    <a:pt x="154" y="612"/>
                  </a:lnTo>
                  <a:lnTo>
                    <a:pt x="167" y="622"/>
                  </a:lnTo>
                  <a:lnTo>
                    <a:pt x="181" y="631"/>
                  </a:lnTo>
                  <a:lnTo>
                    <a:pt x="194" y="640"/>
                  </a:lnTo>
                  <a:lnTo>
                    <a:pt x="208" y="647"/>
                  </a:lnTo>
                  <a:lnTo>
                    <a:pt x="222" y="655"/>
                  </a:lnTo>
                  <a:lnTo>
                    <a:pt x="236" y="661"/>
                  </a:lnTo>
                  <a:lnTo>
                    <a:pt x="251" y="667"/>
                  </a:lnTo>
                  <a:lnTo>
                    <a:pt x="266" y="672"/>
                  </a:lnTo>
                  <a:lnTo>
                    <a:pt x="281" y="675"/>
                  </a:lnTo>
                  <a:lnTo>
                    <a:pt x="297" y="679"/>
                  </a:lnTo>
                  <a:lnTo>
                    <a:pt x="312" y="682"/>
                  </a:lnTo>
                  <a:lnTo>
                    <a:pt x="329" y="684"/>
                  </a:lnTo>
                  <a:lnTo>
                    <a:pt x="344" y="686"/>
                  </a:lnTo>
                  <a:lnTo>
                    <a:pt x="360" y="686"/>
                  </a:lnTo>
                  <a:lnTo>
                    <a:pt x="360" y="686"/>
                  </a:lnTo>
                  <a:lnTo>
                    <a:pt x="377" y="686"/>
                  </a:lnTo>
                  <a:lnTo>
                    <a:pt x="392" y="684"/>
                  </a:lnTo>
                  <a:lnTo>
                    <a:pt x="409" y="682"/>
                  </a:lnTo>
                  <a:lnTo>
                    <a:pt x="424" y="679"/>
                  </a:lnTo>
                  <a:lnTo>
                    <a:pt x="440" y="675"/>
                  </a:lnTo>
                  <a:lnTo>
                    <a:pt x="455" y="672"/>
                  </a:lnTo>
                  <a:lnTo>
                    <a:pt x="470" y="667"/>
                  </a:lnTo>
                  <a:lnTo>
                    <a:pt x="485" y="661"/>
                  </a:lnTo>
                  <a:lnTo>
                    <a:pt x="499" y="655"/>
                  </a:lnTo>
                  <a:lnTo>
                    <a:pt x="513" y="647"/>
                  </a:lnTo>
                  <a:lnTo>
                    <a:pt x="527" y="640"/>
                  </a:lnTo>
                  <a:lnTo>
                    <a:pt x="540" y="631"/>
                  </a:lnTo>
                  <a:lnTo>
                    <a:pt x="553" y="622"/>
                  </a:lnTo>
                  <a:lnTo>
                    <a:pt x="566" y="612"/>
                  </a:lnTo>
                  <a:lnTo>
                    <a:pt x="578" y="602"/>
                  </a:lnTo>
                  <a:lnTo>
                    <a:pt x="590" y="590"/>
                  </a:lnTo>
                  <a:lnTo>
                    <a:pt x="590" y="590"/>
                  </a:lnTo>
                  <a:lnTo>
                    <a:pt x="601" y="579"/>
                  </a:lnTo>
                  <a:lnTo>
                    <a:pt x="613" y="566"/>
                  </a:lnTo>
                  <a:lnTo>
                    <a:pt x="622" y="553"/>
                  </a:lnTo>
                  <a:lnTo>
                    <a:pt x="632" y="539"/>
                  </a:lnTo>
                  <a:lnTo>
                    <a:pt x="640" y="526"/>
                  </a:lnTo>
                  <a:lnTo>
                    <a:pt x="649" y="512"/>
                  </a:lnTo>
                  <a:lnTo>
                    <a:pt x="655" y="497"/>
                  </a:lnTo>
                  <a:lnTo>
                    <a:pt x="661" y="483"/>
                  </a:lnTo>
                  <a:lnTo>
                    <a:pt x="666" y="468"/>
                  </a:lnTo>
                  <a:lnTo>
                    <a:pt x="671" y="454"/>
                  </a:lnTo>
                  <a:lnTo>
                    <a:pt x="679" y="423"/>
                  </a:lnTo>
                  <a:lnTo>
                    <a:pt x="684" y="391"/>
                  </a:lnTo>
                  <a:lnTo>
                    <a:pt x="686" y="361"/>
                  </a:lnTo>
                  <a:lnTo>
                    <a:pt x="684" y="330"/>
                  </a:lnTo>
                  <a:lnTo>
                    <a:pt x="679" y="298"/>
                  </a:lnTo>
                  <a:lnTo>
                    <a:pt x="671" y="268"/>
                  </a:lnTo>
                  <a:lnTo>
                    <a:pt x="666" y="254"/>
                  </a:lnTo>
                  <a:lnTo>
                    <a:pt x="661" y="238"/>
                  </a:lnTo>
                  <a:lnTo>
                    <a:pt x="655" y="224"/>
                  </a:lnTo>
                  <a:lnTo>
                    <a:pt x="649" y="209"/>
                  </a:lnTo>
                  <a:lnTo>
                    <a:pt x="640" y="195"/>
                  </a:lnTo>
                  <a:lnTo>
                    <a:pt x="632" y="182"/>
                  </a:lnTo>
                  <a:lnTo>
                    <a:pt x="623" y="168"/>
                  </a:lnTo>
                  <a:lnTo>
                    <a:pt x="613" y="155"/>
                  </a:lnTo>
                  <a:lnTo>
                    <a:pt x="601" y="143"/>
                  </a:lnTo>
                  <a:lnTo>
                    <a:pt x="590" y="131"/>
                  </a:lnTo>
                  <a:lnTo>
                    <a:pt x="590" y="131"/>
                  </a:lnTo>
                  <a:lnTo>
                    <a:pt x="578" y="120"/>
                  </a:lnTo>
                  <a:lnTo>
                    <a:pt x="566" y="109"/>
                  </a:lnTo>
                  <a:lnTo>
                    <a:pt x="554" y="99"/>
                  </a:lnTo>
                  <a:lnTo>
                    <a:pt x="540" y="90"/>
                  </a:lnTo>
                  <a:lnTo>
                    <a:pt x="527" y="81"/>
                  </a:lnTo>
                  <a:lnTo>
                    <a:pt x="513" y="74"/>
                  </a:lnTo>
                  <a:lnTo>
                    <a:pt x="499" y="66"/>
                  </a:lnTo>
                  <a:lnTo>
                    <a:pt x="485" y="60"/>
                  </a:lnTo>
                  <a:lnTo>
                    <a:pt x="470" y="55"/>
                  </a:lnTo>
                  <a:lnTo>
                    <a:pt x="455" y="50"/>
                  </a:lnTo>
                  <a:lnTo>
                    <a:pt x="440" y="46"/>
                  </a:lnTo>
                  <a:lnTo>
                    <a:pt x="424" y="42"/>
                  </a:lnTo>
                  <a:lnTo>
                    <a:pt x="409" y="39"/>
                  </a:lnTo>
                  <a:lnTo>
                    <a:pt x="392" y="37"/>
                  </a:lnTo>
                  <a:lnTo>
                    <a:pt x="377" y="36"/>
                  </a:lnTo>
                  <a:lnTo>
                    <a:pt x="360" y="36"/>
                  </a:lnTo>
                  <a:lnTo>
                    <a:pt x="360"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9" name="Freeform 156"/>
            <p:cNvSpPr/>
            <p:nvPr/>
          </p:nvSpPr>
          <p:spPr bwMode="auto">
            <a:xfrm>
              <a:off x="6378576" y="7049581"/>
              <a:ext cx="92075" cy="444500"/>
            </a:xfrm>
            <a:custGeom>
              <a:avLst/>
              <a:gdLst>
                <a:gd name="T0" fmla="*/ 31 w 116"/>
                <a:gd name="T1" fmla="*/ 560 h 560"/>
                <a:gd name="T2" fmla="*/ 4 w 116"/>
                <a:gd name="T3" fmla="*/ 538 h 560"/>
                <a:gd name="T4" fmla="*/ 4 w 116"/>
                <a:gd name="T5" fmla="*/ 538 h 560"/>
                <a:gd name="T6" fmla="*/ 13 w 116"/>
                <a:gd name="T7" fmla="*/ 526 h 560"/>
                <a:gd name="T8" fmla="*/ 21 w 116"/>
                <a:gd name="T9" fmla="*/ 513 h 560"/>
                <a:gd name="T10" fmla="*/ 28 w 116"/>
                <a:gd name="T11" fmla="*/ 501 h 560"/>
                <a:gd name="T12" fmla="*/ 36 w 116"/>
                <a:gd name="T13" fmla="*/ 488 h 560"/>
                <a:gd name="T14" fmla="*/ 50 w 116"/>
                <a:gd name="T15" fmla="*/ 459 h 560"/>
                <a:gd name="T16" fmla="*/ 60 w 116"/>
                <a:gd name="T17" fmla="*/ 427 h 560"/>
                <a:gd name="T18" fmla="*/ 69 w 116"/>
                <a:gd name="T19" fmla="*/ 392 h 560"/>
                <a:gd name="T20" fmla="*/ 75 w 116"/>
                <a:gd name="T21" fmla="*/ 357 h 560"/>
                <a:gd name="T22" fmla="*/ 79 w 116"/>
                <a:gd name="T23" fmla="*/ 321 h 560"/>
                <a:gd name="T24" fmla="*/ 81 w 116"/>
                <a:gd name="T25" fmla="*/ 283 h 560"/>
                <a:gd name="T26" fmla="*/ 81 w 116"/>
                <a:gd name="T27" fmla="*/ 283 h 560"/>
                <a:gd name="T28" fmla="*/ 79 w 116"/>
                <a:gd name="T29" fmla="*/ 244 h 560"/>
                <a:gd name="T30" fmla="*/ 75 w 116"/>
                <a:gd name="T31" fmla="*/ 206 h 560"/>
                <a:gd name="T32" fmla="*/ 69 w 116"/>
                <a:gd name="T33" fmla="*/ 170 h 560"/>
                <a:gd name="T34" fmla="*/ 60 w 116"/>
                <a:gd name="T35" fmla="*/ 136 h 560"/>
                <a:gd name="T36" fmla="*/ 47 w 116"/>
                <a:gd name="T37" fmla="*/ 104 h 560"/>
                <a:gd name="T38" fmla="*/ 41 w 116"/>
                <a:gd name="T39" fmla="*/ 89 h 560"/>
                <a:gd name="T40" fmla="*/ 35 w 116"/>
                <a:gd name="T41" fmla="*/ 74 h 560"/>
                <a:gd name="T42" fmla="*/ 27 w 116"/>
                <a:gd name="T43" fmla="*/ 59 h 560"/>
                <a:gd name="T44" fmla="*/ 18 w 116"/>
                <a:gd name="T45" fmla="*/ 47 h 560"/>
                <a:gd name="T46" fmla="*/ 9 w 116"/>
                <a:gd name="T47" fmla="*/ 35 h 560"/>
                <a:gd name="T48" fmla="*/ 0 w 116"/>
                <a:gd name="T49" fmla="*/ 24 h 560"/>
                <a:gd name="T50" fmla="*/ 27 w 116"/>
                <a:gd name="T51" fmla="*/ 0 h 560"/>
                <a:gd name="T52" fmla="*/ 27 w 116"/>
                <a:gd name="T53" fmla="*/ 0 h 560"/>
                <a:gd name="T54" fmla="*/ 37 w 116"/>
                <a:gd name="T55" fmla="*/ 12 h 560"/>
                <a:gd name="T56" fmla="*/ 47 w 116"/>
                <a:gd name="T57" fmla="*/ 26 h 560"/>
                <a:gd name="T58" fmla="*/ 56 w 116"/>
                <a:gd name="T59" fmla="*/ 40 h 560"/>
                <a:gd name="T60" fmla="*/ 65 w 116"/>
                <a:gd name="T61" fmla="*/ 56 h 560"/>
                <a:gd name="T62" fmla="*/ 73 w 116"/>
                <a:gd name="T63" fmla="*/ 71 h 560"/>
                <a:gd name="T64" fmla="*/ 81 w 116"/>
                <a:gd name="T65" fmla="*/ 88 h 560"/>
                <a:gd name="T66" fmla="*/ 87 w 116"/>
                <a:gd name="T67" fmla="*/ 105 h 560"/>
                <a:gd name="T68" fmla="*/ 93 w 116"/>
                <a:gd name="T69" fmla="*/ 123 h 560"/>
                <a:gd name="T70" fmla="*/ 98 w 116"/>
                <a:gd name="T71" fmla="*/ 141 h 560"/>
                <a:gd name="T72" fmla="*/ 103 w 116"/>
                <a:gd name="T73" fmla="*/ 160 h 560"/>
                <a:gd name="T74" fmla="*/ 107 w 116"/>
                <a:gd name="T75" fmla="*/ 181 h 560"/>
                <a:gd name="T76" fmla="*/ 111 w 116"/>
                <a:gd name="T77" fmla="*/ 200 h 560"/>
                <a:gd name="T78" fmla="*/ 114 w 116"/>
                <a:gd name="T79" fmla="*/ 220 h 560"/>
                <a:gd name="T80" fmla="*/ 115 w 116"/>
                <a:gd name="T81" fmla="*/ 241 h 560"/>
                <a:gd name="T82" fmla="*/ 116 w 116"/>
                <a:gd name="T83" fmla="*/ 261 h 560"/>
                <a:gd name="T84" fmla="*/ 116 w 116"/>
                <a:gd name="T85" fmla="*/ 283 h 560"/>
                <a:gd name="T86" fmla="*/ 116 w 116"/>
                <a:gd name="T87" fmla="*/ 283 h 560"/>
                <a:gd name="T88" fmla="*/ 115 w 116"/>
                <a:gd name="T89" fmla="*/ 323 h 560"/>
                <a:gd name="T90" fmla="*/ 111 w 116"/>
                <a:gd name="T91" fmla="*/ 363 h 560"/>
                <a:gd name="T92" fmla="*/ 103 w 116"/>
                <a:gd name="T93" fmla="*/ 401 h 560"/>
                <a:gd name="T94" fmla="*/ 95 w 116"/>
                <a:gd name="T95" fmla="*/ 438 h 560"/>
                <a:gd name="T96" fmla="*/ 88 w 116"/>
                <a:gd name="T97" fmla="*/ 456 h 560"/>
                <a:gd name="T98" fmla="*/ 82 w 116"/>
                <a:gd name="T99" fmla="*/ 473 h 560"/>
                <a:gd name="T100" fmla="*/ 74 w 116"/>
                <a:gd name="T101" fmla="*/ 489 h 560"/>
                <a:gd name="T102" fmla="*/ 67 w 116"/>
                <a:gd name="T103" fmla="*/ 506 h 560"/>
                <a:gd name="T104" fmla="*/ 59 w 116"/>
                <a:gd name="T105" fmla="*/ 520 h 560"/>
                <a:gd name="T106" fmla="*/ 50 w 116"/>
                <a:gd name="T107" fmla="*/ 534 h 560"/>
                <a:gd name="T108" fmla="*/ 41 w 116"/>
                <a:gd name="T109" fmla="*/ 548 h 560"/>
                <a:gd name="T110" fmla="*/ 31 w 116"/>
                <a:gd name="T111" fmla="*/ 560 h 560"/>
                <a:gd name="T112" fmla="*/ 31 w 116"/>
                <a:gd name="T113" fmla="*/ 56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6" h="560">
                  <a:moveTo>
                    <a:pt x="31" y="560"/>
                  </a:moveTo>
                  <a:lnTo>
                    <a:pt x="4" y="538"/>
                  </a:lnTo>
                  <a:lnTo>
                    <a:pt x="4" y="538"/>
                  </a:lnTo>
                  <a:lnTo>
                    <a:pt x="13" y="526"/>
                  </a:lnTo>
                  <a:lnTo>
                    <a:pt x="21" y="513"/>
                  </a:lnTo>
                  <a:lnTo>
                    <a:pt x="28" y="501"/>
                  </a:lnTo>
                  <a:lnTo>
                    <a:pt x="36" y="488"/>
                  </a:lnTo>
                  <a:lnTo>
                    <a:pt x="50" y="459"/>
                  </a:lnTo>
                  <a:lnTo>
                    <a:pt x="60" y="427"/>
                  </a:lnTo>
                  <a:lnTo>
                    <a:pt x="69" y="392"/>
                  </a:lnTo>
                  <a:lnTo>
                    <a:pt x="75" y="357"/>
                  </a:lnTo>
                  <a:lnTo>
                    <a:pt x="79" y="321"/>
                  </a:lnTo>
                  <a:lnTo>
                    <a:pt x="81" y="283"/>
                  </a:lnTo>
                  <a:lnTo>
                    <a:pt x="81" y="283"/>
                  </a:lnTo>
                  <a:lnTo>
                    <a:pt x="79" y="244"/>
                  </a:lnTo>
                  <a:lnTo>
                    <a:pt x="75" y="206"/>
                  </a:lnTo>
                  <a:lnTo>
                    <a:pt x="69" y="170"/>
                  </a:lnTo>
                  <a:lnTo>
                    <a:pt x="60" y="136"/>
                  </a:lnTo>
                  <a:lnTo>
                    <a:pt x="47" y="104"/>
                  </a:lnTo>
                  <a:lnTo>
                    <a:pt x="41" y="89"/>
                  </a:lnTo>
                  <a:lnTo>
                    <a:pt x="35" y="74"/>
                  </a:lnTo>
                  <a:lnTo>
                    <a:pt x="27" y="59"/>
                  </a:lnTo>
                  <a:lnTo>
                    <a:pt x="18" y="47"/>
                  </a:lnTo>
                  <a:lnTo>
                    <a:pt x="9" y="35"/>
                  </a:lnTo>
                  <a:lnTo>
                    <a:pt x="0" y="24"/>
                  </a:lnTo>
                  <a:lnTo>
                    <a:pt x="27" y="0"/>
                  </a:lnTo>
                  <a:lnTo>
                    <a:pt x="27" y="0"/>
                  </a:lnTo>
                  <a:lnTo>
                    <a:pt x="37" y="12"/>
                  </a:lnTo>
                  <a:lnTo>
                    <a:pt x="47" y="26"/>
                  </a:lnTo>
                  <a:lnTo>
                    <a:pt x="56" y="40"/>
                  </a:lnTo>
                  <a:lnTo>
                    <a:pt x="65" y="56"/>
                  </a:lnTo>
                  <a:lnTo>
                    <a:pt x="73" y="71"/>
                  </a:lnTo>
                  <a:lnTo>
                    <a:pt x="81" y="88"/>
                  </a:lnTo>
                  <a:lnTo>
                    <a:pt x="87" y="105"/>
                  </a:lnTo>
                  <a:lnTo>
                    <a:pt x="93" y="123"/>
                  </a:lnTo>
                  <a:lnTo>
                    <a:pt x="98" y="141"/>
                  </a:lnTo>
                  <a:lnTo>
                    <a:pt x="103" y="160"/>
                  </a:lnTo>
                  <a:lnTo>
                    <a:pt x="107" y="181"/>
                  </a:lnTo>
                  <a:lnTo>
                    <a:pt x="111" y="200"/>
                  </a:lnTo>
                  <a:lnTo>
                    <a:pt x="114" y="220"/>
                  </a:lnTo>
                  <a:lnTo>
                    <a:pt x="115" y="241"/>
                  </a:lnTo>
                  <a:lnTo>
                    <a:pt x="116" y="261"/>
                  </a:lnTo>
                  <a:lnTo>
                    <a:pt x="116" y="283"/>
                  </a:lnTo>
                  <a:lnTo>
                    <a:pt x="116" y="283"/>
                  </a:lnTo>
                  <a:lnTo>
                    <a:pt x="115" y="323"/>
                  </a:lnTo>
                  <a:lnTo>
                    <a:pt x="111" y="363"/>
                  </a:lnTo>
                  <a:lnTo>
                    <a:pt x="103" y="401"/>
                  </a:lnTo>
                  <a:lnTo>
                    <a:pt x="95" y="438"/>
                  </a:lnTo>
                  <a:lnTo>
                    <a:pt x="88" y="456"/>
                  </a:lnTo>
                  <a:lnTo>
                    <a:pt x="82" y="473"/>
                  </a:lnTo>
                  <a:lnTo>
                    <a:pt x="74" y="489"/>
                  </a:lnTo>
                  <a:lnTo>
                    <a:pt x="67" y="506"/>
                  </a:lnTo>
                  <a:lnTo>
                    <a:pt x="59" y="520"/>
                  </a:lnTo>
                  <a:lnTo>
                    <a:pt x="50" y="534"/>
                  </a:lnTo>
                  <a:lnTo>
                    <a:pt x="41" y="548"/>
                  </a:lnTo>
                  <a:lnTo>
                    <a:pt x="31" y="560"/>
                  </a:lnTo>
                  <a:lnTo>
                    <a:pt x="31" y="56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0" name="Freeform 157"/>
            <p:cNvSpPr/>
            <p:nvPr/>
          </p:nvSpPr>
          <p:spPr bwMode="auto">
            <a:xfrm>
              <a:off x="6280151" y="7222618"/>
              <a:ext cx="566738" cy="100013"/>
            </a:xfrm>
            <a:custGeom>
              <a:avLst/>
              <a:gdLst>
                <a:gd name="T0" fmla="*/ 356 w 713"/>
                <a:gd name="T1" fmla="*/ 126 h 126"/>
                <a:gd name="T2" fmla="*/ 307 w 713"/>
                <a:gd name="T3" fmla="*/ 123 h 126"/>
                <a:gd name="T4" fmla="*/ 258 w 713"/>
                <a:gd name="T5" fmla="*/ 119 h 126"/>
                <a:gd name="T6" fmla="*/ 211 w 713"/>
                <a:gd name="T7" fmla="*/ 112 h 126"/>
                <a:gd name="T8" fmla="*/ 165 w 713"/>
                <a:gd name="T9" fmla="*/ 100 h 126"/>
                <a:gd name="T10" fmla="*/ 122 w 713"/>
                <a:gd name="T11" fmla="*/ 88 h 126"/>
                <a:gd name="T12" fmla="*/ 80 w 713"/>
                <a:gd name="T13" fmla="*/ 71 h 126"/>
                <a:gd name="T14" fmla="*/ 42 w 713"/>
                <a:gd name="T15" fmla="*/ 53 h 126"/>
                <a:gd name="T16" fmla="*/ 7 w 713"/>
                <a:gd name="T17" fmla="*/ 31 h 126"/>
                <a:gd name="T18" fmla="*/ 2 w 713"/>
                <a:gd name="T19" fmla="*/ 26 h 126"/>
                <a:gd name="T20" fmla="*/ 0 w 713"/>
                <a:gd name="T21" fmla="*/ 14 h 126"/>
                <a:gd name="T22" fmla="*/ 2 w 713"/>
                <a:gd name="T23" fmla="*/ 7 h 126"/>
                <a:gd name="T24" fmla="*/ 14 w 713"/>
                <a:gd name="T25" fmla="*/ 0 h 126"/>
                <a:gd name="T26" fmla="*/ 26 w 713"/>
                <a:gd name="T27" fmla="*/ 2 h 126"/>
                <a:gd name="T28" fmla="*/ 43 w 713"/>
                <a:gd name="T29" fmla="*/ 12 h 126"/>
                <a:gd name="T30" fmla="*/ 77 w 713"/>
                <a:gd name="T31" fmla="*/ 30 h 126"/>
                <a:gd name="T32" fmla="*/ 114 w 713"/>
                <a:gd name="T33" fmla="*/ 47 h 126"/>
                <a:gd name="T34" fmla="*/ 155 w 713"/>
                <a:gd name="T35" fmla="*/ 61 h 126"/>
                <a:gd name="T36" fmla="*/ 219 w 713"/>
                <a:gd name="T37" fmla="*/ 76 h 126"/>
                <a:gd name="T38" fmla="*/ 309 w 713"/>
                <a:gd name="T39" fmla="*/ 88 h 126"/>
                <a:gd name="T40" fmla="*/ 356 w 713"/>
                <a:gd name="T41" fmla="*/ 90 h 126"/>
                <a:gd name="T42" fmla="*/ 450 w 713"/>
                <a:gd name="T43" fmla="*/ 84 h 126"/>
                <a:gd name="T44" fmla="*/ 537 w 713"/>
                <a:gd name="T45" fmla="*/ 67 h 126"/>
                <a:gd name="T46" fmla="*/ 578 w 713"/>
                <a:gd name="T47" fmla="*/ 54 h 126"/>
                <a:gd name="T48" fmla="*/ 617 w 713"/>
                <a:gd name="T49" fmla="*/ 39 h 126"/>
                <a:gd name="T50" fmla="*/ 653 w 713"/>
                <a:gd name="T51" fmla="*/ 21 h 126"/>
                <a:gd name="T52" fmla="*/ 685 w 713"/>
                <a:gd name="T53" fmla="*/ 2 h 126"/>
                <a:gd name="T54" fmla="*/ 693 w 713"/>
                <a:gd name="T55" fmla="*/ 0 h 126"/>
                <a:gd name="T56" fmla="*/ 706 w 713"/>
                <a:gd name="T57" fmla="*/ 2 h 126"/>
                <a:gd name="T58" fmla="*/ 711 w 713"/>
                <a:gd name="T59" fmla="*/ 7 h 126"/>
                <a:gd name="T60" fmla="*/ 713 w 713"/>
                <a:gd name="T61" fmla="*/ 20 h 126"/>
                <a:gd name="T62" fmla="*/ 706 w 713"/>
                <a:gd name="T63" fmla="*/ 31 h 126"/>
                <a:gd name="T64" fmla="*/ 689 w 713"/>
                <a:gd name="T65" fmla="*/ 43 h 126"/>
                <a:gd name="T66" fmla="*/ 652 w 713"/>
                <a:gd name="T67" fmla="*/ 62 h 126"/>
                <a:gd name="T68" fmla="*/ 613 w 713"/>
                <a:gd name="T69" fmla="*/ 80 h 126"/>
                <a:gd name="T70" fmla="*/ 569 w 713"/>
                <a:gd name="T71" fmla="*/ 94 h 126"/>
                <a:gd name="T72" fmla="*/ 525 w 713"/>
                <a:gd name="T73" fmla="*/ 107 h 126"/>
                <a:gd name="T74" fmla="*/ 479 w 713"/>
                <a:gd name="T75" fmla="*/ 116 h 126"/>
                <a:gd name="T76" fmla="*/ 430 w 713"/>
                <a:gd name="T77" fmla="*/ 122 h 126"/>
                <a:gd name="T78" fmla="*/ 381 w 713"/>
                <a:gd name="T79" fmla="*/ 125 h 126"/>
                <a:gd name="T80" fmla="*/ 356 w 713"/>
                <a:gd name="T8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3" h="126">
                  <a:moveTo>
                    <a:pt x="356" y="126"/>
                  </a:moveTo>
                  <a:lnTo>
                    <a:pt x="356" y="126"/>
                  </a:lnTo>
                  <a:lnTo>
                    <a:pt x="331" y="125"/>
                  </a:lnTo>
                  <a:lnTo>
                    <a:pt x="307" y="123"/>
                  </a:lnTo>
                  <a:lnTo>
                    <a:pt x="283" y="122"/>
                  </a:lnTo>
                  <a:lnTo>
                    <a:pt x="258" y="119"/>
                  </a:lnTo>
                  <a:lnTo>
                    <a:pt x="234" y="116"/>
                  </a:lnTo>
                  <a:lnTo>
                    <a:pt x="211" y="112"/>
                  </a:lnTo>
                  <a:lnTo>
                    <a:pt x="188" y="107"/>
                  </a:lnTo>
                  <a:lnTo>
                    <a:pt x="165" y="100"/>
                  </a:lnTo>
                  <a:lnTo>
                    <a:pt x="144" y="94"/>
                  </a:lnTo>
                  <a:lnTo>
                    <a:pt x="122" y="88"/>
                  </a:lnTo>
                  <a:lnTo>
                    <a:pt x="100" y="80"/>
                  </a:lnTo>
                  <a:lnTo>
                    <a:pt x="80" y="71"/>
                  </a:lnTo>
                  <a:lnTo>
                    <a:pt x="61" y="62"/>
                  </a:lnTo>
                  <a:lnTo>
                    <a:pt x="42" y="53"/>
                  </a:lnTo>
                  <a:lnTo>
                    <a:pt x="24" y="43"/>
                  </a:lnTo>
                  <a:lnTo>
                    <a:pt x="7" y="31"/>
                  </a:lnTo>
                  <a:lnTo>
                    <a:pt x="7" y="31"/>
                  </a:lnTo>
                  <a:lnTo>
                    <a:pt x="2" y="26"/>
                  </a:lnTo>
                  <a:lnTo>
                    <a:pt x="0" y="20"/>
                  </a:lnTo>
                  <a:lnTo>
                    <a:pt x="0" y="14"/>
                  </a:lnTo>
                  <a:lnTo>
                    <a:pt x="2" y="7"/>
                  </a:lnTo>
                  <a:lnTo>
                    <a:pt x="2" y="7"/>
                  </a:lnTo>
                  <a:lnTo>
                    <a:pt x="7" y="2"/>
                  </a:lnTo>
                  <a:lnTo>
                    <a:pt x="14" y="0"/>
                  </a:lnTo>
                  <a:lnTo>
                    <a:pt x="20" y="0"/>
                  </a:lnTo>
                  <a:lnTo>
                    <a:pt x="26" y="2"/>
                  </a:lnTo>
                  <a:lnTo>
                    <a:pt x="26" y="2"/>
                  </a:lnTo>
                  <a:lnTo>
                    <a:pt x="43" y="12"/>
                  </a:lnTo>
                  <a:lnTo>
                    <a:pt x="60" y="21"/>
                  </a:lnTo>
                  <a:lnTo>
                    <a:pt x="77" y="30"/>
                  </a:lnTo>
                  <a:lnTo>
                    <a:pt x="95" y="39"/>
                  </a:lnTo>
                  <a:lnTo>
                    <a:pt x="114" y="47"/>
                  </a:lnTo>
                  <a:lnTo>
                    <a:pt x="135" y="54"/>
                  </a:lnTo>
                  <a:lnTo>
                    <a:pt x="155" y="61"/>
                  </a:lnTo>
                  <a:lnTo>
                    <a:pt x="176" y="67"/>
                  </a:lnTo>
                  <a:lnTo>
                    <a:pt x="219" y="76"/>
                  </a:lnTo>
                  <a:lnTo>
                    <a:pt x="263" y="84"/>
                  </a:lnTo>
                  <a:lnTo>
                    <a:pt x="309" y="88"/>
                  </a:lnTo>
                  <a:lnTo>
                    <a:pt x="356" y="90"/>
                  </a:lnTo>
                  <a:lnTo>
                    <a:pt x="356" y="90"/>
                  </a:lnTo>
                  <a:lnTo>
                    <a:pt x="404" y="88"/>
                  </a:lnTo>
                  <a:lnTo>
                    <a:pt x="450" y="84"/>
                  </a:lnTo>
                  <a:lnTo>
                    <a:pt x="494" y="76"/>
                  </a:lnTo>
                  <a:lnTo>
                    <a:pt x="537" y="67"/>
                  </a:lnTo>
                  <a:lnTo>
                    <a:pt x="558" y="61"/>
                  </a:lnTo>
                  <a:lnTo>
                    <a:pt x="578" y="54"/>
                  </a:lnTo>
                  <a:lnTo>
                    <a:pt x="597" y="47"/>
                  </a:lnTo>
                  <a:lnTo>
                    <a:pt x="617" y="39"/>
                  </a:lnTo>
                  <a:lnTo>
                    <a:pt x="636" y="30"/>
                  </a:lnTo>
                  <a:lnTo>
                    <a:pt x="653" y="21"/>
                  </a:lnTo>
                  <a:lnTo>
                    <a:pt x="670" y="12"/>
                  </a:lnTo>
                  <a:lnTo>
                    <a:pt x="685" y="2"/>
                  </a:lnTo>
                  <a:lnTo>
                    <a:pt x="685" y="2"/>
                  </a:lnTo>
                  <a:lnTo>
                    <a:pt x="693" y="0"/>
                  </a:lnTo>
                  <a:lnTo>
                    <a:pt x="699" y="0"/>
                  </a:lnTo>
                  <a:lnTo>
                    <a:pt x="706" y="2"/>
                  </a:lnTo>
                  <a:lnTo>
                    <a:pt x="711" y="7"/>
                  </a:lnTo>
                  <a:lnTo>
                    <a:pt x="711" y="7"/>
                  </a:lnTo>
                  <a:lnTo>
                    <a:pt x="713" y="14"/>
                  </a:lnTo>
                  <a:lnTo>
                    <a:pt x="713" y="20"/>
                  </a:lnTo>
                  <a:lnTo>
                    <a:pt x="711" y="26"/>
                  </a:lnTo>
                  <a:lnTo>
                    <a:pt x="706" y="31"/>
                  </a:lnTo>
                  <a:lnTo>
                    <a:pt x="706" y="31"/>
                  </a:lnTo>
                  <a:lnTo>
                    <a:pt x="689" y="43"/>
                  </a:lnTo>
                  <a:lnTo>
                    <a:pt x="670" y="53"/>
                  </a:lnTo>
                  <a:lnTo>
                    <a:pt x="652" y="62"/>
                  </a:lnTo>
                  <a:lnTo>
                    <a:pt x="632" y="71"/>
                  </a:lnTo>
                  <a:lnTo>
                    <a:pt x="613" y="80"/>
                  </a:lnTo>
                  <a:lnTo>
                    <a:pt x="591" y="88"/>
                  </a:lnTo>
                  <a:lnTo>
                    <a:pt x="569" y="94"/>
                  </a:lnTo>
                  <a:lnTo>
                    <a:pt x="548" y="100"/>
                  </a:lnTo>
                  <a:lnTo>
                    <a:pt x="525" y="107"/>
                  </a:lnTo>
                  <a:lnTo>
                    <a:pt x="502" y="112"/>
                  </a:lnTo>
                  <a:lnTo>
                    <a:pt x="479" y="116"/>
                  </a:lnTo>
                  <a:lnTo>
                    <a:pt x="455" y="119"/>
                  </a:lnTo>
                  <a:lnTo>
                    <a:pt x="430" y="122"/>
                  </a:lnTo>
                  <a:lnTo>
                    <a:pt x="406" y="123"/>
                  </a:lnTo>
                  <a:lnTo>
                    <a:pt x="381" y="125"/>
                  </a:lnTo>
                  <a:lnTo>
                    <a:pt x="356" y="126"/>
                  </a:lnTo>
                  <a:lnTo>
                    <a:pt x="356" y="12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1" name="Freeform 158"/>
            <p:cNvSpPr/>
            <p:nvPr/>
          </p:nvSpPr>
          <p:spPr bwMode="auto">
            <a:xfrm>
              <a:off x="6654801" y="7049581"/>
              <a:ext cx="93663" cy="444500"/>
            </a:xfrm>
            <a:custGeom>
              <a:avLst/>
              <a:gdLst>
                <a:gd name="T0" fmla="*/ 87 w 118"/>
                <a:gd name="T1" fmla="*/ 560 h 560"/>
                <a:gd name="T2" fmla="*/ 87 w 118"/>
                <a:gd name="T3" fmla="*/ 560 h 560"/>
                <a:gd name="T4" fmla="*/ 77 w 118"/>
                <a:gd name="T5" fmla="*/ 548 h 560"/>
                <a:gd name="T6" fmla="*/ 68 w 118"/>
                <a:gd name="T7" fmla="*/ 534 h 560"/>
                <a:gd name="T8" fmla="*/ 59 w 118"/>
                <a:gd name="T9" fmla="*/ 520 h 560"/>
                <a:gd name="T10" fmla="*/ 50 w 118"/>
                <a:gd name="T11" fmla="*/ 506 h 560"/>
                <a:gd name="T12" fmla="*/ 43 w 118"/>
                <a:gd name="T13" fmla="*/ 489 h 560"/>
                <a:gd name="T14" fmla="*/ 36 w 118"/>
                <a:gd name="T15" fmla="*/ 473 h 560"/>
                <a:gd name="T16" fmla="*/ 30 w 118"/>
                <a:gd name="T17" fmla="*/ 456 h 560"/>
                <a:gd name="T18" fmla="*/ 23 w 118"/>
                <a:gd name="T19" fmla="*/ 438 h 560"/>
                <a:gd name="T20" fmla="*/ 15 w 118"/>
                <a:gd name="T21" fmla="*/ 401 h 560"/>
                <a:gd name="T22" fmla="*/ 7 w 118"/>
                <a:gd name="T23" fmla="*/ 363 h 560"/>
                <a:gd name="T24" fmla="*/ 3 w 118"/>
                <a:gd name="T25" fmla="*/ 323 h 560"/>
                <a:gd name="T26" fmla="*/ 0 w 118"/>
                <a:gd name="T27" fmla="*/ 283 h 560"/>
                <a:gd name="T28" fmla="*/ 0 w 118"/>
                <a:gd name="T29" fmla="*/ 283 h 560"/>
                <a:gd name="T30" fmla="*/ 2 w 118"/>
                <a:gd name="T31" fmla="*/ 261 h 560"/>
                <a:gd name="T32" fmla="*/ 3 w 118"/>
                <a:gd name="T33" fmla="*/ 241 h 560"/>
                <a:gd name="T34" fmla="*/ 4 w 118"/>
                <a:gd name="T35" fmla="*/ 220 h 560"/>
                <a:gd name="T36" fmla="*/ 7 w 118"/>
                <a:gd name="T37" fmla="*/ 200 h 560"/>
                <a:gd name="T38" fmla="*/ 11 w 118"/>
                <a:gd name="T39" fmla="*/ 181 h 560"/>
                <a:gd name="T40" fmla="*/ 15 w 118"/>
                <a:gd name="T41" fmla="*/ 160 h 560"/>
                <a:gd name="T42" fmla="*/ 20 w 118"/>
                <a:gd name="T43" fmla="*/ 141 h 560"/>
                <a:gd name="T44" fmla="*/ 25 w 118"/>
                <a:gd name="T45" fmla="*/ 123 h 560"/>
                <a:gd name="T46" fmla="*/ 31 w 118"/>
                <a:gd name="T47" fmla="*/ 105 h 560"/>
                <a:gd name="T48" fmla="*/ 37 w 118"/>
                <a:gd name="T49" fmla="*/ 88 h 560"/>
                <a:gd name="T50" fmla="*/ 45 w 118"/>
                <a:gd name="T51" fmla="*/ 71 h 560"/>
                <a:gd name="T52" fmla="*/ 53 w 118"/>
                <a:gd name="T53" fmla="*/ 56 h 560"/>
                <a:gd name="T54" fmla="*/ 62 w 118"/>
                <a:gd name="T55" fmla="*/ 40 h 560"/>
                <a:gd name="T56" fmla="*/ 71 w 118"/>
                <a:gd name="T57" fmla="*/ 26 h 560"/>
                <a:gd name="T58" fmla="*/ 81 w 118"/>
                <a:gd name="T59" fmla="*/ 12 h 560"/>
                <a:gd name="T60" fmla="*/ 91 w 118"/>
                <a:gd name="T61" fmla="*/ 0 h 560"/>
                <a:gd name="T62" fmla="*/ 118 w 118"/>
                <a:gd name="T63" fmla="*/ 24 h 560"/>
                <a:gd name="T64" fmla="*/ 118 w 118"/>
                <a:gd name="T65" fmla="*/ 24 h 560"/>
                <a:gd name="T66" fmla="*/ 109 w 118"/>
                <a:gd name="T67" fmla="*/ 35 h 560"/>
                <a:gd name="T68" fmla="*/ 100 w 118"/>
                <a:gd name="T69" fmla="*/ 47 h 560"/>
                <a:gd name="T70" fmla="*/ 91 w 118"/>
                <a:gd name="T71" fmla="*/ 59 h 560"/>
                <a:gd name="T72" fmla="*/ 83 w 118"/>
                <a:gd name="T73" fmla="*/ 74 h 560"/>
                <a:gd name="T74" fmla="*/ 77 w 118"/>
                <a:gd name="T75" fmla="*/ 89 h 560"/>
                <a:gd name="T76" fmla="*/ 69 w 118"/>
                <a:gd name="T77" fmla="*/ 104 h 560"/>
                <a:gd name="T78" fmla="*/ 58 w 118"/>
                <a:gd name="T79" fmla="*/ 136 h 560"/>
                <a:gd name="T80" fmla="*/ 49 w 118"/>
                <a:gd name="T81" fmla="*/ 170 h 560"/>
                <a:gd name="T82" fmla="*/ 43 w 118"/>
                <a:gd name="T83" fmla="*/ 206 h 560"/>
                <a:gd name="T84" fmla="*/ 37 w 118"/>
                <a:gd name="T85" fmla="*/ 244 h 560"/>
                <a:gd name="T86" fmla="*/ 36 w 118"/>
                <a:gd name="T87" fmla="*/ 283 h 560"/>
                <a:gd name="T88" fmla="*/ 36 w 118"/>
                <a:gd name="T89" fmla="*/ 283 h 560"/>
                <a:gd name="T90" fmla="*/ 37 w 118"/>
                <a:gd name="T91" fmla="*/ 321 h 560"/>
                <a:gd name="T92" fmla="*/ 43 w 118"/>
                <a:gd name="T93" fmla="*/ 357 h 560"/>
                <a:gd name="T94" fmla="*/ 49 w 118"/>
                <a:gd name="T95" fmla="*/ 392 h 560"/>
                <a:gd name="T96" fmla="*/ 58 w 118"/>
                <a:gd name="T97" fmla="*/ 427 h 560"/>
                <a:gd name="T98" fmla="*/ 68 w 118"/>
                <a:gd name="T99" fmla="*/ 459 h 560"/>
                <a:gd name="T100" fmla="*/ 82 w 118"/>
                <a:gd name="T101" fmla="*/ 488 h 560"/>
                <a:gd name="T102" fmla="*/ 88 w 118"/>
                <a:gd name="T103" fmla="*/ 501 h 560"/>
                <a:gd name="T104" fmla="*/ 97 w 118"/>
                <a:gd name="T105" fmla="*/ 513 h 560"/>
                <a:gd name="T106" fmla="*/ 105 w 118"/>
                <a:gd name="T107" fmla="*/ 526 h 560"/>
                <a:gd name="T108" fmla="*/ 114 w 118"/>
                <a:gd name="T109" fmla="*/ 538 h 560"/>
                <a:gd name="T110" fmla="*/ 87 w 118"/>
                <a:gd name="T111" fmla="*/ 56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560">
                  <a:moveTo>
                    <a:pt x="87" y="560"/>
                  </a:moveTo>
                  <a:lnTo>
                    <a:pt x="87" y="560"/>
                  </a:lnTo>
                  <a:lnTo>
                    <a:pt x="77" y="548"/>
                  </a:lnTo>
                  <a:lnTo>
                    <a:pt x="68" y="534"/>
                  </a:lnTo>
                  <a:lnTo>
                    <a:pt x="59" y="520"/>
                  </a:lnTo>
                  <a:lnTo>
                    <a:pt x="50" y="506"/>
                  </a:lnTo>
                  <a:lnTo>
                    <a:pt x="43" y="489"/>
                  </a:lnTo>
                  <a:lnTo>
                    <a:pt x="36" y="473"/>
                  </a:lnTo>
                  <a:lnTo>
                    <a:pt x="30" y="456"/>
                  </a:lnTo>
                  <a:lnTo>
                    <a:pt x="23" y="438"/>
                  </a:lnTo>
                  <a:lnTo>
                    <a:pt x="15" y="401"/>
                  </a:lnTo>
                  <a:lnTo>
                    <a:pt x="7" y="363"/>
                  </a:lnTo>
                  <a:lnTo>
                    <a:pt x="3" y="323"/>
                  </a:lnTo>
                  <a:lnTo>
                    <a:pt x="0" y="283"/>
                  </a:lnTo>
                  <a:lnTo>
                    <a:pt x="0" y="283"/>
                  </a:lnTo>
                  <a:lnTo>
                    <a:pt x="2" y="261"/>
                  </a:lnTo>
                  <a:lnTo>
                    <a:pt x="3" y="241"/>
                  </a:lnTo>
                  <a:lnTo>
                    <a:pt x="4" y="220"/>
                  </a:lnTo>
                  <a:lnTo>
                    <a:pt x="7" y="200"/>
                  </a:lnTo>
                  <a:lnTo>
                    <a:pt x="11" y="181"/>
                  </a:lnTo>
                  <a:lnTo>
                    <a:pt x="15" y="160"/>
                  </a:lnTo>
                  <a:lnTo>
                    <a:pt x="20" y="141"/>
                  </a:lnTo>
                  <a:lnTo>
                    <a:pt x="25" y="123"/>
                  </a:lnTo>
                  <a:lnTo>
                    <a:pt x="31" y="105"/>
                  </a:lnTo>
                  <a:lnTo>
                    <a:pt x="37" y="88"/>
                  </a:lnTo>
                  <a:lnTo>
                    <a:pt x="45" y="71"/>
                  </a:lnTo>
                  <a:lnTo>
                    <a:pt x="53" y="56"/>
                  </a:lnTo>
                  <a:lnTo>
                    <a:pt x="62" y="40"/>
                  </a:lnTo>
                  <a:lnTo>
                    <a:pt x="71" y="26"/>
                  </a:lnTo>
                  <a:lnTo>
                    <a:pt x="81" y="12"/>
                  </a:lnTo>
                  <a:lnTo>
                    <a:pt x="91" y="0"/>
                  </a:lnTo>
                  <a:lnTo>
                    <a:pt x="118" y="24"/>
                  </a:lnTo>
                  <a:lnTo>
                    <a:pt x="118" y="24"/>
                  </a:lnTo>
                  <a:lnTo>
                    <a:pt x="109" y="35"/>
                  </a:lnTo>
                  <a:lnTo>
                    <a:pt x="100" y="47"/>
                  </a:lnTo>
                  <a:lnTo>
                    <a:pt x="91" y="59"/>
                  </a:lnTo>
                  <a:lnTo>
                    <a:pt x="83" y="74"/>
                  </a:lnTo>
                  <a:lnTo>
                    <a:pt x="77" y="89"/>
                  </a:lnTo>
                  <a:lnTo>
                    <a:pt x="69" y="104"/>
                  </a:lnTo>
                  <a:lnTo>
                    <a:pt x="58" y="136"/>
                  </a:lnTo>
                  <a:lnTo>
                    <a:pt x="49" y="170"/>
                  </a:lnTo>
                  <a:lnTo>
                    <a:pt x="43" y="206"/>
                  </a:lnTo>
                  <a:lnTo>
                    <a:pt x="37" y="244"/>
                  </a:lnTo>
                  <a:lnTo>
                    <a:pt x="36" y="283"/>
                  </a:lnTo>
                  <a:lnTo>
                    <a:pt x="36" y="283"/>
                  </a:lnTo>
                  <a:lnTo>
                    <a:pt x="37" y="321"/>
                  </a:lnTo>
                  <a:lnTo>
                    <a:pt x="43" y="357"/>
                  </a:lnTo>
                  <a:lnTo>
                    <a:pt x="49" y="392"/>
                  </a:lnTo>
                  <a:lnTo>
                    <a:pt x="58" y="427"/>
                  </a:lnTo>
                  <a:lnTo>
                    <a:pt x="68" y="459"/>
                  </a:lnTo>
                  <a:lnTo>
                    <a:pt x="82" y="488"/>
                  </a:lnTo>
                  <a:lnTo>
                    <a:pt x="88" y="501"/>
                  </a:lnTo>
                  <a:lnTo>
                    <a:pt x="97" y="513"/>
                  </a:lnTo>
                  <a:lnTo>
                    <a:pt x="105" y="526"/>
                  </a:lnTo>
                  <a:lnTo>
                    <a:pt x="114" y="538"/>
                  </a:lnTo>
                  <a:lnTo>
                    <a:pt x="87" y="56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2" name="Rectangle 159"/>
            <p:cNvSpPr>
              <a:spLocks noChangeArrowheads="1"/>
            </p:cNvSpPr>
            <p:nvPr/>
          </p:nvSpPr>
          <p:spPr bwMode="auto">
            <a:xfrm>
              <a:off x="6548438" y="7001956"/>
              <a:ext cx="28575" cy="5445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3" name="Freeform 160"/>
            <p:cNvSpPr/>
            <p:nvPr/>
          </p:nvSpPr>
          <p:spPr bwMode="auto">
            <a:xfrm>
              <a:off x="6675438" y="7354381"/>
              <a:ext cx="304800" cy="306388"/>
            </a:xfrm>
            <a:custGeom>
              <a:avLst/>
              <a:gdLst>
                <a:gd name="T0" fmla="*/ 328 w 385"/>
                <a:gd name="T1" fmla="*/ 328 h 385"/>
                <a:gd name="T2" fmla="*/ 298 w 385"/>
                <a:gd name="T3" fmla="*/ 353 h 385"/>
                <a:gd name="T4" fmla="*/ 265 w 385"/>
                <a:gd name="T5" fmla="*/ 371 h 385"/>
                <a:gd name="T6" fmla="*/ 229 w 385"/>
                <a:gd name="T7" fmla="*/ 382 h 385"/>
                <a:gd name="T8" fmla="*/ 192 w 385"/>
                <a:gd name="T9" fmla="*/ 385 h 385"/>
                <a:gd name="T10" fmla="*/ 155 w 385"/>
                <a:gd name="T11" fmla="*/ 382 h 385"/>
                <a:gd name="T12" fmla="*/ 120 w 385"/>
                <a:gd name="T13" fmla="*/ 371 h 385"/>
                <a:gd name="T14" fmla="*/ 87 w 385"/>
                <a:gd name="T15" fmla="*/ 353 h 385"/>
                <a:gd name="T16" fmla="*/ 56 w 385"/>
                <a:gd name="T17" fmla="*/ 328 h 385"/>
                <a:gd name="T18" fmla="*/ 43 w 385"/>
                <a:gd name="T19" fmla="*/ 314 h 385"/>
                <a:gd name="T20" fmla="*/ 22 w 385"/>
                <a:gd name="T21" fmla="*/ 283 h 385"/>
                <a:gd name="T22" fmla="*/ 8 w 385"/>
                <a:gd name="T23" fmla="*/ 247 h 385"/>
                <a:gd name="T24" fmla="*/ 0 w 385"/>
                <a:gd name="T25" fmla="*/ 211 h 385"/>
                <a:gd name="T26" fmla="*/ 0 w 385"/>
                <a:gd name="T27" fmla="*/ 174 h 385"/>
                <a:gd name="T28" fmla="*/ 8 w 385"/>
                <a:gd name="T29" fmla="*/ 137 h 385"/>
                <a:gd name="T30" fmla="*/ 22 w 385"/>
                <a:gd name="T31" fmla="*/ 103 h 385"/>
                <a:gd name="T32" fmla="*/ 43 w 385"/>
                <a:gd name="T33" fmla="*/ 71 h 385"/>
                <a:gd name="T34" fmla="*/ 56 w 385"/>
                <a:gd name="T35" fmla="*/ 57 h 385"/>
                <a:gd name="T36" fmla="*/ 87 w 385"/>
                <a:gd name="T37" fmla="*/ 31 h 385"/>
                <a:gd name="T38" fmla="*/ 120 w 385"/>
                <a:gd name="T39" fmla="*/ 15 h 385"/>
                <a:gd name="T40" fmla="*/ 155 w 385"/>
                <a:gd name="T41" fmla="*/ 3 h 385"/>
                <a:gd name="T42" fmla="*/ 192 w 385"/>
                <a:gd name="T43" fmla="*/ 0 h 385"/>
                <a:gd name="T44" fmla="*/ 229 w 385"/>
                <a:gd name="T45" fmla="*/ 3 h 385"/>
                <a:gd name="T46" fmla="*/ 265 w 385"/>
                <a:gd name="T47" fmla="*/ 15 h 385"/>
                <a:gd name="T48" fmla="*/ 298 w 385"/>
                <a:gd name="T49" fmla="*/ 31 h 385"/>
                <a:gd name="T50" fmla="*/ 328 w 385"/>
                <a:gd name="T51" fmla="*/ 57 h 385"/>
                <a:gd name="T52" fmla="*/ 342 w 385"/>
                <a:gd name="T53" fmla="*/ 71 h 385"/>
                <a:gd name="T54" fmla="*/ 362 w 385"/>
                <a:gd name="T55" fmla="*/ 103 h 385"/>
                <a:gd name="T56" fmla="*/ 376 w 385"/>
                <a:gd name="T57" fmla="*/ 137 h 385"/>
                <a:gd name="T58" fmla="*/ 384 w 385"/>
                <a:gd name="T59" fmla="*/ 174 h 385"/>
                <a:gd name="T60" fmla="*/ 384 w 385"/>
                <a:gd name="T61" fmla="*/ 211 h 385"/>
                <a:gd name="T62" fmla="*/ 376 w 385"/>
                <a:gd name="T63" fmla="*/ 247 h 385"/>
                <a:gd name="T64" fmla="*/ 362 w 385"/>
                <a:gd name="T65" fmla="*/ 283 h 385"/>
                <a:gd name="T66" fmla="*/ 342 w 385"/>
                <a:gd name="T67" fmla="*/ 314 h 385"/>
                <a:gd name="T68" fmla="*/ 328 w 385"/>
                <a:gd name="T69" fmla="*/ 32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385">
                  <a:moveTo>
                    <a:pt x="328" y="328"/>
                  </a:moveTo>
                  <a:lnTo>
                    <a:pt x="328" y="328"/>
                  </a:lnTo>
                  <a:lnTo>
                    <a:pt x="314" y="341"/>
                  </a:lnTo>
                  <a:lnTo>
                    <a:pt x="298" y="353"/>
                  </a:lnTo>
                  <a:lnTo>
                    <a:pt x="282" y="363"/>
                  </a:lnTo>
                  <a:lnTo>
                    <a:pt x="265" y="371"/>
                  </a:lnTo>
                  <a:lnTo>
                    <a:pt x="247" y="377"/>
                  </a:lnTo>
                  <a:lnTo>
                    <a:pt x="229" y="382"/>
                  </a:lnTo>
                  <a:lnTo>
                    <a:pt x="210" y="385"/>
                  </a:lnTo>
                  <a:lnTo>
                    <a:pt x="192" y="385"/>
                  </a:lnTo>
                  <a:lnTo>
                    <a:pt x="173" y="385"/>
                  </a:lnTo>
                  <a:lnTo>
                    <a:pt x="155" y="382"/>
                  </a:lnTo>
                  <a:lnTo>
                    <a:pt x="138" y="377"/>
                  </a:lnTo>
                  <a:lnTo>
                    <a:pt x="120" y="371"/>
                  </a:lnTo>
                  <a:lnTo>
                    <a:pt x="103" y="363"/>
                  </a:lnTo>
                  <a:lnTo>
                    <a:pt x="87" y="353"/>
                  </a:lnTo>
                  <a:lnTo>
                    <a:pt x="70" y="341"/>
                  </a:lnTo>
                  <a:lnTo>
                    <a:pt x="56" y="328"/>
                  </a:lnTo>
                  <a:lnTo>
                    <a:pt x="56" y="328"/>
                  </a:lnTo>
                  <a:lnTo>
                    <a:pt x="43" y="314"/>
                  </a:lnTo>
                  <a:lnTo>
                    <a:pt x="32" y="298"/>
                  </a:lnTo>
                  <a:lnTo>
                    <a:pt x="22" y="283"/>
                  </a:lnTo>
                  <a:lnTo>
                    <a:pt x="14" y="265"/>
                  </a:lnTo>
                  <a:lnTo>
                    <a:pt x="8" y="247"/>
                  </a:lnTo>
                  <a:lnTo>
                    <a:pt x="4" y="229"/>
                  </a:lnTo>
                  <a:lnTo>
                    <a:pt x="0" y="211"/>
                  </a:lnTo>
                  <a:lnTo>
                    <a:pt x="0" y="192"/>
                  </a:lnTo>
                  <a:lnTo>
                    <a:pt x="0" y="174"/>
                  </a:lnTo>
                  <a:lnTo>
                    <a:pt x="4" y="156"/>
                  </a:lnTo>
                  <a:lnTo>
                    <a:pt x="8" y="137"/>
                  </a:lnTo>
                  <a:lnTo>
                    <a:pt x="14" y="121"/>
                  </a:lnTo>
                  <a:lnTo>
                    <a:pt x="22" y="103"/>
                  </a:lnTo>
                  <a:lnTo>
                    <a:pt x="32" y="86"/>
                  </a:lnTo>
                  <a:lnTo>
                    <a:pt x="43" y="71"/>
                  </a:lnTo>
                  <a:lnTo>
                    <a:pt x="56" y="57"/>
                  </a:lnTo>
                  <a:lnTo>
                    <a:pt x="56" y="57"/>
                  </a:lnTo>
                  <a:lnTo>
                    <a:pt x="70" y="43"/>
                  </a:lnTo>
                  <a:lnTo>
                    <a:pt x="87" y="31"/>
                  </a:lnTo>
                  <a:lnTo>
                    <a:pt x="103" y="23"/>
                  </a:lnTo>
                  <a:lnTo>
                    <a:pt x="120" y="15"/>
                  </a:lnTo>
                  <a:lnTo>
                    <a:pt x="138" y="8"/>
                  </a:lnTo>
                  <a:lnTo>
                    <a:pt x="155" y="3"/>
                  </a:lnTo>
                  <a:lnTo>
                    <a:pt x="173" y="1"/>
                  </a:lnTo>
                  <a:lnTo>
                    <a:pt x="192" y="0"/>
                  </a:lnTo>
                  <a:lnTo>
                    <a:pt x="210" y="1"/>
                  </a:lnTo>
                  <a:lnTo>
                    <a:pt x="229" y="3"/>
                  </a:lnTo>
                  <a:lnTo>
                    <a:pt x="247" y="8"/>
                  </a:lnTo>
                  <a:lnTo>
                    <a:pt x="265" y="15"/>
                  </a:lnTo>
                  <a:lnTo>
                    <a:pt x="282" y="23"/>
                  </a:lnTo>
                  <a:lnTo>
                    <a:pt x="298" y="31"/>
                  </a:lnTo>
                  <a:lnTo>
                    <a:pt x="314" y="43"/>
                  </a:lnTo>
                  <a:lnTo>
                    <a:pt x="328" y="57"/>
                  </a:lnTo>
                  <a:lnTo>
                    <a:pt x="328" y="57"/>
                  </a:lnTo>
                  <a:lnTo>
                    <a:pt x="342" y="71"/>
                  </a:lnTo>
                  <a:lnTo>
                    <a:pt x="353" y="86"/>
                  </a:lnTo>
                  <a:lnTo>
                    <a:pt x="362" y="103"/>
                  </a:lnTo>
                  <a:lnTo>
                    <a:pt x="371" y="121"/>
                  </a:lnTo>
                  <a:lnTo>
                    <a:pt x="376" y="137"/>
                  </a:lnTo>
                  <a:lnTo>
                    <a:pt x="381" y="156"/>
                  </a:lnTo>
                  <a:lnTo>
                    <a:pt x="384" y="174"/>
                  </a:lnTo>
                  <a:lnTo>
                    <a:pt x="385" y="192"/>
                  </a:lnTo>
                  <a:lnTo>
                    <a:pt x="384" y="211"/>
                  </a:lnTo>
                  <a:lnTo>
                    <a:pt x="381" y="229"/>
                  </a:lnTo>
                  <a:lnTo>
                    <a:pt x="376" y="247"/>
                  </a:lnTo>
                  <a:lnTo>
                    <a:pt x="371" y="265"/>
                  </a:lnTo>
                  <a:lnTo>
                    <a:pt x="362" y="283"/>
                  </a:lnTo>
                  <a:lnTo>
                    <a:pt x="353" y="298"/>
                  </a:lnTo>
                  <a:lnTo>
                    <a:pt x="342" y="314"/>
                  </a:lnTo>
                  <a:lnTo>
                    <a:pt x="328" y="328"/>
                  </a:lnTo>
                  <a:lnTo>
                    <a:pt x="328" y="3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4" name="Freeform 161"/>
            <p:cNvSpPr>
              <a:spLocks noEditPoints="1"/>
            </p:cNvSpPr>
            <p:nvPr/>
          </p:nvSpPr>
          <p:spPr bwMode="auto">
            <a:xfrm>
              <a:off x="6661151" y="7340093"/>
              <a:ext cx="333375" cy="334963"/>
            </a:xfrm>
            <a:custGeom>
              <a:avLst/>
              <a:gdLst>
                <a:gd name="T0" fmla="*/ 189 w 421"/>
                <a:gd name="T1" fmla="*/ 419 h 420"/>
                <a:gd name="T2" fmla="*/ 130 w 421"/>
                <a:gd name="T3" fmla="*/ 405 h 420"/>
                <a:gd name="T4" fmla="*/ 77 w 421"/>
                <a:gd name="T5" fmla="*/ 373 h 420"/>
                <a:gd name="T6" fmla="*/ 47 w 421"/>
                <a:gd name="T7" fmla="*/ 344 h 420"/>
                <a:gd name="T8" fmla="*/ 15 w 421"/>
                <a:gd name="T9" fmla="*/ 292 h 420"/>
                <a:gd name="T10" fmla="*/ 1 w 421"/>
                <a:gd name="T11" fmla="*/ 232 h 420"/>
                <a:gd name="T12" fmla="*/ 1 w 421"/>
                <a:gd name="T13" fmla="*/ 190 h 420"/>
                <a:gd name="T14" fmla="*/ 15 w 421"/>
                <a:gd name="T15" fmla="*/ 130 h 420"/>
                <a:gd name="T16" fmla="*/ 47 w 421"/>
                <a:gd name="T17" fmla="*/ 77 h 420"/>
                <a:gd name="T18" fmla="*/ 77 w 421"/>
                <a:gd name="T19" fmla="*/ 48 h 420"/>
                <a:gd name="T20" fmla="*/ 130 w 421"/>
                <a:gd name="T21" fmla="*/ 16 h 420"/>
                <a:gd name="T22" fmla="*/ 189 w 421"/>
                <a:gd name="T23" fmla="*/ 1 h 420"/>
                <a:gd name="T24" fmla="*/ 231 w 421"/>
                <a:gd name="T25" fmla="*/ 1 h 420"/>
                <a:gd name="T26" fmla="*/ 291 w 421"/>
                <a:gd name="T27" fmla="*/ 16 h 420"/>
                <a:gd name="T28" fmla="*/ 343 w 421"/>
                <a:gd name="T29" fmla="*/ 48 h 420"/>
                <a:gd name="T30" fmla="*/ 374 w 421"/>
                <a:gd name="T31" fmla="*/ 77 h 420"/>
                <a:gd name="T32" fmla="*/ 405 w 421"/>
                <a:gd name="T33" fmla="*/ 131 h 420"/>
                <a:gd name="T34" fmla="*/ 419 w 421"/>
                <a:gd name="T35" fmla="*/ 191 h 420"/>
                <a:gd name="T36" fmla="*/ 417 w 421"/>
                <a:gd name="T37" fmla="*/ 251 h 420"/>
                <a:gd name="T38" fmla="*/ 397 w 421"/>
                <a:gd name="T39" fmla="*/ 308 h 420"/>
                <a:gd name="T40" fmla="*/ 358 w 421"/>
                <a:gd name="T41" fmla="*/ 359 h 420"/>
                <a:gd name="T42" fmla="*/ 326 w 421"/>
                <a:gd name="T43" fmla="*/ 386 h 420"/>
                <a:gd name="T44" fmla="*/ 272 w 421"/>
                <a:gd name="T45" fmla="*/ 411 h 420"/>
                <a:gd name="T46" fmla="*/ 210 w 421"/>
                <a:gd name="T47" fmla="*/ 420 h 420"/>
                <a:gd name="T48" fmla="*/ 210 w 421"/>
                <a:gd name="T49" fmla="*/ 35 h 420"/>
                <a:gd name="T50" fmla="*/ 159 w 421"/>
                <a:gd name="T51" fmla="*/ 43 h 420"/>
                <a:gd name="T52" fmla="*/ 114 w 421"/>
                <a:gd name="T53" fmla="*/ 65 h 420"/>
                <a:gd name="T54" fmla="*/ 87 w 421"/>
                <a:gd name="T55" fmla="*/ 88 h 420"/>
                <a:gd name="T56" fmla="*/ 56 w 421"/>
                <a:gd name="T57" fmla="*/ 128 h 420"/>
                <a:gd name="T58" fmla="*/ 38 w 421"/>
                <a:gd name="T59" fmla="*/ 176 h 420"/>
                <a:gd name="T60" fmla="*/ 36 w 421"/>
                <a:gd name="T61" fmla="*/ 210 h 420"/>
                <a:gd name="T62" fmla="*/ 43 w 421"/>
                <a:gd name="T63" fmla="*/ 261 h 420"/>
                <a:gd name="T64" fmla="*/ 65 w 421"/>
                <a:gd name="T65" fmla="*/ 307 h 420"/>
                <a:gd name="T66" fmla="*/ 87 w 421"/>
                <a:gd name="T67" fmla="*/ 334 h 420"/>
                <a:gd name="T68" fmla="*/ 128 w 421"/>
                <a:gd name="T69" fmla="*/ 364 h 420"/>
                <a:gd name="T70" fmla="*/ 176 w 421"/>
                <a:gd name="T71" fmla="*/ 382 h 420"/>
                <a:gd name="T72" fmla="*/ 210 w 421"/>
                <a:gd name="T73" fmla="*/ 385 h 420"/>
                <a:gd name="T74" fmla="*/ 261 w 421"/>
                <a:gd name="T75" fmla="*/ 377 h 420"/>
                <a:gd name="T76" fmla="*/ 307 w 421"/>
                <a:gd name="T77" fmla="*/ 355 h 420"/>
                <a:gd name="T78" fmla="*/ 334 w 421"/>
                <a:gd name="T79" fmla="*/ 334 h 420"/>
                <a:gd name="T80" fmla="*/ 365 w 421"/>
                <a:gd name="T81" fmla="*/ 292 h 420"/>
                <a:gd name="T82" fmla="*/ 381 w 421"/>
                <a:gd name="T83" fmla="*/ 244 h 420"/>
                <a:gd name="T84" fmla="*/ 384 w 421"/>
                <a:gd name="T85" fmla="*/ 193 h 420"/>
                <a:gd name="T86" fmla="*/ 372 w 421"/>
                <a:gd name="T87" fmla="*/ 145 h 420"/>
                <a:gd name="T88" fmla="*/ 346 w 421"/>
                <a:gd name="T89" fmla="*/ 100 h 420"/>
                <a:gd name="T90" fmla="*/ 320 w 421"/>
                <a:gd name="T91" fmla="*/ 75 h 420"/>
                <a:gd name="T92" fmla="*/ 277 w 421"/>
                <a:gd name="T93" fmla="*/ 49 h 420"/>
                <a:gd name="T94" fmla="*/ 227 w 421"/>
                <a:gd name="T95" fmla="*/ 37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1" h="420">
                  <a:moveTo>
                    <a:pt x="210" y="420"/>
                  </a:moveTo>
                  <a:lnTo>
                    <a:pt x="210" y="420"/>
                  </a:lnTo>
                  <a:lnTo>
                    <a:pt x="189" y="419"/>
                  </a:lnTo>
                  <a:lnTo>
                    <a:pt x="168" y="417"/>
                  </a:lnTo>
                  <a:lnTo>
                    <a:pt x="149" y="411"/>
                  </a:lnTo>
                  <a:lnTo>
                    <a:pt x="130" y="405"/>
                  </a:lnTo>
                  <a:lnTo>
                    <a:pt x="111" y="396"/>
                  </a:lnTo>
                  <a:lnTo>
                    <a:pt x="93" y="386"/>
                  </a:lnTo>
                  <a:lnTo>
                    <a:pt x="77" y="373"/>
                  </a:lnTo>
                  <a:lnTo>
                    <a:pt x="61" y="359"/>
                  </a:lnTo>
                  <a:lnTo>
                    <a:pt x="61" y="359"/>
                  </a:lnTo>
                  <a:lnTo>
                    <a:pt x="47" y="344"/>
                  </a:lnTo>
                  <a:lnTo>
                    <a:pt x="35" y="327"/>
                  </a:lnTo>
                  <a:lnTo>
                    <a:pt x="24" y="309"/>
                  </a:lnTo>
                  <a:lnTo>
                    <a:pt x="15" y="292"/>
                  </a:lnTo>
                  <a:lnTo>
                    <a:pt x="9" y="271"/>
                  </a:lnTo>
                  <a:lnTo>
                    <a:pt x="4" y="252"/>
                  </a:lnTo>
                  <a:lnTo>
                    <a:pt x="1" y="232"/>
                  </a:lnTo>
                  <a:lnTo>
                    <a:pt x="0" y="210"/>
                  </a:lnTo>
                  <a:lnTo>
                    <a:pt x="0" y="210"/>
                  </a:lnTo>
                  <a:lnTo>
                    <a:pt x="1" y="190"/>
                  </a:lnTo>
                  <a:lnTo>
                    <a:pt x="4" y="169"/>
                  </a:lnTo>
                  <a:lnTo>
                    <a:pt x="9" y="149"/>
                  </a:lnTo>
                  <a:lnTo>
                    <a:pt x="15" y="130"/>
                  </a:lnTo>
                  <a:lnTo>
                    <a:pt x="24" y="112"/>
                  </a:lnTo>
                  <a:lnTo>
                    <a:pt x="35" y="94"/>
                  </a:lnTo>
                  <a:lnTo>
                    <a:pt x="47" y="77"/>
                  </a:lnTo>
                  <a:lnTo>
                    <a:pt x="61" y="62"/>
                  </a:lnTo>
                  <a:lnTo>
                    <a:pt x="61" y="62"/>
                  </a:lnTo>
                  <a:lnTo>
                    <a:pt x="77" y="48"/>
                  </a:lnTo>
                  <a:lnTo>
                    <a:pt x="93" y="35"/>
                  </a:lnTo>
                  <a:lnTo>
                    <a:pt x="111" y="25"/>
                  </a:lnTo>
                  <a:lnTo>
                    <a:pt x="130" y="16"/>
                  </a:lnTo>
                  <a:lnTo>
                    <a:pt x="149" y="10"/>
                  </a:lnTo>
                  <a:lnTo>
                    <a:pt x="168" y="5"/>
                  </a:lnTo>
                  <a:lnTo>
                    <a:pt x="189" y="1"/>
                  </a:lnTo>
                  <a:lnTo>
                    <a:pt x="210" y="0"/>
                  </a:lnTo>
                  <a:lnTo>
                    <a:pt x="210" y="0"/>
                  </a:lnTo>
                  <a:lnTo>
                    <a:pt x="231" y="1"/>
                  </a:lnTo>
                  <a:lnTo>
                    <a:pt x="251" y="5"/>
                  </a:lnTo>
                  <a:lnTo>
                    <a:pt x="272" y="10"/>
                  </a:lnTo>
                  <a:lnTo>
                    <a:pt x="291" y="16"/>
                  </a:lnTo>
                  <a:lnTo>
                    <a:pt x="309" y="25"/>
                  </a:lnTo>
                  <a:lnTo>
                    <a:pt x="326" y="35"/>
                  </a:lnTo>
                  <a:lnTo>
                    <a:pt x="343" y="48"/>
                  </a:lnTo>
                  <a:lnTo>
                    <a:pt x="358" y="62"/>
                  </a:lnTo>
                  <a:lnTo>
                    <a:pt x="358" y="62"/>
                  </a:lnTo>
                  <a:lnTo>
                    <a:pt x="374" y="77"/>
                  </a:lnTo>
                  <a:lnTo>
                    <a:pt x="385" y="95"/>
                  </a:lnTo>
                  <a:lnTo>
                    <a:pt x="397" y="113"/>
                  </a:lnTo>
                  <a:lnTo>
                    <a:pt x="405" y="131"/>
                  </a:lnTo>
                  <a:lnTo>
                    <a:pt x="412" y="150"/>
                  </a:lnTo>
                  <a:lnTo>
                    <a:pt x="417" y="171"/>
                  </a:lnTo>
                  <a:lnTo>
                    <a:pt x="419" y="191"/>
                  </a:lnTo>
                  <a:lnTo>
                    <a:pt x="421" y="210"/>
                  </a:lnTo>
                  <a:lnTo>
                    <a:pt x="419" y="230"/>
                  </a:lnTo>
                  <a:lnTo>
                    <a:pt x="417" y="251"/>
                  </a:lnTo>
                  <a:lnTo>
                    <a:pt x="412" y="270"/>
                  </a:lnTo>
                  <a:lnTo>
                    <a:pt x="405" y="289"/>
                  </a:lnTo>
                  <a:lnTo>
                    <a:pt x="397" y="308"/>
                  </a:lnTo>
                  <a:lnTo>
                    <a:pt x="385" y="326"/>
                  </a:lnTo>
                  <a:lnTo>
                    <a:pt x="374" y="343"/>
                  </a:lnTo>
                  <a:lnTo>
                    <a:pt x="358" y="359"/>
                  </a:lnTo>
                  <a:lnTo>
                    <a:pt x="358" y="359"/>
                  </a:lnTo>
                  <a:lnTo>
                    <a:pt x="343" y="373"/>
                  </a:lnTo>
                  <a:lnTo>
                    <a:pt x="326" y="386"/>
                  </a:lnTo>
                  <a:lnTo>
                    <a:pt x="309" y="396"/>
                  </a:lnTo>
                  <a:lnTo>
                    <a:pt x="291" y="405"/>
                  </a:lnTo>
                  <a:lnTo>
                    <a:pt x="272" y="411"/>
                  </a:lnTo>
                  <a:lnTo>
                    <a:pt x="251" y="417"/>
                  </a:lnTo>
                  <a:lnTo>
                    <a:pt x="231" y="419"/>
                  </a:lnTo>
                  <a:lnTo>
                    <a:pt x="210" y="420"/>
                  </a:lnTo>
                  <a:lnTo>
                    <a:pt x="210" y="420"/>
                  </a:lnTo>
                  <a:close/>
                  <a:moveTo>
                    <a:pt x="210" y="35"/>
                  </a:moveTo>
                  <a:lnTo>
                    <a:pt x="210" y="35"/>
                  </a:lnTo>
                  <a:lnTo>
                    <a:pt x="193" y="37"/>
                  </a:lnTo>
                  <a:lnTo>
                    <a:pt x="176" y="39"/>
                  </a:lnTo>
                  <a:lnTo>
                    <a:pt x="159" y="43"/>
                  </a:lnTo>
                  <a:lnTo>
                    <a:pt x="143" y="49"/>
                  </a:lnTo>
                  <a:lnTo>
                    <a:pt x="128" y="56"/>
                  </a:lnTo>
                  <a:lnTo>
                    <a:pt x="114" y="65"/>
                  </a:lnTo>
                  <a:lnTo>
                    <a:pt x="100" y="75"/>
                  </a:lnTo>
                  <a:lnTo>
                    <a:pt x="87" y="88"/>
                  </a:lnTo>
                  <a:lnTo>
                    <a:pt x="87" y="88"/>
                  </a:lnTo>
                  <a:lnTo>
                    <a:pt x="75" y="100"/>
                  </a:lnTo>
                  <a:lnTo>
                    <a:pt x="65" y="113"/>
                  </a:lnTo>
                  <a:lnTo>
                    <a:pt x="56" y="128"/>
                  </a:lnTo>
                  <a:lnTo>
                    <a:pt x="49" y="144"/>
                  </a:lnTo>
                  <a:lnTo>
                    <a:pt x="43" y="159"/>
                  </a:lnTo>
                  <a:lnTo>
                    <a:pt x="38" y="176"/>
                  </a:lnTo>
                  <a:lnTo>
                    <a:pt x="36" y="193"/>
                  </a:lnTo>
                  <a:lnTo>
                    <a:pt x="36" y="210"/>
                  </a:lnTo>
                  <a:lnTo>
                    <a:pt x="36" y="210"/>
                  </a:lnTo>
                  <a:lnTo>
                    <a:pt x="36" y="228"/>
                  </a:lnTo>
                  <a:lnTo>
                    <a:pt x="38" y="244"/>
                  </a:lnTo>
                  <a:lnTo>
                    <a:pt x="43" y="261"/>
                  </a:lnTo>
                  <a:lnTo>
                    <a:pt x="49" y="278"/>
                  </a:lnTo>
                  <a:lnTo>
                    <a:pt x="56" y="293"/>
                  </a:lnTo>
                  <a:lnTo>
                    <a:pt x="65" y="307"/>
                  </a:lnTo>
                  <a:lnTo>
                    <a:pt x="75" y="321"/>
                  </a:lnTo>
                  <a:lnTo>
                    <a:pt x="87" y="334"/>
                  </a:lnTo>
                  <a:lnTo>
                    <a:pt x="87" y="334"/>
                  </a:lnTo>
                  <a:lnTo>
                    <a:pt x="100" y="345"/>
                  </a:lnTo>
                  <a:lnTo>
                    <a:pt x="114" y="355"/>
                  </a:lnTo>
                  <a:lnTo>
                    <a:pt x="128" y="364"/>
                  </a:lnTo>
                  <a:lnTo>
                    <a:pt x="143" y="372"/>
                  </a:lnTo>
                  <a:lnTo>
                    <a:pt x="159" y="377"/>
                  </a:lnTo>
                  <a:lnTo>
                    <a:pt x="176" y="382"/>
                  </a:lnTo>
                  <a:lnTo>
                    <a:pt x="193" y="385"/>
                  </a:lnTo>
                  <a:lnTo>
                    <a:pt x="210" y="385"/>
                  </a:lnTo>
                  <a:lnTo>
                    <a:pt x="210" y="385"/>
                  </a:lnTo>
                  <a:lnTo>
                    <a:pt x="227" y="385"/>
                  </a:lnTo>
                  <a:lnTo>
                    <a:pt x="245" y="382"/>
                  </a:lnTo>
                  <a:lnTo>
                    <a:pt x="261" y="377"/>
                  </a:lnTo>
                  <a:lnTo>
                    <a:pt x="277" y="372"/>
                  </a:lnTo>
                  <a:lnTo>
                    <a:pt x="292" y="364"/>
                  </a:lnTo>
                  <a:lnTo>
                    <a:pt x="307" y="355"/>
                  </a:lnTo>
                  <a:lnTo>
                    <a:pt x="320" y="345"/>
                  </a:lnTo>
                  <a:lnTo>
                    <a:pt x="334" y="334"/>
                  </a:lnTo>
                  <a:lnTo>
                    <a:pt x="334" y="334"/>
                  </a:lnTo>
                  <a:lnTo>
                    <a:pt x="346" y="321"/>
                  </a:lnTo>
                  <a:lnTo>
                    <a:pt x="356" y="307"/>
                  </a:lnTo>
                  <a:lnTo>
                    <a:pt x="365" y="292"/>
                  </a:lnTo>
                  <a:lnTo>
                    <a:pt x="372" y="276"/>
                  </a:lnTo>
                  <a:lnTo>
                    <a:pt x="377" y="260"/>
                  </a:lnTo>
                  <a:lnTo>
                    <a:pt x="381" y="244"/>
                  </a:lnTo>
                  <a:lnTo>
                    <a:pt x="384" y="228"/>
                  </a:lnTo>
                  <a:lnTo>
                    <a:pt x="385" y="210"/>
                  </a:lnTo>
                  <a:lnTo>
                    <a:pt x="384" y="193"/>
                  </a:lnTo>
                  <a:lnTo>
                    <a:pt x="381" y="177"/>
                  </a:lnTo>
                  <a:lnTo>
                    <a:pt x="377" y="160"/>
                  </a:lnTo>
                  <a:lnTo>
                    <a:pt x="372" y="145"/>
                  </a:lnTo>
                  <a:lnTo>
                    <a:pt x="365" y="130"/>
                  </a:lnTo>
                  <a:lnTo>
                    <a:pt x="356" y="114"/>
                  </a:lnTo>
                  <a:lnTo>
                    <a:pt x="346" y="100"/>
                  </a:lnTo>
                  <a:lnTo>
                    <a:pt x="334" y="88"/>
                  </a:lnTo>
                  <a:lnTo>
                    <a:pt x="334" y="88"/>
                  </a:lnTo>
                  <a:lnTo>
                    <a:pt x="320" y="75"/>
                  </a:lnTo>
                  <a:lnTo>
                    <a:pt x="307" y="65"/>
                  </a:lnTo>
                  <a:lnTo>
                    <a:pt x="292" y="56"/>
                  </a:lnTo>
                  <a:lnTo>
                    <a:pt x="277" y="49"/>
                  </a:lnTo>
                  <a:lnTo>
                    <a:pt x="261" y="43"/>
                  </a:lnTo>
                  <a:lnTo>
                    <a:pt x="245" y="39"/>
                  </a:lnTo>
                  <a:lnTo>
                    <a:pt x="227" y="37"/>
                  </a:lnTo>
                  <a:lnTo>
                    <a:pt x="210" y="35"/>
                  </a:lnTo>
                  <a:lnTo>
                    <a:pt x="210" y="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5" name="Freeform 162"/>
            <p:cNvSpPr/>
            <p:nvPr/>
          </p:nvSpPr>
          <p:spPr bwMode="auto">
            <a:xfrm>
              <a:off x="6718301" y="7375018"/>
              <a:ext cx="31750" cy="33338"/>
            </a:xfrm>
            <a:custGeom>
              <a:avLst/>
              <a:gdLst>
                <a:gd name="T0" fmla="*/ 21 w 39"/>
                <a:gd name="T1" fmla="*/ 42 h 42"/>
                <a:gd name="T2" fmla="*/ 21 w 39"/>
                <a:gd name="T3" fmla="*/ 42 h 42"/>
                <a:gd name="T4" fmla="*/ 17 w 39"/>
                <a:gd name="T5" fmla="*/ 42 h 42"/>
                <a:gd name="T6" fmla="*/ 14 w 39"/>
                <a:gd name="T7" fmla="*/ 40 h 42"/>
                <a:gd name="T8" fmla="*/ 10 w 39"/>
                <a:gd name="T9" fmla="*/ 38 h 42"/>
                <a:gd name="T10" fmla="*/ 7 w 39"/>
                <a:gd name="T11" fmla="*/ 34 h 42"/>
                <a:gd name="T12" fmla="*/ 7 w 39"/>
                <a:gd name="T13" fmla="*/ 34 h 42"/>
                <a:gd name="T14" fmla="*/ 3 w 39"/>
                <a:gd name="T15" fmla="*/ 29 h 42"/>
                <a:gd name="T16" fmla="*/ 3 w 39"/>
                <a:gd name="T17" fmla="*/ 29 h 42"/>
                <a:gd name="T18" fmla="*/ 0 w 39"/>
                <a:gd name="T19" fmla="*/ 23 h 42"/>
                <a:gd name="T20" fmla="*/ 0 w 39"/>
                <a:gd name="T21" fmla="*/ 17 h 42"/>
                <a:gd name="T22" fmla="*/ 1 w 39"/>
                <a:gd name="T23" fmla="*/ 10 h 42"/>
                <a:gd name="T24" fmla="*/ 6 w 39"/>
                <a:gd name="T25" fmla="*/ 4 h 42"/>
                <a:gd name="T26" fmla="*/ 6 w 39"/>
                <a:gd name="T27" fmla="*/ 4 h 42"/>
                <a:gd name="T28" fmla="*/ 12 w 39"/>
                <a:gd name="T29" fmla="*/ 1 h 42"/>
                <a:gd name="T30" fmla="*/ 19 w 39"/>
                <a:gd name="T31" fmla="*/ 0 h 42"/>
                <a:gd name="T32" fmla="*/ 25 w 39"/>
                <a:gd name="T33" fmla="*/ 3 h 42"/>
                <a:gd name="T34" fmla="*/ 30 w 39"/>
                <a:gd name="T35" fmla="*/ 6 h 42"/>
                <a:gd name="T36" fmla="*/ 30 w 39"/>
                <a:gd name="T37" fmla="*/ 6 h 42"/>
                <a:gd name="T38" fmla="*/ 36 w 39"/>
                <a:gd name="T39" fmla="*/ 14 h 42"/>
                <a:gd name="T40" fmla="*/ 36 w 39"/>
                <a:gd name="T41" fmla="*/ 14 h 42"/>
                <a:gd name="T42" fmla="*/ 39 w 39"/>
                <a:gd name="T43" fmla="*/ 20 h 42"/>
                <a:gd name="T44" fmla="*/ 39 w 39"/>
                <a:gd name="T45" fmla="*/ 27 h 42"/>
                <a:gd name="T46" fmla="*/ 36 w 39"/>
                <a:gd name="T47" fmla="*/ 33 h 42"/>
                <a:gd name="T48" fmla="*/ 33 w 39"/>
                <a:gd name="T49" fmla="*/ 38 h 42"/>
                <a:gd name="T50" fmla="*/ 33 w 39"/>
                <a:gd name="T51" fmla="*/ 38 h 42"/>
                <a:gd name="T52" fmla="*/ 28 w 39"/>
                <a:gd name="T53" fmla="*/ 41 h 42"/>
                <a:gd name="T54" fmla="*/ 21 w 39"/>
                <a:gd name="T55" fmla="*/ 42 h 42"/>
                <a:gd name="T56" fmla="*/ 21 w 39"/>
                <a:gd name="T5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2">
                  <a:moveTo>
                    <a:pt x="21" y="42"/>
                  </a:moveTo>
                  <a:lnTo>
                    <a:pt x="21" y="42"/>
                  </a:lnTo>
                  <a:lnTo>
                    <a:pt x="17" y="42"/>
                  </a:lnTo>
                  <a:lnTo>
                    <a:pt x="14" y="40"/>
                  </a:lnTo>
                  <a:lnTo>
                    <a:pt x="10" y="38"/>
                  </a:lnTo>
                  <a:lnTo>
                    <a:pt x="7" y="34"/>
                  </a:lnTo>
                  <a:lnTo>
                    <a:pt x="7" y="34"/>
                  </a:lnTo>
                  <a:lnTo>
                    <a:pt x="3" y="29"/>
                  </a:lnTo>
                  <a:lnTo>
                    <a:pt x="3" y="29"/>
                  </a:lnTo>
                  <a:lnTo>
                    <a:pt x="0" y="23"/>
                  </a:lnTo>
                  <a:lnTo>
                    <a:pt x="0" y="17"/>
                  </a:lnTo>
                  <a:lnTo>
                    <a:pt x="1" y="10"/>
                  </a:lnTo>
                  <a:lnTo>
                    <a:pt x="6" y="4"/>
                  </a:lnTo>
                  <a:lnTo>
                    <a:pt x="6" y="4"/>
                  </a:lnTo>
                  <a:lnTo>
                    <a:pt x="12" y="1"/>
                  </a:lnTo>
                  <a:lnTo>
                    <a:pt x="19" y="0"/>
                  </a:lnTo>
                  <a:lnTo>
                    <a:pt x="25" y="3"/>
                  </a:lnTo>
                  <a:lnTo>
                    <a:pt x="30" y="6"/>
                  </a:lnTo>
                  <a:lnTo>
                    <a:pt x="30" y="6"/>
                  </a:lnTo>
                  <a:lnTo>
                    <a:pt x="36" y="14"/>
                  </a:lnTo>
                  <a:lnTo>
                    <a:pt x="36" y="14"/>
                  </a:lnTo>
                  <a:lnTo>
                    <a:pt x="39" y="20"/>
                  </a:lnTo>
                  <a:lnTo>
                    <a:pt x="39" y="27"/>
                  </a:lnTo>
                  <a:lnTo>
                    <a:pt x="36" y="33"/>
                  </a:lnTo>
                  <a:lnTo>
                    <a:pt x="33" y="38"/>
                  </a:lnTo>
                  <a:lnTo>
                    <a:pt x="33" y="38"/>
                  </a:lnTo>
                  <a:lnTo>
                    <a:pt x="28" y="41"/>
                  </a:lnTo>
                  <a:lnTo>
                    <a:pt x="21" y="42"/>
                  </a:lnTo>
                  <a:lnTo>
                    <a:pt x="21" y="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6" name="Freeform 163"/>
            <p:cNvSpPr>
              <a:spLocks noEditPoints="1"/>
            </p:cNvSpPr>
            <p:nvPr/>
          </p:nvSpPr>
          <p:spPr bwMode="auto">
            <a:xfrm>
              <a:off x="6740526" y="7414706"/>
              <a:ext cx="41275" cy="187325"/>
            </a:xfrm>
            <a:custGeom>
              <a:avLst/>
              <a:gdLst>
                <a:gd name="T0" fmla="*/ 17 w 52"/>
                <a:gd name="T1" fmla="*/ 236 h 236"/>
                <a:gd name="T2" fmla="*/ 10 w 52"/>
                <a:gd name="T3" fmla="*/ 234 h 236"/>
                <a:gd name="T4" fmla="*/ 1 w 52"/>
                <a:gd name="T5" fmla="*/ 225 h 236"/>
                <a:gd name="T6" fmla="*/ 1 w 52"/>
                <a:gd name="T7" fmla="*/ 211 h 236"/>
                <a:gd name="T8" fmla="*/ 5 w 52"/>
                <a:gd name="T9" fmla="*/ 199 h 236"/>
                <a:gd name="T10" fmla="*/ 8 w 52"/>
                <a:gd name="T11" fmla="*/ 192 h 236"/>
                <a:gd name="T12" fmla="*/ 20 w 52"/>
                <a:gd name="T13" fmla="*/ 186 h 236"/>
                <a:gd name="T14" fmla="*/ 28 w 52"/>
                <a:gd name="T15" fmla="*/ 187 h 236"/>
                <a:gd name="T16" fmla="*/ 38 w 52"/>
                <a:gd name="T17" fmla="*/ 196 h 236"/>
                <a:gd name="T18" fmla="*/ 39 w 52"/>
                <a:gd name="T19" fmla="*/ 210 h 236"/>
                <a:gd name="T20" fmla="*/ 34 w 52"/>
                <a:gd name="T21" fmla="*/ 224 h 236"/>
                <a:gd name="T22" fmla="*/ 30 w 52"/>
                <a:gd name="T23" fmla="*/ 229 h 236"/>
                <a:gd name="T24" fmla="*/ 22 w 52"/>
                <a:gd name="T25" fmla="*/ 236 h 236"/>
                <a:gd name="T26" fmla="*/ 17 w 52"/>
                <a:gd name="T27" fmla="*/ 236 h 236"/>
                <a:gd name="T28" fmla="*/ 33 w 52"/>
                <a:gd name="T29" fmla="*/ 174 h 236"/>
                <a:gd name="T30" fmla="*/ 30 w 52"/>
                <a:gd name="T31" fmla="*/ 174 h 236"/>
                <a:gd name="T32" fmla="*/ 19 w 52"/>
                <a:gd name="T33" fmla="*/ 167 h 236"/>
                <a:gd name="T34" fmla="*/ 15 w 52"/>
                <a:gd name="T35" fmla="*/ 154 h 236"/>
                <a:gd name="T36" fmla="*/ 16 w 52"/>
                <a:gd name="T37" fmla="*/ 140 h 236"/>
                <a:gd name="T38" fmla="*/ 17 w 52"/>
                <a:gd name="T39" fmla="*/ 134 h 236"/>
                <a:gd name="T40" fmla="*/ 28 w 52"/>
                <a:gd name="T41" fmla="*/ 125 h 236"/>
                <a:gd name="T42" fmla="*/ 35 w 52"/>
                <a:gd name="T43" fmla="*/ 125 h 236"/>
                <a:gd name="T44" fmla="*/ 47 w 52"/>
                <a:gd name="T45" fmla="*/ 130 h 236"/>
                <a:gd name="T46" fmla="*/ 52 w 52"/>
                <a:gd name="T47" fmla="*/ 144 h 236"/>
                <a:gd name="T48" fmla="*/ 49 w 52"/>
                <a:gd name="T49" fmla="*/ 159 h 236"/>
                <a:gd name="T50" fmla="*/ 48 w 52"/>
                <a:gd name="T51" fmla="*/ 166 h 236"/>
                <a:gd name="T52" fmla="*/ 39 w 52"/>
                <a:gd name="T53" fmla="*/ 173 h 236"/>
                <a:gd name="T54" fmla="*/ 33 w 52"/>
                <a:gd name="T55" fmla="*/ 174 h 236"/>
                <a:gd name="T56" fmla="*/ 34 w 52"/>
                <a:gd name="T57" fmla="*/ 111 h 236"/>
                <a:gd name="T58" fmla="*/ 21 w 52"/>
                <a:gd name="T59" fmla="*/ 106 h 236"/>
                <a:gd name="T60" fmla="*/ 16 w 52"/>
                <a:gd name="T61" fmla="*/ 94 h 236"/>
                <a:gd name="T62" fmla="*/ 15 w 52"/>
                <a:gd name="T63" fmla="*/ 81 h 236"/>
                <a:gd name="T64" fmla="*/ 15 w 52"/>
                <a:gd name="T65" fmla="*/ 74 h 236"/>
                <a:gd name="T66" fmla="*/ 24 w 52"/>
                <a:gd name="T67" fmla="*/ 64 h 236"/>
                <a:gd name="T68" fmla="*/ 30 w 52"/>
                <a:gd name="T69" fmla="*/ 61 h 236"/>
                <a:gd name="T70" fmla="*/ 43 w 52"/>
                <a:gd name="T71" fmla="*/ 65 h 236"/>
                <a:gd name="T72" fmla="*/ 49 w 52"/>
                <a:gd name="T73" fmla="*/ 76 h 236"/>
                <a:gd name="T74" fmla="*/ 52 w 52"/>
                <a:gd name="T75" fmla="*/ 92 h 236"/>
                <a:gd name="T76" fmla="*/ 51 w 52"/>
                <a:gd name="T77" fmla="*/ 99 h 236"/>
                <a:gd name="T78" fmla="*/ 42 w 52"/>
                <a:gd name="T79" fmla="*/ 109 h 236"/>
                <a:gd name="T80" fmla="*/ 35 w 52"/>
                <a:gd name="T81" fmla="*/ 111 h 236"/>
                <a:gd name="T82" fmla="*/ 34 w 52"/>
                <a:gd name="T83" fmla="*/ 111 h 236"/>
                <a:gd name="T84" fmla="*/ 21 w 52"/>
                <a:gd name="T85" fmla="*/ 48 h 236"/>
                <a:gd name="T86" fmla="*/ 11 w 52"/>
                <a:gd name="T87" fmla="*/ 46 h 236"/>
                <a:gd name="T88" fmla="*/ 5 w 52"/>
                <a:gd name="T89" fmla="*/ 37 h 236"/>
                <a:gd name="T90" fmla="*/ 1 w 52"/>
                <a:gd name="T91" fmla="*/ 24 h 236"/>
                <a:gd name="T92" fmla="*/ 0 w 52"/>
                <a:gd name="T93" fmla="*/ 16 h 236"/>
                <a:gd name="T94" fmla="*/ 5 w 52"/>
                <a:gd name="T95" fmla="*/ 4 h 236"/>
                <a:gd name="T96" fmla="*/ 10 w 52"/>
                <a:gd name="T97" fmla="*/ 0 h 236"/>
                <a:gd name="T98" fmla="*/ 24 w 52"/>
                <a:gd name="T99" fmla="*/ 1 h 236"/>
                <a:gd name="T100" fmla="*/ 34 w 52"/>
                <a:gd name="T101" fmla="*/ 10 h 236"/>
                <a:gd name="T102" fmla="*/ 39 w 52"/>
                <a:gd name="T103" fmla="*/ 25 h 236"/>
                <a:gd name="T104" fmla="*/ 39 w 52"/>
                <a:gd name="T105" fmla="*/ 33 h 236"/>
                <a:gd name="T106" fmla="*/ 33 w 52"/>
                <a:gd name="T107" fmla="*/ 44 h 236"/>
                <a:gd name="T108" fmla="*/ 28 w 52"/>
                <a:gd name="T109" fmla="*/ 48 h 236"/>
                <a:gd name="T110" fmla="*/ 21 w 52"/>
                <a:gd name="T111" fmla="*/ 4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 h="236">
                  <a:moveTo>
                    <a:pt x="17" y="236"/>
                  </a:moveTo>
                  <a:lnTo>
                    <a:pt x="17" y="236"/>
                  </a:lnTo>
                  <a:lnTo>
                    <a:pt x="10" y="234"/>
                  </a:lnTo>
                  <a:lnTo>
                    <a:pt x="10" y="234"/>
                  </a:lnTo>
                  <a:lnTo>
                    <a:pt x="5" y="231"/>
                  </a:lnTo>
                  <a:lnTo>
                    <a:pt x="1" y="225"/>
                  </a:lnTo>
                  <a:lnTo>
                    <a:pt x="0" y="219"/>
                  </a:lnTo>
                  <a:lnTo>
                    <a:pt x="1" y="211"/>
                  </a:lnTo>
                  <a:lnTo>
                    <a:pt x="1" y="211"/>
                  </a:lnTo>
                  <a:lnTo>
                    <a:pt x="5" y="199"/>
                  </a:lnTo>
                  <a:lnTo>
                    <a:pt x="5" y="199"/>
                  </a:lnTo>
                  <a:lnTo>
                    <a:pt x="8" y="192"/>
                  </a:lnTo>
                  <a:lnTo>
                    <a:pt x="14" y="188"/>
                  </a:lnTo>
                  <a:lnTo>
                    <a:pt x="20" y="186"/>
                  </a:lnTo>
                  <a:lnTo>
                    <a:pt x="28" y="187"/>
                  </a:lnTo>
                  <a:lnTo>
                    <a:pt x="28" y="187"/>
                  </a:lnTo>
                  <a:lnTo>
                    <a:pt x="34" y="191"/>
                  </a:lnTo>
                  <a:lnTo>
                    <a:pt x="38" y="196"/>
                  </a:lnTo>
                  <a:lnTo>
                    <a:pt x="39" y="202"/>
                  </a:lnTo>
                  <a:lnTo>
                    <a:pt x="39" y="210"/>
                  </a:lnTo>
                  <a:lnTo>
                    <a:pt x="39" y="210"/>
                  </a:lnTo>
                  <a:lnTo>
                    <a:pt x="34" y="224"/>
                  </a:lnTo>
                  <a:lnTo>
                    <a:pt x="34" y="224"/>
                  </a:lnTo>
                  <a:lnTo>
                    <a:pt x="30" y="229"/>
                  </a:lnTo>
                  <a:lnTo>
                    <a:pt x="26" y="233"/>
                  </a:lnTo>
                  <a:lnTo>
                    <a:pt x="22" y="236"/>
                  </a:lnTo>
                  <a:lnTo>
                    <a:pt x="17" y="236"/>
                  </a:lnTo>
                  <a:lnTo>
                    <a:pt x="17" y="236"/>
                  </a:lnTo>
                  <a:close/>
                  <a:moveTo>
                    <a:pt x="33" y="174"/>
                  </a:moveTo>
                  <a:lnTo>
                    <a:pt x="33" y="174"/>
                  </a:lnTo>
                  <a:lnTo>
                    <a:pt x="30" y="174"/>
                  </a:lnTo>
                  <a:lnTo>
                    <a:pt x="30" y="174"/>
                  </a:lnTo>
                  <a:lnTo>
                    <a:pt x="24" y="172"/>
                  </a:lnTo>
                  <a:lnTo>
                    <a:pt x="19" y="167"/>
                  </a:lnTo>
                  <a:lnTo>
                    <a:pt x="15" y="162"/>
                  </a:lnTo>
                  <a:lnTo>
                    <a:pt x="15" y="154"/>
                  </a:lnTo>
                  <a:lnTo>
                    <a:pt x="15" y="154"/>
                  </a:lnTo>
                  <a:lnTo>
                    <a:pt x="16" y="140"/>
                  </a:lnTo>
                  <a:lnTo>
                    <a:pt x="16" y="140"/>
                  </a:lnTo>
                  <a:lnTo>
                    <a:pt x="17" y="134"/>
                  </a:lnTo>
                  <a:lnTo>
                    <a:pt x="22" y="129"/>
                  </a:lnTo>
                  <a:lnTo>
                    <a:pt x="28" y="125"/>
                  </a:lnTo>
                  <a:lnTo>
                    <a:pt x="35" y="125"/>
                  </a:lnTo>
                  <a:lnTo>
                    <a:pt x="35" y="125"/>
                  </a:lnTo>
                  <a:lnTo>
                    <a:pt x="42" y="126"/>
                  </a:lnTo>
                  <a:lnTo>
                    <a:pt x="47" y="130"/>
                  </a:lnTo>
                  <a:lnTo>
                    <a:pt x="51" y="136"/>
                  </a:lnTo>
                  <a:lnTo>
                    <a:pt x="52" y="144"/>
                  </a:lnTo>
                  <a:lnTo>
                    <a:pt x="52" y="144"/>
                  </a:lnTo>
                  <a:lnTo>
                    <a:pt x="49" y="159"/>
                  </a:lnTo>
                  <a:lnTo>
                    <a:pt x="49" y="159"/>
                  </a:lnTo>
                  <a:lnTo>
                    <a:pt x="48" y="166"/>
                  </a:lnTo>
                  <a:lnTo>
                    <a:pt x="44" y="169"/>
                  </a:lnTo>
                  <a:lnTo>
                    <a:pt x="39" y="173"/>
                  </a:lnTo>
                  <a:lnTo>
                    <a:pt x="33" y="174"/>
                  </a:lnTo>
                  <a:lnTo>
                    <a:pt x="33" y="174"/>
                  </a:lnTo>
                  <a:close/>
                  <a:moveTo>
                    <a:pt x="34" y="111"/>
                  </a:moveTo>
                  <a:lnTo>
                    <a:pt x="34" y="111"/>
                  </a:lnTo>
                  <a:lnTo>
                    <a:pt x="28" y="109"/>
                  </a:lnTo>
                  <a:lnTo>
                    <a:pt x="21" y="106"/>
                  </a:lnTo>
                  <a:lnTo>
                    <a:pt x="17" y="100"/>
                  </a:lnTo>
                  <a:lnTo>
                    <a:pt x="16" y="94"/>
                  </a:lnTo>
                  <a:lnTo>
                    <a:pt x="16" y="94"/>
                  </a:lnTo>
                  <a:lnTo>
                    <a:pt x="15" y="81"/>
                  </a:lnTo>
                  <a:lnTo>
                    <a:pt x="15" y="81"/>
                  </a:lnTo>
                  <a:lnTo>
                    <a:pt x="15" y="74"/>
                  </a:lnTo>
                  <a:lnTo>
                    <a:pt x="17" y="67"/>
                  </a:lnTo>
                  <a:lnTo>
                    <a:pt x="24" y="64"/>
                  </a:lnTo>
                  <a:lnTo>
                    <a:pt x="30" y="61"/>
                  </a:lnTo>
                  <a:lnTo>
                    <a:pt x="30" y="61"/>
                  </a:lnTo>
                  <a:lnTo>
                    <a:pt x="37" y="61"/>
                  </a:lnTo>
                  <a:lnTo>
                    <a:pt x="43" y="65"/>
                  </a:lnTo>
                  <a:lnTo>
                    <a:pt x="48" y="70"/>
                  </a:lnTo>
                  <a:lnTo>
                    <a:pt x="49" y="76"/>
                  </a:lnTo>
                  <a:lnTo>
                    <a:pt x="49" y="76"/>
                  </a:lnTo>
                  <a:lnTo>
                    <a:pt x="52" y="92"/>
                  </a:lnTo>
                  <a:lnTo>
                    <a:pt x="52" y="92"/>
                  </a:lnTo>
                  <a:lnTo>
                    <a:pt x="51" y="99"/>
                  </a:lnTo>
                  <a:lnTo>
                    <a:pt x="47" y="104"/>
                  </a:lnTo>
                  <a:lnTo>
                    <a:pt x="42" y="109"/>
                  </a:lnTo>
                  <a:lnTo>
                    <a:pt x="35" y="111"/>
                  </a:lnTo>
                  <a:lnTo>
                    <a:pt x="35" y="111"/>
                  </a:lnTo>
                  <a:lnTo>
                    <a:pt x="34" y="111"/>
                  </a:lnTo>
                  <a:lnTo>
                    <a:pt x="34" y="111"/>
                  </a:lnTo>
                  <a:close/>
                  <a:moveTo>
                    <a:pt x="21" y="48"/>
                  </a:moveTo>
                  <a:lnTo>
                    <a:pt x="21" y="48"/>
                  </a:lnTo>
                  <a:lnTo>
                    <a:pt x="16" y="48"/>
                  </a:lnTo>
                  <a:lnTo>
                    <a:pt x="11" y="46"/>
                  </a:lnTo>
                  <a:lnTo>
                    <a:pt x="7" y="42"/>
                  </a:lnTo>
                  <a:lnTo>
                    <a:pt x="5" y="37"/>
                  </a:lnTo>
                  <a:lnTo>
                    <a:pt x="5" y="37"/>
                  </a:lnTo>
                  <a:lnTo>
                    <a:pt x="1" y="24"/>
                  </a:lnTo>
                  <a:lnTo>
                    <a:pt x="1" y="24"/>
                  </a:lnTo>
                  <a:lnTo>
                    <a:pt x="0" y="16"/>
                  </a:lnTo>
                  <a:lnTo>
                    <a:pt x="1" y="10"/>
                  </a:lnTo>
                  <a:lnTo>
                    <a:pt x="5" y="4"/>
                  </a:lnTo>
                  <a:lnTo>
                    <a:pt x="10" y="0"/>
                  </a:lnTo>
                  <a:lnTo>
                    <a:pt x="10" y="0"/>
                  </a:lnTo>
                  <a:lnTo>
                    <a:pt x="17" y="0"/>
                  </a:lnTo>
                  <a:lnTo>
                    <a:pt x="24" y="1"/>
                  </a:lnTo>
                  <a:lnTo>
                    <a:pt x="30" y="5"/>
                  </a:lnTo>
                  <a:lnTo>
                    <a:pt x="34" y="10"/>
                  </a:lnTo>
                  <a:lnTo>
                    <a:pt x="34" y="10"/>
                  </a:lnTo>
                  <a:lnTo>
                    <a:pt x="39" y="25"/>
                  </a:lnTo>
                  <a:lnTo>
                    <a:pt x="39" y="25"/>
                  </a:lnTo>
                  <a:lnTo>
                    <a:pt x="39" y="33"/>
                  </a:lnTo>
                  <a:lnTo>
                    <a:pt x="38" y="39"/>
                  </a:lnTo>
                  <a:lnTo>
                    <a:pt x="33" y="44"/>
                  </a:lnTo>
                  <a:lnTo>
                    <a:pt x="28" y="48"/>
                  </a:lnTo>
                  <a:lnTo>
                    <a:pt x="28" y="48"/>
                  </a:lnTo>
                  <a:lnTo>
                    <a:pt x="21" y="48"/>
                  </a:lnTo>
                  <a:lnTo>
                    <a:pt x="21" y="4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7" name="Freeform 164"/>
            <p:cNvSpPr/>
            <p:nvPr/>
          </p:nvSpPr>
          <p:spPr bwMode="auto">
            <a:xfrm>
              <a:off x="6718301" y="7608381"/>
              <a:ext cx="31750" cy="33338"/>
            </a:xfrm>
            <a:custGeom>
              <a:avLst/>
              <a:gdLst>
                <a:gd name="T0" fmla="*/ 17 w 39"/>
                <a:gd name="T1" fmla="*/ 42 h 42"/>
                <a:gd name="T2" fmla="*/ 17 w 39"/>
                <a:gd name="T3" fmla="*/ 42 h 42"/>
                <a:gd name="T4" fmla="*/ 11 w 39"/>
                <a:gd name="T5" fmla="*/ 41 h 42"/>
                <a:gd name="T6" fmla="*/ 6 w 39"/>
                <a:gd name="T7" fmla="*/ 37 h 42"/>
                <a:gd name="T8" fmla="*/ 6 w 39"/>
                <a:gd name="T9" fmla="*/ 37 h 42"/>
                <a:gd name="T10" fmla="*/ 1 w 39"/>
                <a:gd name="T11" fmla="*/ 32 h 42"/>
                <a:gd name="T12" fmla="*/ 0 w 39"/>
                <a:gd name="T13" fmla="*/ 26 h 42"/>
                <a:gd name="T14" fmla="*/ 0 w 39"/>
                <a:gd name="T15" fmla="*/ 18 h 42"/>
                <a:gd name="T16" fmla="*/ 3 w 39"/>
                <a:gd name="T17" fmla="*/ 13 h 42"/>
                <a:gd name="T18" fmla="*/ 3 w 39"/>
                <a:gd name="T19" fmla="*/ 13 h 42"/>
                <a:gd name="T20" fmla="*/ 7 w 39"/>
                <a:gd name="T21" fmla="*/ 7 h 42"/>
                <a:gd name="T22" fmla="*/ 7 w 39"/>
                <a:gd name="T23" fmla="*/ 7 h 42"/>
                <a:gd name="T24" fmla="*/ 12 w 39"/>
                <a:gd name="T25" fmla="*/ 3 h 42"/>
                <a:gd name="T26" fmla="*/ 19 w 39"/>
                <a:gd name="T27" fmla="*/ 0 h 42"/>
                <a:gd name="T28" fmla="*/ 26 w 39"/>
                <a:gd name="T29" fmla="*/ 0 h 42"/>
                <a:gd name="T30" fmla="*/ 33 w 39"/>
                <a:gd name="T31" fmla="*/ 4 h 42"/>
                <a:gd name="T32" fmla="*/ 33 w 39"/>
                <a:gd name="T33" fmla="*/ 4 h 42"/>
                <a:gd name="T34" fmla="*/ 36 w 39"/>
                <a:gd name="T35" fmla="*/ 9 h 42"/>
                <a:gd name="T36" fmla="*/ 39 w 39"/>
                <a:gd name="T37" fmla="*/ 16 h 42"/>
                <a:gd name="T38" fmla="*/ 39 w 39"/>
                <a:gd name="T39" fmla="*/ 22 h 42"/>
                <a:gd name="T40" fmla="*/ 36 w 39"/>
                <a:gd name="T41" fmla="*/ 28 h 42"/>
                <a:gd name="T42" fmla="*/ 36 w 39"/>
                <a:gd name="T43" fmla="*/ 28 h 42"/>
                <a:gd name="T44" fmla="*/ 30 w 39"/>
                <a:gd name="T45" fmla="*/ 36 h 42"/>
                <a:gd name="T46" fmla="*/ 30 w 39"/>
                <a:gd name="T47" fmla="*/ 36 h 42"/>
                <a:gd name="T48" fmla="*/ 28 w 39"/>
                <a:gd name="T49" fmla="*/ 39 h 42"/>
                <a:gd name="T50" fmla="*/ 24 w 39"/>
                <a:gd name="T51" fmla="*/ 40 h 42"/>
                <a:gd name="T52" fmla="*/ 21 w 39"/>
                <a:gd name="T53" fmla="*/ 41 h 42"/>
                <a:gd name="T54" fmla="*/ 17 w 39"/>
                <a:gd name="T55" fmla="*/ 42 h 42"/>
                <a:gd name="T56" fmla="*/ 17 w 39"/>
                <a:gd name="T5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2">
                  <a:moveTo>
                    <a:pt x="17" y="42"/>
                  </a:moveTo>
                  <a:lnTo>
                    <a:pt x="17" y="42"/>
                  </a:lnTo>
                  <a:lnTo>
                    <a:pt x="11" y="41"/>
                  </a:lnTo>
                  <a:lnTo>
                    <a:pt x="6" y="37"/>
                  </a:lnTo>
                  <a:lnTo>
                    <a:pt x="6" y="37"/>
                  </a:lnTo>
                  <a:lnTo>
                    <a:pt x="1" y="32"/>
                  </a:lnTo>
                  <a:lnTo>
                    <a:pt x="0" y="26"/>
                  </a:lnTo>
                  <a:lnTo>
                    <a:pt x="0" y="18"/>
                  </a:lnTo>
                  <a:lnTo>
                    <a:pt x="3" y="13"/>
                  </a:lnTo>
                  <a:lnTo>
                    <a:pt x="3" y="13"/>
                  </a:lnTo>
                  <a:lnTo>
                    <a:pt x="7" y="7"/>
                  </a:lnTo>
                  <a:lnTo>
                    <a:pt x="7" y="7"/>
                  </a:lnTo>
                  <a:lnTo>
                    <a:pt x="12" y="3"/>
                  </a:lnTo>
                  <a:lnTo>
                    <a:pt x="19" y="0"/>
                  </a:lnTo>
                  <a:lnTo>
                    <a:pt x="26" y="0"/>
                  </a:lnTo>
                  <a:lnTo>
                    <a:pt x="33" y="4"/>
                  </a:lnTo>
                  <a:lnTo>
                    <a:pt x="33" y="4"/>
                  </a:lnTo>
                  <a:lnTo>
                    <a:pt x="36" y="9"/>
                  </a:lnTo>
                  <a:lnTo>
                    <a:pt x="39" y="16"/>
                  </a:lnTo>
                  <a:lnTo>
                    <a:pt x="39" y="22"/>
                  </a:lnTo>
                  <a:lnTo>
                    <a:pt x="36" y="28"/>
                  </a:lnTo>
                  <a:lnTo>
                    <a:pt x="36" y="28"/>
                  </a:lnTo>
                  <a:lnTo>
                    <a:pt x="30" y="36"/>
                  </a:lnTo>
                  <a:lnTo>
                    <a:pt x="30" y="36"/>
                  </a:lnTo>
                  <a:lnTo>
                    <a:pt x="28" y="39"/>
                  </a:lnTo>
                  <a:lnTo>
                    <a:pt x="24" y="40"/>
                  </a:lnTo>
                  <a:lnTo>
                    <a:pt x="21" y="41"/>
                  </a:lnTo>
                  <a:lnTo>
                    <a:pt x="17" y="42"/>
                  </a:lnTo>
                  <a:lnTo>
                    <a:pt x="17" y="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8" name="Freeform 165"/>
            <p:cNvSpPr/>
            <p:nvPr/>
          </p:nvSpPr>
          <p:spPr bwMode="auto">
            <a:xfrm>
              <a:off x="6905626" y="7375018"/>
              <a:ext cx="33338" cy="33338"/>
            </a:xfrm>
            <a:custGeom>
              <a:avLst/>
              <a:gdLst>
                <a:gd name="T0" fmla="*/ 17 w 40"/>
                <a:gd name="T1" fmla="*/ 42 h 42"/>
                <a:gd name="T2" fmla="*/ 17 w 40"/>
                <a:gd name="T3" fmla="*/ 42 h 42"/>
                <a:gd name="T4" fmla="*/ 12 w 40"/>
                <a:gd name="T5" fmla="*/ 41 h 42"/>
                <a:gd name="T6" fmla="*/ 7 w 40"/>
                <a:gd name="T7" fmla="*/ 38 h 42"/>
                <a:gd name="T8" fmla="*/ 7 w 40"/>
                <a:gd name="T9" fmla="*/ 38 h 42"/>
                <a:gd name="T10" fmla="*/ 2 w 40"/>
                <a:gd name="T11" fmla="*/ 33 h 42"/>
                <a:gd name="T12" fmla="*/ 0 w 40"/>
                <a:gd name="T13" fmla="*/ 27 h 42"/>
                <a:gd name="T14" fmla="*/ 1 w 40"/>
                <a:gd name="T15" fmla="*/ 20 h 42"/>
                <a:gd name="T16" fmla="*/ 3 w 40"/>
                <a:gd name="T17" fmla="*/ 14 h 42"/>
                <a:gd name="T18" fmla="*/ 3 w 40"/>
                <a:gd name="T19" fmla="*/ 14 h 42"/>
                <a:gd name="T20" fmla="*/ 9 w 40"/>
                <a:gd name="T21" fmla="*/ 6 h 42"/>
                <a:gd name="T22" fmla="*/ 9 w 40"/>
                <a:gd name="T23" fmla="*/ 6 h 42"/>
                <a:gd name="T24" fmla="*/ 14 w 40"/>
                <a:gd name="T25" fmla="*/ 3 h 42"/>
                <a:gd name="T26" fmla="*/ 21 w 40"/>
                <a:gd name="T27" fmla="*/ 0 h 42"/>
                <a:gd name="T28" fmla="*/ 28 w 40"/>
                <a:gd name="T29" fmla="*/ 1 h 42"/>
                <a:gd name="T30" fmla="*/ 34 w 40"/>
                <a:gd name="T31" fmla="*/ 4 h 42"/>
                <a:gd name="T32" fmla="*/ 34 w 40"/>
                <a:gd name="T33" fmla="*/ 4 h 42"/>
                <a:gd name="T34" fmla="*/ 38 w 40"/>
                <a:gd name="T35" fmla="*/ 10 h 42"/>
                <a:gd name="T36" fmla="*/ 40 w 40"/>
                <a:gd name="T37" fmla="*/ 17 h 42"/>
                <a:gd name="T38" fmla="*/ 39 w 40"/>
                <a:gd name="T39" fmla="*/ 23 h 42"/>
                <a:gd name="T40" fmla="*/ 37 w 40"/>
                <a:gd name="T41" fmla="*/ 29 h 42"/>
                <a:gd name="T42" fmla="*/ 37 w 40"/>
                <a:gd name="T43" fmla="*/ 29 h 42"/>
                <a:gd name="T44" fmla="*/ 31 w 40"/>
                <a:gd name="T45" fmla="*/ 34 h 42"/>
                <a:gd name="T46" fmla="*/ 31 w 40"/>
                <a:gd name="T47" fmla="*/ 34 h 42"/>
                <a:gd name="T48" fmla="*/ 29 w 40"/>
                <a:gd name="T49" fmla="*/ 38 h 42"/>
                <a:gd name="T50" fmla="*/ 25 w 40"/>
                <a:gd name="T51" fmla="*/ 40 h 42"/>
                <a:gd name="T52" fmla="*/ 21 w 40"/>
                <a:gd name="T53" fmla="*/ 42 h 42"/>
                <a:gd name="T54" fmla="*/ 17 w 40"/>
                <a:gd name="T55" fmla="*/ 42 h 42"/>
                <a:gd name="T56" fmla="*/ 17 w 40"/>
                <a:gd name="T5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42">
                  <a:moveTo>
                    <a:pt x="17" y="42"/>
                  </a:moveTo>
                  <a:lnTo>
                    <a:pt x="17" y="42"/>
                  </a:lnTo>
                  <a:lnTo>
                    <a:pt x="12" y="41"/>
                  </a:lnTo>
                  <a:lnTo>
                    <a:pt x="7" y="38"/>
                  </a:lnTo>
                  <a:lnTo>
                    <a:pt x="7" y="38"/>
                  </a:lnTo>
                  <a:lnTo>
                    <a:pt x="2" y="33"/>
                  </a:lnTo>
                  <a:lnTo>
                    <a:pt x="0" y="27"/>
                  </a:lnTo>
                  <a:lnTo>
                    <a:pt x="1" y="20"/>
                  </a:lnTo>
                  <a:lnTo>
                    <a:pt x="3" y="14"/>
                  </a:lnTo>
                  <a:lnTo>
                    <a:pt x="3" y="14"/>
                  </a:lnTo>
                  <a:lnTo>
                    <a:pt x="9" y="6"/>
                  </a:lnTo>
                  <a:lnTo>
                    <a:pt x="9" y="6"/>
                  </a:lnTo>
                  <a:lnTo>
                    <a:pt x="14" y="3"/>
                  </a:lnTo>
                  <a:lnTo>
                    <a:pt x="21" y="0"/>
                  </a:lnTo>
                  <a:lnTo>
                    <a:pt x="28" y="1"/>
                  </a:lnTo>
                  <a:lnTo>
                    <a:pt x="34" y="4"/>
                  </a:lnTo>
                  <a:lnTo>
                    <a:pt x="34" y="4"/>
                  </a:lnTo>
                  <a:lnTo>
                    <a:pt x="38" y="10"/>
                  </a:lnTo>
                  <a:lnTo>
                    <a:pt x="40" y="17"/>
                  </a:lnTo>
                  <a:lnTo>
                    <a:pt x="39" y="23"/>
                  </a:lnTo>
                  <a:lnTo>
                    <a:pt x="37" y="29"/>
                  </a:lnTo>
                  <a:lnTo>
                    <a:pt x="37" y="29"/>
                  </a:lnTo>
                  <a:lnTo>
                    <a:pt x="31" y="34"/>
                  </a:lnTo>
                  <a:lnTo>
                    <a:pt x="31" y="34"/>
                  </a:lnTo>
                  <a:lnTo>
                    <a:pt x="29" y="38"/>
                  </a:lnTo>
                  <a:lnTo>
                    <a:pt x="25" y="40"/>
                  </a:lnTo>
                  <a:lnTo>
                    <a:pt x="21" y="42"/>
                  </a:lnTo>
                  <a:lnTo>
                    <a:pt x="17" y="42"/>
                  </a:lnTo>
                  <a:lnTo>
                    <a:pt x="17" y="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9" name="Freeform 166"/>
            <p:cNvSpPr>
              <a:spLocks noEditPoints="1"/>
            </p:cNvSpPr>
            <p:nvPr/>
          </p:nvSpPr>
          <p:spPr bwMode="auto">
            <a:xfrm>
              <a:off x="6875463" y="7413118"/>
              <a:ext cx="41275" cy="188913"/>
            </a:xfrm>
            <a:custGeom>
              <a:avLst/>
              <a:gdLst>
                <a:gd name="T0" fmla="*/ 34 w 52"/>
                <a:gd name="T1" fmla="*/ 237 h 237"/>
                <a:gd name="T2" fmla="*/ 24 w 52"/>
                <a:gd name="T3" fmla="*/ 234 h 237"/>
                <a:gd name="T4" fmla="*/ 18 w 52"/>
                <a:gd name="T5" fmla="*/ 225 h 237"/>
                <a:gd name="T6" fmla="*/ 13 w 52"/>
                <a:gd name="T7" fmla="*/ 211 h 237"/>
                <a:gd name="T8" fmla="*/ 12 w 52"/>
                <a:gd name="T9" fmla="*/ 203 h 237"/>
                <a:gd name="T10" fmla="*/ 18 w 52"/>
                <a:gd name="T11" fmla="*/ 192 h 237"/>
                <a:gd name="T12" fmla="*/ 24 w 52"/>
                <a:gd name="T13" fmla="*/ 188 h 237"/>
                <a:gd name="T14" fmla="*/ 37 w 52"/>
                <a:gd name="T15" fmla="*/ 189 h 237"/>
                <a:gd name="T16" fmla="*/ 46 w 52"/>
                <a:gd name="T17" fmla="*/ 200 h 237"/>
                <a:gd name="T18" fmla="*/ 51 w 52"/>
                <a:gd name="T19" fmla="*/ 212 h 237"/>
                <a:gd name="T20" fmla="*/ 52 w 52"/>
                <a:gd name="T21" fmla="*/ 220 h 237"/>
                <a:gd name="T22" fmla="*/ 47 w 52"/>
                <a:gd name="T23" fmla="*/ 232 h 237"/>
                <a:gd name="T24" fmla="*/ 41 w 52"/>
                <a:gd name="T25" fmla="*/ 235 h 237"/>
                <a:gd name="T26" fmla="*/ 34 w 52"/>
                <a:gd name="T27" fmla="*/ 237 h 237"/>
                <a:gd name="T28" fmla="*/ 19 w 52"/>
                <a:gd name="T29" fmla="*/ 175 h 237"/>
                <a:gd name="T30" fmla="*/ 8 w 52"/>
                <a:gd name="T31" fmla="*/ 170 h 237"/>
                <a:gd name="T32" fmla="*/ 1 w 52"/>
                <a:gd name="T33" fmla="*/ 160 h 237"/>
                <a:gd name="T34" fmla="*/ 0 w 52"/>
                <a:gd name="T35" fmla="*/ 145 h 237"/>
                <a:gd name="T36" fmla="*/ 0 w 52"/>
                <a:gd name="T37" fmla="*/ 137 h 237"/>
                <a:gd name="T38" fmla="*/ 9 w 52"/>
                <a:gd name="T39" fmla="*/ 127 h 237"/>
                <a:gd name="T40" fmla="*/ 17 w 52"/>
                <a:gd name="T41" fmla="*/ 126 h 237"/>
                <a:gd name="T42" fmla="*/ 29 w 52"/>
                <a:gd name="T43" fmla="*/ 130 h 237"/>
                <a:gd name="T44" fmla="*/ 36 w 52"/>
                <a:gd name="T45" fmla="*/ 141 h 237"/>
                <a:gd name="T46" fmla="*/ 37 w 52"/>
                <a:gd name="T47" fmla="*/ 155 h 237"/>
                <a:gd name="T48" fmla="*/ 36 w 52"/>
                <a:gd name="T49" fmla="*/ 163 h 237"/>
                <a:gd name="T50" fmla="*/ 28 w 52"/>
                <a:gd name="T51" fmla="*/ 173 h 237"/>
                <a:gd name="T52" fmla="*/ 22 w 52"/>
                <a:gd name="T53" fmla="*/ 175 h 237"/>
                <a:gd name="T54" fmla="*/ 19 w 52"/>
                <a:gd name="T55" fmla="*/ 175 h 237"/>
                <a:gd name="T56" fmla="*/ 18 w 52"/>
                <a:gd name="T57" fmla="*/ 112 h 237"/>
                <a:gd name="T58" fmla="*/ 17 w 52"/>
                <a:gd name="T59" fmla="*/ 112 h 237"/>
                <a:gd name="T60" fmla="*/ 4 w 52"/>
                <a:gd name="T61" fmla="*/ 105 h 237"/>
                <a:gd name="T62" fmla="*/ 0 w 52"/>
                <a:gd name="T63" fmla="*/ 93 h 237"/>
                <a:gd name="T64" fmla="*/ 1 w 52"/>
                <a:gd name="T65" fmla="*/ 77 h 237"/>
                <a:gd name="T66" fmla="*/ 4 w 52"/>
                <a:gd name="T67" fmla="*/ 71 h 237"/>
                <a:gd name="T68" fmla="*/ 14 w 52"/>
                <a:gd name="T69" fmla="*/ 62 h 237"/>
                <a:gd name="T70" fmla="*/ 22 w 52"/>
                <a:gd name="T71" fmla="*/ 62 h 237"/>
                <a:gd name="T72" fmla="*/ 33 w 52"/>
                <a:gd name="T73" fmla="*/ 68 h 237"/>
                <a:gd name="T74" fmla="*/ 37 w 52"/>
                <a:gd name="T75" fmla="*/ 82 h 237"/>
                <a:gd name="T76" fmla="*/ 36 w 52"/>
                <a:gd name="T77" fmla="*/ 95 h 237"/>
                <a:gd name="T78" fmla="*/ 33 w 52"/>
                <a:gd name="T79" fmla="*/ 101 h 237"/>
                <a:gd name="T80" fmla="*/ 24 w 52"/>
                <a:gd name="T81" fmla="*/ 110 h 237"/>
                <a:gd name="T82" fmla="*/ 18 w 52"/>
                <a:gd name="T83" fmla="*/ 112 h 237"/>
                <a:gd name="T84" fmla="*/ 29 w 52"/>
                <a:gd name="T85" fmla="*/ 49 h 237"/>
                <a:gd name="T86" fmla="*/ 24 w 52"/>
                <a:gd name="T87" fmla="*/ 49 h 237"/>
                <a:gd name="T88" fmla="*/ 14 w 52"/>
                <a:gd name="T89" fmla="*/ 40 h 237"/>
                <a:gd name="T90" fmla="*/ 13 w 52"/>
                <a:gd name="T91" fmla="*/ 26 h 237"/>
                <a:gd name="T92" fmla="*/ 18 w 52"/>
                <a:gd name="T93" fmla="*/ 11 h 237"/>
                <a:gd name="T94" fmla="*/ 22 w 52"/>
                <a:gd name="T95" fmla="*/ 6 h 237"/>
                <a:gd name="T96" fmla="*/ 34 w 52"/>
                <a:gd name="T97" fmla="*/ 0 h 237"/>
                <a:gd name="T98" fmla="*/ 41 w 52"/>
                <a:gd name="T99" fmla="*/ 1 h 237"/>
                <a:gd name="T100" fmla="*/ 51 w 52"/>
                <a:gd name="T101" fmla="*/ 11 h 237"/>
                <a:gd name="T102" fmla="*/ 51 w 52"/>
                <a:gd name="T103" fmla="*/ 25 h 237"/>
                <a:gd name="T104" fmla="*/ 46 w 52"/>
                <a:gd name="T105" fmla="*/ 38 h 237"/>
                <a:gd name="T106" fmla="*/ 43 w 52"/>
                <a:gd name="T107" fmla="*/ 43 h 237"/>
                <a:gd name="T108" fmla="*/ 34 w 52"/>
                <a:gd name="T109" fmla="*/ 49 h 237"/>
                <a:gd name="T110" fmla="*/ 29 w 52"/>
                <a:gd name="T111" fmla="*/ 4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 h="237">
                  <a:moveTo>
                    <a:pt x="34" y="237"/>
                  </a:moveTo>
                  <a:lnTo>
                    <a:pt x="34" y="237"/>
                  </a:lnTo>
                  <a:lnTo>
                    <a:pt x="29" y="237"/>
                  </a:lnTo>
                  <a:lnTo>
                    <a:pt x="24" y="234"/>
                  </a:lnTo>
                  <a:lnTo>
                    <a:pt x="20" y="230"/>
                  </a:lnTo>
                  <a:lnTo>
                    <a:pt x="18" y="225"/>
                  </a:lnTo>
                  <a:lnTo>
                    <a:pt x="18" y="225"/>
                  </a:lnTo>
                  <a:lnTo>
                    <a:pt x="13" y="211"/>
                  </a:lnTo>
                  <a:lnTo>
                    <a:pt x="13" y="211"/>
                  </a:lnTo>
                  <a:lnTo>
                    <a:pt x="12" y="203"/>
                  </a:lnTo>
                  <a:lnTo>
                    <a:pt x="14" y="197"/>
                  </a:lnTo>
                  <a:lnTo>
                    <a:pt x="18" y="192"/>
                  </a:lnTo>
                  <a:lnTo>
                    <a:pt x="24" y="188"/>
                  </a:lnTo>
                  <a:lnTo>
                    <a:pt x="24" y="188"/>
                  </a:lnTo>
                  <a:lnTo>
                    <a:pt x="31" y="187"/>
                  </a:lnTo>
                  <a:lnTo>
                    <a:pt x="37" y="189"/>
                  </a:lnTo>
                  <a:lnTo>
                    <a:pt x="43" y="193"/>
                  </a:lnTo>
                  <a:lnTo>
                    <a:pt x="46" y="200"/>
                  </a:lnTo>
                  <a:lnTo>
                    <a:pt x="46" y="200"/>
                  </a:lnTo>
                  <a:lnTo>
                    <a:pt x="51" y="212"/>
                  </a:lnTo>
                  <a:lnTo>
                    <a:pt x="51" y="212"/>
                  </a:lnTo>
                  <a:lnTo>
                    <a:pt x="52" y="220"/>
                  </a:lnTo>
                  <a:lnTo>
                    <a:pt x="51" y="226"/>
                  </a:lnTo>
                  <a:lnTo>
                    <a:pt x="47" y="232"/>
                  </a:lnTo>
                  <a:lnTo>
                    <a:pt x="41" y="235"/>
                  </a:lnTo>
                  <a:lnTo>
                    <a:pt x="41" y="235"/>
                  </a:lnTo>
                  <a:lnTo>
                    <a:pt x="34" y="237"/>
                  </a:lnTo>
                  <a:lnTo>
                    <a:pt x="34" y="237"/>
                  </a:lnTo>
                  <a:close/>
                  <a:moveTo>
                    <a:pt x="19" y="175"/>
                  </a:moveTo>
                  <a:lnTo>
                    <a:pt x="19" y="175"/>
                  </a:lnTo>
                  <a:lnTo>
                    <a:pt x="13" y="174"/>
                  </a:lnTo>
                  <a:lnTo>
                    <a:pt x="8" y="170"/>
                  </a:lnTo>
                  <a:lnTo>
                    <a:pt x="4" y="167"/>
                  </a:lnTo>
                  <a:lnTo>
                    <a:pt x="1" y="160"/>
                  </a:lnTo>
                  <a:lnTo>
                    <a:pt x="1" y="160"/>
                  </a:lnTo>
                  <a:lnTo>
                    <a:pt x="0" y="145"/>
                  </a:lnTo>
                  <a:lnTo>
                    <a:pt x="0" y="145"/>
                  </a:lnTo>
                  <a:lnTo>
                    <a:pt x="0" y="137"/>
                  </a:lnTo>
                  <a:lnTo>
                    <a:pt x="4" y="131"/>
                  </a:lnTo>
                  <a:lnTo>
                    <a:pt x="9" y="127"/>
                  </a:lnTo>
                  <a:lnTo>
                    <a:pt x="17" y="126"/>
                  </a:lnTo>
                  <a:lnTo>
                    <a:pt x="17" y="126"/>
                  </a:lnTo>
                  <a:lnTo>
                    <a:pt x="23" y="126"/>
                  </a:lnTo>
                  <a:lnTo>
                    <a:pt x="29" y="130"/>
                  </a:lnTo>
                  <a:lnTo>
                    <a:pt x="33" y="135"/>
                  </a:lnTo>
                  <a:lnTo>
                    <a:pt x="36" y="141"/>
                  </a:lnTo>
                  <a:lnTo>
                    <a:pt x="36" y="141"/>
                  </a:lnTo>
                  <a:lnTo>
                    <a:pt x="37" y="155"/>
                  </a:lnTo>
                  <a:lnTo>
                    <a:pt x="37" y="155"/>
                  </a:lnTo>
                  <a:lnTo>
                    <a:pt x="36" y="163"/>
                  </a:lnTo>
                  <a:lnTo>
                    <a:pt x="33" y="168"/>
                  </a:lnTo>
                  <a:lnTo>
                    <a:pt x="28" y="173"/>
                  </a:lnTo>
                  <a:lnTo>
                    <a:pt x="22" y="175"/>
                  </a:lnTo>
                  <a:lnTo>
                    <a:pt x="22" y="175"/>
                  </a:lnTo>
                  <a:lnTo>
                    <a:pt x="19" y="175"/>
                  </a:lnTo>
                  <a:lnTo>
                    <a:pt x="19" y="175"/>
                  </a:lnTo>
                  <a:close/>
                  <a:moveTo>
                    <a:pt x="18" y="112"/>
                  </a:moveTo>
                  <a:lnTo>
                    <a:pt x="18" y="112"/>
                  </a:lnTo>
                  <a:lnTo>
                    <a:pt x="17" y="112"/>
                  </a:lnTo>
                  <a:lnTo>
                    <a:pt x="17" y="112"/>
                  </a:lnTo>
                  <a:lnTo>
                    <a:pt x="9" y="110"/>
                  </a:lnTo>
                  <a:lnTo>
                    <a:pt x="4" y="105"/>
                  </a:lnTo>
                  <a:lnTo>
                    <a:pt x="0" y="100"/>
                  </a:lnTo>
                  <a:lnTo>
                    <a:pt x="0" y="93"/>
                  </a:lnTo>
                  <a:lnTo>
                    <a:pt x="0" y="93"/>
                  </a:lnTo>
                  <a:lnTo>
                    <a:pt x="1" y="77"/>
                  </a:lnTo>
                  <a:lnTo>
                    <a:pt x="1" y="77"/>
                  </a:lnTo>
                  <a:lnTo>
                    <a:pt x="4" y="71"/>
                  </a:lnTo>
                  <a:lnTo>
                    <a:pt x="8" y="66"/>
                  </a:lnTo>
                  <a:lnTo>
                    <a:pt x="14" y="62"/>
                  </a:lnTo>
                  <a:lnTo>
                    <a:pt x="22" y="62"/>
                  </a:lnTo>
                  <a:lnTo>
                    <a:pt x="22" y="62"/>
                  </a:lnTo>
                  <a:lnTo>
                    <a:pt x="28" y="65"/>
                  </a:lnTo>
                  <a:lnTo>
                    <a:pt x="33" y="68"/>
                  </a:lnTo>
                  <a:lnTo>
                    <a:pt x="36" y="75"/>
                  </a:lnTo>
                  <a:lnTo>
                    <a:pt x="37" y="82"/>
                  </a:lnTo>
                  <a:lnTo>
                    <a:pt x="37" y="82"/>
                  </a:lnTo>
                  <a:lnTo>
                    <a:pt x="36" y="95"/>
                  </a:lnTo>
                  <a:lnTo>
                    <a:pt x="36" y="95"/>
                  </a:lnTo>
                  <a:lnTo>
                    <a:pt x="33" y="101"/>
                  </a:lnTo>
                  <a:lnTo>
                    <a:pt x="29" y="107"/>
                  </a:lnTo>
                  <a:lnTo>
                    <a:pt x="24" y="110"/>
                  </a:lnTo>
                  <a:lnTo>
                    <a:pt x="18" y="112"/>
                  </a:lnTo>
                  <a:lnTo>
                    <a:pt x="18" y="112"/>
                  </a:lnTo>
                  <a:close/>
                  <a:moveTo>
                    <a:pt x="29" y="49"/>
                  </a:moveTo>
                  <a:lnTo>
                    <a:pt x="29" y="49"/>
                  </a:lnTo>
                  <a:lnTo>
                    <a:pt x="24" y="49"/>
                  </a:lnTo>
                  <a:lnTo>
                    <a:pt x="24" y="49"/>
                  </a:lnTo>
                  <a:lnTo>
                    <a:pt x="18" y="45"/>
                  </a:lnTo>
                  <a:lnTo>
                    <a:pt x="14" y="40"/>
                  </a:lnTo>
                  <a:lnTo>
                    <a:pt x="12" y="34"/>
                  </a:lnTo>
                  <a:lnTo>
                    <a:pt x="13" y="26"/>
                  </a:lnTo>
                  <a:lnTo>
                    <a:pt x="13" y="26"/>
                  </a:lnTo>
                  <a:lnTo>
                    <a:pt x="18" y="11"/>
                  </a:lnTo>
                  <a:lnTo>
                    <a:pt x="18" y="11"/>
                  </a:lnTo>
                  <a:lnTo>
                    <a:pt x="22" y="6"/>
                  </a:lnTo>
                  <a:lnTo>
                    <a:pt x="27" y="2"/>
                  </a:lnTo>
                  <a:lnTo>
                    <a:pt x="34" y="0"/>
                  </a:lnTo>
                  <a:lnTo>
                    <a:pt x="41" y="1"/>
                  </a:lnTo>
                  <a:lnTo>
                    <a:pt x="41" y="1"/>
                  </a:lnTo>
                  <a:lnTo>
                    <a:pt x="47" y="5"/>
                  </a:lnTo>
                  <a:lnTo>
                    <a:pt x="51" y="11"/>
                  </a:lnTo>
                  <a:lnTo>
                    <a:pt x="52" y="17"/>
                  </a:lnTo>
                  <a:lnTo>
                    <a:pt x="51" y="25"/>
                  </a:lnTo>
                  <a:lnTo>
                    <a:pt x="51" y="25"/>
                  </a:lnTo>
                  <a:lnTo>
                    <a:pt x="46" y="38"/>
                  </a:lnTo>
                  <a:lnTo>
                    <a:pt x="46" y="38"/>
                  </a:lnTo>
                  <a:lnTo>
                    <a:pt x="43" y="43"/>
                  </a:lnTo>
                  <a:lnTo>
                    <a:pt x="40" y="47"/>
                  </a:lnTo>
                  <a:lnTo>
                    <a:pt x="34" y="49"/>
                  </a:lnTo>
                  <a:lnTo>
                    <a:pt x="29" y="49"/>
                  </a:lnTo>
                  <a:lnTo>
                    <a:pt x="29"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0" name="Freeform 167"/>
            <p:cNvSpPr/>
            <p:nvPr/>
          </p:nvSpPr>
          <p:spPr bwMode="auto">
            <a:xfrm>
              <a:off x="6905626" y="7608381"/>
              <a:ext cx="33338" cy="33338"/>
            </a:xfrm>
            <a:custGeom>
              <a:avLst/>
              <a:gdLst>
                <a:gd name="T0" fmla="*/ 23 w 40"/>
                <a:gd name="T1" fmla="*/ 42 h 42"/>
                <a:gd name="T2" fmla="*/ 23 w 40"/>
                <a:gd name="T3" fmla="*/ 42 h 42"/>
                <a:gd name="T4" fmla="*/ 19 w 40"/>
                <a:gd name="T5" fmla="*/ 41 h 42"/>
                <a:gd name="T6" fmla="*/ 15 w 40"/>
                <a:gd name="T7" fmla="*/ 40 h 42"/>
                <a:gd name="T8" fmla="*/ 11 w 40"/>
                <a:gd name="T9" fmla="*/ 39 h 42"/>
                <a:gd name="T10" fmla="*/ 9 w 40"/>
                <a:gd name="T11" fmla="*/ 36 h 42"/>
                <a:gd name="T12" fmla="*/ 9 w 40"/>
                <a:gd name="T13" fmla="*/ 36 h 42"/>
                <a:gd name="T14" fmla="*/ 3 w 40"/>
                <a:gd name="T15" fmla="*/ 28 h 42"/>
                <a:gd name="T16" fmla="*/ 3 w 40"/>
                <a:gd name="T17" fmla="*/ 28 h 42"/>
                <a:gd name="T18" fmla="*/ 1 w 40"/>
                <a:gd name="T19" fmla="*/ 22 h 42"/>
                <a:gd name="T20" fmla="*/ 0 w 40"/>
                <a:gd name="T21" fmla="*/ 16 h 42"/>
                <a:gd name="T22" fmla="*/ 2 w 40"/>
                <a:gd name="T23" fmla="*/ 9 h 42"/>
                <a:gd name="T24" fmla="*/ 7 w 40"/>
                <a:gd name="T25" fmla="*/ 4 h 42"/>
                <a:gd name="T26" fmla="*/ 7 w 40"/>
                <a:gd name="T27" fmla="*/ 4 h 42"/>
                <a:gd name="T28" fmla="*/ 14 w 40"/>
                <a:gd name="T29" fmla="*/ 0 h 42"/>
                <a:gd name="T30" fmla="*/ 20 w 40"/>
                <a:gd name="T31" fmla="*/ 0 h 42"/>
                <a:gd name="T32" fmla="*/ 26 w 40"/>
                <a:gd name="T33" fmla="*/ 3 h 42"/>
                <a:gd name="T34" fmla="*/ 31 w 40"/>
                <a:gd name="T35" fmla="*/ 7 h 42"/>
                <a:gd name="T36" fmla="*/ 31 w 40"/>
                <a:gd name="T37" fmla="*/ 7 h 42"/>
                <a:gd name="T38" fmla="*/ 37 w 40"/>
                <a:gd name="T39" fmla="*/ 13 h 42"/>
                <a:gd name="T40" fmla="*/ 37 w 40"/>
                <a:gd name="T41" fmla="*/ 13 h 42"/>
                <a:gd name="T42" fmla="*/ 39 w 40"/>
                <a:gd name="T43" fmla="*/ 18 h 42"/>
                <a:gd name="T44" fmla="*/ 40 w 40"/>
                <a:gd name="T45" fmla="*/ 26 h 42"/>
                <a:gd name="T46" fmla="*/ 38 w 40"/>
                <a:gd name="T47" fmla="*/ 32 h 42"/>
                <a:gd name="T48" fmla="*/ 34 w 40"/>
                <a:gd name="T49" fmla="*/ 37 h 42"/>
                <a:gd name="T50" fmla="*/ 34 w 40"/>
                <a:gd name="T51" fmla="*/ 37 h 42"/>
                <a:gd name="T52" fmla="*/ 29 w 40"/>
                <a:gd name="T53" fmla="*/ 41 h 42"/>
                <a:gd name="T54" fmla="*/ 23 w 40"/>
                <a:gd name="T55" fmla="*/ 42 h 42"/>
                <a:gd name="T56" fmla="*/ 23 w 40"/>
                <a:gd name="T5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42">
                  <a:moveTo>
                    <a:pt x="23" y="42"/>
                  </a:moveTo>
                  <a:lnTo>
                    <a:pt x="23" y="42"/>
                  </a:lnTo>
                  <a:lnTo>
                    <a:pt x="19" y="41"/>
                  </a:lnTo>
                  <a:lnTo>
                    <a:pt x="15" y="40"/>
                  </a:lnTo>
                  <a:lnTo>
                    <a:pt x="11" y="39"/>
                  </a:lnTo>
                  <a:lnTo>
                    <a:pt x="9" y="36"/>
                  </a:lnTo>
                  <a:lnTo>
                    <a:pt x="9" y="36"/>
                  </a:lnTo>
                  <a:lnTo>
                    <a:pt x="3" y="28"/>
                  </a:lnTo>
                  <a:lnTo>
                    <a:pt x="3" y="28"/>
                  </a:lnTo>
                  <a:lnTo>
                    <a:pt x="1" y="22"/>
                  </a:lnTo>
                  <a:lnTo>
                    <a:pt x="0" y="16"/>
                  </a:lnTo>
                  <a:lnTo>
                    <a:pt x="2" y="9"/>
                  </a:lnTo>
                  <a:lnTo>
                    <a:pt x="7" y="4"/>
                  </a:lnTo>
                  <a:lnTo>
                    <a:pt x="7" y="4"/>
                  </a:lnTo>
                  <a:lnTo>
                    <a:pt x="14" y="0"/>
                  </a:lnTo>
                  <a:lnTo>
                    <a:pt x="20" y="0"/>
                  </a:lnTo>
                  <a:lnTo>
                    <a:pt x="26" y="3"/>
                  </a:lnTo>
                  <a:lnTo>
                    <a:pt x="31" y="7"/>
                  </a:lnTo>
                  <a:lnTo>
                    <a:pt x="31" y="7"/>
                  </a:lnTo>
                  <a:lnTo>
                    <a:pt x="37" y="13"/>
                  </a:lnTo>
                  <a:lnTo>
                    <a:pt x="37" y="13"/>
                  </a:lnTo>
                  <a:lnTo>
                    <a:pt x="39" y="18"/>
                  </a:lnTo>
                  <a:lnTo>
                    <a:pt x="40" y="26"/>
                  </a:lnTo>
                  <a:lnTo>
                    <a:pt x="38" y="32"/>
                  </a:lnTo>
                  <a:lnTo>
                    <a:pt x="34" y="37"/>
                  </a:lnTo>
                  <a:lnTo>
                    <a:pt x="34" y="37"/>
                  </a:lnTo>
                  <a:lnTo>
                    <a:pt x="29" y="41"/>
                  </a:lnTo>
                  <a:lnTo>
                    <a:pt x="23" y="42"/>
                  </a:lnTo>
                  <a:lnTo>
                    <a:pt x="23" y="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11" name="그룹 110"/>
          <p:cNvGrpSpPr/>
          <p:nvPr/>
        </p:nvGrpSpPr>
        <p:grpSpPr>
          <a:xfrm>
            <a:off x="1619713" y="5175468"/>
            <a:ext cx="346074" cy="252802"/>
            <a:chOff x="4276726" y="7000368"/>
            <a:chExt cx="854075" cy="623888"/>
          </a:xfrm>
        </p:grpSpPr>
        <p:sp>
          <p:nvSpPr>
            <p:cNvPr id="112" name="Freeform 125"/>
            <p:cNvSpPr/>
            <p:nvPr/>
          </p:nvSpPr>
          <p:spPr bwMode="auto">
            <a:xfrm>
              <a:off x="4521201" y="7013068"/>
              <a:ext cx="596900" cy="596900"/>
            </a:xfrm>
            <a:custGeom>
              <a:avLst/>
              <a:gdLst>
                <a:gd name="T0" fmla="*/ 751 w 752"/>
                <a:gd name="T1" fmla="*/ 402 h 751"/>
                <a:gd name="T2" fmla="*/ 750 w 752"/>
                <a:gd name="T3" fmla="*/ 382 h 751"/>
                <a:gd name="T4" fmla="*/ 746 w 752"/>
                <a:gd name="T5" fmla="*/ 357 h 751"/>
                <a:gd name="T6" fmla="*/ 743 w 752"/>
                <a:gd name="T7" fmla="*/ 343 h 751"/>
                <a:gd name="T8" fmla="*/ 742 w 752"/>
                <a:gd name="T9" fmla="*/ 334 h 751"/>
                <a:gd name="T10" fmla="*/ 733 w 752"/>
                <a:gd name="T11" fmla="*/ 298 h 751"/>
                <a:gd name="T12" fmla="*/ 720 w 752"/>
                <a:gd name="T13" fmla="*/ 265 h 751"/>
                <a:gd name="T14" fmla="*/ 688 w 752"/>
                <a:gd name="T15" fmla="*/ 201 h 751"/>
                <a:gd name="T16" fmla="*/ 646 w 752"/>
                <a:gd name="T17" fmla="*/ 144 h 751"/>
                <a:gd name="T18" fmla="*/ 595 w 752"/>
                <a:gd name="T19" fmla="*/ 96 h 751"/>
                <a:gd name="T20" fmla="*/ 537 w 752"/>
                <a:gd name="T21" fmla="*/ 55 h 751"/>
                <a:gd name="T22" fmla="*/ 488 w 752"/>
                <a:gd name="T23" fmla="*/ 32 h 751"/>
                <a:gd name="T24" fmla="*/ 455 w 752"/>
                <a:gd name="T25" fmla="*/ 19 h 751"/>
                <a:gd name="T26" fmla="*/ 419 w 752"/>
                <a:gd name="T27" fmla="*/ 10 h 751"/>
                <a:gd name="T28" fmla="*/ 384 w 752"/>
                <a:gd name="T29" fmla="*/ 4 h 751"/>
                <a:gd name="T30" fmla="*/ 347 w 752"/>
                <a:gd name="T31" fmla="*/ 0 h 751"/>
                <a:gd name="T32" fmla="*/ 328 w 752"/>
                <a:gd name="T33" fmla="*/ 0 h 751"/>
                <a:gd name="T34" fmla="*/ 328 w 752"/>
                <a:gd name="T35" fmla="*/ 0 h 751"/>
                <a:gd name="T36" fmla="*/ 263 w 752"/>
                <a:gd name="T37" fmla="*/ 5 h 751"/>
                <a:gd name="T38" fmla="*/ 200 w 752"/>
                <a:gd name="T39" fmla="*/ 19 h 751"/>
                <a:gd name="T40" fmla="*/ 142 w 752"/>
                <a:gd name="T41" fmla="*/ 42 h 751"/>
                <a:gd name="T42" fmla="*/ 88 w 752"/>
                <a:gd name="T43" fmla="*/ 73 h 751"/>
                <a:gd name="T44" fmla="*/ 71 w 752"/>
                <a:gd name="T45" fmla="*/ 85 h 751"/>
                <a:gd name="T46" fmla="*/ 56 w 752"/>
                <a:gd name="T47" fmla="*/ 99 h 751"/>
                <a:gd name="T48" fmla="*/ 29 w 752"/>
                <a:gd name="T49" fmla="*/ 133 h 751"/>
                <a:gd name="T50" fmla="*/ 12 w 752"/>
                <a:gd name="T51" fmla="*/ 170 h 751"/>
                <a:gd name="T52" fmla="*/ 1 w 752"/>
                <a:gd name="T53" fmla="*/ 212 h 751"/>
                <a:gd name="T54" fmla="*/ 0 w 752"/>
                <a:gd name="T55" fmla="*/ 233 h 751"/>
                <a:gd name="T56" fmla="*/ 4 w 752"/>
                <a:gd name="T57" fmla="*/ 271 h 751"/>
                <a:gd name="T58" fmla="*/ 15 w 752"/>
                <a:gd name="T59" fmla="*/ 307 h 751"/>
                <a:gd name="T60" fmla="*/ 33 w 752"/>
                <a:gd name="T61" fmla="*/ 340 h 751"/>
                <a:gd name="T62" fmla="*/ 56 w 752"/>
                <a:gd name="T63" fmla="*/ 368 h 751"/>
                <a:gd name="T64" fmla="*/ 84 w 752"/>
                <a:gd name="T65" fmla="*/ 391 h 751"/>
                <a:gd name="T66" fmla="*/ 117 w 752"/>
                <a:gd name="T67" fmla="*/ 409 h 751"/>
                <a:gd name="T68" fmla="*/ 153 w 752"/>
                <a:gd name="T69" fmla="*/ 421 h 751"/>
                <a:gd name="T70" fmla="*/ 191 w 752"/>
                <a:gd name="T71" fmla="*/ 424 h 751"/>
                <a:gd name="T72" fmla="*/ 328 w 752"/>
                <a:gd name="T73" fmla="*/ 424 h 751"/>
                <a:gd name="T74" fmla="*/ 328 w 752"/>
                <a:gd name="T75" fmla="*/ 561 h 751"/>
                <a:gd name="T76" fmla="*/ 331 w 752"/>
                <a:gd name="T77" fmla="*/ 599 h 751"/>
                <a:gd name="T78" fmla="*/ 342 w 752"/>
                <a:gd name="T79" fmla="*/ 635 h 751"/>
                <a:gd name="T80" fmla="*/ 360 w 752"/>
                <a:gd name="T81" fmla="*/ 667 h 751"/>
                <a:gd name="T82" fmla="*/ 382 w 752"/>
                <a:gd name="T83" fmla="*/ 695 h 751"/>
                <a:gd name="T84" fmla="*/ 412 w 752"/>
                <a:gd name="T85" fmla="*/ 718 h 751"/>
                <a:gd name="T86" fmla="*/ 444 w 752"/>
                <a:gd name="T87" fmla="*/ 736 h 751"/>
                <a:gd name="T88" fmla="*/ 479 w 752"/>
                <a:gd name="T89" fmla="*/ 747 h 751"/>
                <a:gd name="T90" fmla="*/ 518 w 752"/>
                <a:gd name="T91" fmla="*/ 751 h 751"/>
                <a:gd name="T92" fmla="*/ 539 w 752"/>
                <a:gd name="T93" fmla="*/ 750 h 751"/>
                <a:gd name="T94" fmla="*/ 581 w 752"/>
                <a:gd name="T95" fmla="*/ 739 h 751"/>
                <a:gd name="T96" fmla="*/ 620 w 752"/>
                <a:gd name="T97" fmla="*/ 721 h 751"/>
                <a:gd name="T98" fmla="*/ 651 w 752"/>
                <a:gd name="T99" fmla="*/ 696 h 751"/>
                <a:gd name="T100" fmla="*/ 665 w 752"/>
                <a:gd name="T101" fmla="*/ 681 h 751"/>
                <a:gd name="T102" fmla="*/ 678 w 752"/>
                <a:gd name="T103" fmla="*/ 663 h 751"/>
                <a:gd name="T104" fmla="*/ 709 w 752"/>
                <a:gd name="T105" fmla="*/ 609 h 751"/>
                <a:gd name="T106" fmla="*/ 732 w 752"/>
                <a:gd name="T107" fmla="*/ 551 h 751"/>
                <a:gd name="T108" fmla="*/ 747 w 752"/>
                <a:gd name="T109" fmla="*/ 489 h 751"/>
                <a:gd name="T110" fmla="*/ 752 w 752"/>
                <a:gd name="T111" fmla="*/ 424 h 751"/>
                <a:gd name="T112" fmla="*/ 751 w 752"/>
                <a:gd name="T113" fmla="*/ 402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2" h="751">
                  <a:moveTo>
                    <a:pt x="751" y="402"/>
                  </a:moveTo>
                  <a:lnTo>
                    <a:pt x="751" y="402"/>
                  </a:lnTo>
                  <a:lnTo>
                    <a:pt x="750" y="382"/>
                  </a:lnTo>
                  <a:lnTo>
                    <a:pt x="750" y="382"/>
                  </a:lnTo>
                  <a:lnTo>
                    <a:pt x="746" y="357"/>
                  </a:lnTo>
                  <a:lnTo>
                    <a:pt x="746" y="357"/>
                  </a:lnTo>
                  <a:lnTo>
                    <a:pt x="743" y="343"/>
                  </a:lnTo>
                  <a:lnTo>
                    <a:pt x="743" y="343"/>
                  </a:lnTo>
                  <a:lnTo>
                    <a:pt x="742" y="334"/>
                  </a:lnTo>
                  <a:lnTo>
                    <a:pt x="742" y="334"/>
                  </a:lnTo>
                  <a:lnTo>
                    <a:pt x="738" y="316"/>
                  </a:lnTo>
                  <a:lnTo>
                    <a:pt x="733" y="298"/>
                  </a:lnTo>
                  <a:lnTo>
                    <a:pt x="727" y="282"/>
                  </a:lnTo>
                  <a:lnTo>
                    <a:pt x="720" y="265"/>
                  </a:lnTo>
                  <a:lnTo>
                    <a:pt x="706" y="232"/>
                  </a:lnTo>
                  <a:lnTo>
                    <a:pt x="688" y="201"/>
                  </a:lnTo>
                  <a:lnTo>
                    <a:pt x="668" y="172"/>
                  </a:lnTo>
                  <a:lnTo>
                    <a:pt x="646" y="144"/>
                  </a:lnTo>
                  <a:lnTo>
                    <a:pt x="622" y="119"/>
                  </a:lnTo>
                  <a:lnTo>
                    <a:pt x="595" y="96"/>
                  </a:lnTo>
                  <a:lnTo>
                    <a:pt x="567" y="74"/>
                  </a:lnTo>
                  <a:lnTo>
                    <a:pt x="537" y="55"/>
                  </a:lnTo>
                  <a:lnTo>
                    <a:pt x="505" y="38"/>
                  </a:lnTo>
                  <a:lnTo>
                    <a:pt x="488" y="32"/>
                  </a:lnTo>
                  <a:lnTo>
                    <a:pt x="472" y="25"/>
                  </a:lnTo>
                  <a:lnTo>
                    <a:pt x="455" y="19"/>
                  </a:lnTo>
                  <a:lnTo>
                    <a:pt x="437" y="14"/>
                  </a:lnTo>
                  <a:lnTo>
                    <a:pt x="419" y="10"/>
                  </a:lnTo>
                  <a:lnTo>
                    <a:pt x="402" y="6"/>
                  </a:lnTo>
                  <a:lnTo>
                    <a:pt x="384" y="4"/>
                  </a:lnTo>
                  <a:lnTo>
                    <a:pt x="365" y="1"/>
                  </a:lnTo>
                  <a:lnTo>
                    <a:pt x="347" y="0"/>
                  </a:lnTo>
                  <a:lnTo>
                    <a:pt x="328" y="0"/>
                  </a:lnTo>
                  <a:lnTo>
                    <a:pt x="328" y="0"/>
                  </a:lnTo>
                  <a:lnTo>
                    <a:pt x="328" y="0"/>
                  </a:lnTo>
                  <a:lnTo>
                    <a:pt x="328" y="0"/>
                  </a:lnTo>
                  <a:lnTo>
                    <a:pt x="295" y="1"/>
                  </a:lnTo>
                  <a:lnTo>
                    <a:pt x="263" y="5"/>
                  </a:lnTo>
                  <a:lnTo>
                    <a:pt x="231" y="10"/>
                  </a:lnTo>
                  <a:lnTo>
                    <a:pt x="200" y="19"/>
                  </a:lnTo>
                  <a:lnTo>
                    <a:pt x="171" y="29"/>
                  </a:lnTo>
                  <a:lnTo>
                    <a:pt x="142" y="42"/>
                  </a:lnTo>
                  <a:lnTo>
                    <a:pt x="115" y="56"/>
                  </a:lnTo>
                  <a:lnTo>
                    <a:pt x="88" y="73"/>
                  </a:lnTo>
                  <a:lnTo>
                    <a:pt x="88" y="73"/>
                  </a:lnTo>
                  <a:lnTo>
                    <a:pt x="71" y="85"/>
                  </a:lnTo>
                  <a:lnTo>
                    <a:pt x="71" y="85"/>
                  </a:lnTo>
                  <a:lnTo>
                    <a:pt x="56" y="99"/>
                  </a:lnTo>
                  <a:lnTo>
                    <a:pt x="42" y="115"/>
                  </a:lnTo>
                  <a:lnTo>
                    <a:pt x="29" y="133"/>
                  </a:lnTo>
                  <a:lnTo>
                    <a:pt x="19" y="150"/>
                  </a:lnTo>
                  <a:lnTo>
                    <a:pt x="12" y="170"/>
                  </a:lnTo>
                  <a:lnTo>
                    <a:pt x="5" y="190"/>
                  </a:lnTo>
                  <a:lnTo>
                    <a:pt x="1" y="212"/>
                  </a:lnTo>
                  <a:lnTo>
                    <a:pt x="0" y="233"/>
                  </a:lnTo>
                  <a:lnTo>
                    <a:pt x="0" y="233"/>
                  </a:lnTo>
                  <a:lnTo>
                    <a:pt x="1" y="252"/>
                  </a:lnTo>
                  <a:lnTo>
                    <a:pt x="4" y="271"/>
                  </a:lnTo>
                  <a:lnTo>
                    <a:pt x="9" y="291"/>
                  </a:lnTo>
                  <a:lnTo>
                    <a:pt x="15" y="307"/>
                  </a:lnTo>
                  <a:lnTo>
                    <a:pt x="23" y="324"/>
                  </a:lnTo>
                  <a:lnTo>
                    <a:pt x="33" y="340"/>
                  </a:lnTo>
                  <a:lnTo>
                    <a:pt x="43" y="354"/>
                  </a:lnTo>
                  <a:lnTo>
                    <a:pt x="56" y="368"/>
                  </a:lnTo>
                  <a:lnTo>
                    <a:pt x="70" y="380"/>
                  </a:lnTo>
                  <a:lnTo>
                    <a:pt x="84" y="391"/>
                  </a:lnTo>
                  <a:lnTo>
                    <a:pt x="100" y="402"/>
                  </a:lnTo>
                  <a:lnTo>
                    <a:pt x="117" y="409"/>
                  </a:lnTo>
                  <a:lnTo>
                    <a:pt x="134" y="416"/>
                  </a:lnTo>
                  <a:lnTo>
                    <a:pt x="153" y="421"/>
                  </a:lnTo>
                  <a:lnTo>
                    <a:pt x="171" y="423"/>
                  </a:lnTo>
                  <a:lnTo>
                    <a:pt x="191" y="424"/>
                  </a:lnTo>
                  <a:lnTo>
                    <a:pt x="328" y="424"/>
                  </a:lnTo>
                  <a:lnTo>
                    <a:pt x="328" y="424"/>
                  </a:lnTo>
                  <a:lnTo>
                    <a:pt x="328" y="561"/>
                  </a:lnTo>
                  <a:lnTo>
                    <a:pt x="328" y="561"/>
                  </a:lnTo>
                  <a:lnTo>
                    <a:pt x="328" y="580"/>
                  </a:lnTo>
                  <a:lnTo>
                    <a:pt x="331" y="599"/>
                  </a:lnTo>
                  <a:lnTo>
                    <a:pt x="335" y="617"/>
                  </a:lnTo>
                  <a:lnTo>
                    <a:pt x="342" y="635"/>
                  </a:lnTo>
                  <a:lnTo>
                    <a:pt x="351" y="651"/>
                  </a:lnTo>
                  <a:lnTo>
                    <a:pt x="360" y="667"/>
                  </a:lnTo>
                  <a:lnTo>
                    <a:pt x="371" y="682"/>
                  </a:lnTo>
                  <a:lnTo>
                    <a:pt x="382" y="695"/>
                  </a:lnTo>
                  <a:lnTo>
                    <a:pt x="396" y="707"/>
                  </a:lnTo>
                  <a:lnTo>
                    <a:pt x="412" y="718"/>
                  </a:lnTo>
                  <a:lnTo>
                    <a:pt x="427" y="728"/>
                  </a:lnTo>
                  <a:lnTo>
                    <a:pt x="444" y="736"/>
                  </a:lnTo>
                  <a:lnTo>
                    <a:pt x="462" y="742"/>
                  </a:lnTo>
                  <a:lnTo>
                    <a:pt x="479" y="747"/>
                  </a:lnTo>
                  <a:lnTo>
                    <a:pt x="498" y="750"/>
                  </a:lnTo>
                  <a:lnTo>
                    <a:pt x="518" y="751"/>
                  </a:lnTo>
                  <a:lnTo>
                    <a:pt x="518" y="751"/>
                  </a:lnTo>
                  <a:lnTo>
                    <a:pt x="539" y="750"/>
                  </a:lnTo>
                  <a:lnTo>
                    <a:pt x="561" y="746"/>
                  </a:lnTo>
                  <a:lnTo>
                    <a:pt x="581" y="739"/>
                  </a:lnTo>
                  <a:lnTo>
                    <a:pt x="600" y="732"/>
                  </a:lnTo>
                  <a:lnTo>
                    <a:pt x="620" y="721"/>
                  </a:lnTo>
                  <a:lnTo>
                    <a:pt x="636" y="709"/>
                  </a:lnTo>
                  <a:lnTo>
                    <a:pt x="651" y="696"/>
                  </a:lnTo>
                  <a:lnTo>
                    <a:pt x="665" y="681"/>
                  </a:lnTo>
                  <a:lnTo>
                    <a:pt x="665" y="681"/>
                  </a:lnTo>
                  <a:lnTo>
                    <a:pt x="678" y="663"/>
                  </a:lnTo>
                  <a:lnTo>
                    <a:pt x="678" y="663"/>
                  </a:lnTo>
                  <a:lnTo>
                    <a:pt x="695" y="636"/>
                  </a:lnTo>
                  <a:lnTo>
                    <a:pt x="709" y="609"/>
                  </a:lnTo>
                  <a:lnTo>
                    <a:pt x="722" y="580"/>
                  </a:lnTo>
                  <a:lnTo>
                    <a:pt x="732" y="551"/>
                  </a:lnTo>
                  <a:lnTo>
                    <a:pt x="741" y="520"/>
                  </a:lnTo>
                  <a:lnTo>
                    <a:pt x="747" y="489"/>
                  </a:lnTo>
                  <a:lnTo>
                    <a:pt x="751" y="456"/>
                  </a:lnTo>
                  <a:lnTo>
                    <a:pt x="752" y="424"/>
                  </a:lnTo>
                  <a:lnTo>
                    <a:pt x="752" y="424"/>
                  </a:lnTo>
                  <a:lnTo>
                    <a:pt x="751" y="402"/>
                  </a:lnTo>
                  <a:lnTo>
                    <a:pt x="751" y="4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3" name="Freeform 126"/>
            <p:cNvSpPr>
              <a:spLocks noEditPoints="1"/>
            </p:cNvSpPr>
            <p:nvPr/>
          </p:nvSpPr>
          <p:spPr bwMode="auto">
            <a:xfrm>
              <a:off x="4506913" y="7000368"/>
              <a:ext cx="623888" cy="623888"/>
            </a:xfrm>
            <a:custGeom>
              <a:avLst/>
              <a:gdLst>
                <a:gd name="T0" fmla="*/ 494 w 788"/>
                <a:gd name="T1" fmla="*/ 783 h 787"/>
                <a:gd name="T2" fmla="*/ 420 w 788"/>
                <a:gd name="T3" fmla="*/ 751 h 787"/>
                <a:gd name="T4" fmla="*/ 364 w 788"/>
                <a:gd name="T5" fmla="*/ 695 h 787"/>
                <a:gd name="T6" fmla="*/ 332 w 788"/>
                <a:gd name="T7" fmla="*/ 620 h 787"/>
                <a:gd name="T8" fmla="*/ 209 w 788"/>
                <a:gd name="T9" fmla="*/ 460 h 787"/>
                <a:gd name="T10" fmla="*/ 147 w 788"/>
                <a:gd name="T11" fmla="*/ 450 h 787"/>
                <a:gd name="T12" fmla="*/ 77 w 788"/>
                <a:gd name="T13" fmla="*/ 412 h 787"/>
                <a:gd name="T14" fmla="*/ 26 w 788"/>
                <a:gd name="T15" fmla="*/ 351 h 787"/>
                <a:gd name="T16" fmla="*/ 2 w 788"/>
                <a:gd name="T17" fmla="*/ 273 h 787"/>
                <a:gd name="T18" fmla="*/ 5 w 788"/>
                <a:gd name="T19" fmla="*/ 205 h 787"/>
                <a:gd name="T20" fmla="*/ 45 w 788"/>
                <a:gd name="T21" fmla="*/ 122 h 787"/>
                <a:gd name="T22" fmla="*/ 97 w 788"/>
                <a:gd name="T23" fmla="*/ 77 h 787"/>
                <a:gd name="T24" fmla="*/ 184 w 788"/>
                <a:gd name="T25" fmla="*/ 29 h 787"/>
                <a:gd name="T26" fmla="*/ 313 w 788"/>
                <a:gd name="T27" fmla="*/ 1 h 787"/>
                <a:gd name="T28" fmla="*/ 383 w 788"/>
                <a:gd name="T29" fmla="*/ 1 h 787"/>
                <a:gd name="T30" fmla="*/ 458 w 788"/>
                <a:gd name="T31" fmla="*/ 14 h 787"/>
                <a:gd name="T32" fmla="*/ 528 w 788"/>
                <a:gd name="T33" fmla="*/ 40 h 787"/>
                <a:gd name="T34" fmla="*/ 594 w 788"/>
                <a:gd name="T35" fmla="*/ 77 h 787"/>
                <a:gd name="T36" fmla="*/ 639 w 788"/>
                <a:gd name="T37" fmla="*/ 111 h 787"/>
                <a:gd name="T38" fmla="*/ 690 w 788"/>
                <a:gd name="T39" fmla="*/ 166 h 787"/>
                <a:gd name="T40" fmla="*/ 732 w 788"/>
                <a:gd name="T41" fmla="*/ 227 h 787"/>
                <a:gd name="T42" fmla="*/ 762 w 788"/>
                <a:gd name="T43" fmla="*/ 295 h 787"/>
                <a:gd name="T44" fmla="*/ 778 w 788"/>
                <a:gd name="T45" fmla="*/ 348 h 787"/>
                <a:gd name="T46" fmla="*/ 782 w 788"/>
                <a:gd name="T47" fmla="*/ 372 h 787"/>
                <a:gd name="T48" fmla="*/ 787 w 788"/>
                <a:gd name="T49" fmla="*/ 418 h 787"/>
                <a:gd name="T50" fmla="*/ 783 w 788"/>
                <a:gd name="T51" fmla="*/ 507 h 787"/>
                <a:gd name="T52" fmla="*/ 743 w 788"/>
                <a:gd name="T53" fmla="*/ 634 h 787"/>
                <a:gd name="T54" fmla="*/ 697 w 788"/>
                <a:gd name="T55" fmla="*/ 709 h 787"/>
                <a:gd name="T56" fmla="*/ 645 w 788"/>
                <a:gd name="T57" fmla="*/ 755 h 787"/>
                <a:gd name="T58" fmla="*/ 559 w 788"/>
                <a:gd name="T59" fmla="*/ 785 h 787"/>
                <a:gd name="T60" fmla="*/ 346 w 788"/>
                <a:gd name="T61" fmla="*/ 36 h 787"/>
                <a:gd name="T62" fmla="*/ 226 w 788"/>
                <a:gd name="T63" fmla="*/ 54 h 787"/>
                <a:gd name="T64" fmla="*/ 116 w 788"/>
                <a:gd name="T65" fmla="*/ 106 h 787"/>
                <a:gd name="T66" fmla="*/ 101 w 788"/>
                <a:gd name="T67" fmla="*/ 117 h 787"/>
                <a:gd name="T68" fmla="*/ 63 w 788"/>
                <a:gd name="T69" fmla="*/ 161 h 787"/>
                <a:gd name="T70" fmla="*/ 37 w 788"/>
                <a:gd name="T71" fmla="*/ 232 h 787"/>
                <a:gd name="T72" fmla="*/ 40 w 788"/>
                <a:gd name="T73" fmla="*/ 286 h 787"/>
                <a:gd name="T74" fmla="*/ 65 w 788"/>
                <a:gd name="T75" fmla="*/ 348 h 787"/>
                <a:gd name="T76" fmla="*/ 112 w 788"/>
                <a:gd name="T77" fmla="*/ 394 h 787"/>
                <a:gd name="T78" fmla="*/ 174 w 788"/>
                <a:gd name="T79" fmla="*/ 421 h 787"/>
                <a:gd name="T80" fmla="*/ 346 w 788"/>
                <a:gd name="T81" fmla="*/ 425 h 787"/>
                <a:gd name="T82" fmla="*/ 364 w 788"/>
                <a:gd name="T83" fmla="*/ 442 h 787"/>
                <a:gd name="T84" fmla="*/ 366 w 788"/>
                <a:gd name="T85" fmla="*/ 613 h 787"/>
                <a:gd name="T86" fmla="*/ 393 w 788"/>
                <a:gd name="T87" fmla="*/ 674 h 787"/>
                <a:gd name="T88" fmla="*/ 439 w 788"/>
                <a:gd name="T89" fmla="*/ 722 h 787"/>
                <a:gd name="T90" fmla="*/ 501 w 788"/>
                <a:gd name="T91" fmla="*/ 747 h 787"/>
                <a:gd name="T92" fmla="*/ 555 w 788"/>
                <a:gd name="T93" fmla="*/ 750 h 787"/>
                <a:gd name="T94" fmla="*/ 626 w 788"/>
                <a:gd name="T95" fmla="*/ 725 h 787"/>
                <a:gd name="T96" fmla="*/ 669 w 788"/>
                <a:gd name="T97" fmla="*/ 687 h 787"/>
                <a:gd name="T98" fmla="*/ 681 w 788"/>
                <a:gd name="T99" fmla="*/ 671 h 787"/>
                <a:gd name="T100" fmla="*/ 733 w 788"/>
                <a:gd name="T101" fmla="*/ 562 h 787"/>
                <a:gd name="T102" fmla="*/ 752 w 788"/>
                <a:gd name="T103" fmla="*/ 442 h 787"/>
                <a:gd name="T104" fmla="*/ 750 w 788"/>
                <a:gd name="T105" fmla="*/ 402 h 787"/>
                <a:gd name="T106" fmla="*/ 745 w 788"/>
                <a:gd name="T107" fmla="*/ 363 h 787"/>
                <a:gd name="T108" fmla="*/ 738 w 788"/>
                <a:gd name="T109" fmla="*/ 338 h 787"/>
                <a:gd name="T110" fmla="*/ 708 w 788"/>
                <a:gd name="T111" fmla="*/ 258 h 787"/>
                <a:gd name="T112" fmla="*/ 626 w 788"/>
                <a:gd name="T113" fmla="*/ 148 h 787"/>
                <a:gd name="T114" fmla="*/ 514 w 788"/>
                <a:gd name="T115" fmla="*/ 73 h 787"/>
                <a:gd name="T116" fmla="*/ 398 w 788"/>
                <a:gd name="T117" fmla="*/ 38 h 787"/>
                <a:gd name="T118" fmla="*/ 346 w 788"/>
                <a:gd name="T119" fmla="*/ 36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8" h="787">
                  <a:moveTo>
                    <a:pt x="536" y="787"/>
                  </a:moveTo>
                  <a:lnTo>
                    <a:pt x="536" y="787"/>
                  </a:lnTo>
                  <a:lnTo>
                    <a:pt x="514" y="785"/>
                  </a:lnTo>
                  <a:lnTo>
                    <a:pt x="494" y="783"/>
                  </a:lnTo>
                  <a:lnTo>
                    <a:pt x="473" y="778"/>
                  </a:lnTo>
                  <a:lnTo>
                    <a:pt x="454" y="770"/>
                  </a:lnTo>
                  <a:lnTo>
                    <a:pt x="436" y="761"/>
                  </a:lnTo>
                  <a:lnTo>
                    <a:pt x="420" y="751"/>
                  </a:lnTo>
                  <a:lnTo>
                    <a:pt x="403" y="739"/>
                  </a:lnTo>
                  <a:lnTo>
                    <a:pt x="389" y="725"/>
                  </a:lnTo>
                  <a:lnTo>
                    <a:pt x="375" y="710"/>
                  </a:lnTo>
                  <a:lnTo>
                    <a:pt x="364" y="695"/>
                  </a:lnTo>
                  <a:lnTo>
                    <a:pt x="352" y="677"/>
                  </a:lnTo>
                  <a:lnTo>
                    <a:pt x="344" y="659"/>
                  </a:lnTo>
                  <a:lnTo>
                    <a:pt x="337" y="640"/>
                  </a:lnTo>
                  <a:lnTo>
                    <a:pt x="332" y="620"/>
                  </a:lnTo>
                  <a:lnTo>
                    <a:pt x="329" y="599"/>
                  </a:lnTo>
                  <a:lnTo>
                    <a:pt x="328" y="579"/>
                  </a:lnTo>
                  <a:lnTo>
                    <a:pt x="328" y="460"/>
                  </a:lnTo>
                  <a:lnTo>
                    <a:pt x="209" y="460"/>
                  </a:lnTo>
                  <a:lnTo>
                    <a:pt x="209" y="460"/>
                  </a:lnTo>
                  <a:lnTo>
                    <a:pt x="188" y="459"/>
                  </a:lnTo>
                  <a:lnTo>
                    <a:pt x="167" y="455"/>
                  </a:lnTo>
                  <a:lnTo>
                    <a:pt x="147" y="450"/>
                  </a:lnTo>
                  <a:lnTo>
                    <a:pt x="128" y="444"/>
                  </a:lnTo>
                  <a:lnTo>
                    <a:pt x="110" y="435"/>
                  </a:lnTo>
                  <a:lnTo>
                    <a:pt x="92" y="425"/>
                  </a:lnTo>
                  <a:lnTo>
                    <a:pt x="77" y="412"/>
                  </a:lnTo>
                  <a:lnTo>
                    <a:pt x="61" y="399"/>
                  </a:lnTo>
                  <a:lnTo>
                    <a:pt x="49" y="384"/>
                  </a:lnTo>
                  <a:lnTo>
                    <a:pt x="36" y="367"/>
                  </a:lnTo>
                  <a:lnTo>
                    <a:pt x="26" y="351"/>
                  </a:lnTo>
                  <a:lnTo>
                    <a:pt x="17" y="333"/>
                  </a:lnTo>
                  <a:lnTo>
                    <a:pt x="10" y="314"/>
                  </a:lnTo>
                  <a:lnTo>
                    <a:pt x="5" y="293"/>
                  </a:lnTo>
                  <a:lnTo>
                    <a:pt x="2" y="273"/>
                  </a:lnTo>
                  <a:lnTo>
                    <a:pt x="0" y="251"/>
                  </a:lnTo>
                  <a:lnTo>
                    <a:pt x="0" y="251"/>
                  </a:lnTo>
                  <a:lnTo>
                    <a:pt x="2" y="228"/>
                  </a:lnTo>
                  <a:lnTo>
                    <a:pt x="5" y="205"/>
                  </a:lnTo>
                  <a:lnTo>
                    <a:pt x="12" y="184"/>
                  </a:lnTo>
                  <a:lnTo>
                    <a:pt x="21" y="162"/>
                  </a:lnTo>
                  <a:lnTo>
                    <a:pt x="32" y="142"/>
                  </a:lnTo>
                  <a:lnTo>
                    <a:pt x="45" y="122"/>
                  </a:lnTo>
                  <a:lnTo>
                    <a:pt x="60" y="106"/>
                  </a:lnTo>
                  <a:lnTo>
                    <a:pt x="78" y="89"/>
                  </a:lnTo>
                  <a:lnTo>
                    <a:pt x="78" y="89"/>
                  </a:lnTo>
                  <a:lnTo>
                    <a:pt x="97" y="77"/>
                  </a:lnTo>
                  <a:lnTo>
                    <a:pt x="97" y="77"/>
                  </a:lnTo>
                  <a:lnTo>
                    <a:pt x="125" y="59"/>
                  </a:lnTo>
                  <a:lnTo>
                    <a:pt x="154" y="43"/>
                  </a:lnTo>
                  <a:lnTo>
                    <a:pt x="184" y="29"/>
                  </a:lnTo>
                  <a:lnTo>
                    <a:pt x="216" y="19"/>
                  </a:lnTo>
                  <a:lnTo>
                    <a:pt x="246" y="10"/>
                  </a:lnTo>
                  <a:lnTo>
                    <a:pt x="279" y="5"/>
                  </a:lnTo>
                  <a:lnTo>
                    <a:pt x="313" y="1"/>
                  </a:lnTo>
                  <a:lnTo>
                    <a:pt x="346" y="0"/>
                  </a:lnTo>
                  <a:lnTo>
                    <a:pt x="346" y="0"/>
                  </a:lnTo>
                  <a:lnTo>
                    <a:pt x="365" y="0"/>
                  </a:lnTo>
                  <a:lnTo>
                    <a:pt x="383" y="1"/>
                  </a:lnTo>
                  <a:lnTo>
                    <a:pt x="402" y="4"/>
                  </a:lnTo>
                  <a:lnTo>
                    <a:pt x="421" y="6"/>
                  </a:lnTo>
                  <a:lnTo>
                    <a:pt x="439" y="10"/>
                  </a:lnTo>
                  <a:lnTo>
                    <a:pt x="458" y="14"/>
                  </a:lnTo>
                  <a:lnTo>
                    <a:pt x="476" y="19"/>
                  </a:lnTo>
                  <a:lnTo>
                    <a:pt x="494" y="26"/>
                  </a:lnTo>
                  <a:lnTo>
                    <a:pt x="511" y="32"/>
                  </a:lnTo>
                  <a:lnTo>
                    <a:pt x="528" y="40"/>
                  </a:lnTo>
                  <a:lnTo>
                    <a:pt x="546" y="47"/>
                  </a:lnTo>
                  <a:lnTo>
                    <a:pt x="562" y="56"/>
                  </a:lnTo>
                  <a:lnTo>
                    <a:pt x="579" y="66"/>
                  </a:lnTo>
                  <a:lnTo>
                    <a:pt x="594" y="77"/>
                  </a:lnTo>
                  <a:lnTo>
                    <a:pt x="610" y="88"/>
                  </a:lnTo>
                  <a:lnTo>
                    <a:pt x="625" y="100"/>
                  </a:lnTo>
                  <a:lnTo>
                    <a:pt x="625" y="100"/>
                  </a:lnTo>
                  <a:lnTo>
                    <a:pt x="639" y="111"/>
                  </a:lnTo>
                  <a:lnTo>
                    <a:pt x="653" y="124"/>
                  </a:lnTo>
                  <a:lnTo>
                    <a:pt x="666" y="138"/>
                  </a:lnTo>
                  <a:lnTo>
                    <a:pt x="678" y="151"/>
                  </a:lnTo>
                  <a:lnTo>
                    <a:pt x="690" y="166"/>
                  </a:lnTo>
                  <a:lnTo>
                    <a:pt x="701" y="180"/>
                  </a:lnTo>
                  <a:lnTo>
                    <a:pt x="713" y="195"/>
                  </a:lnTo>
                  <a:lnTo>
                    <a:pt x="722" y="210"/>
                  </a:lnTo>
                  <a:lnTo>
                    <a:pt x="732" y="227"/>
                  </a:lnTo>
                  <a:lnTo>
                    <a:pt x="741" y="244"/>
                  </a:lnTo>
                  <a:lnTo>
                    <a:pt x="748" y="260"/>
                  </a:lnTo>
                  <a:lnTo>
                    <a:pt x="756" y="277"/>
                  </a:lnTo>
                  <a:lnTo>
                    <a:pt x="762" y="295"/>
                  </a:lnTo>
                  <a:lnTo>
                    <a:pt x="768" y="312"/>
                  </a:lnTo>
                  <a:lnTo>
                    <a:pt x="773" y="330"/>
                  </a:lnTo>
                  <a:lnTo>
                    <a:pt x="778" y="348"/>
                  </a:lnTo>
                  <a:lnTo>
                    <a:pt x="778" y="348"/>
                  </a:lnTo>
                  <a:lnTo>
                    <a:pt x="779" y="357"/>
                  </a:lnTo>
                  <a:lnTo>
                    <a:pt x="779" y="357"/>
                  </a:lnTo>
                  <a:lnTo>
                    <a:pt x="782" y="372"/>
                  </a:lnTo>
                  <a:lnTo>
                    <a:pt x="782" y="372"/>
                  </a:lnTo>
                  <a:lnTo>
                    <a:pt x="785" y="399"/>
                  </a:lnTo>
                  <a:lnTo>
                    <a:pt x="785" y="399"/>
                  </a:lnTo>
                  <a:lnTo>
                    <a:pt x="787" y="418"/>
                  </a:lnTo>
                  <a:lnTo>
                    <a:pt x="787" y="418"/>
                  </a:lnTo>
                  <a:lnTo>
                    <a:pt x="788" y="442"/>
                  </a:lnTo>
                  <a:lnTo>
                    <a:pt x="788" y="442"/>
                  </a:lnTo>
                  <a:lnTo>
                    <a:pt x="787" y="476"/>
                  </a:lnTo>
                  <a:lnTo>
                    <a:pt x="783" y="507"/>
                  </a:lnTo>
                  <a:lnTo>
                    <a:pt x="776" y="541"/>
                  </a:lnTo>
                  <a:lnTo>
                    <a:pt x="768" y="572"/>
                  </a:lnTo>
                  <a:lnTo>
                    <a:pt x="757" y="603"/>
                  </a:lnTo>
                  <a:lnTo>
                    <a:pt x="743" y="634"/>
                  </a:lnTo>
                  <a:lnTo>
                    <a:pt x="728" y="663"/>
                  </a:lnTo>
                  <a:lnTo>
                    <a:pt x="711" y="691"/>
                  </a:lnTo>
                  <a:lnTo>
                    <a:pt x="711" y="691"/>
                  </a:lnTo>
                  <a:lnTo>
                    <a:pt x="697" y="709"/>
                  </a:lnTo>
                  <a:lnTo>
                    <a:pt x="697" y="709"/>
                  </a:lnTo>
                  <a:lnTo>
                    <a:pt x="682" y="727"/>
                  </a:lnTo>
                  <a:lnTo>
                    <a:pt x="664" y="742"/>
                  </a:lnTo>
                  <a:lnTo>
                    <a:pt x="645" y="755"/>
                  </a:lnTo>
                  <a:lnTo>
                    <a:pt x="625" y="766"/>
                  </a:lnTo>
                  <a:lnTo>
                    <a:pt x="604" y="775"/>
                  </a:lnTo>
                  <a:lnTo>
                    <a:pt x="581" y="782"/>
                  </a:lnTo>
                  <a:lnTo>
                    <a:pt x="559" y="785"/>
                  </a:lnTo>
                  <a:lnTo>
                    <a:pt x="536" y="787"/>
                  </a:lnTo>
                  <a:lnTo>
                    <a:pt x="536" y="787"/>
                  </a:lnTo>
                  <a:close/>
                  <a:moveTo>
                    <a:pt x="346" y="36"/>
                  </a:moveTo>
                  <a:lnTo>
                    <a:pt x="346" y="36"/>
                  </a:lnTo>
                  <a:lnTo>
                    <a:pt x="315" y="37"/>
                  </a:lnTo>
                  <a:lnTo>
                    <a:pt x="284" y="40"/>
                  </a:lnTo>
                  <a:lnTo>
                    <a:pt x="255" y="46"/>
                  </a:lnTo>
                  <a:lnTo>
                    <a:pt x="226" y="54"/>
                  </a:lnTo>
                  <a:lnTo>
                    <a:pt x="197" y="64"/>
                  </a:lnTo>
                  <a:lnTo>
                    <a:pt x="170" y="75"/>
                  </a:lnTo>
                  <a:lnTo>
                    <a:pt x="143" y="89"/>
                  </a:lnTo>
                  <a:lnTo>
                    <a:pt x="116" y="106"/>
                  </a:lnTo>
                  <a:lnTo>
                    <a:pt x="116" y="106"/>
                  </a:lnTo>
                  <a:lnTo>
                    <a:pt x="116" y="106"/>
                  </a:lnTo>
                  <a:lnTo>
                    <a:pt x="116" y="106"/>
                  </a:lnTo>
                  <a:lnTo>
                    <a:pt x="101" y="117"/>
                  </a:lnTo>
                  <a:lnTo>
                    <a:pt x="101" y="117"/>
                  </a:lnTo>
                  <a:lnTo>
                    <a:pt x="86" y="130"/>
                  </a:lnTo>
                  <a:lnTo>
                    <a:pt x="73" y="145"/>
                  </a:lnTo>
                  <a:lnTo>
                    <a:pt x="63" y="161"/>
                  </a:lnTo>
                  <a:lnTo>
                    <a:pt x="53" y="177"/>
                  </a:lnTo>
                  <a:lnTo>
                    <a:pt x="46" y="195"/>
                  </a:lnTo>
                  <a:lnTo>
                    <a:pt x="41" y="213"/>
                  </a:lnTo>
                  <a:lnTo>
                    <a:pt x="37" y="232"/>
                  </a:lnTo>
                  <a:lnTo>
                    <a:pt x="36" y="251"/>
                  </a:lnTo>
                  <a:lnTo>
                    <a:pt x="36" y="251"/>
                  </a:lnTo>
                  <a:lnTo>
                    <a:pt x="37" y="269"/>
                  </a:lnTo>
                  <a:lnTo>
                    <a:pt x="40" y="286"/>
                  </a:lnTo>
                  <a:lnTo>
                    <a:pt x="44" y="302"/>
                  </a:lnTo>
                  <a:lnTo>
                    <a:pt x="50" y="319"/>
                  </a:lnTo>
                  <a:lnTo>
                    <a:pt x="58" y="334"/>
                  </a:lnTo>
                  <a:lnTo>
                    <a:pt x="65" y="348"/>
                  </a:lnTo>
                  <a:lnTo>
                    <a:pt x="75" y="361"/>
                  </a:lnTo>
                  <a:lnTo>
                    <a:pt x="87" y="374"/>
                  </a:lnTo>
                  <a:lnTo>
                    <a:pt x="100" y="385"/>
                  </a:lnTo>
                  <a:lnTo>
                    <a:pt x="112" y="394"/>
                  </a:lnTo>
                  <a:lnTo>
                    <a:pt x="126" y="403"/>
                  </a:lnTo>
                  <a:lnTo>
                    <a:pt x="142" y="411"/>
                  </a:lnTo>
                  <a:lnTo>
                    <a:pt x="157" y="416"/>
                  </a:lnTo>
                  <a:lnTo>
                    <a:pt x="174" y="421"/>
                  </a:lnTo>
                  <a:lnTo>
                    <a:pt x="191" y="423"/>
                  </a:lnTo>
                  <a:lnTo>
                    <a:pt x="209" y="425"/>
                  </a:lnTo>
                  <a:lnTo>
                    <a:pt x="346" y="425"/>
                  </a:lnTo>
                  <a:lnTo>
                    <a:pt x="346" y="425"/>
                  </a:lnTo>
                  <a:lnTo>
                    <a:pt x="352" y="426"/>
                  </a:lnTo>
                  <a:lnTo>
                    <a:pt x="358" y="430"/>
                  </a:lnTo>
                  <a:lnTo>
                    <a:pt x="362" y="435"/>
                  </a:lnTo>
                  <a:lnTo>
                    <a:pt x="364" y="442"/>
                  </a:lnTo>
                  <a:lnTo>
                    <a:pt x="364" y="579"/>
                  </a:lnTo>
                  <a:lnTo>
                    <a:pt x="364" y="579"/>
                  </a:lnTo>
                  <a:lnTo>
                    <a:pt x="364" y="595"/>
                  </a:lnTo>
                  <a:lnTo>
                    <a:pt x="366" y="613"/>
                  </a:lnTo>
                  <a:lnTo>
                    <a:pt x="371" y="630"/>
                  </a:lnTo>
                  <a:lnTo>
                    <a:pt x="376" y="645"/>
                  </a:lnTo>
                  <a:lnTo>
                    <a:pt x="384" y="660"/>
                  </a:lnTo>
                  <a:lnTo>
                    <a:pt x="393" y="674"/>
                  </a:lnTo>
                  <a:lnTo>
                    <a:pt x="403" y="689"/>
                  </a:lnTo>
                  <a:lnTo>
                    <a:pt x="413" y="700"/>
                  </a:lnTo>
                  <a:lnTo>
                    <a:pt x="426" y="711"/>
                  </a:lnTo>
                  <a:lnTo>
                    <a:pt x="439" y="722"/>
                  </a:lnTo>
                  <a:lnTo>
                    <a:pt x="454" y="731"/>
                  </a:lnTo>
                  <a:lnTo>
                    <a:pt x="468" y="737"/>
                  </a:lnTo>
                  <a:lnTo>
                    <a:pt x="485" y="743"/>
                  </a:lnTo>
                  <a:lnTo>
                    <a:pt x="501" y="747"/>
                  </a:lnTo>
                  <a:lnTo>
                    <a:pt x="518" y="750"/>
                  </a:lnTo>
                  <a:lnTo>
                    <a:pt x="536" y="751"/>
                  </a:lnTo>
                  <a:lnTo>
                    <a:pt x="536" y="751"/>
                  </a:lnTo>
                  <a:lnTo>
                    <a:pt x="555" y="750"/>
                  </a:lnTo>
                  <a:lnTo>
                    <a:pt x="574" y="747"/>
                  </a:lnTo>
                  <a:lnTo>
                    <a:pt x="592" y="741"/>
                  </a:lnTo>
                  <a:lnTo>
                    <a:pt x="610" y="734"/>
                  </a:lnTo>
                  <a:lnTo>
                    <a:pt x="626" y="725"/>
                  </a:lnTo>
                  <a:lnTo>
                    <a:pt x="643" y="714"/>
                  </a:lnTo>
                  <a:lnTo>
                    <a:pt x="657" y="701"/>
                  </a:lnTo>
                  <a:lnTo>
                    <a:pt x="669" y="687"/>
                  </a:lnTo>
                  <a:lnTo>
                    <a:pt x="669" y="687"/>
                  </a:lnTo>
                  <a:lnTo>
                    <a:pt x="681" y="671"/>
                  </a:lnTo>
                  <a:lnTo>
                    <a:pt x="681" y="671"/>
                  </a:lnTo>
                  <a:lnTo>
                    <a:pt x="681" y="671"/>
                  </a:lnTo>
                  <a:lnTo>
                    <a:pt x="681" y="671"/>
                  </a:lnTo>
                  <a:lnTo>
                    <a:pt x="697" y="645"/>
                  </a:lnTo>
                  <a:lnTo>
                    <a:pt x="711" y="618"/>
                  </a:lnTo>
                  <a:lnTo>
                    <a:pt x="724" y="590"/>
                  </a:lnTo>
                  <a:lnTo>
                    <a:pt x="733" y="562"/>
                  </a:lnTo>
                  <a:lnTo>
                    <a:pt x="742" y="533"/>
                  </a:lnTo>
                  <a:lnTo>
                    <a:pt x="747" y="502"/>
                  </a:lnTo>
                  <a:lnTo>
                    <a:pt x="751" y="473"/>
                  </a:lnTo>
                  <a:lnTo>
                    <a:pt x="752" y="442"/>
                  </a:lnTo>
                  <a:lnTo>
                    <a:pt x="752" y="442"/>
                  </a:lnTo>
                  <a:lnTo>
                    <a:pt x="751" y="421"/>
                  </a:lnTo>
                  <a:lnTo>
                    <a:pt x="751" y="421"/>
                  </a:lnTo>
                  <a:lnTo>
                    <a:pt x="750" y="402"/>
                  </a:lnTo>
                  <a:lnTo>
                    <a:pt x="750" y="402"/>
                  </a:lnTo>
                  <a:lnTo>
                    <a:pt x="747" y="377"/>
                  </a:lnTo>
                  <a:lnTo>
                    <a:pt x="747" y="377"/>
                  </a:lnTo>
                  <a:lnTo>
                    <a:pt x="745" y="363"/>
                  </a:lnTo>
                  <a:lnTo>
                    <a:pt x="745" y="363"/>
                  </a:lnTo>
                  <a:lnTo>
                    <a:pt x="742" y="356"/>
                  </a:lnTo>
                  <a:lnTo>
                    <a:pt x="742" y="356"/>
                  </a:lnTo>
                  <a:lnTo>
                    <a:pt x="738" y="338"/>
                  </a:lnTo>
                  <a:lnTo>
                    <a:pt x="733" y="321"/>
                  </a:lnTo>
                  <a:lnTo>
                    <a:pt x="728" y="305"/>
                  </a:lnTo>
                  <a:lnTo>
                    <a:pt x="722" y="288"/>
                  </a:lnTo>
                  <a:lnTo>
                    <a:pt x="708" y="258"/>
                  </a:lnTo>
                  <a:lnTo>
                    <a:pt x="690" y="227"/>
                  </a:lnTo>
                  <a:lnTo>
                    <a:pt x="671" y="199"/>
                  </a:lnTo>
                  <a:lnTo>
                    <a:pt x="649" y="172"/>
                  </a:lnTo>
                  <a:lnTo>
                    <a:pt x="626" y="148"/>
                  </a:lnTo>
                  <a:lnTo>
                    <a:pt x="601" y="126"/>
                  </a:lnTo>
                  <a:lnTo>
                    <a:pt x="573" y="106"/>
                  </a:lnTo>
                  <a:lnTo>
                    <a:pt x="545" y="88"/>
                  </a:lnTo>
                  <a:lnTo>
                    <a:pt x="514" y="73"/>
                  </a:lnTo>
                  <a:lnTo>
                    <a:pt x="482" y="59"/>
                  </a:lnTo>
                  <a:lnTo>
                    <a:pt x="449" y="49"/>
                  </a:lnTo>
                  <a:lnTo>
                    <a:pt x="416" y="41"/>
                  </a:lnTo>
                  <a:lnTo>
                    <a:pt x="398" y="38"/>
                  </a:lnTo>
                  <a:lnTo>
                    <a:pt x="380" y="37"/>
                  </a:lnTo>
                  <a:lnTo>
                    <a:pt x="364" y="36"/>
                  </a:lnTo>
                  <a:lnTo>
                    <a:pt x="346" y="36"/>
                  </a:lnTo>
                  <a:lnTo>
                    <a:pt x="346"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4" name="Freeform 127"/>
            <p:cNvSpPr/>
            <p:nvPr/>
          </p:nvSpPr>
          <p:spPr bwMode="auto">
            <a:xfrm>
              <a:off x="4594226" y="7159118"/>
              <a:ext cx="100013" cy="98425"/>
            </a:xfrm>
            <a:custGeom>
              <a:avLst/>
              <a:gdLst>
                <a:gd name="T0" fmla="*/ 125 w 125"/>
                <a:gd name="T1" fmla="*/ 63 h 125"/>
                <a:gd name="T2" fmla="*/ 125 w 125"/>
                <a:gd name="T3" fmla="*/ 63 h 125"/>
                <a:gd name="T4" fmla="*/ 124 w 125"/>
                <a:gd name="T5" fmla="*/ 75 h 125"/>
                <a:gd name="T6" fmla="*/ 121 w 125"/>
                <a:gd name="T7" fmla="*/ 87 h 125"/>
                <a:gd name="T8" fmla="*/ 115 w 125"/>
                <a:gd name="T9" fmla="*/ 97 h 125"/>
                <a:gd name="T10" fmla="*/ 107 w 125"/>
                <a:gd name="T11" fmla="*/ 106 h 125"/>
                <a:gd name="T12" fmla="*/ 98 w 125"/>
                <a:gd name="T13" fmla="*/ 114 h 125"/>
                <a:gd name="T14" fmla="*/ 87 w 125"/>
                <a:gd name="T15" fmla="*/ 120 h 125"/>
                <a:gd name="T16" fmla="*/ 75 w 125"/>
                <a:gd name="T17" fmla="*/ 124 h 125"/>
                <a:gd name="T18" fmla="*/ 63 w 125"/>
                <a:gd name="T19" fmla="*/ 125 h 125"/>
                <a:gd name="T20" fmla="*/ 63 w 125"/>
                <a:gd name="T21" fmla="*/ 125 h 125"/>
                <a:gd name="T22" fmla="*/ 50 w 125"/>
                <a:gd name="T23" fmla="*/ 124 h 125"/>
                <a:gd name="T24" fmla="*/ 38 w 125"/>
                <a:gd name="T25" fmla="*/ 120 h 125"/>
                <a:gd name="T26" fmla="*/ 28 w 125"/>
                <a:gd name="T27" fmla="*/ 114 h 125"/>
                <a:gd name="T28" fmla="*/ 18 w 125"/>
                <a:gd name="T29" fmla="*/ 106 h 125"/>
                <a:gd name="T30" fmla="*/ 10 w 125"/>
                <a:gd name="T31" fmla="*/ 97 h 125"/>
                <a:gd name="T32" fmla="*/ 5 w 125"/>
                <a:gd name="T33" fmla="*/ 87 h 125"/>
                <a:gd name="T34" fmla="*/ 1 w 125"/>
                <a:gd name="T35" fmla="*/ 75 h 125"/>
                <a:gd name="T36" fmla="*/ 0 w 125"/>
                <a:gd name="T37" fmla="*/ 63 h 125"/>
                <a:gd name="T38" fmla="*/ 0 w 125"/>
                <a:gd name="T39" fmla="*/ 63 h 125"/>
                <a:gd name="T40" fmla="*/ 1 w 125"/>
                <a:gd name="T41" fmla="*/ 50 h 125"/>
                <a:gd name="T42" fmla="*/ 5 w 125"/>
                <a:gd name="T43" fmla="*/ 39 h 125"/>
                <a:gd name="T44" fmla="*/ 10 w 125"/>
                <a:gd name="T45" fmla="*/ 27 h 125"/>
                <a:gd name="T46" fmla="*/ 18 w 125"/>
                <a:gd name="T47" fmla="*/ 18 h 125"/>
                <a:gd name="T48" fmla="*/ 28 w 125"/>
                <a:gd name="T49" fmla="*/ 10 h 125"/>
                <a:gd name="T50" fmla="*/ 38 w 125"/>
                <a:gd name="T51" fmla="*/ 4 h 125"/>
                <a:gd name="T52" fmla="*/ 50 w 125"/>
                <a:gd name="T53" fmla="*/ 2 h 125"/>
                <a:gd name="T54" fmla="*/ 63 w 125"/>
                <a:gd name="T55" fmla="*/ 0 h 125"/>
                <a:gd name="T56" fmla="*/ 63 w 125"/>
                <a:gd name="T57" fmla="*/ 0 h 125"/>
                <a:gd name="T58" fmla="*/ 75 w 125"/>
                <a:gd name="T59" fmla="*/ 2 h 125"/>
                <a:gd name="T60" fmla="*/ 87 w 125"/>
                <a:gd name="T61" fmla="*/ 4 h 125"/>
                <a:gd name="T62" fmla="*/ 98 w 125"/>
                <a:gd name="T63" fmla="*/ 10 h 125"/>
                <a:gd name="T64" fmla="*/ 107 w 125"/>
                <a:gd name="T65" fmla="*/ 18 h 125"/>
                <a:gd name="T66" fmla="*/ 115 w 125"/>
                <a:gd name="T67" fmla="*/ 27 h 125"/>
                <a:gd name="T68" fmla="*/ 121 w 125"/>
                <a:gd name="T69" fmla="*/ 39 h 125"/>
                <a:gd name="T70" fmla="*/ 124 w 125"/>
                <a:gd name="T71" fmla="*/ 50 h 125"/>
                <a:gd name="T72" fmla="*/ 125 w 125"/>
                <a:gd name="T73" fmla="*/ 63 h 125"/>
                <a:gd name="T74" fmla="*/ 125 w 125"/>
                <a:gd name="T75" fmla="*/ 6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125">
                  <a:moveTo>
                    <a:pt x="125" y="63"/>
                  </a:moveTo>
                  <a:lnTo>
                    <a:pt x="125" y="63"/>
                  </a:lnTo>
                  <a:lnTo>
                    <a:pt x="124" y="75"/>
                  </a:lnTo>
                  <a:lnTo>
                    <a:pt x="121" y="87"/>
                  </a:lnTo>
                  <a:lnTo>
                    <a:pt x="115" y="97"/>
                  </a:lnTo>
                  <a:lnTo>
                    <a:pt x="107" y="106"/>
                  </a:lnTo>
                  <a:lnTo>
                    <a:pt x="98" y="114"/>
                  </a:lnTo>
                  <a:lnTo>
                    <a:pt x="87" y="120"/>
                  </a:lnTo>
                  <a:lnTo>
                    <a:pt x="75" y="124"/>
                  </a:lnTo>
                  <a:lnTo>
                    <a:pt x="63" y="125"/>
                  </a:lnTo>
                  <a:lnTo>
                    <a:pt x="63" y="125"/>
                  </a:lnTo>
                  <a:lnTo>
                    <a:pt x="50" y="124"/>
                  </a:lnTo>
                  <a:lnTo>
                    <a:pt x="38" y="120"/>
                  </a:lnTo>
                  <a:lnTo>
                    <a:pt x="28" y="114"/>
                  </a:lnTo>
                  <a:lnTo>
                    <a:pt x="18" y="106"/>
                  </a:lnTo>
                  <a:lnTo>
                    <a:pt x="10" y="97"/>
                  </a:lnTo>
                  <a:lnTo>
                    <a:pt x="5" y="87"/>
                  </a:lnTo>
                  <a:lnTo>
                    <a:pt x="1" y="75"/>
                  </a:lnTo>
                  <a:lnTo>
                    <a:pt x="0" y="63"/>
                  </a:lnTo>
                  <a:lnTo>
                    <a:pt x="0" y="63"/>
                  </a:lnTo>
                  <a:lnTo>
                    <a:pt x="1" y="50"/>
                  </a:lnTo>
                  <a:lnTo>
                    <a:pt x="5" y="39"/>
                  </a:lnTo>
                  <a:lnTo>
                    <a:pt x="10" y="27"/>
                  </a:lnTo>
                  <a:lnTo>
                    <a:pt x="18" y="18"/>
                  </a:lnTo>
                  <a:lnTo>
                    <a:pt x="28" y="10"/>
                  </a:lnTo>
                  <a:lnTo>
                    <a:pt x="38" y="4"/>
                  </a:lnTo>
                  <a:lnTo>
                    <a:pt x="50" y="2"/>
                  </a:lnTo>
                  <a:lnTo>
                    <a:pt x="63" y="0"/>
                  </a:lnTo>
                  <a:lnTo>
                    <a:pt x="63" y="0"/>
                  </a:lnTo>
                  <a:lnTo>
                    <a:pt x="75" y="2"/>
                  </a:lnTo>
                  <a:lnTo>
                    <a:pt x="87" y="4"/>
                  </a:lnTo>
                  <a:lnTo>
                    <a:pt x="98" y="10"/>
                  </a:lnTo>
                  <a:lnTo>
                    <a:pt x="107" y="18"/>
                  </a:lnTo>
                  <a:lnTo>
                    <a:pt x="115" y="27"/>
                  </a:lnTo>
                  <a:lnTo>
                    <a:pt x="121" y="39"/>
                  </a:lnTo>
                  <a:lnTo>
                    <a:pt x="124" y="50"/>
                  </a:lnTo>
                  <a:lnTo>
                    <a:pt x="125" y="63"/>
                  </a:lnTo>
                  <a:lnTo>
                    <a:pt x="125" y="63"/>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5" name="Freeform 128"/>
            <p:cNvSpPr>
              <a:spLocks noEditPoints="1"/>
            </p:cNvSpPr>
            <p:nvPr/>
          </p:nvSpPr>
          <p:spPr bwMode="auto">
            <a:xfrm>
              <a:off x="4579938" y="7144831"/>
              <a:ext cx="127000" cy="127000"/>
            </a:xfrm>
            <a:custGeom>
              <a:avLst/>
              <a:gdLst>
                <a:gd name="T0" fmla="*/ 81 w 161"/>
                <a:gd name="T1" fmla="*/ 161 h 161"/>
                <a:gd name="T2" fmla="*/ 64 w 161"/>
                <a:gd name="T3" fmla="*/ 160 h 161"/>
                <a:gd name="T4" fmla="*/ 50 w 161"/>
                <a:gd name="T5" fmla="*/ 155 h 161"/>
                <a:gd name="T6" fmla="*/ 25 w 161"/>
                <a:gd name="T7" fmla="*/ 137 h 161"/>
                <a:gd name="T8" fmla="*/ 7 w 161"/>
                <a:gd name="T9" fmla="*/ 111 h 161"/>
                <a:gd name="T10" fmla="*/ 2 w 161"/>
                <a:gd name="T11" fmla="*/ 96 h 161"/>
                <a:gd name="T12" fmla="*/ 0 w 161"/>
                <a:gd name="T13" fmla="*/ 81 h 161"/>
                <a:gd name="T14" fmla="*/ 0 w 161"/>
                <a:gd name="T15" fmla="*/ 72 h 161"/>
                <a:gd name="T16" fmla="*/ 4 w 161"/>
                <a:gd name="T17" fmla="*/ 57 h 161"/>
                <a:gd name="T18" fmla="*/ 9 w 161"/>
                <a:gd name="T19" fmla="*/ 42 h 161"/>
                <a:gd name="T20" fmla="*/ 18 w 161"/>
                <a:gd name="T21" fmla="*/ 30 h 161"/>
                <a:gd name="T22" fmla="*/ 25 w 161"/>
                <a:gd name="T23" fmla="*/ 23 h 161"/>
                <a:gd name="T24" fmla="*/ 36 w 161"/>
                <a:gd name="T25" fmla="*/ 13 h 161"/>
                <a:gd name="T26" fmla="*/ 50 w 161"/>
                <a:gd name="T27" fmla="*/ 6 h 161"/>
                <a:gd name="T28" fmla="*/ 65 w 161"/>
                <a:gd name="T29" fmla="*/ 2 h 161"/>
                <a:gd name="T30" fmla="*/ 81 w 161"/>
                <a:gd name="T31" fmla="*/ 0 h 161"/>
                <a:gd name="T32" fmla="*/ 88 w 161"/>
                <a:gd name="T33" fmla="*/ 0 h 161"/>
                <a:gd name="T34" fmla="*/ 105 w 161"/>
                <a:gd name="T35" fmla="*/ 3 h 161"/>
                <a:gd name="T36" fmla="*/ 119 w 161"/>
                <a:gd name="T37" fmla="*/ 9 h 161"/>
                <a:gd name="T38" fmla="*/ 132 w 161"/>
                <a:gd name="T39" fmla="*/ 18 h 161"/>
                <a:gd name="T40" fmla="*/ 138 w 161"/>
                <a:gd name="T41" fmla="*/ 23 h 161"/>
                <a:gd name="T42" fmla="*/ 148 w 161"/>
                <a:gd name="T43" fmla="*/ 36 h 161"/>
                <a:gd name="T44" fmla="*/ 156 w 161"/>
                <a:gd name="T45" fmla="*/ 50 h 161"/>
                <a:gd name="T46" fmla="*/ 160 w 161"/>
                <a:gd name="T47" fmla="*/ 64 h 161"/>
                <a:gd name="T48" fmla="*/ 161 w 161"/>
                <a:gd name="T49" fmla="*/ 81 h 161"/>
                <a:gd name="T50" fmla="*/ 161 w 161"/>
                <a:gd name="T51" fmla="*/ 88 h 161"/>
                <a:gd name="T52" fmla="*/ 158 w 161"/>
                <a:gd name="T53" fmla="*/ 104 h 161"/>
                <a:gd name="T54" fmla="*/ 152 w 161"/>
                <a:gd name="T55" fmla="*/ 118 h 161"/>
                <a:gd name="T56" fmla="*/ 143 w 161"/>
                <a:gd name="T57" fmla="*/ 132 h 161"/>
                <a:gd name="T58" fmla="*/ 138 w 161"/>
                <a:gd name="T59" fmla="*/ 137 h 161"/>
                <a:gd name="T60" fmla="*/ 125 w 161"/>
                <a:gd name="T61" fmla="*/ 147 h 161"/>
                <a:gd name="T62" fmla="*/ 111 w 161"/>
                <a:gd name="T63" fmla="*/ 155 h 161"/>
                <a:gd name="T64" fmla="*/ 97 w 161"/>
                <a:gd name="T65" fmla="*/ 160 h 161"/>
                <a:gd name="T66" fmla="*/ 81 w 161"/>
                <a:gd name="T67" fmla="*/ 161 h 161"/>
                <a:gd name="T68" fmla="*/ 81 w 161"/>
                <a:gd name="T69" fmla="*/ 36 h 161"/>
                <a:gd name="T70" fmla="*/ 72 w 161"/>
                <a:gd name="T71" fmla="*/ 36 h 161"/>
                <a:gd name="T72" fmla="*/ 56 w 161"/>
                <a:gd name="T73" fmla="*/ 42 h 161"/>
                <a:gd name="T74" fmla="*/ 49 w 161"/>
                <a:gd name="T75" fmla="*/ 49 h 161"/>
                <a:gd name="T76" fmla="*/ 40 w 161"/>
                <a:gd name="T77" fmla="*/ 63 h 161"/>
                <a:gd name="T78" fmla="*/ 36 w 161"/>
                <a:gd name="T79" fmla="*/ 81 h 161"/>
                <a:gd name="T80" fmla="*/ 37 w 161"/>
                <a:gd name="T81" fmla="*/ 90 h 161"/>
                <a:gd name="T82" fmla="*/ 44 w 161"/>
                <a:gd name="T83" fmla="*/ 105 h 161"/>
                <a:gd name="T84" fmla="*/ 56 w 161"/>
                <a:gd name="T85" fmla="*/ 118 h 161"/>
                <a:gd name="T86" fmla="*/ 72 w 161"/>
                <a:gd name="T87" fmla="*/ 124 h 161"/>
                <a:gd name="T88" fmla="*/ 81 w 161"/>
                <a:gd name="T89" fmla="*/ 125 h 161"/>
                <a:gd name="T90" fmla="*/ 90 w 161"/>
                <a:gd name="T91" fmla="*/ 124 h 161"/>
                <a:gd name="T92" fmla="*/ 106 w 161"/>
                <a:gd name="T93" fmla="*/ 118 h 161"/>
                <a:gd name="T94" fmla="*/ 112 w 161"/>
                <a:gd name="T95" fmla="*/ 113 h 161"/>
                <a:gd name="T96" fmla="*/ 123 w 161"/>
                <a:gd name="T97" fmla="*/ 97 h 161"/>
                <a:gd name="T98" fmla="*/ 125 w 161"/>
                <a:gd name="T99" fmla="*/ 81 h 161"/>
                <a:gd name="T100" fmla="*/ 125 w 161"/>
                <a:gd name="T101" fmla="*/ 72 h 161"/>
                <a:gd name="T102" fmla="*/ 118 w 161"/>
                <a:gd name="T103" fmla="*/ 55 h 161"/>
                <a:gd name="T104" fmla="*/ 112 w 161"/>
                <a:gd name="T105" fmla="*/ 49 h 161"/>
                <a:gd name="T106" fmla="*/ 98 w 161"/>
                <a:gd name="T107" fmla="*/ 39 h 161"/>
                <a:gd name="T108" fmla="*/ 81 w 161"/>
                <a:gd name="T109" fmla="*/ 3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1" h="161">
                  <a:moveTo>
                    <a:pt x="81" y="161"/>
                  </a:moveTo>
                  <a:lnTo>
                    <a:pt x="81" y="161"/>
                  </a:lnTo>
                  <a:lnTo>
                    <a:pt x="73" y="161"/>
                  </a:lnTo>
                  <a:lnTo>
                    <a:pt x="64" y="160"/>
                  </a:lnTo>
                  <a:lnTo>
                    <a:pt x="56" y="157"/>
                  </a:lnTo>
                  <a:lnTo>
                    <a:pt x="50" y="155"/>
                  </a:lnTo>
                  <a:lnTo>
                    <a:pt x="36" y="147"/>
                  </a:lnTo>
                  <a:lnTo>
                    <a:pt x="25" y="137"/>
                  </a:lnTo>
                  <a:lnTo>
                    <a:pt x="14" y="125"/>
                  </a:lnTo>
                  <a:lnTo>
                    <a:pt x="7" y="111"/>
                  </a:lnTo>
                  <a:lnTo>
                    <a:pt x="4" y="104"/>
                  </a:lnTo>
                  <a:lnTo>
                    <a:pt x="2" y="96"/>
                  </a:lnTo>
                  <a:lnTo>
                    <a:pt x="0" y="88"/>
                  </a:lnTo>
                  <a:lnTo>
                    <a:pt x="0" y="81"/>
                  </a:lnTo>
                  <a:lnTo>
                    <a:pt x="0" y="81"/>
                  </a:lnTo>
                  <a:lnTo>
                    <a:pt x="0" y="72"/>
                  </a:lnTo>
                  <a:lnTo>
                    <a:pt x="2" y="64"/>
                  </a:lnTo>
                  <a:lnTo>
                    <a:pt x="4" y="57"/>
                  </a:lnTo>
                  <a:lnTo>
                    <a:pt x="7" y="50"/>
                  </a:lnTo>
                  <a:lnTo>
                    <a:pt x="9" y="42"/>
                  </a:lnTo>
                  <a:lnTo>
                    <a:pt x="14" y="36"/>
                  </a:lnTo>
                  <a:lnTo>
                    <a:pt x="18" y="30"/>
                  </a:lnTo>
                  <a:lnTo>
                    <a:pt x="25" y="23"/>
                  </a:lnTo>
                  <a:lnTo>
                    <a:pt x="25" y="23"/>
                  </a:lnTo>
                  <a:lnTo>
                    <a:pt x="30" y="18"/>
                  </a:lnTo>
                  <a:lnTo>
                    <a:pt x="36" y="13"/>
                  </a:lnTo>
                  <a:lnTo>
                    <a:pt x="42" y="9"/>
                  </a:lnTo>
                  <a:lnTo>
                    <a:pt x="50" y="6"/>
                  </a:lnTo>
                  <a:lnTo>
                    <a:pt x="58" y="3"/>
                  </a:lnTo>
                  <a:lnTo>
                    <a:pt x="65" y="2"/>
                  </a:lnTo>
                  <a:lnTo>
                    <a:pt x="73" y="0"/>
                  </a:lnTo>
                  <a:lnTo>
                    <a:pt x="81" y="0"/>
                  </a:lnTo>
                  <a:lnTo>
                    <a:pt x="81" y="0"/>
                  </a:lnTo>
                  <a:lnTo>
                    <a:pt x="88" y="0"/>
                  </a:lnTo>
                  <a:lnTo>
                    <a:pt x="97" y="2"/>
                  </a:lnTo>
                  <a:lnTo>
                    <a:pt x="105" y="3"/>
                  </a:lnTo>
                  <a:lnTo>
                    <a:pt x="111" y="6"/>
                  </a:lnTo>
                  <a:lnTo>
                    <a:pt x="119" y="9"/>
                  </a:lnTo>
                  <a:lnTo>
                    <a:pt x="125" y="13"/>
                  </a:lnTo>
                  <a:lnTo>
                    <a:pt x="132" y="18"/>
                  </a:lnTo>
                  <a:lnTo>
                    <a:pt x="138" y="23"/>
                  </a:lnTo>
                  <a:lnTo>
                    <a:pt x="138" y="23"/>
                  </a:lnTo>
                  <a:lnTo>
                    <a:pt x="143" y="30"/>
                  </a:lnTo>
                  <a:lnTo>
                    <a:pt x="148" y="36"/>
                  </a:lnTo>
                  <a:lnTo>
                    <a:pt x="152" y="42"/>
                  </a:lnTo>
                  <a:lnTo>
                    <a:pt x="156" y="50"/>
                  </a:lnTo>
                  <a:lnTo>
                    <a:pt x="158" y="57"/>
                  </a:lnTo>
                  <a:lnTo>
                    <a:pt x="160" y="64"/>
                  </a:lnTo>
                  <a:lnTo>
                    <a:pt x="161" y="72"/>
                  </a:lnTo>
                  <a:lnTo>
                    <a:pt x="161" y="81"/>
                  </a:lnTo>
                  <a:lnTo>
                    <a:pt x="161" y="81"/>
                  </a:lnTo>
                  <a:lnTo>
                    <a:pt x="161" y="88"/>
                  </a:lnTo>
                  <a:lnTo>
                    <a:pt x="160" y="96"/>
                  </a:lnTo>
                  <a:lnTo>
                    <a:pt x="158" y="104"/>
                  </a:lnTo>
                  <a:lnTo>
                    <a:pt x="156" y="111"/>
                  </a:lnTo>
                  <a:lnTo>
                    <a:pt x="152" y="118"/>
                  </a:lnTo>
                  <a:lnTo>
                    <a:pt x="148" y="125"/>
                  </a:lnTo>
                  <a:lnTo>
                    <a:pt x="143" y="132"/>
                  </a:lnTo>
                  <a:lnTo>
                    <a:pt x="138" y="137"/>
                  </a:lnTo>
                  <a:lnTo>
                    <a:pt x="138" y="137"/>
                  </a:lnTo>
                  <a:lnTo>
                    <a:pt x="132" y="143"/>
                  </a:lnTo>
                  <a:lnTo>
                    <a:pt x="125" y="147"/>
                  </a:lnTo>
                  <a:lnTo>
                    <a:pt x="119" y="151"/>
                  </a:lnTo>
                  <a:lnTo>
                    <a:pt x="111" y="155"/>
                  </a:lnTo>
                  <a:lnTo>
                    <a:pt x="105" y="157"/>
                  </a:lnTo>
                  <a:lnTo>
                    <a:pt x="97" y="160"/>
                  </a:lnTo>
                  <a:lnTo>
                    <a:pt x="88" y="161"/>
                  </a:lnTo>
                  <a:lnTo>
                    <a:pt x="81" y="161"/>
                  </a:lnTo>
                  <a:lnTo>
                    <a:pt x="81" y="161"/>
                  </a:lnTo>
                  <a:close/>
                  <a:moveTo>
                    <a:pt x="81" y="36"/>
                  </a:moveTo>
                  <a:lnTo>
                    <a:pt x="81" y="36"/>
                  </a:lnTo>
                  <a:lnTo>
                    <a:pt x="72" y="36"/>
                  </a:lnTo>
                  <a:lnTo>
                    <a:pt x="64" y="39"/>
                  </a:lnTo>
                  <a:lnTo>
                    <a:pt x="56" y="42"/>
                  </a:lnTo>
                  <a:lnTo>
                    <a:pt x="49" y="49"/>
                  </a:lnTo>
                  <a:lnTo>
                    <a:pt x="49" y="49"/>
                  </a:lnTo>
                  <a:lnTo>
                    <a:pt x="44" y="55"/>
                  </a:lnTo>
                  <a:lnTo>
                    <a:pt x="40" y="63"/>
                  </a:lnTo>
                  <a:lnTo>
                    <a:pt x="37" y="72"/>
                  </a:lnTo>
                  <a:lnTo>
                    <a:pt x="36" y="81"/>
                  </a:lnTo>
                  <a:lnTo>
                    <a:pt x="36" y="81"/>
                  </a:lnTo>
                  <a:lnTo>
                    <a:pt x="37" y="90"/>
                  </a:lnTo>
                  <a:lnTo>
                    <a:pt x="40" y="97"/>
                  </a:lnTo>
                  <a:lnTo>
                    <a:pt x="44" y="105"/>
                  </a:lnTo>
                  <a:lnTo>
                    <a:pt x="49" y="113"/>
                  </a:lnTo>
                  <a:lnTo>
                    <a:pt x="56" y="118"/>
                  </a:lnTo>
                  <a:lnTo>
                    <a:pt x="64" y="122"/>
                  </a:lnTo>
                  <a:lnTo>
                    <a:pt x="72" y="124"/>
                  </a:lnTo>
                  <a:lnTo>
                    <a:pt x="81" y="125"/>
                  </a:lnTo>
                  <a:lnTo>
                    <a:pt x="81" y="125"/>
                  </a:lnTo>
                  <a:lnTo>
                    <a:pt x="81" y="125"/>
                  </a:lnTo>
                  <a:lnTo>
                    <a:pt x="90" y="124"/>
                  </a:lnTo>
                  <a:lnTo>
                    <a:pt x="98" y="122"/>
                  </a:lnTo>
                  <a:lnTo>
                    <a:pt x="106" y="118"/>
                  </a:lnTo>
                  <a:lnTo>
                    <a:pt x="112" y="113"/>
                  </a:lnTo>
                  <a:lnTo>
                    <a:pt x="112" y="113"/>
                  </a:lnTo>
                  <a:lnTo>
                    <a:pt x="118" y="105"/>
                  </a:lnTo>
                  <a:lnTo>
                    <a:pt x="123" y="97"/>
                  </a:lnTo>
                  <a:lnTo>
                    <a:pt x="125" y="90"/>
                  </a:lnTo>
                  <a:lnTo>
                    <a:pt x="125" y="81"/>
                  </a:lnTo>
                  <a:lnTo>
                    <a:pt x="125" y="81"/>
                  </a:lnTo>
                  <a:lnTo>
                    <a:pt x="125" y="72"/>
                  </a:lnTo>
                  <a:lnTo>
                    <a:pt x="123" y="63"/>
                  </a:lnTo>
                  <a:lnTo>
                    <a:pt x="118" y="55"/>
                  </a:lnTo>
                  <a:lnTo>
                    <a:pt x="112" y="49"/>
                  </a:lnTo>
                  <a:lnTo>
                    <a:pt x="112" y="49"/>
                  </a:lnTo>
                  <a:lnTo>
                    <a:pt x="106" y="42"/>
                  </a:lnTo>
                  <a:lnTo>
                    <a:pt x="98" y="39"/>
                  </a:lnTo>
                  <a:lnTo>
                    <a:pt x="90" y="36"/>
                  </a:lnTo>
                  <a:lnTo>
                    <a:pt x="81" y="36"/>
                  </a:lnTo>
                  <a:lnTo>
                    <a:pt x="81"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6" name="Freeform 129"/>
            <p:cNvSpPr/>
            <p:nvPr/>
          </p:nvSpPr>
          <p:spPr bwMode="auto">
            <a:xfrm>
              <a:off x="4737101" y="7094031"/>
              <a:ext cx="98425" cy="100013"/>
            </a:xfrm>
            <a:custGeom>
              <a:avLst/>
              <a:gdLst>
                <a:gd name="T0" fmla="*/ 125 w 125"/>
                <a:gd name="T1" fmla="*/ 62 h 126"/>
                <a:gd name="T2" fmla="*/ 125 w 125"/>
                <a:gd name="T3" fmla="*/ 62 h 126"/>
                <a:gd name="T4" fmla="*/ 123 w 125"/>
                <a:gd name="T5" fmla="*/ 75 h 126"/>
                <a:gd name="T6" fmla="*/ 120 w 125"/>
                <a:gd name="T7" fmla="*/ 88 h 126"/>
                <a:gd name="T8" fmla="*/ 115 w 125"/>
                <a:gd name="T9" fmla="*/ 98 h 126"/>
                <a:gd name="T10" fmla="*/ 107 w 125"/>
                <a:gd name="T11" fmla="*/ 107 h 126"/>
                <a:gd name="T12" fmla="*/ 97 w 125"/>
                <a:gd name="T13" fmla="*/ 114 h 126"/>
                <a:gd name="T14" fmla="*/ 87 w 125"/>
                <a:gd name="T15" fmla="*/ 121 h 126"/>
                <a:gd name="T16" fmla="*/ 75 w 125"/>
                <a:gd name="T17" fmla="*/ 125 h 126"/>
                <a:gd name="T18" fmla="*/ 62 w 125"/>
                <a:gd name="T19" fmla="*/ 126 h 126"/>
                <a:gd name="T20" fmla="*/ 62 w 125"/>
                <a:gd name="T21" fmla="*/ 126 h 126"/>
                <a:gd name="T22" fmla="*/ 50 w 125"/>
                <a:gd name="T23" fmla="*/ 125 h 126"/>
                <a:gd name="T24" fmla="*/ 38 w 125"/>
                <a:gd name="T25" fmla="*/ 121 h 126"/>
                <a:gd name="T26" fmla="*/ 27 w 125"/>
                <a:gd name="T27" fmla="*/ 114 h 126"/>
                <a:gd name="T28" fmla="*/ 18 w 125"/>
                <a:gd name="T29" fmla="*/ 107 h 126"/>
                <a:gd name="T30" fmla="*/ 10 w 125"/>
                <a:gd name="T31" fmla="*/ 98 h 126"/>
                <a:gd name="T32" fmla="*/ 4 w 125"/>
                <a:gd name="T33" fmla="*/ 88 h 126"/>
                <a:gd name="T34" fmla="*/ 1 w 125"/>
                <a:gd name="T35" fmla="*/ 75 h 126"/>
                <a:gd name="T36" fmla="*/ 0 w 125"/>
                <a:gd name="T37" fmla="*/ 62 h 126"/>
                <a:gd name="T38" fmla="*/ 0 w 125"/>
                <a:gd name="T39" fmla="*/ 62 h 126"/>
                <a:gd name="T40" fmla="*/ 1 w 125"/>
                <a:gd name="T41" fmla="*/ 51 h 126"/>
                <a:gd name="T42" fmla="*/ 4 w 125"/>
                <a:gd name="T43" fmla="*/ 38 h 126"/>
                <a:gd name="T44" fmla="*/ 10 w 125"/>
                <a:gd name="T45" fmla="*/ 28 h 126"/>
                <a:gd name="T46" fmla="*/ 18 w 125"/>
                <a:gd name="T47" fmla="*/ 19 h 126"/>
                <a:gd name="T48" fmla="*/ 27 w 125"/>
                <a:gd name="T49" fmla="*/ 11 h 126"/>
                <a:gd name="T50" fmla="*/ 38 w 125"/>
                <a:gd name="T51" fmla="*/ 5 h 126"/>
                <a:gd name="T52" fmla="*/ 50 w 125"/>
                <a:gd name="T53" fmla="*/ 1 h 126"/>
                <a:gd name="T54" fmla="*/ 62 w 125"/>
                <a:gd name="T55" fmla="*/ 0 h 126"/>
                <a:gd name="T56" fmla="*/ 62 w 125"/>
                <a:gd name="T57" fmla="*/ 0 h 126"/>
                <a:gd name="T58" fmla="*/ 75 w 125"/>
                <a:gd name="T59" fmla="*/ 1 h 126"/>
                <a:gd name="T60" fmla="*/ 87 w 125"/>
                <a:gd name="T61" fmla="*/ 5 h 126"/>
                <a:gd name="T62" fmla="*/ 97 w 125"/>
                <a:gd name="T63" fmla="*/ 11 h 126"/>
                <a:gd name="T64" fmla="*/ 107 w 125"/>
                <a:gd name="T65" fmla="*/ 19 h 126"/>
                <a:gd name="T66" fmla="*/ 115 w 125"/>
                <a:gd name="T67" fmla="*/ 28 h 126"/>
                <a:gd name="T68" fmla="*/ 120 w 125"/>
                <a:gd name="T69" fmla="*/ 38 h 126"/>
                <a:gd name="T70" fmla="*/ 123 w 125"/>
                <a:gd name="T71" fmla="*/ 51 h 126"/>
                <a:gd name="T72" fmla="*/ 125 w 125"/>
                <a:gd name="T73" fmla="*/ 62 h 126"/>
                <a:gd name="T74" fmla="*/ 125 w 125"/>
                <a:gd name="T75" fmla="*/ 6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126">
                  <a:moveTo>
                    <a:pt x="125" y="62"/>
                  </a:moveTo>
                  <a:lnTo>
                    <a:pt x="125" y="62"/>
                  </a:lnTo>
                  <a:lnTo>
                    <a:pt x="123" y="75"/>
                  </a:lnTo>
                  <a:lnTo>
                    <a:pt x="120" y="88"/>
                  </a:lnTo>
                  <a:lnTo>
                    <a:pt x="115" y="98"/>
                  </a:lnTo>
                  <a:lnTo>
                    <a:pt x="107" y="107"/>
                  </a:lnTo>
                  <a:lnTo>
                    <a:pt x="97" y="114"/>
                  </a:lnTo>
                  <a:lnTo>
                    <a:pt x="87" y="121"/>
                  </a:lnTo>
                  <a:lnTo>
                    <a:pt x="75" y="125"/>
                  </a:lnTo>
                  <a:lnTo>
                    <a:pt x="62" y="126"/>
                  </a:lnTo>
                  <a:lnTo>
                    <a:pt x="62" y="126"/>
                  </a:lnTo>
                  <a:lnTo>
                    <a:pt x="50" y="125"/>
                  </a:lnTo>
                  <a:lnTo>
                    <a:pt x="38" y="121"/>
                  </a:lnTo>
                  <a:lnTo>
                    <a:pt x="27" y="114"/>
                  </a:lnTo>
                  <a:lnTo>
                    <a:pt x="18" y="107"/>
                  </a:lnTo>
                  <a:lnTo>
                    <a:pt x="10" y="98"/>
                  </a:lnTo>
                  <a:lnTo>
                    <a:pt x="4" y="88"/>
                  </a:lnTo>
                  <a:lnTo>
                    <a:pt x="1" y="75"/>
                  </a:lnTo>
                  <a:lnTo>
                    <a:pt x="0" y="62"/>
                  </a:lnTo>
                  <a:lnTo>
                    <a:pt x="0" y="62"/>
                  </a:lnTo>
                  <a:lnTo>
                    <a:pt x="1" y="51"/>
                  </a:lnTo>
                  <a:lnTo>
                    <a:pt x="4" y="38"/>
                  </a:lnTo>
                  <a:lnTo>
                    <a:pt x="10" y="28"/>
                  </a:lnTo>
                  <a:lnTo>
                    <a:pt x="18" y="19"/>
                  </a:lnTo>
                  <a:lnTo>
                    <a:pt x="27" y="11"/>
                  </a:lnTo>
                  <a:lnTo>
                    <a:pt x="38" y="5"/>
                  </a:lnTo>
                  <a:lnTo>
                    <a:pt x="50" y="1"/>
                  </a:lnTo>
                  <a:lnTo>
                    <a:pt x="62" y="0"/>
                  </a:lnTo>
                  <a:lnTo>
                    <a:pt x="62" y="0"/>
                  </a:lnTo>
                  <a:lnTo>
                    <a:pt x="75" y="1"/>
                  </a:lnTo>
                  <a:lnTo>
                    <a:pt x="87" y="5"/>
                  </a:lnTo>
                  <a:lnTo>
                    <a:pt x="97" y="11"/>
                  </a:lnTo>
                  <a:lnTo>
                    <a:pt x="107" y="19"/>
                  </a:lnTo>
                  <a:lnTo>
                    <a:pt x="115" y="28"/>
                  </a:lnTo>
                  <a:lnTo>
                    <a:pt x="120" y="38"/>
                  </a:lnTo>
                  <a:lnTo>
                    <a:pt x="123" y="51"/>
                  </a:lnTo>
                  <a:lnTo>
                    <a:pt x="125" y="62"/>
                  </a:lnTo>
                  <a:lnTo>
                    <a:pt x="125" y="62"/>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7" name="Freeform 130"/>
            <p:cNvSpPr>
              <a:spLocks noEditPoints="1"/>
            </p:cNvSpPr>
            <p:nvPr/>
          </p:nvSpPr>
          <p:spPr bwMode="auto">
            <a:xfrm>
              <a:off x="4722813" y="7079743"/>
              <a:ext cx="127000" cy="128588"/>
            </a:xfrm>
            <a:custGeom>
              <a:avLst/>
              <a:gdLst>
                <a:gd name="T0" fmla="*/ 80 w 161"/>
                <a:gd name="T1" fmla="*/ 162 h 162"/>
                <a:gd name="T2" fmla="*/ 64 w 161"/>
                <a:gd name="T3" fmla="*/ 159 h 162"/>
                <a:gd name="T4" fmla="*/ 48 w 161"/>
                <a:gd name="T5" fmla="*/ 155 h 162"/>
                <a:gd name="T6" fmla="*/ 23 w 161"/>
                <a:gd name="T7" fmla="*/ 138 h 162"/>
                <a:gd name="T8" fmla="*/ 6 w 161"/>
                <a:gd name="T9" fmla="*/ 112 h 162"/>
                <a:gd name="T10" fmla="*/ 1 w 161"/>
                <a:gd name="T11" fmla="*/ 97 h 162"/>
                <a:gd name="T12" fmla="*/ 0 w 161"/>
                <a:gd name="T13" fmla="*/ 80 h 162"/>
                <a:gd name="T14" fmla="*/ 0 w 161"/>
                <a:gd name="T15" fmla="*/ 72 h 162"/>
                <a:gd name="T16" fmla="*/ 3 w 161"/>
                <a:gd name="T17" fmla="*/ 57 h 162"/>
                <a:gd name="T18" fmla="*/ 13 w 161"/>
                <a:gd name="T19" fmla="*/ 36 h 162"/>
                <a:gd name="T20" fmla="*/ 34 w 161"/>
                <a:gd name="T21" fmla="*/ 14 h 162"/>
                <a:gd name="T22" fmla="*/ 56 w 161"/>
                <a:gd name="T23" fmla="*/ 4 h 162"/>
                <a:gd name="T24" fmla="*/ 71 w 161"/>
                <a:gd name="T25" fmla="*/ 1 h 162"/>
                <a:gd name="T26" fmla="*/ 80 w 161"/>
                <a:gd name="T27" fmla="*/ 0 h 162"/>
                <a:gd name="T28" fmla="*/ 97 w 161"/>
                <a:gd name="T29" fmla="*/ 2 h 162"/>
                <a:gd name="T30" fmla="*/ 111 w 161"/>
                <a:gd name="T31" fmla="*/ 6 h 162"/>
                <a:gd name="T32" fmla="*/ 136 w 161"/>
                <a:gd name="T33" fmla="*/ 24 h 162"/>
                <a:gd name="T34" fmla="*/ 154 w 161"/>
                <a:gd name="T35" fmla="*/ 50 h 162"/>
                <a:gd name="T36" fmla="*/ 159 w 161"/>
                <a:gd name="T37" fmla="*/ 65 h 162"/>
                <a:gd name="T38" fmla="*/ 161 w 161"/>
                <a:gd name="T39" fmla="*/ 80 h 162"/>
                <a:gd name="T40" fmla="*/ 161 w 161"/>
                <a:gd name="T41" fmla="*/ 89 h 162"/>
                <a:gd name="T42" fmla="*/ 157 w 161"/>
                <a:gd name="T43" fmla="*/ 104 h 162"/>
                <a:gd name="T44" fmla="*/ 147 w 161"/>
                <a:gd name="T45" fmla="*/ 126 h 162"/>
                <a:gd name="T46" fmla="*/ 125 w 161"/>
                <a:gd name="T47" fmla="*/ 148 h 162"/>
                <a:gd name="T48" fmla="*/ 105 w 161"/>
                <a:gd name="T49" fmla="*/ 158 h 162"/>
                <a:gd name="T50" fmla="*/ 88 w 161"/>
                <a:gd name="T51" fmla="*/ 160 h 162"/>
                <a:gd name="T52" fmla="*/ 80 w 161"/>
                <a:gd name="T53" fmla="*/ 162 h 162"/>
                <a:gd name="T54" fmla="*/ 80 w 161"/>
                <a:gd name="T55" fmla="*/ 36 h 162"/>
                <a:gd name="T56" fmla="*/ 62 w 161"/>
                <a:gd name="T57" fmla="*/ 39 h 162"/>
                <a:gd name="T58" fmla="*/ 48 w 161"/>
                <a:gd name="T59" fmla="*/ 50 h 162"/>
                <a:gd name="T60" fmla="*/ 38 w 161"/>
                <a:gd name="T61" fmla="*/ 64 h 162"/>
                <a:gd name="T62" fmla="*/ 36 w 161"/>
                <a:gd name="T63" fmla="*/ 80 h 162"/>
                <a:gd name="T64" fmla="*/ 36 w 161"/>
                <a:gd name="T65" fmla="*/ 89 h 162"/>
                <a:gd name="T66" fmla="*/ 43 w 161"/>
                <a:gd name="T67" fmla="*/ 106 h 162"/>
                <a:gd name="T68" fmla="*/ 55 w 161"/>
                <a:gd name="T69" fmla="*/ 118 h 162"/>
                <a:gd name="T70" fmla="*/ 71 w 161"/>
                <a:gd name="T71" fmla="*/ 125 h 162"/>
                <a:gd name="T72" fmla="*/ 80 w 161"/>
                <a:gd name="T73" fmla="*/ 126 h 162"/>
                <a:gd name="T74" fmla="*/ 97 w 161"/>
                <a:gd name="T75" fmla="*/ 122 h 162"/>
                <a:gd name="T76" fmla="*/ 112 w 161"/>
                <a:gd name="T77" fmla="*/ 112 h 162"/>
                <a:gd name="T78" fmla="*/ 121 w 161"/>
                <a:gd name="T79" fmla="*/ 98 h 162"/>
                <a:gd name="T80" fmla="*/ 125 w 161"/>
                <a:gd name="T81" fmla="*/ 80 h 162"/>
                <a:gd name="T82" fmla="*/ 124 w 161"/>
                <a:gd name="T83" fmla="*/ 71 h 162"/>
                <a:gd name="T84" fmla="*/ 117 w 161"/>
                <a:gd name="T85" fmla="*/ 56 h 162"/>
                <a:gd name="T86" fmla="*/ 105 w 161"/>
                <a:gd name="T87" fmla="*/ 43 h 162"/>
                <a:gd name="T88" fmla="*/ 89 w 161"/>
                <a:gd name="T89" fmla="*/ 37 h 162"/>
                <a:gd name="T90" fmla="*/ 80 w 161"/>
                <a:gd name="T91" fmla="*/ 3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162">
                  <a:moveTo>
                    <a:pt x="80" y="162"/>
                  </a:moveTo>
                  <a:lnTo>
                    <a:pt x="80" y="162"/>
                  </a:lnTo>
                  <a:lnTo>
                    <a:pt x="71" y="160"/>
                  </a:lnTo>
                  <a:lnTo>
                    <a:pt x="64" y="159"/>
                  </a:lnTo>
                  <a:lnTo>
                    <a:pt x="56" y="158"/>
                  </a:lnTo>
                  <a:lnTo>
                    <a:pt x="48" y="155"/>
                  </a:lnTo>
                  <a:lnTo>
                    <a:pt x="34" y="148"/>
                  </a:lnTo>
                  <a:lnTo>
                    <a:pt x="23" y="138"/>
                  </a:lnTo>
                  <a:lnTo>
                    <a:pt x="13" y="126"/>
                  </a:lnTo>
                  <a:lnTo>
                    <a:pt x="6" y="112"/>
                  </a:lnTo>
                  <a:lnTo>
                    <a:pt x="3" y="104"/>
                  </a:lnTo>
                  <a:lnTo>
                    <a:pt x="1" y="97"/>
                  </a:lnTo>
                  <a:lnTo>
                    <a:pt x="0" y="89"/>
                  </a:lnTo>
                  <a:lnTo>
                    <a:pt x="0" y="80"/>
                  </a:lnTo>
                  <a:lnTo>
                    <a:pt x="0" y="80"/>
                  </a:lnTo>
                  <a:lnTo>
                    <a:pt x="0" y="72"/>
                  </a:lnTo>
                  <a:lnTo>
                    <a:pt x="1" y="65"/>
                  </a:lnTo>
                  <a:lnTo>
                    <a:pt x="3" y="57"/>
                  </a:lnTo>
                  <a:lnTo>
                    <a:pt x="6" y="50"/>
                  </a:lnTo>
                  <a:lnTo>
                    <a:pt x="13" y="36"/>
                  </a:lnTo>
                  <a:lnTo>
                    <a:pt x="23" y="24"/>
                  </a:lnTo>
                  <a:lnTo>
                    <a:pt x="34" y="14"/>
                  </a:lnTo>
                  <a:lnTo>
                    <a:pt x="48" y="6"/>
                  </a:lnTo>
                  <a:lnTo>
                    <a:pt x="56" y="4"/>
                  </a:lnTo>
                  <a:lnTo>
                    <a:pt x="64" y="2"/>
                  </a:lnTo>
                  <a:lnTo>
                    <a:pt x="71" y="1"/>
                  </a:lnTo>
                  <a:lnTo>
                    <a:pt x="80" y="0"/>
                  </a:lnTo>
                  <a:lnTo>
                    <a:pt x="80" y="0"/>
                  </a:lnTo>
                  <a:lnTo>
                    <a:pt x="88" y="1"/>
                  </a:lnTo>
                  <a:lnTo>
                    <a:pt x="97" y="2"/>
                  </a:lnTo>
                  <a:lnTo>
                    <a:pt x="105" y="4"/>
                  </a:lnTo>
                  <a:lnTo>
                    <a:pt x="111" y="6"/>
                  </a:lnTo>
                  <a:lnTo>
                    <a:pt x="125" y="14"/>
                  </a:lnTo>
                  <a:lnTo>
                    <a:pt x="136" y="24"/>
                  </a:lnTo>
                  <a:lnTo>
                    <a:pt x="147" y="36"/>
                  </a:lnTo>
                  <a:lnTo>
                    <a:pt x="154" y="50"/>
                  </a:lnTo>
                  <a:lnTo>
                    <a:pt x="157" y="57"/>
                  </a:lnTo>
                  <a:lnTo>
                    <a:pt x="159" y="65"/>
                  </a:lnTo>
                  <a:lnTo>
                    <a:pt x="161" y="72"/>
                  </a:lnTo>
                  <a:lnTo>
                    <a:pt x="161" y="80"/>
                  </a:lnTo>
                  <a:lnTo>
                    <a:pt x="161" y="80"/>
                  </a:lnTo>
                  <a:lnTo>
                    <a:pt x="161" y="89"/>
                  </a:lnTo>
                  <a:lnTo>
                    <a:pt x="159" y="97"/>
                  </a:lnTo>
                  <a:lnTo>
                    <a:pt x="157" y="104"/>
                  </a:lnTo>
                  <a:lnTo>
                    <a:pt x="154" y="112"/>
                  </a:lnTo>
                  <a:lnTo>
                    <a:pt x="147" y="126"/>
                  </a:lnTo>
                  <a:lnTo>
                    <a:pt x="136" y="138"/>
                  </a:lnTo>
                  <a:lnTo>
                    <a:pt x="125" y="148"/>
                  </a:lnTo>
                  <a:lnTo>
                    <a:pt x="111" y="155"/>
                  </a:lnTo>
                  <a:lnTo>
                    <a:pt x="105" y="158"/>
                  </a:lnTo>
                  <a:lnTo>
                    <a:pt x="97" y="159"/>
                  </a:lnTo>
                  <a:lnTo>
                    <a:pt x="88" y="160"/>
                  </a:lnTo>
                  <a:lnTo>
                    <a:pt x="80" y="162"/>
                  </a:lnTo>
                  <a:lnTo>
                    <a:pt x="80" y="162"/>
                  </a:lnTo>
                  <a:close/>
                  <a:moveTo>
                    <a:pt x="80" y="36"/>
                  </a:moveTo>
                  <a:lnTo>
                    <a:pt x="80" y="36"/>
                  </a:lnTo>
                  <a:lnTo>
                    <a:pt x="71" y="37"/>
                  </a:lnTo>
                  <a:lnTo>
                    <a:pt x="62" y="39"/>
                  </a:lnTo>
                  <a:lnTo>
                    <a:pt x="55" y="43"/>
                  </a:lnTo>
                  <a:lnTo>
                    <a:pt x="48" y="50"/>
                  </a:lnTo>
                  <a:lnTo>
                    <a:pt x="43" y="56"/>
                  </a:lnTo>
                  <a:lnTo>
                    <a:pt x="38" y="64"/>
                  </a:lnTo>
                  <a:lnTo>
                    <a:pt x="36" y="71"/>
                  </a:lnTo>
                  <a:lnTo>
                    <a:pt x="36" y="80"/>
                  </a:lnTo>
                  <a:lnTo>
                    <a:pt x="36" y="80"/>
                  </a:lnTo>
                  <a:lnTo>
                    <a:pt x="36" y="89"/>
                  </a:lnTo>
                  <a:lnTo>
                    <a:pt x="38" y="98"/>
                  </a:lnTo>
                  <a:lnTo>
                    <a:pt x="43" y="106"/>
                  </a:lnTo>
                  <a:lnTo>
                    <a:pt x="48" y="112"/>
                  </a:lnTo>
                  <a:lnTo>
                    <a:pt x="55" y="118"/>
                  </a:lnTo>
                  <a:lnTo>
                    <a:pt x="62" y="122"/>
                  </a:lnTo>
                  <a:lnTo>
                    <a:pt x="71" y="125"/>
                  </a:lnTo>
                  <a:lnTo>
                    <a:pt x="80" y="126"/>
                  </a:lnTo>
                  <a:lnTo>
                    <a:pt x="80" y="126"/>
                  </a:lnTo>
                  <a:lnTo>
                    <a:pt x="89" y="125"/>
                  </a:lnTo>
                  <a:lnTo>
                    <a:pt x="97" y="122"/>
                  </a:lnTo>
                  <a:lnTo>
                    <a:pt x="105" y="118"/>
                  </a:lnTo>
                  <a:lnTo>
                    <a:pt x="112" y="112"/>
                  </a:lnTo>
                  <a:lnTo>
                    <a:pt x="117" y="106"/>
                  </a:lnTo>
                  <a:lnTo>
                    <a:pt x="121" y="98"/>
                  </a:lnTo>
                  <a:lnTo>
                    <a:pt x="124" y="89"/>
                  </a:lnTo>
                  <a:lnTo>
                    <a:pt x="125" y="80"/>
                  </a:lnTo>
                  <a:lnTo>
                    <a:pt x="125" y="80"/>
                  </a:lnTo>
                  <a:lnTo>
                    <a:pt x="124" y="71"/>
                  </a:lnTo>
                  <a:lnTo>
                    <a:pt x="121" y="64"/>
                  </a:lnTo>
                  <a:lnTo>
                    <a:pt x="117" y="56"/>
                  </a:lnTo>
                  <a:lnTo>
                    <a:pt x="112" y="50"/>
                  </a:lnTo>
                  <a:lnTo>
                    <a:pt x="105" y="43"/>
                  </a:lnTo>
                  <a:lnTo>
                    <a:pt x="97" y="39"/>
                  </a:lnTo>
                  <a:lnTo>
                    <a:pt x="89" y="37"/>
                  </a:lnTo>
                  <a:lnTo>
                    <a:pt x="80" y="36"/>
                  </a:lnTo>
                  <a:lnTo>
                    <a:pt x="80"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8" name="Freeform 131"/>
            <p:cNvSpPr/>
            <p:nvPr/>
          </p:nvSpPr>
          <p:spPr bwMode="auto">
            <a:xfrm>
              <a:off x="4884738" y="7146418"/>
              <a:ext cx="98425" cy="98425"/>
            </a:xfrm>
            <a:custGeom>
              <a:avLst/>
              <a:gdLst>
                <a:gd name="T0" fmla="*/ 125 w 125"/>
                <a:gd name="T1" fmla="*/ 62 h 125"/>
                <a:gd name="T2" fmla="*/ 125 w 125"/>
                <a:gd name="T3" fmla="*/ 62 h 125"/>
                <a:gd name="T4" fmla="*/ 124 w 125"/>
                <a:gd name="T5" fmla="*/ 75 h 125"/>
                <a:gd name="T6" fmla="*/ 120 w 125"/>
                <a:gd name="T7" fmla="*/ 87 h 125"/>
                <a:gd name="T8" fmla="*/ 115 w 125"/>
                <a:gd name="T9" fmla="*/ 98 h 125"/>
                <a:gd name="T10" fmla="*/ 107 w 125"/>
                <a:gd name="T11" fmla="*/ 107 h 125"/>
                <a:gd name="T12" fmla="*/ 98 w 125"/>
                <a:gd name="T13" fmla="*/ 115 h 125"/>
                <a:gd name="T14" fmla="*/ 87 w 125"/>
                <a:gd name="T15" fmla="*/ 120 h 125"/>
                <a:gd name="T16" fmla="*/ 75 w 125"/>
                <a:gd name="T17" fmla="*/ 124 h 125"/>
                <a:gd name="T18" fmla="*/ 62 w 125"/>
                <a:gd name="T19" fmla="*/ 125 h 125"/>
                <a:gd name="T20" fmla="*/ 62 w 125"/>
                <a:gd name="T21" fmla="*/ 125 h 125"/>
                <a:gd name="T22" fmla="*/ 50 w 125"/>
                <a:gd name="T23" fmla="*/ 124 h 125"/>
                <a:gd name="T24" fmla="*/ 38 w 125"/>
                <a:gd name="T25" fmla="*/ 120 h 125"/>
                <a:gd name="T26" fmla="*/ 28 w 125"/>
                <a:gd name="T27" fmla="*/ 115 h 125"/>
                <a:gd name="T28" fmla="*/ 18 w 125"/>
                <a:gd name="T29" fmla="*/ 107 h 125"/>
                <a:gd name="T30" fmla="*/ 10 w 125"/>
                <a:gd name="T31" fmla="*/ 98 h 125"/>
                <a:gd name="T32" fmla="*/ 5 w 125"/>
                <a:gd name="T33" fmla="*/ 87 h 125"/>
                <a:gd name="T34" fmla="*/ 1 w 125"/>
                <a:gd name="T35" fmla="*/ 75 h 125"/>
                <a:gd name="T36" fmla="*/ 0 w 125"/>
                <a:gd name="T37" fmla="*/ 62 h 125"/>
                <a:gd name="T38" fmla="*/ 0 w 125"/>
                <a:gd name="T39" fmla="*/ 62 h 125"/>
                <a:gd name="T40" fmla="*/ 1 w 125"/>
                <a:gd name="T41" fmla="*/ 50 h 125"/>
                <a:gd name="T42" fmla="*/ 5 w 125"/>
                <a:gd name="T43" fmla="*/ 38 h 125"/>
                <a:gd name="T44" fmla="*/ 10 w 125"/>
                <a:gd name="T45" fmla="*/ 28 h 125"/>
                <a:gd name="T46" fmla="*/ 18 w 125"/>
                <a:gd name="T47" fmla="*/ 18 h 125"/>
                <a:gd name="T48" fmla="*/ 28 w 125"/>
                <a:gd name="T49" fmla="*/ 10 h 125"/>
                <a:gd name="T50" fmla="*/ 38 w 125"/>
                <a:gd name="T51" fmla="*/ 5 h 125"/>
                <a:gd name="T52" fmla="*/ 50 w 125"/>
                <a:gd name="T53" fmla="*/ 1 h 125"/>
                <a:gd name="T54" fmla="*/ 62 w 125"/>
                <a:gd name="T55" fmla="*/ 0 h 125"/>
                <a:gd name="T56" fmla="*/ 62 w 125"/>
                <a:gd name="T57" fmla="*/ 0 h 125"/>
                <a:gd name="T58" fmla="*/ 75 w 125"/>
                <a:gd name="T59" fmla="*/ 1 h 125"/>
                <a:gd name="T60" fmla="*/ 87 w 125"/>
                <a:gd name="T61" fmla="*/ 5 h 125"/>
                <a:gd name="T62" fmla="*/ 98 w 125"/>
                <a:gd name="T63" fmla="*/ 10 h 125"/>
                <a:gd name="T64" fmla="*/ 107 w 125"/>
                <a:gd name="T65" fmla="*/ 18 h 125"/>
                <a:gd name="T66" fmla="*/ 115 w 125"/>
                <a:gd name="T67" fmla="*/ 28 h 125"/>
                <a:gd name="T68" fmla="*/ 120 w 125"/>
                <a:gd name="T69" fmla="*/ 38 h 125"/>
                <a:gd name="T70" fmla="*/ 124 w 125"/>
                <a:gd name="T71" fmla="*/ 50 h 125"/>
                <a:gd name="T72" fmla="*/ 125 w 125"/>
                <a:gd name="T73" fmla="*/ 62 h 125"/>
                <a:gd name="T74" fmla="*/ 125 w 125"/>
                <a:gd name="T75"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125">
                  <a:moveTo>
                    <a:pt x="125" y="62"/>
                  </a:moveTo>
                  <a:lnTo>
                    <a:pt x="125" y="62"/>
                  </a:lnTo>
                  <a:lnTo>
                    <a:pt x="124" y="75"/>
                  </a:lnTo>
                  <a:lnTo>
                    <a:pt x="120" y="87"/>
                  </a:lnTo>
                  <a:lnTo>
                    <a:pt x="115" y="98"/>
                  </a:lnTo>
                  <a:lnTo>
                    <a:pt x="107" y="107"/>
                  </a:lnTo>
                  <a:lnTo>
                    <a:pt x="98" y="115"/>
                  </a:lnTo>
                  <a:lnTo>
                    <a:pt x="87" y="120"/>
                  </a:lnTo>
                  <a:lnTo>
                    <a:pt x="75" y="124"/>
                  </a:lnTo>
                  <a:lnTo>
                    <a:pt x="62" y="125"/>
                  </a:lnTo>
                  <a:lnTo>
                    <a:pt x="62" y="125"/>
                  </a:lnTo>
                  <a:lnTo>
                    <a:pt x="50" y="124"/>
                  </a:lnTo>
                  <a:lnTo>
                    <a:pt x="38" y="120"/>
                  </a:lnTo>
                  <a:lnTo>
                    <a:pt x="28" y="115"/>
                  </a:lnTo>
                  <a:lnTo>
                    <a:pt x="18" y="107"/>
                  </a:lnTo>
                  <a:lnTo>
                    <a:pt x="10" y="98"/>
                  </a:lnTo>
                  <a:lnTo>
                    <a:pt x="5" y="87"/>
                  </a:lnTo>
                  <a:lnTo>
                    <a:pt x="1" y="75"/>
                  </a:lnTo>
                  <a:lnTo>
                    <a:pt x="0" y="62"/>
                  </a:lnTo>
                  <a:lnTo>
                    <a:pt x="0" y="62"/>
                  </a:lnTo>
                  <a:lnTo>
                    <a:pt x="1" y="50"/>
                  </a:lnTo>
                  <a:lnTo>
                    <a:pt x="5" y="38"/>
                  </a:lnTo>
                  <a:lnTo>
                    <a:pt x="10" y="28"/>
                  </a:lnTo>
                  <a:lnTo>
                    <a:pt x="18" y="18"/>
                  </a:lnTo>
                  <a:lnTo>
                    <a:pt x="28" y="10"/>
                  </a:lnTo>
                  <a:lnTo>
                    <a:pt x="38" y="5"/>
                  </a:lnTo>
                  <a:lnTo>
                    <a:pt x="50" y="1"/>
                  </a:lnTo>
                  <a:lnTo>
                    <a:pt x="62" y="0"/>
                  </a:lnTo>
                  <a:lnTo>
                    <a:pt x="62" y="0"/>
                  </a:lnTo>
                  <a:lnTo>
                    <a:pt x="75" y="1"/>
                  </a:lnTo>
                  <a:lnTo>
                    <a:pt x="87" y="5"/>
                  </a:lnTo>
                  <a:lnTo>
                    <a:pt x="98" y="10"/>
                  </a:lnTo>
                  <a:lnTo>
                    <a:pt x="107" y="18"/>
                  </a:lnTo>
                  <a:lnTo>
                    <a:pt x="115" y="28"/>
                  </a:lnTo>
                  <a:lnTo>
                    <a:pt x="120" y="38"/>
                  </a:lnTo>
                  <a:lnTo>
                    <a:pt x="124" y="50"/>
                  </a:lnTo>
                  <a:lnTo>
                    <a:pt x="125" y="62"/>
                  </a:lnTo>
                  <a:lnTo>
                    <a:pt x="125" y="62"/>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9" name="Freeform 132"/>
            <p:cNvSpPr>
              <a:spLocks noEditPoints="1"/>
            </p:cNvSpPr>
            <p:nvPr/>
          </p:nvSpPr>
          <p:spPr bwMode="auto">
            <a:xfrm>
              <a:off x="4870451" y="7132131"/>
              <a:ext cx="127000" cy="127000"/>
            </a:xfrm>
            <a:custGeom>
              <a:avLst/>
              <a:gdLst>
                <a:gd name="T0" fmla="*/ 80 w 161"/>
                <a:gd name="T1" fmla="*/ 161 h 161"/>
                <a:gd name="T2" fmla="*/ 65 w 161"/>
                <a:gd name="T3" fmla="*/ 159 h 161"/>
                <a:gd name="T4" fmla="*/ 50 w 161"/>
                <a:gd name="T5" fmla="*/ 154 h 161"/>
                <a:gd name="T6" fmla="*/ 36 w 161"/>
                <a:gd name="T7" fmla="*/ 148 h 161"/>
                <a:gd name="T8" fmla="*/ 23 w 161"/>
                <a:gd name="T9" fmla="*/ 138 h 161"/>
                <a:gd name="T10" fmla="*/ 18 w 161"/>
                <a:gd name="T11" fmla="*/ 131 h 161"/>
                <a:gd name="T12" fmla="*/ 9 w 161"/>
                <a:gd name="T13" fmla="*/ 119 h 161"/>
                <a:gd name="T14" fmla="*/ 4 w 161"/>
                <a:gd name="T15" fmla="*/ 103 h 161"/>
                <a:gd name="T16" fmla="*/ 0 w 161"/>
                <a:gd name="T17" fmla="*/ 88 h 161"/>
                <a:gd name="T18" fmla="*/ 0 w 161"/>
                <a:gd name="T19" fmla="*/ 80 h 161"/>
                <a:gd name="T20" fmla="*/ 1 w 161"/>
                <a:gd name="T21" fmla="*/ 65 h 161"/>
                <a:gd name="T22" fmla="*/ 6 w 161"/>
                <a:gd name="T23" fmla="*/ 50 h 161"/>
                <a:gd name="T24" fmla="*/ 14 w 161"/>
                <a:gd name="T25" fmla="*/ 36 h 161"/>
                <a:gd name="T26" fmla="*/ 23 w 161"/>
                <a:gd name="T27" fmla="*/ 23 h 161"/>
                <a:gd name="T28" fmla="*/ 29 w 161"/>
                <a:gd name="T29" fmla="*/ 18 h 161"/>
                <a:gd name="T30" fmla="*/ 42 w 161"/>
                <a:gd name="T31" fmla="*/ 9 h 161"/>
                <a:gd name="T32" fmla="*/ 57 w 161"/>
                <a:gd name="T33" fmla="*/ 4 h 161"/>
                <a:gd name="T34" fmla="*/ 73 w 161"/>
                <a:gd name="T35" fmla="*/ 0 h 161"/>
                <a:gd name="T36" fmla="*/ 80 w 161"/>
                <a:gd name="T37" fmla="*/ 0 h 161"/>
                <a:gd name="T38" fmla="*/ 97 w 161"/>
                <a:gd name="T39" fmla="*/ 1 h 161"/>
                <a:gd name="T40" fmla="*/ 112 w 161"/>
                <a:gd name="T41" fmla="*/ 6 h 161"/>
                <a:gd name="T42" fmla="*/ 138 w 161"/>
                <a:gd name="T43" fmla="*/ 23 h 161"/>
                <a:gd name="T44" fmla="*/ 154 w 161"/>
                <a:gd name="T45" fmla="*/ 50 h 161"/>
                <a:gd name="T46" fmla="*/ 159 w 161"/>
                <a:gd name="T47" fmla="*/ 64 h 161"/>
                <a:gd name="T48" fmla="*/ 161 w 161"/>
                <a:gd name="T49" fmla="*/ 80 h 161"/>
                <a:gd name="T50" fmla="*/ 161 w 161"/>
                <a:gd name="T51" fmla="*/ 89 h 161"/>
                <a:gd name="T52" fmla="*/ 157 w 161"/>
                <a:gd name="T53" fmla="*/ 105 h 161"/>
                <a:gd name="T54" fmla="*/ 148 w 161"/>
                <a:gd name="T55" fmla="*/ 125 h 161"/>
                <a:gd name="T56" fmla="*/ 125 w 161"/>
                <a:gd name="T57" fmla="*/ 147 h 161"/>
                <a:gd name="T58" fmla="*/ 105 w 161"/>
                <a:gd name="T59" fmla="*/ 157 h 161"/>
                <a:gd name="T60" fmla="*/ 89 w 161"/>
                <a:gd name="T61" fmla="*/ 161 h 161"/>
                <a:gd name="T62" fmla="*/ 80 w 161"/>
                <a:gd name="T63" fmla="*/ 161 h 161"/>
                <a:gd name="T64" fmla="*/ 80 w 161"/>
                <a:gd name="T65" fmla="*/ 36 h 161"/>
                <a:gd name="T66" fmla="*/ 64 w 161"/>
                <a:gd name="T67" fmla="*/ 40 h 161"/>
                <a:gd name="T68" fmla="*/ 49 w 161"/>
                <a:gd name="T69" fmla="*/ 49 h 161"/>
                <a:gd name="T70" fmla="*/ 43 w 161"/>
                <a:gd name="T71" fmla="*/ 56 h 161"/>
                <a:gd name="T72" fmla="*/ 37 w 161"/>
                <a:gd name="T73" fmla="*/ 72 h 161"/>
                <a:gd name="T74" fmla="*/ 36 w 161"/>
                <a:gd name="T75" fmla="*/ 80 h 161"/>
                <a:gd name="T76" fmla="*/ 40 w 161"/>
                <a:gd name="T77" fmla="*/ 98 h 161"/>
                <a:gd name="T78" fmla="*/ 49 w 161"/>
                <a:gd name="T79" fmla="*/ 112 h 161"/>
                <a:gd name="T80" fmla="*/ 56 w 161"/>
                <a:gd name="T81" fmla="*/ 117 h 161"/>
                <a:gd name="T82" fmla="*/ 71 w 161"/>
                <a:gd name="T83" fmla="*/ 125 h 161"/>
                <a:gd name="T84" fmla="*/ 80 w 161"/>
                <a:gd name="T85" fmla="*/ 125 h 161"/>
                <a:gd name="T86" fmla="*/ 98 w 161"/>
                <a:gd name="T87" fmla="*/ 121 h 161"/>
                <a:gd name="T88" fmla="*/ 112 w 161"/>
                <a:gd name="T89" fmla="*/ 112 h 161"/>
                <a:gd name="T90" fmla="*/ 122 w 161"/>
                <a:gd name="T91" fmla="*/ 98 h 161"/>
                <a:gd name="T92" fmla="*/ 125 w 161"/>
                <a:gd name="T93" fmla="*/ 80 h 161"/>
                <a:gd name="T94" fmla="*/ 125 w 161"/>
                <a:gd name="T95" fmla="*/ 72 h 161"/>
                <a:gd name="T96" fmla="*/ 117 w 161"/>
                <a:gd name="T97" fmla="*/ 55 h 161"/>
                <a:gd name="T98" fmla="*/ 106 w 161"/>
                <a:gd name="T99" fmla="*/ 43 h 161"/>
                <a:gd name="T100" fmla="*/ 89 w 161"/>
                <a:gd name="T101" fmla="*/ 37 h 161"/>
                <a:gd name="T102" fmla="*/ 80 w 161"/>
                <a:gd name="T103" fmla="*/ 3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1" h="161">
                  <a:moveTo>
                    <a:pt x="80" y="161"/>
                  </a:moveTo>
                  <a:lnTo>
                    <a:pt x="80" y="161"/>
                  </a:lnTo>
                  <a:lnTo>
                    <a:pt x="73" y="161"/>
                  </a:lnTo>
                  <a:lnTo>
                    <a:pt x="65" y="159"/>
                  </a:lnTo>
                  <a:lnTo>
                    <a:pt x="57" y="158"/>
                  </a:lnTo>
                  <a:lnTo>
                    <a:pt x="50" y="154"/>
                  </a:lnTo>
                  <a:lnTo>
                    <a:pt x="42" y="152"/>
                  </a:lnTo>
                  <a:lnTo>
                    <a:pt x="36" y="148"/>
                  </a:lnTo>
                  <a:lnTo>
                    <a:pt x="29" y="143"/>
                  </a:lnTo>
                  <a:lnTo>
                    <a:pt x="23" y="138"/>
                  </a:lnTo>
                  <a:lnTo>
                    <a:pt x="23" y="138"/>
                  </a:lnTo>
                  <a:lnTo>
                    <a:pt x="18" y="131"/>
                  </a:lnTo>
                  <a:lnTo>
                    <a:pt x="14" y="125"/>
                  </a:lnTo>
                  <a:lnTo>
                    <a:pt x="9" y="119"/>
                  </a:lnTo>
                  <a:lnTo>
                    <a:pt x="6" y="111"/>
                  </a:lnTo>
                  <a:lnTo>
                    <a:pt x="4" y="103"/>
                  </a:lnTo>
                  <a:lnTo>
                    <a:pt x="1" y="97"/>
                  </a:lnTo>
                  <a:lnTo>
                    <a:pt x="0" y="88"/>
                  </a:lnTo>
                  <a:lnTo>
                    <a:pt x="0" y="80"/>
                  </a:lnTo>
                  <a:lnTo>
                    <a:pt x="0" y="80"/>
                  </a:lnTo>
                  <a:lnTo>
                    <a:pt x="0" y="73"/>
                  </a:lnTo>
                  <a:lnTo>
                    <a:pt x="1" y="65"/>
                  </a:lnTo>
                  <a:lnTo>
                    <a:pt x="4" y="57"/>
                  </a:lnTo>
                  <a:lnTo>
                    <a:pt x="6" y="50"/>
                  </a:lnTo>
                  <a:lnTo>
                    <a:pt x="9" y="42"/>
                  </a:lnTo>
                  <a:lnTo>
                    <a:pt x="14" y="36"/>
                  </a:lnTo>
                  <a:lnTo>
                    <a:pt x="18" y="29"/>
                  </a:lnTo>
                  <a:lnTo>
                    <a:pt x="23" y="23"/>
                  </a:lnTo>
                  <a:lnTo>
                    <a:pt x="23" y="23"/>
                  </a:lnTo>
                  <a:lnTo>
                    <a:pt x="29" y="18"/>
                  </a:lnTo>
                  <a:lnTo>
                    <a:pt x="36" y="13"/>
                  </a:lnTo>
                  <a:lnTo>
                    <a:pt x="42" y="9"/>
                  </a:lnTo>
                  <a:lnTo>
                    <a:pt x="50" y="6"/>
                  </a:lnTo>
                  <a:lnTo>
                    <a:pt x="57" y="4"/>
                  </a:lnTo>
                  <a:lnTo>
                    <a:pt x="65" y="1"/>
                  </a:lnTo>
                  <a:lnTo>
                    <a:pt x="73" y="0"/>
                  </a:lnTo>
                  <a:lnTo>
                    <a:pt x="80" y="0"/>
                  </a:lnTo>
                  <a:lnTo>
                    <a:pt x="80" y="0"/>
                  </a:lnTo>
                  <a:lnTo>
                    <a:pt x="89" y="0"/>
                  </a:lnTo>
                  <a:lnTo>
                    <a:pt x="97" y="1"/>
                  </a:lnTo>
                  <a:lnTo>
                    <a:pt x="105" y="4"/>
                  </a:lnTo>
                  <a:lnTo>
                    <a:pt x="112" y="6"/>
                  </a:lnTo>
                  <a:lnTo>
                    <a:pt x="125" y="14"/>
                  </a:lnTo>
                  <a:lnTo>
                    <a:pt x="138" y="23"/>
                  </a:lnTo>
                  <a:lnTo>
                    <a:pt x="148" y="36"/>
                  </a:lnTo>
                  <a:lnTo>
                    <a:pt x="154" y="50"/>
                  </a:lnTo>
                  <a:lnTo>
                    <a:pt x="157" y="56"/>
                  </a:lnTo>
                  <a:lnTo>
                    <a:pt x="159" y="64"/>
                  </a:lnTo>
                  <a:lnTo>
                    <a:pt x="161" y="73"/>
                  </a:lnTo>
                  <a:lnTo>
                    <a:pt x="161" y="80"/>
                  </a:lnTo>
                  <a:lnTo>
                    <a:pt x="161" y="80"/>
                  </a:lnTo>
                  <a:lnTo>
                    <a:pt x="161" y="89"/>
                  </a:lnTo>
                  <a:lnTo>
                    <a:pt x="159" y="97"/>
                  </a:lnTo>
                  <a:lnTo>
                    <a:pt x="157" y="105"/>
                  </a:lnTo>
                  <a:lnTo>
                    <a:pt x="154" y="112"/>
                  </a:lnTo>
                  <a:lnTo>
                    <a:pt x="148" y="125"/>
                  </a:lnTo>
                  <a:lnTo>
                    <a:pt x="138" y="138"/>
                  </a:lnTo>
                  <a:lnTo>
                    <a:pt x="125" y="147"/>
                  </a:lnTo>
                  <a:lnTo>
                    <a:pt x="112" y="154"/>
                  </a:lnTo>
                  <a:lnTo>
                    <a:pt x="105" y="157"/>
                  </a:lnTo>
                  <a:lnTo>
                    <a:pt x="97" y="159"/>
                  </a:lnTo>
                  <a:lnTo>
                    <a:pt x="89" y="161"/>
                  </a:lnTo>
                  <a:lnTo>
                    <a:pt x="80" y="161"/>
                  </a:lnTo>
                  <a:lnTo>
                    <a:pt x="80" y="161"/>
                  </a:lnTo>
                  <a:close/>
                  <a:moveTo>
                    <a:pt x="80" y="36"/>
                  </a:moveTo>
                  <a:lnTo>
                    <a:pt x="80" y="36"/>
                  </a:lnTo>
                  <a:lnTo>
                    <a:pt x="71" y="37"/>
                  </a:lnTo>
                  <a:lnTo>
                    <a:pt x="64" y="40"/>
                  </a:lnTo>
                  <a:lnTo>
                    <a:pt x="56" y="43"/>
                  </a:lnTo>
                  <a:lnTo>
                    <a:pt x="49" y="49"/>
                  </a:lnTo>
                  <a:lnTo>
                    <a:pt x="49" y="49"/>
                  </a:lnTo>
                  <a:lnTo>
                    <a:pt x="43" y="56"/>
                  </a:lnTo>
                  <a:lnTo>
                    <a:pt x="40" y="64"/>
                  </a:lnTo>
                  <a:lnTo>
                    <a:pt x="37" y="72"/>
                  </a:lnTo>
                  <a:lnTo>
                    <a:pt x="36" y="80"/>
                  </a:lnTo>
                  <a:lnTo>
                    <a:pt x="36" y="80"/>
                  </a:lnTo>
                  <a:lnTo>
                    <a:pt x="37" y="89"/>
                  </a:lnTo>
                  <a:lnTo>
                    <a:pt x="40" y="98"/>
                  </a:lnTo>
                  <a:lnTo>
                    <a:pt x="43" y="106"/>
                  </a:lnTo>
                  <a:lnTo>
                    <a:pt x="49" y="112"/>
                  </a:lnTo>
                  <a:lnTo>
                    <a:pt x="49" y="112"/>
                  </a:lnTo>
                  <a:lnTo>
                    <a:pt x="56" y="117"/>
                  </a:lnTo>
                  <a:lnTo>
                    <a:pt x="64" y="122"/>
                  </a:lnTo>
                  <a:lnTo>
                    <a:pt x="71" y="125"/>
                  </a:lnTo>
                  <a:lnTo>
                    <a:pt x="80" y="125"/>
                  </a:lnTo>
                  <a:lnTo>
                    <a:pt x="80" y="125"/>
                  </a:lnTo>
                  <a:lnTo>
                    <a:pt x="89" y="125"/>
                  </a:lnTo>
                  <a:lnTo>
                    <a:pt x="98" y="121"/>
                  </a:lnTo>
                  <a:lnTo>
                    <a:pt x="106" y="117"/>
                  </a:lnTo>
                  <a:lnTo>
                    <a:pt x="112" y="112"/>
                  </a:lnTo>
                  <a:lnTo>
                    <a:pt x="117" y="106"/>
                  </a:lnTo>
                  <a:lnTo>
                    <a:pt x="122" y="98"/>
                  </a:lnTo>
                  <a:lnTo>
                    <a:pt x="125" y="89"/>
                  </a:lnTo>
                  <a:lnTo>
                    <a:pt x="125" y="80"/>
                  </a:lnTo>
                  <a:lnTo>
                    <a:pt x="125" y="80"/>
                  </a:lnTo>
                  <a:lnTo>
                    <a:pt x="125" y="72"/>
                  </a:lnTo>
                  <a:lnTo>
                    <a:pt x="122" y="63"/>
                  </a:lnTo>
                  <a:lnTo>
                    <a:pt x="117" y="55"/>
                  </a:lnTo>
                  <a:lnTo>
                    <a:pt x="112" y="49"/>
                  </a:lnTo>
                  <a:lnTo>
                    <a:pt x="106" y="43"/>
                  </a:lnTo>
                  <a:lnTo>
                    <a:pt x="98" y="40"/>
                  </a:lnTo>
                  <a:lnTo>
                    <a:pt x="89" y="37"/>
                  </a:lnTo>
                  <a:lnTo>
                    <a:pt x="80" y="36"/>
                  </a:lnTo>
                  <a:lnTo>
                    <a:pt x="80"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0" name="Freeform 133"/>
            <p:cNvSpPr/>
            <p:nvPr/>
          </p:nvSpPr>
          <p:spPr bwMode="auto">
            <a:xfrm>
              <a:off x="4872038" y="7436931"/>
              <a:ext cx="100013" cy="98425"/>
            </a:xfrm>
            <a:custGeom>
              <a:avLst/>
              <a:gdLst>
                <a:gd name="T0" fmla="*/ 63 w 126"/>
                <a:gd name="T1" fmla="*/ 0 h 125"/>
                <a:gd name="T2" fmla="*/ 63 w 126"/>
                <a:gd name="T3" fmla="*/ 0 h 125"/>
                <a:gd name="T4" fmla="*/ 51 w 126"/>
                <a:gd name="T5" fmla="*/ 1 h 125"/>
                <a:gd name="T6" fmla="*/ 38 w 126"/>
                <a:gd name="T7" fmla="*/ 5 h 125"/>
                <a:gd name="T8" fmla="*/ 28 w 126"/>
                <a:gd name="T9" fmla="*/ 10 h 125"/>
                <a:gd name="T10" fmla="*/ 19 w 126"/>
                <a:gd name="T11" fmla="*/ 18 h 125"/>
                <a:gd name="T12" fmla="*/ 11 w 126"/>
                <a:gd name="T13" fmla="*/ 28 h 125"/>
                <a:gd name="T14" fmla="*/ 5 w 126"/>
                <a:gd name="T15" fmla="*/ 38 h 125"/>
                <a:gd name="T16" fmla="*/ 1 w 126"/>
                <a:gd name="T17" fmla="*/ 50 h 125"/>
                <a:gd name="T18" fmla="*/ 0 w 126"/>
                <a:gd name="T19" fmla="*/ 62 h 125"/>
                <a:gd name="T20" fmla="*/ 0 w 126"/>
                <a:gd name="T21" fmla="*/ 62 h 125"/>
                <a:gd name="T22" fmla="*/ 1 w 126"/>
                <a:gd name="T23" fmla="*/ 75 h 125"/>
                <a:gd name="T24" fmla="*/ 5 w 126"/>
                <a:gd name="T25" fmla="*/ 87 h 125"/>
                <a:gd name="T26" fmla="*/ 11 w 126"/>
                <a:gd name="T27" fmla="*/ 98 h 125"/>
                <a:gd name="T28" fmla="*/ 19 w 126"/>
                <a:gd name="T29" fmla="*/ 107 h 125"/>
                <a:gd name="T30" fmla="*/ 28 w 126"/>
                <a:gd name="T31" fmla="*/ 115 h 125"/>
                <a:gd name="T32" fmla="*/ 38 w 126"/>
                <a:gd name="T33" fmla="*/ 120 h 125"/>
                <a:gd name="T34" fmla="*/ 51 w 126"/>
                <a:gd name="T35" fmla="*/ 123 h 125"/>
                <a:gd name="T36" fmla="*/ 63 w 126"/>
                <a:gd name="T37" fmla="*/ 125 h 125"/>
                <a:gd name="T38" fmla="*/ 63 w 126"/>
                <a:gd name="T39" fmla="*/ 125 h 125"/>
                <a:gd name="T40" fmla="*/ 75 w 126"/>
                <a:gd name="T41" fmla="*/ 123 h 125"/>
                <a:gd name="T42" fmla="*/ 88 w 126"/>
                <a:gd name="T43" fmla="*/ 120 h 125"/>
                <a:gd name="T44" fmla="*/ 98 w 126"/>
                <a:gd name="T45" fmla="*/ 115 h 125"/>
                <a:gd name="T46" fmla="*/ 107 w 126"/>
                <a:gd name="T47" fmla="*/ 107 h 125"/>
                <a:gd name="T48" fmla="*/ 114 w 126"/>
                <a:gd name="T49" fmla="*/ 98 h 125"/>
                <a:gd name="T50" fmla="*/ 121 w 126"/>
                <a:gd name="T51" fmla="*/ 87 h 125"/>
                <a:gd name="T52" fmla="*/ 125 w 126"/>
                <a:gd name="T53" fmla="*/ 75 h 125"/>
                <a:gd name="T54" fmla="*/ 126 w 126"/>
                <a:gd name="T55" fmla="*/ 62 h 125"/>
                <a:gd name="T56" fmla="*/ 126 w 126"/>
                <a:gd name="T57" fmla="*/ 62 h 125"/>
                <a:gd name="T58" fmla="*/ 125 w 126"/>
                <a:gd name="T59" fmla="*/ 50 h 125"/>
                <a:gd name="T60" fmla="*/ 121 w 126"/>
                <a:gd name="T61" fmla="*/ 38 h 125"/>
                <a:gd name="T62" fmla="*/ 114 w 126"/>
                <a:gd name="T63" fmla="*/ 28 h 125"/>
                <a:gd name="T64" fmla="*/ 107 w 126"/>
                <a:gd name="T65" fmla="*/ 18 h 125"/>
                <a:gd name="T66" fmla="*/ 98 w 126"/>
                <a:gd name="T67" fmla="*/ 10 h 125"/>
                <a:gd name="T68" fmla="*/ 88 w 126"/>
                <a:gd name="T69" fmla="*/ 5 h 125"/>
                <a:gd name="T70" fmla="*/ 75 w 126"/>
                <a:gd name="T71" fmla="*/ 1 h 125"/>
                <a:gd name="T72" fmla="*/ 63 w 126"/>
                <a:gd name="T73" fmla="*/ 0 h 125"/>
                <a:gd name="T74" fmla="*/ 63 w 126"/>
                <a:gd name="T7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5">
                  <a:moveTo>
                    <a:pt x="63" y="0"/>
                  </a:moveTo>
                  <a:lnTo>
                    <a:pt x="63" y="0"/>
                  </a:lnTo>
                  <a:lnTo>
                    <a:pt x="51" y="1"/>
                  </a:lnTo>
                  <a:lnTo>
                    <a:pt x="38" y="5"/>
                  </a:lnTo>
                  <a:lnTo>
                    <a:pt x="28" y="10"/>
                  </a:lnTo>
                  <a:lnTo>
                    <a:pt x="19" y="18"/>
                  </a:lnTo>
                  <a:lnTo>
                    <a:pt x="11" y="28"/>
                  </a:lnTo>
                  <a:lnTo>
                    <a:pt x="5" y="38"/>
                  </a:lnTo>
                  <a:lnTo>
                    <a:pt x="1" y="50"/>
                  </a:lnTo>
                  <a:lnTo>
                    <a:pt x="0" y="62"/>
                  </a:lnTo>
                  <a:lnTo>
                    <a:pt x="0" y="62"/>
                  </a:lnTo>
                  <a:lnTo>
                    <a:pt x="1" y="75"/>
                  </a:lnTo>
                  <a:lnTo>
                    <a:pt x="5" y="87"/>
                  </a:lnTo>
                  <a:lnTo>
                    <a:pt x="11" y="98"/>
                  </a:lnTo>
                  <a:lnTo>
                    <a:pt x="19" y="107"/>
                  </a:lnTo>
                  <a:lnTo>
                    <a:pt x="28" y="115"/>
                  </a:lnTo>
                  <a:lnTo>
                    <a:pt x="38" y="120"/>
                  </a:lnTo>
                  <a:lnTo>
                    <a:pt x="51" y="123"/>
                  </a:lnTo>
                  <a:lnTo>
                    <a:pt x="63" y="125"/>
                  </a:lnTo>
                  <a:lnTo>
                    <a:pt x="63" y="125"/>
                  </a:lnTo>
                  <a:lnTo>
                    <a:pt x="75" y="123"/>
                  </a:lnTo>
                  <a:lnTo>
                    <a:pt x="88" y="120"/>
                  </a:lnTo>
                  <a:lnTo>
                    <a:pt x="98" y="115"/>
                  </a:lnTo>
                  <a:lnTo>
                    <a:pt x="107" y="107"/>
                  </a:lnTo>
                  <a:lnTo>
                    <a:pt x="114" y="98"/>
                  </a:lnTo>
                  <a:lnTo>
                    <a:pt x="121" y="87"/>
                  </a:lnTo>
                  <a:lnTo>
                    <a:pt x="125" y="75"/>
                  </a:lnTo>
                  <a:lnTo>
                    <a:pt x="126" y="62"/>
                  </a:lnTo>
                  <a:lnTo>
                    <a:pt x="126" y="62"/>
                  </a:lnTo>
                  <a:lnTo>
                    <a:pt x="125" y="50"/>
                  </a:lnTo>
                  <a:lnTo>
                    <a:pt x="121" y="38"/>
                  </a:lnTo>
                  <a:lnTo>
                    <a:pt x="114" y="28"/>
                  </a:lnTo>
                  <a:lnTo>
                    <a:pt x="107" y="18"/>
                  </a:lnTo>
                  <a:lnTo>
                    <a:pt x="98" y="10"/>
                  </a:lnTo>
                  <a:lnTo>
                    <a:pt x="88" y="5"/>
                  </a:lnTo>
                  <a:lnTo>
                    <a:pt x="75" y="1"/>
                  </a:lnTo>
                  <a:lnTo>
                    <a:pt x="63" y="0"/>
                  </a:lnTo>
                  <a:lnTo>
                    <a:pt x="63"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1" name="Freeform 134"/>
            <p:cNvSpPr>
              <a:spLocks noEditPoints="1"/>
            </p:cNvSpPr>
            <p:nvPr/>
          </p:nvSpPr>
          <p:spPr bwMode="auto">
            <a:xfrm>
              <a:off x="4857751" y="7422643"/>
              <a:ext cx="128588" cy="127000"/>
            </a:xfrm>
            <a:custGeom>
              <a:avLst/>
              <a:gdLst>
                <a:gd name="T0" fmla="*/ 81 w 162"/>
                <a:gd name="T1" fmla="*/ 161 h 161"/>
                <a:gd name="T2" fmla="*/ 65 w 162"/>
                <a:gd name="T3" fmla="*/ 159 h 161"/>
                <a:gd name="T4" fmla="*/ 50 w 162"/>
                <a:gd name="T5" fmla="*/ 154 h 161"/>
                <a:gd name="T6" fmla="*/ 24 w 162"/>
                <a:gd name="T7" fmla="*/ 138 h 161"/>
                <a:gd name="T8" fmla="*/ 6 w 162"/>
                <a:gd name="T9" fmla="*/ 112 h 161"/>
                <a:gd name="T10" fmla="*/ 2 w 162"/>
                <a:gd name="T11" fmla="*/ 97 h 161"/>
                <a:gd name="T12" fmla="*/ 0 w 162"/>
                <a:gd name="T13" fmla="*/ 80 h 161"/>
                <a:gd name="T14" fmla="*/ 1 w 162"/>
                <a:gd name="T15" fmla="*/ 73 h 161"/>
                <a:gd name="T16" fmla="*/ 4 w 162"/>
                <a:gd name="T17" fmla="*/ 57 h 161"/>
                <a:gd name="T18" fmla="*/ 10 w 162"/>
                <a:gd name="T19" fmla="*/ 42 h 161"/>
                <a:gd name="T20" fmla="*/ 19 w 162"/>
                <a:gd name="T21" fmla="*/ 29 h 161"/>
                <a:gd name="T22" fmla="*/ 24 w 162"/>
                <a:gd name="T23" fmla="*/ 23 h 161"/>
                <a:gd name="T24" fmla="*/ 36 w 162"/>
                <a:gd name="T25" fmla="*/ 13 h 161"/>
                <a:gd name="T26" fmla="*/ 50 w 162"/>
                <a:gd name="T27" fmla="*/ 6 h 161"/>
                <a:gd name="T28" fmla="*/ 65 w 162"/>
                <a:gd name="T29" fmla="*/ 1 h 161"/>
                <a:gd name="T30" fmla="*/ 81 w 162"/>
                <a:gd name="T31" fmla="*/ 0 h 161"/>
                <a:gd name="T32" fmla="*/ 89 w 162"/>
                <a:gd name="T33" fmla="*/ 0 h 161"/>
                <a:gd name="T34" fmla="*/ 104 w 162"/>
                <a:gd name="T35" fmla="*/ 4 h 161"/>
                <a:gd name="T36" fmla="*/ 126 w 162"/>
                <a:gd name="T37" fmla="*/ 14 h 161"/>
                <a:gd name="T38" fmla="*/ 148 w 162"/>
                <a:gd name="T39" fmla="*/ 36 h 161"/>
                <a:gd name="T40" fmla="*/ 158 w 162"/>
                <a:gd name="T41" fmla="*/ 56 h 161"/>
                <a:gd name="T42" fmla="*/ 160 w 162"/>
                <a:gd name="T43" fmla="*/ 73 h 161"/>
                <a:gd name="T44" fmla="*/ 162 w 162"/>
                <a:gd name="T45" fmla="*/ 80 h 161"/>
                <a:gd name="T46" fmla="*/ 159 w 162"/>
                <a:gd name="T47" fmla="*/ 97 h 161"/>
                <a:gd name="T48" fmla="*/ 155 w 162"/>
                <a:gd name="T49" fmla="*/ 112 h 161"/>
                <a:gd name="T50" fmla="*/ 137 w 162"/>
                <a:gd name="T51" fmla="*/ 138 h 161"/>
                <a:gd name="T52" fmla="*/ 112 w 162"/>
                <a:gd name="T53" fmla="*/ 154 h 161"/>
                <a:gd name="T54" fmla="*/ 97 w 162"/>
                <a:gd name="T55" fmla="*/ 159 h 161"/>
                <a:gd name="T56" fmla="*/ 81 w 162"/>
                <a:gd name="T57" fmla="*/ 161 h 161"/>
                <a:gd name="T58" fmla="*/ 81 w 162"/>
                <a:gd name="T59" fmla="*/ 36 h 161"/>
                <a:gd name="T60" fmla="*/ 72 w 162"/>
                <a:gd name="T61" fmla="*/ 37 h 161"/>
                <a:gd name="T62" fmla="*/ 56 w 162"/>
                <a:gd name="T63" fmla="*/ 43 h 161"/>
                <a:gd name="T64" fmla="*/ 50 w 162"/>
                <a:gd name="T65" fmla="*/ 48 h 161"/>
                <a:gd name="T66" fmla="*/ 39 w 162"/>
                <a:gd name="T67" fmla="*/ 64 h 161"/>
                <a:gd name="T68" fmla="*/ 36 w 162"/>
                <a:gd name="T69" fmla="*/ 80 h 161"/>
                <a:gd name="T70" fmla="*/ 37 w 162"/>
                <a:gd name="T71" fmla="*/ 89 h 161"/>
                <a:gd name="T72" fmla="*/ 43 w 162"/>
                <a:gd name="T73" fmla="*/ 106 h 161"/>
                <a:gd name="T74" fmla="*/ 56 w 162"/>
                <a:gd name="T75" fmla="*/ 117 h 161"/>
                <a:gd name="T76" fmla="*/ 71 w 162"/>
                <a:gd name="T77" fmla="*/ 124 h 161"/>
                <a:gd name="T78" fmla="*/ 81 w 162"/>
                <a:gd name="T79" fmla="*/ 125 h 161"/>
                <a:gd name="T80" fmla="*/ 98 w 162"/>
                <a:gd name="T81" fmla="*/ 121 h 161"/>
                <a:gd name="T82" fmla="*/ 112 w 162"/>
                <a:gd name="T83" fmla="*/ 112 h 161"/>
                <a:gd name="T84" fmla="*/ 122 w 162"/>
                <a:gd name="T85" fmla="*/ 98 h 161"/>
                <a:gd name="T86" fmla="*/ 126 w 162"/>
                <a:gd name="T87" fmla="*/ 80 h 161"/>
                <a:gd name="T88" fmla="*/ 125 w 162"/>
                <a:gd name="T89" fmla="*/ 71 h 161"/>
                <a:gd name="T90" fmla="*/ 118 w 162"/>
                <a:gd name="T91" fmla="*/ 55 h 161"/>
                <a:gd name="T92" fmla="*/ 106 w 162"/>
                <a:gd name="T93" fmla="*/ 43 h 161"/>
                <a:gd name="T94" fmla="*/ 90 w 162"/>
                <a:gd name="T95" fmla="*/ 37 h 161"/>
                <a:gd name="T96" fmla="*/ 81 w 162"/>
                <a:gd name="T97" fmla="*/ 3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2" h="161">
                  <a:moveTo>
                    <a:pt x="81" y="161"/>
                  </a:moveTo>
                  <a:lnTo>
                    <a:pt x="81" y="161"/>
                  </a:lnTo>
                  <a:lnTo>
                    <a:pt x="72" y="161"/>
                  </a:lnTo>
                  <a:lnTo>
                    <a:pt x="65" y="159"/>
                  </a:lnTo>
                  <a:lnTo>
                    <a:pt x="57" y="157"/>
                  </a:lnTo>
                  <a:lnTo>
                    <a:pt x="50" y="154"/>
                  </a:lnTo>
                  <a:lnTo>
                    <a:pt x="36" y="147"/>
                  </a:lnTo>
                  <a:lnTo>
                    <a:pt x="24" y="138"/>
                  </a:lnTo>
                  <a:lnTo>
                    <a:pt x="14" y="125"/>
                  </a:lnTo>
                  <a:lnTo>
                    <a:pt x="6" y="112"/>
                  </a:lnTo>
                  <a:lnTo>
                    <a:pt x="4" y="105"/>
                  </a:lnTo>
                  <a:lnTo>
                    <a:pt x="2" y="97"/>
                  </a:lnTo>
                  <a:lnTo>
                    <a:pt x="1" y="88"/>
                  </a:lnTo>
                  <a:lnTo>
                    <a:pt x="0" y="80"/>
                  </a:lnTo>
                  <a:lnTo>
                    <a:pt x="0" y="80"/>
                  </a:lnTo>
                  <a:lnTo>
                    <a:pt x="1" y="73"/>
                  </a:lnTo>
                  <a:lnTo>
                    <a:pt x="2" y="65"/>
                  </a:lnTo>
                  <a:lnTo>
                    <a:pt x="4" y="57"/>
                  </a:lnTo>
                  <a:lnTo>
                    <a:pt x="6" y="50"/>
                  </a:lnTo>
                  <a:lnTo>
                    <a:pt x="10" y="42"/>
                  </a:lnTo>
                  <a:lnTo>
                    <a:pt x="14" y="36"/>
                  </a:lnTo>
                  <a:lnTo>
                    <a:pt x="19" y="29"/>
                  </a:lnTo>
                  <a:lnTo>
                    <a:pt x="24" y="23"/>
                  </a:lnTo>
                  <a:lnTo>
                    <a:pt x="24" y="23"/>
                  </a:lnTo>
                  <a:lnTo>
                    <a:pt x="30" y="18"/>
                  </a:lnTo>
                  <a:lnTo>
                    <a:pt x="36" y="13"/>
                  </a:lnTo>
                  <a:lnTo>
                    <a:pt x="43" y="9"/>
                  </a:lnTo>
                  <a:lnTo>
                    <a:pt x="50" y="6"/>
                  </a:lnTo>
                  <a:lnTo>
                    <a:pt x="57" y="4"/>
                  </a:lnTo>
                  <a:lnTo>
                    <a:pt x="65" y="1"/>
                  </a:lnTo>
                  <a:lnTo>
                    <a:pt x="72" y="0"/>
                  </a:lnTo>
                  <a:lnTo>
                    <a:pt x="81" y="0"/>
                  </a:lnTo>
                  <a:lnTo>
                    <a:pt x="81" y="0"/>
                  </a:lnTo>
                  <a:lnTo>
                    <a:pt x="89" y="0"/>
                  </a:lnTo>
                  <a:lnTo>
                    <a:pt x="97" y="1"/>
                  </a:lnTo>
                  <a:lnTo>
                    <a:pt x="104" y="4"/>
                  </a:lnTo>
                  <a:lnTo>
                    <a:pt x="112" y="6"/>
                  </a:lnTo>
                  <a:lnTo>
                    <a:pt x="126" y="14"/>
                  </a:lnTo>
                  <a:lnTo>
                    <a:pt x="137" y="23"/>
                  </a:lnTo>
                  <a:lnTo>
                    <a:pt x="148" y="36"/>
                  </a:lnTo>
                  <a:lnTo>
                    <a:pt x="155" y="48"/>
                  </a:lnTo>
                  <a:lnTo>
                    <a:pt x="158" y="56"/>
                  </a:lnTo>
                  <a:lnTo>
                    <a:pt x="159" y="64"/>
                  </a:lnTo>
                  <a:lnTo>
                    <a:pt x="160" y="73"/>
                  </a:lnTo>
                  <a:lnTo>
                    <a:pt x="162" y="80"/>
                  </a:lnTo>
                  <a:lnTo>
                    <a:pt x="162" y="80"/>
                  </a:lnTo>
                  <a:lnTo>
                    <a:pt x="160" y="88"/>
                  </a:lnTo>
                  <a:lnTo>
                    <a:pt x="159" y="97"/>
                  </a:lnTo>
                  <a:lnTo>
                    <a:pt x="158" y="105"/>
                  </a:lnTo>
                  <a:lnTo>
                    <a:pt x="155" y="112"/>
                  </a:lnTo>
                  <a:lnTo>
                    <a:pt x="148" y="125"/>
                  </a:lnTo>
                  <a:lnTo>
                    <a:pt x="137" y="138"/>
                  </a:lnTo>
                  <a:lnTo>
                    <a:pt x="126" y="147"/>
                  </a:lnTo>
                  <a:lnTo>
                    <a:pt x="112" y="154"/>
                  </a:lnTo>
                  <a:lnTo>
                    <a:pt x="104" y="157"/>
                  </a:lnTo>
                  <a:lnTo>
                    <a:pt x="97" y="159"/>
                  </a:lnTo>
                  <a:lnTo>
                    <a:pt x="89" y="161"/>
                  </a:lnTo>
                  <a:lnTo>
                    <a:pt x="81" y="161"/>
                  </a:lnTo>
                  <a:lnTo>
                    <a:pt x="81" y="161"/>
                  </a:lnTo>
                  <a:close/>
                  <a:moveTo>
                    <a:pt x="81" y="36"/>
                  </a:moveTo>
                  <a:lnTo>
                    <a:pt x="81" y="36"/>
                  </a:lnTo>
                  <a:lnTo>
                    <a:pt x="72" y="37"/>
                  </a:lnTo>
                  <a:lnTo>
                    <a:pt x="64" y="39"/>
                  </a:lnTo>
                  <a:lnTo>
                    <a:pt x="56" y="43"/>
                  </a:lnTo>
                  <a:lnTo>
                    <a:pt x="50" y="48"/>
                  </a:lnTo>
                  <a:lnTo>
                    <a:pt x="50" y="48"/>
                  </a:lnTo>
                  <a:lnTo>
                    <a:pt x="43" y="56"/>
                  </a:lnTo>
                  <a:lnTo>
                    <a:pt x="39" y="64"/>
                  </a:lnTo>
                  <a:lnTo>
                    <a:pt x="37" y="71"/>
                  </a:lnTo>
                  <a:lnTo>
                    <a:pt x="36" y="80"/>
                  </a:lnTo>
                  <a:lnTo>
                    <a:pt x="36" y="80"/>
                  </a:lnTo>
                  <a:lnTo>
                    <a:pt x="37" y="89"/>
                  </a:lnTo>
                  <a:lnTo>
                    <a:pt x="39" y="98"/>
                  </a:lnTo>
                  <a:lnTo>
                    <a:pt x="43" y="106"/>
                  </a:lnTo>
                  <a:lnTo>
                    <a:pt x="50" y="112"/>
                  </a:lnTo>
                  <a:lnTo>
                    <a:pt x="56" y="117"/>
                  </a:lnTo>
                  <a:lnTo>
                    <a:pt x="64" y="121"/>
                  </a:lnTo>
                  <a:lnTo>
                    <a:pt x="71" y="124"/>
                  </a:lnTo>
                  <a:lnTo>
                    <a:pt x="81" y="125"/>
                  </a:lnTo>
                  <a:lnTo>
                    <a:pt x="81" y="125"/>
                  </a:lnTo>
                  <a:lnTo>
                    <a:pt x="90" y="124"/>
                  </a:lnTo>
                  <a:lnTo>
                    <a:pt x="98" y="121"/>
                  </a:lnTo>
                  <a:lnTo>
                    <a:pt x="106" y="117"/>
                  </a:lnTo>
                  <a:lnTo>
                    <a:pt x="112" y="112"/>
                  </a:lnTo>
                  <a:lnTo>
                    <a:pt x="118" y="106"/>
                  </a:lnTo>
                  <a:lnTo>
                    <a:pt x="122" y="98"/>
                  </a:lnTo>
                  <a:lnTo>
                    <a:pt x="125" y="89"/>
                  </a:lnTo>
                  <a:lnTo>
                    <a:pt x="126" y="80"/>
                  </a:lnTo>
                  <a:lnTo>
                    <a:pt x="126" y="80"/>
                  </a:lnTo>
                  <a:lnTo>
                    <a:pt x="125" y="71"/>
                  </a:lnTo>
                  <a:lnTo>
                    <a:pt x="122" y="62"/>
                  </a:lnTo>
                  <a:lnTo>
                    <a:pt x="118" y="55"/>
                  </a:lnTo>
                  <a:lnTo>
                    <a:pt x="112" y="48"/>
                  </a:lnTo>
                  <a:lnTo>
                    <a:pt x="106" y="43"/>
                  </a:lnTo>
                  <a:lnTo>
                    <a:pt x="98" y="39"/>
                  </a:lnTo>
                  <a:lnTo>
                    <a:pt x="90" y="37"/>
                  </a:lnTo>
                  <a:lnTo>
                    <a:pt x="81" y="36"/>
                  </a:lnTo>
                  <a:lnTo>
                    <a:pt x="81"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5" name="Freeform 135"/>
            <p:cNvSpPr/>
            <p:nvPr/>
          </p:nvSpPr>
          <p:spPr bwMode="auto">
            <a:xfrm>
              <a:off x="4937126" y="7294056"/>
              <a:ext cx="100013" cy="100013"/>
            </a:xfrm>
            <a:custGeom>
              <a:avLst/>
              <a:gdLst>
                <a:gd name="T0" fmla="*/ 63 w 125"/>
                <a:gd name="T1" fmla="*/ 0 h 126"/>
                <a:gd name="T2" fmla="*/ 63 w 125"/>
                <a:gd name="T3" fmla="*/ 0 h 126"/>
                <a:gd name="T4" fmla="*/ 50 w 125"/>
                <a:gd name="T5" fmla="*/ 1 h 126"/>
                <a:gd name="T6" fmla="*/ 38 w 125"/>
                <a:gd name="T7" fmla="*/ 5 h 126"/>
                <a:gd name="T8" fmla="*/ 27 w 125"/>
                <a:gd name="T9" fmla="*/ 12 h 126"/>
                <a:gd name="T10" fmla="*/ 18 w 125"/>
                <a:gd name="T11" fmla="*/ 19 h 126"/>
                <a:gd name="T12" fmla="*/ 10 w 125"/>
                <a:gd name="T13" fmla="*/ 28 h 126"/>
                <a:gd name="T14" fmla="*/ 4 w 125"/>
                <a:gd name="T15" fmla="*/ 38 h 126"/>
                <a:gd name="T16" fmla="*/ 2 w 125"/>
                <a:gd name="T17" fmla="*/ 51 h 126"/>
                <a:gd name="T18" fmla="*/ 0 w 125"/>
                <a:gd name="T19" fmla="*/ 63 h 126"/>
                <a:gd name="T20" fmla="*/ 0 w 125"/>
                <a:gd name="T21" fmla="*/ 63 h 126"/>
                <a:gd name="T22" fmla="*/ 2 w 125"/>
                <a:gd name="T23" fmla="*/ 75 h 126"/>
                <a:gd name="T24" fmla="*/ 4 w 125"/>
                <a:gd name="T25" fmla="*/ 88 h 126"/>
                <a:gd name="T26" fmla="*/ 10 w 125"/>
                <a:gd name="T27" fmla="*/ 98 h 126"/>
                <a:gd name="T28" fmla="*/ 18 w 125"/>
                <a:gd name="T29" fmla="*/ 107 h 126"/>
                <a:gd name="T30" fmla="*/ 27 w 125"/>
                <a:gd name="T31" fmla="*/ 115 h 126"/>
                <a:gd name="T32" fmla="*/ 38 w 125"/>
                <a:gd name="T33" fmla="*/ 121 h 126"/>
                <a:gd name="T34" fmla="*/ 50 w 125"/>
                <a:gd name="T35" fmla="*/ 125 h 126"/>
                <a:gd name="T36" fmla="*/ 63 w 125"/>
                <a:gd name="T37" fmla="*/ 126 h 126"/>
                <a:gd name="T38" fmla="*/ 63 w 125"/>
                <a:gd name="T39" fmla="*/ 126 h 126"/>
                <a:gd name="T40" fmla="*/ 75 w 125"/>
                <a:gd name="T41" fmla="*/ 125 h 126"/>
                <a:gd name="T42" fmla="*/ 87 w 125"/>
                <a:gd name="T43" fmla="*/ 121 h 126"/>
                <a:gd name="T44" fmla="*/ 97 w 125"/>
                <a:gd name="T45" fmla="*/ 115 h 126"/>
                <a:gd name="T46" fmla="*/ 107 w 125"/>
                <a:gd name="T47" fmla="*/ 107 h 126"/>
                <a:gd name="T48" fmla="*/ 115 w 125"/>
                <a:gd name="T49" fmla="*/ 98 h 126"/>
                <a:gd name="T50" fmla="*/ 120 w 125"/>
                <a:gd name="T51" fmla="*/ 88 h 126"/>
                <a:gd name="T52" fmla="*/ 124 w 125"/>
                <a:gd name="T53" fmla="*/ 75 h 126"/>
                <a:gd name="T54" fmla="*/ 125 w 125"/>
                <a:gd name="T55" fmla="*/ 63 h 126"/>
                <a:gd name="T56" fmla="*/ 125 w 125"/>
                <a:gd name="T57" fmla="*/ 63 h 126"/>
                <a:gd name="T58" fmla="*/ 124 w 125"/>
                <a:gd name="T59" fmla="*/ 51 h 126"/>
                <a:gd name="T60" fmla="*/ 120 w 125"/>
                <a:gd name="T61" fmla="*/ 38 h 126"/>
                <a:gd name="T62" fmla="*/ 115 w 125"/>
                <a:gd name="T63" fmla="*/ 28 h 126"/>
                <a:gd name="T64" fmla="*/ 107 w 125"/>
                <a:gd name="T65" fmla="*/ 19 h 126"/>
                <a:gd name="T66" fmla="*/ 97 w 125"/>
                <a:gd name="T67" fmla="*/ 12 h 126"/>
                <a:gd name="T68" fmla="*/ 87 w 125"/>
                <a:gd name="T69" fmla="*/ 5 h 126"/>
                <a:gd name="T70" fmla="*/ 75 w 125"/>
                <a:gd name="T71" fmla="*/ 1 h 126"/>
                <a:gd name="T72" fmla="*/ 63 w 125"/>
                <a:gd name="T73" fmla="*/ 0 h 126"/>
                <a:gd name="T74" fmla="*/ 63 w 125"/>
                <a:gd name="T7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126">
                  <a:moveTo>
                    <a:pt x="63" y="0"/>
                  </a:moveTo>
                  <a:lnTo>
                    <a:pt x="63" y="0"/>
                  </a:lnTo>
                  <a:lnTo>
                    <a:pt x="50" y="1"/>
                  </a:lnTo>
                  <a:lnTo>
                    <a:pt x="38" y="5"/>
                  </a:lnTo>
                  <a:lnTo>
                    <a:pt x="27" y="12"/>
                  </a:lnTo>
                  <a:lnTo>
                    <a:pt x="18" y="19"/>
                  </a:lnTo>
                  <a:lnTo>
                    <a:pt x="10" y="28"/>
                  </a:lnTo>
                  <a:lnTo>
                    <a:pt x="4" y="38"/>
                  </a:lnTo>
                  <a:lnTo>
                    <a:pt x="2" y="51"/>
                  </a:lnTo>
                  <a:lnTo>
                    <a:pt x="0" y="63"/>
                  </a:lnTo>
                  <a:lnTo>
                    <a:pt x="0" y="63"/>
                  </a:lnTo>
                  <a:lnTo>
                    <a:pt x="2" y="75"/>
                  </a:lnTo>
                  <a:lnTo>
                    <a:pt x="4" y="88"/>
                  </a:lnTo>
                  <a:lnTo>
                    <a:pt x="10" y="98"/>
                  </a:lnTo>
                  <a:lnTo>
                    <a:pt x="18" y="107"/>
                  </a:lnTo>
                  <a:lnTo>
                    <a:pt x="27" y="115"/>
                  </a:lnTo>
                  <a:lnTo>
                    <a:pt x="38" y="121"/>
                  </a:lnTo>
                  <a:lnTo>
                    <a:pt x="50" y="125"/>
                  </a:lnTo>
                  <a:lnTo>
                    <a:pt x="63" y="126"/>
                  </a:lnTo>
                  <a:lnTo>
                    <a:pt x="63" y="126"/>
                  </a:lnTo>
                  <a:lnTo>
                    <a:pt x="75" y="125"/>
                  </a:lnTo>
                  <a:lnTo>
                    <a:pt x="87" y="121"/>
                  </a:lnTo>
                  <a:lnTo>
                    <a:pt x="97" y="115"/>
                  </a:lnTo>
                  <a:lnTo>
                    <a:pt x="107" y="107"/>
                  </a:lnTo>
                  <a:lnTo>
                    <a:pt x="115" y="98"/>
                  </a:lnTo>
                  <a:lnTo>
                    <a:pt x="120" y="88"/>
                  </a:lnTo>
                  <a:lnTo>
                    <a:pt x="124" y="75"/>
                  </a:lnTo>
                  <a:lnTo>
                    <a:pt x="125" y="63"/>
                  </a:lnTo>
                  <a:lnTo>
                    <a:pt x="125" y="63"/>
                  </a:lnTo>
                  <a:lnTo>
                    <a:pt x="124" y="51"/>
                  </a:lnTo>
                  <a:lnTo>
                    <a:pt x="120" y="38"/>
                  </a:lnTo>
                  <a:lnTo>
                    <a:pt x="115" y="28"/>
                  </a:lnTo>
                  <a:lnTo>
                    <a:pt x="107" y="19"/>
                  </a:lnTo>
                  <a:lnTo>
                    <a:pt x="97" y="12"/>
                  </a:lnTo>
                  <a:lnTo>
                    <a:pt x="87" y="5"/>
                  </a:lnTo>
                  <a:lnTo>
                    <a:pt x="75" y="1"/>
                  </a:lnTo>
                  <a:lnTo>
                    <a:pt x="63" y="0"/>
                  </a:lnTo>
                  <a:lnTo>
                    <a:pt x="63"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6" name="Freeform 136"/>
            <p:cNvSpPr>
              <a:spLocks noEditPoints="1"/>
            </p:cNvSpPr>
            <p:nvPr/>
          </p:nvSpPr>
          <p:spPr bwMode="auto">
            <a:xfrm>
              <a:off x="4922838" y="7279768"/>
              <a:ext cx="127000" cy="128588"/>
            </a:xfrm>
            <a:custGeom>
              <a:avLst/>
              <a:gdLst>
                <a:gd name="T0" fmla="*/ 81 w 161"/>
                <a:gd name="T1" fmla="*/ 162 h 162"/>
                <a:gd name="T2" fmla="*/ 64 w 161"/>
                <a:gd name="T3" fmla="*/ 160 h 162"/>
                <a:gd name="T4" fmla="*/ 49 w 161"/>
                <a:gd name="T5" fmla="*/ 156 h 162"/>
                <a:gd name="T6" fmla="*/ 23 w 161"/>
                <a:gd name="T7" fmla="*/ 138 h 162"/>
                <a:gd name="T8" fmla="*/ 7 w 161"/>
                <a:gd name="T9" fmla="*/ 112 h 162"/>
                <a:gd name="T10" fmla="*/ 2 w 161"/>
                <a:gd name="T11" fmla="*/ 97 h 162"/>
                <a:gd name="T12" fmla="*/ 0 w 161"/>
                <a:gd name="T13" fmla="*/ 81 h 162"/>
                <a:gd name="T14" fmla="*/ 0 w 161"/>
                <a:gd name="T15" fmla="*/ 73 h 162"/>
                <a:gd name="T16" fmla="*/ 3 w 161"/>
                <a:gd name="T17" fmla="*/ 58 h 162"/>
                <a:gd name="T18" fmla="*/ 13 w 161"/>
                <a:gd name="T19" fmla="*/ 36 h 162"/>
                <a:gd name="T20" fmla="*/ 36 w 161"/>
                <a:gd name="T21" fmla="*/ 14 h 162"/>
                <a:gd name="T22" fmla="*/ 56 w 161"/>
                <a:gd name="T23" fmla="*/ 4 h 162"/>
                <a:gd name="T24" fmla="*/ 72 w 161"/>
                <a:gd name="T25" fmla="*/ 2 h 162"/>
                <a:gd name="T26" fmla="*/ 81 w 161"/>
                <a:gd name="T27" fmla="*/ 0 h 162"/>
                <a:gd name="T28" fmla="*/ 96 w 161"/>
                <a:gd name="T29" fmla="*/ 2 h 162"/>
                <a:gd name="T30" fmla="*/ 111 w 161"/>
                <a:gd name="T31" fmla="*/ 7 h 162"/>
                <a:gd name="T32" fmla="*/ 125 w 161"/>
                <a:gd name="T33" fmla="*/ 14 h 162"/>
                <a:gd name="T34" fmla="*/ 137 w 161"/>
                <a:gd name="T35" fmla="*/ 24 h 162"/>
                <a:gd name="T36" fmla="*/ 143 w 161"/>
                <a:gd name="T37" fmla="*/ 30 h 162"/>
                <a:gd name="T38" fmla="*/ 152 w 161"/>
                <a:gd name="T39" fmla="*/ 44 h 162"/>
                <a:gd name="T40" fmla="*/ 157 w 161"/>
                <a:gd name="T41" fmla="*/ 58 h 162"/>
                <a:gd name="T42" fmla="*/ 161 w 161"/>
                <a:gd name="T43" fmla="*/ 73 h 162"/>
                <a:gd name="T44" fmla="*/ 161 w 161"/>
                <a:gd name="T45" fmla="*/ 81 h 162"/>
                <a:gd name="T46" fmla="*/ 160 w 161"/>
                <a:gd name="T47" fmla="*/ 97 h 162"/>
                <a:gd name="T48" fmla="*/ 155 w 161"/>
                <a:gd name="T49" fmla="*/ 112 h 162"/>
                <a:gd name="T50" fmla="*/ 147 w 161"/>
                <a:gd name="T51" fmla="*/ 125 h 162"/>
                <a:gd name="T52" fmla="*/ 137 w 161"/>
                <a:gd name="T53" fmla="*/ 138 h 162"/>
                <a:gd name="T54" fmla="*/ 132 w 161"/>
                <a:gd name="T55" fmla="*/ 143 h 162"/>
                <a:gd name="T56" fmla="*/ 119 w 161"/>
                <a:gd name="T57" fmla="*/ 152 h 162"/>
                <a:gd name="T58" fmla="*/ 104 w 161"/>
                <a:gd name="T59" fmla="*/ 158 h 162"/>
                <a:gd name="T60" fmla="*/ 88 w 161"/>
                <a:gd name="T61" fmla="*/ 161 h 162"/>
                <a:gd name="T62" fmla="*/ 81 w 161"/>
                <a:gd name="T63" fmla="*/ 162 h 162"/>
                <a:gd name="T64" fmla="*/ 81 w 161"/>
                <a:gd name="T65" fmla="*/ 36 h 162"/>
                <a:gd name="T66" fmla="*/ 63 w 161"/>
                <a:gd name="T67" fmla="*/ 40 h 162"/>
                <a:gd name="T68" fmla="*/ 49 w 161"/>
                <a:gd name="T69" fmla="*/ 50 h 162"/>
                <a:gd name="T70" fmla="*/ 39 w 161"/>
                <a:gd name="T71" fmla="*/ 64 h 162"/>
                <a:gd name="T72" fmla="*/ 36 w 161"/>
                <a:gd name="T73" fmla="*/ 81 h 162"/>
                <a:gd name="T74" fmla="*/ 36 w 161"/>
                <a:gd name="T75" fmla="*/ 91 h 162"/>
                <a:gd name="T76" fmla="*/ 44 w 161"/>
                <a:gd name="T77" fmla="*/ 106 h 162"/>
                <a:gd name="T78" fmla="*/ 55 w 161"/>
                <a:gd name="T79" fmla="*/ 119 h 162"/>
                <a:gd name="T80" fmla="*/ 72 w 161"/>
                <a:gd name="T81" fmla="*/ 125 h 162"/>
                <a:gd name="T82" fmla="*/ 81 w 161"/>
                <a:gd name="T83" fmla="*/ 126 h 162"/>
                <a:gd name="T84" fmla="*/ 97 w 161"/>
                <a:gd name="T85" fmla="*/ 123 h 162"/>
                <a:gd name="T86" fmla="*/ 113 w 161"/>
                <a:gd name="T87" fmla="*/ 112 h 162"/>
                <a:gd name="T88" fmla="*/ 118 w 161"/>
                <a:gd name="T89" fmla="*/ 106 h 162"/>
                <a:gd name="T90" fmla="*/ 124 w 161"/>
                <a:gd name="T91" fmla="*/ 89 h 162"/>
                <a:gd name="T92" fmla="*/ 125 w 161"/>
                <a:gd name="T93" fmla="*/ 81 h 162"/>
                <a:gd name="T94" fmla="*/ 121 w 161"/>
                <a:gd name="T95" fmla="*/ 64 h 162"/>
                <a:gd name="T96" fmla="*/ 113 w 161"/>
                <a:gd name="T97" fmla="*/ 50 h 162"/>
                <a:gd name="T98" fmla="*/ 105 w 161"/>
                <a:gd name="T99" fmla="*/ 44 h 162"/>
                <a:gd name="T100" fmla="*/ 90 w 161"/>
                <a:gd name="T101" fmla="*/ 37 h 162"/>
                <a:gd name="T102" fmla="*/ 81 w 161"/>
                <a:gd name="T103" fmla="*/ 3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1" h="162">
                  <a:moveTo>
                    <a:pt x="81" y="162"/>
                  </a:moveTo>
                  <a:lnTo>
                    <a:pt x="81" y="162"/>
                  </a:lnTo>
                  <a:lnTo>
                    <a:pt x="72" y="161"/>
                  </a:lnTo>
                  <a:lnTo>
                    <a:pt x="64" y="160"/>
                  </a:lnTo>
                  <a:lnTo>
                    <a:pt x="56" y="158"/>
                  </a:lnTo>
                  <a:lnTo>
                    <a:pt x="49" y="156"/>
                  </a:lnTo>
                  <a:lnTo>
                    <a:pt x="36" y="148"/>
                  </a:lnTo>
                  <a:lnTo>
                    <a:pt x="23" y="138"/>
                  </a:lnTo>
                  <a:lnTo>
                    <a:pt x="13" y="126"/>
                  </a:lnTo>
                  <a:lnTo>
                    <a:pt x="7" y="112"/>
                  </a:lnTo>
                  <a:lnTo>
                    <a:pt x="3" y="105"/>
                  </a:lnTo>
                  <a:lnTo>
                    <a:pt x="2" y="97"/>
                  </a:lnTo>
                  <a:lnTo>
                    <a:pt x="0" y="89"/>
                  </a:lnTo>
                  <a:lnTo>
                    <a:pt x="0" y="81"/>
                  </a:lnTo>
                  <a:lnTo>
                    <a:pt x="0" y="81"/>
                  </a:lnTo>
                  <a:lnTo>
                    <a:pt x="0" y="73"/>
                  </a:lnTo>
                  <a:lnTo>
                    <a:pt x="2" y="65"/>
                  </a:lnTo>
                  <a:lnTo>
                    <a:pt x="3" y="58"/>
                  </a:lnTo>
                  <a:lnTo>
                    <a:pt x="7" y="50"/>
                  </a:lnTo>
                  <a:lnTo>
                    <a:pt x="13" y="36"/>
                  </a:lnTo>
                  <a:lnTo>
                    <a:pt x="23" y="24"/>
                  </a:lnTo>
                  <a:lnTo>
                    <a:pt x="36" y="14"/>
                  </a:lnTo>
                  <a:lnTo>
                    <a:pt x="49" y="7"/>
                  </a:lnTo>
                  <a:lnTo>
                    <a:pt x="56" y="4"/>
                  </a:lnTo>
                  <a:lnTo>
                    <a:pt x="64" y="3"/>
                  </a:lnTo>
                  <a:lnTo>
                    <a:pt x="72" y="2"/>
                  </a:lnTo>
                  <a:lnTo>
                    <a:pt x="81" y="0"/>
                  </a:lnTo>
                  <a:lnTo>
                    <a:pt x="81" y="0"/>
                  </a:lnTo>
                  <a:lnTo>
                    <a:pt x="88" y="2"/>
                  </a:lnTo>
                  <a:lnTo>
                    <a:pt x="96" y="2"/>
                  </a:lnTo>
                  <a:lnTo>
                    <a:pt x="104" y="4"/>
                  </a:lnTo>
                  <a:lnTo>
                    <a:pt x="111" y="7"/>
                  </a:lnTo>
                  <a:lnTo>
                    <a:pt x="119" y="10"/>
                  </a:lnTo>
                  <a:lnTo>
                    <a:pt x="125" y="14"/>
                  </a:lnTo>
                  <a:lnTo>
                    <a:pt x="132" y="19"/>
                  </a:lnTo>
                  <a:lnTo>
                    <a:pt x="137" y="24"/>
                  </a:lnTo>
                  <a:lnTo>
                    <a:pt x="137" y="24"/>
                  </a:lnTo>
                  <a:lnTo>
                    <a:pt x="143" y="30"/>
                  </a:lnTo>
                  <a:lnTo>
                    <a:pt x="147" y="36"/>
                  </a:lnTo>
                  <a:lnTo>
                    <a:pt x="152" y="44"/>
                  </a:lnTo>
                  <a:lnTo>
                    <a:pt x="155" y="50"/>
                  </a:lnTo>
                  <a:lnTo>
                    <a:pt x="157" y="58"/>
                  </a:lnTo>
                  <a:lnTo>
                    <a:pt x="160" y="65"/>
                  </a:lnTo>
                  <a:lnTo>
                    <a:pt x="161" y="73"/>
                  </a:lnTo>
                  <a:lnTo>
                    <a:pt x="161" y="81"/>
                  </a:lnTo>
                  <a:lnTo>
                    <a:pt x="161" y="81"/>
                  </a:lnTo>
                  <a:lnTo>
                    <a:pt x="161" y="89"/>
                  </a:lnTo>
                  <a:lnTo>
                    <a:pt x="160" y="97"/>
                  </a:lnTo>
                  <a:lnTo>
                    <a:pt x="157" y="105"/>
                  </a:lnTo>
                  <a:lnTo>
                    <a:pt x="155" y="112"/>
                  </a:lnTo>
                  <a:lnTo>
                    <a:pt x="152" y="119"/>
                  </a:lnTo>
                  <a:lnTo>
                    <a:pt x="147" y="125"/>
                  </a:lnTo>
                  <a:lnTo>
                    <a:pt x="143" y="132"/>
                  </a:lnTo>
                  <a:lnTo>
                    <a:pt x="137" y="138"/>
                  </a:lnTo>
                  <a:lnTo>
                    <a:pt x="137" y="138"/>
                  </a:lnTo>
                  <a:lnTo>
                    <a:pt x="132" y="143"/>
                  </a:lnTo>
                  <a:lnTo>
                    <a:pt x="125" y="148"/>
                  </a:lnTo>
                  <a:lnTo>
                    <a:pt x="119" y="152"/>
                  </a:lnTo>
                  <a:lnTo>
                    <a:pt x="111" y="156"/>
                  </a:lnTo>
                  <a:lnTo>
                    <a:pt x="104" y="158"/>
                  </a:lnTo>
                  <a:lnTo>
                    <a:pt x="96" y="160"/>
                  </a:lnTo>
                  <a:lnTo>
                    <a:pt x="88" y="161"/>
                  </a:lnTo>
                  <a:lnTo>
                    <a:pt x="81" y="162"/>
                  </a:lnTo>
                  <a:lnTo>
                    <a:pt x="81" y="162"/>
                  </a:lnTo>
                  <a:close/>
                  <a:moveTo>
                    <a:pt x="81" y="36"/>
                  </a:moveTo>
                  <a:lnTo>
                    <a:pt x="81" y="36"/>
                  </a:lnTo>
                  <a:lnTo>
                    <a:pt x="72" y="37"/>
                  </a:lnTo>
                  <a:lnTo>
                    <a:pt x="63" y="40"/>
                  </a:lnTo>
                  <a:lnTo>
                    <a:pt x="55" y="44"/>
                  </a:lnTo>
                  <a:lnTo>
                    <a:pt x="49" y="50"/>
                  </a:lnTo>
                  <a:lnTo>
                    <a:pt x="44" y="56"/>
                  </a:lnTo>
                  <a:lnTo>
                    <a:pt x="39" y="64"/>
                  </a:lnTo>
                  <a:lnTo>
                    <a:pt x="36" y="72"/>
                  </a:lnTo>
                  <a:lnTo>
                    <a:pt x="36" y="81"/>
                  </a:lnTo>
                  <a:lnTo>
                    <a:pt x="36" y="81"/>
                  </a:lnTo>
                  <a:lnTo>
                    <a:pt x="36" y="91"/>
                  </a:lnTo>
                  <a:lnTo>
                    <a:pt x="39" y="98"/>
                  </a:lnTo>
                  <a:lnTo>
                    <a:pt x="44" y="106"/>
                  </a:lnTo>
                  <a:lnTo>
                    <a:pt x="49" y="112"/>
                  </a:lnTo>
                  <a:lnTo>
                    <a:pt x="55" y="119"/>
                  </a:lnTo>
                  <a:lnTo>
                    <a:pt x="63" y="123"/>
                  </a:lnTo>
                  <a:lnTo>
                    <a:pt x="72" y="125"/>
                  </a:lnTo>
                  <a:lnTo>
                    <a:pt x="81" y="126"/>
                  </a:lnTo>
                  <a:lnTo>
                    <a:pt x="81" y="126"/>
                  </a:lnTo>
                  <a:lnTo>
                    <a:pt x="90" y="125"/>
                  </a:lnTo>
                  <a:lnTo>
                    <a:pt x="97" y="123"/>
                  </a:lnTo>
                  <a:lnTo>
                    <a:pt x="105" y="119"/>
                  </a:lnTo>
                  <a:lnTo>
                    <a:pt x="113" y="112"/>
                  </a:lnTo>
                  <a:lnTo>
                    <a:pt x="113" y="112"/>
                  </a:lnTo>
                  <a:lnTo>
                    <a:pt x="118" y="106"/>
                  </a:lnTo>
                  <a:lnTo>
                    <a:pt x="121" y="98"/>
                  </a:lnTo>
                  <a:lnTo>
                    <a:pt x="124" y="89"/>
                  </a:lnTo>
                  <a:lnTo>
                    <a:pt x="125" y="81"/>
                  </a:lnTo>
                  <a:lnTo>
                    <a:pt x="125" y="81"/>
                  </a:lnTo>
                  <a:lnTo>
                    <a:pt x="124" y="73"/>
                  </a:lnTo>
                  <a:lnTo>
                    <a:pt x="121" y="64"/>
                  </a:lnTo>
                  <a:lnTo>
                    <a:pt x="118" y="56"/>
                  </a:lnTo>
                  <a:lnTo>
                    <a:pt x="113" y="50"/>
                  </a:lnTo>
                  <a:lnTo>
                    <a:pt x="113" y="50"/>
                  </a:lnTo>
                  <a:lnTo>
                    <a:pt x="105" y="44"/>
                  </a:lnTo>
                  <a:lnTo>
                    <a:pt x="97" y="40"/>
                  </a:lnTo>
                  <a:lnTo>
                    <a:pt x="90" y="37"/>
                  </a:lnTo>
                  <a:lnTo>
                    <a:pt x="81" y="36"/>
                  </a:lnTo>
                  <a:lnTo>
                    <a:pt x="81"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7" name="Freeform 137"/>
            <p:cNvSpPr/>
            <p:nvPr/>
          </p:nvSpPr>
          <p:spPr bwMode="auto">
            <a:xfrm>
              <a:off x="4521201" y="7409943"/>
              <a:ext cx="150813" cy="152400"/>
            </a:xfrm>
            <a:custGeom>
              <a:avLst/>
              <a:gdLst>
                <a:gd name="T0" fmla="*/ 27 w 191"/>
                <a:gd name="T1" fmla="*/ 126 h 191"/>
                <a:gd name="T2" fmla="*/ 27 w 191"/>
                <a:gd name="T3" fmla="*/ 126 h 191"/>
                <a:gd name="T4" fmla="*/ 20 w 191"/>
                <a:gd name="T5" fmla="*/ 118 h 191"/>
                <a:gd name="T6" fmla="*/ 14 w 191"/>
                <a:gd name="T7" fmla="*/ 111 h 191"/>
                <a:gd name="T8" fmla="*/ 9 w 191"/>
                <a:gd name="T9" fmla="*/ 103 h 191"/>
                <a:gd name="T10" fmla="*/ 5 w 191"/>
                <a:gd name="T11" fmla="*/ 97 h 191"/>
                <a:gd name="T12" fmla="*/ 3 w 191"/>
                <a:gd name="T13" fmla="*/ 89 h 191"/>
                <a:gd name="T14" fmla="*/ 1 w 191"/>
                <a:gd name="T15" fmla="*/ 83 h 191"/>
                <a:gd name="T16" fmla="*/ 0 w 191"/>
                <a:gd name="T17" fmla="*/ 76 h 191"/>
                <a:gd name="T18" fmla="*/ 0 w 191"/>
                <a:gd name="T19" fmla="*/ 70 h 191"/>
                <a:gd name="T20" fmla="*/ 1 w 191"/>
                <a:gd name="T21" fmla="*/ 63 h 191"/>
                <a:gd name="T22" fmla="*/ 3 w 191"/>
                <a:gd name="T23" fmla="*/ 57 h 191"/>
                <a:gd name="T24" fmla="*/ 8 w 191"/>
                <a:gd name="T25" fmla="*/ 46 h 191"/>
                <a:gd name="T26" fmla="*/ 15 w 191"/>
                <a:gd name="T27" fmla="*/ 34 h 191"/>
                <a:gd name="T28" fmla="*/ 24 w 191"/>
                <a:gd name="T29" fmla="*/ 24 h 191"/>
                <a:gd name="T30" fmla="*/ 24 w 191"/>
                <a:gd name="T31" fmla="*/ 24 h 191"/>
                <a:gd name="T32" fmla="*/ 36 w 191"/>
                <a:gd name="T33" fmla="*/ 15 h 191"/>
                <a:gd name="T34" fmla="*/ 46 w 191"/>
                <a:gd name="T35" fmla="*/ 7 h 191"/>
                <a:gd name="T36" fmla="*/ 57 w 191"/>
                <a:gd name="T37" fmla="*/ 2 h 191"/>
                <a:gd name="T38" fmla="*/ 64 w 191"/>
                <a:gd name="T39" fmla="*/ 0 h 191"/>
                <a:gd name="T40" fmla="*/ 70 w 191"/>
                <a:gd name="T41" fmla="*/ 0 h 191"/>
                <a:gd name="T42" fmla="*/ 77 w 191"/>
                <a:gd name="T43" fmla="*/ 0 h 191"/>
                <a:gd name="T44" fmla="*/ 83 w 191"/>
                <a:gd name="T45" fmla="*/ 0 h 191"/>
                <a:gd name="T46" fmla="*/ 89 w 191"/>
                <a:gd name="T47" fmla="*/ 2 h 191"/>
                <a:gd name="T48" fmla="*/ 97 w 191"/>
                <a:gd name="T49" fmla="*/ 5 h 191"/>
                <a:gd name="T50" fmla="*/ 103 w 191"/>
                <a:gd name="T51" fmla="*/ 9 h 191"/>
                <a:gd name="T52" fmla="*/ 111 w 191"/>
                <a:gd name="T53" fmla="*/ 14 h 191"/>
                <a:gd name="T54" fmla="*/ 119 w 191"/>
                <a:gd name="T55" fmla="*/ 19 h 191"/>
                <a:gd name="T56" fmla="*/ 126 w 191"/>
                <a:gd name="T57" fmla="*/ 26 h 191"/>
                <a:gd name="T58" fmla="*/ 126 w 191"/>
                <a:gd name="T59" fmla="*/ 26 h 191"/>
                <a:gd name="T60" fmla="*/ 134 w 191"/>
                <a:gd name="T61" fmla="*/ 35 h 191"/>
                <a:gd name="T62" fmla="*/ 142 w 191"/>
                <a:gd name="T63" fmla="*/ 46 h 191"/>
                <a:gd name="T64" fmla="*/ 148 w 191"/>
                <a:gd name="T65" fmla="*/ 57 h 191"/>
                <a:gd name="T66" fmla="*/ 154 w 191"/>
                <a:gd name="T67" fmla="*/ 70 h 191"/>
                <a:gd name="T68" fmla="*/ 166 w 191"/>
                <a:gd name="T69" fmla="*/ 97 h 191"/>
                <a:gd name="T70" fmla="*/ 175 w 191"/>
                <a:gd name="T71" fmla="*/ 125 h 191"/>
                <a:gd name="T72" fmla="*/ 182 w 191"/>
                <a:gd name="T73" fmla="*/ 150 h 191"/>
                <a:gd name="T74" fmla="*/ 187 w 191"/>
                <a:gd name="T75" fmla="*/ 171 h 191"/>
                <a:gd name="T76" fmla="*/ 191 w 191"/>
                <a:gd name="T77" fmla="*/ 191 h 191"/>
                <a:gd name="T78" fmla="*/ 191 w 191"/>
                <a:gd name="T79" fmla="*/ 191 h 191"/>
                <a:gd name="T80" fmla="*/ 172 w 191"/>
                <a:gd name="T81" fmla="*/ 186 h 191"/>
                <a:gd name="T82" fmla="*/ 151 w 191"/>
                <a:gd name="T83" fmla="*/ 181 h 191"/>
                <a:gd name="T84" fmla="*/ 125 w 191"/>
                <a:gd name="T85" fmla="*/ 174 h 191"/>
                <a:gd name="T86" fmla="*/ 97 w 191"/>
                <a:gd name="T87" fmla="*/ 164 h 191"/>
                <a:gd name="T88" fmla="*/ 70 w 191"/>
                <a:gd name="T89" fmla="*/ 154 h 191"/>
                <a:gd name="T90" fmla="*/ 57 w 191"/>
                <a:gd name="T91" fmla="*/ 148 h 191"/>
                <a:gd name="T92" fmla="*/ 46 w 191"/>
                <a:gd name="T93" fmla="*/ 140 h 191"/>
                <a:gd name="T94" fmla="*/ 36 w 191"/>
                <a:gd name="T95" fmla="*/ 134 h 191"/>
                <a:gd name="T96" fmla="*/ 27 w 191"/>
                <a:gd name="T97" fmla="*/ 126 h 191"/>
                <a:gd name="T98" fmla="*/ 27 w 191"/>
                <a:gd name="T99" fmla="*/ 12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1" h="191">
                  <a:moveTo>
                    <a:pt x="27" y="126"/>
                  </a:moveTo>
                  <a:lnTo>
                    <a:pt x="27" y="126"/>
                  </a:lnTo>
                  <a:lnTo>
                    <a:pt x="20" y="118"/>
                  </a:lnTo>
                  <a:lnTo>
                    <a:pt x="14" y="111"/>
                  </a:lnTo>
                  <a:lnTo>
                    <a:pt x="9" y="103"/>
                  </a:lnTo>
                  <a:lnTo>
                    <a:pt x="5" y="97"/>
                  </a:lnTo>
                  <a:lnTo>
                    <a:pt x="3" y="89"/>
                  </a:lnTo>
                  <a:lnTo>
                    <a:pt x="1" y="83"/>
                  </a:lnTo>
                  <a:lnTo>
                    <a:pt x="0" y="76"/>
                  </a:lnTo>
                  <a:lnTo>
                    <a:pt x="0" y="70"/>
                  </a:lnTo>
                  <a:lnTo>
                    <a:pt x="1" y="63"/>
                  </a:lnTo>
                  <a:lnTo>
                    <a:pt x="3" y="57"/>
                  </a:lnTo>
                  <a:lnTo>
                    <a:pt x="8" y="46"/>
                  </a:lnTo>
                  <a:lnTo>
                    <a:pt x="15" y="34"/>
                  </a:lnTo>
                  <a:lnTo>
                    <a:pt x="24" y="24"/>
                  </a:lnTo>
                  <a:lnTo>
                    <a:pt x="24" y="24"/>
                  </a:lnTo>
                  <a:lnTo>
                    <a:pt x="36" y="15"/>
                  </a:lnTo>
                  <a:lnTo>
                    <a:pt x="46" y="7"/>
                  </a:lnTo>
                  <a:lnTo>
                    <a:pt x="57" y="2"/>
                  </a:lnTo>
                  <a:lnTo>
                    <a:pt x="64" y="0"/>
                  </a:lnTo>
                  <a:lnTo>
                    <a:pt x="70" y="0"/>
                  </a:lnTo>
                  <a:lnTo>
                    <a:pt x="77" y="0"/>
                  </a:lnTo>
                  <a:lnTo>
                    <a:pt x="83" y="0"/>
                  </a:lnTo>
                  <a:lnTo>
                    <a:pt x="89" y="2"/>
                  </a:lnTo>
                  <a:lnTo>
                    <a:pt x="97" y="5"/>
                  </a:lnTo>
                  <a:lnTo>
                    <a:pt x="103" y="9"/>
                  </a:lnTo>
                  <a:lnTo>
                    <a:pt x="111" y="14"/>
                  </a:lnTo>
                  <a:lnTo>
                    <a:pt x="119" y="19"/>
                  </a:lnTo>
                  <a:lnTo>
                    <a:pt x="126" y="26"/>
                  </a:lnTo>
                  <a:lnTo>
                    <a:pt x="126" y="26"/>
                  </a:lnTo>
                  <a:lnTo>
                    <a:pt x="134" y="35"/>
                  </a:lnTo>
                  <a:lnTo>
                    <a:pt x="142" y="46"/>
                  </a:lnTo>
                  <a:lnTo>
                    <a:pt x="148" y="57"/>
                  </a:lnTo>
                  <a:lnTo>
                    <a:pt x="154" y="70"/>
                  </a:lnTo>
                  <a:lnTo>
                    <a:pt x="166" y="97"/>
                  </a:lnTo>
                  <a:lnTo>
                    <a:pt x="175" y="125"/>
                  </a:lnTo>
                  <a:lnTo>
                    <a:pt x="182" y="150"/>
                  </a:lnTo>
                  <a:lnTo>
                    <a:pt x="187" y="171"/>
                  </a:lnTo>
                  <a:lnTo>
                    <a:pt x="191" y="191"/>
                  </a:lnTo>
                  <a:lnTo>
                    <a:pt x="191" y="191"/>
                  </a:lnTo>
                  <a:lnTo>
                    <a:pt x="172" y="186"/>
                  </a:lnTo>
                  <a:lnTo>
                    <a:pt x="151" y="181"/>
                  </a:lnTo>
                  <a:lnTo>
                    <a:pt x="125" y="174"/>
                  </a:lnTo>
                  <a:lnTo>
                    <a:pt x="97" y="164"/>
                  </a:lnTo>
                  <a:lnTo>
                    <a:pt x="70" y="154"/>
                  </a:lnTo>
                  <a:lnTo>
                    <a:pt x="57" y="148"/>
                  </a:lnTo>
                  <a:lnTo>
                    <a:pt x="46" y="140"/>
                  </a:lnTo>
                  <a:lnTo>
                    <a:pt x="36" y="134"/>
                  </a:lnTo>
                  <a:lnTo>
                    <a:pt x="27" y="126"/>
                  </a:lnTo>
                  <a:lnTo>
                    <a:pt x="27" y="126"/>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8" name="Freeform 138"/>
            <p:cNvSpPr>
              <a:spLocks noEditPoints="1"/>
            </p:cNvSpPr>
            <p:nvPr/>
          </p:nvSpPr>
          <p:spPr bwMode="auto">
            <a:xfrm>
              <a:off x="4506913" y="7395656"/>
              <a:ext cx="179388" cy="180975"/>
            </a:xfrm>
            <a:custGeom>
              <a:avLst/>
              <a:gdLst>
                <a:gd name="T0" fmla="*/ 209 w 227"/>
                <a:gd name="T1" fmla="*/ 227 h 227"/>
                <a:gd name="T2" fmla="*/ 205 w 227"/>
                <a:gd name="T3" fmla="*/ 227 h 227"/>
                <a:gd name="T4" fmla="*/ 157 w 227"/>
                <a:gd name="T5" fmla="*/ 214 h 227"/>
                <a:gd name="T6" fmla="*/ 103 w 227"/>
                <a:gd name="T7" fmla="*/ 197 h 227"/>
                <a:gd name="T8" fmla="*/ 64 w 227"/>
                <a:gd name="T9" fmla="*/ 178 h 227"/>
                <a:gd name="T10" fmla="*/ 41 w 227"/>
                <a:gd name="T11" fmla="*/ 164 h 227"/>
                <a:gd name="T12" fmla="*/ 32 w 227"/>
                <a:gd name="T13" fmla="*/ 157 h 227"/>
                <a:gd name="T14" fmla="*/ 18 w 227"/>
                <a:gd name="T15" fmla="*/ 139 h 227"/>
                <a:gd name="T16" fmla="*/ 7 w 227"/>
                <a:gd name="T17" fmla="*/ 121 h 227"/>
                <a:gd name="T18" fmla="*/ 2 w 227"/>
                <a:gd name="T19" fmla="*/ 104 h 227"/>
                <a:gd name="T20" fmla="*/ 0 w 227"/>
                <a:gd name="T21" fmla="*/ 87 h 227"/>
                <a:gd name="T22" fmla="*/ 2 w 227"/>
                <a:gd name="T23" fmla="*/ 79 h 227"/>
                <a:gd name="T24" fmla="*/ 9 w 227"/>
                <a:gd name="T25" fmla="*/ 57 h 227"/>
                <a:gd name="T26" fmla="*/ 31 w 227"/>
                <a:gd name="T27" fmla="*/ 29 h 227"/>
                <a:gd name="T28" fmla="*/ 45 w 227"/>
                <a:gd name="T29" fmla="*/ 16 h 227"/>
                <a:gd name="T30" fmla="*/ 60 w 227"/>
                <a:gd name="T31" fmla="*/ 6 h 227"/>
                <a:gd name="T32" fmla="*/ 75 w 227"/>
                <a:gd name="T33" fmla="*/ 1 h 227"/>
                <a:gd name="T34" fmla="*/ 92 w 227"/>
                <a:gd name="T35" fmla="*/ 0 h 227"/>
                <a:gd name="T36" fmla="*/ 100 w 227"/>
                <a:gd name="T37" fmla="*/ 0 h 227"/>
                <a:gd name="T38" fmla="*/ 116 w 227"/>
                <a:gd name="T39" fmla="*/ 4 h 227"/>
                <a:gd name="T40" fmla="*/ 133 w 227"/>
                <a:gd name="T41" fmla="*/ 13 h 227"/>
                <a:gd name="T42" fmla="*/ 149 w 227"/>
                <a:gd name="T43" fmla="*/ 24 h 227"/>
                <a:gd name="T44" fmla="*/ 157 w 227"/>
                <a:gd name="T45" fmla="*/ 32 h 227"/>
                <a:gd name="T46" fmla="*/ 172 w 227"/>
                <a:gd name="T47" fmla="*/ 51 h 227"/>
                <a:gd name="T48" fmla="*/ 185 w 227"/>
                <a:gd name="T49" fmla="*/ 74 h 227"/>
                <a:gd name="T50" fmla="*/ 207 w 227"/>
                <a:gd name="T51" fmla="*/ 126 h 227"/>
                <a:gd name="T52" fmla="*/ 219 w 227"/>
                <a:gd name="T53" fmla="*/ 174 h 227"/>
                <a:gd name="T54" fmla="*/ 227 w 227"/>
                <a:gd name="T55" fmla="*/ 204 h 227"/>
                <a:gd name="T56" fmla="*/ 227 w 227"/>
                <a:gd name="T57" fmla="*/ 209 h 227"/>
                <a:gd name="T58" fmla="*/ 222 w 227"/>
                <a:gd name="T59" fmla="*/ 222 h 227"/>
                <a:gd name="T60" fmla="*/ 209 w 227"/>
                <a:gd name="T61" fmla="*/ 227 h 227"/>
                <a:gd name="T62" fmla="*/ 209 w 227"/>
                <a:gd name="T63" fmla="*/ 227 h 227"/>
                <a:gd name="T64" fmla="*/ 92 w 227"/>
                <a:gd name="T65" fmla="*/ 36 h 227"/>
                <a:gd name="T66" fmla="*/ 83 w 227"/>
                <a:gd name="T67" fmla="*/ 37 h 227"/>
                <a:gd name="T68" fmla="*/ 65 w 227"/>
                <a:gd name="T69" fmla="*/ 46 h 227"/>
                <a:gd name="T70" fmla="*/ 55 w 227"/>
                <a:gd name="T71" fmla="*/ 55 h 227"/>
                <a:gd name="T72" fmla="*/ 41 w 227"/>
                <a:gd name="T73" fmla="*/ 72 h 227"/>
                <a:gd name="T74" fmla="*/ 36 w 227"/>
                <a:gd name="T75" fmla="*/ 89 h 227"/>
                <a:gd name="T76" fmla="*/ 37 w 227"/>
                <a:gd name="T77" fmla="*/ 98 h 227"/>
                <a:gd name="T78" fmla="*/ 47 w 227"/>
                <a:gd name="T79" fmla="*/ 120 h 227"/>
                <a:gd name="T80" fmla="*/ 58 w 227"/>
                <a:gd name="T81" fmla="*/ 131 h 227"/>
                <a:gd name="T82" fmla="*/ 82 w 227"/>
                <a:gd name="T83" fmla="*/ 149 h 227"/>
                <a:gd name="T84" fmla="*/ 116 w 227"/>
                <a:gd name="T85" fmla="*/ 163 h 227"/>
                <a:gd name="T86" fmla="*/ 152 w 227"/>
                <a:gd name="T87" fmla="*/ 176 h 227"/>
                <a:gd name="T88" fmla="*/ 186 w 227"/>
                <a:gd name="T89" fmla="*/ 185 h 227"/>
                <a:gd name="T90" fmla="*/ 171 w 227"/>
                <a:gd name="T91" fmla="*/ 132 h 227"/>
                <a:gd name="T92" fmla="*/ 157 w 227"/>
                <a:gd name="T93" fmla="*/ 98 h 227"/>
                <a:gd name="T94" fmla="*/ 140 w 227"/>
                <a:gd name="T95" fmla="*/ 67 h 227"/>
                <a:gd name="T96" fmla="*/ 132 w 227"/>
                <a:gd name="T97" fmla="*/ 57 h 227"/>
                <a:gd name="T98" fmla="*/ 111 w 227"/>
                <a:gd name="T99" fmla="*/ 41 h 227"/>
                <a:gd name="T100" fmla="*/ 92 w 227"/>
                <a:gd name="T101" fmla="*/ 3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7" h="227">
                  <a:moveTo>
                    <a:pt x="209" y="227"/>
                  </a:moveTo>
                  <a:lnTo>
                    <a:pt x="209" y="227"/>
                  </a:lnTo>
                  <a:lnTo>
                    <a:pt x="205" y="227"/>
                  </a:lnTo>
                  <a:lnTo>
                    <a:pt x="205" y="227"/>
                  </a:lnTo>
                  <a:lnTo>
                    <a:pt x="180" y="220"/>
                  </a:lnTo>
                  <a:lnTo>
                    <a:pt x="157" y="214"/>
                  </a:lnTo>
                  <a:lnTo>
                    <a:pt x="132" y="206"/>
                  </a:lnTo>
                  <a:lnTo>
                    <a:pt x="103" y="197"/>
                  </a:lnTo>
                  <a:lnTo>
                    <a:pt x="77" y="186"/>
                  </a:lnTo>
                  <a:lnTo>
                    <a:pt x="64" y="178"/>
                  </a:lnTo>
                  <a:lnTo>
                    <a:pt x="53" y="172"/>
                  </a:lnTo>
                  <a:lnTo>
                    <a:pt x="41" y="164"/>
                  </a:lnTo>
                  <a:lnTo>
                    <a:pt x="32" y="157"/>
                  </a:lnTo>
                  <a:lnTo>
                    <a:pt x="32" y="157"/>
                  </a:lnTo>
                  <a:lnTo>
                    <a:pt x="24" y="148"/>
                  </a:lnTo>
                  <a:lnTo>
                    <a:pt x="18" y="139"/>
                  </a:lnTo>
                  <a:lnTo>
                    <a:pt x="12" y="130"/>
                  </a:lnTo>
                  <a:lnTo>
                    <a:pt x="7" y="121"/>
                  </a:lnTo>
                  <a:lnTo>
                    <a:pt x="4" y="112"/>
                  </a:lnTo>
                  <a:lnTo>
                    <a:pt x="2" y="104"/>
                  </a:lnTo>
                  <a:lnTo>
                    <a:pt x="0" y="95"/>
                  </a:lnTo>
                  <a:lnTo>
                    <a:pt x="0" y="87"/>
                  </a:lnTo>
                  <a:lnTo>
                    <a:pt x="0" y="87"/>
                  </a:lnTo>
                  <a:lnTo>
                    <a:pt x="2" y="79"/>
                  </a:lnTo>
                  <a:lnTo>
                    <a:pt x="3" y="71"/>
                  </a:lnTo>
                  <a:lnTo>
                    <a:pt x="9" y="57"/>
                  </a:lnTo>
                  <a:lnTo>
                    <a:pt x="18" y="43"/>
                  </a:lnTo>
                  <a:lnTo>
                    <a:pt x="31" y="29"/>
                  </a:lnTo>
                  <a:lnTo>
                    <a:pt x="31" y="29"/>
                  </a:lnTo>
                  <a:lnTo>
                    <a:pt x="45" y="16"/>
                  </a:lnTo>
                  <a:lnTo>
                    <a:pt x="53" y="11"/>
                  </a:lnTo>
                  <a:lnTo>
                    <a:pt x="60" y="6"/>
                  </a:lnTo>
                  <a:lnTo>
                    <a:pt x="68" y="4"/>
                  </a:lnTo>
                  <a:lnTo>
                    <a:pt x="75" y="1"/>
                  </a:lnTo>
                  <a:lnTo>
                    <a:pt x="84" y="0"/>
                  </a:lnTo>
                  <a:lnTo>
                    <a:pt x="92" y="0"/>
                  </a:lnTo>
                  <a:lnTo>
                    <a:pt x="92" y="0"/>
                  </a:lnTo>
                  <a:lnTo>
                    <a:pt x="100" y="0"/>
                  </a:lnTo>
                  <a:lnTo>
                    <a:pt x="109" y="1"/>
                  </a:lnTo>
                  <a:lnTo>
                    <a:pt x="116" y="4"/>
                  </a:lnTo>
                  <a:lnTo>
                    <a:pt x="124" y="7"/>
                  </a:lnTo>
                  <a:lnTo>
                    <a:pt x="133" y="13"/>
                  </a:lnTo>
                  <a:lnTo>
                    <a:pt x="140" y="18"/>
                  </a:lnTo>
                  <a:lnTo>
                    <a:pt x="149" y="24"/>
                  </a:lnTo>
                  <a:lnTo>
                    <a:pt x="157" y="32"/>
                  </a:lnTo>
                  <a:lnTo>
                    <a:pt x="157" y="32"/>
                  </a:lnTo>
                  <a:lnTo>
                    <a:pt x="165" y="41"/>
                  </a:lnTo>
                  <a:lnTo>
                    <a:pt x="172" y="51"/>
                  </a:lnTo>
                  <a:lnTo>
                    <a:pt x="179" y="62"/>
                  </a:lnTo>
                  <a:lnTo>
                    <a:pt x="185" y="74"/>
                  </a:lnTo>
                  <a:lnTo>
                    <a:pt x="197" y="99"/>
                  </a:lnTo>
                  <a:lnTo>
                    <a:pt x="207" y="126"/>
                  </a:lnTo>
                  <a:lnTo>
                    <a:pt x="214" y="152"/>
                  </a:lnTo>
                  <a:lnTo>
                    <a:pt x="219" y="174"/>
                  </a:lnTo>
                  <a:lnTo>
                    <a:pt x="227" y="204"/>
                  </a:lnTo>
                  <a:lnTo>
                    <a:pt x="227" y="204"/>
                  </a:lnTo>
                  <a:lnTo>
                    <a:pt x="227" y="209"/>
                  </a:lnTo>
                  <a:lnTo>
                    <a:pt x="227" y="209"/>
                  </a:lnTo>
                  <a:lnTo>
                    <a:pt x="226" y="215"/>
                  </a:lnTo>
                  <a:lnTo>
                    <a:pt x="222" y="222"/>
                  </a:lnTo>
                  <a:lnTo>
                    <a:pt x="217" y="225"/>
                  </a:lnTo>
                  <a:lnTo>
                    <a:pt x="209" y="227"/>
                  </a:lnTo>
                  <a:lnTo>
                    <a:pt x="209" y="227"/>
                  </a:lnTo>
                  <a:lnTo>
                    <a:pt x="209" y="227"/>
                  </a:lnTo>
                  <a:lnTo>
                    <a:pt x="209" y="227"/>
                  </a:lnTo>
                  <a:close/>
                  <a:moveTo>
                    <a:pt x="92" y="36"/>
                  </a:moveTo>
                  <a:lnTo>
                    <a:pt x="92" y="36"/>
                  </a:lnTo>
                  <a:lnTo>
                    <a:pt x="83" y="37"/>
                  </a:lnTo>
                  <a:lnTo>
                    <a:pt x="74" y="39"/>
                  </a:lnTo>
                  <a:lnTo>
                    <a:pt x="65" y="46"/>
                  </a:lnTo>
                  <a:lnTo>
                    <a:pt x="55" y="55"/>
                  </a:lnTo>
                  <a:lnTo>
                    <a:pt x="55" y="55"/>
                  </a:lnTo>
                  <a:lnTo>
                    <a:pt x="47" y="64"/>
                  </a:lnTo>
                  <a:lnTo>
                    <a:pt x="41" y="72"/>
                  </a:lnTo>
                  <a:lnTo>
                    <a:pt x="37" y="80"/>
                  </a:lnTo>
                  <a:lnTo>
                    <a:pt x="36" y="89"/>
                  </a:lnTo>
                  <a:lnTo>
                    <a:pt x="36" y="89"/>
                  </a:lnTo>
                  <a:lnTo>
                    <a:pt x="37" y="98"/>
                  </a:lnTo>
                  <a:lnTo>
                    <a:pt x="41" y="108"/>
                  </a:lnTo>
                  <a:lnTo>
                    <a:pt x="47" y="120"/>
                  </a:lnTo>
                  <a:lnTo>
                    <a:pt x="58" y="131"/>
                  </a:lnTo>
                  <a:lnTo>
                    <a:pt x="58" y="131"/>
                  </a:lnTo>
                  <a:lnTo>
                    <a:pt x="69" y="140"/>
                  </a:lnTo>
                  <a:lnTo>
                    <a:pt x="82" y="149"/>
                  </a:lnTo>
                  <a:lnTo>
                    <a:pt x="98" y="157"/>
                  </a:lnTo>
                  <a:lnTo>
                    <a:pt x="116" y="163"/>
                  </a:lnTo>
                  <a:lnTo>
                    <a:pt x="134" y="171"/>
                  </a:lnTo>
                  <a:lnTo>
                    <a:pt x="152" y="176"/>
                  </a:lnTo>
                  <a:lnTo>
                    <a:pt x="186" y="185"/>
                  </a:lnTo>
                  <a:lnTo>
                    <a:pt x="186" y="185"/>
                  </a:lnTo>
                  <a:lnTo>
                    <a:pt x="176" y="152"/>
                  </a:lnTo>
                  <a:lnTo>
                    <a:pt x="171" y="132"/>
                  </a:lnTo>
                  <a:lnTo>
                    <a:pt x="165" y="115"/>
                  </a:lnTo>
                  <a:lnTo>
                    <a:pt x="157" y="98"/>
                  </a:lnTo>
                  <a:lnTo>
                    <a:pt x="149" y="81"/>
                  </a:lnTo>
                  <a:lnTo>
                    <a:pt x="140" y="67"/>
                  </a:lnTo>
                  <a:lnTo>
                    <a:pt x="132" y="57"/>
                  </a:lnTo>
                  <a:lnTo>
                    <a:pt x="132" y="57"/>
                  </a:lnTo>
                  <a:lnTo>
                    <a:pt x="121" y="47"/>
                  </a:lnTo>
                  <a:lnTo>
                    <a:pt x="111" y="41"/>
                  </a:lnTo>
                  <a:lnTo>
                    <a:pt x="101" y="37"/>
                  </a:lnTo>
                  <a:lnTo>
                    <a:pt x="92" y="36"/>
                  </a:lnTo>
                  <a:lnTo>
                    <a:pt x="92" y="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9" name="Freeform 139"/>
            <p:cNvSpPr/>
            <p:nvPr/>
          </p:nvSpPr>
          <p:spPr bwMode="auto">
            <a:xfrm>
              <a:off x="4291013" y="7181343"/>
              <a:ext cx="269875" cy="269875"/>
            </a:xfrm>
            <a:custGeom>
              <a:avLst/>
              <a:gdLst>
                <a:gd name="T0" fmla="*/ 0 w 340"/>
                <a:gd name="T1" fmla="*/ 56 h 341"/>
                <a:gd name="T2" fmla="*/ 57 w 340"/>
                <a:gd name="T3" fmla="*/ 0 h 341"/>
                <a:gd name="T4" fmla="*/ 340 w 340"/>
                <a:gd name="T5" fmla="*/ 283 h 341"/>
                <a:gd name="T6" fmla="*/ 284 w 340"/>
                <a:gd name="T7" fmla="*/ 341 h 341"/>
                <a:gd name="T8" fmla="*/ 0 w 340"/>
                <a:gd name="T9" fmla="*/ 56 h 341"/>
              </a:gdLst>
              <a:ahLst/>
              <a:cxnLst>
                <a:cxn ang="0">
                  <a:pos x="T0" y="T1"/>
                </a:cxn>
                <a:cxn ang="0">
                  <a:pos x="T2" y="T3"/>
                </a:cxn>
                <a:cxn ang="0">
                  <a:pos x="T4" y="T5"/>
                </a:cxn>
                <a:cxn ang="0">
                  <a:pos x="T6" y="T7"/>
                </a:cxn>
                <a:cxn ang="0">
                  <a:pos x="T8" y="T9"/>
                </a:cxn>
              </a:cxnLst>
              <a:rect l="0" t="0" r="r" b="b"/>
              <a:pathLst>
                <a:path w="340" h="341">
                  <a:moveTo>
                    <a:pt x="0" y="56"/>
                  </a:moveTo>
                  <a:lnTo>
                    <a:pt x="57" y="0"/>
                  </a:lnTo>
                  <a:lnTo>
                    <a:pt x="340" y="283"/>
                  </a:lnTo>
                  <a:lnTo>
                    <a:pt x="284" y="341"/>
                  </a:lnTo>
                  <a:lnTo>
                    <a:pt x="0" y="56"/>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0" name="Freeform 140"/>
            <p:cNvSpPr>
              <a:spLocks noEditPoints="1"/>
            </p:cNvSpPr>
            <p:nvPr/>
          </p:nvSpPr>
          <p:spPr bwMode="auto">
            <a:xfrm>
              <a:off x="4276726" y="7167056"/>
              <a:ext cx="298450" cy="298450"/>
            </a:xfrm>
            <a:custGeom>
              <a:avLst/>
              <a:gdLst>
                <a:gd name="T0" fmla="*/ 302 w 376"/>
                <a:gd name="T1" fmla="*/ 377 h 377"/>
                <a:gd name="T2" fmla="*/ 302 w 376"/>
                <a:gd name="T3" fmla="*/ 377 h 377"/>
                <a:gd name="T4" fmla="*/ 294 w 376"/>
                <a:gd name="T5" fmla="*/ 375 h 377"/>
                <a:gd name="T6" fmla="*/ 289 w 376"/>
                <a:gd name="T7" fmla="*/ 371 h 377"/>
                <a:gd name="T8" fmla="*/ 5 w 376"/>
                <a:gd name="T9" fmla="*/ 87 h 377"/>
                <a:gd name="T10" fmla="*/ 5 w 376"/>
                <a:gd name="T11" fmla="*/ 87 h 377"/>
                <a:gd name="T12" fmla="*/ 1 w 376"/>
                <a:gd name="T13" fmla="*/ 82 h 377"/>
                <a:gd name="T14" fmla="*/ 0 w 376"/>
                <a:gd name="T15" fmla="*/ 74 h 377"/>
                <a:gd name="T16" fmla="*/ 0 w 376"/>
                <a:gd name="T17" fmla="*/ 74 h 377"/>
                <a:gd name="T18" fmla="*/ 1 w 376"/>
                <a:gd name="T19" fmla="*/ 68 h 377"/>
                <a:gd name="T20" fmla="*/ 5 w 376"/>
                <a:gd name="T21" fmla="*/ 63 h 377"/>
                <a:gd name="T22" fmla="*/ 62 w 376"/>
                <a:gd name="T23" fmla="*/ 6 h 377"/>
                <a:gd name="T24" fmla="*/ 62 w 376"/>
                <a:gd name="T25" fmla="*/ 6 h 377"/>
                <a:gd name="T26" fmla="*/ 67 w 376"/>
                <a:gd name="T27" fmla="*/ 2 h 377"/>
                <a:gd name="T28" fmla="*/ 75 w 376"/>
                <a:gd name="T29" fmla="*/ 0 h 377"/>
                <a:gd name="T30" fmla="*/ 81 w 376"/>
                <a:gd name="T31" fmla="*/ 2 h 377"/>
                <a:gd name="T32" fmla="*/ 88 w 376"/>
                <a:gd name="T33" fmla="*/ 6 h 377"/>
                <a:gd name="T34" fmla="*/ 371 w 376"/>
                <a:gd name="T35" fmla="*/ 290 h 377"/>
                <a:gd name="T36" fmla="*/ 371 w 376"/>
                <a:gd name="T37" fmla="*/ 290 h 377"/>
                <a:gd name="T38" fmla="*/ 375 w 376"/>
                <a:gd name="T39" fmla="*/ 295 h 377"/>
                <a:gd name="T40" fmla="*/ 376 w 376"/>
                <a:gd name="T41" fmla="*/ 301 h 377"/>
                <a:gd name="T42" fmla="*/ 376 w 376"/>
                <a:gd name="T43" fmla="*/ 301 h 377"/>
                <a:gd name="T44" fmla="*/ 375 w 376"/>
                <a:gd name="T45" fmla="*/ 309 h 377"/>
                <a:gd name="T46" fmla="*/ 371 w 376"/>
                <a:gd name="T47" fmla="*/ 314 h 377"/>
                <a:gd name="T48" fmla="*/ 315 w 376"/>
                <a:gd name="T49" fmla="*/ 371 h 377"/>
                <a:gd name="T50" fmla="*/ 315 w 376"/>
                <a:gd name="T51" fmla="*/ 371 h 377"/>
                <a:gd name="T52" fmla="*/ 308 w 376"/>
                <a:gd name="T53" fmla="*/ 375 h 377"/>
                <a:gd name="T54" fmla="*/ 302 w 376"/>
                <a:gd name="T55" fmla="*/ 377 h 377"/>
                <a:gd name="T56" fmla="*/ 302 w 376"/>
                <a:gd name="T57" fmla="*/ 377 h 377"/>
                <a:gd name="T58" fmla="*/ 43 w 376"/>
                <a:gd name="T59" fmla="*/ 74 h 377"/>
                <a:gd name="T60" fmla="*/ 302 w 376"/>
                <a:gd name="T61" fmla="*/ 333 h 377"/>
                <a:gd name="T62" fmla="*/ 334 w 376"/>
                <a:gd name="T63" fmla="*/ 301 h 377"/>
                <a:gd name="T64" fmla="*/ 75 w 376"/>
                <a:gd name="T65" fmla="*/ 43 h 377"/>
                <a:gd name="T66" fmla="*/ 43 w 376"/>
                <a:gd name="T67" fmla="*/ 7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6" h="377">
                  <a:moveTo>
                    <a:pt x="302" y="377"/>
                  </a:moveTo>
                  <a:lnTo>
                    <a:pt x="302" y="377"/>
                  </a:lnTo>
                  <a:lnTo>
                    <a:pt x="294" y="375"/>
                  </a:lnTo>
                  <a:lnTo>
                    <a:pt x="289" y="371"/>
                  </a:lnTo>
                  <a:lnTo>
                    <a:pt x="5" y="87"/>
                  </a:lnTo>
                  <a:lnTo>
                    <a:pt x="5" y="87"/>
                  </a:lnTo>
                  <a:lnTo>
                    <a:pt x="1" y="82"/>
                  </a:lnTo>
                  <a:lnTo>
                    <a:pt x="0" y="74"/>
                  </a:lnTo>
                  <a:lnTo>
                    <a:pt x="0" y="74"/>
                  </a:lnTo>
                  <a:lnTo>
                    <a:pt x="1" y="68"/>
                  </a:lnTo>
                  <a:lnTo>
                    <a:pt x="5" y="63"/>
                  </a:lnTo>
                  <a:lnTo>
                    <a:pt x="62" y="6"/>
                  </a:lnTo>
                  <a:lnTo>
                    <a:pt x="62" y="6"/>
                  </a:lnTo>
                  <a:lnTo>
                    <a:pt x="67" y="2"/>
                  </a:lnTo>
                  <a:lnTo>
                    <a:pt x="75" y="0"/>
                  </a:lnTo>
                  <a:lnTo>
                    <a:pt x="81" y="2"/>
                  </a:lnTo>
                  <a:lnTo>
                    <a:pt x="88" y="6"/>
                  </a:lnTo>
                  <a:lnTo>
                    <a:pt x="371" y="290"/>
                  </a:lnTo>
                  <a:lnTo>
                    <a:pt x="371" y="290"/>
                  </a:lnTo>
                  <a:lnTo>
                    <a:pt x="375" y="295"/>
                  </a:lnTo>
                  <a:lnTo>
                    <a:pt x="376" y="301"/>
                  </a:lnTo>
                  <a:lnTo>
                    <a:pt x="376" y="301"/>
                  </a:lnTo>
                  <a:lnTo>
                    <a:pt x="375" y="309"/>
                  </a:lnTo>
                  <a:lnTo>
                    <a:pt x="371" y="314"/>
                  </a:lnTo>
                  <a:lnTo>
                    <a:pt x="315" y="371"/>
                  </a:lnTo>
                  <a:lnTo>
                    <a:pt x="315" y="371"/>
                  </a:lnTo>
                  <a:lnTo>
                    <a:pt x="308" y="375"/>
                  </a:lnTo>
                  <a:lnTo>
                    <a:pt x="302" y="377"/>
                  </a:lnTo>
                  <a:lnTo>
                    <a:pt x="302" y="377"/>
                  </a:lnTo>
                  <a:close/>
                  <a:moveTo>
                    <a:pt x="43" y="74"/>
                  </a:moveTo>
                  <a:lnTo>
                    <a:pt x="302" y="333"/>
                  </a:lnTo>
                  <a:lnTo>
                    <a:pt x="334" y="301"/>
                  </a:lnTo>
                  <a:lnTo>
                    <a:pt x="75" y="43"/>
                  </a:lnTo>
                  <a:lnTo>
                    <a:pt x="43" y="7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1" name="Freeform 141"/>
            <p:cNvSpPr/>
            <p:nvPr/>
          </p:nvSpPr>
          <p:spPr bwMode="auto">
            <a:xfrm>
              <a:off x="4481513" y="7371843"/>
              <a:ext cx="79375" cy="79375"/>
            </a:xfrm>
            <a:custGeom>
              <a:avLst/>
              <a:gdLst>
                <a:gd name="T0" fmla="*/ 0 w 99"/>
                <a:gd name="T1" fmla="*/ 56 h 100"/>
                <a:gd name="T2" fmla="*/ 57 w 99"/>
                <a:gd name="T3" fmla="*/ 0 h 100"/>
                <a:gd name="T4" fmla="*/ 99 w 99"/>
                <a:gd name="T5" fmla="*/ 42 h 100"/>
                <a:gd name="T6" fmla="*/ 43 w 99"/>
                <a:gd name="T7" fmla="*/ 100 h 100"/>
                <a:gd name="T8" fmla="*/ 0 w 99"/>
                <a:gd name="T9" fmla="*/ 56 h 100"/>
              </a:gdLst>
              <a:ahLst/>
              <a:cxnLst>
                <a:cxn ang="0">
                  <a:pos x="T0" y="T1"/>
                </a:cxn>
                <a:cxn ang="0">
                  <a:pos x="T2" y="T3"/>
                </a:cxn>
                <a:cxn ang="0">
                  <a:pos x="T4" y="T5"/>
                </a:cxn>
                <a:cxn ang="0">
                  <a:pos x="T6" y="T7"/>
                </a:cxn>
                <a:cxn ang="0">
                  <a:pos x="T8" y="T9"/>
                </a:cxn>
              </a:cxnLst>
              <a:rect l="0" t="0" r="r" b="b"/>
              <a:pathLst>
                <a:path w="99" h="100">
                  <a:moveTo>
                    <a:pt x="0" y="56"/>
                  </a:moveTo>
                  <a:lnTo>
                    <a:pt x="57" y="0"/>
                  </a:lnTo>
                  <a:lnTo>
                    <a:pt x="99" y="42"/>
                  </a:lnTo>
                  <a:lnTo>
                    <a:pt x="43" y="100"/>
                  </a:lnTo>
                  <a:lnTo>
                    <a:pt x="0"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2" name="Freeform 142"/>
            <p:cNvSpPr>
              <a:spLocks noEditPoints="1"/>
            </p:cNvSpPr>
            <p:nvPr/>
          </p:nvSpPr>
          <p:spPr bwMode="auto">
            <a:xfrm>
              <a:off x="4467226" y="7357556"/>
              <a:ext cx="107950" cy="107950"/>
            </a:xfrm>
            <a:custGeom>
              <a:avLst/>
              <a:gdLst>
                <a:gd name="T0" fmla="*/ 61 w 135"/>
                <a:gd name="T1" fmla="*/ 136 h 136"/>
                <a:gd name="T2" fmla="*/ 61 w 135"/>
                <a:gd name="T3" fmla="*/ 136 h 136"/>
                <a:gd name="T4" fmla="*/ 53 w 135"/>
                <a:gd name="T5" fmla="*/ 134 h 136"/>
                <a:gd name="T6" fmla="*/ 48 w 135"/>
                <a:gd name="T7" fmla="*/ 130 h 136"/>
                <a:gd name="T8" fmla="*/ 5 w 135"/>
                <a:gd name="T9" fmla="*/ 87 h 136"/>
                <a:gd name="T10" fmla="*/ 5 w 135"/>
                <a:gd name="T11" fmla="*/ 87 h 136"/>
                <a:gd name="T12" fmla="*/ 1 w 135"/>
                <a:gd name="T13" fmla="*/ 82 h 136"/>
                <a:gd name="T14" fmla="*/ 0 w 135"/>
                <a:gd name="T15" fmla="*/ 74 h 136"/>
                <a:gd name="T16" fmla="*/ 0 w 135"/>
                <a:gd name="T17" fmla="*/ 74 h 136"/>
                <a:gd name="T18" fmla="*/ 1 w 135"/>
                <a:gd name="T19" fmla="*/ 68 h 136"/>
                <a:gd name="T20" fmla="*/ 5 w 135"/>
                <a:gd name="T21" fmla="*/ 62 h 136"/>
                <a:gd name="T22" fmla="*/ 62 w 135"/>
                <a:gd name="T23" fmla="*/ 5 h 136"/>
                <a:gd name="T24" fmla="*/ 62 w 135"/>
                <a:gd name="T25" fmla="*/ 5 h 136"/>
                <a:gd name="T26" fmla="*/ 67 w 135"/>
                <a:gd name="T27" fmla="*/ 2 h 136"/>
                <a:gd name="T28" fmla="*/ 75 w 135"/>
                <a:gd name="T29" fmla="*/ 0 h 136"/>
                <a:gd name="T30" fmla="*/ 81 w 135"/>
                <a:gd name="T31" fmla="*/ 2 h 136"/>
                <a:gd name="T32" fmla="*/ 86 w 135"/>
                <a:gd name="T33" fmla="*/ 5 h 136"/>
                <a:gd name="T34" fmla="*/ 130 w 135"/>
                <a:gd name="T35" fmla="*/ 49 h 136"/>
                <a:gd name="T36" fmla="*/ 130 w 135"/>
                <a:gd name="T37" fmla="*/ 49 h 136"/>
                <a:gd name="T38" fmla="*/ 134 w 135"/>
                <a:gd name="T39" fmla="*/ 54 h 136"/>
                <a:gd name="T40" fmla="*/ 135 w 135"/>
                <a:gd name="T41" fmla="*/ 60 h 136"/>
                <a:gd name="T42" fmla="*/ 135 w 135"/>
                <a:gd name="T43" fmla="*/ 60 h 136"/>
                <a:gd name="T44" fmla="*/ 134 w 135"/>
                <a:gd name="T45" fmla="*/ 68 h 136"/>
                <a:gd name="T46" fmla="*/ 130 w 135"/>
                <a:gd name="T47" fmla="*/ 73 h 136"/>
                <a:gd name="T48" fmla="*/ 74 w 135"/>
                <a:gd name="T49" fmla="*/ 130 h 136"/>
                <a:gd name="T50" fmla="*/ 74 w 135"/>
                <a:gd name="T51" fmla="*/ 130 h 136"/>
                <a:gd name="T52" fmla="*/ 67 w 135"/>
                <a:gd name="T53" fmla="*/ 134 h 136"/>
                <a:gd name="T54" fmla="*/ 61 w 135"/>
                <a:gd name="T55" fmla="*/ 136 h 136"/>
                <a:gd name="T56" fmla="*/ 61 w 135"/>
                <a:gd name="T57" fmla="*/ 136 h 136"/>
                <a:gd name="T58" fmla="*/ 43 w 135"/>
                <a:gd name="T59" fmla="*/ 74 h 136"/>
                <a:gd name="T60" fmla="*/ 61 w 135"/>
                <a:gd name="T61" fmla="*/ 92 h 136"/>
                <a:gd name="T62" fmla="*/ 93 w 135"/>
                <a:gd name="T63" fmla="*/ 60 h 136"/>
                <a:gd name="T64" fmla="*/ 75 w 135"/>
                <a:gd name="T65" fmla="*/ 42 h 136"/>
                <a:gd name="T66" fmla="*/ 43 w 135"/>
                <a:gd name="T67"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5" h="136">
                  <a:moveTo>
                    <a:pt x="61" y="136"/>
                  </a:moveTo>
                  <a:lnTo>
                    <a:pt x="61" y="136"/>
                  </a:lnTo>
                  <a:lnTo>
                    <a:pt x="53" y="134"/>
                  </a:lnTo>
                  <a:lnTo>
                    <a:pt x="48" y="130"/>
                  </a:lnTo>
                  <a:lnTo>
                    <a:pt x="5" y="87"/>
                  </a:lnTo>
                  <a:lnTo>
                    <a:pt x="5" y="87"/>
                  </a:lnTo>
                  <a:lnTo>
                    <a:pt x="1" y="82"/>
                  </a:lnTo>
                  <a:lnTo>
                    <a:pt x="0" y="74"/>
                  </a:lnTo>
                  <a:lnTo>
                    <a:pt x="0" y="74"/>
                  </a:lnTo>
                  <a:lnTo>
                    <a:pt x="1" y="68"/>
                  </a:lnTo>
                  <a:lnTo>
                    <a:pt x="5" y="62"/>
                  </a:lnTo>
                  <a:lnTo>
                    <a:pt x="62" y="5"/>
                  </a:lnTo>
                  <a:lnTo>
                    <a:pt x="62" y="5"/>
                  </a:lnTo>
                  <a:lnTo>
                    <a:pt x="67" y="2"/>
                  </a:lnTo>
                  <a:lnTo>
                    <a:pt x="75" y="0"/>
                  </a:lnTo>
                  <a:lnTo>
                    <a:pt x="81" y="2"/>
                  </a:lnTo>
                  <a:lnTo>
                    <a:pt x="86" y="5"/>
                  </a:lnTo>
                  <a:lnTo>
                    <a:pt x="130" y="49"/>
                  </a:lnTo>
                  <a:lnTo>
                    <a:pt x="130" y="49"/>
                  </a:lnTo>
                  <a:lnTo>
                    <a:pt x="134" y="54"/>
                  </a:lnTo>
                  <a:lnTo>
                    <a:pt x="135" y="60"/>
                  </a:lnTo>
                  <a:lnTo>
                    <a:pt x="135" y="60"/>
                  </a:lnTo>
                  <a:lnTo>
                    <a:pt x="134" y="68"/>
                  </a:lnTo>
                  <a:lnTo>
                    <a:pt x="130" y="73"/>
                  </a:lnTo>
                  <a:lnTo>
                    <a:pt x="74" y="130"/>
                  </a:lnTo>
                  <a:lnTo>
                    <a:pt x="74" y="130"/>
                  </a:lnTo>
                  <a:lnTo>
                    <a:pt x="67" y="134"/>
                  </a:lnTo>
                  <a:lnTo>
                    <a:pt x="61" y="136"/>
                  </a:lnTo>
                  <a:lnTo>
                    <a:pt x="61" y="136"/>
                  </a:lnTo>
                  <a:close/>
                  <a:moveTo>
                    <a:pt x="43" y="74"/>
                  </a:moveTo>
                  <a:lnTo>
                    <a:pt x="61" y="92"/>
                  </a:lnTo>
                  <a:lnTo>
                    <a:pt x="93" y="60"/>
                  </a:lnTo>
                  <a:lnTo>
                    <a:pt x="75" y="42"/>
                  </a:lnTo>
                  <a:lnTo>
                    <a:pt x="43" y="7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33" name="speed"/>
          <p:cNvSpPr txBox="1">
            <a:spLocks noChangeArrowheads="1"/>
          </p:cNvSpPr>
          <p:nvPr/>
        </p:nvSpPr>
        <p:spPr bwMode="auto">
          <a:xfrm>
            <a:off x="1363348" y="5473799"/>
            <a:ext cx="858805" cy="1384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000" b="1" dirty="0">
                <a:latin typeface="Calibri" panose="020F0502020204030204" pitchFamily="34" charset="0"/>
                <a:ea typeface="Tahoma" panose="020B0604030504040204" pitchFamily="34" charset="0"/>
                <a:cs typeface="Tahoma" panose="020B0604030504040204" pitchFamily="34" charset="0"/>
              </a:rPr>
              <a:t>Stylish Design</a:t>
            </a:r>
          </a:p>
        </p:txBody>
      </p:sp>
      <p:grpSp>
        <p:nvGrpSpPr>
          <p:cNvPr id="134" name="그룹 133"/>
          <p:cNvGrpSpPr/>
          <p:nvPr/>
        </p:nvGrpSpPr>
        <p:grpSpPr>
          <a:xfrm>
            <a:off x="1597830" y="2010966"/>
            <a:ext cx="375690" cy="480646"/>
            <a:chOff x="6996283" y="4243289"/>
            <a:chExt cx="754476" cy="965254"/>
          </a:xfrm>
        </p:grpSpPr>
        <p:sp>
          <p:nvSpPr>
            <p:cNvPr id="135" name="Freeform 316"/>
            <p:cNvSpPr/>
            <p:nvPr/>
          </p:nvSpPr>
          <p:spPr bwMode="auto">
            <a:xfrm>
              <a:off x="7017901" y="4261664"/>
              <a:ext cx="711239" cy="924179"/>
            </a:xfrm>
            <a:custGeom>
              <a:avLst/>
              <a:gdLst>
                <a:gd name="T0" fmla="*/ 1313 w 1315"/>
                <a:gd name="T1" fmla="*/ 1550 h 1709"/>
                <a:gd name="T2" fmla="*/ 1300 w 1315"/>
                <a:gd name="T3" fmla="*/ 1442 h 1709"/>
                <a:gd name="T4" fmla="*/ 1242 w 1315"/>
                <a:gd name="T5" fmla="*/ 1315 h 1709"/>
                <a:gd name="T6" fmla="*/ 1218 w 1315"/>
                <a:gd name="T7" fmla="*/ 1263 h 1709"/>
                <a:gd name="T8" fmla="*/ 1198 w 1315"/>
                <a:gd name="T9" fmla="*/ 1188 h 1709"/>
                <a:gd name="T10" fmla="*/ 1162 w 1315"/>
                <a:gd name="T11" fmla="*/ 1138 h 1709"/>
                <a:gd name="T12" fmla="*/ 1087 w 1315"/>
                <a:gd name="T13" fmla="*/ 1095 h 1709"/>
                <a:gd name="T14" fmla="*/ 1005 w 1315"/>
                <a:gd name="T15" fmla="*/ 1089 h 1709"/>
                <a:gd name="T16" fmla="*/ 886 w 1315"/>
                <a:gd name="T17" fmla="*/ 1009 h 1709"/>
                <a:gd name="T18" fmla="*/ 983 w 1315"/>
                <a:gd name="T19" fmla="*/ 976 h 1709"/>
                <a:gd name="T20" fmla="*/ 1082 w 1315"/>
                <a:gd name="T21" fmla="*/ 897 h 1709"/>
                <a:gd name="T22" fmla="*/ 1134 w 1315"/>
                <a:gd name="T23" fmla="*/ 813 h 1709"/>
                <a:gd name="T24" fmla="*/ 1164 w 1315"/>
                <a:gd name="T25" fmla="*/ 722 h 1709"/>
                <a:gd name="T26" fmla="*/ 1175 w 1315"/>
                <a:gd name="T27" fmla="*/ 610 h 1709"/>
                <a:gd name="T28" fmla="*/ 1170 w 1315"/>
                <a:gd name="T29" fmla="*/ 513 h 1709"/>
                <a:gd name="T30" fmla="*/ 1142 w 1315"/>
                <a:gd name="T31" fmla="*/ 395 h 1709"/>
                <a:gd name="T32" fmla="*/ 1099 w 1315"/>
                <a:gd name="T33" fmla="*/ 294 h 1709"/>
                <a:gd name="T34" fmla="*/ 1039 w 1315"/>
                <a:gd name="T35" fmla="*/ 207 h 1709"/>
                <a:gd name="T36" fmla="*/ 929 w 1315"/>
                <a:gd name="T37" fmla="*/ 104 h 1709"/>
                <a:gd name="T38" fmla="*/ 759 w 1315"/>
                <a:gd name="T39" fmla="*/ 22 h 1709"/>
                <a:gd name="T40" fmla="*/ 649 w 1315"/>
                <a:gd name="T41" fmla="*/ 0 h 1709"/>
                <a:gd name="T42" fmla="*/ 554 w 1315"/>
                <a:gd name="T43" fmla="*/ 7 h 1709"/>
                <a:gd name="T44" fmla="*/ 455 w 1315"/>
                <a:gd name="T45" fmla="*/ 39 h 1709"/>
                <a:gd name="T46" fmla="*/ 356 w 1315"/>
                <a:gd name="T47" fmla="*/ 95 h 1709"/>
                <a:gd name="T48" fmla="*/ 265 w 1315"/>
                <a:gd name="T49" fmla="*/ 171 h 1709"/>
                <a:gd name="T50" fmla="*/ 186 w 1315"/>
                <a:gd name="T51" fmla="*/ 266 h 1709"/>
                <a:gd name="T52" fmla="*/ 130 w 1315"/>
                <a:gd name="T53" fmla="*/ 378 h 1709"/>
                <a:gd name="T54" fmla="*/ 100 w 1315"/>
                <a:gd name="T55" fmla="*/ 507 h 1709"/>
                <a:gd name="T56" fmla="*/ 98 w 1315"/>
                <a:gd name="T57" fmla="*/ 614 h 1709"/>
                <a:gd name="T58" fmla="*/ 125 w 1315"/>
                <a:gd name="T59" fmla="*/ 742 h 1709"/>
                <a:gd name="T60" fmla="*/ 168 w 1315"/>
                <a:gd name="T61" fmla="*/ 843 h 1709"/>
                <a:gd name="T62" fmla="*/ 224 w 1315"/>
                <a:gd name="T63" fmla="*/ 916 h 1709"/>
                <a:gd name="T64" fmla="*/ 317 w 1315"/>
                <a:gd name="T65" fmla="*/ 987 h 1709"/>
                <a:gd name="T66" fmla="*/ 416 w 1315"/>
                <a:gd name="T67" fmla="*/ 1024 h 1709"/>
                <a:gd name="T68" fmla="*/ 175 w 1315"/>
                <a:gd name="T69" fmla="*/ 1310 h 1709"/>
                <a:gd name="T70" fmla="*/ 106 w 1315"/>
                <a:gd name="T71" fmla="*/ 1319 h 1709"/>
                <a:gd name="T72" fmla="*/ 56 w 1315"/>
                <a:gd name="T73" fmla="*/ 1351 h 1709"/>
                <a:gd name="T74" fmla="*/ 15 w 1315"/>
                <a:gd name="T75" fmla="*/ 1418 h 1709"/>
                <a:gd name="T76" fmla="*/ 0 w 1315"/>
                <a:gd name="T77" fmla="*/ 1502 h 1709"/>
                <a:gd name="T78" fmla="*/ 20 w 1315"/>
                <a:gd name="T79" fmla="*/ 1601 h 1709"/>
                <a:gd name="T80" fmla="*/ 82 w 1315"/>
                <a:gd name="T81" fmla="*/ 1672 h 1709"/>
                <a:gd name="T82" fmla="*/ 166 w 1315"/>
                <a:gd name="T83" fmla="*/ 1707 h 1709"/>
                <a:gd name="T84" fmla="*/ 235 w 1315"/>
                <a:gd name="T85" fmla="*/ 1707 h 1709"/>
                <a:gd name="T86" fmla="*/ 307 w 1315"/>
                <a:gd name="T87" fmla="*/ 1679 h 1709"/>
                <a:gd name="T88" fmla="*/ 362 w 1315"/>
                <a:gd name="T89" fmla="*/ 1631 h 1709"/>
                <a:gd name="T90" fmla="*/ 393 w 1315"/>
                <a:gd name="T91" fmla="*/ 1558 h 1709"/>
                <a:gd name="T92" fmla="*/ 1024 w 1315"/>
                <a:gd name="T93" fmla="*/ 1547 h 1709"/>
                <a:gd name="T94" fmla="*/ 1104 w 1315"/>
                <a:gd name="T95" fmla="*/ 1634 h 1709"/>
                <a:gd name="T96" fmla="*/ 1186 w 1315"/>
                <a:gd name="T97" fmla="*/ 1683 h 1709"/>
                <a:gd name="T98" fmla="*/ 1233 w 1315"/>
                <a:gd name="T99" fmla="*/ 1685 h 1709"/>
                <a:gd name="T100" fmla="*/ 1276 w 1315"/>
                <a:gd name="T101" fmla="*/ 1653 h 1709"/>
                <a:gd name="T102" fmla="*/ 1302 w 1315"/>
                <a:gd name="T103" fmla="*/ 1603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15" h="1709">
                  <a:moveTo>
                    <a:pt x="1302" y="1603"/>
                  </a:moveTo>
                  <a:lnTo>
                    <a:pt x="1302" y="1603"/>
                  </a:lnTo>
                  <a:lnTo>
                    <a:pt x="1309" y="1576"/>
                  </a:lnTo>
                  <a:lnTo>
                    <a:pt x="1313" y="1550"/>
                  </a:lnTo>
                  <a:lnTo>
                    <a:pt x="1315" y="1522"/>
                  </a:lnTo>
                  <a:lnTo>
                    <a:pt x="1311" y="1494"/>
                  </a:lnTo>
                  <a:lnTo>
                    <a:pt x="1308" y="1468"/>
                  </a:lnTo>
                  <a:lnTo>
                    <a:pt x="1300" y="1442"/>
                  </a:lnTo>
                  <a:lnTo>
                    <a:pt x="1291" y="1416"/>
                  </a:lnTo>
                  <a:lnTo>
                    <a:pt x="1281" y="1392"/>
                  </a:lnTo>
                  <a:lnTo>
                    <a:pt x="1261" y="1349"/>
                  </a:lnTo>
                  <a:lnTo>
                    <a:pt x="1242" y="1315"/>
                  </a:lnTo>
                  <a:lnTo>
                    <a:pt x="1227" y="1293"/>
                  </a:lnTo>
                  <a:lnTo>
                    <a:pt x="1222" y="1285"/>
                  </a:lnTo>
                  <a:lnTo>
                    <a:pt x="1222" y="1285"/>
                  </a:lnTo>
                  <a:lnTo>
                    <a:pt x="1218" y="1263"/>
                  </a:lnTo>
                  <a:lnTo>
                    <a:pt x="1214" y="1241"/>
                  </a:lnTo>
                  <a:lnTo>
                    <a:pt x="1211" y="1222"/>
                  </a:lnTo>
                  <a:lnTo>
                    <a:pt x="1203" y="1205"/>
                  </a:lnTo>
                  <a:lnTo>
                    <a:pt x="1198" y="1188"/>
                  </a:lnTo>
                  <a:lnTo>
                    <a:pt x="1190" y="1173"/>
                  </a:lnTo>
                  <a:lnTo>
                    <a:pt x="1181" y="1160"/>
                  </a:lnTo>
                  <a:lnTo>
                    <a:pt x="1171" y="1149"/>
                  </a:lnTo>
                  <a:lnTo>
                    <a:pt x="1162" y="1138"/>
                  </a:lnTo>
                  <a:lnTo>
                    <a:pt x="1153" y="1129"/>
                  </a:lnTo>
                  <a:lnTo>
                    <a:pt x="1132" y="1114"/>
                  </a:lnTo>
                  <a:lnTo>
                    <a:pt x="1110" y="1102"/>
                  </a:lnTo>
                  <a:lnTo>
                    <a:pt x="1087" y="1095"/>
                  </a:lnTo>
                  <a:lnTo>
                    <a:pt x="1065" y="1091"/>
                  </a:lnTo>
                  <a:lnTo>
                    <a:pt x="1043" y="1089"/>
                  </a:lnTo>
                  <a:lnTo>
                    <a:pt x="1024" y="1089"/>
                  </a:lnTo>
                  <a:lnTo>
                    <a:pt x="1005" y="1089"/>
                  </a:lnTo>
                  <a:lnTo>
                    <a:pt x="979" y="1095"/>
                  </a:lnTo>
                  <a:lnTo>
                    <a:pt x="970" y="1097"/>
                  </a:lnTo>
                  <a:lnTo>
                    <a:pt x="886" y="1009"/>
                  </a:lnTo>
                  <a:lnTo>
                    <a:pt x="886" y="1009"/>
                  </a:lnTo>
                  <a:lnTo>
                    <a:pt x="916" y="1004"/>
                  </a:lnTo>
                  <a:lnTo>
                    <a:pt x="936" y="996"/>
                  </a:lnTo>
                  <a:lnTo>
                    <a:pt x="959" y="989"/>
                  </a:lnTo>
                  <a:lnTo>
                    <a:pt x="983" y="976"/>
                  </a:lnTo>
                  <a:lnTo>
                    <a:pt x="1007" y="963"/>
                  </a:lnTo>
                  <a:lnTo>
                    <a:pt x="1033" y="944"/>
                  </a:lnTo>
                  <a:lnTo>
                    <a:pt x="1058" y="921"/>
                  </a:lnTo>
                  <a:lnTo>
                    <a:pt x="1082" y="897"/>
                  </a:lnTo>
                  <a:lnTo>
                    <a:pt x="1104" y="865"/>
                  </a:lnTo>
                  <a:lnTo>
                    <a:pt x="1115" y="849"/>
                  </a:lnTo>
                  <a:lnTo>
                    <a:pt x="1125" y="832"/>
                  </a:lnTo>
                  <a:lnTo>
                    <a:pt x="1134" y="813"/>
                  </a:lnTo>
                  <a:lnTo>
                    <a:pt x="1143" y="793"/>
                  </a:lnTo>
                  <a:lnTo>
                    <a:pt x="1151" y="770"/>
                  </a:lnTo>
                  <a:lnTo>
                    <a:pt x="1158" y="748"/>
                  </a:lnTo>
                  <a:lnTo>
                    <a:pt x="1164" y="722"/>
                  </a:lnTo>
                  <a:lnTo>
                    <a:pt x="1168" y="696"/>
                  </a:lnTo>
                  <a:lnTo>
                    <a:pt x="1171" y="670"/>
                  </a:lnTo>
                  <a:lnTo>
                    <a:pt x="1173" y="640"/>
                  </a:lnTo>
                  <a:lnTo>
                    <a:pt x="1175" y="610"/>
                  </a:lnTo>
                  <a:lnTo>
                    <a:pt x="1173" y="578"/>
                  </a:lnTo>
                  <a:lnTo>
                    <a:pt x="1173" y="578"/>
                  </a:lnTo>
                  <a:lnTo>
                    <a:pt x="1171" y="544"/>
                  </a:lnTo>
                  <a:lnTo>
                    <a:pt x="1170" y="513"/>
                  </a:lnTo>
                  <a:lnTo>
                    <a:pt x="1164" y="483"/>
                  </a:lnTo>
                  <a:lnTo>
                    <a:pt x="1158" y="453"/>
                  </a:lnTo>
                  <a:lnTo>
                    <a:pt x="1151" y="423"/>
                  </a:lnTo>
                  <a:lnTo>
                    <a:pt x="1142" y="395"/>
                  </a:lnTo>
                  <a:lnTo>
                    <a:pt x="1132" y="369"/>
                  </a:lnTo>
                  <a:lnTo>
                    <a:pt x="1123" y="343"/>
                  </a:lnTo>
                  <a:lnTo>
                    <a:pt x="1110" y="319"/>
                  </a:lnTo>
                  <a:lnTo>
                    <a:pt x="1099" y="294"/>
                  </a:lnTo>
                  <a:lnTo>
                    <a:pt x="1084" y="270"/>
                  </a:lnTo>
                  <a:lnTo>
                    <a:pt x="1069" y="248"/>
                  </a:lnTo>
                  <a:lnTo>
                    <a:pt x="1054" y="227"/>
                  </a:lnTo>
                  <a:lnTo>
                    <a:pt x="1039" y="207"/>
                  </a:lnTo>
                  <a:lnTo>
                    <a:pt x="1022" y="188"/>
                  </a:lnTo>
                  <a:lnTo>
                    <a:pt x="1003" y="169"/>
                  </a:lnTo>
                  <a:lnTo>
                    <a:pt x="966" y="136"/>
                  </a:lnTo>
                  <a:lnTo>
                    <a:pt x="929" y="104"/>
                  </a:lnTo>
                  <a:lnTo>
                    <a:pt x="888" y="78"/>
                  </a:lnTo>
                  <a:lnTo>
                    <a:pt x="845" y="56"/>
                  </a:lnTo>
                  <a:lnTo>
                    <a:pt x="802" y="37"/>
                  </a:lnTo>
                  <a:lnTo>
                    <a:pt x="759" y="22"/>
                  </a:lnTo>
                  <a:lnTo>
                    <a:pt x="714" y="9"/>
                  </a:lnTo>
                  <a:lnTo>
                    <a:pt x="671" y="1"/>
                  </a:lnTo>
                  <a:lnTo>
                    <a:pt x="671" y="1"/>
                  </a:lnTo>
                  <a:lnTo>
                    <a:pt x="649" y="0"/>
                  </a:lnTo>
                  <a:lnTo>
                    <a:pt x="627" y="0"/>
                  </a:lnTo>
                  <a:lnTo>
                    <a:pt x="602" y="0"/>
                  </a:lnTo>
                  <a:lnTo>
                    <a:pt x="580" y="3"/>
                  </a:lnTo>
                  <a:lnTo>
                    <a:pt x="554" y="7"/>
                  </a:lnTo>
                  <a:lnTo>
                    <a:pt x="530" y="13"/>
                  </a:lnTo>
                  <a:lnTo>
                    <a:pt x="505" y="20"/>
                  </a:lnTo>
                  <a:lnTo>
                    <a:pt x="479" y="29"/>
                  </a:lnTo>
                  <a:lnTo>
                    <a:pt x="455" y="39"/>
                  </a:lnTo>
                  <a:lnTo>
                    <a:pt x="429" y="52"/>
                  </a:lnTo>
                  <a:lnTo>
                    <a:pt x="405" y="65"/>
                  </a:lnTo>
                  <a:lnTo>
                    <a:pt x="380" y="78"/>
                  </a:lnTo>
                  <a:lnTo>
                    <a:pt x="356" y="95"/>
                  </a:lnTo>
                  <a:lnTo>
                    <a:pt x="332" y="112"/>
                  </a:lnTo>
                  <a:lnTo>
                    <a:pt x="307" y="130"/>
                  </a:lnTo>
                  <a:lnTo>
                    <a:pt x="285" y="149"/>
                  </a:lnTo>
                  <a:lnTo>
                    <a:pt x="265" y="171"/>
                  </a:lnTo>
                  <a:lnTo>
                    <a:pt x="242" y="192"/>
                  </a:lnTo>
                  <a:lnTo>
                    <a:pt x="224" y="216"/>
                  </a:lnTo>
                  <a:lnTo>
                    <a:pt x="205" y="240"/>
                  </a:lnTo>
                  <a:lnTo>
                    <a:pt x="186" y="266"/>
                  </a:lnTo>
                  <a:lnTo>
                    <a:pt x="169" y="293"/>
                  </a:lnTo>
                  <a:lnTo>
                    <a:pt x="154" y="321"/>
                  </a:lnTo>
                  <a:lnTo>
                    <a:pt x="141" y="349"/>
                  </a:lnTo>
                  <a:lnTo>
                    <a:pt x="130" y="378"/>
                  </a:lnTo>
                  <a:lnTo>
                    <a:pt x="119" y="410"/>
                  </a:lnTo>
                  <a:lnTo>
                    <a:pt x="112" y="442"/>
                  </a:lnTo>
                  <a:lnTo>
                    <a:pt x="104" y="474"/>
                  </a:lnTo>
                  <a:lnTo>
                    <a:pt x="100" y="507"/>
                  </a:lnTo>
                  <a:lnTo>
                    <a:pt x="97" y="541"/>
                  </a:lnTo>
                  <a:lnTo>
                    <a:pt x="97" y="576"/>
                  </a:lnTo>
                  <a:lnTo>
                    <a:pt x="98" y="614"/>
                  </a:lnTo>
                  <a:lnTo>
                    <a:pt x="98" y="614"/>
                  </a:lnTo>
                  <a:lnTo>
                    <a:pt x="104" y="649"/>
                  </a:lnTo>
                  <a:lnTo>
                    <a:pt x="110" y="683"/>
                  </a:lnTo>
                  <a:lnTo>
                    <a:pt x="115" y="712"/>
                  </a:lnTo>
                  <a:lnTo>
                    <a:pt x="125" y="742"/>
                  </a:lnTo>
                  <a:lnTo>
                    <a:pt x="134" y="770"/>
                  </a:lnTo>
                  <a:lnTo>
                    <a:pt x="145" y="796"/>
                  </a:lnTo>
                  <a:lnTo>
                    <a:pt x="156" y="821"/>
                  </a:lnTo>
                  <a:lnTo>
                    <a:pt x="168" y="843"/>
                  </a:lnTo>
                  <a:lnTo>
                    <a:pt x="181" y="864"/>
                  </a:lnTo>
                  <a:lnTo>
                    <a:pt x="196" y="882"/>
                  </a:lnTo>
                  <a:lnTo>
                    <a:pt x="210" y="899"/>
                  </a:lnTo>
                  <a:lnTo>
                    <a:pt x="224" y="916"/>
                  </a:lnTo>
                  <a:lnTo>
                    <a:pt x="240" y="931"/>
                  </a:lnTo>
                  <a:lnTo>
                    <a:pt x="255" y="944"/>
                  </a:lnTo>
                  <a:lnTo>
                    <a:pt x="285" y="968"/>
                  </a:lnTo>
                  <a:lnTo>
                    <a:pt x="317" y="987"/>
                  </a:lnTo>
                  <a:lnTo>
                    <a:pt x="345" y="1000"/>
                  </a:lnTo>
                  <a:lnTo>
                    <a:pt x="373" y="1011"/>
                  </a:lnTo>
                  <a:lnTo>
                    <a:pt x="397" y="1018"/>
                  </a:lnTo>
                  <a:lnTo>
                    <a:pt x="416" y="1024"/>
                  </a:lnTo>
                  <a:lnTo>
                    <a:pt x="432" y="1028"/>
                  </a:lnTo>
                  <a:lnTo>
                    <a:pt x="446" y="1030"/>
                  </a:lnTo>
                  <a:lnTo>
                    <a:pt x="175" y="1310"/>
                  </a:lnTo>
                  <a:lnTo>
                    <a:pt x="175" y="1310"/>
                  </a:lnTo>
                  <a:lnTo>
                    <a:pt x="160" y="1310"/>
                  </a:lnTo>
                  <a:lnTo>
                    <a:pt x="141" y="1311"/>
                  </a:lnTo>
                  <a:lnTo>
                    <a:pt x="119" y="1315"/>
                  </a:lnTo>
                  <a:lnTo>
                    <a:pt x="106" y="1319"/>
                  </a:lnTo>
                  <a:lnTo>
                    <a:pt x="93" y="1325"/>
                  </a:lnTo>
                  <a:lnTo>
                    <a:pt x="80" y="1332"/>
                  </a:lnTo>
                  <a:lnTo>
                    <a:pt x="69" y="1341"/>
                  </a:lnTo>
                  <a:lnTo>
                    <a:pt x="56" y="1351"/>
                  </a:lnTo>
                  <a:lnTo>
                    <a:pt x="44" y="1364"/>
                  </a:lnTo>
                  <a:lnTo>
                    <a:pt x="33" y="1379"/>
                  </a:lnTo>
                  <a:lnTo>
                    <a:pt x="22" y="1397"/>
                  </a:lnTo>
                  <a:lnTo>
                    <a:pt x="15" y="1418"/>
                  </a:lnTo>
                  <a:lnTo>
                    <a:pt x="7" y="1442"/>
                  </a:lnTo>
                  <a:lnTo>
                    <a:pt x="7" y="1442"/>
                  </a:lnTo>
                  <a:lnTo>
                    <a:pt x="1" y="1472"/>
                  </a:lnTo>
                  <a:lnTo>
                    <a:pt x="0" y="1502"/>
                  </a:lnTo>
                  <a:lnTo>
                    <a:pt x="0" y="1528"/>
                  </a:lnTo>
                  <a:lnTo>
                    <a:pt x="3" y="1554"/>
                  </a:lnTo>
                  <a:lnTo>
                    <a:pt x="11" y="1578"/>
                  </a:lnTo>
                  <a:lnTo>
                    <a:pt x="20" y="1601"/>
                  </a:lnTo>
                  <a:lnTo>
                    <a:pt x="33" y="1621"/>
                  </a:lnTo>
                  <a:lnTo>
                    <a:pt x="48" y="1640"/>
                  </a:lnTo>
                  <a:lnTo>
                    <a:pt x="63" y="1657"/>
                  </a:lnTo>
                  <a:lnTo>
                    <a:pt x="82" y="1672"/>
                  </a:lnTo>
                  <a:lnTo>
                    <a:pt x="100" y="1683"/>
                  </a:lnTo>
                  <a:lnTo>
                    <a:pt x="121" y="1694"/>
                  </a:lnTo>
                  <a:lnTo>
                    <a:pt x="143" y="1702"/>
                  </a:lnTo>
                  <a:lnTo>
                    <a:pt x="166" y="1707"/>
                  </a:lnTo>
                  <a:lnTo>
                    <a:pt x="188" y="1709"/>
                  </a:lnTo>
                  <a:lnTo>
                    <a:pt x="210" y="1709"/>
                  </a:lnTo>
                  <a:lnTo>
                    <a:pt x="210" y="1709"/>
                  </a:lnTo>
                  <a:lnTo>
                    <a:pt x="235" y="1707"/>
                  </a:lnTo>
                  <a:lnTo>
                    <a:pt x="263" y="1700"/>
                  </a:lnTo>
                  <a:lnTo>
                    <a:pt x="278" y="1694"/>
                  </a:lnTo>
                  <a:lnTo>
                    <a:pt x="293" y="1687"/>
                  </a:lnTo>
                  <a:lnTo>
                    <a:pt x="307" y="1679"/>
                  </a:lnTo>
                  <a:lnTo>
                    <a:pt x="322" y="1670"/>
                  </a:lnTo>
                  <a:lnTo>
                    <a:pt x="335" y="1659"/>
                  </a:lnTo>
                  <a:lnTo>
                    <a:pt x="349" y="1646"/>
                  </a:lnTo>
                  <a:lnTo>
                    <a:pt x="362" y="1631"/>
                  </a:lnTo>
                  <a:lnTo>
                    <a:pt x="371" y="1616"/>
                  </a:lnTo>
                  <a:lnTo>
                    <a:pt x="380" y="1599"/>
                  </a:lnTo>
                  <a:lnTo>
                    <a:pt x="388" y="1578"/>
                  </a:lnTo>
                  <a:lnTo>
                    <a:pt x="393" y="1558"/>
                  </a:lnTo>
                  <a:lnTo>
                    <a:pt x="397" y="1535"/>
                  </a:lnTo>
                  <a:lnTo>
                    <a:pt x="1015" y="1535"/>
                  </a:lnTo>
                  <a:lnTo>
                    <a:pt x="1015" y="1535"/>
                  </a:lnTo>
                  <a:lnTo>
                    <a:pt x="1024" y="1547"/>
                  </a:lnTo>
                  <a:lnTo>
                    <a:pt x="1048" y="1576"/>
                  </a:lnTo>
                  <a:lnTo>
                    <a:pt x="1065" y="1595"/>
                  </a:lnTo>
                  <a:lnTo>
                    <a:pt x="1084" y="1616"/>
                  </a:lnTo>
                  <a:lnTo>
                    <a:pt x="1104" y="1634"/>
                  </a:lnTo>
                  <a:lnTo>
                    <a:pt x="1127" y="1653"/>
                  </a:lnTo>
                  <a:lnTo>
                    <a:pt x="1149" y="1668"/>
                  </a:lnTo>
                  <a:lnTo>
                    <a:pt x="1173" y="1679"/>
                  </a:lnTo>
                  <a:lnTo>
                    <a:pt x="1186" y="1683"/>
                  </a:lnTo>
                  <a:lnTo>
                    <a:pt x="1198" y="1687"/>
                  </a:lnTo>
                  <a:lnTo>
                    <a:pt x="1209" y="1687"/>
                  </a:lnTo>
                  <a:lnTo>
                    <a:pt x="1222" y="1687"/>
                  </a:lnTo>
                  <a:lnTo>
                    <a:pt x="1233" y="1685"/>
                  </a:lnTo>
                  <a:lnTo>
                    <a:pt x="1244" y="1679"/>
                  </a:lnTo>
                  <a:lnTo>
                    <a:pt x="1255" y="1674"/>
                  </a:lnTo>
                  <a:lnTo>
                    <a:pt x="1265" y="1664"/>
                  </a:lnTo>
                  <a:lnTo>
                    <a:pt x="1276" y="1653"/>
                  </a:lnTo>
                  <a:lnTo>
                    <a:pt x="1285" y="1640"/>
                  </a:lnTo>
                  <a:lnTo>
                    <a:pt x="1295" y="1623"/>
                  </a:lnTo>
                  <a:lnTo>
                    <a:pt x="1302" y="1603"/>
                  </a:lnTo>
                  <a:lnTo>
                    <a:pt x="1302" y="16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6" name="Freeform 317"/>
            <p:cNvSpPr/>
            <p:nvPr/>
          </p:nvSpPr>
          <p:spPr bwMode="auto">
            <a:xfrm>
              <a:off x="7267592" y="4576210"/>
              <a:ext cx="69178" cy="114577"/>
            </a:xfrm>
            <a:custGeom>
              <a:avLst/>
              <a:gdLst>
                <a:gd name="T0" fmla="*/ 62 w 127"/>
                <a:gd name="T1" fmla="*/ 0 h 211"/>
                <a:gd name="T2" fmla="*/ 62 w 127"/>
                <a:gd name="T3" fmla="*/ 0 h 211"/>
                <a:gd name="T4" fmla="*/ 49 w 127"/>
                <a:gd name="T5" fmla="*/ 2 h 211"/>
                <a:gd name="T6" fmla="*/ 38 w 127"/>
                <a:gd name="T7" fmla="*/ 5 h 211"/>
                <a:gd name="T8" fmla="*/ 26 w 127"/>
                <a:gd name="T9" fmla="*/ 11 h 211"/>
                <a:gd name="T10" fmla="*/ 17 w 127"/>
                <a:gd name="T11" fmla="*/ 20 h 211"/>
                <a:gd name="T12" fmla="*/ 10 w 127"/>
                <a:gd name="T13" fmla="*/ 30 h 211"/>
                <a:gd name="T14" fmla="*/ 4 w 127"/>
                <a:gd name="T15" fmla="*/ 41 h 211"/>
                <a:gd name="T16" fmla="*/ 0 w 127"/>
                <a:gd name="T17" fmla="*/ 52 h 211"/>
                <a:gd name="T18" fmla="*/ 0 w 127"/>
                <a:gd name="T19" fmla="*/ 67 h 211"/>
                <a:gd name="T20" fmla="*/ 0 w 127"/>
                <a:gd name="T21" fmla="*/ 145 h 211"/>
                <a:gd name="T22" fmla="*/ 0 w 127"/>
                <a:gd name="T23" fmla="*/ 145 h 211"/>
                <a:gd name="T24" fmla="*/ 2 w 127"/>
                <a:gd name="T25" fmla="*/ 158 h 211"/>
                <a:gd name="T26" fmla="*/ 6 w 127"/>
                <a:gd name="T27" fmla="*/ 172 h 211"/>
                <a:gd name="T28" fmla="*/ 12 w 127"/>
                <a:gd name="T29" fmla="*/ 183 h 211"/>
                <a:gd name="T30" fmla="*/ 19 w 127"/>
                <a:gd name="T31" fmla="*/ 192 h 211"/>
                <a:gd name="T32" fmla="*/ 28 w 127"/>
                <a:gd name="T33" fmla="*/ 199 h 211"/>
                <a:gd name="T34" fmla="*/ 40 w 127"/>
                <a:gd name="T35" fmla="*/ 205 h 211"/>
                <a:gd name="T36" fmla="*/ 53 w 127"/>
                <a:gd name="T37" fmla="*/ 209 h 211"/>
                <a:gd name="T38" fmla="*/ 66 w 127"/>
                <a:gd name="T39" fmla="*/ 211 h 211"/>
                <a:gd name="T40" fmla="*/ 66 w 127"/>
                <a:gd name="T41" fmla="*/ 211 h 211"/>
                <a:gd name="T42" fmla="*/ 77 w 127"/>
                <a:gd name="T43" fmla="*/ 209 h 211"/>
                <a:gd name="T44" fmla="*/ 90 w 127"/>
                <a:gd name="T45" fmla="*/ 205 h 211"/>
                <a:gd name="T46" fmla="*/ 99 w 127"/>
                <a:gd name="T47" fmla="*/ 198 h 211"/>
                <a:gd name="T48" fmla="*/ 109 w 127"/>
                <a:gd name="T49" fmla="*/ 190 h 211"/>
                <a:gd name="T50" fmla="*/ 116 w 127"/>
                <a:gd name="T51" fmla="*/ 181 h 211"/>
                <a:gd name="T52" fmla="*/ 122 w 127"/>
                <a:gd name="T53" fmla="*/ 170 h 211"/>
                <a:gd name="T54" fmla="*/ 125 w 127"/>
                <a:gd name="T55" fmla="*/ 157 h 211"/>
                <a:gd name="T56" fmla="*/ 127 w 127"/>
                <a:gd name="T57" fmla="*/ 144 h 211"/>
                <a:gd name="T58" fmla="*/ 125 w 127"/>
                <a:gd name="T59" fmla="*/ 65 h 211"/>
                <a:gd name="T60" fmla="*/ 125 w 127"/>
                <a:gd name="T61" fmla="*/ 65 h 211"/>
                <a:gd name="T62" fmla="*/ 123 w 127"/>
                <a:gd name="T63" fmla="*/ 52 h 211"/>
                <a:gd name="T64" fmla="*/ 120 w 127"/>
                <a:gd name="T65" fmla="*/ 39 h 211"/>
                <a:gd name="T66" fmla="*/ 114 w 127"/>
                <a:gd name="T67" fmla="*/ 28 h 211"/>
                <a:gd name="T68" fmla="*/ 107 w 127"/>
                <a:gd name="T69" fmla="*/ 18 h 211"/>
                <a:gd name="T70" fmla="*/ 97 w 127"/>
                <a:gd name="T71" fmla="*/ 11 h 211"/>
                <a:gd name="T72" fmla="*/ 86 w 127"/>
                <a:gd name="T73" fmla="*/ 5 h 211"/>
                <a:gd name="T74" fmla="*/ 75 w 127"/>
                <a:gd name="T75" fmla="*/ 2 h 211"/>
                <a:gd name="T76" fmla="*/ 62 w 127"/>
                <a:gd name="T77" fmla="*/ 0 h 211"/>
                <a:gd name="T78" fmla="*/ 62 w 127"/>
                <a:gd name="T7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11">
                  <a:moveTo>
                    <a:pt x="62" y="0"/>
                  </a:moveTo>
                  <a:lnTo>
                    <a:pt x="62" y="0"/>
                  </a:lnTo>
                  <a:lnTo>
                    <a:pt x="49" y="2"/>
                  </a:lnTo>
                  <a:lnTo>
                    <a:pt x="38" y="5"/>
                  </a:lnTo>
                  <a:lnTo>
                    <a:pt x="26" y="11"/>
                  </a:lnTo>
                  <a:lnTo>
                    <a:pt x="17" y="20"/>
                  </a:lnTo>
                  <a:lnTo>
                    <a:pt x="10" y="30"/>
                  </a:lnTo>
                  <a:lnTo>
                    <a:pt x="4" y="41"/>
                  </a:lnTo>
                  <a:lnTo>
                    <a:pt x="0" y="52"/>
                  </a:lnTo>
                  <a:lnTo>
                    <a:pt x="0" y="67"/>
                  </a:lnTo>
                  <a:lnTo>
                    <a:pt x="0" y="145"/>
                  </a:lnTo>
                  <a:lnTo>
                    <a:pt x="0" y="145"/>
                  </a:lnTo>
                  <a:lnTo>
                    <a:pt x="2" y="158"/>
                  </a:lnTo>
                  <a:lnTo>
                    <a:pt x="6" y="172"/>
                  </a:lnTo>
                  <a:lnTo>
                    <a:pt x="12" y="183"/>
                  </a:lnTo>
                  <a:lnTo>
                    <a:pt x="19" y="192"/>
                  </a:lnTo>
                  <a:lnTo>
                    <a:pt x="28" y="199"/>
                  </a:lnTo>
                  <a:lnTo>
                    <a:pt x="40" y="205"/>
                  </a:lnTo>
                  <a:lnTo>
                    <a:pt x="53" y="209"/>
                  </a:lnTo>
                  <a:lnTo>
                    <a:pt x="66" y="211"/>
                  </a:lnTo>
                  <a:lnTo>
                    <a:pt x="66" y="211"/>
                  </a:lnTo>
                  <a:lnTo>
                    <a:pt x="77" y="209"/>
                  </a:lnTo>
                  <a:lnTo>
                    <a:pt x="90" y="205"/>
                  </a:lnTo>
                  <a:lnTo>
                    <a:pt x="99" y="198"/>
                  </a:lnTo>
                  <a:lnTo>
                    <a:pt x="109" y="190"/>
                  </a:lnTo>
                  <a:lnTo>
                    <a:pt x="116" y="181"/>
                  </a:lnTo>
                  <a:lnTo>
                    <a:pt x="122" y="170"/>
                  </a:lnTo>
                  <a:lnTo>
                    <a:pt x="125" y="157"/>
                  </a:lnTo>
                  <a:lnTo>
                    <a:pt x="127" y="144"/>
                  </a:lnTo>
                  <a:lnTo>
                    <a:pt x="125" y="65"/>
                  </a:lnTo>
                  <a:lnTo>
                    <a:pt x="125" y="65"/>
                  </a:lnTo>
                  <a:lnTo>
                    <a:pt x="123" y="52"/>
                  </a:lnTo>
                  <a:lnTo>
                    <a:pt x="120" y="39"/>
                  </a:lnTo>
                  <a:lnTo>
                    <a:pt x="114" y="28"/>
                  </a:lnTo>
                  <a:lnTo>
                    <a:pt x="107" y="18"/>
                  </a:lnTo>
                  <a:lnTo>
                    <a:pt x="97" y="11"/>
                  </a:lnTo>
                  <a:lnTo>
                    <a:pt x="86" y="5"/>
                  </a:lnTo>
                  <a:lnTo>
                    <a:pt x="75" y="2"/>
                  </a:lnTo>
                  <a:lnTo>
                    <a:pt x="62" y="0"/>
                  </a:lnTo>
                  <a:lnTo>
                    <a:pt x="62"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7" name="Freeform 318"/>
            <p:cNvSpPr/>
            <p:nvPr/>
          </p:nvSpPr>
          <p:spPr bwMode="auto">
            <a:xfrm>
              <a:off x="7519444" y="4575129"/>
              <a:ext cx="68098" cy="112415"/>
            </a:xfrm>
            <a:custGeom>
              <a:avLst/>
              <a:gdLst>
                <a:gd name="T0" fmla="*/ 63 w 125"/>
                <a:gd name="T1" fmla="*/ 209 h 209"/>
                <a:gd name="T2" fmla="*/ 63 w 125"/>
                <a:gd name="T3" fmla="*/ 209 h 209"/>
                <a:gd name="T4" fmla="*/ 76 w 125"/>
                <a:gd name="T5" fmla="*/ 207 h 209"/>
                <a:gd name="T6" fmla="*/ 89 w 125"/>
                <a:gd name="T7" fmla="*/ 203 h 209"/>
                <a:gd name="T8" fmla="*/ 99 w 125"/>
                <a:gd name="T9" fmla="*/ 198 h 209"/>
                <a:gd name="T10" fmla="*/ 108 w 125"/>
                <a:gd name="T11" fmla="*/ 189 h 209"/>
                <a:gd name="T12" fmla="*/ 116 w 125"/>
                <a:gd name="T13" fmla="*/ 179 h 209"/>
                <a:gd name="T14" fmla="*/ 121 w 125"/>
                <a:gd name="T15" fmla="*/ 168 h 209"/>
                <a:gd name="T16" fmla="*/ 125 w 125"/>
                <a:gd name="T17" fmla="*/ 157 h 209"/>
                <a:gd name="T18" fmla="*/ 125 w 125"/>
                <a:gd name="T19" fmla="*/ 144 h 209"/>
                <a:gd name="T20" fmla="*/ 125 w 125"/>
                <a:gd name="T21" fmla="*/ 64 h 209"/>
                <a:gd name="T22" fmla="*/ 125 w 125"/>
                <a:gd name="T23" fmla="*/ 64 h 209"/>
                <a:gd name="T24" fmla="*/ 123 w 125"/>
                <a:gd name="T25" fmla="*/ 50 h 209"/>
                <a:gd name="T26" fmla="*/ 119 w 125"/>
                <a:gd name="T27" fmla="*/ 37 h 209"/>
                <a:gd name="T28" fmla="*/ 114 w 125"/>
                <a:gd name="T29" fmla="*/ 26 h 209"/>
                <a:gd name="T30" fmla="*/ 106 w 125"/>
                <a:gd name="T31" fmla="*/ 17 h 209"/>
                <a:gd name="T32" fmla="*/ 97 w 125"/>
                <a:gd name="T33" fmla="*/ 9 h 209"/>
                <a:gd name="T34" fmla="*/ 86 w 125"/>
                <a:gd name="T35" fmla="*/ 4 h 209"/>
                <a:gd name="T36" fmla="*/ 74 w 125"/>
                <a:gd name="T37" fmla="*/ 0 h 209"/>
                <a:gd name="T38" fmla="*/ 61 w 125"/>
                <a:gd name="T39" fmla="*/ 0 h 209"/>
                <a:gd name="T40" fmla="*/ 61 w 125"/>
                <a:gd name="T41" fmla="*/ 0 h 209"/>
                <a:gd name="T42" fmla="*/ 48 w 125"/>
                <a:gd name="T43" fmla="*/ 0 h 209"/>
                <a:gd name="T44" fmla="*/ 35 w 125"/>
                <a:gd name="T45" fmla="*/ 4 h 209"/>
                <a:gd name="T46" fmla="*/ 26 w 125"/>
                <a:gd name="T47" fmla="*/ 11 h 209"/>
                <a:gd name="T48" fmla="*/ 17 w 125"/>
                <a:gd name="T49" fmla="*/ 19 h 209"/>
                <a:gd name="T50" fmla="*/ 9 w 125"/>
                <a:gd name="T51" fmla="*/ 28 h 209"/>
                <a:gd name="T52" fmla="*/ 4 w 125"/>
                <a:gd name="T53" fmla="*/ 39 h 209"/>
                <a:gd name="T54" fmla="*/ 0 w 125"/>
                <a:gd name="T55" fmla="*/ 52 h 209"/>
                <a:gd name="T56" fmla="*/ 0 w 125"/>
                <a:gd name="T57" fmla="*/ 65 h 209"/>
                <a:gd name="T58" fmla="*/ 0 w 125"/>
                <a:gd name="T59" fmla="*/ 146 h 209"/>
                <a:gd name="T60" fmla="*/ 0 w 125"/>
                <a:gd name="T61" fmla="*/ 146 h 209"/>
                <a:gd name="T62" fmla="*/ 2 w 125"/>
                <a:gd name="T63" fmla="*/ 159 h 209"/>
                <a:gd name="T64" fmla="*/ 5 w 125"/>
                <a:gd name="T65" fmla="*/ 170 h 209"/>
                <a:gd name="T66" fmla="*/ 11 w 125"/>
                <a:gd name="T67" fmla="*/ 181 h 209"/>
                <a:gd name="T68" fmla="*/ 18 w 125"/>
                <a:gd name="T69" fmla="*/ 190 h 209"/>
                <a:gd name="T70" fmla="*/ 28 w 125"/>
                <a:gd name="T71" fmla="*/ 198 h 209"/>
                <a:gd name="T72" fmla="*/ 39 w 125"/>
                <a:gd name="T73" fmla="*/ 203 h 209"/>
                <a:gd name="T74" fmla="*/ 50 w 125"/>
                <a:gd name="T75" fmla="*/ 207 h 209"/>
                <a:gd name="T76" fmla="*/ 63 w 125"/>
                <a:gd name="T77" fmla="*/ 209 h 209"/>
                <a:gd name="T78" fmla="*/ 63 w 125"/>
                <a:gd name="T7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209">
                  <a:moveTo>
                    <a:pt x="63" y="209"/>
                  </a:moveTo>
                  <a:lnTo>
                    <a:pt x="63" y="209"/>
                  </a:lnTo>
                  <a:lnTo>
                    <a:pt x="76" y="207"/>
                  </a:lnTo>
                  <a:lnTo>
                    <a:pt x="89" y="203"/>
                  </a:lnTo>
                  <a:lnTo>
                    <a:pt x="99" y="198"/>
                  </a:lnTo>
                  <a:lnTo>
                    <a:pt x="108" y="189"/>
                  </a:lnTo>
                  <a:lnTo>
                    <a:pt x="116" y="179"/>
                  </a:lnTo>
                  <a:lnTo>
                    <a:pt x="121" y="168"/>
                  </a:lnTo>
                  <a:lnTo>
                    <a:pt x="125" y="157"/>
                  </a:lnTo>
                  <a:lnTo>
                    <a:pt x="125" y="144"/>
                  </a:lnTo>
                  <a:lnTo>
                    <a:pt x="125" y="64"/>
                  </a:lnTo>
                  <a:lnTo>
                    <a:pt x="125" y="64"/>
                  </a:lnTo>
                  <a:lnTo>
                    <a:pt x="123" y="50"/>
                  </a:lnTo>
                  <a:lnTo>
                    <a:pt x="119" y="37"/>
                  </a:lnTo>
                  <a:lnTo>
                    <a:pt x="114" y="26"/>
                  </a:lnTo>
                  <a:lnTo>
                    <a:pt x="106" y="17"/>
                  </a:lnTo>
                  <a:lnTo>
                    <a:pt x="97" y="9"/>
                  </a:lnTo>
                  <a:lnTo>
                    <a:pt x="86" y="4"/>
                  </a:lnTo>
                  <a:lnTo>
                    <a:pt x="74" y="0"/>
                  </a:lnTo>
                  <a:lnTo>
                    <a:pt x="61" y="0"/>
                  </a:lnTo>
                  <a:lnTo>
                    <a:pt x="61" y="0"/>
                  </a:lnTo>
                  <a:lnTo>
                    <a:pt x="48" y="0"/>
                  </a:lnTo>
                  <a:lnTo>
                    <a:pt x="35" y="4"/>
                  </a:lnTo>
                  <a:lnTo>
                    <a:pt x="26" y="11"/>
                  </a:lnTo>
                  <a:lnTo>
                    <a:pt x="17" y="19"/>
                  </a:lnTo>
                  <a:lnTo>
                    <a:pt x="9" y="28"/>
                  </a:lnTo>
                  <a:lnTo>
                    <a:pt x="4" y="39"/>
                  </a:lnTo>
                  <a:lnTo>
                    <a:pt x="0" y="52"/>
                  </a:lnTo>
                  <a:lnTo>
                    <a:pt x="0" y="65"/>
                  </a:lnTo>
                  <a:lnTo>
                    <a:pt x="0" y="146"/>
                  </a:lnTo>
                  <a:lnTo>
                    <a:pt x="0" y="146"/>
                  </a:lnTo>
                  <a:lnTo>
                    <a:pt x="2" y="159"/>
                  </a:lnTo>
                  <a:lnTo>
                    <a:pt x="5" y="170"/>
                  </a:lnTo>
                  <a:lnTo>
                    <a:pt x="11" y="181"/>
                  </a:lnTo>
                  <a:lnTo>
                    <a:pt x="18" y="190"/>
                  </a:lnTo>
                  <a:lnTo>
                    <a:pt x="28" y="198"/>
                  </a:lnTo>
                  <a:lnTo>
                    <a:pt x="39" y="203"/>
                  </a:lnTo>
                  <a:lnTo>
                    <a:pt x="50" y="207"/>
                  </a:lnTo>
                  <a:lnTo>
                    <a:pt x="63" y="209"/>
                  </a:lnTo>
                  <a:lnTo>
                    <a:pt x="63"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8" name="Freeform 319"/>
            <p:cNvSpPr>
              <a:spLocks noEditPoints="1"/>
            </p:cNvSpPr>
            <p:nvPr/>
          </p:nvSpPr>
          <p:spPr bwMode="auto">
            <a:xfrm>
              <a:off x="6996283" y="4243289"/>
              <a:ext cx="754476" cy="965254"/>
            </a:xfrm>
            <a:custGeom>
              <a:avLst/>
              <a:gdLst>
                <a:gd name="T0" fmla="*/ 1226 w 1396"/>
                <a:gd name="T1" fmla="*/ 1765 h 1784"/>
                <a:gd name="T2" fmla="*/ 1353 w 1396"/>
                <a:gd name="T3" fmla="*/ 1696 h 1784"/>
                <a:gd name="T4" fmla="*/ 1387 w 1396"/>
                <a:gd name="T5" fmla="*/ 1487 h 1784"/>
                <a:gd name="T6" fmla="*/ 1297 w 1396"/>
                <a:gd name="T7" fmla="*/ 1271 h 1784"/>
                <a:gd name="T8" fmla="*/ 1226 w 1396"/>
                <a:gd name="T9" fmla="*/ 1133 h 1784"/>
                <a:gd name="T10" fmla="*/ 1062 w 1396"/>
                <a:gd name="T11" fmla="*/ 1073 h 1784"/>
                <a:gd name="T12" fmla="*/ 1126 w 1396"/>
                <a:gd name="T13" fmla="*/ 985 h 1784"/>
                <a:gd name="T14" fmla="*/ 1256 w 1396"/>
                <a:gd name="T15" fmla="*/ 733 h 1784"/>
                <a:gd name="T16" fmla="*/ 1243 w 1396"/>
                <a:gd name="T17" fmla="*/ 481 h 1784"/>
                <a:gd name="T18" fmla="*/ 1133 w 1396"/>
                <a:gd name="T19" fmla="*/ 243 h 1784"/>
                <a:gd name="T20" fmla="*/ 954 w 1396"/>
                <a:gd name="T21" fmla="*/ 75 h 1784"/>
                <a:gd name="T22" fmla="*/ 696 w 1396"/>
                <a:gd name="T23" fmla="*/ 0 h 1784"/>
                <a:gd name="T24" fmla="*/ 463 w 1396"/>
                <a:gd name="T25" fmla="*/ 45 h 1784"/>
                <a:gd name="T26" fmla="*/ 247 w 1396"/>
                <a:gd name="T27" fmla="*/ 205 h 1784"/>
                <a:gd name="T28" fmla="*/ 127 w 1396"/>
                <a:gd name="T29" fmla="*/ 411 h 1784"/>
                <a:gd name="T30" fmla="*/ 90 w 1396"/>
                <a:gd name="T31" fmla="*/ 644 h 1784"/>
                <a:gd name="T32" fmla="*/ 200 w 1396"/>
                <a:gd name="T33" fmla="*/ 944 h 1784"/>
                <a:gd name="T34" fmla="*/ 351 w 1396"/>
                <a:gd name="T35" fmla="*/ 1142 h 1784"/>
                <a:gd name="T36" fmla="*/ 109 w 1396"/>
                <a:gd name="T37" fmla="*/ 1329 h 1784"/>
                <a:gd name="T38" fmla="*/ 12 w 1396"/>
                <a:gd name="T39" fmla="*/ 1444 h 1784"/>
                <a:gd name="T40" fmla="*/ 25 w 1396"/>
                <a:gd name="T41" fmla="*/ 1648 h 1784"/>
                <a:gd name="T42" fmla="*/ 165 w 1396"/>
                <a:gd name="T43" fmla="*/ 1773 h 1784"/>
                <a:gd name="T44" fmla="*/ 331 w 1396"/>
                <a:gd name="T45" fmla="*/ 1769 h 1784"/>
                <a:gd name="T46" fmla="*/ 461 w 1396"/>
                <a:gd name="T47" fmla="*/ 1653 h 1784"/>
                <a:gd name="T48" fmla="*/ 474 w 1396"/>
                <a:gd name="T49" fmla="*/ 1504 h 1784"/>
                <a:gd name="T50" fmla="*/ 385 w 1396"/>
                <a:gd name="T51" fmla="*/ 1357 h 1784"/>
                <a:gd name="T52" fmla="*/ 469 w 1396"/>
                <a:gd name="T53" fmla="*/ 1148 h 1784"/>
                <a:gd name="T54" fmla="*/ 521 w 1396"/>
                <a:gd name="T55" fmla="*/ 1043 h 1784"/>
                <a:gd name="T56" fmla="*/ 334 w 1396"/>
                <a:gd name="T57" fmla="*/ 952 h 1784"/>
                <a:gd name="T58" fmla="*/ 183 w 1396"/>
                <a:gd name="T59" fmla="*/ 711 h 1784"/>
                <a:gd name="T60" fmla="*/ 194 w 1396"/>
                <a:gd name="T61" fmla="*/ 489 h 1784"/>
                <a:gd name="T62" fmla="*/ 295 w 1396"/>
                <a:gd name="T63" fmla="*/ 282 h 1784"/>
                <a:gd name="T64" fmla="*/ 452 w 1396"/>
                <a:gd name="T65" fmla="*/ 146 h 1784"/>
                <a:gd name="T66" fmla="*/ 668 w 1396"/>
                <a:gd name="T67" fmla="*/ 86 h 1784"/>
                <a:gd name="T68" fmla="*/ 814 w 1396"/>
                <a:gd name="T69" fmla="*/ 106 h 1784"/>
                <a:gd name="T70" fmla="*/ 1045 w 1396"/>
                <a:gd name="T71" fmla="*/ 269 h 1784"/>
                <a:gd name="T72" fmla="*/ 1155 w 1396"/>
                <a:gd name="T73" fmla="*/ 481 h 1784"/>
                <a:gd name="T74" fmla="*/ 1170 w 1396"/>
                <a:gd name="T75" fmla="*/ 728 h 1784"/>
                <a:gd name="T76" fmla="*/ 1036 w 1396"/>
                <a:gd name="T77" fmla="*/ 948 h 1784"/>
                <a:gd name="T78" fmla="*/ 896 w 1396"/>
                <a:gd name="T79" fmla="*/ 1038 h 1784"/>
                <a:gd name="T80" fmla="*/ 930 w 1396"/>
                <a:gd name="T81" fmla="*/ 1122 h 1784"/>
                <a:gd name="T82" fmla="*/ 851 w 1396"/>
                <a:gd name="T83" fmla="*/ 1303 h 1784"/>
                <a:gd name="T84" fmla="*/ 945 w 1396"/>
                <a:gd name="T85" fmla="*/ 1469 h 1784"/>
                <a:gd name="T86" fmla="*/ 1073 w 1396"/>
                <a:gd name="T87" fmla="*/ 1678 h 1784"/>
                <a:gd name="T88" fmla="*/ 374 w 1396"/>
                <a:gd name="T89" fmla="*/ 1478 h 1784"/>
                <a:gd name="T90" fmla="*/ 370 w 1396"/>
                <a:gd name="T91" fmla="*/ 1633 h 1784"/>
                <a:gd name="T92" fmla="*/ 224 w 1396"/>
                <a:gd name="T93" fmla="*/ 1696 h 1784"/>
                <a:gd name="T94" fmla="*/ 101 w 1396"/>
                <a:gd name="T95" fmla="*/ 1610 h 1784"/>
                <a:gd name="T96" fmla="*/ 96 w 1396"/>
                <a:gd name="T97" fmla="*/ 1461 h 1784"/>
                <a:gd name="T98" fmla="*/ 226 w 1396"/>
                <a:gd name="T99" fmla="*/ 1385 h 1784"/>
                <a:gd name="T100" fmla="*/ 329 w 1396"/>
                <a:gd name="T101" fmla="*/ 1422 h 1784"/>
                <a:gd name="T102" fmla="*/ 954 w 1396"/>
                <a:gd name="T103" fmla="*/ 1228 h 1784"/>
                <a:gd name="T104" fmla="*/ 1051 w 1396"/>
                <a:gd name="T105" fmla="*/ 1161 h 1784"/>
                <a:gd name="T106" fmla="*/ 1202 w 1396"/>
                <a:gd name="T107" fmla="*/ 1234 h 1784"/>
                <a:gd name="T108" fmla="*/ 1204 w 1396"/>
                <a:gd name="T109" fmla="*/ 1381 h 1784"/>
                <a:gd name="T110" fmla="*/ 1127 w 1396"/>
                <a:gd name="T111" fmla="*/ 1437 h 1784"/>
                <a:gd name="T112" fmla="*/ 976 w 1396"/>
                <a:gd name="T113" fmla="*/ 1383 h 1784"/>
                <a:gd name="T114" fmla="*/ 1279 w 1396"/>
                <a:gd name="T115" fmla="*/ 1652 h 1784"/>
                <a:gd name="T116" fmla="*/ 1219 w 1396"/>
                <a:gd name="T117" fmla="*/ 1678 h 1784"/>
                <a:gd name="T118" fmla="*/ 1075 w 1396"/>
                <a:gd name="T119" fmla="*/ 1523 h 1784"/>
                <a:gd name="T120" fmla="*/ 1193 w 1396"/>
                <a:gd name="T121" fmla="*/ 1508 h 1784"/>
                <a:gd name="T122" fmla="*/ 1286 w 1396"/>
                <a:gd name="T123" fmla="*/ 1457 h 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6" h="1784">
                  <a:moveTo>
                    <a:pt x="1135" y="1734"/>
                  </a:moveTo>
                  <a:lnTo>
                    <a:pt x="1135" y="1734"/>
                  </a:lnTo>
                  <a:lnTo>
                    <a:pt x="1159" y="1747"/>
                  </a:lnTo>
                  <a:lnTo>
                    <a:pt x="1182" y="1756"/>
                  </a:lnTo>
                  <a:lnTo>
                    <a:pt x="1204" y="1764"/>
                  </a:lnTo>
                  <a:lnTo>
                    <a:pt x="1215" y="1765"/>
                  </a:lnTo>
                  <a:lnTo>
                    <a:pt x="1226" y="1765"/>
                  </a:lnTo>
                  <a:lnTo>
                    <a:pt x="1226" y="1765"/>
                  </a:lnTo>
                  <a:lnTo>
                    <a:pt x="1226" y="1765"/>
                  </a:lnTo>
                  <a:lnTo>
                    <a:pt x="1239" y="1765"/>
                  </a:lnTo>
                  <a:lnTo>
                    <a:pt x="1251" y="1764"/>
                  </a:lnTo>
                  <a:lnTo>
                    <a:pt x="1275" y="1756"/>
                  </a:lnTo>
                  <a:lnTo>
                    <a:pt x="1275" y="1756"/>
                  </a:lnTo>
                  <a:lnTo>
                    <a:pt x="1292" y="1747"/>
                  </a:lnTo>
                  <a:lnTo>
                    <a:pt x="1310" y="1737"/>
                  </a:lnTo>
                  <a:lnTo>
                    <a:pt x="1325" y="1724"/>
                  </a:lnTo>
                  <a:lnTo>
                    <a:pt x="1340" y="1711"/>
                  </a:lnTo>
                  <a:lnTo>
                    <a:pt x="1353" y="1696"/>
                  </a:lnTo>
                  <a:lnTo>
                    <a:pt x="1364" y="1680"/>
                  </a:lnTo>
                  <a:lnTo>
                    <a:pt x="1374" y="1661"/>
                  </a:lnTo>
                  <a:lnTo>
                    <a:pt x="1381" y="1642"/>
                  </a:lnTo>
                  <a:lnTo>
                    <a:pt x="1381" y="1642"/>
                  </a:lnTo>
                  <a:lnTo>
                    <a:pt x="1391" y="1614"/>
                  </a:lnTo>
                  <a:lnTo>
                    <a:pt x="1394" y="1584"/>
                  </a:lnTo>
                  <a:lnTo>
                    <a:pt x="1396" y="1553"/>
                  </a:lnTo>
                  <a:lnTo>
                    <a:pt x="1392" y="1521"/>
                  </a:lnTo>
                  <a:lnTo>
                    <a:pt x="1387" y="1487"/>
                  </a:lnTo>
                  <a:lnTo>
                    <a:pt x="1377" y="1454"/>
                  </a:lnTo>
                  <a:lnTo>
                    <a:pt x="1364" y="1420"/>
                  </a:lnTo>
                  <a:lnTo>
                    <a:pt x="1348" y="1385"/>
                  </a:lnTo>
                  <a:lnTo>
                    <a:pt x="1348" y="1385"/>
                  </a:lnTo>
                  <a:lnTo>
                    <a:pt x="1325" y="1349"/>
                  </a:lnTo>
                  <a:lnTo>
                    <a:pt x="1301" y="1314"/>
                  </a:lnTo>
                  <a:lnTo>
                    <a:pt x="1301" y="1314"/>
                  </a:lnTo>
                  <a:lnTo>
                    <a:pt x="1299" y="1291"/>
                  </a:lnTo>
                  <a:lnTo>
                    <a:pt x="1297" y="1271"/>
                  </a:lnTo>
                  <a:lnTo>
                    <a:pt x="1292" y="1235"/>
                  </a:lnTo>
                  <a:lnTo>
                    <a:pt x="1292" y="1235"/>
                  </a:lnTo>
                  <a:lnTo>
                    <a:pt x="1288" y="1219"/>
                  </a:lnTo>
                  <a:lnTo>
                    <a:pt x="1282" y="1204"/>
                  </a:lnTo>
                  <a:lnTo>
                    <a:pt x="1275" y="1187"/>
                  </a:lnTo>
                  <a:lnTo>
                    <a:pt x="1264" y="1174"/>
                  </a:lnTo>
                  <a:lnTo>
                    <a:pt x="1254" y="1159"/>
                  </a:lnTo>
                  <a:lnTo>
                    <a:pt x="1241" y="1146"/>
                  </a:lnTo>
                  <a:lnTo>
                    <a:pt x="1226" y="1133"/>
                  </a:lnTo>
                  <a:lnTo>
                    <a:pt x="1211" y="1122"/>
                  </a:lnTo>
                  <a:lnTo>
                    <a:pt x="1196" y="1110"/>
                  </a:lnTo>
                  <a:lnTo>
                    <a:pt x="1180" y="1101"/>
                  </a:lnTo>
                  <a:lnTo>
                    <a:pt x="1161" y="1094"/>
                  </a:lnTo>
                  <a:lnTo>
                    <a:pt x="1142" y="1086"/>
                  </a:lnTo>
                  <a:lnTo>
                    <a:pt x="1124" y="1080"/>
                  </a:lnTo>
                  <a:lnTo>
                    <a:pt x="1103" y="1077"/>
                  </a:lnTo>
                  <a:lnTo>
                    <a:pt x="1083" y="1075"/>
                  </a:lnTo>
                  <a:lnTo>
                    <a:pt x="1062" y="1073"/>
                  </a:lnTo>
                  <a:lnTo>
                    <a:pt x="1062" y="1073"/>
                  </a:lnTo>
                  <a:lnTo>
                    <a:pt x="1036" y="1075"/>
                  </a:lnTo>
                  <a:lnTo>
                    <a:pt x="1036" y="1075"/>
                  </a:lnTo>
                  <a:lnTo>
                    <a:pt x="1017" y="1060"/>
                  </a:lnTo>
                  <a:lnTo>
                    <a:pt x="1017" y="1060"/>
                  </a:lnTo>
                  <a:lnTo>
                    <a:pt x="1047" y="1043"/>
                  </a:lnTo>
                  <a:lnTo>
                    <a:pt x="1075" y="1026"/>
                  </a:lnTo>
                  <a:lnTo>
                    <a:pt x="1101" y="1006"/>
                  </a:lnTo>
                  <a:lnTo>
                    <a:pt x="1126" y="985"/>
                  </a:lnTo>
                  <a:lnTo>
                    <a:pt x="1148" y="963"/>
                  </a:lnTo>
                  <a:lnTo>
                    <a:pt x="1168" y="939"/>
                  </a:lnTo>
                  <a:lnTo>
                    <a:pt x="1187" y="914"/>
                  </a:lnTo>
                  <a:lnTo>
                    <a:pt x="1204" y="886"/>
                  </a:lnTo>
                  <a:lnTo>
                    <a:pt x="1219" y="858"/>
                  </a:lnTo>
                  <a:lnTo>
                    <a:pt x="1232" y="829"/>
                  </a:lnTo>
                  <a:lnTo>
                    <a:pt x="1241" y="799"/>
                  </a:lnTo>
                  <a:lnTo>
                    <a:pt x="1251" y="767"/>
                  </a:lnTo>
                  <a:lnTo>
                    <a:pt x="1256" y="733"/>
                  </a:lnTo>
                  <a:lnTo>
                    <a:pt x="1262" y="698"/>
                  </a:lnTo>
                  <a:lnTo>
                    <a:pt x="1264" y="662"/>
                  </a:lnTo>
                  <a:lnTo>
                    <a:pt x="1264" y="627"/>
                  </a:lnTo>
                  <a:lnTo>
                    <a:pt x="1264" y="627"/>
                  </a:lnTo>
                  <a:lnTo>
                    <a:pt x="1262" y="597"/>
                  </a:lnTo>
                  <a:lnTo>
                    <a:pt x="1258" y="567"/>
                  </a:lnTo>
                  <a:lnTo>
                    <a:pt x="1254" y="539"/>
                  </a:lnTo>
                  <a:lnTo>
                    <a:pt x="1249" y="509"/>
                  </a:lnTo>
                  <a:lnTo>
                    <a:pt x="1243" y="481"/>
                  </a:lnTo>
                  <a:lnTo>
                    <a:pt x="1234" y="452"/>
                  </a:lnTo>
                  <a:lnTo>
                    <a:pt x="1226" y="424"/>
                  </a:lnTo>
                  <a:lnTo>
                    <a:pt x="1215" y="396"/>
                  </a:lnTo>
                  <a:lnTo>
                    <a:pt x="1204" y="369"/>
                  </a:lnTo>
                  <a:lnTo>
                    <a:pt x="1193" y="341"/>
                  </a:lnTo>
                  <a:lnTo>
                    <a:pt x="1178" y="315"/>
                  </a:lnTo>
                  <a:lnTo>
                    <a:pt x="1165" y="291"/>
                  </a:lnTo>
                  <a:lnTo>
                    <a:pt x="1148" y="265"/>
                  </a:lnTo>
                  <a:lnTo>
                    <a:pt x="1133" y="243"/>
                  </a:lnTo>
                  <a:lnTo>
                    <a:pt x="1114" y="218"/>
                  </a:lnTo>
                  <a:lnTo>
                    <a:pt x="1096" y="196"/>
                  </a:lnTo>
                  <a:lnTo>
                    <a:pt x="1096" y="196"/>
                  </a:lnTo>
                  <a:lnTo>
                    <a:pt x="1075" y="172"/>
                  </a:lnTo>
                  <a:lnTo>
                    <a:pt x="1053" y="149"/>
                  </a:lnTo>
                  <a:lnTo>
                    <a:pt x="1029" y="129"/>
                  </a:lnTo>
                  <a:lnTo>
                    <a:pt x="1004" y="108"/>
                  </a:lnTo>
                  <a:lnTo>
                    <a:pt x="980" y="91"/>
                  </a:lnTo>
                  <a:lnTo>
                    <a:pt x="954" y="75"/>
                  </a:lnTo>
                  <a:lnTo>
                    <a:pt x="928" y="60"/>
                  </a:lnTo>
                  <a:lnTo>
                    <a:pt x="900" y="47"/>
                  </a:lnTo>
                  <a:lnTo>
                    <a:pt x="872" y="35"/>
                  </a:lnTo>
                  <a:lnTo>
                    <a:pt x="844" y="24"/>
                  </a:lnTo>
                  <a:lnTo>
                    <a:pt x="816" y="17"/>
                  </a:lnTo>
                  <a:lnTo>
                    <a:pt x="786" y="9"/>
                  </a:lnTo>
                  <a:lnTo>
                    <a:pt x="758" y="4"/>
                  </a:lnTo>
                  <a:lnTo>
                    <a:pt x="728" y="0"/>
                  </a:lnTo>
                  <a:lnTo>
                    <a:pt x="696" y="0"/>
                  </a:lnTo>
                  <a:lnTo>
                    <a:pt x="667" y="0"/>
                  </a:lnTo>
                  <a:lnTo>
                    <a:pt x="667" y="0"/>
                  </a:lnTo>
                  <a:lnTo>
                    <a:pt x="637" y="2"/>
                  </a:lnTo>
                  <a:lnTo>
                    <a:pt x="607" y="4"/>
                  </a:lnTo>
                  <a:lnTo>
                    <a:pt x="577" y="9"/>
                  </a:lnTo>
                  <a:lnTo>
                    <a:pt x="547" y="15"/>
                  </a:lnTo>
                  <a:lnTo>
                    <a:pt x="519" y="24"/>
                  </a:lnTo>
                  <a:lnTo>
                    <a:pt x="491" y="34"/>
                  </a:lnTo>
                  <a:lnTo>
                    <a:pt x="463" y="45"/>
                  </a:lnTo>
                  <a:lnTo>
                    <a:pt x="437" y="56"/>
                  </a:lnTo>
                  <a:lnTo>
                    <a:pt x="411" y="71"/>
                  </a:lnTo>
                  <a:lnTo>
                    <a:pt x="385" y="86"/>
                  </a:lnTo>
                  <a:lnTo>
                    <a:pt x="359" y="103"/>
                  </a:lnTo>
                  <a:lnTo>
                    <a:pt x="334" y="119"/>
                  </a:lnTo>
                  <a:lnTo>
                    <a:pt x="312" y="140"/>
                  </a:lnTo>
                  <a:lnTo>
                    <a:pt x="290" y="160"/>
                  </a:lnTo>
                  <a:lnTo>
                    <a:pt x="267" y="183"/>
                  </a:lnTo>
                  <a:lnTo>
                    <a:pt x="247" y="205"/>
                  </a:lnTo>
                  <a:lnTo>
                    <a:pt x="247" y="205"/>
                  </a:lnTo>
                  <a:lnTo>
                    <a:pt x="226" y="230"/>
                  </a:lnTo>
                  <a:lnTo>
                    <a:pt x="209" y="252"/>
                  </a:lnTo>
                  <a:lnTo>
                    <a:pt x="193" y="278"/>
                  </a:lnTo>
                  <a:lnTo>
                    <a:pt x="178" y="302"/>
                  </a:lnTo>
                  <a:lnTo>
                    <a:pt x="163" y="328"/>
                  </a:lnTo>
                  <a:lnTo>
                    <a:pt x="150" y="356"/>
                  </a:lnTo>
                  <a:lnTo>
                    <a:pt x="138" y="383"/>
                  </a:lnTo>
                  <a:lnTo>
                    <a:pt x="127" y="411"/>
                  </a:lnTo>
                  <a:lnTo>
                    <a:pt x="118" y="439"/>
                  </a:lnTo>
                  <a:lnTo>
                    <a:pt x="110" y="468"/>
                  </a:lnTo>
                  <a:lnTo>
                    <a:pt x="103" y="496"/>
                  </a:lnTo>
                  <a:lnTo>
                    <a:pt x="97" y="526"/>
                  </a:lnTo>
                  <a:lnTo>
                    <a:pt x="94" y="554"/>
                  </a:lnTo>
                  <a:lnTo>
                    <a:pt x="92" y="584"/>
                  </a:lnTo>
                  <a:lnTo>
                    <a:pt x="90" y="614"/>
                  </a:lnTo>
                  <a:lnTo>
                    <a:pt x="90" y="644"/>
                  </a:lnTo>
                  <a:lnTo>
                    <a:pt x="90" y="644"/>
                  </a:lnTo>
                  <a:lnTo>
                    <a:pt x="94" y="683"/>
                  </a:lnTo>
                  <a:lnTo>
                    <a:pt x="97" y="720"/>
                  </a:lnTo>
                  <a:lnTo>
                    <a:pt x="105" y="756"/>
                  </a:lnTo>
                  <a:lnTo>
                    <a:pt x="116" y="791"/>
                  </a:lnTo>
                  <a:lnTo>
                    <a:pt x="127" y="825"/>
                  </a:lnTo>
                  <a:lnTo>
                    <a:pt x="142" y="857"/>
                  </a:lnTo>
                  <a:lnTo>
                    <a:pt x="159" y="888"/>
                  </a:lnTo>
                  <a:lnTo>
                    <a:pt x="178" y="916"/>
                  </a:lnTo>
                  <a:lnTo>
                    <a:pt x="200" y="944"/>
                  </a:lnTo>
                  <a:lnTo>
                    <a:pt x="222" y="970"/>
                  </a:lnTo>
                  <a:lnTo>
                    <a:pt x="249" y="995"/>
                  </a:lnTo>
                  <a:lnTo>
                    <a:pt x="277" y="1017"/>
                  </a:lnTo>
                  <a:lnTo>
                    <a:pt x="306" y="1038"/>
                  </a:lnTo>
                  <a:lnTo>
                    <a:pt x="338" y="1056"/>
                  </a:lnTo>
                  <a:lnTo>
                    <a:pt x="372" y="1073"/>
                  </a:lnTo>
                  <a:lnTo>
                    <a:pt x="407" y="1088"/>
                  </a:lnTo>
                  <a:lnTo>
                    <a:pt x="407" y="1088"/>
                  </a:lnTo>
                  <a:lnTo>
                    <a:pt x="351" y="1142"/>
                  </a:lnTo>
                  <a:lnTo>
                    <a:pt x="293" y="1198"/>
                  </a:lnTo>
                  <a:lnTo>
                    <a:pt x="200" y="1284"/>
                  </a:lnTo>
                  <a:lnTo>
                    <a:pt x="200" y="1284"/>
                  </a:lnTo>
                  <a:lnTo>
                    <a:pt x="176" y="1304"/>
                  </a:lnTo>
                  <a:lnTo>
                    <a:pt x="176" y="1304"/>
                  </a:lnTo>
                  <a:lnTo>
                    <a:pt x="159" y="1308"/>
                  </a:lnTo>
                  <a:lnTo>
                    <a:pt x="142" y="1314"/>
                  </a:lnTo>
                  <a:lnTo>
                    <a:pt x="125" y="1321"/>
                  </a:lnTo>
                  <a:lnTo>
                    <a:pt x="109" y="1329"/>
                  </a:lnTo>
                  <a:lnTo>
                    <a:pt x="94" y="1338"/>
                  </a:lnTo>
                  <a:lnTo>
                    <a:pt x="81" y="1347"/>
                  </a:lnTo>
                  <a:lnTo>
                    <a:pt x="68" y="1359"/>
                  </a:lnTo>
                  <a:lnTo>
                    <a:pt x="55" y="1372"/>
                  </a:lnTo>
                  <a:lnTo>
                    <a:pt x="43" y="1385"/>
                  </a:lnTo>
                  <a:lnTo>
                    <a:pt x="34" y="1398"/>
                  </a:lnTo>
                  <a:lnTo>
                    <a:pt x="25" y="1413"/>
                  </a:lnTo>
                  <a:lnTo>
                    <a:pt x="17" y="1428"/>
                  </a:lnTo>
                  <a:lnTo>
                    <a:pt x="12" y="1444"/>
                  </a:lnTo>
                  <a:lnTo>
                    <a:pt x="6" y="1459"/>
                  </a:lnTo>
                  <a:lnTo>
                    <a:pt x="2" y="1476"/>
                  </a:lnTo>
                  <a:lnTo>
                    <a:pt x="0" y="1495"/>
                  </a:lnTo>
                  <a:lnTo>
                    <a:pt x="0" y="1495"/>
                  </a:lnTo>
                  <a:lnTo>
                    <a:pt x="0" y="1528"/>
                  </a:lnTo>
                  <a:lnTo>
                    <a:pt x="2" y="1562"/>
                  </a:lnTo>
                  <a:lnTo>
                    <a:pt x="8" y="1592"/>
                  </a:lnTo>
                  <a:lnTo>
                    <a:pt x="15" y="1622"/>
                  </a:lnTo>
                  <a:lnTo>
                    <a:pt x="25" y="1648"/>
                  </a:lnTo>
                  <a:lnTo>
                    <a:pt x="38" y="1674"/>
                  </a:lnTo>
                  <a:lnTo>
                    <a:pt x="53" y="1696"/>
                  </a:lnTo>
                  <a:lnTo>
                    <a:pt x="69" y="1717"/>
                  </a:lnTo>
                  <a:lnTo>
                    <a:pt x="69" y="1717"/>
                  </a:lnTo>
                  <a:lnTo>
                    <a:pt x="86" y="1734"/>
                  </a:lnTo>
                  <a:lnTo>
                    <a:pt x="105" y="1747"/>
                  </a:lnTo>
                  <a:lnTo>
                    <a:pt x="124" y="1758"/>
                  </a:lnTo>
                  <a:lnTo>
                    <a:pt x="144" y="1767"/>
                  </a:lnTo>
                  <a:lnTo>
                    <a:pt x="165" y="1773"/>
                  </a:lnTo>
                  <a:lnTo>
                    <a:pt x="185" y="1777"/>
                  </a:lnTo>
                  <a:lnTo>
                    <a:pt x="208" y="1780"/>
                  </a:lnTo>
                  <a:lnTo>
                    <a:pt x="232" y="1782"/>
                  </a:lnTo>
                  <a:lnTo>
                    <a:pt x="232" y="1782"/>
                  </a:lnTo>
                  <a:lnTo>
                    <a:pt x="252" y="1784"/>
                  </a:lnTo>
                  <a:lnTo>
                    <a:pt x="273" y="1782"/>
                  </a:lnTo>
                  <a:lnTo>
                    <a:pt x="291" y="1778"/>
                  </a:lnTo>
                  <a:lnTo>
                    <a:pt x="312" y="1775"/>
                  </a:lnTo>
                  <a:lnTo>
                    <a:pt x="331" y="1769"/>
                  </a:lnTo>
                  <a:lnTo>
                    <a:pt x="349" y="1760"/>
                  </a:lnTo>
                  <a:lnTo>
                    <a:pt x="368" y="1752"/>
                  </a:lnTo>
                  <a:lnTo>
                    <a:pt x="385" y="1741"/>
                  </a:lnTo>
                  <a:lnTo>
                    <a:pt x="402" y="1730"/>
                  </a:lnTo>
                  <a:lnTo>
                    <a:pt x="417" y="1717"/>
                  </a:lnTo>
                  <a:lnTo>
                    <a:pt x="430" y="1702"/>
                  </a:lnTo>
                  <a:lnTo>
                    <a:pt x="443" y="1687"/>
                  </a:lnTo>
                  <a:lnTo>
                    <a:pt x="454" y="1670"/>
                  </a:lnTo>
                  <a:lnTo>
                    <a:pt x="461" y="1653"/>
                  </a:lnTo>
                  <a:lnTo>
                    <a:pt x="469" y="1635"/>
                  </a:lnTo>
                  <a:lnTo>
                    <a:pt x="472" y="1616"/>
                  </a:lnTo>
                  <a:lnTo>
                    <a:pt x="472" y="1616"/>
                  </a:lnTo>
                  <a:lnTo>
                    <a:pt x="476" y="1596"/>
                  </a:lnTo>
                  <a:lnTo>
                    <a:pt x="478" y="1577"/>
                  </a:lnTo>
                  <a:lnTo>
                    <a:pt x="478" y="1556"/>
                  </a:lnTo>
                  <a:lnTo>
                    <a:pt x="478" y="1540"/>
                  </a:lnTo>
                  <a:lnTo>
                    <a:pt x="476" y="1521"/>
                  </a:lnTo>
                  <a:lnTo>
                    <a:pt x="474" y="1504"/>
                  </a:lnTo>
                  <a:lnTo>
                    <a:pt x="471" y="1487"/>
                  </a:lnTo>
                  <a:lnTo>
                    <a:pt x="465" y="1471"/>
                  </a:lnTo>
                  <a:lnTo>
                    <a:pt x="459" y="1454"/>
                  </a:lnTo>
                  <a:lnTo>
                    <a:pt x="452" y="1439"/>
                  </a:lnTo>
                  <a:lnTo>
                    <a:pt x="443" y="1424"/>
                  </a:lnTo>
                  <a:lnTo>
                    <a:pt x="433" y="1409"/>
                  </a:lnTo>
                  <a:lnTo>
                    <a:pt x="422" y="1396"/>
                  </a:lnTo>
                  <a:lnTo>
                    <a:pt x="411" y="1383"/>
                  </a:lnTo>
                  <a:lnTo>
                    <a:pt x="385" y="1357"/>
                  </a:lnTo>
                  <a:lnTo>
                    <a:pt x="385" y="1357"/>
                  </a:lnTo>
                  <a:lnTo>
                    <a:pt x="364" y="1342"/>
                  </a:lnTo>
                  <a:lnTo>
                    <a:pt x="344" y="1329"/>
                  </a:lnTo>
                  <a:lnTo>
                    <a:pt x="321" y="1317"/>
                  </a:lnTo>
                  <a:lnTo>
                    <a:pt x="299" y="1310"/>
                  </a:lnTo>
                  <a:lnTo>
                    <a:pt x="299" y="1310"/>
                  </a:lnTo>
                  <a:lnTo>
                    <a:pt x="353" y="1262"/>
                  </a:lnTo>
                  <a:lnTo>
                    <a:pt x="411" y="1206"/>
                  </a:lnTo>
                  <a:lnTo>
                    <a:pt x="469" y="1148"/>
                  </a:lnTo>
                  <a:lnTo>
                    <a:pt x="495" y="1120"/>
                  </a:lnTo>
                  <a:lnTo>
                    <a:pt x="517" y="1094"/>
                  </a:lnTo>
                  <a:lnTo>
                    <a:pt x="517" y="1094"/>
                  </a:lnTo>
                  <a:lnTo>
                    <a:pt x="525" y="1084"/>
                  </a:lnTo>
                  <a:lnTo>
                    <a:pt x="527" y="1075"/>
                  </a:lnTo>
                  <a:lnTo>
                    <a:pt x="528" y="1064"/>
                  </a:lnTo>
                  <a:lnTo>
                    <a:pt x="527" y="1052"/>
                  </a:lnTo>
                  <a:lnTo>
                    <a:pt x="527" y="1052"/>
                  </a:lnTo>
                  <a:lnTo>
                    <a:pt x="521" y="1043"/>
                  </a:lnTo>
                  <a:lnTo>
                    <a:pt x="515" y="1036"/>
                  </a:lnTo>
                  <a:lnTo>
                    <a:pt x="506" y="1028"/>
                  </a:lnTo>
                  <a:lnTo>
                    <a:pt x="497" y="1025"/>
                  </a:lnTo>
                  <a:lnTo>
                    <a:pt x="497" y="1025"/>
                  </a:lnTo>
                  <a:lnTo>
                    <a:pt x="459" y="1013"/>
                  </a:lnTo>
                  <a:lnTo>
                    <a:pt x="426" y="1002"/>
                  </a:lnTo>
                  <a:lnTo>
                    <a:pt x="392" y="987"/>
                  </a:lnTo>
                  <a:lnTo>
                    <a:pt x="362" y="970"/>
                  </a:lnTo>
                  <a:lnTo>
                    <a:pt x="334" y="952"/>
                  </a:lnTo>
                  <a:lnTo>
                    <a:pt x="308" y="931"/>
                  </a:lnTo>
                  <a:lnTo>
                    <a:pt x="286" y="911"/>
                  </a:lnTo>
                  <a:lnTo>
                    <a:pt x="264" y="886"/>
                  </a:lnTo>
                  <a:lnTo>
                    <a:pt x="245" y="862"/>
                  </a:lnTo>
                  <a:lnTo>
                    <a:pt x="228" y="834"/>
                  </a:lnTo>
                  <a:lnTo>
                    <a:pt x="213" y="806"/>
                  </a:lnTo>
                  <a:lnTo>
                    <a:pt x="202" y="776"/>
                  </a:lnTo>
                  <a:lnTo>
                    <a:pt x="191" y="745"/>
                  </a:lnTo>
                  <a:lnTo>
                    <a:pt x="183" y="711"/>
                  </a:lnTo>
                  <a:lnTo>
                    <a:pt x="180" y="677"/>
                  </a:lnTo>
                  <a:lnTo>
                    <a:pt x="176" y="640"/>
                  </a:lnTo>
                  <a:lnTo>
                    <a:pt x="176" y="640"/>
                  </a:lnTo>
                  <a:lnTo>
                    <a:pt x="176" y="616"/>
                  </a:lnTo>
                  <a:lnTo>
                    <a:pt x="178" y="590"/>
                  </a:lnTo>
                  <a:lnTo>
                    <a:pt x="180" y="564"/>
                  </a:lnTo>
                  <a:lnTo>
                    <a:pt x="183" y="539"/>
                  </a:lnTo>
                  <a:lnTo>
                    <a:pt x="187" y="513"/>
                  </a:lnTo>
                  <a:lnTo>
                    <a:pt x="194" y="489"/>
                  </a:lnTo>
                  <a:lnTo>
                    <a:pt x="200" y="465"/>
                  </a:lnTo>
                  <a:lnTo>
                    <a:pt x="209" y="440"/>
                  </a:lnTo>
                  <a:lnTo>
                    <a:pt x="219" y="416"/>
                  </a:lnTo>
                  <a:lnTo>
                    <a:pt x="228" y="392"/>
                  </a:lnTo>
                  <a:lnTo>
                    <a:pt x="239" y="369"/>
                  </a:lnTo>
                  <a:lnTo>
                    <a:pt x="252" y="345"/>
                  </a:lnTo>
                  <a:lnTo>
                    <a:pt x="265" y="325"/>
                  </a:lnTo>
                  <a:lnTo>
                    <a:pt x="280" y="302"/>
                  </a:lnTo>
                  <a:lnTo>
                    <a:pt x="295" y="282"/>
                  </a:lnTo>
                  <a:lnTo>
                    <a:pt x="312" y="261"/>
                  </a:lnTo>
                  <a:lnTo>
                    <a:pt x="312" y="261"/>
                  </a:lnTo>
                  <a:lnTo>
                    <a:pt x="329" y="241"/>
                  </a:lnTo>
                  <a:lnTo>
                    <a:pt x="347" y="222"/>
                  </a:lnTo>
                  <a:lnTo>
                    <a:pt x="368" y="205"/>
                  </a:lnTo>
                  <a:lnTo>
                    <a:pt x="387" y="188"/>
                  </a:lnTo>
                  <a:lnTo>
                    <a:pt x="409" y="174"/>
                  </a:lnTo>
                  <a:lnTo>
                    <a:pt x="430" y="159"/>
                  </a:lnTo>
                  <a:lnTo>
                    <a:pt x="452" y="146"/>
                  </a:lnTo>
                  <a:lnTo>
                    <a:pt x="474" y="134"/>
                  </a:lnTo>
                  <a:lnTo>
                    <a:pt x="497" y="123"/>
                  </a:lnTo>
                  <a:lnTo>
                    <a:pt x="521" y="114"/>
                  </a:lnTo>
                  <a:lnTo>
                    <a:pt x="543" y="106"/>
                  </a:lnTo>
                  <a:lnTo>
                    <a:pt x="570" y="99"/>
                  </a:lnTo>
                  <a:lnTo>
                    <a:pt x="594" y="93"/>
                  </a:lnTo>
                  <a:lnTo>
                    <a:pt x="618" y="90"/>
                  </a:lnTo>
                  <a:lnTo>
                    <a:pt x="644" y="88"/>
                  </a:lnTo>
                  <a:lnTo>
                    <a:pt x="668" y="86"/>
                  </a:lnTo>
                  <a:lnTo>
                    <a:pt x="668" y="86"/>
                  </a:lnTo>
                  <a:lnTo>
                    <a:pt x="683" y="86"/>
                  </a:lnTo>
                  <a:lnTo>
                    <a:pt x="683" y="86"/>
                  </a:lnTo>
                  <a:lnTo>
                    <a:pt x="706" y="86"/>
                  </a:lnTo>
                  <a:lnTo>
                    <a:pt x="726" y="88"/>
                  </a:lnTo>
                  <a:lnTo>
                    <a:pt x="749" y="91"/>
                  </a:lnTo>
                  <a:lnTo>
                    <a:pt x="769" y="95"/>
                  </a:lnTo>
                  <a:lnTo>
                    <a:pt x="792" y="101"/>
                  </a:lnTo>
                  <a:lnTo>
                    <a:pt x="814" y="106"/>
                  </a:lnTo>
                  <a:lnTo>
                    <a:pt x="855" y="123"/>
                  </a:lnTo>
                  <a:lnTo>
                    <a:pt x="898" y="144"/>
                  </a:lnTo>
                  <a:lnTo>
                    <a:pt x="937" y="168"/>
                  </a:lnTo>
                  <a:lnTo>
                    <a:pt x="958" y="183"/>
                  </a:lnTo>
                  <a:lnTo>
                    <a:pt x="976" y="198"/>
                  </a:lnTo>
                  <a:lnTo>
                    <a:pt x="995" y="215"/>
                  </a:lnTo>
                  <a:lnTo>
                    <a:pt x="1012" y="231"/>
                  </a:lnTo>
                  <a:lnTo>
                    <a:pt x="1029" y="250"/>
                  </a:lnTo>
                  <a:lnTo>
                    <a:pt x="1045" y="269"/>
                  </a:lnTo>
                  <a:lnTo>
                    <a:pt x="1062" y="287"/>
                  </a:lnTo>
                  <a:lnTo>
                    <a:pt x="1077" y="310"/>
                  </a:lnTo>
                  <a:lnTo>
                    <a:pt x="1090" y="330"/>
                  </a:lnTo>
                  <a:lnTo>
                    <a:pt x="1103" y="355"/>
                  </a:lnTo>
                  <a:lnTo>
                    <a:pt x="1116" y="377"/>
                  </a:lnTo>
                  <a:lnTo>
                    <a:pt x="1127" y="403"/>
                  </a:lnTo>
                  <a:lnTo>
                    <a:pt x="1139" y="427"/>
                  </a:lnTo>
                  <a:lnTo>
                    <a:pt x="1146" y="453"/>
                  </a:lnTo>
                  <a:lnTo>
                    <a:pt x="1155" y="481"/>
                  </a:lnTo>
                  <a:lnTo>
                    <a:pt x="1163" y="509"/>
                  </a:lnTo>
                  <a:lnTo>
                    <a:pt x="1168" y="537"/>
                  </a:lnTo>
                  <a:lnTo>
                    <a:pt x="1172" y="567"/>
                  </a:lnTo>
                  <a:lnTo>
                    <a:pt x="1176" y="597"/>
                  </a:lnTo>
                  <a:lnTo>
                    <a:pt x="1176" y="629"/>
                  </a:lnTo>
                  <a:lnTo>
                    <a:pt x="1176" y="629"/>
                  </a:lnTo>
                  <a:lnTo>
                    <a:pt x="1176" y="662"/>
                  </a:lnTo>
                  <a:lnTo>
                    <a:pt x="1174" y="696"/>
                  </a:lnTo>
                  <a:lnTo>
                    <a:pt x="1170" y="728"/>
                  </a:lnTo>
                  <a:lnTo>
                    <a:pt x="1165" y="758"/>
                  </a:lnTo>
                  <a:lnTo>
                    <a:pt x="1155" y="786"/>
                  </a:lnTo>
                  <a:lnTo>
                    <a:pt x="1144" y="814"/>
                  </a:lnTo>
                  <a:lnTo>
                    <a:pt x="1131" y="840"/>
                  </a:lnTo>
                  <a:lnTo>
                    <a:pt x="1116" y="864"/>
                  </a:lnTo>
                  <a:lnTo>
                    <a:pt x="1099" y="888"/>
                  </a:lnTo>
                  <a:lnTo>
                    <a:pt x="1081" y="909"/>
                  </a:lnTo>
                  <a:lnTo>
                    <a:pt x="1060" y="929"/>
                  </a:lnTo>
                  <a:lnTo>
                    <a:pt x="1036" y="948"/>
                  </a:lnTo>
                  <a:lnTo>
                    <a:pt x="1012" y="965"/>
                  </a:lnTo>
                  <a:lnTo>
                    <a:pt x="984" y="980"/>
                  </a:lnTo>
                  <a:lnTo>
                    <a:pt x="954" y="995"/>
                  </a:lnTo>
                  <a:lnTo>
                    <a:pt x="924" y="1006"/>
                  </a:lnTo>
                  <a:lnTo>
                    <a:pt x="924" y="1006"/>
                  </a:lnTo>
                  <a:lnTo>
                    <a:pt x="913" y="1011"/>
                  </a:lnTo>
                  <a:lnTo>
                    <a:pt x="905" y="1019"/>
                  </a:lnTo>
                  <a:lnTo>
                    <a:pt x="900" y="1028"/>
                  </a:lnTo>
                  <a:lnTo>
                    <a:pt x="896" y="1038"/>
                  </a:lnTo>
                  <a:lnTo>
                    <a:pt x="896" y="1038"/>
                  </a:lnTo>
                  <a:lnTo>
                    <a:pt x="894" y="1049"/>
                  </a:lnTo>
                  <a:lnTo>
                    <a:pt x="896" y="1060"/>
                  </a:lnTo>
                  <a:lnTo>
                    <a:pt x="902" y="1069"/>
                  </a:lnTo>
                  <a:lnTo>
                    <a:pt x="909" y="1079"/>
                  </a:lnTo>
                  <a:lnTo>
                    <a:pt x="909" y="1079"/>
                  </a:lnTo>
                  <a:lnTo>
                    <a:pt x="943" y="1110"/>
                  </a:lnTo>
                  <a:lnTo>
                    <a:pt x="943" y="1110"/>
                  </a:lnTo>
                  <a:lnTo>
                    <a:pt x="930" y="1122"/>
                  </a:lnTo>
                  <a:lnTo>
                    <a:pt x="915" y="1133"/>
                  </a:lnTo>
                  <a:lnTo>
                    <a:pt x="904" y="1148"/>
                  </a:lnTo>
                  <a:lnTo>
                    <a:pt x="892" y="1163"/>
                  </a:lnTo>
                  <a:lnTo>
                    <a:pt x="892" y="1163"/>
                  </a:lnTo>
                  <a:lnTo>
                    <a:pt x="876" y="1189"/>
                  </a:lnTo>
                  <a:lnTo>
                    <a:pt x="864" y="1217"/>
                  </a:lnTo>
                  <a:lnTo>
                    <a:pt x="855" y="1245"/>
                  </a:lnTo>
                  <a:lnTo>
                    <a:pt x="851" y="1273"/>
                  </a:lnTo>
                  <a:lnTo>
                    <a:pt x="851" y="1303"/>
                  </a:lnTo>
                  <a:lnTo>
                    <a:pt x="855" y="1331"/>
                  </a:lnTo>
                  <a:lnTo>
                    <a:pt x="862" y="1359"/>
                  </a:lnTo>
                  <a:lnTo>
                    <a:pt x="874" y="1387"/>
                  </a:lnTo>
                  <a:lnTo>
                    <a:pt x="874" y="1387"/>
                  </a:lnTo>
                  <a:lnTo>
                    <a:pt x="881" y="1400"/>
                  </a:lnTo>
                  <a:lnTo>
                    <a:pt x="892" y="1415"/>
                  </a:lnTo>
                  <a:lnTo>
                    <a:pt x="904" y="1429"/>
                  </a:lnTo>
                  <a:lnTo>
                    <a:pt x="917" y="1443"/>
                  </a:lnTo>
                  <a:lnTo>
                    <a:pt x="945" y="1469"/>
                  </a:lnTo>
                  <a:lnTo>
                    <a:pt x="971" y="1489"/>
                  </a:lnTo>
                  <a:lnTo>
                    <a:pt x="971" y="1489"/>
                  </a:lnTo>
                  <a:lnTo>
                    <a:pt x="982" y="1521"/>
                  </a:lnTo>
                  <a:lnTo>
                    <a:pt x="993" y="1551"/>
                  </a:lnTo>
                  <a:lnTo>
                    <a:pt x="1006" y="1577"/>
                  </a:lnTo>
                  <a:lnTo>
                    <a:pt x="1019" y="1601"/>
                  </a:lnTo>
                  <a:lnTo>
                    <a:pt x="1034" y="1624"/>
                  </a:lnTo>
                  <a:lnTo>
                    <a:pt x="1047" y="1644"/>
                  </a:lnTo>
                  <a:lnTo>
                    <a:pt x="1073" y="1678"/>
                  </a:lnTo>
                  <a:lnTo>
                    <a:pt x="1098" y="1704"/>
                  </a:lnTo>
                  <a:lnTo>
                    <a:pt x="1118" y="1721"/>
                  </a:lnTo>
                  <a:lnTo>
                    <a:pt x="1135" y="1734"/>
                  </a:lnTo>
                  <a:lnTo>
                    <a:pt x="1135" y="1734"/>
                  </a:lnTo>
                  <a:close/>
                  <a:moveTo>
                    <a:pt x="329" y="1422"/>
                  </a:moveTo>
                  <a:lnTo>
                    <a:pt x="329" y="1422"/>
                  </a:lnTo>
                  <a:lnTo>
                    <a:pt x="346" y="1439"/>
                  </a:lnTo>
                  <a:lnTo>
                    <a:pt x="361" y="1457"/>
                  </a:lnTo>
                  <a:lnTo>
                    <a:pt x="374" y="1478"/>
                  </a:lnTo>
                  <a:lnTo>
                    <a:pt x="383" y="1499"/>
                  </a:lnTo>
                  <a:lnTo>
                    <a:pt x="389" y="1519"/>
                  </a:lnTo>
                  <a:lnTo>
                    <a:pt x="392" y="1540"/>
                  </a:lnTo>
                  <a:lnTo>
                    <a:pt x="394" y="1562"/>
                  </a:lnTo>
                  <a:lnTo>
                    <a:pt x="390" y="1584"/>
                  </a:lnTo>
                  <a:lnTo>
                    <a:pt x="390" y="1584"/>
                  </a:lnTo>
                  <a:lnTo>
                    <a:pt x="387" y="1601"/>
                  </a:lnTo>
                  <a:lnTo>
                    <a:pt x="379" y="1618"/>
                  </a:lnTo>
                  <a:lnTo>
                    <a:pt x="370" y="1633"/>
                  </a:lnTo>
                  <a:lnTo>
                    <a:pt x="359" y="1646"/>
                  </a:lnTo>
                  <a:lnTo>
                    <a:pt x="346" y="1659"/>
                  </a:lnTo>
                  <a:lnTo>
                    <a:pt x="333" y="1668"/>
                  </a:lnTo>
                  <a:lnTo>
                    <a:pt x="316" y="1678"/>
                  </a:lnTo>
                  <a:lnTo>
                    <a:pt x="297" y="1685"/>
                  </a:lnTo>
                  <a:lnTo>
                    <a:pt x="297" y="1685"/>
                  </a:lnTo>
                  <a:lnTo>
                    <a:pt x="271" y="1693"/>
                  </a:lnTo>
                  <a:lnTo>
                    <a:pt x="247" y="1696"/>
                  </a:lnTo>
                  <a:lnTo>
                    <a:pt x="224" y="1696"/>
                  </a:lnTo>
                  <a:lnTo>
                    <a:pt x="202" y="1694"/>
                  </a:lnTo>
                  <a:lnTo>
                    <a:pt x="181" y="1689"/>
                  </a:lnTo>
                  <a:lnTo>
                    <a:pt x="163" y="1681"/>
                  </a:lnTo>
                  <a:lnTo>
                    <a:pt x="146" y="1672"/>
                  </a:lnTo>
                  <a:lnTo>
                    <a:pt x="129" y="1659"/>
                  </a:lnTo>
                  <a:lnTo>
                    <a:pt x="129" y="1659"/>
                  </a:lnTo>
                  <a:lnTo>
                    <a:pt x="118" y="1644"/>
                  </a:lnTo>
                  <a:lnTo>
                    <a:pt x="109" y="1629"/>
                  </a:lnTo>
                  <a:lnTo>
                    <a:pt x="101" y="1610"/>
                  </a:lnTo>
                  <a:lnTo>
                    <a:pt x="96" y="1592"/>
                  </a:lnTo>
                  <a:lnTo>
                    <a:pt x="90" y="1571"/>
                  </a:lnTo>
                  <a:lnTo>
                    <a:pt x="88" y="1549"/>
                  </a:lnTo>
                  <a:lnTo>
                    <a:pt x="86" y="1525"/>
                  </a:lnTo>
                  <a:lnTo>
                    <a:pt x="86" y="1500"/>
                  </a:lnTo>
                  <a:lnTo>
                    <a:pt x="86" y="1500"/>
                  </a:lnTo>
                  <a:lnTo>
                    <a:pt x="88" y="1485"/>
                  </a:lnTo>
                  <a:lnTo>
                    <a:pt x="92" y="1474"/>
                  </a:lnTo>
                  <a:lnTo>
                    <a:pt x="96" y="1461"/>
                  </a:lnTo>
                  <a:lnTo>
                    <a:pt x="101" y="1452"/>
                  </a:lnTo>
                  <a:lnTo>
                    <a:pt x="109" y="1441"/>
                  </a:lnTo>
                  <a:lnTo>
                    <a:pt x="116" y="1431"/>
                  </a:lnTo>
                  <a:lnTo>
                    <a:pt x="124" y="1422"/>
                  </a:lnTo>
                  <a:lnTo>
                    <a:pt x="133" y="1415"/>
                  </a:lnTo>
                  <a:lnTo>
                    <a:pt x="155" y="1401"/>
                  </a:lnTo>
                  <a:lnTo>
                    <a:pt x="178" y="1392"/>
                  </a:lnTo>
                  <a:lnTo>
                    <a:pt x="202" y="1387"/>
                  </a:lnTo>
                  <a:lnTo>
                    <a:pt x="226" y="1385"/>
                  </a:lnTo>
                  <a:lnTo>
                    <a:pt x="226" y="1385"/>
                  </a:lnTo>
                  <a:lnTo>
                    <a:pt x="249" y="1387"/>
                  </a:lnTo>
                  <a:lnTo>
                    <a:pt x="260" y="1388"/>
                  </a:lnTo>
                  <a:lnTo>
                    <a:pt x="273" y="1392"/>
                  </a:lnTo>
                  <a:lnTo>
                    <a:pt x="288" y="1396"/>
                  </a:lnTo>
                  <a:lnTo>
                    <a:pt x="301" y="1403"/>
                  </a:lnTo>
                  <a:lnTo>
                    <a:pt x="314" y="1413"/>
                  </a:lnTo>
                  <a:lnTo>
                    <a:pt x="329" y="1422"/>
                  </a:lnTo>
                  <a:lnTo>
                    <a:pt x="329" y="1422"/>
                  </a:lnTo>
                  <a:close/>
                  <a:moveTo>
                    <a:pt x="950" y="1347"/>
                  </a:moveTo>
                  <a:lnTo>
                    <a:pt x="950" y="1347"/>
                  </a:lnTo>
                  <a:lnTo>
                    <a:pt x="945" y="1331"/>
                  </a:lnTo>
                  <a:lnTo>
                    <a:pt x="939" y="1314"/>
                  </a:lnTo>
                  <a:lnTo>
                    <a:pt x="937" y="1297"/>
                  </a:lnTo>
                  <a:lnTo>
                    <a:pt x="937" y="1280"/>
                  </a:lnTo>
                  <a:lnTo>
                    <a:pt x="941" y="1262"/>
                  </a:lnTo>
                  <a:lnTo>
                    <a:pt x="946" y="1245"/>
                  </a:lnTo>
                  <a:lnTo>
                    <a:pt x="954" y="1228"/>
                  </a:lnTo>
                  <a:lnTo>
                    <a:pt x="963" y="1211"/>
                  </a:lnTo>
                  <a:lnTo>
                    <a:pt x="963" y="1211"/>
                  </a:lnTo>
                  <a:lnTo>
                    <a:pt x="974" y="1196"/>
                  </a:lnTo>
                  <a:lnTo>
                    <a:pt x="987" y="1185"/>
                  </a:lnTo>
                  <a:lnTo>
                    <a:pt x="999" y="1176"/>
                  </a:lnTo>
                  <a:lnTo>
                    <a:pt x="1012" y="1170"/>
                  </a:lnTo>
                  <a:lnTo>
                    <a:pt x="1025" y="1164"/>
                  </a:lnTo>
                  <a:lnTo>
                    <a:pt x="1038" y="1163"/>
                  </a:lnTo>
                  <a:lnTo>
                    <a:pt x="1051" y="1161"/>
                  </a:lnTo>
                  <a:lnTo>
                    <a:pt x="1062" y="1161"/>
                  </a:lnTo>
                  <a:lnTo>
                    <a:pt x="1062" y="1161"/>
                  </a:lnTo>
                  <a:lnTo>
                    <a:pt x="1088" y="1163"/>
                  </a:lnTo>
                  <a:lnTo>
                    <a:pt x="1113" y="1168"/>
                  </a:lnTo>
                  <a:lnTo>
                    <a:pt x="1135" y="1176"/>
                  </a:lnTo>
                  <a:lnTo>
                    <a:pt x="1157" y="1189"/>
                  </a:lnTo>
                  <a:lnTo>
                    <a:pt x="1176" y="1202"/>
                  </a:lnTo>
                  <a:lnTo>
                    <a:pt x="1191" y="1217"/>
                  </a:lnTo>
                  <a:lnTo>
                    <a:pt x="1202" y="1234"/>
                  </a:lnTo>
                  <a:lnTo>
                    <a:pt x="1206" y="1243"/>
                  </a:lnTo>
                  <a:lnTo>
                    <a:pt x="1208" y="1252"/>
                  </a:lnTo>
                  <a:lnTo>
                    <a:pt x="1208" y="1252"/>
                  </a:lnTo>
                  <a:lnTo>
                    <a:pt x="1211" y="1276"/>
                  </a:lnTo>
                  <a:lnTo>
                    <a:pt x="1213" y="1301"/>
                  </a:lnTo>
                  <a:lnTo>
                    <a:pt x="1213" y="1323"/>
                  </a:lnTo>
                  <a:lnTo>
                    <a:pt x="1213" y="1345"/>
                  </a:lnTo>
                  <a:lnTo>
                    <a:pt x="1210" y="1364"/>
                  </a:lnTo>
                  <a:lnTo>
                    <a:pt x="1204" y="1381"/>
                  </a:lnTo>
                  <a:lnTo>
                    <a:pt x="1198" y="1396"/>
                  </a:lnTo>
                  <a:lnTo>
                    <a:pt x="1189" y="1407"/>
                  </a:lnTo>
                  <a:lnTo>
                    <a:pt x="1189" y="1407"/>
                  </a:lnTo>
                  <a:lnTo>
                    <a:pt x="1182" y="1416"/>
                  </a:lnTo>
                  <a:lnTo>
                    <a:pt x="1174" y="1422"/>
                  </a:lnTo>
                  <a:lnTo>
                    <a:pt x="1163" y="1428"/>
                  </a:lnTo>
                  <a:lnTo>
                    <a:pt x="1154" y="1431"/>
                  </a:lnTo>
                  <a:lnTo>
                    <a:pt x="1140" y="1435"/>
                  </a:lnTo>
                  <a:lnTo>
                    <a:pt x="1127" y="1437"/>
                  </a:lnTo>
                  <a:lnTo>
                    <a:pt x="1114" y="1439"/>
                  </a:lnTo>
                  <a:lnTo>
                    <a:pt x="1098" y="1437"/>
                  </a:lnTo>
                  <a:lnTo>
                    <a:pt x="1098" y="1437"/>
                  </a:lnTo>
                  <a:lnTo>
                    <a:pt x="1075" y="1435"/>
                  </a:lnTo>
                  <a:lnTo>
                    <a:pt x="1051" y="1429"/>
                  </a:lnTo>
                  <a:lnTo>
                    <a:pt x="1030" y="1422"/>
                  </a:lnTo>
                  <a:lnTo>
                    <a:pt x="1010" y="1411"/>
                  </a:lnTo>
                  <a:lnTo>
                    <a:pt x="991" y="1398"/>
                  </a:lnTo>
                  <a:lnTo>
                    <a:pt x="976" y="1383"/>
                  </a:lnTo>
                  <a:lnTo>
                    <a:pt x="961" y="1366"/>
                  </a:lnTo>
                  <a:lnTo>
                    <a:pt x="950" y="1347"/>
                  </a:lnTo>
                  <a:lnTo>
                    <a:pt x="950" y="1347"/>
                  </a:lnTo>
                  <a:close/>
                  <a:moveTo>
                    <a:pt x="1301" y="1612"/>
                  </a:moveTo>
                  <a:lnTo>
                    <a:pt x="1301" y="1612"/>
                  </a:lnTo>
                  <a:lnTo>
                    <a:pt x="1297" y="1624"/>
                  </a:lnTo>
                  <a:lnTo>
                    <a:pt x="1292" y="1633"/>
                  </a:lnTo>
                  <a:lnTo>
                    <a:pt x="1284" y="1642"/>
                  </a:lnTo>
                  <a:lnTo>
                    <a:pt x="1279" y="1652"/>
                  </a:lnTo>
                  <a:lnTo>
                    <a:pt x="1269" y="1659"/>
                  </a:lnTo>
                  <a:lnTo>
                    <a:pt x="1262" y="1665"/>
                  </a:lnTo>
                  <a:lnTo>
                    <a:pt x="1252" y="1670"/>
                  </a:lnTo>
                  <a:lnTo>
                    <a:pt x="1241" y="1676"/>
                  </a:lnTo>
                  <a:lnTo>
                    <a:pt x="1241" y="1676"/>
                  </a:lnTo>
                  <a:lnTo>
                    <a:pt x="1234" y="1678"/>
                  </a:lnTo>
                  <a:lnTo>
                    <a:pt x="1228" y="1678"/>
                  </a:lnTo>
                  <a:lnTo>
                    <a:pt x="1228" y="1678"/>
                  </a:lnTo>
                  <a:lnTo>
                    <a:pt x="1219" y="1678"/>
                  </a:lnTo>
                  <a:lnTo>
                    <a:pt x="1208" y="1674"/>
                  </a:lnTo>
                  <a:lnTo>
                    <a:pt x="1198" y="1670"/>
                  </a:lnTo>
                  <a:lnTo>
                    <a:pt x="1189" y="1665"/>
                  </a:lnTo>
                  <a:lnTo>
                    <a:pt x="1168" y="1650"/>
                  </a:lnTo>
                  <a:lnTo>
                    <a:pt x="1148" y="1629"/>
                  </a:lnTo>
                  <a:lnTo>
                    <a:pt x="1127" y="1607"/>
                  </a:lnTo>
                  <a:lnTo>
                    <a:pt x="1109" y="1581"/>
                  </a:lnTo>
                  <a:lnTo>
                    <a:pt x="1092" y="1551"/>
                  </a:lnTo>
                  <a:lnTo>
                    <a:pt x="1075" y="1523"/>
                  </a:lnTo>
                  <a:lnTo>
                    <a:pt x="1075" y="1523"/>
                  </a:lnTo>
                  <a:lnTo>
                    <a:pt x="1094" y="1523"/>
                  </a:lnTo>
                  <a:lnTo>
                    <a:pt x="1094" y="1523"/>
                  </a:lnTo>
                  <a:lnTo>
                    <a:pt x="1109" y="1525"/>
                  </a:lnTo>
                  <a:lnTo>
                    <a:pt x="1109" y="1525"/>
                  </a:lnTo>
                  <a:lnTo>
                    <a:pt x="1133" y="1523"/>
                  </a:lnTo>
                  <a:lnTo>
                    <a:pt x="1154" y="1521"/>
                  </a:lnTo>
                  <a:lnTo>
                    <a:pt x="1174" y="1515"/>
                  </a:lnTo>
                  <a:lnTo>
                    <a:pt x="1193" y="1508"/>
                  </a:lnTo>
                  <a:lnTo>
                    <a:pt x="1211" y="1500"/>
                  </a:lnTo>
                  <a:lnTo>
                    <a:pt x="1228" y="1489"/>
                  </a:lnTo>
                  <a:lnTo>
                    <a:pt x="1241" y="1478"/>
                  </a:lnTo>
                  <a:lnTo>
                    <a:pt x="1256" y="1463"/>
                  </a:lnTo>
                  <a:lnTo>
                    <a:pt x="1256" y="1463"/>
                  </a:lnTo>
                  <a:lnTo>
                    <a:pt x="1266" y="1448"/>
                  </a:lnTo>
                  <a:lnTo>
                    <a:pt x="1275" y="1433"/>
                  </a:lnTo>
                  <a:lnTo>
                    <a:pt x="1275" y="1433"/>
                  </a:lnTo>
                  <a:lnTo>
                    <a:pt x="1286" y="1457"/>
                  </a:lnTo>
                  <a:lnTo>
                    <a:pt x="1295" y="1482"/>
                  </a:lnTo>
                  <a:lnTo>
                    <a:pt x="1303" y="1506"/>
                  </a:lnTo>
                  <a:lnTo>
                    <a:pt x="1307" y="1530"/>
                  </a:lnTo>
                  <a:lnTo>
                    <a:pt x="1308" y="1553"/>
                  </a:lnTo>
                  <a:lnTo>
                    <a:pt x="1308" y="1573"/>
                  </a:lnTo>
                  <a:lnTo>
                    <a:pt x="1307" y="1594"/>
                  </a:lnTo>
                  <a:lnTo>
                    <a:pt x="1301" y="1612"/>
                  </a:lnTo>
                  <a:lnTo>
                    <a:pt x="1301" y="161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39" name="그룹 138"/>
          <p:cNvGrpSpPr/>
          <p:nvPr/>
        </p:nvGrpSpPr>
        <p:grpSpPr>
          <a:xfrm>
            <a:off x="7512293" y="2070534"/>
            <a:ext cx="345058" cy="460606"/>
            <a:chOff x="8004773" y="4661601"/>
            <a:chExt cx="703673" cy="939312"/>
          </a:xfrm>
        </p:grpSpPr>
        <p:sp>
          <p:nvSpPr>
            <p:cNvPr id="140" name="Freeform 320"/>
            <p:cNvSpPr/>
            <p:nvPr/>
          </p:nvSpPr>
          <p:spPr bwMode="auto">
            <a:xfrm>
              <a:off x="8023148" y="4689705"/>
              <a:ext cx="662599" cy="888509"/>
            </a:xfrm>
            <a:custGeom>
              <a:avLst/>
              <a:gdLst>
                <a:gd name="T0" fmla="*/ 388 w 1226"/>
                <a:gd name="T1" fmla="*/ 993 h 1644"/>
                <a:gd name="T2" fmla="*/ 263 w 1226"/>
                <a:gd name="T3" fmla="*/ 916 h 1644"/>
                <a:gd name="T4" fmla="*/ 183 w 1226"/>
                <a:gd name="T5" fmla="*/ 838 h 1644"/>
                <a:gd name="T6" fmla="*/ 134 w 1226"/>
                <a:gd name="T7" fmla="*/ 754 h 1644"/>
                <a:gd name="T8" fmla="*/ 106 w 1226"/>
                <a:gd name="T9" fmla="*/ 651 h 1644"/>
                <a:gd name="T10" fmla="*/ 106 w 1226"/>
                <a:gd name="T11" fmla="*/ 562 h 1644"/>
                <a:gd name="T12" fmla="*/ 127 w 1226"/>
                <a:gd name="T13" fmla="*/ 442 h 1644"/>
                <a:gd name="T14" fmla="*/ 207 w 1226"/>
                <a:gd name="T15" fmla="*/ 252 h 1644"/>
                <a:gd name="T16" fmla="*/ 321 w 1226"/>
                <a:gd name="T17" fmla="*/ 121 h 1644"/>
                <a:gd name="T18" fmla="*/ 446 w 1226"/>
                <a:gd name="T19" fmla="*/ 41 h 1644"/>
                <a:gd name="T20" fmla="*/ 535 w 1226"/>
                <a:gd name="T21" fmla="*/ 11 h 1644"/>
                <a:gd name="T22" fmla="*/ 702 w 1226"/>
                <a:gd name="T23" fmla="*/ 2 h 1644"/>
                <a:gd name="T24" fmla="*/ 825 w 1226"/>
                <a:gd name="T25" fmla="*/ 28 h 1644"/>
                <a:gd name="T26" fmla="*/ 924 w 1226"/>
                <a:gd name="T27" fmla="*/ 73 h 1644"/>
                <a:gd name="T28" fmla="*/ 1015 w 1226"/>
                <a:gd name="T29" fmla="*/ 147 h 1644"/>
                <a:gd name="T30" fmla="*/ 1095 w 1226"/>
                <a:gd name="T31" fmla="*/ 252 h 1644"/>
                <a:gd name="T32" fmla="*/ 1157 w 1226"/>
                <a:gd name="T33" fmla="*/ 395 h 1644"/>
                <a:gd name="T34" fmla="*/ 1175 w 1226"/>
                <a:gd name="T35" fmla="*/ 485 h 1644"/>
                <a:gd name="T36" fmla="*/ 1175 w 1226"/>
                <a:gd name="T37" fmla="*/ 651 h 1644"/>
                <a:gd name="T38" fmla="*/ 1151 w 1226"/>
                <a:gd name="T39" fmla="*/ 754 h 1644"/>
                <a:gd name="T40" fmla="*/ 1101 w 1226"/>
                <a:gd name="T41" fmla="*/ 856 h 1644"/>
                <a:gd name="T42" fmla="*/ 1015 w 1226"/>
                <a:gd name="T43" fmla="*/ 946 h 1644"/>
                <a:gd name="T44" fmla="*/ 886 w 1226"/>
                <a:gd name="T45" fmla="*/ 1013 h 1644"/>
                <a:gd name="T46" fmla="*/ 830 w 1226"/>
                <a:gd name="T47" fmla="*/ 1047 h 1644"/>
                <a:gd name="T48" fmla="*/ 965 w 1226"/>
                <a:gd name="T49" fmla="*/ 1129 h 1644"/>
                <a:gd name="T50" fmla="*/ 1065 w 1226"/>
                <a:gd name="T51" fmla="*/ 1220 h 1644"/>
                <a:gd name="T52" fmla="*/ 1118 w 1226"/>
                <a:gd name="T53" fmla="*/ 1258 h 1644"/>
                <a:gd name="T54" fmla="*/ 1174 w 1226"/>
                <a:gd name="T55" fmla="*/ 1297 h 1644"/>
                <a:gd name="T56" fmla="*/ 1220 w 1226"/>
                <a:gd name="T57" fmla="*/ 1377 h 1644"/>
                <a:gd name="T58" fmla="*/ 1217 w 1226"/>
                <a:gd name="T59" fmla="*/ 1511 h 1644"/>
                <a:gd name="T60" fmla="*/ 1194 w 1226"/>
                <a:gd name="T61" fmla="*/ 1567 h 1644"/>
                <a:gd name="T62" fmla="*/ 1149 w 1226"/>
                <a:gd name="T63" fmla="*/ 1614 h 1644"/>
                <a:gd name="T64" fmla="*/ 1095 w 1226"/>
                <a:gd name="T65" fmla="*/ 1638 h 1644"/>
                <a:gd name="T66" fmla="*/ 1019 w 1226"/>
                <a:gd name="T67" fmla="*/ 1642 h 1644"/>
                <a:gd name="T68" fmla="*/ 905 w 1226"/>
                <a:gd name="T69" fmla="*/ 1605 h 1644"/>
                <a:gd name="T70" fmla="*/ 849 w 1226"/>
                <a:gd name="T71" fmla="*/ 1551 h 1644"/>
                <a:gd name="T72" fmla="*/ 834 w 1226"/>
                <a:gd name="T73" fmla="*/ 1513 h 1644"/>
                <a:gd name="T74" fmla="*/ 827 w 1226"/>
                <a:gd name="T75" fmla="*/ 1439 h 1644"/>
                <a:gd name="T76" fmla="*/ 847 w 1226"/>
                <a:gd name="T77" fmla="*/ 1375 h 1644"/>
                <a:gd name="T78" fmla="*/ 297 w 1226"/>
                <a:gd name="T79" fmla="*/ 1392 h 1644"/>
                <a:gd name="T80" fmla="*/ 218 w 1226"/>
                <a:gd name="T81" fmla="*/ 1429 h 1644"/>
                <a:gd name="T82" fmla="*/ 129 w 1226"/>
                <a:gd name="T83" fmla="*/ 1427 h 1644"/>
                <a:gd name="T84" fmla="*/ 50 w 1226"/>
                <a:gd name="T85" fmla="*/ 1385 h 1644"/>
                <a:gd name="T86" fmla="*/ 11 w 1226"/>
                <a:gd name="T87" fmla="*/ 1334 h 1644"/>
                <a:gd name="T88" fmla="*/ 0 w 1226"/>
                <a:gd name="T89" fmla="*/ 1274 h 1644"/>
                <a:gd name="T90" fmla="*/ 11 w 1226"/>
                <a:gd name="T91" fmla="*/ 1215 h 1644"/>
                <a:gd name="T92" fmla="*/ 45 w 1226"/>
                <a:gd name="T93" fmla="*/ 1157 h 1644"/>
                <a:gd name="T94" fmla="*/ 93 w 1226"/>
                <a:gd name="T95" fmla="*/ 1108 h 1644"/>
                <a:gd name="T96" fmla="*/ 155 w 1226"/>
                <a:gd name="T97" fmla="*/ 1078 h 1644"/>
                <a:gd name="T98" fmla="*/ 229 w 1226"/>
                <a:gd name="T99" fmla="*/ 1069 h 1644"/>
                <a:gd name="T100" fmla="*/ 310 w 1226"/>
                <a:gd name="T101" fmla="*/ 1088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26" h="1644">
                  <a:moveTo>
                    <a:pt x="446" y="1017"/>
                  </a:moveTo>
                  <a:lnTo>
                    <a:pt x="446" y="1017"/>
                  </a:lnTo>
                  <a:lnTo>
                    <a:pt x="429" y="1011"/>
                  </a:lnTo>
                  <a:lnTo>
                    <a:pt x="388" y="993"/>
                  </a:lnTo>
                  <a:lnTo>
                    <a:pt x="360" y="980"/>
                  </a:lnTo>
                  <a:lnTo>
                    <a:pt x="328" y="963"/>
                  </a:lnTo>
                  <a:lnTo>
                    <a:pt x="297" y="942"/>
                  </a:lnTo>
                  <a:lnTo>
                    <a:pt x="263" y="916"/>
                  </a:lnTo>
                  <a:lnTo>
                    <a:pt x="229" y="888"/>
                  </a:lnTo>
                  <a:lnTo>
                    <a:pt x="215" y="871"/>
                  </a:lnTo>
                  <a:lnTo>
                    <a:pt x="198" y="855"/>
                  </a:lnTo>
                  <a:lnTo>
                    <a:pt x="183" y="838"/>
                  </a:lnTo>
                  <a:lnTo>
                    <a:pt x="170" y="817"/>
                  </a:lnTo>
                  <a:lnTo>
                    <a:pt x="157" y="797"/>
                  </a:lnTo>
                  <a:lnTo>
                    <a:pt x="144" y="776"/>
                  </a:lnTo>
                  <a:lnTo>
                    <a:pt x="134" y="754"/>
                  </a:lnTo>
                  <a:lnTo>
                    <a:pt x="125" y="729"/>
                  </a:lnTo>
                  <a:lnTo>
                    <a:pt x="117" y="705"/>
                  </a:lnTo>
                  <a:lnTo>
                    <a:pt x="110" y="679"/>
                  </a:lnTo>
                  <a:lnTo>
                    <a:pt x="106" y="651"/>
                  </a:lnTo>
                  <a:lnTo>
                    <a:pt x="104" y="623"/>
                  </a:lnTo>
                  <a:lnTo>
                    <a:pt x="103" y="593"/>
                  </a:lnTo>
                  <a:lnTo>
                    <a:pt x="106" y="562"/>
                  </a:lnTo>
                  <a:lnTo>
                    <a:pt x="106" y="562"/>
                  </a:lnTo>
                  <a:lnTo>
                    <a:pt x="110" y="530"/>
                  </a:lnTo>
                  <a:lnTo>
                    <a:pt x="114" y="500"/>
                  </a:lnTo>
                  <a:lnTo>
                    <a:pt x="119" y="470"/>
                  </a:lnTo>
                  <a:lnTo>
                    <a:pt x="127" y="442"/>
                  </a:lnTo>
                  <a:lnTo>
                    <a:pt x="142" y="388"/>
                  </a:lnTo>
                  <a:lnTo>
                    <a:pt x="160" y="339"/>
                  </a:lnTo>
                  <a:lnTo>
                    <a:pt x="183" y="293"/>
                  </a:lnTo>
                  <a:lnTo>
                    <a:pt x="207" y="252"/>
                  </a:lnTo>
                  <a:lnTo>
                    <a:pt x="233" y="214"/>
                  </a:lnTo>
                  <a:lnTo>
                    <a:pt x="261" y="179"/>
                  </a:lnTo>
                  <a:lnTo>
                    <a:pt x="291" y="147"/>
                  </a:lnTo>
                  <a:lnTo>
                    <a:pt x="321" y="121"/>
                  </a:lnTo>
                  <a:lnTo>
                    <a:pt x="353" y="95"/>
                  </a:lnTo>
                  <a:lnTo>
                    <a:pt x="384" y="74"/>
                  </a:lnTo>
                  <a:lnTo>
                    <a:pt x="414" y="56"/>
                  </a:lnTo>
                  <a:lnTo>
                    <a:pt x="446" y="41"/>
                  </a:lnTo>
                  <a:lnTo>
                    <a:pt x="476" y="28"/>
                  </a:lnTo>
                  <a:lnTo>
                    <a:pt x="504" y="18"/>
                  </a:lnTo>
                  <a:lnTo>
                    <a:pt x="504" y="18"/>
                  </a:lnTo>
                  <a:lnTo>
                    <a:pt x="535" y="11"/>
                  </a:lnTo>
                  <a:lnTo>
                    <a:pt x="571" y="4"/>
                  </a:lnTo>
                  <a:lnTo>
                    <a:pt x="612" y="0"/>
                  </a:lnTo>
                  <a:lnTo>
                    <a:pt x="655" y="0"/>
                  </a:lnTo>
                  <a:lnTo>
                    <a:pt x="702" y="2"/>
                  </a:lnTo>
                  <a:lnTo>
                    <a:pt x="750" y="9"/>
                  </a:lnTo>
                  <a:lnTo>
                    <a:pt x="774" y="13"/>
                  </a:lnTo>
                  <a:lnTo>
                    <a:pt x="799" y="20"/>
                  </a:lnTo>
                  <a:lnTo>
                    <a:pt x="825" y="28"/>
                  </a:lnTo>
                  <a:lnTo>
                    <a:pt x="849" y="37"/>
                  </a:lnTo>
                  <a:lnTo>
                    <a:pt x="873" y="46"/>
                  </a:lnTo>
                  <a:lnTo>
                    <a:pt x="899" y="60"/>
                  </a:lnTo>
                  <a:lnTo>
                    <a:pt x="924" y="73"/>
                  </a:lnTo>
                  <a:lnTo>
                    <a:pt x="946" y="89"/>
                  </a:lnTo>
                  <a:lnTo>
                    <a:pt x="970" y="106"/>
                  </a:lnTo>
                  <a:lnTo>
                    <a:pt x="993" y="125"/>
                  </a:lnTo>
                  <a:lnTo>
                    <a:pt x="1015" y="147"/>
                  </a:lnTo>
                  <a:lnTo>
                    <a:pt x="1037" y="170"/>
                  </a:lnTo>
                  <a:lnTo>
                    <a:pt x="1058" y="196"/>
                  </a:lnTo>
                  <a:lnTo>
                    <a:pt x="1077" y="222"/>
                  </a:lnTo>
                  <a:lnTo>
                    <a:pt x="1095" y="252"/>
                  </a:lnTo>
                  <a:lnTo>
                    <a:pt x="1112" y="285"/>
                  </a:lnTo>
                  <a:lnTo>
                    <a:pt x="1129" y="319"/>
                  </a:lnTo>
                  <a:lnTo>
                    <a:pt x="1144" y="356"/>
                  </a:lnTo>
                  <a:lnTo>
                    <a:pt x="1157" y="395"/>
                  </a:lnTo>
                  <a:lnTo>
                    <a:pt x="1168" y="438"/>
                  </a:lnTo>
                  <a:lnTo>
                    <a:pt x="1168" y="438"/>
                  </a:lnTo>
                  <a:lnTo>
                    <a:pt x="1172" y="461"/>
                  </a:lnTo>
                  <a:lnTo>
                    <a:pt x="1175" y="485"/>
                  </a:lnTo>
                  <a:lnTo>
                    <a:pt x="1179" y="519"/>
                  </a:lnTo>
                  <a:lnTo>
                    <a:pt x="1181" y="558"/>
                  </a:lnTo>
                  <a:lnTo>
                    <a:pt x="1179" y="603"/>
                  </a:lnTo>
                  <a:lnTo>
                    <a:pt x="1175" y="651"/>
                  </a:lnTo>
                  <a:lnTo>
                    <a:pt x="1172" y="677"/>
                  </a:lnTo>
                  <a:lnTo>
                    <a:pt x="1166" y="703"/>
                  </a:lnTo>
                  <a:lnTo>
                    <a:pt x="1159" y="728"/>
                  </a:lnTo>
                  <a:lnTo>
                    <a:pt x="1151" y="754"/>
                  </a:lnTo>
                  <a:lnTo>
                    <a:pt x="1142" y="780"/>
                  </a:lnTo>
                  <a:lnTo>
                    <a:pt x="1129" y="806"/>
                  </a:lnTo>
                  <a:lnTo>
                    <a:pt x="1116" y="832"/>
                  </a:lnTo>
                  <a:lnTo>
                    <a:pt x="1101" y="856"/>
                  </a:lnTo>
                  <a:lnTo>
                    <a:pt x="1082" y="881"/>
                  </a:lnTo>
                  <a:lnTo>
                    <a:pt x="1062" y="903"/>
                  </a:lnTo>
                  <a:lnTo>
                    <a:pt x="1039" y="925"/>
                  </a:lnTo>
                  <a:lnTo>
                    <a:pt x="1015" y="946"/>
                  </a:lnTo>
                  <a:lnTo>
                    <a:pt x="987" y="965"/>
                  </a:lnTo>
                  <a:lnTo>
                    <a:pt x="957" y="983"/>
                  </a:lnTo>
                  <a:lnTo>
                    <a:pt x="924" y="998"/>
                  </a:lnTo>
                  <a:lnTo>
                    <a:pt x="886" y="1013"/>
                  </a:lnTo>
                  <a:lnTo>
                    <a:pt x="847" y="1024"/>
                  </a:lnTo>
                  <a:lnTo>
                    <a:pt x="802" y="1034"/>
                  </a:lnTo>
                  <a:lnTo>
                    <a:pt x="802" y="1034"/>
                  </a:lnTo>
                  <a:lnTo>
                    <a:pt x="830" y="1047"/>
                  </a:lnTo>
                  <a:lnTo>
                    <a:pt x="858" y="1062"/>
                  </a:lnTo>
                  <a:lnTo>
                    <a:pt x="897" y="1082"/>
                  </a:lnTo>
                  <a:lnTo>
                    <a:pt x="942" y="1112"/>
                  </a:lnTo>
                  <a:lnTo>
                    <a:pt x="965" y="1129"/>
                  </a:lnTo>
                  <a:lnTo>
                    <a:pt x="989" y="1149"/>
                  </a:lnTo>
                  <a:lnTo>
                    <a:pt x="1015" y="1170"/>
                  </a:lnTo>
                  <a:lnTo>
                    <a:pt x="1039" y="1194"/>
                  </a:lnTo>
                  <a:lnTo>
                    <a:pt x="1065" y="1220"/>
                  </a:lnTo>
                  <a:lnTo>
                    <a:pt x="1090" y="1248"/>
                  </a:lnTo>
                  <a:lnTo>
                    <a:pt x="1090" y="1248"/>
                  </a:lnTo>
                  <a:lnTo>
                    <a:pt x="1097" y="1250"/>
                  </a:lnTo>
                  <a:lnTo>
                    <a:pt x="1118" y="1258"/>
                  </a:lnTo>
                  <a:lnTo>
                    <a:pt x="1131" y="1265"/>
                  </a:lnTo>
                  <a:lnTo>
                    <a:pt x="1146" y="1273"/>
                  </a:lnTo>
                  <a:lnTo>
                    <a:pt x="1159" y="1284"/>
                  </a:lnTo>
                  <a:lnTo>
                    <a:pt x="1174" y="1297"/>
                  </a:lnTo>
                  <a:lnTo>
                    <a:pt x="1189" y="1312"/>
                  </a:lnTo>
                  <a:lnTo>
                    <a:pt x="1202" y="1330"/>
                  </a:lnTo>
                  <a:lnTo>
                    <a:pt x="1211" y="1351"/>
                  </a:lnTo>
                  <a:lnTo>
                    <a:pt x="1220" y="1377"/>
                  </a:lnTo>
                  <a:lnTo>
                    <a:pt x="1226" y="1405"/>
                  </a:lnTo>
                  <a:lnTo>
                    <a:pt x="1226" y="1437"/>
                  </a:lnTo>
                  <a:lnTo>
                    <a:pt x="1224" y="1472"/>
                  </a:lnTo>
                  <a:lnTo>
                    <a:pt x="1217" y="1511"/>
                  </a:lnTo>
                  <a:lnTo>
                    <a:pt x="1217" y="1511"/>
                  </a:lnTo>
                  <a:lnTo>
                    <a:pt x="1209" y="1532"/>
                  </a:lnTo>
                  <a:lnTo>
                    <a:pt x="1202" y="1551"/>
                  </a:lnTo>
                  <a:lnTo>
                    <a:pt x="1194" y="1567"/>
                  </a:lnTo>
                  <a:lnTo>
                    <a:pt x="1185" y="1580"/>
                  </a:lnTo>
                  <a:lnTo>
                    <a:pt x="1174" y="1594"/>
                  </a:lnTo>
                  <a:lnTo>
                    <a:pt x="1162" y="1605"/>
                  </a:lnTo>
                  <a:lnTo>
                    <a:pt x="1149" y="1614"/>
                  </a:lnTo>
                  <a:lnTo>
                    <a:pt x="1138" y="1623"/>
                  </a:lnTo>
                  <a:lnTo>
                    <a:pt x="1123" y="1629"/>
                  </a:lnTo>
                  <a:lnTo>
                    <a:pt x="1110" y="1635"/>
                  </a:lnTo>
                  <a:lnTo>
                    <a:pt x="1095" y="1638"/>
                  </a:lnTo>
                  <a:lnTo>
                    <a:pt x="1080" y="1642"/>
                  </a:lnTo>
                  <a:lnTo>
                    <a:pt x="1065" y="1644"/>
                  </a:lnTo>
                  <a:lnTo>
                    <a:pt x="1049" y="1644"/>
                  </a:lnTo>
                  <a:lnTo>
                    <a:pt x="1019" y="1642"/>
                  </a:lnTo>
                  <a:lnTo>
                    <a:pt x="987" y="1636"/>
                  </a:lnTo>
                  <a:lnTo>
                    <a:pt x="959" y="1629"/>
                  </a:lnTo>
                  <a:lnTo>
                    <a:pt x="931" y="1618"/>
                  </a:lnTo>
                  <a:lnTo>
                    <a:pt x="905" y="1605"/>
                  </a:lnTo>
                  <a:lnTo>
                    <a:pt x="884" y="1590"/>
                  </a:lnTo>
                  <a:lnTo>
                    <a:pt x="866" y="1575"/>
                  </a:lnTo>
                  <a:lnTo>
                    <a:pt x="853" y="1558"/>
                  </a:lnTo>
                  <a:lnTo>
                    <a:pt x="849" y="1551"/>
                  </a:lnTo>
                  <a:lnTo>
                    <a:pt x="847" y="1543"/>
                  </a:lnTo>
                  <a:lnTo>
                    <a:pt x="847" y="1543"/>
                  </a:lnTo>
                  <a:lnTo>
                    <a:pt x="840" y="1530"/>
                  </a:lnTo>
                  <a:lnTo>
                    <a:pt x="834" y="1513"/>
                  </a:lnTo>
                  <a:lnTo>
                    <a:pt x="828" y="1493"/>
                  </a:lnTo>
                  <a:lnTo>
                    <a:pt x="827" y="1469"/>
                  </a:lnTo>
                  <a:lnTo>
                    <a:pt x="827" y="1454"/>
                  </a:lnTo>
                  <a:lnTo>
                    <a:pt x="827" y="1439"/>
                  </a:lnTo>
                  <a:lnTo>
                    <a:pt x="830" y="1424"/>
                  </a:lnTo>
                  <a:lnTo>
                    <a:pt x="834" y="1407"/>
                  </a:lnTo>
                  <a:lnTo>
                    <a:pt x="840" y="1392"/>
                  </a:lnTo>
                  <a:lnTo>
                    <a:pt x="847" y="1375"/>
                  </a:lnTo>
                  <a:lnTo>
                    <a:pt x="319" y="1375"/>
                  </a:lnTo>
                  <a:lnTo>
                    <a:pt x="319" y="1375"/>
                  </a:lnTo>
                  <a:lnTo>
                    <a:pt x="313" y="1379"/>
                  </a:lnTo>
                  <a:lnTo>
                    <a:pt x="297" y="1392"/>
                  </a:lnTo>
                  <a:lnTo>
                    <a:pt x="272" y="1409"/>
                  </a:lnTo>
                  <a:lnTo>
                    <a:pt x="256" y="1416"/>
                  </a:lnTo>
                  <a:lnTo>
                    <a:pt x="239" y="1424"/>
                  </a:lnTo>
                  <a:lnTo>
                    <a:pt x="218" y="1429"/>
                  </a:lnTo>
                  <a:lnTo>
                    <a:pt x="198" y="1433"/>
                  </a:lnTo>
                  <a:lnTo>
                    <a:pt x="175" y="1435"/>
                  </a:lnTo>
                  <a:lnTo>
                    <a:pt x="153" y="1433"/>
                  </a:lnTo>
                  <a:lnTo>
                    <a:pt x="129" y="1427"/>
                  </a:lnTo>
                  <a:lnTo>
                    <a:pt x="103" y="1418"/>
                  </a:lnTo>
                  <a:lnTo>
                    <a:pt x="76" y="1403"/>
                  </a:lnTo>
                  <a:lnTo>
                    <a:pt x="50" y="1385"/>
                  </a:lnTo>
                  <a:lnTo>
                    <a:pt x="50" y="1385"/>
                  </a:lnTo>
                  <a:lnTo>
                    <a:pt x="37" y="1373"/>
                  </a:lnTo>
                  <a:lnTo>
                    <a:pt x="28" y="1360"/>
                  </a:lnTo>
                  <a:lnTo>
                    <a:pt x="19" y="1347"/>
                  </a:lnTo>
                  <a:lnTo>
                    <a:pt x="11" y="1334"/>
                  </a:lnTo>
                  <a:lnTo>
                    <a:pt x="7" y="1319"/>
                  </a:lnTo>
                  <a:lnTo>
                    <a:pt x="4" y="1304"/>
                  </a:lnTo>
                  <a:lnTo>
                    <a:pt x="0" y="1289"/>
                  </a:lnTo>
                  <a:lnTo>
                    <a:pt x="0" y="1274"/>
                  </a:lnTo>
                  <a:lnTo>
                    <a:pt x="2" y="1259"/>
                  </a:lnTo>
                  <a:lnTo>
                    <a:pt x="4" y="1245"/>
                  </a:lnTo>
                  <a:lnTo>
                    <a:pt x="7" y="1230"/>
                  </a:lnTo>
                  <a:lnTo>
                    <a:pt x="11" y="1215"/>
                  </a:lnTo>
                  <a:lnTo>
                    <a:pt x="19" y="1198"/>
                  </a:lnTo>
                  <a:lnTo>
                    <a:pt x="26" y="1185"/>
                  </a:lnTo>
                  <a:lnTo>
                    <a:pt x="34" y="1170"/>
                  </a:lnTo>
                  <a:lnTo>
                    <a:pt x="45" y="1157"/>
                  </a:lnTo>
                  <a:lnTo>
                    <a:pt x="54" y="1144"/>
                  </a:lnTo>
                  <a:lnTo>
                    <a:pt x="67" y="1131"/>
                  </a:lnTo>
                  <a:lnTo>
                    <a:pt x="78" y="1120"/>
                  </a:lnTo>
                  <a:lnTo>
                    <a:pt x="93" y="1108"/>
                  </a:lnTo>
                  <a:lnTo>
                    <a:pt x="108" y="1099"/>
                  </a:lnTo>
                  <a:lnTo>
                    <a:pt x="123" y="1092"/>
                  </a:lnTo>
                  <a:lnTo>
                    <a:pt x="138" y="1084"/>
                  </a:lnTo>
                  <a:lnTo>
                    <a:pt x="155" y="1078"/>
                  </a:lnTo>
                  <a:lnTo>
                    <a:pt x="173" y="1073"/>
                  </a:lnTo>
                  <a:lnTo>
                    <a:pt x="192" y="1069"/>
                  </a:lnTo>
                  <a:lnTo>
                    <a:pt x="211" y="1069"/>
                  </a:lnTo>
                  <a:lnTo>
                    <a:pt x="229" y="1069"/>
                  </a:lnTo>
                  <a:lnTo>
                    <a:pt x="248" y="1071"/>
                  </a:lnTo>
                  <a:lnTo>
                    <a:pt x="269" y="1075"/>
                  </a:lnTo>
                  <a:lnTo>
                    <a:pt x="289" y="1080"/>
                  </a:lnTo>
                  <a:lnTo>
                    <a:pt x="310" y="1088"/>
                  </a:lnTo>
                  <a:lnTo>
                    <a:pt x="446" y="10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1" name="Freeform 321"/>
            <p:cNvSpPr/>
            <p:nvPr/>
          </p:nvSpPr>
          <p:spPr bwMode="auto">
            <a:xfrm>
              <a:off x="8406872" y="4892916"/>
              <a:ext cx="73502" cy="113496"/>
            </a:xfrm>
            <a:custGeom>
              <a:avLst/>
              <a:gdLst>
                <a:gd name="T0" fmla="*/ 54 w 134"/>
                <a:gd name="T1" fmla="*/ 209 h 209"/>
                <a:gd name="T2" fmla="*/ 54 w 134"/>
                <a:gd name="T3" fmla="*/ 209 h 209"/>
                <a:gd name="T4" fmla="*/ 67 w 134"/>
                <a:gd name="T5" fmla="*/ 209 h 209"/>
                <a:gd name="T6" fmla="*/ 80 w 134"/>
                <a:gd name="T7" fmla="*/ 207 h 209"/>
                <a:gd name="T8" fmla="*/ 91 w 134"/>
                <a:gd name="T9" fmla="*/ 201 h 209"/>
                <a:gd name="T10" fmla="*/ 101 w 134"/>
                <a:gd name="T11" fmla="*/ 196 h 209"/>
                <a:gd name="T12" fmla="*/ 110 w 134"/>
                <a:gd name="T13" fmla="*/ 186 h 209"/>
                <a:gd name="T14" fmla="*/ 117 w 134"/>
                <a:gd name="T15" fmla="*/ 175 h 209"/>
                <a:gd name="T16" fmla="*/ 121 w 134"/>
                <a:gd name="T17" fmla="*/ 164 h 209"/>
                <a:gd name="T18" fmla="*/ 125 w 134"/>
                <a:gd name="T19" fmla="*/ 151 h 209"/>
                <a:gd name="T20" fmla="*/ 134 w 134"/>
                <a:gd name="T21" fmla="*/ 73 h 209"/>
                <a:gd name="T22" fmla="*/ 134 w 134"/>
                <a:gd name="T23" fmla="*/ 73 h 209"/>
                <a:gd name="T24" fmla="*/ 134 w 134"/>
                <a:gd name="T25" fmla="*/ 60 h 209"/>
                <a:gd name="T26" fmla="*/ 132 w 134"/>
                <a:gd name="T27" fmla="*/ 46 h 209"/>
                <a:gd name="T28" fmla="*/ 129 w 134"/>
                <a:gd name="T29" fmla="*/ 35 h 209"/>
                <a:gd name="T30" fmla="*/ 123 w 134"/>
                <a:gd name="T31" fmla="*/ 24 h 209"/>
                <a:gd name="T32" fmla="*/ 114 w 134"/>
                <a:gd name="T33" fmla="*/ 15 h 209"/>
                <a:gd name="T34" fmla="*/ 104 w 134"/>
                <a:gd name="T35" fmla="*/ 9 h 209"/>
                <a:gd name="T36" fmla="*/ 93 w 134"/>
                <a:gd name="T37" fmla="*/ 4 h 209"/>
                <a:gd name="T38" fmla="*/ 80 w 134"/>
                <a:gd name="T39" fmla="*/ 0 h 209"/>
                <a:gd name="T40" fmla="*/ 80 w 134"/>
                <a:gd name="T41" fmla="*/ 0 h 209"/>
                <a:gd name="T42" fmla="*/ 67 w 134"/>
                <a:gd name="T43" fmla="*/ 0 h 209"/>
                <a:gd name="T44" fmla="*/ 56 w 134"/>
                <a:gd name="T45" fmla="*/ 2 h 209"/>
                <a:gd name="T46" fmla="*/ 45 w 134"/>
                <a:gd name="T47" fmla="*/ 7 h 209"/>
                <a:gd name="T48" fmla="*/ 33 w 134"/>
                <a:gd name="T49" fmla="*/ 13 h 209"/>
                <a:gd name="T50" fmla="*/ 26 w 134"/>
                <a:gd name="T51" fmla="*/ 22 h 209"/>
                <a:gd name="T52" fmla="*/ 19 w 134"/>
                <a:gd name="T53" fmla="*/ 32 h 209"/>
                <a:gd name="T54" fmla="*/ 13 w 134"/>
                <a:gd name="T55" fmla="*/ 45 h 209"/>
                <a:gd name="T56" fmla="*/ 11 w 134"/>
                <a:gd name="T57" fmla="*/ 58 h 209"/>
                <a:gd name="T58" fmla="*/ 0 w 134"/>
                <a:gd name="T59" fmla="*/ 136 h 209"/>
                <a:gd name="T60" fmla="*/ 0 w 134"/>
                <a:gd name="T61" fmla="*/ 136 h 209"/>
                <a:gd name="T62" fmla="*/ 0 w 134"/>
                <a:gd name="T63" fmla="*/ 149 h 209"/>
                <a:gd name="T64" fmla="*/ 2 w 134"/>
                <a:gd name="T65" fmla="*/ 162 h 209"/>
                <a:gd name="T66" fmla="*/ 5 w 134"/>
                <a:gd name="T67" fmla="*/ 173 h 209"/>
                <a:gd name="T68" fmla="*/ 13 w 134"/>
                <a:gd name="T69" fmla="*/ 185 h 209"/>
                <a:gd name="T70" fmla="*/ 20 w 134"/>
                <a:gd name="T71" fmla="*/ 192 h 209"/>
                <a:gd name="T72" fmla="*/ 30 w 134"/>
                <a:gd name="T73" fmla="*/ 199 h 209"/>
                <a:gd name="T74" fmla="*/ 41 w 134"/>
                <a:gd name="T75" fmla="*/ 205 h 209"/>
                <a:gd name="T76" fmla="*/ 54 w 134"/>
                <a:gd name="T77" fmla="*/ 209 h 209"/>
                <a:gd name="T78" fmla="*/ 54 w 134"/>
                <a:gd name="T7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209">
                  <a:moveTo>
                    <a:pt x="54" y="209"/>
                  </a:moveTo>
                  <a:lnTo>
                    <a:pt x="54" y="209"/>
                  </a:lnTo>
                  <a:lnTo>
                    <a:pt x="67" y="209"/>
                  </a:lnTo>
                  <a:lnTo>
                    <a:pt x="80" y="207"/>
                  </a:lnTo>
                  <a:lnTo>
                    <a:pt x="91" y="201"/>
                  </a:lnTo>
                  <a:lnTo>
                    <a:pt x="101" y="196"/>
                  </a:lnTo>
                  <a:lnTo>
                    <a:pt x="110" y="186"/>
                  </a:lnTo>
                  <a:lnTo>
                    <a:pt x="117" y="175"/>
                  </a:lnTo>
                  <a:lnTo>
                    <a:pt x="121" y="164"/>
                  </a:lnTo>
                  <a:lnTo>
                    <a:pt x="125" y="151"/>
                  </a:lnTo>
                  <a:lnTo>
                    <a:pt x="134" y="73"/>
                  </a:lnTo>
                  <a:lnTo>
                    <a:pt x="134" y="73"/>
                  </a:lnTo>
                  <a:lnTo>
                    <a:pt x="134" y="60"/>
                  </a:lnTo>
                  <a:lnTo>
                    <a:pt x="132" y="46"/>
                  </a:lnTo>
                  <a:lnTo>
                    <a:pt x="129" y="35"/>
                  </a:lnTo>
                  <a:lnTo>
                    <a:pt x="123" y="24"/>
                  </a:lnTo>
                  <a:lnTo>
                    <a:pt x="114" y="15"/>
                  </a:lnTo>
                  <a:lnTo>
                    <a:pt x="104" y="9"/>
                  </a:lnTo>
                  <a:lnTo>
                    <a:pt x="93" y="4"/>
                  </a:lnTo>
                  <a:lnTo>
                    <a:pt x="80" y="0"/>
                  </a:lnTo>
                  <a:lnTo>
                    <a:pt x="80" y="0"/>
                  </a:lnTo>
                  <a:lnTo>
                    <a:pt x="67" y="0"/>
                  </a:lnTo>
                  <a:lnTo>
                    <a:pt x="56" y="2"/>
                  </a:lnTo>
                  <a:lnTo>
                    <a:pt x="45" y="7"/>
                  </a:lnTo>
                  <a:lnTo>
                    <a:pt x="33" y="13"/>
                  </a:lnTo>
                  <a:lnTo>
                    <a:pt x="26" y="22"/>
                  </a:lnTo>
                  <a:lnTo>
                    <a:pt x="19" y="32"/>
                  </a:lnTo>
                  <a:lnTo>
                    <a:pt x="13" y="45"/>
                  </a:lnTo>
                  <a:lnTo>
                    <a:pt x="11" y="58"/>
                  </a:lnTo>
                  <a:lnTo>
                    <a:pt x="0" y="136"/>
                  </a:lnTo>
                  <a:lnTo>
                    <a:pt x="0" y="136"/>
                  </a:lnTo>
                  <a:lnTo>
                    <a:pt x="0" y="149"/>
                  </a:lnTo>
                  <a:lnTo>
                    <a:pt x="2" y="162"/>
                  </a:lnTo>
                  <a:lnTo>
                    <a:pt x="5" y="173"/>
                  </a:lnTo>
                  <a:lnTo>
                    <a:pt x="13" y="185"/>
                  </a:lnTo>
                  <a:lnTo>
                    <a:pt x="20" y="192"/>
                  </a:lnTo>
                  <a:lnTo>
                    <a:pt x="30" y="199"/>
                  </a:lnTo>
                  <a:lnTo>
                    <a:pt x="41" y="205"/>
                  </a:lnTo>
                  <a:lnTo>
                    <a:pt x="54" y="209"/>
                  </a:lnTo>
                  <a:lnTo>
                    <a:pt x="5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2" name="Freeform 322"/>
            <p:cNvSpPr/>
            <p:nvPr/>
          </p:nvSpPr>
          <p:spPr bwMode="auto">
            <a:xfrm>
              <a:off x="8164748" y="4857247"/>
              <a:ext cx="72421" cy="112415"/>
            </a:xfrm>
            <a:custGeom>
              <a:avLst/>
              <a:gdLst>
                <a:gd name="T0" fmla="*/ 80 w 135"/>
                <a:gd name="T1" fmla="*/ 0 h 209"/>
                <a:gd name="T2" fmla="*/ 80 w 135"/>
                <a:gd name="T3" fmla="*/ 0 h 209"/>
                <a:gd name="T4" fmla="*/ 67 w 135"/>
                <a:gd name="T5" fmla="*/ 0 h 209"/>
                <a:gd name="T6" fmla="*/ 56 w 135"/>
                <a:gd name="T7" fmla="*/ 1 h 209"/>
                <a:gd name="T8" fmla="*/ 43 w 135"/>
                <a:gd name="T9" fmla="*/ 7 h 209"/>
                <a:gd name="T10" fmla="*/ 34 w 135"/>
                <a:gd name="T11" fmla="*/ 13 h 209"/>
                <a:gd name="T12" fmla="*/ 24 w 135"/>
                <a:gd name="T13" fmla="*/ 22 h 209"/>
                <a:gd name="T14" fmla="*/ 19 w 135"/>
                <a:gd name="T15" fmla="*/ 31 h 209"/>
                <a:gd name="T16" fmla="*/ 13 w 135"/>
                <a:gd name="T17" fmla="*/ 44 h 209"/>
                <a:gd name="T18" fmla="*/ 11 w 135"/>
                <a:gd name="T19" fmla="*/ 56 h 209"/>
                <a:gd name="T20" fmla="*/ 0 w 135"/>
                <a:gd name="T21" fmla="*/ 136 h 209"/>
                <a:gd name="T22" fmla="*/ 0 w 135"/>
                <a:gd name="T23" fmla="*/ 136 h 209"/>
                <a:gd name="T24" fmla="*/ 0 w 135"/>
                <a:gd name="T25" fmla="*/ 149 h 209"/>
                <a:gd name="T26" fmla="*/ 2 w 135"/>
                <a:gd name="T27" fmla="*/ 162 h 209"/>
                <a:gd name="T28" fmla="*/ 6 w 135"/>
                <a:gd name="T29" fmla="*/ 173 h 209"/>
                <a:gd name="T30" fmla="*/ 13 w 135"/>
                <a:gd name="T31" fmla="*/ 184 h 209"/>
                <a:gd name="T32" fmla="*/ 21 w 135"/>
                <a:gd name="T33" fmla="*/ 192 h 209"/>
                <a:gd name="T34" fmla="*/ 30 w 135"/>
                <a:gd name="T35" fmla="*/ 199 h 209"/>
                <a:gd name="T36" fmla="*/ 41 w 135"/>
                <a:gd name="T37" fmla="*/ 205 h 209"/>
                <a:gd name="T38" fmla="*/ 54 w 135"/>
                <a:gd name="T39" fmla="*/ 209 h 209"/>
                <a:gd name="T40" fmla="*/ 54 w 135"/>
                <a:gd name="T41" fmla="*/ 209 h 209"/>
                <a:gd name="T42" fmla="*/ 67 w 135"/>
                <a:gd name="T43" fmla="*/ 209 h 209"/>
                <a:gd name="T44" fmla="*/ 80 w 135"/>
                <a:gd name="T45" fmla="*/ 207 h 209"/>
                <a:gd name="T46" fmla="*/ 92 w 135"/>
                <a:gd name="T47" fmla="*/ 201 h 209"/>
                <a:gd name="T48" fmla="*/ 101 w 135"/>
                <a:gd name="T49" fmla="*/ 194 h 209"/>
                <a:gd name="T50" fmla="*/ 110 w 135"/>
                <a:gd name="T51" fmla="*/ 186 h 209"/>
                <a:gd name="T52" fmla="*/ 118 w 135"/>
                <a:gd name="T53" fmla="*/ 175 h 209"/>
                <a:gd name="T54" fmla="*/ 121 w 135"/>
                <a:gd name="T55" fmla="*/ 164 h 209"/>
                <a:gd name="T56" fmla="*/ 125 w 135"/>
                <a:gd name="T57" fmla="*/ 151 h 209"/>
                <a:gd name="T58" fmla="*/ 135 w 135"/>
                <a:gd name="T59" fmla="*/ 72 h 209"/>
                <a:gd name="T60" fmla="*/ 135 w 135"/>
                <a:gd name="T61" fmla="*/ 72 h 209"/>
                <a:gd name="T62" fmla="*/ 135 w 135"/>
                <a:gd name="T63" fmla="*/ 59 h 209"/>
                <a:gd name="T64" fmla="*/ 133 w 135"/>
                <a:gd name="T65" fmla="*/ 46 h 209"/>
                <a:gd name="T66" fmla="*/ 129 w 135"/>
                <a:gd name="T67" fmla="*/ 35 h 209"/>
                <a:gd name="T68" fmla="*/ 123 w 135"/>
                <a:gd name="T69" fmla="*/ 24 h 209"/>
                <a:gd name="T70" fmla="*/ 114 w 135"/>
                <a:gd name="T71" fmla="*/ 15 h 209"/>
                <a:gd name="T72" fmla="*/ 105 w 135"/>
                <a:gd name="T73" fmla="*/ 7 h 209"/>
                <a:gd name="T74" fmla="*/ 93 w 135"/>
                <a:gd name="T75" fmla="*/ 3 h 209"/>
                <a:gd name="T76" fmla="*/ 80 w 135"/>
                <a:gd name="T77" fmla="*/ 0 h 209"/>
                <a:gd name="T78" fmla="*/ 80 w 135"/>
                <a:gd name="T7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209">
                  <a:moveTo>
                    <a:pt x="80" y="0"/>
                  </a:moveTo>
                  <a:lnTo>
                    <a:pt x="80" y="0"/>
                  </a:lnTo>
                  <a:lnTo>
                    <a:pt x="67" y="0"/>
                  </a:lnTo>
                  <a:lnTo>
                    <a:pt x="56" y="1"/>
                  </a:lnTo>
                  <a:lnTo>
                    <a:pt x="43" y="7"/>
                  </a:lnTo>
                  <a:lnTo>
                    <a:pt x="34" y="13"/>
                  </a:lnTo>
                  <a:lnTo>
                    <a:pt x="24" y="22"/>
                  </a:lnTo>
                  <a:lnTo>
                    <a:pt x="19" y="31"/>
                  </a:lnTo>
                  <a:lnTo>
                    <a:pt x="13" y="44"/>
                  </a:lnTo>
                  <a:lnTo>
                    <a:pt x="11" y="56"/>
                  </a:lnTo>
                  <a:lnTo>
                    <a:pt x="0" y="136"/>
                  </a:lnTo>
                  <a:lnTo>
                    <a:pt x="0" y="136"/>
                  </a:lnTo>
                  <a:lnTo>
                    <a:pt x="0" y="149"/>
                  </a:lnTo>
                  <a:lnTo>
                    <a:pt x="2" y="162"/>
                  </a:lnTo>
                  <a:lnTo>
                    <a:pt x="6" y="173"/>
                  </a:lnTo>
                  <a:lnTo>
                    <a:pt x="13" y="184"/>
                  </a:lnTo>
                  <a:lnTo>
                    <a:pt x="21" y="192"/>
                  </a:lnTo>
                  <a:lnTo>
                    <a:pt x="30" y="199"/>
                  </a:lnTo>
                  <a:lnTo>
                    <a:pt x="41" y="205"/>
                  </a:lnTo>
                  <a:lnTo>
                    <a:pt x="54" y="209"/>
                  </a:lnTo>
                  <a:lnTo>
                    <a:pt x="54" y="209"/>
                  </a:lnTo>
                  <a:lnTo>
                    <a:pt x="67" y="209"/>
                  </a:lnTo>
                  <a:lnTo>
                    <a:pt x="80" y="207"/>
                  </a:lnTo>
                  <a:lnTo>
                    <a:pt x="92" y="201"/>
                  </a:lnTo>
                  <a:lnTo>
                    <a:pt x="101" y="194"/>
                  </a:lnTo>
                  <a:lnTo>
                    <a:pt x="110" y="186"/>
                  </a:lnTo>
                  <a:lnTo>
                    <a:pt x="118" y="175"/>
                  </a:lnTo>
                  <a:lnTo>
                    <a:pt x="121" y="164"/>
                  </a:lnTo>
                  <a:lnTo>
                    <a:pt x="125" y="151"/>
                  </a:lnTo>
                  <a:lnTo>
                    <a:pt x="135" y="72"/>
                  </a:lnTo>
                  <a:lnTo>
                    <a:pt x="135" y="72"/>
                  </a:lnTo>
                  <a:lnTo>
                    <a:pt x="135" y="59"/>
                  </a:lnTo>
                  <a:lnTo>
                    <a:pt x="133" y="46"/>
                  </a:lnTo>
                  <a:lnTo>
                    <a:pt x="129" y="35"/>
                  </a:lnTo>
                  <a:lnTo>
                    <a:pt x="123" y="24"/>
                  </a:lnTo>
                  <a:lnTo>
                    <a:pt x="114" y="15"/>
                  </a:lnTo>
                  <a:lnTo>
                    <a:pt x="105" y="7"/>
                  </a:lnTo>
                  <a:lnTo>
                    <a:pt x="93" y="3"/>
                  </a:lnTo>
                  <a:lnTo>
                    <a:pt x="80" y="0"/>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3" name="Freeform 323"/>
            <p:cNvSpPr>
              <a:spLocks noEditPoints="1"/>
            </p:cNvSpPr>
            <p:nvPr/>
          </p:nvSpPr>
          <p:spPr bwMode="auto">
            <a:xfrm>
              <a:off x="8004773" y="4661601"/>
              <a:ext cx="703673" cy="939312"/>
            </a:xfrm>
            <a:custGeom>
              <a:avLst/>
              <a:gdLst>
                <a:gd name="T0" fmla="*/ 446 w 1303"/>
                <a:gd name="T1" fmla="*/ 1222 h 1739"/>
                <a:gd name="T2" fmla="*/ 487 w 1303"/>
                <a:gd name="T3" fmla="*/ 1106 h 1739"/>
                <a:gd name="T4" fmla="*/ 513 w 1303"/>
                <a:gd name="T5" fmla="*/ 1035 h 1739"/>
                <a:gd name="T6" fmla="*/ 312 w 1303"/>
                <a:gd name="T7" fmla="*/ 933 h 1739"/>
                <a:gd name="T8" fmla="*/ 176 w 1303"/>
                <a:gd name="T9" fmla="*/ 696 h 1739"/>
                <a:gd name="T10" fmla="*/ 215 w 1303"/>
                <a:gd name="T11" fmla="*/ 440 h 1739"/>
                <a:gd name="T12" fmla="*/ 431 w 1303"/>
                <a:gd name="T13" fmla="*/ 164 h 1739"/>
                <a:gd name="T14" fmla="*/ 607 w 1303"/>
                <a:gd name="T15" fmla="*/ 91 h 1739"/>
                <a:gd name="T16" fmla="*/ 767 w 1303"/>
                <a:gd name="T17" fmla="*/ 95 h 1739"/>
                <a:gd name="T18" fmla="*/ 952 w 1303"/>
                <a:gd name="T19" fmla="*/ 175 h 1739"/>
                <a:gd name="T20" fmla="*/ 1079 w 1303"/>
                <a:gd name="T21" fmla="*/ 306 h 1739"/>
                <a:gd name="T22" fmla="*/ 1161 w 1303"/>
                <a:gd name="T23" fmla="*/ 492 h 1739"/>
                <a:gd name="T24" fmla="*/ 1170 w 1303"/>
                <a:gd name="T25" fmla="*/ 696 h 1739"/>
                <a:gd name="T26" fmla="*/ 1081 w 1303"/>
                <a:gd name="T27" fmla="*/ 907 h 1739"/>
                <a:gd name="T28" fmla="*/ 855 w 1303"/>
                <a:gd name="T29" fmla="*/ 1035 h 1739"/>
                <a:gd name="T30" fmla="*/ 782 w 1303"/>
                <a:gd name="T31" fmla="*/ 1091 h 1739"/>
                <a:gd name="T32" fmla="*/ 1002 w 1303"/>
                <a:gd name="T33" fmla="*/ 1239 h 1739"/>
                <a:gd name="T34" fmla="*/ 892 w 1303"/>
                <a:gd name="T35" fmla="*/ 1338 h 1739"/>
                <a:gd name="T36" fmla="*/ 831 w 1303"/>
                <a:gd name="T37" fmla="*/ 1448 h 1739"/>
                <a:gd name="T38" fmla="*/ 840 w 1303"/>
                <a:gd name="T39" fmla="*/ 1601 h 1739"/>
                <a:gd name="T40" fmla="*/ 945 w 1303"/>
                <a:gd name="T41" fmla="*/ 1707 h 1739"/>
                <a:gd name="T42" fmla="*/ 1139 w 1303"/>
                <a:gd name="T43" fmla="*/ 1731 h 1739"/>
                <a:gd name="T44" fmla="*/ 1252 w 1303"/>
                <a:gd name="T45" fmla="*/ 1653 h 1739"/>
                <a:gd name="T46" fmla="*/ 1301 w 1303"/>
                <a:gd name="T47" fmla="*/ 1451 h 1739"/>
                <a:gd name="T48" fmla="*/ 1180 w 1303"/>
                <a:gd name="T49" fmla="*/ 1278 h 1739"/>
                <a:gd name="T50" fmla="*/ 995 w 1303"/>
                <a:gd name="T51" fmla="*/ 1130 h 1739"/>
                <a:gd name="T52" fmla="*/ 1111 w 1303"/>
                <a:gd name="T53" fmla="*/ 998 h 1739"/>
                <a:gd name="T54" fmla="*/ 1241 w 1303"/>
                <a:gd name="T55" fmla="*/ 778 h 1739"/>
                <a:gd name="T56" fmla="*/ 1260 w 1303"/>
                <a:gd name="T57" fmla="*/ 561 h 1739"/>
                <a:gd name="T58" fmla="*/ 1195 w 1303"/>
                <a:gd name="T59" fmla="*/ 334 h 1739"/>
                <a:gd name="T60" fmla="*/ 1071 w 1303"/>
                <a:gd name="T61" fmla="*/ 162 h 1739"/>
                <a:gd name="T62" fmla="*/ 872 w 1303"/>
                <a:gd name="T63" fmla="*/ 35 h 1739"/>
                <a:gd name="T64" fmla="*/ 680 w 1303"/>
                <a:gd name="T65" fmla="*/ 0 h 1739"/>
                <a:gd name="T66" fmla="*/ 459 w 1303"/>
                <a:gd name="T67" fmla="*/ 48 h 1739"/>
                <a:gd name="T68" fmla="*/ 282 w 1303"/>
                <a:gd name="T69" fmla="*/ 177 h 1739"/>
                <a:gd name="T70" fmla="*/ 103 w 1303"/>
                <a:gd name="T71" fmla="*/ 511 h 1739"/>
                <a:gd name="T72" fmla="*/ 112 w 1303"/>
                <a:gd name="T73" fmla="*/ 802 h 1739"/>
                <a:gd name="T74" fmla="*/ 310 w 1303"/>
                <a:gd name="T75" fmla="*/ 1033 h 1739"/>
                <a:gd name="T76" fmla="*/ 273 w 1303"/>
                <a:gd name="T77" fmla="*/ 1080 h 1739"/>
                <a:gd name="T78" fmla="*/ 109 w 1303"/>
                <a:gd name="T79" fmla="*/ 1121 h 1739"/>
                <a:gd name="T80" fmla="*/ 4 w 1303"/>
                <a:gd name="T81" fmla="*/ 1274 h 1739"/>
                <a:gd name="T82" fmla="*/ 21 w 1303"/>
                <a:gd name="T83" fmla="*/ 1422 h 1739"/>
                <a:gd name="T84" fmla="*/ 120 w 1303"/>
                <a:gd name="T85" fmla="*/ 1519 h 1739"/>
                <a:gd name="T86" fmla="*/ 314 w 1303"/>
                <a:gd name="T87" fmla="*/ 1513 h 1739"/>
                <a:gd name="T88" fmla="*/ 437 w 1303"/>
                <a:gd name="T89" fmla="*/ 1394 h 1739"/>
                <a:gd name="T90" fmla="*/ 280 w 1303"/>
                <a:gd name="T91" fmla="*/ 1427 h 1739"/>
                <a:gd name="T92" fmla="*/ 165 w 1303"/>
                <a:gd name="T93" fmla="*/ 1438 h 1739"/>
                <a:gd name="T94" fmla="*/ 97 w 1303"/>
                <a:gd name="T95" fmla="*/ 1373 h 1739"/>
                <a:gd name="T96" fmla="*/ 133 w 1303"/>
                <a:gd name="T97" fmla="*/ 1216 h 1739"/>
                <a:gd name="T98" fmla="*/ 260 w 1303"/>
                <a:gd name="T99" fmla="*/ 1166 h 1739"/>
                <a:gd name="T100" fmla="*/ 347 w 1303"/>
                <a:gd name="T101" fmla="*/ 1216 h 1739"/>
                <a:gd name="T102" fmla="*/ 360 w 1303"/>
                <a:gd name="T103" fmla="*/ 1354 h 1739"/>
                <a:gd name="T104" fmla="*/ 933 w 1303"/>
                <a:gd name="T105" fmla="*/ 1590 h 1739"/>
                <a:gd name="T106" fmla="*/ 920 w 1303"/>
                <a:gd name="T107" fmla="*/ 1453 h 1739"/>
                <a:gd name="T108" fmla="*/ 1015 w 1303"/>
                <a:gd name="T109" fmla="*/ 1353 h 1739"/>
                <a:gd name="T110" fmla="*/ 1148 w 1303"/>
                <a:gd name="T111" fmla="*/ 1358 h 1739"/>
                <a:gd name="T112" fmla="*/ 1215 w 1303"/>
                <a:gd name="T113" fmla="*/ 1442 h 1739"/>
                <a:gd name="T114" fmla="*/ 1195 w 1303"/>
                <a:gd name="T115" fmla="*/ 1586 h 1739"/>
                <a:gd name="T116" fmla="*/ 1118 w 1303"/>
                <a:gd name="T117" fmla="*/ 1647 h 1739"/>
                <a:gd name="T118" fmla="*/ 1006 w 1303"/>
                <a:gd name="T119" fmla="*/ 1642 h 1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03" h="1739">
                  <a:moveTo>
                    <a:pt x="437" y="1394"/>
                  </a:moveTo>
                  <a:lnTo>
                    <a:pt x="437" y="1394"/>
                  </a:lnTo>
                  <a:lnTo>
                    <a:pt x="448" y="1366"/>
                  </a:lnTo>
                  <a:lnTo>
                    <a:pt x="456" y="1338"/>
                  </a:lnTo>
                  <a:lnTo>
                    <a:pt x="459" y="1308"/>
                  </a:lnTo>
                  <a:lnTo>
                    <a:pt x="459" y="1280"/>
                  </a:lnTo>
                  <a:lnTo>
                    <a:pt x="454" y="1252"/>
                  </a:lnTo>
                  <a:lnTo>
                    <a:pt x="446" y="1222"/>
                  </a:lnTo>
                  <a:lnTo>
                    <a:pt x="435" y="1194"/>
                  </a:lnTo>
                  <a:lnTo>
                    <a:pt x="418" y="1168"/>
                  </a:lnTo>
                  <a:lnTo>
                    <a:pt x="418" y="1168"/>
                  </a:lnTo>
                  <a:lnTo>
                    <a:pt x="411" y="1158"/>
                  </a:lnTo>
                  <a:lnTo>
                    <a:pt x="411" y="1158"/>
                  </a:lnTo>
                  <a:lnTo>
                    <a:pt x="439" y="1142"/>
                  </a:lnTo>
                  <a:lnTo>
                    <a:pt x="463" y="1125"/>
                  </a:lnTo>
                  <a:lnTo>
                    <a:pt x="487" y="1106"/>
                  </a:lnTo>
                  <a:lnTo>
                    <a:pt x="508" y="1086"/>
                  </a:lnTo>
                  <a:lnTo>
                    <a:pt x="508" y="1086"/>
                  </a:lnTo>
                  <a:lnTo>
                    <a:pt x="515" y="1078"/>
                  </a:lnTo>
                  <a:lnTo>
                    <a:pt x="519" y="1067"/>
                  </a:lnTo>
                  <a:lnTo>
                    <a:pt x="519" y="1056"/>
                  </a:lnTo>
                  <a:lnTo>
                    <a:pt x="519" y="1046"/>
                  </a:lnTo>
                  <a:lnTo>
                    <a:pt x="519" y="1046"/>
                  </a:lnTo>
                  <a:lnTo>
                    <a:pt x="513" y="1035"/>
                  </a:lnTo>
                  <a:lnTo>
                    <a:pt x="508" y="1028"/>
                  </a:lnTo>
                  <a:lnTo>
                    <a:pt x="499" y="1020"/>
                  </a:lnTo>
                  <a:lnTo>
                    <a:pt x="489" y="1017"/>
                  </a:lnTo>
                  <a:lnTo>
                    <a:pt x="489" y="1017"/>
                  </a:lnTo>
                  <a:lnTo>
                    <a:pt x="437" y="998"/>
                  </a:lnTo>
                  <a:lnTo>
                    <a:pt x="388" y="979"/>
                  </a:lnTo>
                  <a:lnTo>
                    <a:pt x="347" y="957"/>
                  </a:lnTo>
                  <a:lnTo>
                    <a:pt x="312" y="933"/>
                  </a:lnTo>
                  <a:lnTo>
                    <a:pt x="280" y="907"/>
                  </a:lnTo>
                  <a:lnTo>
                    <a:pt x="254" y="879"/>
                  </a:lnTo>
                  <a:lnTo>
                    <a:pt x="232" y="851"/>
                  </a:lnTo>
                  <a:lnTo>
                    <a:pt x="215" y="821"/>
                  </a:lnTo>
                  <a:lnTo>
                    <a:pt x="200" y="791"/>
                  </a:lnTo>
                  <a:lnTo>
                    <a:pt x="189" y="759"/>
                  </a:lnTo>
                  <a:lnTo>
                    <a:pt x="181" y="727"/>
                  </a:lnTo>
                  <a:lnTo>
                    <a:pt x="176" y="696"/>
                  </a:lnTo>
                  <a:lnTo>
                    <a:pt x="174" y="664"/>
                  </a:lnTo>
                  <a:lnTo>
                    <a:pt x="174" y="634"/>
                  </a:lnTo>
                  <a:lnTo>
                    <a:pt x="176" y="604"/>
                  </a:lnTo>
                  <a:lnTo>
                    <a:pt x="178" y="574"/>
                  </a:lnTo>
                  <a:lnTo>
                    <a:pt x="178" y="574"/>
                  </a:lnTo>
                  <a:lnTo>
                    <a:pt x="187" y="530"/>
                  </a:lnTo>
                  <a:lnTo>
                    <a:pt x="198" y="485"/>
                  </a:lnTo>
                  <a:lnTo>
                    <a:pt x="215" y="440"/>
                  </a:lnTo>
                  <a:lnTo>
                    <a:pt x="234" y="397"/>
                  </a:lnTo>
                  <a:lnTo>
                    <a:pt x="256" y="354"/>
                  </a:lnTo>
                  <a:lnTo>
                    <a:pt x="280" y="315"/>
                  </a:lnTo>
                  <a:lnTo>
                    <a:pt x="310" y="276"/>
                  </a:lnTo>
                  <a:lnTo>
                    <a:pt x="340" y="240"/>
                  </a:lnTo>
                  <a:lnTo>
                    <a:pt x="375" y="207"/>
                  </a:lnTo>
                  <a:lnTo>
                    <a:pt x="411" y="177"/>
                  </a:lnTo>
                  <a:lnTo>
                    <a:pt x="431" y="164"/>
                  </a:lnTo>
                  <a:lnTo>
                    <a:pt x="450" y="151"/>
                  </a:lnTo>
                  <a:lnTo>
                    <a:pt x="471" y="140"/>
                  </a:lnTo>
                  <a:lnTo>
                    <a:pt x="493" y="128"/>
                  </a:lnTo>
                  <a:lnTo>
                    <a:pt x="513" y="119"/>
                  </a:lnTo>
                  <a:lnTo>
                    <a:pt x="536" y="110"/>
                  </a:lnTo>
                  <a:lnTo>
                    <a:pt x="560" y="102"/>
                  </a:lnTo>
                  <a:lnTo>
                    <a:pt x="583" y="97"/>
                  </a:lnTo>
                  <a:lnTo>
                    <a:pt x="607" y="91"/>
                  </a:lnTo>
                  <a:lnTo>
                    <a:pt x="631" y="89"/>
                  </a:lnTo>
                  <a:lnTo>
                    <a:pt x="655" y="85"/>
                  </a:lnTo>
                  <a:lnTo>
                    <a:pt x="680" y="85"/>
                  </a:lnTo>
                  <a:lnTo>
                    <a:pt x="680" y="85"/>
                  </a:lnTo>
                  <a:lnTo>
                    <a:pt x="711" y="87"/>
                  </a:lnTo>
                  <a:lnTo>
                    <a:pt x="743" y="89"/>
                  </a:lnTo>
                  <a:lnTo>
                    <a:pt x="743" y="89"/>
                  </a:lnTo>
                  <a:lnTo>
                    <a:pt x="767" y="95"/>
                  </a:lnTo>
                  <a:lnTo>
                    <a:pt x="793" y="100"/>
                  </a:lnTo>
                  <a:lnTo>
                    <a:pt x="818" y="108"/>
                  </a:lnTo>
                  <a:lnTo>
                    <a:pt x="842" y="115"/>
                  </a:lnTo>
                  <a:lnTo>
                    <a:pt x="864" y="125"/>
                  </a:lnTo>
                  <a:lnTo>
                    <a:pt x="887" y="136"/>
                  </a:lnTo>
                  <a:lnTo>
                    <a:pt x="909" y="147"/>
                  </a:lnTo>
                  <a:lnTo>
                    <a:pt x="931" y="160"/>
                  </a:lnTo>
                  <a:lnTo>
                    <a:pt x="952" y="175"/>
                  </a:lnTo>
                  <a:lnTo>
                    <a:pt x="972" y="190"/>
                  </a:lnTo>
                  <a:lnTo>
                    <a:pt x="993" y="207"/>
                  </a:lnTo>
                  <a:lnTo>
                    <a:pt x="1012" y="224"/>
                  </a:lnTo>
                  <a:lnTo>
                    <a:pt x="1030" y="242"/>
                  </a:lnTo>
                  <a:lnTo>
                    <a:pt x="1047" y="263"/>
                  </a:lnTo>
                  <a:lnTo>
                    <a:pt x="1064" y="283"/>
                  </a:lnTo>
                  <a:lnTo>
                    <a:pt x="1079" y="306"/>
                  </a:lnTo>
                  <a:lnTo>
                    <a:pt x="1079" y="306"/>
                  </a:lnTo>
                  <a:lnTo>
                    <a:pt x="1094" y="326"/>
                  </a:lnTo>
                  <a:lnTo>
                    <a:pt x="1107" y="349"/>
                  </a:lnTo>
                  <a:lnTo>
                    <a:pt x="1118" y="371"/>
                  </a:lnTo>
                  <a:lnTo>
                    <a:pt x="1129" y="395"/>
                  </a:lnTo>
                  <a:lnTo>
                    <a:pt x="1139" y="419"/>
                  </a:lnTo>
                  <a:lnTo>
                    <a:pt x="1148" y="444"/>
                  </a:lnTo>
                  <a:lnTo>
                    <a:pt x="1155" y="468"/>
                  </a:lnTo>
                  <a:lnTo>
                    <a:pt x="1161" y="492"/>
                  </a:lnTo>
                  <a:lnTo>
                    <a:pt x="1167" y="518"/>
                  </a:lnTo>
                  <a:lnTo>
                    <a:pt x="1170" y="543"/>
                  </a:lnTo>
                  <a:lnTo>
                    <a:pt x="1174" y="569"/>
                  </a:lnTo>
                  <a:lnTo>
                    <a:pt x="1176" y="595"/>
                  </a:lnTo>
                  <a:lnTo>
                    <a:pt x="1176" y="621"/>
                  </a:lnTo>
                  <a:lnTo>
                    <a:pt x="1176" y="645"/>
                  </a:lnTo>
                  <a:lnTo>
                    <a:pt x="1174" y="671"/>
                  </a:lnTo>
                  <a:lnTo>
                    <a:pt x="1170" y="696"/>
                  </a:lnTo>
                  <a:lnTo>
                    <a:pt x="1170" y="696"/>
                  </a:lnTo>
                  <a:lnTo>
                    <a:pt x="1165" y="731"/>
                  </a:lnTo>
                  <a:lnTo>
                    <a:pt x="1155" y="765"/>
                  </a:lnTo>
                  <a:lnTo>
                    <a:pt x="1146" y="796"/>
                  </a:lnTo>
                  <a:lnTo>
                    <a:pt x="1133" y="826"/>
                  </a:lnTo>
                  <a:lnTo>
                    <a:pt x="1118" y="856"/>
                  </a:lnTo>
                  <a:lnTo>
                    <a:pt x="1099" y="882"/>
                  </a:lnTo>
                  <a:lnTo>
                    <a:pt x="1081" y="907"/>
                  </a:lnTo>
                  <a:lnTo>
                    <a:pt x="1058" y="929"/>
                  </a:lnTo>
                  <a:lnTo>
                    <a:pt x="1036" y="951"/>
                  </a:lnTo>
                  <a:lnTo>
                    <a:pt x="1010" y="970"/>
                  </a:lnTo>
                  <a:lnTo>
                    <a:pt x="984" y="987"/>
                  </a:lnTo>
                  <a:lnTo>
                    <a:pt x="954" y="1002"/>
                  </a:lnTo>
                  <a:lnTo>
                    <a:pt x="922" y="1015"/>
                  </a:lnTo>
                  <a:lnTo>
                    <a:pt x="889" y="1026"/>
                  </a:lnTo>
                  <a:lnTo>
                    <a:pt x="855" y="1035"/>
                  </a:lnTo>
                  <a:lnTo>
                    <a:pt x="818" y="1043"/>
                  </a:lnTo>
                  <a:lnTo>
                    <a:pt x="818" y="1043"/>
                  </a:lnTo>
                  <a:lnTo>
                    <a:pt x="805" y="1046"/>
                  </a:lnTo>
                  <a:lnTo>
                    <a:pt x="793" y="1054"/>
                  </a:lnTo>
                  <a:lnTo>
                    <a:pt x="786" y="1065"/>
                  </a:lnTo>
                  <a:lnTo>
                    <a:pt x="782" y="1078"/>
                  </a:lnTo>
                  <a:lnTo>
                    <a:pt x="782" y="1078"/>
                  </a:lnTo>
                  <a:lnTo>
                    <a:pt x="782" y="1091"/>
                  </a:lnTo>
                  <a:lnTo>
                    <a:pt x="786" y="1104"/>
                  </a:lnTo>
                  <a:lnTo>
                    <a:pt x="793" y="1116"/>
                  </a:lnTo>
                  <a:lnTo>
                    <a:pt x="805" y="1123"/>
                  </a:lnTo>
                  <a:lnTo>
                    <a:pt x="805" y="1123"/>
                  </a:lnTo>
                  <a:lnTo>
                    <a:pt x="853" y="1147"/>
                  </a:lnTo>
                  <a:lnTo>
                    <a:pt x="911" y="1179"/>
                  </a:lnTo>
                  <a:lnTo>
                    <a:pt x="971" y="1218"/>
                  </a:lnTo>
                  <a:lnTo>
                    <a:pt x="1002" y="1239"/>
                  </a:lnTo>
                  <a:lnTo>
                    <a:pt x="1030" y="1259"/>
                  </a:lnTo>
                  <a:lnTo>
                    <a:pt x="1030" y="1259"/>
                  </a:lnTo>
                  <a:lnTo>
                    <a:pt x="1000" y="1267"/>
                  </a:lnTo>
                  <a:lnTo>
                    <a:pt x="972" y="1278"/>
                  </a:lnTo>
                  <a:lnTo>
                    <a:pt x="945" y="1295"/>
                  </a:lnTo>
                  <a:lnTo>
                    <a:pt x="918" y="1313"/>
                  </a:lnTo>
                  <a:lnTo>
                    <a:pt x="918" y="1313"/>
                  </a:lnTo>
                  <a:lnTo>
                    <a:pt x="892" y="1338"/>
                  </a:lnTo>
                  <a:lnTo>
                    <a:pt x="881" y="1351"/>
                  </a:lnTo>
                  <a:lnTo>
                    <a:pt x="870" y="1364"/>
                  </a:lnTo>
                  <a:lnTo>
                    <a:pt x="861" y="1377"/>
                  </a:lnTo>
                  <a:lnTo>
                    <a:pt x="851" y="1392"/>
                  </a:lnTo>
                  <a:lnTo>
                    <a:pt x="844" y="1409"/>
                  </a:lnTo>
                  <a:lnTo>
                    <a:pt x="836" y="1427"/>
                  </a:lnTo>
                  <a:lnTo>
                    <a:pt x="836" y="1427"/>
                  </a:lnTo>
                  <a:lnTo>
                    <a:pt x="831" y="1448"/>
                  </a:lnTo>
                  <a:lnTo>
                    <a:pt x="827" y="1470"/>
                  </a:lnTo>
                  <a:lnTo>
                    <a:pt x="823" y="1493"/>
                  </a:lnTo>
                  <a:lnTo>
                    <a:pt x="823" y="1513"/>
                  </a:lnTo>
                  <a:lnTo>
                    <a:pt x="825" y="1535"/>
                  </a:lnTo>
                  <a:lnTo>
                    <a:pt x="829" y="1558"/>
                  </a:lnTo>
                  <a:lnTo>
                    <a:pt x="834" y="1580"/>
                  </a:lnTo>
                  <a:lnTo>
                    <a:pt x="840" y="1601"/>
                  </a:lnTo>
                  <a:lnTo>
                    <a:pt x="840" y="1601"/>
                  </a:lnTo>
                  <a:lnTo>
                    <a:pt x="844" y="1606"/>
                  </a:lnTo>
                  <a:lnTo>
                    <a:pt x="851" y="1623"/>
                  </a:lnTo>
                  <a:lnTo>
                    <a:pt x="868" y="1644"/>
                  </a:lnTo>
                  <a:lnTo>
                    <a:pt x="877" y="1657"/>
                  </a:lnTo>
                  <a:lnTo>
                    <a:pt x="890" y="1670"/>
                  </a:lnTo>
                  <a:lnTo>
                    <a:pt x="907" y="1683"/>
                  </a:lnTo>
                  <a:lnTo>
                    <a:pt x="924" y="1696"/>
                  </a:lnTo>
                  <a:lnTo>
                    <a:pt x="945" y="1707"/>
                  </a:lnTo>
                  <a:lnTo>
                    <a:pt x="969" y="1716"/>
                  </a:lnTo>
                  <a:lnTo>
                    <a:pt x="995" y="1726"/>
                  </a:lnTo>
                  <a:lnTo>
                    <a:pt x="1025" y="1733"/>
                  </a:lnTo>
                  <a:lnTo>
                    <a:pt x="1058" y="1737"/>
                  </a:lnTo>
                  <a:lnTo>
                    <a:pt x="1096" y="1739"/>
                  </a:lnTo>
                  <a:lnTo>
                    <a:pt x="1096" y="1739"/>
                  </a:lnTo>
                  <a:lnTo>
                    <a:pt x="1118" y="1737"/>
                  </a:lnTo>
                  <a:lnTo>
                    <a:pt x="1139" y="1731"/>
                  </a:lnTo>
                  <a:lnTo>
                    <a:pt x="1157" y="1726"/>
                  </a:lnTo>
                  <a:lnTo>
                    <a:pt x="1176" y="1718"/>
                  </a:lnTo>
                  <a:lnTo>
                    <a:pt x="1191" y="1711"/>
                  </a:lnTo>
                  <a:lnTo>
                    <a:pt x="1208" y="1700"/>
                  </a:lnTo>
                  <a:lnTo>
                    <a:pt x="1221" y="1687"/>
                  </a:lnTo>
                  <a:lnTo>
                    <a:pt x="1236" y="1674"/>
                  </a:lnTo>
                  <a:lnTo>
                    <a:pt x="1236" y="1674"/>
                  </a:lnTo>
                  <a:lnTo>
                    <a:pt x="1252" y="1653"/>
                  </a:lnTo>
                  <a:lnTo>
                    <a:pt x="1267" y="1631"/>
                  </a:lnTo>
                  <a:lnTo>
                    <a:pt x="1279" y="1604"/>
                  </a:lnTo>
                  <a:lnTo>
                    <a:pt x="1290" y="1578"/>
                  </a:lnTo>
                  <a:lnTo>
                    <a:pt x="1295" y="1548"/>
                  </a:lnTo>
                  <a:lnTo>
                    <a:pt x="1301" y="1519"/>
                  </a:lnTo>
                  <a:lnTo>
                    <a:pt x="1303" y="1485"/>
                  </a:lnTo>
                  <a:lnTo>
                    <a:pt x="1301" y="1451"/>
                  </a:lnTo>
                  <a:lnTo>
                    <a:pt x="1301" y="1451"/>
                  </a:lnTo>
                  <a:lnTo>
                    <a:pt x="1299" y="1423"/>
                  </a:lnTo>
                  <a:lnTo>
                    <a:pt x="1290" y="1397"/>
                  </a:lnTo>
                  <a:lnTo>
                    <a:pt x="1279" y="1371"/>
                  </a:lnTo>
                  <a:lnTo>
                    <a:pt x="1265" y="1349"/>
                  </a:lnTo>
                  <a:lnTo>
                    <a:pt x="1247" y="1326"/>
                  </a:lnTo>
                  <a:lnTo>
                    <a:pt x="1228" y="1308"/>
                  </a:lnTo>
                  <a:lnTo>
                    <a:pt x="1204" y="1291"/>
                  </a:lnTo>
                  <a:lnTo>
                    <a:pt x="1180" y="1278"/>
                  </a:lnTo>
                  <a:lnTo>
                    <a:pt x="1180" y="1278"/>
                  </a:lnTo>
                  <a:lnTo>
                    <a:pt x="1163" y="1259"/>
                  </a:lnTo>
                  <a:lnTo>
                    <a:pt x="1144" y="1241"/>
                  </a:lnTo>
                  <a:lnTo>
                    <a:pt x="1144" y="1241"/>
                  </a:lnTo>
                  <a:lnTo>
                    <a:pt x="1122" y="1222"/>
                  </a:lnTo>
                  <a:lnTo>
                    <a:pt x="1098" y="1201"/>
                  </a:lnTo>
                  <a:lnTo>
                    <a:pt x="1047" y="1164"/>
                  </a:lnTo>
                  <a:lnTo>
                    <a:pt x="995" y="1130"/>
                  </a:lnTo>
                  <a:lnTo>
                    <a:pt x="943" y="1099"/>
                  </a:lnTo>
                  <a:lnTo>
                    <a:pt x="943" y="1099"/>
                  </a:lnTo>
                  <a:lnTo>
                    <a:pt x="974" y="1088"/>
                  </a:lnTo>
                  <a:lnTo>
                    <a:pt x="1004" y="1073"/>
                  </a:lnTo>
                  <a:lnTo>
                    <a:pt x="1034" y="1056"/>
                  </a:lnTo>
                  <a:lnTo>
                    <a:pt x="1062" y="1039"/>
                  </a:lnTo>
                  <a:lnTo>
                    <a:pt x="1086" y="1020"/>
                  </a:lnTo>
                  <a:lnTo>
                    <a:pt x="1111" y="998"/>
                  </a:lnTo>
                  <a:lnTo>
                    <a:pt x="1133" y="976"/>
                  </a:lnTo>
                  <a:lnTo>
                    <a:pt x="1155" y="953"/>
                  </a:lnTo>
                  <a:lnTo>
                    <a:pt x="1174" y="927"/>
                  </a:lnTo>
                  <a:lnTo>
                    <a:pt x="1191" y="899"/>
                  </a:lnTo>
                  <a:lnTo>
                    <a:pt x="1206" y="871"/>
                  </a:lnTo>
                  <a:lnTo>
                    <a:pt x="1221" y="841"/>
                  </a:lnTo>
                  <a:lnTo>
                    <a:pt x="1232" y="809"/>
                  </a:lnTo>
                  <a:lnTo>
                    <a:pt x="1241" y="778"/>
                  </a:lnTo>
                  <a:lnTo>
                    <a:pt x="1251" y="744"/>
                  </a:lnTo>
                  <a:lnTo>
                    <a:pt x="1256" y="709"/>
                  </a:lnTo>
                  <a:lnTo>
                    <a:pt x="1256" y="709"/>
                  </a:lnTo>
                  <a:lnTo>
                    <a:pt x="1260" y="679"/>
                  </a:lnTo>
                  <a:lnTo>
                    <a:pt x="1262" y="651"/>
                  </a:lnTo>
                  <a:lnTo>
                    <a:pt x="1262" y="621"/>
                  </a:lnTo>
                  <a:lnTo>
                    <a:pt x="1262" y="591"/>
                  </a:lnTo>
                  <a:lnTo>
                    <a:pt x="1260" y="561"/>
                  </a:lnTo>
                  <a:lnTo>
                    <a:pt x="1256" y="531"/>
                  </a:lnTo>
                  <a:lnTo>
                    <a:pt x="1251" y="503"/>
                  </a:lnTo>
                  <a:lnTo>
                    <a:pt x="1245" y="474"/>
                  </a:lnTo>
                  <a:lnTo>
                    <a:pt x="1237" y="446"/>
                  </a:lnTo>
                  <a:lnTo>
                    <a:pt x="1228" y="416"/>
                  </a:lnTo>
                  <a:lnTo>
                    <a:pt x="1219" y="388"/>
                  </a:lnTo>
                  <a:lnTo>
                    <a:pt x="1208" y="360"/>
                  </a:lnTo>
                  <a:lnTo>
                    <a:pt x="1195" y="334"/>
                  </a:lnTo>
                  <a:lnTo>
                    <a:pt x="1181" y="307"/>
                  </a:lnTo>
                  <a:lnTo>
                    <a:pt x="1167" y="281"/>
                  </a:lnTo>
                  <a:lnTo>
                    <a:pt x="1150" y="257"/>
                  </a:lnTo>
                  <a:lnTo>
                    <a:pt x="1150" y="257"/>
                  </a:lnTo>
                  <a:lnTo>
                    <a:pt x="1131" y="231"/>
                  </a:lnTo>
                  <a:lnTo>
                    <a:pt x="1112" y="207"/>
                  </a:lnTo>
                  <a:lnTo>
                    <a:pt x="1092" y="182"/>
                  </a:lnTo>
                  <a:lnTo>
                    <a:pt x="1071" y="162"/>
                  </a:lnTo>
                  <a:lnTo>
                    <a:pt x="1049" y="141"/>
                  </a:lnTo>
                  <a:lnTo>
                    <a:pt x="1027" y="121"/>
                  </a:lnTo>
                  <a:lnTo>
                    <a:pt x="1002" y="104"/>
                  </a:lnTo>
                  <a:lnTo>
                    <a:pt x="976" y="87"/>
                  </a:lnTo>
                  <a:lnTo>
                    <a:pt x="952" y="72"/>
                  </a:lnTo>
                  <a:lnTo>
                    <a:pt x="926" y="57"/>
                  </a:lnTo>
                  <a:lnTo>
                    <a:pt x="898" y="44"/>
                  </a:lnTo>
                  <a:lnTo>
                    <a:pt x="872" y="35"/>
                  </a:lnTo>
                  <a:lnTo>
                    <a:pt x="842" y="24"/>
                  </a:lnTo>
                  <a:lnTo>
                    <a:pt x="814" y="16"/>
                  </a:lnTo>
                  <a:lnTo>
                    <a:pt x="784" y="11"/>
                  </a:lnTo>
                  <a:lnTo>
                    <a:pt x="754" y="5"/>
                  </a:lnTo>
                  <a:lnTo>
                    <a:pt x="754" y="5"/>
                  </a:lnTo>
                  <a:lnTo>
                    <a:pt x="717" y="1"/>
                  </a:lnTo>
                  <a:lnTo>
                    <a:pt x="680" y="0"/>
                  </a:lnTo>
                  <a:lnTo>
                    <a:pt x="680" y="0"/>
                  </a:lnTo>
                  <a:lnTo>
                    <a:pt x="652" y="0"/>
                  </a:lnTo>
                  <a:lnTo>
                    <a:pt x="622" y="3"/>
                  </a:lnTo>
                  <a:lnTo>
                    <a:pt x="594" y="7"/>
                  </a:lnTo>
                  <a:lnTo>
                    <a:pt x="566" y="13"/>
                  </a:lnTo>
                  <a:lnTo>
                    <a:pt x="538" y="20"/>
                  </a:lnTo>
                  <a:lnTo>
                    <a:pt x="512" y="28"/>
                  </a:lnTo>
                  <a:lnTo>
                    <a:pt x="485" y="37"/>
                  </a:lnTo>
                  <a:lnTo>
                    <a:pt x="459" y="48"/>
                  </a:lnTo>
                  <a:lnTo>
                    <a:pt x="435" y="61"/>
                  </a:lnTo>
                  <a:lnTo>
                    <a:pt x="411" y="74"/>
                  </a:lnTo>
                  <a:lnTo>
                    <a:pt x="388" y="89"/>
                  </a:lnTo>
                  <a:lnTo>
                    <a:pt x="366" y="104"/>
                  </a:lnTo>
                  <a:lnTo>
                    <a:pt x="344" y="121"/>
                  </a:lnTo>
                  <a:lnTo>
                    <a:pt x="323" y="140"/>
                  </a:lnTo>
                  <a:lnTo>
                    <a:pt x="303" y="158"/>
                  </a:lnTo>
                  <a:lnTo>
                    <a:pt x="282" y="177"/>
                  </a:lnTo>
                  <a:lnTo>
                    <a:pt x="263" y="197"/>
                  </a:lnTo>
                  <a:lnTo>
                    <a:pt x="247" y="218"/>
                  </a:lnTo>
                  <a:lnTo>
                    <a:pt x="213" y="263"/>
                  </a:lnTo>
                  <a:lnTo>
                    <a:pt x="183" y="309"/>
                  </a:lnTo>
                  <a:lnTo>
                    <a:pt x="157" y="358"/>
                  </a:lnTo>
                  <a:lnTo>
                    <a:pt x="135" y="408"/>
                  </a:lnTo>
                  <a:lnTo>
                    <a:pt x="116" y="459"/>
                  </a:lnTo>
                  <a:lnTo>
                    <a:pt x="103" y="511"/>
                  </a:lnTo>
                  <a:lnTo>
                    <a:pt x="94" y="561"/>
                  </a:lnTo>
                  <a:lnTo>
                    <a:pt x="94" y="561"/>
                  </a:lnTo>
                  <a:lnTo>
                    <a:pt x="88" y="606"/>
                  </a:lnTo>
                  <a:lnTo>
                    <a:pt x="86" y="647"/>
                  </a:lnTo>
                  <a:lnTo>
                    <a:pt x="88" y="688"/>
                  </a:lnTo>
                  <a:lnTo>
                    <a:pt x="94" y="727"/>
                  </a:lnTo>
                  <a:lnTo>
                    <a:pt x="101" y="767"/>
                  </a:lnTo>
                  <a:lnTo>
                    <a:pt x="112" y="802"/>
                  </a:lnTo>
                  <a:lnTo>
                    <a:pt x="127" y="837"/>
                  </a:lnTo>
                  <a:lnTo>
                    <a:pt x="144" y="871"/>
                  </a:lnTo>
                  <a:lnTo>
                    <a:pt x="165" y="903"/>
                  </a:lnTo>
                  <a:lnTo>
                    <a:pt x="189" y="933"/>
                  </a:lnTo>
                  <a:lnTo>
                    <a:pt x="215" y="961"/>
                  </a:lnTo>
                  <a:lnTo>
                    <a:pt x="243" y="987"/>
                  </a:lnTo>
                  <a:lnTo>
                    <a:pt x="275" y="1011"/>
                  </a:lnTo>
                  <a:lnTo>
                    <a:pt x="310" y="1033"/>
                  </a:lnTo>
                  <a:lnTo>
                    <a:pt x="347" y="1054"/>
                  </a:lnTo>
                  <a:lnTo>
                    <a:pt x="387" y="1071"/>
                  </a:lnTo>
                  <a:lnTo>
                    <a:pt x="387" y="1071"/>
                  </a:lnTo>
                  <a:lnTo>
                    <a:pt x="338" y="1099"/>
                  </a:lnTo>
                  <a:lnTo>
                    <a:pt x="338" y="1099"/>
                  </a:lnTo>
                  <a:lnTo>
                    <a:pt x="318" y="1089"/>
                  </a:lnTo>
                  <a:lnTo>
                    <a:pt x="295" y="1084"/>
                  </a:lnTo>
                  <a:lnTo>
                    <a:pt x="273" y="1080"/>
                  </a:lnTo>
                  <a:lnTo>
                    <a:pt x="249" y="1078"/>
                  </a:lnTo>
                  <a:lnTo>
                    <a:pt x="249" y="1078"/>
                  </a:lnTo>
                  <a:lnTo>
                    <a:pt x="222" y="1080"/>
                  </a:lnTo>
                  <a:lnTo>
                    <a:pt x="198" y="1084"/>
                  </a:lnTo>
                  <a:lnTo>
                    <a:pt x="174" y="1089"/>
                  </a:lnTo>
                  <a:lnTo>
                    <a:pt x="150" y="1099"/>
                  </a:lnTo>
                  <a:lnTo>
                    <a:pt x="129" y="1108"/>
                  </a:lnTo>
                  <a:lnTo>
                    <a:pt x="109" y="1121"/>
                  </a:lnTo>
                  <a:lnTo>
                    <a:pt x="88" y="1134"/>
                  </a:lnTo>
                  <a:lnTo>
                    <a:pt x="71" y="1151"/>
                  </a:lnTo>
                  <a:lnTo>
                    <a:pt x="54" y="1168"/>
                  </a:lnTo>
                  <a:lnTo>
                    <a:pt x="41" y="1186"/>
                  </a:lnTo>
                  <a:lnTo>
                    <a:pt x="28" y="1207"/>
                  </a:lnTo>
                  <a:lnTo>
                    <a:pt x="19" y="1228"/>
                  </a:lnTo>
                  <a:lnTo>
                    <a:pt x="10" y="1250"/>
                  </a:lnTo>
                  <a:lnTo>
                    <a:pt x="4" y="1274"/>
                  </a:lnTo>
                  <a:lnTo>
                    <a:pt x="0" y="1298"/>
                  </a:lnTo>
                  <a:lnTo>
                    <a:pt x="0" y="1323"/>
                  </a:lnTo>
                  <a:lnTo>
                    <a:pt x="0" y="1323"/>
                  </a:lnTo>
                  <a:lnTo>
                    <a:pt x="2" y="1356"/>
                  </a:lnTo>
                  <a:lnTo>
                    <a:pt x="4" y="1373"/>
                  </a:lnTo>
                  <a:lnTo>
                    <a:pt x="8" y="1390"/>
                  </a:lnTo>
                  <a:lnTo>
                    <a:pt x="13" y="1407"/>
                  </a:lnTo>
                  <a:lnTo>
                    <a:pt x="21" y="1422"/>
                  </a:lnTo>
                  <a:lnTo>
                    <a:pt x="28" y="1438"/>
                  </a:lnTo>
                  <a:lnTo>
                    <a:pt x="38" y="1451"/>
                  </a:lnTo>
                  <a:lnTo>
                    <a:pt x="47" y="1466"/>
                  </a:lnTo>
                  <a:lnTo>
                    <a:pt x="58" y="1479"/>
                  </a:lnTo>
                  <a:lnTo>
                    <a:pt x="71" y="1491"/>
                  </a:lnTo>
                  <a:lnTo>
                    <a:pt x="86" y="1502"/>
                  </a:lnTo>
                  <a:lnTo>
                    <a:pt x="103" y="1511"/>
                  </a:lnTo>
                  <a:lnTo>
                    <a:pt x="120" y="1519"/>
                  </a:lnTo>
                  <a:lnTo>
                    <a:pt x="138" y="1524"/>
                  </a:lnTo>
                  <a:lnTo>
                    <a:pt x="159" y="1530"/>
                  </a:lnTo>
                  <a:lnTo>
                    <a:pt x="159" y="1530"/>
                  </a:lnTo>
                  <a:lnTo>
                    <a:pt x="196" y="1534"/>
                  </a:lnTo>
                  <a:lnTo>
                    <a:pt x="230" y="1534"/>
                  </a:lnTo>
                  <a:lnTo>
                    <a:pt x="262" y="1530"/>
                  </a:lnTo>
                  <a:lnTo>
                    <a:pt x="290" y="1524"/>
                  </a:lnTo>
                  <a:lnTo>
                    <a:pt x="314" y="1513"/>
                  </a:lnTo>
                  <a:lnTo>
                    <a:pt x="336" y="1502"/>
                  </a:lnTo>
                  <a:lnTo>
                    <a:pt x="357" y="1489"/>
                  </a:lnTo>
                  <a:lnTo>
                    <a:pt x="375" y="1476"/>
                  </a:lnTo>
                  <a:lnTo>
                    <a:pt x="390" y="1461"/>
                  </a:lnTo>
                  <a:lnTo>
                    <a:pt x="403" y="1446"/>
                  </a:lnTo>
                  <a:lnTo>
                    <a:pt x="422" y="1420"/>
                  </a:lnTo>
                  <a:lnTo>
                    <a:pt x="433" y="1401"/>
                  </a:lnTo>
                  <a:lnTo>
                    <a:pt x="437" y="1394"/>
                  </a:lnTo>
                  <a:lnTo>
                    <a:pt x="437" y="1394"/>
                  </a:lnTo>
                  <a:close/>
                  <a:moveTo>
                    <a:pt x="360" y="1354"/>
                  </a:moveTo>
                  <a:lnTo>
                    <a:pt x="360" y="1354"/>
                  </a:lnTo>
                  <a:lnTo>
                    <a:pt x="349" y="1371"/>
                  </a:lnTo>
                  <a:lnTo>
                    <a:pt x="334" y="1388"/>
                  </a:lnTo>
                  <a:lnTo>
                    <a:pt x="319" y="1403"/>
                  </a:lnTo>
                  <a:lnTo>
                    <a:pt x="301" y="1416"/>
                  </a:lnTo>
                  <a:lnTo>
                    <a:pt x="280" y="1427"/>
                  </a:lnTo>
                  <a:lnTo>
                    <a:pt x="260" y="1435"/>
                  </a:lnTo>
                  <a:lnTo>
                    <a:pt x="235" y="1440"/>
                  </a:lnTo>
                  <a:lnTo>
                    <a:pt x="211" y="1442"/>
                  </a:lnTo>
                  <a:lnTo>
                    <a:pt x="211" y="1442"/>
                  </a:lnTo>
                  <a:lnTo>
                    <a:pt x="202" y="1444"/>
                  </a:lnTo>
                  <a:lnTo>
                    <a:pt x="202" y="1444"/>
                  </a:lnTo>
                  <a:lnTo>
                    <a:pt x="176" y="1442"/>
                  </a:lnTo>
                  <a:lnTo>
                    <a:pt x="165" y="1438"/>
                  </a:lnTo>
                  <a:lnTo>
                    <a:pt x="153" y="1437"/>
                  </a:lnTo>
                  <a:lnTo>
                    <a:pt x="144" y="1431"/>
                  </a:lnTo>
                  <a:lnTo>
                    <a:pt x="137" y="1427"/>
                  </a:lnTo>
                  <a:lnTo>
                    <a:pt x="127" y="1420"/>
                  </a:lnTo>
                  <a:lnTo>
                    <a:pt x="122" y="1414"/>
                  </a:lnTo>
                  <a:lnTo>
                    <a:pt x="122" y="1414"/>
                  </a:lnTo>
                  <a:lnTo>
                    <a:pt x="107" y="1394"/>
                  </a:lnTo>
                  <a:lnTo>
                    <a:pt x="97" y="1373"/>
                  </a:lnTo>
                  <a:lnTo>
                    <a:pt x="92" y="1353"/>
                  </a:lnTo>
                  <a:lnTo>
                    <a:pt x="88" y="1332"/>
                  </a:lnTo>
                  <a:lnTo>
                    <a:pt x="88" y="1310"/>
                  </a:lnTo>
                  <a:lnTo>
                    <a:pt x="92" y="1289"/>
                  </a:lnTo>
                  <a:lnTo>
                    <a:pt x="99" y="1270"/>
                  </a:lnTo>
                  <a:lnTo>
                    <a:pt x="107" y="1250"/>
                  </a:lnTo>
                  <a:lnTo>
                    <a:pt x="118" y="1233"/>
                  </a:lnTo>
                  <a:lnTo>
                    <a:pt x="133" y="1216"/>
                  </a:lnTo>
                  <a:lnTo>
                    <a:pt x="148" y="1201"/>
                  </a:lnTo>
                  <a:lnTo>
                    <a:pt x="165" y="1190"/>
                  </a:lnTo>
                  <a:lnTo>
                    <a:pt x="183" y="1179"/>
                  </a:lnTo>
                  <a:lnTo>
                    <a:pt x="204" y="1172"/>
                  </a:lnTo>
                  <a:lnTo>
                    <a:pt x="226" y="1168"/>
                  </a:lnTo>
                  <a:lnTo>
                    <a:pt x="249" y="1166"/>
                  </a:lnTo>
                  <a:lnTo>
                    <a:pt x="249" y="1166"/>
                  </a:lnTo>
                  <a:lnTo>
                    <a:pt x="260" y="1166"/>
                  </a:lnTo>
                  <a:lnTo>
                    <a:pt x="273" y="1168"/>
                  </a:lnTo>
                  <a:lnTo>
                    <a:pt x="284" y="1170"/>
                  </a:lnTo>
                  <a:lnTo>
                    <a:pt x="299" y="1175"/>
                  </a:lnTo>
                  <a:lnTo>
                    <a:pt x="312" y="1181"/>
                  </a:lnTo>
                  <a:lnTo>
                    <a:pt x="323" y="1190"/>
                  </a:lnTo>
                  <a:lnTo>
                    <a:pt x="336" y="1201"/>
                  </a:lnTo>
                  <a:lnTo>
                    <a:pt x="347" y="1216"/>
                  </a:lnTo>
                  <a:lnTo>
                    <a:pt x="347" y="1216"/>
                  </a:lnTo>
                  <a:lnTo>
                    <a:pt x="357" y="1233"/>
                  </a:lnTo>
                  <a:lnTo>
                    <a:pt x="364" y="1250"/>
                  </a:lnTo>
                  <a:lnTo>
                    <a:pt x="370" y="1267"/>
                  </a:lnTo>
                  <a:lnTo>
                    <a:pt x="374" y="1285"/>
                  </a:lnTo>
                  <a:lnTo>
                    <a:pt x="374" y="1302"/>
                  </a:lnTo>
                  <a:lnTo>
                    <a:pt x="372" y="1319"/>
                  </a:lnTo>
                  <a:lnTo>
                    <a:pt x="366" y="1336"/>
                  </a:lnTo>
                  <a:lnTo>
                    <a:pt x="360" y="1354"/>
                  </a:lnTo>
                  <a:lnTo>
                    <a:pt x="360" y="1354"/>
                  </a:lnTo>
                  <a:close/>
                  <a:moveTo>
                    <a:pt x="1006" y="1642"/>
                  </a:moveTo>
                  <a:lnTo>
                    <a:pt x="1006" y="1642"/>
                  </a:lnTo>
                  <a:lnTo>
                    <a:pt x="987" y="1634"/>
                  </a:lnTo>
                  <a:lnTo>
                    <a:pt x="971" y="1625"/>
                  </a:lnTo>
                  <a:lnTo>
                    <a:pt x="956" y="1616"/>
                  </a:lnTo>
                  <a:lnTo>
                    <a:pt x="943" y="1603"/>
                  </a:lnTo>
                  <a:lnTo>
                    <a:pt x="933" y="1590"/>
                  </a:lnTo>
                  <a:lnTo>
                    <a:pt x="924" y="1575"/>
                  </a:lnTo>
                  <a:lnTo>
                    <a:pt x="917" y="1558"/>
                  </a:lnTo>
                  <a:lnTo>
                    <a:pt x="913" y="1539"/>
                  </a:lnTo>
                  <a:lnTo>
                    <a:pt x="913" y="1539"/>
                  </a:lnTo>
                  <a:lnTo>
                    <a:pt x="909" y="1519"/>
                  </a:lnTo>
                  <a:lnTo>
                    <a:pt x="909" y="1496"/>
                  </a:lnTo>
                  <a:lnTo>
                    <a:pt x="913" y="1476"/>
                  </a:lnTo>
                  <a:lnTo>
                    <a:pt x="920" y="1453"/>
                  </a:lnTo>
                  <a:lnTo>
                    <a:pt x="930" y="1433"/>
                  </a:lnTo>
                  <a:lnTo>
                    <a:pt x="943" y="1414"/>
                  </a:lnTo>
                  <a:lnTo>
                    <a:pt x="958" y="1395"/>
                  </a:lnTo>
                  <a:lnTo>
                    <a:pt x="974" y="1379"/>
                  </a:lnTo>
                  <a:lnTo>
                    <a:pt x="974" y="1379"/>
                  </a:lnTo>
                  <a:lnTo>
                    <a:pt x="987" y="1367"/>
                  </a:lnTo>
                  <a:lnTo>
                    <a:pt x="1002" y="1360"/>
                  </a:lnTo>
                  <a:lnTo>
                    <a:pt x="1015" y="1353"/>
                  </a:lnTo>
                  <a:lnTo>
                    <a:pt x="1028" y="1349"/>
                  </a:lnTo>
                  <a:lnTo>
                    <a:pt x="1042" y="1345"/>
                  </a:lnTo>
                  <a:lnTo>
                    <a:pt x="1055" y="1343"/>
                  </a:lnTo>
                  <a:lnTo>
                    <a:pt x="1077" y="1341"/>
                  </a:lnTo>
                  <a:lnTo>
                    <a:pt x="1077" y="1341"/>
                  </a:lnTo>
                  <a:lnTo>
                    <a:pt x="1101" y="1343"/>
                  </a:lnTo>
                  <a:lnTo>
                    <a:pt x="1126" y="1349"/>
                  </a:lnTo>
                  <a:lnTo>
                    <a:pt x="1148" y="1358"/>
                  </a:lnTo>
                  <a:lnTo>
                    <a:pt x="1168" y="1371"/>
                  </a:lnTo>
                  <a:lnTo>
                    <a:pt x="1178" y="1379"/>
                  </a:lnTo>
                  <a:lnTo>
                    <a:pt x="1187" y="1388"/>
                  </a:lnTo>
                  <a:lnTo>
                    <a:pt x="1195" y="1397"/>
                  </a:lnTo>
                  <a:lnTo>
                    <a:pt x="1202" y="1409"/>
                  </a:lnTo>
                  <a:lnTo>
                    <a:pt x="1208" y="1418"/>
                  </a:lnTo>
                  <a:lnTo>
                    <a:pt x="1211" y="1431"/>
                  </a:lnTo>
                  <a:lnTo>
                    <a:pt x="1215" y="1442"/>
                  </a:lnTo>
                  <a:lnTo>
                    <a:pt x="1217" y="1455"/>
                  </a:lnTo>
                  <a:lnTo>
                    <a:pt x="1217" y="1455"/>
                  </a:lnTo>
                  <a:lnTo>
                    <a:pt x="1217" y="1481"/>
                  </a:lnTo>
                  <a:lnTo>
                    <a:pt x="1215" y="1506"/>
                  </a:lnTo>
                  <a:lnTo>
                    <a:pt x="1213" y="1528"/>
                  </a:lnTo>
                  <a:lnTo>
                    <a:pt x="1208" y="1548"/>
                  </a:lnTo>
                  <a:lnTo>
                    <a:pt x="1202" y="1567"/>
                  </a:lnTo>
                  <a:lnTo>
                    <a:pt x="1195" y="1586"/>
                  </a:lnTo>
                  <a:lnTo>
                    <a:pt x="1183" y="1601"/>
                  </a:lnTo>
                  <a:lnTo>
                    <a:pt x="1172" y="1614"/>
                  </a:lnTo>
                  <a:lnTo>
                    <a:pt x="1172" y="1614"/>
                  </a:lnTo>
                  <a:lnTo>
                    <a:pt x="1163" y="1623"/>
                  </a:lnTo>
                  <a:lnTo>
                    <a:pt x="1153" y="1631"/>
                  </a:lnTo>
                  <a:lnTo>
                    <a:pt x="1142" y="1638"/>
                  </a:lnTo>
                  <a:lnTo>
                    <a:pt x="1131" y="1644"/>
                  </a:lnTo>
                  <a:lnTo>
                    <a:pt x="1118" y="1647"/>
                  </a:lnTo>
                  <a:lnTo>
                    <a:pt x="1105" y="1651"/>
                  </a:lnTo>
                  <a:lnTo>
                    <a:pt x="1090" y="1653"/>
                  </a:lnTo>
                  <a:lnTo>
                    <a:pt x="1075" y="1653"/>
                  </a:lnTo>
                  <a:lnTo>
                    <a:pt x="1075" y="1653"/>
                  </a:lnTo>
                  <a:lnTo>
                    <a:pt x="1058" y="1653"/>
                  </a:lnTo>
                  <a:lnTo>
                    <a:pt x="1042" y="1651"/>
                  </a:lnTo>
                  <a:lnTo>
                    <a:pt x="1025" y="1647"/>
                  </a:lnTo>
                  <a:lnTo>
                    <a:pt x="1006" y="1642"/>
                  </a:lnTo>
                  <a:lnTo>
                    <a:pt x="1006" y="16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44" name="그룹 143"/>
          <p:cNvGrpSpPr/>
          <p:nvPr/>
        </p:nvGrpSpPr>
        <p:grpSpPr>
          <a:xfrm flipH="1">
            <a:off x="8186783" y="4877658"/>
            <a:ext cx="387562" cy="994484"/>
            <a:chOff x="2982913" y="1836738"/>
            <a:chExt cx="962025" cy="2468563"/>
          </a:xfrm>
        </p:grpSpPr>
        <p:sp>
          <p:nvSpPr>
            <p:cNvPr id="145" name="Freeform 324"/>
            <p:cNvSpPr/>
            <p:nvPr/>
          </p:nvSpPr>
          <p:spPr bwMode="auto">
            <a:xfrm>
              <a:off x="3016250" y="1868488"/>
              <a:ext cx="895350" cy="2406650"/>
            </a:xfrm>
            <a:custGeom>
              <a:avLst/>
              <a:gdLst>
                <a:gd name="T0" fmla="*/ 850 w 1127"/>
                <a:gd name="T1" fmla="*/ 2523 h 3032"/>
                <a:gd name="T2" fmla="*/ 888 w 1127"/>
                <a:gd name="T3" fmla="*/ 2196 h 3032"/>
                <a:gd name="T4" fmla="*/ 916 w 1127"/>
                <a:gd name="T5" fmla="*/ 2114 h 3032"/>
                <a:gd name="T6" fmla="*/ 946 w 1127"/>
                <a:gd name="T7" fmla="*/ 2013 h 3032"/>
                <a:gd name="T8" fmla="*/ 910 w 1127"/>
                <a:gd name="T9" fmla="*/ 1886 h 3032"/>
                <a:gd name="T10" fmla="*/ 875 w 1127"/>
                <a:gd name="T11" fmla="*/ 1817 h 3032"/>
                <a:gd name="T12" fmla="*/ 835 w 1127"/>
                <a:gd name="T13" fmla="*/ 1461 h 3032"/>
                <a:gd name="T14" fmla="*/ 753 w 1127"/>
                <a:gd name="T15" fmla="*/ 1168 h 3032"/>
                <a:gd name="T16" fmla="*/ 809 w 1127"/>
                <a:gd name="T17" fmla="*/ 1039 h 3032"/>
                <a:gd name="T18" fmla="*/ 985 w 1127"/>
                <a:gd name="T19" fmla="*/ 918 h 3032"/>
                <a:gd name="T20" fmla="*/ 1099 w 1127"/>
                <a:gd name="T21" fmla="*/ 740 h 3032"/>
                <a:gd name="T22" fmla="*/ 1127 w 1127"/>
                <a:gd name="T23" fmla="*/ 563 h 3032"/>
                <a:gd name="T24" fmla="*/ 1102 w 1127"/>
                <a:gd name="T25" fmla="*/ 425 h 3032"/>
                <a:gd name="T26" fmla="*/ 1043 w 1127"/>
                <a:gd name="T27" fmla="*/ 298 h 3032"/>
                <a:gd name="T28" fmla="*/ 955 w 1127"/>
                <a:gd name="T29" fmla="*/ 188 h 3032"/>
                <a:gd name="T30" fmla="*/ 845 w 1127"/>
                <a:gd name="T31" fmla="*/ 98 h 3032"/>
                <a:gd name="T32" fmla="*/ 716 w 1127"/>
                <a:gd name="T33" fmla="*/ 35 h 3032"/>
                <a:gd name="T34" fmla="*/ 578 w 1127"/>
                <a:gd name="T35" fmla="*/ 3 h 3032"/>
                <a:gd name="T36" fmla="*/ 466 w 1127"/>
                <a:gd name="T37" fmla="*/ 3 h 3032"/>
                <a:gd name="T38" fmla="*/ 335 w 1127"/>
                <a:gd name="T39" fmla="*/ 33 h 3032"/>
                <a:gd name="T40" fmla="*/ 222 w 1127"/>
                <a:gd name="T41" fmla="*/ 95 h 3032"/>
                <a:gd name="T42" fmla="*/ 128 w 1127"/>
                <a:gd name="T43" fmla="*/ 181 h 3032"/>
                <a:gd name="T44" fmla="*/ 59 w 1127"/>
                <a:gd name="T45" fmla="*/ 289 h 3032"/>
                <a:gd name="T46" fmla="*/ 14 w 1127"/>
                <a:gd name="T47" fmla="*/ 414 h 3032"/>
                <a:gd name="T48" fmla="*/ 0 w 1127"/>
                <a:gd name="T49" fmla="*/ 552 h 3032"/>
                <a:gd name="T50" fmla="*/ 9 w 1127"/>
                <a:gd name="T51" fmla="*/ 664 h 3032"/>
                <a:gd name="T52" fmla="*/ 46 w 1127"/>
                <a:gd name="T53" fmla="*/ 791 h 3032"/>
                <a:gd name="T54" fmla="*/ 112 w 1127"/>
                <a:gd name="T55" fmla="*/ 903 h 3032"/>
                <a:gd name="T56" fmla="*/ 199 w 1127"/>
                <a:gd name="T57" fmla="*/ 994 h 3032"/>
                <a:gd name="T58" fmla="*/ 309 w 1127"/>
                <a:gd name="T59" fmla="*/ 1061 h 3032"/>
                <a:gd name="T60" fmla="*/ 436 w 1127"/>
                <a:gd name="T61" fmla="*/ 1099 h 3032"/>
                <a:gd name="T62" fmla="*/ 546 w 1127"/>
                <a:gd name="T63" fmla="*/ 1104 h 3032"/>
                <a:gd name="T64" fmla="*/ 550 w 1127"/>
                <a:gd name="T65" fmla="*/ 1177 h 3032"/>
                <a:gd name="T66" fmla="*/ 449 w 1127"/>
                <a:gd name="T67" fmla="*/ 1347 h 3032"/>
                <a:gd name="T68" fmla="*/ 406 w 1127"/>
                <a:gd name="T69" fmla="*/ 1504 h 3032"/>
                <a:gd name="T70" fmla="*/ 410 w 1127"/>
                <a:gd name="T71" fmla="*/ 1660 h 3032"/>
                <a:gd name="T72" fmla="*/ 468 w 1127"/>
                <a:gd name="T73" fmla="*/ 1836 h 3032"/>
                <a:gd name="T74" fmla="*/ 515 w 1127"/>
                <a:gd name="T75" fmla="*/ 1953 h 3032"/>
                <a:gd name="T76" fmla="*/ 563 w 1127"/>
                <a:gd name="T77" fmla="*/ 2239 h 3032"/>
                <a:gd name="T78" fmla="*/ 544 w 1127"/>
                <a:gd name="T79" fmla="*/ 2705 h 3032"/>
                <a:gd name="T80" fmla="*/ 516 w 1127"/>
                <a:gd name="T81" fmla="*/ 2810 h 3032"/>
                <a:gd name="T82" fmla="*/ 524 w 1127"/>
                <a:gd name="T83" fmla="*/ 2914 h 3032"/>
                <a:gd name="T84" fmla="*/ 571 w 1127"/>
                <a:gd name="T85" fmla="*/ 2982 h 3032"/>
                <a:gd name="T86" fmla="*/ 666 w 1127"/>
                <a:gd name="T87" fmla="*/ 3025 h 3032"/>
                <a:gd name="T88" fmla="*/ 815 w 1127"/>
                <a:gd name="T89" fmla="*/ 3030 h 3032"/>
                <a:gd name="T90" fmla="*/ 964 w 1127"/>
                <a:gd name="T91" fmla="*/ 2998 h 3032"/>
                <a:gd name="T92" fmla="*/ 1016 w 1127"/>
                <a:gd name="T93" fmla="*/ 2961 h 3032"/>
                <a:gd name="T94" fmla="*/ 1037 w 1127"/>
                <a:gd name="T95" fmla="*/ 2881 h 3032"/>
                <a:gd name="T96" fmla="*/ 1022 w 1127"/>
                <a:gd name="T97" fmla="*/ 2832 h 3032"/>
                <a:gd name="T98" fmla="*/ 964 w 1127"/>
                <a:gd name="T99" fmla="*/ 2763 h 3032"/>
                <a:gd name="T100" fmla="*/ 867 w 1127"/>
                <a:gd name="T101" fmla="*/ 2722 h 3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7" h="3032">
                  <a:moveTo>
                    <a:pt x="813" y="2719"/>
                  </a:moveTo>
                  <a:lnTo>
                    <a:pt x="813" y="2719"/>
                  </a:lnTo>
                  <a:lnTo>
                    <a:pt x="824" y="2663"/>
                  </a:lnTo>
                  <a:lnTo>
                    <a:pt x="837" y="2601"/>
                  </a:lnTo>
                  <a:lnTo>
                    <a:pt x="850" y="2523"/>
                  </a:lnTo>
                  <a:lnTo>
                    <a:pt x="865" y="2433"/>
                  </a:lnTo>
                  <a:lnTo>
                    <a:pt x="877" y="2340"/>
                  </a:lnTo>
                  <a:lnTo>
                    <a:pt x="882" y="2291"/>
                  </a:lnTo>
                  <a:lnTo>
                    <a:pt x="886" y="2243"/>
                  </a:lnTo>
                  <a:lnTo>
                    <a:pt x="888" y="2196"/>
                  </a:lnTo>
                  <a:lnTo>
                    <a:pt x="890" y="2151"/>
                  </a:lnTo>
                  <a:lnTo>
                    <a:pt x="890" y="2151"/>
                  </a:lnTo>
                  <a:lnTo>
                    <a:pt x="895" y="2146"/>
                  </a:lnTo>
                  <a:lnTo>
                    <a:pt x="908" y="2127"/>
                  </a:lnTo>
                  <a:lnTo>
                    <a:pt x="916" y="2114"/>
                  </a:lnTo>
                  <a:lnTo>
                    <a:pt x="923" y="2099"/>
                  </a:lnTo>
                  <a:lnTo>
                    <a:pt x="933" y="2080"/>
                  </a:lnTo>
                  <a:lnTo>
                    <a:pt x="938" y="2060"/>
                  </a:lnTo>
                  <a:lnTo>
                    <a:pt x="944" y="2037"/>
                  </a:lnTo>
                  <a:lnTo>
                    <a:pt x="946" y="2013"/>
                  </a:lnTo>
                  <a:lnTo>
                    <a:pt x="944" y="1987"/>
                  </a:lnTo>
                  <a:lnTo>
                    <a:pt x="940" y="1961"/>
                  </a:lnTo>
                  <a:lnTo>
                    <a:pt x="933" y="1931"/>
                  </a:lnTo>
                  <a:lnTo>
                    <a:pt x="919" y="1901"/>
                  </a:lnTo>
                  <a:lnTo>
                    <a:pt x="910" y="1886"/>
                  </a:lnTo>
                  <a:lnTo>
                    <a:pt x="901" y="1869"/>
                  </a:lnTo>
                  <a:lnTo>
                    <a:pt x="888" y="1854"/>
                  </a:lnTo>
                  <a:lnTo>
                    <a:pt x="875" y="1838"/>
                  </a:lnTo>
                  <a:lnTo>
                    <a:pt x="875" y="1838"/>
                  </a:lnTo>
                  <a:lnTo>
                    <a:pt x="875" y="1817"/>
                  </a:lnTo>
                  <a:lnTo>
                    <a:pt x="871" y="1761"/>
                  </a:lnTo>
                  <a:lnTo>
                    <a:pt x="865" y="1679"/>
                  </a:lnTo>
                  <a:lnTo>
                    <a:pt x="854" y="1575"/>
                  </a:lnTo>
                  <a:lnTo>
                    <a:pt x="845" y="1519"/>
                  </a:lnTo>
                  <a:lnTo>
                    <a:pt x="835" y="1461"/>
                  </a:lnTo>
                  <a:lnTo>
                    <a:pt x="824" y="1399"/>
                  </a:lnTo>
                  <a:lnTo>
                    <a:pt x="809" y="1339"/>
                  </a:lnTo>
                  <a:lnTo>
                    <a:pt x="794" y="1280"/>
                  </a:lnTo>
                  <a:lnTo>
                    <a:pt x="776" y="1222"/>
                  </a:lnTo>
                  <a:lnTo>
                    <a:pt x="753" y="1168"/>
                  </a:lnTo>
                  <a:lnTo>
                    <a:pt x="729" y="1115"/>
                  </a:lnTo>
                  <a:lnTo>
                    <a:pt x="727" y="1071"/>
                  </a:lnTo>
                  <a:lnTo>
                    <a:pt x="727" y="1071"/>
                  </a:lnTo>
                  <a:lnTo>
                    <a:pt x="768" y="1058"/>
                  </a:lnTo>
                  <a:lnTo>
                    <a:pt x="809" y="1039"/>
                  </a:lnTo>
                  <a:lnTo>
                    <a:pt x="849" y="1020"/>
                  </a:lnTo>
                  <a:lnTo>
                    <a:pt x="886" y="998"/>
                  </a:lnTo>
                  <a:lnTo>
                    <a:pt x="921" y="974"/>
                  </a:lnTo>
                  <a:lnTo>
                    <a:pt x="955" y="946"/>
                  </a:lnTo>
                  <a:lnTo>
                    <a:pt x="985" y="918"/>
                  </a:lnTo>
                  <a:lnTo>
                    <a:pt x="1015" y="886"/>
                  </a:lnTo>
                  <a:lnTo>
                    <a:pt x="1041" y="852"/>
                  </a:lnTo>
                  <a:lnTo>
                    <a:pt x="1063" y="817"/>
                  </a:lnTo>
                  <a:lnTo>
                    <a:pt x="1084" y="780"/>
                  </a:lnTo>
                  <a:lnTo>
                    <a:pt x="1099" y="740"/>
                  </a:lnTo>
                  <a:lnTo>
                    <a:pt x="1112" y="699"/>
                  </a:lnTo>
                  <a:lnTo>
                    <a:pt x="1121" y="656"/>
                  </a:lnTo>
                  <a:lnTo>
                    <a:pt x="1127" y="610"/>
                  </a:lnTo>
                  <a:lnTo>
                    <a:pt x="1127" y="563"/>
                  </a:lnTo>
                  <a:lnTo>
                    <a:pt x="1127" y="563"/>
                  </a:lnTo>
                  <a:lnTo>
                    <a:pt x="1125" y="535"/>
                  </a:lnTo>
                  <a:lnTo>
                    <a:pt x="1121" y="507"/>
                  </a:lnTo>
                  <a:lnTo>
                    <a:pt x="1117" y="479"/>
                  </a:lnTo>
                  <a:lnTo>
                    <a:pt x="1110" y="453"/>
                  </a:lnTo>
                  <a:lnTo>
                    <a:pt x="1102" y="425"/>
                  </a:lnTo>
                  <a:lnTo>
                    <a:pt x="1093" y="399"/>
                  </a:lnTo>
                  <a:lnTo>
                    <a:pt x="1084" y="373"/>
                  </a:lnTo>
                  <a:lnTo>
                    <a:pt x="1071" y="347"/>
                  </a:lnTo>
                  <a:lnTo>
                    <a:pt x="1058" y="322"/>
                  </a:lnTo>
                  <a:lnTo>
                    <a:pt x="1043" y="298"/>
                  </a:lnTo>
                  <a:lnTo>
                    <a:pt x="1028" y="274"/>
                  </a:lnTo>
                  <a:lnTo>
                    <a:pt x="1011" y="251"/>
                  </a:lnTo>
                  <a:lnTo>
                    <a:pt x="994" y="229"/>
                  </a:lnTo>
                  <a:lnTo>
                    <a:pt x="975" y="209"/>
                  </a:lnTo>
                  <a:lnTo>
                    <a:pt x="955" y="188"/>
                  </a:lnTo>
                  <a:lnTo>
                    <a:pt x="934" y="167"/>
                  </a:lnTo>
                  <a:lnTo>
                    <a:pt x="914" y="149"/>
                  </a:lnTo>
                  <a:lnTo>
                    <a:pt x="891" y="130"/>
                  </a:lnTo>
                  <a:lnTo>
                    <a:pt x="869" y="113"/>
                  </a:lnTo>
                  <a:lnTo>
                    <a:pt x="845" y="98"/>
                  </a:lnTo>
                  <a:lnTo>
                    <a:pt x="821" y="83"/>
                  </a:lnTo>
                  <a:lnTo>
                    <a:pt x="794" y="69"/>
                  </a:lnTo>
                  <a:lnTo>
                    <a:pt x="770" y="57"/>
                  </a:lnTo>
                  <a:lnTo>
                    <a:pt x="744" y="44"/>
                  </a:lnTo>
                  <a:lnTo>
                    <a:pt x="716" y="35"/>
                  </a:lnTo>
                  <a:lnTo>
                    <a:pt x="690" y="26"/>
                  </a:lnTo>
                  <a:lnTo>
                    <a:pt x="662" y="18"/>
                  </a:lnTo>
                  <a:lnTo>
                    <a:pt x="634" y="13"/>
                  </a:lnTo>
                  <a:lnTo>
                    <a:pt x="606" y="7"/>
                  </a:lnTo>
                  <a:lnTo>
                    <a:pt x="578" y="3"/>
                  </a:lnTo>
                  <a:lnTo>
                    <a:pt x="550" y="1"/>
                  </a:lnTo>
                  <a:lnTo>
                    <a:pt x="522" y="0"/>
                  </a:lnTo>
                  <a:lnTo>
                    <a:pt x="522" y="0"/>
                  </a:lnTo>
                  <a:lnTo>
                    <a:pt x="494" y="1"/>
                  </a:lnTo>
                  <a:lnTo>
                    <a:pt x="466" y="3"/>
                  </a:lnTo>
                  <a:lnTo>
                    <a:pt x="438" y="7"/>
                  </a:lnTo>
                  <a:lnTo>
                    <a:pt x="412" y="11"/>
                  </a:lnTo>
                  <a:lnTo>
                    <a:pt x="386" y="18"/>
                  </a:lnTo>
                  <a:lnTo>
                    <a:pt x="360" y="26"/>
                  </a:lnTo>
                  <a:lnTo>
                    <a:pt x="335" y="33"/>
                  </a:lnTo>
                  <a:lnTo>
                    <a:pt x="311" y="42"/>
                  </a:lnTo>
                  <a:lnTo>
                    <a:pt x="287" y="54"/>
                  </a:lnTo>
                  <a:lnTo>
                    <a:pt x="265" y="67"/>
                  </a:lnTo>
                  <a:lnTo>
                    <a:pt x="244" y="80"/>
                  </a:lnTo>
                  <a:lnTo>
                    <a:pt x="222" y="95"/>
                  </a:lnTo>
                  <a:lnTo>
                    <a:pt x="201" y="110"/>
                  </a:lnTo>
                  <a:lnTo>
                    <a:pt x="182" y="126"/>
                  </a:lnTo>
                  <a:lnTo>
                    <a:pt x="164" y="143"/>
                  </a:lnTo>
                  <a:lnTo>
                    <a:pt x="145" y="162"/>
                  </a:lnTo>
                  <a:lnTo>
                    <a:pt x="128" y="181"/>
                  </a:lnTo>
                  <a:lnTo>
                    <a:pt x="113" y="201"/>
                  </a:lnTo>
                  <a:lnTo>
                    <a:pt x="98" y="222"/>
                  </a:lnTo>
                  <a:lnTo>
                    <a:pt x="84" y="244"/>
                  </a:lnTo>
                  <a:lnTo>
                    <a:pt x="70" y="266"/>
                  </a:lnTo>
                  <a:lnTo>
                    <a:pt x="59" y="289"/>
                  </a:lnTo>
                  <a:lnTo>
                    <a:pt x="48" y="313"/>
                  </a:lnTo>
                  <a:lnTo>
                    <a:pt x="37" y="337"/>
                  </a:lnTo>
                  <a:lnTo>
                    <a:pt x="29" y="362"/>
                  </a:lnTo>
                  <a:lnTo>
                    <a:pt x="20" y="388"/>
                  </a:lnTo>
                  <a:lnTo>
                    <a:pt x="14" y="414"/>
                  </a:lnTo>
                  <a:lnTo>
                    <a:pt x="9" y="442"/>
                  </a:lnTo>
                  <a:lnTo>
                    <a:pt x="5" y="468"/>
                  </a:lnTo>
                  <a:lnTo>
                    <a:pt x="1" y="496"/>
                  </a:lnTo>
                  <a:lnTo>
                    <a:pt x="0" y="524"/>
                  </a:lnTo>
                  <a:lnTo>
                    <a:pt x="0" y="552"/>
                  </a:lnTo>
                  <a:lnTo>
                    <a:pt x="0" y="552"/>
                  </a:lnTo>
                  <a:lnTo>
                    <a:pt x="0" y="580"/>
                  </a:lnTo>
                  <a:lnTo>
                    <a:pt x="1" y="608"/>
                  </a:lnTo>
                  <a:lnTo>
                    <a:pt x="5" y="636"/>
                  </a:lnTo>
                  <a:lnTo>
                    <a:pt x="9" y="664"/>
                  </a:lnTo>
                  <a:lnTo>
                    <a:pt x="14" y="690"/>
                  </a:lnTo>
                  <a:lnTo>
                    <a:pt x="20" y="716"/>
                  </a:lnTo>
                  <a:lnTo>
                    <a:pt x="28" y="742"/>
                  </a:lnTo>
                  <a:lnTo>
                    <a:pt x="37" y="767"/>
                  </a:lnTo>
                  <a:lnTo>
                    <a:pt x="46" y="791"/>
                  </a:lnTo>
                  <a:lnTo>
                    <a:pt x="57" y="815"/>
                  </a:lnTo>
                  <a:lnTo>
                    <a:pt x="70" y="839"/>
                  </a:lnTo>
                  <a:lnTo>
                    <a:pt x="84" y="862"/>
                  </a:lnTo>
                  <a:lnTo>
                    <a:pt x="97" y="882"/>
                  </a:lnTo>
                  <a:lnTo>
                    <a:pt x="112" y="903"/>
                  </a:lnTo>
                  <a:lnTo>
                    <a:pt x="128" y="923"/>
                  </a:lnTo>
                  <a:lnTo>
                    <a:pt x="145" y="942"/>
                  </a:lnTo>
                  <a:lnTo>
                    <a:pt x="162" y="961"/>
                  </a:lnTo>
                  <a:lnTo>
                    <a:pt x="181" y="979"/>
                  </a:lnTo>
                  <a:lnTo>
                    <a:pt x="199" y="994"/>
                  </a:lnTo>
                  <a:lnTo>
                    <a:pt x="220" y="1011"/>
                  </a:lnTo>
                  <a:lnTo>
                    <a:pt x="240" y="1024"/>
                  </a:lnTo>
                  <a:lnTo>
                    <a:pt x="263" y="1037"/>
                  </a:lnTo>
                  <a:lnTo>
                    <a:pt x="285" y="1050"/>
                  </a:lnTo>
                  <a:lnTo>
                    <a:pt x="309" y="1061"/>
                  </a:lnTo>
                  <a:lnTo>
                    <a:pt x="334" y="1071"/>
                  </a:lnTo>
                  <a:lnTo>
                    <a:pt x="358" y="1080"/>
                  </a:lnTo>
                  <a:lnTo>
                    <a:pt x="382" y="1087"/>
                  </a:lnTo>
                  <a:lnTo>
                    <a:pt x="408" y="1093"/>
                  </a:lnTo>
                  <a:lnTo>
                    <a:pt x="436" y="1099"/>
                  </a:lnTo>
                  <a:lnTo>
                    <a:pt x="462" y="1102"/>
                  </a:lnTo>
                  <a:lnTo>
                    <a:pt x="490" y="1104"/>
                  </a:lnTo>
                  <a:lnTo>
                    <a:pt x="518" y="1104"/>
                  </a:lnTo>
                  <a:lnTo>
                    <a:pt x="518" y="1104"/>
                  </a:lnTo>
                  <a:lnTo>
                    <a:pt x="546" y="1104"/>
                  </a:lnTo>
                  <a:lnTo>
                    <a:pt x="572" y="1102"/>
                  </a:lnTo>
                  <a:lnTo>
                    <a:pt x="578" y="1147"/>
                  </a:lnTo>
                  <a:lnTo>
                    <a:pt x="578" y="1147"/>
                  </a:lnTo>
                  <a:lnTo>
                    <a:pt x="565" y="1160"/>
                  </a:lnTo>
                  <a:lnTo>
                    <a:pt x="550" y="1177"/>
                  </a:lnTo>
                  <a:lnTo>
                    <a:pt x="533" y="1201"/>
                  </a:lnTo>
                  <a:lnTo>
                    <a:pt x="513" y="1229"/>
                  </a:lnTo>
                  <a:lnTo>
                    <a:pt x="492" y="1263"/>
                  </a:lnTo>
                  <a:lnTo>
                    <a:pt x="470" y="1302"/>
                  </a:lnTo>
                  <a:lnTo>
                    <a:pt x="449" y="1347"/>
                  </a:lnTo>
                  <a:lnTo>
                    <a:pt x="432" y="1395"/>
                  </a:lnTo>
                  <a:lnTo>
                    <a:pt x="423" y="1420"/>
                  </a:lnTo>
                  <a:lnTo>
                    <a:pt x="418" y="1448"/>
                  </a:lnTo>
                  <a:lnTo>
                    <a:pt x="412" y="1476"/>
                  </a:lnTo>
                  <a:lnTo>
                    <a:pt x="406" y="1504"/>
                  </a:lnTo>
                  <a:lnTo>
                    <a:pt x="404" y="1534"/>
                  </a:lnTo>
                  <a:lnTo>
                    <a:pt x="403" y="1565"/>
                  </a:lnTo>
                  <a:lnTo>
                    <a:pt x="403" y="1595"/>
                  </a:lnTo>
                  <a:lnTo>
                    <a:pt x="406" y="1629"/>
                  </a:lnTo>
                  <a:lnTo>
                    <a:pt x="410" y="1660"/>
                  </a:lnTo>
                  <a:lnTo>
                    <a:pt x="418" y="1694"/>
                  </a:lnTo>
                  <a:lnTo>
                    <a:pt x="427" y="1729"/>
                  </a:lnTo>
                  <a:lnTo>
                    <a:pt x="438" y="1763"/>
                  </a:lnTo>
                  <a:lnTo>
                    <a:pt x="451" y="1799"/>
                  </a:lnTo>
                  <a:lnTo>
                    <a:pt x="468" y="1836"/>
                  </a:lnTo>
                  <a:lnTo>
                    <a:pt x="468" y="1836"/>
                  </a:lnTo>
                  <a:lnTo>
                    <a:pt x="475" y="1849"/>
                  </a:lnTo>
                  <a:lnTo>
                    <a:pt x="492" y="1886"/>
                  </a:lnTo>
                  <a:lnTo>
                    <a:pt x="503" y="1916"/>
                  </a:lnTo>
                  <a:lnTo>
                    <a:pt x="515" y="1953"/>
                  </a:lnTo>
                  <a:lnTo>
                    <a:pt x="526" y="1996"/>
                  </a:lnTo>
                  <a:lnTo>
                    <a:pt x="537" y="2047"/>
                  </a:lnTo>
                  <a:lnTo>
                    <a:pt x="548" y="2103"/>
                  </a:lnTo>
                  <a:lnTo>
                    <a:pt x="556" y="2168"/>
                  </a:lnTo>
                  <a:lnTo>
                    <a:pt x="563" y="2239"/>
                  </a:lnTo>
                  <a:lnTo>
                    <a:pt x="567" y="2317"/>
                  </a:lnTo>
                  <a:lnTo>
                    <a:pt x="569" y="2403"/>
                  </a:lnTo>
                  <a:lnTo>
                    <a:pt x="565" y="2496"/>
                  </a:lnTo>
                  <a:lnTo>
                    <a:pt x="557" y="2597"/>
                  </a:lnTo>
                  <a:lnTo>
                    <a:pt x="544" y="2705"/>
                  </a:lnTo>
                  <a:lnTo>
                    <a:pt x="544" y="2705"/>
                  </a:lnTo>
                  <a:lnTo>
                    <a:pt x="539" y="2720"/>
                  </a:lnTo>
                  <a:lnTo>
                    <a:pt x="528" y="2758"/>
                  </a:lnTo>
                  <a:lnTo>
                    <a:pt x="522" y="2782"/>
                  </a:lnTo>
                  <a:lnTo>
                    <a:pt x="516" y="2810"/>
                  </a:lnTo>
                  <a:lnTo>
                    <a:pt x="515" y="2838"/>
                  </a:lnTo>
                  <a:lnTo>
                    <a:pt x="515" y="2870"/>
                  </a:lnTo>
                  <a:lnTo>
                    <a:pt x="516" y="2885"/>
                  </a:lnTo>
                  <a:lnTo>
                    <a:pt x="520" y="2900"/>
                  </a:lnTo>
                  <a:lnTo>
                    <a:pt x="524" y="2914"/>
                  </a:lnTo>
                  <a:lnTo>
                    <a:pt x="529" y="2929"/>
                  </a:lnTo>
                  <a:lnTo>
                    <a:pt x="537" y="2942"/>
                  </a:lnTo>
                  <a:lnTo>
                    <a:pt x="546" y="2957"/>
                  </a:lnTo>
                  <a:lnTo>
                    <a:pt x="557" y="2969"/>
                  </a:lnTo>
                  <a:lnTo>
                    <a:pt x="571" y="2982"/>
                  </a:lnTo>
                  <a:lnTo>
                    <a:pt x="585" y="2993"/>
                  </a:lnTo>
                  <a:lnTo>
                    <a:pt x="602" y="3002"/>
                  </a:lnTo>
                  <a:lnTo>
                    <a:pt x="621" y="3012"/>
                  </a:lnTo>
                  <a:lnTo>
                    <a:pt x="641" y="3019"/>
                  </a:lnTo>
                  <a:lnTo>
                    <a:pt x="666" y="3025"/>
                  </a:lnTo>
                  <a:lnTo>
                    <a:pt x="692" y="3028"/>
                  </a:lnTo>
                  <a:lnTo>
                    <a:pt x="722" y="3032"/>
                  </a:lnTo>
                  <a:lnTo>
                    <a:pt x="753" y="3032"/>
                  </a:lnTo>
                  <a:lnTo>
                    <a:pt x="753" y="3032"/>
                  </a:lnTo>
                  <a:lnTo>
                    <a:pt x="815" y="3030"/>
                  </a:lnTo>
                  <a:lnTo>
                    <a:pt x="869" y="3025"/>
                  </a:lnTo>
                  <a:lnTo>
                    <a:pt x="912" y="3017"/>
                  </a:lnTo>
                  <a:lnTo>
                    <a:pt x="931" y="3012"/>
                  </a:lnTo>
                  <a:lnTo>
                    <a:pt x="947" y="3006"/>
                  </a:lnTo>
                  <a:lnTo>
                    <a:pt x="964" y="2998"/>
                  </a:lnTo>
                  <a:lnTo>
                    <a:pt x="977" y="2993"/>
                  </a:lnTo>
                  <a:lnTo>
                    <a:pt x="988" y="2985"/>
                  </a:lnTo>
                  <a:lnTo>
                    <a:pt x="1000" y="2978"/>
                  </a:lnTo>
                  <a:lnTo>
                    <a:pt x="1007" y="2969"/>
                  </a:lnTo>
                  <a:lnTo>
                    <a:pt x="1016" y="2961"/>
                  </a:lnTo>
                  <a:lnTo>
                    <a:pt x="1028" y="2944"/>
                  </a:lnTo>
                  <a:lnTo>
                    <a:pt x="1035" y="2928"/>
                  </a:lnTo>
                  <a:lnTo>
                    <a:pt x="1037" y="2911"/>
                  </a:lnTo>
                  <a:lnTo>
                    <a:pt x="1039" y="2896"/>
                  </a:lnTo>
                  <a:lnTo>
                    <a:pt x="1037" y="2881"/>
                  </a:lnTo>
                  <a:lnTo>
                    <a:pt x="1035" y="2868"/>
                  </a:lnTo>
                  <a:lnTo>
                    <a:pt x="1031" y="2857"/>
                  </a:lnTo>
                  <a:lnTo>
                    <a:pt x="1026" y="2844"/>
                  </a:lnTo>
                  <a:lnTo>
                    <a:pt x="1026" y="2844"/>
                  </a:lnTo>
                  <a:lnTo>
                    <a:pt x="1022" y="2832"/>
                  </a:lnTo>
                  <a:lnTo>
                    <a:pt x="1013" y="2816"/>
                  </a:lnTo>
                  <a:lnTo>
                    <a:pt x="998" y="2795"/>
                  </a:lnTo>
                  <a:lnTo>
                    <a:pt x="988" y="2784"/>
                  </a:lnTo>
                  <a:lnTo>
                    <a:pt x="977" y="2773"/>
                  </a:lnTo>
                  <a:lnTo>
                    <a:pt x="964" y="2763"/>
                  </a:lnTo>
                  <a:lnTo>
                    <a:pt x="949" y="2752"/>
                  </a:lnTo>
                  <a:lnTo>
                    <a:pt x="933" y="2743"/>
                  </a:lnTo>
                  <a:lnTo>
                    <a:pt x="912" y="2733"/>
                  </a:lnTo>
                  <a:lnTo>
                    <a:pt x="891" y="2728"/>
                  </a:lnTo>
                  <a:lnTo>
                    <a:pt x="867" y="2722"/>
                  </a:lnTo>
                  <a:lnTo>
                    <a:pt x="841" y="2719"/>
                  </a:lnTo>
                  <a:lnTo>
                    <a:pt x="813" y="2719"/>
                  </a:lnTo>
                  <a:lnTo>
                    <a:pt x="813" y="27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6" name="Freeform 325"/>
            <p:cNvSpPr/>
            <p:nvPr/>
          </p:nvSpPr>
          <p:spPr bwMode="auto">
            <a:xfrm>
              <a:off x="3659188" y="2065338"/>
              <a:ext cx="112713" cy="150813"/>
            </a:xfrm>
            <a:custGeom>
              <a:avLst/>
              <a:gdLst>
                <a:gd name="T0" fmla="*/ 28 w 142"/>
                <a:gd name="T1" fmla="*/ 149 h 190"/>
                <a:gd name="T2" fmla="*/ 28 w 142"/>
                <a:gd name="T3" fmla="*/ 149 h 190"/>
                <a:gd name="T4" fmla="*/ 34 w 142"/>
                <a:gd name="T5" fmla="*/ 160 h 190"/>
                <a:gd name="T6" fmla="*/ 40 w 142"/>
                <a:gd name="T7" fmla="*/ 171 h 190"/>
                <a:gd name="T8" fmla="*/ 49 w 142"/>
                <a:gd name="T9" fmla="*/ 179 h 190"/>
                <a:gd name="T10" fmla="*/ 58 w 142"/>
                <a:gd name="T11" fmla="*/ 184 h 190"/>
                <a:gd name="T12" fmla="*/ 69 w 142"/>
                <a:gd name="T13" fmla="*/ 188 h 190"/>
                <a:gd name="T14" fmla="*/ 81 w 142"/>
                <a:gd name="T15" fmla="*/ 190 h 190"/>
                <a:gd name="T16" fmla="*/ 92 w 142"/>
                <a:gd name="T17" fmla="*/ 190 h 190"/>
                <a:gd name="T18" fmla="*/ 103 w 142"/>
                <a:gd name="T19" fmla="*/ 188 h 190"/>
                <a:gd name="T20" fmla="*/ 103 w 142"/>
                <a:gd name="T21" fmla="*/ 188 h 190"/>
                <a:gd name="T22" fmla="*/ 114 w 142"/>
                <a:gd name="T23" fmla="*/ 183 h 190"/>
                <a:gd name="T24" fmla="*/ 124 w 142"/>
                <a:gd name="T25" fmla="*/ 175 h 190"/>
                <a:gd name="T26" fmla="*/ 131 w 142"/>
                <a:gd name="T27" fmla="*/ 168 h 190"/>
                <a:gd name="T28" fmla="*/ 137 w 142"/>
                <a:gd name="T29" fmla="*/ 158 h 190"/>
                <a:gd name="T30" fmla="*/ 140 w 142"/>
                <a:gd name="T31" fmla="*/ 147 h 190"/>
                <a:gd name="T32" fmla="*/ 142 w 142"/>
                <a:gd name="T33" fmla="*/ 136 h 190"/>
                <a:gd name="T34" fmla="*/ 142 w 142"/>
                <a:gd name="T35" fmla="*/ 123 h 190"/>
                <a:gd name="T36" fmla="*/ 138 w 142"/>
                <a:gd name="T37" fmla="*/ 112 h 190"/>
                <a:gd name="T38" fmla="*/ 114 w 142"/>
                <a:gd name="T39" fmla="*/ 41 h 190"/>
                <a:gd name="T40" fmla="*/ 114 w 142"/>
                <a:gd name="T41" fmla="*/ 41 h 190"/>
                <a:gd name="T42" fmla="*/ 110 w 142"/>
                <a:gd name="T43" fmla="*/ 30 h 190"/>
                <a:gd name="T44" fmla="*/ 103 w 142"/>
                <a:gd name="T45" fmla="*/ 20 h 190"/>
                <a:gd name="T46" fmla="*/ 94 w 142"/>
                <a:gd name="T47" fmla="*/ 13 h 190"/>
                <a:gd name="T48" fmla="*/ 84 w 142"/>
                <a:gd name="T49" fmla="*/ 5 h 190"/>
                <a:gd name="T50" fmla="*/ 75 w 142"/>
                <a:gd name="T51" fmla="*/ 2 h 190"/>
                <a:gd name="T52" fmla="*/ 64 w 142"/>
                <a:gd name="T53" fmla="*/ 0 h 190"/>
                <a:gd name="T54" fmla="*/ 51 w 142"/>
                <a:gd name="T55" fmla="*/ 0 h 190"/>
                <a:gd name="T56" fmla="*/ 40 w 142"/>
                <a:gd name="T57" fmla="*/ 3 h 190"/>
                <a:gd name="T58" fmla="*/ 40 w 142"/>
                <a:gd name="T59" fmla="*/ 3 h 190"/>
                <a:gd name="T60" fmla="*/ 28 w 142"/>
                <a:gd name="T61" fmla="*/ 7 h 190"/>
                <a:gd name="T62" fmla="*/ 19 w 142"/>
                <a:gd name="T63" fmla="*/ 15 h 190"/>
                <a:gd name="T64" fmla="*/ 12 w 142"/>
                <a:gd name="T65" fmla="*/ 24 h 190"/>
                <a:gd name="T66" fmla="*/ 6 w 142"/>
                <a:gd name="T67" fmla="*/ 33 h 190"/>
                <a:gd name="T68" fmla="*/ 2 w 142"/>
                <a:gd name="T69" fmla="*/ 45 h 190"/>
                <a:gd name="T70" fmla="*/ 0 w 142"/>
                <a:gd name="T71" fmla="*/ 56 h 190"/>
                <a:gd name="T72" fmla="*/ 2 w 142"/>
                <a:gd name="T73" fmla="*/ 67 h 190"/>
                <a:gd name="T74" fmla="*/ 4 w 142"/>
                <a:gd name="T75" fmla="*/ 80 h 190"/>
                <a:gd name="T76" fmla="*/ 28 w 142"/>
                <a:gd name="T77" fmla="*/ 14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90">
                  <a:moveTo>
                    <a:pt x="28" y="149"/>
                  </a:moveTo>
                  <a:lnTo>
                    <a:pt x="28" y="149"/>
                  </a:lnTo>
                  <a:lnTo>
                    <a:pt x="34" y="160"/>
                  </a:lnTo>
                  <a:lnTo>
                    <a:pt x="40" y="171"/>
                  </a:lnTo>
                  <a:lnTo>
                    <a:pt x="49" y="179"/>
                  </a:lnTo>
                  <a:lnTo>
                    <a:pt x="58" y="184"/>
                  </a:lnTo>
                  <a:lnTo>
                    <a:pt x="69" y="188"/>
                  </a:lnTo>
                  <a:lnTo>
                    <a:pt x="81" y="190"/>
                  </a:lnTo>
                  <a:lnTo>
                    <a:pt x="92" y="190"/>
                  </a:lnTo>
                  <a:lnTo>
                    <a:pt x="103" y="188"/>
                  </a:lnTo>
                  <a:lnTo>
                    <a:pt x="103" y="188"/>
                  </a:lnTo>
                  <a:lnTo>
                    <a:pt x="114" y="183"/>
                  </a:lnTo>
                  <a:lnTo>
                    <a:pt x="124" y="175"/>
                  </a:lnTo>
                  <a:lnTo>
                    <a:pt x="131" y="168"/>
                  </a:lnTo>
                  <a:lnTo>
                    <a:pt x="137" y="158"/>
                  </a:lnTo>
                  <a:lnTo>
                    <a:pt x="140" y="147"/>
                  </a:lnTo>
                  <a:lnTo>
                    <a:pt x="142" y="136"/>
                  </a:lnTo>
                  <a:lnTo>
                    <a:pt x="142" y="123"/>
                  </a:lnTo>
                  <a:lnTo>
                    <a:pt x="138" y="112"/>
                  </a:lnTo>
                  <a:lnTo>
                    <a:pt x="114" y="41"/>
                  </a:lnTo>
                  <a:lnTo>
                    <a:pt x="114" y="41"/>
                  </a:lnTo>
                  <a:lnTo>
                    <a:pt x="110" y="30"/>
                  </a:lnTo>
                  <a:lnTo>
                    <a:pt x="103" y="20"/>
                  </a:lnTo>
                  <a:lnTo>
                    <a:pt x="94" y="13"/>
                  </a:lnTo>
                  <a:lnTo>
                    <a:pt x="84" y="5"/>
                  </a:lnTo>
                  <a:lnTo>
                    <a:pt x="75" y="2"/>
                  </a:lnTo>
                  <a:lnTo>
                    <a:pt x="64" y="0"/>
                  </a:lnTo>
                  <a:lnTo>
                    <a:pt x="51" y="0"/>
                  </a:lnTo>
                  <a:lnTo>
                    <a:pt x="40" y="3"/>
                  </a:lnTo>
                  <a:lnTo>
                    <a:pt x="40" y="3"/>
                  </a:lnTo>
                  <a:lnTo>
                    <a:pt x="28" y="7"/>
                  </a:lnTo>
                  <a:lnTo>
                    <a:pt x="19" y="15"/>
                  </a:lnTo>
                  <a:lnTo>
                    <a:pt x="12" y="24"/>
                  </a:lnTo>
                  <a:lnTo>
                    <a:pt x="6" y="33"/>
                  </a:lnTo>
                  <a:lnTo>
                    <a:pt x="2" y="45"/>
                  </a:lnTo>
                  <a:lnTo>
                    <a:pt x="0" y="56"/>
                  </a:lnTo>
                  <a:lnTo>
                    <a:pt x="2" y="67"/>
                  </a:lnTo>
                  <a:lnTo>
                    <a:pt x="4" y="80"/>
                  </a:lnTo>
                  <a:lnTo>
                    <a:pt x="28" y="1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7" name="Freeform 326"/>
            <p:cNvSpPr>
              <a:spLocks noEditPoints="1"/>
            </p:cNvSpPr>
            <p:nvPr/>
          </p:nvSpPr>
          <p:spPr bwMode="auto">
            <a:xfrm>
              <a:off x="2982913" y="1836738"/>
              <a:ext cx="962025" cy="2468563"/>
            </a:xfrm>
            <a:custGeom>
              <a:avLst/>
              <a:gdLst>
                <a:gd name="T0" fmla="*/ 464 w 1212"/>
                <a:gd name="T1" fmla="*/ 1881 h 3109"/>
                <a:gd name="T2" fmla="*/ 520 w 1212"/>
                <a:gd name="T3" fmla="*/ 2077 h 3109"/>
                <a:gd name="T4" fmla="*/ 567 w 1212"/>
                <a:gd name="T5" fmla="*/ 2557 h 3109"/>
                <a:gd name="T6" fmla="*/ 516 w 1212"/>
                <a:gd name="T7" fmla="*/ 2889 h 3109"/>
                <a:gd name="T8" fmla="*/ 599 w 1212"/>
                <a:gd name="T9" fmla="*/ 3066 h 3109"/>
                <a:gd name="T10" fmla="*/ 860 w 1212"/>
                <a:gd name="T11" fmla="*/ 3108 h 3109"/>
                <a:gd name="T12" fmla="*/ 1080 w 1212"/>
                <a:gd name="T13" fmla="*/ 3037 h 3109"/>
                <a:gd name="T14" fmla="*/ 1108 w 1212"/>
                <a:gd name="T15" fmla="*/ 2854 h 3109"/>
                <a:gd name="T16" fmla="*/ 942 w 1212"/>
                <a:gd name="T17" fmla="*/ 2557 h 3109"/>
                <a:gd name="T18" fmla="*/ 1020 w 1212"/>
                <a:gd name="T19" fmla="*/ 2122 h 3109"/>
                <a:gd name="T20" fmla="*/ 976 w 1212"/>
                <a:gd name="T21" fmla="*/ 1896 h 3109"/>
                <a:gd name="T22" fmla="*/ 910 w 1212"/>
                <a:gd name="T23" fmla="*/ 1441 h 3109"/>
                <a:gd name="T24" fmla="*/ 878 w 1212"/>
                <a:gd name="T25" fmla="*/ 1109 h 3109"/>
                <a:gd name="T26" fmla="*/ 1123 w 1212"/>
                <a:gd name="T27" fmla="*/ 904 h 3109"/>
                <a:gd name="T28" fmla="*/ 1211 w 1212"/>
                <a:gd name="T29" fmla="*/ 650 h 3109"/>
                <a:gd name="T30" fmla="*/ 1149 w 1212"/>
                <a:gd name="T31" fmla="*/ 357 h 3109"/>
                <a:gd name="T32" fmla="*/ 761 w 1212"/>
                <a:gd name="T33" fmla="*/ 30 h 3109"/>
                <a:gd name="T34" fmla="*/ 369 w 1212"/>
                <a:gd name="T35" fmla="*/ 34 h 3109"/>
                <a:gd name="T36" fmla="*/ 127 w 1212"/>
                <a:gd name="T37" fmla="*/ 211 h 3109"/>
                <a:gd name="T38" fmla="*/ 5 w 1212"/>
                <a:gd name="T39" fmla="*/ 504 h 3109"/>
                <a:gd name="T40" fmla="*/ 44 w 1212"/>
                <a:gd name="T41" fmla="*/ 838 h 3109"/>
                <a:gd name="T42" fmla="*/ 350 w 1212"/>
                <a:gd name="T43" fmla="*/ 1144 h 3109"/>
                <a:gd name="T44" fmla="*/ 464 w 1212"/>
                <a:gd name="T45" fmla="*/ 1348 h 3109"/>
                <a:gd name="T46" fmla="*/ 539 w 1212"/>
                <a:gd name="T47" fmla="*/ 1385 h 3109"/>
                <a:gd name="T48" fmla="*/ 666 w 1212"/>
                <a:gd name="T49" fmla="*/ 1208 h 3109"/>
                <a:gd name="T50" fmla="*/ 649 w 1212"/>
                <a:gd name="T51" fmla="*/ 1090 h 3109"/>
                <a:gd name="T52" fmla="*/ 350 w 1212"/>
                <a:gd name="T53" fmla="*/ 1053 h 3109"/>
                <a:gd name="T54" fmla="*/ 123 w 1212"/>
                <a:gd name="T55" fmla="*/ 807 h 3109"/>
                <a:gd name="T56" fmla="*/ 95 w 1212"/>
                <a:gd name="T57" fmla="*/ 487 h 3109"/>
                <a:gd name="T58" fmla="*/ 207 w 1212"/>
                <a:gd name="T59" fmla="*/ 245 h 3109"/>
                <a:gd name="T60" fmla="*/ 419 w 1212"/>
                <a:gd name="T61" fmla="*/ 105 h 3109"/>
                <a:gd name="T62" fmla="*/ 776 w 1212"/>
                <a:gd name="T63" fmla="*/ 123 h 3109"/>
                <a:gd name="T64" fmla="*/ 1091 w 1212"/>
                <a:gd name="T65" fmla="*/ 433 h 3109"/>
                <a:gd name="T66" fmla="*/ 1123 w 1212"/>
                <a:gd name="T67" fmla="*/ 687 h 3109"/>
                <a:gd name="T68" fmla="*/ 1020 w 1212"/>
                <a:gd name="T69" fmla="*/ 900 h 3109"/>
                <a:gd name="T70" fmla="*/ 778 w 1212"/>
                <a:gd name="T71" fmla="*/ 1058 h 3109"/>
                <a:gd name="T72" fmla="*/ 739 w 1212"/>
                <a:gd name="T73" fmla="*/ 1180 h 3109"/>
                <a:gd name="T74" fmla="*/ 865 w 1212"/>
                <a:gd name="T75" fmla="*/ 1745 h 3109"/>
                <a:gd name="T76" fmla="*/ 697 w 1212"/>
                <a:gd name="T77" fmla="*/ 1728 h 3109"/>
                <a:gd name="T78" fmla="*/ 720 w 1212"/>
                <a:gd name="T79" fmla="*/ 1406 h 3109"/>
                <a:gd name="T80" fmla="*/ 711 w 1212"/>
                <a:gd name="T81" fmla="*/ 1305 h 3109"/>
                <a:gd name="T82" fmla="*/ 623 w 1212"/>
                <a:gd name="T83" fmla="*/ 1437 h 3109"/>
                <a:gd name="T84" fmla="*/ 619 w 1212"/>
                <a:gd name="T85" fmla="*/ 1760 h 3109"/>
                <a:gd name="T86" fmla="*/ 757 w 1212"/>
                <a:gd name="T87" fmla="*/ 1904 h 3109"/>
                <a:gd name="T88" fmla="*/ 897 w 1212"/>
                <a:gd name="T89" fmla="*/ 1936 h 3109"/>
                <a:gd name="T90" fmla="*/ 948 w 1212"/>
                <a:gd name="T91" fmla="*/ 2066 h 3109"/>
                <a:gd name="T92" fmla="*/ 865 w 1212"/>
                <a:gd name="T93" fmla="*/ 2182 h 3109"/>
                <a:gd name="T94" fmla="*/ 724 w 1212"/>
                <a:gd name="T95" fmla="*/ 2178 h 3109"/>
                <a:gd name="T96" fmla="*/ 649 w 1212"/>
                <a:gd name="T97" fmla="*/ 2021 h 3109"/>
                <a:gd name="T98" fmla="*/ 509 w 1212"/>
                <a:gd name="T99" fmla="*/ 1764 h 3109"/>
                <a:gd name="T100" fmla="*/ 602 w 1212"/>
                <a:gd name="T101" fmla="*/ 2912 h 3109"/>
                <a:gd name="T102" fmla="*/ 649 w 1212"/>
                <a:gd name="T103" fmla="*/ 2602 h 3109"/>
                <a:gd name="T104" fmla="*/ 739 w 1212"/>
                <a:gd name="T105" fmla="*/ 2273 h 3109"/>
                <a:gd name="T106" fmla="*/ 880 w 1212"/>
                <a:gd name="T107" fmla="*/ 2374 h 3109"/>
                <a:gd name="T108" fmla="*/ 817 w 1212"/>
                <a:gd name="T109" fmla="*/ 2785 h 3109"/>
                <a:gd name="T110" fmla="*/ 921 w 1212"/>
                <a:gd name="T111" fmla="*/ 2807 h 3109"/>
                <a:gd name="T112" fmla="*/ 1041 w 1212"/>
                <a:gd name="T113" fmla="*/ 2925 h 3109"/>
                <a:gd name="T114" fmla="*/ 938 w 1212"/>
                <a:gd name="T115" fmla="*/ 3024 h 3109"/>
                <a:gd name="T116" fmla="*/ 670 w 1212"/>
                <a:gd name="T117" fmla="*/ 3010 h 3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2" h="3109">
                  <a:moveTo>
                    <a:pt x="416" y="1510"/>
                  </a:moveTo>
                  <a:lnTo>
                    <a:pt x="416" y="1510"/>
                  </a:lnTo>
                  <a:lnTo>
                    <a:pt x="412" y="1538"/>
                  </a:lnTo>
                  <a:lnTo>
                    <a:pt x="410" y="1564"/>
                  </a:lnTo>
                  <a:lnTo>
                    <a:pt x="408" y="1616"/>
                  </a:lnTo>
                  <a:lnTo>
                    <a:pt x="410" y="1667"/>
                  </a:lnTo>
                  <a:lnTo>
                    <a:pt x="416" y="1715"/>
                  </a:lnTo>
                  <a:lnTo>
                    <a:pt x="425" y="1762"/>
                  </a:lnTo>
                  <a:lnTo>
                    <a:pt x="436" y="1805"/>
                  </a:lnTo>
                  <a:lnTo>
                    <a:pt x="449" y="1844"/>
                  </a:lnTo>
                  <a:lnTo>
                    <a:pt x="464" y="1881"/>
                  </a:lnTo>
                  <a:lnTo>
                    <a:pt x="464" y="1881"/>
                  </a:lnTo>
                  <a:lnTo>
                    <a:pt x="466" y="1893"/>
                  </a:lnTo>
                  <a:lnTo>
                    <a:pt x="472" y="1904"/>
                  </a:lnTo>
                  <a:lnTo>
                    <a:pt x="472" y="1904"/>
                  </a:lnTo>
                  <a:lnTo>
                    <a:pt x="472" y="1909"/>
                  </a:lnTo>
                  <a:lnTo>
                    <a:pt x="472" y="1909"/>
                  </a:lnTo>
                  <a:lnTo>
                    <a:pt x="474" y="1932"/>
                  </a:lnTo>
                  <a:lnTo>
                    <a:pt x="479" y="1952"/>
                  </a:lnTo>
                  <a:lnTo>
                    <a:pt x="489" y="1995"/>
                  </a:lnTo>
                  <a:lnTo>
                    <a:pt x="503" y="2036"/>
                  </a:lnTo>
                  <a:lnTo>
                    <a:pt x="520" y="2077"/>
                  </a:lnTo>
                  <a:lnTo>
                    <a:pt x="520" y="2077"/>
                  </a:lnTo>
                  <a:lnTo>
                    <a:pt x="539" y="2126"/>
                  </a:lnTo>
                  <a:lnTo>
                    <a:pt x="546" y="2150"/>
                  </a:lnTo>
                  <a:lnTo>
                    <a:pt x="552" y="2173"/>
                  </a:lnTo>
                  <a:lnTo>
                    <a:pt x="552" y="2173"/>
                  </a:lnTo>
                  <a:lnTo>
                    <a:pt x="558" y="2195"/>
                  </a:lnTo>
                  <a:lnTo>
                    <a:pt x="561" y="2223"/>
                  </a:lnTo>
                  <a:lnTo>
                    <a:pt x="565" y="2294"/>
                  </a:lnTo>
                  <a:lnTo>
                    <a:pt x="569" y="2378"/>
                  </a:lnTo>
                  <a:lnTo>
                    <a:pt x="569" y="2467"/>
                  </a:lnTo>
                  <a:lnTo>
                    <a:pt x="567" y="2557"/>
                  </a:lnTo>
                  <a:lnTo>
                    <a:pt x="563" y="2635"/>
                  </a:lnTo>
                  <a:lnTo>
                    <a:pt x="558" y="2697"/>
                  </a:lnTo>
                  <a:lnTo>
                    <a:pt x="554" y="2719"/>
                  </a:lnTo>
                  <a:lnTo>
                    <a:pt x="550" y="2734"/>
                  </a:lnTo>
                  <a:lnTo>
                    <a:pt x="548" y="2740"/>
                  </a:lnTo>
                  <a:lnTo>
                    <a:pt x="548" y="2740"/>
                  </a:lnTo>
                  <a:lnTo>
                    <a:pt x="539" y="2764"/>
                  </a:lnTo>
                  <a:lnTo>
                    <a:pt x="530" y="2792"/>
                  </a:lnTo>
                  <a:lnTo>
                    <a:pt x="522" y="2822"/>
                  </a:lnTo>
                  <a:lnTo>
                    <a:pt x="518" y="2854"/>
                  </a:lnTo>
                  <a:lnTo>
                    <a:pt x="516" y="2889"/>
                  </a:lnTo>
                  <a:lnTo>
                    <a:pt x="518" y="2906"/>
                  </a:lnTo>
                  <a:lnTo>
                    <a:pt x="520" y="2925"/>
                  </a:lnTo>
                  <a:lnTo>
                    <a:pt x="524" y="2943"/>
                  </a:lnTo>
                  <a:lnTo>
                    <a:pt x="530" y="2964"/>
                  </a:lnTo>
                  <a:lnTo>
                    <a:pt x="537" y="2982"/>
                  </a:lnTo>
                  <a:lnTo>
                    <a:pt x="546" y="3003"/>
                  </a:lnTo>
                  <a:lnTo>
                    <a:pt x="546" y="3003"/>
                  </a:lnTo>
                  <a:lnTo>
                    <a:pt x="556" y="3022"/>
                  </a:lnTo>
                  <a:lnTo>
                    <a:pt x="569" y="3038"/>
                  </a:lnTo>
                  <a:lnTo>
                    <a:pt x="584" y="3053"/>
                  </a:lnTo>
                  <a:lnTo>
                    <a:pt x="599" y="3066"/>
                  </a:lnTo>
                  <a:lnTo>
                    <a:pt x="614" y="3076"/>
                  </a:lnTo>
                  <a:lnTo>
                    <a:pt x="630" y="3085"/>
                  </a:lnTo>
                  <a:lnTo>
                    <a:pt x="649" y="3091"/>
                  </a:lnTo>
                  <a:lnTo>
                    <a:pt x="668" y="3096"/>
                  </a:lnTo>
                  <a:lnTo>
                    <a:pt x="686" y="3102"/>
                  </a:lnTo>
                  <a:lnTo>
                    <a:pt x="707" y="3104"/>
                  </a:lnTo>
                  <a:lnTo>
                    <a:pt x="744" y="3108"/>
                  </a:lnTo>
                  <a:lnTo>
                    <a:pt x="783" y="3108"/>
                  </a:lnTo>
                  <a:lnTo>
                    <a:pt x="819" y="3108"/>
                  </a:lnTo>
                  <a:lnTo>
                    <a:pt x="819" y="3108"/>
                  </a:lnTo>
                  <a:lnTo>
                    <a:pt x="860" y="3108"/>
                  </a:lnTo>
                  <a:lnTo>
                    <a:pt x="895" y="3109"/>
                  </a:lnTo>
                  <a:lnTo>
                    <a:pt x="895" y="3109"/>
                  </a:lnTo>
                  <a:lnTo>
                    <a:pt x="912" y="3109"/>
                  </a:lnTo>
                  <a:lnTo>
                    <a:pt x="912" y="3109"/>
                  </a:lnTo>
                  <a:lnTo>
                    <a:pt x="940" y="3108"/>
                  </a:lnTo>
                  <a:lnTo>
                    <a:pt x="966" y="3102"/>
                  </a:lnTo>
                  <a:lnTo>
                    <a:pt x="992" y="3094"/>
                  </a:lnTo>
                  <a:lnTo>
                    <a:pt x="1017" y="3083"/>
                  </a:lnTo>
                  <a:lnTo>
                    <a:pt x="1039" y="3070"/>
                  </a:lnTo>
                  <a:lnTo>
                    <a:pt x="1061" y="3053"/>
                  </a:lnTo>
                  <a:lnTo>
                    <a:pt x="1080" y="3037"/>
                  </a:lnTo>
                  <a:lnTo>
                    <a:pt x="1095" y="3014"/>
                  </a:lnTo>
                  <a:lnTo>
                    <a:pt x="1095" y="3014"/>
                  </a:lnTo>
                  <a:lnTo>
                    <a:pt x="1106" y="2996"/>
                  </a:lnTo>
                  <a:lnTo>
                    <a:pt x="1115" y="2977"/>
                  </a:lnTo>
                  <a:lnTo>
                    <a:pt x="1121" y="2956"/>
                  </a:lnTo>
                  <a:lnTo>
                    <a:pt x="1125" y="2936"/>
                  </a:lnTo>
                  <a:lnTo>
                    <a:pt x="1125" y="2913"/>
                  </a:lnTo>
                  <a:lnTo>
                    <a:pt x="1121" y="2893"/>
                  </a:lnTo>
                  <a:lnTo>
                    <a:pt x="1115" y="2872"/>
                  </a:lnTo>
                  <a:lnTo>
                    <a:pt x="1108" y="2854"/>
                  </a:lnTo>
                  <a:lnTo>
                    <a:pt x="1108" y="2854"/>
                  </a:lnTo>
                  <a:lnTo>
                    <a:pt x="1091" y="2826"/>
                  </a:lnTo>
                  <a:lnTo>
                    <a:pt x="1073" y="2800"/>
                  </a:lnTo>
                  <a:lnTo>
                    <a:pt x="1050" y="2777"/>
                  </a:lnTo>
                  <a:lnTo>
                    <a:pt x="1026" y="2760"/>
                  </a:lnTo>
                  <a:lnTo>
                    <a:pt x="998" y="2744"/>
                  </a:lnTo>
                  <a:lnTo>
                    <a:pt x="970" y="2732"/>
                  </a:lnTo>
                  <a:lnTo>
                    <a:pt x="940" y="2725"/>
                  </a:lnTo>
                  <a:lnTo>
                    <a:pt x="908" y="2721"/>
                  </a:lnTo>
                  <a:lnTo>
                    <a:pt x="908" y="2721"/>
                  </a:lnTo>
                  <a:lnTo>
                    <a:pt x="927" y="2637"/>
                  </a:lnTo>
                  <a:lnTo>
                    <a:pt x="942" y="2557"/>
                  </a:lnTo>
                  <a:lnTo>
                    <a:pt x="955" y="2473"/>
                  </a:lnTo>
                  <a:lnTo>
                    <a:pt x="964" y="2380"/>
                  </a:lnTo>
                  <a:lnTo>
                    <a:pt x="968" y="2341"/>
                  </a:lnTo>
                  <a:lnTo>
                    <a:pt x="968" y="2341"/>
                  </a:lnTo>
                  <a:lnTo>
                    <a:pt x="979" y="2195"/>
                  </a:lnTo>
                  <a:lnTo>
                    <a:pt x="979" y="2195"/>
                  </a:lnTo>
                  <a:lnTo>
                    <a:pt x="990" y="2180"/>
                  </a:lnTo>
                  <a:lnTo>
                    <a:pt x="1002" y="2163"/>
                  </a:lnTo>
                  <a:lnTo>
                    <a:pt x="1002" y="2163"/>
                  </a:lnTo>
                  <a:lnTo>
                    <a:pt x="1011" y="2143"/>
                  </a:lnTo>
                  <a:lnTo>
                    <a:pt x="1020" y="2122"/>
                  </a:lnTo>
                  <a:lnTo>
                    <a:pt x="1026" y="2100"/>
                  </a:lnTo>
                  <a:lnTo>
                    <a:pt x="1030" y="2077"/>
                  </a:lnTo>
                  <a:lnTo>
                    <a:pt x="1031" y="2055"/>
                  </a:lnTo>
                  <a:lnTo>
                    <a:pt x="1031" y="2033"/>
                  </a:lnTo>
                  <a:lnTo>
                    <a:pt x="1030" y="2008"/>
                  </a:lnTo>
                  <a:lnTo>
                    <a:pt x="1024" y="1986"/>
                  </a:lnTo>
                  <a:lnTo>
                    <a:pt x="1024" y="1986"/>
                  </a:lnTo>
                  <a:lnTo>
                    <a:pt x="1017" y="1962"/>
                  </a:lnTo>
                  <a:lnTo>
                    <a:pt x="1005" y="1939"/>
                  </a:lnTo>
                  <a:lnTo>
                    <a:pt x="992" y="1917"/>
                  </a:lnTo>
                  <a:lnTo>
                    <a:pt x="976" y="1896"/>
                  </a:lnTo>
                  <a:lnTo>
                    <a:pt x="976" y="1896"/>
                  </a:lnTo>
                  <a:lnTo>
                    <a:pt x="966" y="1833"/>
                  </a:lnTo>
                  <a:lnTo>
                    <a:pt x="961" y="1803"/>
                  </a:lnTo>
                  <a:lnTo>
                    <a:pt x="953" y="1773"/>
                  </a:lnTo>
                  <a:lnTo>
                    <a:pt x="953" y="1773"/>
                  </a:lnTo>
                  <a:lnTo>
                    <a:pt x="953" y="1769"/>
                  </a:lnTo>
                  <a:lnTo>
                    <a:pt x="953" y="1769"/>
                  </a:lnTo>
                  <a:lnTo>
                    <a:pt x="946" y="1697"/>
                  </a:lnTo>
                  <a:lnTo>
                    <a:pt x="936" y="1615"/>
                  </a:lnTo>
                  <a:lnTo>
                    <a:pt x="923" y="1527"/>
                  </a:lnTo>
                  <a:lnTo>
                    <a:pt x="910" y="1441"/>
                  </a:lnTo>
                  <a:lnTo>
                    <a:pt x="892" y="1355"/>
                  </a:lnTo>
                  <a:lnTo>
                    <a:pt x="882" y="1314"/>
                  </a:lnTo>
                  <a:lnTo>
                    <a:pt x="871" y="1277"/>
                  </a:lnTo>
                  <a:lnTo>
                    <a:pt x="858" y="1239"/>
                  </a:lnTo>
                  <a:lnTo>
                    <a:pt x="847" y="1206"/>
                  </a:lnTo>
                  <a:lnTo>
                    <a:pt x="832" y="1174"/>
                  </a:lnTo>
                  <a:lnTo>
                    <a:pt x="817" y="1148"/>
                  </a:lnTo>
                  <a:lnTo>
                    <a:pt x="823" y="1133"/>
                  </a:lnTo>
                  <a:lnTo>
                    <a:pt x="823" y="1133"/>
                  </a:lnTo>
                  <a:lnTo>
                    <a:pt x="851" y="1122"/>
                  </a:lnTo>
                  <a:lnTo>
                    <a:pt x="878" y="1109"/>
                  </a:lnTo>
                  <a:lnTo>
                    <a:pt x="906" y="1096"/>
                  </a:lnTo>
                  <a:lnTo>
                    <a:pt x="933" y="1081"/>
                  </a:lnTo>
                  <a:lnTo>
                    <a:pt x="957" y="1064"/>
                  </a:lnTo>
                  <a:lnTo>
                    <a:pt x="983" y="1047"/>
                  </a:lnTo>
                  <a:lnTo>
                    <a:pt x="1005" y="1030"/>
                  </a:lnTo>
                  <a:lnTo>
                    <a:pt x="1028" y="1012"/>
                  </a:lnTo>
                  <a:lnTo>
                    <a:pt x="1050" y="991"/>
                  </a:lnTo>
                  <a:lnTo>
                    <a:pt x="1071" y="971"/>
                  </a:lnTo>
                  <a:lnTo>
                    <a:pt x="1089" y="948"/>
                  </a:lnTo>
                  <a:lnTo>
                    <a:pt x="1106" y="926"/>
                  </a:lnTo>
                  <a:lnTo>
                    <a:pt x="1123" y="904"/>
                  </a:lnTo>
                  <a:lnTo>
                    <a:pt x="1140" y="879"/>
                  </a:lnTo>
                  <a:lnTo>
                    <a:pt x="1153" y="855"/>
                  </a:lnTo>
                  <a:lnTo>
                    <a:pt x="1166" y="831"/>
                  </a:lnTo>
                  <a:lnTo>
                    <a:pt x="1166" y="831"/>
                  </a:lnTo>
                  <a:lnTo>
                    <a:pt x="1177" y="805"/>
                  </a:lnTo>
                  <a:lnTo>
                    <a:pt x="1186" y="780"/>
                  </a:lnTo>
                  <a:lnTo>
                    <a:pt x="1194" y="754"/>
                  </a:lnTo>
                  <a:lnTo>
                    <a:pt x="1199" y="728"/>
                  </a:lnTo>
                  <a:lnTo>
                    <a:pt x="1205" y="702"/>
                  </a:lnTo>
                  <a:lnTo>
                    <a:pt x="1209" y="676"/>
                  </a:lnTo>
                  <a:lnTo>
                    <a:pt x="1211" y="650"/>
                  </a:lnTo>
                  <a:lnTo>
                    <a:pt x="1212" y="622"/>
                  </a:lnTo>
                  <a:lnTo>
                    <a:pt x="1212" y="596"/>
                  </a:lnTo>
                  <a:lnTo>
                    <a:pt x="1211" y="568"/>
                  </a:lnTo>
                  <a:lnTo>
                    <a:pt x="1207" y="540"/>
                  </a:lnTo>
                  <a:lnTo>
                    <a:pt x="1201" y="514"/>
                  </a:lnTo>
                  <a:lnTo>
                    <a:pt x="1196" y="486"/>
                  </a:lnTo>
                  <a:lnTo>
                    <a:pt x="1188" y="458"/>
                  </a:lnTo>
                  <a:lnTo>
                    <a:pt x="1179" y="430"/>
                  </a:lnTo>
                  <a:lnTo>
                    <a:pt x="1170" y="402"/>
                  </a:lnTo>
                  <a:lnTo>
                    <a:pt x="1170" y="402"/>
                  </a:lnTo>
                  <a:lnTo>
                    <a:pt x="1149" y="357"/>
                  </a:lnTo>
                  <a:lnTo>
                    <a:pt x="1127" y="314"/>
                  </a:lnTo>
                  <a:lnTo>
                    <a:pt x="1101" y="275"/>
                  </a:lnTo>
                  <a:lnTo>
                    <a:pt x="1073" y="237"/>
                  </a:lnTo>
                  <a:lnTo>
                    <a:pt x="1041" y="200"/>
                  </a:lnTo>
                  <a:lnTo>
                    <a:pt x="1007" y="168"/>
                  </a:lnTo>
                  <a:lnTo>
                    <a:pt x="972" y="138"/>
                  </a:lnTo>
                  <a:lnTo>
                    <a:pt x="933" y="110"/>
                  </a:lnTo>
                  <a:lnTo>
                    <a:pt x="893" y="86"/>
                  </a:lnTo>
                  <a:lnTo>
                    <a:pt x="851" y="64"/>
                  </a:lnTo>
                  <a:lnTo>
                    <a:pt x="808" y="45"/>
                  </a:lnTo>
                  <a:lnTo>
                    <a:pt x="761" y="30"/>
                  </a:lnTo>
                  <a:lnTo>
                    <a:pt x="714" y="17"/>
                  </a:lnTo>
                  <a:lnTo>
                    <a:pt x="668" y="8"/>
                  </a:lnTo>
                  <a:lnTo>
                    <a:pt x="617" y="2"/>
                  </a:lnTo>
                  <a:lnTo>
                    <a:pt x="567" y="0"/>
                  </a:lnTo>
                  <a:lnTo>
                    <a:pt x="567" y="0"/>
                  </a:lnTo>
                  <a:lnTo>
                    <a:pt x="524" y="2"/>
                  </a:lnTo>
                  <a:lnTo>
                    <a:pt x="481" y="8"/>
                  </a:lnTo>
                  <a:lnTo>
                    <a:pt x="438" y="15"/>
                  </a:lnTo>
                  <a:lnTo>
                    <a:pt x="397" y="25"/>
                  </a:lnTo>
                  <a:lnTo>
                    <a:pt x="397" y="25"/>
                  </a:lnTo>
                  <a:lnTo>
                    <a:pt x="369" y="34"/>
                  </a:lnTo>
                  <a:lnTo>
                    <a:pt x="343" y="43"/>
                  </a:lnTo>
                  <a:lnTo>
                    <a:pt x="319" y="54"/>
                  </a:lnTo>
                  <a:lnTo>
                    <a:pt x="294" y="68"/>
                  </a:lnTo>
                  <a:lnTo>
                    <a:pt x="270" y="81"/>
                  </a:lnTo>
                  <a:lnTo>
                    <a:pt x="246" y="95"/>
                  </a:lnTo>
                  <a:lnTo>
                    <a:pt x="224" y="112"/>
                  </a:lnTo>
                  <a:lnTo>
                    <a:pt x="203" y="131"/>
                  </a:lnTo>
                  <a:lnTo>
                    <a:pt x="182" y="150"/>
                  </a:lnTo>
                  <a:lnTo>
                    <a:pt x="162" y="168"/>
                  </a:lnTo>
                  <a:lnTo>
                    <a:pt x="143" y="191"/>
                  </a:lnTo>
                  <a:lnTo>
                    <a:pt x="127" y="211"/>
                  </a:lnTo>
                  <a:lnTo>
                    <a:pt x="110" y="235"/>
                  </a:lnTo>
                  <a:lnTo>
                    <a:pt x="93" y="260"/>
                  </a:lnTo>
                  <a:lnTo>
                    <a:pt x="78" y="284"/>
                  </a:lnTo>
                  <a:lnTo>
                    <a:pt x="65" y="310"/>
                  </a:lnTo>
                  <a:lnTo>
                    <a:pt x="65" y="310"/>
                  </a:lnTo>
                  <a:lnTo>
                    <a:pt x="52" y="342"/>
                  </a:lnTo>
                  <a:lnTo>
                    <a:pt x="39" y="374"/>
                  </a:lnTo>
                  <a:lnTo>
                    <a:pt x="28" y="405"/>
                  </a:lnTo>
                  <a:lnTo>
                    <a:pt x="18" y="439"/>
                  </a:lnTo>
                  <a:lnTo>
                    <a:pt x="11" y="471"/>
                  </a:lnTo>
                  <a:lnTo>
                    <a:pt x="5" y="504"/>
                  </a:lnTo>
                  <a:lnTo>
                    <a:pt x="2" y="540"/>
                  </a:lnTo>
                  <a:lnTo>
                    <a:pt x="0" y="573"/>
                  </a:lnTo>
                  <a:lnTo>
                    <a:pt x="0" y="607"/>
                  </a:lnTo>
                  <a:lnTo>
                    <a:pt x="2" y="640"/>
                  </a:lnTo>
                  <a:lnTo>
                    <a:pt x="3" y="674"/>
                  </a:lnTo>
                  <a:lnTo>
                    <a:pt x="9" y="708"/>
                  </a:lnTo>
                  <a:lnTo>
                    <a:pt x="15" y="741"/>
                  </a:lnTo>
                  <a:lnTo>
                    <a:pt x="22" y="775"/>
                  </a:lnTo>
                  <a:lnTo>
                    <a:pt x="33" y="807"/>
                  </a:lnTo>
                  <a:lnTo>
                    <a:pt x="44" y="838"/>
                  </a:lnTo>
                  <a:lnTo>
                    <a:pt x="44" y="838"/>
                  </a:lnTo>
                  <a:lnTo>
                    <a:pt x="61" y="877"/>
                  </a:lnTo>
                  <a:lnTo>
                    <a:pt x="82" y="915"/>
                  </a:lnTo>
                  <a:lnTo>
                    <a:pt x="102" y="950"/>
                  </a:lnTo>
                  <a:lnTo>
                    <a:pt x="127" y="984"/>
                  </a:lnTo>
                  <a:lnTo>
                    <a:pt x="153" y="1014"/>
                  </a:lnTo>
                  <a:lnTo>
                    <a:pt x="181" y="1042"/>
                  </a:lnTo>
                  <a:lnTo>
                    <a:pt x="212" y="1068"/>
                  </a:lnTo>
                  <a:lnTo>
                    <a:pt x="244" y="1090"/>
                  </a:lnTo>
                  <a:lnTo>
                    <a:pt x="278" y="1111"/>
                  </a:lnTo>
                  <a:lnTo>
                    <a:pt x="313" y="1129"/>
                  </a:lnTo>
                  <a:lnTo>
                    <a:pt x="350" y="1144"/>
                  </a:lnTo>
                  <a:lnTo>
                    <a:pt x="390" y="1157"/>
                  </a:lnTo>
                  <a:lnTo>
                    <a:pt x="431" y="1167"/>
                  </a:lnTo>
                  <a:lnTo>
                    <a:pt x="474" y="1174"/>
                  </a:lnTo>
                  <a:lnTo>
                    <a:pt x="516" y="1178"/>
                  </a:lnTo>
                  <a:lnTo>
                    <a:pt x="561" y="1180"/>
                  </a:lnTo>
                  <a:lnTo>
                    <a:pt x="561" y="1180"/>
                  </a:lnTo>
                  <a:lnTo>
                    <a:pt x="543" y="1204"/>
                  </a:lnTo>
                  <a:lnTo>
                    <a:pt x="524" y="1234"/>
                  </a:lnTo>
                  <a:lnTo>
                    <a:pt x="502" y="1273"/>
                  </a:lnTo>
                  <a:lnTo>
                    <a:pt x="475" y="1322"/>
                  </a:lnTo>
                  <a:lnTo>
                    <a:pt x="464" y="1348"/>
                  </a:lnTo>
                  <a:lnTo>
                    <a:pt x="453" y="1378"/>
                  </a:lnTo>
                  <a:lnTo>
                    <a:pt x="442" y="1407"/>
                  </a:lnTo>
                  <a:lnTo>
                    <a:pt x="433" y="1441"/>
                  </a:lnTo>
                  <a:lnTo>
                    <a:pt x="423" y="1475"/>
                  </a:lnTo>
                  <a:lnTo>
                    <a:pt x="416" y="1510"/>
                  </a:lnTo>
                  <a:lnTo>
                    <a:pt x="416" y="1510"/>
                  </a:lnTo>
                  <a:close/>
                  <a:moveTo>
                    <a:pt x="498" y="1531"/>
                  </a:moveTo>
                  <a:lnTo>
                    <a:pt x="498" y="1531"/>
                  </a:lnTo>
                  <a:lnTo>
                    <a:pt x="509" y="1484"/>
                  </a:lnTo>
                  <a:lnTo>
                    <a:pt x="524" y="1434"/>
                  </a:lnTo>
                  <a:lnTo>
                    <a:pt x="539" y="1385"/>
                  </a:lnTo>
                  <a:lnTo>
                    <a:pt x="558" y="1338"/>
                  </a:lnTo>
                  <a:lnTo>
                    <a:pt x="569" y="1316"/>
                  </a:lnTo>
                  <a:lnTo>
                    <a:pt x="578" y="1294"/>
                  </a:lnTo>
                  <a:lnTo>
                    <a:pt x="591" y="1275"/>
                  </a:lnTo>
                  <a:lnTo>
                    <a:pt x="602" y="1258"/>
                  </a:lnTo>
                  <a:lnTo>
                    <a:pt x="615" y="1241"/>
                  </a:lnTo>
                  <a:lnTo>
                    <a:pt x="630" y="1228"/>
                  </a:lnTo>
                  <a:lnTo>
                    <a:pt x="645" y="1219"/>
                  </a:lnTo>
                  <a:lnTo>
                    <a:pt x="660" y="1211"/>
                  </a:lnTo>
                  <a:lnTo>
                    <a:pt x="660" y="1211"/>
                  </a:lnTo>
                  <a:lnTo>
                    <a:pt x="666" y="1208"/>
                  </a:lnTo>
                  <a:lnTo>
                    <a:pt x="670" y="1202"/>
                  </a:lnTo>
                  <a:lnTo>
                    <a:pt x="673" y="1195"/>
                  </a:lnTo>
                  <a:lnTo>
                    <a:pt x="675" y="1187"/>
                  </a:lnTo>
                  <a:lnTo>
                    <a:pt x="679" y="1167"/>
                  </a:lnTo>
                  <a:lnTo>
                    <a:pt x="677" y="1146"/>
                  </a:lnTo>
                  <a:lnTo>
                    <a:pt x="673" y="1124"/>
                  </a:lnTo>
                  <a:lnTo>
                    <a:pt x="668" y="1107"/>
                  </a:lnTo>
                  <a:lnTo>
                    <a:pt x="664" y="1099"/>
                  </a:lnTo>
                  <a:lnTo>
                    <a:pt x="658" y="1094"/>
                  </a:lnTo>
                  <a:lnTo>
                    <a:pt x="655" y="1090"/>
                  </a:lnTo>
                  <a:lnTo>
                    <a:pt x="649" y="1090"/>
                  </a:lnTo>
                  <a:lnTo>
                    <a:pt x="649" y="1090"/>
                  </a:lnTo>
                  <a:lnTo>
                    <a:pt x="604" y="1094"/>
                  </a:lnTo>
                  <a:lnTo>
                    <a:pt x="582" y="1096"/>
                  </a:lnTo>
                  <a:lnTo>
                    <a:pt x="561" y="1096"/>
                  </a:lnTo>
                  <a:lnTo>
                    <a:pt x="561" y="1096"/>
                  </a:lnTo>
                  <a:lnTo>
                    <a:pt x="522" y="1096"/>
                  </a:lnTo>
                  <a:lnTo>
                    <a:pt x="487" y="1092"/>
                  </a:lnTo>
                  <a:lnTo>
                    <a:pt x="449" y="1085"/>
                  </a:lnTo>
                  <a:lnTo>
                    <a:pt x="416" y="1077"/>
                  </a:lnTo>
                  <a:lnTo>
                    <a:pt x="382" y="1066"/>
                  </a:lnTo>
                  <a:lnTo>
                    <a:pt x="350" y="1053"/>
                  </a:lnTo>
                  <a:lnTo>
                    <a:pt x="321" y="1038"/>
                  </a:lnTo>
                  <a:lnTo>
                    <a:pt x="291" y="1021"/>
                  </a:lnTo>
                  <a:lnTo>
                    <a:pt x="265" y="1001"/>
                  </a:lnTo>
                  <a:lnTo>
                    <a:pt x="238" y="980"/>
                  </a:lnTo>
                  <a:lnTo>
                    <a:pt x="214" y="956"/>
                  </a:lnTo>
                  <a:lnTo>
                    <a:pt x="192" y="930"/>
                  </a:lnTo>
                  <a:lnTo>
                    <a:pt x="171" y="902"/>
                  </a:lnTo>
                  <a:lnTo>
                    <a:pt x="153" y="872"/>
                  </a:lnTo>
                  <a:lnTo>
                    <a:pt x="138" y="840"/>
                  </a:lnTo>
                  <a:lnTo>
                    <a:pt x="123" y="807"/>
                  </a:lnTo>
                  <a:lnTo>
                    <a:pt x="123" y="807"/>
                  </a:lnTo>
                  <a:lnTo>
                    <a:pt x="112" y="780"/>
                  </a:lnTo>
                  <a:lnTo>
                    <a:pt x="104" y="751"/>
                  </a:lnTo>
                  <a:lnTo>
                    <a:pt x="97" y="723"/>
                  </a:lnTo>
                  <a:lnTo>
                    <a:pt x="91" y="695"/>
                  </a:lnTo>
                  <a:lnTo>
                    <a:pt x="87" y="665"/>
                  </a:lnTo>
                  <a:lnTo>
                    <a:pt x="84" y="635"/>
                  </a:lnTo>
                  <a:lnTo>
                    <a:pt x="84" y="605"/>
                  </a:lnTo>
                  <a:lnTo>
                    <a:pt x="84" y="575"/>
                  </a:lnTo>
                  <a:lnTo>
                    <a:pt x="85" y="547"/>
                  </a:lnTo>
                  <a:lnTo>
                    <a:pt x="89" y="517"/>
                  </a:lnTo>
                  <a:lnTo>
                    <a:pt x="95" y="487"/>
                  </a:lnTo>
                  <a:lnTo>
                    <a:pt x="100" y="459"/>
                  </a:lnTo>
                  <a:lnTo>
                    <a:pt x="108" y="430"/>
                  </a:lnTo>
                  <a:lnTo>
                    <a:pt x="117" y="402"/>
                  </a:lnTo>
                  <a:lnTo>
                    <a:pt x="128" y="375"/>
                  </a:lnTo>
                  <a:lnTo>
                    <a:pt x="141" y="347"/>
                  </a:lnTo>
                  <a:lnTo>
                    <a:pt x="141" y="347"/>
                  </a:lnTo>
                  <a:lnTo>
                    <a:pt x="153" y="325"/>
                  </a:lnTo>
                  <a:lnTo>
                    <a:pt x="164" y="305"/>
                  </a:lnTo>
                  <a:lnTo>
                    <a:pt x="179" y="284"/>
                  </a:lnTo>
                  <a:lnTo>
                    <a:pt x="192" y="263"/>
                  </a:lnTo>
                  <a:lnTo>
                    <a:pt x="207" y="245"/>
                  </a:lnTo>
                  <a:lnTo>
                    <a:pt x="224" y="228"/>
                  </a:lnTo>
                  <a:lnTo>
                    <a:pt x="240" y="211"/>
                  </a:lnTo>
                  <a:lnTo>
                    <a:pt x="257" y="194"/>
                  </a:lnTo>
                  <a:lnTo>
                    <a:pt x="276" y="179"/>
                  </a:lnTo>
                  <a:lnTo>
                    <a:pt x="294" y="166"/>
                  </a:lnTo>
                  <a:lnTo>
                    <a:pt x="313" y="153"/>
                  </a:lnTo>
                  <a:lnTo>
                    <a:pt x="334" y="142"/>
                  </a:lnTo>
                  <a:lnTo>
                    <a:pt x="354" y="131"/>
                  </a:lnTo>
                  <a:lnTo>
                    <a:pt x="377" y="122"/>
                  </a:lnTo>
                  <a:lnTo>
                    <a:pt x="397" y="112"/>
                  </a:lnTo>
                  <a:lnTo>
                    <a:pt x="419" y="105"/>
                  </a:lnTo>
                  <a:lnTo>
                    <a:pt x="419" y="105"/>
                  </a:lnTo>
                  <a:lnTo>
                    <a:pt x="455" y="97"/>
                  </a:lnTo>
                  <a:lnTo>
                    <a:pt x="492" y="90"/>
                  </a:lnTo>
                  <a:lnTo>
                    <a:pt x="530" y="86"/>
                  </a:lnTo>
                  <a:lnTo>
                    <a:pt x="567" y="84"/>
                  </a:lnTo>
                  <a:lnTo>
                    <a:pt x="567" y="84"/>
                  </a:lnTo>
                  <a:lnTo>
                    <a:pt x="612" y="86"/>
                  </a:lnTo>
                  <a:lnTo>
                    <a:pt x="655" y="92"/>
                  </a:lnTo>
                  <a:lnTo>
                    <a:pt x="696" y="99"/>
                  </a:lnTo>
                  <a:lnTo>
                    <a:pt x="737" y="110"/>
                  </a:lnTo>
                  <a:lnTo>
                    <a:pt x="776" y="123"/>
                  </a:lnTo>
                  <a:lnTo>
                    <a:pt x="813" y="140"/>
                  </a:lnTo>
                  <a:lnTo>
                    <a:pt x="851" y="159"/>
                  </a:lnTo>
                  <a:lnTo>
                    <a:pt x="886" y="179"/>
                  </a:lnTo>
                  <a:lnTo>
                    <a:pt x="920" y="204"/>
                  </a:lnTo>
                  <a:lnTo>
                    <a:pt x="951" y="230"/>
                  </a:lnTo>
                  <a:lnTo>
                    <a:pt x="979" y="258"/>
                  </a:lnTo>
                  <a:lnTo>
                    <a:pt x="1007" y="290"/>
                  </a:lnTo>
                  <a:lnTo>
                    <a:pt x="1031" y="321"/>
                  </a:lnTo>
                  <a:lnTo>
                    <a:pt x="1054" y="357"/>
                  </a:lnTo>
                  <a:lnTo>
                    <a:pt x="1074" y="394"/>
                  </a:lnTo>
                  <a:lnTo>
                    <a:pt x="1091" y="433"/>
                  </a:lnTo>
                  <a:lnTo>
                    <a:pt x="1091" y="433"/>
                  </a:lnTo>
                  <a:lnTo>
                    <a:pt x="1108" y="480"/>
                  </a:lnTo>
                  <a:lnTo>
                    <a:pt x="1114" y="504"/>
                  </a:lnTo>
                  <a:lnTo>
                    <a:pt x="1119" y="527"/>
                  </a:lnTo>
                  <a:lnTo>
                    <a:pt x="1123" y="551"/>
                  </a:lnTo>
                  <a:lnTo>
                    <a:pt x="1127" y="573"/>
                  </a:lnTo>
                  <a:lnTo>
                    <a:pt x="1127" y="597"/>
                  </a:lnTo>
                  <a:lnTo>
                    <a:pt x="1129" y="620"/>
                  </a:lnTo>
                  <a:lnTo>
                    <a:pt x="1127" y="642"/>
                  </a:lnTo>
                  <a:lnTo>
                    <a:pt x="1125" y="665"/>
                  </a:lnTo>
                  <a:lnTo>
                    <a:pt x="1123" y="687"/>
                  </a:lnTo>
                  <a:lnTo>
                    <a:pt x="1117" y="709"/>
                  </a:lnTo>
                  <a:lnTo>
                    <a:pt x="1112" y="732"/>
                  </a:lnTo>
                  <a:lnTo>
                    <a:pt x="1106" y="752"/>
                  </a:lnTo>
                  <a:lnTo>
                    <a:pt x="1099" y="773"/>
                  </a:lnTo>
                  <a:lnTo>
                    <a:pt x="1089" y="795"/>
                  </a:lnTo>
                  <a:lnTo>
                    <a:pt x="1089" y="795"/>
                  </a:lnTo>
                  <a:lnTo>
                    <a:pt x="1078" y="818"/>
                  </a:lnTo>
                  <a:lnTo>
                    <a:pt x="1065" y="838"/>
                  </a:lnTo>
                  <a:lnTo>
                    <a:pt x="1052" y="859"/>
                  </a:lnTo>
                  <a:lnTo>
                    <a:pt x="1037" y="879"/>
                  </a:lnTo>
                  <a:lnTo>
                    <a:pt x="1020" y="900"/>
                  </a:lnTo>
                  <a:lnTo>
                    <a:pt x="1004" y="918"/>
                  </a:lnTo>
                  <a:lnTo>
                    <a:pt x="985" y="937"/>
                  </a:lnTo>
                  <a:lnTo>
                    <a:pt x="966" y="954"/>
                  </a:lnTo>
                  <a:lnTo>
                    <a:pt x="946" y="971"/>
                  </a:lnTo>
                  <a:lnTo>
                    <a:pt x="923" y="986"/>
                  </a:lnTo>
                  <a:lnTo>
                    <a:pt x="901" y="1001"/>
                  </a:lnTo>
                  <a:lnTo>
                    <a:pt x="878" y="1014"/>
                  </a:lnTo>
                  <a:lnTo>
                    <a:pt x="854" y="1027"/>
                  </a:lnTo>
                  <a:lnTo>
                    <a:pt x="830" y="1040"/>
                  </a:lnTo>
                  <a:lnTo>
                    <a:pt x="804" y="1049"/>
                  </a:lnTo>
                  <a:lnTo>
                    <a:pt x="778" y="1058"/>
                  </a:lnTo>
                  <a:lnTo>
                    <a:pt x="774" y="1060"/>
                  </a:lnTo>
                  <a:lnTo>
                    <a:pt x="774" y="1060"/>
                  </a:lnTo>
                  <a:lnTo>
                    <a:pt x="765" y="1064"/>
                  </a:lnTo>
                  <a:lnTo>
                    <a:pt x="757" y="1072"/>
                  </a:lnTo>
                  <a:lnTo>
                    <a:pt x="750" y="1079"/>
                  </a:lnTo>
                  <a:lnTo>
                    <a:pt x="746" y="1088"/>
                  </a:lnTo>
                  <a:lnTo>
                    <a:pt x="746" y="1088"/>
                  </a:lnTo>
                  <a:lnTo>
                    <a:pt x="740" y="1129"/>
                  </a:lnTo>
                  <a:lnTo>
                    <a:pt x="737" y="1161"/>
                  </a:lnTo>
                  <a:lnTo>
                    <a:pt x="737" y="1172"/>
                  </a:lnTo>
                  <a:lnTo>
                    <a:pt x="739" y="1180"/>
                  </a:lnTo>
                  <a:lnTo>
                    <a:pt x="739" y="1180"/>
                  </a:lnTo>
                  <a:lnTo>
                    <a:pt x="752" y="1202"/>
                  </a:lnTo>
                  <a:lnTo>
                    <a:pt x="767" y="1230"/>
                  </a:lnTo>
                  <a:lnTo>
                    <a:pt x="778" y="1264"/>
                  </a:lnTo>
                  <a:lnTo>
                    <a:pt x="791" y="1299"/>
                  </a:lnTo>
                  <a:lnTo>
                    <a:pt x="800" y="1338"/>
                  </a:lnTo>
                  <a:lnTo>
                    <a:pt x="811" y="1379"/>
                  </a:lnTo>
                  <a:lnTo>
                    <a:pt x="830" y="1469"/>
                  </a:lnTo>
                  <a:lnTo>
                    <a:pt x="845" y="1562"/>
                  </a:lnTo>
                  <a:lnTo>
                    <a:pt x="856" y="1656"/>
                  </a:lnTo>
                  <a:lnTo>
                    <a:pt x="865" y="1745"/>
                  </a:lnTo>
                  <a:lnTo>
                    <a:pt x="873" y="1825"/>
                  </a:lnTo>
                  <a:lnTo>
                    <a:pt x="873" y="1825"/>
                  </a:lnTo>
                  <a:lnTo>
                    <a:pt x="845" y="1818"/>
                  </a:lnTo>
                  <a:lnTo>
                    <a:pt x="817" y="1814"/>
                  </a:lnTo>
                  <a:lnTo>
                    <a:pt x="789" y="1814"/>
                  </a:lnTo>
                  <a:lnTo>
                    <a:pt x="761" y="1816"/>
                  </a:lnTo>
                  <a:lnTo>
                    <a:pt x="761" y="1816"/>
                  </a:lnTo>
                  <a:lnTo>
                    <a:pt x="735" y="1786"/>
                  </a:lnTo>
                  <a:lnTo>
                    <a:pt x="716" y="1762"/>
                  </a:lnTo>
                  <a:lnTo>
                    <a:pt x="703" y="1743"/>
                  </a:lnTo>
                  <a:lnTo>
                    <a:pt x="697" y="1728"/>
                  </a:lnTo>
                  <a:lnTo>
                    <a:pt x="697" y="1728"/>
                  </a:lnTo>
                  <a:lnTo>
                    <a:pt x="690" y="1708"/>
                  </a:lnTo>
                  <a:lnTo>
                    <a:pt x="684" y="1687"/>
                  </a:lnTo>
                  <a:lnTo>
                    <a:pt x="683" y="1667"/>
                  </a:lnTo>
                  <a:lnTo>
                    <a:pt x="681" y="1644"/>
                  </a:lnTo>
                  <a:lnTo>
                    <a:pt x="679" y="1622"/>
                  </a:lnTo>
                  <a:lnTo>
                    <a:pt x="681" y="1598"/>
                  </a:lnTo>
                  <a:lnTo>
                    <a:pt x="684" y="1551"/>
                  </a:lnTo>
                  <a:lnTo>
                    <a:pt x="694" y="1503"/>
                  </a:lnTo>
                  <a:lnTo>
                    <a:pt x="707" y="1454"/>
                  </a:lnTo>
                  <a:lnTo>
                    <a:pt x="720" y="1406"/>
                  </a:lnTo>
                  <a:lnTo>
                    <a:pt x="737" y="1357"/>
                  </a:lnTo>
                  <a:lnTo>
                    <a:pt x="737" y="1357"/>
                  </a:lnTo>
                  <a:lnTo>
                    <a:pt x="739" y="1350"/>
                  </a:lnTo>
                  <a:lnTo>
                    <a:pt x="739" y="1340"/>
                  </a:lnTo>
                  <a:lnTo>
                    <a:pt x="737" y="1333"/>
                  </a:lnTo>
                  <a:lnTo>
                    <a:pt x="735" y="1325"/>
                  </a:lnTo>
                  <a:lnTo>
                    <a:pt x="729" y="1318"/>
                  </a:lnTo>
                  <a:lnTo>
                    <a:pt x="725" y="1312"/>
                  </a:lnTo>
                  <a:lnTo>
                    <a:pt x="718" y="1309"/>
                  </a:lnTo>
                  <a:lnTo>
                    <a:pt x="711" y="1305"/>
                  </a:lnTo>
                  <a:lnTo>
                    <a:pt x="711" y="1305"/>
                  </a:lnTo>
                  <a:lnTo>
                    <a:pt x="701" y="1303"/>
                  </a:lnTo>
                  <a:lnTo>
                    <a:pt x="694" y="1303"/>
                  </a:lnTo>
                  <a:lnTo>
                    <a:pt x="686" y="1303"/>
                  </a:lnTo>
                  <a:lnTo>
                    <a:pt x="679" y="1307"/>
                  </a:lnTo>
                  <a:lnTo>
                    <a:pt x="671" y="1310"/>
                  </a:lnTo>
                  <a:lnTo>
                    <a:pt x="666" y="1316"/>
                  </a:lnTo>
                  <a:lnTo>
                    <a:pt x="660" y="1323"/>
                  </a:lnTo>
                  <a:lnTo>
                    <a:pt x="656" y="1331"/>
                  </a:lnTo>
                  <a:lnTo>
                    <a:pt x="656" y="1331"/>
                  </a:lnTo>
                  <a:lnTo>
                    <a:pt x="640" y="1383"/>
                  </a:lnTo>
                  <a:lnTo>
                    <a:pt x="623" y="1437"/>
                  </a:lnTo>
                  <a:lnTo>
                    <a:pt x="610" y="1493"/>
                  </a:lnTo>
                  <a:lnTo>
                    <a:pt x="600" y="1547"/>
                  </a:lnTo>
                  <a:lnTo>
                    <a:pt x="599" y="1575"/>
                  </a:lnTo>
                  <a:lnTo>
                    <a:pt x="597" y="1603"/>
                  </a:lnTo>
                  <a:lnTo>
                    <a:pt x="595" y="1629"/>
                  </a:lnTo>
                  <a:lnTo>
                    <a:pt x="597" y="1657"/>
                  </a:lnTo>
                  <a:lnTo>
                    <a:pt x="599" y="1684"/>
                  </a:lnTo>
                  <a:lnTo>
                    <a:pt x="604" y="1710"/>
                  </a:lnTo>
                  <a:lnTo>
                    <a:pt x="610" y="1734"/>
                  </a:lnTo>
                  <a:lnTo>
                    <a:pt x="619" y="1760"/>
                  </a:lnTo>
                  <a:lnTo>
                    <a:pt x="619" y="1760"/>
                  </a:lnTo>
                  <a:lnTo>
                    <a:pt x="625" y="1773"/>
                  </a:lnTo>
                  <a:lnTo>
                    <a:pt x="632" y="1788"/>
                  </a:lnTo>
                  <a:lnTo>
                    <a:pt x="655" y="1820"/>
                  </a:lnTo>
                  <a:lnTo>
                    <a:pt x="683" y="1855"/>
                  </a:lnTo>
                  <a:lnTo>
                    <a:pt x="716" y="1893"/>
                  </a:lnTo>
                  <a:lnTo>
                    <a:pt x="716" y="1893"/>
                  </a:lnTo>
                  <a:lnTo>
                    <a:pt x="725" y="1898"/>
                  </a:lnTo>
                  <a:lnTo>
                    <a:pt x="737" y="1904"/>
                  </a:lnTo>
                  <a:lnTo>
                    <a:pt x="746" y="1906"/>
                  </a:lnTo>
                  <a:lnTo>
                    <a:pt x="757" y="1904"/>
                  </a:lnTo>
                  <a:lnTo>
                    <a:pt x="757" y="1904"/>
                  </a:lnTo>
                  <a:lnTo>
                    <a:pt x="772" y="1900"/>
                  </a:lnTo>
                  <a:lnTo>
                    <a:pt x="787" y="1898"/>
                  </a:lnTo>
                  <a:lnTo>
                    <a:pt x="802" y="1898"/>
                  </a:lnTo>
                  <a:lnTo>
                    <a:pt x="817" y="1898"/>
                  </a:lnTo>
                  <a:lnTo>
                    <a:pt x="832" y="1902"/>
                  </a:lnTo>
                  <a:lnTo>
                    <a:pt x="845" y="1906"/>
                  </a:lnTo>
                  <a:lnTo>
                    <a:pt x="860" y="1911"/>
                  </a:lnTo>
                  <a:lnTo>
                    <a:pt x="873" y="1917"/>
                  </a:lnTo>
                  <a:lnTo>
                    <a:pt x="873" y="1917"/>
                  </a:lnTo>
                  <a:lnTo>
                    <a:pt x="886" y="1926"/>
                  </a:lnTo>
                  <a:lnTo>
                    <a:pt x="897" y="1936"/>
                  </a:lnTo>
                  <a:lnTo>
                    <a:pt x="908" y="1945"/>
                  </a:lnTo>
                  <a:lnTo>
                    <a:pt x="918" y="1956"/>
                  </a:lnTo>
                  <a:lnTo>
                    <a:pt x="925" y="1967"/>
                  </a:lnTo>
                  <a:lnTo>
                    <a:pt x="933" y="1980"/>
                  </a:lnTo>
                  <a:lnTo>
                    <a:pt x="938" y="1993"/>
                  </a:lnTo>
                  <a:lnTo>
                    <a:pt x="942" y="2008"/>
                  </a:lnTo>
                  <a:lnTo>
                    <a:pt x="942" y="2008"/>
                  </a:lnTo>
                  <a:lnTo>
                    <a:pt x="946" y="2023"/>
                  </a:lnTo>
                  <a:lnTo>
                    <a:pt x="948" y="2038"/>
                  </a:lnTo>
                  <a:lnTo>
                    <a:pt x="948" y="2053"/>
                  </a:lnTo>
                  <a:lnTo>
                    <a:pt x="948" y="2066"/>
                  </a:lnTo>
                  <a:lnTo>
                    <a:pt x="944" y="2081"/>
                  </a:lnTo>
                  <a:lnTo>
                    <a:pt x="940" y="2096"/>
                  </a:lnTo>
                  <a:lnTo>
                    <a:pt x="934" y="2109"/>
                  </a:lnTo>
                  <a:lnTo>
                    <a:pt x="929" y="2122"/>
                  </a:lnTo>
                  <a:lnTo>
                    <a:pt x="929" y="2122"/>
                  </a:lnTo>
                  <a:lnTo>
                    <a:pt x="920" y="2135"/>
                  </a:lnTo>
                  <a:lnTo>
                    <a:pt x="910" y="2146"/>
                  </a:lnTo>
                  <a:lnTo>
                    <a:pt x="901" y="2158"/>
                  </a:lnTo>
                  <a:lnTo>
                    <a:pt x="890" y="2167"/>
                  </a:lnTo>
                  <a:lnTo>
                    <a:pt x="878" y="2174"/>
                  </a:lnTo>
                  <a:lnTo>
                    <a:pt x="865" y="2182"/>
                  </a:lnTo>
                  <a:lnTo>
                    <a:pt x="851" y="2187"/>
                  </a:lnTo>
                  <a:lnTo>
                    <a:pt x="837" y="2193"/>
                  </a:lnTo>
                  <a:lnTo>
                    <a:pt x="837" y="2193"/>
                  </a:lnTo>
                  <a:lnTo>
                    <a:pt x="823" y="2195"/>
                  </a:lnTo>
                  <a:lnTo>
                    <a:pt x="808" y="2197"/>
                  </a:lnTo>
                  <a:lnTo>
                    <a:pt x="793" y="2197"/>
                  </a:lnTo>
                  <a:lnTo>
                    <a:pt x="780" y="2197"/>
                  </a:lnTo>
                  <a:lnTo>
                    <a:pt x="765" y="2193"/>
                  </a:lnTo>
                  <a:lnTo>
                    <a:pt x="750" y="2189"/>
                  </a:lnTo>
                  <a:lnTo>
                    <a:pt x="737" y="2184"/>
                  </a:lnTo>
                  <a:lnTo>
                    <a:pt x="724" y="2178"/>
                  </a:lnTo>
                  <a:lnTo>
                    <a:pt x="724" y="2178"/>
                  </a:lnTo>
                  <a:lnTo>
                    <a:pt x="705" y="2165"/>
                  </a:lnTo>
                  <a:lnTo>
                    <a:pt x="688" y="2150"/>
                  </a:lnTo>
                  <a:lnTo>
                    <a:pt x="675" y="2133"/>
                  </a:lnTo>
                  <a:lnTo>
                    <a:pt x="664" y="2115"/>
                  </a:lnTo>
                  <a:lnTo>
                    <a:pt x="656" y="2094"/>
                  </a:lnTo>
                  <a:lnTo>
                    <a:pt x="651" y="2074"/>
                  </a:lnTo>
                  <a:lnTo>
                    <a:pt x="649" y="2051"/>
                  </a:lnTo>
                  <a:lnTo>
                    <a:pt x="649" y="2031"/>
                  </a:lnTo>
                  <a:lnTo>
                    <a:pt x="649" y="2031"/>
                  </a:lnTo>
                  <a:lnTo>
                    <a:pt x="649" y="2021"/>
                  </a:lnTo>
                  <a:lnTo>
                    <a:pt x="647" y="2012"/>
                  </a:lnTo>
                  <a:lnTo>
                    <a:pt x="645" y="2005"/>
                  </a:lnTo>
                  <a:lnTo>
                    <a:pt x="640" y="1997"/>
                  </a:lnTo>
                  <a:lnTo>
                    <a:pt x="640" y="1997"/>
                  </a:lnTo>
                  <a:lnTo>
                    <a:pt x="608" y="1956"/>
                  </a:lnTo>
                  <a:lnTo>
                    <a:pt x="578" y="1913"/>
                  </a:lnTo>
                  <a:lnTo>
                    <a:pt x="556" y="1876"/>
                  </a:lnTo>
                  <a:lnTo>
                    <a:pt x="541" y="1846"/>
                  </a:lnTo>
                  <a:lnTo>
                    <a:pt x="541" y="1846"/>
                  </a:lnTo>
                  <a:lnTo>
                    <a:pt x="524" y="1805"/>
                  </a:lnTo>
                  <a:lnTo>
                    <a:pt x="509" y="1764"/>
                  </a:lnTo>
                  <a:lnTo>
                    <a:pt x="498" y="1723"/>
                  </a:lnTo>
                  <a:lnTo>
                    <a:pt x="492" y="1682"/>
                  </a:lnTo>
                  <a:lnTo>
                    <a:pt x="487" y="1643"/>
                  </a:lnTo>
                  <a:lnTo>
                    <a:pt x="487" y="1603"/>
                  </a:lnTo>
                  <a:lnTo>
                    <a:pt x="490" y="1566"/>
                  </a:lnTo>
                  <a:lnTo>
                    <a:pt x="498" y="1531"/>
                  </a:lnTo>
                  <a:lnTo>
                    <a:pt x="498" y="1531"/>
                  </a:lnTo>
                  <a:close/>
                  <a:moveTo>
                    <a:pt x="621" y="2966"/>
                  </a:moveTo>
                  <a:lnTo>
                    <a:pt x="621" y="2966"/>
                  </a:lnTo>
                  <a:lnTo>
                    <a:pt x="610" y="2938"/>
                  </a:lnTo>
                  <a:lnTo>
                    <a:pt x="602" y="2912"/>
                  </a:lnTo>
                  <a:lnTo>
                    <a:pt x="600" y="2885"/>
                  </a:lnTo>
                  <a:lnTo>
                    <a:pt x="602" y="2859"/>
                  </a:lnTo>
                  <a:lnTo>
                    <a:pt x="606" y="2837"/>
                  </a:lnTo>
                  <a:lnTo>
                    <a:pt x="612" y="2813"/>
                  </a:lnTo>
                  <a:lnTo>
                    <a:pt x="627" y="2768"/>
                  </a:lnTo>
                  <a:lnTo>
                    <a:pt x="628" y="2762"/>
                  </a:lnTo>
                  <a:lnTo>
                    <a:pt x="628" y="2762"/>
                  </a:lnTo>
                  <a:lnTo>
                    <a:pt x="634" y="2747"/>
                  </a:lnTo>
                  <a:lnTo>
                    <a:pt x="638" y="2725"/>
                  </a:lnTo>
                  <a:lnTo>
                    <a:pt x="643" y="2671"/>
                  </a:lnTo>
                  <a:lnTo>
                    <a:pt x="649" y="2602"/>
                  </a:lnTo>
                  <a:lnTo>
                    <a:pt x="651" y="2525"/>
                  </a:lnTo>
                  <a:lnTo>
                    <a:pt x="653" y="2443"/>
                  </a:lnTo>
                  <a:lnTo>
                    <a:pt x="651" y="2363"/>
                  </a:lnTo>
                  <a:lnTo>
                    <a:pt x="649" y="2288"/>
                  </a:lnTo>
                  <a:lnTo>
                    <a:pt x="643" y="2223"/>
                  </a:lnTo>
                  <a:lnTo>
                    <a:pt x="643" y="2223"/>
                  </a:lnTo>
                  <a:lnTo>
                    <a:pt x="662" y="2238"/>
                  </a:lnTo>
                  <a:lnTo>
                    <a:pt x="683" y="2251"/>
                  </a:lnTo>
                  <a:lnTo>
                    <a:pt x="683" y="2251"/>
                  </a:lnTo>
                  <a:lnTo>
                    <a:pt x="709" y="2264"/>
                  </a:lnTo>
                  <a:lnTo>
                    <a:pt x="739" y="2273"/>
                  </a:lnTo>
                  <a:lnTo>
                    <a:pt x="768" y="2279"/>
                  </a:lnTo>
                  <a:lnTo>
                    <a:pt x="798" y="2281"/>
                  </a:lnTo>
                  <a:lnTo>
                    <a:pt x="798" y="2281"/>
                  </a:lnTo>
                  <a:lnTo>
                    <a:pt x="828" y="2279"/>
                  </a:lnTo>
                  <a:lnTo>
                    <a:pt x="860" y="2273"/>
                  </a:lnTo>
                  <a:lnTo>
                    <a:pt x="860" y="2273"/>
                  </a:lnTo>
                  <a:lnTo>
                    <a:pt x="875" y="2268"/>
                  </a:lnTo>
                  <a:lnTo>
                    <a:pt x="890" y="2262"/>
                  </a:lnTo>
                  <a:lnTo>
                    <a:pt x="890" y="2262"/>
                  </a:lnTo>
                  <a:lnTo>
                    <a:pt x="884" y="2333"/>
                  </a:lnTo>
                  <a:lnTo>
                    <a:pt x="880" y="2374"/>
                  </a:lnTo>
                  <a:lnTo>
                    <a:pt x="880" y="2374"/>
                  </a:lnTo>
                  <a:lnTo>
                    <a:pt x="877" y="2428"/>
                  </a:lnTo>
                  <a:lnTo>
                    <a:pt x="871" y="2477"/>
                  </a:lnTo>
                  <a:lnTo>
                    <a:pt x="864" y="2523"/>
                  </a:lnTo>
                  <a:lnTo>
                    <a:pt x="856" y="2568"/>
                  </a:lnTo>
                  <a:lnTo>
                    <a:pt x="836" y="2658"/>
                  </a:lnTo>
                  <a:lnTo>
                    <a:pt x="813" y="2755"/>
                  </a:lnTo>
                  <a:lnTo>
                    <a:pt x="813" y="2755"/>
                  </a:lnTo>
                  <a:lnTo>
                    <a:pt x="811" y="2766"/>
                  </a:lnTo>
                  <a:lnTo>
                    <a:pt x="813" y="2775"/>
                  </a:lnTo>
                  <a:lnTo>
                    <a:pt x="817" y="2785"/>
                  </a:lnTo>
                  <a:lnTo>
                    <a:pt x="823" y="2794"/>
                  </a:lnTo>
                  <a:lnTo>
                    <a:pt x="823" y="2794"/>
                  </a:lnTo>
                  <a:lnTo>
                    <a:pt x="832" y="2800"/>
                  </a:lnTo>
                  <a:lnTo>
                    <a:pt x="839" y="2805"/>
                  </a:lnTo>
                  <a:lnTo>
                    <a:pt x="851" y="2807"/>
                  </a:lnTo>
                  <a:lnTo>
                    <a:pt x="860" y="2807"/>
                  </a:lnTo>
                  <a:lnTo>
                    <a:pt x="860" y="2807"/>
                  </a:lnTo>
                  <a:lnTo>
                    <a:pt x="877" y="2805"/>
                  </a:lnTo>
                  <a:lnTo>
                    <a:pt x="892" y="2803"/>
                  </a:lnTo>
                  <a:lnTo>
                    <a:pt x="906" y="2805"/>
                  </a:lnTo>
                  <a:lnTo>
                    <a:pt x="921" y="2807"/>
                  </a:lnTo>
                  <a:lnTo>
                    <a:pt x="934" y="2809"/>
                  </a:lnTo>
                  <a:lnTo>
                    <a:pt x="948" y="2813"/>
                  </a:lnTo>
                  <a:lnTo>
                    <a:pt x="970" y="2824"/>
                  </a:lnTo>
                  <a:lnTo>
                    <a:pt x="990" y="2839"/>
                  </a:lnTo>
                  <a:lnTo>
                    <a:pt x="1007" y="2854"/>
                  </a:lnTo>
                  <a:lnTo>
                    <a:pt x="1022" y="2872"/>
                  </a:lnTo>
                  <a:lnTo>
                    <a:pt x="1033" y="2891"/>
                  </a:lnTo>
                  <a:lnTo>
                    <a:pt x="1033" y="2891"/>
                  </a:lnTo>
                  <a:lnTo>
                    <a:pt x="1037" y="2902"/>
                  </a:lnTo>
                  <a:lnTo>
                    <a:pt x="1041" y="2913"/>
                  </a:lnTo>
                  <a:lnTo>
                    <a:pt x="1041" y="2925"/>
                  </a:lnTo>
                  <a:lnTo>
                    <a:pt x="1039" y="2934"/>
                  </a:lnTo>
                  <a:lnTo>
                    <a:pt x="1037" y="2943"/>
                  </a:lnTo>
                  <a:lnTo>
                    <a:pt x="1033" y="2953"/>
                  </a:lnTo>
                  <a:lnTo>
                    <a:pt x="1026" y="2968"/>
                  </a:lnTo>
                  <a:lnTo>
                    <a:pt x="1026" y="2968"/>
                  </a:lnTo>
                  <a:lnTo>
                    <a:pt x="1015" y="2981"/>
                  </a:lnTo>
                  <a:lnTo>
                    <a:pt x="1002" y="2994"/>
                  </a:lnTo>
                  <a:lnTo>
                    <a:pt x="989" y="3003"/>
                  </a:lnTo>
                  <a:lnTo>
                    <a:pt x="972" y="3012"/>
                  </a:lnTo>
                  <a:lnTo>
                    <a:pt x="955" y="3018"/>
                  </a:lnTo>
                  <a:lnTo>
                    <a:pt x="938" y="3024"/>
                  </a:lnTo>
                  <a:lnTo>
                    <a:pt x="920" y="3025"/>
                  </a:lnTo>
                  <a:lnTo>
                    <a:pt x="903" y="3025"/>
                  </a:lnTo>
                  <a:lnTo>
                    <a:pt x="903" y="3025"/>
                  </a:lnTo>
                  <a:lnTo>
                    <a:pt x="862" y="3024"/>
                  </a:lnTo>
                  <a:lnTo>
                    <a:pt x="817" y="3024"/>
                  </a:lnTo>
                  <a:lnTo>
                    <a:pt x="817" y="3024"/>
                  </a:lnTo>
                  <a:lnTo>
                    <a:pt x="781" y="3024"/>
                  </a:lnTo>
                  <a:lnTo>
                    <a:pt x="748" y="3024"/>
                  </a:lnTo>
                  <a:lnTo>
                    <a:pt x="718" y="3022"/>
                  </a:lnTo>
                  <a:lnTo>
                    <a:pt x="692" y="3018"/>
                  </a:lnTo>
                  <a:lnTo>
                    <a:pt x="670" y="3010"/>
                  </a:lnTo>
                  <a:lnTo>
                    <a:pt x="658" y="3005"/>
                  </a:lnTo>
                  <a:lnTo>
                    <a:pt x="649" y="2999"/>
                  </a:lnTo>
                  <a:lnTo>
                    <a:pt x="642" y="2994"/>
                  </a:lnTo>
                  <a:lnTo>
                    <a:pt x="634" y="2984"/>
                  </a:lnTo>
                  <a:lnTo>
                    <a:pt x="627" y="2977"/>
                  </a:lnTo>
                  <a:lnTo>
                    <a:pt x="621" y="2966"/>
                  </a:lnTo>
                  <a:lnTo>
                    <a:pt x="621" y="29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8" name="Line 327"/>
            <p:cNvSpPr>
              <a:spLocks noChangeShapeType="1"/>
            </p:cNvSpPr>
            <p:nvPr/>
          </p:nvSpPr>
          <p:spPr bwMode="auto">
            <a:xfrm>
              <a:off x="3475038" y="26797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9" name="Line 328"/>
            <p:cNvSpPr>
              <a:spLocks noChangeShapeType="1"/>
            </p:cNvSpPr>
            <p:nvPr/>
          </p:nvSpPr>
          <p:spPr bwMode="auto">
            <a:xfrm>
              <a:off x="3475038" y="26797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50" name="직사각형 192"/>
          <p:cNvSpPr/>
          <p:nvPr/>
        </p:nvSpPr>
        <p:spPr>
          <a:xfrm rot="19800000">
            <a:off x="6467177" y="4997079"/>
            <a:ext cx="203181" cy="280636"/>
          </a:xfrm>
          <a:custGeom>
            <a:avLst/>
            <a:gdLst/>
            <a:ahLst/>
            <a:cxnLst/>
            <a:rect l="l" t="t" r="r" b="b"/>
            <a:pathLst>
              <a:path w="289890" h="400400">
                <a:moveTo>
                  <a:pt x="144945" y="0"/>
                </a:moveTo>
                <a:lnTo>
                  <a:pt x="289890" y="298944"/>
                </a:lnTo>
                <a:lnTo>
                  <a:pt x="186474" y="283187"/>
                </a:lnTo>
                <a:lnTo>
                  <a:pt x="186474" y="400400"/>
                </a:lnTo>
                <a:lnTo>
                  <a:pt x="103417" y="400400"/>
                </a:lnTo>
                <a:lnTo>
                  <a:pt x="103417" y="282116"/>
                </a:lnTo>
                <a:lnTo>
                  <a:pt x="0" y="298944"/>
                </a:lnTo>
                <a:close/>
              </a:path>
            </a:pathLst>
          </a:custGeom>
          <a:solidFill>
            <a:schemeClr val="bg1"/>
          </a:solidFill>
          <a:ln w="38100">
            <a:solidFill>
              <a:schemeClr val="tx1"/>
            </a:solidFill>
            <a:round/>
          </a:ln>
        </p:spPr>
        <p:txBody>
          <a:bodyPr vert="horz" wrap="square" lIns="91440" tIns="45720" rIns="91440" bIns="45720" numCol="1" anchor="t" anchorCtr="0" compatLnSpc="1"/>
          <a:lstStyle/>
          <a:p>
            <a:r>
              <a:rPr lang="en-US" altLang="ko-KR" dirty="0">
                <a:solidFill>
                  <a:schemeClr val="tx1"/>
                </a:solidFill>
                <a:latin typeface="Calibri" panose="020F0502020204030204" pitchFamily="34" charset="0"/>
              </a:rPr>
              <a:t> </a:t>
            </a:r>
            <a:endParaRPr lang="ko-KR" altLang="en-US" dirty="0">
              <a:solidFill>
                <a:schemeClr val="tx1"/>
              </a:solidFill>
              <a:latin typeface="Calibri" panose="020F0502020204030204" pitchFamily="34" charset="0"/>
            </a:endParaRPr>
          </a:p>
        </p:txBody>
      </p:sp>
      <p:grpSp>
        <p:nvGrpSpPr>
          <p:cNvPr id="151" name="그룹 150"/>
          <p:cNvGrpSpPr/>
          <p:nvPr/>
        </p:nvGrpSpPr>
        <p:grpSpPr>
          <a:xfrm>
            <a:off x="549459" y="5221116"/>
            <a:ext cx="710082" cy="1008576"/>
            <a:chOff x="10865288" y="1916136"/>
            <a:chExt cx="999167" cy="1419182"/>
          </a:xfrm>
        </p:grpSpPr>
        <p:sp>
          <p:nvSpPr>
            <p:cNvPr id="152" name="Freeform 37"/>
            <p:cNvSpPr/>
            <p:nvPr/>
          </p:nvSpPr>
          <p:spPr bwMode="auto">
            <a:xfrm>
              <a:off x="10884855" y="1935702"/>
              <a:ext cx="960035" cy="1380050"/>
            </a:xfrm>
            <a:custGeom>
              <a:avLst/>
              <a:gdLst>
                <a:gd name="T0" fmla="*/ 706 w 736"/>
                <a:gd name="T1" fmla="*/ 758 h 1058"/>
                <a:gd name="T2" fmla="*/ 644 w 736"/>
                <a:gd name="T3" fmla="*/ 740 h 1058"/>
                <a:gd name="T4" fmla="*/ 592 w 736"/>
                <a:gd name="T5" fmla="*/ 749 h 1058"/>
                <a:gd name="T6" fmla="*/ 552 w 736"/>
                <a:gd name="T7" fmla="*/ 662 h 1058"/>
                <a:gd name="T8" fmla="*/ 511 w 736"/>
                <a:gd name="T9" fmla="*/ 590 h 1058"/>
                <a:gd name="T10" fmla="*/ 552 w 736"/>
                <a:gd name="T11" fmla="*/ 622 h 1058"/>
                <a:gd name="T12" fmla="*/ 592 w 736"/>
                <a:gd name="T13" fmla="*/ 622 h 1058"/>
                <a:gd name="T14" fmla="*/ 633 w 736"/>
                <a:gd name="T15" fmla="*/ 588 h 1058"/>
                <a:gd name="T16" fmla="*/ 642 w 736"/>
                <a:gd name="T17" fmla="*/ 555 h 1058"/>
                <a:gd name="T18" fmla="*/ 630 w 736"/>
                <a:gd name="T19" fmla="*/ 515 h 1058"/>
                <a:gd name="T20" fmla="*/ 586 w 736"/>
                <a:gd name="T21" fmla="*/ 485 h 1058"/>
                <a:gd name="T22" fmla="*/ 539 w 736"/>
                <a:gd name="T23" fmla="*/ 492 h 1058"/>
                <a:gd name="T24" fmla="*/ 418 w 736"/>
                <a:gd name="T25" fmla="*/ 414 h 1058"/>
                <a:gd name="T26" fmla="*/ 366 w 736"/>
                <a:gd name="T27" fmla="*/ 330 h 1058"/>
                <a:gd name="T28" fmla="*/ 421 w 736"/>
                <a:gd name="T29" fmla="*/ 226 h 1058"/>
                <a:gd name="T30" fmla="*/ 411 w 736"/>
                <a:gd name="T31" fmla="*/ 127 h 1058"/>
                <a:gd name="T32" fmla="*/ 346 w 736"/>
                <a:gd name="T33" fmla="*/ 37 h 1058"/>
                <a:gd name="T34" fmla="*/ 240 w 736"/>
                <a:gd name="T35" fmla="*/ 0 h 1058"/>
                <a:gd name="T36" fmla="*/ 147 w 736"/>
                <a:gd name="T37" fmla="*/ 24 h 1058"/>
                <a:gd name="T38" fmla="*/ 66 w 736"/>
                <a:gd name="T39" fmla="*/ 102 h 1058"/>
                <a:gd name="T40" fmla="*/ 40 w 736"/>
                <a:gd name="T41" fmla="*/ 194 h 1058"/>
                <a:gd name="T42" fmla="*/ 63 w 736"/>
                <a:gd name="T43" fmla="*/ 290 h 1058"/>
                <a:gd name="T44" fmla="*/ 131 w 736"/>
                <a:gd name="T45" fmla="*/ 354 h 1058"/>
                <a:gd name="T46" fmla="*/ 69 w 736"/>
                <a:gd name="T47" fmla="*/ 643 h 1058"/>
                <a:gd name="T48" fmla="*/ 12 w 736"/>
                <a:gd name="T49" fmla="*/ 682 h 1058"/>
                <a:gd name="T50" fmla="*/ 0 w 736"/>
                <a:gd name="T51" fmla="*/ 724 h 1058"/>
                <a:gd name="T52" fmla="*/ 14 w 736"/>
                <a:gd name="T53" fmla="*/ 769 h 1058"/>
                <a:gd name="T54" fmla="*/ 50 w 736"/>
                <a:gd name="T55" fmla="*/ 797 h 1058"/>
                <a:gd name="T56" fmla="*/ 89 w 736"/>
                <a:gd name="T57" fmla="*/ 804 h 1058"/>
                <a:gd name="T58" fmla="*/ 132 w 736"/>
                <a:gd name="T59" fmla="*/ 785 h 1058"/>
                <a:gd name="T60" fmla="*/ 159 w 736"/>
                <a:gd name="T61" fmla="*/ 748 h 1058"/>
                <a:gd name="T62" fmla="*/ 160 w 736"/>
                <a:gd name="T63" fmla="*/ 704 h 1058"/>
                <a:gd name="T64" fmla="*/ 187 w 736"/>
                <a:gd name="T65" fmla="*/ 648 h 1058"/>
                <a:gd name="T66" fmla="*/ 232 w 736"/>
                <a:gd name="T67" fmla="*/ 728 h 1058"/>
                <a:gd name="T68" fmla="*/ 291 w 736"/>
                <a:gd name="T69" fmla="*/ 836 h 1058"/>
                <a:gd name="T70" fmla="*/ 266 w 736"/>
                <a:gd name="T71" fmla="*/ 921 h 1058"/>
                <a:gd name="T72" fmla="*/ 255 w 736"/>
                <a:gd name="T73" fmla="*/ 962 h 1058"/>
                <a:gd name="T74" fmla="*/ 278 w 736"/>
                <a:gd name="T75" fmla="*/ 1007 h 1058"/>
                <a:gd name="T76" fmla="*/ 369 w 736"/>
                <a:gd name="T77" fmla="*/ 1051 h 1058"/>
                <a:gd name="T78" fmla="*/ 430 w 736"/>
                <a:gd name="T79" fmla="*/ 1058 h 1058"/>
                <a:gd name="T80" fmla="*/ 471 w 736"/>
                <a:gd name="T81" fmla="*/ 1036 h 1058"/>
                <a:gd name="T82" fmla="*/ 483 w 736"/>
                <a:gd name="T83" fmla="*/ 999 h 1058"/>
                <a:gd name="T84" fmla="*/ 457 w 736"/>
                <a:gd name="T85" fmla="*/ 950 h 1058"/>
                <a:gd name="T86" fmla="*/ 401 w 736"/>
                <a:gd name="T87" fmla="*/ 909 h 1058"/>
                <a:gd name="T88" fmla="*/ 391 w 736"/>
                <a:gd name="T89" fmla="*/ 864 h 1058"/>
                <a:gd name="T90" fmla="*/ 389 w 736"/>
                <a:gd name="T91" fmla="*/ 765 h 1058"/>
                <a:gd name="T92" fmla="*/ 362 w 736"/>
                <a:gd name="T93" fmla="*/ 678 h 1058"/>
                <a:gd name="T94" fmla="*/ 449 w 736"/>
                <a:gd name="T95" fmla="*/ 714 h 1058"/>
                <a:gd name="T96" fmla="*/ 493 w 736"/>
                <a:gd name="T97" fmla="*/ 772 h 1058"/>
                <a:gd name="T98" fmla="*/ 500 w 736"/>
                <a:gd name="T99" fmla="*/ 840 h 1058"/>
                <a:gd name="T100" fmla="*/ 513 w 736"/>
                <a:gd name="T101" fmla="*/ 875 h 1058"/>
                <a:gd name="T102" fmla="*/ 591 w 736"/>
                <a:gd name="T103" fmla="*/ 896 h 1058"/>
                <a:gd name="T104" fmla="*/ 697 w 736"/>
                <a:gd name="T105" fmla="*/ 864 h 1058"/>
                <a:gd name="T106" fmla="*/ 734 w 736"/>
                <a:gd name="T107" fmla="*/ 81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6" h="1058">
                  <a:moveTo>
                    <a:pt x="732" y="790"/>
                  </a:moveTo>
                  <a:lnTo>
                    <a:pt x="732" y="790"/>
                  </a:lnTo>
                  <a:lnTo>
                    <a:pt x="728" y="780"/>
                  </a:lnTo>
                  <a:lnTo>
                    <a:pt x="721" y="772"/>
                  </a:lnTo>
                  <a:lnTo>
                    <a:pt x="715" y="764"/>
                  </a:lnTo>
                  <a:lnTo>
                    <a:pt x="706" y="758"/>
                  </a:lnTo>
                  <a:lnTo>
                    <a:pt x="697" y="752"/>
                  </a:lnTo>
                  <a:lnTo>
                    <a:pt x="687" y="748"/>
                  </a:lnTo>
                  <a:lnTo>
                    <a:pt x="676" y="745"/>
                  </a:lnTo>
                  <a:lnTo>
                    <a:pt x="666" y="742"/>
                  </a:lnTo>
                  <a:lnTo>
                    <a:pt x="655" y="741"/>
                  </a:lnTo>
                  <a:lnTo>
                    <a:pt x="644" y="740"/>
                  </a:lnTo>
                  <a:lnTo>
                    <a:pt x="634" y="740"/>
                  </a:lnTo>
                  <a:lnTo>
                    <a:pt x="624" y="741"/>
                  </a:lnTo>
                  <a:lnTo>
                    <a:pt x="614" y="742"/>
                  </a:lnTo>
                  <a:lnTo>
                    <a:pt x="607" y="743"/>
                  </a:lnTo>
                  <a:lnTo>
                    <a:pt x="599" y="747"/>
                  </a:lnTo>
                  <a:lnTo>
                    <a:pt x="592" y="749"/>
                  </a:lnTo>
                  <a:lnTo>
                    <a:pt x="592" y="749"/>
                  </a:lnTo>
                  <a:lnTo>
                    <a:pt x="590" y="739"/>
                  </a:lnTo>
                  <a:lnTo>
                    <a:pt x="586" y="726"/>
                  </a:lnTo>
                  <a:lnTo>
                    <a:pt x="579" y="708"/>
                  </a:lnTo>
                  <a:lnTo>
                    <a:pt x="568" y="687"/>
                  </a:lnTo>
                  <a:lnTo>
                    <a:pt x="552" y="662"/>
                  </a:lnTo>
                  <a:lnTo>
                    <a:pt x="544" y="648"/>
                  </a:lnTo>
                  <a:lnTo>
                    <a:pt x="533" y="633"/>
                  </a:lnTo>
                  <a:lnTo>
                    <a:pt x="521" y="618"/>
                  </a:lnTo>
                  <a:lnTo>
                    <a:pt x="506" y="602"/>
                  </a:lnTo>
                  <a:lnTo>
                    <a:pt x="511" y="590"/>
                  </a:lnTo>
                  <a:lnTo>
                    <a:pt x="511" y="590"/>
                  </a:lnTo>
                  <a:lnTo>
                    <a:pt x="516" y="598"/>
                  </a:lnTo>
                  <a:lnTo>
                    <a:pt x="522" y="605"/>
                  </a:lnTo>
                  <a:lnTo>
                    <a:pt x="528" y="610"/>
                  </a:lnTo>
                  <a:lnTo>
                    <a:pt x="536" y="616"/>
                  </a:lnTo>
                  <a:lnTo>
                    <a:pt x="544" y="620"/>
                  </a:lnTo>
                  <a:lnTo>
                    <a:pt x="552" y="622"/>
                  </a:lnTo>
                  <a:lnTo>
                    <a:pt x="562" y="624"/>
                  </a:lnTo>
                  <a:lnTo>
                    <a:pt x="571" y="625"/>
                  </a:lnTo>
                  <a:lnTo>
                    <a:pt x="571" y="625"/>
                  </a:lnTo>
                  <a:lnTo>
                    <a:pt x="579" y="624"/>
                  </a:lnTo>
                  <a:lnTo>
                    <a:pt x="586" y="623"/>
                  </a:lnTo>
                  <a:lnTo>
                    <a:pt x="592" y="622"/>
                  </a:lnTo>
                  <a:lnTo>
                    <a:pt x="599" y="620"/>
                  </a:lnTo>
                  <a:lnTo>
                    <a:pt x="605" y="617"/>
                  </a:lnTo>
                  <a:lnTo>
                    <a:pt x="611" y="613"/>
                  </a:lnTo>
                  <a:lnTo>
                    <a:pt x="621" y="605"/>
                  </a:lnTo>
                  <a:lnTo>
                    <a:pt x="630" y="593"/>
                  </a:lnTo>
                  <a:lnTo>
                    <a:pt x="633" y="588"/>
                  </a:lnTo>
                  <a:lnTo>
                    <a:pt x="636" y="582"/>
                  </a:lnTo>
                  <a:lnTo>
                    <a:pt x="639" y="576"/>
                  </a:lnTo>
                  <a:lnTo>
                    <a:pt x="641" y="569"/>
                  </a:lnTo>
                  <a:lnTo>
                    <a:pt x="642" y="562"/>
                  </a:lnTo>
                  <a:lnTo>
                    <a:pt x="642" y="555"/>
                  </a:lnTo>
                  <a:lnTo>
                    <a:pt x="642" y="555"/>
                  </a:lnTo>
                  <a:lnTo>
                    <a:pt x="642" y="547"/>
                  </a:lnTo>
                  <a:lnTo>
                    <a:pt x="641" y="541"/>
                  </a:lnTo>
                  <a:lnTo>
                    <a:pt x="639" y="534"/>
                  </a:lnTo>
                  <a:lnTo>
                    <a:pt x="636" y="527"/>
                  </a:lnTo>
                  <a:lnTo>
                    <a:pt x="633" y="521"/>
                  </a:lnTo>
                  <a:lnTo>
                    <a:pt x="630" y="515"/>
                  </a:lnTo>
                  <a:lnTo>
                    <a:pt x="621" y="505"/>
                  </a:lnTo>
                  <a:lnTo>
                    <a:pt x="611" y="496"/>
                  </a:lnTo>
                  <a:lnTo>
                    <a:pt x="605" y="493"/>
                  </a:lnTo>
                  <a:lnTo>
                    <a:pt x="599" y="490"/>
                  </a:lnTo>
                  <a:lnTo>
                    <a:pt x="592" y="488"/>
                  </a:lnTo>
                  <a:lnTo>
                    <a:pt x="586" y="485"/>
                  </a:lnTo>
                  <a:lnTo>
                    <a:pt x="579" y="484"/>
                  </a:lnTo>
                  <a:lnTo>
                    <a:pt x="571" y="484"/>
                  </a:lnTo>
                  <a:lnTo>
                    <a:pt x="571" y="484"/>
                  </a:lnTo>
                  <a:lnTo>
                    <a:pt x="560" y="485"/>
                  </a:lnTo>
                  <a:lnTo>
                    <a:pt x="549" y="488"/>
                  </a:lnTo>
                  <a:lnTo>
                    <a:pt x="539" y="492"/>
                  </a:lnTo>
                  <a:lnTo>
                    <a:pt x="530" y="498"/>
                  </a:lnTo>
                  <a:lnTo>
                    <a:pt x="530" y="498"/>
                  </a:lnTo>
                  <a:lnTo>
                    <a:pt x="494" y="472"/>
                  </a:lnTo>
                  <a:lnTo>
                    <a:pt x="470" y="456"/>
                  </a:lnTo>
                  <a:lnTo>
                    <a:pt x="444" y="436"/>
                  </a:lnTo>
                  <a:lnTo>
                    <a:pt x="418" y="414"/>
                  </a:lnTo>
                  <a:lnTo>
                    <a:pt x="393" y="391"/>
                  </a:lnTo>
                  <a:lnTo>
                    <a:pt x="371" y="366"/>
                  </a:lnTo>
                  <a:lnTo>
                    <a:pt x="359" y="353"/>
                  </a:lnTo>
                  <a:lnTo>
                    <a:pt x="351" y="341"/>
                  </a:lnTo>
                  <a:lnTo>
                    <a:pt x="351" y="341"/>
                  </a:lnTo>
                  <a:lnTo>
                    <a:pt x="366" y="330"/>
                  </a:lnTo>
                  <a:lnTo>
                    <a:pt x="379" y="316"/>
                  </a:lnTo>
                  <a:lnTo>
                    <a:pt x="391" y="301"/>
                  </a:lnTo>
                  <a:lnTo>
                    <a:pt x="402" y="285"/>
                  </a:lnTo>
                  <a:lnTo>
                    <a:pt x="410" y="266"/>
                  </a:lnTo>
                  <a:lnTo>
                    <a:pt x="417" y="247"/>
                  </a:lnTo>
                  <a:lnTo>
                    <a:pt x="421" y="226"/>
                  </a:lnTo>
                  <a:lnTo>
                    <a:pt x="423" y="204"/>
                  </a:lnTo>
                  <a:lnTo>
                    <a:pt x="423" y="204"/>
                  </a:lnTo>
                  <a:lnTo>
                    <a:pt x="422" y="185"/>
                  </a:lnTo>
                  <a:lnTo>
                    <a:pt x="420" y="165"/>
                  </a:lnTo>
                  <a:lnTo>
                    <a:pt x="417" y="146"/>
                  </a:lnTo>
                  <a:lnTo>
                    <a:pt x="411" y="127"/>
                  </a:lnTo>
                  <a:lnTo>
                    <a:pt x="404" y="110"/>
                  </a:lnTo>
                  <a:lnTo>
                    <a:pt x="395" y="93"/>
                  </a:lnTo>
                  <a:lnTo>
                    <a:pt x="385" y="78"/>
                  </a:lnTo>
                  <a:lnTo>
                    <a:pt x="374" y="62"/>
                  </a:lnTo>
                  <a:lnTo>
                    <a:pt x="361" y="49"/>
                  </a:lnTo>
                  <a:lnTo>
                    <a:pt x="346" y="37"/>
                  </a:lnTo>
                  <a:lnTo>
                    <a:pt x="331" y="26"/>
                  </a:lnTo>
                  <a:lnTo>
                    <a:pt x="315" y="17"/>
                  </a:lnTo>
                  <a:lnTo>
                    <a:pt x="298" y="10"/>
                  </a:lnTo>
                  <a:lnTo>
                    <a:pt x="279" y="5"/>
                  </a:lnTo>
                  <a:lnTo>
                    <a:pt x="260" y="2"/>
                  </a:lnTo>
                  <a:lnTo>
                    <a:pt x="240" y="0"/>
                  </a:lnTo>
                  <a:lnTo>
                    <a:pt x="240" y="0"/>
                  </a:lnTo>
                  <a:lnTo>
                    <a:pt x="221" y="2"/>
                  </a:lnTo>
                  <a:lnTo>
                    <a:pt x="202" y="5"/>
                  </a:lnTo>
                  <a:lnTo>
                    <a:pt x="182" y="9"/>
                  </a:lnTo>
                  <a:lnTo>
                    <a:pt x="164" y="16"/>
                  </a:lnTo>
                  <a:lnTo>
                    <a:pt x="147" y="24"/>
                  </a:lnTo>
                  <a:lnTo>
                    <a:pt x="131" y="34"/>
                  </a:lnTo>
                  <a:lnTo>
                    <a:pt x="116" y="45"/>
                  </a:lnTo>
                  <a:lnTo>
                    <a:pt x="101" y="57"/>
                  </a:lnTo>
                  <a:lnTo>
                    <a:pt x="88" y="71"/>
                  </a:lnTo>
                  <a:lnTo>
                    <a:pt x="76" y="85"/>
                  </a:lnTo>
                  <a:lnTo>
                    <a:pt x="66" y="102"/>
                  </a:lnTo>
                  <a:lnTo>
                    <a:pt x="57" y="118"/>
                  </a:lnTo>
                  <a:lnTo>
                    <a:pt x="51" y="136"/>
                  </a:lnTo>
                  <a:lnTo>
                    <a:pt x="45" y="155"/>
                  </a:lnTo>
                  <a:lnTo>
                    <a:pt x="41" y="175"/>
                  </a:lnTo>
                  <a:lnTo>
                    <a:pt x="40" y="194"/>
                  </a:lnTo>
                  <a:lnTo>
                    <a:pt x="40" y="194"/>
                  </a:lnTo>
                  <a:lnTo>
                    <a:pt x="40" y="212"/>
                  </a:lnTo>
                  <a:lnTo>
                    <a:pt x="42" y="229"/>
                  </a:lnTo>
                  <a:lnTo>
                    <a:pt x="45" y="245"/>
                  </a:lnTo>
                  <a:lnTo>
                    <a:pt x="50" y="261"/>
                  </a:lnTo>
                  <a:lnTo>
                    <a:pt x="56" y="276"/>
                  </a:lnTo>
                  <a:lnTo>
                    <a:pt x="63" y="290"/>
                  </a:lnTo>
                  <a:lnTo>
                    <a:pt x="72" y="304"/>
                  </a:lnTo>
                  <a:lnTo>
                    <a:pt x="82" y="316"/>
                  </a:lnTo>
                  <a:lnTo>
                    <a:pt x="93" y="327"/>
                  </a:lnTo>
                  <a:lnTo>
                    <a:pt x="105" y="337"/>
                  </a:lnTo>
                  <a:lnTo>
                    <a:pt x="118" y="347"/>
                  </a:lnTo>
                  <a:lnTo>
                    <a:pt x="131" y="354"/>
                  </a:lnTo>
                  <a:lnTo>
                    <a:pt x="147" y="361"/>
                  </a:lnTo>
                  <a:lnTo>
                    <a:pt x="162" y="368"/>
                  </a:lnTo>
                  <a:lnTo>
                    <a:pt x="178" y="372"/>
                  </a:lnTo>
                  <a:lnTo>
                    <a:pt x="195" y="375"/>
                  </a:lnTo>
                  <a:lnTo>
                    <a:pt x="69" y="643"/>
                  </a:lnTo>
                  <a:lnTo>
                    <a:pt x="69" y="643"/>
                  </a:lnTo>
                  <a:lnTo>
                    <a:pt x="63" y="645"/>
                  </a:lnTo>
                  <a:lnTo>
                    <a:pt x="55" y="646"/>
                  </a:lnTo>
                  <a:lnTo>
                    <a:pt x="42" y="653"/>
                  </a:lnTo>
                  <a:lnTo>
                    <a:pt x="31" y="661"/>
                  </a:lnTo>
                  <a:lnTo>
                    <a:pt x="21" y="671"/>
                  </a:lnTo>
                  <a:lnTo>
                    <a:pt x="12" y="682"/>
                  </a:lnTo>
                  <a:lnTo>
                    <a:pt x="5" y="695"/>
                  </a:lnTo>
                  <a:lnTo>
                    <a:pt x="3" y="702"/>
                  </a:lnTo>
                  <a:lnTo>
                    <a:pt x="2" y="708"/>
                  </a:lnTo>
                  <a:lnTo>
                    <a:pt x="1" y="716"/>
                  </a:lnTo>
                  <a:lnTo>
                    <a:pt x="0" y="724"/>
                  </a:lnTo>
                  <a:lnTo>
                    <a:pt x="0" y="724"/>
                  </a:lnTo>
                  <a:lnTo>
                    <a:pt x="1" y="731"/>
                  </a:lnTo>
                  <a:lnTo>
                    <a:pt x="2" y="739"/>
                  </a:lnTo>
                  <a:lnTo>
                    <a:pt x="4" y="748"/>
                  </a:lnTo>
                  <a:lnTo>
                    <a:pt x="7" y="754"/>
                  </a:lnTo>
                  <a:lnTo>
                    <a:pt x="10" y="762"/>
                  </a:lnTo>
                  <a:lnTo>
                    <a:pt x="14" y="769"/>
                  </a:lnTo>
                  <a:lnTo>
                    <a:pt x="19" y="774"/>
                  </a:lnTo>
                  <a:lnTo>
                    <a:pt x="24" y="781"/>
                  </a:lnTo>
                  <a:lnTo>
                    <a:pt x="30" y="785"/>
                  </a:lnTo>
                  <a:lnTo>
                    <a:pt x="36" y="791"/>
                  </a:lnTo>
                  <a:lnTo>
                    <a:pt x="43" y="794"/>
                  </a:lnTo>
                  <a:lnTo>
                    <a:pt x="50" y="797"/>
                  </a:lnTo>
                  <a:lnTo>
                    <a:pt x="57" y="801"/>
                  </a:lnTo>
                  <a:lnTo>
                    <a:pt x="65" y="803"/>
                  </a:lnTo>
                  <a:lnTo>
                    <a:pt x="73" y="804"/>
                  </a:lnTo>
                  <a:lnTo>
                    <a:pt x="82" y="804"/>
                  </a:lnTo>
                  <a:lnTo>
                    <a:pt x="82" y="804"/>
                  </a:lnTo>
                  <a:lnTo>
                    <a:pt x="89" y="804"/>
                  </a:lnTo>
                  <a:lnTo>
                    <a:pt x="98" y="803"/>
                  </a:lnTo>
                  <a:lnTo>
                    <a:pt x="106" y="801"/>
                  </a:lnTo>
                  <a:lnTo>
                    <a:pt x="112" y="797"/>
                  </a:lnTo>
                  <a:lnTo>
                    <a:pt x="120" y="794"/>
                  </a:lnTo>
                  <a:lnTo>
                    <a:pt x="127" y="791"/>
                  </a:lnTo>
                  <a:lnTo>
                    <a:pt x="132" y="785"/>
                  </a:lnTo>
                  <a:lnTo>
                    <a:pt x="139" y="781"/>
                  </a:lnTo>
                  <a:lnTo>
                    <a:pt x="143" y="774"/>
                  </a:lnTo>
                  <a:lnTo>
                    <a:pt x="149" y="769"/>
                  </a:lnTo>
                  <a:lnTo>
                    <a:pt x="152" y="762"/>
                  </a:lnTo>
                  <a:lnTo>
                    <a:pt x="155" y="754"/>
                  </a:lnTo>
                  <a:lnTo>
                    <a:pt x="159" y="748"/>
                  </a:lnTo>
                  <a:lnTo>
                    <a:pt x="161" y="739"/>
                  </a:lnTo>
                  <a:lnTo>
                    <a:pt x="162" y="731"/>
                  </a:lnTo>
                  <a:lnTo>
                    <a:pt x="162" y="724"/>
                  </a:lnTo>
                  <a:lnTo>
                    <a:pt x="162" y="724"/>
                  </a:lnTo>
                  <a:lnTo>
                    <a:pt x="162" y="714"/>
                  </a:lnTo>
                  <a:lnTo>
                    <a:pt x="160" y="704"/>
                  </a:lnTo>
                  <a:lnTo>
                    <a:pt x="157" y="695"/>
                  </a:lnTo>
                  <a:lnTo>
                    <a:pt x="153" y="687"/>
                  </a:lnTo>
                  <a:lnTo>
                    <a:pt x="184" y="634"/>
                  </a:lnTo>
                  <a:lnTo>
                    <a:pt x="184" y="634"/>
                  </a:lnTo>
                  <a:lnTo>
                    <a:pt x="185" y="640"/>
                  </a:lnTo>
                  <a:lnTo>
                    <a:pt x="187" y="648"/>
                  </a:lnTo>
                  <a:lnTo>
                    <a:pt x="191" y="657"/>
                  </a:lnTo>
                  <a:lnTo>
                    <a:pt x="197" y="671"/>
                  </a:lnTo>
                  <a:lnTo>
                    <a:pt x="205" y="687"/>
                  </a:lnTo>
                  <a:lnTo>
                    <a:pt x="216" y="706"/>
                  </a:lnTo>
                  <a:lnTo>
                    <a:pt x="232" y="728"/>
                  </a:lnTo>
                  <a:lnTo>
                    <a:pt x="232" y="728"/>
                  </a:lnTo>
                  <a:lnTo>
                    <a:pt x="264" y="772"/>
                  </a:lnTo>
                  <a:lnTo>
                    <a:pt x="277" y="793"/>
                  </a:lnTo>
                  <a:lnTo>
                    <a:pt x="281" y="803"/>
                  </a:lnTo>
                  <a:lnTo>
                    <a:pt x="286" y="814"/>
                  </a:lnTo>
                  <a:lnTo>
                    <a:pt x="289" y="825"/>
                  </a:lnTo>
                  <a:lnTo>
                    <a:pt x="291" y="836"/>
                  </a:lnTo>
                  <a:lnTo>
                    <a:pt x="291" y="848"/>
                  </a:lnTo>
                  <a:lnTo>
                    <a:pt x="290" y="860"/>
                  </a:lnTo>
                  <a:lnTo>
                    <a:pt x="287" y="875"/>
                  </a:lnTo>
                  <a:lnTo>
                    <a:pt x="281" y="889"/>
                  </a:lnTo>
                  <a:lnTo>
                    <a:pt x="275" y="904"/>
                  </a:lnTo>
                  <a:lnTo>
                    <a:pt x="266" y="921"/>
                  </a:lnTo>
                  <a:lnTo>
                    <a:pt x="266" y="921"/>
                  </a:lnTo>
                  <a:lnTo>
                    <a:pt x="261" y="930"/>
                  </a:lnTo>
                  <a:lnTo>
                    <a:pt x="258" y="939"/>
                  </a:lnTo>
                  <a:lnTo>
                    <a:pt x="256" y="946"/>
                  </a:lnTo>
                  <a:lnTo>
                    <a:pt x="255" y="954"/>
                  </a:lnTo>
                  <a:lnTo>
                    <a:pt x="255" y="962"/>
                  </a:lnTo>
                  <a:lnTo>
                    <a:pt x="256" y="968"/>
                  </a:lnTo>
                  <a:lnTo>
                    <a:pt x="257" y="976"/>
                  </a:lnTo>
                  <a:lnTo>
                    <a:pt x="260" y="983"/>
                  </a:lnTo>
                  <a:lnTo>
                    <a:pt x="264" y="989"/>
                  </a:lnTo>
                  <a:lnTo>
                    <a:pt x="268" y="995"/>
                  </a:lnTo>
                  <a:lnTo>
                    <a:pt x="278" y="1007"/>
                  </a:lnTo>
                  <a:lnTo>
                    <a:pt x="290" y="1017"/>
                  </a:lnTo>
                  <a:lnTo>
                    <a:pt x="304" y="1026"/>
                  </a:lnTo>
                  <a:lnTo>
                    <a:pt x="320" y="1034"/>
                  </a:lnTo>
                  <a:lnTo>
                    <a:pt x="336" y="1041"/>
                  </a:lnTo>
                  <a:lnTo>
                    <a:pt x="353" y="1047"/>
                  </a:lnTo>
                  <a:lnTo>
                    <a:pt x="369" y="1051"/>
                  </a:lnTo>
                  <a:lnTo>
                    <a:pt x="385" y="1054"/>
                  </a:lnTo>
                  <a:lnTo>
                    <a:pt x="399" y="1056"/>
                  </a:lnTo>
                  <a:lnTo>
                    <a:pt x="412" y="1058"/>
                  </a:lnTo>
                  <a:lnTo>
                    <a:pt x="423" y="1058"/>
                  </a:lnTo>
                  <a:lnTo>
                    <a:pt x="423" y="1058"/>
                  </a:lnTo>
                  <a:lnTo>
                    <a:pt x="430" y="1058"/>
                  </a:lnTo>
                  <a:lnTo>
                    <a:pt x="438" y="1055"/>
                  </a:lnTo>
                  <a:lnTo>
                    <a:pt x="448" y="1052"/>
                  </a:lnTo>
                  <a:lnTo>
                    <a:pt x="457" y="1048"/>
                  </a:lnTo>
                  <a:lnTo>
                    <a:pt x="462" y="1044"/>
                  </a:lnTo>
                  <a:lnTo>
                    <a:pt x="466" y="1040"/>
                  </a:lnTo>
                  <a:lnTo>
                    <a:pt x="471" y="1036"/>
                  </a:lnTo>
                  <a:lnTo>
                    <a:pt x="475" y="1030"/>
                  </a:lnTo>
                  <a:lnTo>
                    <a:pt x="479" y="1023"/>
                  </a:lnTo>
                  <a:lnTo>
                    <a:pt x="481" y="1016"/>
                  </a:lnTo>
                  <a:lnTo>
                    <a:pt x="481" y="1016"/>
                  </a:lnTo>
                  <a:lnTo>
                    <a:pt x="483" y="1008"/>
                  </a:lnTo>
                  <a:lnTo>
                    <a:pt x="483" y="999"/>
                  </a:lnTo>
                  <a:lnTo>
                    <a:pt x="482" y="991"/>
                  </a:lnTo>
                  <a:lnTo>
                    <a:pt x="479" y="983"/>
                  </a:lnTo>
                  <a:lnTo>
                    <a:pt x="475" y="974"/>
                  </a:lnTo>
                  <a:lnTo>
                    <a:pt x="470" y="966"/>
                  </a:lnTo>
                  <a:lnTo>
                    <a:pt x="463" y="957"/>
                  </a:lnTo>
                  <a:lnTo>
                    <a:pt x="457" y="950"/>
                  </a:lnTo>
                  <a:lnTo>
                    <a:pt x="449" y="941"/>
                  </a:lnTo>
                  <a:lnTo>
                    <a:pt x="440" y="934"/>
                  </a:lnTo>
                  <a:lnTo>
                    <a:pt x="431" y="926"/>
                  </a:lnTo>
                  <a:lnTo>
                    <a:pt x="421" y="920"/>
                  </a:lnTo>
                  <a:lnTo>
                    <a:pt x="411" y="914"/>
                  </a:lnTo>
                  <a:lnTo>
                    <a:pt x="401" y="909"/>
                  </a:lnTo>
                  <a:lnTo>
                    <a:pt x="391" y="904"/>
                  </a:lnTo>
                  <a:lnTo>
                    <a:pt x="380" y="901"/>
                  </a:lnTo>
                  <a:lnTo>
                    <a:pt x="380" y="901"/>
                  </a:lnTo>
                  <a:lnTo>
                    <a:pt x="383" y="897"/>
                  </a:lnTo>
                  <a:lnTo>
                    <a:pt x="387" y="883"/>
                  </a:lnTo>
                  <a:lnTo>
                    <a:pt x="391" y="864"/>
                  </a:lnTo>
                  <a:lnTo>
                    <a:pt x="394" y="850"/>
                  </a:lnTo>
                  <a:lnTo>
                    <a:pt x="395" y="836"/>
                  </a:lnTo>
                  <a:lnTo>
                    <a:pt x="396" y="821"/>
                  </a:lnTo>
                  <a:lnTo>
                    <a:pt x="395" y="803"/>
                  </a:lnTo>
                  <a:lnTo>
                    <a:pt x="393" y="785"/>
                  </a:lnTo>
                  <a:lnTo>
                    <a:pt x="389" y="765"/>
                  </a:lnTo>
                  <a:lnTo>
                    <a:pt x="384" y="745"/>
                  </a:lnTo>
                  <a:lnTo>
                    <a:pt x="377" y="724"/>
                  </a:lnTo>
                  <a:lnTo>
                    <a:pt x="367" y="700"/>
                  </a:lnTo>
                  <a:lnTo>
                    <a:pt x="354" y="677"/>
                  </a:lnTo>
                  <a:lnTo>
                    <a:pt x="354" y="677"/>
                  </a:lnTo>
                  <a:lnTo>
                    <a:pt x="362" y="678"/>
                  </a:lnTo>
                  <a:lnTo>
                    <a:pt x="379" y="683"/>
                  </a:lnTo>
                  <a:lnTo>
                    <a:pt x="393" y="686"/>
                  </a:lnTo>
                  <a:lnTo>
                    <a:pt x="406" y="690"/>
                  </a:lnTo>
                  <a:lnTo>
                    <a:pt x="420" y="697"/>
                  </a:lnTo>
                  <a:lnTo>
                    <a:pt x="434" y="705"/>
                  </a:lnTo>
                  <a:lnTo>
                    <a:pt x="449" y="714"/>
                  </a:lnTo>
                  <a:lnTo>
                    <a:pt x="462" y="726"/>
                  </a:lnTo>
                  <a:lnTo>
                    <a:pt x="474" y="739"/>
                  </a:lnTo>
                  <a:lnTo>
                    <a:pt x="480" y="746"/>
                  </a:lnTo>
                  <a:lnTo>
                    <a:pt x="485" y="754"/>
                  </a:lnTo>
                  <a:lnTo>
                    <a:pt x="490" y="763"/>
                  </a:lnTo>
                  <a:lnTo>
                    <a:pt x="493" y="772"/>
                  </a:lnTo>
                  <a:lnTo>
                    <a:pt x="496" y="782"/>
                  </a:lnTo>
                  <a:lnTo>
                    <a:pt x="498" y="792"/>
                  </a:lnTo>
                  <a:lnTo>
                    <a:pt x="501" y="803"/>
                  </a:lnTo>
                  <a:lnTo>
                    <a:pt x="501" y="815"/>
                  </a:lnTo>
                  <a:lnTo>
                    <a:pt x="501" y="827"/>
                  </a:lnTo>
                  <a:lnTo>
                    <a:pt x="500" y="840"/>
                  </a:lnTo>
                  <a:lnTo>
                    <a:pt x="500" y="840"/>
                  </a:lnTo>
                  <a:lnTo>
                    <a:pt x="500" y="845"/>
                  </a:lnTo>
                  <a:lnTo>
                    <a:pt x="502" y="855"/>
                  </a:lnTo>
                  <a:lnTo>
                    <a:pt x="504" y="861"/>
                  </a:lnTo>
                  <a:lnTo>
                    <a:pt x="507" y="868"/>
                  </a:lnTo>
                  <a:lnTo>
                    <a:pt x="513" y="875"/>
                  </a:lnTo>
                  <a:lnTo>
                    <a:pt x="519" y="881"/>
                  </a:lnTo>
                  <a:lnTo>
                    <a:pt x="528" y="888"/>
                  </a:lnTo>
                  <a:lnTo>
                    <a:pt x="539" y="892"/>
                  </a:lnTo>
                  <a:lnTo>
                    <a:pt x="554" y="896"/>
                  </a:lnTo>
                  <a:lnTo>
                    <a:pt x="570" y="897"/>
                  </a:lnTo>
                  <a:lnTo>
                    <a:pt x="591" y="896"/>
                  </a:lnTo>
                  <a:lnTo>
                    <a:pt x="614" y="892"/>
                  </a:lnTo>
                  <a:lnTo>
                    <a:pt x="642" y="886"/>
                  </a:lnTo>
                  <a:lnTo>
                    <a:pt x="674" y="876"/>
                  </a:lnTo>
                  <a:lnTo>
                    <a:pt x="674" y="876"/>
                  </a:lnTo>
                  <a:lnTo>
                    <a:pt x="686" y="870"/>
                  </a:lnTo>
                  <a:lnTo>
                    <a:pt x="697" y="864"/>
                  </a:lnTo>
                  <a:lnTo>
                    <a:pt x="710" y="855"/>
                  </a:lnTo>
                  <a:lnTo>
                    <a:pt x="717" y="848"/>
                  </a:lnTo>
                  <a:lnTo>
                    <a:pt x="722" y="843"/>
                  </a:lnTo>
                  <a:lnTo>
                    <a:pt x="728" y="835"/>
                  </a:lnTo>
                  <a:lnTo>
                    <a:pt x="732" y="827"/>
                  </a:lnTo>
                  <a:lnTo>
                    <a:pt x="734" y="819"/>
                  </a:lnTo>
                  <a:lnTo>
                    <a:pt x="736" y="811"/>
                  </a:lnTo>
                  <a:lnTo>
                    <a:pt x="734" y="801"/>
                  </a:lnTo>
                  <a:lnTo>
                    <a:pt x="732" y="790"/>
                  </a:lnTo>
                  <a:lnTo>
                    <a:pt x="732" y="7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3" name="Freeform 38"/>
            <p:cNvSpPr>
              <a:spLocks noEditPoints="1"/>
            </p:cNvSpPr>
            <p:nvPr/>
          </p:nvSpPr>
          <p:spPr bwMode="auto">
            <a:xfrm>
              <a:off x="10865288" y="1916136"/>
              <a:ext cx="999167" cy="1419182"/>
            </a:xfrm>
            <a:custGeom>
              <a:avLst/>
              <a:gdLst>
                <a:gd name="T0" fmla="*/ 655 w 766"/>
                <a:gd name="T1" fmla="*/ 740 h 1088"/>
                <a:gd name="T2" fmla="*/ 586 w 766"/>
                <a:gd name="T3" fmla="*/ 656 h 1088"/>
                <a:gd name="T4" fmla="*/ 668 w 766"/>
                <a:gd name="T5" fmla="*/ 595 h 1088"/>
                <a:gd name="T6" fmla="*/ 641 w 766"/>
                <a:gd name="T7" fmla="*/ 504 h 1088"/>
                <a:gd name="T8" fmla="*/ 545 w 766"/>
                <a:gd name="T9" fmla="*/ 495 h 1088"/>
                <a:gd name="T10" fmla="*/ 443 w 766"/>
                <a:gd name="T11" fmla="*/ 280 h 1088"/>
                <a:gd name="T12" fmla="*/ 392 w 766"/>
                <a:gd name="T13" fmla="*/ 60 h 1088"/>
                <a:gd name="T14" fmla="*/ 213 w 766"/>
                <a:gd name="T15" fmla="*/ 4 h 1088"/>
                <a:gd name="T16" fmla="*/ 41 w 766"/>
                <a:gd name="T17" fmla="*/ 187 h 1088"/>
                <a:gd name="T18" fmla="*/ 112 w 766"/>
                <a:gd name="T19" fmla="*/ 366 h 1088"/>
                <a:gd name="T20" fmla="*/ 20 w 766"/>
                <a:gd name="T21" fmla="*/ 679 h 1088"/>
                <a:gd name="T22" fmla="*/ 12 w 766"/>
                <a:gd name="T23" fmla="*/ 784 h 1088"/>
                <a:gd name="T24" fmla="*/ 106 w 766"/>
                <a:gd name="T25" fmla="*/ 834 h 1088"/>
                <a:gd name="T26" fmla="*/ 190 w 766"/>
                <a:gd name="T27" fmla="*/ 757 h 1088"/>
                <a:gd name="T28" fmla="*/ 233 w 766"/>
                <a:gd name="T29" fmla="*/ 752 h 1088"/>
                <a:gd name="T30" fmla="*/ 287 w 766"/>
                <a:gd name="T31" fmla="*/ 881 h 1088"/>
                <a:gd name="T32" fmla="*/ 264 w 766"/>
                <a:gd name="T33" fmla="*/ 1010 h 1088"/>
                <a:gd name="T34" fmla="*/ 432 w 766"/>
                <a:gd name="T35" fmla="*/ 1088 h 1088"/>
                <a:gd name="T36" fmla="*/ 511 w 766"/>
                <a:gd name="T37" fmla="*/ 1035 h 1088"/>
                <a:gd name="T38" fmla="*/ 456 w 766"/>
                <a:gd name="T39" fmla="*/ 929 h 1088"/>
                <a:gd name="T40" fmla="*/ 416 w 766"/>
                <a:gd name="T41" fmla="*/ 763 h 1088"/>
                <a:gd name="T42" fmla="*/ 485 w 766"/>
                <a:gd name="T43" fmla="*/ 774 h 1088"/>
                <a:gd name="T44" fmla="*/ 504 w 766"/>
                <a:gd name="T45" fmla="*/ 879 h 1088"/>
                <a:gd name="T46" fmla="*/ 588 w 766"/>
                <a:gd name="T47" fmla="*/ 927 h 1088"/>
                <a:gd name="T48" fmla="*/ 753 w 766"/>
                <a:gd name="T49" fmla="*/ 863 h 1088"/>
                <a:gd name="T50" fmla="*/ 554 w 766"/>
                <a:gd name="T51" fmla="*/ 526 h 1088"/>
                <a:gd name="T52" fmla="*/ 640 w 766"/>
                <a:gd name="T53" fmla="*/ 559 h 1088"/>
                <a:gd name="T54" fmla="*/ 572 w 766"/>
                <a:gd name="T55" fmla="*/ 623 h 1088"/>
                <a:gd name="T56" fmla="*/ 520 w 766"/>
                <a:gd name="T57" fmla="*/ 591 h 1088"/>
                <a:gd name="T58" fmla="*/ 392 w 766"/>
                <a:gd name="T59" fmla="*/ 449 h 1088"/>
                <a:gd name="T60" fmla="*/ 683 w 766"/>
                <a:gd name="T61" fmla="*/ 876 h 1088"/>
                <a:gd name="T62" fmla="*/ 537 w 766"/>
                <a:gd name="T63" fmla="*/ 877 h 1088"/>
                <a:gd name="T64" fmla="*/ 502 w 766"/>
                <a:gd name="T65" fmla="*/ 745 h 1088"/>
                <a:gd name="T66" fmla="*/ 367 w 766"/>
                <a:gd name="T67" fmla="*/ 677 h 1088"/>
                <a:gd name="T68" fmla="*/ 389 w 766"/>
                <a:gd name="T69" fmla="*/ 782 h 1088"/>
                <a:gd name="T70" fmla="*/ 380 w 766"/>
                <a:gd name="T71" fmla="*/ 919 h 1088"/>
                <a:gd name="T72" fmla="*/ 462 w 766"/>
                <a:gd name="T73" fmla="*/ 977 h 1088"/>
                <a:gd name="T74" fmla="*/ 457 w 766"/>
                <a:gd name="T75" fmla="*/ 1053 h 1088"/>
                <a:gd name="T76" fmla="*/ 336 w 766"/>
                <a:gd name="T77" fmla="*/ 1033 h 1088"/>
                <a:gd name="T78" fmla="*/ 287 w 766"/>
                <a:gd name="T79" fmla="*/ 958 h 1088"/>
                <a:gd name="T80" fmla="*/ 313 w 766"/>
                <a:gd name="T81" fmla="*/ 816 h 1088"/>
                <a:gd name="T82" fmla="*/ 216 w 766"/>
                <a:gd name="T83" fmla="*/ 651 h 1088"/>
                <a:gd name="T84" fmla="*/ 256 w 766"/>
                <a:gd name="T85" fmla="*/ 496 h 1088"/>
                <a:gd name="T86" fmla="*/ 157 w 766"/>
                <a:gd name="T87" fmla="*/ 715 h 1088"/>
                <a:gd name="T88" fmla="*/ 103 w 766"/>
                <a:gd name="T89" fmla="*/ 804 h 1088"/>
                <a:gd name="T90" fmla="*/ 30 w 766"/>
                <a:gd name="T91" fmla="*/ 739 h 1088"/>
                <a:gd name="T92" fmla="*/ 99 w 766"/>
                <a:gd name="T93" fmla="*/ 665 h 1088"/>
                <a:gd name="T94" fmla="*/ 196 w 766"/>
                <a:gd name="T95" fmla="*/ 371 h 1088"/>
                <a:gd name="T96" fmla="*/ 72 w 766"/>
                <a:gd name="T97" fmla="*/ 240 h 1088"/>
                <a:gd name="T98" fmla="*/ 154 w 766"/>
                <a:gd name="T99" fmla="*/ 62 h 1088"/>
                <a:gd name="T100" fmla="*/ 346 w 766"/>
                <a:gd name="T101" fmla="*/ 60 h 1088"/>
                <a:gd name="T102" fmla="*/ 421 w 766"/>
                <a:gd name="T103" fmla="*/ 238 h 1088"/>
                <a:gd name="T104" fmla="*/ 354 w 766"/>
                <a:gd name="T105" fmla="*/ 346 h 1088"/>
                <a:gd name="T106" fmla="*/ 350 w 766"/>
                <a:gd name="T107" fmla="*/ 354 h 1088"/>
                <a:gd name="T108" fmla="*/ 379 w 766"/>
                <a:gd name="T109" fmla="*/ 508 h 1088"/>
                <a:gd name="T110" fmla="*/ 510 w 766"/>
                <a:gd name="T111" fmla="*/ 627 h 1088"/>
                <a:gd name="T112" fmla="*/ 597 w 766"/>
                <a:gd name="T113" fmla="*/ 776 h 1088"/>
                <a:gd name="T114" fmla="*/ 666 w 766"/>
                <a:gd name="T115" fmla="*/ 771 h 1088"/>
                <a:gd name="T116" fmla="*/ 732 w 766"/>
                <a:gd name="T117" fmla="*/ 838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6" h="1088">
                  <a:moveTo>
                    <a:pt x="762" y="800"/>
                  </a:moveTo>
                  <a:lnTo>
                    <a:pt x="762" y="800"/>
                  </a:lnTo>
                  <a:lnTo>
                    <a:pt x="758" y="791"/>
                  </a:lnTo>
                  <a:lnTo>
                    <a:pt x="754" y="785"/>
                  </a:lnTo>
                  <a:lnTo>
                    <a:pt x="749" y="778"/>
                  </a:lnTo>
                  <a:lnTo>
                    <a:pt x="744" y="772"/>
                  </a:lnTo>
                  <a:lnTo>
                    <a:pt x="737" y="766"/>
                  </a:lnTo>
                  <a:lnTo>
                    <a:pt x="732" y="761"/>
                  </a:lnTo>
                  <a:lnTo>
                    <a:pt x="717" y="753"/>
                  </a:lnTo>
                  <a:lnTo>
                    <a:pt x="702" y="746"/>
                  </a:lnTo>
                  <a:lnTo>
                    <a:pt x="685" y="743"/>
                  </a:lnTo>
                  <a:lnTo>
                    <a:pt x="670" y="740"/>
                  </a:lnTo>
                  <a:lnTo>
                    <a:pt x="655" y="740"/>
                  </a:lnTo>
                  <a:lnTo>
                    <a:pt x="655" y="740"/>
                  </a:lnTo>
                  <a:lnTo>
                    <a:pt x="635" y="741"/>
                  </a:lnTo>
                  <a:lnTo>
                    <a:pt x="618" y="744"/>
                  </a:lnTo>
                  <a:lnTo>
                    <a:pt x="618" y="744"/>
                  </a:lnTo>
                  <a:lnTo>
                    <a:pt x="613" y="728"/>
                  </a:lnTo>
                  <a:lnTo>
                    <a:pt x="603" y="707"/>
                  </a:lnTo>
                  <a:lnTo>
                    <a:pt x="590" y="682"/>
                  </a:lnTo>
                  <a:lnTo>
                    <a:pt x="581" y="668"/>
                  </a:lnTo>
                  <a:lnTo>
                    <a:pt x="571" y="654"/>
                  </a:lnTo>
                  <a:lnTo>
                    <a:pt x="571" y="654"/>
                  </a:lnTo>
                  <a:lnTo>
                    <a:pt x="579" y="655"/>
                  </a:lnTo>
                  <a:lnTo>
                    <a:pt x="586" y="656"/>
                  </a:lnTo>
                  <a:lnTo>
                    <a:pt x="586" y="656"/>
                  </a:lnTo>
                  <a:lnTo>
                    <a:pt x="595" y="655"/>
                  </a:lnTo>
                  <a:lnTo>
                    <a:pt x="604" y="654"/>
                  </a:lnTo>
                  <a:lnTo>
                    <a:pt x="612" y="651"/>
                  </a:lnTo>
                  <a:lnTo>
                    <a:pt x="619" y="648"/>
                  </a:lnTo>
                  <a:lnTo>
                    <a:pt x="627" y="645"/>
                  </a:lnTo>
                  <a:lnTo>
                    <a:pt x="635" y="640"/>
                  </a:lnTo>
                  <a:lnTo>
                    <a:pt x="641" y="636"/>
                  </a:lnTo>
                  <a:lnTo>
                    <a:pt x="647" y="631"/>
                  </a:lnTo>
                  <a:lnTo>
                    <a:pt x="652" y="624"/>
                  </a:lnTo>
                  <a:lnTo>
                    <a:pt x="658" y="617"/>
                  </a:lnTo>
                  <a:lnTo>
                    <a:pt x="661" y="611"/>
                  </a:lnTo>
                  <a:lnTo>
                    <a:pt x="666" y="603"/>
                  </a:lnTo>
                  <a:lnTo>
                    <a:pt x="668" y="595"/>
                  </a:lnTo>
                  <a:lnTo>
                    <a:pt x="670" y="586"/>
                  </a:lnTo>
                  <a:lnTo>
                    <a:pt x="671" y="579"/>
                  </a:lnTo>
                  <a:lnTo>
                    <a:pt x="672" y="570"/>
                  </a:lnTo>
                  <a:lnTo>
                    <a:pt x="672" y="570"/>
                  </a:lnTo>
                  <a:lnTo>
                    <a:pt x="671" y="561"/>
                  </a:lnTo>
                  <a:lnTo>
                    <a:pt x="670" y="552"/>
                  </a:lnTo>
                  <a:lnTo>
                    <a:pt x="668" y="545"/>
                  </a:lnTo>
                  <a:lnTo>
                    <a:pt x="666" y="537"/>
                  </a:lnTo>
                  <a:lnTo>
                    <a:pt x="661" y="529"/>
                  </a:lnTo>
                  <a:lnTo>
                    <a:pt x="658" y="521"/>
                  </a:lnTo>
                  <a:lnTo>
                    <a:pt x="652" y="515"/>
                  </a:lnTo>
                  <a:lnTo>
                    <a:pt x="647" y="509"/>
                  </a:lnTo>
                  <a:lnTo>
                    <a:pt x="641" y="504"/>
                  </a:lnTo>
                  <a:lnTo>
                    <a:pt x="635" y="498"/>
                  </a:lnTo>
                  <a:lnTo>
                    <a:pt x="627" y="495"/>
                  </a:lnTo>
                  <a:lnTo>
                    <a:pt x="619" y="491"/>
                  </a:lnTo>
                  <a:lnTo>
                    <a:pt x="612" y="488"/>
                  </a:lnTo>
                  <a:lnTo>
                    <a:pt x="604" y="486"/>
                  </a:lnTo>
                  <a:lnTo>
                    <a:pt x="595" y="485"/>
                  </a:lnTo>
                  <a:lnTo>
                    <a:pt x="586" y="484"/>
                  </a:lnTo>
                  <a:lnTo>
                    <a:pt x="586" y="484"/>
                  </a:lnTo>
                  <a:lnTo>
                    <a:pt x="575" y="485"/>
                  </a:lnTo>
                  <a:lnTo>
                    <a:pt x="565" y="487"/>
                  </a:lnTo>
                  <a:lnTo>
                    <a:pt x="555" y="491"/>
                  </a:lnTo>
                  <a:lnTo>
                    <a:pt x="545" y="495"/>
                  </a:lnTo>
                  <a:lnTo>
                    <a:pt x="545" y="495"/>
                  </a:lnTo>
                  <a:lnTo>
                    <a:pt x="512" y="472"/>
                  </a:lnTo>
                  <a:lnTo>
                    <a:pt x="491" y="456"/>
                  </a:lnTo>
                  <a:lnTo>
                    <a:pt x="470" y="439"/>
                  </a:lnTo>
                  <a:lnTo>
                    <a:pt x="447" y="420"/>
                  </a:lnTo>
                  <a:lnTo>
                    <a:pt x="426" y="401"/>
                  </a:lnTo>
                  <a:lnTo>
                    <a:pt x="405" y="380"/>
                  </a:lnTo>
                  <a:lnTo>
                    <a:pt x="388" y="359"/>
                  </a:lnTo>
                  <a:lnTo>
                    <a:pt x="388" y="359"/>
                  </a:lnTo>
                  <a:lnTo>
                    <a:pt x="402" y="346"/>
                  </a:lnTo>
                  <a:lnTo>
                    <a:pt x="414" y="332"/>
                  </a:lnTo>
                  <a:lnTo>
                    <a:pt x="425" y="315"/>
                  </a:lnTo>
                  <a:lnTo>
                    <a:pt x="435" y="299"/>
                  </a:lnTo>
                  <a:lnTo>
                    <a:pt x="443" y="280"/>
                  </a:lnTo>
                  <a:lnTo>
                    <a:pt x="448" y="261"/>
                  </a:lnTo>
                  <a:lnTo>
                    <a:pt x="452" y="241"/>
                  </a:lnTo>
                  <a:lnTo>
                    <a:pt x="454" y="220"/>
                  </a:lnTo>
                  <a:lnTo>
                    <a:pt x="454" y="220"/>
                  </a:lnTo>
                  <a:lnTo>
                    <a:pt x="453" y="197"/>
                  </a:lnTo>
                  <a:lnTo>
                    <a:pt x="451" y="175"/>
                  </a:lnTo>
                  <a:lnTo>
                    <a:pt x="446" y="154"/>
                  </a:lnTo>
                  <a:lnTo>
                    <a:pt x="440" y="133"/>
                  </a:lnTo>
                  <a:lnTo>
                    <a:pt x="431" y="112"/>
                  </a:lnTo>
                  <a:lnTo>
                    <a:pt x="420" y="94"/>
                  </a:lnTo>
                  <a:lnTo>
                    <a:pt x="406" y="76"/>
                  </a:lnTo>
                  <a:lnTo>
                    <a:pt x="392" y="60"/>
                  </a:lnTo>
                  <a:lnTo>
                    <a:pt x="392" y="60"/>
                  </a:lnTo>
                  <a:lnTo>
                    <a:pt x="378" y="45"/>
                  </a:lnTo>
                  <a:lnTo>
                    <a:pt x="362" y="34"/>
                  </a:lnTo>
                  <a:lnTo>
                    <a:pt x="347" y="23"/>
                  </a:lnTo>
                  <a:lnTo>
                    <a:pt x="329" y="15"/>
                  </a:lnTo>
                  <a:lnTo>
                    <a:pt x="312" y="9"/>
                  </a:lnTo>
                  <a:lnTo>
                    <a:pt x="294" y="4"/>
                  </a:lnTo>
                  <a:lnTo>
                    <a:pt x="275" y="1"/>
                  </a:lnTo>
                  <a:lnTo>
                    <a:pt x="255" y="0"/>
                  </a:lnTo>
                  <a:lnTo>
                    <a:pt x="255" y="0"/>
                  </a:lnTo>
                  <a:lnTo>
                    <a:pt x="255" y="0"/>
                  </a:lnTo>
                  <a:lnTo>
                    <a:pt x="255" y="0"/>
                  </a:lnTo>
                  <a:lnTo>
                    <a:pt x="234" y="1"/>
                  </a:lnTo>
                  <a:lnTo>
                    <a:pt x="213" y="4"/>
                  </a:lnTo>
                  <a:lnTo>
                    <a:pt x="193" y="10"/>
                  </a:lnTo>
                  <a:lnTo>
                    <a:pt x="174" y="17"/>
                  </a:lnTo>
                  <a:lnTo>
                    <a:pt x="155" y="25"/>
                  </a:lnTo>
                  <a:lnTo>
                    <a:pt x="137" y="35"/>
                  </a:lnTo>
                  <a:lnTo>
                    <a:pt x="121" y="47"/>
                  </a:lnTo>
                  <a:lnTo>
                    <a:pt x="105" y="62"/>
                  </a:lnTo>
                  <a:lnTo>
                    <a:pt x="91" y="76"/>
                  </a:lnTo>
                  <a:lnTo>
                    <a:pt x="79" y="93"/>
                  </a:lnTo>
                  <a:lnTo>
                    <a:pt x="68" y="109"/>
                  </a:lnTo>
                  <a:lnTo>
                    <a:pt x="58" y="128"/>
                  </a:lnTo>
                  <a:lnTo>
                    <a:pt x="50" y="147"/>
                  </a:lnTo>
                  <a:lnTo>
                    <a:pt x="45" y="166"/>
                  </a:lnTo>
                  <a:lnTo>
                    <a:pt x="41" y="187"/>
                  </a:lnTo>
                  <a:lnTo>
                    <a:pt x="39" y="208"/>
                  </a:lnTo>
                  <a:lnTo>
                    <a:pt x="39" y="208"/>
                  </a:lnTo>
                  <a:lnTo>
                    <a:pt x="39" y="226"/>
                  </a:lnTo>
                  <a:lnTo>
                    <a:pt x="41" y="243"/>
                  </a:lnTo>
                  <a:lnTo>
                    <a:pt x="44" y="259"/>
                  </a:lnTo>
                  <a:lnTo>
                    <a:pt x="48" y="276"/>
                  </a:lnTo>
                  <a:lnTo>
                    <a:pt x="54" y="290"/>
                  </a:lnTo>
                  <a:lnTo>
                    <a:pt x="60" y="305"/>
                  </a:lnTo>
                  <a:lnTo>
                    <a:pt x="69" y="319"/>
                  </a:lnTo>
                  <a:lnTo>
                    <a:pt x="78" y="332"/>
                  </a:lnTo>
                  <a:lnTo>
                    <a:pt x="88" y="344"/>
                  </a:lnTo>
                  <a:lnTo>
                    <a:pt x="100" y="355"/>
                  </a:lnTo>
                  <a:lnTo>
                    <a:pt x="112" y="366"/>
                  </a:lnTo>
                  <a:lnTo>
                    <a:pt x="125" y="375"/>
                  </a:lnTo>
                  <a:lnTo>
                    <a:pt x="140" y="384"/>
                  </a:lnTo>
                  <a:lnTo>
                    <a:pt x="155" y="390"/>
                  </a:lnTo>
                  <a:lnTo>
                    <a:pt x="170" y="397"/>
                  </a:lnTo>
                  <a:lnTo>
                    <a:pt x="188" y="401"/>
                  </a:lnTo>
                  <a:lnTo>
                    <a:pt x="75" y="645"/>
                  </a:lnTo>
                  <a:lnTo>
                    <a:pt x="75" y="645"/>
                  </a:lnTo>
                  <a:lnTo>
                    <a:pt x="66" y="647"/>
                  </a:lnTo>
                  <a:lnTo>
                    <a:pt x="59" y="650"/>
                  </a:lnTo>
                  <a:lnTo>
                    <a:pt x="51" y="654"/>
                  </a:lnTo>
                  <a:lnTo>
                    <a:pt x="45" y="657"/>
                  </a:lnTo>
                  <a:lnTo>
                    <a:pt x="31" y="667"/>
                  </a:lnTo>
                  <a:lnTo>
                    <a:pt x="20" y="679"/>
                  </a:lnTo>
                  <a:lnTo>
                    <a:pt x="12" y="692"/>
                  </a:lnTo>
                  <a:lnTo>
                    <a:pt x="8" y="699"/>
                  </a:lnTo>
                  <a:lnTo>
                    <a:pt x="6" y="707"/>
                  </a:lnTo>
                  <a:lnTo>
                    <a:pt x="3" y="714"/>
                  </a:lnTo>
                  <a:lnTo>
                    <a:pt x="2" y="722"/>
                  </a:lnTo>
                  <a:lnTo>
                    <a:pt x="1" y="730"/>
                  </a:lnTo>
                  <a:lnTo>
                    <a:pt x="0" y="739"/>
                  </a:lnTo>
                  <a:lnTo>
                    <a:pt x="0" y="739"/>
                  </a:lnTo>
                  <a:lnTo>
                    <a:pt x="1" y="748"/>
                  </a:lnTo>
                  <a:lnTo>
                    <a:pt x="2" y="757"/>
                  </a:lnTo>
                  <a:lnTo>
                    <a:pt x="4" y="767"/>
                  </a:lnTo>
                  <a:lnTo>
                    <a:pt x="7" y="776"/>
                  </a:lnTo>
                  <a:lnTo>
                    <a:pt x="12" y="784"/>
                  </a:lnTo>
                  <a:lnTo>
                    <a:pt x="16" y="793"/>
                  </a:lnTo>
                  <a:lnTo>
                    <a:pt x="22" y="799"/>
                  </a:lnTo>
                  <a:lnTo>
                    <a:pt x="28" y="806"/>
                  </a:lnTo>
                  <a:lnTo>
                    <a:pt x="35" y="812"/>
                  </a:lnTo>
                  <a:lnTo>
                    <a:pt x="43" y="818"/>
                  </a:lnTo>
                  <a:lnTo>
                    <a:pt x="50" y="822"/>
                  </a:lnTo>
                  <a:lnTo>
                    <a:pt x="59" y="827"/>
                  </a:lnTo>
                  <a:lnTo>
                    <a:pt x="68" y="830"/>
                  </a:lnTo>
                  <a:lnTo>
                    <a:pt x="77" y="832"/>
                  </a:lnTo>
                  <a:lnTo>
                    <a:pt x="87" y="834"/>
                  </a:lnTo>
                  <a:lnTo>
                    <a:pt x="97" y="834"/>
                  </a:lnTo>
                  <a:lnTo>
                    <a:pt x="97" y="834"/>
                  </a:lnTo>
                  <a:lnTo>
                    <a:pt x="106" y="834"/>
                  </a:lnTo>
                  <a:lnTo>
                    <a:pt x="115" y="832"/>
                  </a:lnTo>
                  <a:lnTo>
                    <a:pt x="125" y="830"/>
                  </a:lnTo>
                  <a:lnTo>
                    <a:pt x="134" y="827"/>
                  </a:lnTo>
                  <a:lnTo>
                    <a:pt x="142" y="822"/>
                  </a:lnTo>
                  <a:lnTo>
                    <a:pt x="151" y="818"/>
                  </a:lnTo>
                  <a:lnTo>
                    <a:pt x="157" y="812"/>
                  </a:lnTo>
                  <a:lnTo>
                    <a:pt x="164" y="806"/>
                  </a:lnTo>
                  <a:lnTo>
                    <a:pt x="170" y="799"/>
                  </a:lnTo>
                  <a:lnTo>
                    <a:pt x="176" y="793"/>
                  </a:lnTo>
                  <a:lnTo>
                    <a:pt x="181" y="784"/>
                  </a:lnTo>
                  <a:lnTo>
                    <a:pt x="185" y="776"/>
                  </a:lnTo>
                  <a:lnTo>
                    <a:pt x="188" y="767"/>
                  </a:lnTo>
                  <a:lnTo>
                    <a:pt x="190" y="757"/>
                  </a:lnTo>
                  <a:lnTo>
                    <a:pt x="193" y="748"/>
                  </a:lnTo>
                  <a:lnTo>
                    <a:pt x="193" y="739"/>
                  </a:lnTo>
                  <a:lnTo>
                    <a:pt x="193" y="739"/>
                  </a:lnTo>
                  <a:lnTo>
                    <a:pt x="193" y="729"/>
                  </a:lnTo>
                  <a:lnTo>
                    <a:pt x="191" y="720"/>
                  </a:lnTo>
                  <a:lnTo>
                    <a:pt x="189" y="711"/>
                  </a:lnTo>
                  <a:lnTo>
                    <a:pt x="186" y="703"/>
                  </a:lnTo>
                  <a:lnTo>
                    <a:pt x="196" y="687"/>
                  </a:lnTo>
                  <a:lnTo>
                    <a:pt x="196" y="687"/>
                  </a:lnTo>
                  <a:lnTo>
                    <a:pt x="201" y="700"/>
                  </a:lnTo>
                  <a:lnTo>
                    <a:pt x="210" y="715"/>
                  </a:lnTo>
                  <a:lnTo>
                    <a:pt x="220" y="733"/>
                  </a:lnTo>
                  <a:lnTo>
                    <a:pt x="233" y="752"/>
                  </a:lnTo>
                  <a:lnTo>
                    <a:pt x="233" y="752"/>
                  </a:lnTo>
                  <a:lnTo>
                    <a:pt x="251" y="776"/>
                  </a:lnTo>
                  <a:lnTo>
                    <a:pt x="251" y="776"/>
                  </a:lnTo>
                  <a:lnTo>
                    <a:pt x="264" y="794"/>
                  </a:lnTo>
                  <a:lnTo>
                    <a:pt x="275" y="810"/>
                  </a:lnTo>
                  <a:lnTo>
                    <a:pt x="280" y="819"/>
                  </a:lnTo>
                  <a:lnTo>
                    <a:pt x="284" y="827"/>
                  </a:lnTo>
                  <a:lnTo>
                    <a:pt x="286" y="836"/>
                  </a:lnTo>
                  <a:lnTo>
                    <a:pt x="288" y="843"/>
                  </a:lnTo>
                  <a:lnTo>
                    <a:pt x="291" y="852"/>
                  </a:lnTo>
                  <a:lnTo>
                    <a:pt x="291" y="861"/>
                  </a:lnTo>
                  <a:lnTo>
                    <a:pt x="290" y="871"/>
                  </a:lnTo>
                  <a:lnTo>
                    <a:pt x="287" y="881"/>
                  </a:lnTo>
                  <a:lnTo>
                    <a:pt x="285" y="892"/>
                  </a:lnTo>
                  <a:lnTo>
                    <a:pt x="281" y="903"/>
                  </a:lnTo>
                  <a:lnTo>
                    <a:pt x="274" y="915"/>
                  </a:lnTo>
                  <a:lnTo>
                    <a:pt x="268" y="928"/>
                  </a:lnTo>
                  <a:lnTo>
                    <a:pt x="268" y="928"/>
                  </a:lnTo>
                  <a:lnTo>
                    <a:pt x="261" y="941"/>
                  </a:lnTo>
                  <a:lnTo>
                    <a:pt x="256" y="954"/>
                  </a:lnTo>
                  <a:lnTo>
                    <a:pt x="254" y="966"/>
                  </a:lnTo>
                  <a:lnTo>
                    <a:pt x="254" y="976"/>
                  </a:lnTo>
                  <a:lnTo>
                    <a:pt x="255" y="985"/>
                  </a:lnTo>
                  <a:lnTo>
                    <a:pt x="258" y="994"/>
                  </a:lnTo>
                  <a:lnTo>
                    <a:pt x="260" y="1003"/>
                  </a:lnTo>
                  <a:lnTo>
                    <a:pt x="264" y="1010"/>
                  </a:lnTo>
                  <a:lnTo>
                    <a:pt x="264" y="1010"/>
                  </a:lnTo>
                  <a:lnTo>
                    <a:pt x="271" y="1020"/>
                  </a:lnTo>
                  <a:lnTo>
                    <a:pt x="279" y="1028"/>
                  </a:lnTo>
                  <a:lnTo>
                    <a:pt x="287" y="1037"/>
                  </a:lnTo>
                  <a:lnTo>
                    <a:pt x="297" y="1045"/>
                  </a:lnTo>
                  <a:lnTo>
                    <a:pt x="308" y="1053"/>
                  </a:lnTo>
                  <a:lnTo>
                    <a:pt x="320" y="1058"/>
                  </a:lnTo>
                  <a:lnTo>
                    <a:pt x="331" y="1065"/>
                  </a:lnTo>
                  <a:lnTo>
                    <a:pt x="344" y="1069"/>
                  </a:lnTo>
                  <a:lnTo>
                    <a:pt x="369" y="1078"/>
                  </a:lnTo>
                  <a:lnTo>
                    <a:pt x="392" y="1084"/>
                  </a:lnTo>
                  <a:lnTo>
                    <a:pt x="414" y="1087"/>
                  </a:lnTo>
                  <a:lnTo>
                    <a:pt x="432" y="1088"/>
                  </a:lnTo>
                  <a:lnTo>
                    <a:pt x="432" y="1088"/>
                  </a:lnTo>
                  <a:lnTo>
                    <a:pt x="438" y="1088"/>
                  </a:lnTo>
                  <a:lnTo>
                    <a:pt x="438" y="1088"/>
                  </a:lnTo>
                  <a:lnTo>
                    <a:pt x="447" y="1088"/>
                  </a:lnTo>
                  <a:lnTo>
                    <a:pt x="456" y="1086"/>
                  </a:lnTo>
                  <a:lnTo>
                    <a:pt x="467" y="1082"/>
                  </a:lnTo>
                  <a:lnTo>
                    <a:pt x="477" y="1077"/>
                  </a:lnTo>
                  <a:lnTo>
                    <a:pt x="488" y="1070"/>
                  </a:lnTo>
                  <a:lnTo>
                    <a:pt x="497" y="1062"/>
                  </a:lnTo>
                  <a:lnTo>
                    <a:pt x="501" y="1056"/>
                  </a:lnTo>
                  <a:lnTo>
                    <a:pt x="505" y="1049"/>
                  </a:lnTo>
                  <a:lnTo>
                    <a:pt x="508" y="1043"/>
                  </a:lnTo>
                  <a:lnTo>
                    <a:pt x="511" y="1035"/>
                  </a:lnTo>
                  <a:lnTo>
                    <a:pt x="511" y="1035"/>
                  </a:lnTo>
                  <a:lnTo>
                    <a:pt x="512" y="1030"/>
                  </a:lnTo>
                  <a:lnTo>
                    <a:pt x="513" y="1023"/>
                  </a:lnTo>
                  <a:lnTo>
                    <a:pt x="513" y="1016"/>
                  </a:lnTo>
                  <a:lnTo>
                    <a:pt x="513" y="1010"/>
                  </a:lnTo>
                  <a:lnTo>
                    <a:pt x="510" y="997"/>
                  </a:lnTo>
                  <a:lnTo>
                    <a:pt x="504" y="983"/>
                  </a:lnTo>
                  <a:lnTo>
                    <a:pt x="504" y="983"/>
                  </a:lnTo>
                  <a:lnTo>
                    <a:pt x="497" y="971"/>
                  </a:lnTo>
                  <a:lnTo>
                    <a:pt x="489" y="960"/>
                  </a:lnTo>
                  <a:lnTo>
                    <a:pt x="479" y="949"/>
                  </a:lnTo>
                  <a:lnTo>
                    <a:pt x="468" y="939"/>
                  </a:lnTo>
                  <a:lnTo>
                    <a:pt x="456" y="929"/>
                  </a:lnTo>
                  <a:lnTo>
                    <a:pt x="443" y="922"/>
                  </a:lnTo>
                  <a:lnTo>
                    <a:pt x="430" y="914"/>
                  </a:lnTo>
                  <a:lnTo>
                    <a:pt x="415" y="907"/>
                  </a:lnTo>
                  <a:lnTo>
                    <a:pt x="415" y="907"/>
                  </a:lnTo>
                  <a:lnTo>
                    <a:pt x="420" y="893"/>
                  </a:lnTo>
                  <a:lnTo>
                    <a:pt x="423" y="876"/>
                  </a:lnTo>
                  <a:lnTo>
                    <a:pt x="425" y="857"/>
                  </a:lnTo>
                  <a:lnTo>
                    <a:pt x="426" y="832"/>
                  </a:lnTo>
                  <a:lnTo>
                    <a:pt x="425" y="820"/>
                  </a:lnTo>
                  <a:lnTo>
                    <a:pt x="424" y="807"/>
                  </a:lnTo>
                  <a:lnTo>
                    <a:pt x="423" y="793"/>
                  </a:lnTo>
                  <a:lnTo>
                    <a:pt x="420" y="778"/>
                  </a:lnTo>
                  <a:lnTo>
                    <a:pt x="416" y="763"/>
                  </a:lnTo>
                  <a:lnTo>
                    <a:pt x="411" y="747"/>
                  </a:lnTo>
                  <a:lnTo>
                    <a:pt x="405" y="731"/>
                  </a:lnTo>
                  <a:lnTo>
                    <a:pt x="399" y="714"/>
                  </a:lnTo>
                  <a:lnTo>
                    <a:pt x="399" y="714"/>
                  </a:lnTo>
                  <a:lnTo>
                    <a:pt x="419" y="722"/>
                  </a:lnTo>
                  <a:lnTo>
                    <a:pt x="429" y="726"/>
                  </a:lnTo>
                  <a:lnTo>
                    <a:pt x="440" y="732"/>
                  </a:lnTo>
                  <a:lnTo>
                    <a:pt x="451" y="739"/>
                  </a:lnTo>
                  <a:lnTo>
                    <a:pt x="461" y="746"/>
                  </a:lnTo>
                  <a:lnTo>
                    <a:pt x="470" y="755"/>
                  </a:lnTo>
                  <a:lnTo>
                    <a:pt x="478" y="765"/>
                  </a:lnTo>
                  <a:lnTo>
                    <a:pt x="478" y="765"/>
                  </a:lnTo>
                  <a:lnTo>
                    <a:pt x="485" y="774"/>
                  </a:lnTo>
                  <a:lnTo>
                    <a:pt x="490" y="784"/>
                  </a:lnTo>
                  <a:lnTo>
                    <a:pt x="495" y="794"/>
                  </a:lnTo>
                  <a:lnTo>
                    <a:pt x="498" y="805"/>
                  </a:lnTo>
                  <a:lnTo>
                    <a:pt x="500" y="816"/>
                  </a:lnTo>
                  <a:lnTo>
                    <a:pt x="500" y="828"/>
                  </a:lnTo>
                  <a:lnTo>
                    <a:pt x="500" y="841"/>
                  </a:lnTo>
                  <a:lnTo>
                    <a:pt x="499" y="854"/>
                  </a:lnTo>
                  <a:lnTo>
                    <a:pt x="499" y="854"/>
                  </a:lnTo>
                  <a:lnTo>
                    <a:pt x="499" y="855"/>
                  </a:lnTo>
                  <a:lnTo>
                    <a:pt x="499" y="855"/>
                  </a:lnTo>
                  <a:lnTo>
                    <a:pt x="499" y="861"/>
                  </a:lnTo>
                  <a:lnTo>
                    <a:pt x="501" y="872"/>
                  </a:lnTo>
                  <a:lnTo>
                    <a:pt x="504" y="879"/>
                  </a:lnTo>
                  <a:lnTo>
                    <a:pt x="507" y="886"/>
                  </a:lnTo>
                  <a:lnTo>
                    <a:pt x="511" y="894"/>
                  </a:lnTo>
                  <a:lnTo>
                    <a:pt x="518" y="902"/>
                  </a:lnTo>
                  <a:lnTo>
                    <a:pt x="518" y="902"/>
                  </a:lnTo>
                  <a:lnTo>
                    <a:pt x="523" y="907"/>
                  </a:lnTo>
                  <a:lnTo>
                    <a:pt x="531" y="913"/>
                  </a:lnTo>
                  <a:lnTo>
                    <a:pt x="539" y="917"/>
                  </a:lnTo>
                  <a:lnTo>
                    <a:pt x="547" y="920"/>
                  </a:lnTo>
                  <a:lnTo>
                    <a:pt x="556" y="924"/>
                  </a:lnTo>
                  <a:lnTo>
                    <a:pt x="566" y="925"/>
                  </a:lnTo>
                  <a:lnTo>
                    <a:pt x="577" y="927"/>
                  </a:lnTo>
                  <a:lnTo>
                    <a:pt x="588" y="927"/>
                  </a:lnTo>
                  <a:lnTo>
                    <a:pt x="588" y="927"/>
                  </a:lnTo>
                  <a:lnTo>
                    <a:pt x="588" y="927"/>
                  </a:lnTo>
                  <a:lnTo>
                    <a:pt x="588" y="927"/>
                  </a:lnTo>
                  <a:lnTo>
                    <a:pt x="612" y="926"/>
                  </a:lnTo>
                  <a:lnTo>
                    <a:pt x="636" y="922"/>
                  </a:lnTo>
                  <a:lnTo>
                    <a:pt x="663" y="915"/>
                  </a:lnTo>
                  <a:lnTo>
                    <a:pt x="693" y="906"/>
                  </a:lnTo>
                  <a:lnTo>
                    <a:pt x="693" y="906"/>
                  </a:lnTo>
                  <a:lnTo>
                    <a:pt x="708" y="900"/>
                  </a:lnTo>
                  <a:lnTo>
                    <a:pt x="721" y="892"/>
                  </a:lnTo>
                  <a:lnTo>
                    <a:pt x="735" y="881"/>
                  </a:lnTo>
                  <a:lnTo>
                    <a:pt x="735" y="881"/>
                  </a:lnTo>
                  <a:lnTo>
                    <a:pt x="745" y="872"/>
                  </a:lnTo>
                  <a:lnTo>
                    <a:pt x="753" y="863"/>
                  </a:lnTo>
                  <a:lnTo>
                    <a:pt x="759" y="853"/>
                  </a:lnTo>
                  <a:lnTo>
                    <a:pt x="763" y="843"/>
                  </a:lnTo>
                  <a:lnTo>
                    <a:pt x="766" y="832"/>
                  </a:lnTo>
                  <a:lnTo>
                    <a:pt x="766" y="821"/>
                  </a:lnTo>
                  <a:lnTo>
                    <a:pt x="765" y="811"/>
                  </a:lnTo>
                  <a:lnTo>
                    <a:pt x="762" y="800"/>
                  </a:lnTo>
                  <a:lnTo>
                    <a:pt x="762" y="800"/>
                  </a:lnTo>
                  <a:close/>
                  <a:moveTo>
                    <a:pt x="537" y="526"/>
                  </a:moveTo>
                  <a:lnTo>
                    <a:pt x="537" y="526"/>
                  </a:lnTo>
                  <a:lnTo>
                    <a:pt x="541" y="528"/>
                  </a:lnTo>
                  <a:lnTo>
                    <a:pt x="545" y="528"/>
                  </a:lnTo>
                  <a:lnTo>
                    <a:pt x="550" y="528"/>
                  </a:lnTo>
                  <a:lnTo>
                    <a:pt x="554" y="526"/>
                  </a:lnTo>
                  <a:lnTo>
                    <a:pt x="554" y="526"/>
                  </a:lnTo>
                  <a:lnTo>
                    <a:pt x="562" y="521"/>
                  </a:lnTo>
                  <a:lnTo>
                    <a:pt x="570" y="518"/>
                  </a:lnTo>
                  <a:lnTo>
                    <a:pt x="577" y="516"/>
                  </a:lnTo>
                  <a:lnTo>
                    <a:pt x="586" y="515"/>
                  </a:lnTo>
                  <a:lnTo>
                    <a:pt x="586" y="515"/>
                  </a:lnTo>
                  <a:lnTo>
                    <a:pt x="597" y="516"/>
                  </a:lnTo>
                  <a:lnTo>
                    <a:pt x="608" y="519"/>
                  </a:lnTo>
                  <a:lnTo>
                    <a:pt x="617" y="525"/>
                  </a:lnTo>
                  <a:lnTo>
                    <a:pt x="625" y="531"/>
                  </a:lnTo>
                  <a:lnTo>
                    <a:pt x="631" y="539"/>
                  </a:lnTo>
                  <a:lnTo>
                    <a:pt x="637" y="549"/>
                  </a:lnTo>
                  <a:lnTo>
                    <a:pt x="640" y="559"/>
                  </a:lnTo>
                  <a:lnTo>
                    <a:pt x="641" y="570"/>
                  </a:lnTo>
                  <a:lnTo>
                    <a:pt x="641" y="570"/>
                  </a:lnTo>
                  <a:lnTo>
                    <a:pt x="640" y="581"/>
                  </a:lnTo>
                  <a:lnTo>
                    <a:pt x="637" y="591"/>
                  </a:lnTo>
                  <a:lnTo>
                    <a:pt x="631" y="601"/>
                  </a:lnTo>
                  <a:lnTo>
                    <a:pt x="625" y="608"/>
                  </a:lnTo>
                  <a:lnTo>
                    <a:pt x="617" y="615"/>
                  </a:lnTo>
                  <a:lnTo>
                    <a:pt x="608" y="621"/>
                  </a:lnTo>
                  <a:lnTo>
                    <a:pt x="597" y="624"/>
                  </a:lnTo>
                  <a:lnTo>
                    <a:pt x="586" y="625"/>
                  </a:lnTo>
                  <a:lnTo>
                    <a:pt x="586" y="625"/>
                  </a:lnTo>
                  <a:lnTo>
                    <a:pt x="580" y="624"/>
                  </a:lnTo>
                  <a:lnTo>
                    <a:pt x="572" y="623"/>
                  </a:lnTo>
                  <a:lnTo>
                    <a:pt x="565" y="621"/>
                  </a:lnTo>
                  <a:lnTo>
                    <a:pt x="559" y="617"/>
                  </a:lnTo>
                  <a:lnTo>
                    <a:pt x="553" y="613"/>
                  </a:lnTo>
                  <a:lnTo>
                    <a:pt x="548" y="608"/>
                  </a:lnTo>
                  <a:lnTo>
                    <a:pt x="543" y="603"/>
                  </a:lnTo>
                  <a:lnTo>
                    <a:pt x="539" y="597"/>
                  </a:lnTo>
                  <a:lnTo>
                    <a:pt x="539" y="597"/>
                  </a:lnTo>
                  <a:lnTo>
                    <a:pt x="537" y="594"/>
                  </a:lnTo>
                  <a:lnTo>
                    <a:pt x="533" y="591"/>
                  </a:lnTo>
                  <a:lnTo>
                    <a:pt x="529" y="590"/>
                  </a:lnTo>
                  <a:lnTo>
                    <a:pt x="524" y="590"/>
                  </a:lnTo>
                  <a:lnTo>
                    <a:pt x="524" y="590"/>
                  </a:lnTo>
                  <a:lnTo>
                    <a:pt x="520" y="591"/>
                  </a:lnTo>
                  <a:lnTo>
                    <a:pt x="517" y="593"/>
                  </a:lnTo>
                  <a:lnTo>
                    <a:pt x="517" y="593"/>
                  </a:lnTo>
                  <a:lnTo>
                    <a:pt x="505" y="583"/>
                  </a:lnTo>
                  <a:lnTo>
                    <a:pt x="491" y="575"/>
                  </a:lnTo>
                  <a:lnTo>
                    <a:pt x="467" y="562"/>
                  </a:lnTo>
                  <a:lnTo>
                    <a:pt x="447" y="552"/>
                  </a:lnTo>
                  <a:lnTo>
                    <a:pt x="433" y="547"/>
                  </a:lnTo>
                  <a:lnTo>
                    <a:pt x="433" y="547"/>
                  </a:lnTo>
                  <a:lnTo>
                    <a:pt x="421" y="526"/>
                  </a:lnTo>
                  <a:lnTo>
                    <a:pt x="412" y="506"/>
                  </a:lnTo>
                  <a:lnTo>
                    <a:pt x="404" y="486"/>
                  </a:lnTo>
                  <a:lnTo>
                    <a:pt x="398" y="467"/>
                  </a:lnTo>
                  <a:lnTo>
                    <a:pt x="392" y="449"/>
                  </a:lnTo>
                  <a:lnTo>
                    <a:pt x="389" y="432"/>
                  </a:lnTo>
                  <a:lnTo>
                    <a:pt x="386" y="417"/>
                  </a:lnTo>
                  <a:lnTo>
                    <a:pt x="383" y="402"/>
                  </a:lnTo>
                  <a:lnTo>
                    <a:pt x="383" y="402"/>
                  </a:lnTo>
                  <a:lnTo>
                    <a:pt x="403" y="422"/>
                  </a:lnTo>
                  <a:lnTo>
                    <a:pt x="424" y="441"/>
                  </a:lnTo>
                  <a:lnTo>
                    <a:pt x="445" y="460"/>
                  </a:lnTo>
                  <a:lnTo>
                    <a:pt x="467" y="476"/>
                  </a:lnTo>
                  <a:lnTo>
                    <a:pt x="507" y="505"/>
                  </a:lnTo>
                  <a:lnTo>
                    <a:pt x="537" y="526"/>
                  </a:lnTo>
                  <a:lnTo>
                    <a:pt x="537" y="526"/>
                  </a:lnTo>
                  <a:close/>
                  <a:moveTo>
                    <a:pt x="683" y="876"/>
                  </a:moveTo>
                  <a:lnTo>
                    <a:pt x="683" y="876"/>
                  </a:lnTo>
                  <a:lnTo>
                    <a:pt x="656" y="885"/>
                  </a:lnTo>
                  <a:lnTo>
                    <a:pt x="631" y="891"/>
                  </a:lnTo>
                  <a:lnTo>
                    <a:pt x="608" y="895"/>
                  </a:lnTo>
                  <a:lnTo>
                    <a:pt x="588" y="896"/>
                  </a:lnTo>
                  <a:lnTo>
                    <a:pt x="588" y="896"/>
                  </a:lnTo>
                  <a:lnTo>
                    <a:pt x="573" y="895"/>
                  </a:lnTo>
                  <a:lnTo>
                    <a:pt x="560" y="892"/>
                  </a:lnTo>
                  <a:lnTo>
                    <a:pt x="554" y="891"/>
                  </a:lnTo>
                  <a:lnTo>
                    <a:pt x="549" y="887"/>
                  </a:lnTo>
                  <a:lnTo>
                    <a:pt x="544" y="884"/>
                  </a:lnTo>
                  <a:lnTo>
                    <a:pt x="540" y="881"/>
                  </a:lnTo>
                  <a:lnTo>
                    <a:pt x="540" y="881"/>
                  </a:lnTo>
                  <a:lnTo>
                    <a:pt x="537" y="877"/>
                  </a:lnTo>
                  <a:lnTo>
                    <a:pt x="534" y="873"/>
                  </a:lnTo>
                  <a:lnTo>
                    <a:pt x="531" y="866"/>
                  </a:lnTo>
                  <a:lnTo>
                    <a:pt x="530" y="860"/>
                  </a:lnTo>
                  <a:lnTo>
                    <a:pt x="530" y="857"/>
                  </a:lnTo>
                  <a:lnTo>
                    <a:pt x="530" y="857"/>
                  </a:lnTo>
                  <a:lnTo>
                    <a:pt x="531" y="841"/>
                  </a:lnTo>
                  <a:lnTo>
                    <a:pt x="531" y="826"/>
                  </a:lnTo>
                  <a:lnTo>
                    <a:pt x="530" y="810"/>
                  </a:lnTo>
                  <a:lnTo>
                    <a:pt x="528" y="796"/>
                  </a:lnTo>
                  <a:lnTo>
                    <a:pt x="523" y="783"/>
                  </a:lnTo>
                  <a:lnTo>
                    <a:pt x="518" y="769"/>
                  </a:lnTo>
                  <a:lnTo>
                    <a:pt x="511" y="757"/>
                  </a:lnTo>
                  <a:lnTo>
                    <a:pt x="502" y="745"/>
                  </a:lnTo>
                  <a:lnTo>
                    <a:pt x="502" y="745"/>
                  </a:lnTo>
                  <a:lnTo>
                    <a:pt x="494" y="735"/>
                  </a:lnTo>
                  <a:lnTo>
                    <a:pt x="485" y="726"/>
                  </a:lnTo>
                  <a:lnTo>
                    <a:pt x="474" y="718"/>
                  </a:lnTo>
                  <a:lnTo>
                    <a:pt x="464" y="710"/>
                  </a:lnTo>
                  <a:lnTo>
                    <a:pt x="453" y="704"/>
                  </a:lnTo>
                  <a:lnTo>
                    <a:pt x="442" y="699"/>
                  </a:lnTo>
                  <a:lnTo>
                    <a:pt x="421" y="690"/>
                  </a:lnTo>
                  <a:lnTo>
                    <a:pt x="402" y="683"/>
                  </a:lnTo>
                  <a:lnTo>
                    <a:pt x="387" y="680"/>
                  </a:lnTo>
                  <a:lnTo>
                    <a:pt x="371" y="677"/>
                  </a:lnTo>
                  <a:lnTo>
                    <a:pt x="371" y="677"/>
                  </a:lnTo>
                  <a:lnTo>
                    <a:pt x="367" y="677"/>
                  </a:lnTo>
                  <a:lnTo>
                    <a:pt x="362" y="679"/>
                  </a:lnTo>
                  <a:lnTo>
                    <a:pt x="359" y="681"/>
                  </a:lnTo>
                  <a:lnTo>
                    <a:pt x="357" y="685"/>
                  </a:lnTo>
                  <a:lnTo>
                    <a:pt x="357" y="685"/>
                  </a:lnTo>
                  <a:lnTo>
                    <a:pt x="355" y="688"/>
                  </a:lnTo>
                  <a:lnTo>
                    <a:pt x="354" y="692"/>
                  </a:lnTo>
                  <a:lnTo>
                    <a:pt x="355" y="697"/>
                  </a:lnTo>
                  <a:lnTo>
                    <a:pt x="356" y="700"/>
                  </a:lnTo>
                  <a:lnTo>
                    <a:pt x="356" y="700"/>
                  </a:lnTo>
                  <a:lnTo>
                    <a:pt x="368" y="722"/>
                  </a:lnTo>
                  <a:lnTo>
                    <a:pt x="377" y="743"/>
                  </a:lnTo>
                  <a:lnTo>
                    <a:pt x="383" y="763"/>
                  </a:lnTo>
                  <a:lnTo>
                    <a:pt x="389" y="782"/>
                  </a:lnTo>
                  <a:lnTo>
                    <a:pt x="392" y="799"/>
                  </a:lnTo>
                  <a:lnTo>
                    <a:pt x="394" y="817"/>
                  </a:lnTo>
                  <a:lnTo>
                    <a:pt x="395" y="832"/>
                  </a:lnTo>
                  <a:lnTo>
                    <a:pt x="395" y="847"/>
                  </a:lnTo>
                  <a:lnTo>
                    <a:pt x="394" y="860"/>
                  </a:lnTo>
                  <a:lnTo>
                    <a:pt x="392" y="872"/>
                  </a:lnTo>
                  <a:lnTo>
                    <a:pt x="388" y="892"/>
                  </a:lnTo>
                  <a:lnTo>
                    <a:pt x="384" y="904"/>
                  </a:lnTo>
                  <a:lnTo>
                    <a:pt x="382" y="909"/>
                  </a:lnTo>
                  <a:lnTo>
                    <a:pt x="382" y="909"/>
                  </a:lnTo>
                  <a:lnTo>
                    <a:pt x="381" y="913"/>
                  </a:lnTo>
                  <a:lnTo>
                    <a:pt x="380" y="916"/>
                  </a:lnTo>
                  <a:lnTo>
                    <a:pt x="380" y="919"/>
                  </a:lnTo>
                  <a:lnTo>
                    <a:pt x="381" y="923"/>
                  </a:lnTo>
                  <a:lnTo>
                    <a:pt x="381" y="923"/>
                  </a:lnTo>
                  <a:lnTo>
                    <a:pt x="383" y="925"/>
                  </a:lnTo>
                  <a:lnTo>
                    <a:pt x="386" y="927"/>
                  </a:lnTo>
                  <a:lnTo>
                    <a:pt x="388" y="929"/>
                  </a:lnTo>
                  <a:lnTo>
                    <a:pt x="391" y="930"/>
                  </a:lnTo>
                  <a:lnTo>
                    <a:pt x="391" y="930"/>
                  </a:lnTo>
                  <a:lnTo>
                    <a:pt x="404" y="936"/>
                  </a:lnTo>
                  <a:lnTo>
                    <a:pt x="417" y="941"/>
                  </a:lnTo>
                  <a:lnTo>
                    <a:pt x="430" y="949"/>
                  </a:lnTo>
                  <a:lnTo>
                    <a:pt x="442" y="958"/>
                  </a:lnTo>
                  <a:lnTo>
                    <a:pt x="453" y="967"/>
                  </a:lnTo>
                  <a:lnTo>
                    <a:pt x="462" y="977"/>
                  </a:lnTo>
                  <a:lnTo>
                    <a:pt x="470" y="987"/>
                  </a:lnTo>
                  <a:lnTo>
                    <a:pt x="477" y="998"/>
                  </a:lnTo>
                  <a:lnTo>
                    <a:pt x="477" y="998"/>
                  </a:lnTo>
                  <a:lnTo>
                    <a:pt x="479" y="1003"/>
                  </a:lnTo>
                  <a:lnTo>
                    <a:pt x="481" y="1011"/>
                  </a:lnTo>
                  <a:lnTo>
                    <a:pt x="483" y="1019"/>
                  </a:lnTo>
                  <a:lnTo>
                    <a:pt x="481" y="1026"/>
                  </a:lnTo>
                  <a:lnTo>
                    <a:pt x="481" y="1026"/>
                  </a:lnTo>
                  <a:lnTo>
                    <a:pt x="479" y="1032"/>
                  </a:lnTo>
                  <a:lnTo>
                    <a:pt x="477" y="1036"/>
                  </a:lnTo>
                  <a:lnTo>
                    <a:pt x="470" y="1044"/>
                  </a:lnTo>
                  <a:lnTo>
                    <a:pt x="464" y="1049"/>
                  </a:lnTo>
                  <a:lnTo>
                    <a:pt x="457" y="1053"/>
                  </a:lnTo>
                  <a:lnTo>
                    <a:pt x="449" y="1055"/>
                  </a:lnTo>
                  <a:lnTo>
                    <a:pt x="444" y="1057"/>
                  </a:lnTo>
                  <a:lnTo>
                    <a:pt x="438" y="1057"/>
                  </a:lnTo>
                  <a:lnTo>
                    <a:pt x="438" y="1057"/>
                  </a:lnTo>
                  <a:lnTo>
                    <a:pt x="437" y="1057"/>
                  </a:lnTo>
                  <a:lnTo>
                    <a:pt x="437" y="1057"/>
                  </a:lnTo>
                  <a:lnTo>
                    <a:pt x="432" y="1057"/>
                  </a:lnTo>
                  <a:lnTo>
                    <a:pt x="432" y="1057"/>
                  </a:lnTo>
                  <a:lnTo>
                    <a:pt x="416" y="1056"/>
                  </a:lnTo>
                  <a:lnTo>
                    <a:pt x="398" y="1054"/>
                  </a:lnTo>
                  <a:lnTo>
                    <a:pt x="378" y="1048"/>
                  </a:lnTo>
                  <a:lnTo>
                    <a:pt x="357" y="1042"/>
                  </a:lnTo>
                  <a:lnTo>
                    <a:pt x="336" y="1033"/>
                  </a:lnTo>
                  <a:lnTo>
                    <a:pt x="327" y="1027"/>
                  </a:lnTo>
                  <a:lnTo>
                    <a:pt x="317" y="1022"/>
                  </a:lnTo>
                  <a:lnTo>
                    <a:pt x="309" y="1015"/>
                  </a:lnTo>
                  <a:lnTo>
                    <a:pt x="302" y="1009"/>
                  </a:lnTo>
                  <a:lnTo>
                    <a:pt x="296" y="1002"/>
                  </a:lnTo>
                  <a:lnTo>
                    <a:pt x="291" y="994"/>
                  </a:lnTo>
                  <a:lnTo>
                    <a:pt x="291" y="994"/>
                  </a:lnTo>
                  <a:lnTo>
                    <a:pt x="287" y="989"/>
                  </a:lnTo>
                  <a:lnTo>
                    <a:pt x="286" y="983"/>
                  </a:lnTo>
                  <a:lnTo>
                    <a:pt x="285" y="977"/>
                  </a:lnTo>
                  <a:lnTo>
                    <a:pt x="285" y="970"/>
                  </a:lnTo>
                  <a:lnTo>
                    <a:pt x="286" y="965"/>
                  </a:lnTo>
                  <a:lnTo>
                    <a:pt x="287" y="958"/>
                  </a:lnTo>
                  <a:lnTo>
                    <a:pt x="291" y="951"/>
                  </a:lnTo>
                  <a:lnTo>
                    <a:pt x="294" y="944"/>
                  </a:lnTo>
                  <a:lnTo>
                    <a:pt x="294" y="944"/>
                  </a:lnTo>
                  <a:lnTo>
                    <a:pt x="303" y="927"/>
                  </a:lnTo>
                  <a:lnTo>
                    <a:pt x="309" y="912"/>
                  </a:lnTo>
                  <a:lnTo>
                    <a:pt x="315" y="897"/>
                  </a:lnTo>
                  <a:lnTo>
                    <a:pt x="319" y="884"/>
                  </a:lnTo>
                  <a:lnTo>
                    <a:pt x="320" y="871"/>
                  </a:lnTo>
                  <a:lnTo>
                    <a:pt x="322" y="859"/>
                  </a:lnTo>
                  <a:lnTo>
                    <a:pt x="320" y="848"/>
                  </a:lnTo>
                  <a:lnTo>
                    <a:pt x="319" y="837"/>
                  </a:lnTo>
                  <a:lnTo>
                    <a:pt x="316" y="826"/>
                  </a:lnTo>
                  <a:lnTo>
                    <a:pt x="313" y="816"/>
                  </a:lnTo>
                  <a:lnTo>
                    <a:pt x="307" y="806"/>
                  </a:lnTo>
                  <a:lnTo>
                    <a:pt x="302" y="796"/>
                  </a:lnTo>
                  <a:lnTo>
                    <a:pt x="290" y="777"/>
                  </a:lnTo>
                  <a:lnTo>
                    <a:pt x="276" y="757"/>
                  </a:lnTo>
                  <a:lnTo>
                    <a:pt x="276" y="757"/>
                  </a:lnTo>
                  <a:lnTo>
                    <a:pt x="259" y="734"/>
                  </a:lnTo>
                  <a:lnTo>
                    <a:pt x="259" y="734"/>
                  </a:lnTo>
                  <a:lnTo>
                    <a:pt x="248" y="718"/>
                  </a:lnTo>
                  <a:lnTo>
                    <a:pt x="239" y="703"/>
                  </a:lnTo>
                  <a:lnTo>
                    <a:pt x="231" y="690"/>
                  </a:lnTo>
                  <a:lnTo>
                    <a:pt x="226" y="679"/>
                  </a:lnTo>
                  <a:lnTo>
                    <a:pt x="219" y="661"/>
                  </a:lnTo>
                  <a:lnTo>
                    <a:pt x="216" y="651"/>
                  </a:lnTo>
                  <a:lnTo>
                    <a:pt x="216" y="651"/>
                  </a:lnTo>
                  <a:lnTo>
                    <a:pt x="243" y="596"/>
                  </a:lnTo>
                  <a:lnTo>
                    <a:pt x="263" y="556"/>
                  </a:lnTo>
                  <a:lnTo>
                    <a:pt x="282" y="514"/>
                  </a:lnTo>
                  <a:lnTo>
                    <a:pt x="282" y="514"/>
                  </a:lnTo>
                  <a:lnTo>
                    <a:pt x="283" y="507"/>
                  </a:lnTo>
                  <a:lnTo>
                    <a:pt x="282" y="502"/>
                  </a:lnTo>
                  <a:lnTo>
                    <a:pt x="279" y="496"/>
                  </a:lnTo>
                  <a:lnTo>
                    <a:pt x="273" y="493"/>
                  </a:lnTo>
                  <a:lnTo>
                    <a:pt x="273" y="493"/>
                  </a:lnTo>
                  <a:lnTo>
                    <a:pt x="268" y="492"/>
                  </a:lnTo>
                  <a:lnTo>
                    <a:pt x="261" y="493"/>
                  </a:lnTo>
                  <a:lnTo>
                    <a:pt x="256" y="496"/>
                  </a:lnTo>
                  <a:lnTo>
                    <a:pt x="253" y="502"/>
                  </a:lnTo>
                  <a:lnTo>
                    <a:pt x="253" y="502"/>
                  </a:lnTo>
                  <a:lnTo>
                    <a:pt x="232" y="549"/>
                  </a:lnTo>
                  <a:lnTo>
                    <a:pt x="211" y="592"/>
                  </a:lnTo>
                  <a:lnTo>
                    <a:pt x="186" y="642"/>
                  </a:lnTo>
                  <a:lnTo>
                    <a:pt x="155" y="694"/>
                  </a:lnTo>
                  <a:lnTo>
                    <a:pt x="155" y="694"/>
                  </a:lnTo>
                  <a:lnTo>
                    <a:pt x="154" y="698"/>
                  </a:lnTo>
                  <a:lnTo>
                    <a:pt x="153" y="701"/>
                  </a:lnTo>
                  <a:lnTo>
                    <a:pt x="153" y="705"/>
                  </a:lnTo>
                  <a:lnTo>
                    <a:pt x="155" y="709"/>
                  </a:lnTo>
                  <a:lnTo>
                    <a:pt x="155" y="709"/>
                  </a:lnTo>
                  <a:lnTo>
                    <a:pt x="157" y="715"/>
                  </a:lnTo>
                  <a:lnTo>
                    <a:pt x="159" y="723"/>
                  </a:lnTo>
                  <a:lnTo>
                    <a:pt x="162" y="731"/>
                  </a:lnTo>
                  <a:lnTo>
                    <a:pt x="162" y="739"/>
                  </a:lnTo>
                  <a:lnTo>
                    <a:pt x="162" y="739"/>
                  </a:lnTo>
                  <a:lnTo>
                    <a:pt x="162" y="745"/>
                  </a:lnTo>
                  <a:lnTo>
                    <a:pt x="161" y="752"/>
                  </a:lnTo>
                  <a:lnTo>
                    <a:pt x="156" y="764"/>
                  </a:lnTo>
                  <a:lnTo>
                    <a:pt x="151" y="775"/>
                  </a:lnTo>
                  <a:lnTo>
                    <a:pt x="143" y="785"/>
                  </a:lnTo>
                  <a:lnTo>
                    <a:pt x="133" y="793"/>
                  </a:lnTo>
                  <a:lnTo>
                    <a:pt x="122" y="798"/>
                  </a:lnTo>
                  <a:lnTo>
                    <a:pt x="110" y="802"/>
                  </a:lnTo>
                  <a:lnTo>
                    <a:pt x="103" y="804"/>
                  </a:lnTo>
                  <a:lnTo>
                    <a:pt x="97" y="804"/>
                  </a:lnTo>
                  <a:lnTo>
                    <a:pt x="97" y="804"/>
                  </a:lnTo>
                  <a:lnTo>
                    <a:pt x="90" y="804"/>
                  </a:lnTo>
                  <a:lnTo>
                    <a:pt x="83" y="802"/>
                  </a:lnTo>
                  <a:lnTo>
                    <a:pt x="71" y="798"/>
                  </a:lnTo>
                  <a:lnTo>
                    <a:pt x="60" y="793"/>
                  </a:lnTo>
                  <a:lnTo>
                    <a:pt x="50" y="785"/>
                  </a:lnTo>
                  <a:lnTo>
                    <a:pt x="43" y="775"/>
                  </a:lnTo>
                  <a:lnTo>
                    <a:pt x="36" y="764"/>
                  </a:lnTo>
                  <a:lnTo>
                    <a:pt x="33" y="752"/>
                  </a:lnTo>
                  <a:lnTo>
                    <a:pt x="31" y="745"/>
                  </a:lnTo>
                  <a:lnTo>
                    <a:pt x="30" y="739"/>
                  </a:lnTo>
                  <a:lnTo>
                    <a:pt x="30" y="739"/>
                  </a:lnTo>
                  <a:lnTo>
                    <a:pt x="31" y="726"/>
                  </a:lnTo>
                  <a:lnTo>
                    <a:pt x="35" y="715"/>
                  </a:lnTo>
                  <a:lnTo>
                    <a:pt x="40" y="704"/>
                  </a:lnTo>
                  <a:lnTo>
                    <a:pt x="47" y="696"/>
                  </a:lnTo>
                  <a:lnTo>
                    <a:pt x="55" y="688"/>
                  </a:lnTo>
                  <a:lnTo>
                    <a:pt x="65" y="681"/>
                  </a:lnTo>
                  <a:lnTo>
                    <a:pt x="76" y="677"/>
                  </a:lnTo>
                  <a:lnTo>
                    <a:pt x="87" y="674"/>
                  </a:lnTo>
                  <a:lnTo>
                    <a:pt x="87" y="674"/>
                  </a:lnTo>
                  <a:lnTo>
                    <a:pt x="91" y="672"/>
                  </a:lnTo>
                  <a:lnTo>
                    <a:pt x="94" y="671"/>
                  </a:lnTo>
                  <a:lnTo>
                    <a:pt x="97" y="668"/>
                  </a:lnTo>
                  <a:lnTo>
                    <a:pt x="99" y="665"/>
                  </a:lnTo>
                  <a:lnTo>
                    <a:pt x="223" y="397"/>
                  </a:lnTo>
                  <a:lnTo>
                    <a:pt x="223" y="397"/>
                  </a:lnTo>
                  <a:lnTo>
                    <a:pt x="224" y="394"/>
                  </a:lnTo>
                  <a:lnTo>
                    <a:pt x="226" y="389"/>
                  </a:lnTo>
                  <a:lnTo>
                    <a:pt x="224" y="386"/>
                  </a:lnTo>
                  <a:lnTo>
                    <a:pt x="223" y="383"/>
                  </a:lnTo>
                  <a:lnTo>
                    <a:pt x="223" y="383"/>
                  </a:lnTo>
                  <a:lnTo>
                    <a:pt x="221" y="380"/>
                  </a:lnTo>
                  <a:lnTo>
                    <a:pt x="219" y="377"/>
                  </a:lnTo>
                  <a:lnTo>
                    <a:pt x="216" y="376"/>
                  </a:lnTo>
                  <a:lnTo>
                    <a:pt x="212" y="375"/>
                  </a:lnTo>
                  <a:lnTo>
                    <a:pt x="212" y="375"/>
                  </a:lnTo>
                  <a:lnTo>
                    <a:pt x="196" y="371"/>
                  </a:lnTo>
                  <a:lnTo>
                    <a:pt x="181" y="367"/>
                  </a:lnTo>
                  <a:lnTo>
                    <a:pt x="167" y="362"/>
                  </a:lnTo>
                  <a:lnTo>
                    <a:pt x="153" y="355"/>
                  </a:lnTo>
                  <a:lnTo>
                    <a:pt x="141" y="347"/>
                  </a:lnTo>
                  <a:lnTo>
                    <a:pt x="129" y="340"/>
                  </a:lnTo>
                  <a:lnTo>
                    <a:pt x="118" y="330"/>
                  </a:lnTo>
                  <a:lnTo>
                    <a:pt x="108" y="319"/>
                  </a:lnTo>
                  <a:lnTo>
                    <a:pt x="99" y="308"/>
                  </a:lnTo>
                  <a:lnTo>
                    <a:pt x="91" y="295"/>
                  </a:lnTo>
                  <a:lnTo>
                    <a:pt x="84" y="282"/>
                  </a:lnTo>
                  <a:lnTo>
                    <a:pt x="79" y="269"/>
                  </a:lnTo>
                  <a:lnTo>
                    <a:pt x="75" y="255"/>
                  </a:lnTo>
                  <a:lnTo>
                    <a:pt x="72" y="240"/>
                  </a:lnTo>
                  <a:lnTo>
                    <a:pt x="70" y="225"/>
                  </a:lnTo>
                  <a:lnTo>
                    <a:pt x="70" y="209"/>
                  </a:lnTo>
                  <a:lnTo>
                    <a:pt x="70" y="209"/>
                  </a:lnTo>
                  <a:lnTo>
                    <a:pt x="71" y="192"/>
                  </a:lnTo>
                  <a:lnTo>
                    <a:pt x="75" y="174"/>
                  </a:lnTo>
                  <a:lnTo>
                    <a:pt x="80" y="157"/>
                  </a:lnTo>
                  <a:lnTo>
                    <a:pt x="87" y="140"/>
                  </a:lnTo>
                  <a:lnTo>
                    <a:pt x="94" y="125"/>
                  </a:lnTo>
                  <a:lnTo>
                    <a:pt x="104" y="110"/>
                  </a:lnTo>
                  <a:lnTo>
                    <a:pt x="115" y="96"/>
                  </a:lnTo>
                  <a:lnTo>
                    <a:pt x="127" y="84"/>
                  </a:lnTo>
                  <a:lnTo>
                    <a:pt x="140" y="72"/>
                  </a:lnTo>
                  <a:lnTo>
                    <a:pt x="154" y="62"/>
                  </a:lnTo>
                  <a:lnTo>
                    <a:pt x="169" y="53"/>
                  </a:lnTo>
                  <a:lnTo>
                    <a:pt x="185" y="45"/>
                  </a:lnTo>
                  <a:lnTo>
                    <a:pt x="202" y="39"/>
                  </a:lnTo>
                  <a:lnTo>
                    <a:pt x="219" y="34"/>
                  </a:lnTo>
                  <a:lnTo>
                    <a:pt x="238" y="32"/>
                  </a:lnTo>
                  <a:lnTo>
                    <a:pt x="255" y="31"/>
                  </a:lnTo>
                  <a:lnTo>
                    <a:pt x="255" y="31"/>
                  </a:lnTo>
                  <a:lnTo>
                    <a:pt x="272" y="32"/>
                  </a:lnTo>
                  <a:lnTo>
                    <a:pt x="287" y="34"/>
                  </a:lnTo>
                  <a:lnTo>
                    <a:pt x="303" y="39"/>
                  </a:lnTo>
                  <a:lnTo>
                    <a:pt x="317" y="44"/>
                  </a:lnTo>
                  <a:lnTo>
                    <a:pt x="331" y="51"/>
                  </a:lnTo>
                  <a:lnTo>
                    <a:pt x="346" y="60"/>
                  </a:lnTo>
                  <a:lnTo>
                    <a:pt x="358" y="69"/>
                  </a:lnTo>
                  <a:lnTo>
                    <a:pt x="370" y="80"/>
                  </a:lnTo>
                  <a:lnTo>
                    <a:pt x="370" y="80"/>
                  </a:lnTo>
                  <a:lnTo>
                    <a:pt x="382" y="95"/>
                  </a:lnTo>
                  <a:lnTo>
                    <a:pt x="393" y="110"/>
                  </a:lnTo>
                  <a:lnTo>
                    <a:pt x="403" y="127"/>
                  </a:lnTo>
                  <a:lnTo>
                    <a:pt x="410" y="144"/>
                  </a:lnTo>
                  <a:lnTo>
                    <a:pt x="416" y="162"/>
                  </a:lnTo>
                  <a:lnTo>
                    <a:pt x="420" y="181"/>
                  </a:lnTo>
                  <a:lnTo>
                    <a:pt x="422" y="200"/>
                  </a:lnTo>
                  <a:lnTo>
                    <a:pt x="423" y="219"/>
                  </a:lnTo>
                  <a:lnTo>
                    <a:pt x="423" y="219"/>
                  </a:lnTo>
                  <a:lnTo>
                    <a:pt x="421" y="238"/>
                  </a:lnTo>
                  <a:lnTo>
                    <a:pt x="417" y="257"/>
                  </a:lnTo>
                  <a:lnTo>
                    <a:pt x="412" y="274"/>
                  </a:lnTo>
                  <a:lnTo>
                    <a:pt x="404" y="290"/>
                  </a:lnTo>
                  <a:lnTo>
                    <a:pt x="395" y="305"/>
                  </a:lnTo>
                  <a:lnTo>
                    <a:pt x="384" y="320"/>
                  </a:lnTo>
                  <a:lnTo>
                    <a:pt x="371" y="333"/>
                  </a:lnTo>
                  <a:lnTo>
                    <a:pt x="357" y="344"/>
                  </a:lnTo>
                  <a:lnTo>
                    <a:pt x="357" y="344"/>
                  </a:lnTo>
                  <a:lnTo>
                    <a:pt x="356" y="344"/>
                  </a:lnTo>
                  <a:lnTo>
                    <a:pt x="356" y="344"/>
                  </a:lnTo>
                  <a:lnTo>
                    <a:pt x="356" y="345"/>
                  </a:lnTo>
                  <a:lnTo>
                    <a:pt x="356" y="345"/>
                  </a:lnTo>
                  <a:lnTo>
                    <a:pt x="354" y="346"/>
                  </a:lnTo>
                  <a:lnTo>
                    <a:pt x="354" y="346"/>
                  </a:lnTo>
                  <a:lnTo>
                    <a:pt x="354" y="347"/>
                  </a:lnTo>
                  <a:lnTo>
                    <a:pt x="354" y="347"/>
                  </a:lnTo>
                  <a:lnTo>
                    <a:pt x="352" y="348"/>
                  </a:lnTo>
                  <a:lnTo>
                    <a:pt x="352" y="348"/>
                  </a:lnTo>
                  <a:lnTo>
                    <a:pt x="351" y="351"/>
                  </a:lnTo>
                  <a:lnTo>
                    <a:pt x="351" y="351"/>
                  </a:lnTo>
                  <a:lnTo>
                    <a:pt x="351" y="352"/>
                  </a:lnTo>
                  <a:lnTo>
                    <a:pt x="351" y="352"/>
                  </a:lnTo>
                  <a:lnTo>
                    <a:pt x="350" y="353"/>
                  </a:lnTo>
                  <a:lnTo>
                    <a:pt x="350" y="353"/>
                  </a:lnTo>
                  <a:lnTo>
                    <a:pt x="350" y="354"/>
                  </a:lnTo>
                  <a:lnTo>
                    <a:pt x="350" y="354"/>
                  </a:lnTo>
                  <a:lnTo>
                    <a:pt x="350" y="355"/>
                  </a:lnTo>
                  <a:lnTo>
                    <a:pt x="350" y="355"/>
                  </a:lnTo>
                  <a:lnTo>
                    <a:pt x="350" y="355"/>
                  </a:lnTo>
                  <a:lnTo>
                    <a:pt x="350" y="355"/>
                  </a:lnTo>
                  <a:lnTo>
                    <a:pt x="350" y="362"/>
                  </a:lnTo>
                  <a:lnTo>
                    <a:pt x="350" y="375"/>
                  </a:lnTo>
                  <a:lnTo>
                    <a:pt x="351" y="396"/>
                  </a:lnTo>
                  <a:lnTo>
                    <a:pt x="355" y="422"/>
                  </a:lnTo>
                  <a:lnTo>
                    <a:pt x="358" y="438"/>
                  </a:lnTo>
                  <a:lnTo>
                    <a:pt x="361" y="454"/>
                  </a:lnTo>
                  <a:lnTo>
                    <a:pt x="367" y="472"/>
                  </a:lnTo>
                  <a:lnTo>
                    <a:pt x="372" y="489"/>
                  </a:lnTo>
                  <a:lnTo>
                    <a:pt x="379" y="508"/>
                  </a:lnTo>
                  <a:lnTo>
                    <a:pt x="388" y="528"/>
                  </a:lnTo>
                  <a:lnTo>
                    <a:pt x="398" y="548"/>
                  </a:lnTo>
                  <a:lnTo>
                    <a:pt x="409" y="568"/>
                  </a:lnTo>
                  <a:lnTo>
                    <a:pt x="409" y="568"/>
                  </a:lnTo>
                  <a:lnTo>
                    <a:pt x="412" y="571"/>
                  </a:lnTo>
                  <a:lnTo>
                    <a:pt x="417" y="574"/>
                  </a:lnTo>
                  <a:lnTo>
                    <a:pt x="417" y="574"/>
                  </a:lnTo>
                  <a:lnTo>
                    <a:pt x="426" y="578"/>
                  </a:lnTo>
                  <a:lnTo>
                    <a:pt x="449" y="588"/>
                  </a:lnTo>
                  <a:lnTo>
                    <a:pt x="464" y="595"/>
                  </a:lnTo>
                  <a:lnTo>
                    <a:pt x="479" y="604"/>
                  </a:lnTo>
                  <a:lnTo>
                    <a:pt x="496" y="615"/>
                  </a:lnTo>
                  <a:lnTo>
                    <a:pt x="510" y="627"/>
                  </a:lnTo>
                  <a:lnTo>
                    <a:pt x="510" y="627"/>
                  </a:lnTo>
                  <a:lnTo>
                    <a:pt x="523" y="643"/>
                  </a:lnTo>
                  <a:lnTo>
                    <a:pt x="534" y="657"/>
                  </a:lnTo>
                  <a:lnTo>
                    <a:pt x="553" y="683"/>
                  </a:lnTo>
                  <a:lnTo>
                    <a:pt x="569" y="708"/>
                  </a:lnTo>
                  <a:lnTo>
                    <a:pt x="579" y="728"/>
                  </a:lnTo>
                  <a:lnTo>
                    <a:pt x="585" y="744"/>
                  </a:lnTo>
                  <a:lnTo>
                    <a:pt x="590" y="756"/>
                  </a:lnTo>
                  <a:lnTo>
                    <a:pt x="592" y="766"/>
                  </a:lnTo>
                  <a:lnTo>
                    <a:pt x="592" y="766"/>
                  </a:lnTo>
                  <a:lnTo>
                    <a:pt x="593" y="771"/>
                  </a:lnTo>
                  <a:lnTo>
                    <a:pt x="595" y="774"/>
                  </a:lnTo>
                  <a:lnTo>
                    <a:pt x="597" y="776"/>
                  </a:lnTo>
                  <a:lnTo>
                    <a:pt x="601" y="778"/>
                  </a:lnTo>
                  <a:lnTo>
                    <a:pt x="601" y="778"/>
                  </a:lnTo>
                  <a:lnTo>
                    <a:pt x="604" y="779"/>
                  </a:lnTo>
                  <a:lnTo>
                    <a:pt x="608" y="779"/>
                  </a:lnTo>
                  <a:lnTo>
                    <a:pt x="612" y="779"/>
                  </a:lnTo>
                  <a:lnTo>
                    <a:pt x="615" y="778"/>
                  </a:lnTo>
                  <a:lnTo>
                    <a:pt x="615" y="778"/>
                  </a:lnTo>
                  <a:lnTo>
                    <a:pt x="622" y="775"/>
                  </a:lnTo>
                  <a:lnTo>
                    <a:pt x="630" y="773"/>
                  </a:lnTo>
                  <a:lnTo>
                    <a:pt x="641" y="771"/>
                  </a:lnTo>
                  <a:lnTo>
                    <a:pt x="655" y="771"/>
                  </a:lnTo>
                  <a:lnTo>
                    <a:pt x="655" y="771"/>
                  </a:lnTo>
                  <a:lnTo>
                    <a:pt x="666" y="771"/>
                  </a:lnTo>
                  <a:lnTo>
                    <a:pt x="678" y="773"/>
                  </a:lnTo>
                  <a:lnTo>
                    <a:pt x="690" y="775"/>
                  </a:lnTo>
                  <a:lnTo>
                    <a:pt x="701" y="779"/>
                  </a:lnTo>
                  <a:lnTo>
                    <a:pt x="711" y="785"/>
                  </a:lnTo>
                  <a:lnTo>
                    <a:pt x="720" y="791"/>
                  </a:lnTo>
                  <a:lnTo>
                    <a:pt x="727" y="800"/>
                  </a:lnTo>
                  <a:lnTo>
                    <a:pt x="731" y="805"/>
                  </a:lnTo>
                  <a:lnTo>
                    <a:pt x="733" y="810"/>
                  </a:lnTo>
                  <a:lnTo>
                    <a:pt x="733" y="810"/>
                  </a:lnTo>
                  <a:lnTo>
                    <a:pt x="735" y="818"/>
                  </a:lnTo>
                  <a:lnTo>
                    <a:pt x="735" y="826"/>
                  </a:lnTo>
                  <a:lnTo>
                    <a:pt x="734" y="832"/>
                  </a:lnTo>
                  <a:lnTo>
                    <a:pt x="732" y="838"/>
                  </a:lnTo>
                  <a:lnTo>
                    <a:pt x="729" y="844"/>
                  </a:lnTo>
                  <a:lnTo>
                    <a:pt x="724" y="849"/>
                  </a:lnTo>
                  <a:lnTo>
                    <a:pt x="720" y="854"/>
                  </a:lnTo>
                  <a:lnTo>
                    <a:pt x="714" y="859"/>
                  </a:lnTo>
                  <a:lnTo>
                    <a:pt x="704" y="866"/>
                  </a:lnTo>
                  <a:lnTo>
                    <a:pt x="694" y="872"/>
                  </a:lnTo>
                  <a:lnTo>
                    <a:pt x="683" y="876"/>
                  </a:lnTo>
                  <a:lnTo>
                    <a:pt x="683" y="87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4" name="Freeform 39"/>
            <p:cNvSpPr/>
            <p:nvPr/>
          </p:nvSpPr>
          <p:spPr bwMode="auto">
            <a:xfrm>
              <a:off x="11137907" y="2098751"/>
              <a:ext cx="54785" cy="87395"/>
            </a:xfrm>
            <a:custGeom>
              <a:avLst/>
              <a:gdLst>
                <a:gd name="T0" fmla="*/ 24 w 42"/>
                <a:gd name="T1" fmla="*/ 67 h 67"/>
                <a:gd name="T2" fmla="*/ 24 w 42"/>
                <a:gd name="T3" fmla="*/ 67 h 67"/>
                <a:gd name="T4" fmla="*/ 29 w 42"/>
                <a:gd name="T5" fmla="*/ 66 h 67"/>
                <a:gd name="T6" fmla="*/ 32 w 42"/>
                <a:gd name="T7" fmla="*/ 65 h 67"/>
                <a:gd name="T8" fmla="*/ 35 w 42"/>
                <a:gd name="T9" fmla="*/ 63 h 67"/>
                <a:gd name="T10" fmla="*/ 38 w 42"/>
                <a:gd name="T11" fmla="*/ 60 h 67"/>
                <a:gd name="T12" fmla="*/ 40 w 42"/>
                <a:gd name="T13" fmla="*/ 56 h 67"/>
                <a:gd name="T14" fmla="*/ 42 w 42"/>
                <a:gd name="T15" fmla="*/ 53 h 67"/>
                <a:gd name="T16" fmla="*/ 42 w 42"/>
                <a:gd name="T17" fmla="*/ 48 h 67"/>
                <a:gd name="T18" fmla="*/ 42 w 42"/>
                <a:gd name="T19" fmla="*/ 45 h 67"/>
                <a:gd name="T20" fmla="*/ 41 w 42"/>
                <a:gd name="T21" fmla="*/ 19 h 67"/>
                <a:gd name="T22" fmla="*/ 41 w 42"/>
                <a:gd name="T23" fmla="*/ 19 h 67"/>
                <a:gd name="T24" fmla="*/ 40 w 42"/>
                <a:gd name="T25" fmla="*/ 14 h 67"/>
                <a:gd name="T26" fmla="*/ 39 w 42"/>
                <a:gd name="T27" fmla="*/ 11 h 67"/>
                <a:gd name="T28" fmla="*/ 36 w 42"/>
                <a:gd name="T29" fmla="*/ 8 h 67"/>
                <a:gd name="T30" fmla="*/ 33 w 42"/>
                <a:gd name="T31" fmla="*/ 4 h 67"/>
                <a:gd name="T32" fmla="*/ 30 w 42"/>
                <a:gd name="T33" fmla="*/ 2 h 67"/>
                <a:gd name="T34" fmla="*/ 27 w 42"/>
                <a:gd name="T35" fmla="*/ 1 h 67"/>
                <a:gd name="T36" fmla="*/ 23 w 42"/>
                <a:gd name="T37" fmla="*/ 0 h 67"/>
                <a:gd name="T38" fmla="*/ 19 w 42"/>
                <a:gd name="T39" fmla="*/ 0 h 67"/>
                <a:gd name="T40" fmla="*/ 19 w 42"/>
                <a:gd name="T41" fmla="*/ 0 h 67"/>
                <a:gd name="T42" fmla="*/ 14 w 42"/>
                <a:gd name="T43" fmla="*/ 1 h 67"/>
                <a:gd name="T44" fmla="*/ 11 w 42"/>
                <a:gd name="T45" fmla="*/ 2 h 67"/>
                <a:gd name="T46" fmla="*/ 8 w 42"/>
                <a:gd name="T47" fmla="*/ 4 h 67"/>
                <a:gd name="T48" fmla="*/ 4 w 42"/>
                <a:gd name="T49" fmla="*/ 7 h 67"/>
                <a:gd name="T50" fmla="*/ 2 w 42"/>
                <a:gd name="T51" fmla="*/ 10 h 67"/>
                <a:gd name="T52" fmla="*/ 1 w 42"/>
                <a:gd name="T53" fmla="*/ 14 h 67"/>
                <a:gd name="T54" fmla="*/ 0 w 42"/>
                <a:gd name="T55" fmla="*/ 18 h 67"/>
                <a:gd name="T56" fmla="*/ 0 w 42"/>
                <a:gd name="T57" fmla="*/ 22 h 67"/>
                <a:gd name="T58" fmla="*/ 2 w 42"/>
                <a:gd name="T59" fmla="*/ 47 h 67"/>
                <a:gd name="T60" fmla="*/ 2 w 42"/>
                <a:gd name="T61" fmla="*/ 47 h 67"/>
                <a:gd name="T62" fmla="*/ 3 w 42"/>
                <a:gd name="T63" fmla="*/ 52 h 67"/>
                <a:gd name="T64" fmla="*/ 4 w 42"/>
                <a:gd name="T65" fmla="*/ 56 h 67"/>
                <a:gd name="T66" fmla="*/ 7 w 42"/>
                <a:gd name="T67" fmla="*/ 60 h 67"/>
                <a:gd name="T68" fmla="*/ 9 w 42"/>
                <a:gd name="T69" fmla="*/ 62 h 67"/>
                <a:gd name="T70" fmla="*/ 12 w 42"/>
                <a:gd name="T71" fmla="*/ 65 h 67"/>
                <a:gd name="T72" fmla="*/ 15 w 42"/>
                <a:gd name="T73" fmla="*/ 66 h 67"/>
                <a:gd name="T74" fmla="*/ 20 w 42"/>
                <a:gd name="T75" fmla="*/ 67 h 67"/>
                <a:gd name="T76" fmla="*/ 24 w 42"/>
                <a:gd name="T77" fmla="*/ 67 h 67"/>
                <a:gd name="T78" fmla="*/ 24 w 42"/>
                <a:gd name="T7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67">
                  <a:moveTo>
                    <a:pt x="24" y="67"/>
                  </a:moveTo>
                  <a:lnTo>
                    <a:pt x="24" y="67"/>
                  </a:lnTo>
                  <a:lnTo>
                    <a:pt x="29" y="66"/>
                  </a:lnTo>
                  <a:lnTo>
                    <a:pt x="32" y="65"/>
                  </a:lnTo>
                  <a:lnTo>
                    <a:pt x="35" y="63"/>
                  </a:lnTo>
                  <a:lnTo>
                    <a:pt x="38" y="60"/>
                  </a:lnTo>
                  <a:lnTo>
                    <a:pt x="40" y="56"/>
                  </a:lnTo>
                  <a:lnTo>
                    <a:pt x="42" y="53"/>
                  </a:lnTo>
                  <a:lnTo>
                    <a:pt x="42" y="48"/>
                  </a:lnTo>
                  <a:lnTo>
                    <a:pt x="42" y="45"/>
                  </a:lnTo>
                  <a:lnTo>
                    <a:pt x="41" y="19"/>
                  </a:lnTo>
                  <a:lnTo>
                    <a:pt x="41" y="19"/>
                  </a:lnTo>
                  <a:lnTo>
                    <a:pt x="40" y="14"/>
                  </a:lnTo>
                  <a:lnTo>
                    <a:pt x="39" y="11"/>
                  </a:lnTo>
                  <a:lnTo>
                    <a:pt x="36" y="8"/>
                  </a:lnTo>
                  <a:lnTo>
                    <a:pt x="33" y="4"/>
                  </a:lnTo>
                  <a:lnTo>
                    <a:pt x="30" y="2"/>
                  </a:lnTo>
                  <a:lnTo>
                    <a:pt x="27" y="1"/>
                  </a:lnTo>
                  <a:lnTo>
                    <a:pt x="23" y="0"/>
                  </a:lnTo>
                  <a:lnTo>
                    <a:pt x="19" y="0"/>
                  </a:lnTo>
                  <a:lnTo>
                    <a:pt x="19" y="0"/>
                  </a:lnTo>
                  <a:lnTo>
                    <a:pt x="14" y="1"/>
                  </a:lnTo>
                  <a:lnTo>
                    <a:pt x="11" y="2"/>
                  </a:lnTo>
                  <a:lnTo>
                    <a:pt x="8" y="4"/>
                  </a:lnTo>
                  <a:lnTo>
                    <a:pt x="4" y="7"/>
                  </a:lnTo>
                  <a:lnTo>
                    <a:pt x="2" y="10"/>
                  </a:lnTo>
                  <a:lnTo>
                    <a:pt x="1" y="14"/>
                  </a:lnTo>
                  <a:lnTo>
                    <a:pt x="0" y="18"/>
                  </a:lnTo>
                  <a:lnTo>
                    <a:pt x="0" y="22"/>
                  </a:lnTo>
                  <a:lnTo>
                    <a:pt x="2" y="47"/>
                  </a:lnTo>
                  <a:lnTo>
                    <a:pt x="2" y="47"/>
                  </a:lnTo>
                  <a:lnTo>
                    <a:pt x="3" y="52"/>
                  </a:lnTo>
                  <a:lnTo>
                    <a:pt x="4" y="56"/>
                  </a:lnTo>
                  <a:lnTo>
                    <a:pt x="7" y="60"/>
                  </a:lnTo>
                  <a:lnTo>
                    <a:pt x="9" y="62"/>
                  </a:lnTo>
                  <a:lnTo>
                    <a:pt x="12" y="65"/>
                  </a:lnTo>
                  <a:lnTo>
                    <a:pt x="15" y="66"/>
                  </a:lnTo>
                  <a:lnTo>
                    <a:pt x="20" y="67"/>
                  </a:lnTo>
                  <a:lnTo>
                    <a:pt x="24" y="67"/>
                  </a:lnTo>
                  <a:lnTo>
                    <a:pt x="24" y="6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5" name="Freeform 40"/>
            <p:cNvSpPr/>
            <p:nvPr/>
          </p:nvSpPr>
          <p:spPr bwMode="auto">
            <a:xfrm>
              <a:off x="11308783" y="2066142"/>
              <a:ext cx="56089" cy="87395"/>
            </a:xfrm>
            <a:custGeom>
              <a:avLst/>
              <a:gdLst>
                <a:gd name="T0" fmla="*/ 25 w 43"/>
                <a:gd name="T1" fmla="*/ 67 h 67"/>
                <a:gd name="T2" fmla="*/ 25 w 43"/>
                <a:gd name="T3" fmla="*/ 67 h 67"/>
                <a:gd name="T4" fmla="*/ 29 w 43"/>
                <a:gd name="T5" fmla="*/ 66 h 67"/>
                <a:gd name="T6" fmla="*/ 32 w 43"/>
                <a:gd name="T7" fmla="*/ 65 h 67"/>
                <a:gd name="T8" fmla="*/ 36 w 43"/>
                <a:gd name="T9" fmla="*/ 62 h 67"/>
                <a:gd name="T10" fmla="*/ 39 w 43"/>
                <a:gd name="T11" fmla="*/ 59 h 67"/>
                <a:gd name="T12" fmla="*/ 41 w 43"/>
                <a:gd name="T13" fmla="*/ 56 h 67"/>
                <a:gd name="T14" fmla="*/ 42 w 43"/>
                <a:gd name="T15" fmla="*/ 53 h 67"/>
                <a:gd name="T16" fmla="*/ 43 w 43"/>
                <a:gd name="T17" fmla="*/ 48 h 67"/>
                <a:gd name="T18" fmla="*/ 43 w 43"/>
                <a:gd name="T19" fmla="*/ 45 h 67"/>
                <a:gd name="T20" fmla="*/ 41 w 43"/>
                <a:gd name="T21" fmla="*/ 18 h 67"/>
                <a:gd name="T22" fmla="*/ 41 w 43"/>
                <a:gd name="T23" fmla="*/ 18 h 67"/>
                <a:gd name="T24" fmla="*/ 40 w 43"/>
                <a:gd name="T25" fmla="*/ 15 h 67"/>
                <a:gd name="T26" fmla="*/ 39 w 43"/>
                <a:gd name="T27" fmla="*/ 11 h 67"/>
                <a:gd name="T28" fmla="*/ 37 w 43"/>
                <a:gd name="T29" fmla="*/ 7 h 67"/>
                <a:gd name="T30" fmla="*/ 34 w 43"/>
                <a:gd name="T31" fmla="*/ 4 h 67"/>
                <a:gd name="T32" fmla="*/ 31 w 43"/>
                <a:gd name="T33" fmla="*/ 2 h 67"/>
                <a:gd name="T34" fmla="*/ 28 w 43"/>
                <a:gd name="T35" fmla="*/ 1 h 67"/>
                <a:gd name="T36" fmla="*/ 23 w 43"/>
                <a:gd name="T37" fmla="*/ 0 h 67"/>
                <a:gd name="T38" fmla="*/ 19 w 43"/>
                <a:gd name="T39" fmla="*/ 0 h 67"/>
                <a:gd name="T40" fmla="*/ 19 w 43"/>
                <a:gd name="T41" fmla="*/ 0 h 67"/>
                <a:gd name="T42" fmla="*/ 15 w 43"/>
                <a:gd name="T43" fmla="*/ 1 h 67"/>
                <a:gd name="T44" fmla="*/ 11 w 43"/>
                <a:gd name="T45" fmla="*/ 2 h 67"/>
                <a:gd name="T46" fmla="*/ 8 w 43"/>
                <a:gd name="T47" fmla="*/ 4 h 67"/>
                <a:gd name="T48" fmla="*/ 6 w 43"/>
                <a:gd name="T49" fmla="*/ 6 h 67"/>
                <a:gd name="T50" fmla="*/ 4 w 43"/>
                <a:gd name="T51" fmla="*/ 10 h 67"/>
                <a:gd name="T52" fmla="*/ 1 w 43"/>
                <a:gd name="T53" fmla="*/ 14 h 67"/>
                <a:gd name="T54" fmla="*/ 0 w 43"/>
                <a:gd name="T55" fmla="*/ 17 h 67"/>
                <a:gd name="T56" fmla="*/ 0 w 43"/>
                <a:gd name="T57" fmla="*/ 22 h 67"/>
                <a:gd name="T58" fmla="*/ 2 w 43"/>
                <a:gd name="T59" fmla="*/ 48 h 67"/>
                <a:gd name="T60" fmla="*/ 2 w 43"/>
                <a:gd name="T61" fmla="*/ 48 h 67"/>
                <a:gd name="T62" fmla="*/ 4 w 43"/>
                <a:gd name="T63" fmla="*/ 51 h 67"/>
                <a:gd name="T64" fmla="*/ 5 w 43"/>
                <a:gd name="T65" fmla="*/ 56 h 67"/>
                <a:gd name="T66" fmla="*/ 7 w 43"/>
                <a:gd name="T67" fmla="*/ 59 h 67"/>
                <a:gd name="T68" fmla="*/ 10 w 43"/>
                <a:gd name="T69" fmla="*/ 61 h 67"/>
                <a:gd name="T70" fmla="*/ 12 w 43"/>
                <a:gd name="T71" fmla="*/ 65 h 67"/>
                <a:gd name="T72" fmla="*/ 17 w 43"/>
                <a:gd name="T73" fmla="*/ 66 h 67"/>
                <a:gd name="T74" fmla="*/ 20 w 43"/>
                <a:gd name="T75" fmla="*/ 67 h 67"/>
                <a:gd name="T76" fmla="*/ 25 w 43"/>
                <a:gd name="T77" fmla="*/ 67 h 67"/>
                <a:gd name="T78" fmla="*/ 25 w 43"/>
                <a:gd name="T7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67">
                  <a:moveTo>
                    <a:pt x="25" y="67"/>
                  </a:moveTo>
                  <a:lnTo>
                    <a:pt x="25" y="67"/>
                  </a:lnTo>
                  <a:lnTo>
                    <a:pt x="29" y="66"/>
                  </a:lnTo>
                  <a:lnTo>
                    <a:pt x="32" y="65"/>
                  </a:lnTo>
                  <a:lnTo>
                    <a:pt x="36" y="62"/>
                  </a:lnTo>
                  <a:lnTo>
                    <a:pt x="39" y="59"/>
                  </a:lnTo>
                  <a:lnTo>
                    <a:pt x="41" y="56"/>
                  </a:lnTo>
                  <a:lnTo>
                    <a:pt x="42" y="53"/>
                  </a:lnTo>
                  <a:lnTo>
                    <a:pt x="43" y="48"/>
                  </a:lnTo>
                  <a:lnTo>
                    <a:pt x="43" y="45"/>
                  </a:lnTo>
                  <a:lnTo>
                    <a:pt x="41" y="18"/>
                  </a:lnTo>
                  <a:lnTo>
                    <a:pt x="41" y="18"/>
                  </a:lnTo>
                  <a:lnTo>
                    <a:pt x="40" y="15"/>
                  </a:lnTo>
                  <a:lnTo>
                    <a:pt x="39" y="11"/>
                  </a:lnTo>
                  <a:lnTo>
                    <a:pt x="37" y="7"/>
                  </a:lnTo>
                  <a:lnTo>
                    <a:pt x="34" y="4"/>
                  </a:lnTo>
                  <a:lnTo>
                    <a:pt x="31" y="2"/>
                  </a:lnTo>
                  <a:lnTo>
                    <a:pt x="28" y="1"/>
                  </a:lnTo>
                  <a:lnTo>
                    <a:pt x="23" y="0"/>
                  </a:lnTo>
                  <a:lnTo>
                    <a:pt x="19" y="0"/>
                  </a:lnTo>
                  <a:lnTo>
                    <a:pt x="19" y="0"/>
                  </a:lnTo>
                  <a:lnTo>
                    <a:pt x="15" y="1"/>
                  </a:lnTo>
                  <a:lnTo>
                    <a:pt x="11" y="2"/>
                  </a:lnTo>
                  <a:lnTo>
                    <a:pt x="8" y="4"/>
                  </a:lnTo>
                  <a:lnTo>
                    <a:pt x="6" y="6"/>
                  </a:lnTo>
                  <a:lnTo>
                    <a:pt x="4" y="10"/>
                  </a:lnTo>
                  <a:lnTo>
                    <a:pt x="1" y="14"/>
                  </a:lnTo>
                  <a:lnTo>
                    <a:pt x="0" y="17"/>
                  </a:lnTo>
                  <a:lnTo>
                    <a:pt x="0" y="22"/>
                  </a:lnTo>
                  <a:lnTo>
                    <a:pt x="2" y="48"/>
                  </a:lnTo>
                  <a:lnTo>
                    <a:pt x="2" y="48"/>
                  </a:lnTo>
                  <a:lnTo>
                    <a:pt x="4" y="51"/>
                  </a:lnTo>
                  <a:lnTo>
                    <a:pt x="5" y="56"/>
                  </a:lnTo>
                  <a:lnTo>
                    <a:pt x="7" y="59"/>
                  </a:lnTo>
                  <a:lnTo>
                    <a:pt x="10" y="61"/>
                  </a:lnTo>
                  <a:lnTo>
                    <a:pt x="12" y="65"/>
                  </a:lnTo>
                  <a:lnTo>
                    <a:pt x="17" y="66"/>
                  </a:lnTo>
                  <a:lnTo>
                    <a:pt x="20" y="67"/>
                  </a:lnTo>
                  <a:lnTo>
                    <a:pt x="25" y="67"/>
                  </a:lnTo>
                  <a:lnTo>
                    <a:pt x="25" y="6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17</a:t>
            </a:fld>
            <a:endParaRPr lang="ko-KR" altLang="en-US" sz="1000" dirty="0"/>
          </a:p>
        </p:txBody>
      </p:sp>
      <p:graphicFrame>
        <p:nvGraphicFramePr>
          <p:cNvPr id="5" name="차트 4"/>
          <p:cNvGraphicFramePr/>
          <p:nvPr/>
        </p:nvGraphicFramePr>
        <p:xfrm>
          <a:off x="6084168" y="2348004"/>
          <a:ext cx="2733518" cy="2788188"/>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3"/>
          <p:cNvSpPr txBox="1">
            <a:spLocks noChangeArrowheads="1"/>
          </p:cNvSpPr>
          <p:nvPr/>
        </p:nvSpPr>
        <p:spPr bwMode="auto">
          <a:xfrm>
            <a:off x="6279729" y="3013010"/>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32</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7" name="Rectangle 3"/>
          <p:cNvSpPr txBox="1">
            <a:spLocks noChangeArrowheads="1"/>
          </p:cNvSpPr>
          <p:nvPr/>
        </p:nvSpPr>
        <p:spPr bwMode="auto">
          <a:xfrm>
            <a:off x="7867610" y="3979507"/>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68</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grpSp>
        <p:nvGrpSpPr>
          <p:cNvPr id="8" name="그룹 7"/>
          <p:cNvGrpSpPr/>
          <p:nvPr/>
        </p:nvGrpSpPr>
        <p:grpSpPr>
          <a:xfrm>
            <a:off x="7028915" y="3462776"/>
            <a:ext cx="792348" cy="580424"/>
            <a:chOff x="4185844" y="5654656"/>
            <a:chExt cx="795338" cy="582613"/>
          </a:xfrm>
        </p:grpSpPr>
        <p:sp>
          <p:nvSpPr>
            <p:cNvPr id="9" name="Freeform 109"/>
            <p:cNvSpPr/>
            <p:nvPr/>
          </p:nvSpPr>
          <p:spPr bwMode="auto">
            <a:xfrm>
              <a:off x="4412856" y="5667356"/>
              <a:ext cx="555625" cy="557213"/>
            </a:xfrm>
            <a:custGeom>
              <a:avLst/>
              <a:gdLst>
                <a:gd name="T0" fmla="*/ 1047 w 1050"/>
                <a:gd name="T1" fmla="*/ 536 h 1051"/>
                <a:gd name="T2" fmla="*/ 1043 w 1050"/>
                <a:gd name="T3" fmla="*/ 500 h 1051"/>
                <a:gd name="T4" fmla="*/ 1037 w 1050"/>
                <a:gd name="T5" fmla="*/ 468 h 1051"/>
                <a:gd name="T6" fmla="*/ 1024 w 1050"/>
                <a:gd name="T7" fmla="*/ 418 h 1051"/>
                <a:gd name="T8" fmla="*/ 996 w 1050"/>
                <a:gd name="T9" fmla="*/ 348 h 1051"/>
                <a:gd name="T10" fmla="*/ 962 w 1050"/>
                <a:gd name="T11" fmla="*/ 283 h 1051"/>
                <a:gd name="T12" fmla="*/ 919 w 1050"/>
                <a:gd name="T13" fmla="*/ 222 h 1051"/>
                <a:gd name="T14" fmla="*/ 868 w 1050"/>
                <a:gd name="T15" fmla="*/ 167 h 1051"/>
                <a:gd name="T16" fmla="*/ 812 w 1050"/>
                <a:gd name="T17" fmla="*/ 119 h 1051"/>
                <a:gd name="T18" fmla="*/ 751 w 1050"/>
                <a:gd name="T19" fmla="*/ 79 h 1051"/>
                <a:gd name="T20" fmla="*/ 683 w 1050"/>
                <a:gd name="T21" fmla="*/ 46 h 1051"/>
                <a:gd name="T22" fmla="*/ 610 w 1050"/>
                <a:gd name="T23" fmla="*/ 21 h 1051"/>
                <a:gd name="T24" fmla="*/ 536 w 1050"/>
                <a:gd name="T25" fmla="*/ 6 h 1051"/>
                <a:gd name="T26" fmla="*/ 457 w 1050"/>
                <a:gd name="T27" fmla="*/ 0 h 1051"/>
                <a:gd name="T28" fmla="*/ 457 w 1050"/>
                <a:gd name="T29" fmla="*/ 0 h 1051"/>
                <a:gd name="T30" fmla="*/ 388 w 1050"/>
                <a:gd name="T31" fmla="*/ 5 h 1051"/>
                <a:gd name="T32" fmla="*/ 322 w 1050"/>
                <a:gd name="T33" fmla="*/ 16 h 1051"/>
                <a:gd name="T34" fmla="*/ 258 w 1050"/>
                <a:gd name="T35" fmla="*/ 35 h 1051"/>
                <a:gd name="T36" fmla="*/ 197 w 1050"/>
                <a:gd name="T37" fmla="*/ 60 h 1051"/>
                <a:gd name="T38" fmla="*/ 142 w 1050"/>
                <a:gd name="T39" fmla="*/ 92 h 1051"/>
                <a:gd name="T40" fmla="*/ 111 w 1050"/>
                <a:gd name="T41" fmla="*/ 112 h 1051"/>
                <a:gd name="T42" fmla="*/ 88 w 1050"/>
                <a:gd name="T43" fmla="*/ 131 h 1051"/>
                <a:gd name="T44" fmla="*/ 58 w 1050"/>
                <a:gd name="T45" fmla="*/ 162 h 1051"/>
                <a:gd name="T46" fmla="*/ 34 w 1050"/>
                <a:gd name="T47" fmla="*/ 199 h 1051"/>
                <a:gd name="T48" fmla="*/ 16 w 1050"/>
                <a:gd name="T49" fmla="*/ 239 h 1051"/>
                <a:gd name="T50" fmla="*/ 4 w 1050"/>
                <a:gd name="T51" fmla="*/ 282 h 1051"/>
                <a:gd name="T52" fmla="*/ 0 w 1050"/>
                <a:gd name="T53" fmla="*/ 328 h 1051"/>
                <a:gd name="T54" fmla="*/ 5 w 1050"/>
                <a:gd name="T55" fmla="*/ 382 h 1051"/>
                <a:gd name="T56" fmla="*/ 32 w 1050"/>
                <a:gd name="T57" fmla="*/ 455 h 1051"/>
                <a:gd name="T58" fmla="*/ 77 w 1050"/>
                <a:gd name="T59" fmla="*/ 516 h 1051"/>
                <a:gd name="T60" fmla="*/ 139 w 1050"/>
                <a:gd name="T61" fmla="*/ 562 h 1051"/>
                <a:gd name="T62" fmla="*/ 213 w 1050"/>
                <a:gd name="T63" fmla="*/ 588 h 1051"/>
                <a:gd name="T64" fmla="*/ 457 w 1050"/>
                <a:gd name="T65" fmla="*/ 594 h 1051"/>
                <a:gd name="T66" fmla="*/ 457 w 1050"/>
                <a:gd name="T67" fmla="*/ 785 h 1051"/>
                <a:gd name="T68" fmla="*/ 469 w 1050"/>
                <a:gd name="T69" fmla="*/ 864 h 1051"/>
                <a:gd name="T70" fmla="*/ 502 w 1050"/>
                <a:gd name="T71" fmla="*/ 934 h 1051"/>
                <a:gd name="T72" fmla="*/ 553 w 1050"/>
                <a:gd name="T73" fmla="*/ 991 h 1051"/>
                <a:gd name="T74" fmla="*/ 619 w 1050"/>
                <a:gd name="T75" fmla="*/ 1030 h 1051"/>
                <a:gd name="T76" fmla="*/ 696 w 1050"/>
                <a:gd name="T77" fmla="*/ 1050 h 1051"/>
                <a:gd name="T78" fmla="*/ 739 w 1050"/>
                <a:gd name="T79" fmla="*/ 1050 h 1051"/>
                <a:gd name="T80" fmla="*/ 784 w 1050"/>
                <a:gd name="T81" fmla="*/ 1044 h 1051"/>
                <a:gd name="T82" fmla="*/ 825 w 1050"/>
                <a:gd name="T83" fmla="*/ 1030 h 1051"/>
                <a:gd name="T84" fmla="*/ 865 w 1050"/>
                <a:gd name="T85" fmla="*/ 1010 h 1051"/>
                <a:gd name="T86" fmla="*/ 900 w 1050"/>
                <a:gd name="T87" fmla="*/ 984 h 1051"/>
                <a:gd name="T88" fmla="*/ 930 w 1050"/>
                <a:gd name="T89" fmla="*/ 953 h 1051"/>
                <a:gd name="T90" fmla="*/ 948 w 1050"/>
                <a:gd name="T91" fmla="*/ 928 h 1051"/>
                <a:gd name="T92" fmla="*/ 970 w 1050"/>
                <a:gd name="T93" fmla="*/ 891 h 1051"/>
                <a:gd name="T94" fmla="*/ 1000 w 1050"/>
                <a:gd name="T95" fmla="*/ 833 h 1051"/>
                <a:gd name="T96" fmla="*/ 1022 w 1050"/>
                <a:gd name="T97" fmla="*/ 772 h 1051"/>
                <a:gd name="T98" fmla="*/ 1039 w 1050"/>
                <a:gd name="T99" fmla="*/ 707 h 1051"/>
                <a:gd name="T100" fmla="*/ 1049 w 1050"/>
                <a:gd name="T101" fmla="*/ 640 h 1051"/>
                <a:gd name="T102" fmla="*/ 1050 w 1050"/>
                <a:gd name="T103" fmla="*/ 59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0" h="1051">
                  <a:moveTo>
                    <a:pt x="1049" y="562"/>
                  </a:moveTo>
                  <a:lnTo>
                    <a:pt x="1049" y="562"/>
                  </a:lnTo>
                  <a:lnTo>
                    <a:pt x="1047" y="536"/>
                  </a:lnTo>
                  <a:lnTo>
                    <a:pt x="1047" y="536"/>
                  </a:lnTo>
                  <a:lnTo>
                    <a:pt x="1043" y="500"/>
                  </a:lnTo>
                  <a:lnTo>
                    <a:pt x="1043" y="500"/>
                  </a:lnTo>
                  <a:lnTo>
                    <a:pt x="1039" y="480"/>
                  </a:lnTo>
                  <a:lnTo>
                    <a:pt x="1039" y="480"/>
                  </a:lnTo>
                  <a:lnTo>
                    <a:pt x="1037" y="468"/>
                  </a:lnTo>
                  <a:lnTo>
                    <a:pt x="1037" y="468"/>
                  </a:lnTo>
                  <a:lnTo>
                    <a:pt x="1031" y="443"/>
                  </a:lnTo>
                  <a:lnTo>
                    <a:pt x="1024" y="418"/>
                  </a:lnTo>
                  <a:lnTo>
                    <a:pt x="1015" y="395"/>
                  </a:lnTo>
                  <a:lnTo>
                    <a:pt x="1007" y="371"/>
                  </a:lnTo>
                  <a:lnTo>
                    <a:pt x="996" y="348"/>
                  </a:lnTo>
                  <a:lnTo>
                    <a:pt x="986" y="326"/>
                  </a:lnTo>
                  <a:lnTo>
                    <a:pt x="974" y="304"/>
                  </a:lnTo>
                  <a:lnTo>
                    <a:pt x="962" y="283"/>
                  </a:lnTo>
                  <a:lnTo>
                    <a:pt x="948" y="262"/>
                  </a:lnTo>
                  <a:lnTo>
                    <a:pt x="933" y="241"/>
                  </a:lnTo>
                  <a:lnTo>
                    <a:pt x="919" y="222"/>
                  </a:lnTo>
                  <a:lnTo>
                    <a:pt x="903" y="203"/>
                  </a:lnTo>
                  <a:lnTo>
                    <a:pt x="886" y="184"/>
                  </a:lnTo>
                  <a:lnTo>
                    <a:pt x="868" y="167"/>
                  </a:lnTo>
                  <a:lnTo>
                    <a:pt x="850" y="150"/>
                  </a:lnTo>
                  <a:lnTo>
                    <a:pt x="831" y="135"/>
                  </a:lnTo>
                  <a:lnTo>
                    <a:pt x="812" y="119"/>
                  </a:lnTo>
                  <a:lnTo>
                    <a:pt x="792" y="105"/>
                  </a:lnTo>
                  <a:lnTo>
                    <a:pt x="771" y="91"/>
                  </a:lnTo>
                  <a:lnTo>
                    <a:pt x="751" y="79"/>
                  </a:lnTo>
                  <a:lnTo>
                    <a:pt x="728" y="67"/>
                  </a:lnTo>
                  <a:lnTo>
                    <a:pt x="705" y="55"/>
                  </a:lnTo>
                  <a:lnTo>
                    <a:pt x="683" y="46"/>
                  </a:lnTo>
                  <a:lnTo>
                    <a:pt x="659" y="36"/>
                  </a:lnTo>
                  <a:lnTo>
                    <a:pt x="635" y="28"/>
                  </a:lnTo>
                  <a:lnTo>
                    <a:pt x="610" y="21"/>
                  </a:lnTo>
                  <a:lnTo>
                    <a:pt x="587" y="15"/>
                  </a:lnTo>
                  <a:lnTo>
                    <a:pt x="561" y="10"/>
                  </a:lnTo>
                  <a:lnTo>
                    <a:pt x="536" y="6"/>
                  </a:lnTo>
                  <a:lnTo>
                    <a:pt x="510" y="3"/>
                  </a:lnTo>
                  <a:lnTo>
                    <a:pt x="483" y="2"/>
                  </a:lnTo>
                  <a:lnTo>
                    <a:pt x="457" y="0"/>
                  </a:lnTo>
                  <a:lnTo>
                    <a:pt x="457" y="0"/>
                  </a:lnTo>
                  <a:lnTo>
                    <a:pt x="457" y="0"/>
                  </a:lnTo>
                  <a:lnTo>
                    <a:pt x="457" y="0"/>
                  </a:lnTo>
                  <a:lnTo>
                    <a:pt x="434" y="2"/>
                  </a:lnTo>
                  <a:lnTo>
                    <a:pt x="411" y="3"/>
                  </a:lnTo>
                  <a:lnTo>
                    <a:pt x="388" y="5"/>
                  </a:lnTo>
                  <a:lnTo>
                    <a:pt x="366" y="8"/>
                  </a:lnTo>
                  <a:lnTo>
                    <a:pt x="343" y="11"/>
                  </a:lnTo>
                  <a:lnTo>
                    <a:pt x="322" y="16"/>
                  </a:lnTo>
                  <a:lnTo>
                    <a:pt x="301" y="22"/>
                  </a:lnTo>
                  <a:lnTo>
                    <a:pt x="279" y="28"/>
                  </a:lnTo>
                  <a:lnTo>
                    <a:pt x="258" y="35"/>
                  </a:lnTo>
                  <a:lnTo>
                    <a:pt x="238" y="43"/>
                  </a:lnTo>
                  <a:lnTo>
                    <a:pt x="218" y="51"/>
                  </a:lnTo>
                  <a:lnTo>
                    <a:pt x="197" y="60"/>
                  </a:lnTo>
                  <a:lnTo>
                    <a:pt x="178" y="70"/>
                  </a:lnTo>
                  <a:lnTo>
                    <a:pt x="159" y="81"/>
                  </a:lnTo>
                  <a:lnTo>
                    <a:pt x="142" y="92"/>
                  </a:lnTo>
                  <a:lnTo>
                    <a:pt x="123" y="104"/>
                  </a:lnTo>
                  <a:lnTo>
                    <a:pt x="123" y="104"/>
                  </a:lnTo>
                  <a:lnTo>
                    <a:pt x="111" y="112"/>
                  </a:lnTo>
                  <a:lnTo>
                    <a:pt x="99" y="121"/>
                  </a:lnTo>
                  <a:lnTo>
                    <a:pt x="99" y="121"/>
                  </a:lnTo>
                  <a:lnTo>
                    <a:pt x="88" y="131"/>
                  </a:lnTo>
                  <a:lnTo>
                    <a:pt x="77" y="140"/>
                  </a:lnTo>
                  <a:lnTo>
                    <a:pt x="67" y="151"/>
                  </a:lnTo>
                  <a:lnTo>
                    <a:pt x="58" y="162"/>
                  </a:lnTo>
                  <a:lnTo>
                    <a:pt x="49" y="174"/>
                  </a:lnTo>
                  <a:lnTo>
                    <a:pt x="41" y="186"/>
                  </a:lnTo>
                  <a:lnTo>
                    <a:pt x="34" y="199"/>
                  </a:lnTo>
                  <a:lnTo>
                    <a:pt x="26" y="212"/>
                  </a:lnTo>
                  <a:lnTo>
                    <a:pt x="20" y="225"/>
                  </a:lnTo>
                  <a:lnTo>
                    <a:pt x="16" y="239"/>
                  </a:lnTo>
                  <a:lnTo>
                    <a:pt x="11" y="253"/>
                  </a:lnTo>
                  <a:lnTo>
                    <a:pt x="7" y="268"/>
                  </a:lnTo>
                  <a:lnTo>
                    <a:pt x="4" y="282"/>
                  </a:lnTo>
                  <a:lnTo>
                    <a:pt x="1" y="297"/>
                  </a:lnTo>
                  <a:lnTo>
                    <a:pt x="0" y="313"/>
                  </a:lnTo>
                  <a:lnTo>
                    <a:pt x="0" y="328"/>
                  </a:lnTo>
                  <a:lnTo>
                    <a:pt x="0" y="328"/>
                  </a:lnTo>
                  <a:lnTo>
                    <a:pt x="1" y="355"/>
                  </a:lnTo>
                  <a:lnTo>
                    <a:pt x="5" y="382"/>
                  </a:lnTo>
                  <a:lnTo>
                    <a:pt x="12" y="406"/>
                  </a:lnTo>
                  <a:lnTo>
                    <a:pt x="20" y="431"/>
                  </a:lnTo>
                  <a:lnTo>
                    <a:pt x="32" y="455"/>
                  </a:lnTo>
                  <a:lnTo>
                    <a:pt x="45" y="477"/>
                  </a:lnTo>
                  <a:lnTo>
                    <a:pt x="61" y="497"/>
                  </a:lnTo>
                  <a:lnTo>
                    <a:pt x="77" y="516"/>
                  </a:lnTo>
                  <a:lnTo>
                    <a:pt x="96" y="534"/>
                  </a:lnTo>
                  <a:lnTo>
                    <a:pt x="118" y="549"/>
                  </a:lnTo>
                  <a:lnTo>
                    <a:pt x="139" y="562"/>
                  </a:lnTo>
                  <a:lnTo>
                    <a:pt x="163" y="573"/>
                  </a:lnTo>
                  <a:lnTo>
                    <a:pt x="187" y="582"/>
                  </a:lnTo>
                  <a:lnTo>
                    <a:pt x="213" y="588"/>
                  </a:lnTo>
                  <a:lnTo>
                    <a:pt x="239" y="593"/>
                  </a:lnTo>
                  <a:lnTo>
                    <a:pt x="266" y="594"/>
                  </a:lnTo>
                  <a:lnTo>
                    <a:pt x="457" y="594"/>
                  </a:lnTo>
                  <a:lnTo>
                    <a:pt x="457" y="594"/>
                  </a:lnTo>
                  <a:lnTo>
                    <a:pt x="457" y="785"/>
                  </a:lnTo>
                  <a:lnTo>
                    <a:pt x="457" y="785"/>
                  </a:lnTo>
                  <a:lnTo>
                    <a:pt x="459" y="813"/>
                  </a:lnTo>
                  <a:lnTo>
                    <a:pt x="462" y="839"/>
                  </a:lnTo>
                  <a:lnTo>
                    <a:pt x="469" y="864"/>
                  </a:lnTo>
                  <a:lnTo>
                    <a:pt x="478" y="889"/>
                  </a:lnTo>
                  <a:lnTo>
                    <a:pt x="489" y="911"/>
                  </a:lnTo>
                  <a:lnTo>
                    <a:pt x="502" y="934"/>
                  </a:lnTo>
                  <a:lnTo>
                    <a:pt x="518" y="954"/>
                  </a:lnTo>
                  <a:lnTo>
                    <a:pt x="535" y="973"/>
                  </a:lnTo>
                  <a:lnTo>
                    <a:pt x="553" y="991"/>
                  </a:lnTo>
                  <a:lnTo>
                    <a:pt x="574" y="1005"/>
                  </a:lnTo>
                  <a:lnTo>
                    <a:pt x="596" y="1019"/>
                  </a:lnTo>
                  <a:lnTo>
                    <a:pt x="619" y="1030"/>
                  </a:lnTo>
                  <a:lnTo>
                    <a:pt x="644" y="1039"/>
                  </a:lnTo>
                  <a:lnTo>
                    <a:pt x="670" y="1045"/>
                  </a:lnTo>
                  <a:lnTo>
                    <a:pt x="696" y="1050"/>
                  </a:lnTo>
                  <a:lnTo>
                    <a:pt x="723" y="1051"/>
                  </a:lnTo>
                  <a:lnTo>
                    <a:pt x="723" y="1051"/>
                  </a:lnTo>
                  <a:lnTo>
                    <a:pt x="739" y="1050"/>
                  </a:lnTo>
                  <a:lnTo>
                    <a:pt x="754" y="1049"/>
                  </a:lnTo>
                  <a:lnTo>
                    <a:pt x="768" y="1047"/>
                  </a:lnTo>
                  <a:lnTo>
                    <a:pt x="784" y="1044"/>
                  </a:lnTo>
                  <a:lnTo>
                    <a:pt x="798" y="1041"/>
                  </a:lnTo>
                  <a:lnTo>
                    <a:pt x="812" y="1036"/>
                  </a:lnTo>
                  <a:lnTo>
                    <a:pt x="825" y="1030"/>
                  </a:lnTo>
                  <a:lnTo>
                    <a:pt x="840" y="1024"/>
                  </a:lnTo>
                  <a:lnTo>
                    <a:pt x="853" y="1017"/>
                  </a:lnTo>
                  <a:lnTo>
                    <a:pt x="865" y="1010"/>
                  </a:lnTo>
                  <a:lnTo>
                    <a:pt x="876" y="1001"/>
                  </a:lnTo>
                  <a:lnTo>
                    <a:pt x="888" y="993"/>
                  </a:lnTo>
                  <a:lnTo>
                    <a:pt x="900" y="984"/>
                  </a:lnTo>
                  <a:lnTo>
                    <a:pt x="910" y="974"/>
                  </a:lnTo>
                  <a:lnTo>
                    <a:pt x="920" y="963"/>
                  </a:lnTo>
                  <a:lnTo>
                    <a:pt x="930" y="953"/>
                  </a:lnTo>
                  <a:lnTo>
                    <a:pt x="930" y="953"/>
                  </a:lnTo>
                  <a:lnTo>
                    <a:pt x="939" y="941"/>
                  </a:lnTo>
                  <a:lnTo>
                    <a:pt x="948" y="928"/>
                  </a:lnTo>
                  <a:lnTo>
                    <a:pt x="948" y="928"/>
                  </a:lnTo>
                  <a:lnTo>
                    <a:pt x="959" y="910"/>
                  </a:lnTo>
                  <a:lnTo>
                    <a:pt x="970" y="891"/>
                  </a:lnTo>
                  <a:lnTo>
                    <a:pt x="981" y="872"/>
                  </a:lnTo>
                  <a:lnTo>
                    <a:pt x="990" y="853"/>
                  </a:lnTo>
                  <a:lnTo>
                    <a:pt x="1000" y="833"/>
                  </a:lnTo>
                  <a:lnTo>
                    <a:pt x="1008" y="813"/>
                  </a:lnTo>
                  <a:lnTo>
                    <a:pt x="1015" y="792"/>
                  </a:lnTo>
                  <a:lnTo>
                    <a:pt x="1022" y="772"/>
                  </a:lnTo>
                  <a:lnTo>
                    <a:pt x="1030" y="751"/>
                  </a:lnTo>
                  <a:lnTo>
                    <a:pt x="1034" y="729"/>
                  </a:lnTo>
                  <a:lnTo>
                    <a:pt x="1039" y="707"/>
                  </a:lnTo>
                  <a:lnTo>
                    <a:pt x="1043" y="686"/>
                  </a:lnTo>
                  <a:lnTo>
                    <a:pt x="1046" y="663"/>
                  </a:lnTo>
                  <a:lnTo>
                    <a:pt x="1049" y="640"/>
                  </a:lnTo>
                  <a:lnTo>
                    <a:pt x="1050" y="617"/>
                  </a:lnTo>
                  <a:lnTo>
                    <a:pt x="1050" y="594"/>
                  </a:lnTo>
                  <a:lnTo>
                    <a:pt x="1050" y="594"/>
                  </a:lnTo>
                  <a:lnTo>
                    <a:pt x="1049" y="562"/>
                  </a:lnTo>
                  <a:lnTo>
                    <a:pt x="1049" y="5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 name="Freeform 110"/>
            <p:cNvSpPr>
              <a:spLocks noEditPoints="1"/>
            </p:cNvSpPr>
            <p:nvPr/>
          </p:nvSpPr>
          <p:spPr bwMode="auto">
            <a:xfrm>
              <a:off x="4398569" y="5654656"/>
              <a:ext cx="582613" cy="582613"/>
            </a:xfrm>
            <a:custGeom>
              <a:avLst/>
              <a:gdLst>
                <a:gd name="T0" fmla="*/ 689 w 1100"/>
                <a:gd name="T1" fmla="*/ 1095 h 1101"/>
                <a:gd name="T2" fmla="*/ 563 w 1100"/>
                <a:gd name="T3" fmla="*/ 1035 h 1101"/>
                <a:gd name="T4" fmla="*/ 470 w 1100"/>
                <a:gd name="T5" fmla="*/ 896 h 1101"/>
                <a:gd name="T6" fmla="*/ 457 w 1100"/>
                <a:gd name="T7" fmla="*/ 810 h 1101"/>
                <a:gd name="T8" fmla="*/ 247 w 1100"/>
                <a:gd name="T9" fmla="*/ 640 h 1101"/>
                <a:gd name="T10" fmla="*/ 129 w 1100"/>
                <a:gd name="T11" fmla="*/ 594 h 1101"/>
                <a:gd name="T12" fmla="*/ 23 w 1100"/>
                <a:gd name="T13" fmla="*/ 466 h 1101"/>
                <a:gd name="T14" fmla="*/ 0 w 1100"/>
                <a:gd name="T15" fmla="*/ 367 h 1101"/>
                <a:gd name="T16" fmla="*/ 7 w 1100"/>
                <a:gd name="T17" fmla="*/ 288 h 1101"/>
                <a:gd name="T18" fmla="*/ 44 w 1100"/>
                <a:gd name="T19" fmla="*/ 200 h 1101"/>
                <a:gd name="T20" fmla="*/ 108 w 1100"/>
                <a:gd name="T21" fmla="*/ 126 h 1101"/>
                <a:gd name="T22" fmla="*/ 174 w 1100"/>
                <a:gd name="T23" fmla="*/ 84 h 1101"/>
                <a:gd name="T24" fmla="*/ 300 w 1100"/>
                <a:gd name="T25" fmla="*/ 28 h 1101"/>
                <a:gd name="T26" fmla="*/ 435 w 1100"/>
                <a:gd name="T27" fmla="*/ 3 h 1101"/>
                <a:gd name="T28" fmla="*/ 561 w 1100"/>
                <a:gd name="T29" fmla="*/ 6 h 1101"/>
                <a:gd name="T30" fmla="*/ 714 w 1100"/>
                <a:gd name="T31" fmla="*/ 46 h 1101"/>
                <a:gd name="T32" fmla="*/ 852 w 1100"/>
                <a:gd name="T33" fmla="*/ 124 h 1101"/>
                <a:gd name="T34" fmla="*/ 948 w 1100"/>
                <a:gd name="T35" fmla="*/ 213 h 1101"/>
                <a:gd name="T36" fmla="*/ 1034 w 1100"/>
                <a:gd name="T37" fmla="*/ 341 h 1101"/>
                <a:gd name="T38" fmla="*/ 1085 w 1100"/>
                <a:gd name="T39" fmla="*/ 488 h 1101"/>
                <a:gd name="T40" fmla="*/ 1097 w 1100"/>
                <a:gd name="T41" fmla="*/ 559 h 1101"/>
                <a:gd name="T42" fmla="*/ 1100 w 1100"/>
                <a:gd name="T43" fmla="*/ 643 h 1101"/>
                <a:gd name="T44" fmla="*/ 1079 w 1100"/>
                <a:gd name="T45" fmla="*/ 779 h 1101"/>
                <a:gd name="T46" fmla="*/ 1028 w 1100"/>
                <a:gd name="T47" fmla="*/ 908 h 1101"/>
                <a:gd name="T48" fmla="*/ 974 w 1100"/>
                <a:gd name="T49" fmla="*/ 993 h 1101"/>
                <a:gd name="T50" fmla="*/ 914 w 1100"/>
                <a:gd name="T51" fmla="*/ 1049 h 1101"/>
                <a:gd name="T52" fmla="*/ 828 w 1100"/>
                <a:gd name="T53" fmla="*/ 1089 h 1101"/>
                <a:gd name="T54" fmla="*/ 748 w 1100"/>
                <a:gd name="T55" fmla="*/ 1101 h 1101"/>
                <a:gd name="T56" fmla="*/ 397 w 1100"/>
                <a:gd name="T57" fmla="*/ 57 h 1101"/>
                <a:gd name="T58" fmla="*/ 275 w 1100"/>
                <a:gd name="T59" fmla="*/ 90 h 1101"/>
                <a:gd name="T60" fmla="*/ 162 w 1100"/>
                <a:gd name="T61" fmla="*/ 149 h 1101"/>
                <a:gd name="T62" fmla="*/ 139 w 1100"/>
                <a:gd name="T63" fmla="*/ 165 h 1101"/>
                <a:gd name="T64" fmla="*/ 86 w 1100"/>
                <a:gd name="T65" fmla="*/ 226 h 1101"/>
                <a:gd name="T66" fmla="*/ 56 w 1100"/>
                <a:gd name="T67" fmla="*/ 300 h 1101"/>
                <a:gd name="T68" fmla="*/ 51 w 1100"/>
                <a:gd name="T69" fmla="*/ 378 h 1101"/>
                <a:gd name="T70" fmla="*/ 105 w 1100"/>
                <a:gd name="T71" fmla="*/ 506 h 1101"/>
                <a:gd name="T72" fmla="*/ 220 w 1100"/>
                <a:gd name="T73" fmla="*/ 583 h 1101"/>
                <a:gd name="T74" fmla="*/ 487 w 1100"/>
                <a:gd name="T75" fmla="*/ 594 h 1101"/>
                <a:gd name="T76" fmla="*/ 506 w 1100"/>
                <a:gd name="T77" fmla="*/ 614 h 1101"/>
                <a:gd name="T78" fmla="*/ 518 w 1100"/>
                <a:gd name="T79" fmla="*/ 882 h 1101"/>
                <a:gd name="T80" fmla="*/ 595 w 1100"/>
                <a:gd name="T81" fmla="*/ 996 h 1101"/>
                <a:gd name="T82" fmla="*/ 723 w 1100"/>
                <a:gd name="T83" fmla="*/ 1050 h 1101"/>
                <a:gd name="T84" fmla="*/ 802 w 1100"/>
                <a:gd name="T85" fmla="*/ 1045 h 1101"/>
                <a:gd name="T86" fmla="*/ 875 w 1100"/>
                <a:gd name="T87" fmla="*/ 1015 h 1101"/>
                <a:gd name="T88" fmla="*/ 936 w 1100"/>
                <a:gd name="T89" fmla="*/ 961 h 1101"/>
                <a:gd name="T90" fmla="*/ 951 w 1100"/>
                <a:gd name="T91" fmla="*/ 939 h 1101"/>
                <a:gd name="T92" fmla="*/ 1011 w 1100"/>
                <a:gd name="T93" fmla="*/ 827 h 1101"/>
                <a:gd name="T94" fmla="*/ 1044 w 1100"/>
                <a:gd name="T95" fmla="*/ 705 h 1101"/>
                <a:gd name="T96" fmla="*/ 1049 w 1100"/>
                <a:gd name="T97" fmla="*/ 589 h 1101"/>
                <a:gd name="T98" fmla="*/ 1039 w 1100"/>
                <a:gd name="T99" fmla="*/ 510 h 1101"/>
                <a:gd name="T100" fmla="*/ 1017 w 1100"/>
                <a:gd name="T101" fmla="*/ 428 h 1101"/>
                <a:gd name="T102" fmla="*/ 951 w 1100"/>
                <a:gd name="T103" fmla="*/ 298 h 1101"/>
                <a:gd name="T104" fmla="*/ 856 w 1100"/>
                <a:gd name="T105" fmla="*/ 193 h 1101"/>
                <a:gd name="T106" fmla="*/ 739 w 1100"/>
                <a:gd name="T107" fmla="*/ 113 h 1101"/>
                <a:gd name="T108" fmla="*/ 603 w 1100"/>
                <a:gd name="T109" fmla="*/ 65 h 1101"/>
                <a:gd name="T110" fmla="*/ 482 w 1100"/>
                <a:gd name="T111" fmla="*/ 5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0" h="1101">
                  <a:moveTo>
                    <a:pt x="748" y="1101"/>
                  </a:moveTo>
                  <a:lnTo>
                    <a:pt x="748" y="1101"/>
                  </a:lnTo>
                  <a:lnTo>
                    <a:pt x="733" y="1100"/>
                  </a:lnTo>
                  <a:lnTo>
                    <a:pt x="719" y="1099"/>
                  </a:lnTo>
                  <a:lnTo>
                    <a:pt x="703" y="1098"/>
                  </a:lnTo>
                  <a:lnTo>
                    <a:pt x="689" y="1095"/>
                  </a:lnTo>
                  <a:lnTo>
                    <a:pt x="676" y="1092"/>
                  </a:lnTo>
                  <a:lnTo>
                    <a:pt x="662" y="1088"/>
                  </a:lnTo>
                  <a:lnTo>
                    <a:pt x="634" y="1077"/>
                  </a:lnTo>
                  <a:lnTo>
                    <a:pt x="609" y="1066"/>
                  </a:lnTo>
                  <a:lnTo>
                    <a:pt x="586" y="1051"/>
                  </a:lnTo>
                  <a:lnTo>
                    <a:pt x="563" y="1035"/>
                  </a:lnTo>
                  <a:lnTo>
                    <a:pt x="542" y="1016"/>
                  </a:lnTo>
                  <a:lnTo>
                    <a:pt x="524" y="994"/>
                  </a:lnTo>
                  <a:lnTo>
                    <a:pt x="506" y="973"/>
                  </a:lnTo>
                  <a:lnTo>
                    <a:pt x="492" y="948"/>
                  </a:lnTo>
                  <a:lnTo>
                    <a:pt x="480" y="923"/>
                  </a:lnTo>
                  <a:lnTo>
                    <a:pt x="470" y="896"/>
                  </a:lnTo>
                  <a:lnTo>
                    <a:pt x="466" y="883"/>
                  </a:lnTo>
                  <a:lnTo>
                    <a:pt x="463" y="868"/>
                  </a:lnTo>
                  <a:lnTo>
                    <a:pt x="460" y="854"/>
                  </a:lnTo>
                  <a:lnTo>
                    <a:pt x="459" y="840"/>
                  </a:lnTo>
                  <a:lnTo>
                    <a:pt x="457" y="825"/>
                  </a:lnTo>
                  <a:lnTo>
                    <a:pt x="457" y="810"/>
                  </a:lnTo>
                  <a:lnTo>
                    <a:pt x="457" y="644"/>
                  </a:lnTo>
                  <a:lnTo>
                    <a:pt x="291" y="644"/>
                  </a:lnTo>
                  <a:lnTo>
                    <a:pt x="291" y="644"/>
                  </a:lnTo>
                  <a:lnTo>
                    <a:pt x="276" y="644"/>
                  </a:lnTo>
                  <a:lnTo>
                    <a:pt x="262" y="643"/>
                  </a:lnTo>
                  <a:lnTo>
                    <a:pt x="247" y="640"/>
                  </a:lnTo>
                  <a:lnTo>
                    <a:pt x="233" y="638"/>
                  </a:lnTo>
                  <a:lnTo>
                    <a:pt x="219" y="635"/>
                  </a:lnTo>
                  <a:lnTo>
                    <a:pt x="205" y="631"/>
                  </a:lnTo>
                  <a:lnTo>
                    <a:pt x="178" y="621"/>
                  </a:lnTo>
                  <a:lnTo>
                    <a:pt x="152" y="608"/>
                  </a:lnTo>
                  <a:lnTo>
                    <a:pt x="129" y="594"/>
                  </a:lnTo>
                  <a:lnTo>
                    <a:pt x="106" y="578"/>
                  </a:lnTo>
                  <a:lnTo>
                    <a:pt x="86" y="559"/>
                  </a:lnTo>
                  <a:lnTo>
                    <a:pt x="67" y="538"/>
                  </a:lnTo>
                  <a:lnTo>
                    <a:pt x="50" y="516"/>
                  </a:lnTo>
                  <a:lnTo>
                    <a:pt x="35" y="492"/>
                  </a:lnTo>
                  <a:lnTo>
                    <a:pt x="23" y="466"/>
                  </a:lnTo>
                  <a:lnTo>
                    <a:pt x="13" y="440"/>
                  </a:lnTo>
                  <a:lnTo>
                    <a:pt x="10" y="426"/>
                  </a:lnTo>
                  <a:lnTo>
                    <a:pt x="6" y="411"/>
                  </a:lnTo>
                  <a:lnTo>
                    <a:pt x="4" y="397"/>
                  </a:lnTo>
                  <a:lnTo>
                    <a:pt x="2" y="383"/>
                  </a:lnTo>
                  <a:lnTo>
                    <a:pt x="0" y="367"/>
                  </a:lnTo>
                  <a:lnTo>
                    <a:pt x="0" y="353"/>
                  </a:lnTo>
                  <a:lnTo>
                    <a:pt x="0" y="353"/>
                  </a:lnTo>
                  <a:lnTo>
                    <a:pt x="0" y="336"/>
                  </a:lnTo>
                  <a:lnTo>
                    <a:pt x="2" y="320"/>
                  </a:lnTo>
                  <a:lnTo>
                    <a:pt x="4" y="304"/>
                  </a:lnTo>
                  <a:lnTo>
                    <a:pt x="7" y="288"/>
                  </a:lnTo>
                  <a:lnTo>
                    <a:pt x="11" y="272"/>
                  </a:lnTo>
                  <a:lnTo>
                    <a:pt x="16" y="257"/>
                  </a:lnTo>
                  <a:lnTo>
                    <a:pt x="22" y="243"/>
                  </a:lnTo>
                  <a:lnTo>
                    <a:pt x="29" y="227"/>
                  </a:lnTo>
                  <a:lnTo>
                    <a:pt x="36" y="213"/>
                  </a:lnTo>
                  <a:lnTo>
                    <a:pt x="44" y="200"/>
                  </a:lnTo>
                  <a:lnTo>
                    <a:pt x="53" y="186"/>
                  </a:lnTo>
                  <a:lnTo>
                    <a:pt x="62" y="173"/>
                  </a:lnTo>
                  <a:lnTo>
                    <a:pt x="73" y="161"/>
                  </a:lnTo>
                  <a:lnTo>
                    <a:pt x="83" y="149"/>
                  </a:lnTo>
                  <a:lnTo>
                    <a:pt x="95" y="137"/>
                  </a:lnTo>
                  <a:lnTo>
                    <a:pt x="108" y="126"/>
                  </a:lnTo>
                  <a:lnTo>
                    <a:pt x="108" y="126"/>
                  </a:lnTo>
                  <a:lnTo>
                    <a:pt x="121" y="117"/>
                  </a:lnTo>
                  <a:lnTo>
                    <a:pt x="135" y="107"/>
                  </a:lnTo>
                  <a:lnTo>
                    <a:pt x="135" y="107"/>
                  </a:lnTo>
                  <a:lnTo>
                    <a:pt x="154" y="95"/>
                  </a:lnTo>
                  <a:lnTo>
                    <a:pt x="174" y="84"/>
                  </a:lnTo>
                  <a:lnTo>
                    <a:pt x="194" y="72"/>
                  </a:lnTo>
                  <a:lnTo>
                    <a:pt x="214" y="61"/>
                  </a:lnTo>
                  <a:lnTo>
                    <a:pt x="235" y="52"/>
                  </a:lnTo>
                  <a:lnTo>
                    <a:pt x="257" y="43"/>
                  </a:lnTo>
                  <a:lnTo>
                    <a:pt x="278" y="35"/>
                  </a:lnTo>
                  <a:lnTo>
                    <a:pt x="300" y="28"/>
                  </a:lnTo>
                  <a:lnTo>
                    <a:pt x="322" y="22"/>
                  </a:lnTo>
                  <a:lnTo>
                    <a:pt x="345" y="16"/>
                  </a:lnTo>
                  <a:lnTo>
                    <a:pt x="367" y="11"/>
                  </a:lnTo>
                  <a:lnTo>
                    <a:pt x="390" y="8"/>
                  </a:lnTo>
                  <a:lnTo>
                    <a:pt x="412" y="5"/>
                  </a:lnTo>
                  <a:lnTo>
                    <a:pt x="435" y="3"/>
                  </a:lnTo>
                  <a:lnTo>
                    <a:pt x="459" y="2"/>
                  </a:lnTo>
                  <a:lnTo>
                    <a:pt x="482" y="0"/>
                  </a:lnTo>
                  <a:lnTo>
                    <a:pt x="482" y="0"/>
                  </a:lnTo>
                  <a:lnTo>
                    <a:pt x="508" y="2"/>
                  </a:lnTo>
                  <a:lnTo>
                    <a:pt x="535" y="3"/>
                  </a:lnTo>
                  <a:lnTo>
                    <a:pt x="561" y="6"/>
                  </a:lnTo>
                  <a:lnTo>
                    <a:pt x="587" y="10"/>
                  </a:lnTo>
                  <a:lnTo>
                    <a:pt x="613" y="15"/>
                  </a:lnTo>
                  <a:lnTo>
                    <a:pt x="639" y="22"/>
                  </a:lnTo>
                  <a:lnTo>
                    <a:pt x="664" y="29"/>
                  </a:lnTo>
                  <a:lnTo>
                    <a:pt x="689" y="37"/>
                  </a:lnTo>
                  <a:lnTo>
                    <a:pt x="714" y="46"/>
                  </a:lnTo>
                  <a:lnTo>
                    <a:pt x="738" y="56"/>
                  </a:lnTo>
                  <a:lnTo>
                    <a:pt x="761" y="68"/>
                  </a:lnTo>
                  <a:lnTo>
                    <a:pt x="785" y="80"/>
                  </a:lnTo>
                  <a:lnTo>
                    <a:pt x="808" y="94"/>
                  </a:lnTo>
                  <a:lnTo>
                    <a:pt x="830" y="109"/>
                  </a:lnTo>
                  <a:lnTo>
                    <a:pt x="852" y="124"/>
                  </a:lnTo>
                  <a:lnTo>
                    <a:pt x="873" y="141"/>
                  </a:lnTo>
                  <a:lnTo>
                    <a:pt x="873" y="141"/>
                  </a:lnTo>
                  <a:lnTo>
                    <a:pt x="892" y="157"/>
                  </a:lnTo>
                  <a:lnTo>
                    <a:pt x="912" y="175"/>
                  </a:lnTo>
                  <a:lnTo>
                    <a:pt x="930" y="193"/>
                  </a:lnTo>
                  <a:lnTo>
                    <a:pt x="948" y="213"/>
                  </a:lnTo>
                  <a:lnTo>
                    <a:pt x="964" y="232"/>
                  </a:lnTo>
                  <a:lnTo>
                    <a:pt x="980" y="253"/>
                  </a:lnTo>
                  <a:lnTo>
                    <a:pt x="995" y="275"/>
                  </a:lnTo>
                  <a:lnTo>
                    <a:pt x="1008" y="296"/>
                  </a:lnTo>
                  <a:lnTo>
                    <a:pt x="1021" y="319"/>
                  </a:lnTo>
                  <a:lnTo>
                    <a:pt x="1034" y="341"/>
                  </a:lnTo>
                  <a:lnTo>
                    <a:pt x="1045" y="365"/>
                  </a:lnTo>
                  <a:lnTo>
                    <a:pt x="1056" y="389"/>
                  </a:lnTo>
                  <a:lnTo>
                    <a:pt x="1064" y="412"/>
                  </a:lnTo>
                  <a:lnTo>
                    <a:pt x="1072" y="437"/>
                  </a:lnTo>
                  <a:lnTo>
                    <a:pt x="1079" y="462"/>
                  </a:lnTo>
                  <a:lnTo>
                    <a:pt x="1085" y="488"/>
                  </a:lnTo>
                  <a:lnTo>
                    <a:pt x="1085" y="488"/>
                  </a:lnTo>
                  <a:lnTo>
                    <a:pt x="1089" y="500"/>
                  </a:lnTo>
                  <a:lnTo>
                    <a:pt x="1089" y="500"/>
                  </a:lnTo>
                  <a:lnTo>
                    <a:pt x="1093" y="522"/>
                  </a:lnTo>
                  <a:lnTo>
                    <a:pt x="1093" y="522"/>
                  </a:lnTo>
                  <a:lnTo>
                    <a:pt x="1097" y="559"/>
                  </a:lnTo>
                  <a:lnTo>
                    <a:pt x="1097" y="559"/>
                  </a:lnTo>
                  <a:lnTo>
                    <a:pt x="1098" y="586"/>
                  </a:lnTo>
                  <a:lnTo>
                    <a:pt x="1098" y="586"/>
                  </a:lnTo>
                  <a:lnTo>
                    <a:pt x="1100" y="619"/>
                  </a:lnTo>
                  <a:lnTo>
                    <a:pt x="1100" y="619"/>
                  </a:lnTo>
                  <a:lnTo>
                    <a:pt x="1100" y="643"/>
                  </a:lnTo>
                  <a:lnTo>
                    <a:pt x="1098" y="665"/>
                  </a:lnTo>
                  <a:lnTo>
                    <a:pt x="1096" y="689"/>
                  </a:lnTo>
                  <a:lnTo>
                    <a:pt x="1093" y="712"/>
                  </a:lnTo>
                  <a:lnTo>
                    <a:pt x="1089" y="734"/>
                  </a:lnTo>
                  <a:lnTo>
                    <a:pt x="1084" y="757"/>
                  </a:lnTo>
                  <a:lnTo>
                    <a:pt x="1079" y="779"/>
                  </a:lnTo>
                  <a:lnTo>
                    <a:pt x="1072" y="801"/>
                  </a:lnTo>
                  <a:lnTo>
                    <a:pt x="1065" y="823"/>
                  </a:lnTo>
                  <a:lnTo>
                    <a:pt x="1058" y="845"/>
                  </a:lnTo>
                  <a:lnTo>
                    <a:pt x="1049" y="866"/>
                  </a:lnTo>
                  <a:lnTo>
                    <a:pt x="1039" y="886"/>
                  </a:lnTo>
                  <a:lnTo>
                    <a:pt x="1028" y="908"/>
                  </a:lnTo>
                  <a:lnTo>
                    <a:pt x="1018" y="928"/>
                  </a:lnTo>
                  <a:lnTo>
                    <a:pt x="1006" y="947"/>
                  </a:lnTo>
                  <a:lnTo>
                    <a:pt x="993" y="967"/>
                  </a:lnTo>
                  <a:lnTo>
                    <a:pt x="993" y="967"/>
                  </a:lnTo>
                  <a:lnTo>
                    <a:pt x="983" y="980"/>
                  </a:lnTo>
                  <a:lnTo>
                    <a:pt x="974" y="993"/>
                  </a:lnTo>
                  <a:lnTo>
                    <a:pt x="974" y="993"/>
                  </a:lnTo>
                  <a:lnTo>
                    <a:pt x="963" y="1005"/>
                  </a:lnTo>
                  <a:lnTo>
                    <a:pt x="952" y="1017"/>
                  </a:lnTo>
                  <a:lnTo>
                    <a:pt x="941" y="1029"/>
                  </a:lnTo>
                  <a:lnTo>
                    <a:pt x="928" y="1038"/>
                  </a:lnTo>
                  <a:lnTo>
                    <a:pt x="914" y="1049"/>
                  </a:lnTo>
                  <a:lnTo>
                    <a:pt x="901" y="1057"/>
                  </a:lnTo>
                  <a:lnTo>
                    <a:pt x="887" y="1066"/>
                  </a:lnTo>
                  <a:lnTo>
                    <a:pt x="873" y="1073"/>
                  </a:lnTo>
                  <a:lnTo>
                    <a:pt x="859" y="1079"/>
                  </a:lnTo>
                  <a:lnTo>
                    <a:pt x="843" y="1085"/>
                  </a:lnTo>
                  <a:lnTo>
                    <a:pt x="828" y="1089"/>
                  </a:lnTo>
                  <a:lnTo>
                    <a:pt x="812" y="1094"/>
                  </a:lnTo>
                  <a:lnTo>
                    <a:pt x="797" y="1096"/>
                  </a:lnTo>
                  <a:lnTo>
                    <a:pt x="780" y="1099"/>
                  </a:lnTo>
                  <a:lnTo>
                    <a:pt x="765" y="1100"/>
                  </a:lnTo>
                  <a:lnTo>
                    <a:pt x="748" y="1101"/>
                  </a:lnTo>
                  <a:lnTo>
                    <a:pt x="748" y="1101"/>
                  </a:lnTo>
                  <a:close/>
                  <a:moveTo>
                    <a:pt x="482" y="50"/>
                  </a:moveTo>
                  <a:lnTo>
                    <a:pt x="482" y="50"/>
                  </a:lnTo>
                  <a:lnTo>
                    <a:pt x="460" y="52"/>
                  </a:lnTo>
                  <a:lnTo>
                    <a:pt x="440" y="53"/>
                  </a:lnTo>
                  <a:lnTo>
                    <a:pt x="418" y="54"/>
                  </a:lnTo>
                  <a:lnTo>
                    <a:pt x="397" y="57"/>
                  </a:lnTo>
                  <a:lnTo>
                    <a:pt x="376" y="61"/>
                  </a:lnTo>
                  <a:lnTo>
                    <a:pt x="355" y="65"/>
                  </a:lnTo>
                  <a:lnTo>
                    <a:pt x="335" y="71"/>
                  </a:lnTo>
                  <a:lnTo>
                    <a:pt x="314" y="76"/>
                  </a:lnTo>
                  <a:lnTo>
                    <a:pt x="295" y="82"/>
                  </a:lnTo>
                  <a:lnTo>
                    <a:pt x="275" y="90"/>
                  </a:lnTo>
                  <a:lnTo>
                    <a:pt x="254" y="98"/>
                  </a:lnTo>
                  <a:lnTo>
                    <a:pt x="235" y="106"/>
                  </a:lnTo>
                  <a:lnTo>
                    <a:pt x="216" y="117"/>
                  </a:lnTo>
                  <a:lnTo>
                    <a:pt x="199" y="126"/>
                  </a:lnTo>
                  <a:lnTo>
                    <a:pt x="180" y="137"/>
                  </a:lnTo>
                  <a:lnTo>
                    <a:pt x="162" y="149"/>
                  </a:lnTo>
                  <a:lnTo>
                    <a:pt x="162" y="149"/>
                  </a:lnTo>
                  <a:lnTo>
                    <a:pt x="162" y="150"/>
                  </a:lnTo>
                  <a:lnTo>
                    <a:pt x="162" y="150"/>
                  </a:lnTo>
                  <a:lnTo>
                    <a:pt x="150" y="157"/>
                  </a:lnTo>
                  <a:lnTo>
                    <a:pt x="139" y="165"/>
                  </a:lnTo>
                  <a:lnTo>
                    <a:pt x="139" y="165"/>
                  </a:lnTo>
                  <a:lnTo>
                    <a:pt x="129" y="175"/>
                  </a:lnTo>
                  <a:lnTo>
                    <a:pt x="119" y="183"/>
                  </a:lnTo>
                  <a:lnTo>
                    <a:pt x="110" y="194"/>
                  </a:lnTo>
                  <a:lnTo>
                    <a:pt x="101" y="203"/>
                  </a:lnTo>
                  <a:lnTo>
                    <a:pt x="93" y="214"/>
                  </a:lnTo>
                  <a:lnTo>
                    <a:pt x="86" y="226"/>
                  </a:lnTo>
                  <a:lnTo>
                    <a:pt x="80" y="237"/>
                  </a:lnTo>
                  <a:lnTo>
                    <a:pt x="74" y="249"/>
                  </a:lnTo>
                  <a:lnTo>
                    <a:pt x="68" y="262"/>
                  </a:lnTo>
                  <a:lnTo>
                    <a:pt x="63" y="274"/>
                  </a:lnTo>
                  <a:lnTo>
                    <a:pt x="60" y="287"/>
                  </a:lnTo>
                  <a:lnTo>
                    <a:pt x="56" y="300"/>
                  </a:lnTo>
                  <a:lnTo>
                    <a:pt x="54" y="313"/>
                  </a:lnTo>
                  <a:lnTo>
                    <a:pt x="51" y="326"/>
                  </a:lnTo>
                  <a:lnTo>
                    <a:pt x="50" y="339"/>
                  </a:lnTo>
                  <a:lnTo>
                    <a:pt x="50" y="353"/>
                  </a:lnTo>
                  <a:lnTo>
                    <a:pt x="50" y="353"/>
                  </a:lnTo>
                  <a:lnTo>
                    <a:pt x="51" y="378"/>
                  </a:lnTo>
                  <a:lnTo>
                    <a:pt x="55" y="402"/>
                  </a:lnTo>
                  <a:lnTo>
                    <a:pt x="61" y="424"/>
                  </a:lnTo>
                  <a:lnTo>
                    <a:pt x="69" y="447"/>
                  </a:lnTo>
                  <a:lnTo>
                    <a:pt x="79" y="468"/>
                  </a:lnTo>
                  <a:lnTo>
                    <a:pt x="92" y="487"/>
                  </a:lnTo>
                  <a:lnTo>
                    <a:pt x="105" y="506"/>
                  </a:lnTo>
                  <a:lnTo>
                    <a:pt x="120" y="523"/>
                  </a:lnTo>
                  <a:lnTo>
                    <a:pt x="138" y="540"/>
                  </a:lnTo>
                  <a:lnTo>
                    <a:pt x="156" y="553"/>
                  </a:lnTo>
                  <a:lnTo>
                    <a:pt x="176" y="564"/>
                  </a:lnTo>
                  <a:lnTo>
                    <a:pt x="197" y="575"/>
                  </a:lnTo>
                  <a:lnTo>
                    <a:pt x="220" y="583"/>
                  </a:lnTo>
                  <a:lnTo>
                    <a:pt x="243" y="589"/>
                  </a:lnTo>
                  <a:lnTo>
                    <a:pt x="266" y="593"/>
                  </a:lnTo>
                  <a:lnTo>
                    <a:pt x="291" y="594"/>
                  </a:lnTo>
                  <a:lnTo>
                    <a:pt x="482" y="594"/>
                  </a:lnTo>
                  <a:lnTo>
                    <a:pt x="482" y="594"/>
                  </a:lnTo>
                  <a:lnTo>
                    <a:pt x="487" y="594"/>
                  </a:lnTo>
                  <a:lnTo>
                    <a:pt x="492" y="597"/>
                  </a:lnTo>
                  <a:lnTo>
                    <a:pt x="495" y="599"/>
                  </a:lnTo>
                  <a:lnTo>
                    <a:pt x="499" y="601"/>
                  </a:lnTo>
                  <a:lnTo>
                    <a:pt x="503" y="605"/>
                  </a:lnTo>
                  <a:lnTo>
                    <a:pt x="505" y="610"/>
                  </a:lnTo>
                  <a:lnTo>
                    <a:pt x="506" y="614"/>
                  </a:lnTo>
                  <a:lnTo>
                    <a:pt x="507" y="619"/>
                  </a:lnTo>
                  <a:lnTo>
                    <a:pt x="507" y="810"/>
                  </a:lnTo>
                  <a:lnTo>
                    <a:pt x="507" y="810"/>
                  </a:lnTo>
                  <a:lnTo>
                    <a:pt x="508" y="834"/>
                  </a:lnTo>
                  <a:lnTo>
                    <a:pt x="512" y="858"/>
                  </a:lnTo>
                  <a:lnTo>
                    <a:pt x="518" y="882"/>
                  </a:lnTo>
                  <a:lnTo>
                    <a:pt x="526" y="904"/>
                  </a:lnTo>
                  <a:lnTo>
                    <a:pt x="536" y="924"/>
                  </a:lnTo>
                  <a:lnTo>
                    <a:pt x="548" y="944"/>
                  </a:lnTo>
                  <a:lnTo>
                    <a:pt x="562" y="963"/>
                  </a:lnTo>
                  <a:lnTo>
                    <a:pt x="577" y="980"/>
                  </a:lnTo>
                  <a:lnTo>
                    <a:pt x="595" y="996"/>
                  </a:lnTo>
                  <a:lnTo>
                    <a:pt x="613" y="1010"/>
                  </a:lnTo>
                  <a:lnTo>
                    <a:pt x="633" y="1022"/>
                  </a:lnTo>
                  <a:lnTo>
                    <a:pt x="654" y="1032"/>
                  </a:lnTo>
                  <a:lnTo>
                    <a:pt x="676" y="1041"/>
                  </a:lnTo>
                  <a:lnTo>
                    <a:pt x="700" y="1047"/>
                  </a:lnTo>
                  <a:lnTo>
                    <a:pt x="723" y="1050"/>
                  </a:lnTo>
                  <a:lnTo>
                    <a:pt x="748" y="1051"/>
                  </a:lnTo>
                  <a:lnTo>
                    <a:pt x="748" y="1051"/>
                  </a:lnTo>
                  <a:lnTo>
                    <a:pt x="761" y="1050"/>
                  </a:lnTo>
                  <a:lnTo>
                    <a:pt x="776" y="1049"/>
                  </a:lnTo>
                  <a:lnTo>
                    <a:pt x="789" y="1048"/>
                  </a:lnTo>
                  <a:lnTo>
                    <a:pt x="802" y="1045"/>
                  </a:lnTo>
                  <a:lnTo>
                    <a:pt x="815" y="1042"/>
                  </a:lnTo>
                  <a:lnTo>
                    <a:pt x="827" y="1037"/>
                  </a:lnTo>
                  <a:lnTo>
                    <a:pt x="840" y="1034"/>
                  </a:lnTo>
                  <a:lnTo>
                    <a:pt x="852" y="1028"/>
                  </a:lnTo>
                  <a:lnTo>
                    <a:pt x="863" y="1022"/>
                  </a:lnTo>
                  <a:lnTo>
                    <a:pt x="875" y="1015"/>
                  </a:lnTo>
                  <a:lnTo>
                    <a:pt x="886" y="1007"/>
                  </a:lnTo>
                  <a:lnTo>
                    <a:pt x="897" y="999"/>
                  </a:lnTo>
                  <a:lnTo>
                    <a:pt x="907" y="991"/>
                  </a:lnTo>
                  <a:lnTo>
                    <a:pt x="917" y="981"/>
                  </a:lnTo>
                  <a:lnTo>
                    <a:pt x="926" y="972"/>
                  </a:lnTo>
                  <a:lnTo>
                    <a:pt x="936" y="961"/>
                  </a:lnTo>
                  <a:lnTo>
                    <a:pt x="936" y="961"/>
                  </a:lnTo>
                  <a:lnTo>
                    <a:pt x="943" y="950"/>
                  </a:lnTo>
                  <a:lnTo>
                    <a:pt x="951" y="940"/>
                  </a:lnTo>
                  <a:lnTo>
                    <a:pt x="951" y="940"/>
                  </a:lnTo>
                  <a:lnTo>
                    <a:pt x="951" y="939"/>
                  </a:lnTo>
                  <a:lnTo>
                    <a:pt x="951" y="939"/>
                  </a:lnTo>
                  <a:lnTo>
                    <a:pt x="963" y="921"/>
                  </a:lnTo>
                  <a:lnTo>
                    <a:pt x="974" y="903"/>
                  </a:lnTo>
                  <a:lnTo>
                    <a:pt x="984" y="884"/>
                  </a:lnTo>
                  <a:lnTo>
                    <a:pt x="994" y="865"/>
                  </a:lnTo>
                  <a:lnTo>
                    <a:pt x="1003" y="846"/>
                  </a:lnTo>
                  <a:lnTo>
                    <a:pt x="1011" y="827"/>
                  </a:lnTo>
                  <a:lnTo>
                    <a:pt x="1018" y="807"/>
                  </a:lnTo>
                  <a:lnTo>
                    <a:pt x="1025" y="787"/>
                  </a:lnTo>
                  <a:lnTo>
                    <a:pt x="1031" y="766"/>
                  </a:lnTo>
                  <a:lnTo>
                    <a:pt x="1036" y="746"/>
                  </a:lnTo>
                  <a:lnTo>
                    <a:pt x="1040" y="725"/>
                  </a:lnTo>
                  <a:lnTo>
                    <a:pt x="1044" y="705"/>
                  </a:lnTo>
                  <a:lnTo>
                    <a:pt x="1046" y="683"/>
                  </a:lnTo>
                  <a:lnTo>
                    <a:pt x="1049" y="662"/>
                  </a:lnTo>
                  <a:lnTo>
                    <a:pt x="1050" y="640"/>
                  </a:lnTo>
                  <a:lnTo>
                    <a:pt x="1050" y="619"/>
                  </a:lnTo>
                  <a:lnTo>
                    <a:pt x="1050" y="619"/>
                  </a:lnTo>
                  <a:lnTo>
                    <a:pt x="1049" y="589"/>
                  </a:lnTo>
                  <a:lnTo>
                    <a:pt x="1049" y="589"/>
                  </a:lnTo>
                  <a:lnTo>
                    <a:pt x="1047" y="563"/>
                  </a:lnTo>
                  <a:lnTo>
                    <a:pt x="1047" y="563"/>
                  </a:lnTo>
                  <a:lnTo>
                    <a:pt x="1043" y="530"/>
                  </a:lnTo>
                  <a:lnTo>
                    <a:pt x="1043" y="530"/>
                  </a:lnTo>
                  <a:lnTo>
                    <a:pt x="1039" y="510"/>
                  </a:lnTo>
                  <a:lnTo>
                    <a:pt x="1039" y="510"/>
                  </a:lnTo>
                  <a:lnTo>
                    <a:pt x="1037" y="498"/>
                  </a:lnTo>
                  <a:lnTo>
                    <a:pt x="1037" y="498"/>
                  </a:lnTo>
                  <a:lnTo>
                    <a:pt x="1031" y="474"/>
                  </a:lnTo>
                  <a:lnTo>
                    <a:pt x="1025" y="450"/>
                  </a:lnTo>
                  <a:lnTo>
                    <a:pt x="1017" y="428"/>
                  </a:lnTo>
                  <a:lnTo>
                    <a:pt x="1008" y="404"/>
                  </a:lnTo>
                  <a:lnTo>
                    <a:pt x="999" y="383"/>
                  </a:lnTo>
                  <a:lnTo>
                    <a:pt x="988" y="361"/>
                  </a:lnTo>
                  <a:lnTo>
                    <a:pt x="976" y="340"/>
                  </a:lnTo>
                  <a:lnTo>
                    <a:pt x="964" y="319"/>
                  </a:lnTo>
                  <a:lnTo>
                    <a:pt x="951" y="298"/>
                  </a:lnTo>
                  <a:lnTo>
                    <a:pt x="937" y="279"/>
                  </a:lnTo>
                  <a:lnTo>
                    <a:pt x="923" y="260"/>
                  </a:lnTo>
                  <a:lnTo>
                    <a:pt x="907" y="243"/>
                  </a:lnTo>
                  <a:lnTo>
                    <a:pt x="891" y="225"/>
                  </a:lnTo>
                  <a:lnTo>
                    <a:pt x="874" y="208"/>
                  </a:lnTo>
                  <a:lnTo>
                    <a:pt x="856" y="193"/>
                  </a:lnTo>
                  <a:lnTo>
                    <a:pt x="838" y="177"/>
                  </a:lnTo>
                  <a:lnTo>
                    <a:pt x="819" y="163"/>
                  </a:lnTo>
                  <a:lnTo>
                    <a:pt x="800" y="149"/>
                  </a:lnTo>
                  <a:lnTo>
                    <a:pt x="780" y="136"/>
                  </a:lnTo>
                  <a:lnTo>
                    <a:pt x="759" y="124"/>
                  </a:lnTo>
                  <a:lnTo>
                    <a:pt x="739" y="113"/>
                  </a:lnTo>
                  <a:lnTo>
                    <a:pt x="717" y="103"/>
                  </a:lnTo>
                  <a:lnTo>
                    <a:pt x="695" y="93"/>
                  </a:lnTo>
                  <a:lnTo>
                    <a:pt x="672" y="85"/>
                  </a:lnTo>
                  <a:lnTo>
                    <a:pt x="650" y="76"/>
                  </a:lnTo>
                  <a:lnTo>
                    <a:pt x="627" y="69"/>
                  </a:lnTo>
                  <a:lnTo>
                    <a:pt x="603" y="65"/>
                  </a:lnTo>
                  <a:lnTo>
                    <a:pt x="580" y="60"/>
                  </a:lnTo>
                  <a:lnTo>
                    <a:pt x="556" y="55"/>
                  </a:lnTo>
                  <a:lnTo>
                    <a:pt x="531" y="53"/>
                  </a:lnTo>
                  <a:lnTo>
                    <a:pt x="506" y="52"/>
                  </a:lnTo>
                  <a:lnTo>
                    <a:pt x="482" y="50"/>
                  </a:lnTo>
                  <a:lnTo>
                    <a:pt x="48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 name="Freeform 111"/>
            <p:cNvSpPr/>
            <p:nvPr/>
          </p:nvSpPr>
          <p:spPr bwMode="auto">
            <a:xfrm>
              <a:off x="4481119" y="5803881"/>
              <a:ext cx="92075" cy="92075"/>
            </a:xfrm>
            <a:custGeom>
              <a:avLst/>
              <a:gdLst>
                <a:gd name="T0" fmla="*/ 175 w 175"/>
                <a:gd name="T1" fmla="*/ 88 h 174"/>
                <a:gd name="T2" fmla="*/ 173 w 175"/>
                <a:gd name="T3" fmla="*/ 104 h 174"/>
                <a:gd name="T4" fmla="*/ 168 w 175"/>
                <a:gd name="T5" fmla="*/ 121 h 174"/>
                <a:gd name="T6" fmla="*/ 160 w 175"/>
                <a:gd name="T7" fmla="*/ 136 h 174"/>
                <a:gd name="T8" fmla="*/ 149 w 175"/>
                <a:gd name="T9" fmla="*/ 149 h 174"/>
                <a:gd name="T10" fmla="*/ 136 w 175"/>
                <a:gd name="T11" fmla="*/ 160 h 174"/>
                <a:gd name="T12" fmla="*/ 121 w 175"/>
                <a:gd name="T13" fmla="*/ 168 h 174"/>
                <a:gd name="T14" fmla="*/ 105 w 175"/>
                <a:gd name="T15" fmla="*/ 173 h 174"/>
                <a:gd name="T16" fmla="*/ 88 w 175"/>
                <a:gd name="T17" fmla="*/ 174 h 174"/>
                <a:gd name="T18" fmla="*/ 78 w 175"/>
                <a:gd name="T19" fmla="*/ 174 h 174"/>
                <a:gd name="T20" fmla="*/ 61 w 175"/>
                <a:gd name="T21" fmla="*/ 171 h 174"/>
                <a:gd name="T22" fmla="*/ 46 w 175"/>
                <a:gd name="T23" fmla="*/ 164 h 174"/>
                <a:gd name="T24" fmla="*/ 32 w 175"/>
                <a:gd name="T25" fmla="*/ 155 h 174"/>
                <a:gd name="T26" fmla="*/ 20 w 175"/>
                <a:gd name="T27" fmla="*/ 143 h 174"/>
                <a:gd name="T28" fmla="*/ 10 w 175"/>
                <a:gd name="T29" fmla="*/ 129 h 174"/>
                <a:gd name="T30" fmla="*/ 3 w 175"/>
                <a:gd name="T31" fmla="*/ 114 h 174"/>
                <a:gd name="T32" fmla="*/ 0 w 175"/>
                <a:gd name="T33" fmla="*/ 96 h 174"/>
                <a:gd name="T34" fmla="*/ 0 w 175"/>
                <a:gd name="T35" fmla="*/ 88 h 174"/>
                <a:gd name="T36" fmla="*/ 1 w 175"/>
                <a:gd name="T37" fmla="*/ 70 h 174"/>
                <a:gd name="T38" fmla="*/ 7 w 175"/>
                <a:gd name="T39" fmla="*/ 53 h 174"/>
                <a:gd name="T40" fmla="*/ 15 w 175"/>
                <a:gd name="T41" fmla="*/ 38 h 174"/>
                <a:gd name="T42" fmla="*/ 26 w 175"/>
                <a:gd name="T43" fmla="*/ 25 h 174"/>
                <a:gd name="T44" fmla="*/ 38 w 175"/>
                <a:gd name="T45" fmla="*/ 14 h 174"/>
                <a:gd name="T46" fmla="*/ 53 w 175"/>
                <a:gd name="T47" fmla="*/ 7 h 174"/>
                <a:gd name="T48" fmla="*/ 70 w 175"/>
                <a:gd name="T49" fmla="*/ 1 h 174"/>
                <a:gd name="T50" fmla="*/ 88 w 175"/>
                <a:gd name="T51" fmla="*/ 0 h 174"/>
                <a:gd name="T52" fmla="*/ 96 w 175"/>
                <a:gd name="T53" fmla="*/ 0 h 174"/>
                <a:gd name="T54" fmla="*/ 114 w 175"/>
                <a:gd name="T55" fmla="*/ 3 h 174"/>
                <a:gd name="T56" fmla="*/ 129 w 175"/>
                <a:gd name="T57" fmla="*/ 10 h 174"/>
                <a:gd name="T58" fmla="*/ 143 w 175"/>
                <a:gd name="T59" fmla="*/ 20 h 174"/>
                <a:gd name="T60" fmla="*/ 155 w 175"/>
                <a:gd name="T61" fmla="*/ 32 h 174"/>
                <a:gd name="T62" fmla="*/ 165 w 175"/>
                <a:gd name="T63" fmla="*/ 45 h 174"/>
                <a:gd name="T64" fmla="*/ 171 w 175"/>
                <a:gd name="T65" fmla="*/ 61 h 174"/>
                <a:gd name="T66" fmla="*/ 174 w 175"/>
                <a:gd name="T67" fmla="*/ 78 h 174"/>
                <a:gd name="T68" fmla="*/ 175 w 175"/>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5" y="88"/>
                  </a:moveTo>
                  <a:lnTo>
                    <a:pt x="175" y="88"/>
                  </a:lnTo>
                  <a:lnTo>
                    <a:pt x="174" y="96"/>
                  </a:lnTo>
                  <a:lnTo>
                    <a:pt x="173" y="104"/>
                  </a:lnTo>
                  <a:lnTo>
                    <a:pt x="171" y="114"/>
                  </a:lnTo>
                  <a:lnTo>
                    <a:pt x="168" y="121"/>
                  </a:lnTo>
                  <a:lnTo>
                    <a:pt x="165" y="129"/>
                  </a:lnTo>
                  <a:lnTo>
                    <a:pt x="160" y="136"/>
                  </a:lnTo>
                  <a:lnTo>
                    <a:pt x="155" y="143"/>
                  </a:lnTo>
                  <a:lnTo>
                    <a:pt x="149" y="149"/>
                  </a:lnTo>
                  <a:lnTo>
                    <a:pt x="143" y="155"/>
                  </a:lnTo>
                  <a:lnTo>
                    <a:pt x="136" y="160"/>
                  </a:lnTo>
                  <a:lnTo>
                    <a:pt x="129" y="164"/>
                  </a:lnTo>
                  <a:lnTo>
                    <a:pt x="121" y="168"/>
                  </a:lnTo>
                  <a:lnTo>
                    <a:pt x="114" y="171"/>
                  </a:lnTo>
                  <a:lnTo>
                    <a:pt x="105" y="173"/>
                  </a:lnTo>
                  <a:lnTo>
                    <a:pt x="96" y="174"/>
                  </a:lnTo>
                  <a:lnTo>
                    <a:pt x="88" y="174"/>
                  </a:lnTo>
                  <a:lnTo>
                    <a:pt x="88" y="174"/>
                  </a:lnTo>
                  <a:lnTo>
                    <a:pt x="78" y="174"/>
                  </a:lnTo>
                  <a:lnTo>
                    <a:pt x="70" y="173"/>
                  </a:lnTo>
                  <a:lnTo>
                    <a:pt x="61" y="171"/>
                  </a:lnTo>
                  <a:lnTo>
                    <a:pt x="53" y="168"/>
                  </a:lnTo>
                  <a:lnTo>
                    <a:pt x="46" y="164"/>
                  </a:lnTo>
                  <a:lnTo>
                    <a:pt x="38" y="160"/>
                  </a:lnTo>
                  <a:lnTo>
                    <a:pt x="32" y="155"/>
                  </a:lnTo>
                  <a:lnTo>
                    <a:pt x="26" y="149"/>
                  </a:lnTo>
                  <a:lnTo>
                    <a:pt x="20" y="143"/>
                  </a:lnTo>
                  <a:lnTo>
                    <a:pt x="15" y="136"/>
                  </a:lnTo>
                  <a:lnTo>
                    <a:pt x="10" y="129"/>
                  </a:lnTo>
                  <a:lnTo>
                    <a:pt x="7" y="121"/>
                  </a:lnTo>
                  <a:lnTo>
                    <a:pt x="3" y="114"/>
                  </a:lnTo>
                  <a:lnTo>
                    <a:pt x="1" y="104"/>
                  </a:lnTo>
                  <a:lnTo>
                    <a:pt x="0" y="96"/>
                  </a:lnTo>
                  <a:lnTo>
                    <a:pt x="0" y="88"/>
                  </a:lnTo>
                  <a:lnTo>
                    <a:pt x="0" y="88"/>
                  </a:lnTo>
                  <a:lnTo>
                    <a:pt x="0" y="78"/>
                  </a:lnTo>
                  <a:lnTo>
                    <a:pt x="1" y="70"/>
                  </a:lnTo>
                  <a:lnTo>
                    <a:pt x="3" y="61"/>
                  </a:lnTo>
                  <a:lnTo>
                    <a:pt x="7" y="53"/>
                  </a:lnTo>
                  <a:lnTo>
                    <a:pt x="10" y="45"/>
                  </a:lnTo>
                  <a:lnTo>
                    <a:pt x="15" y="38"/>
                  </a:lnTo>
                  <a:lnTo>
                    <a:pt x="20" y="32"/>
                  </a:lnTo>
                  <a:lnTo>
                    <a:pt x="26" y="25"/>
                  </a:lnTo>
                  <a:lnTo>
                    <a:pt x="32" y="20"/>
                  </a:lnTo>
                  <a:lnTo>
                    <a:pt x="38" y="14"/>
                  </a:lnTo>
                  <a:lnTo>
                    <a:pt x="46" y="10"/>
                  </a:lnTo>
                  <a:lnTo>
                    <a:pt x="53" y="7"/>
                  </a:lnTo>
                  <a:lnTo>
                    <a:pt x="61" y="3"/>
                  </a:lnTo>
                  <a:lnTo>
                    <a:pt x="70" y="1"/>
                  </a:lnTo>
                  <a:lnTo>
                    <a:pt x="78" y="0"/>
                  </a:lnTo>
                  <a:lnTo>
                    <a:pt x="88" y="0"/>
                  </a:lnTo>
                  <a:lnTo>
                    <a:pt x="88" y="0"/>
                  </a:lnTo>
                  <a:lnTo>
                    <a:pt x="96" y="0"/>
                  </a:lnTo>
                  <a:lnTo>
                    <a:pt x="105" y="1"/>
                  </a:lnTo>
                  <a:lnTo>
                    <a:pt x="114" y="3"/>
                  </a:lnTo>
                  <a:lnTo>
                    <a:pt x="121" y="7"/>
                  </a:lnTo>
                  <a:lnTo>
                    <a:pt x="129" y="10"/>
                  </a:lnTo>
                  <a:lnTo>
                    <a:pt x="136" y="14"/>
                  </a:lnTo>
                  <a:lnTo>
                    <a:pt x="143" y="20"/>
                  </a:lnTo>
                  <a:lnTo>
                    <a:pt x="149" y="25"/>
                  </a:lnTo>
                  <a:lnTo>
                    <a:pt x="155" y="32"/>
                  </a:lnTo>
                  <a:lnTo>
                    <a:pt x="160" y="38"/>
                  </a:lnTo>
                  <a:lnTo>
                    <a:pt x="165" y="45"/>
                  </a:lnTo>
                  <a:lnTo>
                    <a:pt x="168" y="53"/>
                  </a:lnTo>
                  <a:lnTo>
                    <a:pt x="171" y="61"/>
                  </a:lnTo>
                  <a:lnTo>
                    <a:pt x="173" y="70"/>
                  </a:lnTo>
                  <a:lnTo>
                    <a:pt x="174" y="78"/>
                  </a:lnTo>
                  <a:lnTo>
                    <a:pt x="175" y="88"/>
                  </a:lnTo>
                  <a:lnTo>
                    <a:pt x="175" y="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 name="Freeform 112"/>
            <p:cNvSpPr>
              <a:spLocks noEditPoints="1"/>
            </p:cNvSpPr>
            <p:nvPr/>
          </p:nvSpPr>
          <p:spPr bwMode="auto">
            <a:xfrm>
              <a:off x="4468419" y="5789594"/>
              <a:ext cx="119063" cy="119063"/>
            </a:xfrm>
            <a:custGeom>
              <a:avLst/>
              <a:gdLst>
                <a:gd name="T0" fmla="*/ 113 w 225"/>
                <a:gd name="T1" fmla="*/ 224 h 224"/>
                <a:gd name="T2" fmla="*/ 90 w 225"/>
                <a:gd name="T3" fmla="*/ 222 h 224"/>
                <a:gd name="T4" fmla="*/ 69 w 225"/>
                <a:gd name="T5" fmla="*/ 216 h 224"/>
                <a:gd name="T6" fmla="*/ 50 w 225"/>
                <a:gd name="T7" fmla="*/ 205 h 224"/>
                <a:gd name="T8" fmla="*/ 33 w 225"/>
                <a:gd name="T9" fmla="*/ 192 h 224"/>
                <a:gd name="T10" fmla="*/ 19 w 225"/>
                <a:gd name="T11" fmla="*/ 175 h 224"/>
                <a:gd name="T12" fmla="*/ 8 w 225"/>
                <a:gd name="T13" fmla="*/ 155 h 224"/>
                <a:gd name="T14" fmla="*/ 2 w 225"/>
                <a:gd name="T15" fmla="*/ 135 h 224"/>
                <a:gd name="T16" fmla="*/ 0 w 225"/>
                <a:gd name="T17" fmla="*/ 113 h 224"/>
                <a:gd name="T18" fmla="*/ 0 w 225"/>
                <a:gd name="T19" fmla="*/ 101 h 224"/>
                <a:gd name="T20" fmla="*/ 5 w 225"/>
                <a:gd name="T21" fmla="*/ 79 h 224"/>
                <a:gd name="T22" fmla="*/ 13 w 225"/>
                <a:gd name="T23" fmla="*/ 59 h 224"/>
                <a:gd name="T24" fmla="*/ 25 w 225"/>
                <a:gd name="T25" fmla="*/ 41 h 224"/>
                <a:gd name="T26" fmla="*/ 33 w 225"/>
                <a:gd name="T27" fmla="*/ 33 h 224"/>
                <a:gd name="T28" fmla="*/ 50 w 225"/>
                <a:gd name="T29" fmla="*/ 19 h 224"/>
                <a:gd name="T30" fmla="*/ 69 w 225"/>
                <a:gd name="T31" fmla="*/ 8 h 224"/>
                <a:gd name="T32" fmla="*/ 90 w 225"/>
                <a:gd name="T33" fmla="*/ 2 h 224"/>
                <a:gd name="T34" fmla="*/ 113 w 225"/>
                <a:gd name="T35" fmla="*/ 0 h 224"/>
                <a:gd name="T36" fmla="*/ 123 w 225"/>
                <a:gd name="T37" fmla="*/ 0 h 224"/>
                <a:gd name="T38" fmla="*/ 145 w 225"/>
                <a:gd name="T39" fmla="*/ 4 h 224"/>
                <a:gd name="T40" fmla="*/ 165 w 225"/>
                <a:gd name="T41" fmla="*/ 13 h 224"/>
                <a:gd name="T42" fmla="*/ 184 w 225"/>
                <a:gd name="T43" fmla="*/ 25 h 224"/>
                <a:gd name="T44" fmla="*/ 192 w 225"/>
                <a:gd name="T45" fmla="*/ 33 h 224"/>
                <a:gd name="T46" fmla="*/ 206 w 225"/>
                <a:gd name="T47" fmla="*/ 50 h 224"/>
                <a:gd name="T48" fmla="*/ 216 w 225"/>
                <a:gd name="T49" fmla="*/ 69 h 224"/>
                <a:gd name="T50" fmla="*/ 223 w 225"/>
                <a:gd name="T51" fmla="*/ 90 h 224"/>
                <a:gd name="T52" fmla="*/ 225 w 225"/>
                <a:gd name="T53" fmla="*/ 113 h 224"/>
                <a:gd name="T54" fmla="*/ 224 w 225"/>
                <a:gd name="T55" fmla="*/ 123 h 224"/>
                <a:gd name="T56" fmla="*/ 219 w 225"/>
                <a:gd name="T57" fmla="*/ 145 h 224"/>
                <a:gd name="T58" fmla="*/ 211 w 225"/>
                <a:gd name="T59" fmla="*/ 165 h 224"/>
                <a:gd name="T60" fmla="*/ 199 w 225"/>
                <a:gd name="T61" fmla="*/ 184 h 224"/>
                <a:gd name="T62" fmla="*/ 192 w 225"/>
                <a:gd name="T63" fmla="*/ 192 h 224"/>
                <a:gd name="T64" fmla="*/ 174 w 225"/>
                <a:gd name="T65" fmla="*/ 206 h 224"/>
                <a:gd name="T66" fmla="*/ 155 w 225"/>
                <a:gd name="T67" fmla="*/ 216 h 224"/>
                <a:gd name="T68" fmla="*/ 134 w 225"/>
                <a:gd name="T69" fmla="*/ 223 h 224"/>
                <a:gd name="T70" fmla="*/ 113 w 225"/>
                <a:gd name="T71" fmla="*/ 224 h 224"/>
                <a:gd name="T72" fmla="*/ 113 w 225"/>
                <a:gd name="T73" fmla="*/ 50 h 224"/>
                <a:gd name="T74" fmla="*/ 99 w 225"/>
                <a:gd name="T75" fmla="*/ 51 h 224"/>
                <a:gd name="T76" fmla="*/ 77 w 225"/>
                <a:gd name="T77" fmla="*/ 60 h 224"/>
                <a:gd name="T78" fmla="*/ 67 w 225"/>
                <a:gd name="T79" fmla="*/ 67 h 224"/>
                <a:gd name="T80" fmla="*/ 54 w 225"/>
                <a:gd name="T81" fmla="*/ 88 h 224"/>
                <a:gd name="T82" fmla="*/ 50 w 225"/>
                <a:gd name="T83" fmla="*/ 113 h 224"/>
                <a:gd name="T84" fmla="*/ 51 w 225"/>
                <a:gd name="T85" fmla="*/ 124 h 224"/>
                <a:gd name="T86" fmla="*/ 60 w 225"/>
                <a:gd name="T87" fmla="*/ 147 h 224"/>
                <a:gd name="T88" fmla="*/ 77 w 225"/>
                <a:gd name="T89" fmla="*/ 164 h 224"/>
                <a:gd name="T90" fmla="*/ 99 w 225"/>
                <a:gd name="T91" fmla="*/ 173 h 224"/>
                <a:gd name="T92" fmla="*/ 113 w 225"/>
                <a:gd name="T93" fmla="*/ 174 h 224"/>
                <a:gd name="T94" fmla="*/ 124 w 225"/>
                <a:gd name="T95" fmla="*/ 173 h 224"/>
                <a:gd name="T96" fmla="*/ 147 w 225"/>
                <a:gd name="T97" fmla="*/ 165 h 224"/>
                <a:gd name="T98" fmla="*/ 156 w 225"/>
                <a:gd name="T99" fmla="*/ 156 h 224"/>
                <a:gd name="T100" fmla="*/ 171 w 225"/>
                <a:gd name="T101" fmla="*/ 136 h 224"/>
                <a:gd name="T102" fmla="*/ 175 w 225"/>
                <a:gd name="T103" fmla="*/ 113 h 224"/>
                <a:gd name="T104" fmla="*/ 174 w 225"/>
                <a:gd name="T105" fmla="*/ 99 h 224"/>
                <a:gd name="T106" fmla="*/ 165 w 225"/>
                <a:gd name="T107" fmla="*/ 77 h 224"/>
                <a:gd name="T108" fmla="*/ 156 w 225"/>
                <a:gd name="T109" fmla="*/ 67 h 224"/>
                <a:gd name="T110" fmla="*/ 136 w 225"/>
                <a:gd name="T111" fmla="*/ 54 h 224"/>
                <a:gd name="T112" fmla="*/ 113 w 225"/>
                <a:gd name="T113"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5" h="224">
                  <a:moveTo>
                    <a:pt x="113" y="224"/>
                  </a:moveTo>
                  <a:lnTo>
                    <a:pt x="113" y="224"/>
                  </a:lnTo>
                  <a:lnTo>
                    <a:pt x="101" y="224"/>
                  </a:lnTo>
                  <a:lnTo>
                    <a:pt x="90" y="222"/>
                  </a:lnTo>
                  <a:lnTo>
                    <a:pt x="79" y="219"/>
                  </a:lnTo>
                  <a:lnTo>
                    <a:pt x="69" y="216"/>
                  </a:lnTo>
                  <a:lnTo>
                    <a:pt x="59" y="211"/>
                  </a:lnTo>
                  <a:lnTo>
                    <a:pt x="50" y="205"/>
                  </a:lnTo>
                  <a:lnTo>
                    <a:pt x="40" y="199"/>
                  </a:lnTo>
                  <a:lnTo>
                    <a:pt x="33" y="192"/>
                  </a:lnTo>
                  <a:lnTo>
                    <a:pt x="26" y="184"/>
                  </a:lnTo>
                  <a:lnTo>
                    <a:pt x="19" y="175"/>
                  </a:lnTo>
                  <a:lnTo>
                    <a:pt x="13" y="166"/>
                  </a:lnTo>
                  <a:lnTo>
                    <a:pt x="8" y="155"/>
                  </a:lnTo>
                  <a:lnTo>
                    <a:pt x="5" y="146"/>
                  </a:lnTo>
                  <a:lnTo>
                    <a:pt x="2" y="135"/>
                  </a:lnTo>
                  <a:lnTo>
                    <a:pt x="0" y="123"/>
                  </a:lnTo>
                  <a:lnTo>
                    <a:pt x="0" y="113"/>
                  </a:lnTo>
                  <a:lnTo>
                    <a:pt x="0" y="113"/>
                  </a:lnTo>
                  <a:lnTo>
                    <a:pt x="0" y="101"/>
                  </a:lnTo>
                  <a:lnTo>
                    <a:pt x="2" y="90"/>
                  </a:lnTo>
                  <a:lnTo>
                    <a:pt x="5" y="79"/>
                  </a:lnTo>
                  <a:lnTo>
                    <a:pt x="8" y="69"/>
                  </a:lnTo>
                  <a:lnTo>
                    <a:pt x="13" y="59"/>
                  </a:lnTo>
                  <a:lnTo>
                    <a:pt x="19" y="50"/>
                  </a:lnTo>
                  <a:lnTo>
                    <a:pt x="25" y="41"/>
                  </a:lnTo>
                  <a:lnTo>
                    <a:pt x="33" y="33"/>
                  </a:lnTo>
                  <a:lnTo>
                    <a:pt x="33" y="33"/>
                  </a:lnTo>
                  <a:lnTo>
                    <a:pt x="41" y="25"/>
                  </a:lnTo>
                  <a:lnTo>
                    <a:pt x="50" y="19"/>
                  </a:lnTo>
                  <a:lnTo>
                    <a:pt x="59" y="13"/>
                  </a:lnTo>
                  <a:lnTo>
                    <a:pt x="69" y="8"/>
                  </a:lnTo>
                  <a:lnTo>
                    <a:pt x="79" y="4"/>
                  </a:lnTo>
                  <a:lnTo>
                    <a:pt x="90" y="2"/>
                  </a:lnTo>
                  <a:lnTo>
                    <a:pt x="101" y="0"/>
                  </a:lnTo>
                  <a:lnTo>
                    <a:pt x="113" y="0"/>
                  </a:lnTo>
                  <a:lnTo>
                    <a:pt x="113" y="0"/>
                  </a:lnTo>
                  <a:lnTo>
                    <a:pt x="123" y="0"/>
                  </a:lnTo>
                  <a:lnTo>
                    <a:pt x="134" y="2"/>
                  </a:lnTo>
                  <a:lnTo>
                    <a:pt x="145" y="4"/>
                  </a:lnTo>
                  <a:lnTo>
                    <a:pt x="155" y="8"/>
                  </a:lnTo>
                  <a:lnTo>
                    <a:pt x="165" y="13"/>
                  </a:lnTo>
                  <a:lnTo>
                    <a:pt x="174" y="19"/>
                  </a:lnTo>
                  <a:lnTo>
                    <a:pt x="184" y="25"/>
                  </a:lnTo>
                  <a:lnTo>
                    <a:pt x="192" y="33"/>
                  </a:lnTo>
                  <a:lnTo>
                    <a:pt x="192" y="33"/>
                  </a:lnTo>
                  <a:lnTo>
                    <a:pt x="199" y="41"/>
                  </a:lnTo>
                  <a:lnTo>
                    <a:pt x="206" y="50"/>
                  </a:lnTo>
                  <a:lnTo>
                    <a:pt x="211" y="59"/>
                  </a:lnTo>
                  <a:lnTo>
                    <a:pt x="216" y="69"/>
                  </a:lnTo>
                  <a:lnTo>
                    <a:pt x="219" y="79"/>
                  </a:lnTo>
                  <a:lnTo>
                    <a:pt x="223" y="90"/>
                  </a:lnTo>
                  <a:lnTo>
                    <a:pt x="224" y="101"/>
                  </a:lnTo>
                  <a:lnTo>
                    <a:pt x="225" y="113"/>
                  </a:lnTo>
                  <a:lnTo>
                    <a:pt x="225" y="113"/>
                  </a:lnTo>
                  <a:lnTo>
                    <a:pt x="224" y="123"/>
                  </a:lnTo>
                  <a:lnTo>
                    <a:pt x="223" y="134"/>
                  </a:lnTo>
                  <a:lnTo>
                    <a:pt x="219" y="145"/>
                  </a:lnTo>
                  <a:lnTo>
                    <a:pt x="216" y="155"/>
                  </a:lnTo>
                  <a:lnTo>
                    <a:pt x="211" y="165"/>
                  </a:lnTo>
                  <a:lnTo>
                    <a:pt x="206" y="174"/>
                  </a:lnTo>
                  <a:lnTo>
                    <a:pt x="199" y="184"/>
                  </a:lnTo>
                  <a:lnTo>
                    <a:pt x="192" y="192"/>
                  </a:lnTo>
                  <a:lnTo>
                    <a:pt x="192" y="192"/>
                  </a:lnTo>
                  <a:lnTo>
                    <a:pt x="184" y="199"/>
                  </a:lnTo>
                  <a:lnTo>
                    <a:pt x="174" y="206"/>
                  </a:lnTo>
                  <a:lnTo>
                    <a:pt x="165" y="211"/>
                  </a:lnTo>
                  <a:lnTo>
                    <a:pt x="155" y="216"/>
                  </a:lnTo>
                  <a:lnTo>
                    <a:pt x="145" y="219"/>
                  </a:lnTo>
                  <a:lnTo>
                    <a:pt x="134" y="223"/>
                  </a:lnTo>
                  <a:lnTo>
                    <a:pt x="123" y="224"/>
                  </a:lnTo>
                  <a:lnTo>
                    <a:pt x="113" y="224"/>
                  </a:lnTo>
                  <a:lnTo>
                    <a:pt x="113" y="224"/>
                  </a:lnTo>
                  <a:close/>
                  <a:moveTo>
                    <a:pt x="113" y="50"/>
                  </a:moveTo>
                  <a:lnTo>
                    <a:pt x="113" y="50"/>
                  </a:lnTo>
                  <a:lnTo>
                    <a:pt x="99" y="51"/>
                  </a:lnTo>
                  <a:lnTo>
                    <a:pt x="89" y="54"/>
                  </a:lnTo>
                  <a:lnTo>
                    <a:pt x="77" y="60"/>
                  </a:lnTo>
                  <a:lnTo>
                    <a:pt x="67" y="67"/>
                  </a:lnTo>
                  <a:lnTo>
                    <a:pt x="67" y="67"/>
                  </a:lnTo>
                  <a:lnTo>
                    <a:pt x="60" y="77"/>
                  </a:lnTo>
                  <a:lnTo>
                    <a:pt x="54" y="88"/>
                  </a:lnTo>
                  <a:lnTo>
                    <a:pt x="51" y="99"/>
                  </a:lnTo>
                  <a:lnTo>
                    <a:pt x="50" y="113"/>
                  </a:lnTo>
                  <a:lnTo>
                    <a:pt x="50" y="113"/>
                  </a:lnTo>
                  <a:lnTo>
                    <a:pt x="51" y="124"/>
                  </a:lnTo>
                  <a:lnTo>
                    <a:pt x="54" y="136"/>
                  </a:lnTo>
                  <a:lnTo>
                    <a:pt x="60" y="147"/>
                  </a:lnTo>
                  <a:lnTo>
                    <a:pt x="67" y="156"/>
                  </a:lnTo>
                  <a:lnTo>
                    <a:pt x="77" y="164"/>
                  </a:lnTo>
                  <a:lnTo>
                    <a:pt x="88" y="170"/>
                  </a:lnTo>
                  <a:lnTo>
                    <a:pt x="99" y="173"/>
                  </a:lnTo>
                  <a:lnTo>
                    <a:pt x="113" y="174"/>
                  </a:lnTo>
                  <a:lnTo>
                    <a:pt x="113" y="174"/>
                  </a:lnTo>
                  <a:lnTo>
                    <a:pt x="113" y="174"/>
                  </a:lnTo>
                  <a:lnTo>
                    <a:pt x="124" y="173"/>
                  </a:lnTo>
                  <a:lnTo>
                    <a:pt x="136" y="170"/>
                  </a:lnTo>
                  <a:lnTo>
                    <a:pt x="147" y="165"/>
                  </a:lnTo>
                  <a:lnTo>
                    <a:pt x="156" y="156"/>
                  </a:lnTo>
                  <a:lnTo>
                    <a:pt x="156" y="156"/>
                  </a:lnTo>
                  <a:lnTo>
                    <a:pt x="165" y="147"/>
                  </a:lnTo>
                  <a:lnTo>
                    <a:pt x="171" y="136"/>
                  </a:lnTo>
                  <a:lnTo>
                    <a:pt x="174" y="124"/>
                  </a:lnTo>
                  <a:lnTo>
                    <a:pt x="175" y="113"/>
                  </a:lnTo>
                  <a:lnTo>
                    <a:pt x="175" y="113"/>
                  </a:lnTo>
                  <a:lnTo>
                    <a:pt x="174" y="99"/>
                  </a:lnTo>
                  <a:lnTo>
                    <a:pt x="171" y="88"/>
                  </a:lnTo>
                  <a:lnTo>
                    <a:pt x="165" y="77"/>
                  </a:lnTo>
                  <a:lnTo>
                    <a:pt x="156" y="67"/>
                  </a:lnTo>
                  <a:lnTo>
                    <a:pt x="156" y="67"/>
                  </a:lnTo>
                  <a:lnTo>
                    <a:pt x="147" y="60"/>
                  </a:lnTo>
                  <a:lnTo>
                    <a:pt x="136" y="54"/>
                  </a:lnTo>
                  <a:lnTo>
                    <a:pt x="124"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 name="Freeform 113"/>
            <p:cNvSpPr/>
            <p:nvPr/>
          </p:nvSpPr>
          <p:spPr bwMode="auto">
            <a:xfrm>
              <a:off x="4612881" y="5743556"/>
              <a:ext cx="93663" cy="92075"/>
            </a:xfrm>
            <a:custGeom>
              <a:avLst/>
              <a:gdLst>
                <a:gd name="T0" fmla="*/ 176 w 176"/>
                <a:gd name="T1" fmla="*/ 88 h 174"/>
                <a:gd name="T2" fmla="*/ 173 w 176"/>
                <a:gd name="T3" fmla="*/ 104 h 174"/>
                <a:gd name="T4" fmla="*/ 169 w 176"/>
                <a:gd name="T5" fmla="*/ 121 h 174"/>
                <a:gd name="T6" fmla="*/ 160 w 176"/>
                <a:gd name="T7" fmla="*/ 136 h 174"/>
                <a:gd name="T8" fmla="*/ 150 w 176"/>
                <a:gd name="T9" fmla="*/ 149 h 174"/>
                <a:gd name="T10" fmla="*/ 137 w 176"/>
                <a:gd name="T11" fmla="*/ 160 h 174"/>
                <a:gd name="T12" fmla="*/ 121 w 176"/>
                <a:gd name="T13" fmla="*/ 168 h 174"/>
                <a:gd name="T14" fmla="*/ 106 w 176"/>
                <a:gd name="T15" fmla="*/ 173 h 174"/>
                <a:gd name="T16" fmla="*/ 88 w 176"/>
                <a:gd name="T17" fmla="*/ 174 h 174"/>
                <a:gd name="T18" fmla="*/ 79 w 176"/>
                <a:gd name="T19" fmla="*/ 174 h 174"/>
                <a:gd name="T20" fmla="*/ 62 w 176"/>
                <a:gd name="T21" fmla="*/ 171 h 174"/>
                <a:gd name="T22" fmla="*/ 46 w 176"/>
                <a:gd name="T23" fmla="*/ 165 h 174"/>
                <a:gd name="T24" fmla="*/ 32 w 176"/>
                <a:gd name="T25" fmla="*/ 155 h 174"/>
                <a:gd name="T26" fmla="*/ 20 w 176"/>
                <a:gd name="T27" fmla="*/ 144 h 174"/>
                <a:gd name="T28" fmla="*/ 11 w 176"/>
                <a:gd name="T29" fmla="*/ 129 h 174"/>
                <a:gd name="T30" fmla="*/ 4 w 176"/>
                <a:gd name="T31" fmla="*/ 114 h 174"/>
                <a:gd name="T32" fmla="*/ 0 w 176"/>
                <a:gd name="T33" fmla="*/ 96 h 174"/>
                <a:gd name="T34" fmla="*/ 0 w 176"/>
                <a:gd name="T35" fmla="*/ 88 h 174"/>
                <a:gd name="T36" fmla="*/ 1 w 176"/>
                <a:gd name="T37" fmla="*/ 70 h 174"/>
                <a:gd name="T38" fmla="*/ 7 w 176"/>
                <a:gd name="T39" fmla="*/ 53 h 174"/>
                <a:gd name="T40" fmla="*/ 16 w 176"/>
                <a:gd name="T41" fmla="*/ 38 h 174"/>
                <a:gd name="T42" fmla="*/ 26 w 176"/>
                <a:gd name="T43" fmla="*/ 25 h 174"/>
                <a:gd name="T44" fmla="*/ 38 w 176"/>
                <a:gd name="T45" fmla="*/ 14 h 174"/>
                <a:gd name="T46" fmla="*/ 54 w 176"/>
                <a:gd name="T47" fmla="*/ 7 h 174"/>
                <a:gd name="T48" fmla="*/ 70 w 176"/>
                <a:gd name="T49" fmla="*/ 1 h 174"/>
                <a:gd name="T50" fmla="*/ 88 w 176"/>
                <a:gd name="T51" fmla="*/ 0 h 174"/>
                <a:gd name="T52" fmla="*/ 96 w 176"/>
                <a:gd name="T53" fmla="*/ 0 h 174"/>
                <a:gd name="T54" fmla="*/ 114 w 176"/>
                <a:gd name="T55" fmla="*/ 3 h 174"/>
                <a:gd name="T56" fmla="*/ 130 w 176"/>
                <a:gd name="T57" fmla="*/ 11 h 174"/>
                <a:gd name="T58" fmla="*/ 144 w 176"/>
                <a:gd name="T59" fmla="*/ 20 h 174"/>
                <a:gd name="T60" fmla="*/ 156 w 176"/>
                <a:gd name="T61" fmla="*/ 32 h 174"/>
                <a:gd name="T62" fmla="*/ 165 w 176"/>
                <a:gd name="T63" fmla="*/ 45 h 174"/>
                <a:gd name="T64" fmla="*/ 171 w 176"/>
                <a:gd name="T65" fmla="*/ 62 h 174"/>
                <a:gd name="T66" fmla="*/ 175 w 176"/>
                <a:gd name="T67" fmla="*/ 78 h 174"/>
                <a:gd name="T68" fmla="*/ 176 w 176"/>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4">
                  <a:moveTo>
                    <a:pt x="176" y="88"/>
                  </a:moveTo>
                  <a:lnTo>
                    <a:pt x="176" y="88"/>
                  </a:lnTo>
                  <a:lnTo>
                    <a:pt x="175" y="96"/>
                  </a:lnTo>
                  <a:lnTo>
                    <a:pt x="173" y="104"/>
                  </a:lnTo>
                  <a:lnTo>
                    <a:pt x="171" y="114"/>
                  </a:lnTo>
                  <a:lnTo>
                    <a:pt x="169" y="121"/>
                  </a:lnTo>
                  <a:lnTo>
                    <a:pt x="165" y="129"/>
                  </a:lnTo>
                  <a:lnTo>
                    <a:pt x="160" y="136"/>
                  </a:lnTo>
                  <a:lnTo>
                    <a:pt x="156" y="144"/>
                  </a:lnTo>
                  <a:lnTo>
                    <a:pt x="150" y="149"/>
                  </a:lnTo>
                  <a:lnTo>
                    <a:pt x="144" y="155"/>
                  </a:lnTo>
                  <a:lnTo>
                    <a:pt x="137" y="160"/>
                  </a:lnTo>
                  <a:lnTo>
                    <a:pt x="130" y="165"/>
                  </a:lnTo>
                  <a:lnTo>
                    <a:pt x="121" y="168"/>
                  </a:lnTo>
                  <a:lnTo>
                    <a:pt x="114" y="171"/>
                  </a:lnTo>
                  <a:lnTo>
                    <a:pt x="106" y="173"/>
                  </a:lnTo>
                  <a:lnTo>
                    <a:pt x="96" y="174"/>
                  </a:lnTo>
                  <a:lnTo>
                    <a:pt x="88" y="174"/>
                  </a:lnTo>
                  <a:lnTo>
                    <a:pt x="88" y="174"/>
                  </a:lnTo>
                  <a:lnTo>
                    <a:pt x="79" y="174"/>
                  </a:lnTo>
                  <a:lnTo>
                    <a:pt x="70" y="173"/>
                  </a:lnTo>
                  <a:lnTo>
                    <a:pt x="62" y="171"/>
                  </a:lnTo>
                  <a:lnTo>
                    <a:pt x="54" y="168"/>
                  </a:lnTo>
                  <a:lnTo>
                    <a:pt x="46" y="165"/>
                  </a:lnTo>
                  <a:lnTo>
                    <a:pt x="38" y="160"/>
                  </a:lnTo>
                  <a:lnTo>
                    <a:pt x="32" y="155"/>
                  </a:lnTo>
                  <a:lnTo>
                    <a:pt x="26" y="149"/>
                  </a:lnTo>
                  <a:lnTo>
                    <a:pt x="20" y="144"/>
                  </a:lnTo>
                  <a:lnTo>
                    <a:pt x="16" y="136"/>
                  </a:lnTo>
                  <a:lnTo>
                    <a:pt x="11" y="129"/>
                  </a:lnTo>
                  <a:lnTo>
                    <a:pt x="7" y="121"/>
                  </a:lnTo>
                  <a:lnTo>
                    <a:pt x="4" y="114"/>
                  </a:lnTo>
                  <a:lnTo>
                    <a:pt x="1" y="104"/>
                  </a:lnTo>
                  <a:lnTo>
                    <a:pt x="0" y="96"/>
                  </a:lnTo>
                  <a:lnTo>
                    <a:pt x="0" y="88"/>
                  </a:lnTo>
                  <a:lnTo>
                    <a:pt x="0" y="88"/>
                  </a:lnTo>
                  <a:lnTo>
                    <a:pt x="0" y="78"/>
                  </a:lnTo>
                  <a:lnTo>
                    <a:pt x="1" y="70"/>
                  </a:lnTo>
                  <a:lnTo>
                    <a:pt x="4" y="62"/>
                  </a:lnTo>
                  <a:lnTo>
                    <a:pt x="7" y="53"/>
                  </a:lnTo>
                  <a:lnTo>
                    <a:pt x="11" y="45"/>
                  </a:lnTo>
                  <a:lnTo>
                    <a:pt x="16" y="38"/>
                  </a:lnTo>
                  <a:lnTo>
                    <a:pt x="20" y="32"/>
                  </a:lnTo>
                  <a:lnTo>
                    <a:pt x="26" y="25"/>
                  </a:lnTo>
                  <a:lnTo>
                    <a:pt x="32" y="20"/>
                  </a:lnTo>
                  <a:lnTo>
                    <a:pt x="38" y="14"/>
                  </a:lnTo>
                  <a:lnTo>
                    <a:pt x="46" y="11"/>
                  </a:lnTo>
                  <a:lnTo>
                    <a:pt x="54" y="7"/>
                  </a:lnTo>
                  <a:lnTo>
                    <a:pt x="62" y="3"/>
                  </a:lnTo>
                  <a:lnTo>
                    <a:pt x="70" y="1"/>
                  </a:lnTo>
                  <a:lnTo>
                    <a:pt x="79" y="0"/>
                  </a:lnTo>
                  <a:lnTo>
                    <a:pt x="88" y="0"/>
                  </a:lnTo>
                  <a:lnTo>
                    <a:pt x="88" y="0"/>
                  </a:lnTo>
                  <a:lnTo>
                    <a:pt x="96" y="0"/>
                  </a:lnTo>
                  <a:lnTo>
                    <a:pt x="106" y="1"/>
                  </a:lnTo>
                  <a:lnTo>
                    <a:pt x="114" y="3"/>
                  </a:lnTo>
                  <a:lnTo>
                    <a:pt x="121" y="7"/>
                  </a:lnTo>
                  <a:lnTo>
                    <a:pt x="130" y="11"/>
                  </a:lnTo>
                  <a:lnTo>
                    <a:pt x="137" y="14"/>
                  </a:lnTo>
                  <a:lnTo>
                    <a:pt x="144" y="20"/>
                  </a:lnTo>
                  <a:lnTo>
                    <a:pt x="150" y="25"/>
                  </a:lnTo>
                  <a:lnTo>
                    <a:pt x="156" y="32"/>
                  </a:lnTo>
                  <a:lnTo>
                    <a:pt x="160" y="38"/>
                  </a:lnTo>
                  <a:lnTo>
                    <a:pt x="165" y="45"/>
                  </a:lnTo>
                  <a:lnTo>
                    <a:pt x="169" y="53"/>
                  </a:lnTo>
                  <a:lnTo>
                    <a:pt x="171" y="62"/>
                  </a:lnTo>
                  <a:lnTo>
                    <a:pt x="173" y="70"/>
                  </a:lnTo>
                  <a:lnTo>
                    <a:pt x="175" y="78"/>
                  </a:lnTo>
                  <a:lnTo>
                    <a:pt x="176" y="88"/>
                  </a:lnTo>
                  <a:lnTo>
                    <a:pt x="176" y="88"/>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 name="Freeform 114"/>
            <p:cNvSpPr>
              <a:spLocks noEditPoints="1"/>
            </p:cNvSpPr>
            <p:nvPr/>
          </p:nvSpPr>
          <p:spPr bwMode="auto">
            <a:xfrm>
              <a:off x="4600181" y="5730856"/>
              <a:ext cx="119063" cy="117475"/>
            </a:xfrm>
            <a:custGeom>
              <a:avLst/>
              <a:gdLst>
                <a:gd name="T0" fmla="*/ 113 w 226"/>
                <a:gd name="T1" fmla="*/ 224 h 224"/>
                <a:gd name="T2" fmla="*/ 90 w 226"/>
                <a:gd name="T3" fmla="*/ 222 h 224"/>
                <a:gd name="T4" fmla="*/ 69 w 226"/>
                <a:gd name="T5" fmla="*/ 216 h 224"/>
                <a:gd name="T6" fmla="*/ 50 w 226"/>
                <a:gd name="T7" fmla="*/ 205 h 224"/>
                <a:gd name="T8" fmla="*/ 33 w 226"/>
                <a:gd name="T9" fmla="*/ 192 h 224"/>
                <a:gd name="T10" fmla="*/ 19 w 226"/>
                <a:gd name="T11" fmla="*/ 176 h 224"/>
                <a:gd name="T12" fmla="*/ 9 w 226"/>
                <a:gd name="T13" fmla="*/ 155 h 224"/>
                <a:gd name="T14" fmla="*/ 3 w 226"/>
                <a:gd name="T15" fmla="*/ 135 h 224"/>
                <a:gd name="T16" fmla="*/ 0 w 226"/>
                <a:gd name="T17" fmla="*/ 113 h 224"/>
                <a:gd name="T18" fmla="*/ 0 w 226"/>
                <a:gd name="T19" fmla="*/ 101 h 224"/>
                <a:gd name="T20" fmla="*/ 5 w 226"/>
                <a:gd name="T21" fmla="*/ 78 h 224"/>
                <a:gd name="T22" fmla="*/ 13 w 226"/>
                <a:gd name="T23" fmla="*/ 58 h 224"/>
                <a:gd name="T24" fmla="*/ 26 w 226"/>
                <a:gd name="T25" fmla="*/ 40 h 224"/>
                <a:gd name="T26" fmla="*/ 41 w 226"/>
                <a:gd name="T27" fmla="*/ 25 h 224"/>
                <a:gd name="T28" fmla="*/ 60 w 226"/>
                <a:gd name="T29" fmla="*/ 13 h 224"/>
                <a:gd name="T30" fmla="*/ 80 w 226"/>
                <a:gd name="T31" fmla="*/ 5 h 224"/>
                <a:gd name="T32" fmla="*/ 101 w 226"/>
                <a:gd name="T33" fmla="*/ 0 h 224"/>
                <a:gd name="T34" fmla="*/ 113 w 226"/>
                <a:gd name="T35" fmla="*/ 0 h 224"/>
                <a:gd name="T36" fmla="*/ 136 w 226"/>
                <a:gd name="T37" fmla="*/ 2 h 224"/>
                <a:gd name="T38" fmla="*/ 157 w 226"/>
                <a:gd name="T39" fmla="*/ 8 h 224"/>
                <a:gd name="T40" fmla="*/ 176 w 226"/>
                <a:gd name="T41" fmla="*/ 19 h 224"/>
                <a:gd name="T42" fmla="*/ 193 w 226"/>
                <a:gd name="T43" fmla="*/ 33 h 224"/>
                <a:gd name="T44" fmla="*/ 206 w 226"/>
                <a:gd name="T45" fmla="*/ 50 h 224"/>
                <a:gd name="T46" fmla="*/ 216 w 226"/>
                <a:gd name="T47" fmla="*/ 69 h 224"/>
                <a:gd name="T48" fmla="*/ 223 w 226"/>
                <a:gd name="T49" fmla="*/ 90 h 224"/>
                <a:gd name="T50" fmla="*/ 226 w 226"/>
                <a:gd name="T51" fmla="*/ 113 h 224"/>
                <a:gd name="T52" fmla="*/ 225 w 226"/>
                <a:gd name="T53" fmla="*/ 123 h 224"/>
                <a:gd name="T54" fmla="*/ 220 w 226"/>
                <a:gd name="T55" fmla="*/ 146 h 224"/>
                <a:gd name="T56" fmla="*/ 212 w 226"/>
                <a:gd name="T57" fmla="*/ 166 h 224"/>
                <a:gd name="T58" fmla="*/ 200 w 226"/>
                <a:gd name="T59" fmla="*/ 184 h 224"/>
                <a:gd name="T60" fmla="*/ 184 w 226"/>
                <a:gd name="T61" fmla="*/ 199 h 224"/>
                <a:gd name="T62" fmla="*/ 166 w 226"/>
                <a:gd name="T63" fmla="*/ 211 h 224"/>
                <a:gd name="T64" fmla="*/ 146 w 226"/>
                <a:gd name="T65" fmla="*/ 220 h 224"/>
                <a:gd name="T66" fmla="*/ 124 w 226"/>
                <a:gd name="T67" fmla="*/ 224 h 224"/>
                <a:gd name="T68" fmla="*/ 113 w 226"/>
                <a:gd name="T69" fmla="*/ 224 h 224"/>
                <a:gd name="T70" fmla="*/ 113 w 226"/>
                <a:gd name="T71" fmla="*/ 50 h 224"/>
                <a:gd name="T72" fmla="*/ 88 w 226"/>
                <a:gd name="T73" fmla="*/ 55 h 224"/>
                <a:gd name="T74" fmla="*/ 68 w 226"/>
                <a:gd name="T75" fmla="*/ 68 h 224"/>
                <a:gd name="T76" fmla="*/ 55 w 226"/>
                <a:gd name="T77" fmla="*/ 88 h 224"/>
                <a:gd name="T78" fmla="*/ 50 w 226"/>
                <a:gd name="T79" fmla="*/ 113 h 224"/>
                <a:gd name="T80" fmla="*/ 51 w 226"/>
                <a:gd name="T81" fmla="*/ 125 h 224"/>
                <a:gd name="T82" fmla="*/ 61 w 226"/>
                <a:gd name="T83" fmla="*/ 147 h 224"/>
                <a:gd name="T84" fmla="*/ 77 w 226"/>
                <a:gd name="T85" fmla="*/ 164 h 224"/>
                <a:gd name="T86" fmla="*/ 100 w 226"/>
                <a:gd name="T87" fmla="*/ 173 h 224"/>
                <a:gd name="T88" fmla="*/ 113 w 226"/>
                <a:gd name="T89" fmla="*/ 174 h 224"/>
                <a:gd name="T90" fmla="*/ 137 w 226"/>
                <a:gd name="T91" fmla="*/ 170 h 224"/>
                <a:gd name="T92" fmla="*/ 157 w 226"/>
                <a:gd name="T93" fmla="*/ 157 h 224"/>
                <a:gd name="T94" fmla="*/ 170 w 226"/>
                <a:gd name="T95" fmla="*/ 136 h 224"/>
                <a:gd name="T96" fmla="*/ 176 w 226"/>
                <a:gd name="T97" fmla="*/ 113 h 224"/>
                <a:gd name="T98" fmla="*/ 174 w 226"/>
                <a:gd name="T99" fmla="*/ 100 h 224"/>
                <a:gd name="T100" fmla="*/ 165 w 226"/>
                <a:gd name="T101" fmla="*/ 77 h 224"/>
                <a:gd name="T102" fmla="*/ 147 w 226"/>
                <a:gd name="T103" fmla="*/ 60 h 224"/>
                <a:gd name="T104" fmla="*/ 125 w 226"/>
                <a:gd name="T105" fmla="*/ 51 h 224"/>
                <a:gd name="T106" fmla="*/ 113 w 226"/>
                <a:gd name="T107"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6" h="224">
                  <a:moveTo>
                    <a:pt x="113" y="224"/>
                  </a:moveTo>
                  <a:lnTo>
                    <a:pt x="113" y="224"/>
                  </a:lnTo>
                  <a:lnTo>
                    <a:pt x="101" y="224"/>
                  </a:lnTo>
                  <a:lnTo>
                    <a:pt x="90" y="222"/>
                  </a:lnTo>
                  <a:lnTo>
                    <a:pt x="80" y="220"/>
                  </a:lnTo>
                  <a:lnTo>
                    <a:pt x="69" y="216"/>
                  </a:lnTo>
                  <a:lnTo>
                    <a:pt x="60" y="211"/>
                  </a:lnTo>
                  <a:lnTo>
                    <a:pt x="50" y="205"/>
                  </a:lnTo>
                  <a:lnTo>
                    <a:pt x="41" y="199"/>
                  </a:lnTo>
                  <a:lnTo>
                    <a:pt x="33" y="192"/>
                  </a:lnTo>
                  <a:lnTo>
                    <a:pt x="26" y="184"/>
                  </a:lnTo>
                  <a:lnTo>
                    <a:pt x="19" y="176"/>
                  </a:lnTo>
                  <a:lnTo>
                    <a:pt x="13" y="166"/>
                  </a:lnTo>
                  <a:lnTo>
                    <a:pt x="9" y="155"/>
                  </a:lnTo>
                  <a:lnTo>
                    <a:pt x="5" y="146"/>
                  </a:lnTo>
                  <a:lnTo>
                    <a:pt x="3" y="135"/>
                  </a:lnTo>
                  <a:lnTo>
                    <a:pt x="0" y="123"/>
                  </a:lnTo>
                  <a:lnTo>
                    <a:pt x="0" y="113"/>
                  </a:lnTo>
                  <a:lnTo>
                    <a:pt x="0" y="113"/>
                  </a:lnTo>
                  <a:lnTo>
                    <a:pt x="0" y="101"/>
                  </a:lnTo>
                  <a:lnTo>
                    <a:pt x="3" y="90"/>
                  </a:lnTo>
                  <a:lnTo>
                    <a:pt x="5" y="78"/>
                  </a:lnTo>
                  <a:lnTo>
                    <a:pt x="9" y="69"/>
                  </a:lnTo>
                  <a:lnTo>
                    <a:pt x="13" y="58"/>
                  </a:lnTo>
                  <a:lnTo>
                    <a:pt x="19" y="50"/>
                  </a:lnTo>
                  <a:lnTo>
                    <a:pt x="26" y="40"/>
                  </a:lnTo>
                  <a:lnTo>
                    <a:pt x="33" y="33"/>
                  </a:lnTo>
                  <a:lnTo>
                    <a:pt x="41" y="25"/>
                  </a:lnTo>
                  <a:lnTo>
                    <a:pt x="50" y="19"/>
                  </a:lnTo>
                  <a:lnTo>
                    <a:pt x="60" y="13"/>
                  </a:lnTo>
                  <a:lnTo>
                    <a:pt x="69" y="8"/>
                  </a:lnTo>
                  <a:lnTo>
                    <a:pt x="80" y="5"/>
                  </a:lnTo>
                  <a:lnTo>
                    <a:pt x="90" y="2"/>
                  </a:lnTo>
                  <a:lnTo>
                    <a:pt x="101" y="0"/>
                  </a:lnTo>
                  <a:lnTo>
                    <a:pt x="113" y="0"/>
                  </a:lnTo>
                  <a:lnTo>
                    <a:pt x="113" y="0"/>
                  </a:lnTo>
                  <a:lnTo>
                    <a:pt x="124" y="0"/>
                  </a:lnTo>
                  <a:lnTo>
                    <a:pt x="136" y="2"/>
                  </a:lnTo>
                  <a:lnTo>
                    <a:pt x="146" y="5"/>
                  </a:lnTo>
                  <a:lnTo>
                    <a:pt x="157" y="8"/>
                  </a:lnTo>
                  <a:lnTo>
                    <a:pt x="166" y="13"/>
                  </a:lnTo>
                  <a:lnTo>
                    <a:pt x="176" y="19"/>
                  </a:lnTo>
                  <a:lnTo>
                    <a:pt x="184" y="25"/>
                  </a:lnTo>
                  <a:lnTo>
                    <a:pt x="193" y="33"/>
                  </a:lnTo>
                  <a:lnTo>
                    <a:pt x="200" y="40"/>
                  </a:lnTo>
                  <a:lnTo>
                    <a:pt x="206" y="50"/>
                  </a:lnTo>
                  <a:lnTo>
                    <a:pt x="212" y="58"/>
                  </a:lnTo>
                  <a:lnTo>
                    <a:pt x="216" y="69"/>
                  </a:lnTo>
                  <a:lnTo>
                    <a:pt x="220" y="78"/>
                  </a:lnTo>
                  <a:lnTo>
                    <a:pt x="223" y="90"/>
                  </a:lnTo>
                  <a:lnTo>
                    <a:pt x="225" y="101"/>
                  </a:lnTo>
                  <a:lnTo>
                    <a:pt x="226" y="113"/>
                  </a:lnTo>
                  <a:lnTo>
                    <a:pt x="226" y="113"/>
                  </a:lnTo>
                  <a:lnTo>
                    <a:pt x="225" y="123"/>
                  </a:lnTo>
                  <a:lnTo>
                    <a:pt x="223" y="135"/>
                  </a:lnTo>
                  <a:lnTo>
                    <a:pt x="220" y="146"/>
                  </a:lnTo>
                  <a:lnTo>
                    <a:pt x="216" y="155"/>
                  </a:lnTo>
                  <a:lnTo>
                    <a:pt x="212" y="166"/>
                  </a:lnTo>
                  <a:lnTo>
                    <a:pt x="206" y="176"/>
                  </a:lnTo>
                  <a:lnTo>
                    <a:pt x="200" y="184"/>
                  </a:lnTo>
                  <a:lnTo>
                    <a:pt x="193" y="192"/>
                  </a:lnTo>
                  <a:lnTo>
                    <a:pt x="184" y="199"/>
                  </a:lnTo>
                  <a:lnTo>
                    <a:pt x="176" y="205"/>
                  </a:lnTo>
                  <a:lnTo>
                    <a:pt x="166" y="211"/>
                  </a:lnTo>
                  <a:lnTo>
                    <a:pt x="157" y="216"/>
                  </a:lnTo>
                  <a:lnTo>
                    <a:pt x="146" y="220"/>
                  </a:lnTo>
                  <a:lnTo>
                    <a:pt x="136" y="222"/>
                  </a:lnTo>
                  <a:lnTo>
                    <a:pt x="124" y="224"/>
                  </a:lnTo>
                  <a:lnTo>
                    <a:pt x="113" y="224"/>
                  </a:lnTo>
                  <a:lnTo>
                    <a:pt x="113" y="224"/>
                  </a:lnTo>
                  <a:close/>
                  <a:moveTo>
                    <a:pt x="113" y="50"/>
                  </a:moveTo>
                  <a:lnTo>
                    <a:pt x="113" y="50"/>
                  </a:lnTo>
                  <a:lnTo>
                    <a:pt x="100" y="51"/>
                  </a:lnTo>
                  <a:lnTo>
                    <a:pt x="88" y="55"/>
                  </a:lnTo>
                  <a:lnTo>
                    <a:pt x="77" y="60"/>
                  </a:lnTo>
                  <a:lnTo>
                    <a:pt x="68" y="68"/>
                  </a:lnTo>
                  <a:lnTo>
                    <a:pt x="61" y="77"/>
                  </a:lnTo>
                  <a:lnTo>
                    <a:pt x="55" y="88"/>
                  </a:lnTo>
                  <a:lnTo>
                    <a:pt x="51" y="100"/>
                  </a:lnTo>
                  <a:lnTo>
                    <a:pt x="50" y="113"/>
                  </a:lnTo>
                  <a:lnTo>
                    <a:pt x="50" y="113"/>
                  </a:lnTo>
                  <a:lnTo>
                    <a:pt x="51" y="125"/>
                  </a:lnTo>
                  <a:lnTo>
                    <a:pt x="55" y="136"/>
                  </a:lnTo>
                  <a:lnTo>
                    <a:pt x="61" y="147"/>
                  </a:lnTo>
                  <a:lnTo>
                    <a:pt x="68" y="157"/>
                  </a:lnTo>
                  <a:lnTo>
                    <a:pt x="77" y="164"/>
                  </a:lnTo>
                  <a:lnTo>
                    <a:pt x="88" y="170"/>
                  </a:lnTo>
                  <a:lnTo>
                    <a:pt x="100" y="173"/>
                  </a:lnTo>
                  <a:lnTo>
                    <a:pt x="113" y="174"/>
                  </a:lnTo>
                  <a:lnTo>
                    <a:pt x="113" y="174"/>
                  </a:lnTo>
                  <a:lnTo>
                    <a:pt x="125" y="173"/>
                  </a:lnTo>
                  <a:lnTo>
                    <a:pt x="137" y="170"/>
                  </a:lnTo>
                  <a:lnTo>
                    <a:pt x="147" y="164"/>
                  </a:lnTo>
                  <a:lnTo>
                    <a:pt x="157" y="157"/>
                  </a:lnTo>
                  <a:lnTo>
                    <a:pt x="165" y="147"/>
                  </a:lnTo>
                  <a:lnTo>
                    <a:pt x="170" y="136"/>
                  </a:lnTo>
                  <a:lnTo>
                    <a:pt x="174" y="125"/>
                  </a:lnTo>
                  <a:lnTo>
                    <a:pt x="176" y="113"/>
                  </a:lnTo>
                  <a:lnTo>
                    <a:pt x="176" y="113"/>
                  </a:lnTo>
                  <a:lnTo>
                    <a:pt x="174" y="100"/>
                  </a:lnTo>
                  <a:lnTo>
                    <a:pt x="170" y="88"/>
                  </a:lnTo>
                  <a:lnTo>
                    <a:pt x="165" y="77"/>
                  </a:lnTo>
                  <a:lnTo>
                    <a:pt x="157" y="68"/>
                  </a:lnTo>
                  <a:lnTo>
                    <a:pt x="147" y="60"/>
                  </a:lnTo>
                  <a:lnTo>
                    <a:pt x="137" y="55"/>
                  </a:lnTo>
                  <a:lnTo>
                    <a:pt x="125"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 name="Freeform 115"/>
            <p:cNvSpPr/>
            <p:nvPr/>
          </p:nvSpPr>
          <p:spPr bwMode="auto">
            <a:xfrm>
              <a:off x="4750994" y="5791181"/>
              <a:ext cx="93663" cy="93663"/>
            </a:xfrm>
            <a:custGeom>
              <a:avLst/>
              <a:gdLst>
                <a:gd name="T0" fmla="*/ 175 w 175"/>
                <a:gd name="T1" fmla="*/ 88 h 176"/>
                <a:gd name="T2" fmla="*/ 174 w 175"/>
                <a:gd name="T3" fmla="*/ 106 h 176"/>
                <a:gd name="T4" fmla="*/ 168 w 175"/>
                <a:gd name="T5" fmla="*/ 123 h 176"/>
                <a:gd name="T6" fmla="*/ 161 w 175"/>
                <a:gd name="T7" fmla="*/ 137 h 176"/>
                <a:gd name="T8" fmla="*/ 150 w 175"/>
                <a:gd name="T9" fmla="*/ 150 h 176"/>
                <a:gd name="T10" fmla="*/ 137 w 175"/>
                <a:gd name="T11" fmla="*/ 161 h 176"/>
                <a:gd name="T12" fmla="*/ 121 w 175"/>
                <a:gd name="T13" fmla="*/ 169 h 176"/>
                <a:gd name="T14" fmla="*/ 105 w 175"/>
                <a:gd name="T15" fmla="*/ 174 h 176"/>
                <a:gd name="T16" fmla="*/ 87 w 175"/>
                <a:gd name="T17" fmla="*/ 176 h 176"/>
                <a:gd name="T18" fmla="*/ 79 w 175"/>
                <a:gd name="T19" fmla="*/ 176 h 176"/>
                <a:gd name="T20" fmla="*/ 61 w 175"/>
                <a:gd name="T21" fmla="*/ 172 h 176"/>
                <a:gd name="T22" fmla="*/ 45 w 175"/>
                <a:gd name="T23" fmla="*/ 165 h 176"/>
                <a:gd name="T24" fmla="*/ 31 w 175"/>
                <a:gd name="T25" fmla="*/ 156 h 176"/>
                <a:gd name="T26" fmla="*/ 19 w 175"/>
                <a:gd name="T27" fmla="*/ 144 h 176"/>
                <a:gd name="T28" fmla="*/ 10 w 175"/>
                <a:gd name="T29" fmla="*/ 130 h 176"/>
                <a:gd name="T30" fmla="*/ 4 w 175"/>
                <a:gd name="T31" fmla="*/ 114 h 176"/>
                <a:gd name="T32" fmla="*/ 0 w 175"/>
                <a:gd name="T33" fmla="*/ 98 h 176"/>
                <a:gd name="T34" fmla="*/ 0 w 175"/>
                <a:gd name="T35" fmla="*/ 88 h 176"/>
                <a:gd name="T36" fmla="*/ 2 w 175"/>
                <a:gd name="T37" fmla="*/ 70 h 176"/>
                <a:gd name="T38" fmla="*/ 6 w 175"/>
                <a:gd name="T39" fmla="*/ 54 h 176"/>
                <a:gd name="T40" fmla="*/ 15 w 175"/>
                <a:gd name="T41" fmla="*/ 39 h 176"/>
                <a:gd name="T42" fmla="*/ 25 w 175"/>
                <a:gd name="T43" fmla="*/ 26 h 176"/>
                <a:gd name="T44" fmla="*/ 38 w 175"/>
                <a:gd name="T45" fmla="*/ 16 h 176"/>
                <a:gd name="T46" fmla="*/ 54 w 175"/>
                <a:gd name="T47" fmla="*/ 7 h 176"/>
                <a:gd name="T48" fmla="*/ 70 w 175"/>
                <a:gd name="T49" fmla="*/ 3 h 176"/>
                <a:gd name="T50" fmla="*/ 87 w 175"/>
                <a:gd name="T51" fmla="*/ 0 h 176"/>
                <a:gd name="T52" fmla="*/ 96 w 175"/>
                <a:gd name="T53" fmla="*/ 1 h 176"/>
                <a:gd name="T54" fmla="*/ 113 w 175"/>
                <a:gd name="T55" fmla="*/ 5 h 176"/>
                <a:gd name="T56" fmla="*/ 130 w 175"/>
                <a:gd name="T57" fmla="*/ 11 h 176"/>
                <a:gd name="T58" fmla="*/ 143 w 175"/>
                <a:gd name="T59" fmla="*/ 20 h 176"/>
                <a:gd name="T60" fmla="*/ 155 w 175"/>
                <a:gd name="T61" fmla="*/ 32 h 176"/>
                <a:gd name="T62" fmla="*/ 164 w 175"/>
                <a:gd name="T63" fmla="*/ 47 h 176"/>
                <a:gd name="T64" fmla="*/ 171 w 175"/>
                <a:gd name="T65" fmla="*/ 62 h 176"/>
                <a:gd name="T66" fmla="*/ 175 w 175"/>
                <a:gd name="T67" fmla="*/ 80 h 176"/>
                <a:gd name="T68" fmla="*/ 175 w 175"/>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6">
                  <a:moveTo>
                    <a:pt x="175" y="88"/>
                  </a:moveTo>
                  <a:lnTo>
                    <a:pt x="175" y="88"/>
                  </a:lnTo>
                  <a:lnTo>
                    <a:pt x="175" y="98"/>
                  </a:lnTo>
                  <a:lnTo>
                    <a:pt x="174" y="106"/>
                  </a:lnTo>
                  <a:lnTo>
                    <a:pt x="171" y="114"/>
                  </a:lnTo>
                  <a:lnTo>
                    <a:pt x="168" y="123"/>
                  </a:lnTo>
                  <a:lnTo>
                    <a:pt x="164" y="130"/>
                  </a:lnTo>
                  <a:lnTo>
                    <a:pt x="161" y="137"/>
                  </a:lnTo>
                  <a:lnTo>
                    <a:pt x="155" y="144"/>
                  </a:lnTo>
                  <a:lnTo>
                    <a:pt x="150" y="150"/>
                  </a:lnTo>
                  <a:lnTo>
                    <a:pt x="143" y="156"/>
                  </a:lnTo>
                  <a:lnTo>
                    <a:pt x="137" y="161"/>
                  </a:lnTo>
                  <a:lnTo>
                    <a:pt x="130" y="165"/>
                  </a:lnTo>
                  <a:lnTo>
                    <a:pt x="121" y="169"/>
                  </a:lnTo>
                  <a:lnTo>
                    <a:pt x="113" y="172"/>
                  </a:lnTo>
                  <a:lnTo>
                    <a:pt x="105" y="174"/>
                  </a:lnTo>
                  <a:lnTo>
                    <a:pt x="96" y="176"/>
                  </a:lnTo>
                  <a:lnTo>
                    <a:pt x="87" y="176"/>
                  </a:lnTo>
                  <a:lnTo>
                    <a:pt x="87" y="176"/>
                  </a:lnTo>
                  <a:lnTo>
                    <a:pt x="79" y="176"/>
                  </a:lnTo>
                  <a:lnTo>
                    <a:pt x="70" y="174"/>
                  </a:lnTo>
                  <a:lnTo>
                    <a:pt x="61" y="172"/>
                  </a:lnTo>
                  <a:lnTo>
                    <a:pt x="54" y="169"/>
                  </a:lnTo>
                  <a:lnTo>
                    <a:pt x="45" y="165"/>
                  </a:lnTo>
                  <a:lnTo>
                    <a:pt x="38" y="161"/>
                  </a:lnTo>
                  <a:lnTo>
                    <a:pt x="31" y="156"/>
                  </a:lnTo>
                  <a:lnTo>
                    <a:pt x="25" y="150"/>
                  </a:lnTo>
                  <a:lnTo>
                    <a:pt x="19" y="144"/>
                  </a:lnTo>
                  <a:lnTo>
                    <a:pt x="15" y="137"/>
                  </a:lnTo>
                  <a:lnTo>
                    <a:pt x="10" y="130"/>
                  </a:lnTo>
                  <a:lnTo>
                    <a:pt x="6" y="123"/>
                  </a:lnTo>
                  <a:lnTo>
                    <a:pt x="4" y="114"/>
                  </a:lnTo>
                  <a:lnTo>
                    <a:pt x="2" y="106"/>
                  </a:lnTo>
                  <a:lnTo>
                    <a:pt x="0" y="98"/>
                  </a:lnTo>
                  <a:lnTo>
                    <a:pt x="0" y="88"/>
                  </a:lnTo>
                  <a:lnTo>
                    <a:pt x="0" y="88"/>
                  </a:lnTo>
                  <a:lnTo>
                    <a:pt x="0" y="80"/>
                  </a:lnTo>
                  <a:lnTo>
                    <a:pt x="2" y="70"/>
                  </a:lnTo>
                  <a:lnTo>
                    <a:pt x="4" y="62"/>
                  </a:lnTo>
                  <a:lnTo>
                    <a:pt x="6" y="54"/>
                  </a:lnTo>
                  <a:lnTo>
                    <a:pt x="10" y="47"/>
                  </a:lnTo>
                  <a:lnTo>
                    <a:pt x="15" y="39"/>
                  </a:lnTo>
                  <a:lnTo>
                    <a:pt x="19" y="32"/>
                  </a:lnTo>
                  <a:lnTo>
                    <a:pt x="25" y="26"/>
                  </a:lnTo>
                  <a:lnTo>
                    <a:pt x="31" y="20"/>
                  </a:lnTo>
                  <a:lnTo>
                    <a:pt x="38" y="16"/>
                  </a:lnTo>
                  <a:lnTo>
                    <a:pt x="45" y="11"/>
                  </a:lnTo>
                  <a:lnTo>
                    <a:pt x="54" y="7"/>
                  </a:lnTo>
                  <a:lnTo>
                    <a:pt x="61" y="5"/>
                  </a:lnTo>
                  <a:lnTo>
                    <a:pt x="70" y="3"/>
                  </a:lnTo>
                  <a:lnTo>
                    <a:pt x="79" y="1"/>
                  </a:lnTo>
                  <a:lnTo>
                    <a:pt x="87" y="0"/>
                  </a:lnTo>
                  <a:lnTo>
                    <a:pt x="87" y="0"/>
                  </a:lnTo>
                  <a:lnTo>
                    <a:pt x="96" y="1"/>
                  </a:lnTo>
                  <a:lnTo>
                    <a:pt x="105" y="3"/>
                  </a:lnTo>
                  <a:lnTo>
                    <a:pt x="113" y="5"/>
                  </a:lnTo>
                  <a:lnTo>
                    <a:pt x="121" y="7"/>
                  </a:lnTo>
                  <a:lnTo>
                    <a:pt x="130" y="11"/>
                  </a:lnTo>
                  <a:lnTo>
                    <a:pt x="137" y="16"/>
                  </a:lnTo>
                  <a:lnTo>
                    <a:pt x="143" y="20"/>
                  </a:lnTo>
                  <a:lnTo>
                    <a:pt x="150" y="26"/>
                  </a:lnTo>
                  <a:lnTo>
                    <a:pt x="155" y="32"/>
                  </a:lnTo>
                  <a:lnTo>
                    <a:pt x="161" y="39"/>
                  </a:lnTo>
                  <a:lnTo>
                    <a:pt x="164" y="47"/>
                  </a:lnTo>
                  <a:lnTo>
                    <a:pt x="168" y="54"/>
                  </a:lnTo>
                  <a:lnTo>
                    <a:pt x="171" y="62"/>
                  </a:lnTo>
                  <a:lnTo>
                    <a:pt x="174" y="70"/>
                  </a:lnTo>
                  <a:lnTo>
                    <a:pt x="175" y="80"/>
                  </a:lnTo>
                  <a:lnTo>
                    <a:pt x="175" y="88"/>
                  </a:lnTo>
                  <a:lnTo>
                    <a:pt x="175" y="8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 name="Freeform 116"/>
            <p:cNvSpPr>
              <a:spLocks noEditPoints="1"/>
            </p:cNvSpPr>
            <p:nvPr/>
          </p:nvSpPr>
          <p:spPr bwMode="auto">
            <a:xfrm>
              <a:off x="4738294" y="5778481"/>
              <a:ext cx="119063" cy="119063"/>
            </a:xfrm>
            <a:custGeom>
              <a:avLst/>
              <a:gdLst>
                <a:gd name="T0" fmla="*/ 112 w 225"/>
                <a:gd name="T1" fmla="*/ 226 h 226"/>
                <a:gd name="T2" fmla="*/ 91 w 225"/>
                <a:gd name="T3" fmla="*/ 224 h 226"/>
                <a:gd name="T4" fmla="*/ 69 w 225"/>
                <a:gd name="T5" fmla="*/ 218 h 226"/>
                <a:gd name="T6" fmla="*/ 50 w 225"/>
                <a:gd name="T7" fmla="*/ 207 h 226"/>
                <a:gd name="T8" fmla="*/ 32 w 225"/>
                <a:gd name="T9" fmla="*/ 193 h 226"/>
                <a:gd name="T10" fmla="*/ 25 w 225"/>
                <a:gd name="T11" fmla="*/ 184 h 226"/>
                <a:gd name="T12" fmla="*/ 13 w 225"/>
                <a:gd name="T13" fmla="*/ 167 h 226"/>
                <a:gd name="T14" fmla="*/ 5 w 225"/>
                <a:gd name="T15" fmla="*/ 146 h 226"/>
                <a:gd name="T16" fmla="*/ 0 w 225"/>
                <a:gd name="T17" fmla="*/ 125 h 226"/>
                <a:gd name="T18" fmla="*/ 0 w 225"/>
                <a:gd name="T19" fmla="*/ 113 h 226"/>
                <a:gd name="T20" fmla="*/ 2 w 225"/>
                <a:gd name="T21" fmla="*/ 92 h 226"/>
                <a:gd name="T22" fmla="*/ 9 w 225"/>
                <a:gd name="T23" fmla="*/ 70 h 226"/>
                <a:gd name="T24" fmla="*/ 18 w 225"/>
                <a:gd name="T25" fmla="*/ 51 h 226"/>
                <a:gd name="T26" fmla="*/ 32 w 225"/>
                <a:gd name="T27" fmla="*/ 34 h 226"/>
                <a:gd name="T28" fmla="*/ 41 w 225"/>
                <a:gd name="T29" fmla="*/ 26 h 226"/>
                <a:gd name="T30" fmla="*/ 60 w 225"/>
                <a:gd name="T31" fmla="*/ 13 h 226"/>
                <a:gd name="T32" fmla="*/ 80 w 225"/>
                <a:gd name="T33" fmla="*/ 5 h 226"/>
                <a:gd name="T34" fmla="*/ 101 w 225"/>
                <a:gd name="T35" fmla="*/ 2 h 226"/>
                <a:gd name="T36" fmla="*/ 112 w 225"/>
                <a:gd name="T37" fmla="*/ 0 h 226"/>
                <a:gd name="T38" fmla="*/ 135 w 225"/>
                <a:gd name="T39" fmla="*/ 3 h 226"/>
                <a:gd name="T40" fmla="*/ 156 w 225"/>
                <a:gd name="T41" fmla="*/ 10 h 226"/>
                <a:gd name="T42" fmla="*/ 175 w 225"/>
                <a:gd name="T43" fmla="*/ 21 h 226"/>
                <a:gd name="T44" fmla="*/ 192 w 225"/>
                <a:gd name="T45" fmla="*/ 34 h 226"/>
                <a:gd name="T46" fmla="*/ 206 w 225"/>
                <a:gd name="T47" fmla="*/ 50 h 226"/>
                <a:gd name="T48" fmla="*/ 216 w 225"/>
                <a:gd name="T49" fmla="*/ 69 h 226"/>
                <a:gd name="T50" fmla="*/ 222 w 225"/>
                <a:gd name="T51" fmla="*/ 91 h 226"/>
                <a:gd name="T52" fmla="*/ 225 w 225"/>
                <a:gd name="T53" fmla="*/ 113 h 226"/>
                <a:gd name="T54" fmla="*/ 225 w 225"/>
                <a:gd name="T55" fmla="*/ 125 h 226"/>
                <a:gd name="T56" fmla="*/ 220 w 225"/>
                <a:gd name="T57" fmla="*/ 146 h 226"/>
                <a:gd name="T58" fmla="*/ 212 w 225"/>
                <a:gd name="T59" fmla="*/ 167 h 226"/>
                <a:gd name="T60" fmla="*/ 200 w 225"/>
                <a:gd name="T61" fmla="*/ 184 h 226"/>
                <a:gd name="T62" fmla="*/ 184 w 225"/>
                <a:gd name="T63" fmla="*/ 200 h 226"/>
                <a:gd name="T64" fmla="*/ 167 w 225"/>
                <a:gd name="T65" fmla="*/ 213 h 226"/>
                <a:gd name="T66" fmla="*/ 146 w 225"/>
                <a:gd name="T67" fmla="*/ 221 h 226"/>
                <a:gd name="T68" fmla="*/ 124 w 225"/>
                <a:gd name="T69" fmla="*/ 225 h 226"/>
                <a:gd name="T70" fmla="*/ 112 w 225"/>
                <a:gd name="T71" fmla="*/ 226 h 226"/>
                <a:gd name="T72" fmla="*/ 112 w 225"/>
                <a:gd name="T73" fmla="*/ 50 h 226"/>
                <a:gd name="T74" fmla="*/ 88 w 225"/>
                <a:gd name="T75" fmla="*/ 55 h 226"/>
                <a:gd name="T76" fmla="*/ 68 w 225"/>
                <a:gd name="T77" fmla="*/ 69 h 226"/>
                <a:gd name="T78" fmla="*/ 60 w 225"/>
                <a:gd name="T79" fmla="*/ 79 h 226"/>
                <a:gd name="T80" fmla="*/ 51 w 225"/>
                <a:gd name="T81" fmla="*/ 101 h 226"/>
                <a:gd name="T82" fmla="*/ 50 w 225"/>
                <a:gd name="T83" fmla="*/ 113 h 226"/>
                <a:gd name="T84" fmla="*/ 55 w 225"/>
                <a:gd name="T85" fmla="*/ 137 h 226"/>
                <a:gd name="T86" fmla="*/ 68 w 225"/>
                <a:gd name="T87" fmla="*/ 157 h 226"/>
                <a:gd name="T88" fmla="*/ 78 w 225"/>
                <a:gd name="T89" fmla="*/ 165 h 226"/>
                <a:gd name="T90" fmla="*/ 100 w 225"/>
                <a:gd name="T91" fmla="*/ 175 h 226"/>
                <a:gd name="T92" fmla="*/ 112 w 225"/>
                <a:gd name="T93" fmla="*/ 176 h 226"/>
                <a:gd name="T94" fmla="*/ 137 w 225"/>
                <a:gd name="T95" fmla="*/ 171 h 226"/>
                <a:gd name="T96" fmla="*/ 157 w 225"/>
                <a:gd name="T97" fmla="*/ 157 h 226"/>
                <a:gd name="T98" fmla="*/ 170 w 225"/>
                <a:gd name="T99" fmla="*/ 138 h 226"/>
                <a:gd name="T100" fmla="*/ 175 w 225"/>
                <a:gd name="T101" fmla="*/ 113 h 226"/>
                <a:gd name="T102" fmla="*/ 174 w 225"/>
                <a:gd name="T103" fmla="*/ 101 h 226"/>
                <a:gd name="T104" fmla="*/ 164 w 225"/>
                <a:gd name="T105" fmla="*/ 79 h 226"/>
                <a:gd name="T106" fmla="*/ 148 w 225"/>
                <a:gd name="T107" fmla="*/ 61 h 226"/>
                <a:gd name="T108" fmla="*/ 125 w 225"/>
                <a:gd name="T109" fmla="*/ 51 h 226"/>
                <a:gd name="T110" fmla="*/ 112 w 225"/>
                <a:gd name="T111"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6">
                  <a:moveTo>
                    <a:pt x="112" y="226"/>
                  </a:moveTo>
                  <a:lnTo>
                    <a:pt x="112" y="226"/>
                  </a:lnTo>
                  <a:lnTo>
                    <a:pt x="101" y="226"/>
                  </a:lnTo>
                  <a:lnTo>
                    <a:pt x="91" y="224"/>
                  </a:lnTo>
                  <a:lnTo>
                    <a:pt x="80" y="221"/>
                  </a:lnTo>
                  <a:lnTo>
                    <a:pt x="69" y="218"/>
                  </a:lnTo>
                  <a:lnTo>
                    <a:pt x="60" y="213"/>
                  </a:lnTo>
                  <a:lnTo>
                    <a:pt x="50" y="207"/>
                  </a:lnTo>
                  <a:lnTo>
                    <a:pt x="41" y="201"/>
                  </a:lnTo>
                  <a:lnTo>
                    <a:pt x="32" y="193"/>
                  </a:lnTo>
                  <a:lnTo>
                    <a:pt x="32" y="193"/>
                  </a:lnTo>
                  <a:lnTo>
                    <a:pt x="25" y="184"/>
                  </a:lnTo>
                  <a:lnTo>
                    <a:pt x="18" y="176"/>
                  </a:lnTo>
                  <a:lnTo>
                    <a:pt x="13" y="167"/>
                  </a:lnTo>
                  <a:lnTo>
                    <a:pt x="9" y="156"/>
                  </a:lnTo>
                  <a:lnTo>
                    <a:pt x="5" y="146"/>
                  </a:lnTo>
                  <a:lnTo>
                    <a:pt x="2" y="136"/>
                  </a:lnTo>
                  <a:lnTo>
                    <a:pt x="0" y="125"/>
                  </a:lnTo>
                  <a:lnTo>
                    <a:pt x="0" y="113"/>
                  </a:lnTo>
                  <a:lnTo>
                    <a:pt x="0" y="113"/>
                  </a:lnTo>
                  <a:lnTo>
                    <a:pt x="0" y="102"/>
                  </a:lnTo>
                  <a:lnTo>
                    <a:pt x="2" y="92"/>
                  </a:lnTo>
                  <a:lnTo>
                    <a:pt x="5" y="81"/>
                  </a:lnTo>
                  <a:lnTo>
                    <a:pt x="9" y="70"/>
                  </a:lnTo>
                  <a:lnTo>
                    <a:pt x="13" y="61"/>
                  </a:lnTo>
                  <a:lnTo>
                    <a:pt x="18" y="51"/>
                  </a:lnTo>
                  <a:lnTo>
                    <a:pt x="25" y="42"/>
                  </a:lnTo>
                  <a:lnTo>
                    <a:pt x="32" y="34"/>
                  </a:lnTo>
                  <a:lnTo>
                    <a:pt x="32" y="34"/>
                  </a:lnTo>
                  <a:lnTo>
                    <a:pt x="41" y="26"/>
                  </a:lnTo>
                  <a:lnTo>
                    <a:pt x="50" y="19"/>
                  </a:lnTo>
                  <a:lnTo>
                    <a:pt x="60" y="13"/>
                  </a:lnTo>
                  <a:lnTo>
                    <a:pt x="69" y="9"/>
                  </a:lnTo>
                  <a:lnTo>
                    <a:pt x="80" y="5"/>
                  </a:lnTo>
                  <a:lnTo>
                    <a:pt x="91" y="3"/>
                  </a:lnTo>
                  <a:lnTo>
                    <a:pt x="101" y="2"/>
                  </a:lnTo>
                  <a:lnTo>
                    <a:pt x="112" y="0"/>
                  </a:lnTo>
                  <a:lnTo>
                    <a:pt x="112" y="0"/>
                  </a:lnTo>
                  <a:lnTo>
                    <a:pt x="124" y="2"/>
                  </a:lnTo>
                  <a:lnTo>
                    <a:pt x="135" y="3"/>
                  </a:lnTo>
                  <a:lnTo>
                    <a:pt x="146" y="6"/>
                  </a:lnTo>
                  <a:lnTo>
                    <a:pt x="156" y="10"/>
                  </a:lnTo>
                  <a:lnTo>
                    <a:pt x="167" y="15"/>
                  </a:lnTo>
                  <a:lnTo>
                    <a:pt x="175" y="21"/>
                  </a:lnTo>
                  <a:lnTo>
                    <a:pt x="184" y="26"/>
                  </a:lnTo>
                  <a:lnTo>
                    <a:pt x="192" y="34"/>
                  </a:lnTo>
                  <a:lnTo>
                    <a:pt x="200" y="42"/>
                  </a:lnTo>
                  <a:lnTo>
                    <a:pt x="206" y="50"/>
                  </a:lnTo>
                  <a:lnTo>
                    <a:pt x="212" y="60"/>
                  </a:lnTo>
                  <a:lnTo>
                    <a:pt x="216" y="69"/>
                  </a:lnTo>
                  <a:lnTo>
                    <a:pt x="220" y="80"/>
                  </a:lnTo>
                  <a:lnTo>
                    <a:pt x="222" y="91"/>
                  </a:lnTo>
                  <a:lnTo>
                    <a:pt x="225" y="101"/>
                  </a:lnTo>
                  <a:lnTo>
                    <a:pt x="225" y="113"/>
                  </a:lnTo>
                  <a:lnTo>
                    <a:pt x="225" y="113"/>
                  </a:lnTo>
                  <a:lnTo>
                    <a:pt x="225" y="125"/>
                  </a:lnTo>
                  <a:lnTo>
                    <a:pt x="222" y="136"/>
                  </a:lnTo>
                  <a:lnTo>
                    <a:pt x="220" y="146"/>
                  </a:lnTo>
                  <a:lnTo>
                    <a:pt x="216" y="157"/>
                  </a:lnTo>
                  <a:lnTo>
                    <a:pt x="212" y="167"/>
                  </a:lnTo>
                  <a:lnTo>
                    <a:pt x="206" y="176"/>
                  </a:lnTo>
                  <a:lnTo>
                    <a:pt x="200" y="184"/>
                  </a:lnTo>
                  <a:lnTo>
                    <a:pt x="192" y="193"/>
                  </a:lnTo>
                  <a:lnTo>
                    <a:pt x="184" y="200"/>
                  </a:lnTo>
                  <a:lnTo>
                    <a:pt x="175" y="207"/>
                  </a:lnTo>
                  <a:lnTo>
                    <a:pt x="167" y="213"/>
                  </a:lnTo>
                  <a:lnTo>
                    <a:pt x="156" y="216"/>
                  </a:lnTo>
                  <a:lnTo>
                    <a:pt x="146" y="221"/>
                  </a:lnTo>
                  <a:lnTo>
                    <a:pt x="135" y="224"/>
                  </a:lnTo>
                  <a:lnTo>
                    <a:pt x="124" y="225"/>
                  </a:lnTo>
                  <a:lnTo>
                    <a:pt x="112" y="226"/>
                  </a:lnTo>
                  <a:lnTo>
                    <a:pt x="112" y="226"/>
                  </a:lnTo>
                  <a:close/>
                  <a:moveTo>
                    <a:pt x="112" y="50"/>
                  </a:moveTo>
                  <a:lnTo>
                    <a:pt x="112" y="50"/>
                  </a:lnTo>
                  <a:lnTo>
                    <a:pt x="100" y="51"/>
                  </a:lnTo>
                  <a:lnTo>
                    <a:pt x="88" y="55"/>
                  </a:lnTo>
                  <a:lnTo>
                    <a:pt x="78" y="61"/>
                  </a:lnTo>
                  <a:lnTo>
                    <a:pt x="68" y="69"/>
                  </a:lnTo>
                  <a:lnTo>
                    <a:pt x="68" y="69"/>
                  </a:lnTo>
                  <a:lnTo>
                    <a:pt x="60" y="79"/>
                  </a:lnTo>
                  <a:lnTo>
                    <a:pt x="55" y="89"/>
                  </a:lnTo>
                  <a:lnTo>
                    <a:pt x="51" y="101"/>
                  </a:lnTo>
                  <a:lnTo>
                    <a:pt x="50" y="113"/>
                  </a:lnTo>
                  <a:lnTo>
                    <a:pt x="50" y="113"/>
                  </a:lnTo>
                  <a:lnTo>
                    <a:pt x="51" y="126"/>
                  </a:lnTo>
                  <a:lnTo>
                    <a:pt x="55" y="137"/>
                  </a:lnTo>
                  <a:lnTo>
                    <a:pt x="60" y="148"/>
                  </a:lnTo>
                  <a:lnTo>
                    <a:pt x="68" y="157"/>
                  </a:lnTo>
                  <a:lnTo>
                    <a:pt x="68" y="157"/>
                  </a:lnTo>
                  <a:lnTo>
                    <a:pt x="78" y="165"/>
                  </a:lnTo>
                  <a:lnTo>
                    <a:pt x="88" y="171"/>
                  </a:lnTo>
                  <a:lnTo>
                    <a:pt x="100" y="175"/>
                  </a:lnTo>
                  <a:lnTo>
                    <a:pt x="112" y="176"/>
                  </a:lnTo>
                  <a:lnTo>
                    <a:pt x="112" y="176"/>
                  </a:lnTo>
                  <a:lnTo>
                    <a:pt x="125" y="175"/>
                  </a:lnTo>
                  <a:lnTo>
                    <a:pt x="137" y="171"/>
                  </a:lnTo>
                  <a:lnTo>
                    <a:pt x="148" y="165"/>
                  </a:lnTo>
                  <a:lnTo>
                    <a:pt x="157" y="157"/>
                  </a:lnTo>
                  <a:lnTo>
                    <a:pt x="164" y="149"/>
                  </a:lnTo>
                  <a:lnTo>
                    <a:pt x="170" y="138"/>
                  </a:lnTo>
                  <a:lnTo>
                    <a:pt x="174" y="126"/>
                  </a:lnTo>
                  <a:lnTo>
                    <a:pt x="175" y="113"/>
                  </a:lnTo>
                  <a:lnTo>
                    <a:pt x="175" y="113"/>
                  </a:lnTo>
                  <a:lnTo>
                    <a:pt x="174" y="101"/>
                  </a:lnTo>
                  <a:lnTo>
                    <a:pt x="170" y="89"/>
                  </a:lnTo>
                  <a:lnTo>
                    <a:pt x="164" y="79"/>
                  </a:lnTo>
                  <a:lnTo>
                    <a:pt x="157" y="69"/>
                  </a:lnTo>
                  <a:lnTo>
                    <a:pt x="148" y="61"/>
                  </a:lnTo>
                  <a:lnTo>
                    <a:pt x="137" y="56"/>
                  </a:lnTo>
                  <a:lnTo>
                    <a:pt x="125" y="51"/>
                  </a:lnTo>
                  <a:lnTo>
                    <a:pt x="112"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 name="Freeform 117"/>
            <p:cNvSpPr/>
            <p:nvPr/>
          </p:nvSpPr>
          <p:spPr bwMode="auto">
            <a:xfrm>
              <a:off x="4739881" y="6062644"/>
              <a:ext cx="93663" cy="93663"/>
            </a:xfrm>
            <a:custGeom>
              <a:avLst/>
              <a:gdLst>
                <a:gd name="T0" fmla="*/ 88 w 176"/>
                <a:gd name="T1" fmla="*/ 0 h 176"/>
                <a:gd name="T2" fmla="*/ 70 w 176"/>
                <a:gd name="T3" fmla="*/ 2 h 176"/>
                <a:gd name="T4" fmla="*/ 53 w 176"/>
                <a:gd name="T5" fmla="*/ 7 h 176"/>
                <a:gd name="T6" fmla="*/ 39 w 176"/>
                <a:gd name="T7" fmla="*/ 16 h 176"/>
                <a:gd name="T8" fmla="*/ 26 w 176"/>
                <a:gd name="T9" fmla="*/ 26 h 176"/>
                <a:gd name="T10" fmla="*/ 15 w 176"/>
                <a:gd name="T11" fmla="*/ 39 h 176"/>
                <a:gd name="T12" fmla="*/ 7 w 176"/>
                <a:gd name="T13" fmla="*/ 54 h 176"/>
                <a:gd name="T14" fmla="*/ 2 w 176"/>
                <a:gd name="T15" fmla="*/ 70 h 176"/>
                <a:gd name="T16" fmla="*/ 0 w 176"/>
                <a:gd name="T17" fmla="*/ 88 h 176"/>
                <a:gd name="T18" fmla="*/ 1 w 176"/>
                <a:gd name="T19" fmla="*/ 96 h 176"/>
                <a:gd name="T20" fmla="*/ 4 w 176"/>
                <a:gd name="T21" fmla="*/ 114 h 176"/>
                <a:gd name="T22" fmla="*/ 11 w 176"/>
                <a:gd name="T23" fmla="*/ 130 h 176"/>
                <a:gd name="T24" fmla="*/ 20 w 176"/>
                <a:gd name="T25" fmla="*/ 144 h 176"/>
                <a:gd name="T26" fmla="*/ 32 w 176"/>
                <a:gd name="T27" fmla="*/ 156 h 176"/>
                <a:gd name="T28" fmla="*/ 46 w 176"/>
                <a:gd name="T29" fmla="*/ 165 h 176"/>
                <a:gd name="T30" fmla="*/ 62 w 176"/>
                <a:gd name="T31" fmla="*/ 171 h 176"/>
                <a:gd name="T32" fmla="*/ 78 w 176"/>
                <a:gd name="T33" fmla="*/ 175 h 176"/>
                <a:gd name="T34" fmla="*/ 88 w 176"/>
                <a:gd name="T35" fmla="*/ 176 h 176"/>
                <a:gd name="T36" fmla="*/ 106 w 176"/>
                <a:gd name="T37" fmla="*/ 173 h 176"/>
                <a:gd name="T38" fmla="*/ 122 w 176"/>
                <a:gd name="T39" fmla="*/ 169 h 176"/>
                <a:gd name="T40" fmla="*/ 136 w 176"/>
                <a:gd name="T41" fmla="*/ 160 h 176"/>
                <a:gd name="T42" fmla="*/ 150 w 176"/>
                <a:gd name="T43" fmla="*/ 150 h 176"/>
                <a:gd name="T44" fmla="*/ 160 w 176"/>
                <a:gd name="T45" fmla="*/ 137 h 176"/>
                <a:gd name="T46" fmla="*/ 169 w 176"/>
                <a:gd name="T47" fmla="*/ 122 h 176"/>
                <a:gd name="T48" fmla="*/ 173 w 176"/>
                <a:gd name="T49" fmla="*/ 106 h 176"/>
                <a:gd name="T50" fmla="*/ 176 w 176"/>
                <a:gd name="T51" fmla="*/ 88 h 176"/>
                <a:gd name="T52" fmla="*/ 174 w 176"/>
                <a:gd name="T53" fmla="*/ 78 h 176"/>
                <a:gd name="T54" fmla="*/ 171 w 176"/>
                <a:gd name="T55" fmla="*/ 62 h 176"/>
                <a:gd name="T56" fmla="*/ 165 w 176"/>
                <a:gd name="T57" fmla="*/ 46 h 176"/>
                <a:gd name="T58" fmla="*/ 155 w 176"/>
                <a:gd name="T59" fmla="*/ 32 h 176"/>
                <a:gd name="T60" fmla="*/ 144 w 176"/>
                <a:gd name="T61" fmla="*/ 20 h 176"/>
                <a:gd name="T62" fmla="*/ 129 w 176"/>
                <a:gd name="T63" fmla="*/ 11 h 176"/>
                <a:gd name="T64" fmla="*/ 114 w 176"/>
                <a:gd name="T65" fmla="*/ 4 h 176"/>
                <a:gd name="T66" fmla="*/ 97 w 176"/>
                <a:gd name="T67" fmla="*/ 0 h 176"/>
                <a:gd name="T68" fmla="*/ 88 w 176"/>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88" y="0"/>
                  </a:moveTo>
                  <a:lnTo>
                    <a:pt x="88" y="0"/>
                  </a:lnTo>
                  <a:lnTo>
                    <a:pt x="78" y="0"/>
                  </a:lnTo>
                  <a:lnTo>
                    <a:pt x="70" y="2"/>
                  </a:lnTo>
                  <a:lnTo>
                    <a:pt x="62" y="4"/>
                  </a:lnTo>
                  <a:lnTo>
                    <a:pt x="53" y="7"/>
                  </a:lnTo>
                  <a:lnTo>
                    <a:pt x="46" y="11"/>
                  </a:lnTo>
                  <a:lnTo>
                    <a:pt x="39" y="16"/>
                  </a:lnTo>
                  <a:lnTo>
                    <a:pt x="32" y="20"/>
                  </a:lnTo>
                  <a:lnTo>
                    <a:pt x="26" y="26"/>
                  </a:lnTo>
                  <a:lnTo>
                    <a:pt x="20" y="32"/>
                  </a:lnTo>
                  <a:lnTo>
                    <a:pt x="15" y="39"/>
                  </a:lnTo>
                  <a:lnTo>
                    <a:pt x="11" y="46"/>
                  </a:lnTo>
                  <a:lnTo>
                    <a:pt x="7" y="54"/>
                  </a:lnTo>
                  <a:lnTo>
                    <a:pt x="4" y="62"/>
                  </a:lnTo>
                  <a:lnTo>
                    <a:pt x="2" y="70"/>
                  </a:lnTo>
                  <a:lnTo>
                    <a:pt x="1" y="78"/>
                  </a:lnTo>
                  <a:lnTo>
                    <a:pt x="0" y="88"/>
                  </a:lnTo>
                  <a:lnTo>
                    <a:pt x="0" y="88"/>
                  </a:lnTo>
                  <a:lnTo>
                    <a:pt x="1" y="96"/>
                  </a:lnTo>
                  <a:lnTo>
                    <a:pt x="2" y="106"/>
                  </a:lnTo>
                  <a:lnTo>
                    <a:pt x="4" y="114"/>
                  </a:lnTo>
                  <a:lnTo>
                    <a:pt x="7" y="122"/>
                  </a:lnTo>
                  <a:lnTo>
                    <a:pt x="11" y="130"/>
                  </a:lnTo>
                  <a:lnTo>
                    <a:pt x="15" y="137"/>
                  </a:lnTo>
                  <a:lnTo>
                    <a:pt x="20" y="144"/>
                  </a:lnTo>
                  <a:lnTo>
                    <a:pt x="26" y="150"/>
                  </a:lnTo>
                  <a:lnTo>
                    <a:pt x="32" y="156"/>
                  </a:lnTo>
                  <a:lnTo>
                    <a:pt x="39" y="160"/>
                  </a:lnTo>
                  <a:lnTo>
                    <a:pt x="46" y="165"/>
                  </a:lnTo>
                  <a:lnTo>
                    <a:pt x="53" y="169"/>
                  </a:lnTo>
                  <a:lnTo>
                    <a:pt x="62" y="171"/>
                  </a:lnTo>
                  <a:lnTo>
                    <a:pt x="70" y="173"/>
                  </a:lnTo>
                  <a:lnTo>
                    <a:pt x="78" y="175"/>
                  </a:lnTo>
                  <a:lnTo>
                    <a:pt x="88" y="176"/>
                  </a:lnTo>
                  <a:lnTo>
                    <a:pt x="88" y="176"/>
                  </a:lnTo>
                  <a:lnTo>
                    <a:pt x="97" y="175"/>
                  </a:lnTo>
                  <a:lnTo>
                    <a:pt x="106" y="173"/>
                  </a:lnTo>
                  <a:lnTo>
                    <a:pt x="114" y="171"/>
                  </a:lnTo>
                  <a:lnTo>
                    <a:pt x="122" y="169"/>
                  </a:lnTo>
                  <a:lnTo>
                    <a:pt x="129" y="165"/>
                  </a:lnTo>
                  <a:lnTo>
                    <a:pt x="136" y="160"/>
                  </a:lnTo>
                  <a:lnTo>
                    <a:pt x="144" y="156"/>
                  </a:lnTo>
                  <a:lnTo>
                    <a:pt x="150" y="150"/>
                  </a:lnTo>
                  <a:lnTo>
                    <a:pt x="155" y="144"/>
                  </a:lnTo>
                  <a:lnTo>
                    <a:pt x="160" y="137"/>
                  </a:lnTo>
                  <a:lnTo>
                    <a:pt x="165" y="130"/>
                  </a:lnTo>
                  <a:lnTo>
                    <a:pt x="169" y="122"/>
                  </a:lnTo>
                  <a:lnTo>
                    <a:pt x="171" y="114"/>
                  </a:lnTo>
                  <a:lnTo>
                    <a:pt x="173" y="106"/>
                  </a:lnTo>
                  <a:lnTo>
                    <a:pt x="174" y="96"/>
                  </a:lnTo>
                  <a:lnTo>
                    <a:pt x="176" y="88"/>
                  </a:lnTo>
                  <a:lnTo>
                    <a:pt x="176" y="88"/>
                  </a:lnTo>
                  <a:lnTo>
                    <a:pt x="174" y="78"/>
                  </a:lnTo>
                  <a:lnTo>
                    <a:pt x="173" y="70"/>
                  </a:lnTo>
                  <a:lnTo>
                    <a:pt x="171" y="62"/>
                  </a:lnTo>
                  <a:lnTo>
                    <a:pt x="169" y="54"/>
                  </a:lnTo>
                  <a:lnTo>
                    <a:pt x="165" y="46"/>
                  </a:lnTo>
                  <a:lnTo>
                    <a:pt x="160" y="39"/>
                  </a:lnTo>
                  <a:lnTo>
                    <a:pt x="155" y="32"/>
                  </a:lnTo>
                  <a:lnTo>
                    <a:pt x="150" y="26"/>
                  </a:lnTo>
                  <a:lnTo>
                    <a:pt x="144" y="20"/>
                  </a:lnTo>
                  <a:lnTo>
                    <a:pt x="136" y="16"/>
                  </a:lnTo>
                  <a:lnTo>
                    <a:pt x="129" y="11"/>
                  </a:lnTo>
                  <a:lnTo>
                    <a:pt x="122" y="7"/>
                  </a:lnTo>
                  <a:lnTo>
                    <a:pt x="114" y="4"/>
                  </a:lnTo>
                  <a:lnTo>
                    <a:pt x="106" y="2"/>
                  </a:lnTo>
                  <a:lnTo>
                    <a:pt x="97" y="0"/>
                  </a:lnTo>
                  <a:lnTo>
                    <a:pt x="88" y="0"/>
                  </a:lnTo>
                  <a:lnTo>
                    <a:pt x="88"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 name="Freeform 118"/>
            <p:cNvSpPr>
              <a:spLocks noEditPoints="1"/>
            </p:cNvSpPr>
            <p:nvPr/>
          </p:nvSpPr>
          <p:spPr bwMode="auto">
            <a:xfrm>
              <a:off x="4727181" y="6049944"/>
              <a:ext cx="119063" cy="119063"/>
            </a:xfrm>
            <a:custGeom>
              <a:avLst/>
              <a:gdLst>
                <a:gd name="T0" fmla="*/ 113 w 226"/>
                <a:gd name="T1" fmla="*/ 226 h 226"/>
                <a:gd name="T2" fmla="*/ 90 w 226"/>
                <a:gd name="T3" fmla="*/ 223 h 226"/>
                <a:gd name="T4" fmla="*/ 69 w 226"/>
                <a:gd name="T5" fmla="*/ 216 h 226"/>
                <a:gd name="T6" fmla="*/ 50 w 226"/>
                <a:gd name="T7" fmla="*/ 206 h 226"/>
                <a:gd name="T8" fmla="*/ 33 w 226"/>
                <a:gd name="T9" fmla="*/ 193 h 226"/>
                <a:gd name="T10" fmla="*/ 19 w 226"/>
                <a:gd name="T11" fmla="*/ 176 h 226"/>
                <a:gd name="T12" fmla="*/ 10 w 226"/>
                <a:gd name="T13" fmla="*/ 157 h 226"/>
                <a:gd name="T14" fmla="*/ 2 w 226"/>
                <a:gd name="T15" fmla="*/ 136 h 226"/>
                <a:gd name="T16" fmla="*/ 0 w 226"/>
                <a:gd name="T17" fmla="*/ 113 h 226"/>
                <a:gd name="T18" fmla="*/ 1 w 226"/>
                <a:gd name="T19" fmla="*/ 101 h 226"/>
                <a:gd name="T20" fmla="*/ 5 w 226"/>
                <a:gd name="T21" fmla="*/ 80 h 226"/>
                <a:gd name="T22" fmla="*/ 13 w 226"/>
                <a:gd name="T23" fmla="*/ 60 h 226"/>
                <a:gd name="T24" fmla="*/ 26 w 226"/>
                <a:gd name="T25" fmla="*/ 42 h 226"/>
                <a:gd name="T26" fmla="*/ 33 w 226"/>
                <a:gd name="T27" fmla="*/ 33 h 226"/>
                <a:gd name="T28" fmla="*/ 50 w 226"/>
                <a:gd name="T29" fmla="*/ 19 h 226"/>
                <a:gd name="T30" fmla="*/ 70 w 226"/>
                <a:gd name="T31" fmla="*/ 8 h 226"/>
                <a:gd name="T32" fmla="*/ 90 w 226"/>
                <a:gd name="T33" fmla="*/ 3 h 226"/>
                <a:gd name="T34" fmla="*/ 113 w 226"/>
                <a:gd name="T35" fmla="*/ 0 h 226"/>
                <a:gd name="T36" fmla="*/ 125 w 226"/>
                <a:gd name="T37" fmla="*/ 0 h 226"/>
                <a:gd name="T38" fmla="*/ 146 w 226"/>
                <a:gd name="T39" fmla="*/ 5 h 226"/>
                <a:gd name="T40" fmla="*/ 166 w 226"/>
                <a:gd name="T41" fmla="*/ 13 h 226"/>
                <a:gd name="T42" fmla="*/ 184 w 226"/>
                <a:gd name="T43" fmla="*/ 26 h 226"/>
                <a:gd name="T44" fmla="*/ 199 w 226"/>
                <a:gd name="T45" fmla="*/ 42 h 226"/>
                <a:gd name="T46" fmla="*/ 211 w 226"/>
                <a:gd name="T47" fmla="*/ 60 h 226"/>
                <a:gd name="T48" fmla="*/ 221 w 226"/>
                <a:gd name="T49" fmla="*/ 80 h 226"/>
                <a:gd name="T50" fmla="*/ 224 w 226"/>
                <a:gd name="T51" fmla="*/ 101 h 226"/>
                <a:gd name="T52" fmla="*/ 226 w 226"/>
                <a:gd name="T53" fmla="*/ 113 h 226"/>
                <a:gd name="T54" fmla="*/ 223 w 226"/>
                <a:gd name="T55" fmla="*/ 136 h 226"/>
                <a:gd name="T56" fmla="*/ 216 w 226"/>
                <a:gd name="T57" fmla="*/ 157 h 226"/>
                <a:gd name="T58" fmla="*/ 207 w 226"/>
                <a:gd name="T59" fmla="*/ 176 h 226"/>
                <a:gd name="T60" fmla="*/ 192 w 226"/>
                <a:gd name="T61" fmla="*/ 193 h 226"/>
                <a:gd name="T62" fmla="*/ 176 w 226"/>
                <a:gd name="T63" fmla="*/ 206 h 226"/>
                <a:gd name="T64" fmla="*/ 157 w 226"/>
                <a:gd name="T65" fmla="*/ 216 h 226"/>
                <a:gd name="T66" fmla="*/ 135 w 226"/>
                <a:gd name="T67" fmla="*/ 223 h 226"/>
                <a:gd name="T68" fmla="*/ 113 w 226"/>
                <a:gd name="T69" fmla="*/ 226 h 226"/>
                <a:gd name="T70" fmla="*/ 113 w 226"/>
                <a:gd name="T71" fmla="*/ 50 h 226"/>
                <a:gd name="T72" fmla="*/ 101 w 226"/>
                <a:gd name="T73" fmla="*/ 51 h 226"/>
                <a:gd name="T74" fmla="*/ 78 w 226"/>
                <a:gd name="T75" fmla="*/ 61 h 226"/>
                <a:gd name="T76" fmla="*/ 69 w 226"/>
                <a:gd name="T77" fmla="*/ 68 h 226"/>
                <a:gd name="T78" fmla="*/ 55 w 226"/>
                <a:gd name="T79" fmla="*/ 89 h 226"/>
                <a:gd name="T80" fmla="*/ 50 w 226"/>
                <a:gd name="T81" fmla="*/ 113 h 226"/>
                <a:gd name="T82" fmla="*/ 51 w 226"/>
                <a:gd name="T83" fmla="*/ 125 h 226"/>
                <a:gd name="T84" fmla="*/ 61 w 226"/>
                <a:gd name="T85" fmla="*/ 147 h 226"/>
                <a:gd name="T86" fmla="*/ 77 w 226"/>
                <a:gd name="T87" fmla="*/ 165 h 226"/>
                <a:gd name="T88" fmla="*/ 100 w 226"/>
                <a:gd name="T89" fmla="*/ 175 h 226"/>
                <a:gd name="T90" fmla="*/ 113 w 226"/>
                <a:gd name="T91" fmla="*/ 176 h 226"/>
                <a:gd name="T92" fmla="*/ 137 w 226"/>
                <a:gd name="T93" fmla="*/ 170 h 226"/>
                <a:gd name="T94" fmla="*/ 157 w 226"/>
                <a:gd name="T95" fmla="*/ 157 h 226"/>
                <a:gd name="T96" fmla="*/ 171 w 226"/>
                <a:gd name="T97" fmla="*/ 137 h 226"/>
                <a:gd name="T98" fmla="*/ 176 w 226"/>
                <a:gd name="T99" fmla="*/ 113 h 226"/>
                <a:gd name="T100" fmla="*/ 175 w 226"/>
                <a:gd name="T101" fmla="*/ 100 h 226"/>
                <a:gd name="T102" fmla="*/ 165 w 226"/>
                <a:gd name="T103" fmla="*/ 77 h 226"/>
                <a:gd name="T104" fmla="*/ 147 w 226"/>
                <a:gd name="T105" fmla="*/ 61 h 226"/>
                <a:gd name="T106" fmla="*/ 126 w 226"/>
                <a:gd name="T107" fmla="*/ 51 h 226"/>
                <a:gd name="T108" fmla="*/ 113 w 226"/>
                <a:gd name="T109"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 h="226">
                  <a:moveTo>
                    <a:pt x="113" y="226"/>
                  </a:moveTo>
                  <a:lnTo>
                    <a:pt x="113" y="226"/>
                  </a:lnTo>
                  <a:lnTo>
                    <a:pt x="101" y="225"/>
                  </a:lnTo>
                  <a:lnTo>
                    <a:pt x="90" y="223"/>
                  </a:lnTo>
                  <a:lnTo>
                    <a:pt x="80" y="220"/>
                  </a:lnTo>
                  <a:lnTo>
                    <a:pt x="69" y="216"/>
                  </a:lnTo>
                  <a:lnTo>
                    <a:pt x="59" y="212"/>
                  </a:lnTo>
                  <a:lnTo>
                    <a:pt x="50" y="206"/>
                  </a:lnTo>
                  <a:lnTo>
                    <a:pt x="42" y="200"/>
                  </a:lnTo>
                  <a:lnTo>
                    <a:pt x="33" y="193"/>
                  </a:lnTo>
                  <a:lnTo>
                    <a:pt x="26" y="184"/>
                  </a:lnTo>
                  <a:lnTo>
                    <a:pt x="19" y="176"/>
                  </a:lnTo>
                  <a:lnTo>
                    <a:pt x="14" y="166"/>
                  </a:lnTo>
                  <a:lnTo>
                    <a:pt x="10" y="157"/>
                  </a:lnTo>
                  <a:lnTo>
                    <a:pt x="5" y="146"/>
                  </a:lnTo>
                  <a:lnTo>
                    <a:pt x="2" y="136"/>
                  </a:lnTo>
                  <a:lnTo>
                    <a:pt x="1" y="124"/>
                  </a:lnTo>
                  <a:lnTo>
                    <a:pt x="0" y="113"/>
                  </a:lnTo>
                  <a:lnTo>
                    <a:pt x="0" y="113"/>
                  </a:lnTo>
                  <a:lnTo>
                    <a:pt x="1" y="101"/>
                  </a:lnTo>
                  <a:lnTo>
                    <a:pt x="2" y="90"/>
                  </a:lnTo>
                  <a:lnTo>
                    <a:pt x="5" y="80"/>
                  </a:lnTo>
                  <a:lnTo>
                    <a:pt x="8" y="70"/>
                  </a:lnTo>
                  <a:lnTo>
                    <a:pt x="13" y="60"/>
                  </a:lnTo>
                  <a:lnTo>
                    <a:pt x="19" y="50"/>
                  </a:lnTo>
                  <a:lnTo>
                    <a:pt x="26" y="42"/>
                  </a:lnTo>
                  <a:lnTo>
                    <a:pt x="33" y="33"/>
                  </a:lnTo>
                  <a:lnTo>
                    <a:pt x="33" y="33"/>
                  </a:lnTo>
                  <a:lnTo>
                    <a:pt x="42" y="25"/>
                  </a:lnTo>
                  <a:lnTo>
                    <a:pt x="50" y="19"/>
                  </a:lnTo>
                  <a:lnTo>
                    <a:pt x="59" y="13"/>
                  </a:lnTo>
                  <a:lnTo>
                    <a:pt x="70" y="8"/>
                  </a:lnTo>
                  <a:lnTo>
                    <a:pt x="80" y="5"/>
                  </a:lnTo>
                  <a:lnTo>
                    <a:pt x="90" y="3"/>
                  </a:lnTo>
                  <a:lnTo>
                    <a:pt x="102" y="0"/>
                  </a:lnTo>
                  <a:lnTo>
                    <a:pt x="113" y="0"/>
                  </a:lnTo>
                  <a:lnTo>
                    <a:pt x="113" y="0"/>
                  </a:lnTo>
                  <a:lnTo>
                    <a:pt x="125" y="0"/>
                  </a:lnTo>
                  <a:lnTo>
                    <a:pt x="135" y="3"/>
                  </a:lnTo>
                  <a:lnTo>
                    <a:pt x="146" y="5"/>
                  </a:lnTo>
                  <a:lnTo>
                    <a:pt x="157" y="8"/>
                  </a:lnTo>
                  <a:lnTo>
                    <a:pt x="166" y="13"/>
                  </a:lnTo>
                  <a:lnTo>
                    <a:pt x="176" y="19"/>
                  </a:lnTo>
                  <a:lnTo>
                    <a:pt x="184" y="26"/>
                  </a:lnTo>
                  <a:lnTo>
                    <a:pt x="192" y="33"/>
                  </a:lnTo>
                  <a:lnTo>
                    <a:pt x="199" y="42"/>
                  </a:lnTo>
                  <a:lnTo>
                    <a:pt x="207" y="50"/>
                  </a:lnTo>
                  <a:lnTo>
                    <a:pt x="211" y="60"/>
                  </a:lnTo>
                  <a:lnTo>
                    <a:pt x="216" y="69"/>
                  </a:lnTo>
                  <a:lnTo>
                    <a:pt x="221" y="80"/>
                  </a:lnTo>
                  <a:lnTo>
                    <a:pt x="223" y="90"/>
                  </a:lnTo>
                  <a:lnTo>
                    <a:pt x="224" y="101"/>
                  </a:lnTo>
                  <a:lnTo>
                    <a:pt x="226" y="113"/>
                  </a:lnTo>
                  <a:lnTo>
                    <a:pt x="226" y="113"/>
                  </a:lnTo>
                  <a:lnTo>
                    <a:pt x="224" y="124"/>
                  </a:lnTo>
                  <a:lnTo>
                    <a:pt x="223" y="136"/>
                  </a:lnTo>
                  <a:lnTo>
                    <a:pt x="221" y="146"/>
                  </a:lnTo>
                  <a:lnTo>
                    <a:pt x="216" y="157"/>
                  </a:lnTo>
                  <a:lnTo>
                    <a:pt x="211" y="166"/>
                  </a:lnTo>
                  <a:lnTo>
                    <a:pt x="207" y="176"/>
                  </a:lnTo>
                  <a:lnTo>
                    <a:pt x="199" y="184"/>
                  </a:lnTo>
                  <a:lnTo>
                    <a:pt x="192" y="193"/>
                  </a:lnTo>
                  <a:lnTo>
                    <a:pt x="184" y="200"/>
                  </a:lnTo>
                  <a:lnTo>
                    <a:pt x="176" y="206"/>
                  </a:lnTo>
                  <a:lnTo>
                    <a:pt x="166" y="212"/>
                  </a:lnTo>
                  <a:lnTo>
                    <a:pt x="157" y="216"/>
                  </a:lnTo>
                  <a:lnTo>
                    <a:pt x="146" y="220"/>
                  </a:lnTo>
                  <a:lnTo>
                    <a:pt x="135" y="223"/>
                  </a:lnTo>
                  <a:lnTo>
                    <a:pt x="125" y="225"/>
                  </a:lnTo>
                  <a:lnTo>
                    <a:pt x="113" y="226"/>
                  </a:lnTo>
                  <a:lnTo>
                    <a:pt x="113" y="226"/>
                  </a:lnTo>
                  <a:close/>
                  <a:moveTo>
                    <a:pt x="113" y="50"/>
                  </a:moveTo>
                  <a:lnTo>
                    <a:pt x="113" y="50"/>
                  </a:lnTo>
                  <a:lnTo>
                    <a:pt x="101" y="51"/>
                  </a:lnTo>
                  <a:lnTo>
                    <a:pt x="89" y="55"/>
                  </a:lnTo>
                  <a:lnTo>
                    <a:pt x="78" y="61"/>
                  </a:lnTo>
                  <a:lnTo>
                    <a:pt x="69" y="68"/>
                  </a:lnTo>
                  <a:lnTo>
                    <a:pt x="69" y="68"/>
                  </a:lnTo>
                  <a:lnTo>
                    <a:pt x="61" y="79"/>
                  </a:lnTo>
                  <a:lnTo>
                    <a:pt x="55" y="89"/>
                  </a:lnTo>
                  <a:lnTo>
                    <a:pt x="51" y="100"/>
                  </a:lnTo>
                  <a:lnTo>
                    <a:pt x="50" y="113"/>
                  </a:lnTo>
                  <a:lnTo>
                    <a:pt x="50" y="113"/>
                  </a:lnTo>
                  <a:lnTo>
                    <a:pt x="51" y="125"/>
                  </a:lnTo>
                  <a:lnTo>
                    <a:pt x="55" y="137"/>
                  </a:lnTo>
                  <a:lnTo>
                    <a:pt x="61" y="147"/>
                  </a:lnTo>
                  <a:lnTo>
                    <a:pt x="69" y="157"/>
                  </a:lnTo>
                  <a:lnTo>
                    <a:pt x="77" y="165"/>
                  </a:lnTo>
                  <a:lnTo>
                    <a:pt x="88" y="170"/>
                  </a:lnTo>
                  <a:lnTo>
                    <a:pt x="100" y="175"/>
                  </a:lnTo>
                  <a:lnTo>
                    <a:pt x="113" y="176"/>
                  </a:lnTo>
                  <a:lnTo>
                    <a:pt x="113" y="176"/>
                  </a:lnTo>
                  <a:lnTo>
                    <a:pt x="126" y="175"/>
                  </a:lnTo>
                  <a:lnTo>
                    <a:pt x="137" y="170"/>
                  </a:lnTo>
                  <a:lnTo>
                    <a:pt x="147" y="165"/>
                  </a:lnTo>
                  <a:lnTo>
                    <a:pt x="157" y="157"/>
                  </a:lnTo>
                  <a:lnTo>
                    <a:pt x="165" y="147"/>
                  </a:lnTo>
                  <a:lnTo>
                    <a:pt x="171" y="137"/>
                  </a:lnTo>
                  <a:lnTo>
                    <a:pt x="175" y="125"/>
                  </a:lnTo>
                  <a:lnTo>
                    <a:pt x="176" y="113"/>
                  </a:lnTo>
                  <a:lnTo>
                    <a:pt x="176" y="113"/>
                  </a:lnTo>
                  <a:lnTo>
                    <a:pt x="175" y="100"/>
                  </a:lnTo>
                  <a:lnTo>
                    <a:pt x="171" y="88"/>
                  </a:lnTo>
                  <a:lnTo>
                    <a:pt x="165" y="77"/>
                  </a:lnTo>
                  <a:lnTo>
                    <a:pt x="157" y="68"/>
                  </a:lnTo>
                  <a:lnTo>
                    <a:pt x="147" y="61"/>
                  </a:lnTo>
                  <a:lnTo>
                    <a:pt x="137" y="55"/>
                  </a:lnTo>
                  <a:lnTo>
                    <a:pt x="126"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Freeform 119"/>
            <p:cNvSpPr/>
            <p:nvPr/>
          </p:nvSpPr>
          <p:spPr bwMode="auto">
            <a:xfrm>
              <a:off x="4800206" y="5930882"/>
              <a:ext cx="92075" cy="92075"/>
            </a:xfrm>
            <a:custGeom>
              <a:avLst/>
              <a:gdLst>
                <a:gd name="T0" fmla="*/ 88 w 175"/>
                <a:gd name="T1" fmla="*/ 0 h 175"/>
                <a:gd name="T2" fmla="*/ 70 w 175"/>
                <a:gd name="T3" fmla="*/ 1 h 175"/>
                <a:gd name="T4" fmla="*/ 53 w 175"/>
                <a:gd name="T5" fmla="*/ 7 h 175"/>
                <a:gd name="T6" fmla="*/ 39 w 175"/>
                <a:gd name="T7" fmla="*/ 15 h 175"/>
                <a:gd name="T8" fmla="*/ 26 w 175"/>
                <a:gd name="T9" fmla="*/ 26 h 175"/>
                <a:gd name="T10" fmla="*/ 15 w 175"/>
                <a:gd name="T11" fmla="*/ 39 h 175"/>
                <a:gd name="T12" fmla="*/ 7 w 175"/>
                <a:gd name="T13" fmla="*/ 53 h 175"/>
                <a:gd name="T14" fmla="*/ 2 w 175"/>
                <a:gd name="T15" fmla="*/ 70 h 175"/>
                <a:gd name="T16" fmla="*/ 0 w 175"/>
                <a:gd name="T17" fmla="*/ 87 h 175"/>
                <a:gd name="T18" fmla="*/ 1 w 175"/>
                <a:gd name="T19" fmla="*/ 96 h 175"/>
                <a:gd name="T20" fmla="*/ 3 w 175"/>
                <a:gd name="T21" fmla="*/ 114 h 175"/>
                <a:gd name="T22" fmla="*/ 10 w 175"/>
                <a:gd name="T23" fmla="*/ 129 h 175"/>
                <a:gd name="T24" fmla="*/ 20 w 175"/>
                <a:gd name="T25" fmla="*/ 143 h 175"/>
                <a:gd name="T26" fmla="*/ 32 w 175"/>
                <a:gd name="T27" fmla="*/ 155 h 175"/>
                <a:gd name="T28" fmla="*/ 46 w 175"/>
                <a:gd name="T29" fmla="*/ 165 h 175"/>
                <a:gd name="T30" fmla="*/ 61 w 175"/>
                <a:gd name="T31" fmla="*/ 171 h 175"/>
                <a:gd name="T32" fmla="*/ 78 w 175"/>
                <a:gd name="T33" fmla="*/ 174 h 175"/>
                <a:gd name="T34" fmla="*/ 88 w 175"/>
                <a:gd name="T35" fmla="*/ 175 h 175"/>
                <a:gd name="T36" fmla="*/ 105 w 175"/>
                <a:gd name="T37" fmla="*/ 173 h 175"/>
                <a:gd name="T38" fmla="*/ 122 w 175"/>
                <a:gd name="T39" fmla="*/ 168 h 175"/>
                <a:gd name="T40" fmla="*/ 136 w 175"/>
                <a:gd name="T41" fmla="*/ 160 h 175"/>
                <a:gd name="T42" fmla="*/ 149 w 175"/>
                <a:gd name="T43" fmla="*/ 149 h 175"/>
                <a:gd name="T44" fmla="*/ 160 w 175"/>
                <a:gd name="T45" fmla="*/ 136 h 175"/>
                <a:gd name="T46" fmla="*/ 168 w 175"/>
                <a:gd name="T47" fmla="*/ 122 h 175"/>
                <a:gd name="T48" fmla="*/ 173 w 175"/>
                <a:gd name="T49" fmla="*/ 105 h 175"/>
                <a:gd name="T50" fmla="*/ 175 w 175"/>
                <a:gd name="T51" fmla="*/ 87 h 175"/>
                <a:gd name="T52" fmla="*/ 174 w 175"/>
                <a:gd name="T53" fmla="*/ 78 h 175"/>
                <a:gd name="T54" fmla="*/ 171 w 175"/>
                <a:gd name="T55" fmla="*/ 61 h 175"/>
                <a:gd name="T56" fmla="*/ 165 w 175"/>
                <a:gd name="T57" fmla="*/ 46 h 175"/>
                <a:gd name="T58" fmla="*/ 155 w 175"/>
                <a:gd name="T59" fmla="*/ 32 h 175"/>
                <a:gd name="T60" fmla="*/ 143 w 175"/>
                <a:gd name="T61" fmla="*/ 20 h 175"/>
                <a:gd name="T62" fmla="*/ 129 w 175"/>
                <a:gd name="T63" fmla="*/ 10 h 175"/>
                <a:gd name="T64" fmla="*/ 114 w 175"/>
                <a:gd name="T65" fmla="*/ 3 h 175"/>
                <a:gd name="T66" fmla="*/ 96 w 175"/>
                <a:gd name="T67" fmla="*/ 0 h 175"/>
                <a:gd name="T68" fmla="*/ 88 w 175"/>
                <a:gd name="T6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88" y="0"/>
                  </a:moveTo>
                  <a:lnTo>
                    <a:pt x="88" y="0"/>
                  </a:lnTo>
                  <a:lnTo>
                    <a:pt x="78" y="0"/>
                  </a:lnTo>
                  <a:lnTo>
                    <a:pt x="70" y="1"/>
                  </a:lnTo>
                  <a:lnTo>
                    <a:pt x="61" y="3"/>
                  </a:lnTo>
                  <a:lnTo>
                    <a:pt x="53" y="7"/>
                  </a:lnTo>
                  <a:lnTo>
                    <a:pt x="46" y="10"/>
                  </a:lnTo>
                  <a:lnTo>
                    <a:pt x="39" y="15"/>
                  </a:lnTo>
                  <a:lnTo>
                    <a:pt x="32" y="20"/>
                  </a:lnTo>
                  <a:lnTo>
                    <a:pt x="26" y="26"/>
                  </a:lnTo>
                  <a:lnTo>
                    <a:pt x="20" y="32"/>
                  </a:lnTo>
                  <a:lnTo>
                    <a:pt x="15" y="39"/>
                  </a:lnTo>
                  <a:lnTo>
                    <a:pt x="10" y="46"/>
                  </a:lnTo>
                  <a:lnTo>
                    <a:pt x="7" y="53"/>
                  </a:lnTo>
                  <a:lnTo>
                    <a:pt x="3" y="61"/>
                  </a:lnTo>
                  <a:lnTo>
                    <a:pt x="2" y="70"/>
                  </a:lnTo>
                  <a:lnTo>
                    <a:pt x="1" y="78"/>
                  </a:lnTo>
                  <a:lnTo>
                    <a:pt x="0" y="87"/>
                  </a:lnTo>
                  <a:lnTo>
                    <a:pt x="0" y="87"/>
                  </a:lnTo>
                  <a:lnTo>
                    <a:pt x="1" y="96"/>
                  </a:lnTo>
                  <a:lnTo>
                    <a:pt x="2" y="105"/>
                  </a:lnTo>
                  <a:lnTo>
                    <a:pt x="3" y="114"/>
                  </a:lnTo>
                  <a:lnTo>
                    <a:pt x="7" y="122"/>
                  </a:lnTo>
                  <a:lnTo>
                    <a:pt x="10" y="129"/>
                  </a:lnTo>
                  <a:lnTo>
                    <a:pt x="15" y="136"/>
                  </a:lnTo>
                  <a:lnTo>
                    <a:pt x="20" y="143"/>
                  </a:lnTo>
                  <a:lnTo>
                    <a:pt x="26" y="149"/>
                  </a:lnTo>
                  <a:lnTo>
                    <a:pt x="32" y="155"/>
                  </a:lnTo>
                  <a:lnTo>
                    <a:pt x="39" y="160"/>
                  </a:lnTo>
                  <a:lnTo>
                    <a:pt x="46" y="165"/>
                  </a:lnTo>
                  <a:lnTo>
                    <a:pt x="53" y="168"/>
                  </a:lnTo>
                  <a:lnTo>
                    <a:pt x="61" y="171"/>
                  </a:lnTo>
                  <a:lnTo>
                    <a:pt x="70" y="173"/>
                  </a:lnTo>
                  <a:lnTo>
                    <a:pt x="78" y="174"/>
                  </a:lnTo>
                  <a:lnTo>
                    <a:pt x="88" y="175"/>
                  </a:lnTo>
                  <a:lnTo>
                    <a:pt x="88" y="175"/>
                  </a:lnTo>
                  <a:lnTo>
                    <a:pt x="96" y="174"/>
                  </a:lnTo>
                  <a:lnTo>
                    <a:pt x="105" y="173"/>
                  </a:lnTo>
                  <a:lnTo>
                    <a:pt x="114" y="171"/>
                  </a:lnTo>
                  <a:lnTo>
                    <a:pt x="122" y="168"/>
                  </a:lnTo>
                  <a:lnTo>
                    <a:pt x="129" y="165"/>
                  </a:lnTo>
                  <a:lnTo>
                    <a:pt x="136" y="160"/>
                  </a:lnTo>
                  <a:lnTo>
                    <a:pt x="143" y="155"/>
                  </a:lnTo>
                  <a:lnTo>
                    <a:pt x="149" y="149"/>
                  </a:lnTo>
                  <a:lnTo>
                    <a:pt x="155" y="143"/>
                  </a:lnTo>
                  <a:lnTo>
                    <a:pt x="160" y="136"/>
                  </a:lnTo>
                  <a:lnTo>
                    <a:pt x="165" y="129"/>
                  </a:lnTo>
                  <a:lnTo>
                    <a:pt x="168" y="122"/>
                  </a:lnTo>
                  <a:lnTo>
                    <a:pt x="171" y="114"/>
                  </a:lnTo>
                  <a:lnTo>
                    <a:pt x="173" y="105"/>
                  </a:lnTo>
                  <a:lnTo>
                    <a:pt x="174" y="96"/>
                  </a:lnTo>
                  <a:lnTo>
                    <a:pt x="175" y="87"/>
                  </a:lnTo>
                  <a:lnTo>
                    <a:pt x="175" y="87"/>
                  </a:lnTo>
                  <a:lnTo>
                    <a:pt x="174" y="78"/>
                  </a:lnTo>
                  <a:lnTo>
                    <a:pt x="173" y="70"/>
                  </a:lnTo>
                  <a:lnTo>
                    <a:pt x="171" y="61"/>
                  </a:lnTo>
                  <a:lnTo>
                    <a:pt x="168" y="53"/>
                  </a:lnTo>
                  <a:lnTo>
                    <a:pt x="165" y="46"/>
                  </a:lnTo>
                  <a:lnTo>
                    <a:pt x="160" y="39"/>
                  </a:lnTo>
                  <a:lnTo>
                    <a:pt x="155" y="32"/>
                  </a:lnTo>
                  <a:lnTo>
                    <a:pt x="149" y="26"/>
                  </a:lnTo>
                  <a:lnTo>
                    <a:pt x="143" y="20"/>
                  </a:lnTo>
                  <a:lnTo>
                    <a:pt x="136" y="15"/>
                  </a:lnTo>
                  <a:lnTo>
                    <a:pt x="129" y="10"/>
                  </a:lnTo>
                  <a:lnTo>
                    <a:pt x="122" y="7"/>
                  </a:lnTo>
                  <a:lnTo>
                    <a:pt x="114" y="3"/>
                  </a:lnTo>
                  <a:lnTo>
                    <a:pt x="105" y="1"/>
                  </a:lnTo>
                  <a:lnTo>
                    <a:pt x="96" y="0"/>
                  </a:lnTo>
                  <a:lnTo>
                    <a:pt x="88" y="0"/>
                  </a:lnTo>
                  <a:lnTo>
                    <a:pt x="88"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 name="Freeform 120"/>
            <p:cNvSpPr>
              <a:spLocks noEditPoints="1"/>
            </p:cNvSpPr>
            <p:nvPr/>
          </p:nvSpPr>
          <p:spPr bwMode="auto">
            <a:xfrm>
              <a:off x="4787506" y="5916594"/>
              <a:ext cx="119063" cy="119063"/>
            </a:xfrm>
            <a:custGeom>
              <a:avLst/>
              <a:gdLst>
                <a:gd name="T0" fmla="*/ 113 w 225"/>
                <a:gd name="T1" fmla="*/ 225 h 225"/>
                <a:gd name="T2" fmla="*/ 90 w 225"/>
                <a:gd name="T3" fmla="*/ 223 h 225"/>
                <a:gd name="T4" fmla="*/ 69 w 225"/>
                <a:gd name="T5" fmla="*/ 216 h 225"/>
                <a:gd name="T6" fmla="*/ 50 w 225"/>
                <a:gd name="T7" fmla="*/ 205 h 225"/>
                <a:gd name="T8" fmla="*/ 33 w 225"/>
                <a:gd name="T9" fmla="*/ 192 h 225"/>
                <a:gd name="T10" fmla="*/ 19 w 225"/>
                <a:gd name="T11" fmla="*/ 175 h 225"/>
                <a:gd name="T12" fmla="*/ 9 w 225"/>
                <a:gd name="T13" fmla="*/ 156 h 225"/>
                <a:gd name="T14" fmla="*/ 2 w 225"/>
                <a:gd name="T15" fmla="*/ 135 h 225"/>
                <a:gd name="T16" fmla="*/ 0 w 225"/>
                <a:gd name="T17" fmla="*/ 112 h 225"/>
                <a:gd name="T18" fmla="*/ 1 w 225"/>
                <a:gd name="T19" fmla="*/ 101 h 225"/>
                <a:gd name="T20" fmla="*/ 5 w 225"/>
                <a:gd name="T21" fmla="*/ 79 h 225"/>
                <a:gd name="T22" fmla="*/ 14 w 225"/>
                <a:gd name="T23" fmla="*/ 59 h 225"/>
                <a:gd name="T24" fmla="*/ 26 w 225"/>
                <a:gd name="T25" fmla="*/ 41 h 225"/>
                <a:gd name="T26" fmla="*/ 41 w 225"/>
                <a:gd name="T27" fmla="*/ 26 h 225"/>
                <a:gd name="T28" fmla="*/ 59 w 225"/>
                <a:gd name="T29" fmla="*/ 13 h 225"/>
                <a:gd name="T30" fmla="*/ 79 w 225"/>
                <a:gd name="T31" fmla="*/ 4 h 225"/>
                <a:gd name="T32" fmla="*/ 101 w 225"/>
                <a:gd name="T33" fmla="*/ 0 h 225"/>
                <a:gd name="T34" fmla="*/ 113 w 225"/>
                <a:gd name="T35" fmla="*/ 0 h 225"/>
                <a:gd name="T36" fmla="*/ 135 w 225"/>
                <a:gd name="T37" fmla="*/ 2 h 225"/>
                <a:gd name="T38" fmla="*/ 155 w 225"/>
                <a:gd name="T39" fmla="*/ 8 h 225"/>
                <a:gd name="T40" fmla="*/ 176 w 225"/>
                <a:gd name="T41" fmla="*/ 19 h 225"/>
                <a:gd name="T42" fmla="*/ 192 w 225"/>
                <a:gd name="T43" fmla="*/ 33 h 225"/>
                <a:gd name="T44" fmla="*/ 199 w 225"/>
                <a:gd name="T45" fmla="*/ 41 h 225"/>
                <a:gd name="T46" fmla="*/ 212 w 225"/>
                <a:gd name="T47" fmla="*/ 59 h 225"/>
                <a:gd name="T48" fmla="*/ 221 w 225"/>
                <a:gd name="T49" fmla="*/ 79 h 225"/>
                <a:gd name="T50" fmla="*/ 224 w 225"/>
                <a:gd name="T51" fmla="*/ 101 h 225"/>
                <a:gd name="T52" fmla="*/ 225 w 225"/>
                <a:gd name="T53" fmla="*/ 112 h 225"/>
                <a:gd name="T54" fmla="*/ 223 w 225"/>
                <a:gd name="T55" fmla="*/ 134 h 225"/>
                <a:gd name="T56" fmla="*/ 217 w 225"/>
                <a:gd name="T57" fmla="*/ 155 h 225"/>
                <a:gd name="T58" fmla="*/ 206 w 225"/>
                <a:gd name="T59" fmla="*/ 174 h 225"/>
                <a:gd name="T60" fmla="*/ 192 w 225"/>
                <a:gd name="T61" fmla="*/ 192 h 225"/>
                <a:gd name="T62" fmla="*/ 184 w 225"/>
                <a:gd name="T63" fmla="*/ 199 h 225"/>
                <a:gd name="T64" fmla="*/ 166 w 225"/>
                <a:gd name="T65" fmla="*/ 212 h 225"/>
                <a:gd name="T66" fmla="*/ 146 w 225"/>
                <a:gd name="T67" fmla="*/ 220 h 225"/>
                <a:gd name="T68" fmla="*/ 123 w 225"/>
                <a:gd name="T69" fmla="*/ 224 h 225"/>
                <a:gd name="T70" fmla="*/ 113 w 225"/>
                <a:gd name="T71" fmla="*/ 225 h 225"/>
                <a:gd name="T72" fmla="*/ 113 w 225"/>
                <a:gd name="T73" fmla="*/ 49 h 225"/>
                <a:gd name="T74" fmla="*/ 88 w 225"/>
                <a:gd name="T75" fmla="*/ 54 h 225"/>
                <a:gd name="T76" fmla="*/ 69 w 225"/>
                <a:gd name="T77" fmla="*/ 67 h 225"/>
                <a:gd name="T78" fmla="*/ 54 w 225"/>
                <a:gd name="T79" fmla="*/ 87 h 225"/>
                <a:gd name="T80" fmla="*/ 50 w 225"/>
                <a:gd name="T81" fmla="*/ 112 h 225"/>
                <a:gd name="T82" fmla="*/ 51 w 225"/>
                <a:gd name="T83" fmla="*/ 124 h 225"/>
                <a:gd name="T84" fmla="*/ 60 w 225"/>
                <a:gd name="T85" fmla="*/ 147 h 225"/>
                <a:gd name="T86" fmla="*/ 77 w 225"/>
                <a:gd name="T87" fmla="*/ 165 h 225"/>
                <a:gd name="T88" fmla="*/ 100 w 225"/>
                <a:gd name="T89" fmla="*/ 174 h 225"/>
                <a:gd name="T90" fmla="*/ 113 w 225"/>
                <a:gd name="T91" fmla="*/ 175 h 225"/>
                <a:gd name="T92" fmla="*/ 136 w 225"/>
                <a:gd name="T93" fmla="*/ 171 h 225"/>
                <a:gd name="T94" fmla="*/ 157 w 225"/>
                <a:gd name="T95" fmla="*/ 156 h 225"/>
                <a:gd name="T96" fmla="*/ 165 w 225"/>
                <a:gd name="T97" fmla="*/ 147 h 225"/>
                <a:gd name="T98" fmla="*/ 174 w 225"/>
                <a:gd name="T99" fmla="*/ 124 h 225"/>
                <a:gd name="T100" fmla="*/ 176 w 225"/>
                <a:gd name="T101" fmla="*/ 112 h 225"/>
                <a:gd name="T102" fmla="*/ 171 w 225"/>
                <a:gd name="T103" fmla="*/ 89 h 225"/>
                <a:gd name="T104" fmla="*/ 157 w 225"/>
                <a:gd name="T105" fmla="*/ 67 h 225"/>
                <a:gd name="T106" fmla="*/ 147 w 225"/>
                <a:gd name="T107" fmla="*/ 60 h 225"/>
                <a:gd name="T108" fmla="*/ 124 w 225"/>
                <a:gd name="T109" fmla="*/ 51 h 225"/>
                <a:gd name="T110" fmla="*/ 113 w 225"/>
                <a:gd name="T111" fmla="*/ 4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5">
                  <a:moveTo>
                    <a:pt x="113" y="225"/>
                  </a:moveTo>
                  <a:lnTo>
                    <a:pt x="113" y="225"/>
                  </a:lnTo>
                  <a:lnTo>
                    <a:pt x="101" y="224"/>
                  </a:lnTo>
                  <a:lnTo>
                    <a:pt x="90" y="223"/>
                  </a:lnTo>
                  <a:lnTo>
                    <a:pt x="79" y="219"/>
                  </a:lnTo>
                  <a:lnTo>
                    <a:pt x="69" y="216"/>
                  </a:lnTo>
                  <a:lnTo>
                    <a:pt x="59" y="211"/>
                  </a:lnTo>
                  <a:lnTo>
                    <a:pt x="50" y="205"/>
                  </a:lnTo>
                  <a:lnTo>
                    <a:pt x="41" y="199"/>
                  </a:lnTo>
                  <a:lnTo>
                    <a:pt x="33" y="192"/>
                  </a:lnTo>
                  <a:lnTo>
                    <a:pt x="26" y="184"/>
                  </a:lnTo>
                  <a:lnTo>
                    <a:pt x="19" y="175"/>
                  </a:lnTo>
                  <a:lnTo>
                    <a:pt x="14" y="166"/>
                  </a:lnTo>
                  <a:lnTo>
                    <a:pt x="9" y="156"/>
                  </a:lnTo>
                  <a:lnTo>
                    <a:pt x="5" y="146"/>
                  </a:lnTo>
                  <a:lnTo>
                    <a:pt x="2" y="135"/>
                  </a:lnTo>
                  <a:lnTo>
                    <a:pt x="1" y="123"/>
                  </a:lnTo>
                  <a:lnTo>
                    <a:pt x="0" y="112"/>
                  </a:lnTo>
                  <a:lnTo>
                    <a:pt x="0" y="112"/>
                  </a:lnTo>
                  <a:lnTo>
                    <a:pt x="1" y="101"/>
                  </a:lnTo>
                  <a:lnTo>
                    <a:pt x="2" y="90"/>
                  </a:lnTo>
                  <a:lnTo>
                    <a:pt x="5" y="79"/>
                  </a:lnTo>
                  <a:lnTo>
                    <a:pt x="9" y="68"/>
                  </a:lnTo>
                  <a:lnTo>
                    <a:pt x="14" y="59"/>
                  </a:lnTo>
                  <a:lnTo>
                    <a:pt x="19" y="49"/>
                  </a:lnTo>
                  <a:lnTo>
                    <a:pt x="26" y="41"/>
                  </a:lnTo>
                  <a:lnTo>
                    <a:pt x="33" y="33"/>
                  </a:lnTo>
                  <a:lnTo>
                    <a:pt x="41" y="26"/>
                  </a:lnTo>
                  <a:lnTo>
                    <a:pt x="50" y="19"/>
                  </a:lnTo>
                  <a:lnTo>
                    <a:pt x="59" y="13"/>
                  </a:lnTo>
                  <a:lnTo>
                    <a:pt x="69" y="8"/>
                  </a:lnTo>
                  <a:lnTo>
                    <a:pt x="79" y="4"/>
                  </a:lnTo>
                  <a:lnTo>
                    <a:pt x="90" y="2"/>
                  </a:lnTo>
                  <a:lnTo>
                    <a:pt x="101" y="0"/>
                  </a:lnTo>
                  <a:lnTo>
                    <a:pt x="113" y="0"/>
                  </a:lnTo>
                  <a:lnTo>
                    <a:pt x="113" y="0"/>
                  </a:lnTo>
                  <a:lnTo>
                    <a:pt x="123" y="0"/>
                  </a:lnTo>
                  <a:lnTo>
                    <a:pt x="135" y="2"/>
                  </a:lnTo>
                  <a:lnTo>
                    <a:pt x="146" y="4"/>
                  </a:lnTo>
                  <a:lnTo>
                    <a:pt x="155" y="8"/>
                  </a:lnTo>
                  <a:lnTo>
                    <a:pt x="166" y="13"/>
                  </a:lnTo>
                  <a:lnTo>
                    <a:pt x="176" y="19"/>
                  </a:lnTo>
                  <a:lnTo>
                    <a:pt x="184" y="25"/>
                  </a:lnTo>
                  <a:lnTo>
                    <a:pt x="192" y="33"/>
                  </a:lnTo>
                  <a:lnTo>
                    <a:pt x="192" y="33"/>
                  </a:lnTo>
                  <a:lnTo>
                    <a:pt x="199" y="41"/>
                  </a:lnTo>
                  <a:lnTo>
                    <a:pt x="206" y="49"/>
                  </a:lnTo>
                  <a:lnTo>
                    <a:pt x="212" y="59"/>
                  </a:lnTo>
                  <a:lnTo>
                    <a:pt x="217" y="68"/>
                  </a:lnTo>
                  <a:lnTo>
                    <a:pt x="221" y="79"/>
                  </a:lnTo>
                  <a:lnTo>
                    <a:pt x="223" y="90"/>
                  </a:lnTo>
                  <a:lnTo>
                    <a:pt x="224" y="101"/>
                  </a:lnTo>
                  <a:lnTo>
                    <a:pt x="225" y="112"/>
                  </a:lnTo>
                  <a:lnTo>
                    <a:pt x="225" y="112"/>
                  </a:lnTo>
                  <a:lnTo>
                    <a:pt x="224" y="123"/>
                  </a:lnTo>
                  <a:lnTo>
                    <a:pt x="223" y="134"/>
                  </a:lnTo>
                  <a:lnTo>
                    <a:pt x="221" y="144"/>
                  </a:lnTo>
                  <a:lnTo>
                    <a:pt x="217" y="155"/>
                  </a:lnTo>
                  <a:lnTo>
                    <a:pt x="212" y="165"/>
                  </a:lnTo>
                  <a:lnTo>
                    <a:pt x="206" y="174"/>
                  </a:lnTo>
                  <a:lnTo>
                    <a:pt x="199" y="184"/>
                  </a:lnTo>
                  <a:lnTo>
                    <a:pt x="192" y="192"/>
                  </a:lnTo>
                  <a:lnTo>
                    <a:pt x="192" y="192"/>
                  </a:lnTo>
                  <a:lnTo>
                    <a:pt x="184" y="199"/>
                  </a:lnTo>
                  <a:lnTo>
                    <a:pt x="176" y="206"/>
                  </a:lnTo>
                  <a:lnTo>
                    <a:pt x="166" y="212"/>
                  </a:lnTo>
                  <a:lnTo>
                    <a:pt x="155" y="216"/>
                  </a:lnTo>
                  <a:lnTo>
                    <a:pt x="146" y="220"/>
                  </a:lnTo>
                  <a:lnTo>
                    <a:pt x="135" y="223"/>
                  </a:lnTo>
                  <a:lnTo>
                    <a:pt x="123" y="224"/>
                  </a:lnTo>
                  <a:lnTo>
                    <a:pt x="113" y="225"/>
                  </a:lnTo>
                  <a:lnTo>
                    <a:pt x="113" y="225"/>
                  </a:lnTo>
                  <a:close/>
                  <a:moveTo>
                    <a:pt x="113" y="49"/>
                  </a:moveTo>
                  <a:lnTo>
                    <a:pt x="113" y="49"/>
                  </a:lnTo>
                  <a:lnTo>
                    <a:pt x="100" y="51"/>
                  </a:lnTo>
                  <a:lnTo>
                    <a:pt x="88" y="54"/>
                  </a:lnTo>
                  <a:lnTo>
                    <a:pt x="77" y="60"/>
                  </a:lnTo>
                  <a:lnTo>
                    <a:pt x="69" y="67"/>
                  </a:lnTo>
                  <a:lnTo>
                    <a:pt x="60" y="77"/>
                  </a:lnTo>
                  <a:lnTo>
                    <a:pt x="54" y="87"/>
                  </a:lnTo>
                  <a:lnTo>
                    <a:pt x="51" y="99"/>
                  </a:lnTo>
                  <a:lnTo>
                    <a:pt x="50" y="112"/>
                  </a:lnTo>
                  <a:lnTo>
                    <a:pt x="50" y="112"/>
                  </a:lnTo>
                  <a:lnTo>
                    <a:pt x="51" y="124"/>
                  </a:lnTo>
                  <a:lnTo>
                    <a:pt x="54" y="136"/>
                  </a:lnTo>
                  <a:lnTo>
                    <a:pt x="60" y="147"/>
                  </a:lnTo>
                  <a:lnTo>
                    <a:pt x="69" y="156"/>
                  </a:lnTo>
                  <a:lnTo>
                    <a:pt x="77" y="165"/>
                  </a:lnTo>
                  <a:lnTo>
                    <a:pt x="88" y="169"/>
                  </a:lnTo>
                  <a:lnTo>
                    <a:pt x="100" y="174"/>
                  </a:lnTo>
                  <a:lnTo>
                    <a:pt x="113" y="175"/>
                  </a:lnTo>
                  <a:lnTo>
                    <a:pt x="113" y="175"/>
                  </a:lnTo>
                  <a:lnTo>
                    <a:pt x="124" y="174"/>
                  </a:lnTo>
                  <a:lnTo>
                    <a:pt x="136" y="171"/>
                  </a:lnTo>
                  <a:lnTo>
                    <a:pt x="147" y="165"/>
                  </a:lnTo>
                  <a:lnTo>
                    <a:pt x="157" y="156"/>
                  </a:lnTo>
                  <a:lnTo>
                    <a:pt x="157" y="156"/>
                  </a:lnTo>
                  <a:lnTo>
                    <a:pt x="165" y="147"/>
                  </a:lnTo>
                  <a:lnTo>
                    <a:pt x="171" y="136"/>
                  </a:lnTo>
                  <a:lnTo>
                    <a:pt x="174" y="124"/>
                  </a:lnTo>
                  <a:lnTo>
                    <a:pt x="176" y="112"/>
                  </a:lnTo>
                  <a:lnTo>
                    <a:pt x="176" y="112"/>
                  </a:lnTo>
                  <a:lnTo>
                    <a:pt x="174" y="99"/>
                  </a:lnTo>
                  <a:lnTo>
                    <a:pt x="171" y="89"/>
                  </a:lnTo>
                  <a:lnTo>
                    <a:pt x="165" y="78"/>
                  </a:lnTo>
                  <a:lnTo>
                    <a:pt x="157" y="67"/>
                  </a:lnTo>
                  <a:lnTo>
                    <a:pt x="157" y="67"/>
                  </a:lnTo>
                  <a:lnTo>
                    <a:pt x="147" y="60"/>
                  </a:lnTo>
                  <a:lnTo>
                    <a:pt x="136" y="54"/>
                  </a:lnTo>
                  <a:lnTo>
                    <a:pt x="124" y="51"/>
                  </a:lnTo>
                  <a:lnTo>
                    <a:pt x="113" y="49"/>
                  </a:lnTo>
                  <a:lnTo>
                    <a:pt x="113"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1" name="Freeform 121"/>
            <p:cNvSpPr/>
            <p:nvPr/>
          </p:nvSpPr>
          <p:spPr bwMode="auto">
            <a:xfrm>
              <a:off x="4411269" y="6038832"/>
              <a:ext cx="142875" cy="141288"/>
            </a:xfrm>
            <a:custGeom>
              <a:avLst/>
              <a:gdLst>
                <a:gd name="T0" fmla="*/ 38 w 268"/>
                <a:gd name="T1" fmla="*/ 176 h 267"/>
                <a:gd name="T2" fmla="*/ 38 w 268"/>
                <a:gd name="T3" fmla="*/ 176 h 267"/>
                <a:gd name="T4" fmla="*/ 29 w 268"/>
                <a:gd name="T5" fmla="*/ 165 h 267"/>
                <a:gd name="T6" fmla="*/ 20 w 268"/>
                <a:gd name="T7" fmla="*/ 155 h 267"/>
                <a:gd name="T8" fmla="*/ 13 w 268"/>
                <a:gd name="T9" fmla="*/ 145 h 267"/>
                <a:gd name="T10" fmla="*/ 8 w 268"/>
                <a:gd name="T11" fmla="*/ 135 h 267"/>
                <a:gd name="T12" fmla="*/ 4 w 268"/>
                <a:gd name="T13" fmla="*/ 126 h 267"/>
                <a:gd name="T14" fmla="*/ 1 w 268"/>
                <a:gd name="T15" fmla="*/ 116 h 267"/>
                <a:gd name="T16" fmla="*/ 0 w 268"/>
                <a:gd name="T17" fmla="*/ 107 h 267"/>
                <a:gd name="T18" fmla="*/ 0 w 268"/>
                <a:gd name="T19" fmla="*/ 97 h 267"/>
                <a:gd name="T20" fmla="*/ 1 w 268"/>
                <a:gd name="T21" fmla="*/ 89 h 267"/>
                <a:gd name="T22" fmla="*/ 4 w 268"/>
                <a:gd name="T23" fmla="*/ 81 h 267"/>
                <a:gd name="T24" fmla="*/ 7 w 268"/>
                <a:gd name="T25" fmla="*/ 72 h 267"/>
                <a:gd name="T26" fmla="*/ 11 w 268"/>
                <a:gd name="T27" fmla="*/ 64 h 267"/>
                <a:gd name="T28" fmla="*/ 17 w 268"/>
                <a:gd name="T29" fmla="*/ 57 h 267"/>
                <a:gd name="T30" fmla="*/ 21 w 268"/>
                <a:gd name="T31" fmla="*/ 48 h 267"/>
                <a:gd name="T32" fmla="*/ 35 w 268"/>
                <a:gd name="T33" fmla="*/ 34 h 267"/>
                <a:gd name="T34" fmla="*/ 35 w 268"/>
                <a:gd name="T35" fmla="*/ 34 h 267"/>
                <a:gd name="T36" fmla="*/ 50 w 268"/>
                <a:gd name="T37" fmla="*/ 21 h 267"/>
                <a:gd name="T38" fmla="*/ 57 w 268"/>
                <a:gd name="T39" fmla="*/ 15 h 267"/>
                <a:gd name="T40" fmla="*/ 65 w 268"/>
                <a:gd name="T41" fmla="*/ 10 h 267"/>
                <a:gd name="T42" fmla="*/ 74 w 268"/>
                <a:gd name="T43" fmla="*/ 6 h 267"/>
                <a:gd name="T44" fmla="*/ 82 w 268"/>
                <a:gd name="T45" fmla="*/ 3 h 267"/>
                <a:gd name="T46" fmla="*/ 90 w 268"/>
                <a:gd name="T47" fmla="*/ 1 h 267"/>
                <a:gd name="T48" fmla="*/ 99 w 268"/>
                <a:gd name="T49" fmla="*/ 0 h 267"/>
                <a:gd name="T50" fmla="*/ 107 w 268"/>
                <a:gd name="T51" fmla="*/ 0 h 267"/>
                <a:gd name="T52" fmla="*/ 116 w 268"/>
                <a:gd name="T53" fmla="*/ 1 h 267"/>
                <a:gd name="T54" fmla="*/ 126 w 268"/>
                <a:gd name="T55" fmla="*/ 3 h 267"/>
                <a:gd name="T56" fmla="*/ 135 w 268"/>
                <a:gd name="T57" fmla="*/ 7 h 267"/>
                <a:gd name="T58" fmla="*/ 146 w 268"/>
                <a:gd name="T59" fmla="*/ 12 h 267"/>
                <a:gd name="T60" fmla="*/ 156 w 268"/>
                <a:gd name="T61" fmla="*/ 19 h 267"/>
                <a:gd name="T62" fmla="*/ 166 w 268"/>
                <a:gd name="T63" fmla="*/ 27 h 267"/>
                <a:gd name="T64" fmla="*/ 177 w 268"/>
                <a:gd name="T65" fmla="*/ 38 h 267"/>
                <a:gd name="T66" fmla="*/ 177 w 268"/>
                <a:gd name="T67" fmla="*/ 38 h 267"/>
                <a:gd name="T68" fmla="*/ 188 w 268"/>
                <a:gd name="T69" fmla="*/ 50 h 267"/>
                <a:gd name="T70" fmla="*/ 197 w 268"/>
                <a:gd name="T71" fmla="*/ 64 h 267"/>
                <a:gd name="T72" fmla="*/ 207 w 268"/>
                <a:gd name="T73" fmla="*/ 81 h 267"/>
                <a:gd name="T74" fmla="*/ 216 w 268"/>
                <a:gd name="T75" fmla="*/ 98 h 267"/>
                <a:gd name="T76" fmla="*/ 223 w 268"/>
                <a:gd name="T77" fmla="*/ 116 h 267"/>
                <a:gd name="T78" fmla="*/ 232 w 268"/>
                <a:gd name="T79" fmla="*/ 135 h 267"/>
                <a:gd name="T80" fmla="*/ 245 w 268"/>
                <a:gd name="T81" fmla="*/ 174 h 267"/>
                <a:gd name="T82" fmla="*/ 254 w 268"/>
                <a:gd name="T83" fmla="*/ 210 h 267"/>
                <a:gd name="T84" fmla="*/ 261 w 268"/>
                <a:gd name="T85" fmla="*/ 240 h 267"/>
                <a:gd name="T86" fmla="*/ 268 w 268"/>
                <a:gd name="T87" fmla="*/ 267 h 267"/>
                <a:gd name="T88" fmla="*/ 268 w 268"/>
                <a:gd name="T89" fmla="*/ 267 h 267"/>
                <a:gd name="T90" fmla="*/ 240 w 268"/>
                <a:gd name="T91" fmla="*/ 261 h 267"/>
                <a:gd name="T92" fmla="*/ 210 w 268"/>
                <a:gd name="T93" fmla="*/ 254 h 267"/>
                <a:gd name="T94" fmla="*/ 175 w 268"/>
                <a:gd name="T95" fmla="*/ 243 h 267"/>
                <a:gd name="T96" fmla="*/ 137 w 268"/>
                <a:gd name="T97" fmla="*/ 230 h 267"/>
                <a:gd name="T98" fmla="*/ 118 w 268"/>
                <a:gd name="T99" fmla="*/ 223 h 267"/>
                <a:gd name="T100" fmla="*/ 99 w 268"/>
                <a:gd name="T101" fmla="*/ 215 h 267"/>
                <a:gd name="T102" fmla="*/ 81 w 268"/>
                <a:gd name="T103" fmla="*/ 206 h 267"/>
                <a:gd name="T104" fmla="*/ 65 w 268"/>
                <a:gd name="T105" fmla="*/ 197 h 267"/>
                <a:gd name="T106" fmla="*/ 50 w 268"/>
                <a:gd name="T107" fmla="*/ 186 h 267"/>
                <a:gd name="T108" fmla="*/ 38 w 268"/>
                <a:gd name="T109" fmla="*/ 176 h 267"/>
                <a:gd name="T110" fmla="*/ 38 w 268"/>
                <a:gd name="T111"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267">
                  <a:moveTo>
                    <a:pt x="38" y="176"/>
                  </a:moveTo>
                  <a:lnTo>
                    <a:pt x="38" y="176"/>
                  </a:lnTo>
                  <a:lnTo>
                    <a:pt x="29" y="165"/>
                  </a:lnTo>
                  <a:lnTo>
                    <a:pt x="20" y="155"/>
                  </a:lnTo>
                  <a:lnTo>
                    <a:pt x="13" y="145"/>
                  </a:lnTo>
                  <a:lnTo>
                    <a:pt x="8" y="135"/>
                  </a:lnTo>
                  <a:lnTo>
                    <a:pt x="4" y="126"/>
                  </a:lnTo>
                  <a:lnTo>
                    <a:pt x="1" y="116"/>
                  </a:lnTo>
                  <a:lnTo>
                    <a:pt x="0" y="107"/>
                  </a:lnTo>
                  <a:lnTo>
                    <a:pt x="0" y="97"/>
                  </a:lnTo>
                  <a:lnTo>
                    <a:pt x="1" y="89"/>
                  </a:lnTo>
                  <a:lnTo>
                    <a:pt x="4" y="81"/>
                  </a:lnTo>
                  <a:lnTo>
                    <a:pt x="7" y="72"/>
                  </a:lnTo>
                  <a:lnTo>
                    <a:pt x="11" y="64"/>
                  </a:lnTo>
                  <a:lnTo>
                    <a:pt x="17" y="57"/>
                  </a:lnTo>
                  <a:lnTo>
                    <a:pt x="21" y="48"/>
                  </a:lnTo>
                  <a:lnTo>
                    <a:pt x="35" y="34"/>
                  </a:lnTo>
                  <a:lnTo>
                    <a:pt x="35" y="34"/>
                  </a:lnTo>
                  <a:lnTo>
                    <a:pt x="50" y="21"/>
                  </a:lnTo>
                  <a:lnTo>
                    <a:pt x="57" y="15"/>
                  </a:lnTo>
                  <a:lnTo>
                    <a:pt x="65" y="10"/>
                  </a:lnTo>
                  <a:lnTo>
                    <a:pt x="74" y="6"/>
                  </a:lnTo>
                  <a:lnTo>
                    <a:pt x="82" y="3"/>
                  </a:lnTo>
                  <a:lnTo>
                    <a:pt x="90" y="1"/>
                  </a:lnTo>
                  <a:lnTo>
                    <a:pt x="99" y="0"/>
                  </a:lnTo>
                  <a:lnTo>
                    <a:pt x="107" y="0"/>
                  </a:lnTo>
                  <a:lnTo>
                    <a:pt x="116" y="1"/>
                  </a:lnTo>
                  <a:lnTo>
                    <a:pt x="126" y="3"/>
                  </a:lnTo>
                  <a:lnTo>
                    <a:pt x="135" y="7"/>
                  </a:lnTo>
                  <a:lnTo>
                    <a:pt x="146" y="12"/>
                  </a:lnTo>
                  <a:lnTo>
                    <a:pt x="156" y="19"/>
                  </a:lnTo>
                  <a:lnTo>
                    <a:pt x="166" y="27"/>
                  </a:lnTo>
                  <a:lnTo>
                    <a:pt x="177" y="38"/>
                  </a:lnTo>
                  <a:lnTo>
                    <a:pt x="177" y="38"/>
                  </a:lnTo>
                  <a:lnTo>
                    <a:pt x="188" y="50"/>
                  </a:lnTo>
                  <a:lnTo>
                    <a:pt x="197" y="64"/>
                  </a:lnTo>
                  <a:lnTo>
                    <a:pt x="207" y="81"/>
                  </a:lnTo>
                  <a:lnTo>
                    <a:pt x="216" y="98"/>
                  </a:lnTo>
                  <a:lnTo>
                    <a:pt x="223" y="116"/>
                  </a:lnTo>
                  <a:lnTo>
                    <a:pt x="232" y="135"/>
                  </a:lnTo>
                  <a:lnTo>
                    <a:pt x="245" y="174"/>
                  </a:lnTo>
                  <a:lnTo>
                    <a:pt x="254" y="210"/>
                  </a:lnTo>
                  <a:lnTo>
                    <a:pt x="261" y="240"/>
                  </a:lnTo>
                  <a:lnTo>
                    <a:pt x="268" y="267"/>
                  </a:lnTo>
                  <a:lnTo>
                    <a:pt x="268" y="267"/>
                  </a:lnTo>
                  <a:lnTo>
                    <a:pt x="240" y="261"/>
                  </a:lnTo>
                  <a:lnTo>
                    <a:pt x="210" y="254"/>
                  </a:lnTo>
                  <a:lnTo>
                    <a:pt x="175" y="243"/>
                  </a:lnTo>
                  <a:lnTo>
                    <a:pt x="137" y="230"/>
                  </a:lnTo>
                  <a:lnTo>
                    <a:pt x="118" y="223"/>
                  </a:lnTo>
                  <a:lnTo>
                    <a:pt x="99" y="215"/>
                  </a:lnTo>
                  <a:lnTo>
                    <a:pt x="81" y="206"/>
                  </a:lnTo>
                  <a:lnTo>
                    <a:pt x="65" y="197"/>
                  </a:lnTo>
                  <a:lnTo>
                    <a:pt x="50" y="186"/>
                  </a:lnTo>
                  <a:lnTo>
                    <a:pt x="38" y="176"/>
                  </a:lnTo>
                  <a:lnTo>
                    <a:pt x="38" y="176"/>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2" name="Freeform 122"/>
            <p:cNvSpPr>
              <a:spLocks noEditPoints="1"/>
            </p:cNvSpPr>
            <p:nvPr/>
          </p:nvSpPr>
          <p:spPr bwMode="auto">
            <a:xfrm>
              <a:off x="4398569" y="6024544"/>
              <a:ext cx="168275" cy="168275"/>
            </a:xfrm>
            <a:custGeom>
              <a:avLst/>
              <a:gdLst>
                <a:gd name="T0" fmla="*/ 293 w 318"/>
                <a:gd name="T1" fmla="*/ 317 h 317"/>
                <a:gd name="T2" fmla="*/ 289 w 318"/>
                <a:gd name="T3" fmla="*/ 317 h 317"/>
                <a:gd name="T4" fmla="*/ 220 w 318"/>
                <a:gd name="T5" fmla="*/ 300 h 317"/>
                <a:gd name="T6" fmla="*/ 145 w 318"/>
                <a:gd name="T7" fmla="*/ 277 h 317"/>
                <a:gd name="T8" fmla="*/ 107 w 318"/>
                <a:gd name="T9" fmla="*/ 260 h 317"/>
                <a:gd name="T10" fmla="*/ 73 w 318"/>
                <a:gd name="T11" fmla="*/ 241 h 317"/>
                <a:gd name="T12" fmla="*/ 45 w 318"/>
                <a:gd name="T13" fmla="*/ 218 h 317"/>
                <a:gd name="T14" fmla="*/ 35 w 318"/>
                <a:gd name="T15" fmla="*/ 206 h 317"/>
                <a:gd name="T16" fmla="*/ 17 w 318"/>
                <a:gd name="T17" fmla="*/ 183 h 317"/>
                <a:gd name="T18" fmla="*/ 5 w 318"/>
                <a:gd name="T19" fmla="*/ 158 h 317"/>
                <a:gd name="T20" fmla="*/ 0 w 318"/>
                <a:gd name="T21" fmla="*/ 133 h 317"/>
                <a:gd name="T22" fmla="*/ 0 w 318"/>
                <a:gd name="T23" fmla="*/ 121 h 317"/>
                <a:gd name="T24" fmla="*/ 4 w 318"/>
                <a:gd name="T25" fmla="*/ 101 h 317"/>
                <a:gd name="T26" fmla="*/ 12 w 318"/>
                <a:gd name="T27" fmla="*/ 81 h 317"/>
                <a:gd name="T28" fmla="*/ 25 w 318"/>
                <a:gd name="T29" fmla="*/ 62 h 317"/>
                <a:gd name="T30" fmla="*/ 43 w 318"/>
                <a:gd name="T31" fmla="*/ 41 h 317"/>
                <a:gd name="T32" fmla="*/ 54 w 318"/>
                <a:gd name="T33" fmla="*/ 32 h 317"/>
                <a:gd name="T34" fmla="*/ 74 w 318"/>
                <a:gd name="T35" fmla="*/ 15 h 317"/>
                <a:gd name="T36" fmla="*/ 95 w 318"/>
                <a:gd name="T37" fmla="*/ 6 h 317"/>
                <a:gd name="T38" fmla="*/ 118 w 318"/>
                <a:gd name="T39" fmla="*/ 0 h 317"/>
                <a:gd name="T40" fmla="*/ 128 w 318"/>
                <a:gd name="T41" fmla="*/ 0 h 317"/>
                <a:gd name="T42" fmla="*/ 151 w 318"/>
                <a:gd name="T43" fmla="*/ 2 h 317"/>
                <a:gd name="T44" fmla="*/ 175 w 318"/>
                <a:gd name="T45" fmla="*/ 11 h 317"/>
                <a:gd name="T46" fmla="*/ 197 w 318"/>
                <a:gd name="T47" fmla="*/ 25 h 317"/>
                <a:gd name="T48" fmla="*/ 220 w 318"/>
                <a:gd name="T49" fmla="*/ 45 h 317"/>
                <a:gd name="T50" fmla="*/ 230 w 318"/>
                <a:gd name="T51" fmla="*/ 57 h 317"/>
                <a:gd name="T52" fmla="*/ 251 w 318"/>
                <a:gd name="T53" fmla="*/ 87 h 317"/>
                <a:gd name="T54" fmla="*/ 267 w 318"/>
                <a:gd name="T55" fmla="*/ 121 h 317"/>
                <a:gd name="T56" fmla="*/ 289 w 318"/>
                <a:gd name="T57" fmla="*/ 177 h 317"/>
                <a:gd name="T58" fmla="*/ 308 w 318"/>
                <a:gd name="T59" fmla="*/ 243 h 317"/>
                <a:gd name="T60" fmla="*/ 317 w 318"/>
                <a:gd name="T61" fmla="*/ 285 h 317"/>
                <a:gd name="T62" fmla="*/ 318 w 318"/>
                <a:gd name="T63" fmla="*/ 292 h 317"/>
                <a:gd name="T64" fmla="*/ 316 w 318"/>
                <a:gd name="T65" fmla="*/ 301 h 317"/>
                <a:gd name="T66" fmla="*/ 311 w 318"/>
                <a:gd name="T67" fmla="*/ 310 h 317"/>
                <a:gd name="T68" fmla="*/ 303 w 318"/>
                <a:gd name="T69" fmla="*/ 315 h 317"/>
                <a:gd name="T70" fmla="*/ 293 w 318"/>
                <a:gd name="T71" fmla="*/ 317 h 317"/>
                <a:gd name="T72" fmla="*/ 293 w 318"/>
                <a:gd name="T73" fmla="*/ 317 h 317"/>
                <a:gd name="T74" fmla="*/ 128 w 318"/>
                <a:gd name="T75" fmla="*/ 50 h 317"/>
                <a:gd name="T76" fmla="*/ 122 w 318"/>
                <a:gd name="T77" fmla="*/ 50 h 317"/>
                <a:gd name="T78" fmla="*/ 111 w 318"/>
                <a:gd name="T79" fmla="*/ 53 h 317"/>
                <a:gd name="T80" fmla="*/ 92 w 318"/>
                <a:gd name="T81" fmla="*/ 65 h 317"/>
                <a:gd name="T82" fmla="*/ 77 w 318"/>
                <a:gd name="T83" fmla="*/ 77 h 317"/>
                <a:gd name="T84" fmla="*/ 58 w 318"/>
                <a:gd name="T85" fmla="*/ 102 h 317"/>
                <a:gd name="T86" fmla="*/ 51 w 318"/>
                <a:gd name="T87" fmla="*/ 119 h 317"/>
                <a:gd name="T88" fmla="*/ 50 w 318"/>
                <a:gd name="T89" fmla="*/ 125 h 317"/>
                <a:gd name="T90" fmla="*/ 51 w 318"/>
                <a:gd name="T91" fmla="*/ 138 h 317"/>
                <a:gd name="T92" fmla="*/ 57 w 318"/>
                <a:gd name="T93" fmla="*/ 153 h 317"/>
                <a:gd name="T94" fmla="*/ 67 w 318"/>
                <a:gd name="T95" fmla="*/ 167 h 317"/>
                <a:gd name="T96" fmla="*/ 81 w 318"/>
                <a:gd name="T97" fmla="*/ 184 h 317"/>
                <a:gd name="T98" fmla="*/ 96 w 318"/>
                <a:gd name="T99" fmla="*/ 196 h 317"/>
                <a:gd name="T100" fmla="*/ 138 w 318"/>
                <a:gd name="T101" fmla="*/ 218 h 317"/>
                <a:gd name="T102" fmla="*/ 188 w 318"/>
                <a:gd name="T103" fmla="*/ 239 h 317"/>
                <a:gd name="T104" fmla="*/ 260 w 318"/>
                <a:gd name="T105" fmla="*/ 259 h 317"/>
                <a:gd name="T106" fmla="*/ 247 w 318"/>
                <a:gd name="T107" fmla="*/ 211 h 317"/>
                <a:gd name="T108" fmla="*/ 229 w 318"/>
                <a:gd name="T109" fmla="*/ 161 h 317"/>
                <a:gd name="T110" fmla="*/ 209 w 318"/>
                <a:gd name="T111" fmla="*/ 114 h 317"/>
                <a:gd name="T112" fmla="*/ 190 w 318"/>
                <a:gd name="T113" fmla="*/ 87 h 317"/>
                <a:gd name="T114" fmla="*/ 184 w 318"/>
                <a:gd name="T115" fmla="*/ 81 h 317"/>
                <a:gd name="T116" fmla="*/ 155 w 318"/>
                <a:gd name="T117" fmla="*/ 57 h 317"/>
                <a:gd name="T118" fmla="*/ 141 w 318"/>
                <a:gd name="T119" fmla="*/ 51 h 317"/>
                <a:gd name="T120" fmla="*/ 128 w 318"/>
                <a:gd name="T121" fmla="*/ 5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 h="317">
                  <a:moveTo>
                    <a:pt x="293" y="317"/>
                  </a:moveTo>
                  <a:lnTo>
                    <a:pt x="293" y="317"/>
                  </a:lnTo>
                  <a:lnTo>
                    <a:pt x="289" y="317"/>
                  </a:lnTo>
                  <a:lnTo>
                    <a:pt x="289" y="317"/>
                  </a:lnTo>
                  <a:lnTo>
                    <a:pt x="252" y="309"/>
                  </a:lnTo>
                  <a:lnTo>
                    <a:pt x="220" y="300"/>
                  </a:lnTo>
                  <a:lnTo>
                    <a:pt x="183" y="290"/>
                  </a:lnTo>
                  <a:lnTo>
                    <a:pt x="145" y="277"/>
                  </a:lnTo>
                  <a:lnTo>
                    <a:pt x="126" y="268"/>
                  </a:lnTo>
                  <a:lnTo>
                    <a:pt x="107" y="260"/>
                  </a:lnTo>
                  <a:lnTo>
                    <a:pt x="89" y="250"/>
                  </a:lnTo>
                  <a:lnTo>
                    <a:pt x="73" y="241"/>
                  </a:lnTo>
                  <a:lnTo>
                    <a:pt x="58" y="230"/>
                  </a:lnTo>
                  <a:lnTo>
                    <a:pt x="45" y="218"/>
                  </a:lnTo>
                  <a:lnTo>
                    <a:pt x="45" y="218"/>
                  </a:lnTo>
                  <a:lnTo>
                    <a:pt x="35" y="206"/>
                  </a:lnTo>
                  <a:lnTo>
                    <a:pt x="25" y="195"/>
                  </a:lnTo>
                  <a:lnTo>
                    <a:pt x="17" y="183"/>
                  </a:lnTo>
                  <a:lnTo>
                    <a:pt x="10" y="170"/>
                  </a:lnTo>
                  <a:lnTo>
                    <a:pt x="5" y="158"/>
                  </a:lnTo>
                  <a:lnTo>
                    <a:pt x="3" y="146"/>
                  </a:lnTo>
                  <a:lnTo>
                    <a:pt x="0" y="133"/>
                  </a:lnTo>
                  <a:lnTo>
                    <a:pt x="0" y="121"/>
                  </a:lnTo>
                  <a:lnTo>
                    <a:pt x="0" y="121"/>
                  </a:lnTo>
                  <a:lnTo>
                    <a:pt x="1" y="110"/>
                  </a:lnTo>
                  <a:lnTo>
                    <a:pt x="4" y="101"/>
                  </a:lnTo>
                  <a:lnTo>
                    <a:pt x="7" y="90"/>
                  </a:lnTo>
                  <a:lnTo>
                    <a:pt x="12" y="81"/>
                  </a:lnTo>
                  <a:lnTo>
                    <a:pt x="18" y="71"/>
                  </a:lnTo>
                  <a:lnTo>
                    <a:pt x="25" y="62"/>
                  </a:lnTo>
                  <a:lnTo>
                    <a:pt x="33" y="51"/>
                  </a:lnTo>
                  <a:lnTo>
                    <a:pt x="43" y="41"/>
                  </a:lnTo>
                  <a:lnTo>
                    <a:pt x="43" y="41"/>
                  </a:lnTo>
                  <a:lnTo>
                    <a:pt x="54" y="32"/>
                  </a:lnTo>
                  <a:lnTo>
                    <a:pt x="63" y="22"/>
                  </a:lnTo>
                  <a:lnTo>
                    <a:pt x="74" y="15"/>
                  </a:lnTo>
                  <a:lnTo>
                    <a:pt x="84" y="9"/>
                  </a:lnTo>
                  <a:lnTo>
                    <a:pt x="95" y="6"/>
                  </a:lnTo>
                  <a:lnTo>
                    <a:pt x="107" y="2"/>
                  </a:lnTo>
                  <a:lnTo>
                    <a:pt x="118" y="0"/>
                  </a:lnTo>
                  <a:lnTo>
                    <a:pt x="128" y="0"/>
                  </a:lnTo>
                  <a:lnTo>
                    <a:pt x="128" y="0"/>
                  </a:lnTo>
                  <a:lnTo>
                    <a:pt x="140" y="0"/>
                  </a:lnTo>
                  <a:lnTo>
                    <a:pt x="151" y="2"/>
                  </a:lnTo>
                  <a:lnTo>
                    <a:pt x="163" y="6"/>
                  </a:lnTo>
                  <a:lnTo>
                    <a:pt x="175" y="11"/>
                  </a:lnTo>
                  <a:lnTo>
                    <a:pt x="185" y="18"/>
                  </a:lnTo>
                  <a:lnTo>
                    <a:pt x="197" y="25"/>
                  </a:lnTo>
                  <a:lnTo>
                    <a:pt x="208" y="34"/>
                  </a:lnTo>
                  <a:lnTo>
                    <a:pt x="220" y="45"/>
                  </a:lnTo>
                  <a:lnTo>
                    <a:pt x="220" y="45"/>
                  </a:lnTo>
                  <a:lnTo>
                    <a:pt x="230" y="57"/>
                  </a:lnTo>
                  <a:lnTo>
                    <a:pt x="241" y="71"/>
                  </a:lnTo>
                  <a:lnTo>
                    <a:pt x="251" y="87"/>
                  </a:lnTo>
                  <a:lnTo>
                    <a:pt x="259" y="103"/>
                  </a:lnTo>
                  <a:lnTo>
                    <a:pt x="267" y="121"/>
                  </a:lnTo>
                  <a:lnTo>
                    <a:pt x="276" y="140"/>
                  </a:lnTo>
                  <a:lnTo>
                    <a:pt x="289" y="177"/>
                  </a:lnTo>
                  <a:lnTo>
                    <a:pt x="299" y="212"/>
                  </a:lnTo>
                  <a:lnTo>
                    <a:pt x="308" y="243"/>
                  </a:lnTo>
                  <a:lnTo>
                    <a:pt x="317" y="285"/>
                  </a:lnTo>
                  <a:lnTo>
                    <a:pt x="317" y="285"/>
                  </a:lnTo>
                  <a:lnTo>
                    <a:pt x="318" y="292"/>
                  </a:lnTo>
                  <a:lnTo>
                    <a:pt x="318" y="292"/>
                  </a:lnTo>
                  <a:lnTo>
                    <a:pt x="317" y="297"/>
                  </a:lnTo>
                  <a:lnTo>
                    <a:pt x="316" y="301"/>
                  </a:lnTo>
                  <a:lnTo>
                    <a:pt x="314" y="306"/>
                  </a:lnTo>
                  <a:lnTo>
                    <a:pt x="311" y="310"/>
                  </a:lnTo>
                  <a:lnTo>
                    <a:pt x="306" y="312"/>
                  </a:lnTo>
                  <a:lnTo>
                    <a:pt x="303" y="315"/>
                  </a:lnTo>
                  <a:lnTo>
                    <a:pt x="298" y="317"/>
                  </a:lnTo>
                  <a:lnTo>
                    <a:pt x="293" y="317"/>
                  </a:lnTo>
                  <a:lnTo>
                    <a:pt x="293" y="317"/>
                  </a:lnTo>
                  <a:lnTo>
                    <a:pt x="293" y="317"/>
                  </a:lnTo>
                  <a:lnTo>
                    <a:pt x="293" y="317"/>
                  </a:lnTo>
                  <a:close/>
                  <a:moveTo>
                    <a:pt x="128" y="50"/>
                  </a:moveTo>
                  <a:lnTo>
                    <a:pt x="128" y="50"/>
                  </a:lnTo>
                  <a:lnTo>
                    <a:pt x="122" y="50"/>
                  </a:lnTo>
                  <a:lnTo>
                    <a:pt x="117" y="51"/>
                  </a:lnTo>
                  <a:lnTo>
                    <a:pt x="111" y="53"/>
                  </a:lnTo>
                  <a:lnTo>
                    <a:pt x="105" y="56"/>
                  </a:lnTo>
                  <a:lnTo>
                    <a:pt x="92" y="65"/>
                  </a:lnTo>
                  <a:lnTo>
                    <a:pt x="77" y="77"/>
                  </a:lnTo>
                  <a:lnTo>
                    <a:pt x="77" y="77"/>
                  </a:lnTo>
                  <a:lnTo>
                    <a:pt x="67" y="89"/>
                  </a:lnTo>
                  <a:lnTo>
                    <a:pt x="58" y="102"/>
                  </a:lnTo>
                  <a:lnTo>
                    <a:pt x="52" y="113"/>
                  </a:lnTo>
                  <a:lnTo>
                    <a:pt x="51" y="119"/>
                  </a:lnTo>
                  <a:lnTo>
                    <a:pt x="50" y="125"/>
                  </a:lnTo>
                  <a:lnTo>
                    <a:pt x="50" y="125"/>
                  </a:lnTo>
                  <a:lnTo>
                    <a:pt x="50" y="132"/>
                  </a:lnTo>
                  <a:lnTo>
                    <a:pt x="51" y="138"/>
                  </a:lnTo>
                  <a:lnTo>
                    <a:pt x="54" y="145"/>
                  </a:lnTo>
                  <a:lnTo>
                    <a:pt x="57" y="153"/>
                  </a:lnTo>
                  <a:lnTo>
                    <a:pt x="62" y="160"/>
                  </a:lnTo>
                  <a:lnTo>
                    <a:pt x="67" y="167"/>
                  </a:lnTo>
                  <a:lnTo>
                    <a:pt x="81" y="184"/>
                  </a:lnTo>
                  <a:lnTo>
                    <a:pt x="81" y="184"/>
                  </a:lnTo>
                  <a:lnTo>
                    <a:pt x="88" y="190"/>
                  </a:lnTo>
                  <a:lnTo>
                    <a:pt x="96" y="196"/>
                  </a:lnTo>
                  <a:lnTo>
                    <a:pt x="115" y="208"/>
                  </a:lnTo>
                  <a:lnTo>
                    <a:pt x="138" y="218"/>
                  </a:lnTo>
                  <a:lnTo>
                    <a:pt x="162" y="229"/>
                  </a:lnTo>
                  <a:lnTo>
                    <a:pt x="188" y="239"/>
                  </a:lnTo>
                  <a:lnTo>
                    <a:pt x="213" y="246"/>
                  </a:lnTo>
                  <a:lnTo>
                    <a:pt x="260" y="259"/>
                  </a:lnTo>
                  <a:lnTo>
                    <a:pt x="260" y="259"/>
                  </a:lnTo>
                  <a:lnTo>
                    <a:pt x="247" y="211"/>
                  </a:lnTo>
                  <a:lnTo>
                    <a:pt x="239" y="186"/>
                  </a:lnTo>
                  <a:lnTo>
                    <a:pt x="229" y="161"/>
                  </a:lnTo>
                  <a:lnTo>
                    <a:pt x="220" y="136"/>
                  </a:lnTo>
                  <a:lnTo>
                    <a:pt x="209" y="114"/>
                  </a:lnTo>
                  <a:lnTo>
                    <a:pt x="197" y="95"/>
                  </a:lnTo>
                  <a:lnTo>
                    <a:pt x="190" y="87"/>
                  </a:lnTo>
                  <a:lnTo>
                    <a:pt x="184" y="81"/>
                  </a:lnTo>
                  <a:lnTo>
                    <a:pt x="184" y="81"/>
                  </a:lnTo>
                  <a:lnTo>
                    <a:pt x="170" y="66"/>
                  </a:lnTo>
                  <a:lnTo>
                    <a:pt x="155" y="57"/>
                  </a:lnTo>
                  <a:lnTo>
                    <a:pt x="149" y="53"/>
                  </a:lnTo>
                  <a:lnTo>
                    <a:pt x="141" y="51"/>
                  </a:lnTo>
                  <a:lnTo>
                    <a:pt x="134" y="50"/>
                  </a:lnTo>
                  <a:lnTo>
                    <a:pt x="128" y="50"/>
                  </a:lnTo>
                  <a:lnTo>
                    <a:pt x="128"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3" name="Freeform 123"/>
            <p:cNvSpPr/>
            <p:nvPr/>
          </p:nvSpPr>
          <p:spPr bwMode="auto">
            <a:xfrm>
              <a:off x="4198544" y="5824519"/>
              <a:ext cx="252413" cy="252413"/>
            </a:xfrm>
            <a:custGeom>
              <a:avLst/>
              <a:gdLst>
                <a:gd name="T0" fmla="*/ 0 w 476"/>
                <a:gd name="T1" fmla="*/ 79 h 477"/>
                <a:gd name="T2" fmla="*/ 79 w 476"/>
                <a:gd name="T3" fmla="*/ 0 h 477"/>
                <a:gd name="T4" fmla="*/ 476 w 476"/>
                <a:gd name="T5" fmla="*/ 396 h 477"/>
                <a:gd name="T6" fmla="*/ 396 w 476"/>
                <a:gd name="T7" fmla="*/ 477 h 477"/>
                <a:gd name="T8" fmla="*/ 0 w 476"/>
                <a:gd name="T9" fmla="*/ 79 h 477"/>
              </a:gdLst>
              <a:ahLst/>
              <a:cxnLst>
                <a:cxn ang="0">
                  <a:pos x="T0" y="T1"/>
                </a:cxn>
                <a:cxn ang="0">
                  <a:pos x="T2" y="T3"/>
                </a:cxn>
                <a:cxn ang="0">
                  <a:pos x="T4" y="T5"/>
                </a:cxn>
                <a:cxn ang="0">
                  <a:pos x="T6" y="T7"/>
                </a:cxn>
                <a:cxn ang="0">
                  <a:pos x="T8" y="T9"/>
                </a:cxn>
              </a:cxnLst>
              <a:rect l="0" t="0" r="r" b="b"/>
              <a:pathLst>
                <a:path w="476" h="477">
                  <a:moveTo>
                    <a:pt x="0" y="79"/>
                  </a:moveTo>
                  <a:lnTo>
                    <a:pt x="79" y="0"/>
                  </a:lnTo>
                  <a:lnTo>
                    <a:pt x="476" y="396"/>
                  </a:lnTo>
                  <a:lnTo>
                    <a:pt x="396" y="477"/>
                  </a:lnTo>
                  <a:lnTo>
                    <a:pt x="0" y="79"/>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4" name="Freeform 124"/>
            <p:cNvSpPr>
              <a:spLocks noEditPoints="1"/>
            </p:cNvSpPr>
            <p:nvPr/>
          </p:nvSpPr>
          <p:spPr bwMode="auto">
            <a:xfrm>
              <a:off x="4185844" y="5810231"/>
              <a:ext cx="277813" cy="279400"/>
            </a:xfrm>
            <a:custGeom>
              <a:avLst/>
              <a:gdLst>
                <a:gd name="T0" fmla="*/ 421 w 525"/>
                <a:gd name="T1" fmla="*/ 527 h 527"/>
                <a:gd name="T2" fmla="*/ 421 w 525"/>
                <a:gd name="T3" fmla="*/ 527 h 527"/>
                <a:gd name="T4" fmla="*/ 416 w 525"/>
                <a:gd name="T5" fmla="*/ 526 h 527"/>
                <a:gd name="T6" fmla="*/ 411 w 525"/>
                <a:gd name="T7" fmla="*/ 525 h 527"/>
                <a:gd name="T8" fmla="*/ 407 w 525"/>
                <a:gd name="T9" fmla="*/ 522 h 527"/>
                <a:gd name="T10" fmla="*/ 403 w 525"/>
                <a:gd name="T11" fmla="*/ 519 h 527"/>
                <a:gd name="T12" fmla="*/ 7 w 525"/>
                <a:gd name="T13" fmla="*/ 122 h 527"/>
                <a:gd name="T14" fmla="*/ 7 w 525"/>
                <a:gd name="T15" fmla="*/ 122 h 527"/>
                <a:gd name="T16" fmla="*/ 3 w 525"/>
                <a:gd name="T17" fmla="*/ 119 h 527"/>
                <a:gd name="T18" fmla="*/ 1 w 525"/>
                <a:gd name="T19" fmla="*/ 114 h 527"/>
                <a:gd name="T20" fmla="*/ 0 w 525"/>
                <a:gd name="T21" fmla="*/ 109 h 527"/>
                <a:gd name="T22" fmla="*/ 0 w 525"/>
                <a:gd name="T23" fmla="*/ 104 h 527"/>
                <a:gd name="T24" fmla="*/ 0 w 525"/>
                <a:gd name="T25" fmla="*/ 104 h 527"/>
                <a:gd name="T26" fmla="*/ 0 w 525"/>
                <a:gd name="T27" fmla="*/ 100 h 527"/>
                <a:gd name="T28" fmla="*/ 1 w 525"/>
                <a:gd name="T29" fmla="*/ 95 h 527"/>
                <a:gd name="T30" fmla="*/ 3 w 525"/>
                <a:gd name="T31" fmla="*/ 91 h 527"/>
                <a:gd name="T32" fmla="*/ 7 w 525"/>
                <a:gd name="T33" fmla="*/ 87 h 527"/>
                <a:gd name="T34" fmla="*/ 86 w 525"/>
                <a:gd name="T35" fmla="*/ 7 h 527"/>
                <a:gd name="T36" fmla="*/ 86 w 525"/>
                <a:gd name="T37" fmla="*/ 7 h 527"/>
                <a:gd name="T38" fmla="*/ 90 w 525"/>
                <a:gd name="T39" fmla="*/ 3 h 527"/>
                <a:gd name="T40" fmla="*/ 95 w 525"/>
                <a:gd name="T41" fmla="*/ 2 h 527"/>
                <a:gd name="T42" fmla="*/ 99 w 525"/>
                <a:gd name="T43" fmla="*/ 0 h 527"/>
                <a:gd name="T44" fmla="*/ 104 w 525"/>
                <a:gd name="T45" fmla="*/ 0 h 527"/>
                <a:gd name="T46" fmla="*/ 109 w 525"/>
                <a:gd name="T47" fmla="*/ 0 h 527"/>
                <a:gd name="T48" fmla="*/ 114 w 525"/>
                <a:gd name="T49" fmla="*/ 2 h 527"/>
                <a:gd name="T50" fmla="*/ 117 w 525"/>
                <a:gd name="T51" fmla="*/ 3 h 527"/>
                <a:gd name="T52" fmla="*/ 122 w 525"/>
                <a:gd name="T53" fmla="*/ 7 h 527"/>
                <a:gd name="T54" fmla="*/ 518 w 525"/>
                <a:gd name="T55" fmla="*/ 405 h 527"/>
                <a:gd name="T56" fmla="*/ 518 w 525"/>
                <a:gd name="T57" fmla="*/ 405 h 527"/>
                <a:gd name="T58" fmla="*/ 522 w 525"/>
                <a:gd name="T59" fmla="*/ 408 h 527"/>
                <a:gd name="T60" fmla="*/ 524 w 525"/>
                <a:gd name="T61" fmla="*/ 412 h 527"/>
                <a:gd name="T62" fmla="*/ 525 w 525"/>
                <a:gd name="T63" fmla="*/ 417 h 527"/>
                <a:gd name="T64" fmla="*/ 525 w 525"/>
                <a:gd name="T65" fmla="*/ 421 h 527"/>
                <a:gd name="T66" fmla="*/ 525 w 525"/>
                <a:gd name="T67" fmla="*/ 421 h 527"/>
                <a:gd name="T68" fmla="*/ 525 w 525"/>
                <a:gd name="T69" fmla="*/ 426 h 527"/>
                <a:gd name="T70" fmla="*/ 524 w 525"/>
                <a:gd name="T71" fmla="*/ 431 h 527"/>
                <a:gd name="T72" fmla="*/ 522 w 525"/>
                <a:gd name="T73" fmla="*/ 436 h 527"/>
                <a:gd name="T74" fmla="*/ 518 w 525"/>
                <a:gd name="T75" fmla="*/ 439 h 527"/>
                <a:gd name="T76" fmla="*/ 439 w 525"/>
                <a:gd name="T77" fmla="*/ 519 h 527"/>
                <a:gd name="T78" fmla="*/ 439 w 525"/>
                <a:gd name="T79" fmla="*/ 519 h 527"/>
                <a:gd name="T80" fmla="*/ 434 w 525"/>
                <a:gd name="T81" fmla="*/ 522 h 527"/>
                <a:gd name="T82" fmla="*/ 430 w 525"/>
                <a:gd name="T83" fmla="*/ 525 h 527"/>
                <a:gd name="T84" fmla="*/ 426 w 525"/>
                <a:gd name="T85" fmla="*/ 526 h 527"/>
                <a:gd name="T86" fmla="*/ 421 w 525"/>
                <a:gd name="T87" fmla="*/ 527 h 527"/>
                <a:gd name="T88" fmla="*/ 421 w 525"/>
                <a:gd name="T89" fmla="*/ 527 h 527"/>
                <a:gd name="T90" fmla="*/ 59 w 525"/>
                <a:gd name="T91" fmla="*/ 104 h 527"/>
                <a:gd name="T92" fmla="*/ 421 w 525"/>
                <a:gd name="T93" fmla="*/ 467 h 527"/>
                <a:gd name="T94" fmla="*/ 465 w 525"/>
                <a:gd name="T95" fmla="*/ 421 h 527"/>
                <a:gd name="T96" fmla="*/ 104 w 525"/>
                <a:gd name="T97" fmla="*/ 60 h 527"/>
                <a:gd name="T98" fmla="*/ 59 w 525"/>
                <a:gd name="T99" fmla="*/ 10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5" h="527">
                  <a:moveTo>
                    <a:pt x="421" y="527"/>
                  </a:moveTo>
                  <a:lnTo>
                    <a:pt x="421" y="527"/>
                  </a:lnTo>
                  <a:lnTo>
                    <a:pt x="416" y="526"/>
                  </a:lnTo>
                  <a:lnTo>
                    <a:pt x="411" y="525"/>
                  </a:lnTo>
                  <a:lnTo>
                    <a:pt x="407" y="522"/>
                  </a:lnTo>
                  <a:lnTo>
                    <a:pt x="403" y="519"/>
                  </a:lnTo>
                  <a:lnTo>
                    <a:pt x="7" y="122"/>
                  </a:lnTo>
                  <a:lnTo>
                    <a:pt x="7" y="122"/>
                  </a:lnTo>
                  <a:lnTo>
                    <a:pt x="3" y="119"/>
                  </a:lnTo>
                  <a:lnTo>
                    <a:pt x="1" y="114"/>
                  </a:lnTo>
                  <a:lnTo>
                    <a:pt x="0" y="109"/>
                  </a:lnTo>
                  <a:lnTo>
                    <a:pt x="0" y="104"/>
                  </a:lnTo>
                  <a:lnTo>
                    <a:pt x="0" y="104"/>
                  </a:lnTo>
                  <a:lnTo>
                    <a:pt x="0" y="100"/>
                  </a:lnTo>
                  <a:lnTo>
                    <a:pt x="1" y="95"/>
                  </a:lnTo>
                  <a:lnTo>
                    <a:pt x="3" y="91"/>
                  </a:lnTo>
                  <a:lnTo>
                    <a:pt x="7" y="87"/>
                  </a:lnTo>
                  <a:lnTo>
                    <a:pt x="86" y="7"/>
                  </a:lnTo>
                  <a:lnTo>
                    <a:pt x="86" y="7"/>
                  </a:lnTo>
                  <a:lnTo>
                    <a:pt x="90" y="3"/>
                  </a:lnTo>
                  <a:lnTo>
                    <a:pt x="95" y="2"/>
                  </a:lnTo>
                  <a:lnTo>
                    <a:pt x="99" y="0"/>
                  </a:lnTo>
                  <a:lnTo>
                    <a:pt x="104" y="0"/>
                  </a:lnTo>
                  <a:lnTo>
                    <a:pt x="109" y="0"/>
                  </a:lnTo>
                  <a:lnTo>
                    <a:pt x="114" y="2"/>
                  </a:lnTo>
                  <a:lnTo>
                    <a:pt x="117" y="3"/>
                  </a:lnTo>
                  <a:lnTo>
                    <a:pt x="122" y="7"/>
                  </a:lnTo>
                  <a:lnTo>
                    <a:pt x="518" y="405"/>
                  </a:lnTo>
                  <a:lnTo>
                    <a:pt x="518" y="405"/>
                  </a:lnTo>
                  <a:lnTo>
                    <a:pt x="522" y="408"/>
                  </a:lnTo>
                  <a:lnTo>
                    <a:pt x="524" y="412"/>
                  </a:lnTo>
                  <a:lnTo>
                    <a:pt x="525" y="417"/>
                  </a:lnTo>
                  <a:lnTo>
                    <a:pt x="525" y="421"/>
                  </a:lnTo>
                  <a:lnTo>
                    <a:pt x="525" y="421"/>
                  </a:lnTo>
                  <a:lnTo>
                    <a:pt x="525" y="426"/>
                  </a:lnTo>
                  <a:lnTo>
                    <a:pt x="524" y="431"/>
                  </a:lnTo>
                  <a:lnTo>
                    <a:pt x="522" y="436"/>
                  </a:lnTo>
                  <a:lnTo>
                    <a:pt x="518" y="439"/>
                  </a:lnTo>
                  <a:lnTo>
                    <a:pt x="439" y="519"/>
                  </a:lnTo>
                  <a:lnTo>
                    <a:pt x="439" y="519"/>
                  </a:lnTo>
                  <a:lnTo>
                    <a:pt x="434" y="522"/>
                  </a:lnTo>
                  <a:lnTo>
                    <a:pt x="430" y="525"/>
                  </a:lnTo>
                  <a:lnTo>
                    <a:pt x="426" y="526"/>
                  </a:lnTo>
                  <a:lnTo>
                    <a:pt x="421" y="527"/>
                  </a:lnTo>
                  <a:lnTo>
                    <a:pt x="421" y="527"/>
                  </a:lnTo>
                  <a:close/>
                  <a:moveTo>
                    <a:pt x="59" y="104"/>
                  </a:moveTo>
                  <a:lnTo>
                    <a:pt x="421" y="467"/>
                  </a:lnTo>
                  <a:lnTo>
                    <a:pt x="465" y="421"/>
                  </a:lnTo>
                  <a:lnTo>
                    <a:pt x="104" y="60"/>
                  </a:lnTo>
                  <a:lnTo>
                    <a:pt x="59"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5" name="Freeform 125"/>
            <p:cNvSpPr/>
            <p:nvPr/>
          </p:nvSpPr>
          <p:spPr bwMode="auto">
            <a:xfrm>
              <a:off x="4376344" y="6002319"/>
              <a:ext cx="74613" cy="74613"/>
            </a:xfrm>
            <a:custGeom>
              <a:avLst/>
              <a:gdLst>
                <a:gd name="T0" fmla="*/ 0 w 141"/>
                <a:gd name="T1" fmla="*/ 81 h 141"/>
                <a:gd name="T2" fmla="*/ 80 w 141"/>
                <a:gd name="T3" fmla="*/ 0 h 141"/>
                <a:gd name="T4" fmla="*/ 141 w 141"/>
                <a:gd name="T5" fmla="*/ 60 h 141"/>
                <a:gd name="T6" fmla="*/ 61 w 141"/>
                <a:gd name="T7" fmla="*/ 141 h 141"/>
                <a:gd name="T8" fmla="*/ 0 w 141"/>
                <a:gd name="T9" fmla="*/ 81 h 141"/>
              </a:gdLst>
              <a:ahLst/>
              <a:cxnLst>
                <a:cxn ang="0">
                  <a:pos x="T0" y="T1"/>
                </a:cxn>
                <a:cxn ang="0">
                  <a:pos x="T2" y="T3"/>
                </a:cxn>
                <a:cxn ang="0">
                  <a:pos x="T4" y="T5"/>
                </a:cxn>
                <a:cxn ang="0">
                  <a:pos x="T6" y="T7"/>
                </a:cxn>
                <a:cxn ang="0">
                  <a:pos x="T8" y="T9"/>
                </a:cxn>
              </a:cxnLst>
              <a:rect l="0" t="0" r="r" b="b"/>
              <a:pathLst>
                <a:path w="141" h="141">
                  <a:moveTo>
                    <a:pt x="0" y="81"/>
                  </a:moveTo>
                  <a:lnTo>
                    <a:pt x="80" y="0"/>
                  </a:lnTo>
                  <a:lnTo>
                    <a:pt x="141" y="60"/>
                  </a:lnTo>
                  <a:lnTo>
                    <a:pt x="61" y="141"/>
                  </a:lnTo>
                  <a:lnTo>
                    <a:pt x="0"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6" name="Freeform 126"/>
            <p:cNvSpPr>
              <a:spLocks noEditPoints="1"/>
            </p:cNvSpPr>
            <p:nvPr/>
          </p:nvSpPr>
          <p:spPr bwMode="auto">
            <a:xfrm>
              <a:off x="4363644" y="5988032"/>
              <a:ext cx="100013" cy="101600"/>
            </a:xfrm>
            <a:custGeom>
              <a:avLst/>
              <a:gdLst>
                <a:gd name="T0" fmla="*/ 85 w 189"/>
                <a:gd name="T1" fmla="*/ 191 h 191"/>
                <a:gd name="T2" fmla="*/ 85 w 189"/>
                <a:gd name="T3" fmla="*/ 191 h 191"/>
                <a:gd name="T4" fmla="*/ 80 w 189"/>
                <a:gd name="T5" fmla="*/ 190 h 191"/>
                <a:gd name="T6" fmla="*/ 75 w 189"/>
                <a:gd name="T7" fmla="*/ 189 h 191"/>
                <a:gd name="T8" fmla="*/ 71 w 189"/>
                <a:gd name="T9" fmla="*/ 186 h 191"/>
                <a:gd name="T10" fmla="*/ 67 w 189"/>
                <a:gd name="T11" fmla="*/ 183 h 191"/>
                <a:gd name="T12" fmla="*/ 7 w 189"/>
                <a:gd name="T13" fmla="*/ 123 h 191"/>
                <a:gd name="T14" fmla="*/ 7 w 189"/>
                <a:gd name="T15" fmla="*/ 123 h 191"/>
                <a:gd name="T16" fmla="*/ 4 w 189"/>
                <a:gd name="T17" fmla="*/ 119 h 191"/>
                <a:gd name="T18" fmla="*/ 2 w 189"/>
                <a:gd name="T19" fmla="*/ 115 h 191"/>
                <a:gd name="T20" fmla="*/ 0 w 189"/>
                <a:gd name="T21" fmla="*/ 110 h 191"/>
                <a:gd name="T22" fmla="*/ 0 w 189"/>
                <a:gd name="T23" fmla="*/ 106 h 191"/>
                <a:gd name="T24" fmla="*/ 0 w 189"/>
                <a:gd name="T25" fmla="*/ 106 h 191"/>
                <a:gd name="T26" fmla="*/ 0 w 189"/>
                <a:gd name="T27" fmla="*/ 101 h 191"/>
                <a:gd name="T28" fmla="*/ 2 w 189"/>
                <a:gd name="T29" fmla="*/ 96 h 191"/>
                <a:gd name="T30" fmla="*/ 4 w 189"/>
                <a:gd name="T31" fmla="*/ 91 h 191"/>
                <a:gd name="T32" fmla="*/ 7 w 189"/>
                <a:gd name="T33" fmla="*/ 88 h 191"/>
                <a:gd name="T34" fmla="*/ 86 w 189"/>
                <a:gd name="T35" fmla="*/ 8 h 191"/>
                <a:gd name="T36" fmla="*/ 86 w 189"/>
                <a:gd name="T37" fmla="*/ 8 h 191"/>
                <a:gd name="T38" fmla="*/ 91 w 189"/>
                <a:gd name="T39" fmla="*/ 5 h 191"/>
                <a:gd name="T40" fmla="*/ 94 w 189"/>
                <a:gd name="T41" fmla="*/ 2 h 191"/>
                <a:gd name="T42" fmla="*/ 99 w 189"/>
                <a:gd name="T43" fmla="*/ 1 h 191"/>
                <a:gd name="T44" fmla="*/ 104 w 189"/>
                <a:gd name="T45" fmla="*/ 0 h 191"/>
                <a:gd name="T46" fmla="*/ 109 w 189"/>
                <a:gd name="T47" fmla="*/ 1 h 191"/>
                <a:gd name="T48" fmla="*/ 113 w 189"/>
                <a:gd name="T49" fmla="*/ 2 h 191"/>
                <a:gd name="T50" fmla="*/ 118 w 189"/>
                <a:gd name="T51" fmla="*/ 5 h 191"/>
                <a:gd name="T52" fmla="*/ 122 w 189"/>
                <a:gd name="T53" fmla="*/ 8 h 191"/>
                <a:gd name="T54" fmla="*/ 182 w 189"/>
                <a:gd name="T55" fmla="*/ 69 h 191"/>
                <a:gd name="T56" fmla="*/ 182 w 189"/>
                <a:gd name="T57" fmla="*/ 69 h 191"/>
                <a:gd name="T58" fmla="*/ 186 w 189"/>
                <a:gd name="T59" fmla="*/ 72 h 191"/>
                <a:gd name="T60" fmla="*/ 188 w 189"/>
                <a:gd name="T61" fmla="*/ 76 h 191"/>
                <a:gd name="T62" fmla="*/ 189 w 189"/>
                <a:gd name="T63" fmla="*/ 81 h 191"/>
                <a:gd name="T64" fmla="*/ 189 w 189"/>
                <a:gd name="T65" fmla="*/ 85 h 191"/>
                <a:gd name="T66" fmla="*/ 189 w 189"/>
                <a:gd name="T67" fmla="*/ 85 h 191"/>
                <a:gd name="T68" fmla="*/ 189 w 189"/>
                <a:gd name="T69" fmla="*/ 90 h 191"/>
                <a:gd name="T70" fmla="*/ 188 w 189"/>
                <a:gd name="T71" fmla="*/ 95 h 191"/>
                <a:gd name="T72" fmla="*/ 186 w 189"/>
                <a:gd name="T73" fmla="*/ 100 h 191"/>
                <a:gd name="T74" fmla="*/ 182 w 189"/>
                <a:gd name="T75" fmla="*/ 103 h 191"/>
                <a:gd name="T76" fmla="*/ 103 w 189"/>
                <a:gd name="T77" fmla="*/ 183 h 191"/>
                <a:gd name="T78" fmla="*/ 103 w 189"/>
                <a:gd name="T79" fmla="*/ 183 h 191"/>
                <a:gd name="T80" fmla="*/ 98 w 189"/>
                <a:gd name="T81" fmla="*/ 186 h 191"/>
                <a:gd name="T82" fmla="*/ 94 w 189"/>
                <a:gd name="T83" fmla="*/ 189 h 191"/>
                <a:gd name="T84" fmla="*/ 90 w 189"/>
                <a:gd name="T85" fmla="*/ 190 h 191"/>
                <a:gd name="T86" fmla="*/ 85 w 189"/>
                <a:gd name="T87" fmla="*/ 191 h 191"/>
                <a:gd name="T88" fmla="*/ 85 w 189"/>
                <a:gd name="T89" fmla="*/ 191 h 191"/>
                <a:gd name="T90" fmla="*/ 60 w 189"/>
                <a:gd name="T91" fmla="*/ 106 h 191"/>
                <a:gd name="T92" fmla="*/ 85 w 189"/>
                <a:gd name="T93" fmla="*/ 131 h 191"/>
                <a:gd name="T94" fmla="*/ 129 w 189"/>
                <a:gd name="T95" fmla="*/ 85 h 191"/>
                <a:gd name="T96" fmla="*/ 104 w 189"/>
                <a:gd name="T97" fmla="*/ 61 h 191"/>
                <a:gd name="T98" fmla="*/ 60 w 189"/>
                <a:gd name="T9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91">
                  <a:moveTo>
                    <a:pt x="85" y="191"/>
                  </a:moveTo>
                  <a:lnTo>
                    <a:pt x="85" y="191"/>
                  </a:lnTo>
                  <a:lnTo>
                    <a:pt x="80" y="190"/>
                  </a:lnTo>
                  <a:lnTo>
                    <a:pt x="75" y="189"/>
                  </a:lnTo>
                  <a:lnTo>
                    <a:pt x="71" y="186"/>
                  </a:lnTo>
                  <a:lnTo>
                    <a:pt x="67" y="183"/>
                  </a:lnTo>
                  <a:lnTo>
                    <a:pt x="7" y="123"/>
                  </a:lnTo>
                  <a:lnTo>
                    <a:pt x="7" y="123"/>
                  </a:lnTo>
                  <a:lnTo>
                    <a:pt x="4" y="119"/>
                  </a:lnTo>
                  <a:lnTo>
                    <a:pt x="2" y="115"/>
                  </a:lnTo>
                  <a:lnTo>
                    <a:pt x="0" y="110"/>
                  </a:lnTo>
                  <a:lnTo>
                    <a:pt x="0" y="106"/>
                  </a:lnTo>
                  <a:lnTo>
                    <a:pt x="0" y="106"/>
                  </a:lnTo>
                  <a:lnTo>
                    <a:pt x="0" y="101"/>
                  </a:lnTo>
                  <a:lnTo>
                    <a:pt x="2" y="96"/>
                  </a:lnTo>
                  <a:lnTo>
                    <a:pt x="4" y="91"/>
                  </a:lnTo>
                  <a:lnTo>
                    <a:pt x="7" y="88"/>
                  </a:lnTo>
                  <a:lnTo>
                    <a:pt x="86" y="8"/>
                  </a:lnTo>
                  <a:lnTo>
                    <a:pt x="86" y="8"/>
                  </a:lnTo>
                  <a:lnTo>
                    <a:pt x="91" y="5"/>
                  </a:lnTo>
                  <a:lnTo>
                    <a:pt x="94" y="2"/>
                  </a:lnTo>
                  <a:lnTo>
                    <a:pt x="99" y="1"/>
                  </a:lnTo>
                  <a:lnTo>
                    <a:pt x="104" y="0"/>
                  </a:lnTo>
                  <a:lnTo>
                    <a:pt x="109" y="1"/>
                  </a:lnTo>
                  <a:lnTo>
                    <a:pt x="113" y="2"/>
                  </a:lnTo>
                  <a:lnTo>
                    <a:pt x="118" y="5"/>
                  </a:lnTo>
                  <a:lnTo>
                    <a:pt x="122" y="8"/>
                  </a:lnTo>
                  <a:lnTo>
                    <a:pt x="182" y="69"/>
                  </a:lnTo>
                  <a:lnTo>
                    <a:pt x="182" y="69"/>
                  </a:lnTo>
                  <a:lnTo>
                    <a:pt x="186" y="72"/>
                  </a:lnTo>
                  <a:lnTo>
                    <a:pt x="188" y="76"/>
                  </a:lnTo>
                  <a:lnTo>
                    <a:pt x="189" y="81"/>
                  </a:lnTo>
                  <a:lnTo>
                    <a:pt x="189" y="85"/>
                  </a:lnTo>
                  <a:lnTo>
                    <a:pt x="189" y="85"/>
                  </a:lnTo>
                  <a:lnTo>
                    <a:pt x="189" y="90"/>
                  </a:lnTo>
                  <a:lnTo>
                    <a:pt x="188" y="95"/>
                  </a:lnTo>
                  <a:lnTo>
                    <a:pt x="186" y="100"/>
                  </a:lnTo>
                  <a:lnTo>
                    <a:pt x="182" y="103"/>
                  </a:lnTo>
                  <a:lnTo>
                    <a:pt x="103" y="183"/>
                  </a:lnTo>
                  <a:lnTo>
                    <a:pt x="103" y="183"/>
                  </a:lnTo>
                  <a:lnTo>
                    <a:pt x="98" y="186"/>
                  </a:lnTo>
                  <a:lnTo>
                    <a:pt x="94" y="189"/>
                  </a:lnTo>
                  <a:lnTo>
                    <a:pt x="90" y="190"/>
                  </a:lnTo>
                  <a:lnTo>
                    <a:pt x="85" y="191"/>
                  </a:lnTo>
                  <a:lnTo>
                    <a:pt x="85" y="191"/>
                  </a:lnTo>
                  <a:close/>
                  <a:moveTo>
                    <a:pt x="60" y="106"/>
                  </a:moveTo>
                  <a:lnTo>
                    <a:pt x="85" y="131"/>
                  </a:lnTo>
                  <a:lnTo>
                    <a:pt x="129" y="85"/>
                  </a:lnTo>
                  <a:lnTo>
                    <a:pt x="104" y="61"/>
                  </a:lnTo>
                  <a:lnTo>
                    <a:pt x="60" y="1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27" name="그룹 26"/>
          <p:cNvGrpSpPr/>
          <p:nvPr/>
        </p:nvGrpSpPr>
        <p:grpSpPr>
          <a:xfrm>
            <a:off x="1451129" y="3392434"/>
            <a:ext cx="494962" cy="718996"/>
            <a:chOff x="5273281" y="5632431"/>
            <a:chExt cx="452438" cy="657226"/>
          </a:xfrm>
        </p:grpSpPr>
        <p:sp>
          <p:nvSpPr>
            <p:cNvPr id="28"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9"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0"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1"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2"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4"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5"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6"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7"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aphicFrame>
        <p:nvGraphicFramePr>
          <p:cNvPr id="39" name="차트 38"/>
          <p:cNvGraphicFramePr/>
          <p:nvPr/>
        </p:nvGraphicFramePr>
        <p:xfrm>
          <a:off x="3198920" y="2348004"/>
          <a:ext cx="2733518" cy="2788188"/>
        </p:xfrm>
        <a:graphic>
          <a:graphicData uri="http://schemas.openxmlformats.org/drawingml/2006/chart">
            <c:chart xmlns:c="http://schemas.openxmlformats.org/drawingml/2006/chart" xmlns:r="http://schemas.openxmlformats.org/officeDocument/2006/relationships" r:id="rId4"/>
          </a:graphicData>
        </a:graphic>
      </p:graphicFrame>
      <p:sp>
        <p:nvSpPr>
          <p:cNvPr id="40" name="Rectangle 3"/>
          <p:cNvSpPr txBox="1">
            <a:spLocks noChangeArrowheads="1"/>
          </p:cNvSpPr>
          <p:nvPr/>
        </p:nvSpPr>
        <p:spPr bwMode="auto">
          <a:xfrm>
            <a:off x="3410789" y="4057566"/>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72</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41" name="Rectangle 3"/>
          <p:cNvSpPr txBox="1">
            <a:spLocks noChangeArrowheads="1"/>
          </p:cNvSpPr>
          <p:nvPr/>
        </p:nvSpPr>
        <p:spPr bwMode="auto">
          <a:xfrm>
            <a:off x="4901761" y="2949469"/>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28</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graphicFrame>
        <p:nvGraphicFramePr>
          <p:cNvPr id="42" name="차트 41"/>
          <p:cNvGraphicFramePr/>
          <p:nvPr/>
        </p:nvGraphicFramePr>
        <p:xfrm>
          <a:off x="326314" y="2348004"/>
          <a:ext cx="2733518" cy="2788188"/>
        </p:xfrm>
        <a:graphic>
          <a:graphicData uri="http://schemas.openxmlformats.org/drawingml/2006/chart">
            <c:chart xmlns:c="http://schemas.openxmlformats.org/drawingml/2006/chart" xmlns:r="http://schemas.openxmlformats.org/officeDocument/2006/relationships" r:id="rId5"/>
          </a:graphicData>
        </a:graphic>
      </p:graphicFrame>
      <p:sp>
        <p:nvSpPr>
          <p:cNvPr id="43" name="Rectangle 3"/>
          <p:cNvSpPr txBox="1">
            <a:spLocks noChangeArrowheads="1"/>
          </p:cNvSpPr>
          <p:nvPr/>
        </p:nvSpPr>
        <p:spPr bwMode="auto">
          <a:xfrm>
            <a:off x="479540" y="3094324"/>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39</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sp>
        <p:nvSpPr>
          <p:cNvPr id="44" name="Rectangle 3"/>
          <p:cNvSpPr txBox="1">
            <a:spLocks noChangeArrowheads="1"/>
          </p:cNvSpPr>
          <p:nvPr/>
        </p:nvSpPr>
        <p:spPr bwMode="auto">
          <a:xfrm>
            <a:off x="2161125" y="3865206"/>
            <a:ext cx="816903" cy="38472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2500" b="1" dirty="0">
                <a:solidFill>
                  <a:schemeClr val="bg1"/>
                </a:solidFill>
                <a:latin typeface="Calibri" panose="020F0502020204030204" pitchFamily="34" charset="0"/>
                <a:ea typeface="Tahoma" panose="020B0604030504040204" pitchFamily="34" charset="0"/>
                <a:cs typeface="Tahoma" panose="020B0604030504040204" pitchFamily="34" charset="0"/>
              </a:rPr>
              <a:t>61</a:t>
            </a:r>
            <a:r>
              <a:rPr lang="en-US" altLang="ko-KR" sz="1500" b="1" dirty="0">
                <a:solidFill>
                  <a:schemeClr val="bg1"/>
                </a:solidFill>
                <a:latin typeface="Calibri" panose="020F0502020204030204" pitchFamily="34" charset="0"/>
                <a:ea typeface="Tahoma" panose="020B0604030504040204" pitchFamily="34" charset="0"/>
                <a:cs typeface="Tahoma" panose="020B0604030504040204" pitchFamily="34" charset="0"/>
              </a:rPr>
              <a:t>%</a:t>
            </a:r>
          </a:p>
        </p:txBody>
      </p:sp>
      <p:grpSp>
        <p:nvGrpSpPr>
          <p:cNvPr id="45" name="그룹 44"/>
          <p:cNvGrpSpPr/>
          <p:nvPr/>
        </p:nvGrpSpPr>
        <p:grpSpPr>
          <a:xfrm>
            <a:off x="4187745" y="3464120"/>
            <a:ext cx="745908" cy="556494"/>
            <a:chOff x="3209531" y="4741844"/>
            <a:chExt cx="806450" cy="601663"/>
          </a:xfrm>
        </p:grpSpPr>
        <p:sp>
          <p:nvSpPr>
            <p:cNvPr id="46" name="Freeform 39"/>
            <p:cNvSpPr/>
            <p:nvPr/>
          </p:nvSpPr>
          <p:spPr bwMode="auto">
            <a:xfrm>
              <a:off x="3328594" y="4754544"/>
              <a:ext cx="576263" cy="576263"/>
            </a:xfrm>
            <a:custGeom>
              <a:avLst/>
              <a:gdLst>
                <a:gd name="T0" fmla="*/ 1065 w 1089"/>
                <a:gd name="T1" fmla="*/ 385 h 1089"/>
                <a:gd name="T2" fmla="*/ 1083 w 1089"/>
                <a:gd name="T3" fmla="*/ 464 h 1089"/>
                <a:gd name="T4" fmla="*/ 1089 w 1089"/>
                <a:gd name="T5" fmla="*/ 545 h 1089"/>
                <a:gd name="T6" fmla="*/ 1083 w 1089"/>
                <a:gd name="T7" fmla="*/ 624 h 1089"/>
                <a:gd name="T8" fmla="*/ 1066 w 1089"/>
                <a:gd name="T9" fmla="*/ 700 h 1089"/>
                <a:gd name="T10" fmla="*/ 1038 w 1089"/>
                <a:gd name="T11" fmla="*/ 774 h 1089"/>
                <a:gd name="T12" fmla="*/ 1000 w 1089"/>
                <a:gd name="T13" fmla="*/ 842 h 1089"/>
                <a:gd name="T14" fmla="*/ 952 w 1089"/>
                <a:gd name="T15" fmla="*/ 905 h 1089"/>
                <a:gd name="T16" fmla="*/ 895 w 1089"/>
                <a:gd name="T17" fmla="*/ 960 h 1089"/>
                <a:gd name="T18" fmla="*/ 830 w 1089"/>
                <a:gd name="T19" fmla="*/ 1007 h 1089"/>
                <a:gd name="T20" fmla="*/ 758 w 1089"/>
                <a:gd name="T21" fmla="*/ 1045 h 1089"/>
                <a:gd name="T22" fmla="*/ 704 w 1089"/>
                <a:gd name="T23" fmla="*/ 1064 h 1089"/>
                <a:gd name="T24" fmla="*/ 625 w 1089"/>
                <a:gd name="T25" fmla="*/ 1083 h 1089"/>
                <a:gd name="T26" fmla="*/ 544 w 1089"/>
                <a:gd name="T27" fmla="*/ 1089 h 1089"/>
                <a:gd name="T28" fmla="*/ 465 w 1089"/>
                <a:gd name="T29" fmla="*/ 1083 h 1089"/>
                <a:gd name="T30" fmla="*/ 389 w 1089"/>
                <a:gd name="T31" fmla="*/ 1065 h 1089"/>
                <a:gd name="T32" fmla="*/ 315 w 1089"/>
                <a:gd name="T33" fmla="*/ 1038 h 1089"/>
                <a:gd name="T34" fmla="*/ 246 w 1089"/>
                <a:gd name="T35" fmla="*/ 998 h 1089"/>
                <a:gd name="T36" fmla="*/ 184 w 1089"/>
                <a:gd name="T37" fmla="*/ 951 h 1089"/>
                <a:gd name="T38" fmla="*/ 129 w 1089"/>
                <a:gd name="T39" fmla="*/ 894 h 1089"/>
                <a:gd name="T40" fmla="*/ 81 w 1089"/>
                <a:gd name="T41" fmla="*/ 830 h 1089"/>
                <a:gd name="T42" fmla="*/ 44 w 1089"/>
                <a:gd name="T43" fmla="*/ 756 h 1089"/>
                <a:gd name="T44" fmla="*/ 25 w 1089"/>
                <a:gd name="T45" fmla="*/ 704 h 1089"/>
                <a:gd name="T46" fmla="*/ 6 w 1089"/>
                <a:gd name="T47" fmla="*/ 623 h 1089"/>
                <a:gd name="T48" fmla="*/ 0 w 1089"/>
                <a:gd name="T49" fmla="*/ 543 h 1089"/>
                <a:gd name="T50" fmla="*/ 6 w 1089"/>
                <a:gd name="T51" fmla="*/ 464 h 1089"/>
                <a:gd name="T52" fmla="*/ 24 w 1089"/>
                <a:gd name="T53" fmla="*/ 387 h 1089"/>
                <a:gd name="T54" fmla="*/ 51 w 1089"/>
                <a:gd name="T55" fmla="*/ 313 h 1089"/>
                <a:gd name="T56" fmla="*/ 91 w 1089"/>
                <a:gd name="T57" fmla="*/ 246 h 1089"/>
                <a:gd name="T58" fmla="*/ 138 w 1089"/>
                <a:gd name="T59" fmla="*/ 183 h 1089"/>
                <a:gd name="T60" fmla="*/ 194 w 1089"/>
                <a:gd name="T61" fmla="*/ 128 h 1089"/>
                <a:gd name="T62" fmla="*/ 259 w 1089"/>
                <a:gd name="T63" fmla="*/ 81 h 1089"/>
                <a:gd name="T64" fmla="*/ 333 w 1089"/>
                <a:gd name="T65" fmla="*/ 43 h 1089"/>
                <a:gd name="T66" fmla="*/ 385 w 1089"/>
                <a:gd name="T67" fmla="*/ 24 h 1089"/>
                <a:gd name="T68" fmla="*/ 466 w 1089"/>
                <a:gd name="T69" fmla="*/ 6 h 1089"/>
                <a:gd name="T70" fmla="*/ 546 w 1089"/>
                <a:gd name="T71" fmla="*/ 0 h 1089"/>
                <a:gd name="T72" fmla="*/ 625 w 1089"/>
                <a:gd name="T73" fmla="*/ 6 h 1089"/>
                <a:gd name="T74" fmla="*/ 702 w 1089"/>
                <a:gd name="T75" fmla="*/ 22 h 1089"/>
                <a:gd name="T76" fmla="*/ 774 w 1089"/>
                <a:gd name="T77" fmla="*/ 51 h 1089"/>
                <a:gd name="T78" fmla="*/ 843 w 1089"/>
                <a:gd name="T79" fmla="*/ 89 h 1089"/>
                <a:gd name="T80" fmla="*/ 906 w 1089"/>
                <a:gd name="T81" fmla="*/ 136 h 1089"/>
                <a:gd name="T82" fmla="*/ 961 w 1089"/>
                <a:gd name="T83" fmla="*/ 193 h 1089"/>
                <a:gd name="T84" fmla="*/ 1008 w 1089"/>
                <a:gd name="T85" fmla="*/ 259 h 1089"/>
                <a:gd name="T86" fmla="*/ 1046 w 1089"/>
                <a:gd name="T87" fmla="*/ 331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89" h="1089">
                  <a:moveTo>
                    <a:pt x="1056" y="357"/>
                  </a:moveTo>
                  <a:lnTo>
                    <a:pt x="1056" y="357"/>
                  </a:lnTo>
                  <a:lnTo>
                    <a:pt x="1065" y="385"/>
                  </a:lnTo>
                  <a:lnTo>
                    <a:pt x="1072" y="411"/>
                  </a:lnTo>
                  <a:lnTo>
                    <a:pt x="1078" y="438"/>
                  </a:lnTo>
                  <a:lnTo>
                    <a:pt x="1083" y="464"/>
                  </a:lnTo>
                  <a:lnTo>
                    <a:pt x="1087" y="491"/>
                  </a:lnTo>
                  <a:lnTo>
                    <a:pt x="1089" y="519"/>
                  </a:lnTo>
                  <a:lnTo>
                    <a:pt x="1089" y="545"/>
                  </a:lnTo>
                  <a:lnTo>
                    <a:pt x="1089" y="571"/>
                  </a:lnTo>
                  <a:lnTo>
                    <a:pt x="1087" y="598"/>
                  </a:lnTo>
                  <a:lnTo>
                    <a:pt x="1083" y="624"/>
                  </a:lnTo>
                  <a:lnTo>
                    <a:pt x="1078" y="649"/>
                  </a:lnTo>
                  <a:lnTo>
                    <a:pt x="1074" y="676"/>
                  </a:lnTo>
                  <a:lnTo>
                    <a:pt x="1066" y="700"/>
                  </a:lnTo>
                  <a:lnTo>
                    <a:pt x="1058" y="725"/>
                  </a:lnTo>
                  <a:lnTo>
                    <a:pt x="1049" y="750"/>
                  </a:lnTo>
                  <a:lnTo>
                    <a:pt x="1038" y="774"/>
                  </a:lnTo>
                  <a:lnTo>
                    <a:pt x="1026" y="798"/>
                  </a:lnTo>
                  <a:lnTo>
                    <a:pt x="1014" y="820"/>
                  </a:lnTo>
                  <a:lnTo>
                    <a:pt x="1000" y="842"/>
                  </a:lnTo>
                  <a:lnTo>
                    <a:pt x="986" y="864"/>
                  </a:lnTo>
                  <a:lnTo>
                    <a:pt x="969" y="884"/>
                  </a:lnTo>
                  <a:lnTo>
                    <a:pt x="952" y="905"/>
                  </a:lnTo>
                  <a:lnTo>
                    <a:pt x="935" y="924"/>
                  </a:lnTo>
                  <a:lnTo>
                    <a:pt x="916" y="943"/>
                  </a:lnTo>
                  <a:lnTo>
                    <a:pt x="895" y="960"/>
                  </a:lnTo>
                  <a:lnTo>
                    <a:pt x="875" y="977"/>
                  </a:lnTo>
                  <a:lnTo>
                    <a:pt x="853" y="993"/>
                  </a:lnTo>
                  <a:lnTo>
                    <a:pt x="830" y="1007"/>
                  </a:lnTo>
                  <a:lnTo>
                    <a:pt x="806" y="1021"/>
                  </a:lnTo>
                  <a:lnTo>
                    <a:pt x="783" y="1034"/>
                  </a:lnTo>
                  <a:lnTo>
                    <a:pt x="758" y="1045"/>
                  </a:lnTo>
                  <a:lnTo>
                    <a:pt x="732" y="1055"/>
                  </a:lnTo>
                  <a:lnTo>
                    <a:pt x="732" y="1055"/>
                  </a:lnTo>
                  <a:lnTo>
                    <a:pt x="704" y="1064"/>
                  </a:lnTo>
                  <a:lnTo>
                    <a:pt x="678" y="1072"/>
                  </a:lnTo>
                  <a:lnTo>
                    <a:pt x="651" y="1078"/>
                  </a:lnTo>
                  <a:lnTo>
                    <a:pt x="625" y="1083"/>
                  </a:lnTo>
                  <a:lnTo>
                    <a:pt x="597" y="1085"/>
                  </a:lnTo>
                  <a:lnTo>
                    <a:pt x="570" y="1088"/>
                  </a:lnTo>
                  <a:lnTo>
                    <a:pt x="544" y="1089"/>
                  </a:lnTo>
                  <a:lnTo>
                    <a:pt x="518" y="1088"/>
                  </a:lnTo>
                  <a:lnTo>
                    <a:pt x="491" y="1085"/>
                  </a:lnTo>
                  <a:lnTo>
                    <a:pt x="465" y="1083"/>
                  </a:lnTo>
                  <a:lnTo>
                    <a:pt x="440" y="1078"/>
                  </a:lnTo>
                  <a:lnTo>
                    <a:pt x="413" y="1072"/>
                  </a:lnTo>
                  <a:lnTo>
                    <a:pt x="389" y="1065"/>
                  </a:lnTo>
                  <a:lnTo>
                    <a:pt x="364" y="1057"/>
                  </a:lnTo>
                  <a:lnTo>
                    <a:pt x="339" y="1047"/>
                  </a:lnTo>
                  <a:lnTo>
                    <a:pt x="315" y="1038"/>
                  </a:lnTo>
                  <a:lnTo>
                    <a:pt x="291" y="1026"/>
                  </a:lnTo>
                  <a:lnTo>
                    <a:pt x="269" y="1013"/>
                  </a:lnTo>
                  <a:lnTo>
                    <a:pt x="246" y="998"/>
                  </a:lnTo>
                  <a:lnTo>
                    <a:pt x="225" y="984"/>
                  </a:lnTo>
                  <a:lnTo>
                    <a:pt x="205" y="969"/>
                  </a:lnTo>
                  <a:lnTo>
                    <a:pt x="184" y="951"/>
                  </a:lnTo>
                  <a:lnTo>
                    <a:pt x="165" y="933"/>
                  </a:lnTo>
                  <a:lnTo>
                    <a:pt x="146" y="914"/>
                  </a:lnTo>
                  <a:lnTo>
                    <a:pt x="129" y="894"/>
                  </a:lnTo>
                  <a:lnTo>
                    <a:pt x="112" y="874"/>
                  </a:lnTo>
                  <a:lnTo>
                    <a:pt x="97" y="852"/>
                  </a:lnTo>
                  <a:lnTo>
                    <a:pt x="81" y="830"/>
                  </a:lnTo>
                  <a:lnTo>
                    <a:pt x="68" y="806"/>
                  </a:lnTo>
                  <a:lnTo>
                    <a:pt x="55" y="781"/>
                  </a:lnTo>
                  <a:lnTo>
                    <a:pt x="44" y="756"/>
                  </a:lnTo>
                  <a:lnTo>
                    <a:pt x="34" y="730"/>
                  </a:lnTo>
                  <a:lnTo>
                    <a:pt x="34" y="730"/>
                  </a:lnTo>
                  <a:lnTo>
                    <a:pt x="25" y="704"/>
                  </a:lnTo>
                  <a:lnTo>
                    <a:pt x="17" y="677"/>
                  </a:lnTo>
                  <a:lnTo>
                    <a:pt x="11" y="651"/>
                  </a:lnTo>
                  <a:lnTo>
                    <a:pt x="6" y="623"/>
                  </a:lnTo>
                  <a:lnTo>
                    <a:pt x="4" y="596"/>
                  </a:lnTo>
                  <a:lnTo>
                    <a:pt x="2" y="570"/>
                  </a:lnTo>
                  <a:lnTo>
                    <a:pt x="0" y="543"/>
                  </a:lnTo>
                  <a:lnTo>
                    <a:pt x="2" y="516"/>
                  </a:lnTo>
                  <a:lnTo>
                    <a:pt x="4" y="490"/>
                  </a:lnTo>
                  <a:lnTo>
                    <a:pt x="6" y="464"/>
                  </a:lnTo>
                  <a:lnTo>
                    <a:pt x="11" y="438"/>
                  </a:lnTo>
                  <a:lnTo>
                    <a:pt x="17" y="412"/>
                  </a:lnTo>
                  <a:lnTo>
                    <a:pt x="24" y="387"/>
                  </a:lnTo>
                  <a:lnTo>
                    <a:pt x="32" y="362"/>
                  </a:lnTo>
                  <a:lnTo>
                    <a:pt x="42" y="338"/>
                  </a:lnTo>
                  <a:lnTo>
                    <a:pt x="51" y="313"/>
                  </a:lnTo>
                  <a:lnTo>
                    <a:pt x="63" y="291"/>
                  </a:lnTo>
                  <a:lnTo>
                    <a:pt x="76" y="268"/>
                  </a:lnTo>
                  <a:lnTo>
                    <a:pt x="91" y="246"/>
                  </a:lnTo>
                  <a:lnTo>
                    <a:pt x="105" y="224"/>
                  </a:lnTo>
                  <a:lnTo>
                    <a:pt x="120" y="203"/>
                  </a:lnTo>
                  <a:lnTo>
                    <a:pt x="138" y="183"/>
                  </a:lnTo>
                  <a:lnTo>
                    <a:pt x="156" y="164"/>
                  </a:lnTo>
                  <a:lnTo>
                    <a:pt x="175" y="145"/>
                  </a:lnTo>
                  <a:lnTo>
                    <a:pt x="194" y="128"/>
                  </a:lnTo>
                  <a:lnTo>
                    <a:pt x="215" y="110"/>
                  </a:lnTo>
                  <a:lnTo>
                    <a:pt x="237" y="95"/>
                  </a:lnTo>
                  <a:lnTo>
                    <a:pt x="259" y="81"/>
                  </a:lnTo>
                  <a:lnTo>
                    <a:pt x="283" y="66"/>
                  </a:lnTo>
                  <a:lnTo>
                    <a:pt x="308" y="54"/>
                  </a:lnTo>
                  <a:lnTo>
                    <a:pt x="333" y="43"/>
                  </a:lnTo>
                  <a:lnTo>
                    <a:pt x="359" y="33"/>
                  </a:lnTo>
                  <a:lnTo>
                    <a:pt x="359" y="33"/>
                  </a:lnTo>
                  <a:lnTo>
                    <a:pt x="385" y="24"/>
                  </a:lnTo>
                  <a:lnTo>
                    <a:pt x="412" y="16"/>
                  </a:lnTo>
                  <a:lnTo>
                    <a:pt x="438" y="11"/>
                  </a:lnTo>
                  <a:lnTo>
                    <a:pt x="466" y="6"/>
                  </a:lnTo>
                  <a:lnTo>
                    <a:pt x="493" y="2"/>
                  </a:lnTo>
                  <a:lnTo>
                    <a:pt x="519" y="0"/>
                  </a:lnTo>
                  <a:lnTo>
                    <a:pt x="546" y="0"/>
                  </a:lnTo>
                  <a:lnTo>
                    <a:pt x="573" y="0"/>
                  </a:lnTo>
                  <a:lnTo>
                    <a:pt x="599" y="2"/>
                  </a:lnTo>
                  <a:lnTo>
                    <a:pt x="625" y="6"/>
                  </a:lnTo>
                  <a:lnTo>
                    <a:pt x="651" y="11"/>
                  </a:lnTo>
                  <a:lnTo>
                    <a:pt x="677" y="15"/>
                  </a:lnTo>
                  <a:lnTo>
                    <a:pt x="702" y="22"/>
                  </a:lnTo>
                  <a:lnTo>
                    <a:pt x="727" y="31"/>
                  </a:lnTo>
                  <a:lnTo>
                    <a:pt x="751" y="40"/>
                  </a:lnTo>
                  <a:lnTo>
                    <a:pt x="774" y="51"/>
                  </a:lnTo>
                  <a:lnTo>
                    <a:pt x="798" y="63"/>
                  </a:lnTo>
                  <a:lnTo>
                    <a:pt x="821" y="75"/>
                  </a:lnTo>
                  <a:lnTo>
                    <a:pt x="843" y="89"/>
                  </a:lnTo>
                  <a:lnTo>
                    <a:pt x="865" y="103"/>
                  </a:lnTo>
                  <a:lnTo>
                    <a:pt x="886" y="120"/>
                  </a:lnTo>
                  <a:lnTo>
                    <a:pt x="906" y="136"/>
                  </a:lnTo>
                  <a:lnTo>
                    <a:pt x="925" y="154"/>
                  </a:lnTo>
                  <a:lnTo>
                    <a:pt x="944" y="173"/>
                  </a:lnTo>
                  <a:lnTo>
                    <a:pt x="961" y="193"/>
                  </a:lnTo>
                  <a:lnTo>
                    <a:pt x="977" y="214"/>
                  </a:lnTo>
                  <a:lnTo>
                    <a:pt x="994" y="236"/>
                  </a:lnTo>
                  <a:lnTo>
                    <a:pt x="1008" y="259"/>
                  </a:lnTo>
                  <a:lnTo>
                    <a:pt x="1022" y="282"/>
                  </a:lnTo>
                  <a:lnTo>
                    <a:pt x="1034" y="306"/>
                  </a:lnTo>
                  <a:lnTo>
                    <a:pt x="1046" y="331"/>
                  </a:lnTo>
                  <a:lnTo>
                    <a:pt x="1056" y="357"/>
                  </a:lnTo>
                  <a:lnTo>
                    <a:pt x="1056" y="35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Freeform 40"/>
            <p:cNvSpPr>
              <a:spLocks noEditPoints="1"/>
            </p:cNvSpPr>
            <p:nvPr/>
          </p:nvSpPr>
          <p:spPr bwMode="auto">
            <a:xfrm>
              <a:off x="3314306" y="4741844"/>
              <a:ext cx="603250" cy="601663"/>
            </a:xfrm>
            <a:custGeom>
              <a:avLst/>
              <a:gdLst>
                <a:gd name="T0" fmla="*/ 504 w 1139"/>
                <a:gd name="T1" fmla="*/ 1134 h 1139"/>
                <a:gd name="T2" fmla="*/ 397 w 1139"/>
                <a:gd name="T3" fmla="*/ 1111 h 1139"/>
                <a:gd name="T4" fmla="*/ 298 w 1139"/>
                <a:gd name="T5" fmla="*/ 1069 h 1139"/>
                <a:gd name="T6" fmla="*/ 209 w 1139"/>
                <a:gd name="T7" fmla="*/ 1009 h 1139"/>
                <a:gd name="T8" fmla="*/ 133 w 1139"/>
                <a:gd name="T9" fmla="*/ 933 h 1139"/>
                <a:gd name="T10" fmla="*/ 72 w 1139"/>
                <a:gd name="T11" fmla="*/ 844 h 1139"/>
                <a:gd name="T12" fmla="*/ 35 w 1139"/>
                <a:gd name="T13" fmla="*/ 763 h 1139"/>
                <a:gd name="T14" fmla="*/ 4 w 1139"/>
                <a:gd name="T15" fmla="*/ 627 h 1139"/>
                <a:gd name="T16" fmla="*/ 6 w 1139"/>
                <a:gd name="T17" fmla="*/ 489 h 1139"/>
                <a:gd name="T18" fmla="*/ 43 w 1139"/>
                <a:gd name="T19" fmla="*/ 355 h 1139"/>
                <a:gd name="T20" fmla="*/ 95 w 1139"/>
                <a:gd name="T21" fmla="*/ 254 h 1139"/>
                <a:gd name="T22" fmla="*/ 186 w 1139"/>
                <a:gd name="T23" fmla="*/ 150 h 1139"/>
                <a:gd name="T24" fmla="*/ 298 w 1139"/>
                <a:gd name="T25" fmla="*/ 69 h 1139"/>
                <a:gd name="T26" fmla="*/ 399 w 1139"/>
                <a:gd name="T27" fmla="*/ 26 h 1139"/>
                <a:gd name="T28" fmla="*/ 520 w 1139"/>
                <a:gd name="T29" fmla="*/ 2 h 1139"/>
                <a:gd name="T30" fmla="*/ 614 w 1139"/>
                <a:gd name="T31" fmla="*/ 1 h 1139"/>
                <a:gd name="T32" fmla="*/ 722 w 1139"/>
                <a:gd name="T33" fmla="*/ 20 h 1139"/>
                <a:gd name="T34" fmla="*/ 822 w 1139"/>
                <a:gd name="T35" fmla="*/ 59 h 1139"/>
                <a:gd name="T36" fmla="*/ 913 w 1139"/>
                <a:gd name="T37" fmla="*/ 115 h 1139"/>
                <a:gd name="T38" fmla="*/ 993 w 1139"/>
                <a:gd name="T39" fmla="*/ 188 h 1139"/>
                <a:gd name="T40" fmla="*/ 1057 w 1139"/>
                <a:gd name="T41" fmla="*/ 275 h 1139"/>
                <a:gd name="T42" fmla="*/ 1104 w 1139"/>
                <a:gd name="T43" fmla="*/ 374 h 1139"/>
                <a:gd name="T44" fmla="*/ 1133 w 1139"/>
                <a:gd name="T45" fmla="*/ 486 h 1139"/>
                <a:gd name="T46" fmla="*/ 1136 w 1139"/>
                <a:gd name="T47" fmla="*/ 626 h 1139"/>
                <a:gd name="T48" fmla="*/ 1106 w 1139"/>
                <a:gd name="T49" fmla="*/ 759 h 1139"/>
                <a:gd name="T50" fmla="*/ 1045 w 1139"/>
                <a:gd name="T51" fmla="*/ 881 h 1139"/>
                <a:gd name="T52" fmla="*/ 957 w 1139"/>
                <a:gd name="T53" fmla="*/ 985 h 1139"/>
                <a:gd name="T54" fmla="*/ 843 w 1139"/>
                <a:gd name="T55" fmla="*/ 1067 h 1139"/>
                <a:gd name="T56" fmla="*/ 741 w 1139"/>
                <a:gd name="T57" fmla="*/ 1111 h 1139"/>
                <a:gd name="T58" fmla="*/ 620 w 1139"/>
                <a:gd name="T59" fmla="*/ 1136 h 1139"/>
                <a:gd name="T60" fmla="*/ 570 w 1139"/>
                <a:gd name="T61" fmla="*/ 50 h 1139"/>
                <a:gd name="T62" fmla="*/ 457 w 1139"/>
                <a:gd name="T63" fmla="*/ 62 h 1139"/>
                <a:gd name="T64" fmla="*/ 368 w 1139"/>
                <a:gd name="T65" fmla="*/ 90 h 1139"/>
                <a:gd name="T66" fmla="*/ 258 w 1139"/>
                <a:gd name="T67" fmla="*/ 153 h 1139"/>
                <a:gd name="T68" fmla="*/ 167 w 1139"/>
                <a:gd name="T69" fmla="*/ 241 h 1139"/>
                <a:gd name="T70" fmla="*/ 99 w 1139"/>
                <a:gd name="T71" fmla="*/ 349 h 1139"/>
                <a:gd name="T72" fmla="*/ 66 w 1139"/>
                <a:gd name="T73" fmla="*/ 446 h 1139"/>
                <a:gd name="T74" fmla="*/ 50 w 1139"/>
                <a:gd name="T75" fmla="*/ 571 h 1139"/>
                <a:gd name="T76" fmla="*/ 67 w 1139"/>
                <a:gd name="T77" fmla="*/ 697 h 1139"/>
                <a:gd name="T78" fmla="*/ 98 w 1139"/>
                <a:gd name="T79" fmla="*/ 784 h 1139"/>
                <a:gd name="T80" fmla="*/ 148 w 1139"/>
                <a:gd name="T81" fmla="*/ 870 h 1139"/>
                <a:gd name="T82" fmla="*/ 212 w 1139"/>
                <a:gd name="T83" fmla="*/ 944 h 1139"/>
                <a:gd name="T84" fmla="*/ 289 w 1139"/>
                <a:gd name="T85" fmla="*/ 1004 h 1139"/>
                <a:gd name="T86" fmla="*/ 376 w 1139"/>
                <a:gd name="T87" fmla="*/ 1051 h 1139"/>
                <a:gd name="T88" fmla="*/ 471 w 1139"/>
                <a:gd name="T89" fmla="*/ 1078 h 1139"/>
                <a:gd name="T90" fmla="*/ 570 w 1139"/>
                <a:gd name="T91" fmla="*/ 1089 h 1139"/>
                <a:gd name="T92" fmla="*/ 660 w 1139"/>
                <a:gd name="T93" fmla="*/ 1080 h 1139"/>
                <a:gd name="T94" fmla="*/ 747 w 1139"/>
                <a:gd name="T95" fmla="*/ 1057 h 1139"/>
                <a:gd name="T96" fmla="*/ 863 w 1139"/>
                <a:gd name="T97" fmla="*/ 997 h 1139"/>
                <a:gd name="T98" fmla="*/ 958 w 1139"/>
                <a:gd name="T99" fmla="*/ 913 h 1139"/>
                <a:gd name="T100" fmla="*/ 1030 w 1139"/>
                <a:gd name="T101" fmla="*/ 811 h 1139"/>
                <a:gd name="T102" fmla="*/ 1074 w 1139"/>
                <a:gd name="T103" fmla="*/ 695 h 1139"/>
                <a:gd name="T104" fmla="*/ 1089 w 1139"/>
                <a:gd name="T105" fmla="*/ 570 h 1139"/>
                <a:gd name="T106" fmla="*/ 1074 w 1139"/>
                <a:gd name="T107" fmla="*/ 442 h 1139"/>
                <a:gd name="T108" fmla="*/ 1043 w 1139"/>
                <a:gd name="T109" fmla="*/ 354 h 1139"/>
                <a:gd name="T110" fmla="*/ 993 w 1139"/>
                <a:gd name="T111" fmla="*/ 267 h 1139"/>
                <a:gd name="T112" fmla="*/ 928 w 1139"/>
                <a:gd name="T113" fmla="*/ 193 h 1139"/>
                <a:gd name="T114" fmla="*/ 852 w 1139"/>
                <a:gd name="T115" fmla="*/ 133 h 1139"/>
                <a:gd name="T116" fmla="*/ 765 w 1139"/>
                <a:gd name="T117" fmla="*/ 88 h 1139"/>
                <a:gd name="T118" fmla="*/ 670 w 1139"/>
                <a:gd name="T119" fmla="*/ 59 h 1139"/>
                <a:gd name="T120" fmla="*/ 570 w 1139"/>
                <a:gd name="T121" fmla="*/ 50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9" h="1139">
                  <a:moveTo>
                    <a:pt x="570" y="1139"/>
                  </a:moveTo>
                  <a:lnTo>
                    <a:pt x="570" y="1139"/>
                  </a:lnTo>
                  <a:lnTo>
                    <a:pt x="548" y="1137"/>
                  </a:lnTo>
                  <a:lnTo>
                    <a:pt x="525" y="1136"/>
                  </a:lnTo>
                  <a:lnTo>
                    <a:pt x="504" y="1134"/>
                  </a:lnTo>
                  <a:lnTo>
                    <a:pt x="482" y="1132"/>
                  </a:lnTo>
                  <a:lnTo>
                    <a:pt x="461" y="1128"/>
                  </a:lnTo>
                  <a:lnTo>
                    <a:pt x="440" y="1123"/>
                  </a:lnTo>
                  <a:lnTo>
                    <a:pt x="418" y="1117"/>
                  </a:lnTo>
                  <a:lnTo>
                    <a:pt x="397" y="1111"/>
                  </a:lnTo>
                  <a:lnTo>
                    <a:pt x="377" y="1104"/>
                  </a:lnTo>
                  <a:lnTo>
                    <a:pt x="357" y="1096"/>
                  </a:lnTo>
                  <a:lnTo>
                    <a:pt x="338" y="1088"/>
                  </a:lnTo>
                  <a:lnTo>
                    <a:pt x="317" y="1079"/>
                  </a:lnTo>
                  <a:lnTo>
                    <a:pt x="298" y="1069"/>
                  </a:lnTo>
                  <a:lnTo>
                    <a:pt x="279" y="1058"/>
                  </a:lnTo>
                  <a:lnTo>
                    <a:pt x="262" y="1047"/>
                  </a:lnTo>
                  <a:lnTo>
                    <a:pt x="244" y="1035"/>
                  </a:lnTo>
                  <a:lnTo>
                    <a:pt x="226" y="1022"/>
                  </a:lnTo>
                  <a:lnTo>
                    <a:pt x="209" y="1009"/>
                  </a:lnTo>
                  <a:lnTo>
                    <a:pt x="194" y="995"/>
                  </a:lnTo>
                  <a:lnTo>
                    <a:pt x="177" y="981"/>
                  </a:lnTo>
                  <a:lnTo>
                    <a:pt x="162" y="965"/>
                  </a:lnTo>
                  <a:lnTo>
                    <a:pt x="148" y="950"/>
                  </a:lnTo>
                  <a:lnTo>
                    <a:pt x="133" y="933"/>
                  </a:lnTo>
                  <a:lnTo>
                    <a:pt x="120" y="917"/>
                  </a:lnTo>
                  <a:lnTo>
                    <a:pt x="107" y="899"/>
                  </a:lnTo>
                  <a:lnTo>
                    <a:pt x="94" y="881"/>
                  </a:lnTo>
                  <a:lnTo>
                    <a:pt x="82" y="863"/>
                  </a:lnTo>
                  <a:lnTo>
                    <a:pt x="72" y="844"/>
                  </a:lnTo>
                  <a:lnTo>
                    <a:pt x="62" y="825"/>
                  </a:lnTo>
                  <a:lnTo>
                    <a:pt x="53" y="805"/>
                  </a:lnTo>
                  <a:lnTo>
                    <a:pt x="43" y="785"/>
                  </a:lnTo>
                  <a:lnTo>
                    <a:pt x="35" y="763"/>
                  </a:lnTo>
                  <a:lnTo>
                    <a:pt x="35" y="763"/>
                  </a:lnTo>
                  <a:lnTo>
                    <a:pt x="27" y="736"/>
                  </a:lnTo>
                  <a:lnTo>
                    <a:pt x="18" y="710"/>
                  </a:lnTo>
                  <a:lnTo>
                    <a:pt x="12" y="683"/>
                  </a:lnTo>
                  <a:lnTo>
                    <a:pt x="8" y="654"/>
                  </a:lnTo>
                  <a:lnTo>
                    <a:pt x="4" y="627"/>
                  </a:lnTo>
                  <a:lnTo>
                    <a:pt x="2" y="600"/>
                  </a:lnTo>
                  <a:lnTo>
                    <a:pt x="0" y="572"/>
                  </a:lnTo>
                  <a:lnTo>
                    <a:pt x="2" y="544"/>
                  </a:lnTo>
                  <a:lnTo>
                    <a:pt x="3" y="516"/>
                  </a:lnTo>
                  <a:lnTo>
                    <a:pt x="6" y="489"/>
                  </a:lnTo>
                  <a:lnTo>
                    <a:pt x="11" y="462"/>
                  </a:lnTo>
                  <a:lnTo>
                    <a:pt x="17" y="435"/>
                  </a:lnTo>
                  <a:lnTo>
                    <a:pt x="24" y="407"/>
                  </a:lnTo>
                  <a:lnTo>
                    <a:pt x="32" y="381"/>
                  </a:lnTo>
                  <a:lnTo>
                    <a:pt x="43" y="355"/>
                  </a:lnTo>
                  <a:lnTo>
                    <a:pt x="54" y="329"/>
                  </a:lnTo>
                  <a:lnTo>
                    <a:pt x="54" y="329"/>
                  </a:lnTo>
                  <a:lnTo>
                    <a:pt x="67" y="303"/>
                  </a:lnTo>
                  <a:lnTo>
                    <a:pt x="81" y="278"/>
                  </a:lnTo>
                  <a:lnTo>
                    <a:pt x="95" y="254"/>
                  </a:lnTo>
                  <a:lnTo>
                    <a:pt x="112" y="231"/>
                  </a:lnTo>
                  <a:lnTo>
                    <a:pt x="129" y="210"/>
                  </a:lnTo>
                  <a:lnTo>
                    <a:pt x="146" y="189"/>
                  </a:lnTo>
                  <a:lnTo>
                    <a:pt x="165" y="169"/>
                  </a:lnTo>
                  <a:lnTo>
                    <a:pt x="186" y="150"/>
                  </a:lnTo>
                  <a:lnTo>
                    <a:pt x="206" y="131"/>
                  </a:lnTo>
                  <a:lnTo>
                    <a:pt x="228" y="114"/>
                  </a:lnTo>
                  <a:lnTo>
                    <a:pt x="251" y="97"/>
                  </a:lnTo>
                  <a:lnTo>
                    <a:pt x="273" y="83"/>
                  </a:lnTo>
                  <a:lnTo>
                    <a:pt x="298" y="69"/>
                  </a:lnTo>
                  <a:lnTo>
                    <a:pt x="323" y="56"/>
                  </a:lnTo>
                  <a:lnTo>
                    <a:pt x="349" y="44"/>
                  </a:lnTo>
                  <a:lnTo>
                    <a:pt x="376" y="34"/>
                  </a:lnTo>
                  <a:lnTo>
                    <a:pt x="376" y="34"/>
                  </a:lnTo>
                  <a:lnTo>
                    <a:pt x="399" y="26"/>
                  </a:lnTo>
                  <a:lnTo>
                    <a:pt x="423" y="19"/>
                  </a:lnTo>
                  <a:lnTo>
                    <a:pt x="447" y="13"/>
                  </a:lnTo>
                  <a:lnTo>
                    <a:pt x="472" y="8"/>
                  </a:lnTo>
                  <a:lnTo>
                    <a:pt x="495" y="5"/>
                  </a:lnTo>
                  <a:lnTo>
                    <a:pt x="520" y="2"/>
                  </a:lnTo>
                  <a:lnTo>
                    <a:pt x="545" y="0"/>
                  </a:lnTo>
                  <a:lnTo>
                    <a:pt x="570" y="0"/>
                  </a:lnTo>
                  <a:lnTo>
                    <a:pt x="570" y="0"/>
                  </a:lnTo>
                  <a:lnTo>
                    <a:pt x="593" y="0"/>
                  </a:lnTo>
                  <a:lnTo>
                    <a:pt x="614" y="1"/>
                  </a:lnTo>
                  <a:lnTo>
                    <a:pt x="637" y="3"/>
                  </a:lnTo>
                  <a:lnTo>
                    <a:pt x="658" y="7"/>
                  </a:lnTo>
                  <a:lnTo>
                    <a:pt x="679" y="11"/>
                  </a:lnTo>
                  <a:lnTo>
                    <a:pt x="701" y="15"/>
                  </a:lnTo>
                  <a:lnTo>
                    <a:pt x="722" y="20"/>
                  </a:lnTo>
                  <a:lnTo>
                    <a:pt x="742" y="27"/>
                  </a:lnTo>
                  <a:lnTo>
                    <a:pt x="763" y="33"/>
                  </a:lnTo>
                  <a:lnTo>
                    <a:pt x="783" y="41"/>
                  </a:lnTo>
                  <a:lnTo>
                    <a:pt x="803" y="50"/>
                  </a:lnTo>
                  <a:lnTo>
                    <a:pt x="822" y="59"/>
                  </a:lnTo>
                  <a:lnTo>
                    <a:pt x="841" y="69"/>
                  </a:lnTo>
                  <a:lnTo>
                    <a:pt x="860" y="79"/>
                  </a:lnTo>
                  <a:lnTo>
                    <a:pt x="879" y="91"/>
                  </a:lnTo>
                  <a:lnTo>
                    <a:pt x="897" y="103"/>
                  </a:lnTo>
                  <a:lnTo>
                    <a:pt x="913" y="115"/>
                  </a:lnTo>
                  <a:lnTo>
                    <a:pt x="930" y="129"/>
                  </a:lnTo>
                  <a:lnTo>
                    <a:pt x="947" y="142"/>
                  </a:lnTo>
                  <a:lnTo>
                    <a:pt x="962" y="157"/>
                  </a:lnTo>
                  <a:lnTo>
                    <a:pt x="977" y="172"/>
                  </a:lnTo>
                  <a:lnTo>
                    <a:pt x="993" y="188"/>
                  </a:lnTo>
                  <a:lnTo>
                    <a:pt x="1007" y="204"/>
                  </a:lnTo>
                  <a:lnTo>
                    <a:pt x="1020" y="221"/>
                  </a:lnTo>
                  <a:lnTo>
                    <a:pt x="1033" y="239"/>
                  </a:lnTo>
                  <a:lnTo>
                    <a:pt x="1045" y="256"/>
                  </a:lnTo>
                  <a:lnTo>
                    <a:pt x="1057" y="275"/>
                  </a:lnTo>
                  <a:lnTo>
                    <a:pt x="1068" y="294"/>
                  </a:lnTo>
                  <a:lnTo>
                    <a:pt x="1078" y="313"/>
                  </a:lnTo>
                  <a:lnTo>
                    <a:pt x="1088" y="334"/>
                  </a:lnTo>
                  <a:lnTo>
                    <a:pt x="1096" y="354"/>
                  </a:lnTo>
                  <a:lnTo>
                    <a:pt x="1104" y="374"/>
                  </a:lnTo>
                  <a:lnTo>
                    <a:pt x="1104" y="374"/>
                  </a:lnTo>
                  <a:lnTo>
                    <a:pt x="1114" y="402"/>
                  </a:lnTo>
                  <a:lnTo>
                    <a:pt x="1122" y="430"/>
                  </a:lnTo>
                  <a:lnTo>
                    <a:pt x="1128" y="458"/>
                  </a:lnTo>
                  <a:lnTo>
                    <a:pt x="1133" y="486"/>
                  </a:lnTo>
                  <a:lnTo>
                    <a:pt x="1136" y="514"/>
                  </a:lnTo>
                  <a:lnTo>
                    <a:pt x="1139" y="541"/>
                  </a:lnTo>
                  <a:lnTo>
                    <a:pt x="1139" y="570"/>
                  </a:lnTo>
                  <a:lnTo>
                    <a:pt x="1138" y="597"/>
                  </a:lnTo>
                  <a:lnTo>
                    <a:pt x="1136" y="626"/>
                  </a:lnTo>
                  <a:lnTo>
                    <a:pt x="1133" y="653"/>
                  </a:lnTo>
                  <a:lnTo>
                    <a:pt x="1128" y="679"/>
                  </a:lnTo>
                  <a:lnTo>
                    <a:pt x="1122" y="706"/>
                  </a:lnTo>
                  <a:lnTo>
                    <a:pt x="1115" y="733"/>
                  </a:lnTo>
                  <a:lnTo>
                    <a:pt x="1106" y="759"/>
                  </a:lnTo>
                  <a:lnTo>
                    <a:pt x="1096" y="785"/>
                  </a:lnTo>
                  <a:lnTo>
                    <a:pt x="1085" y="810"/>
                  </a:lnTo>
                  <a:lnTo>
                    <a:pt x="1074" y="833"/>
                  </a:lnTo>
                  <a:lnTo>
                    <a:pt x="1061" y="857"/>
                  </a:lnTo>
                  <a:lnTo>
                    <a:pt x="1045" y="881"/>
                  </a:lnTo>
                  <a:lnTo>
                    <a:pt x="1030" y="904"/>
                  </a:lnTo>
                  <a:lnTo>
                    <a:pt x="1013" y="925"/>
                  </a:lnTo>
                  <a:lnTo>
                    <a:pt x="995" y="946"/>
                  </a:lnTo>
                  <a:lnTo>
                    <a:pt x="977" y="966"/>
                  </a:lnTo>
                  <a:lnTo>
                    <a:pt x="957" y="985"/>
                  </a:lnTo>
                  <a:lnTo>
                    <a:pt x="936" y="1004"/>
                  </a:lnTo>
                  <a:lnTo>
                    <a:pt x="915" y="1022"/>
                  </a:lnTo>
                  <a:lnTo>
                    <a:pt x="892" y="1038"/>
                  </a:lnTo>
                  <a:lnTo>
                    <a:pt x="868" y="1053"/>
                  </a:lnTo>
                  <a:lnTo>
                    <a:pt x="843" y="1067"/>
                  </a:lnTo>
                  <a:lnTo>
                    <a:pt x="818" y="1082"/>
                  </a:lnTo>
                  <a:lnTo>
                    <a:pt x="792" y="1094"/>
                  </a:lnTo>
                  <a:lnTo>
                    <a:pt x="765" y="1104"/>
                  </a:lnTo>
                  <a:lnTo>
                    <a:pt x="765" y="1104"/>
                  </a:lnTo>
                  <a:lnTo>
                    <a:pt x="741" y="1111"/>
                  </a:lnTo>
                  <a:lnTo>
                    <a:pt x="717" y="1118"/>
                  </a:lnTo>
                  <a:lnTo>
                    <a:pt x="693" y="1124"/>
                  </a:lnTo>
                  <a:lnTo>
                    <a:pt x="669" y="1129"/>
                  </a:lnTo>
                  <a:lnTo>
                    <a:pt x="644" y="1134"/>
                  </a:lnTo>
                  <a:lnTo>
                    <a:pt x="620" y="1136"/>
                  </a:lnTo>
                  <a:lnTo>
                    <a:pt x="595" y="1137"/>
                  </a:lnTo>
                  <a:lnTo>
                    <a:pt x="570" y="1139"/>
                  </a:lnTo>
                  <a:lnTo>
                    <a:pt x="570" y="1139"/>
                  </a:lnTo>
                  <a:close/>
                  <a:moveTo>
                    <a:pt x="570" y="50"/>
                  </a:moveTo>
                  <a:lnTo>
                    <a:pt x="570" y="50"/>
                  </a:lnTo>
                  <a:lnTo>
                    <a:pt x="548" y="50"/>
                  </a:lnTo>
                  <a:lnTo>
                    <a:pt x="525" y="51"/>
                  </a:lnTo>
                  <a:lnTo>
                    <a:pt x="503" y="55"/>
                  </a:lnTo>
                  <a:lnTo>
                    <a:pt x="480" y="57"/>
                  </a:lnTo>
                  <a:lnTo>
                    <a:pt x="457" y="62"/>
                  </a:lnTo>
                  <a:lnTo>
                    <a:pt x="436" y="68"/>
                  </a:lnTo>
                  <a:lnTo>
                    <a:pt x="414" y="74"/>
                  </a:lnTo>
                  <a:lnTo>
                    <a:pt x="392" y="81"/>
                  </a:lnTo>
                  <a:lnTo>
                    <a:pt x="392" y="81"/>
                  </a:lnTo>
                  <a:lnTo>
                    <a:pt x="368" y="90"/>
                  </a:lnTo>
                  <a:lnTo>
                    <a:pt x="345" y="101"/>
                  </a:lnTo>
                  <a:lnTo>
                    <a:pt x="322" y="113"/>
                  </a:lnTo>
                  <a:lnTo>
                    <a:pt x="300" y="126"/>
                  </a:lnTo>
                  <a:lnTo>
                    <a:pt x="278" y="139"/>
                  </a:lnTo>
                  <a:lnTo>
                    <a:pt x="258" y="153"/>
                  </a:lnTo>
                  <a:lnTo>
                    <a:pt x="238" y="170"/>
                  </a:lnTo>
                  <a:lnTo>
                    <a:pt x="219" y="186"/>
                  </a:lnTo>
                  <a:lnTo>
                    <a:pt x="201" y="203"/>
                  </a:lnTo>
                  <a:lnTo>
                    <a:pt x="183" y="222"/>
                  </a:lnTo>
                  <a:lnTo>
                    <a:pt x="167" y="241"/>
                  </a:lnTo>
                  <a:lnTo>
                    <a:pt x="151" y="261"/>
                  </a:lnTo>
                  <a:lnTo>
                    <a:pt x="137" y="283"/>
                  </a:lnTo>
                  <a:lnTo>
                    <a:pt x="124" y="304"/>
                  </a:lnTo>
                  <a:lnTo>
                    <a:pt x="111" y="326"/>
                  </a:lnTo>
                  <a:lnTo>
                    <a:pt x="99" y="349"/>
                  </a:lnTo>
                  <a:lnTo>
                    <a:pt x="99" y="349"/>
                  </a:lnTo>
                  <a:lnTo>
                    <a:pt x="89" y="373"/>
                  </a:lnTo>
                  <a:lnTo>
                    <a:pt x="80" y="398"/>
                  </a:lnTo>
                  <a:lnTo>
                    <a:pt x="72" y="421"/>
                  </a:lnTo>
                  <a:lnTo>
                    <a:pt x="66" y="446"/>
                  </a:lnTo>
                  <a:lnTo>
                    <a:pt x="60" y="471"/>
                  </a:lnTo>
                  <a:lnTo>
                    <a:pt x="56" y="496"/>
                  </a:lnTo>
                  <a:lnTo>
                    <a:pt x="53" y="521"/>
                  </a:lnTo>
                  <a:lnTo>
                    <a:pt x="51" y="546"/>
                  </a:lnTo>
                  <a:lnTo>
                    <a:pt x="50" y="571"/>
                  </a:lnTo>
                  <a:lnTo>
                    <a:pt x="51" y="597"/>
                  </a:lnTo>
                  <a:lnTo>
                    <a:pt x="54" y="622"/>
                  </a:lnTo>
                  <a:lnTo>
                    <a:pt x="56" y="647"/>
                  </a:lnTo>
                  <a:lnTo>
                    <a:pt x="61" y="672"/>
                  </a:lnTo>
                  <a:lnTo>
                    <a:pt x="67" y="697"/>
                  </a:lnTo>
                  <a:lnTo>
                    <a:pt x="74" y="722"/>
                  </a:lnTo>
                  <a:lnTo>
                    <a:pt x="82" y="747"/>
                  </a:lnTo>
                  <a:lnTo>
                    <a:pt x="82" y="747"/>
                  </a:lnTo>
                  <a:lnTo>
                    <a:pt x="89" y="766"/>
                  </a:lnTo>
                  <a:lnTo>
                    <a:pt x="98" y="784"/>
                  </a:lnTo>
                  <a:lnTo>
                    <a:pt x="106" y="803"/>
                  </a:lnTo>
                  <a:lnTo>
                    <a:pt x="116" y="820"/>
                  </a:lnTo>
                  <a:lnTo>
                    <a:pt x="125" y="837"/>
                  </a:lnTo>
                  <a:lnTo>
                    <a:pt x="136" y="854"/>
                  </a:lnTo>
                  <a:lnTo>
                    <a:pt x="148" y="870"/>
                  </a:lnTo>
                  <a:lnTo>
                    <a:pt x="160" y="886"/>
                  </a:lnTo>
                  <a:lnTo>
                    <a:pt x="171" y="901"/>
                  </a:lnTo>
                  <a:lnTo>
                    <a:pt x="184" y="917"/>
                  </a:lnTo>
                  <a:lnTo>
                    <a:pt x="197" y="931"/>
                  </a:lnTo>
                  <a:lnTo>
                    <a:pt x="212" y="944"/>
                  </a:lnTo>
                  <a:lnTo>
                    <a:pt x="226" y="958"/>
                  </a:lnTo>
                  <a:lnTo>
                    <a:pt x="241" y="970"/>
                  </a:lnTo>
                  <a:lnTo>
                    <a:pt x="257" y="983"/>
                  </a:lnTo>
                  <a:lnTo>
                    <a:pt x="272" y="994"/>
                  </a:lnTo>
                  <a:lnTo>
                    <a:pt x="289" y="1004"/>
                  </a:lnTo>
                  <a:lnTo>
                    <a:pt x="306" y="1015"/>
                  </a:lnTo>
                  <a:lnTo>
                    <a:pt x="322" y="1025"/>
                  </a:lnTo>
                  <a:lnTo>
                    <a:pt x="340" y="1034"/>
                  </a:lnTo>
                  <a:lnTo>
                    <a:pt x="358" y="1042"/>
                  </a:lnTo>
                  <a:lnTo>
                    <a:pt x="376" y="1051"/>
                  </a:lnTo>
                  <a:lnTo>
                    <a:pt x="393" y="1057"/>
                  </a:lnTo>
                  <a:lnTo>
                    <a:pt x="412" y="1064"/>
                  </a:lnTo>
                  <a:lnTo>
                    <a:pt x="431" y="1070"/>
                  </a:lnTo>
                  <a:lnTo>
                    <a:pt x="450" y="1075"/>
                  </a:lnTo>
                  <a:lnTo>
                    <a:pt x="471" y="1078"/>
                  </a:lnTo>
                  <a:lnTo>
                    <a:pt x="490" y="1082"/>
                  </a:lnTo>
                  <a:lnTo>
                    <a:pt x="510" y="1085"/>
                  </a:lnTo>
                  <a:lnTo>
                    <a:pt x="530" y="1086"/>
                  </a:lnTo>
                  <a:lnTo>
                    <a:pt x="550" y="1088"/>
                  </a:lnTo>
                  <a:lnTo>
                    <a:pt x="570" y="1089"/>
                  </a:lnTo>
                  <a:lnTo>
                    <a:pt x="570" y="1089"/>
                  </a:lnTo>
                  <a:lnTo>
                    <a:pt x="593" y="1088"/>
                  </a:lnTo>
                  <a:lnTo>
                    <a:pt x="615" y="1086"/>
                  </a:lnTo>
                  <a:lnTo>
                    <a:pt x="638" y="1084"/>
                  </a:lnTo>
                  <a:lnTo>
                    <a:pt x="660" y="1080"/>
                  </a:lnTo>
                  <a:lnTo>
                    <a:pt x="682" y="1076"/>
                  </a:lnTo>
                  <a:lnTo>
                    <a:pt x="704" y="1071"/>
                  </a:lnTo>
                  <a:lnTo>
                    <a:pt x="726" y="1064"/>
                  </a:lnTo>
                  <a:lnTo>
                    <a:pt x="747" y="1057"/>
                  </a:lnTo>
                  <a:lnTo>
                    <a:pt x="747" y="1057"/>
                  </a:lnTo>
                  <a:lnTo>
                    <a:pt x="772" y="1047"/>
                  </a:lnTo>
                  <a:lnTo>
                    <a:pt x="797" y="1037"/>
                  </a:lnTo>
                  <a:lnTo>
                    <a:pt x="820" y="1025"/>
                  </a:lnTo>
                  <a:lnTo>
                    <a:pt x="842" y="1012"/>
                  </a:lnTo>
                  <a:lnTo>
                    <a:pt x="863" y="997"/>
                  </a:lnTo>
                  <a:lnTo>
                    <a:pt x="885" y="982"/>
                  </a:lnTo>
                  <a:lnTo>
                    <a:pt x="904" y="966"/>
                  </a:lnTo>
                  <a:lnTo>
                    <a:pt x="923" y="950"/>
                  </a:lnTo>
                  <a:lnTo>
                    <a:pt x="942" y="932"/>
                  </a:lnTo>
                  <a:lnTo>
                    <a:pt x="958" y="913"/>
                  </a:lnTo>
                  <a:lnTo>
                    <a:pt x="975" y="894"/>
                  </a:lnTo>
                  <a:lnTo>
                    <a:pt x="989" y="874"/>
                  </a:lnTo>
                  <a:lnTo>
                    <a:pt x="1004" y="854"/>
                  </a:lnTo>
                  <a:lnTo>
                    <a:pt x="1017" y="832"/>
                  </a:lnTo>
                  <a:lnTo>
                    <a:pt x="1030" y="811"/>
                  </a:lnTo>
                  <a:lnTo>
                    <a:pt x="1040" y="788"/>
                  </a:lnTo>
                  <a:lnTo>
                    <a:pt x="1050" y="766"/>
                  </a:lnTo>
                  <a:lnTo>
                    <a:pt x="1059" y="742"/>
                  </a:lnTo>
                  <a:lnTo>
                    <a:pt x="1066" y="718"/>
                  </a:lnTo>
                  <a:lnTo>
                    <a:pt x="1074" y="695"/>
                  </a:lnTo>
                  <a:lnTo>
                    <a:pt x="1080" y="670"/>
                  </a:lnTo>
                  <a:lnTo>
                    <a:pt x="1083" y="645"/>
                  </a:lnTo>
                  <a:lnTo>
                    <a:pt x="1087" y="620"/>
                  </a:lnTo>
                  <a:lnTo>
                    <a:pt x="1089" y="595"/>
                  </a:lnTo>
                  <a:lnTo>
                    <a:pt x="1089" y="570"/>
                  </a:lnTo>
                  <a:lnTo>
                    <a:pt x="1089" y="544"/>
                  </a:lnTo>
                  <a:lnTo>
                    <a:pt x="1087" y="519"/>
                  </a:lnTo>
                  <a:lnTo>
                    <a:pt x="1083" y="493"/>
                  </a:lnTo>
                  <a:lnTo>
                    <a:pt x="1080" y="468"/>
                  </a:lnTo>
                  <a:lnTo>
                    <a:pt x="1074" y="442"/>
                  </a:lnTo>
                  <a:lnTo>
                    <a:pt x="1066" y="417"/>
                  </a:lnTo>
                  <a:lnTo>
                    <a:pt x="1058" y="392"/>
                  </a:lnTo>
                  <a:lnTo>
                    <a:pt x="1058" y="392"/>
                  </a:lnTo>
                  <a:lnTo>
                    <a:pt x="1051" y="373"/>
                  </a:lnTo>
                  <a:lnTo>
                    <a:pt x="1043" y="354"/>
                  </a:lnTo>
                  <a:lnTo>
                    <a:pt x="1033" y="336"/>
                  </a:lnTo>
                  <a:lnTo>
                    <a:pt x="1025" y="318"/>
                  </a:lnTo>
                  <a:lnTo>
                    <a:pt x="1014" y="300"/>
                  </a:lnTo>
                  <a:lnTo>
                    <a:pt x="1004" y="284"/>
                  </a:lnTo>
                  <a:lnTo>
                    <a:pt x="993" y="267"/>
                  </a:lnTo>
                  <a:lnTo>
                    <a:pt x="981" y="252"/>
                  </a:lnTo>
                  <a:lnTo>
                    <a:pt x="968" y="236"/>
                  </a:lnTo>
                  <a:lnTo>
                    <a:pt x="956" y="222"/>
                  </a:lnTo>
                  <a:lnTo>
                    <a:pt x="942" y="207"/>
                  </a:lnTo>
                  <a:lnTo>
                    <a:pt x="928" y="193"/>
                  </a:lnTo>
                  <a:lnTo>
                    <a:pt x="913" y="180"/>
                  </a:lnTo>
                  <a:lnTo>
                    <a:pt x="899" y="167"/>
                  </a:lnTo>
                  <a:lnTo>
                    <a:pt x="884" y="155"/>
                  </a:lnTo>
                  <a:lnTo>
                    <a:pt x="867" y="144"/>
                  </a:lnTo>
                  <a:lnTo>
                    <a:pt x="852" y="133"/>
                  </a:lnTo>
                  <a:lnTo>
                    <a:pt x="835" y="122"/>
                  </a:lnTo>
                  <a:lnTo>
                    <a:pt x="817" y="113"/>
                  </a:lnTo>
                  <a:lnTo>
                    <a:pt x="801" y="103"/>
                  </a:lnTo>
                  <a:lnTo>
                    <a:pt x="783" y="95"/>
                  </a:lnTo>
                  <a:lnTo>
                    <a:pt x="765" y="88"/>
                  </a:lnTo>
                  <a:lnTo>
                    <a:pt x="746" y="81"/>
                  </a:lnTo>
                  <a:lnTo>
                    <a:pt x="727" y="75"/>
                  </a:lnTo>
                  <a:lnTo>
                    <a:pt x="708" y="69"/>
                  </a:lnTo>
                  <a:lnTo>
                    <a:pt x="689" y="64"/>
                  </a:lnTo>
                  <a:lnTo>
                    <a:pt x="670" y="59"/>
                  </a:lnTo>
                  <a:lnTo>
                    <a:pt x="650" y="56"/>
                  </a:lnTo>
                  <a:lnTo>
                    <a:pt x="631" y="53"/>
                  </a:lnTo>
                  <a:lnTo>
                    <a:pt x="611" y="51"/>
                  </a:lnTo>
                  <a:lnTo>
                    <a:pt x="590" y="50"/>
                  </a:lnTo>
                  <a:lnTo>
                    <a:pt x="570" y="50"/>
                  </a:lnTo>
                  <a:lnTo>
                    <a:pt x="57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8" name="Freeform 41"/>
            <p:cNvSpPr/>
            <p:nvPr/>
          </p:nvSpPr>
          <p:spPr bwMode="auto">
            <a:xfrm>
              <a:off x="3209531" y="4849794"/>
              <a:ext cx="806450" cy="366713"/>
            </a:xfrm>
            <a:custGeom>
              <a:avLst/>
              <a:gdLst>
                <a:gd name="T0" fmla="*/ 116 w 1524"/>
                <a:gd name="T1" fmla="*/ 689 h 694"/>
                <a:gd name="T2" fmla="*/ 63 w 1524"/>
                <a:gd name="T3" fmla="*/ 676 h 694"/>
                <a:gd name="T4" fmla="*/ 26 w 1524"/>
                <a:gd name="T5" fmla="*/ 653 h 694"/>
                <a:gd name="T6" fmla="*/ 5 w 1524"/>
                <a:gd name="T7" fmla="*/ 622 h 694"/>
                <a:gd name="T8" fmla="*/ 0 w 1524"/>
                <a:gd name="T9" fmla="*/ 599 h 694"/>
                <a:gd name="T10" fmla="*/ 9 w 1524"/>
                <a:gd name="T11" fmla="*/ 558 h 694"/>
                <a:gd name="T12" fmla="*/ 56 w 1524"/>
                <a:gd name="T13" fmla="*/ 492 h 694"/>
                <a:gd name="T14" fmla="*/ 128 w 1524"/>
                <a:gd name="T15" fmla="*/ 428 h 694"/>
                <a:gd name="T16" fmla="*/ 217 w 1524"/>
                <a:gd name="T17" fmla="*/ 368 h 694"/>
                <a:gd name="T18" fmla="*/ 235 w 1524"/>
                <a:gd name="T19" fmla="*/ 368 h 694"/>
                <a:gd name="T20" fmla="*/ 247 w 1524"/>
                <a:gd name="T21" fmla="*/ 378 h 694"/>
                <a:gd name="T22" fmla="*/ 249 w 1524"/>
                <a:gd name="T23" fmla="*/ 397 h 694"/>
                <a:gd name="T24" fmla="*/ 239 w 1524"/>
                <a:gd name="T25" fmla="*/ 412 h 694"/>
                <a:gd name="T26" fmla="*/ 167 w 1524"/>
                <a:gd name="T27" fmla="*/ 462 h 694"/>
                <a:gd name="T28" fmla="*/ 99 w 1524"/>
                <a:gd name="T29" fmla="*/ 519 h 694"/>
                <a:gd name="T30" fmla="*/ 61 w 1524"/>
                <a:gd name="T31" fmla="*/ 565 h 694"/>
                <a:gd name="T32" fmla="*/ 50 w 1524"/>
                <a:gd name="T33" fmla="*/ 600 h 694"/>
                <a:gd name="T34" fmla="*/ 58 w 1524"/>
                <a:gd name="T35" fmla="*/ 615 h 694"/>
                <a:gd name="T36" fmla="*/ 88 w 1524"/>
                <a:gd name="T37" fmla="*/ 632 h 694"/>
                <a:gd name="T38" fmla="*/ 145 w 1524"/>
                <a:gd name="T39" fmla="*/ 641 h 694"/>
                <a:gd name="T40" fmla="*/ 231 w 1524"/>
                <a:gd name="T41" fmla="*/ 641 h 694"/>
                <a:gd name="T42" fmla="*/ 344 w 1524"/>
                <a:gd name="T43" fmla="*/ 629 h 694"/>
                <a:gd name="T44" fmla="*/ 604 w 1524"/>
                <a:gd name="T45" fmla="*/ 571 h 694"/>
                <a:gd name="T46" fmla="*/ 819 w 1524"/>
                <a:gd name="T47" fmla="*/ 501 h 694"/>
                <a:gd name="T48" fmla="*/ 1110 w 1524"/>
                <a:gd name="T49" fmla="*/ 379 h 694"/>
                <a:gd name="T50" fmla="*/ 1320 w 1524"/>
                <a:gd name="T51" fmla="*/ 259 h 694"/>
                <a:gd name="T52" fmla="*/ 1442 w 1524"/>
                <a:gd name="T53" fmla="*/ 157 h 694"/>
                <a:gd name="T54" fmla="*/ 1470 w 1524"/>
                <a:gd name="T55" fmla="*/ 118 h 694"/>
                <a:gd name="T56" fmla="*/ 1473 w 1524"/>
                <a:gd name="T57" fmla="*/ 88 h 694"/>
                <a:gd name="T58" fmla="*/ 1459 w 1524"/>
                <a:gd name="T59" fmla="*/ 73 h 694"/>
                <a:gd name="T60" fmla="*/ 1415 w 1524"/>
                <a:gd name="T61" fmla="*/ 57 h 694"/>
                <a:gd name="T62" fmla="*/ 1340 w 1524"/>
                <a:gd name="T63" fmla="*/ 50 h 694"/>
                <a:gd name="T64" fmla="*/ 1237 w 1524"/>
                <a:gd name="T65" fmla="*/ 57 h 694"/>
                <a:gd name="T66" fmla="*/ 1195 w 1524"/>
                <a:gd name="T67" fmla="*/ 60 h 694"/>
                <a:gd name="T68" fmla="*/ 1181 w 1524"/>
                <a:gd name="T69" fmla="*/ 49 h 694"/>
                <a:gd name="T70" fmla="*/ 1178 w 1524"/>
                <a:gd name="T71" fmla="*/ 35 h 694"/>
                <a:gd name="T72" fmla="*/ 1186 w 1524"/>
                <a:gd name="T73" fmla="*/ 17 h 694"/>
                <a:gd name="T74" fmla="*/ 1199 w 1524"/>
                <a:gd name="T75" fmla="*/ 11 h 694"/>
                <a:gd name="T76" fmla="*/ 1350 w 1524"/>
                <a:gd name="T77" fmla="*/ 0 h 694"/>
                <a:gd name="T78" fmla="*/ 1440 w 1524"/>
                <a:gd name="T79" fmla="*/ 11 h 694"/>
                <a:gd name="T80" fmla="*/ 1497 w 1524"/>
                <a:gd name="T81" fmla="*/ 38 h 694"/>
                <a:gd name="T82" fmla="*/ 1517 w 1524"/>
                <a:gd name="T83" fmla="*/ 63 h 694"/>
                <a:gd name="T84" fmla="*/ 1524 w 1524"/>
                <a:gd name="T85" fmla="*/ 96 h 694"/>
                <a:gd name="T86" fmla="*/ 1508 w 1524"/>
                <a:gd name="T87" fmla="*/ 152 h 694"/>
                <a:gd name="T88" fmla="*/ 1459 w 1524"/>
                <a:gd name="T89" fmla="*/ 213 h 694"/>
                <a:gd name="T90" fmla="*/ 1383 w 1524"/>
                <a:gd name="T91" fmla="*/ 276 h 694"/>
                <a:gd name="T92" fmla="*/ 1231 w 1524"/>
                <a:gd name="T93" fmla="*/ 372 h 694"/>
                <a:gd name="T94" fmla="*/ 976 w 1524"/>
                <a:gd name="T95" fmla="*/ 494 h 694"/>
                <a:gd name="T96" fmla="*/ 762 w 1524"/>
                <a:gd name="T97" fmla="*/ 575 h 694"/>
                <a:gd name="T98" fmla="*/ 480 w 1524"/>
                <a:gd name="T99" fmla="*/ 654 h 694"/>
                <a:gd name="T100" fmla="*/ 292 w 1524"/>
                <a:gd name="T101" fmla="*/ 686 h 694"/>
                <a:gd name="T102" fmla="*/ 186 w 1524"/>
                <a:gd name="T103"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4" h="694">
                  <a:moveTo>
                    <a:pt x="186" y="694"/>
                  </a:moveTo>
                  <a:lnTo>
                    <a:pt x="186" y="694"/>
                  </a:lnTo>
                  <a:lnTo>
                    <a:pt x="150" y="692"/>
                  </a:lnTo>
                  <a:lnTo>
                    <a:pt x="116" y="689"/>
                  </a:lnTo>
                  <a:lnTo>
                    <a:pt x="102" y="686"/>
                  </a:lnTo>
                  <a:lnTo>
                    <a:pt x="88" y="683"/>
                  </a:lnTo>
                  <a:lnTo>
                    <a:pt x="75" y="679"/>
                  </a:lnTo>
                  <a:lnTo>
                    <a:pt x="63" y="676"/>
                  </a:lnTo>
                  <a:lnTo>
                    <a:pt x="52" y="671"/>
                  </a:lnTo>
                  <a:lnTo>
                    <a:pt x="43" y="665"/>
                  </a:lnTo>
                  <a:lnTo>
                    <a:pt x="33" y="660"/>
                  </a:lnTo>
                  <a:lnTo>
                    <a:pt x="26" y="653"/>
                  </a:lnTo>
                  <a:lnTo>
                    <a:pt x="19" y="646"/>
                  </a:lnTo>
                  <a:lnTo>
                    <a:pt x="13" y="639"/>
                  </a:lnTo>
                  <a:lnTo>
                    <a:pt x="8" y="631"/>
                  </a:lnTo>
                  <a:lnTo>
                    <a:pt x="5" y="622"/>
                  </a:lnTo>
                  <a:lnTo>
                    <a:pt x="5" y="622"/>
                  </a:lnTo>
                  <a:lnTo>
                    <a:pt x="2" y="615"/>
                  </a:lnTo>
                  <a:lnTo>
                    <a:pt x="1" y="607"/>
                  </a:lnTo>
                  <a:lnTo>
                    <a:pt x="0" y="599"/>
                  </a:lnTo>
                  <a:lnTo>
                    <a:pt x="1" y="591"/>
                  </a:lnTo>
                  <a:lnTo>
                    <a:pt x="1" y="583"/>
                  </a:lnTo>
                  <a:lnTo>
                    <a:pt x="4" y="575"/>
                  </a:lnTo>
                  <a:lnTo>
                    <a:pt x="9" y="558"/>
                  </a:lnTo>
                  <a:lnTo>
                    <a:pt x="18" y="542"/>
                  </a:lnTo>
                  <a:lnTo>
                    <a:pt x="28" y="525"/>
                  </a:lnTo>
                  <a:lnTo>
                    <a:pt x="40" y="508"/>
                  </a:lnTo>
                  <a:lnTo>
                    <a:pt x="56" y="492"/>
                  </a:lnTo>
                  <a:lnTo>
                    <a:pt x="72" y="475"/>
                  </a:lnTo>
                  <a:lnTo>
                    <a:pt x="90" y="460"/>
                  </a:lnTo>
                  <a:lnTo>
                    <a:pt x="109" y="443"/>
                  </a:lnTo>
                  <a:lnTo>
                    <a:pt x="128" y="428"/>
                  </a:lnTo>
                  <a:lnTo>
                    <a:pt x="170" y="398"/>
                  </a:lnTo>
                  <a:lnTo>
                    <a:pt x="212" y="371"/>
                  </a:lnTo>
                  <a:lnTo>
                    <a:pt x="212" y="371"/>
                  </a:lnTo>
                  <a:lnTo>
                    <a:pt x="217" y="368"/>
                  </a:lnTo>
                  <a:lnTo>
                    <a:pt x="222" y="367"/>
                  </a:lnTo>
                  <a:lnTo>
                    <a:pt x="227" y="367"/>
                  </a:lnTo>
                  <a:lnTo>
                    <a:pt x="231" y="367"/>
                  </a:lnTo>
                  <a:lnTo>
                    <a:pt x="235" y="368"/>
                  </a:lnTo>
                  <a:lnTo>
                    <a:pt x="240" y="371"/>
                  </a:lnTo>
                  <a:lnTo>
                    <a:pt x="243" y="374"/>
                  </a:lnTo>
                  <a:lnTo>
                    <a:pt x="247" y="378"/>
                  </a:lnTo>
                  <a:lnTo>
                    <a:pt x="247" y="378"/>
                  </a:lnTo>
                  <a:lnTo>
                    <a:pt x="249" y="383"/>
                  </a:lnTo>
                  <a:lnTo>
                    <a:pt x="250" y="387"/>
                  </a:lnTo>
                  <a:lnTo>
                    <a:pt x="250" y="392"/>
                  </a:lnTo>
                  <a:lnTo>
                    <a:pt x="249" y="397"/>
                  </a:lnTo>
                  <a:lnTo>
                    <a:pt x="248" y="402"/>
                  </a:lnTo>
                  <a:lnTo>
                    <a:pt x="246" y="406"/>
                  </a:lnTo>
                  <a:lnTo>
                    <a:pt x="242" y="410"/>
                  </a:lnTo>
                  <a:lnTo>
                    <a:pt x="239" y="412"/>
                  </a:lnTo>
                  <a:lnTo>
                    <a:pt x="239" y="412"/>
                  </a:lnTo>
                  <a:lnTo>
                    <a:pt x="212" y="430"/>
                  </a:lnTo>
                  <a:lnTo>
                    <a:pt x="189" y="445"/>
                  </a:lnTo>
                  <a:lnTo>
                    <a:pt x="167" y="462"/>
                  </a:lnTo>
                  <a:lnTo>
                    <a:pt x="147" y="478"/>
                  </a:lnTo>
                  <a:lnTo>
                    <a:pt x="129" y="492"/>
                  </a:lnTo>
                  <a:lnTo>
                    <a:pt x="113" y="506"/>
                  </a:lnTo>
                  <a:lnTo>
                    <a:pt x="99" y="519"/>
                  </a:lnTo>
                  <a:lnTo>
                    <a:pt x="87" y="532"/>
                  </a:lnTo>
                  <a:lnTo>
                    <a:pt x="76" y="544"/>
                  </a:lnTo>
                  <a:lnTo>
                    <a:pt x="68" y="555"/>
                  </a:lnTo>
                  <a:lnTo>
                    <a:pt x="61" y="565"/>
                  </a:lnTo>
                  <a:lnTo>
                    <a:pt x="56" y="575"/>
                  </a:lnTo>
                  <a:lnTo>
                    <a:pt x="52" y="584"/>
                  </a:lnTo>
                  <a:lnTo>
                    <a:pt x="51" y="593"/>
                  </a:lnTo>
                  <a:lnTo>
                    <a:pt x="50" y="600"/>
                  </a:lnTo>
                  <a:lnTo>
                    <a:pt x="52" y="606"/>
                  </a:lnTo>
                  <a:lnTo>
                    <a:pt x="52" y="606"/>
                  </a:lnTo>
                  <a:lnTo>
                    <a:pt x="55" y="610"/>
                  </a:lnTo>
                  <a:lnTo>
                    <a:pt x="58" y="615"/>
                  </a:lnTo>
                  <a:lnTo>
                    <a:pt x="63" y="620"/>
                  </a:lnTo>
                  <a:lnTo>
                    <a:pt x="70" y="624"/>
                  </a:lnTo>
                  <a:lnTo>
                    <a:pt x="78" y="628"/>
                  </a:lnTo>
                  <a:lnTo>
                    <a:pt x="88" y="632"/>
                  </a:lnTo>
                  <a:lnTo>
                    <a:pt x="100" y="634"/>
                  </a:lnTo>
                  <a:lnTo>
                    <a:pt x="113" y="638"/>
                  </a:lnTo>
                  <a:lnTo>
                    <a:pt x="128" y="640"/>
                  </a:lnTo>
                  <a:lnTo>
                    <a:pt x="145" y="641"/>
                  </a:lnTo>
                  <a:lnTo>
                    <a:pt x="164" y="643"/>
                  </a:lnTo>
                  <a:lnTo>
                    <a:pt x="184" y="644"/>
                  </a:lnTo>
                  <a:lnTo>
                    <a:pt x="207" y="643"/>
                  </a:lnTo>
                  <a:lnTo>
                    <a:pt x="231" y="641"/>
                  </a:lnTo>
                  <a:lnTo>
                    <a:pt x="258" y="640"/>
                  </a:lnTo>
                  <a:lnTo>
                    <a:pt x="286" y="637"/>
                  </a:lnTo>
                  <a:lnTo>
                    <a:pt x="286" y="637"/>
                  </a:lnTo>
                  <a:lnTo>
                    <a:pt x="344" y="629"/>
                  </a:lnTo>
                  <a:lnTo>
                    <a:pt x="405" y="619"/>
                  </a:lnTo>
                  <a:lnTo>
                    <a:pt x="469" y="606"/>
                  </a:lnTo>
                  <a:lnTo>
                    <a:pt x="535" y="590"/>
                  </a:lnTo>
                  <a:lnTo>
                    <a:pt x="604" y="571"/>
                  </a:lnTo>
                  <a:lnTo>
                    <a:pt x="674" y="550"/>
                  </a:lnTo>
                  <a:lnTo>
                    <a:pt x="747" y="527"/>
                  </a:lnTo>
                  <a:lnTo>
                    <a:pt x="819" y="501"/>
                  </a:lnTo>
                  <a:lnTo>
                    <a:pt x="819" y="501"/>
                  </a:lnTo>
                  <a:lnTo>
                    <a:pt x="899" y="472"/>
                  </a:lnTo>
                  <a:lnTo>
                    <a:pt x="975" y="441"/>
                  </a:lnTo>
                  <a:lnTo>
                    <a:pt x="1045" y="410"/>
                  </a:lnTo>
                  <a:lnTo>
                    <a:pt x="1110" y="379"/>
                  </a:lnTo>
                  <a:lnTo>
                    <a:pt x="1170" y="348"/>
                  </a:lnTo>
                  <a:lnTo>
                    <a:pt x="1225" y="317"/>
                  </a:lnTo>
                  <a:lnTo>
                    <a:pt x="1275" y="288"/>
                  </a:lnTo>
                  <a:lnTo>
                    <a:pt x="1320" y="259"/>
                  </a:lnTo>
                  <a:lnTo>
                    <a:pt x="1359" y="232"/>
                  </a:lnTo>
                  <a:lnTo>
                    <a:pt x="1392" y="206"/>
                  </a:lnTo>
                  <a:lnTo>
                    <a:pt x="1421" y="181"/>
                  </a:lnTo>
                  <a:lnTo>
                    <a:pt x="1442" y="157"/>
                  </a:lnTo>
                  <a:lnTo>
                    <a:pt x="1452" y="146"/>
                  </a:lnTo>
                  <a:lnTo>
                    <a:pt x="1459" y="137"/>
                  </a:lnTo>
                  <a:lnTo>
                    <a:pt x="1465" y="127"/>
                  </a:lnTo>
                  <a:lnTo>
                    <a:pt x="1470" y="118"/>
                  </a:lnTo>
                  <a:lnTo>
                    <a:pt x="1473" y="109"/>
                  </a:lnTo>
                  <a:lnTo>
                    <a:pt x="1474" y="101"/>
                  </a:lnTo>
                  <a:lnTo>
                    <a:pt x="1474" y="94"/>
                  </a:lnTo>
                  <a:lnTo>
                    <a:pt x="1473" y="88"/>
                  </a:lnTo>
                  <a:lnTo>
                    <a:pt x="1473" y="88"/>
                  </a:lnTo>
                  <a:lnTo>
                    <a:pt x="1470" y="82"/>
                  </a:lnTo>
                  <a:lnTo>
                    <a:pt x="1465" y="77"/>
                  </a:lnTo>
                  <a:lnTo>
                    <a:pt x="1459" y="73"/>
                  </a:lnTo>
                  <a:lnTo>
                    <a:pt x="1451" y="68"/>
                  </a:lnTo>
                  <a:lnTo>
                    <a:pt x="1440" y="63"/>
                  </a:lnTo>
                  <a:lnTo>
                    <a:pt x="1428" y="60"/>
                  </a:lnTo>
                  <a:lnTo>
                    <a:pt x="1415" y="57"/>
                  </a:lnTo>
                  <a:lnTo>
                    <a:pt x="1398" y="55"/>
                  </a:lnTo>
                  <a:lnTo>
                    <a:pt x="1382" y="52"/>
                  </a:lnTo>
                  <a:lnTo>
                    <a:pt x="1362" y="51"/>
                  </a:lnTo>
                  <a:lnTo>
                    <a:pt x="1340" y="50"/>
                  </a:lnTo>
                  <a:lnTo>
                    <a:pt x="1318" y="51"/>
                  </a:lnTo>
                  <a:lnTo>
                    <a:pt x="1293" y="52"/>
                  </a:lnTo>
                  <a:lnTo>
                    <a:pt x="1265" y="54"/>
                  </a:lnTo>
                  <a:lnTo>
                    <a:pt x="1237" y="57"/>
                  </a:lnTo>
                  <a:lnTo>
                    <a:pt x="1206" y="61"/>
                  </a:lnTo>
                  <a:lnTo>
                    <a:pt x="1206" y="61"/>
                  </a:lnTo>
                  <a:lnTo>
                    <a:pt x="1201" y="61"/>
                  </a:lnTo>
                  <a:lnTo>
                    <a:pt x="1195" y="60"/>
                  </a:lnTo>
                  <a:lnTo>
                    <a:pt x="1192" y="58"/>
                  </a:lnTo>
                  <a:lnTo>
                    <a:pt x="1187" y="56"/>
                  </a:lnTo>
                  <a:lnTo>
                    <a:pt x="1184" y="52"/>
                  </a:lnTo>
                  <a:lnTo>
                    <a:pt x="1181" y="49"/>
                  </a:lnTo>
                  <a:lnTo>
                    <a:pt x="1179" y="44"/>
                  </a:lnTo>
                  <a:lnTo>
                    <a:pt x="1178" y="39"/>
                  </a:lnTo>
                  <a:lnTo>
                    <a:pt x="1178" y="39"/>
                  </a:lnTo>
                  <a:lnTo>
                    <a:pt x="1178" y="35"/>
                  </a:lnTo>
                  <a:lnTo>
                    <a:pt x="1179" y="30"/>
                  </a:lnTo>
                  <a:lnTo>
                    <a:pt x="1180" y="25"/>
                  </a:lnTo>
                  <a:lnTo>
                    <a:pt x="1182" y="20"/>
                  </a:lnTo>
                  <a:lnTo>
                    <a:pt x="1186" y="17"/>
                  </a:lnTo>
                  <a:lnTo>
                    <a:pt x="1189" y="14"/>
                  </a:lnTo>
                  <a:lnTo>
                    <a:pt x="1194" y="12"/>
                  </a:lnTo>
                  <a:lnTo>
                    <a:pt x="1199" y="11"/>
                  </a:lnTo>
                  <a:lnTo>
                    <a:pt x="1199" y="11"/>
                  </a:lnTo>
                  <a:lnTo>
                    <a:pt x="1249" y="5"/>
                  </a:lnTo>
                  <a:lnTo>
                    <a:pt x="1300" y="1"/>
                  </a:lnTo>
                  <a:lnTo>
                    <a:pt x="1325" y="0"/>
                  </a:lnTo>
                  <a:lnTo>
                    <a:pt x="1350" y="0"/>
                  </a:lnTo>
                  <a:lnTo>
                    <a:pt x="1373" y="1"/>
                  </a:lnTo>
                  <a:lnTo>
                    <a:pt x="1397" y="4"/>
                  </a:lnTo>
                  <a:lnTo>
                    <a:pt x="1419" y="7"/>
                  </a:lnTo>
                  <a:lnTo>
                    <a:pt x="1440" y="11"/>
                  </a:lnTo>
                  <a:lnTo>
                    <a:pt x="1459" y="17"/>
                  </a:lnTo>
                  <a:lnTo>
                    <a:pt x="1476" y="25"/>
                  </a:lnTo>
                  <a:lnTo>
                    <a:pt x="1491" y="33"/>
                  </a:lnTo>
                  <a:lnTo>
                    <a:pt x="1497" y="38"/>
                  </a:lnTo>
                  <a:lnTo>
                    <a:pt x="1503" y="44"/>
                  </a:lnTo>
                  <a:lnTo>
                    <a:pt x="1509" y="50"/>
                  </a:lnTo>
                  <a:lnTo>
                    <a:pt x="1512" y="57"/>
                  </a:lnTo>
                  <a:lnTo>
                    <a:pt x="1517" y="63"/>
                  </a:lnTo>
                  <a:lnTo>
                    <a:pt x="1519" y="71"/>
                  </a:lnTo>
                  <a:lnTo>
                    <a:pt x="1519" y="71"/>
                  </a:lnTo>
                  <a:lnTo>
                    <a:pt x="1523" y="83"/>
                  </a:lnTo>
                  <a:lnTo>
                    <a:pt x="1524" y="96"/>
                  </a:lnTo>
                  <a:lnTo>
                    <a:pt x="1523" y="111"/>
                  </a:lnTo>
                  <a:lnTo>
                    <a:pt x="1519" y="124"/>
                  </a:lnTo>
                  <a:lnTo>
                    <a:pt x="1515" y="138"/>
                  </a:lnTo>
                  <a:lnTo>
                    <a:pt x="1508" y="152"/>
                  </a:lnTo>
                  <a:lnTo>
                    <a:pt x="1498" y="168"/>
                  </a:lnTo>
                  <a:lnTo>
                    <a:pt x="1486" y="182"/>
                  </a:lnTo>
                  <a:lnTo>
                    <a:pt x="1473" y="197"/>
                  </a:lnTo>
                  <a:lnTo>
                    <a:pt x="1459" y="213"/>
                  </a:lnTo>
                  <a:lnTo>
                    <a:pt x="1442" y="228"/>
                  </a:lnTo>
                  <a:lnTo>
                    <a:pt x="1425" y="245"/>
                  </a:lnTo>
                  <a:lnTo>
                    <a:pt x="1404" y="260"/>
                  </a:lnTo>
                  <a:lnTo>
                    <a:pt x="1383" y="276"/>
                  </a:lnTo>
                  <a:lnTo>
                    <a:pt x="1360" y="292"/>
                  </a:lnTo>
                  <a:lnTo>
                    <a:pt x="1337" y="308"/>
                  </a:lnTo>
                  <a:lnTo>
                    <a:pt x="1286" y="340"/>
                  </a:lnTo>
                  <a:lnTo>
                    <a:pt x="1231" y="372"/>
                  </a:lnTo>
                  <a:lnTo>
                    <a:pt x="1170" y="404"/>
                  </a:lnTo>
                  <a:lnTo>
                    <a:pt x="1109" y="435"/>
                  </a:lnTo>
                  <a:lnTo>
                    <a:pt x="1043" y="464"/>
                  </a:lnTo>
                  <a:lnTo>
                    <a:pt x="976" y="494"/>
                  </a:lnTo>
                  <a:lnTo>
                    <a:pt x="906" y="523"/>
                  </a:lnTo>
                  <a:lnTo>
                    <a:pt x="836" y="549"/>
                  </a:lnTo>
                  <a:lnTo>
                    <a:pt x="836" y="549"/>
                  </a:lnTo>
                  <a:lnTo>
                    <a:pt x="762" y="575"/>
                  </a:lnTo>
                  <a:lnTo>
                    <a:pt x="689" y="599"/>
                  </a:lnTo>
                  <a:lnTo>
                    <a:pt x="617" y="620"/>
                  </a:lnTo>
                  <a:lnTo>
                    <a:pt x="547" y="638"/>
                  </a:lnTo>
                  <a:lnTo>
                    <a:pt x="480" y="654"/>
                  </a:lnTo>
                  <a:lnTo>
                    <a:pt x="413" y="669"/>
                  </a:lnTo>
                  <a:lnTo>
                    <a:pt x="351" y="679"/>
                  </a:lnTo>
                  <a:lnTo>
                    <a:pt x="292" y="686"/>
                  </a:lnTo>
                  <a:lnTo>
                    <a:pt x="292" y="686"/>
                  </a:lnTo>
                  <a:lnTo>
                    <a:pt x="236" y="691"/>
                  </a:lnTo>
                  <a:lnTo>
                    <a:pt x="210" y="692"/>
                  </a:lnTo>
                  <a:lnTo>
                    <a:pt x="186" y="694"/>
                  </a:lnTo>
                  <a:lnTo>
                    <a:pt x="186" y="69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9" name="Freeform 42"/>
            <p:cNvSpPr/>
            <p:nvPr/>
          </p:nvSpPr>
          <p:spPr bwMode="auto">
            <a:xfrm>
              <a:off x="3333356" y="5081569"/>
              <a:ext cx="150813" cy="71438"/>
            </a:xfrm>
            <a:custGeom>
              <a:avLst/>
              <a:gdLst>
                <a:gd name="T0" fmla="*/ 25 w 286"/>
                <a:gd name="T1" fmla="*/ 136 h 136"/>
                <a:gd name="T2" fmla="*/ 25 w 286"/>
                <a:gd name="T3" fmla="*/ 136 h 136"/>
                <a:gd name="T4" fmla="*/ 16 w 286"/>
                <a:gd name="T5" fmla="*/ 134 h 136"/>
                <a:gd name="T6" fmla="*/ 10 w 286"/>
                <a:gd name="T7" fmla="*/ 132 h 136"/>
                <a:gd name="T8" fmla="*/ 4 w 286"/>
                <a:gd name="T9" fmla="*/ 126 h 136"/>
                <a:gd name="T10" fmla="*/ 1 w 286"/>
                <a:gd name="T11" fmla="*/ 120 h 136"/>
                <a:gd name="T12" fmla="*/ 1 w 286"/>
                <a:gd name="T13" fmla="*/ 120 h 136"/>
                <a:gd name="T14" fmla="*/ 0 w 286"/>
                <a:gd name="T15" fmla="*/ 114 h 136"/>
                <a:gd name="T16" fmla="*/ 0 w 286"/>
                <a:gd name="T17" fmla="*/ 110 h 136"/>
                <a:gd name="T18" fmla="*/ 0 w 286"/>
                <a:gd name="T19" fmla="*/ 105 h 136"/>
                <a:gd name="T20" fmla="*/ 2 w 286"/>
                <a:gd name="T21" fmla="*/ 100 h 136"/>
                <a:gd name="T22" fmla="*/ 4 w 286"/>
                <a:gd name="T23" fmla="*/ 97 h 136"/>
                <a:gd name="T24" fmla="*/ 7 w 286"/>
                <a:gd name="T25" fmla="*/ 93 h 136"/>
                <a:gd name="T26" fmla="*/ 12 w 286"/>
                <a:gd name="T27" fmla="*/ 89 h 136"/>
                <a:gd name="T28" fmla="*/ 15 w 286"/>
                <a:gd name="T29" fmla="*/ 88 h 136"/>
                <a:gd name="T30" fmla="*/ 253 w 286"/>
                <a:gd name="T31" fmla="*/ 2 h 136"/>
                <a:gd name="T32" fmla="*/ 253 w 286"/>
                <a:gd name="T33" fmla="*/ 2 h 136"/>
                <a:gd name="T34" fmla="*/ 257 w 286"/>
                <a:gd name="T35" fmla="*/ 0 h 136"/>
                <a:gd name="T36" fmla="*/ 262 w 286"/>
                <a:gd name="T37" fmla="*/ 0 h 136"/>
                <a:gd name="T38" fmla="*/ 267 w 286"/>
                <a:gd name="T39" fmla="*/ 0 h 136"/>
                <a:gd name="T40" fmla="*/ 272 w 286"/>
                <a:gd name="T41" fmla="*/ 3 h 136"/>
                <a:gd name="T42" fmla="*/ 276 w 286"/>
                <a:gd name="T43" fmla="*/ 5 h 136"/>
                <a:gd name="T44" fmla="*/ 280 w 286"/>
                <a:gd name="T45" fmla="*/ 7 h 136"/>
                <a:gd name="T46" fmla="*/ 282 w 286"/>
                <a:gd name="T47" fmla="*/ 12 h 136"/>
                <a:gd name="T48" fmla="*/ 285 w 286"/>
                <a:gd name="T49" fmla="*/ 16 h 136"/>
                <a:gd name="T50" fmla="*/ 285 w 286"/>
                <a:gd name="T51" fmla="*/ 16 h 136"/>
                <a:gd name="T52" fmla="*/ 286 w 286"/>
                <a:gd name="T53" fmla="*/ 22 h 136"/>
                <a:gd name="T54" fmla="*/ 286 w 286"/>
                <a:gd name="T55" fmla="*/ 26 h 136"/>
                <a:gd name="T56" fmla="*/ 286 w 286"/>
                <a:gd name="T57" fmla="*/ 31 h 136"/>
                <a:gd name="T58" fmla="*/ 283 w 286"/>
                <a:gd name="T59" fmla="*/ 36 h 136"/>
                <a:gd name="T60" fmla="*/ 281 w 286"/>
                <a:gd name="T61" fmla="*/ 40 h 136"/>
                <a:gd name="T62" fmla="*/ 279 w 286"/>
                <a:gd name="T63" fmla="*/ 43 h 136"/>
                <a:gd name="T64" fmla="*/ 274 w 286"/>
                <a:gd name="T65" fmla="*/ 47 h 136"/>
                <a:gd name="T66" fmla="*/ 269 w 286"/>
                <a:gd name="T67" fmla="*/ 48 h 136"/>
                <a:gd name="T68" fmla="*/ 33 w 286"/>
                <a:gd name="T69" fmla="*/ 134 h 136"/>
                <a:gd name="T70" fmla="*/ 33 w 286"/>
                <a:gd name="T71" fmla="*/ 134 h 136"/>
                <a:gd name="T72" fmla="*/ 28 w 286"/>
                <a:gd name="T73" fmla="*/ 136 h 136"/>
                <a:gd name="T74" fmla="*/ 25 w 286"/>
                <a:gd name="T75" fmla="*/ 136 h 136"/>
                <a:gd name="T76" fmla="*/ 25 w 286"/>
                <a:gd name="T7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136">
                  <a:moveTo>
                    <a:pt x="25" y="136"/>
                  </a:moveTo>
                  <a:lnTo>
                    <a:pt x="25" y="136"/>
                  </a:lnTo>
                  <a:lnTo>
                    <a:pt x="16" y="134"/>
                  </a:lnTo>
                  <a:lnTo>
                    <a:pt x="10" y="132"/>
                  </a:lnTo>
                  <a:lnTo>
                    <a:pt x="4" y="126"/>
                  </a:lnTo>
                  <a:lnTo>
                    <a:pt x="1" y="120"/>
                  </a:lnTo>
                  <a:lnTo>
                    <a:pt x="1" y="120"/>
                  </a:lnTo>
                  <a:lnTo>
                    <a:pt x="0" y="114"/>
                  </a:lnTo>
                  <a:lnTo>
                    <a:pt x="0" y="110"/>
                  </a:lnTo>
                  <a:lnTo>
                    <a:pt x="0" y="105"/>
                  </a:lnTo>
                  <a:lnTo>
                    <a:pt x="2" y="100"/>
                  </a:lnTo>
                  <a:lnTo>
                    <a:pt x="4" y="97"/>
                  </a:lnTo>
                  <a:lnTo>
                    <a:pt x="7" y="93"/>
                  </a:lnTo>
                  <a:lnTo>
                    <a:pt x="12" y="89"/>
                  </a:lnTo>
                  <a:lnTo>
                    <a:pt x="15" y="88"/>
                  </a:lnTo>
                  <a:lnTo>
                    <a:pt x="253" y="2"/>
                  </a:lnTo>
                  <a:lnTo>
                    <a:pt x="253" y="2"/>
                  </a:lnTo>
                  <a:lnTo>
                    <a:pt x="257" y="0"/>
                  </a:lnTo>
                  <a:lnTo>
                    <a:pt x="262" y="0"/>
                  </a:lnTo>
                  <a:lnTo>
                    <a:pt x="267" y="0"/>
                  </a:lnTo>
                  <a:lnTo>
                    <a:pt x="272" y="3"/>
                  </a:lnTo>
                  <a:lnTo>
                    <a:pt x="276" y="5"/>
                  </a:lnTo>
                  <a:lnTo>
                    <a:pt x="280" y="7"/>
                  </a:lnTo>
                  <a:lnTo>
                    <a:pt x="282" y="12"/>
                  </a:lnTo>
                  <a:lnTo>
                    <a:pt x="285" y="16"/>
                  </a:lnTo>
                  <a:lnTo>
                    <a:pt x="285" y="16"/>
                  </a:lnTo>
                  <a:lnTo>
                    <a:pt x="286" y="22"/>
                  </a:lnTo>
                  <a:lnTo>
                    <a:pt x="286" y="26"/>
                  </a:lnTo>
                  <a:lnTo>
                    <a:pt x="286" y="31"/>
                  </a:lnTo>
                  <a:lnTo>
                    <a:pt x="283" y="36"/>
                  </a:lnTo>
                  <a:lnTo>
                    <a:pt x="281" y="40"/>
                  </a:lnTo>
                  <a:lnTo>
                    <a:pt x="279" y="43"/>
                  </a:lnTo>
                  <a:lnTo>
                    <a:pt x="274" y="47"/>
                  </a:lnTo>
                  <a:lnTo>
                    <a:pt x="269" y="48"/>
                  </a:lnTo>
                  <a:lnTo>
                    <a:pt x="33" y="134"/>
                  </a:lnTo>
                  <a:lnTo>
                    <a:pt x="33" y="134"/>
                  </a:lnTo>
                  <a:lnTo>
                    <a:pt x="28" y="136"/>
                  </a:lnTo>
                  <a:lnTo>
                    <a:pt x="25" y="136"/>
                  </a:lnTo>
                  <a:lnTo>
                    <a:pt x="25" y="1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0" name="Freeform 43"/>
            <p:cNvSpPr/>
            <p:nvPr/>
          </p:nvSpPr>
          <p:spPr bwMode="auto">
            <a:xfrm>
              <a:off x="3317481" y="5029181"/>
              <a:ext cx="147638" cy="68263"/>
            </a:xfrm>
            <a:custGeom>
              <a:avLst/>
              <a:gdLst>
                <a:gd name="T0" fmla="*/ 25 w 278"/>
                <a:gd name="T1" fmla="*/ 131 h 131"/>
                <a:gd name="T2" fmla="*/ 25 w 278"/>
                <a:gd name="T3" fmla="*/ 131 h 131"/>
                <a:gd name="T4" fmla="*/ 18 w 278"/>
                <a:gd name="T5" fmla="*/ 130 h 131"/>
                <a:gd name="T6" fmla="*/ 12 w 278"/>
                <a:gd name="T7" fmla="*/ 127 h 131"/>
                <a:gd name="T8" fmla="*/ 6 w 278"/>
                <a:gd name="T9" fmla="*/ 122 h 131"/>
                <a:gd name="T10" fmla="*/ 3 w 278"/>
                <a:gd name="T11" fmla="*/ 115 h 131"/>
                <a:gd name="T12" fmla="*/ 3 w 278"/>
                <a:gd name="T13" fmla="*/ 115 h 131"/>
                <a:gd name="T14" fmla="*/ 2 w 278"/>
                <a:gd name="T15" fmla="*/ 110 h 131"/>
                <a:gd name="T16" fmla="*/ 0 w 278"/>
                <a:gd name="T17" fmla="*/ 105 h 131"/>
                <a:gd name="T18" fmla="*/ 2 w 278"/>
                <a:gd name="T19" fmla="*/ 101 h 131"/>
                <a:gd name="T20" fmla="*/ 3 w 278"/>
                <a:gd name="T21" fmla="*/ 96 h 131"/>
                <a:gd name="T22" fmla="*/ 5 w 278"/>
                <a:gd name="T23" fmla="*/ 92 h 131"/>
                <a:gd name="T24" fmla="*/ 9 w 278"/>
                <a:gd name="T25" fmla="*/ 89 h 131"/>
                <a:gd name="T26" fmla="*/ 12 w 278"/>
                <a:gd name="T27" fmla="*/ 85 h 131"/>
                <a:gd name="T28" fmla="*/ 17 w 278"/>
                <a:gd name="T29" fmla="*/ 83 h 131"/>
                <a:gd name="T30" fmla="*/ 244 w 278"/>
                <a:gd name="T31" fmla="*/ 1 h 131"/>
                <a:gd name="T32" fmla="*/ 244 w 278"/>
                <a:gd name="T33" fmla="*/ 1 h 131"/>
                <a:gd name="T34" fmla="*/ 250 w 278"/>
                <a:gd name="T35" fmla="*/ 0 h 131"/>
                <a:gd name="T36" fmla="*/ 254 w 278"/>
                <a:gd name="T37" fmla="*/ 0 h 131"/>
                <a:gd name="T38" fmla="*/ 259 w 278"/>
                <a:gd name="T39" fmla="*/ 0 h 131"/>
                <a:gd name="T40" fmla="*/ 264 w 278"/>
                <a:gd name="T41" fmla="*/ 1 h 131"/>
                <a:gd name="T42" fmla="*/ 267 w 278"/>
                <a:gd name="T43" fmla="*/ 4 h 131"/>
                <a:gd name="T44" fmla="*/ 271 w 278"/>
                <a:gd name="T45" fmla="*/ 7 h 131"/>
                <a:gd name="T46" fmla="*/ 275 w 278"/>
                <a:gd name="T47" fmla="*/ 10 h 131"/>
                <a:gd name="T48" fmla="*/ 276 w 278"/>
                <a:gd name="T49" fmla="*/ 15 h 131"/>
                <a:gd name="T50" fmla="*/ 276 w 278"/>
                <a:gd name="T51" fmla="*/ 15 h 131"/>
                <a:gd name="T52" fmla="*/ 277 w 278"/>
                <a:gd name="T53" fmla="*/ 20 h 131"/>
                <a:gd name="T54" fmla="*/ 278 w 278"/>
                <a:gd name="T55" fmla="*/ 26 h 131"/>
                <a:gd name="T56" fmla="*/ 277 w 278"/>
                <a:gd name="T57" fmla="*/ 30 h 131"/>
                <a:gd name="T58" fmla="*/ 276 w 278"/>
                <a:gd name="T59" fmla="*/ 34 h 131"/>
                <a:gd name="T60" fmla="*/ 273 w 278"/>
                <a:gd name="T61" fmla="*/ 39 h 131"/>
                <a:gd name="T62" fmla="*/ 270 w 278"/>
                <a:gd name="T63" fmla="*/ 42 h 131"/>
                <a:gd name="T64" fmla="*/ 266 w 278"/>
                <a:gd name="T65" fmla="*/ 45 h 131"/>
                <a:gd name="T66" fmla="*/ 262 w 278"/>
                <a:gd name="T67" fmla="*/ 47 h 131"/>
                <a:gd name="T68" fmla="*/ 35 w 278"/>
                <a:gd name="T69" fmla="*/ 130 h 131"/>
                <a:gd name="T70" fmla="*/ 35 w 278"/>
                <a:gd name="T71" fmla="*/ 130 h 131"/>
                <a:gd name="T72" fmla="*/ 30 w 278"/>
                <a:gd name="T73" fmla="*/ 131 h 131"/>
                <a:gd name="T74" fmla="*/ 25 w 278"/>
                <a:gd name="T75" fmla="*/ 131 h 131"/>
                <a:gd name="T76" fmla="*/ 25 w 278"/>
                <a:gd name="T7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8" h="131">
                  <a:moveTo>
                    <a:pt x="25" y="131"/>
                  </a:moveTo>
                  <a:lnTo>
                    <a:pt x="25" y="131"/>
                  </a:lnTo>
                  <a:lnTo>
                    <a:pt x="18" y="130"/>
                  </a:lnTo>
                  <a:lnTo>
                    <a:pt x="12" y="127"/>
                  </a:lnTo>
                  <a:lnTo>
                    <a:pt x="6" y="122"/>
                  </a:lnTo>
                  <a:lnTo>
                    <a:pt x="3" y="115"/>
                  </a:lnTo>
                  <a:lnTo>
                    <a:pt x="3" y="115"/>
                  </a:lnTo>
                  <a:lnTo>
                    <a:pt x="2" y="110"/>
                  </a:lnTo>
                  <a:lnTo>
                    <a:pt x="0" y="105"/>
                  </a:lnTo>
                  <a:lnTo>
                    <a:pt x="2" y="101"/>
                  </a:lnTo>
                  <a:lnTo>
                    <a:pt x="3" y="96"/>
                  </a:lnTo>
                  <a:lnTo>
                    <a:pt x="5" y="92"/>
                  </a:lnTo>
                  <a:lnTo>
                    <a:pt x="9" y="89"/>
                  </a:lnTo>
                  <a:lnTo>
                    <a:pt x="12" y="85"/>
                  </a:lnTo>
                  <a:lnTo>
                    <a:pt x="17" y="83"/>
                  </a:lnTo>
                  <a:lnTo>
                    <a:pt x="244" y="1"/>
                  </a:lnTo>
                  <a:lnTo>
                    <a:pt x="244" y="1"/>
                  </a:lnTo>
                  <a:lnTo>
                    <a:pt x="250" y="0"/>
                  </a:lnTo>
                  <a:lnTo>
                    <a:pt x="254" y="0"/>
                  </a:lnTo>
                  <a:lnTo>
                    <a:pt x="259" y="0"/>
                  </a:lnTo>
                  <a:lnTo>
                    <a:pt x="264" y="1"/>
                  </a:lnTo>
                  <a:lnTo>
                    <a:pt x="267" y="4"/>
                  </a:lnTo>
                  <a:lnTo>
                    <a:pt x="271" y="7"/>
                  </a:lnTo>
                  <a:lnTo>
                    <a:pt x="275" y="10"/>
                  </a:lnTo>
                  <a:lnTo>
                    <a:pt x="276" y="15"/>
                  </a:lnTo>
                  <a:lnTo>
                    <a:pt x="276" y="15"/>
                  </a:lnTo>
                  <a:lnTo>
                    <a:pt x="277" y="20"/>
                  </a:lnTo>
                  <a:lnTo>
                    <a:pt x="278" y="26"/>
                  </a:lnTo>
                  <a:lnTo>
                    <a:pt x="277" y="30"/>
                  </a:lnTo>
                  <a:lnTo>
                    <a:pt x="276" y="34"/>
                  </a:lnTo>
                  <a:lnTo>
                    <a:pt x="273" y="39"/>
                  </a:lnTo>
                  <a:lnTo>
                    <a:pt x="270" y="42"/>
                  </a:lnTo>
                  <a:lnTo>
                    <a:pt x="266" y="45"/>
                  </a:lnTo>
                  <a:lnTo>
                    <a:pt x="262" y="47"/>
                  </a:lnTo>
                  <a:lnTo>
                    <a:pt x="35" y="130"/>
                  </a:lnTo>
                  <a:lnTo>
                    <a:pt x="35" y="130"/>
                  </a:lnTo>
                  <a:lnTo>
                    <a:pt x="30" y="131"/>
                  </a:lnTo>
                  <a:lnTo>
                    <a:pt x="25" y="131"/>
                  </a:lnTo>
                  <a:lnTo>
                    <a:pt x="25" y="1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1" name="Freeform 44"/>
            <p:cNvSpPr/>
            <p:nvPr/>
          </p:nvSpPr>
          <p:spPr bwMode="auto">
            <a:xfrm>
              <a:off x="3315894" y="4964094"/>
              <a:ext cx="161925" cy="74613"/>
            </a:xfrm>
            <a:custGeom>
              <a:avLst/>
              <a:gdLst>
                <a:gd name="T0" fmla="*/ 25 w 305"/>
                <a:gd name="T1" fmla="*/ 143 h 143"/>
                <a:gd name="T2" fmla="*/ 25 w 305"/>
                <a:gd name="T3" fmla="*/ 143 h 143"/>
                <a:gd name="T4" fmla="*/ 17 w 305"/>
                <a:gd name="T5" fmla="*/ 142 h 143"/>
                <a:gd name="T6" fmla="*/ 10 w 305"/>
                <a:gd name="T7" fmla="*/ 139 h 143"/>
                <a:gd name="T8" fmla="*/ 6 w 305"/>
                <a:gd name="T9" fmla="*/ 133 h 143"/>
                <a:gd name="T10" fmla="*/ 1 w 305"/>
                <a:gd name="T11" fmla="*/ 127 h 143"/>
                <a:gd name="T12" fmla="*/ 1 w 305"/>
                <a:gd name="T13" fmla="*/ 127 h 143"/>
                <a:gd name="T14" fmla="*/ 0 w 305"/>
                <a:gd name="T15" fmla="*/ 121 h 143"/>
                <a:gd name="T16" fmla="*/ 0 w 305"/>
                <a:gd name="T17" fmla="*/ 117 h 143"/>
                <a:gd name="T18" fmla="*/ 1 w 305"/>
                <a:gd name="T19" fmla="*/ 112 h 143"/>
                <a:gd name="T20" fmla="*/ 2 w 305"/>
                <a:gd name="T21" fmla="*/ 108 h 143"/>
                <a:gd name="T22" fmla="*/ 4 w 305"/>
                <a:gd name="T23" fmla="*/ 104 h 143"/>
                <a:gd name="T24" fmla="*/ 8 w 305"/>
                <a:gd name="T25" fmla="*/ 100 h 143"/>
                <a:gd name="T26" fmla="*/ 11 w 305"/>
                <a:gd name="T27" fmla="*/ 98 h 143"/>
                <a:gd name="T28" fmla="*/ 16 w 305"/>
                <a:gd name="T29" fmla="*/ 95 h 143"/>
                <a:gd name="T30" fmla="*/ 271 w 305"/>
                <a:gd name="T31" fmla="*/ 3 h 143"/>
                <a:gd name="T32" fmla="*/ 271 w 305"/>
                <a:gd name="T33" fmla="*/ 3 h 143"/>
                <a:gd name="T34" fmla="*/ 276 w 305"/>
                <a:gd name="T35" fmla="*/ 1 h 143"/>
                <a:gd name="T36" fmla="*/ 281 w 305"/>
                <a:gd name="T37" fmla="*/ 0 h 143"/>
                <a:gd name="T38" fmla="*/ 286 w 305"/>
                <a:gd name="T39" fmla="*/ 1 h 143"/>
                <a:gd name="T40" fmla="*/ 290 w 305"/>
                <a:gd name="T41" fmla="*/ 3 h 143"/>
                <a:gd name="T42" fmla="*/ 294 w 305"/>
                <a:gd name="T43" fmla="*/ 5 h 143"/>
                <a:gd name="T44" fmla="*/ 298 w 305"/>
                <a:gd name="T45" fmla="*/ 9 h 143"/>
                <a:gd name="T46" fmla="*/ 301 w 305"/>
                <a:gd name="T47" fmla="*/ 12 h 143"/>
                <a:gd name="T48" fmla="*/ 302 w 305"/>
                <a:gd name="T49" fmla="*/ 17 h 143"/>
                <a:gd name="T50" fmla="*/ 302 w 305"/>
                <a:gd name="T51" fmla="*/ 17 h 143"/>
                <a:gd name="T52" fmla="*/ 305 w 305"/>
                <a:gd name="T53" fmla="*/ 22 h 143"/>
                <a:gd name="T54" fmla="*/ 305 w 305"/>
                <a:gd name="T55" fmla="*/ 26 h 143"/>
                <a:gd name="T56" fmla="*/ 304 w 305"/>
                <a:gd name="T57" fmla="*/ 31 h 143"/>
                <a:gd name="T58" fmla="*/ 302 w 305"/>
                <a:gd name="T59" fmla="*/ 36 h 143"/>
                <a:gd name="T60" fmla="*/ 300 w 305"/>
                <a:gd name="T61" fmla="*/ 41 h 143"/>
                <a:gd name="T62" fmla="*/ 296 w 305"/>
                <a:gd name="T63" fmla="*/ 44 h 143"/>
                <a:gd name="T64" fmla="*/ 293 w 305"/>
                <a:gd name="T65" fmla="*/ 47 h 143"/>
                <a:gd name="T66" fmla="*/ 288 w 305"/>
                <a:gd name="T67" fmla="*/ 49 h 143"/>
                <a:gd name="T68" fmla="*/ 33 w 305"/>
                <a:gd name="T69" fmla="*/ 142 h 143"/>
                <a:gd name="T70" fmla="*/ 33 w 305"/>
                <a:gd name="T71" fmla="*/ 142 h 143"/>
                <a:gd name="T72" fmla="*/ 29 w 305"/>
                <a:gd name="T73" fmla="*/ 143 h 143"/>
                <a:gd name="T74" fmla="*/ 25 w 305"/>
                <a:gd name="T75" fmla="*/ 143 h 143"/>
                <a:gd name="T76" fmla="*/ 25 w 305"/>
                <a:gd name="T7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5" h="143">
                  <a:moveTo>
                    <a:pt x="25" y="143"/>
                  </a:moveTo>
                  <a:lnTo>
                    <a:pt x="25" y="143"/>
                  </a:lnTo>
                  <a:lnTo>
                    <a:pt x="17" y="142"/>
                  </a:lnTo>
                  <a:lnTo>
                    <a:pt x="10" y="139"/>
                  </a:lnTo>
                  <a:lnTo>
                    <a:pt x="6" y="133"/>
                  </a:lnTo>
                  <a:lnTo>
                    <a:pt x="1" y="127"/>
                  </a:lnTo>
                  <a:lnTo>
                    <a:pt x="1" y="127"/>
                  </a:lnTo>
                  <a:lnTo>
                    <a:pt x="0" y="121"/>
                  </a:lnTo>
                  <a:lnTo>
                    <a:pt x="0" y="117"/>
                  </a:lnTo>
                  <a:lnTo>
                    <a:pt x="1" y="112"/>
                  </a:lnTo>
                  <a:lnTo>
                    <a:pt x="2" y="108"/>
                  </a:lnTo>
                  <a:lnTo>
                    <a:pt x="4" y="104"/>
                  </a:lnTo>
                  <a:lnTo>
                    <a:pt x="8" y="100"/>
                  </a:lnTo>
                  <a:lnTo>
                    <a:pt x="11" y="98"/>
                  </a:lnTo>
                  <a:lnTo>
                    <a:pt x="16" y="95"/>
                  </a:lnTo>
                  <a:lnTo>
                    <a:pt x="271" y="3"/>
                  </a:lnTo>
                  <a:lnTo>
                    <a:pt x="271" y="3"/>
                  </a:lnTo>
                  <a:lnTo>
                    <a:pt x="276" y="1"/>
                  </a:lnTo>
                  <a:lnTo>
                    <a:pt x="281" y="0"/>
                  </a:lnTo>
                  <a:lnTo>
                    <a:pt x="286" y="1"/>
                  </a:lnTo>
                  <a:lnTo>
                    <a:pt x="290" y="3"/>
                  </a:lnTo>
                  <a:lnTo>
                    <a:pt x="294" y="5"/>
                  </a:lnTo>
                  <a:lnTo>
                    <a:pt x="298" y="9"/>
                  </a:lnTo>
                  <a:lnTo>
                    <a:pt x="301" y="12"/>
                  </a:lnTo>
                  <a:lnTo>
                    <a:pt x="302" y="17"/>
                  </a:lnTo>
                  <a:lnTo>
                    <a:pt x="302" y="17"/>
                  </a:lnTo>
                  <a:lnTo>
                    <a:pt x="305" y="22"/>
                  </a:lnTo>
                  <a:lnTo>
                    <a:pt x="305" y="26"/>
                  </a:lnTo>
                  <a:lnTo>
                    <a:pt x="304" y="31"/>
                  </a:lnTo>
                  <a:lnTo>
                    <a:pt x="302" y="36"/>
                  </a:lnTo>
                  <a:lnTo>
                    <a:pt x="300" y="41"/>
                  </a:lnTo>
                  <a:lnTo>
                    <a:pt x="296" y="44"/>
                  </a:lnTo>
                  <a:lnTo>
                    <a:pt x="293" y="47"/>
                  </a:lnTo>
                  <a:lnTo>
                    <a:pt x="288" y="49"/>
                  </a:lnTo>
                  <a:lnTo>
                    <a:pt x="33" y="142"/>
                  </a:lnTo>
                  <a:lnTo>
                    <a:pt x="33" y="142"/>
                  </a:lnTo>
                  <a:lnTo>
                    <a:pt x="29" y="143"/>
                  </a:lnTo>
                  <a:lnTo>
                    <a:pt x="25" y="143"/>
                  </a:lnTo>
                  <a:lnTo>
                    <a:pt x="25" y="14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2" name="Freeform 45"/>
            <p:cNvSpPr/>
            <p:nvPr/>
          </p:nvSpPr>
          <p:spPr bwMode="auto">
            <a:xfrm>
              <a:off x="3327006" y="4899006"/>
              <a:ext cx="161925" cy="76200"/>
            </a:xfrm>
            <a:custGeom>
              <a:avLst/>
              <a:gdLst>
                <a:gd name="T0" fmla="*/ 25 w 306"/>
                <a:gd name="T1" fmla="*/ 144 h 144"/>
                <a:gd name="T2" fmla="*/ 25 w 306"/>
                <a:gd name="T3" fmla="*/ 144 h 144"/>
                <a:gd name="T4" fmla="*/ 17 w 306"/>
                <a:gd name="T5" fmla="*/ 143 h 144"/>
                <a:gd name="T6" fmla="*/ 11 w 306"/>
                <a:gd name="T7" fmla="*/ 139 h 144"/>
                <a:gd name="T8" fmla="*/ 5 w 306"/>
                <a:gd name="T9" fmla="*/ 134 h 144"/>
                <a:gd name="T10" fmla="*/ 1 w 306"/>
                <a:gd name="T11" fmla="*/ 127 h 144"/>
                <a:gd name="T12" fmla="*/ 1 w 306"/>
                <a:gd name="T13" fmla="*/ 127 h 144"/>
                <a:gd name="T14" fmla="*/ 0 w 306"/>
                <a:gd name="T15" fmla="*/ 122 h 144"/>
                <a:gd name="T16" fmla="*/ 0 w 306"/>
                <a:gd name="T17" fmla="*/ 118 h 144"/>
                <a:gd name="T18" fmla="*/ 0 w 306"/>
                <a:gd name="T19" fmla="*/ 113 h 144"/>
                <a:gd name="T20" fmla="*/ 2 w 306"/>
                <a:gd name="T21" fmla="*/ 108 h 144"/>
                <a:gd name="T22" fmla="*/ 5 w 306"/>
                <a:gd name="T23" fmla="*/ 103 h 144"/>
                <a:gd name="T24" fmla="*/ 7 w 306"/>
                <a:gd name="T25" fmla="*/ 100 h 144"/>
                <a:gd name="T26" fmla="*/ 12 w 306"/>
                <a:gd name="T27" fmla="*/ 98 h 144"/>
                <a:gd name="T28" fmla="*/ 15 w 306"/>
                <a:gd name="T29" fmla="*/ 95 h 144"/>
                <a:gd name="T30" fmla="*/ 273 w 306"/>
                <a:gd name="T31" fmla="*/ 1 h 144"/>
                <a:gd name="T32" fmla="*/ 273 w 306"/>
                <a:gd name="T33" fmla="*/ 1 h 144"/>
                <a:gd name="T34" fmla="*/ 278 w 306"/>
                <a:gd name="T35" fmla="*/ 0 h 144"/>
                <a:gd name="T36" fmla="*/ 283 w 306"/>
                <a:gd name="T37" fmla="*/ 0 h 144"/>
                <a:gd name="T38" fmla="*/ 287 w 306"/>
                <a:gd name="T39" fmla="*/ 1 h 144"/>
                <a:gd name="T40" fmla="*/ 292 w 306"/>
                <a:gd name="T41" fmla="*/ 3 h 144"/>
                <a:gd name="T42" fmla="*/ 296 w 306"/>
                <a:gd name="T43" fmla="*/ 5 h 144"/>
                <a:gd name="T44" fmla="*/ 299 w 306"/>
                <a:gd name="T45" fmla="*/ 8 h 144"/>
                <a:gd name="T46" fmla="*/ 303 w 306"/>
                <a:gd name="T47" fmla="*/ 12 h 144"/>
                <a:gd name="T48" fmla="*/ 305 w 306"/>
                <a:gd name="T49" fmla="*/ 17 h 144"/>
                <a:gd name="T50" fmla="*/ 305 w 306"/>
                <a:gd name="T51" fmla="*/ 17 h 144"/>
                <a:gd name="T52" fmla="*/ 306 w 306"/>
                <a:gd name="T53" fmla="*/ 22 h 144"/>
                <a:gd name="T54" fmla="*/ 306 w 306"/>
                <a:gd name="T55" fmla="*/ 26 h 144"/>
                <a:gd name="T56" fmla="*/ 305 w 306"/>
                <a:gd name="T57" fmla="*/ 31 h 144"/>
                <a:gd name="T58" fmla="*/ 304 w 306"/>
                <a:gd name="T59" fmla="*/ 36 h 144"/>
                <a:gd name="T60" fmla="*/ 302 w 306"/>
                <a:gd name="T61" fmla="*/ 39 h 144"/>
                <a:gd name="T62" fmla="*/ 298 w 306"/>
                <a:gd name="T63" fmla="*/ 44 h 144"/>
                <a:gd name="T64" fmla="*/ 294 w 306"/>
                <a:gd name="T65" fmla="*/ 46 h 144"/>
                <a:gd name="T66" fmla="*/ 290 w 306"/>
                <a:gd name="T67" fmla="*/ 49 h 144"/>
                <a:gd name="T68" fmla="*/ 33 w 306"/>
                <a:gd name="T69" fmla="*/ 143 h 144"/>
                <a:gd name="T70" fmla="*/ 33 w 306"/>
                <a:gd name="T71" fmla="*/ 143 h 144"/>
                <a:gd name="T72" fmla="*/ 28 w 306"/>
                <a:gd name="T73" fmla="*/ 144 h 144"/>
                <a:gd name="T74" fmla="*/ 25 w 306"/>
                <a:gd name="T75" fmla="*/ 144 h 144"/>
                <a:gd name="T76" fmla="*/ 25 w 306"/>
                <a:gd name="T7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6" h="144">
                  <a:moveTo>
                    <a:pt x="25" y="144"/>
                  </a:moveTo>
                  <a:lnTo>
                    <a:pt x="25" y="144"/>
                  </a:lnTo>
                  <a:lnTo>
                    <a:pt x="17" y="143"/>
                  </a:lnTo>
                  <a:lnTo>
                    <a:pt x="11" y="139"/>
                  </a:lnTo>
                  <a:lnTo>
                    <a:pt x="5" y="134"/>
                  </a:lnTo>
                  <a:lnTo>
                    <a:pt x="1" y="127"/>
                  </a:lnTo>
                  <a:lnTo>
                    <a:pt x="1" y="127"/>
                  </a:lnTo>
                  <a:lnTo>
                    <a:pt x="0" y="122"/>
                  </a:lnTo>
                  <a:lnTo>
                    <a:pt x="0" y="118"/>
                  </a:lnTo>
                  <a:lnTo>
                    <a:pt x="0" y="113"/>
                  </a:lnTo>
                  <a:lnTo>
                    <a:pt x="2" y="108"/>
                  </a:lnTo>
                  <a:lnTo>
                    <a:pt x="5" y="103"/>
                  </a:lnTo>
                  <a:lnTo>
                    <a:pt x="7" y="100"/>
                  </a:lnTo>
                  <a:lnTo>
                    <a:pt x="12" y="98"/>
                  </a:lnTo>
                  <a:lnTo>
                    <a:pt x="15" y="95"/>
                  </a:lnTo>
                  <a:lnTo>
                    <a:pt x="273" y="1"/>
                  </a:lnTo>
                  <a:lnTo>
                    <a:pt x="273" y="1"/>
                  </a:lnTo>
                  <a:lnTo>
                    <a:pt x="278" y="0"/>
                  </a:lnTo>
                  <a:lnTo>
                    <a:pt x="283" y="0"/>
                  </a:lnTo>
                  <a:lnTo>
                    <a:pt x="287" y="1"/>
                  </a:lnTo>
                  <a:lnTo>
                    <a:pt x="292" y="3"/>
                  </a:lnTo>
                  <a:lnTo>
                    <a:pt x="296" y="5"/>
                  </a:lnTo>
                  <a:lnTo>
                    <a:pt x="299" y="8"/>
                  </a:lnTo>
                  <a:lnTo>
                    <a:pt x="303" y="12"/>
                  </a:lnTo>
                  <a:lnTo>
                    <a:pt x="305" y="17"/>
                  </a:lnTo>
                  <a:lnTo>
                    <a:pt x="305" y="17"/>
                  </a:lnTo>
                  <a:lnTo>
                    <a:pt x="306" y="22"/>
                  </a:lnTo>
                  <a:lnTo>
                    <a:pt x="306" y="26"/>
                  </a:lnTo>
                  <a:lnTo>
                    <a:pt x="305" y="31"/>
                  </a:lnTo>
                  <a:lnTo>
                    <a:pt x="304" y="36"/>
                  </a:lnTo>
                  <a:lnTo>
                    <a:pt x="302" y="39"/>
                  </a:lnTo>
                  <a:lnTo>
                    <a:pt x="298" y="44"/>
                  </a:lnTo>
                  <a:lnTo>
                    <a:pt x="294" y="46"/>
                  </a:lnTo>
                  <a:lnTo>
                    <a:pt x="290" y="49"/>
                  </a:lnTo>
                  <a:lnTo>
                    <a:pt x="33" y="143"/>
                  </a:lnTo>
                  <a:lnTo>
                    <a:pt x="33" y="143"/>
                  </a:lnTo>
                  <a:lnTo>
                    <a:pt x="28" y="144"/>
                  </a:lnTo>
                  <a:lnTo>
                    <a:pt x="25" y="144"/>
                  </a:lnTo>
                  <a:lnTo>
                    <a:pt x="25" y="14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Freeform 46"/>
            <p:cNvSpPr/>
            <p:nvPr/>
          </p:nvSpPr>
          <p:spPr bwMode="auto">
            <a:xfrm>
              <a:off x="3358756" y="4835506"/>
              <a:ext cx="142875" cy="68263"/>
            </a:xfrm>
            <a:custGeom>
              <a:avLst/>
              <a:gdLst>
                <a:gd name="T0" fmla="*/ 24 w 268"/>
                <a:gd name="T1" fmla="*/ 129 h 129"/>
                <a:gd name="T2" fmla="*/ 24 w 268"/>
                <a:gd name="T3" fmla="*/ 129 h 129"/>
                <a:gd name="T4" fmla="*/ 17 w 268"/>
                <a:gd name="T5" fmla="*/ 128 h 129"/>
                <a:gd name="T6" fmla="*/ 10 w 268"/>
                <a:gd name="T7" fmla="*/ 125 h 129"/>
                <a:gd name="T8" fmla="*/ 5 w 268"/>
                <a:gd name="T9" fmla="*/ 120 h 129"/>
                <a:gd name="T10" fmla="*/ 1 w 268"/>
                <a:gd name="T11" fmla="*/ 113 h 129"/>
                <a:gd name="T12" fmla="*/ 1 w 268"/>
                <a:gd name="T13" fmla="*/ 113 h 129"/>
                <a:gd name="T14" fmla="*/ 0 w 268"/>
                <a:gd name="T15" fmla="*/ 108 h 129"/>
                <a:gd name="T16" fmla="*/ 0 w 268"/>
                <a:gd name="T17" fmla="*/ 103 h 129"/>
                <a:gd name="T18" fmla="*/ 1 w 268"/>
                <a:gd name="T19" fmla="*/ 99 h 129"/>
                <a:gd name="T20" fmla="*/ 2 w 268"/>
                <a:gd name="T21" fmla="*/ 94 h 129"/>
                <a:gd name="T22" fmla="*/ 4 w 268"/>
                <a:gd name="T23" fmla="*/ 89 h 129"/>
                <a:gd name="T24" fmla="*/ 8 w 268"/>
                <a:gd name="T25" fmla="*/ 86 h 129"/>
                <a:gd name="T26" fmla="*/ 11 w 268"/>
                <a:gd name="T27" fmla="*/ 83 h 129"/>
                <a:gd name="T28" fmla="*/ 16 w 268"/>
                <a:gd name="T29" fmla="*/ 81 h 129"/>
                <a:gd name="T30" fmla="*/ 235 w 268"/>
                <a:gd name="T31" fmla="*/ 1 h 129"/>
                <a:gd name="T32" fmla="*/ 235 w 268"/>
                <a:gd name="T33" fmla="*/ 1 h 129"/>
                <a:gd name="T34" fmla="*/ 239 w 268"/>
                <a:gd name="T35" fmla="*/ 0 h 129"/>
                <a:gd name="T36" fmla="*/ 244 w 268"/>
                <a:gd name="T37" fmla="*/ 0 h 129"/>
                <a:gd name="T38" fmla="*/ 249 w 268"/>
                <a:gd name="T39" fmla="*/ 1 h 129"/>
                <a:gd name="T40" fmla="*/ 254 w 268"/>
                <a:gd name="T41" fmla="*/ 2 h 129"/>
                <a:gd name="T42" fmla="*/ 257 w 268"/>
                <a:gd name="T43" fmla="*/ 5 h 129"/>
                <a:gd name="T44" fmla="*/ 261 w 268"/>
                <a:gd name="T45" fmla="*/ 8 h 129"/>
                <a:gd name="T46" fmla="*/ 264 w 268"/>
                <a:gd name="T47" fmla="*/ 12 h 129"/>
                <a:gd name="T48" fmla="*/ 267 w 268"/>
                <a:gd name="T49" fmla="*/ 17 h 129"/>
                <a:gd name="T50" fmla="*/ 267 w 268"/>
                <a:gd name="T51" fmla="*/ 17 h 129"/>
                <a:gd name="T52" fmla="*/ 268 w 268"/>
                <a:gd name="T53" fmla="*/ 21 h 129"/>
                <a:gd name="T54" fmla="*/ 268 w 268"/>
                <a:gd name="T55" fmla="*/ 26 h 129"/>
                <a:gd name="T56" fmla="*/ 267 w 268"/>
                <a:gd name="T57" fmla="*/ 31 h 129"/>
                <a:gd name="T58" fmla="*/ 265 w 268"/>
                <a:gd name="T59" fmla="*/ 36 h 129"/>
                <a:gd name="T60" fmla="*/ 263 w 268"/>
                <a:gd name="T61" fmla="*/ 39 h 129"/>
                <a:gd name="T62" fmla="*/ 260 w 268"/>
                <a:gd name="T63" fmla="*/ 43 h 129"/>
                <a:gd name="T64" fmla="*/ 256 w 268"/>
                <a:gd name="T65" fmla="*/ 46 h 129"/>
                <a:gd name="T66" fmla="*/ 251 w 268"/>
                <a:gd name="T67" fmla="*/ 49 h 129"/>
                <a:gd name="T68" fmla="*/ 33 w 268"/>
                <a:gd name="T69" fmla="*/ 128 h 129"/>
                <a:gd name="T70" fmla="*/ 33 w 268"/>
                <a:gd name="T71" fmla="*/ 128 h 129"/>
                <a:gd name="T72" fmla="*/ 29 w 268"/>
                <a:gd name="T73" fmla="*/ 128 h 129"/>
                <a:gd name="T74" fmla="*/ 24 w 268"/>
                <a:gd name="T75" fmla="*/ 129 h 129"/>
                <a:gd name="T76" fmla="*/ 24 w 268"/>
                <a:gd name="T7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 h="129">
                  <a:moveTo>
                    <a:pt x="24" y="129"/>
                  </a:moveTo>
                  <a:lnTo>
                    <a:pt x="24" y="129"/>
                  </a:lnTo>
                  <a:lnTo>
                    <a:pt x="17" y="128"/>
                  </a:lnTo>
                  <a:lnTo>
                    <a:pt x="10" y="125"/>
                  </a:lnTo>
                  <a:lnTo>
                    <a:pt x="5" y="120"/>
                  </a:lnTo>
                  <a:lnTo>
                    <a:pt x="1" y="113"/>
                  </a:lnTo>
                  <a:lnTo>
                    <a:pt x="1" y="113"/>
                  </a:lnTo>
                  <a:lnTo>
                    <a:pt x="0" y="108"/>
                  </a:lnTo>
                  <a:lnTo>
                    <a:pt x="0" y="103"/>
                  </a:lnTo>
                  <a:lnTo>
                    <a:pt x="1" y="99"/>
                  </a:lnTo>
                  <a:lnTo>
                    <a:pt x="2" y="94"/>
                  </a:lnTo>
                  <a:lnTo>
                    <a:pt x="4" y="89"/>
                  </a:lnTo>
                  <a:lnTo>
                    <a:pt x="8" y="86"/>
                  </a:lnTo>
                  <a:lnTo>
                    <a:pt x="11" y="83"/>
                  </a:lnTo>
                  <a:lnTo>
                    <a:pt x="16" y="81"/>
                  </a:lnTo>
                  <a:lnTo>
                    <a:pt x="235" y="1"/>
                  </a:lnTo>
                  <a:lnTo>
                    <a:pt x="235" y="1"/>
                  </a:lnTo>
                  <a:lnTo>
                    <a:pt x="239" y="0"/>
                  </a:lnTo>
                  <a:lnTo>
                    <a:pt x="244" y="0"/>
                  </a:lnTo>
                  <a:lnTo>
                    <a:pt x="249" y="1"/>
                  </a:lnTo>
                  <a:lnTo>
                    <a:pt x="254" y="2"/>
                  </a:lnTo>
                  <a:lnTo>
                    <a:pt x="257" y="5"/>
                  </a:lnTo>
                  <a:lnTo>
                    <a:pt x="261" y="8"/>
                  </a:lnTo>
                  <a:lnTo>
                    <a:pt x="264" y="12"/>
                  </a:lnTo>
                  <a:lnTo>
                    <a:pt x="267" y="17"/>
                  </a:lnTo>
                  <a:lnTo>
                    <a:pt x="267" y="17"/>
                  </a:lnTo>
                  <a:lnTo>
                    <a:pt x="268" y="21"/>
                  </a:lnTo>
                  <a:lnTo>
                    <a:pt x="268" y="26"/>
                  </a:lnTo>
                  <a:lnTo>
                    <a:pt x="267" y="31"/>
                  </a:lnTo>
                  <a:lnTo>
                    <a:pt x="265" y="36"/>
                  </a:lnTo>
                  <a:lnTo>
                    <a:pt x="263" y="39"/>
                  </a:lnTo>
                  <a:lnTo>
                    <a:pt x="260" y="43"/>
                  </a:lnTo>
                  <a:lnTo>
                    <a:pt x="256" y="46"/>
                  </a:lnTo>
                  <a:lnTo>
                    <a:pt x="251" y="49"/>
                  </a:lnTo>
                  <a:lnTo>
                    <a:pt x="33" y="128"/>
                  </a:lnTo>
                  <a:lnTo>
                    <a:pt x="33" y="128"/>
                  </a:lnTo>
                  <a:lnTo>
                    <a:pt x="29" y="128"/>
                  </a:lnTo>
                  <a:lnTo>
                    <a:pt x="24" y="129"/>
                  </a:lnTo>
                  <a:lnTo>
                    <a:pt x="24" y="1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50"/>
            <p:cNvSpPr/>
            <p:nvPr/>
          </p:nvSpPr>
          <p:spPr bwMode="auto">
            <a:xfrm>
              <a:off x="3846119" y="4943456"/>
              <a:ext cx="115888" cy="115888"/>
            </a:xfrm>
            <a:custGeom>
              <a:avLst/>
              <a:gdLst>
                <a:gd name="T0" fmla="*/ 218 w 218"/>
                <a:gd name="T1" fmla="*/ 110 h 219"/>
                <a:gd name="T2" fmla="*/ 216 w 218"/>
                <a:gd name="T3" fmla="*/ 132 h 219"/>
                <a:gd name="T4" fmla="*/ 210 w 218"/>
                <a:gd name="T5" fmla="*/ 152 h 219"/>
                <a:gd name="T6" fmla="*/ 200 w 218"/>
                <a:gd name="T7" fmla="*/ 171 h 219"/>
                <a:gd name="T8" fmla="*/ 186 w 218"/>
                <a:gd name="T9" fmla="*/ 187 h 219"/>
                <a:gd name="T10" fmla="*/ 171 w 218"/>
                <a:gd name="T11" fmla="*/ 201 h 219"/>
                <a:gd name="T12" fmla="*/ 152 w 218"/>
                <a:gd name="T13" fmla="*/ 210 h 219"/>
                <a:gd name="T14" fmla="*/ 131 w 218"/>
                <a:gd name="T15" fmla="*/ 218 h 219"/>
                <a:gd name="T16" fmla="*/ 109 w 218"/>
                <a:gd name="T17" fmla="*/ 219 h 219"/>
                <a:gd name="T18" fmla="*/ 98 w 218"/>
                <a:gd name="T19" fmla="*/ 219 h 219"/>
                <a:gd name="T20" fmla="*/ 77 w 218"/>
                <a:gd name="T21" fmla="*/ 214 h 219"/>
                <a:gd name="T22" fmla="*/ 57 w 218"/>
                <a:gd name="T23" fmla="*/ 206 h 219"/>
                <a:gd name="T24" fmla="*/ 40 w 218"/>
                <a:gd name="T25" fmla="*/ 194 h 219"/>
                <a:gd name="T26" fmla="*/ 25 w 218"/>
                <a:gd name="T27" fmla="*/ 180 h 219"/>
                <a:gd name="T28" fmla="*/ 13 w 218"/>
                <a:gd name="T29" fmla="*/ 162 h 219"/>
                <a:gd name="T30" fmla="*/ 4 w 218"/>
                <a:gd name="T31" fmla="*/ 143 h 219"/>
                <a:gd name="T32" fmla="*/ 1 w 218"/>
                <a:gd name="T33" fmla="*/ 121 h 219"/>
                <a:gd name="T34" fmla="*/ 0 w 218"/>
                <a:gd name="T35" fmla="*/ 110 h 219"/>
                <a:gd name="T36" fmla="*/ 2 w 218"/>
                <a:gd name="T37" fmla="*/ 88 h 219"/>
                <a:gd name="T38" fmla="*/ 8 w 218"/>
                <a:gd name="T39" fmla="*/ 68 h 219"/>
                <a:gd name="T40" fmla="*/ 19 w 218"/>
                <a:gd name="T41" fmla="*/ 49 h 219"/>
                <a:gd name="T42" fmla="*/ 32 w 218"/>
                <a:gd name="T43" fmla="*/ 32 h 219"/>
                <a:gd name="T44" fmla="*/ 48 w 218"/>
                <a:gd name="T45" fmla="*/ 19 h 219"/>
                <a:gd name="T46" fmla="*/ 66 w 218"/>
                <a:gd name="T47" fmla="*/ 10 h 219"/>
                <a:gd name="T48" fmla="*/ 88 w 218"/>
                <a:gd name="T49" fmla="*/ 3 h 219"/>
                <a:gd name="T50" fmla="*/ 109 w 218"/>
                <a:gd name="T51" fmla="*/ 0 h 219"/>
                <a:gd name="T52" fmla="*/ 121 w 218"/>
                <a:gd name="T53" fmla="*/ 1 h 219"/>
                <a:gd name="T54" fmla="*/ 142 w 218"/>
                <a:gd name="T55" fmla="*/ 5 h 219"/>
                <a:gd name="T56" fmla="*/ 161 w 218"/>
                <a:gd name="T57" fmla="*/ 13 h 219"/>
                <a:gd name="T58" fmla="*/ 179 w 218"/>
                <a:gd name="T59" fmla="*/ 25 h 219"/>
                <a:gd name="T60" fmla="*/ 193 w 218"/>
                <a:gd name="T61" fmla="*/ 41 h 219"/>
                <a:gd name="T62" fmla="*/ 205 w 218"/>
                <a:gd name="T63" fmla="*/ 57 h 219"/>
                <a:gd name="T64" fmla="*/ 213 w 218"/>
                <a:gd name="T65" fmla="*/ 77 h 219"/>
                <a:gd name="T66" fmla="*/ 218 w 218"/>
                <a:gd name="T67" fmla="*/ 99 h 219"/>
                <a:gd name="T68" fmla="*/ 218 w 218"/>
                <a:gd name="T69"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9">
                  <a:moveTo>
                    <a:pt x="218" y="110"/>
                  </a:moveTo>
                  <a:lnTo>
                    <a:pt x="218" y="110"/>
                  </a:lnTo>
                  <a:lnTo>
                    <a:pt x="218" y="121"/>
                  </a:lnTo>
                  <a:lnTo>
                    <a:pt x="216" y="132"/>
                  </a:lnTo>
                  <a:lnTo>
                    <a:pt x="213" y="143"/>
                  </a:lnTo>
                  <a:lnTo>
                    <a:pt x="210" y="152"/>
                  </a:lnTo>
                  <a:lnTo>
                    <a:pt x="205" y="162"/>
                  </a:lnTo>
                  <a:lnTo>
                    <a:pt x="200" y="171"/>
                  </a:lnTo>
                  <a:lnTo>
                    <a:pt x="193" y="180"/>
                  </a:lnTo>
                  <a:lnTo>
                    <a:pt x="186" y="187"/>
                  </a:lnTo>
                  <a:lnTo>
                    <a:pt x="179" y="194"/>
                  </a:lnTo>
                  <a:lnTo>
                    <a:pt x="171" y="201"/>
                  </a:lnTo>
                  <a:lnTo>
                    <a:pt x="161" y="206"/>
                  </a:lnTo>
                  <a:lnTo>
                    <a:pt x="152" y="210"/>
                  </a:lnTo>
                  <a:lnTo>
                    <a:pt x="142" y="214"/>
                  </a:lnTo>
                  <a:lnTo>
                    <a:pt x="131" y="218"/>
                  </a:lnTo>
                  <a:lnTo>
                    <a:pt x="121" y="219"/>
                  </a:lnTo>
                  <a:lnTo>
                    <a:pt x="109" y="219"/>
                  </a:lnTo>
                  <a:lnTo>
                    <a:pt x="109" y="219"/>
                  </a:lnTo>
                  <a:lnTo>
                    <a:pt x="98" y="219"/>
                  </a:lnTo>
                  <a:lnTo>
                    <a:pt x="88" y="218"/>
                  </a:lnTo>
                  <a:lnTo>
                    <a:pt x="77" y="214"/>
                  </a:lnTo>
                  <a:lnTo>
                    <a:pt x="66" y="210"/>
                  </a:lnTo>
                  <a:lnTo>
                    <a:pt x="57" y="206"/>
                  </a:lnTo>
                  <a:lnTo>
                    <a:pt x="48" y="201"/>
                  </a:lnTo>
                  <a:lnTo>
                    <a:pt x="40" y="194"/>
                  </a:lnTo>
                  <a:lnTo>
                    <a:pt x="32" y="187"/>
                  </a:lnTo>
                  <a:lnTo>
                    <a:pt x="25" y="180"/>
                  </a:lnTo>
                  <a:lnTo>
                    <a:pt x="19" y="171"/>
                  </a:lnTo>
                  <a:lnTo>
                    <a:pt x="13" y="162"/>
                  </a:lnTo>
                  <a:lnTo>
                    <a:pt x="8" y="152"/>
                  </a:lnTo>
                  <a:lnTo>
                    <a:pt x="4" y="143"/>
                  </a:lnTo>
                  <a:lnTo>
                    <a:pt x="2" y="132"/>
                  </a:lnTo>
                  <a:lnTo>
                    <a:pt x="1" y="121"/>
                  </a:lnTo>
                  <a:lnTo>
                    <a:pt x="0" y="110"/>
                  </a:lnTo>
                  <a:lnTo>
                    <a:pt x="0" y="110"/>
                  </a:lnTo>
                  <a:lnTo>
                    <a:pt x="1" y="99"/>
                  </a:lnTo>
                  <a:lnTo>
                    <a:pt x="2" y="88"/>
                  </a:lnTo>
                  <a:lnTo>
                    <a:pt x="4" y="77"/>
                  </a:lnTo>
                  <a:lnTo>
                    <a:pt x="8" y="68"/>
                  </a:lnTo>
                  <a:lnTo>
                    <a:pt x="13" y="57"/>
                  </a:lnTo>
                  <a:lnTo>
                    <a:pt x="19" y="49"/>
                  </a:lnTo>
                  <a:lnTo>
                    <a:pt x="25" y="41"/>
                  </a:lnTo>
                  <a:lnTo>
                    <a:pt x="32" y="32"/>
                  </a:lnTo>
                  <a:lnTo>
                    <a:pt x="40" y="25"/>
                  </a:lnTo>
                  <a:lnTo>
                    <a:pt x="48" y="19"/>
                  </a:lnTo>
                  <a:lnTo>
                    <a:pt x="57" y="13"/>
                  </a:lnTo>
                  <a:lnTo>
                    <a:pt x="66" y="10"/>
                  </a:lnTo>
                  <a:lnTo>
                    <a:pt x="77" y="5"/>
                  </a:lnTo>
                  <a:lnTo>
                    <a:pt x="88" y="3"/>
                  </a:lnTo>
                  <a:lnTo>
                    <a:pt x="98" y="1"/>
                  </a:lnTo>
                  <a:lnTo>
                    <a:pt x="109" y="0"/>
                  </a:lnTo>
                  <a:lnTo>
                    <a:pt x="109" y="0"/>
                  </a:lnTo>
                  <a:lnTo>
                    <a:pt x="121" y="1"/>
                  </a:lnTo>
                  <a:lnTo>
                    <a:pt x="131" y="3"/>
                  </a:lnTo>
                  <a:lnTo>
                    <a:pt x="142" y="5"/>
                  </a:lnTo>
                  <a:lnTo>
                    <a:pt x="152" y="10"/>
                  </a:lnTo>
                  <a:lnTo>
                    <a:pt x="161" y="13"/>
                  </a:lnTo>
                  <a:lnTo>
                    <a:pt x="171" y="19"/>
                  </a:lnTo>
                  <a:lnTo>
                    <a:pt x="179" y="25"/>
                  </a:lnTo>
                  <a:lnTo>
                    <a:pt x="186" y="32"/>
                  </a:lnTo>
                  <a:lnTo>
                    <a:pt x="193" y="41"/>
                  </a:lnTo>
                  <a:lnTo>
                    <a:pt x="200" y="49"/>
                  </a:lnTo>
                  <a:lnTo>
                    <a:pt x="205" y="57"/>
                  </a:lnTo>
                  <a:lnTo>
                    <a:pt x="210" y="68"/>
                  </a:lnTo>
                  <a:lnTo>
                    <a:pt x="213" y="77"/>
                  </a:lnTo>
                  <a:lnTo>
                    <a:pt x="216" y="88"/>
                  </a:lnTo>
                  <a:lnTo>
                    <a:pt x="218" y="99"/>
                  </a:lnTo>
                  <a:lnTo>
                    <a:pt x="218" y="110"/>
                  </a:lnTo>
                  <a:lnTo>
                    <a:pt x="218" y="11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5" name="Freeform 51"/>
            <p:cNvSpPr>
              <a:spLocks noEditPoints="1"/>
            </p:cNvSpPr>
            <p:nvPr/>
          </p:nvSpPr>
          <p:spPr bwMode="auto">
            <a:xfrm>
              <a:off x="3833419" y="4930756"/>
              <a:ext cx="141288" cy="141288"/>
            </a:xfrm>
            <a:custGeom>
              <a:avLst/>
              <a:gdLst>
                <a:gd name="T0" fmla="*/ 121 w 268"/>
                <a:gd name="T1" fmla="*/ 269 h 269"/>
                <a:gd name="T2" fmla="*/ 82 w 268"/>
                <a:gd name="T3" fmla="*/ 259 h 269"/>
                <a:gd name="T4" fmla="*/ 48 w 268"/>
                <a:gd name="T5" fmla="*/ 239 h 269"/>
                <a:gd name="T6" fmla="*/ 22 w 268"/>
                <a:gd name="T7" fmla="*/ 211 h 269"/>
                <a:gd name="T8" fmla="*/ 6 w 268"/>
                <a:gd name="T9" fmla="*/ 175 h 269"/>
                <a:gd name="T10" fmla="*/ 0 w 268"/>
                <a:gd name="T11" fmla="*/ 135 h 269"/>
                <a:gd name="T12" fmla="*/ 2 w 268"/>
                <a:gd name="T13" fmla="*/ 108 h 269"/>
                <a:gd name="T14" fmla="*/ 16 w 268"/>
                <a:gd name="T15" fmla="*/ 70 h 269"/>
                <a:gd name="T16" fmla="*/ 39 w 268"/>
                <a:gd name="T17" fmla="*/ 40 h 269"/>
                <a:gd name="T18" fmla="*/ 70 w 268"/>
                <a:gd name="T19" fmla="*/ 17 h 269"/>
                <a:gd name="T20" fmla="*/ 107 w 268"/>
                <a:gd name="T21" fmla="*/ 4 h 269"/>
                <a:gd name="T22" fmla="*/ 134 w 268"/>
                <a:gd name="T23" fmla="*/ 0 h 269"/>
                <a:gd name="T24" fmla="*/ 174 w 268"/>
                <a:gd name="T25" fmla="*/ 6 h 269"/>
                <a:gd name="T26" fmla="*/ 209 w 268"/>
                <a:gd name="T27" fmla="*/ 24 h 269"/>
                <a:gd name="T28" fmla="*/ 237 w 268"/>
                <a:gd name="T29" fmla="*/ 49 h 269"/>
                <a:gd name="T30" fmla="*/ 257 w 268"/>
                <a:gd name="T31" fmla="*/ 82 h 269"/>
                <a:gd name="T32" fmla="*/ 268 w 268"/>
                <a:gd name="T33" fmla="*/ 121 h 269"/>
                <a:gd name="T34" fmla="*/ 268 w 268"/>
                <a:gd name="T35" fmla="*/ 149 h 269"/>
                <a:gd name="T36" fmla="*/ 257 w 268"/>
                <a:gd name="T37" fmla="*/ 187 h 269"/>
                <a:gd name="T38" fmla="*/ 237 w 268"/>
                <a:gd name="T39" fmla="*/ 220 h 269"/>
                <a:gd name="T40" fmla="*/ 209 w 268"/>
                <a:gd name="T41" fmla="*/ 246 h 269"/>
                <a:gd name="T42" fmla="*/ 174 w 268"/>
                <a:gd name="T43" fmla="*/ 263 h 269"/>
                <a:gd name="T44" fmla="*/ 134 w 268"/>
                <a:gd name="T45" fmla="*/ 269 h 269"/>
                <a:gd name="T46" fmla="*/ 134 w 268"/>
                <a:gd name="T47" fmla="*/ 50 h 269"/>
                <a:gd name="T48" fmla="*/ 109 w 268"/>
                <a:gd name="T49" fmla="*/ 54 h 269"/>
                <a:gd name="T50" fmla="*/ 88 w 268"/>
                <a:gd name="T51" fmla="*/ 64 h 269"/>
                <a:gd name="T52" fmla="*/ 69 w 268"/>
                <a:gd name="T53" fmla="*/ 81 h 269"/>
                <a:gd name="T54" fmla="*/ 57 w 268"/>
                <a:gd name="T55" fmla="*/ 102 h 269"/>
                <a:gd name="T56" fmla="*/ 51 w 268"/>
                <a:gd name="T57" fmla="*/ 126 h 269"/>
                <a:gd name="T58" fmla="*/ 51 w 268"/>
                <a:gd name="T59" fmla="*/ 144 h 269"/>
                <a:gd name="T60" fmla="*/ 57 w 268"/>
                <a:gd name="T61" fmla="*/ 168 h 269"/>
                <a:gd name="T62" fmla="*/ 69 w 268"/>
                <a:gd name="T63" fmla="*/ 189 h 269"/>
                <a:gd name="T64" fmla="*/ 88 w 268"/>
                <a:gd name="T65" fmla="*/ 205 h 269"/>
                <a:gd name="T66" fmla="*/ 109 w 268"/>
                <a:gd name="T67" fmla="*/ 215 h 269"/>
                <a:gd name="T68" fmla="*/ 134 w 268"/>
                <a:gd name="T69" fmla="*/ 219 h 269"/>
                <a:gd name="T70" fmla="*/ 152 w 268"/>
                <a:gd name="T71" fmla="*/ 218 h 269"/>
                <a:gd name="T72" fmla="*/ 174 w 268"/>
                <a:gd name="T73" fmla="*/ 209 h 269"/>
                <a:gd name="T74" fmla="*/ 193 w 268"/>
                <a:gd name="T75" fmla="*/ 195 h 269"/>
                <a:gd name="T76" fmla="*/ 209 w 268"/>
                <a:gd name="T77" fmla="*/ 175 h 269"/>
                <a:gd name="T78" fmla="*/ 217 w 268"/>
                <a:gd name="T79" fmla="*/ 152 h 269"/>
                <a:gd name="T80" fmla="*/ 218 w 268"/>
                <a:gd name="T81" fmla="*/ 135 h 269"/>
                <a:gd name="T82" fmla="*/ 215 w 268"/>
                <a:gd name="T83" fmla="*/ 110 h 269"/>
                <a:gd name="T84" fmla="*/ 204 w 268"/>
                <a:gd name="T85" fmla="*/ 88 h 269"/>
                <a:gd name="T86" fmla="*/ 187 w 268"/>
                <a:gd name="T87" fmla="*/ 70 h 269"/>
                <a:gd name="T88" fmla="*/ 167 w 268"/>
                <a:gd name="T89" fmla="*/ 57 h 269"/>
                <a:gd name="T90" fmla="*/ 142 w 268"/>
                <a:gd name="T91" fmla="*/ 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9">
                  <a:moveTo>
                    <a:pt x="134" y="269"/>
                  </a:moveTo>
                  <a:lnTo>
                    <a:pt x="134" y="269"/>
                  </a:lnTo>
                  <a:lnTo>
                    <a:pt x="121" y="269"/>
                  </a:lnTo>
                  <a:lnTo>
                    <a:pt x="107" y="266"/>
                  </a:lnTo>
                  <a:lnTo>
                    <a:pt x="95" y="263"/>
                  </a:lnTo>
                  <a:lnTo>
                    <a:pt x="82" y="259"/>
                  </a:lnTo>
                  <a:lnTo>
                    <a:pt x="70" y="253"/>
                  </a:lnTo>
                  <a:lnTo>
                    <a:pt x="59" y="246"/>
                  </a:lnTo>
                  <a:lnTo>
                    <a:pt x="48" y="239"/>
                  </a:lnTo>
                  <a:lnTo>
                    <a:pt x="39" y="230"/>
                  </a:lnTo>
                  <a:lnTo>
                    <a:pt x="31" y="220"/>
                  </a:lnTo>
                  <a:lnTo>
                    <a:pt x="22" y="211"/>
                  </a:lnTo>
                  <a:lnTo>
                    <a:pt x="16" y="199"/>
                  </a:lnTo>
                  <a:lnTo>
                    <a:pt x="10" y="187"/>
                  </a:lnTo>
                  <a:lnTo>
                    <a:pt x="6" y="175"/>
                  </a:lnTo>
                  <a:lnTo>
                    <a:pt x="2" y="162"/>
                  </a:lnTo>
                  <a:lnTo>
                    <a:pt x="1" y="149"/>
                  </a:lnTo>
                  <a:lnTo>
                    <a:pt x="0" y="135"/>
                  </a:lnTo>
                  <a:lnTo>
                    <a:pt x="0" y="135"/>
                  </a:lnTo>
                  <a:lnTo>
                    <a:pt x="1" y="121"/>
                  </a:lnTo>
                  <a:lnTo>
                    <a:pt x="2" y="108"/>
                  </a:lnTo>
                  <a:lnTo>
                    <a:pt x="6" y="95"/>
                  </a:lnTo>
                  <a:lnTo>
                    <a:pt x="10" y="82"/>
                  </a:lnTo>
                  <a:lnTo>
                    <a:pt x="16" y="70"/>
                  </a:lnTo>
                  <a:lnTo>
                    <a:pt x="22" y="60"/>
                  </a:lnTo>
                  <a:lnTo>
                    <a:pt x="31" y="49"/>
                  </a:lnTo>
                  <a:lnTo>
                    <a:pt x="39" y="40"/>
                  </a:lnTo>
                  <a:lnTo>
                    <a:pt x="48" y="31"/>
                  </a:lnTo>
                  <a:lnTo>
                    <a:pt x="59" y="24"/>
                  </a:lnTo>
                  <a:lnTo>
                    <a:pt x="70" y="17"/>
                  </a:lnTo>
                  <a:lnTo>
                    <a:pt x="82" y="11"/>
                  </a:lnTo>
                  <a:lnTo>
                    <a:pt x="95" y="6"/>
                  </a:lnTo>
                  <a:lnTo>
                    <a:pt x="107" y="4"/>
                  </a:lnTo>
                  <a:lnTo>
                    <a:pt x="121" y="2"/>
                  </a:lnTo>
                  <a:lnTo>
                    <a:pt x="134" y="0"/>
                  </a:lnTo>
                  <a:lnTo>
                    <a:pt x="134" y="0"/>
                  </a:lnTo>
                  <a:lnTo>
                    <a:pt x="148" y="2"/>
                  </a:lnTo>
                  <a:lnTo>
                    <a:pt x="161" y="4"/>
                  </a:lnTo>
                  <a:lnTo>
                    <a:pt x="174" y="6"/>
                  </a:lnTo>
                  <a:lnTo>
                    <a:pt x="186" y="11"/>
                  </a:lnTo>
                  <a:lnTo>
                    <a:pt x="198" y="17"/>
                  </a:lnTo>
                  <a:lnTo>
                    <a:pt x="209" y="24"/>
                  </a:lnTo>
                  <a:lnTo>
                    <a:pt x="219" y="31"/>
                  </a:lnTo>
                  <a:lnTo>
                    <a:pt x="229" y="40"/>
                  </a:lnTo>
                  <a:lnTo>
                    <a:pt x="237" y="49"/>
                  </a:lnTo>
                  <a:lnTo>
                    <a:pt x="246" y="60"/>
                  </a:lnTo>
                  <a:lnTo>
                    <a:pt x="253" y="70"/>
                  </a:lnTo>
                  <a:lnTo>
                    <a:pt x="257" y="82"/>
                  </a:lnTo>
                  <a:lnTo>
                    <a:pt x="262" y="95"/>
                  </a:lnTo>
                  <a:lnTo>
                    <a:pt x="266" y="108"/>
                  </a:lnTo>
                  <a:lnTo>
                    <a:pt x="268" y="121"/>
                  </a:lnTo>
                  <a:lnTo>
                    <a:pt x="268" y="135"/>
                  </a:lnTo>
                  <a:lnTo>
                    <a:pt x="268" y="135"/>
                  </a:lnTo>
                  <a:lnTo>
                    <a:pt x="268" y="149"/>
                  </a:lnTo>
                  <a:lnTo>
                    <a:pt x="266" y="162"/>
                  </a:lnTo>
                  <a:lnTo>
                    <a:pt x="262" y="175"/>
                  </a:lnTo>
                  <a:lnTo>
                    <a:pt x="257" y="187"/>
                  </a:lnTo>
                  <a:lnTo>
                    <a:pt x="253" y="199"/>
                  </a:lnTo>
                  <a:lnTo>
                    <a:pt x="246" y="211"/>
                  </a:lnTo>
                  <a:lnTo>
                    <a:pt x="237" y="220"/>
                  </a:lnTo>
                  <a:lnTo>
                    <a:pt x="229" y="230"/>
                  </a:lnTo>
                  <a:lnTo>
                    <a:pt x="219" y="239"/>
                  </a:lnTo>
                  <a:lnTo>
                    <a:pt x="209" y="246"/>
                  </a:lnTo>
                  <a:lnTo>
                    <a:pt x="198" y="253"/>
                  </a:lnTo>
                  <a:lnTo>
                    <a:pt x="186" y="259"/>
                  </a:lnTo>
                  <a:lnTo>
                    <a:pt x="174" y="263"/>
                  </a:lnTo>
                  <a:lnTo>
                    <a:pt x="161" y="266"/>
                  </a:lnTo>
                  <a:lnTo>
                    <a:pt x="148" y="269"/>
                  </a:lnTo>
                  <a:lnTo>
                    <a:pt x="134" y="269"/>
                  </a:lnTo>
                  <a:lnTo>
                    <a:pt x="134" y="269"/>
                  </a:lnTo>
                  <a:close/>
                  <a:moveTo>
                    <a:pt x="134" y="50"/>
                  </a:moveTo>
                  <a:lnTo>
                    <a:pt x="134" y="50"/>
                  </a:lnTo>
                  <a:lnTo>
                    <a:pt x="126" y="51"/>
                  </a:lnTo>
                  <a:lnTo>
                    <a:pt x="117" y="53"/>
                  </a:lnTo>
                  <a:lnTo>
                    <a:pt x="109" y="54"/>
                  </a:lnTo>
                  <a:lnTo>
                    <a:pt x="102" y="57"/>
                  </a:lnTo>
                  <a:lnTo>
                    <a:pt x="94" y="61"/>
                  </a:lnTo>
                  <a:lnTo>
                    <a:pt x="88" y="64"/>
                  </a:lnTo>
                  <a:lnTo>
                    <a:pt x="81" y="70"/>
                  </a:lnTo>
                  <a:lnTo>
                    <a:pt x="75" y="75"/>
                  </a:lnTo>
                  <a:lnTo>
                    <a:pt x="69" y="81"/>
                  </a:lnTo>
                  <a:lnTo>
                    <a:pt x="64" y="88"/>
                  </a:lnTo>
                  <a:lnTo>
                    <a:pt x="60" y="95"/>
                  </a:lnTo>
                  <a:lnTo>
                    <a:pt x="57" y="102"/>
                  </a:lnTo>
                  <a:lnTo>
                    <a:pt x="53" y="110"/>
                  </a:lnTo>
                  <a:lnTo>
                    <a:pt x="52" y="118"/>
                  </a:lnTo>
                  <a:lnTo>
                    <a:pt x="51" y="126"/>
                  </a:lnTo>
                  <a:lnTo>
                    <a:pt x="50" y="135"/>
                  </a:lnTo>
                  <a:lnTo>
                    <a:pt x="50" y="135"/>
                  </a:lnTo>
                  <a:lnTo>
                    <a:pt x="51" y="144"/>
                  </a:lnTo>
                  <a:lnTo>
                    <a:pt x="52" y="152"/>
                  </a:lnTo>
                  <a:lnTo>
                    <a:pt x="53" y="159"/>
                  </a:lnTo>
                  <a:lnTo>
                    <a:pt x="57" y="168"/>
                  </a:lnTo>
                  <a:lnTo>
                    <a:pt x="60" y="175"/>
                  </a:lnTo>
                  <a:lnTo>
                    <a:pt x="64" y="182"/>
                  </a:lnTo>
                  <a:lnTo>
                    <a:pt x="69" y="189"/>
                  </a:lnTo>
                  <a:lnTo>
                    <a:pt x="75" y="195"/>
                  </a:lnTo>
                  <a:lnTo>
                    <a:pt x="81" y="200"/>
                  </a:lnTo>
                  <a:lnTo>
                    <a:pt x="88" y="205"/>
                  </a:lnTo>
                  <a:lnTo>
                    <a:pt x="94" y="209"/>
                  </a:lnTo>
                  <a:lnTo>
                    <a:pt x="102" y="213"/>
                  </a:lnTo>
                  <a:lnTo>
                    <a:pt x="109" y="215"/>
                  </a:lnTo>
                  <a:lnTo>
                    <a:pt x="117" y="218"/>
                  </a:lnTo>
                  <a:lnTo>
                    <a:pt x="126" y="219"/>
                  </a:lnTo>
                  <a:lnTo>
                    <a:pt x="134" y="219"/>
                  </a:lnTo>
                  <a:lnTo>
                    <a:pt x="134" y="219"/>
                  </a:lnTo>
                  <a:lnTo>
                    <a:pt x="142" y="219"/>
                  </a:lnTo>
                  <a:lnTo>
                    <a:pt x="152" y="218"/>
                  </a:lnTo>
                  <a:lnTo>
                    <a:pt x="159" y="215"/>
                  </a:lnTo>
                  <a:lnTo>
                    <a:pt x="167" y="213"/>
                  </a:lnTo>
                  <a:lnTo>
                    <a:pt x="174" y="209"/>
                  </a:lnTo>
                  <a:lnTo>
                    <a:pt x="181" y="205"/>
                  </a:lnTo>
                  <a:lnTo>
                    <a:pt x="187" y="200"/>
                  </a:lnTo>
                  <a:lnTo>
                    <a:pt x="193" y="195"/>
                  </a:lnTo>
                  <a:lnTo>
                    <a:pt x="199" y="189"/>
                  </a:lnTo>
                  <a:lnTo>
                    <a:pt x="204" y="182"/>
                  </a:lnTo>
                  <a:lnTo>
                    <a:pt x="209" y="175"/>
                  </a:lnTo>
                  <a:lnTo>
                    <a:pt x="212" y="168"/>
                  </a:lnTo>
                  <a:lnTo>
                    <a:pt x="215" y="159"/>
                  </a:lnTo>
                  <a:lnTo>
                    <a:pt x="217" y="152"/>
                  </a:lnTo>
                  <a:lnTo>
                    <a:pt x="218" y="144"/>
                  </a:lnTo>
                  <a:lnTo>
                    <a:pt x="218" y="135"/>
                  </a:lnTo>
                  <a:lnTo>
                    <a:pt x="218" y="135"/>
                  </a:lnTo>
                  <a:lnTo>
                    <a:pt x="218" y="126"/>
                  </a:lnTo>
                  <a:lnTo>
                    <a:pt x="217" y="118"/>
                  </a:lnTo>
                  <a:lnTo>
                    <a:pt x="215" y="110"/>
                  </a:lnTo>
                  <a:lnTo>
                    <a:pt x="212" y="102"/>
                  </a:lnTo>
                  <a:lnTo>
                    <a:pt x="209" y="95"/>
                  </a:lnTo>
                  <a:lnTo>
                    <a:pt x="204" y="88"/>
                  </a:lnTo>
                  <a:lnTo>
                    <a:pt x="199" y="81"/>
                  </a:lnTo>
                  <a:lnTo>
                    <a:pt x="193" y="75"/>
                  </a:lnTo>
                  <a:lnTo>
                    <a:pt x="187" y="70"/>
                  </a:lnTo>
                  <a:lnTo>
                    <a:pt x="181" y="64"/>
                  </a:lnTo>
                  <a:lnTo>
                    <a:pt x="174" y="61"/>
                  </a:lnTo>
                  <a:lnTo>
                    <a:pt x="167" y="57"/>
                  </a:lnTo>
                  <a:lnTo>
                    <a:pt x="159" y="54"/>
                  </a:lnTo>
                  <a:lnTo>
                    <a:pt x="152" y="53"/>
                  </a:lnTo>
                  <a:lnTo>
                    <a:pt x="142" y="51"/>
                  </a:lnTo>
                  <a:lnTo>
                    <a:pt x="134" y="50"/>
                  </a:lnTo>
                  <a:lnTo>
                    <a:pt x="13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56" name="그룹 55"/>
          <p:cNvGrpSpPr/>
          <p:nvPr/>
        </p:nvGrpSpPr>
        <p:grpSpPr>
          <a:xfrm>
            <a:off x="3719710" y="1973515"/>
            <a:ext cx="1678746" cy="166199"/>
            <a:chOff x="4367808" y="1529226"/>
            <a:chExt cx="1678746" cy="166199"/>
          </a:xfrm>
        </p:grpSpPr>
        <p:grpSp>
          <p:nvGrpSpPr>
            <p:cNvPr id="57" name="그룹 56"/>
            <p:cNvGrpSpPr/>
            <p:nvPr/>
          </p:nvGrpSpPr>
          <p:grpSpPr>
            <a:xfrm>
              <a:off x="4367808" y="1529226"/>
              <a:ext cx="814650" cy="166199"/>
              <a:chOff x="4367808" y="1529226"/>
              <a:chExt cx="814650" cy="166199"/>
            </a:xfrm>
          </p:grpSpPr>
          <p:sp>
            <p:nvSpPr>
              <p:cNvPr id="61" name="직사각형 60"/>
              <p:cNvSpPr/>
              <p:nvPr/>
            </p:nvSpPr>
            <p:spPr>
              <a:xfrm>
                <a:off x="4367808" y="1558325"/>
                <a:ext cx="108000" cy="108000"/>
              </a:xfrm>
              <a:prstGeom prst="rect">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62" name="speed"/>
              <p:cNvSpPr txBox="1">
                <a:spLocks noChangeArrowheads="1"/>
              </p:cNvSpPr>
              <p:nvPr/>
            </p:nvSpPr>
            <p:spPr bwMode="auto">
              <a:xfrm>
                <a:off x="4537225" y="1529226"/>
                <a:ext cx="645233" cy="1661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dirty="0">
                    <a:latin typeface="Calibri" panose="020F0502020204030204" pitchFamily="34" charset="0"/>
                    <a:ea typeface="Tahoma" panose="020B0604030504040204" pitchFamily="34" charset="0"/>
                    <a:cs typeface="Tahoma" panose="020B0604030504040204" pitchFamily="34" charset="0"/>
                  </a:rPr>
                  <a:t>Value 1</a:t>
                </a:r>
              </a:p>
            </p:txBody>
          </p:sp>
        </p:grpSp>
        <p:grpSp>
          <p:nvGrpSpPr>
            <p:cNvPr id="58" name="그룹 57"/>
            <p:cNvGrpSpPr/>
            <p:nvPr/>
          </p:nvGrpSpPr>
          <p:grpSpPr>
            <a:xfrm>
              <a:off x="5231904" y="1529226"/>
              <a:ext cx="814650" cy="166199"/>
              <a:chOff x="4367808" y="1529226"/>
              <a:chExt cx="814650" cy="166199"/>
            </a:xfrm>
          </p:grpSpPr>
          <p:sp>
            <p:nvSpPr>
              <p:cNvPr id="59" name="직사각형 58"/>
              <p:cNvSpPr/>
              <p:nvPr/>
            </p:nvSpPr>
            <p:spPr>
              <a:xfrm>
                <a:off x="4367808" y="1558325"/>
                <a:ext cx="108000" cy="108000"/>
              </a:xfrm>
              <a:prstGeom prst="rect">
                <a:avLst/>
              </a:prstGeom>
              <a:solidFill>
                <a:srgbClr val="EE3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60" name="speed"/>
              <p:cNvSpPr txBox="1">
                <a:spLocks noChangeArrowheads="1"/>
              </p:cNvSpPr>
              <p:nvPr/>
            </p:nvSpPr>
            <p:spPr bwMode="auto">
              <a:xfrm>
                <a:off x="4537225" y="1529226"/>
                <a:ext cx="645233" cy="1661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dirty="0">
                    <a:latin typeface="Calibri" panose="020F0502020204030204" pitchFamily="34" charset="0"/>
                    <a:ea typeface="Tahoma" panose="020B0604030504040204" pitchFamily="34" charset="0"/>
                    <a:cs typeface="Tahoma" panose="020B0604030504040204" pitchFamily="34" charset="0"/>
                  </a:rPr>
                  <a:t>Value 2</a:t>
                </a:r>
              </a:p>
            </p:txBody>
          </p:sp>
        </p:grpSp>
      </p:grpSp>
      <p:grpSp>
        <p:nvGrpSpPr>
          <p:cNvPr id="63" name="그룹 62"/>
          <p:cNvGrpSpPr/>
          <p:nvPr/>
        </p:nvGrpSpPr>
        <p:grpSpPr>
          <a:xfrm>
            <a:off x="623153" y="5208200"/>
            <a:ext cx="2138638" cy="838489"/>
            <a:chOff x="5727517" y="1877228"/>
            <a:chExt cx="2138638" cy="838489"/>
          </a:xfrm>
        </p:grpSpPr>
        <p:sp>
          <p:nvSpPr>
            <p:cNvPr id="64" name="Rectangle 3"/>
            <p:cNvSpPr txBox="1">
              <a:spLocks noChangeArrowheads="1"/>
            </p:cNvSpPr>
            <p:nvPr/>
          </p:nvSpPr>
          <p:spPr bwMode="auto">
            <a:xfrm>
              <a:off x="5800994" y="1877228"/>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400" b="1" dirty="0">
                  <a:latin typeface="Calibri" panose="020F0502020204030204" pitchFamily="34" charset="0"/>
                  <a:ea typeface="Tahoma" panose="020B0604030504040204" pitchFamily="34" charset="0"/>
                  <a:cs typeface="Tahoma" panose="020B0604030504040204" pitchFamily="34" charset="0"/>
                </a:rPr>
                <a:t>点击输入</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65" name="Rectangle 3"/>
            <p:cNvSpPr txBox="1">
              <a:spLocks noChangeArrowheads="1"/>
            </p:cNvSpPr>
            <p:nvPr/>
          </p:nvSpPr>
          <p:spPr bwMode="auto">
            <a:xfrm>
              <a:off x="5727517" y="2100164"/>
              <a:ext cx="2138638"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66" name="그룹 65"/>
          <p:cNvGrpSpPr/>
          <p:nvPr/>
        </p:nvGrpSpPr>
        <p:grpSpPr>
          <a:xfrm>
            <a:off x="3493990" y="5208200"/>
            <a:ext cx="2138638" cy="838489"/>
            <a:chOff x="5727517" y="1877228"/>
            <a:chExt cx="2138638" cy="838489"/>
          </a:xfrm>
        </p:grpSpPr>
        <p:sp>
          <p:nvSpPr>
            <p:cNvPr id="67" name="Rectangle 3"/>
            <p:cNvSpPr txBox="1">
              <a:spLocks noChangeArrowheads="1"/>
            </p:cNvSpPr>
            <p:nvPr/>
          </p:nvSpPr>
          <p:spPr bwMode="auto">
            <a:xfrm>
              <a:off x="5800994" y="1877228"/>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400" b="1" dirty="0">
                  <a:latin typeface="Calibri" panose="020F0502020204030204" pitchFamily="34" charset="0"/>
                  <a:ea typeface="Tahoma" panose="020B0604030504040204" pitchFamily="34" charset="0"/>
                  <a:cs typeface="Tahoma" panose="020B0604030504040204" pitchFamily="34" charset="0"/>
                </a:rPr>
                <a:t>点击输入</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68" name="Rectangle 3"/>
            <p:cNvSpPr txBox="1">
              <a:spLocks noChangeArrowheads="1"/>
            </p:cNvSpPr>
            <p:nvPr/>
          </p:nvSpPr>
          <p:spPr bwMode="auto">
            <a:xfrm>
              <a:off x="5727517" y="2100164"/>
              <a:ext cx="2138638"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69" name="그룹 68"/>
          <p:cNvGrpSpPr/>
          <p:nvPr/>
        </p:nvGrpSpPr>
        <p:grpSpPr>
          <a:xfrm>
            <a:off x="6385934" y="5208200"/>
            <a:ext cx="2138638" cy="838489"/>
            <a:chOff x="5727517" y="1877228"/>
            <a:chExt cx="2138638" cy="838489"/>
          </a:xfrm>
        </p:grpSpPr>
        <p:sp>
          <p:nvSpPr>
            <p:cNvPr id="70" name="Rectangle 3"/>
            <p:cNvSpPr txBox="1">
              <a:spLocks noChangeArrowheads="1"/>
            </p:cNvSpPr>
            <p:nvPr/>
          </p:nvSpPr>
          <p:spPr bwMode="auto">
            <a:xfrm>
              <a:off x="5800994" y="1877228"/>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400" b="1" dirty="0">
                  <a:latin typeface="Calibri" panose="020F0502020204030204" pitchFamily="34" charset="0"/>
                  <a:ea typeface="Tahoma" panose="020B0604030504040204" pitchFamily="34" charset="0"/>
                  <a:cs typeface="Tahoma" panose="020B0604030504040204" pitchFamily="34" charset="0"/>
                </a:rPr>
                <a:t>点击输入</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71" name="Rectangle 3"/>
            <p:cNvSpPr txBox="1">
              <a:spLocks noChangeArrowheads="1"/>
            </p:cNvSpPr>
            <p:nvPr/>
          </p:nvSpPr>
          <p:spPr bwMode="auto">
            <a:xfrm>
              <a:off x="5727517" y="2100164"/>
              <a:ext cx="2138638"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latin typeface="Calibri" panose="020F0502020204030204" pitchFamily="34" charset="0"/>
                  <a:ea typeface="Tahoma" panose="020B0604030504040204" pitchFamily="34" charset="0"/>
                  <a:cs typeface="Tahoma" panose="020B0604030504040204" pitchFamily="34" charset="0"/>
                </a:rPr>
                <a:t>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sp>
        <p:nvSpPr>
          <p:cNvPr id="72"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18</a:t>
            </a:fld>
            <a:endParaRPr lang="ko-KR" altLang="en-US" sz="1000" dirty="0"/>
          </a:p>
        </p:txBody>
      </p:sp>
      <p:sp>
        <p:nvSpPr>
          <p:cNvPr id="6" name="Freeform 292"/>
          <p:cNvSpPr/>
          <p:nvPr/>
        </p:nvSpPr>
        <p:spPr bwMode="auto">
          <a:xfrm flipH="1">
            <a:off x="4905129" y="1412776"/>
            <a:ext cx="1506546" cy="1230490"/>
          </a:xfrm>
          <a:custGeom>
            <a:avLst/>
            <a:gdLst>
              <a:gd name="T0" fmla="*/ 4400 w 4868"/>
              <a:gd name="T1" fmla="*/ 3034 h 3977"/>
              <a:gd name="T2" fmla="*/ 4519 w 4868"/>
              <a:gd name="T3" fmla="*/ 2902 h 3977"/>
              <a:gd name="T4" fmla="*/ 4631 w 4868"/>
              <a:gd name="T5" fmla="*/ 2743 h 3977"/>
              <a:gd name="T6" fmla="*/ 4728 w 4868"/>
              <a:gd name="T7" fmla="*/ 2568 h 3977"/>
              <a:gd name="T8" fmla="*/ 4795 w 4868"/>
              <a:gd name="T9" fmla="*/ 2389 h 3977"/>
              <a:gd name="T10" fmla="*/ 4849 w 4868"/>
              <a:gd name="T11" fmla="*/ 2161 h 3977"/>
              <a:gd name="T12" fmla="*/ 4868 w 4868"/>
              <a:gd name="T13" fmla="*/ 1935 h 3977"/>
              <a:gd name="T14" fmla="*/ 4861 w 4868"/>
              <a:gd name="T15" fmla="*/ 1713 h 3977"/>
              <a:gd name="T16" fmla="*/ 4844 w 4868"/>
              <a:gd name="T17" fmla="*/ 1609 h 3977"/>
              <a:gd name="T18" fmla="*/ 4758 w 4868"/>
              <a:gd name="T19" fmla="*/ 1316 h 3977"/>
              <a:gd name="T20" fmla="*/ 4635 w 4868"/>
              <a:gd name="T21" fmla="*/ 1073 h 3977"/>
              <a:gd name="T22" fmla="*/ 4543 w 4868"/>
              <a:gd name="T23" fmla="*/ 935 h 3977"/>
              <a:gd name="T24" fmla="*/ 4422 w 4868"/>
              <a:gd name="T25" fmla="*/ 789 h 3977"/>
              <a:gd name="T26" fmla="*/ 4189 w 4868"/>
              <a:gd name="T27" fmla="*/ 569 h 3977"/>
              <a:gd name="T28" fmla="*/ 4086 w 4868"/>
              <a:gd name="T29" fmla="*/ 493 h 3977"/>
              <a:gd name="T30" fmla="*/ 3717 w 4868"/>
              <a:gd name="T31" fmla="*/ 274 h 3977"/>
              <a:gd name="T32" fmla="*/ 3599 w 4868"/>
              <a:gd name="T33" fmla="*/ 220 h 3977"/>
              <a:gd name="T34" fmla="*/ 3250 w 4868"/>
              <a:gd name="T35" fmla="*/ 103 h 3977"/>
              <a:gd name="T36" fmla="*/ 2940 w 4868"/>
              <a:gd name="T37" fmla="*/ 35 h 3977"/>
              <a:gd name="T38" fmla="*/ 2737 w 4868"/>
              <a:gd name="T39" fmla="*/ 11 h 3977"/>
              <a:gd name="T40" fmla="*/ 2278 w 4868"/>
              <a:gd name="T41" fmla="*/ 6 h 3977"/>
              <a:gd name="T42" fmla="*/ 2101 w 4868"/>
              <a:gd name="T43" fmla="*/ 20 h 3977"/>
              <a:gd name="T44" fmla="*/ 1728 w 4868"/>
              <a:gd name="T45" fmla="*/ 88 h 3977"/>
              <a:gd name="T46" fmla="*/ 1468 w 4868"/>
              <a:gd name="T47" fmla="*/ 162 h 3977"/>
              <a:gd name="T48" fmla="*/ 1302 w 4868"/>
              <a:gd name="T49" fmla="*/ 220 h 3977"/>
              <a:gd name="T50" fmla="*/ 1028 w 4868"/>
              <a:gd name="T51" fmla="*/ 349 h 3977"/>
              <a:gd name="T52" fmla="*/ 748 w 4868"/>
              <a:gd name="T53" fmla="*/ 523 h 3977"/>
              <a:gd name="T54" fmla="*/ 593 w 4868"/>
              <a:gd name="T55" fmla="*/ 649 h 3977"/>
              <a:gd name="T56" fmla="*/ 418 w 4868"/>
              <a:gd name="T57" fmla="*/ 830 h 3977"/>
              <a:gd name="T58" fmla="*/ 341 w 4868"/>
              <a:gd name="T59" fmla="*/ 926 h 3977"/>
              <a:gd name="T60" fmla="*/ 201 w 4868"/>
              <a:gd name="T61" fmla="*/ 1155 h 3977"/>
              <a:gd name="T62" fmla="*/ 145 w 4868"/>
              <a:gd name="T63" fmla="*/ 1276 h 3977"/>
              <a:gd name="T64" fmla="*/ 45 w 4868"/>
              <a:gd name="T65" fmla="*/ 1605 h 3977"/>
              <a:gd name="T66" fmla="*/ 18 w 4868"/>
              <a:gd name="T67" fmla="*/ 1743 h 3977"/>
              <a:gd name="T68" fmla="*/ 2 w 4868"/>
              <a:gd name="T69" fmla="*/ 1900 h 3977"/>
              <a:gd name="T70" fmla="*/ 4 w 4868"/>
              <a:gd name="T71" fmla="*/ 2137 h 3977"/>
              <a:gd name="T72" fmla="*/ 24 w 4868"/>
              <a:gd name="T73" fmla="*/ 2280 h 3977"/>
              <a:gd name="T74" fmla="*/ 76 w 4868"/>
              <a:gd name="T75" fmla="*/ 2482 h 3977"/>
              <a:gd name="T76" fmla="*/ 138 w 4868"/>
              <a:gd name="T77" fmla="*/ 2639 h 3977"/>
              <a:gd name="T78" fmla="*/ 250 w 4868"/>
              <a:gd name="T79" fmla="*/ 2848 h 3977"/>
              <a:gd name="T80" fmla="*/ 479 w 4868"/>
              <a:gd name="T81" fmla="*/ 3208 h 3977"/>
              <a:gd name="T82" fmla="*/ 561 w 4868"/>
              <a:gd name="T83" fmla="*/ 3421 h 3977"/>
              <a:gd name="T84" fmla="*/ 589 w 4868"/>
              <a:gd name="T85" fmla="*/ 3609 h 3977"/>
              <a:gd name="T86" fmla="*/ 543 w 4868"/>
              <a:gd name="T87" fmla="*/ 3874 h 3977"/>
              <a:gd name="T88" fmla="*/ 539 w 4868"/>
              <a:gd name="T89" fmla="*/ 3962 h 3977"/>
              <a:gd name="T90" fmla="*/ 754 w 4868"/>
              <a:gd name="T91" fmla="*/ 3852 h 3977"/>
              <a:gd name="T92" fmla="*/ 1147 w 4868"/>
              <a:gd name="T93" fmla="*/ 3589 h 3977"/>
              <a:gd name="T94" fmla="*/ 1250 w 4868"/>
              <a:gd name="T95" fmla="*/ 3557 h 3977"/>
              <a:gd name="T96" fmla="*/ 1425 w 4868"/>
              <a:gd name="T97" fmla="*/ 3594 h 3977"/>
              <a:gd name="T98" fmla="*/ 1864 w 4868"/>
              <a:gd name="T99" fmla="*/ 3691 h 3977"/>
              <a:gd name="T100" fmla="*/ 1918 w 4868"/>
              <a:gd name="T101" fmla="*/ 3701 h 3977"/>
              <a:gd name="T102" fmla="*/ 2334 w 4868"/>
              <a:gd name="T103" fmla="*/ 3744 h 3977"/>
              <a:gd name="T104" fmla="*/ 2743 w 4868"/>
              <a:gd name="T105" fmla="*/ 3745 h 3977"/>
              <a:gd name="T106" fmla="*/ 2922 w 4868"/>
              <a:gd name="T107" fmla="*/ 3730 h 3977"/>
              <a:gd name="T108" fmla="*/ 3226 w 4868"/>
              <a:gd name="T109" fmla="*/ 3674 h 3977"/>
              <a:gd name="T110" fmla="*/ 3554 w 4868"/>
              <a:gd name="T111" fmla="*/ 3570 h 3977"/>
              <a:gd name="T112" fmla="*/ 3678 w 4868"/>
              <a:gd name="T113" fmla="*/ 3518 h 3977"/>
              <a:gd name="T114" fmla="*/ 4103 w 4868"/>
              <a:gd name="T115" fmla="*/ 3281 h 3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68" h="3977">
                <a:moveTo>
                  <a:pt x="4213" y="3200"/>
                </a:moveTo>
                <a:lnTo>
                  <a:pt x="4213" y="3200"/>
                </a:lnTo>
                <a:lnTo>
                  <a:pt x="4275" y="3150"/>
                </a:lnTo>
                <a:lnTo>
                  <a:pt x="4275" y="3150"/>
                </a:lnTo>
                <a:lnTo>
                  <a:pt x="4338" y="3094"/>
                </a:lnTo>
                <a:lnTo>
                  <a:pt x="4400" y="3034"/>
                </a:lnTo>
                <a:lnTo>
                  <a:pt x="4400" y="3034"/>
                </a:lnTo>
                <a:lnTo>
                  <a:pt x="4456" y="2977"/>
                </a:lnTo>
                <a:lnTo>
                  <a:pt x="4508" y="2917"/>
                </a:lnTo>
                <a:lnTo>
                  <a:pt x="4508" y="2917"/>
                </a:lnTo>
                <a:lnTo>
                  <a:pt x="4519" y="2902"/>
                </a:lnTo>
                <a:lnTo>
                  <a:pt x="4519" y="2902"/>
                </a:lnTo>
                <a:lnTo>
                  <a:pt x="4534" y="2885"/>
                </a:lnTo>
                <a:lnTo>
                  <a:pt x="4534" y="2885"/>
                </a:lnTo>
                <a:lnTo>
                  <a:pt x="4560" y="2848"/>
                </a:lnTo>
                <a:lnTo>
                  <a:pt x="4588" y="2810"/>
                </a:lnTo>
                <a:lnTo>
                  <a:pt x="4588" y="2810"/>
                </a:lnTo>
                <a:lnTo>
                  <a:pt x="4631" y="2743"/>
                </a:lnTo>
                <a:lnTo>
                  <a:pt x="4672" y="2676"/>
                </a:lnTo>
                <a:lnTo>
                  <a:pt x="4672" y="2676"/>
                </a:lnTo>
                <a:lnTo>
                  <a:pt x="4711" y="2605"/>
                </a:lnTo>
                <a:lnTo>
                  <a:pt x="4711" y="2605"/>
                </a:lnTo>
                <a:lnTo>
                  <a:pt x="4728" y="2568"/>
                </a:lnTo>
                <a:lnTo>
                  <a:pt x="4728" y="2568"/>
                </a:lnTo>
                <a:lnTo>
                  <a:pt x="4736" y="2553"/>
                </a:lnTo>
                <a:lnTo>
                  <a:pt x="4736" y="2553"/>
                </a:lnTo>
                <a:lnTo>
                  <a:pt x="4752" y="2512"/>
                </a:lnTo>
                <a:lnTo>
                  <a:pt x="4767" y="2471"/>
                </a:lnTo>
                <a:lnTo>
                  <a:pt x="4782" y="2430"/>
                </a:lnTo>
                <a:lnTo>
                  <a:pt x="4795" y="2389"/>
                </a:lnTo>
                <a:lnTo>
                  <a:pt x="4819" y="2305"/>
                </a:lnTo>
                <a:lnTo>
                  <a:pt x="4838" y="2221"/>
                </a:lnTo>
                <a:lnTo>
                  <a:pt x="4838" y="2221"/>
                </a:lnTo>
                <a:lnTo>
                  <a:pt x="4847" y="2178"/>
                </a:lnTo>
                <a:lnTo>
                  <a:pt x="4847" y="2178"/>
                </a:lnTo>
                <a:lnTo>
                  <a:pt x="4849" y="2161"/>
                </a:lnTo>
                <a:lnTo>
                  <a:pt x="4849" y="2161"/>
                </a:lnTo>
                <a:lnTo>
                  <a:pt x="4859" y="2086"/>
                </a:lnTo>
                <a:lnTo>
                  <a:pt x="4859" y="2086"/>
                </a:lnTo>
                <a:lnTo>
                  <a:pt x="4864" y="2036"/>
                </a:lnTo>
                <a:lnTo>
                  <a:pt x="4866" y="1986"/>
                </a:lnTo>
                <a:lnTo>
                  <a:pt x="4868" y="1935"/>
                </a:lnTo>
                <a:lnTo>
                  <a:pt x="4868" y="1885"/>
                </a:lnTo>
                <a:lnTo>
                  <a:pt x="4868" y="1885"/>
                </a:lnTo>
                <a:lnTo>
                  <a:pt x="4866" y="1806"/>
                </a:lnTo>
                <a:lnTo>
                  <a:pt x="4862" y="1728"/>
                </a:lnTo>
                <a:lnTo>
                  <a:pt x="4862" y="1728"/>
                </a:lnTo>
                <a:lnTo>
                  <a:pt x="4861" y="1713"/>
                </a:lnTo>
                <a:lnTo>
                  <a:pt x="4861" y="1713"/>
                </a:lnTo>
                <a:lnTo>
                  <a:pt x="4859" y="1694"/>
                </a:lnTo>
                <a:lnTo>
                  <a:pt x="4859" y="1694"/>
                </a:lnTo>
                <a:lnTo>
                  <a:pt x="4847" y="1629"/>
                </a:lnTo>
                <a:lnTo>
                  <a:pt x="4847" y="1629"/>
                </a:lnTo>
                <a:lnTo>
                  <a:pt x="4844" y="1609"/>
                </a:lnTo>
                <a:lnTo>
                  <a:pt x="4844" y="1609"/>
                </a:lnTo>
                <a:lnTo>
                  <a:pt x="4827" y="1534"/>
                </a:lnTo>
                <a:lnTo>
                  <a:pt x="4808" y="1459"/>
                </a:lnTo>
                <a:lnTo>
                  <a:pt x="4784" y="1387"/>
                </a:lnTo>
                <a:lnTo>
                  <a:pt x="4758" y="1316"/>
                </a:lnTo>
                <a:lnTo>
                  <a:pt x="4758" y="1316"/>
                </a:lnTo>
                <a:lnTo>
                  <a:pt x="4745" y="1282"/>
                </a:lnTo>
                <a:lnTo>
                  <a:pt x="4745" y="1282"/>
                </a:lnTo>
                <a:lnTo>
                  <a:pt x="4713" y="1215"/>
                </a:lnTo>
                <a:lnTo>
                  <a:pt x="4713" y="1215"/>
                </a:lnTo>
                <a:lnTo>
                  <a:pt x="4676" y="1144"/>
                </a:lnTo>
                <a:lnTo>
                  <a:pt x="4635" y="1073"/>
                </a:lnTo>
                <a:lnTo>
                  <a:pt x="4635" y="1073"/>
                </a:lnTo>
                <a:lnTo>
                  <a:pt x="4596" y="1010"/>
                </a:lnTo>
                <a:lnTo>
                  <a:pt x="4553" y="948"/>
                </a:lnTo>
                <a:lnTo>
                  <a:pt x="4553" y="948"/>
                </a:lnTo>
                <a:lnTo>
                  <a:pt x="4543" y="935"/>
                </a:lnTo>
                <a:lnTo>
                  <a:pt x="4543" y="935"/>
                </a:lnTo>
                <a:lnTo>
                  <a:pt x="4532" y="918"/>
                </a:lnTo>
                <a:lnTo>
                  <a:pt x="4532" y="918"/>
                </a:lnTo>
                <a:lnTo>
                  <a:pt x="4504" y="885"/>
                </a:lnTo>
                <a:lnTo>
                  <a:pt x="4474" y="849"/>
                </a:lnTo>
                <a:lnTo>
                  <a:pt x="4474" y="849"/>
                </a:lnTo>
                <a:lnTo>
                  <a:pt x="4422" y="789"/>
                </a:lnTo>
                <a:lnTo>
                  <a:pt x="4366" y="732"/>
                </a:lnTo>
                <a:lnTo>
                  <a:pt x="4308" y="674"/>
                </a:lnTo>
                <a:lnTo>
                  <a:pt x="4249" y="620"/>
                </a:lnTo>
                <a:lnTo>
                  <a:pt x="4249" y="620"/>
                </a:lnTo>
                <a:lnTo>
                  <a:pt x="4219" y="593"/>
                </a:lnTo>
                <a:lnTo>
                  <a:pt x="4189" y="569"/>
                </a:lnTo>
                <a:lnTo>
                  <a:pt x="4189" y="569"/>
                </a:lnTo>
                <a:lnTo>
                  <a:pt x="4187" y="567"/>
                </a:lnTo>
                <a:lnTo>
                  <a:pt x="4187" y="567"/>
                </a:lnTo>
                <a:lnTo>
                  <a:pt x="4157" y="543"/>
                </a:lnTo>
                <a:lnTo>
                  <a:pt x="4157" y="543"/>
                </a:lnTo>
                <a:lnTo>
                  <a:pt x="4086" y="493"/>
                </a:lnTo>
                <a:lnTo>
                  <a:pt x="4015" y="442"/>
                </a:lnTo>
                <a:lnTo>
                  <a:pt x="4015" y="442"/>
                </a:lnTo>
                <a:lnTo>
                  <a:pt x="3942" y="397"/>
                </a:lnTo>
                <a:lnTo>
                  <a:pt x="3868" y="355"/>
                </a:lnTo>
                <a:lnTo>
                  <a:pt x="3793" y="313"/>
                </a:lnTo>
                <a:lnTo>
                  <a:pt x="3717" y="274"/>
                </a:lnTo>
                <a:lnTo>
                  <a:pt x="3717" y="274"/>
                </a:lnTo>
                <a:lnTo>
                  <a:pt x="3646" y="241"/>
                </a:lnTo>
                <a:lnTo>
                  <a:pt x="3646" y="241"/>
                </a:lnTo>
                <a:lnTo>
                  <a:pt x="3636" y="237"/>
                </a:lnTo>
                <a:lnTo>
                  <a:pt x="3636" y="237"/>
                </a:lnTo>
                <a:lnTo>
                  <a:pt x="3599" y="220"/>
                </a:lnTo>
                <a:lnTo>
                  <a:pt x="3599" y="220"/>
                </a:lnTo>
                <a:lnTo>
                  <a:pt x="3511" y="187"/>
                </a:lnTo>
                <a:lnTo>
                  <a:pt x="3424" y="155"/>
                </a:lnTo>
                <a:lnTo>
                  <a:pt x="3424" y="155"/>
                </a:lnTo>
                <a:lnTo>
                  <a:pt x="3338" y="127"/>
                </a:lnTo>
                <a:lnTo>
                  <a:pt x="3250" y="103"/>
                </a:lnTo>
                <a:lnTo>
                  <a:pt x="3161" y="80"/>
                </a:lnTo>
                <a:lnTo>
                  <a:pt x="3071" y="60"/>
                </a:lnTo>
                <a:lnTo>
                  <a:pt x="3071" y="60"/>
                </a:lnTo>
                <a:lnTo>
                  <a:pt x="2983" y="43"/>
                </a:lnTo>
                <a:lnTo>
                  <a:pt x="2983" y="43"/>
                </a:lnTo>
                <a:lnTo>
                  <a:pt x="2940" y="35"/>
                </a:lnTo>
                <a:lnTo>
                  <a:pt x="2940" y="35"/>
                </a:lnTo>
                <a:lnTo>
                  <a:pt x="2935" y="34"/>
                </a:lnTo>
                <a:lnTo>
                  <a:pt x="2935" y="34"/>
                </a:lnTo>
                <a:lnTo>
                  <a:pt x="2836" y="20"/>
                </a:lnTo>
                <a:lnTo>
                  <a:pt x="2737" y="11"/>
                </a:lnTo>
                <a:lnTo>
                  <a:pt x="2737" y="11"/>
                </a:lnTo>
                <a:lnTo>
                  <a:pt x="2642" y="6"/>
                </a:lnTo>
                <a:lnTo>
                  <a:pt x="2549" y="2"/>
                </a:lnTo>
                <a:lnTo>
                  <a:pt x="2453" y="0"/>
                </a:lnTo>
                <a:lnTo>
                  <a:pt x="2358" y="2"/>
                </a:lnTo>
                <a:lnTo>
                  <a:pt x="2358" y="2"/>
                </a:lnTo>
                <a:lnTo>
                  <a:pt x="2278" y="6"/>
                </a:lnTo>
                <a:lnTo>
                  <a:pt x="2198" y="11"/>
                </a:lnTo>
                <a:lnTo>
                  <a:pt x="2198" y="11"/>
                </a:lnTo>
                <a:lnTo>
                  <a:pt x="2118" y="19"/>
                </a:lnTo>
                <a:lnTo>
                  <a:pt x="2118" y="19"/>
                </a:lnTo>
                <a:lnTo>
                  <a:pt x="2101" y="20"/>
                </a:lnTo>
                <a:lnTo>
                  <a:pt x="2101" y="20"/>
                </a:lnTo>
                <a:lnTo>
                  <a:pt x="2063" y="26"/>
                </a:lnTo>
                <a:lnTo>
                  <a:pt x="2063" y="26"/>
                </a:lnTo>
                <a:lnTo>
                  <a:pt x="1980" y="37"/>
                </a:lnTo>
                <a:lnTo>
                  <a:pt x="1896" y="52"/>
                </a:lnTo>
                <a:lnTo>
                  <a:pt x="1812" y="69"/>
                </a:lnTo>
                <a:lnTo>
                  <a:pt x="1728" y="88"/>
                </a:lnTo>
                <a:lnTo>
                  <a:pt x="1728" y="88"/>
                </a:lnTo>
                <a:lnTo>
                  <a:pt x="1662" y="104"/>
                </a:lnTo>
                <a:lnTo>
                  <a:pt x="1597" y="121"/>
                </a:lnTo>
                <a:lnTo>
                  <a:pt x="1532" y="142"/>
                </a:lnTo>
                <a:lnTo>
                  <a:pt x="1468" y="162"/>
                </a:lnTo>
                <a:lnTo>
                  <a:pt x="1468" y="162"/>
                </a:lnTo>
                <a:lnTo>
                  <a:pt x="1399" y="183"/>
                </a:lnTo>
                <a:lnTo>
                  <a:pt x="1399" y="183"/>
                </a:lnTo>
                <a:lnTo>
                  <a:pt x="1323" y="211"/>
                </a:lnTo>
                <a:lnTo>
                  <a:pt x="1323" y="211"/>
                </a:lnTo>
                <a:lnTo>
                  <a:pt x="1302" y="220"/>
                </a:lnTo>
                <a:lnTo>
                  <a:pt x="1302" y="220"/>
                </a:lnTo>
                <a:lnTo>
                  <a:pt x="1282" y="228"/>
                </a:lnTo>
                <a:lnTo>
                  <a:pt x="1282" y="228"/>
                </a:lnTo>
                <a:lnTo>
                  <a:pt x="1201" y="263"/>
                </a:lnTo>
                <a:lnTo>
                  <a:pt x="1121" y="300"/>
                </a:lnTo>
                <a:lnTo>
                  <a:pt x="1121" y="300"/>
                </a:lnTo>
                <a:lnTo>
                  <a:pt x="1028" y="349"/>
                </a:lnTo>
                <a:lnTo>
                  <a:pt x="936" y="399"/>
                </a:lnTo>
                <a:lnTo>
                  <a:pt x="847" y="455"/>
                </a:lnTo>
                <a:lnTo>
                  <a:pt x="761" y="513"/>
                </a:lnTo>
                <a:lnTo>
                  <a:pt x="761" y="513"/>
                </a:lnTo>
                <a:lnTo>
                  <a:pt x="748" y="523"/>
                </a:lnTo>
                <a:lnTo>
                  <a:pt x="748" y="523"/>
                </a:lnTo>
                <a:lnTo>
                  <a:pt x="716" y="547"/>
                </a:lnTo>
                <a:lnTo>
                  <a:pt x="716" y="547"/>
                </a:lnTo>
                <a:lnTo>
                  <a:pt x="675" y="580"/>
                </a:lnTo>
                <a:lnTo>
                  <a:pt x="634" y="614"/>
                </a:lnTo>
                <a:lnTo>
                  <a:pt x="634" y="614"/>
                </a:lnTo>
                <a:lnTo>
                  <a:pt x="593" y="649"/>
                </a:lnTo>
                <a:lnTo>
                  <a:pt x="554" y="687"/>
                </a:lnTo>
                <a:lnTo>
                  <a:pt x="517" y="724"/>
                </a:lnTo>
                <a:lnTo>
                  <a:pt x="479" y="761"/>
                </a:lnTo>
                <a:lnTo>
                  <a:pt x="479" y="761"/>
                </a:lnTo>
                <a:lnTo>
                  <a:pt x="448" y="795"/>
                </a:lnTo>
                <a:lnTo>
                  <a:pt x="418" y="830"/>
                </a:lnTo>
                <a:lnTo>
                  <a:pt x="418" y="830"/>
                </a:lnTo>
                <a:lnTo>
                  <a:pt x="386" y="868"/>
                </a:lnTo>
                <a:lnTo>
                  <a:pt x="386" y="868"/>
                </a:lnTo>
                <a:lnTo>
                  <a:pt x="373" y="883"/>
                </a:lnTo>
                <a:lnTo>
                  <a:pt x="373" y="883"/>
                </a:lnTo>
                <a:lnTo>
                  <a:pt x="341" y="926"/>
                </a:lnTo>
                <a:lnTo>
                  <a:pt x="311" y="970"/>
                </a:lnTo>
                <a:lnTo>
                  <a:pt x="282" y="1015"/>
                </a:lnTo>
                <a:lnTo>
                  <a:pt x="254" y="1060"/>
                </a:lnTo>
                <a:lnTo>
                  <a:pt x="254" y="1060"/>
                </a:lnTo>
                <a:lnTo>
                  <a:pt x="227" y="1107"/>
                </a:lnTo>
                <a:lnTo>
                  <a:pt x="201" y="1155"/>
                </a:lnTo>
                <a:lnTo>
                  <a:pt x="201" y="1155"/>
                </a:lnTo>
                <a:lnTo>
                  <a:pt x="177" y="1204"/>
                </a:lnTo>
                <a:lnTo>
                  <a:pt x="177" y="1204"/>
                </a:lnTo>
                <a:lnTo>
                  <a:pt x="166" y="1228"/>
                </a:lnTo>
                <a:lnTo>
                  <a:pt x="166" y="1228"/>
                </a:lnTo>
                <a:lnTo>
                  <a:pt x="145" y="1276"/>
                </a:lnTo>
                <a:lnTo>
                  <a:pt x="127" y="1327"/>
                </a:lnTo>
                <a:lnTo>
                  <a:pt x="108" y="1377"/>
                </a:lnTo>
                <a:lnTo>
                  <a:pt x="93" y="1428"/>
                </a:lnTo>
                <a:lnTo>
                  <a:pt x="93" y="1428"/>
                </a:lnTo>
                <a:lnTo>
                  <a:pt x="67" y="1515"/>
                </a:lnTo>
                <a:lnTo>
                  <a:pt x="45" y="1605"/>
                </a:lnTo>
                <a:lnTo>
                  <a:pt x="45" y="1605"/>
                </a:lnTo>
                <a:lnTo>
                  <a:pt x="26" y="1694"/>
                </a:lnTo>
                <a:lnTo>
                  <a:pt x="26" y="1694"/>
                </a:lnTo>
                <a:lnTo>
                  <a:pt x="18" y="1739"/>
                </a:lnTo>
                <a:lnTo>
                  <a:pt x="18" y="1739"/>
                </a:lnTo>
                <a:lnTo>
                  <a:pt x="18" y="1743"/>
                </a:lnTo>
                <a:lnTo>
                  <a:pt x="18" y="1743"/>
                </a:lnTo>
                <a:lnTo>
                  <a:pt x="15" y="1760"/>
                </a:lnTo>
                <a:lnTo>
                  <a:pt x="15" y="1760"/>
                </a:lnTo>
                <a:lnTo>
                  <a:pt x="9" y="1806"/>
                </a:lnTo>
                <a:lnTo>
                  <a:pt x="5" y="1853"/>
                </a:lnTo>
                <a:lnTo>
                  <a:pt x="2" y="1900"/>
                </a:lnTo>
                <a:lnTo>
                  <a:pt x="0" y="1948"/>
                </a:lnTo>
                <a:lnTo>
                  <a:pt x="0" y="1995"/>
                </a:lnTo>
                <a:lnTo>
                  <a:pt x="0" y="2042"/>
                </a:lnTo>
                <a:lnTo>
                  <a:pt x="2" y="2088"/>
                </a:lnTo>
                <a:lnTo>
                  <a:pt x="4" y="2137"/>
                </a:lnTo>
                <a:lnTo>
                  <a:pt x="4" y="2137"/>
                </a:lnTo>
                <a:lnTo>
                  <a:pt x="5" y="2167"/>
                </a:lnTo>
                <a:lnTo>
                  <a:pt x="5" y="2167"/>
                </a:lnTo>
                <a:lnTo>
                  <a:pt x="9" y="2189"/>
                </a:lnTo>
                <a:lnTo>
                  <a:pt x="9" y="2189"/>
                </a:lnTo>
                <a:lnTo>
                  <a:pt x="17" y="2234"/>
                </a:lnTo>
                <a:lnTo>
                  <a:pt x="24" y="2280"/>
                </a:lnTo>
                <a:lnTo>
                  <a:pt x="24" y="2280"/>
                </a:lnTo>
                <a:lnTo>
                  <a:pt x="35" y="2331"/>
                </a:lnTo>
                <a:lnTo>
                  <a:pt x="48" y="2381"/>
                </a:lnTo>
                <a:lnTo>
                  <a:pt x="61" y="2432"/>
                </a:lnTo>
                <a:lnTo>
                  <a:pt x="76" y="2482"/>
                </a:lnTo>
                <a:lnTo>
                  <a:pt x="76" y="2482"/>
                </a:lnTo>
                <a:lnTo>
                  <a:pt x="91" y="2523"/>
                </a:lnTo>
                <a:lnTo>
                  <a:pt x="106" y="2564"/>
                </a:lnTo>
                <a:lnTo>
                  <a:pt x="106" y="2564"/>
                </a:lnTo>
                <a:lnTo>
                  <a:pt x="117" y="2590"/>
                </a:lnTo>
                <a:lnTo>
                  <a:pt x="117" y="2590"/>
                </a:lnTo>
                <a:lnTo>
                  <a:pt x="138" y="2639"/>
                </a:lnTo>
                <a:lnTo>
                  <a:pt x="138" y="2639"/>
                </a:lnTo>
                <a:lnTo>
                  <a:pt x="164" y="2691"/>
                </a:lnTo>
                <a:lnTo>
                  <a:pt x="192" y="2745"/>
                </a:lnTo>
                <a:lnTo>
                  <a:pt x="220" y="2796"/>
                </a:lnTo>
                <a:lnTo>
                  <a:pt x="250" y="2848"/>
                </a:lnTo>
                <a:lnTo>
                  <a:pt x="250" y="2848"/>
                </a:lnTo>
                <a:lnTo>
                  <a:pt x="278" y="2893"/>
                </a:lnTo>
                <a:lnTo>
                  <a:pt x="308" y="2937"/>
                </a:lnTo>
                <a:lnTo>
                  <a:pt x="367" y="3027"/>
                </a:lnTo>
                <a:lnTo>
                  <a:pt x="425" y="3116"/>
                </a:lnTo>
                <a:lnTo>
                  <a:pt x="453" y="3161"/>
                </a:lnTo>
                <a:lnTo>
                  <a:pt x="479" y="3208"/>
                </a:lnTo>
                <a:lnTo>
                  <a:pt x="479" y="3208"/>
                </a:lnTo>
                <a:lnTo>
                  <a:pt x="500" y="3251"/>
                </a:lnTo>
                <a:lnTo>
                  <a:pt x="519" y="3292"/>
                </a:lnTo>
                <a:lnTo>
                  <a:pt x="535" y="3335"/>
                </a:lnTo>
                <a:lnTo>
                  <a:pt x="548" y="3378"/>
                </a:lnTo>
                <a:lnTo>
                  <a:pt x="561" y="3421"/>
                </a:lnTo>
                <a:lnTo>
                  <a:pt x="571" y="3465"/>
                </a:lnTo>
                <a:lnTo>
                  <a:pt x="580" y="3510"/>
                </a:lnTo>
                <a:lnTo>
                  <a:pt x="586" y="3555"/>
                </a:lnTo>
                <a:lnTo>
                  <a:pt x="586" y="3555"/>
                </a:lnTo>
                <a:lnTo>
                  <a:pt x="588" y="3583"/>
                </a:lnTo>
                <a:lnTo>
                  <a:pt x="589" y="3609"/>
                </a:lnTo>
                <a:lnTo>
                  <a:pt x="589" y="3637"/>
                </a:lnTo>
                <a:lnTo>
                  <a:pt x="588" y="3663"/>
                </a:lnTo>
                <a:lnTo>
                  <a:pt x="582" y="3716"/>
                </a:lnTo>
                <a:lnTo>
                  <a:pt x="573" y="3770"/>
                </a:lnTo>
                <a:lnTo>
                  <a:pt x="558" y="3822"/>
                </a:lnTo>
                <a:lnTo>
                  <a:pt x="543" y="3874"/>
                </a:lnTo>
                <a:lnTo>
                  <a:pt x="524" y="3925"/>
                </a:lnTo>
                <a:lnTo>
                  <a:pt x="505" y="3977"/>
                </a:lnTo>
                <a:lnTo>
                  <a:pt x="505" y="3977"/>
                </a:lnTo>
                <a:lnTo>
                  <a:pt x="515" y="3971"/>
                </a:lnTo>
                <a:lnTo>
                  <a:pt x="515" y="3971"/>
                </a:lnTo>
                <a:lnTo>
                  <a:pt x="539" y="3962"/>
                </a:lnTo>
                <a:lnTo>
                  <a:pt x="539" y="3962"/>
                </a:lnTo>
                <a:lnTo>
                  <a:pt x="610" y="3930"/>
                </a:lnTo>
                <a:lnTo>
                  <a:pt x="610" y="3930"/>
                </a:lnTo>
                <a:lnTo>
                  <a:pt x="683" y="3893"/>
                </a:lnTo>
                <a:lnTo>
                  <a:pt x="754" y="3852"/>
                </a:lnTo>
                <a:lnTo>
                  <a:pt x="754" y="3852"/>
                </a:lnTo>
                <a:lnTo>
                  <a:pt x="821" y="3813"/>
                </a:lnTo>
                <a:lnTo>
                  <a:pt x="886" y="3770"/>
                </a:lnTo>
                <a:lnTo>
                  <a:pt x="1015" y="3680"/>
                </a:lnTo>
                <a:lnTo>
                  <a:pt x="1015" y="3680"/>
                </a:lnTo>
                <a:lnTo>
                  <a:pt x="1147" y="3589"/>
                </a:lnTo>
                <a:lnTo>
                  <a:pt x="1147" y="3589"/>
                </a:lnTo>
                <a:lnTo>
                  <a:pt x="1164" y="3577"/>
                </a:lnTo>
                <a:lnTo>
                  <a:pt x="1181" y="3570"/>
                </a:lnTo>
                <a:lnTo>
                  <a:pt x="1198" y="3564"/>
                </a:lnTo>
                <a:lnTo>
                  <a:pt x="1216" y="3561"/>
                </a:lnTo>
                <a:lnTo>
                  <a:pt x="1233" y="3557"/>
                </a:lnTo>
                <a:lnTo>
                  <a:pt x="1250" y="3557"/>
                </a:lnTo>
                <a:lnTo>
                  <a:pt x="1269" y="3557"/>
                </a:lnTo>
                <a:lnTo>
                  <a:pt x="1285" y="3559"/>
                </a:lnTo>
                <a:lnTo>
                  <a:pt x="1321" y="3566"/>
                </a:lnTo>
                <a:lnTo>
                  <a:pt x="1356" y="3574"/>
                </a:lnTo>
                <a:lnTo>
                  <a:pt x="1425" y="3594"/>
                </a:lnTo>
                <a:lnTo>
                  <a:pt x="1425" y="3594"/>
                </a:lnTo>
                <a:lnTo>
                  <a:pt x="1513" y="3617"/>
                </a:lnTo>
                <a:lnTo>
                  <a:pt x="1599" y="3639"/>
                </a:lnTo>
                <a:lnTo>
                  <a:pt x="1687" y="3658"/>
                </a:lnTo>
                <a:lnTo>
                  <a:pt x="1774" y="3674"/>
                </a:lnTo>
                <a:lnTo>
                  <a:pt x="1774" y="3674"/>
                </a:lnTo>
                <a:lnTo>
                  <a:pt x="1864" y="3691"/>
                </a:lnTo>
                <a:lnTo>
                  <a:pt x="1864" y="3691"/>
                </a:lnTo>
                <a:lnTo>
                  <a:pt x="1910" y="3699"/>
                </a:lnTo>
                <a:lnTo>
                  <a:pt x="1910" y="3699"/>
                </a:lnTo>
                <a:lnTo>
                  <a:pt x="1916" y="3701"/>
                </a:lnTo>
                <a:lnTo>
                  <a:pt x="1916" y="3701"/>
                </a:lnTo>
                <a:lnTo>
                  <a:pt x="1918" y="3701"/>
                </a:lnTo>
                <a:lnTo>
                  <a:pt x="1918" y="3701"/>
                </a:lnTo>
                <a:lnTo>
                  <a:pt x="2022" y="3714"/>
                </a:lnTo>
                <a:lnTo>
                  <a:pt x="2127" y="3727"/>
                </a:lnTo>
                <a:lnTo>
                  <a:pt x="2127" y="3727"/>
                </a:lnTo>
                <a:lnTo>
                  <a:pt x="2230" y="3736"/>
                </a:lnTo>
                <a:lnTo>
                  <a:pt x="2334" y="3744"/>
                </a:lnTo>
                <a:lnTo>
                  <a:pt x="2437" y="3747"/>
                </a:lnTo>
                <a:lnTo>
                  <a:pt x="2541" y="3749"/>
                </a:lnTo>
                <a:lnTo>
                  <a:pt x="2541" y="3749"/>
                </a:lnTo>
                <a:lnTo>
                  <a:pt x="2642" y="3749"/>
                </a:lnTo>
                <a:lnTo>
                  <a:pt x="2743" y="3745"/>
                </a:lnTo>
                <a:lnTo>
                  <a:pt x="2743" y="3745"/>
                </a:lnTo>
                <a:lnTo>
                  <a:pt x="2793" y="3742"/>
                </a:lnTo>
                <a:lnTo>
                  <a:pt x="2843" y="3738"/>
                </a:lnTo>
                <a:lnTo>
                  <a:pt x="2843" y="3738"/>
                </a:lnTo>
                <a:lnTo>
                  <a:pt x="2894" y="3734"/>
                </a:lnTo>
                <a:lnTo>
                  <a:pt x="2894" y="3734"/>
                </a:lnTo>
                <a:lnTo>
                  <a:pt x="2922" y="3730"/>
                </a:lnTo>
                <a:lnTo>
                  <a:pt x="2922" y="3730"/>
                </a:lnTo>
                <a:lnTo>
                  <a:pt x="2922" y="3730"/>
                </a:lnTo>
                <a:lnTo>
                  <a:pt x="2922" y="3730"/>
                </a:lnTo>
                <a:lnTo>
                  <a:pt x="3024" y="3716"/>
                </a:lnTo>
                <a:lnTo>
                  <a:pt x="3125" y="3697"/>
                </a:lnTo>
                <a:lnTo>
                  <a:pt x="3226" y="3674"/>
                </a:lnTo>
                <a:lnTo>
                  <a:pt x="3325" y="3648"/>
                </a:lnTo>
                <a:lnTo>
                  <a:pt x="3325" y="3648"/>
                </a:lnTo>
                <a:lnTo>
                  <a:pt x="3401" y="3624"/>
                </a:lnTo>
                <a:lnTo>
                  <a:pt x="3480" y="3598"/>
                </a:lnTo>
                <a:lnTo>
                  <a:pt x="3480" y="3598"/>
                </a:lnTo>
                <a:lnTo>
                  <a:pt x="3554" y="3570"/>
                </a:lnTo>
                <a:lnTo>
                  <a:pt x="3554" y="3570"/>
                </a:lnTo>
                <a:lnTo>
                  <a:pt x="3566" y="3564"/>
                </a:lnTo>
                <a:lnTo>
                  <a:pt x="3566" y="3564"/>
                </a:lnTo>
                <a:lnTo>
                  <a:pt x="3603" y="3549"/>
                </a:lnTo>
                <a:lnTo>
                  <a:pt x="3603" y="3549"/>
                </a:lnTo>
                <a:lnTo>
                  <a:pt x="3678" y="3518"/>
                </a:lnTo>
                <a:lnTo>
                  <a:pt x="3750" y="3484"/>
                </a:lnTo>
                <a:lnTo>
                  <a:pt x="3823" y="3447"/>
                </a:lnTo>
                <a:lnTo>
                  <a:pt x="3896" y="3409"/>
                </a:lnTo>
                <a:lnTo>
                  <a:pt x="3965" y="3368"/>
                </a:lnTo>
                <a:lnTo>
                  <a:pt x="4036" y="3325"/>
                </a:lnTo>
                <a:lnTo>
                  <a:pt x="4103" y="3281"/>
                </a:lnTo>
                <a:lnTo>
                  <a:pt x="4170" y="3234"/>
                </a:lnTo>
                <a:lnTo>
                  <a:pt x="4170" y="3234"/>
                </a:lnTo>
                <a:lnTo>
                  <a:pt x="4213" y="3200"/>
                </a:lnTo>
                <a:lnTo>
                  <a:pt x="4213" y="3200"/>
                </a:lnTo>
                <a:close/>
              </a:path>
            </a:pathLst>
          </a:cu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 name="Freeform 292"/>
          <p:cNvSpPr/>
          <p:nvPr/>
        </p:nvSpPr>
        <p:spPr bwMode="auto">
          <a:xfrm>
            <a:off x="3770138" y="2251481"/>
            <a:ext cx="1790662" cy="1462544"/>
          </a:xfrm>
          <a:custGeom>
            <a:avLst/>
            <a:gdLst>
              <a:gd name="T0" fmla="*/ 4400 w 4868"/>
              <a:gd name="T1" fmla="*/ 3034 h 3977"/>
              <a:gd name="T2" fmla="*/ 4519 w 4868"/>
              <a:gd name="T3" fmla="*/ 2902 h 3977"/>
              <a:gd name="T4" fmla="*/ 4631 w 4868"/>
              <a:gd name="T5" fmla="*/ 2743 h 3977"/>
              <a:gd name="T6" fmla="*/ 4728 w 4868"/>
              <a:gd name="T7" fmla="*/ 2568 h 3977"/>
              <a:gd name="T8" fmla="*/ 4795 w 4868"/>
              <a:gd name="T9" fmla="*/ 2389 h 3977"/>
              <a:gd name="T10" fmla="*/ 4849 w 4868"/>
              <a:gd name="T11" fmla="*/ 2161 h 3977"/>
              <a:gd name="T12" fmla="*/ 4868 w 4868"/>
              <a:gd name="T13" fmla="*/ 1935 h 3977"/>
              <a:gd name="T14" fmla="*/ 4861 w 4868"/>
              <a:gd name="T15" fmla="*/ 1713 h 3977"/>
              <a:gd name="T16" fmla="*/ 4844 w 4868"/>
              <a:gd name="T17" fmla="*/ 1609 h 3977"/>
              <a:gd name="T18" fmla="*/ 4758 w 4868"/>
              <a:gd name="T19" fmla="*/ 1316 h 3977"/>
              <a:gd name="T20" fmla="*/ 4635 w 4868"/>
              <a:gd name="T21" fmla="*/ 1073 h 3977"/>
              <a:gd name="T22" fmla="*/ 4543 w 4868"/>
              <a:gd name="T23" fmla="*/ 935 h 3977"/>
              <a:gd name="T24" fmla="*/ 4422 w 4868"/>
              <a:gd name="T25" fmla="*/ 789 h 3977"/>
              <a:gd name="T26" fmla="*/ 4189 w 4868"/>
              <a:gd name="T27" fmla="*/ 569 h 3977"/>
              <a:gd name="T28" fmla="*/ 4086 w 4868"/>
              <a:gd name="T29" fmla="*/ 493 h 3977"/>
              <a:gd name="T30" fmla="*/ 3717 w 4868"/>
              <a:gd name="T31" fmla="*/ 274 h 3977"/>
              <a:gd name="T32" fmla="*/ 3599 w 4868"/>
              <a:gd name="T33" fmla="*/ 220 h 3977"/>
              <a:gd name="T34" fmla="*/ 3250 w 4868"/>
              <a:gd name="T35" fmla="*/ 103 h 3977"/>
              <a:gd name="T36" fmla="*/ 2940 w 4868"/>
              <a:gd name="T37" fmla="*/ 35 h 3977"/>
              <a:gd name="T38" fmla="*/ 2737 w 4868"/>
              <a:gd name="T39" fmla="*/ 11 h 3977"/>
              <a:gd name="T40" fmla="*/ 2278 w 4868"/>
              <a:gd name="T41" fmla="*/ 6 h 3977"/>
              <a:gd name="T42" fmla="*/ 2101 w 4868"/>
              <a:gd name="T43" fmla="*/ 20 h 3977"/>
              <a:gd name="T44" fmla="*/ 1728 w 4868"/>
              <a:gd name="T45" fmla="*/ 88 h 3977"/>
              <a:gd name="T46" fmla="*/ 1468 w 4868"/>
              <a:gd name="T47" fmla="*/ 162 h 3977"/>
              <a:gd name="T48" fmla="*/ 1302 w 4868"/>
              <a:gd name="T49" fmla="*/ 220 h 3977"/>
              <a:gd name="T50" fmla="*/ 1028 w 4868"/>
              <a:gd name="T51" fmla="*/ 349 h 3977"/>
              <a:gd name="T52" fmla="*/ 748 w 4868"/>
              <a:gd name="T53" fmla="*/ 523 h 3977"/>
              <a:gd name="T54" fmla="*/ 593 w 4868"/>
              <a:gd name="T55" fmla="*/ 649 h 3977"/>
              <a:gd name="T56" fmla="*/ 418 w 4868"/>
              <a:gd name="T57" fmla="*/ 830 h 3977"/>
              <a:gd name="T58" fmla="*/ 341 w 4868"/>
              <a:gd name="T59" fmla="*/ 926 h 3977"/>
              <a:gd name="T60" fmla="*/ 201 w 4868"/>
              <a:gd name="T61" fmla="*/ 1155 h 3977"/>
              <a:gd name="T62" fmla="*/ 145 w 4868"/>
              <a:gd name="T63" fmla="*/ 1276 h 3977"/>
              <a:gd name="T64" fmla="*/ 45 w 4868"/>
              <a:gd name="T65" fmla="*/ 1605 h 3977"/>
              <a:gd name="T66" fmla="*/ 18 w 4868"/>
              <a:gd name="T67" fmla="*/ 1743 h 3977"/>
              <a:gd name="T68" fmla="*/ 2 w 4868"/>
              <a:gd name="T69" fmla="*/ 1900 h 3977"/>
              <a:gd name="T70" fmla="*/ 4 w 4868"/>
              <a:gd name="T71" fmla="*/ 2137 h 3977"/>
              <a:gd name="T72" fmla="*/ 24 w 4868"/>
              <a:gd name="T73" fmla="*/ 2280 h 3977"/>
              <a:gd name="T74" fmla="*/ 76 w 4868"/>
              <a:gd name="T75" fmla="*/ 2482 h 3977"/>
              <a:gd name="T76" fmla="*/ 138 w 4868"/>
              <a:gd name="T77" fmla="*/ 2639 h 3977"/>
              <a:gd name="T78" fmla="*/ 250 w 4868"/>
              <a:gd name="T79" fmla="*/ 2848 h 3977"/>
              <a:gd name="T80" fmla="*/ 479 w 4868"/>
              <a:gd name="T81" fmla="*/ 3208 h 3977"/>
              <a:gd name="T82" fmla="*/ 561 w 4868"/>
              <a:gd name="T83" fmla="*/ 3421 h 3977"/>
              <a:gd name="T84" fmla="*/ 589 w 4868"/>
              <a:gd name="T85" fmla="*/ 3609 h 3977"/>
              <a:gd name="T86" fmla="*/ 543 w 4868"/>
              <a:gd name="T87" fmla="*/ 3874 h 3977"/>
              <a:gd name="T88" fmla="*/ 539 w 4868"/>
              <a:gd name="T89" fmla="*/ 3962 h 3977"/>
              <a:gd name="T90" fmla="*/ 754 w 4868"/>
              <a:gd name="T91" fmla="*/ 3852 h 3977"/>
              <a:gd name="T92" fmla="*/ 1147 w 4868"/>
              <a:gd name="T93" fmla="*/ 3589 h 3977"/>
              <a:gd name="T94" fmla="*/ 1250 w 4868"/>
              <a:gd name="T95" fmla="*/ 3557 h 3977"/>
              <a:gd name="T96" fmla="*/ 1425 w 4868"/>
              <a:gd name="T97" fmla="*/ 3594 h 3977"/>
              <a:gd name="T98" fmla="*/ 1864 w 4868"/>
              <a:gd name="T99" fmla="*/ 3691 h 3977"/>
              <a:gd name="T100" fmla="*/ 1918 w 4868"/>
              <a:gd name="T101" fmla="*/ 3701 h 3977"/>
              <a:gd name="T102" fmla="*/ 2334 w 4868"/>
              <a:gd name="T103" fmla="*/ 3744 h 3977"/>
              <a:gd name="T104" fmla="*/ 2743 w 4868"/>
              <a:gd name="T105" fmla="*/ 3745 h 3977"/>
              <a:gd name="T106" fmla="*/ 2922 w 4868"/>
              <a:gd name="T107" fmla="*/ 3730 h 3977"/>
              <a:gd name="T108" fmla="*/ 3226 w 4868"/>
              <a:gd name="T109" fmla="*/ 3674 h 3977"/>
              <a:gd name="T110" fmla="*/ 3554 w 4868"/>
              <a:gd name="T111" fmla="*/ 3570 h 3977"/>
              <a:gd name="T112" fmla="*/ 3678 w 4868"/>
              <a:gd name="T113" fmla="*/ 3518 h 3977"/>
              <a:gd name="T114" fmla="*/ 4103 w 4868"/>
              <a:gd name="T115" fmla="*/ 3281 h 3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68" h="3977">
                <a:moveTo>
                  <a:pt x="4213" y="3200"/>
                </a:moveTo>
                <a:lnTo>
                  <a:pt x="4213" y="3200"/>
                </a:lnTo>
                <a:lnTo>
                  <a:pt x="4275" y="3150"/>
                </a:lnTo>
                <a:lnTo>
                  <a:pt x="4275" y="3150"/>
                </a:lnTo>
                <a:lnTo>
                  <a:pt x="4338" y="3094"/>
                </a:lnTo>
                <a:lnTo>
                  <a:pt x="4400" y="3034"/>
                </a:lnTo>
                <a:lnTo>
                  <a:pt x="4400" y="3034"/>
                </a:lnTo>
                <a:lnTo>
                  <a:pt x="4456" y="2977"/>
                </a:lnTo>
                <a:lnTo>
                  <a:pt x="4508" y="2917"/>
                </a:lnTo>
                <a:lnTo>
                  <a:pt x="4508" y="2917"/>
                </a:lnTo>
                <a:lnTo>
                  <a:pt x="4519" y="2902"/>
                </a:lnTo>
                <a:lnTo>
                  <a:pt x="4519" y="2902"/>
                </a:lnTo>
                <a:lnTo>
                  <a:pt x="4534" y="2885"/>
                </a:lnTo>
                <a:lnTo>
                  <a:pt x="4534" y="2885"/>
                </a:lnTo>
                <a:lnTo>
                  <a:pt x="4560" y="2848"/>
                </a:lnTo>
                <a:lnTo>
                  <a:pt x="4588" y="2810"/>
                </a:lnTo>
                <a:lnTo>
                  <a:pt x="4588" y="2810"/>
                </a:lnTo>
                <a:lnTo>
                  <a:pt x="4631" y="2743"/>
                </a:lnTo>
                <a:lnTo>
                  <a:pt x="4672" y="2676"/>
                </a:lnTo>
                <a:lnTo>
                  <a:pt x="4672" y="2676"/>
                </a:lnTo>
                <a:lnTo>
                  <a:pt x="4711" y="2605"/>
                </a:lnTo>
                <a:lnTo>
                  <a:pt x="4711" y="2605"/>
                </a:lnTo>
                <a:lnTo>
                  <a:pt x="4728" y="2568"/>
                </a:lnTo>
                <a:lnTo>
                  <a:pt x="4728" y="2568"/>
                </a:lnTo>
                <a:lnTo>
                  <a:pt x="4736" y="2553"/>
                </a:lnTo>
                <a:lnTo>
                  <a:pt x="4736" y="2553"/>
                </a:lnTo>
                <a:lnTo>
                  <a:pt x="4752" y="2512"/>
                </a:lnTo>
                <a:lnTo>
                  <a:pt x="4767" y="2471"/>
                </a:lnTo>
                <a:lnTo>
                  <a:pt x="4782" y="2430"/>
                </a:lnTo>
                <a:lnTo>
                  <a:pt x="4795" y="2389"/>
                </a:lnTo>
                <a:lnTo>
                  <a:pt x="4819" y="2305"/>
                </a:lnTo>
                <a:lnTo>
                  <a:pt x="4838" y="2221"/>
                </a:lnTo>
                <a:lnTo>
                  <a:pt x="4838" y="2221"/>
                </a:lnTo>
                <a:lnTo>
                  <a:pt x="4847" y="2178"/>
                </a:lnTo>
                <a:lnTo>
                  <a:pt x="4847" y="2178"/>
                </a:lnTo>
                <a:lnTo>
                  <a:pt x="4849" y="2161"/>
                </a:lnTo>
                <a:lnTo>
                  <a:pt x="4849" y="2161"/>
                </a:lnTo>
                <a:lnTo>
                  <a:pt x="4859" y="2086"/>
                </a:lnTo>
                <a:lnTo>
                  <a:pt x="4859" y="2086"/>
                </a:lnTo>
                <a:lnTo>
                  <a:pt x="4864" y="2036"/>
                </a:lnTo>
                <a:lnTo>
                  <a:pt x="4866" y="1986"/>
                </a:lnTo>
                <a:lnTo>
                  <a:pt x="4868" y="1935"/>
                </a:lnTo>
                <a:lnTo>
                  <a:pt x="4868" y="1885"/>
                </a:lnTo>
                <a:lnTo>
                  <a:pt x="4868" y="1885"/>
                </a:lnTo>
                <a:lnTo>
                  <a:pt x="4866" y="1806"/>
                </a:lnTo>
                <a:lnTo>
                  <a:pt x="4862" y="1728"/>
                </a:lnTo>
                <a:lnTo>
                  <a:pt x="4862" y="1728"/>
                </a:lnTo>
                <a:lnTo>
                  <a:pt x="4861" y="1713"/>
                </a:lnTo>
                <a:lnTo>
                  <a:pt x="4861" y="1713"/>
                </a:lnTo>
                <a:lnTo>
                  <a:pt x="4859" y="1694"/>
                </a:lnTo>
                <a:lnTo>
                  <a:pt x="4859" y="1694"/>
                </a:lnTo>
                <a:lnTo>
                  <a:pt x="4847" y="1629"/>
                </a:lnTo>
                <a:lnTo>
                  <a:pt x="4847" y="1629"/>
                </a:lnTo>
                <a:lnTo>
                  <a:pt x="4844" y="1609"/>
                </a:lnTo>
                <a:lnTo>
                  <a:pt x="4844" y="1609"/>
                </a:lnTo>
                <a:lnTo>
                  <a:pt x="4827" y="1534"/>
                </a:lnTo>
                <a:lnTo>
                  <a:pt x="4808" y="1459"/>
                </a:lnTo>
                <a:lnTo>
                  <a:pt x="4784" y="1387"/>
                </a:lnTo>
                <a:lnTo>
                  <a:pt x="4758" y="1316"/>
                </a:lnTo>
                <a:lnTo>
                  <a:pt x="4758" y="1316"/>
                </a:lnTo>
                <a:lnTo>
                  <a:pt x="4745" y="1282"/>
                </a:lnTo>
                <a:lnTo>
                  <a:pt x="4745" y="1282"/>
                </a:lnTo>
                <a:lnTo>
                  <a:pt x="4713" y="1215"/>
                </a:lnTo>
                <a:lnTo>
                  <a:pt x="4713" y="1215"/>
                </a:lnTo>
                <a:lnTo>
                  <a:pt x="4676" y="1144"/>
                </a:lnTo>
                <a:lnTo>
                  <a:pt x="4635" y="1073"/>
                </a:lnTo>
                <a:lnTo>
                  <a:pt x="4635" y="1073"/>
                </a:lnTo>
                <a:lnTo>
                  <a:pt x="4596" y="1010"/>
                </a:lnTo>
                <a:lnTo>
                  <a:pt x="4553" y="948"/>
                </a:lnTo>
                <a:lnTo>
                  <a:pt x="4553" y="948"/>
                </a:lnTo>
                <a:lnTo>
                  <a:pt x="4543" y="935"/>
                </a:lnTo>
                <a:lnTo>
                  <a:pt x="4543" y="935"/>
                </a:lnTo>
                <a:lnTo>
                  <a:pt x="4532" y="918"/>
                </a:lnTo>
                <a:lnTo>
                  <a:pt x="4532" y="918"/>
                </a:lnTo>
                <a:lnTo>
                  <a:pt x="4504" y="885"/>
                </a:lnTo>
                <a:lnTo>
                  <a:pt x="4474" y="849"/>
                </a:lnTo>
                <a:lnTo>
                  <a:pt x="4474" y="849"/>
                </a:lnTo>
                <a:lnTo>
                  <a:pt x="4422" y="789"/>
                </a:lnTo>
                <a:lnTo>
                  <a:pt x="4366" y="732"/>
                </a:lnTo>
                <a:lnTo>
                  <a:pt x="4308" y="674"/>
                </a:lnTo>
                <a:lnTo>
                  <a:pt x="4249" y="620"/>
                </a:lnTo>
                <a:lnTo>
                  <a:pt x="4249" y="620"/>
                </a:lnTo>
                <a:lnTo>
                  <a:pt x="4219" y="593"/>
                </a:lnTo>
                <a:lnTo>
                  <a:pt x="4189" y="569"/>
                </a:lnTo>
                <a:lnTo>
                  <a:pt x="4189" y="569"/>
                </a:lnTo>
                <a:lnTo>
                  <a:pt x="4187" y="567"/>
                </a:lnTo>
                <a:lnTo>
                  <a:pt x="4187" y="567"/>
                </a:lnTo>
                <a:lnTo>
                  <a:pt x="4157" y="543"/>
                </a:lnTo>
                <a:lnTo>
                  <a:pt x="4157" y="543"/>
                </a:lnTo>
                <a:lnTo>
                  <a:pt x="4086" y="493"/>
                </a:lnTo>
                <a:lnTo>
                  <a:pt x="4015" y="442"/>
                </a:lnTo>
                <a:lnTo>
                  <a:pt x="4015" y="442"/>
                </a:lnTo>
                <a:lnTo>
                  <a:pt x="3942" y="397"/>
                </a:lnTo>
                <a:lnTo>
                  <a:pt x="3868" y="355"/>
                </a:lnTo>
                <a:lnTo>
                  <a:pt x="3793" y="313"/>
                </a:lnTo>
                <a:lnTo>
                  <a:pt x="3717" y="274"/>
                </a:lnTo>
                <a:lnTo>
                  <a:pt x="3717" y="274"/>
                </a:lnTo>
                <a:lnTo>
                  <a:pt x="3646" y="241"/>
                </a:lnTo>
                <a:lnTo>
                  <a:pt x="3646" y="241"/>
                </a:lnTo>
                <a:lnTo>
                  <a:pt x="3636" y="237"/>
                </a:lnTo>
                <a:lnTo>
                  <a:pt x="3636" y="237"/>
                </a:lnTo>
                <a:lnTo>
                  <a:pt x="3599" y="220"/>
                </a:lnTo>
                <a:lnTo>
                  <a:pt x="3599" y="220"/>
                </a:lnTo>
                <a:lnTo>
                  <a:pt x="3511" y="187"/>
                </a:lnTo>
                <a:lnTo>
                  <a:pt x="3424" y="155"/>
                </a:lnTo>
                <a:lnTo>
                  <a:pt x="3424" y="155"/>
                </a:lnTo>
                <a:lnTo>
                  <a:pt x="3338" y="127"/>
                </a:lnTo>
                <a:lnTo>
                  <a:pt x="3250" y="103"/>
                </a:lnTo>
                <a:lnTo>
                  <a:pt x="3161" y="80"/>
                </a:lnTo>
                <a:lnTo>
                  <a:pt x="3071" y="60"/>
                </a:lnTo>
                <a:lnTo>
                  <a:pt x="3071" y="60"/>
                </a:lnTo>
                <a:lnTo>
                  <a:pt x="2983" y="43"/>
                </a:lnTo>
                <a:lnTo>
                  <a:pt x="2983" y="43"/>
                </a:lnTo>
                <a:lnTo>
                  <a:pt x="2940" y="35"/>
                </a:lnTo>
                <a:lnTo>
                  <a:pt x="2940" y="35"/>
                </a:lnTo>
                <a:lnTo>
                  <a:pt x="2935" y="34"/>
                </a:lnTo>
                <a:lnTo>
                  <a:pt x="2935" y="34"/>
                </a:lnTo>
                <a:lnTo>
                  <a:pt x="2836" y="20"/>
                </a:lnTo>
                <a:lnTo>
                  <a:pt x="2737" y="11"/>
                </a:lnTo>
                <a:lnTo>
                  <a:pt x="2737" y="11"/>
                </a:lnTo>
                <a:lnTo>
                  <a:pt x="2642" y="6"/>
                </a:lnTo>
                <a:lnTo>
                  <a:pt x="2549" y="2"/>
                </a:lnTo>
                <a:lnTo>
                  <a:pt x="2453" y="0"/>
                </a:lnTo>
                <a:lnTo>
                  <a:pt x="2358" y="2"/>
                </a:lnTo>
                <a:lnTo>
                  <a:pt x="2358" y="2"/>
                </a:lnTo>
                <a:lnTo>
                  <a:pt x="2278" y="6"/>
                </a:lnTo>
                <a:lnTo>
                  <a:pt x="2198" y="11"/>
                </a:lnTo>
                <a:lnTo>
                  <a:pt x="2198" y="11"/>
                </a:lnTo>
                <a:lnTo>
                  <a:pt x="2118" y="19"/>
                </a:lnTo>
                <a:lnTo>
                  <a:pt x="2118" y="19"/>
                </a:lnTo>
                <a:lnTo>
                  <a:pt x="2101" y="20"/>
                </a:lnTo>
                <a:lnTo>
                  <a:pt x="2101" y="20"/>
                </a:lnTo>
                <a:lnTo>
                  <a:pt x="2063" y="26"/>
                </a:lnTo>
                <a:lnTo>
                  <a:pt x="2063" y="26"/>
                </a:lnTo>
                <a:lnTo>
                  <a:pt x="1980" y="37"/>
                </a:lnTo>
                <a:lnTo>
                  <a:pt x="1896" y="52"/>
                </a:lnTo>
                <a:lnTo>
                  <a:pt x="1812" y="69"/>
                </a:lnTo>
                <a:lnTo>
                  <a:pt x="1728" y="88"/>
                </a:lnTo>
                <a:lnTo>
                  <a:pt x="1728" y="88"/>
                </a:lnTo>
                <a:lnTo>
                  <a:pt x="1662" y="104"/>
                </a:lnTo>
                <a:lnTo>
                  <a:pt x="1597" y="121"/>
                </a:lnTo>
                <a:lnTo>
                  <a:pt x="1532" y="142"/>
                </a:lnTo>
                <a:lnTo>
                  <a:pt x="1468" y="162"/>
                </a:lnTo>
                <a:lnTo>
                  <a:pt x="1468" y="162"/>
                </a:lnTo>
                <a:lnTo>
                  <a:pt x="1399" y="183"/>
                </a:lnTo>
                <a:lnTo>
                  <a:pt x="1399" y="183"/>
                </a:lnTo>
                <a:lnTo>
                  <a:pt x="1323" y="211"/>
                </a:lnTo>
                <a:lnTo>
                  <a:pt x="1323" y="211"/>
                </a:lnTo>
                <a:lnTo>
                  <a:pt x="1302" y="220"/>
                </a:lnTo>
                <a:lnTo>
                  <a:pt x="1302" y="220"/>
                </a:lnTo>
                <a:lnTo>
                  <a:pt x="1282" y="228"/>
                </a:lnTo>
                <a:lnTo>
                  <a:pt x="1282" y="228"/>
                </a:lnTo>
                <a:lnTo>
                  <a:pt x="1201" y="263"/>
                </a:lnTo>
                <a:lnTo>
                  <a:pt x="1121" y="300"/>
                </a:lnTo>
                <a:lnTo>
                  <a:pt x="1121" y="300"/>
                </a:lnTo>
                <a:lnTo>
                  <a:pt x="1028" y="349"/>
                </a:lnTo>
                <a:lnTo>
                  <a:pt x="936" y="399"/>
                </a:lnTo>
                <a:lnTo>
                  <a:pt x="847" y="455"/>
                </a:lnTo>
                <a:lnTo>
                  <a:pt x="761" y="513"/>
                </a:lnTo>
                <a:lnTo>
                  <a:pt x="761" y="513"/>
                </a:lnTo>
                <a:lnTo>
                  <a:pt x="748" y="523"/>
                </a:lnTo>
                <a:lnTo>
                  <a:pt x="748" y="523"/>
                </a:lnTo>
                <a:lnTo>
                  <a:pt x="716" y="547"/>
                </a:lnTo>
                <a:lnTo>
                  <a:pt x="716" y="547"/>
                </a:lnTo>
                <a:lnTo>
                  <a:pt x="675" y="580"/>
                </a:lnTo>
                <a:lnTo>
                  <a:pt x="634" y="614"/>
                </a:lnTo>
                <a:lnTo>
                  <a:pt x="634" y="614"/>
                </a:lnTo>
                <a:lnTo>
                  <a:pt x="593" y="649"/>
                </a:lnTo>
                <a:lnTo>
                  <a:pt x="554" y="687"/>
                </a:lnTo>
                <a:lnTo>
                  <a:pt x="517" y="724"/>
                </a:lnTo>
                <a:lnTo>
                  <a:pt x="479" y="761"/>
                </a:lnTo>
                <a:lnTo>
                  <a:pt x="479" y="761"/>
                </a:lnTo>
                <a:lnTo>
                  <a:pt x="448" y="795"/>
                </a:lnTo>
                <a:lnTo>
                  <a:pt x="418" y="830"/>
                </a:lnTo>
                <a:lnTo>
                  <a:pt x="418" y="830"/>
                </a:lnTo>
                <a:lnTo>
                  <a:pt x="386" y="868"/>
                </a:lnTo>
                <a:lnTo>
                  <a:pt x="386" y="868"/>
                </a:lnTo>
                <a:lnTo>
                  <a:pt x="373" y="883"/>
                </a:lnTo>
                <a:lnTo>
                  <a:pt x="373" y="883"/>
                </a:lnTo>
                <a:lnTo>
                  <a:pt x="341" y="926"/>
                </a:lnTo>
                <a:lnTo>
                  <a:pt x="311" y="970"/>
                </a:lnTo>
                <a:lnTo>
                  <a:pt x="282" y="1015"/>
                </a:lnTo>
                <a:lnTo>
                  <a:pt x="254" y="1060"/>
                </a:lnTo>
                <a:lnTo>
                  <a:pt x="254" y="1060"/>
                </a:lnTo>
                <a:lnTo>
                  <a:pt x="227" y="1107"/>
                </a:lnTo>
                <a:lnTo>
                  <a:pt x="201" y="1155"/>
                </a:lnTo>
                <a:lnTo>
                  <a:pt x="201" y="1155"/>
                </a:lnTo>
                <a:lnTo>
                  <a:pt x="177" y="1204"/>
                </a:lnTo>
                <a:lnTo>
                  <a:pt x="177" y="1204"/>
                </a:lnTo>
                <a:lnTo>
                  <a:pt x="166" y="1228"/>
                </a:lnTo>
                <a:lnTo>
                  <a:pt x="166" y="1228"/>
                </a:lnTo>
                <a:lnTo>
                  <a:pt x="145" y="1276"/>
                </a:lnTo>
                <a:lnTo>
                  <a:pt x="127" y="1327"/>
                </a:lnTo>
                <a:lnTo>
                  <a:pt x="108" y="1377"/>
                </a:lnTo>
                <a:lnTo>
                  <a:pt x="93" y="1428"/>
                </a:lnTo>
                <a:lnTo>
                  <a:pt x="93" y="1428"/>
                </a:lnTo>
                <a:lnTo>
                  <a:pt x="67" y="1515"/>
                </a:lnTo>
                <a:lnTo>
                  <a:pt x="45" y="1605"/>
                </a:lnTo>
                <a:lnTo>
                  <a:pt x="45" y="1605"/>
                </a:lnTo>
                <a:lnTo>
                  <a:pt x="26" y="1694"/>
                </a:lnTo>
                <a:lnTo>
                  <a:pt x="26" y="1694"/>
                </a:lnTo>
                <a:lnTo>
                  <a:pt x="18" y="1739"/>
                </a:lnTo>
                <a:lnTo>
                  <a:pt x="18" y="1739"/>
                </a:lnTo>
                <a:lnTo>
                  <a:pt x="18" y="1743"/>
                </a:lnTo>
                <a:lnTo>
                  <a:pt x="18" y="1743"/>
                </a:lnTo>
                <a:lnTo>
                  <a:pt x="15" y="1760"/>
                </a:lnTo>
                <a:lnTo>
                  <a:pt x="15" y="1760"/>
                </a:lnTo>
                <a:lnTo>
                  <a:pt x="9" y="1806"/>
                </a:lnTo>
                <a:lnTo>
                  <a:pt x="5" y="1853"/>
                </a:lnTo>
                <a:lnTo>
                  <a:pt x="2" y="1900"/>
                </a:lnTo>
                <a:lnTo>
                  <a:pt x="0" y="1948"/>
                </a:lnTo>
                <a:lnTo>
                  <a:pt x="0" y="1995"/>
                </a:lnTo>
                <a:lnTo>
                  <a:pt x="0" y="2042"/>
                </a:lnTo>
                <a:lnTo>
                  <a:pt x="2" y="2088"/>
                </a:lnTo>
                <a:lnTo>
                  <a:pt x="4" y="2137"/>
                </a:lnTo>
                <a:lnTo>
                  <a:pt x="4" y="2137"/>
                </a:lnTo>
                <a:lnTo>
                  <a:pt x="5" y="2167"/>
                </a:lnTo>
                <a:lnTo>
                  <a:pt x="5" y="2167"/>
                </a:lnTo>
                <a:lnTo>
                  <a:pt x="9" y="2189"/>
                </a:lnTo>
                <a:lnTo>
                  <a:pt x="9" y="2189"/>
                </a:lnTo>
                <a:lnTo>
                  <a:pt x="17" y="2234"/>
                </a:lnTo>
                <a:lnTo>
                  <a:pt x="24" y="2280"/>
                </a:lnTo>
                <a:lnTo>
                  <a:pt x="24" y="2280"/>
                </a:lnTo>
                <a:lnTo>
                  <a:pt x="35" y="2331"/>
                </a:lnTo>
                <a:lnTo>
                  <a:pt x="48" y="2381"/>
                </a:lnTo>
                <a:lnTo>
                  <a:pt x="61" y="2432"/>
                </a:lnTo>
                <a:lnTo>
                  <a:pt x="76" y="2482"/>
                </a:lnTo>
                <a:lnTo>
                  <a:pt x="76" y="2482"/>
                </a:lnTo>
                <a:lnTo>
                  <a:pt x="91" y="2523"/>
                </a:lnTo>
                <a:lnTo>
                  <a:pt x="106" y="2564"/>
                </a:lnTo>
                <a:lnTo>
                  <a:pt x="106" y="2564"/>
                </a:lnTo>
                <a:lnTo>
                  <a:pt x="117" y="2590"/>
                </a:lnTo>
                <a:lnTo>
                  <a:pt x="117" y="2590"/>
                </a:lnTo>
                <a:lnTo>
                  <a:pt x="138" y="2639"/>
                </a:lnTo>
                <a:lnTo>
                  <a:pt x="138" y="2639"/>
                </a:lnTo>
                <a:lnTo>
                  <a:pt x="164" y="2691"/>
                </a:lnTo>
                <a:lnTo>
                  <a:pt x="192" y="2745"/>
                </a:lnTo>
                <a:lnTo>
                  <a:pt x="220" y="2796"/>
                </a:lnTo>
                <a:lnTo>
                  <a:pt x="250" y="2848"/>
                </a:lnTo>
                <a:lnTo>
                  <a:pt x="250" y="2848"/>
                </a:lnTo>
                <a:lnTo>
                  <a:pt x="278" y="2893"/>
                </a:lnTo>
                <a:lnTo>
                  <a:pt x="308" y="2937"/>
                </a:lnTo>
                <a:lnTo>
                  <a:pt x="367" y="3027"/>
                </a:lnTo>
                <a:lnTo>
                  <a:pt x="425" y="3116"/>
                </a:lnTo>
                <a:lnTo>
                  <a:pt x="453" y="3161"/>
                </a:lnTo>
                <a:lnTo>
                  <a:pt x="479" y="3208"/>
                </a:lnTo>
                <a:lnTo>
                  <a:pt x="479" y="3208"/>
                </a:lnTo>
                <a:lnTo>
                  <a:pt x="500" y="3251"/>
                </a:lnTo>
                <a:lnTo>
                  <a:pt x="519" y="3292"/>
                </a:lnTo>
                <a:lnTo>
                  <a:pt x="535" y="3335"/>
                </a:lnTo>
                <a:lnTo>
                  <a:pt x="548" y="3378"/>
                </a:lnTo>
                <a:lnTo>
                  <a:pt x="561" y="3421"/>
                </a:lnTo>
                <a:lnTo>
                  <a:pt x="571" y="3465"/>
                </a:lnTo>
                <a:lnTo>
                  <a:pt x="580" y="3510"/>
                </a:lnTo>
                <a:lnTo>
                  <a:pt x="586" y="3555"/>
                </a:lnTo>
                <a:lnTo>
                  <a:pt x="586" y="3555"/>
                </a:lnTo>
                <a:lnTo>
                  <a:pt x="588" y="3583"/>
                </a:lnTo>
                <a:lnTo>
                  <a:pt x="589" y="3609"/>
                </a:lnTo>
                <a:lnTo>
                  <a:pt x="589" y="3637"/>
                </a:lnTo>
                <a:lnTo>
                  <a:pt x="588" y="3663"/>
                </a:lnTo>
                <a:lnTo>
                  <a:pt x="582" y="3716"/>
                </a:lnTo>
                <a:lnTo>
                  <a:pt x="573" y="3770"/>
                </a:lnTo>
                <a:lnTo>
                  <a:pt x="558" y="3822"/>
                </a:lnTo>
                <a:lnTo>
                  <a:pt x="543" y="3874"/>
                </a:lnTo>
                <a:lnTo>
                  <a:pt x="524" y="3925"/>
                </a:lnTo>
                <a:lnTo>
                  <a:pt x="505" y="3977"/>
                </a:lnTo>
                <a:lnTo>
                  <a:pt x="505" y="3977"/>
                </a:lnTo>
                <a:lnTo>
                  <a:pt x="515" y="3971"/>
                </a:lnTo>
                <a:lnTo>
                  <a:pt x="515" y="3971"/>
                </a:lnTo>
                <a:lnTo>
                  <a:pt x="539" y="3962"/>
                </a:lnTo>
                <a:lnTo>
                  <a:pt x="539" y="3962"/>
                </a:lnTo>
                <a:lnTo>
                  <a:pt x="610" y="3930"/>
                </a:lnTo>
                <a:lnTo>
                  <a:pt x="610" y="3930"/>
                </a:lnTo>
                <a:lnTo>
                  <a:pt x="683" y="3893"/>
                </a:lnTo>
                <a:lnTo>
                  <a:pt x="754" y="3852"/>
                </a:lnTo>
                <a:lnTo>
                  <a:pt x="754" y="3852"/>
                </a:lnTo>
                <a:lnTo>
                  <a:pt x="821" y="3813"/>
                </a:lnTo>
                <a:lnTo>
                  <a:pt x="886" y="3770"/>
                </a:lnTo>
                <a:lnTo>
                  <a:pt x="1015" y="3680"/>
                </a:lnTo>
                <a:lnTo>
                  <a:pt x="1015" y="3680"/>
                </a:lnTo>
                <a:lnTo>
                  <a:pt x="1147" y="3589"/>
                </a:lnTo>
                <a:lnTo>
                  <a:pt x="1147" y="3589"/>
                </a:lnTo>
                <a:lnTo>
                  <a:pt x="1164" y="3577"/>
                </a:lnTo>
                <a:lnTo>
                  <a:pt x="1181" y="3570"/>
                </a:lnTo>
                <a:lnTo>
                  <a:pt x="1198" y="3564"/>
                </a:lnTo>
                <a:lnTo>
                  <a:pt x="1216" y="3561"/>
                </a:lnTo>
                <a:lnTo>
                  <a:pt x="1233" y="3557"/>
                </a:lnTo>
                <a:lnTo>
                  <a:pt x="1250" y="3557"/>
                </a:lnTo>
                <a:lnTo>
                  <a:pt x="1269" y="3557"/>
                </a:lnTo>
                <a:lnTo>
                  <a:pt x="1285" y="3559"/>
                </a:lnTo>
                <a:lnTo>
                  <a:pt x="1321" y="3566"/>
                </a:lnTo>
                <a:lnTo>
                  <a:pt x="1356" y="3574"/>
                </a:lnTo>
                <a:lnTo>
                  <a:pt x="1425" y="3594"/>
                </a:lnTo>
                <a:lnTo>
                  <a:pt x="1425" y="3594"/>
                </a:lnTo>
                <a:lnTo>
                  <a:pt x="1513" y="3617"/>
                </a:lnTo>
                <a:lnTo>
                  <a:pt x="1599" y="3639"/>
                </a:lnTo>
                <a:lnTo>
                  <a:pt x="1687" y="3658"/>
                </a:lnTo>
                <a:lnTo>
                  <a:pt x="1774" y="3674"/>
                </a:lnTo>
                <a:lnTo>
                  <a:pt x="1774" y="3674"/>
                </a:lnTo>
                <a:lnTo>
                  <a:pt x="1864" y="3691"/>
                </a:lnTo>
                <a:lnTo>
                  <a:pt x="1864" y="3691"/>
                </a:lnTo>
                <a:lnTo>
                  <a:pt x="1910" y="3699"/>
                </a:lnTo>
                <a:lnTo>
                  <a:pt x="1910" y="3699"/>
                </a:lnTo>
                <a:lnTo>
                  <a:pt x="1916" y="3701"/>
                </a:lnTo>
                <a:lnTo>
                  <a:pt x="1916" y="3701"/>
                </a:lnTo>
                <a:lnTo>
                  <a:pt x="1918" y="3701"/>
                </a:lnTo>
                <a:lnTo>
                  <a:pt x="1918" y="3701"/>
                </a:lnTo>
                <a:lnTo>
                  <a:pt x="2022" y="3714"/>
                </a:lnTo>
                <a:lnTo>
                  <a:pt x="2127" y="3727"/>
                </a:lnTo>
                <a:lnTo>
                  <a:pt x="2127" y="3727"/>
                </a:lnTo>
                <a:lnTo>
                  <a:pt x="2230" y="3736"/>
                </a:lnTo>
                <a:lnTo>
                  <a:pt x="2334" y="3744"/>
                </a:lnTo>
                <a:lnTo>
                  <a:pt x="2437" y="3747"/>
                </a:lnTo>
                <a:lnTo>
                  <a:pt x="2541" y="3749"/>
                </a:lnTo>
                <a:lnTo>
                  <a:pt x="2541" y="3749"/>
                </a:lnTo>
                <a:lnTo>
                  <a:pt x="2642" y="3749"/>
                </a:lnTo>
                <a:lnTo>
                  <a:pt x="2743" y="3745"/>
                </a:lnTo>
                <a:lnTo>
                  <a:pt x="2743" y="3745"/>
                </a:lnTo>
                <a:lnTo>
                  <a:pt x="2793" y="3742"/>
                </a:lnTo>
                <a:lnTo>
                  <a:pt x="2843" y="3738"/>
                </a:lnTo>
                <a:lnTo>
                  <a:pt x="2843" y="3738"/>
                </a:lnTo>
                <a:lnTo>
                  <a:pt x="2894" y="3734"/>
                </a:lnTo>
                <a:lnTo>
                  <a:pt x="2894" y="3734"/>
                </a:lnTo>
                <a:lnTo>
                  <a:pt x="2922" y="3730"/>
                </a:lnTo>
                <a:lnTo>
                  <a:pt x="2922" y="3730"/>
                </a:lnTo>
                <a:lnTo>
                  <a:pt x="2922" y="3730"/>
                </a:lnTo>
                <a:lnTo>
                  <a:pt x="2922" y="3730"/>
                </a:lnTo>
                <a:lnTo>
                  <a:pt x="3024" y="3716"/>
                </a:lnTo>
                <a:lnTo>
                  <a:pt x="3125" y="3697"/>
                </a:lnTo>
                <a:lnTo>
                  <a:pt x="3226" y="3674"/>
                </a:lnTo>
                <a:lnTo>
                  <a:pt x="3325" y="3648"/>
                </a:lnTo>
                <a:lnTo>
                  <a:pt x="3325" y="3648"/>
                </a:lnTo>
                <a:lnTo>
                  <a:pt x="3401" y="3624"/>
                </a:lnTo>
                <a:lnTo>
                  <a:pt x="3480" y="3598"/>
                </a:lnTo>
                <a:lnTo>
                  <a:pt x="3480" y="3598"/>
                </a:lnTo>
                <a:lnTo>
                  <a:pt x="3554" y="3570"/>
                </a:lnTo>
                <a:lnTo>
                  <a:pt x="3554" y="3570"/>
                </a:lnTo>
                <a:lnTo>
                  <a:pt x="3566" y="3564"/>
                </a:lnTo>
                <a:lnTo>
                  <a:pt x="3566" y="3564"/>
                </a:lnTo>
                <a:lnTo>
                  <a:pt x="3603" y="3549"/>
                </a:lnTo>
                <a:lnTo>
                  <a:pt x="3603" y="3549"/>
                </a:lnTo>
                <a:lnTo>
                  <a:pt x="3678" y="3518"/>
                </a:lnTo>
                <a:lnTo>
                  <a:pt x="3750" y="3484"/>
                </a:lnTo>
                <a:lnTo>
                  <a:pt x="3823" y="3447"/>
                </a:lnTo>
                <a:lnTo>
                  <a:pt x="3896" y="3409"/>
                </a:lnTo>
                <a:lnTo>
                  <a:pt x="3965" y="3368"/>
                </a:lnTo>
                <a:lnTo>
                  <a:pt x="4036" y="3325"/>
                </a:lnTo>
                <a:lnTo>
                  <a:pt x="4103" y="3281"/>
                </a:lnTo>
                <a:lnTo>
                  <a:pt x="4170" y="3234"/>
                </a:lnTo>
                <a:lnTo>
                  <a:pt x="4170" y="3234"/>
                </a:lnTo>
                <a:lnTo>
                  <a:pt x="4213" y="3200"/>
                </a:lnTo>
                <a:lnTo>
                  <a:pt x="4213" y="3200"/>
                </a:lnTo>
                <a:close/>
              </a:path>
            </a:pathLst>
          </a:custGeom>
          <a:solidFill>
            <a:srgbClr val="C4D214"/>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 name="Freeform 292"/>
          <p:cNvSpPr/>
          <p:nvPr/>
        </p:nvSpPr>
        <p:spPr bwMode="auto">
          <a:xfrm flipH="1">
            <a:off x="4444498" y="3334508"/>
            <a:ext cx="2399225" cy="1959596"/>
          </a:xfrm>
          <a:custGeom>
            <a:avLst/>
            <a:gdLst>
              <a:gd name="T0" fmla="*/ 4400 w 4868"/>
              <a:gd name="T1" fmla="*/ 3034 h 3977"/>
              <a:gd name="T2" fmla="*/ 4519 w 4868"/>
              <a:gd name="T3" fmla="*/ 2902 h 3977"/>
              <a:gd name="T4" fmla="*/ 4631 w 4868"/>
              <a:gd name="T5" fmla="*/ 2743 h 3977"/>
              <a:gd name="T6" fmla="*/ 4728 w 4868"/>
              <a:gd name="T7" fmla="*/ 2568 h 3977"/>
              <a:gd name="T8" fmla="*/ 4795 w 4868"/>
              <a:gd name="T9" fmla="*/ 2389 h 3977"/>
              <a:gd name="T10" fmla="*/ 4849 w 4868"/>
              <a:gd name="T11" fmla="*/ 2161 h 3977"/>
              <a:gd name="T12" fmla="*/ 4868 w 4868"/>
              <a:gd name="T13" fmla="*/ 1935 h 3977"/>
              <a:gd name="T14" fmla="*/ 4861 w 4868"/>
              <a:gd name="T15" fmla="*/ 1713 h 3977"/>
              <a:gd name="T16" fmla="*/ 4844 w 4868"/>
              <a:gd name="T17" fmla="*/ 1609 h 3977"/>
              <a:gd name="T18" fmla="*/ 4758 w 4868"/>
              <a:gd name="T19" fmla="*/ 1316 h 3977"/>
              <a:gd name="T20" fmla="*/ 4635 w 4868"/>
              <a:gd name="T21" fmla="*/ 1073 h 3977"/>
              <a:gd name="T22" fmla="*/ 4543 w 4868"/>
              <a:gd name="T23" fmla="*/ 935 h 3977"/>
              <a:gd name="T24" fmla="*/ 4422 w 4868"/>
              <a:gd name="T25" fmla="*/ 789 h 3977"/>
              <a:gd name="T26" fmla="*/ 4189 w 4868"/>
              <a:gd name="T27" fmla="*/ 569 h 3977"/>
              <a:gd name="T28" fmla="*/ 4086 w 4868"/>
              <a:gd name="T29" fmla="*/ 493 h 3977"/>
              <a:gd name="T30" fmla="*/ 3717 w 4868"/>
              <a:gd name="T31" fmla="*/ 274 h 3977"/>
              <a:gd name="T32" fmla="*/ 3599 w 4868"/>
              <a:gd name="T33" fmla="*/ 220 h 3977"/>
              <a:gd name="T34" fmla="*/ 3250 w 4868"/>
              <a:gd name="T35" fmla="*/ 103 h 3977"/>
              <a:gd name="T36" fmla="*/ 2940 w 4868"/>
              <a:gd name="T37" fmla="*/ 35 h 3977"/>
              <a:gd name="T38" fmla="*/ 2737 w 4868"/>
              <a:gd name="T39" fmla="*/ 11 h 3977"/>
              <a:gd name="T40" fmla="*/ 2278 w 4868"/>
              <a:gd name="T41" fmla="*/ 6 h 3977"/>
              <a:gd name="T42" fmla="*/ 2101 w 4868"/>
              <a:gd name="T43" fmla="*/ 20 h 3977"/>
              <a:gd name="T44" fmla="*/ 1728 w 4868"/>
              <a:gd name="T45" fmla="*/ 88 h 3977"/>
              <a:gd name="T46" fmla="*/ 1468 w 4868"/>
              <a:gd name="T47" fmla="*/ 162 h 3977"/>
              <a:gd name="T48" fmla="*/ 1302 w 4868"/>
              <a:gd name="T49" fmla="*/ 220 h 3977"/>
              <a:gd name="T50" fmla="*/ 1028 w 4868"/>
              <a:gd name="T51" fmla="*/ 349 h 3977"/>
              <a:gd name="T52" fmla="*/ 748 w 4868"/>
              <a:gd name="T53" fmla="*/ 523 h 3977"/>
              <a:gd name="T54" fmla="*/ 593 w 4868"/>
              <a:gd name="T55" fmla="*/ 649 h 3977"/>
              <a:gd name="T56" fmla="*/ 418 w 4868"/>
              <a:gd name="T57" fmla="*/ 830 h 3977"/>
              <a:gd name="T58" fmla="*/ 341 w 4868"/>
              <a:gd name="T59" fmla="*/ 926 h 3977"/>
              <a:gd name="T60" fmla="*/ 201 w 4868"/>
              <a:gd name="T61" fmla="*/ 1155 h 3977"/>
              <a:gd name="T62" fmla="*/ 145 w 4868"/>
              <a:gd name="T63" fmla="*/ 1276 h 3977"/>
              <a:gd name="T64" fmla="*/ 45 w 4868"/>
              <a:gd name="T65" fmla="*/ 1605 h 3977"/>
              <a:gd name="T66" fmla="*/ 18 w 4868"/>
              <a:gd name="T67" fmla="*/ 1743 h 3977"/>
              <a:gd name="T68" fmla="*/ 2 w 4868"/>
              <a:gd name="T69" fmla="*/ 1900 h 3977"/>
              <a:gd name="T70" fmla="*/ 4 w 4868"/>
              <a:gd name="T71" fmla="*/ 2137 h 3977"/>
              <a:gd name="T72" fmla="*/ 24 w 4868"/>
              <a:gd name="T73" fmla="*/ 2280 h 3977"/>
              <a:gd name="T74" fmla="*/ 76 w 4868"/>
              <a:gd name="T75" fmla="*/ 2482 h 3977"/>
              <a:gd name="T76" fmla="*/ 138 w 4868"/>
              <a:gd name="T77" fmla="*/ 2639 h 3977"/>
              <a:gd name="T78" fmla="*/ 250 w 4868"/>
              <a:gd name="T79" fmla="*/ 2848 h 3977"/>
              <a:gd name="T80" fmla="*/ 479 w 4868"/>
              <a:gd name="T81" fmla="*/ 3208 h 3977"/>
              <a:gd name="T82" fmla="*/ 561 w 4868"/>
              <a:gd name="T83" fmla="*/ 3421 h 3977"/>
              <a:gd name="T84" fmla="*/ 589 w 4868"/>
              <a:gd name="T85" fmla="*/ 3609 h 3977"/>
              <a:gd name="T86" fmla="*/ 543 w 4868"/>
              <a:gd name="T87" fmla="*/ 3874 h 3977"/>
              <a:gd name="T88" fmla="*/ 539 w 4868"/>
              <a:gd name="T89" fmla="*/ 3962 h 3977"/>
              <a:gd name="T90" fmla="*/ 754 w 4868"/>
              <a:gd name="T91" fmla="*/ 3852 h 3977"/>
              <a:gd name="T92" fmla="*/ 1147 w 4868"/>
              <a:gd name="T93" fmla="*/ 3589 h 3977"/>
              <a:gd name="T94" fmla="*/ 1250 w 4868"/>
              <a:gd name="T95" fmla="*/ 3557 h 3977"/>
              <a:gd name="T96" fmla="*/ 1425 w 4868"/>
              <a:gd name="T97" fmla="*/ 3594 h 3977"/>
              <a:gd name="T98" fmla="*/ 1864 w 4868"/>
              <a:gd name="T99" fmla="*/ 3691 h 3977"/>
              <a:gd name="T100" fmla="*/ 1918 w 4868"/>
              <a:gd name="T101" fmla="*/ 3701 h 3977"/>
              <a:gd name="T102" fmla="*/ 2334 w 4868"/>
              <a:gd name="T103" fmla="*/ 3744 h 3977"/>
              <a:gd name="T104" fmla="*/ 2743 w 4868"/>
              <a:gd name="T105" fmla="*/ 3745 h 3977"/>
              <a:gd name="T106" fmla="*/ 2922 w 4868"/>
              <a:gd name="T107" fmla="*/ 3730 h 3977"/>
              <a:gd name="T108" fmla="*/ 3226 w 4868"/>
              <a:gd name="T109" fmla="*/ 3674 h 3977"/>
              <a:gd name="T110" fmla="*/ 3554 w 4868"/>
              <a:gd name="T111" fmla="*/ 3570 h 3977"/>
              <a:gd name="T112" fmla="*/ 3678 w 4868"/>
              <a:gd name="T113" fmla="*/ 3518 h 3977"/>
              <a:gd name="T114" fmla="*/ 4103 w 4868"/>
              <a:gd name="T115" fmla="*/ 3281 h 3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68" h="3977">
                <a:moveTo>
                  <a:pt x="4213" y="3200"/>
                </a:moveTo>
                <a:lnTo>
                  <a:pt x="4213" y="3200"/>
                </a:lnTo>
                <a:lnTo>
                  <a:pt x="4275" y="3150"/>
                </a:lnTo>
                <a:lnTo>
                  <a:pt x="4275" y="3150"/>
                </a:lnTo>
                <a:lnTo>
                  <a:pt x="4338" y="3094"/>
                </a:lnTo>
                <a:lnTo>
                  <a:pt x="4400" y="3034"/>
                </a:lnTo>
                <a:lnTo>
                  <a:pt x="4400" y="3034"/>
                </a:lnTo>
                <a:lnTo>
                  <a:pt x="4456" y="2977"/>
                </a:lnTo>
                <a:lnTo>
                  <a:pt x="4508" y="2917"/>
                </a:lnTo>
                <a:lnTo>
                  <a:pt x="4508" y="2917"/>
                </a:lnTo>
                <a:lnTo>
                  <a:pt x="4519" y="2902"/>
                </a:lnTo>
                <a:lnTo>
                  <a:pt x="4519" y="2902"/>
                </a:lnTo>
                <a:lnTo>
                  <a:pt x="4534" y="2885"/>
                </a:lnTo>
                <a:lnTo>
                  <a:pt x="4534" y="2885"/>
                </a:lnTo>
                <a:lnTo>
                  <a:pt x="4560" y="2848"/>
                </a:lnTo>
                <a:lnTo>
                  <a:pt x="4588" y="2810"/>
                </a:lnTo>
                <a:lnTo>
                  <a:pt x="4588" y="2810"/>
                </a:lnTo>
                <a:lnTo>
                  <a:pt x="4631" y="2743"/>
                </a:lnTo>
                <a:lnTo>
                  <a:pt x="4672" y="2676"/>
                </a:lnTo>
                <a:lnTo>
                  <a:pt x="4672" y="2676"/>
                </a:lnTo>
                <a:lnTo>
                  <a:pt x="4711" y="2605"/>
                </a:lnTo>
                <a:lnTo>
                  <a:pt x="4711" y="2605"/>
                </a:lnTo>
                <a:lnTo>
                  <a:pt x="4728" y="2568"/>
                </a:lnTo>
                <a:lnTo>
                  <a:pt x="4728" y="2568"/>
                </a:lnTo>
                <a:lnTo>
                  <a:pt x="4736" y="2553"/>
                </a:lnTo>
                <a:lnTo>
                  <a:pt x="4736" y="2553"/>
                </a:lnTo>
                <a:lnTo>
                  <a:pt x="4752" y="2512"/>
                </a:lnTo>
                <a:lnTo>
                  <a:pt x="4767" y="2471"/>
                </a:lnTo>
                <a:lnTo>
                  <a:pt x="4782" y="2430"/>
                </a:lnTo>
                <a:lnTo>
                  <a:pt x="4795" y="2389"/>
                </a:lnTo>
                <a:lnTo>
                  <a:pt x="4819" y="2305"/>
                </a:lnTo>
                <a:lnTo>
                  <a:pt x="4838" y="2221"/>
                </a:lnTo>
                <a:lnTo>
                  <a:pt x="4838" y="2221"/>
                </a:lnTo>
                <a:lnTo>
                  <a:pt x="4847" y="2178"/>
                </a:lnTo>
                <a:lnTo>
                  <a:pt x="4847" y="2178"/>
                </a:lnTo>
                <a:lnTo>
                  <a:pt x="4849" y="2161"/>
                </a:lnTo>
                <a:lnTo>
                  <a:pt x="4849" y="2161"/>
                </a:lnTo>
                <a:lnTo>
                  <a:pt x="4859" y="2086"/>
                </a:lnTo>
                <a:lnTo>
                  <a:pt x="4859" y="2086"/>
                </a:lnTo>
                <a:lnTo>
                  <a:pt x="4864" y="2036"/>
                </a:lnTo>
                <a:lnTo>
                  <a:pt x="4866" y="1986"/>
                </a:lnTo>
                <a:lnTo>
                  <a:pt x="4868" y="1935"/>
                </a:lnTo>
                <a:lnTo>
                  <a:pt x="4868" y="1885"/>
                </a:lnTo>
                <a:lnTo>
                  <a:pt x="4868" y="1885"/>
                </a:lnTo>
                <a:lnTo>
                  <a:pt x="4866" y="1806"/>
                </a:lnTo>
                <a:lnTo>
                  <a:pt x="4862" y="1728"/>
                </a:lnTo>
                <a:lnTo>
                  <a:pt x="4862" y="1728"/>
                </a:lnTo>
                <a:lnTo>
                  <a:pt x="4861" y="1713"/>
                </a:lnTo>
                <a:lnTo>
                  <a:pt x="4861" y="1713"/>
                </a:lnTo>
                <a:lnTo>
                  <a:pt x="4859" y="1694"/>
                </a:lnTo>
                <a:lnTo>
                  <a:pt x="4859" y="1694"/>
                </a:lnTo>
                <a:lnTo>
                  <a:pt x="4847" y="1629"/>
                </a:lnTo>
                <a:lnTo>
                  <a:pt x="4847" y="1629"/>
                </a:lnTo>
                <a:lnTo>
                  <a:pt x="4844" y="1609"/>
                </a:lnTo>
                <a:lnTo>
                  <a:pt x="4844" y="1609"/>
                </a:lnTo>
                <a:lnTo>
                  <a:pt x="4827" y="1534"/>
                </a:lnTo>
                <a:lnTo>
                  <a:pt x="4808" y="1459"/>
                </a:lnTo>
                <a:lnTo>
                  <a:pt x="4784" y="1387"/>
                </a:lnTo>
                <a:lnTo>
                  <a:pt x="4758" y="1316"/>
                </a:lnTo>
                <a:lnTo>
                  <a:pt x="4758" y="1316"/>
                </a:lnTo>
                <a:lnTo>
                  <a:pt x="4745" y="1282"/>
                </a:lnTo>
                <a:lnTo>
                  <a:pt x="4745" y="1282"/>
                </a:lnTo>
                <a:lnTo>
                  <a:pt x="4713" y="1215"/>
                </a:lnTo>
                <a:lnTo>
                  <a:pt x="4713" y="1215"/>
                </a:lnTo>
                <a:lnTo>
                  <a:pt x="4676" y="1144"/>
                </a:lnTo>
                <a:lnTo>
                  <a:pt x="4635" y="1073"/>
                </a:lnTo>
                <a:lnTo>
                  <a:pt x="4635" y="1073"/>
                </a:lnTo>
                <a:lnTo>
                  <a:pt x="4596" y="1010"/>
                </a:lnTo>
                <a:lnTo>
                  <a:pt x="4553" y="948"/>
                </a:lnTo>
                <a:lnTo>
                  <a:pt x="4553" y="948"/>
                </a:lnTo>
                <a:lnTo>
                  <a:pt x="4543" y="935"/>
                </a:lnTo>
                <a:lnTo>
                  <a:pt x="4543" y="935"/>
                </a:lnTo>
                <a:lnTo>
                  <a:pt x="4532" y="918"/>
                </a:lnTo>
                <a:lnTo>
                  <a:pt x="4532" y="918"/>
                </a:lnTo>
                <a:lnTo>
                  <a:pt x="4504" y="885"/>
                </a:lnTo>
                <a:lnTo>
                  <a:pt x="4474" y="849"/>
                </a:lnTo>
                <a:lnTo>
                  <a:pt x="4474" y="849"/>
                </a:lnTo>
                <a:lnTo>
                  <a:pt x="4422" y="789"/>
                </a:lnTo>
                <a:lnTo>
                  <a:pt x="4366" y="732"/>
                </a:lnTo>
                <a:lnTo>
                  <a:pt x="4308" y="674"/>
                </a:lnTo>
                <a:lnTo>
                  <a:pt x="4249" y="620"/>
                </a:lnTo>
                <a:lnTo>
                  <a:pt x="4249" y="620"/>
                </a:lnTo>
                <a:lnTo>
                  <a:pt x="4219" y="593"/>
                </a:lnTo>
                <a:lnTo>
                  <a:pt x="4189" y="569"/>
                </a:lnTo>
                <a:lnTo>
                  <a:pt x="4189" y="569"/>
                </a:lnTo>
                <a:lnTo>
                  <a:pt x="4187" y="567"/>
                </a:lnTo>
                <a:lnTo>
                  <a:pt x="4187" y="567"/>
                </a:lnTo>
                <a:lnTo>
                  <a:pt x="4157" y="543"/>
                </a:lnTo>
                <a:lnTo>
                  <a:pt x="4157" y="543"/>
                </a:lnTo>
                <a:lnTo>
                  <a:pt x="4086" y="493"/>
                </a:lnTo>
                <a:lnTo>
                  <a:pt x="4015" y="442"/>
                </a:lnTo>
                <a:lnTo>
                  <a:pt x="4015" y="442"/>
                </a:lnTo>
                <a:lnTo>
                  <a:pt x="3942" y="397"/>
                </a:lnTo>
                <a:lnTo>
                  <a:pt x="3868" y="355"/>
                </a:lnTo>
                <a:lnTo>
                  <a:pt x="3793" y="313"/>
                </a:lnTo>
                <a:lnTo>
                  <a:pt x="3717" y="274"/>
                </a:lnTo>
                <a:lnTo>
                  <a:pt x="3717" y="274"/>
                </a:lnTo>
                <a:lnTo>
                  <a:pt x="3646" y="241"/>
                </a:lnTo>
                <a:lnTo>
                  <a:pt x="3646" y="241"/>
                </a:lnTo>
                <a:lnTo>
                  <a:pt x="3636" y="237"/>
                </a:lnTo>
                <a:lnTo>
                  <a:pt x="3636" y="237"/>
                </a:lnTo>
                <a:lnTo>
                  <a:pt x="3599" y="220"/>
                </a:lnTo>
                <a:lnTo>
                  <a:pt x="3599" y="220"/>
                </a:lnTo>
                <a:lnTo>
                  <a:pt x="3511" y="187"/>
                </a:lnTo>
                <a:lnTo>
                  <a:pt x="3424" y="155"/>
                </a:lnTo>
                <a:lnTo>
                  <a:pt x="3424" y="155"/>
                </a:lnTo>
                <a:lnTo>
                  <a:pt x="3338" y="127"/>
                </a:lnTo>
                <a:lnTo>
                  <a:pt x="3250" y="103"/>
                </a:lnTo>
                <a:lnTo>
                  <a:pt x="3161" y="80"/>
                </a:lnTo>
                <a:lnTo>
                  <a:pt x="3071" y="60"/>
                </a:lnTo>
                <a:lnTo>
                  <a:pt x="3071" y="60"/>
                </a:lnTo>
                <a:lnTo>
                  <a:pt x="2983" y="43"/>
                </a:lnTo>
                <a:lnTo>
                  <a:pt x="2983" y="43"/>
                </a:lnTo>
                <a:lnTo>
                  <a:pt x="2940" y="35"/>
                </a:lnTo>
                <a:lnTo>
                  <a:pt x="2940" y="35"/>
                </a:lnTo>
                <a:lnTo>
                  <a:pt x="2935" y="34"/>
                </a:lnTo>
                <a:lnTo>
                  <a:pt x="2935" y="34"/>
                </a:lnTo>
                <a:lnTo>
                  <a:pt x="2836" y="20"/>
                </a:lnTo>
                <a:lnTo>
                  <a:pt x="2737" y="11"/>
                </a:lnTo>
                <a:lnTo>
                  <a:pt x="2737" y="11"/>
                </a:lnTo>
                <a:lnTo>
                  <a:pt x="2642" y="6"/>
                </a:lnTo>
                <a:lnTo>
                  <a:pt x="2549" y="2"/>
                </a:lnTo>
                <a:lnTo>
                  <a:pt x="2453" y="0"/>
                </a:lnTo>
                <a:lnTo>
                  <a:pt x="2358" y="2"/>
                </a:lnTo>
                <a:lnTo>
                  <a:pt x="2358" y="2"/>
                </a:lnTo>
                <a:lnTo>
                  <a:pt x="2278" y="6"/>
                </a:lnTo>
                <a:lnTo>
                  <a:pt x="2198" y="11"/>
                </a:lnTo>
                <a:lnTo>
                  <a:pt x="2198" y="11"/>
                </a:lnTo>
                <a:lnTo>
                  <a:pt x="2118" y="19"/>
                </a:lnTo>
                <a:lnTo>
                  <a:pt x="2118" y="19"/>
                </a:lnTo>
                <a:lnTo>
                  <a:pt x="2101" y="20"/>
                </a:lnTo>
                <a:lnTo>
                  <a:pt x="2101" y="20"/>
                </a:lnTo>
                <a:lnTo>
                  <a:pt x="2063" y="26"/>
                </a:lnTo>
                <a:lnTo>
                  <a:pt x="2063" y="26"/>
                </a:lnTo>
                <a:lnTo>
                  <a:pt x="1980" y="37"/>
                </a:lnTo>
                <a:lnTo>
                  <a:pt x="1896" y="52"/>
                </a:lnTo>
                <a:lnTo>
                  <a:pt x="1812" y="69"/>
                </a:lnTo>
                <a:lnTo>
                  <a:pt x="1728" y="88"/>
                </a:lnTo>
                <a:lnTo>
                  <a:pt x="1728" y="88"/>
                </a:lnTo>
                <a:lnTo>
                  <a:pt x="1662" y="104"/>
                </a:lnTo>
                <a:lnTo>
                  <a:pt x="1597" y="121"/>
                </a:lnTo>
                <a:lnTo>
                  <a:pt x="1532" y="142"/>
                </a:lnTo>
                <a:lnTo>
                  <a:pt x="1468" y="162"/>
                </a:lnTo>
                <a:lnTo>
                  <a:pt x="1468" y="162"/>
                </a:lnTo>
                <a:lnTo>
                  <a:pt x="1399" y="183"/>
                </a:lnTo>
                <a:lnTo>
                  <a:pt x="1399" y="183"/>
                </a:lnTo>
                <a:lnTo>
                  <a:pt x="1323" y="211"/>
                </a:lnTo>
                <a:lnTo>
                  <a:pt x="1323" y="211"/>
                </a:lnTo>
                <a:lnTo>
                  <a:pt x="1302" y="220"/>
                </a:lnTo>
                <a:lnTo>
                  <a:pt x="1302" y="220"/>
                </a:lnTo>
                <a:lnTo>
                  <a:pt x="1282" y="228"/>
                </a:lnTo>
                <a:lnTo>
                  <a:pt x="1282" y="228"/>
                </a:lnTo>
                <a:lnTo>
                  <a:pt x="1201" y="263"/>
                </a:lnTo>
                <a:lnTo>
                  <a:pt x="1121" y="300"/>
                </a:lnTo>
                <a:lnTo>
                  <a:pt x="1121" y="300"/>
                </a:lnTo>
                <a:lnTo>
                  <a:pt x="1028" y="349"/>
                </a:lnTo>
                <a:lnTo>
                  <a:pt x="936" y="399"/>
                </a:lnTo>
                <a:lnTo>
                  <a:pt x="847" y="455"/>
                </a:lnTo>
                <a:lnTo>
                  <a:pt x="761" y="513"/>
                </a:lnTo>
                <a:lnTo>
                  <a:pt x="761" y="513"/>
                </a:lnTo>
                <a:lnTo>
                  <a:pt x="748" y="523"/>
                </a:lnTo>
                <a:lnTo>
                  <a:pt x="748" y="523"/>
                </a:lnTo>
                <a:lnTo>
                  <a:pt x="716" y="547"/>
                </a:lnTo>
                <a:lnTo>
                  <a:pt x="716" y="547"/>
                </a:lnTo>
                <a:lnTo>
                  <a:pt x="675" y="580"/>
                </a:lnTo>
                <a:lnTo>
                  <a:pt x="634" y="614"/>
                </a:lnTo>
                <a:lnTo>
                  <a:pt x="634" y="614"/>
                </a:lnTo>
                <a:lnTo>
                  <a:pt x="593" y="649"/>
                </a:lnTo>
                <a:lnTo>
                  <a:pt x="554" y="687"/>
                </a:lnTo>
                <a:lnTo>
                  <a:pt x="517" y="724"/>
                </a:lnTo>
                <a:lnTo>
                  <a:pt x="479" y="761"/>
                </a:lnTo>
                <a:lnTo>
                  <a:pt x="479" y="761"/>
                </a:lnTo>
                <a:lnTo>
                  <a:pt x="448" y="795"/>
                </a:lnTo>
                <a:lnTo>
                  <a:pt x="418" y="830"/>
                </a:lnTo>
                <a:lnTo>
                  <a:pt x="418" y="830"/>
                </a:lnTo>
                <a:lnTo>
                  <a:pt x="386" y="868"/>
                </a:lnTo>
                <a:lnTo>
                  <a:pt x="386" y="868"/>
                </a:lnTo>
                <a:lnTo>
                  <a:pt x="373" y="883"/>
                </a:lnTo>
                <a:lnTo>
                  <a:pt x="373" y="883"/>
                </a:lnTo>
                <a:lnTo>
                  <a:pt x="341" y="926"/>
                </a:lnTo>
                <a:lnTo>
                  <a:pt x="311" y="970"/>
                </a:lnTo>
                <a:lnTo>
                  <a:pt x="282" y="1015"/>
                </a:lnTo>
                <a:lnTo>
                  <a:pt x="254" y="1060"/>
                </a:lnTo>
                <a:lnTo>
                  <a:pt x="254" y="1060"/>
                </a:lnTo>
                <a:lnTo>
                  <a:pt x="227" y="1107"/>
                </a:lnTo>
                <a:lnTo>
                  <a:pt x="201" y="1155"/>
                </a:lnTo>
                <a:lnTo>
                  <a:pt x="201" y="1155"/>
                </a:lnTo>
                <a:lnTo>
                  <a:pt x="177" y="1204"/>
                </a:lnTo>
                <a:lnTo>
                  <a:pt x="177" y="1204"/>
                </a:lnTo>
                <a:lnTo>
                  <a:pt x="166" y="1228"/>
                </a:lnTo>
                <a:lnTo>
                  <a:pt x="166" y="1228"/>
                </a:lnTo>
                <a:lnTo>
                  <a:pt x="145" y="1276"/>
                </a:lnTo>
                <a:lnTo>
                  <a:pt x="127" y="1327"/>
                </a:lnTo>
                <a:lnTo>
                  <a:pt x="108" y="1377"/>
                </a:lnTo>
                <a:lnTo>
                  <a:pt x="93" y="1428"/>
                </a:lnTo>
                <a:lnTo>
                  <a:pt x="93" y="1428"/>
                </a:lnTo>
                <a:lnTo>
                  <a:pt x="67" y="1515"/>
                </a:lnTo>
                <a:lnTo>
                  <a:pt x="45" y="1605"/>
                </a:lnTo>
                <a:lnTo>
                  <a:pt x="45" y="1605"/>
                </a:lnTo>
                <a:lnTo>
                  <a:pt x="26" y="1694"/>
                </a:lnTo>
                <a:lnTo>
                  <a:pt x="26" y="1694"/>
                </a:lnTo>
                <a:lnTo>
                  <a:pt x="18" y="1739"/>
                </a:lnTo>
                <a:lnTo>
                  <a:pt x="18" y="1739"/>
                </a:lnTo>
                <a:lnTo>
                  <a:pt x="18" y="1743"/>
                </a:lnTo>
                <a:lnTo>
                  <a:pt x="18" y="1743"/>
                </a:lnTo>
                <a:lnTo>
                  <a:pt x="15" y="1760"/>
                </a:lnTo>
                <a:lnTo>
                  <a:pt x="15" y="1760"/>
                </a:lnTo>
                <a:lnTo>
                  <a:pt x="9" y="1806"/>
                </a:lnTo>
                <a:lnTo>
                  <a:pt x="5" y="1853"/>
                </a:lnTo>
                <a:lnTo>
                  <a:pt x="2" y="1900"/>
                </a:lnTo>
                <a:lnTo>
                  <a:pt x="0" y="1948"/>
                </a:lnTo>
                <a:lnTo>
                  <a:pt x="0" y="1995"/>
                </a:lnTo>
                <a:lnTo>
                  <a:pt x="0" y="2042"/>
                </a:lnTo>
                <a:lnTo>
                  <a:pt x="2" y="2088"/>
                </a:lnTo>
                <a:lnTo>
                  <a:pt x="4" y="2137"/>
                </a:lnTo>
                <a:lnTo>
                  <a:pt x="4" y="2137"/>
                </a:lnTo>
                <a:lnTo>
                  <a:pt x="5" y="2167"/>
                </a:lnTo>
                <a:lnTo>
                  <a:pt x="5" y="2167"/>
                </a:lnTo>
                <a:lnTo>
                  <a:pt x="9" y="2189"/>
                </a:lnTo>
                <a:lnTo>
                  <a:pt x="9" y="2189"/>
                </a:lnTo>
                <a:lnTo>
                  <a:pt x="17" y="2234"/>
                </a:lnTo>
                <a:lnTo>
                  <a:pt x="24" y="2280"/>
                </a:lnTo>
                <a:lnTo>
                  <a:pt x="24" y="2280"/>
                </a:lnTo>
                <a:lnTo>
                  <a:pt x="35" y="2331"/>
                </a:lnTo>
                <a:lnTo>
                  <a:pt x="48" y="2381"/>
                </a:lnTo>
                <a:lnTo>
                  <a:pt x="61" y="2432"/>
                </a:lnTo>
                <a:lnTo>
                  <a:pt x="76" y="2482"/>
                </a:lnTo>
                <a:lnTo>
                  <a:pt x="76" y="2482"/>
                </a:lnTo>
                <a:lnTo>
                  <a:pt x="91" y="2523"/>
                </a:lnTo>
                <a:lnTo>
                  <a:pt x="106" y="2564"/>
                </a:lnTo>
                <a:lnTo>
                  <a:pt x="106" y="2564"/>
                </a:lnTo>
                <a:lnTo>
                  <a:pt x="117" y="2590"/>
                </a:lnTo>
                <a:lnTo>
                  <a:pt x="117" y="2590"/>
                </a:lnTo>
                <a:lnTo>
                  <a:pt x="138" y="2639"/>
                </a:lnTo>
                <a:lnTo>
                  <a:pt x="138" y="2639"/>
                </a:lnTo>
                <a:lnTo>
                  <a:pt x="164" y="2691"/>
                </a:lnTo>
                <a:lnTo>
                  <a:pt x="192" y="2745"/>
                </a:lnTo>
                <a:lnTo>
                  <a:pt x="220" y="2796"/>
                </a:lnTo>
                <a:lnTo>
                  <a:pt x="250" y="2848"/>
                </a:lnTo>
                <a:lnTo>
                  <a:pt x="250" y="2848"/>
                </a:lnTo>
                <a:lnTo>
                  <a:pt x="278" y="2893"/>
                </a:lnTo>
                <a:lnTo>
                  <a:pt x="308" y="2937"/>
                </a:lnTo>
                <a:lnTo>
                  <a:pt x="367" y="3027"/>
                </a:lnTo>
                <a:lnTo>
                  <a:pt x="425" y="3116"/>
                </a:lnTo>
                <a:lnTo>
                  <a:pt x="453" y="3161"/>
                </a:lnTo>
                <a:lnTo>
                  <a:pt x="479" y="3208"/>
                </a:lnTo>
                <a:lnTo>
                  <a:pt x="479" y="3208"/>
                </a:lnTo>
                <a:lnTo>
                  <a:pt x="500" y="3251"/>
                </a:lnTo>
                <a:lnTo>
                  <a:pt x="519" y="3292"/>
                </a:lnTo>
                <a:lnTo>
                  <a:pt x="535" y="3335"/>
                </a:lnTo>
                <a:lnTo>
                  <a:pt x="548" y="3378"/>
                </a:lnTo>
                <a:lnTo>
                  <a:pt x="561" y="3421"/>
                </a:lnTo>
                <a:lnTo>
                  <a:pt x="571" y="3465"/>
                </a:lnTo>
                <a:lnTo>
                  <a:pt x="580" y="3510"/>
                </a:lnTo>
                <a:lnTo>
                  <a:pt x="586" y="3555"/>
                </a:lnTo>
                <a:lnTo>
                  <a:pt x="586" y="3555"/>
                </a:lnTo>
                <a:lnTo>
                  <a:pt x="588" y="3583"/>
                </a:lnTo>
                <a:lnTo>
                  <a:pt x="589" y="3609"/>
                </a:lnTo>
                <a:lnTo>
                  <a:pt x="589" y="3637"/>
                </a:lnTo>
                <a:lnTo>
                  <a:pt x="588" y="3663"/>
                </a:lnTo>
                <a:lnTo>
                  <a:pt x="582" y="3716"/>
                </a:lnTo>
                <a:lnTo>
                  <a:pt x="573" y="3770"/>
                </a:lnTo>
                <a:lnTo>
                  <a:pt x="558" y="3822"/>
                </a:lnTo>
                <a:lnTo>
                  <a:pt x="543" y="3874"/>
                </a:lnTo>
                <a:lnTo>
                  <a:pt x="524" y="3925"/>
                </a:lnTo>
                <a:lnTo>
                  <a:pt x="505" y="3977"/>
                </a:lnTo>
                <a:lnTo>
                  <a:pt x="505" y="3977"/>
                </a:lnTo>
                <a:lnTo>
                  <a:pt x="515" y="3971"/>
                </a:lnTo>
                <a:lnTo>
                  <a:pt x="515" y="3971"/>
                </a:lnTo>
                <a:lnTo>
                  <a:pt x="539" y="3962"/>
                </a:lnTo>
                <a:lnTo>
                  <a:pt x="539" y="3962"/>
                </a:lnTo>
                <a:lnTo>
                  <a:pt x="610" y="3930"/>
                </a:lnTo>
                <a:lnTo>
                  <a:pt x="610" y="3930"/>
                </a:lnTo>
                <a:lnTo>
                  <a:pt x="683" y="3893"/>
                </a:lnTo>
                <a:lnTo>
                  <a:pt x="754" y="3852"/>
                </a:lnTo>
                <a:lnTo>
                  <a:pt x="754" y="3852"/>
                </a:lnTo>
                <a:lnTo>
                  <a:pt x="821" y="3813"/>
                </a:lnTo>
                <a:lnTo>
                  <a:pt x="886" y="3770"/>
                </a:lnTo>
                <a:lnTo>
                  <a:pt x="1015" y="3680"/>
                </a:lnTo>
                <a:lnTo>
                  <a:pt x="1015" y="3680"/>
                </a:lnTo>
                <a:lnTo>
                  <a:pt x="1147" y="3589"/>
                </a:lnTo>
                <a:lnTo>
                  <a:pt x="1147" y="3589"/>
                </a:lnTo>
                <a:lnTo>
                  <a:pt x="1164" y="3577"/>
                </a:lnTo>
                <a:lnTo>
                  <a:pt x="1181" y="3570"/>
                </a:lnTo>
                <a:lnTo>
                  <a:pt x="1198" y="3564"/>
                </a:lnTo>
                <a:lnTo>
                  <a:pt x="1216" y="3561"/>
                </a:lnTo>
                <a:lnTo>
                  <a:pt x="1233" y="3557"/>
                </a:lnTo>
                <a:lnTo>
                  <a:pt x="1250" y="3557"/>
                </a:lnTo>
                <a:lnTo>
                  <a:pt x="1269" y="3557"/>
                </a:lnTo>
                <a:lnTo>
                  <a:pt x="1285" y="3559"/>
                </a:lnTo>
                <a:lnTo>
                  <a:pt x="1321" y="3566"/>
                </a:lnTo>
                <a:lnTo>
                  <a:pt x="1356" y="3574"/>
                </a:lnTo>
                <a:lnTo>
                  <a:pt x="1425" y="3594"/>
                </a:lnTo>
                <a:lnTo>
                  <a:pt x="1425" y="3594"/>
                </a:lnTo>
                <a:lnTo>
                  <a:pt x="1513" y="3617"/>
                </a:lnTo>
                <a:lnTo>
                  <a:pt x="1599" y="3639"/>
                </a:lnTo>
                <a:lnTo>
                  <a:pt x="1687" y="3658"/>
                </a:lnTo>
                <a:lnTo>
                  <a:pt x="1774" y="3674"/>
                </a:lnTo>
                <a:lnTo>
                  <a:pt x="1774" y="3674"/>
                </a:lnTo>
                <a:lnTo>
                  <a:pt x="1864" y="3691"/>
                </a:lnTo>
                <a:lnTo>
                  <a:pt x="1864" y="3691"/>
                </a:lnTo>
                <a:lnTo>
                  <a:pt x="1910" y="3699"/>
                </a:lnTo>
                <a:lnTo>
                  <a:pt x="1910" y="3699"/>
                </a:lnTo>
                <a:lnTo>
                  <a:pt x="1916" y="3701"/>
                </a:lnTo>
                <a:lnTo>
                  <a:pt x="1916" y="3701"/>
                </a:lnTo>
                <a:lnTo>
                  <a:pt x="1918" y="3701"/>
                </a:lnTo>
                <a:lnTo>
                  <a:pt x="1918" y="3701"/>
                </a:lnTo>
                <a:lnTo>
                  <a:pt x="2022" y="3714"/>
                </a:lnTo>
                <a:lnTo>
                  <a:pt x="2127" y="3727"/>
                </a:lnTo>
                <a:lnTo>
                  <a:pt x="2127" y="3727"/>
                </a:lnTo>
                <a:lnTo>
                  <a:pt x="2230" y="3736"/>
                </a:lnTo>
                <a:lnTo>
                  <a:pt x="2334" y="3744"/>
                </a:lnTo>
                <a:lnTo>
                  <a:pt x="2437" y="3747"/>
                </a:lnTo>
                <a:lnTo>
                  <a:pt x="2541" y="3749"/>
                </a:lnTo>
                <a:lnTo>
                  <a:pt x="2541" y="3749"/>
                </a:lnTo>
                <a:lnTo>
                  <a:pt x="2642" y="3749"/>
                </a:lnTo>
                <a:lnTo>
                  <a:pt x="2743" y="3745"/>
                </a:lnTo>
                <a:lnTo>
                  <a:pt x="2743" y="3745"/>
                </a:lnTo>
                <a:lnTo>
                  <a:pt x="2793" y="3742"/>
                </a:lnTo>
                <a:lnTo>
                  <a:pt x="2843" y="3738"/>
                </a:lnTo>
                <a:lnTo>
                  <a:pt x="2843" y="3738"/>
                </a:lnTo>
                <a:lnTo>
                  <a:pt x="2894" y="3734"/>
                </a:lnTo>
                <a:lnTo>
                  <a:pt x="2894" y="3734"/>
                </a:lnTo>
                <a:lnTo>
                  <a:pt x="2922" y="3730"/>
                </a:lnTo>
                <a:lnTo>
                  <a:pt x="2922" y="3730"/>
                </a:lnTo>
                <a:lnTo>
                  <a:pt x="2922" y="3730"/>
                </a:lnTo>
                <a:lnTo>
                  <a:pt x="2922" y="3730"/>
                </a:lnTo>
                <a:lnTo>
                  <a:pt x="3024" y="3716"/>
                </a:lnTo>
                <a:lnTo>
                  <a:pt x="3125" y="3697"/>
                </a:lnTo>
                <a:lnTo>
                  <a:pt x="3226" y="3674"/>
                </a:lnTo>
                <a:lnTo>
                  <a:pt x="3325" y="3648"/>
                </a:lnTo>
                <a:lnTo>
                  <a:pt x="3325" y="3648"/>
                </a:lnTo>
                <a:lnTo>
                  <a:pt x="3401" y="3624"/>
                </a:lnTo>
                <a:lnTo>
                  <a:pt x="3480" y="3598"/>
                </a:lnTo>
                <a:lnTo>
                  <a:pt x="3480" y="3598"/>
                </a:lnTo>
                <a:lnTo>
                  <a:pt x="3554" y="3570"/>
                </a:lnTo>
                <a:lnTo>
                  <a:pt x="3554" y="3570"/>
                </a:lnTo>
                <a:lnTo>
                  <a:pt x="3566" y="3564"/>
                </a:lnTo>
                <a:lnTo>
                  <a:pt x="3566" y="3564"/>
                </a:lnTo>
                <a:lnTo>
                  <a:pt x="3603" y="3549"/>
                </a:lnTo>
                <a:lnTo>
                  <a:pt x="3603" y="3549"/>
                </a:lnTo>
                <a:lnTo>
                  <a:pt x="3678" y="3518"/>
                </a:lnTo>
                <a:lnTo>
                  <a:pt x="3750" y="3484"/>
                </a:lnTo>
                <a:lnTo>
                  <a:pt x="3823" y="3447"/>
                </a:lnTo>
                <a:lnTo>
                  <a:pt x="3896" y="3409"/>
                </a:lnTo>
                <a:lnTo>
                  <a:pt x="3965" y="3368"/>
                </a:lnTo>
                <a:lnTo>
                  <a:pt x="4036" y="3325"/>
                </a:lnTo>
                <a:lnTo>
                  <a:pt x="4103" y="3281"/>
                </a:lnTo>
                <a:lnTo>
                  <a:pt x="4170" y="3234"/>
                </a:lnTo>
                <a:lnTo>
                  <a:pt x="4170" y="3234"/>
                </a:lnTo>
                <a:lnTo>
                  <a:pt x="4213" y="3200"/>
                </a:lnTo>
                <a:lnTo>
                  <a:pt x="4213" y="3200"/>
                </a:lnTo>
                <a:close/>
              </a:path>
            </a:pathLst>
          </a:custGeom>
          <a:solidFill>
            <a:srgbClr val="EE3C30"/>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 name="Freeform 292"/>
          <p:cNvSpPr/>
          <p:nvPr/>
        </p:nvSpPr>
        <p:spPr bwMode="auto">
          <a:xfrm>
            <a:off x="2248658" y="3790482"/>
            <a:ext cx="2399225" cy="1959596"/>
          </a:xfrm>
          <a:custGeom>
            <a:avLst/>
            <a:gdLst>
              <a:gd name="T0" fmla="*/ 4400 w 4868"/>
              <a:gd name="T1" fmla="*/ 3034 h 3977"/>
              <a:gd name="T2" fmla="*/ 4519 w 4868"/>
              <a:gd name="T3" fmla="*/ 2902 h 3977"/>
              <a:gd name="T4" fmla="*/ 4631 w 4868"/>
              <a:gd name="T5" fmla="*/ 2743 h 3977"/>
              <a:gd name="T6" fmla="*/ 4728 w 4868"/>
              <a:gd name="T7" fmla="*/ 2568 h 3977"/>
              <a:gd name="T8" fmla="*/ 4795 w 4868"/>
              <a:gd name="T9" fmla="*/ 2389 h 3977"/>
              <a:gd name="T10" fmla="*/ 4849 w 4868"/>
              <a:gd name="T11" fmla="*/ 2161 h 3977"/>
              <a:gd name="T12" fmla="*/ 4868 w 4868"/>
              <a:gd name="T13" fmla="*/ 1935 h 3977"/>
              <a:gd name="T14" fmla="*/ 4861 w 4868"/>
              <a:gd name="T15" fmla="*/ 1713 h 3977"/>
              <a:gd name="T16" fmla="*/ 4844 w 4868"/>
              <a:gd name="T17" fmla="*/ 1609 h 3977"/>
              <a:gd name="T18" fmla="*/ 4758 w 4868"/>
              <a:gd name="T19" fmla="*/ 1316 h 3977"/>
              <a:gd name="T20" fmla="*/ 4635 w 4868"/>
              <a:gd name="T21" fmla="*/ 1073 h 3977"/>
              <a:gd name="T22" fmla="*/ 4543 w 4868"/>
              <a:gd name="T23" fmla="*/ 935 h 3977"/>
              <a:gd name="T24" fmla="*/ 4422 w 4868"/>
              <a:gd name="T25" fmla="*/ 789 h 3977"/>
              <a:gd name="T26" fmla="*/ 4189 w 4868"/>
              <a:gd name="T27" fmla="*/ 569 h 3977"/>
              <a:gd name="T28" fmla="*/ 4086 w 4868"/>
              <a:gd name="T29" fmla="*/ 493 h 3977"/>
              <a:gd name="T30" fmla="*/ 3717 w 4868"/>
              <a:gd name="T31" fmla="*/ 274 h 3977"/>
              <a:gd name="T32" fmla="*/ 3599 w 4868"/>
              <a:gd name="T33" fmla="*/ 220 h 3977"/>
              <a:gd name="T34" fmla="*/ 3250 w 4868"/>
              <a:gd name="T35" fmla="*/ 103 h 3977"/>
              <a:gd name="T36" fmla="*/ 2940 w 4868"/>
              <a:gd name="T37" fmla="*/ 35 h 3977"/>
              <a:gd name="T38" fmla="*/ 2737 w 4868"/>
              <a:gd name="T39" fmla="*/ 11 h 3977"/>
              <a:gd name="T40" fmla="*/ 2278 w 4868"/>
              <a:gd name="T41" fmla="*/ 6 h 3977"/>
              <a:gd name="T42" fmla="*/ 2101 w 4868"/>
              <a:gd name="T43" fmla="*/ 20 h 3977"/>
              <a:gd name="T44" fmla="*/ 1728 w 4868"/>
              <a:gd name="T45" fmla="*/ 88 h 3977"/>
              <a:gd name="T46" fmla="*/ 1468 w 4868"/>
              <a:gd name="T47" fmla="*/ 162 h 3977"/>
              <a:gd name="T48" fmla="*/ 1302 w 4868"/>
              <a:gd name="T49" fmla="*/ 220 h 3977"/>
              <a:gd name="T50" fmla="*/ 1028 w 4868"/>
              <a:gd name="T51" fmla="*/ 349 h 3977"/>
              <a:gd name="T52" fmla="*/ 748 w 4868"/>
              <a:gd name="T53" fmla="*/ 523 h 3977"/>
              <a:gd name="T54" fmla="*/ 593 w 4868"/>
              <a:gd name="T55" fmla="*/ 649 h 3977"/>
              <a:gd name="T56" fmla="*/ 418 w 4868"/>
              <a:gd name="T57" fmla="*/ 830 h 3977"/>
              <a:gd name="T58" fmla="*/ 341 w 4868"/>
              <a:gd name="T59" fmla="*/ 926 h 3977"/>
              <a:gd name="T60" fmla="*/ 201 w 4868"/>
              <a:gd name="T61" fmla="*/ 1155 h 3977"/>
              <a:gd name="T62" fmla="*/ 145 w 4868"/>
              <a:gd name="T63" fmla="*/ 1276 h 3977"/>
              <a:gd name="T64" fmla="*/ 45 w 4868"/>
              <a:gd name="T65" fmla="*/ 1605 h 3977"/>
              <a:gd name="T66" fmla="*/ 18 w 4868"/>
              <a:gd name="T67" fmla="*/ 1743 h 3977"/>
              <a:gd name="T68" fmla="*/ 2 w 4868"/>
              <a:gd name="T69" fmla="*/ 1900 h 3977"/>
              <a:gd name="T70" fmla="*/ 4 w 4868"/>
              <a:gd name="T71" fmla="*/ 2137 h 3977"/>
              <a:gd name="T72" fmla="*/ 24 w 4868"/>
              <a:gd name="T73" fmla="*/ 2280 h 3977"/>
              <a:gd name="T74" fmla="*/ 76 w 4868"/>
              <a:gd name="T75" fmla="*/ 2482 h 3977"/>
              <a:gd name="T76" fmla="*/ 138 w 4868"/>
              <a:gd name="T77" fmla="*/ 2639 h 3977"/>
              <a:gd name="T78" fmla="*/ 250 w 4868"/>
              <a:gd name="T79" fmla="*/ 2848 h 3977"/>
              <a:gd name="T80" fmla="*/ 479 w 4868"/>
              <a:gd name="T81" fmla="*/ 3208 h 3977"/>
              <a:gd name="T82" fmla="*/ 561 w 4868"/>
              <a:gd name="T83" fmla="*/ 3421 h 3977"/>
              <a:gd name="T84" fmla="*/ 589 w 4868"/>
              <a:gd name="T85" fmla="*/ 3609 h 3977"/>
              <a:gd name="T86" fmla="*/ 543 w 4868"/>
              <a:gd name="T87" fmla="*/ 3874 h 3977"/>
              <a:gd name="T88" fmla="*/ 539 w 4868"/>
              <a:gd name="T89" fmla="*/ 3962 h 3977"/>
              <a:gd name="T90" fmla="*/ 754 w 4868"/>
              <a:gd name="T91" fmla="*/ 3852 h 3977"/>
              <a:gd name="T92" fmla="*/ 1147 w 4868"/>
              <a:gd name="T93" fmla="*/ 3589 h 3977"/>
              <a:gd name="T94" fmla="*/ 1250 w 4868"/>
              <a:gd name="T95" fmla="*/ 3557 h 3977"/>
              <a:gd name="T96" fmla="*/ 1425 w 4868"/>
              <a:gd name="T97" fmla="*/ 3594 h 3977"/>
              <a:gd name="T98" fmla="*/ 1864 w 4868"/>
              <a:gd name="T99" fmla="*/ 3691 h 3977"/>
              <a:gd name="T100" fmla="*/ 1918 w 4868"/>
              <a:gd name="T101" fmla="*/ 3701 h 3977"/>
              <a:gd name="T102" fmla="*/ 2334 w 4868"/>
              <a:gd name="T103" fmla="*/ 3744 h 3977"/>
              <a:gd name="T104" fmla="*/ 2743 w 4868"/>
              <a:gd name="T105" fmla="*/ 3745 h 3977"/>
              <a:gd name="T106" fmla="*/ 2922 w 4868"/>
              <a:gd name="T107" fmla="*/ 3730 h 3977"/>
              <a:gd name="T108" fmla="*/ 3226 w 4868"/>
              <a:gd name="T109" fmla="*/ 3674 h 3977"/>
              <a:gd name="T110" fmla="*/ 3554 w 4868"/>
              <a:gd name="T111" fmla="*/ 3570 h 3977"/>
              <a:gd name="T112" fmla="*/ 3678 w 4868"/>
              <a:gd name="T113" fmla="*/ 3518 h 3977"/>
              <a:gd name="T114" fmla="*/ 4103 w 4868"/>
              <a:gd name="T115" fmla="*/ 3281 h 3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68" h="3977">
                <a:moveTo>
                  <a:pt x="4213" y="3200"/>
                </a:moveTo>
                <a:lnTo>
                  <a:pt x="4213" y="3200"/>
                </a:lnTo>
                <a:lnTo>
                  <a:pt x="4275" y="3150"/>
                </a:lnTo>
                <a:lnTo>
                  <a:pt x="4275" y="3150"/>
                </a:lnTo>
                <a:lnTo>
                  <a:pt x="4338" y="3094"/>
                </a:lnTo>
                <a:lnTo>
                  <a:pt x="4400" y="3034"/>
                </a:lnTo>
                <a:lnTo>
                  <a:pt x="4400" y="3034"/>
                </a:lnTo>
                <a:lnTo>
                  <a:pt x="4456" y="2977"/>
                </a:lnTo>
                <a:lnTo>
                  <a:pt x="4508" y="2917"/>
                </a:lnTo>
                <a:lnTo>
                  <a:pt x="4508" y="2917"/>
                </a:lnTo>
                <a:lnTo>
                  <a:pt x="4519" y="2902"/>
                </a:lnTo>
                <a:lnTo>
                  <a:pt x="4519" y="2902"/>
                </a:lnTo>
                <a:lnTo>
                  <a:pt x="4534" y="2885"/>
                </a:lnTo>
                <a:lnTo>
                  <a:pt x="4534" y="2885"/>
                </a:lnTo>
                <a:lnTo>
                  <a:pt x="4560" y="2848"/>
                </a:lnTo>
                <a:lnTo>
                  <a:pt x="4588" y="2810"/>
                </a:lnTo>
                <a:lnTo>
                  <a:pt x="4588" y="2810"/>
                </a:lnTo>
                <a:lnTo>
                  <a:pt x="4631" y="2743"/>
                </a:lnTo>
                <a:lnTo>
                  <a:pt x="4672" y="2676"/>
                </a:lnTo>
                <a:lnTo>
                  <a:pt x="4672" y="2676"/>
                </a:lnTo>
                <a:lnTo>
                  <a:pt x="4711" y="2605"/>
                </a:lnTo>
                <a:lnTo>
                  <a:pt x="4711" y="2605"/>
                </a:lnTo>
                <a:lnTo>
                  <a:pt x="4728" y="2568"/>
                </a:lnTo>
                <a:lnTo>
                  <a:pt x="4728" y="2568"/>
                </a:lnTo>
                <a:lnTo>
                  <a:pt x="4736" y="2553"/>
                </a:lnTo>
                <a:lnTo>
                  <a:pt x="4736" y="2553"/>
                </a:lnTo>
                <a:lnTo>
                  <a:pt x="4752" y="2512"/>
                </a:lnTo>
                <a:lnTo>
                  <a:pt x="4767" y="2471"/>
                </a:lnTo>
                <a:lnTo>
                  <a:pt x="4782" y="2430"/>
                </a:lnTo>
                <a:lnTo>
                  <a:pt x="4795" y="2389"/>
                </a:lnTo>
                <a:lnTo>
                  <a:pt x="4819" y="2305"/>
                </a:lnTo>
                <a:lnTo>
                  <a:pt x="4838" y="2221"/>
                </a:lnTo>
                <a:lnTo>
                  <a:pt x="4838" y="2221"/>
                </a:lnTo>
                <a:lnTo>
                  <a:pt x="4847" y="2178"/>
                </a:lnTo>
                <a:lnTo>
                  <a:pt x="4847" y="2178"/>
                </a:lnTo>
                <a:lnTo>
                  <a:pt x="4849" y="2161"/>
                </a:lnTo>
                <a:lnTo>
                  <a:pt x="4849" y="2161"/>
                </a:lnTo>
                <a:lnTo>
                  <a:pt x="4859" y="2086"/>
                </a:lnTo>
                <a:lnTo>
                  <a:pt x="4859" y="2086"/>
                </a:lnTo>
                <a:lnTo>
                  <a:pt x="4864" y="2036"/>
                </a:lnTo>
                <a:lnTo>
                  <a:pt x="4866" y="1986"/>
                </a:lnTo>
                <a:lnTo>
                  <a:pt x="4868" y="1935"/>
                </a:lnTo>
                <a:lnTo>
                  <a:pt x="4868" y="1885"/>
                </a:lnTo>
                <a:lnTo>
                  <a:pt x="4868" y="1885"/>
                </a:lnTo>
                <a:lnTo>
                  <a:pt x="4866" y="1806"/>
                </a:lnTo>
                <a:lnTo>
                  <a:pt x="4862" y="1728"/>
                </a:lnTo>
                <a:lnTo>
                  <a:pt x="4862" y="1728"/>
                </a:lnTo>
                <a:lnTo>
                  <a:pt x="4861" y="1713"/>
                </a:lnTo>
                <a:lnTo>
                  <a:pt x="4861" y="1713"/>
                </a:lnTo>
                <a:lnTo>
                  <a:pt x="4859" y="1694"/>
                </a:lnTo>
                <a:lnTo>
                  <a:pt x="4859" y="1694"/>
                </a:lnTo>
                <a:lnTo>
                  <a:pt x="4847" y="1629"/>
                </a:lnTo>
                <a:lnTo>
                  <a:pt x="4847" y="1629"/>
                </a:lnTo>
                <a:lnTo>
                  <a:pt x="4844" y="1609"/>
                </a:lnTo>
                <a:lnTo>
                  <a:pt x="4844" y="1609"/>
                </a:lnTo>
                <a:lnTo>
                  <a:pt x="4827" y="1534"/>
                </a:lnTo>
                <a:lnTo>
                  <a:pt x="4808" y="1459"/>
                </a:lnTo>
                <a:lnTo>
                  <a:pt x="4784" y="1387"/>
                </a:lnTo>
                <a:lnTo>
                  <a:pt x="4758" y="1316"/>
                </a:lnTo>
                <a:lnTo>
                  <a:pt x="4758" y="1316"/>
                </a:lnTo>
                <a:lnTo>
                  <a:pt x="4745" y="1282"/>
                </a:lnTo>
                <a:lnTo>
                  <a:pt x="4745" y="1282"/>
                </a:lnTo>
                <a:lnTo>
                  <a:pt x="4713" y="1215"/>
                </a:lnTo>
                <a:lnTo>
                  <a:pt x="4713" y="1215"/>
                </a:lnTo>
                <a:lnTo>
                  <a:pt x="4676" y="1144"/>
                </a:lnTo>
                <a:lnTo>
                  <a:pt x="4635" y="1073"/>
                </a:lnTo>
                <a:lnTo>
                  <a:pt x="4635" y="1073"/>
                </a:lnTo>
                <a:lnTo>
                  <a:pt x="4596" y="1010"/>
                </a:lnTo>
                <a:lnTo>
                  <a:pt x="4553" y="948"/>
                </a:lnTo>
                <a:lnTo>
                  <a:pt x="4553" y="948"/>
                </a:lnTo>
                <a:lnTo>
                  <a:pt x="4543" y="935"/>
                </a:lnTo>
                <a:lnTo>
                  <a:pt x="4543" y="935"/>
                </a:lnTo>
                <a:lnTo>
                  <a:pt x="4532" y="918"/>
                </a:lnTo>
                <a:lnTo>
                  <a:pt x="4532" y="918"/>
                </a:lnTo>
                <a:lnTo>
                  <a:pt x="4504" y="885"/>
                </a:lnTo>
                <a:lnTo>
                  <a:pt x="4474" y="849"/>
                </a:lnTo>
                <a:lnTo>
                  <a:pt x="4474" y="849"/>
                </a:lnTo>
                <a:lnTo>
                  <a:pt x="4422" y="789"/>
                </a:lnTo>
                <a:lnTo>
                  <a:pt x="4366" y="732"/>
                </a:lnTo>
                <a:lnTo>
                  <a:pt x="4308" y="674"/>
                </a:lnTo>
                <a:lnTo>
                  <a:pt x="4249" y="620"/>
                </a:lnTo>
                <a:lnTo>
                  <a:pt x="4249" y="620"/>
                </a:lnTo>
                <a:lnTo>
                  <a:pt x="4219" y="593"/>
                </a:lnTo>
                <a:lnTo>
                  <a:pt x="4189" y="569"/>
                </a:lnTo>
                <a:lnTo>
                  <a:pt x="4189" y="569"/>
                </a:lnTo>
                <a:lnTo>
                  <a:pt x="4187" y="567"/>
                </a:lnTo>
                <a:lnTo>
                  <a:pt x="4187" y="567"/>
                </a:lnTo>
                <a:lnTo>
                  <a:pt x="4157" y="543"/>
                </a:lnTo>
                <a:lnTo>
                  <a:pt x="4157" y="543"/>
                </a:lnTo>
                <a:lnTo>
                  <a:pt x="4086" y="493"/>
                </a:lnTo>
                <a:lnTo>
                  <a:pt x="4015" y="442"/>
                </a:lnTo>
                <a:lnTo>
                  <a:pt x="4015" y="442"/>
                </a:lnTo>
                <a:lnTo>
                  <a:pt x="3942" y="397"/>
                </a:lnTo>
                <a:lnTo>
                  <a:pt x="3868" y="355"/>
                </a:lnTo>
                <a:lnTo>
                  <a:pt x="3793" y="313"/>
                </a:lnTo>
                <a:lnTo>
                  <a:pt x="3717" y="274"/>
                </a:lnTo>
                <a:lnTo>
                  <a:pt x="3717" y="274"/>
                </a:lnTo>
                <a:lnTo>
                  <a:pt x="3646" y="241"/>
                </a:lnTo>
                <a:lnTo>
                  <a:pt x="3646" y="241"/>
                </a:lnTo>
                <a:lnTo>
                  <a:pt x="3636" y="237"/>
                </a:lnTo>
                <a:lnTo>
                  <a:pt x="3636" y="237"/>
                </a:lnTo>
                <a:lnTo>
                  <a:pt x="3599" y="220"/>
                </a:lnTo>
                <a:lnTo>
                  <a:pt x="3599" y="220"/>
                </a:lnTo>
                <a:lnTo>
                  <a:pt x="3511" y="187"/>
                </a:lnTo>
                <a:lnTo>
                  <a:pt x="3424" y="155"/>
                </a:lnTo>
                <a:lnTo>
                  <a:pt x="3424" y="155"/>
                </a:lnTo>
                <a:lnTo>
                  <a:pt x="3338" y="127"/>
                </a:lnTo>
                <a:lnTo>
                  <a:pt x="3250" y="103"/>
                </a:lnTo>
                <a:lnTo>
                  <a:pt x="3161" y="80"/>
                </a:lnTo>
                <a:lnTo>
                  <a:pt x="3071" y="60"/>
                </a:lnTo>
                <a:lnTo>
                  <a:pt x="3071" y="60"/>
                </a:lnTo>
                <a:lnTo>
                  <a:pt x="2983" y="43"/>
                </a:lnTo>
                <a:lnTo>
                  <a:pt x="2983" y="43"/>
                </a:lnTo>
                <a:lnTo>
                  <a:pt x="2940" y="35"/>
                </a:lnTo>
                <a:lnTo>
                  <a:pt x="2940" y="35"/>
                </a:lnTo>
                <a:lnTo>
                  <a:pt x="2935" y="34"/>
                </a:lnTo>
                <a:lnTo>
                  <a:pt x="2935" y="34"/>
                </a:lnTo>
                <a:lnTo>
                  <a:pt x="2836" y="20"/>
                </a:lnTo>
                <a:lnTo>
                  <a:pt x="2737" y="11"/>
                </a:lnTo>
                <a:lnTo>
                  <a:pt x="2737" y="11"/>
                </a:lnTo>
                <a:lnTo>
                  <a:pt x="2642" y="6"/>
                </a:lnTo>
                <a:lnTo>
                  <a:pt x="2549" y="2"/>
                </a:lnTo>
                <a:lnTo>
                  <a:pt x="2453" y="0"/>
                </a:lnTo>
                <a:lnTo>
                  <a:pt x="2358" y="2"/>
                </a:lnTo>
                <a:lnTo>
                  <a:pt x="2358" y="2"/>
                </a:lnTo>
                <a:lnTo>
                  <a:pt x="2278" y="6"/>
                </a:lnTo>
                <a:lnTo>
                  <a:pt x="2198" y="11"/>
                </a:lnTo>
                <a:lnTo>
                  <a:pt x="2198" y="11"/>
                </a:lnTo>
                <a:lnTo>
                  <a:pt x="2118" y="19"/>
                </a:lnTo>
                <a:lnTo>
                  <a:pt x="2118" y="19"/>
                </a:lnTo>
                <a:lnTo>
                  <a:pt x="2101" y="20"/>
                </a:lnTo>
                <a:lnTo>
                  <a:pt x="2101" y="20"/>
                </a:lnTo>
                <a:lnTo>
                  <a:pt x="2063" y="26"/>
                </a:lnTo>
                <a:lnTo>
                  <a:pt x="2063" y="26"/>
                </a:lnTo>
                <a:lnTo>
                  <a:pt x="1980" y="37"/>
                </a:lnTo>
                <a:lnTo>
                  <a:pt x="1896" y="52"/>
                </a:lnTo>
                <a:lnTo>
                  <a:pt x="1812" y="69"/>
                </a:lnTo>
                <a:lnTo>
                  <a:pt x="1728" y="88"/>
                </a:lnTo>
                <a:lnTo>
                  <a:pt x="1728" y="88"/>
                </a:lnTo>
                <a:lnTo>
                  <a:pt x="1662" y="104"/>
                </a:lnTo>
                <a:lnTo>
                  <a:pt x="1597" y="121"/>
                </a:lnTo>
                <a:lnTo>
                  <a:pt x="1532" y="142"/>
                </a:lnTo>
                <a:lnTo>
                  <a:pt x="1468" y="162"/>
                </a:lnTo>
                <a:lnTo>
                  <a:pt x="1468" y="162"/>
                </a:lnTo>
                <a:lnTo>
                  <a:pt x="1399" y="183"/>
                </a:lnTo>
                <a:lnTo>
                  <a:pt x="1399" y="183"/>
                </a:lnTo>
                <a:lnTo>
                  <a:pt x="1323" y="211"/>
                </a:lnTo>
                <a:lnTo>
                  <a:pt x="1323" y="211"/>
                </a:lnTo>
                <a:lnTo>
                  <a:pt x="1302" y="220"/>
                </a:lnTo>
                <a:lnTo>
                  <a:pt x="1302" y="220"/>
                </a:lnTo>
                <a:lnTo>
                  <a:pt x="1282" y="228"/>
                </a:lnTo>
                <a:lnTo>
                  <a:pt x="1282" y="228"/>
                </a:lnTo>
                <a:lnTo>
                  <a:pt x="1201" y="263"/>
                </a:lnTo>
                <a:lnTo>
                  <a:pt x="1121" y="300"/>
                </a:lnTo>
                <a:lnTo>
                  <a:pt x="1121" y="300"/>
                </a:lnTo>
                <a:lnTo>
                  <a:pt x="1028" y="349"/>
                </a:lnTo>
                <a:lnTo>
                  <a:pt x="936" y="399"/>
                </a:lnTo>
                <a:lnTo>
                  <a:pt x="847" y="455"/>
                </a:lnTo>
                <a:lnTo>
                  <a:pt x="761" y="513"/>
                </a:lnTo>
                <a:lnTo>
                  <a:pt x="761" y="513"/>
                </a:lnTo>
                <a:lnTo>
                  <a:pt x="748" y="523"/>
                </a:lnTo>
                <a:lnTo>
                  <a:pt x="748" y="523"/>
                </a:lnTo>
                <a:lnTo>
                  <a:pt x="716" y="547"/>
                </a:lnTo>
                <a:lnTo>
                  <a:pt x="716" y="547"/>
                </a:lnTo>
                <a:lnTo>
                  <a:pt x="675" y="580"/>
                </a:lnTo>
                <a:lnTo>
                  <a:pt x="634" y="614"/>
                </a:lnTo>
                <a:lnTo>
                  <a:pt x="634" y="614"/>
                </a:lnTo>
                <a:lnTo>
                  <a:pt x="593" y="649"/>
                </a:lnTo>
                <a:lnTo>
                  <a:pt x="554" y="687"/>
                </a:lnTo>
                <a:lnTo>
                  <a:pt x="517" y="724"/>
                </a:lnTo>
                <a:lnTo>
                  <a:pt x="479" y="761"/>
                </a:lnTo>
                <a:lnTo>
                  <a:pt x="479" y="761"/>
                </a:lnTo>
                <a:lnTo>
                  <a:pt x="448" y="795"/>
                </a:lnTo>
                <a:lnTo>
                  <a:pt x="418" y="830"/>
                </a:lnTo>
                <a:lnTo>
                  <a:pt x="418" y="830"/>
                </a:lnTo>
                <a:lnTo>
                  <a:pt x="386" y="868"/>
                </a:lnTo>
                <a:lnTo>
                  <a:pt x="386" y="868"/>
                </a:lnTo>
                <a:lnTo>
                  <a:pt x="373" y="883"/>
                </a:lnTo>
                <a:lnTo>
                  <a:pt x="373" y="883"/>
                </a:lnTo>
                <a:lnTo>
                  <a:pt x="341" y="926"/>
                </a:lnTo>
                <a:lnTo>
                  <a:pt x="311" y="970"/>
                </a:lnTo>
                <a:lnTo>
                  <a:pt x="282" y="1015"/>
                </a:lnTo>
                <a:lnTo>
                  <a:pt x="254" y="1060"/>
                </a:lnTo>
                <a:lnTo>
                  <a:pt x="254" y="1060"/>
                </a:lnTo>
                <a:lnTo>
                  <a:pt x="227" y="1107"/>
                </a:lnTo>
                <a:lnTo>
                  <a:pt x="201" y="1155"/>
                </a:lnTo>
                <a:lnTo>
                  <a:pt x="201" y="1155"/>
                </a:lnTo>
                <a:lnTo>
                  <a:pt x="177" y="1204"/>
                </a:lnTo>
                <a:lnTo>
                  <a:pt x="177" y="1204"/>
                </a:lnTo>
                <a:lnTo>
                  <a:pt x="166" y="1228"/>
                </a:lnTo>
                <a:lnTo>
                  <a:pt x="166" y="1228"/>
                </a:lnTo>
                <a:lnTo>
                  <a:pt x="145" y="1276"/>
                </a:lnTo>
                <a:lnTo>
                  <a:pt x="127" y="1327"/>
                </a:lnTo>
                <a:lnTo>
                  <a:pt x="108" y="1377"/>
                </a:lnTo>
                <a:lnTo>
                  <a:pt x="93" y="1428"/>
                </a:lnTo>
                <a:lnTo>
                  <a:pt x="93" y="1428"/>
                </a:lnTo>
                <a:lnTo>
                  <a:pt x="67" y="1515"/>
                </a:lnTo>
                <a:lnTo>
                  <a:pt x="45" y="1605"/>
                </a:lnTo>
                <a:lnTo>
                  <a:pt x="45" y="1605"/>
                </a:lnTo>
                <a:lnTo>
                  <a:pt x="26" y="1694"/>
                </a:lnTo>
                <a:lnTo>
                  <a:pt x="26" y="1694"/>
                </a:lnTo>
                <a:lnTo>
                  <a:pt x="18" y="1739"/>
                </a:lnTo>
                <a:lnTo>
                  <a:pt x="18" y="1739"/>
                </a:lnTo>
                <a:lnTo>
                  <a:pt x="18" y="1743"/>
                </a:lnTo>
                <a:lnTo>
                  <a:pt x="18" y="1743"/>
                </a:lnTo>
                <a:lnTo>
                  <a:pt x="15" y="1760"/>
                </a:lnTo>
                <a:lnTo>
                  <a:pt x="15" y="1760"/>
                </a:lnTo>
                <a:lnTo>
                  <a:pt x="9" y="1806"/>
                </a:lnTo>
                <a:lnTo>
                  <a:pt x="5" y="1853"/>
                </a:lnTo>
                <a:lnTo>
                  <a:pt x="2" y="1900"/>
                </a:lnTo>
                <a:lnTo>
                  <a:pt x="0" y="1948"/>
                </a:lnTo>
                <a:lnTo>
                  <a:pt x="0" y="1995"/>
                </a:lnTo>
                <a:lnTo>
                  <a:pt x="0" y="2042"/>
                </a:lnTo>
                <a:lnTo>
                  <a:pt x="2" y="2088"/>
                </a:lnTo>
                <a:lnTo>
                  <a:pt x="4" y="2137"/>
                </a:lnTo>
                <a:lnTo>
                  <a:pt x="4" y="2137"/>
                </a:lnTo>
                <a:lnTo>
                  <a:pt x="5" y="2167"/>
                </a:lnTo>
                <a:lnTo>
                  <a:pt x="5" y="2167"/>
                </a:lnTo>
                <a:lnTo>
                  <a:pt x="9" y="2189"/>
                </a:lnTo>
                <a:lnTo>
                  <a:pt x="9" y="2189"/>
                </a:lnTo>
                <a:lnTo>
                  <a:pt x="17" y="2234"/>
                </a:lnTo>
                <a:lnTo>
                  <a:pt x="24" y="2280"/>
                </a:lnTo>
                <a:lnTo>
                  <a:pt x="24" y="2280"/>
                </a:lnTo>
                <a:lnTo>
                  <a:pt x="35" y="2331"/>
                </a:lnTo>
                <a:lnTo>
                  <a:pt x="48" y="2381"/>
                </a:lnTo>
                <a:lnTo>
                  <a:pt x="61" y="2432"/>
                </a:lnTo>
                <a:lnTo>
                  <a:pt x="76" y="2482"/>
                </a:lnTo>
                <a:lnTo>
                  <a:pt x="76" y="2482"/>
                </a:lnTo>
                <a:lnTo>
                  <a:pt x="91" y="2523"/>
                </a:lnTo>
                <a:lnTo>
                  <a:pt x="106" y="2564"/>
                </a:lnTo>
                <a:lnTo>
                  <a:pt x="106" y="2564"/>
                </a:lnTo>
                <a:lnTo>
                  <a:pt x="117" y="2590"/>
                </a:lnTo>
                <a:lnTo>
                  <a:pt x="117" y="2590"/>
                </a:lnTo>
                <a:lnTo>
                  <a:pt x="138" y="2639"/>
                </a:lnTo>
                <a:lnTo>
                  <a:pt x="138" y="2639"/>
                </a:lnTo>
                <a:lnTo>
                  <a:pt x="164" y="2691"/>
                </a:lnTo>
                <a:lnTo>
                  <a:pt x="192" y="2745"/>
                </a:lnTo>
                <a:lnTo>
                  <a:pt x="220" y="2796"/>
                </a:lnTo>
                <a:lnTo>
                  <a:pt x="250" y="2848"/>
                </a:lnTo>
                <a:lnTo>
                  <a:pt x="250" y="2848"/>
                </a:lnTo>
                <a:lnTo>
                  <a:pt x="278" y="2893"/>
                </a:lnTo>
                <a:lnTo>
                  <a:pt x="308" y="2937"/>
                </a:lnTo>
                <a:lnTo>
                  <a:pt x="367" y="3027"/>
                </a:lnTo>
                <a:lnTo>
                  <a:pt x="425" y="3116"/>
                </a:lnTo>
                <a:lnTo>
                  <a:pt x="453" y="3161"/>
                </a:lnTo>
                <a:lnTo>
                  <a:pt x="479" y="3208"/>
                </a:lnTo>
                <a:lnTo>
                  <a:pt x="479" y="3208"/>
                </a:lnTo>
                <a:lnTo>
                  <a:pt x="500" y="3251"/>
                </a:lnTo>
                <a:lnTo>
                  <a:pt x="519" y="3292"/>
                </a:lnTo>
                <a:lnTo>
                  <a:pt x="535" y="3335"/>
                </a:lnTo>
                <a:lnTo>
                  <a:pt x="548" y="3378"/>
                </a:lnTo>
                <a:lnTo>
                  <a:pt x="561" y="3421"/>
                </a:lnTo>
                <a:lnTo>
                  <a:pt x="571" y="3465"/>
                </a:lnTo>
                <a:lnTo>
                  <a:pt x="580" y="3510"/>
                </a:lnTo>
                <a:lnTo>
                  <a:pt x="586" y="3555"/>
                </a:lnTo>
                <a:lnTo>
                  <a:pt x="586" y="3555"/>
                </a:lnTo>
                <a:lnTo>
                  <a:pt x="588" y="3583"/>
                </a:lnTo>
                <a:lnTo>
                  <a:pt x="589" y="3609"/>
                </a:lnTo>
                <a:lnTo>
                  <a:pt x="589" y="3637"/>
                </a:lnTo>
                <a:lnTo>
                  <a:pt x="588" y="3663"/>
                </a:lnTo>
                <a:lnTo>
                  <a:pt x="582" y="3716"/>
                </a:lnTo>
                <a:lnTo>
                  <a:pt x="573" y="3770"/>
                </a:lnTo>
                <a:lnTo>
                  <a:pt x="558" y="3822"/>
                </a:lnTo>
                <a:lnTo>
                  <a:pt x="543" y="3874"/>
                </a:lnTo>
                <a:lnTo>
                  <a:pt x="524" y="3925"/>
                </a:lnTo>
                <a:lnTo>
                  <a:pt x="505" y="3977"/>
                </a:lnTo>
                <a:lnTo>
                  <a:pt x="505" y="3977"/>
                </a:lnTo>
                <a:lnTo>
                  <a:pt x="515" y="3971"/>
                </a:lnTo>
                <a:lnTo>
                  <a:pt x="515" y="3971"/>
                </a:lnTo>
                <a:lnTo>
                  <a:pt x="539" y="3962"/>
                </a:lnTo>
                <a:lnTo>
                  <a:pt x="539" y="3962"/>
                </a:lnTo>
                <a:lnTo>
                  <a:pt x="610" y="3930"/>
                </a:lnTo>
                <a:lnTo>
                  <a:pt x="610" y="3930"/>
                </a:lnTo>
                <a:lnTo>
                  <a:pt x="683" y="3893"/>
                </a:lnTo>
                <a:lnTo>
                  <a:pt x="754" y="3852"/>
                </a:lnTo>
                <a:lnTo>
                  <a:pt x="754" y="3852"/>
                </a:lnTo>
                <a:lnTo>
                  <a:pt x="821" y="3813"/>
                </a:lnTo>
                <a:lnTo>
                  <a:pt x="886" y="3770"/>
                </a:lnTo>
                <a:lnTo>
                  <a:pt x="1015" y="3680"/>
                </a:lnTo>
                <a:lnTo>
                  <a:pt x="1015" y="3680"/>
                </a:lnTo>
                <a:lnTo>
                  <a:pt x="1147" y="3589"/>
                </a:lnTo>
                <a:lnTo>
                  <a:pt x="1147" y="3589"/>
                </a:lnTo>
                <a:lnTo>
                  <a:pt x="1164" y="3577"/>
                </a:lnTo>
                <a:lnTo>
                  <a:pt x="1181" y="3570"/>
                </a:lnTo>
                <a:lnTo>
                  <a:pt x="1198" y="3564"/>
                </a:lnTo>
                <a:lnTo>
                  <a:pt x="1216" y="3561"/>
                </a:lnTo>
                <a:lnTo>
                  <a:pt x="1233" y="3557"/>
                </a:lnTo>
                <a:lnTo>
                  <a:pt x="1250" y="3557"/>
                </a:lnTo>
                <a:lnTo>
                  <a:pt x="1269" y="3557"/>
                </a:lnTo>
                <a:lnTo>
                  <a:pt x="1285" y="3559"/>
                </a:lnTo>
                <a:lnTo>
                  <a:pt x="1321" y="3566"/>
                </a:lnTo>
                <a:lnTo>
                  <a:pt x="1356" y="3574"/>
                </a:lnTo>
                <a:lnTo>
                  <a:pt x="1425" y="3594"/>
                </a:lnTo>
                <a:lnTo>
                  <a:pt x="1425" y="3594"/>
                </a:lnTo>
                <a:lnTo>
                  <a:pt x="1513" y="3617"/>
                </a:lnTo>
                <a:lnTo>
                  <a:pt x="1599" y="3639"/>
                </a:lnTo>
                <a:lnTo>
                  <a:pt x="1687" y="3658"/>
                </a:lnTo>
                <a:lnTo>
                  <a:pt x="1774" y="3674"/>
                </a:lnTo>
                <a:lnTo>
                  <a:pt x="1774" y="3674"/>
                </a:lnTo>
                <a:lnTo>
                  <a:pt x="1864" y="3691"/>
                </a:lnTo>
                <a:lnTo>
                  <a:pt x="1864" y="3691"/>
                </a:lnTo>
                <a:lnTo>
                  <a:pt x="1910" y="3699"/>
                </a:lnTo>
                <a:lnTo>
                  <a:pt x="1910" y="3699"/>
                </a:lnTo>
                <a:lnTo>
                  <a:pt x="1916" y="3701"/>
                </a:lnTo>
                <a:lnTo>
                  <a:pt x="1916" y="3701"/>
                </a:lnTo>
                <a:lnTo>
                  <a:pt x="1918" y="3701"/>
                </a:lnTo>
                <a:lnTo>
                  <a:pt x="1918" y="3701"/>
                </a:lnTo>
                <a:lnTo>
                  <a:pt x="2022" y="3714"/>
                </a:lnTo>
                <a:lnTo>
                  <a:pt x="2127" y="3727"/>
                </a:lnTo>
                <a:lnTo>
                  <a:pt x="2127" y="3727"/>
                </a:lnTo>
                <a:lnTo>
                  <a:pt x="2230" y="3736"/>
                </a:lnTo>
                <a:lnTo>
                  <a:pt x="2334" y="3744"/>
                </a:lnTo>
                <a:lnTo>
                  <a:pt x="2437" y="3747"/>
                </a:lnTo>
                <a:lnTo>
                  <a:pt x="2541" y="3749"/>
                </a:lnTo>
                <a:lnTo>
                  <a:pt x="2541" y="3749"/>
                </a:lnTo>
                <a:lnTo>
                  <a:pt x="2642" y="3749"/>
                </a:lnTo>
                <a:lnTo>
                  <a:pt x="2743" y="3745"/>
                </a:lnTo>
                <a:lnTo>
                  <a:pt x="2743" y="3745"/>
                </a:lnTo>
                <a:lnTo>
                  <a:pt x="2793" y="3742"/>
                </a:lnTo>
                <a:lnTo>
                  <a:pt x="2843" y="3738"/>
                </a:lnTo>
                <a:lnTo>
                  <a:pt x="2843" y="3738"/>
                </a:lnTo>
                <a:lnTo>
                  <a:pt x="2894" y="3734"/>
                </a:lnTo>
                <a:lnTo>
                  <a:pt x="2894" y="3734"/>
                </a:lnTo>
                <a:lnTo>
                  <a:pt x="2922" y="3730"/>
                </a:lnTo>
                <a:lnTo>
                  <a:pt x="2922" y="3730"/>
                </a:lnTo>
                <a:lnTo>
                  <a:pt x="2922" y="3730"/>
                </a:lnTo>
                <a:lnTo>
                  <a:pt x="2922" y="3730"/>
                </a:lnTo>
                <a:lnTo>
                  <a:pt x="3024" y="3716"/>
                </a:lnTo>
                <a:lnTo>
                  <a:pt x="3125" y="3697"/>
                </a:lnTo>
                <a:lnTo>
                  <a:pt x="3226" y="3674"/>
                </a:lnTo>
                <a:lnTo>
                  <a:pt x="3325" y="3648"/>
                </a:lnTo>
                <a:lnTo>
                  <a:pt x="3325" y="3648"/>
                </a:lnTo>
                <a:lnTo>
                  <a:pt x="3401" y="3624"/>
                </a:lnTo>
                <a:lnTo>
                  <a:pt x="3480" y="3598"/>
                </a:lnTo>
                <a:lnTo>
                  <a:pt x="3480" y="3598"/>
                </a:lnTo>
                <a:lnTo>
                  <a:pt x="3554" y="3570"/>
                </a:lnTo>
                <a:lnTo>
                  <a:pt x="3554" y="3570"/>
                </a:lnTo>
                <a:lnTo>
                  <a:pt x="3566" y="3564"/>
                </a:lnTo>
                <a:lnTo>
                  <a:pt x="3566" y="3564"/>
                </a:lnTo>
                <a:lnTo>
                  <a:pt x="3603" y="3549"/>
                </a:lnTo>
                <a:lnTo>
                  <a:pt x="3603" y="3549"/>
                </a:lnTo>
                <a:lnTo>
                  <a:pt x="3678" y="3518"/>
                </a:lnTo>
                <a:lnTo>
                  <a:pt x="3750" y="3484"/>
                </a:lnTo>
                <a:lnTo>
                  <a:pt x="3823" y="3447"/>
                </a:lnTo>
                <a:lnTo>
                  <a:pt x="3896" y="3409"/>
                </a:lnTo>
                <a:lnTo>
                  <a:pt x="3965" y="3368"/>
                </a:lnTo>
                <a:lnTo>
                  <a:pt x="4036" y="3325"/>
                </a:lnTo>
                <a:lnTo>
                  <a:pt x="4103" y="3281"/>
                </a:lnTo>
                <a:lnTo>
                  <a:pt x="4170" y="3234"/>
                </a:lnTo>
                <a:lnTo>
                  <a:pt x="4170" y="3234"/>
                </a:lnTo>
                <a:lnTo>
                  <a:pt x="4213" y="3200"/>
                </a:lnTo>
                <a:lnTo>
                  <a:pt x="4213" y="3200"/>
                </a:lnTo>
                <a:close/>
              </a:path>
            </a:pathLst>
          </a:custGeom>
          <a:solidFill>
            <a:srgbClr val="06A1C6"/>
          </a:solidFill>
          <a:ln w="50800">
            <a:solidFill>
              <a:srgbClr val="000000"/>
            </a:solidFill>
            <a:round/>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10" name="그룹 9"/>
          <p:cNvGrpSpPr/>
          <p:nvPr/>
        </p:nvGrpSpPr>
        <p:grpSpPr>
          <a:xfrm>
            <a:off x="337888" y="4833809"/>
            <a:ext cx="1948870" cy="2213078"/>
            <a:chOff x="446088" y="5724525"/>
            <a:chExt cx="1089025" cy="1236663"/>
          </a:xfrm>
        </p:grpSpPr>
        <p:sp>
          <p:nvSpPr>
            <p:cNvPr id="11" name="Freeform 130"/>
            <p:cNvSpPr>
              <a:spLocks noEditPoints="1"/>
            </p:cNvSpPr>
            <p:nvPr/>
          </p:nvSpPr>
          <p:spPr bwMode="auto">
            <a:xfrm>
              <a:off x="468313" y="5756275"/>
              <a:ext cx="1039813" cy="1181100"/>
            </a:xfrm>
            <a:custGeom>
              <a:avLst/>
              <a:gdLst>
                <a:gd name="T0" fmla="*/ 1097 w 1309"/>
                <a:gd name="T1" fmla="*/ 662 h 1488"/>
                <a:gd name="T2" fmla="*/ 1015 w 1309"/>
                <a:gd name="T3" fmla="*/ 691 h 1488"/>
                <a:gd name="T4" fmla="*/ 940 w 1309"/>
                <a:gd name="T5" fmla="*/ 806 h 1488"/>
                <a:gd name="T6" fmla="*/ 877 w 1309"/>
                <a:gd name="T7" fmla="*/ 905 h 1488"/>
                <a:gd name="T8" fmla="*/ 807 w 1309"/>
                <a:gd name="T9" fmla="*/ 933 h 1488"/>
                <a:gd name="T10" fmla="*/ 727 w 1309"/>
                <a:gd name="T11" fmla="*/ 924 h 1488"/>
                <a:gd name="T12" fmla="*/ 588 w 1309"/>
                <a:gd name="T13" fmla="*/ 867 h 1488"/>
                <a:gd name="T14" fmla="*/ 517 w 1309"/>
                <a:gd name="T15" fmla="*/ 770 h 1488"/>
                <a:gd name="T16" fmla="*/ 670 w 1309"/>
                <a:gd name="T17" fmla="*/ 719 h 1488"/>
                <a:gd name="T18" fmla="*/ 779 w 1309"/>
                <a:gd name="T19" fmla="*/ 623 h 1488"/>
                <a:gd name="T20" fmla="*/ 830 w 1309"/>
                <a:gd name="T21" fmla="*/ 480 h 1488"/>
                <a:gd name="T22" fmla="*/ 827 w 1309"/>
                <a:gd name="T23" fmla="*/ 384 h 1488"/>
                <a:gd name="T24" fmla="*/ 799 w 1309"/>
                <a:gd name="T25" fmla="*/ 283 h 1488"/>
                <a:gd name="T26" fmla="*/ 750 w 1309"/>
                <a:gd name="T27" fmla="*/ 191 h 1488"/>
                <a:gd name="T28" fmla="*/ 682 w 1309"/>
                <a:gd name="T29" fmla="*/ 111 h 1488"/>
                <a:gd name="T30" fmla="*/ 598 w 1309"/>
                <a:gd name="T31" fmla="*/ 49 h 1488"/>
                <a:gd name="T32" fmla="*/ 503 w 1309"/>
                <a:gd name="T33" fmla="*/ 11 h 1488"/>
                <a:gd name="T34" fmla="*/ 420 w 1309"/>
                <a:gd name="T35" fmla="*/ 0 h 1488"/>
                <a:gd name="T36" fmla="*/ 318 w 1309"/>
                <a:gd name="T37" fmla="*/ 17 h 1488"/>
                <a:gd name="T38" fmla="*/ 224 w 1309"/>
                <a:gd name="T39" fmla="*/ 60 h 1488"/>
                <a:gd name="T40" fmla="*/ 144 w 1309"/>
                <a:gd name="T41" fmla="*/ 126 h 1488"/>
                <a:gd name="T42" fmla="*/ 80 w 1309"/>
                <a:gd name="T43" fmla="*/ 209 h 1488"/>
                <a:gd name="T44" fmla="*/ 35 w 1309"/>
                <a:gd name="T45" fmla="*/ 303 h 1488"/>
                <a:gd name="T46" fmla="*/ 12 w 1309"/>
                <a:gd name="T47" fmla="*/ 404 h 1488"/>
                <a:gd name="T48" fmla="*/ 15 w 1309"/>
                <a:gd name="T49" fmla="*/ 511 h 1488"/>
                <a:gd name="T50" fmla="*/ 75 w 1309"/>
                <a:gd name="T51" fmla="*/ 641 h 1488"/>
                <a:gd name="T52" fmla="*/ 190 w 1309"/>
                <a:gd name="T53" fmla="*/ 729 h 1488"/>
                <a:gd name="T54" fmla="*/ 311 w 1309"/>
                <a:gd name="T55" fmla="*/ 815 h 1488"/>
                <a:gd name="T56" fmla="*/ 232 w 1309"/>
                <a:gd name="T57" fmla="*/ 832 h 1488"/>
                <a:gd name="T58" fmla="*/ 152 w 1309"/>
                <a:gd name="T59" fmla="*/ 872 h 1488"/>
                <a:gd name="T60" fmla="*/ 59 w 1309"/>
                <a:gd name="T61" fmla="*/ 970 h 1488"/>
                <a:gd name="T62" fmla="*/ 10 w 1309"/>
                <a:gd name="T63" fmla="*/ 1067 h 1488"/>
                <a:gd name="T64" fmla="*/ 0 w 1309"/>
                <a:gd name="T65" fmla="*/ 1182 h 1488"/>
                <a:gd name="T66" fmla="*/ 22 w 1309"/>
                <a:gd name="T67" fmla="*/ 1286 h 1488"/>
                <a:gd name="T68" fmla="*/ 73 w 1309"/>
                <a:gd name="T69" fmla="*/ 1355 h 1488"/>
                <a:gd name="T70" fmla="*/ 147 w 1309"/>
                <a:gd name="T71" fmla="*/ 1401 h 1488"/>
                <a:gd name="T72" fmla="*/ 237 w 1309"/>
                <a:gd name="T73" fmla="*/ 1423 h 1488"/>
                <a:gd name="T74" fmla="*/ 273 w 1309"/>
                <a:gd name="T75" fmla="*/ 1470 h 1488"/>
                <a:gd name="T76" fmla="*/ 398 w 1309"/>
                <a:gd name="T77" fmla="*/ 1488 h 1488"/>
                <a:gd name="T78" fmla="*/ 618 w 1309"/>
                <a:gd name="T79" fmla="*/ 1467 h 1488"/>
                <a:gd name="T80" fmla="*/ 681 w 1309"/>
                <a:gd name="T81" fmla="*/ 1104 h 1488"/>
                <a:gd name="T82" fmla="*/ 813 w 1309"/>
                <a:gd name="T83" fmla="*/ 1105 h 1488"/>
                <a:gd name="T84" fmla="*/ 915 w 1309"/>
                <a:gd name="T85" fmla="*/ 1074 h 1488"/>
                <a:gd name="T86" fmla="*/ 1002 w 1309"/>
                <a:gd name="T87" fmla="*/ 1015 h 1488"/>
                <a:gd name="T88" fmla="*/ 1072 w 1309"/>
                <a:gd name="T89" fmla="*/ 926 h 1488"/>
                <a:gd name="T90" fmla="*/ 1156 w 1309"/>
                <a:gd name="T91" fmla="*/ 909 h 1488"/>
                <a:gd name="T92" fmla="*/ 1250 w 1309"/>
                <a:gd name="T93" fmla="*/ 879 h 1488"/>
                <a:gd name="T94" fmla="*/ 1298 w 1309"/>
                <a:gd name="T95" fmla="*/ 832 h 1488"/>
                <a:gd name="T96" fmla="*/ 1308 w 1309"/>
                <a:gd name="T97" fmla="*/ 777 h 1488"/>
                <a:gd name="T98" fmla="*/ 1285 w 1309"/>
                <a:gd name="T99" fmla="*/ 725 h 1488"/>
                <a:gd name="T100" fmla="*/ 1233 w 1309"/>
                <a:gd name="T101" fmla="*/ 684 h 1488"/>
                <a:gd name="T102" fmla="*/ 1176 w 1309"/>
                <a:gd name="T103" fmla="*/ 668 h 1488"/>
                <a:gd name="T104" fmla="*/ 203 w 1309"/>
                <a:gd name="T105" fmla="*/ 1224 h 1488"/>
                <a:gd name="T106" fmla="*/ 158 w 1309"/>
                <a:gd name="T107" fmla="*/ 1179 h 1488"/>
                <a:gd name="T108" fmla="*/ 158 w 1309"/>
                <a:gd name="T109" fmla="*/ 1136 h 1488"/>
                <a:gd name="T110" fmla="*/ 200 w 1309"/>
                <a:gd name="T111" fmla="*/ 1080 h 1488"/>
                <a:gd name="T112" fmla="*/ 249 w 1309"/>
                <a:gd name="T113" fmla="*/ 1243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09" h="1488">
                  <a:moveTo>
                    <a:pt x="1176" y="668"/>
                  </a:moveTo>
                  <a:lnTo>
                    <a:pt x="1176" y="668"/>
                  </a:lnTo>
                  <a:lnTo>
                    <a:pt x="1146" y="663"/>
                  </a:lnTo>
                  <a:lnTo>
                    <a:pt x="1120" y="662"/>
                  </a:lnTo>
                  <a:lnTo>
                    <a:pt x="1097" y="662"/>
                  </a:lnTo>
                  <a:lnTo>
                    <a:pt x="1076" y="663"/>
                  </a:lnTo>
                  <a:lnTo>
                    <a:pt x="1058" y="668"/>
                  </a:lnTo>
                  <a:lnTo>
                    <a:pt x="1043" y="673"/>
                  </a:lnTo>
                  <a:lnTo>
                    <a:pt x="1027" y="682"/>
                  </a:lnTo>
                  <a:lnTo>
                    <a:pt x="1015" y="691"/>
                  </a:lnTo>
                  <a:lnTo>
                    <a:pt x="1002" y="705"/>
                  </a:lnTo>
                  <a:lnTo>
                    <a:pt x="989" y="719"/>
                  </a:lnTo>
                  <a:lnTo>
                    <a:pt x="978" y="738"/>
                  </a:lnTo>
                  <a:lnTo>
                    <a:pt x="966" y="757"/>
                  </a:lnTo>
                  <a:lnTo>
                    <a:pt x="940" y="806"/>
                  </a:lnTo>
                  <a:lnTo>
                    <a:pt x="908" y="867"/>
                  </a:lnTo>
                  <a:lnTo>
                    <a:pt x="908" y="867"/>
                  </a:lnTo>
                  <a:lnTo>
                    <a:pt x="900" y="881"/>
                  </a:lnTo>
                  <a:lnTo>
                    <a:pt x="888" y="895"/>
                  </a:lnTo>
                  <a:lnTo>
                    <a:pt x="877" y="905"/>
                  </a:lnTo>
                  <a:lnTo>
                    <a:pt x="865" y="914"/>
                  </a:lnTo>
                  <a:lnTo>
                    <a:pt x="852" y="921"/>
                  </a:lnTo>
                  <a:lnTo>
                    <a:pt x="838" y="927"/>
                  </a:lnTo>
                  <a:lnTo>
                    <a:pt x="823" y="930"/>
                  </a:lnTo>
                  <a:lnTo>
                    <a:pt x="807" y="933"/>
                  </a:lnTo>
                  <a:lnTo>
                    <a:pt x="792" y="934"/>
                  </a:lnTo>
                  <a:lnTo>
                    <a:pt x="776" y="933"/>
                  </a:lnTo>
                  <a:lnTo>
                    <a:pt x="759" y="931"/>
                  </a:lnTo>
                  <a:lnTo>
                    <a:pt x="744" y="928"/>
                  </a:lnTo>
                  <a:lnTo>
                    <a:pt x="727" y="924"/>
                  </a:lnTo>
                  <a:lnTo>
                    <a:pt x="710" y="920"/>
                  </a:lnTo>
                  <a:lnTo>
                    <a:pt x="678" y="909"/>
                  </a:lnTo>
                  <a:lnTo>
                    <a:pt x="646" y="896"/>
                  </a:lnTo>
                  <a:lnTo>
                    <a:pt x="617" y="881"/>
                  </a:lnTo>
                  <a:lnTo>
                    <a:pt x="588" y="867"/>
                  </a:lnTo>
                  <a:lnTo>
                    <a:pt x="565" y="853"/>
                  </a:lnTo>
                  <a:lnTo>
                    <a:pt x="530" y="830"/>
                  </a:lnTo>
                  <a:lnTo>
                    <a:pt x="517" y="820"/>
                  </a:lnTo>
                  <a:lnTo>
                    <a:pt x="517" y="770"/>
                  </a:lnTo>
                  <a:lnTo>
                    <a:pt x="517" y="770"/>
                  </a:lnTo>
                  <a:lnTo>
                    <a:pt x="551" y="763"/>
                  </a:lnTo>
                  <a:lnTo>
                    <a:pt x="581" y="756"/>
                  </a:lnTo>
                  <a:lnTo>
                    <a:pt x="612" y="745"/>
                  </a:lnTo>
                  <a:lnTo>
                    <a:pt x="642" y="734"/>
                  </a:lnTo>
                  <a:lnTo>
                    <a:pt x="670" y="719"/>
                  </a:lnTo>
                  <a:lnTo>
                    <a:pt x="695" y="704"/>
                  </a:lnTo>
                  <a:lnTo>
                    <a:pt x="720" y="686"/>
                  </a:lnTo>
                  <a:lnTo>
                    <a:pt x="741" y="666"/>
                  </a:lnTo>
                  <a:lnTo>
                    <a:pt x="761" y="645"/>
                  </a:lnTo>
                  <a:lnTo>
                    <a:pt x="779" y="623"/>
                  </a:lnTo>
                  <a:lnTo>
                    <a:pt x="795" y="597"/>
                  </a:lnTo>
                  <a:lnTo>
                    <a:pt x="807" y="571"/>
                  </a:lnTo>
                  <a:lnTo>
                    <a:pt x="817" y="543"/>
                  </a:lnTo>
                  <a:lnTo>
                    <a:pt x="825" y="512"/>
                  </a:lnTo>
                  <a:lnTo>
                    <a:pt x="830" y="480"/>
                  </a:lnTo>
                  <a:lnTo>
                    <a:pt x="831" y="446"/>
                  </a:lnTo>
                  <a:lnTo>
                    <a:pt x="831" y="446"/>
                  </a:lnTo>
                  <a:lnTo>
                    <a:pt x="831" y="425"/>
                  </a:lnTo>
                  <a:lnTo>
                    <a:pt x="830" y="404"/>
                  </a:lnTo>
                  <a:lnTo>
                    <a:pt x="827" y="384"/>
                  </a:lnTo>
                  <a:lnTo>
                    <a:pt x="823" y="363"/>
                  </a:lnTo>
                  <a:lnTo>
                    <a:pt x="818" y="344"/>
                  </a:lnTo>
                  <a:lnTo>
                    <a:pt x="813" y="324"/>
                  </a:lnTo>
                  <a:lnTo>
                    <a:pt x="806" y="303"/>
                  </a:lnTo>
                  <a:lnTo>
                    <a:pt x="799" y="283"/>
                  </a:lnTo>
                  <a:lnTo>
                    <a:pt x="790" y="265"/>
                  </a:lnTo>
                  <a:lnTo>
                    <a:pt x="782" y="246"/>
                  </a:lnTo>
                  <a:lnTo>
                    <a:pt x="772" y="227"/>
                  </a:lnTo>
                  <a:lnTo>
                    <a:pt x="761" y="209"/>
                  </a:lnTo>
                  <a:lnTo>
                    <a:pt x="750" y="191"/>
                  </a:lnTo>
                  <a:lnTo>
                    <a:pt x="737" y="174"/>
                  </a:lnTo>
                  <a:lnTo>
                    <a:pt x="724" y="157"/>
                  </a:lnTo>
                  <a:lnTo>
                    <a:pt x="710" y="142"/>
                  </a:lnTo>
                  <a:lnTo>
                    <a:pt x="696" y="126"/>
                  </a:lnTo>
                  <a:lnTo>
                    <a:pt x="682" y="111"/>
                  </a:lnTo>
                  <a:lnTo>
                    <a:pt x="666" y="97"/>
                  </a:lnTo>
                  <a:lnTo>
                    <a:pt x="650" y="84"/>
                  </a:lnTo>
                  <a:lnTo>
                    <a:pt x="633" y="72"/>
                  </a:lnTo>
                  <a:lnTo>
                    <a:pt x="617" y="60"/>
                  </a:lnTo>
                  <a:lnTo>
                    <a:pt x="598" y="49"/>
                  </a:lnTo>
                  <a:lnTo>
                    <a:pt x="580" y="39"/>
                  </a:lnTo>
                  <a:lnTo>
                    <a:pt x="562" y="31"/>
                  </a:lnTo>
                  <a:lnTo>
                    <a:pt x="542" y="23"/>
                  </a:lnTo>
                  <a:lnTo>
                    <a:pt x="523" y="17"/>
                  </a:lnTo>
                  <a:lnTo>
                    <a:pt x="503" y="11"/>
                  </a:lnTo>
                  <a:lnTo>
                    <a:pt x="483" y="7"/>
                  </a:lnTo>
                  <a:lnTo>
                    <a:pt x="462" y="3"/>
                  </a:lnTo>
                  <a:lnTo>
                    <a:pt x="441" y="2"/>
                  </a:lnTo>
                  <a:lnTo>
                    <a:pt x="420" y="0"/>
                  </a:lnTo>
                  <a:lnTo>
                    <a:pt x="420" y="0"/>
                  </a:lnTo>
                  <a:lnTo>
                    <a:pt x="399" y="2"/>
                  </a:lnTo>
                  <a:lnTo>
                    <a:pt x="378" y="3"/>
                  </a:lnTo>
                  <a:lnTo>
                    <a:pt x="359" y="7"/>
                  </a:lnTo>
                  <a:lnTo>
                    <a:pt x="338" y="11"/>
                  </a:lnTo>
                  <a:lnTo>
                    <a:pt x="318" y="17"/>
                  </a:lnTo>
                  <a:lnTo>
                    <a:pt x="298" y="23"/>
                  </a:lnTo>
                  <a:lnTo>
                    <a:pt x="279" y="31"/>
                  </a:lnTo>
                  <a:lnTo>
                    <a:pt x="260" y="39"/>
                  </a:lnTo>
                  <a:lnTo>
                    <a:pt x="242" y="49"/>
                  </a:lnTo>
                  <a:lnTo>
                    <a:pt x="224" y="60"/>
                  </a:lnTo>
                  <a:lnTo>
                    <a:pt x="207" y="72"/>
                  </a:lnTo>
                  <a:lnTo>
                    <a:pt x="190" y="84"/>
                  </a:lnTo>
                  <a:lnTo>
                    <a:pt x="175" y="97"/>
                  </a:lnTo>
                  <a:lnTo>
                    <a:pt x="160" y="111"/>
                  </a:lnTo>
                  <a:lnTo>
                    <a:pt x="144" y="126"/>
                  </a:lnTo>
                  <a:lnTo>
                    <a:pt x="130" y="142"/>
                  </a:lnTo>
                  <a:lnTo>
                    <a:pt x="116" y="157"/>
                  </a:lnTo>
                  <a:lnTo>
                    <a:pt x="103" y="174"/>
                  </a:lnTo>
                  <a:lnTo>
                    <a:pt x="91" y="191"/>
                  </a:lnTo>
                  <a:lnTo>
                    <a:pt x="80" y="209"/>
                  </a:lnTo>
                  <a:lnTo>
                    <a:pt x="70" y="227"/>
                  </a:lnTo>
                  <a:lnTo>
                    <a:pt x="60" y="246"/>
                  </a:lnTo>
                  <a:lnTo>
                    <a:pt x="50" y="265"/>
                  </a:lnTo>
                  <a:lnTo>
                    <a:pt x="42" y="283"/>
                  </a:lnTo>
                  <a:lnTo>
                    <a:pt x="35" y="303"/>
                  </a:lnTo>
                  <a:lnTo>
                    <a:pt x="28" y="324"/>
                  </a:lnTo>
                  <a:lnTo>
                    <a:pt x="22" y="344"/>
                  </a:lnTo>
                  <a:lnTo>
                    <a:pt x="18" y="363"/>
                  </a:lnTo>
                  <a:lnTo>
                    <a:pt x="15" y="384"/>
                  </a:lnTo>
                  <a:lnTo>
                    <a:pt x="12" y="404"/>
                  </a:lnTo>
                  <a:lnTo>
                    <a:pt x="11" y="425"/>
                  </a:lnTo>
                  <a:lnTo>
                    <a:pt x="10" y="446"/>
                  </a:lnTo>
                  <a:lnTo>
                    <a:pt x="10" y="446"/>
                  </a:lnTo>
                  <a:lnTo>
                    <a:pt x="11" y="478"/>
                  </a:lnTo>
                  <a:lnTo>
                    <a:pt x="15" y="511"/>
                  </a:lnTo>
                  <a:lnTo>
                    <a:pt x="22" y="540"/>
                  </a:lnTo>
                  <a:lnTo>
                    <a:pt x="32" y="568"/>
                  </a:lnTo>
                  <a:lnTo>
                    <a:pt x="45" y="595"/>
                  </a:lnTo>
                  <a:lnTo>
                    <a:pt x="59" y="619"/>
                  </a:lnTo>
                  <a:lnTo>
                    <a:pt x="75" y="641"/>
                  </a:lnTo>
                  <a:lnTo>
                    <a:pt x="95" y="662"/>
                  </a:lnTo>
                  <a:lnTo>
                    <a:pt x="116" y="682"/>
                  </a:lnTo>
                  <a:lnTo>
                    <a:pt x="138" y="700"/>
                  </a:lnTo>
                  <a:lnTo>
                    <a:pt x="164" y="715"/>
                  </a:lnTo>
                  <a:lnTo>
                    <a:pt x="190" y="729"/>
                  </a:lnTo>
                  <a:lnTo>
                    <a:pt x="218" y="742"/>
                  </a:lnTo>
                  <a:lnTo>
                    <a:pt x="248" y="752"/>
                  </a:lnTo>
                  <a:lnTo>
                    <a:pt x="279" y="760"/>
                  </a:lnTo>
                  <a:lnTo>
                    <a:pt x="311" y="767"/>
                  </a:lnTo>
                  <a:lnTo>
                    <a:pt x="311" y="815"/>
                  </a:lnTo>
                  <a:lnTo>
                    <a:pt x="311" y="815"/>
                  </a:lnTo>
                  <a:lnTo>
                    <a:pt x="290" y="818"/>
                  </a:lnTo>
                  <a:lnTo>
                    <a:pt x="269" y="820"/>
                  </a:lnTo>
                  <a:lnTo>
                    <a:pt x="251" y="826"/>
                  </a:lnTo>
                  <a:lnTo>
                    <a:pt x="232" y="832"/>
                  </a:lnTo>
                  <a:lnTo>
                    <a:pt x="214" y="837"/>
                  </a:lnTo>
                  <a:lnTo>
                    <a:pt x="197" y="846"/>
                  </a:lnTo>
                  <a:lnTo>
                    <a:pt x="182" y="854"/>
                  </a:lnTo>
                  <a:lnTo>
                    <a:pt x="167" y="863"/>
                  </a:lnTo>
                  <a:lnTo>
                    <a:pt x="152" y="872"/>
                  </a:lnTo>
                  <a:lnTo>
                    <a:pt x="140" y="882"/>
                  </a:lnTo>
                  <a:lnTo>
                    <a:pt x="115" y="903"/>
                  </a:lnTo>
                  <a:lnTo>
                    <a:pt x="94" y="926"/>
                  </a:lnTo>
                  <a:lnTo>
                    <a:pt x="74" y="948"/>
                  </a:lnTo>
                  <a:lnTo>
                    <a:pt x="59" y="970"/>
                  </a:lnTo>
                  <a:lnTo>
                    <a:pt x="45" y="993"/>
                  </a:lnTo>
                  <a:lnTo>
                    <a:pt x="33" y="1013"/>
                  </a:lnTo>
                  <a:lnTo>
                    <a:pt x="25" y="1031"/>
                  </a:lnTo>
                  <a:lnTo>
                    <a:pt x="14" y="1057"/>
                  </a:lnTo>
                  <a:lnTo>
                    <a:pt x="10" y="1067"/>
                  </a:lnTo>
                  <a:lnTo>
                    <a:pt x="10" y="1067"/>
                  </a:lnTo>
                  <a:lnTo>
                    <a:pt x="4" y="1099"/>
                  </a:lnTo>
                  <a:lnTo>
                    <a:pt x="1" y="1129"/>
                  </a:lnTo>
                  <a:lnTo>
                    <a:pt x="0" y="1156"/>
                  </a:lnTo>
                  <a:lnTo>
                    <a:pt x="0" y="1182"/>
                  </a:lnTo>
                  <a:lnTo>
                    <a:pt x="1" y="1206"/>
                  </a:lnTo>
                  <a:lnTo>
                    <a:pt x="4" y="1228"/>
                  </a:lnTo>
                  <a:lnTo>
                    <a:pt x="10" y="1250"/>
                  </a:lnTo>
                  <a:lnTo>
                    <a:pt x="15" y="1268"/>
                  </a:lnTo>
                  <a:lnTo>
                    <a:pt x="22" y="1286"/>
                  </a:lnTo>
                  <a:lnTo>
                    <a:pt x="31" y="1303"/>
                  </a:lnTo>
                  <a:lnTo>
                    <a:pt x="40" y="1318"/>
                  </a:lnTo>
                  <a:lnTo>
                    <a:pt x="50" y="1331"/>
                  </a:lnTo>
                  <a:lnTo>
                    <a:pt x="61" y="1343"/>
                  </a:lnTo>
                  <a:lnTo>
                    <a:pt x="73" y="1355"/>
                  </a:lnTo>
                  <a:lnTo>
                    <a:pt x="85" y="1366"/>
                  </a:lnTo>
                  <a:lnTo>
                    <a:pt x="96" y="1374"/>
                  </a:lnTo>
                  <a:lnTo>
                    <a:pt x="109" y="1383"/>
                  </a:lnTo>
                  <a:lnTo>
                    <a:pt x="122" y="1390"/>
                  </a:lnTo>
                  <a:lnTo>
                    <a:pt x="147" y="1401"/>
                  </a:lnTo>
                  <a:lnTo>
                    <a:pt x="169" y="1411"/>
                  </a:lnTo>
                  <a:lnTo>
                    <a:pt x="192" y="1416"/>
                  </a:lnTo>
                  <a:lnTo>
                    <a:pt x="210" y="1421"/>
                  </a:lnTo>
                  <a:lnTo>
                    <a:pt x="224" y="1422"/>
                  </a:lnTo>
                  <a:lnTo>
                    <a:pt x="237" y="1423"/>
                  </a:lnTo>
                  <a:lnTo>
                    <a:pt x="234" y="1454"/>
                  </a:lnTo>
                  <a:lnTo>
                    <a:pt x="234" y="1454"/>
                  </a:lnTo>
                  <a:lnTo>
                    <a:pt x="239" y="1457"/>
                  </a:lnTo>
                  <a:lnTo>
                    <a:pt x="259" y="1465"/>
                  </a:lnTo>
                  <a:lnTo>
                    <a:pt x="273" y="1470"/>
                  </a:lnTo>
                  <a:lnTo>
                    <a:pt x="291" y="1474"/>
                  </a:lnTo>
                  <a:lnTo>
                    <a:pt x="312" y="1480"/>
                  </a:lnTo>
                  <a:lnTo>
                    <a:pt x="338" y="1482"/>
                  </a:lnTo>
                  <a:lnTo>
                    <a:pt x="366" y="1487"/>
                  </a:lnTo>
                  <a:lnTo>
                    <a:pt x="398" y="1488"/>
                  </a:lnTo>
                  <a:lnTo>
                    <a:pt x="434" y="1488"/>
                  </a:lnTo>
                  <a:lnTo>
                    <a:pt x="474" y="1487"/>
                  </a:lnTo>
                  <a:lnTo>
                    <a:pt x="518" y="1482"/>
                  </a:lnTo>
                  <a:lnTo>
                    <a:pt x="566" y="1477"/>
                  </a:lnTo>
                  <a:lnTo>
                    <a:pt x="618" y="1467"/>
                  </a:lnTo>
                  <a:lnTo>
                    <a:pt x="674" y="1454"/>
                  </a:lnTo>
                  <a:lnTo>
                    <a:pt x="619" y="1091"/>
                  </a:lnTo>
                  <a:lnTo>
                    <a:pt x="619" y="1091"/>
                  </a:lnTo>
                  <a:lnTo>
                    <a:pt x="650" y="1098"/>
                  </a:lnTo>
                  <a:lnTo>
                    <a:pt x="681" y="1104"/>
                  </a:lnTo>
                  <a:lnTo>
                    <a:pt x="710" y="1107"/>
                  </a:lnTo>
                  <a:lnTo>
                    <a:pt x="737" y="1109"/>
                  </a:lnTo>
                  <a:lnTo>
                    <a:pt x="764" y="1109"/>
                  </a:lnTo>
                  <a:lnTo>
                    <a:pt x="789" y="1108"/>
                  </a:lnTo>
                  <a:lnTo>
                    <a:pt x="813" y="1105"/>
                  </a:lnTo>
                  <a:lnTo>
                    <a:pt x="835" y="1101"/>
                  </a:lnTo>
                  <a:lnTo>
                    <a:pt x="858" y="1095"/>
                  </a:lnTo>
                  <a:lnTo>
                    <a:pt x="877" y="1090"/>
                  </a:lnTo>
                  <a:lnTo>
                    <a:pt x="897" y="1083"/>
                  </a:lnTo>
                  <a:lnTo>
                    <a:pt x="915" y="1074"/>
                  </a:lnTo>
                  <a:lnTo>
                    <a:pt x="932" y="1066"/>
                  </a:lnTo>
                  <a:lnTo>
                    <a:pt x="949" y="1056"/>
                  </a:lnTo>
                  <a:lnTo>
                    <a:pt x="963" y="1046"/>
                  </a:lnTo>
                  <a:lnTo>
                    <a:pt x="977" y="1036"/>
                  </a:lnTo>
                  <a:lnTo>
                    <a:pt x="1002" y="1015"/>
                  </a:lnTo>
                  <a:lnTo>
                    <a:pt x="1023" y="993"/>
                  </a:lnTo>
                  <a:lnTo>
                    <a:pt x="1040" y="973"/>
                  </a:lnTo>
                  <a:lnTo>
                    <a:pt x="1054" y="954"/>
                  </a:lnTo>
                  <a:lnTo>
                    <a:pt x="1064" y="938"/>
                  </a:lnTo>
                  <a:lnTo>
                    <a:pt x="1072" y="926"/>
                  </a:lnTo>
                  <a:lnTo>
                    <a:pt x="1078" y="914"/>
                  </a:lnTo>
                  <a:lnTo>
                    <a:pt x="1078" y="914"/>
                  </a:lnTo>
                  <a:lnTo>
                    <a:pt x="1106" y="913"/>
                  </a:lnTo>
                  <a:lnTo>
                    <a:pt x="1132" y="912"/>
                  </a:lnTo>
                  <a:lnTo>
                    <a:pt x="1156" y="909"/>
                  </a:lnTo>
                  <a:lnTo>
                    <a:pt x="1179" y="905"/>
                  </a:lnTo>
                  <a:lnTo>
                    <a:pt x="1200" y="899"/>
                  </a:lnTo>
                  <a:lnTo>
                    <a:pt x="1218" y="893"/>
                  </a:lnTo>
                  <a:lnTo>
                    <a:pt x="1235" y="886"/>
                  </a:lnTo>
                  <a:lnTo>
                    <a:pt x="1250" y="879"/>
                  </a:lnTo>
                  <a:lnTo>
                    <a:pt x="1263" y="871"/>
                  </a:lnTo>
                  <a:lnTo>
                    <a:pt x="1274" y="861"/>
                  </a:lnTo>
                  <a:lnTo>
                    <a:pt x="1284" y="853"/>
                  </a:lnTo>
                  <a:lnTo>
                    <a:pt x="1292" y="843"/>
                  </a:lnTo>
                  <a:lnTo>
                    <a:pt x="1298" y="832"/>
                  </a:lnTo>
                  <a:lnTo>
                    <a:pt x="1303" y="822"/>
                  </a:lnTo>
                  <a:lnTo>
                    <a:pt x="1306" y="811"/>
                  </a:lnTo>
                  <a:lnTo>
                    <a:pt x="1309" y="799"/>
                  </a:lnTo>
                  <a:lnTo>
                    <a:pt x="1309" y="788"/>
                  </a:lnTo>
                  <a:lnTo>
                    <a:pt x="1308" y="777"/>
                  </a:lnTo>
                  <a:lnTo>
                    <a:pt x="1306" y="767"/>
                  </a:lnTo>
                  <a:lnTo>
                    <a:pt x="1302" y="756"/>
                  </a:lnTo>
                  <a:lnTo>
                    <a:pt x="1298" y="745"/>
                  </a:lnTo>
                  <a:lnTo>
                    <a:pt x="1292" y="735"/>
                  </a:lnTo>
                  <a:lnTo>
                    <a:pt x="1285" y="725"/>
                  </a:lnTo>
                  <a:lnTo>
                    <a:pt x="1277" y="715"/>
                  </a:lnTo>
                  <a:lnTo>
                    <a:pt x="1267" y="707"/>
                  </a:lnTo>
                  <a:lnTo>
                    <a:pt x="1257" y="698"/>
                  </a:lnTo>
                  <a:lnTo>
                    <a:pt x="1246" y="691"/>
                  </a:lnTo>
                  <a:lnTo>
                    <a:pt x="1233" y="684"/>
                  </a:lnTo>
                  <a:lnTo>
                    <a:pt x="1221" y="679"/>
                  </a:lnTo>
                  <a:lnTo>
                    <a:pt x="1207" y="675"/>
                  </a:lnTo>
                  <a:lnTo>
                    <a:pt x="1191" y="670"/>
                  </a:lnTo>
                  <a:lnTo>
                    <a:pt x="1176" y="668"/>
                  </a:lnTo>
                  <a:lnTo>
                    <a:pt x="1176" y="668"/>
                  </a:lnTo>
                  <a:close/>
                  <a:moveTo>
                    <a:pt x="249" y="1243"/>
                  </a:moveTo>
                  <a:lnTo>
                    <a:pt x="249" y="1243"/>
                  </a:lnTo>
                  <a:lnTo>
                    <a:pt x="239" y="1240"/>
                  </a:lnTo>
                  <a:lnTo>
                    <a:pt x="217" y="1231"/>
                  </a:lnTo>
                  <a:lnTo>
                    <a:pt x="203" y="1224"/>
                  </a:lnTo>
                  <a:lnTo>
                    <a:pt x="189" y="1216"/>
                  </a:lnTo>
                  <a:lnTo>
                    <a:pt x="176" y="1206"/>
                  </a:lnTo>
                  <a:lnTo>
                    <a:pt x="165" y="1193"/>
                  </a:lnTo>
                  <a:lnTo>
                    <a:pt x="161" y="1186"/>
                  </a:lnTo>
                  <a:lnTo>
                    <a:pt x="158" y="1179"/>
                  </a:lnTo>
                  <a:lnTo>
                    <a:pt x="155" y="1172"/>
                  </a:lnTo>
                  <a:lnTo>
                    <a:pt x="154" y="1164"/>
                  </a:lnTo>
                  <a:lnTo>
                    <a:pt x="154" y="1156"/>
                  </a:lnTo>
                  <a:lnTo>
                    <a:pt x="155" y="1146"/>
                  </a:lnTo>
                  <a:lnTo>
                    <a:pt x="158" y="1136"/>
                  </a:lnTo>
                  <a:lnTo>
                    <a:pt x="162" y="1126"/>
                  </a:lnTo>
                  <a:lnTo>
                    <a:pt x="169" y="1115"/>
                  </a:lnTo>
                  <a:lnTo>
                    <a:pt x="178" y="1104"/>
                  </a:lnTo>
                  <a:lnTo>
                    <a:pt x="188" y="1092"/>
                  </a:lnTo>
                  <a:lnTo>
                    <a:pt x="200" y="1080"/>
                  </a:lnTo>
                  <a:lnTo>
                    <a:pt x="216" y="1067"/>
                  </a:lnTo>
                  <a:lnTo>
                    <a:pt x="232" y="1053"/>
                  </a:lnTo>
                  <a:lnTo>
                    <a:pt x="253" y="1039"/>
                  </a:lnTo>
                  <a:lnTo>
                    <a:pt x="276" y="1024"/>
                  </a:lnTo>
                  <a:lnTo>
                    <a:pt x="249" y="12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 name="Freeform 178"/>
            <p:cNvSpPr>
              <a:spLocks noEditPoints="1"/>
            </p:cNvSpPr>
            <p:nvPr/>
          </p:nvSpPr>
          <p:spPr bwMode="auto">
            <a:xfrm>
              <a:off x="446088" y="5724525"/>
              <a:ext cx="1089025" cy="1236663"/>
            </a:xfrm>
            <a:custGeom>
              <a:avLst/>
              <a:gdLst>
                <a:gd name="T0" fmla="*/ 999 w 1372"/>
                <a:gd name="T1" fmla="*/ 724 h 1558"/>
                <a:gd name="T2" fmla="*/ 961 w 1372"/>
                <a:gd name="T3" fmla="*/ 784 h 1558"/>
                <a:gd name="T4" fmla="*/ 901 w 1372"/>
                <a:gd name="T5" fmla="*/ 904 h 1558"/>
                <a:gd name="T6" fmla="*/ 773 w 1372"/>
                <a:gd name="T7" fmla="*/ 934 h 1558"/>
                <a:gd name="T8" fmla="*/ 604 w 1372"/>
                <a:gd name="T9" fmla="*/ 822 h 1558"/>
                <a:gd name="T10" fmla="*/ 852 w 1372"/>
                <a:gd name="T11" fmla="*/ 626 h 1558"/>
                <a:gd name="T12" fmla="*/ 876 w 1372"/>
                <a:gd name="T13" fmla="*/ 373 h 1558"/>
                <a:gd name="T14" fmla="*/ 783 w 1372"/>
                <a:gd name="T15" fmla="*/ 172 h 1558"/>
                <a:gd name="T16" fmla="*/ 612 w 1372"/>
                <a:gd name="T17" fmla="*/ 37 h 1558"/>
                <a:gd name="T18" fmla="*/ 420 w 1372"/>
                <a:gd name="T19" fmla="*/ 0 h 1558"/>
                <a:gd name="T20" fmla="*/ 216 w 1372"/>
                <a:gd name="T21" fmla="*/ 73 h 1558"/>
                <a:gd name="T22" fmla="*/ 81 w 1372"/>
                <a:gd name="T23" fmla="*/ 225 h 1558"/>
                <a:gd name="T24" fmla="*/ 15 w 1372"/>
                <a:gd name="T25" fmla="*/ 435 h 1558"/>
                <a:gd name="T26" fmla="*/ 71 w 1372"/>
                <a:gd name="T27" fmla="*/ 686 h 1558"/>
                <a:gd name="T28" fmla="*/ 304 w 1372"/>
                <a:gd name="T29" fmla="*/ 829 h 1558"/>
                <a:gd name="T30" fmla="*/ 71 w 1372"/>
                <a:gd name="T31" fmla="*/ 986 h 1558"/>
                <a:gd name="T32" fmla="*/ 1 w 1372"/>
                <a:gd name="T33" fmla="*/ 1171 h 1558"/>
                <a:gd name="T34" fmla="*/ 32 w 1372"/>
                <a:gd name="T35" fmla="*/ 1345 h 1558"/>
                <a:gd name="T36" fmla="*/ 188 w 1372"/>
                <a:gd name="T37" fmla="*/ 1471 h 1558"/>
                <a:gd name="T38" fmla="*/ 251 w 1372"/>
                <a:gd name="T39" fmla="*/ 1529 h 1558"/>
                <a:gd name="T40" fmla="*/ 450 w 1372"/>
                <a:gd name="T41" fmla="*/ 1558 h 1558"/>
                <a:gd name="T42" fmla="*/ 722 w 1372"/>
                <a:gd name="T43" fmla="*/ 1522 h 1558"/>
                <a:gd name="T44" fmla="*/ 684 w 1372"/>
                <a:gd name="T45" fmla="*/ 1159 h 1558"/>
                <a:gd name="T46" fmla="*/ 932 w 1372"/>
                <a:gd name="T47" fmla="*/ 1153 h 1558"/>
                <a:gd name="T48" fmla="*/ 1110 w 1372"/>
                <a:gd name="T49" fmla="*/ 1010 h 1558"/>
                <a:gd name="T50" fmla="*/ 1263 w 1372"/>
                <a:gd name="T51" fmla="*/ 962 h 1558"/>
                <a:gd name="T52" fmla="*/ 1371 w 1372"/>
                <a:gd name="T53" fmla="*/ 839 h 1558"/>
                <a:gd name="T54" fmla="*/ 1310 w 1372"/>
                <a:gd name="T55" fmla="*/ 710 h 1558"/>
                <a:gd name="T56" fmla="*/ 405 w 1372"/>
                <a:gd name="T57" fmla="*/ 780 h 1558"/>
                <a:gd name="T58" fmla="*/ 180 w 1372"/>
                <a:gd name="T59" fmla="*/ 711 h 1558"/>
                <a:gd name="T60" fmla="*/ 88 w 1372"/>
                <a:gd name="T61" fmla="*/ 581 h 1558"/>
                <a:gd name="T62" fmla="*/ 89 w 1372"/>
                <a:gd name="T63" fmla="*/ 366 h 1558"/>
                <a:gd name="T64" fmla="*/ 230 w 1372"/>
                <a:gd name="T65" fmla="*/ 141 h 1558"/>
                <a:gd name="T66" fmla="*/ 402 w 1372"/>
                <a:gd name="T67" fmla="*/ 64 h 1558"/>
                <a:gd name="T68" fmla="*/ 580 w 1372"/>
                <a:gd name="T69" fmla="*/ 89 h 1558"/>
                <a:gd name="T70" fmla="*/ 731 w 1372"/>
                <a:gd name="T71" fmla="*/ 205 h 1558"/>
                <a:gd name="T72" fmla="*/ 824 w 1372"/>
                <a:gd name="T73" fmla="*/ 448 h 1558"/>
                <a:gd name="T74" fmla="*/ 745 w 1372"/>
                <a:gd name="T75" fmla="*/ 674 h 1558"/>
                <a:gd name="T76" fmla="*/ 521 w 1372"/>
                <a:gd name="T77" fmla="*/ 777 h 1558"/>
                <a:gd name="T78" fmla="*/ 503 w 1372"/>
                <a:gd name="T79" fmla="*/ 852 h 1558"/>
                <a:gd name="T80" fmla="*/ 597 w 1372"/>
                <a:gd name="T81" fmla="*/ 918 h 1558"/>
                <a:gd name="T82" fmla="*/ 827 w 1372"/>
                <a:gd name="T83" fmla="*/ 1000 h 1558"/>
                <a:gd name="T84" fmla="*/ 974 w 1372"/>
                <a:gd name="T85" fmla="*/ 909 h 1558"/>
                <a:gd name="T86" fmla="*/ 1020 w 1372"/>
                <a:gd name="T87" fmla="*/ 803 h 1558"/>
                <a:gd name="T88" fmla="*/ 1061 w 1372"/>
                <a:gd name="T89" fmla="*/ 752 h 1558"/>
                <a:gd name="T90" fmla="*/ 1221 w 1372"/>
                <a:gd name="T91" fmla="*/ 732 h 1558"/>
                <a:gd name="T92" fmla="*/ 1308 w 1372"/>
                <a:gd name="T93" fmla="*/ 803 h 1558"/>
                <a:gd name="T94" fmla="*/ 1277 w 1372"/>
                <a:gd name="T95" fmla="*/ 884 h 1558"/>
                <a:gd name="T96" fmla="*/ 1163 w 1372"/>
                <a:gd name="T97" fmla="*/ 920 h 1558"/>
                <a:gd name="T98" fmla="*/ 1086 w 1372"/>
                <a:gd name="T99" fmla="*/ 932 h 1558"/>
                <a:gd name="T100" fmla="*/ 940 w 1372"/>
                <a:gd name="T101" fmla="*/ 1083 h 1558"/>
                <a:gd name="T102" fmla="*/ 772 w 1372"/>
                <a:gd name="T103" fmla="*/ 1114 h 1558"/>
                <a:gd name="T104" fmla="*/ 621 w 1372"/>
                <a:gd name="T105" fmla="*/ 1097 h 1558"/>
                <a:gd name="T106" fmla="*/ 576 w 1372"/>
                <a:gd name="T107" fmla="*/ 1490 h 1558"/>
                <a:gd name="T108" fmla="*/ 297 w 1372"/>
                <a:gd name="T109" fmla="*/ 1462 h 1558"/>
                <a:gd name="T110" fmla="*/ 244 w 1372"/>
                <a:gd name="T111" fmla="*/ 1424 h 1558"/>
                <a:gd name="T112" fmla="*/ 87 w 1372"/>
                <a:gd name="T113" fmla="*/ 1320 h 1558"/>
                <a:gd name="T114" fmla="*/ 64 w 1372"/>
                <a:gd name="T115" fmla="*/ 1160 h 1558"/>
                <a:gd name="T116" fmla="*/ 131 w 1372"/>
                <a:gd name="T117" fmla="*/ 1009 h 1558"/>
                <a:gd name="T118" fmla="*/ 259 w 1372"/>
                <a:gd name="T119" fmla="*/ 909 h 1558"/>
                <a:gd name="T120" fmla="*/ 391 w 1372"/>
                <a:gd name="T121" fmla="*/ 878 h 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2" h="1558">
                  <a:moveTo>
                    <a:pt x="1163" y="664"/>
                  </a:moveTo>
                  <a:lnTo>
                    <a:pt x="1163" y="664"/>
                  </a:lnTo>
                  <a:lnTo>
                    <a:pt x="1134" y="665"/>
                  </a:lnTo>
                  <a:lnTo>
                    <a:pt x="1104" y="669"/>
                  </a:lnTo>
                  <a:lnTo>
                    <a:pt x="1078" y="676"/>
                  </a:lnTo>
                  <a:lnTo>
                    <a:pt x="1052" y="688"/>
                  </a:lnTo>
                  <a:lnTo>
                    <a:pt x="1029" y="700"/>
                  </a:lnTo>
                  <a:lnTo>
                    <a:pt x="1019" y="707"/>
                  </a:lnTo>
                  <a:lnTo>
                    <a:pt x="1009" y="716"/>
                  </a:lnTo>
                  <a:lnTo>
                    <a:pt x="999" y="724"/>
                  </a:lnTo>
                  <a:lnTo>
                    <a:pt x="991" y="732"/>
                  </a:lnTo>
                  <a:lnTo>
                    <a:pt x="982" y="742"/>
                  </a:lnTo>
                  <a:lnTo>
                    <a:pt x="975" y="752"/>
                  </a:lnTo>
                  <a:lnTo>
                    <a:pt x="975" y="752"/>
                  </a:lnTo>
                  <a:lnTo>
                    <a:pt x="971" y="756"/>
                  </a:lnTo>
                  <a:lnTo>
                    <a:pt x="968" y="760"/>
                  </a:lnTo>
                  <a:lnTo>
                    <a:pt x="966" y="766"/>
                  </a:lnTo>
                  <a:lnTo>
                    <a:pt x="964" y="772"/>
                  </a:lnTo>
                  <a:lnTo>
                    <a:pt x="964" y="772"/>
                  </a:lnTo>
                  <a:lnTo>
                    <a:pt x="961" y="784"/>
                  </a:lnTo>
                  <a:lnTo>
                    <a:pt x="961" y="784"/>
                  </a:lnTo>
                  <a:lnTo>
                    <a:pt x="959" y="794"/>
                  </a:lnTo>
                  <a:lnTo>
                    <a:pt x="959" y="794"/>
                  </a:lnTo>
                  <a:lnTo>
                    <a:pt x="953" y="812"/>
                  </a:lnTo>
                  <a:lnTo>
                    <a:pt x="944" y="835"/>
                  </a:lnTo>
                  <a:lnTo>
                    <a:pt x="933" y="859"/>
                  </a:lnTo>
                  <a:lnTo>
                    <a:pt x="926" y="871"/>
                  </a:lnTo>
                  <a:lnTo>
                    <a:pt x="919" y="882"/>
                  </a:lnTo>
                  <a:lnTo>
                    <a:pt x="911" y="894"/>
                  </a:lnTo>
                  <a:lnTo>
                    <a:pt x="901" y="904"/>
                  </a:lnTo>
                  <a:lnTo>
                    <a:pt x="891" y="913"/>
                  </a:lnTo>
                  <a:lnTo>
                    <a:pt x="880" y="922"/>
                  </a:lnTo>
                  <a:lnTo>
                    <a:pt x="867" y="929"/>
                  </a:lnTo>
                  <a:lnTo>
                    <a:pt x="855" y="934"/>
                  </a:lnTo>
                  <a:lnTo>
                    <a:pt x="841" y="939"/>
                  </a:lnTo>
                  <a:lnTo>
                    <a:pt x="825" y="940"/>
                  </a:lnTo>
                  <a:lnTo>
                    <a:pt x="825" y="940"/>
                  </a:lnTo>
                  <a:lnTo>
                    <a:pt x="813" y="940"/>
                  </a:lnTo>
                  <a:lnTo>
                    <a:pt x="800" y="939"/>
                  </a:lnTo>
                  <a:lnTo>
                    <a:pt x="773" y="934"/>
                  </a:lnTo>
                  <a:lnTo>
                    <a:pt x="748" y="926"/>
                  </a:lnTo>
                  <a:lnTo>
                    <a:pt x="723" y="916"/>
                  </a:lnTo>
                  <a:lnTo>
                    <a:pt x="699" y="905"/>
                  </a:lnTo>
                  <a:lnTo>
                    <a:pt x="675" y="892"/>
                  </a:lnTo>
                  <a:lnTo>
                    <a:pt x="628" y="864"/>
                  </a:lnTo>
                  <a:lnTo>
                    <a:pt x="628" y="864"/>
                  </a:lnTo>
                  <a:lnTo>
                    <a:pt x="597" y="846"/>
                  </a:lnTo>
                  <a:lnTo>
                    <a:pt x="567" y="831"/>
                  </a:lnTo>
                  <a:lnTo>
                    <a:pt x="567" y="831"/>
                  </a:lnTo>
                  <a:lnTo>
                    <a:pt x="604" y="822"/>
                  </a:lnTo>
                  <a:lnTo>
                    <a:pt x="639" y="811"/>
                  </a:lnTo>
                  <a:lnTo>
                    <a:pt x="671" y="798"/>
                  </a:lnTo>
                  <a:lnTo>
                    <a:pt x="702" y="783"/>
                  </a:lnTo>
                  <a:lnTo>
                    <a:pt x="730" y="766"/>
                  </a:lnTo>
                  <a:lnTo>
                    <a:pt x="757" y="748"/>
                  </a:lnTo>
                  <a:lnTo>
                    <a:pt x="780" y="727"/>
                  </a:lnTo>
                  <a:lnTo>
                    <a:pt x="802" y="704"/>
                  </a:lnTo>
                  <a:lnTo>
                    <a:pt x="821" y="681"/>
                  </a:lnTo>
                  <a:lnTo>
                    <a:pt x="838" y="654"/>
                  </a:lnTo>
                  <a:lnTo>
                    <a:pt x="852" y="626"/>
                  </a:lnTo>
                  <a:lnTo>
                    <a:pt x="865" y="598"/>
                  </a:lnTo>
                  <a:lnTo>
                    <a:pt x="873" y="567"/>
                  </a:lnTo>
                  <a:lnTo>
                    <a:pt x="880" y="535"/>
                  </a:lnTo>
                  <a:lnTo>
                    <a:pt x="884" y="501"/>
                  </a:lnTo>
                  <a:lnTo>
                    <a:pt x="886" y="466"/>
                  </a:lnTo>
                  <a:lnTo>
                    <a:pt x="886" y="466"/>
                  </a:lnTo>
                  <a:lnTo>
                    <a:pt x="886" y="442"/>
                  </a:lnTo>
                  <a:lnTo>
                    <a:pt x="883" y="418"/>
                  </a:lnTo>
                  <a:lnTo>
                    <a:pt x="880" y="396"/>
                  </a:lnTo>
                  <a:lnTo>
                    <a:pt x="876" y="373"/>
                  </a:lnTo>
                  <a:lnTo>
                    <a:pt x="872" y="351"/>
                  </a:lnTo>
                  <a:lnTo>
                    <a:pt x="865" y="329"/>
                  </a:lnTo>
                  <a:lnTo>
                    <a:pt x="858" y="308"/>
                  </a:lnTo>
                  <a:lnTo>
                    <a:pt x="851" y="287"/>
                  </a:lnTo>
                  <a:lnTo>
                    <a:pt x="841" y="265"/>
                  </a:lnTo>
                  <a:lnTo>
                    <a:pt x="831" y="246"/>
                  </a:lnTo>
                  <a:lnTo>
                    <a:pt x="820" y="226"/>
                  </a:lnTo>
                  <a:lnTo>
                    <a:pt x="809" y="207"/>
                  </a:lnTo>
                  <a:lnTo>
                    <a:pt x="796" y="188"/>
                  </a:lnTo>
                  <a:lnTo>
                    <a:pt x="783" y="172"/>
                  </a:lnTo>
                  <a:lnTo>
                    <a:pt x="769" y="155"/>
                  </a:lnTo>
                  <a:lnTo>
                    <a:pt x="754" y="138"/>
                  </a:lnTo>
                  <a:lnTo>
                    <a:pt x="738" y="122"/>
                  </a:lnTo>
                  <a:lnTo>
                    <a:pt x="723" y="107"/>
                  </a:lnTo>
                  <a:lnTo>
                    <a:pt x="706" y="94"/>
                  </a:lnTo>
                  <a:lnTo>
                    <a:pt x="688" y="80"/>
                  </a:lnTo>
                  <a:lnTo>
                    <a:pt x="670" y="68"/>
                  </a:lnTo>
                  <a:lnTo>
                    <a:pt x="652" y="57"/>
                  </a:lnTo>
                  <a:lnTo>
                    <a:pt x="632" y="47"/>
                  </a:lnTo>
                  <a:lnTo>
                    <a:pt x="612" y="37"/>
                  </a:lnTo>
                  <a:lnTo>
                    <a:pt x="593" y="29"/>
                  </a:lnTo>
                  <a:lnTo>
                    <a:pt x="573" y="21"/>
                  </a:lnTo>
                  <a:lnTo>
                    <a:pt x="552" y="14"/>
                  </a:lnTo>
                  <a:lnTo>
                    <a:pt x="530" y="9"/>
                  </a:lnTo>
                  <a:lnTo>
                    <a:pt x="509" y="5"/>
                  </a:lnTo>
                  <a:lnTo>
                    <a:pt x="486" y="2"/>
                  </a:lnTo>
                  <a:lnTo>
                    <a:pt x="465" y="0"/>
                  </a:lnTo>
                  <a:lnTo>
                    <a:pt x="443" y="0"/>
                  </a:lnTo>
                  <a:lnTo>
                    <a:pt x="443" y="0"/>
                  </a:lnTo>
                  <a:lnTo>
                    <a:pt x="420" y="0"/>
                  </a:lnTo>
                  <a:lnTo>
                    <a:pt x="398" y="2"/>
                  </a:lnTo>
                  <a:lnTo>
                    <a:pt x="377" y="6"/>
                  </a:lnTo>
                  <a:lnTo>
                    <a:pt x="354" y="10"/>
                  </a:lnTo>
                  <a:lnTo>
                    <a:pt x="333" y="16"/>
                  </a:lnTo>
                  <a:lnTo>
                    <a:pt x="312" y="21"/>
                  </a:lnTo>
                  <a:lnTo>
                    <a:pt x="293" y="30"/>
                  </a:lnTo>
                  <a:lnTo>
                    <a:pt x="272" y="40"/>
                  </a:lnTo>
                  <a:lnTo>
                    <a:pt x="253" y="50"/>
                  </a:lnTo>
                  <a:lnTo>
                    <a:pt x="234" y="61"/>
                  </a:lnTo>
                  <a:lnTo>
                    <a:pt x="216" y="73"/>
                  </a:lnTo>
                  <a:lnTo>
                    <a:pt x="197" y="86"/>
                  </a:lnTo>
                  <a:lnTo>
                    <a:pt x="179" y="101"/>
                  </a:lnTo>
                  <a:lnTo>
                    <a:pt x="162" y="117"/>
                  </a:lnTo>
                  <a:lnTo>
                    <a:pt x="147" y="134"/>
                  </a:lnTo>
                  <a:lnTo>
                    <a:pt x="131" y="152"/>
                  </a:lnTo>
                  <a:lnTo>
                    <a:pt x="131" y="152"/>
                  </a:lnTo>
                  <a:lnTo>
                    <a:pt x="117" y="169"/>
                  </a:lnTo>
                  <a:lnTo>
                    <a:pt x="105" y="187"/>
                  </a:lnTo>
                  <a:lnTo>
                    <a:pt x="92" y="205"/>
                  </a:lnTo>
                  <a:lnTo>
                    <a:pt x="81" y="225"/>
                  </a:lnTo>
                  <a:lnTo>
                    <a:pt x="71" y="244"/>
                  </a:lnTo>
                  <a:lnTo>
                    <a:pt x="61" y="264"/>
                  </a:lnTo>
                  <a:lnTo>
                    <a:pt x="52" y="285"/>
                  </a:lnTo>
                  <a:lnTo>
                    <a:pt x="45" y="305"/>
                  </a:lnTo>
                  <a:lnTo>
                    <a:pt x="38" y="326"/>
                  </a:lnTo>
                  <a:lnTo>
                    <a:pt x="31" y="348"/>
                  </a:lnTo>
                  <a:lnTo>
                    <a:pt x="26" y="369"/>
                  </a:lnTo>
                  <a:lnTo>
                    <a:pt x="21" y="392"/>
                  </a:lnTo>
                  <a:lnTo>
                    <a:pt x="18" y="414"/>
                  </a:lnTo>
                  <a:lnTo>
                    <a:pt x="15" y="435"/>
                  </a:lnTo>
                  <a:lnTo>
                    <a:pt x="14" y="458"/>
                  </a:lnTo>
                  <a:lnTo>
                    <a:pt x="14" y="480"/>
                  </a:lnTo>
                  <a:lnTo>
                    <a:pt x="14" y="480"/>
                  </a:lnTo>
                  <a:lnTo>
                    <a:pt x="15" y="515"/>
                  </a:lnTo>
                  <a:lnTo>
                    <a:pt x="18" y="547"/>
                  </a:lnTo>
                  <a:lnTo>
                    <a:pt x="25" y="578"/>
                  </a:lnTo>
                  <a:lnTo>
                    <a:pt x="33" y="608"/>
                  </a:lnTo>
                  <a:lnTo>
                    <a:pt x="43" y="636"/>
                  </a:lnTo>
                  <a:lnTo>
                    <a:pt x="56" y="662"/>
                  </a:lnTo>
                  <a:lnTo>
                    <a:pt x="71" y="686"/>
                  </a:lnTo>
                  <a:lnTo>
                    <a:pt x="89" y="710"/>
                  </a:lnTo>
                  <a:lnTo>
                    <a:pt x="109" y="731"/>
                  </a:lnTo>
                  <a:lnTo>
                    <a:pt x="130" y="751"/>
                  </a:lnTo>
                  <a:lnTo>
                    <a:pt x="154" y="769"/>
                  </a:lnTo>
                  <a:lnTo>
                    <a:pt x="180" y="784"/>
                  </a:lnTo>
                  <a:lnTo>
                    <a:pt x="209" y="798"/>
                  </a:lnTo>
                  <a:lnTo>
                    <a:pt x="238" y="811"/>
                  </a:lnTo>
                  <a:lnTo>
                    <a:pt x="270" y="821"/>
                  </a:lnTo>
                  <a:lnTo>
                    <a:pt x="304" y="829"/>
                  </a:lnTo>
                  <a:lnTo>
                    <a:pt x="304" y="829"/>
                  </a:lnTo>
                  <a:lnTo>
                    <a:pt x="273" y="838"/>
                  </a:lnTo>
                  <a:lnTo>
                    <a:pt x="242" y="850"/>
                  </a:lnTo>
                  <a:lnTo>
                    <a:pt x="211" y="864"/>
                  </a:lnTo>
                  <a:lnTo>
                    <a:pt x="183" y="881"/>
                  </a:lnTo>
                  <a:lnTo>
                    <a:pt x="157" y="899"/>
                  </a:lnTo>
                  <a:lnTo>
                    <a:pt x="130" y="922"/>
                  </a:lnTo>
                  <a:lnTo>
                    <a:pt x="106" y="944"/>
                  </a:lnTo>
                  <a:lnTo>
                    <a:pt x="84" y="971"/>
                  </a:lnTo>
                  <a:lnTo>
                    <a:pt x="84" y="971"/>
                  </a:lnTo>
                  <a:lnTo>
                    <a:pt x="71" y="986"/>
                  </a:lnTo>
                  <a:lnTo>
                    <a:pt x="60" y="1003"/>
                  </a:lnTo>
                  <a:lnTo>
                    <a:pt x="50" y="1021"/>
                  </a:lnTo>
                  <a:lnTo>
                    <a:pt x="40" y="1038"/>
                  </a:lnTo>
                  <a:lnTo>
                    <a:pt x="32" y="1056"/>
                  </a:lnTo>
                  <a:lnTo>
                    <a:pt x="23" y="1075"/>
                  </a:lnTo>
                  <a:lnTo>
                    <a:pt x="18" y="1094"/>
                  </a:lnTo>
                  <a:lnTo>
                    <a:pt x="12" y="1112"/>
                  </a:lnTo>
                  <a:lnTo>
                    <a:pt x="7" y="1132"/>
                  </a:lnTo>
                  <a:lnTo>
                    <a:pt x="4" y="1152"/>
                  </a:lnTo>
                  <a:lnTo>
                    <a:pt x="1" y="1171"/>
                  </a:lnTo>
                  <a:lnTo>
                    <a:pt x="0" y="1191"/>
                  </a:lnTo>
                  <a:lnTo>
                    <a:pt x="0" y="1211"/>
                  </a:lnTo>
                  <a:lnTo>
                    <a:pt x="0" y="1230"/>
                  </a:lnTo>
                  <a:lnTo>
                    <a:pt x="2" y="1250"/>
                  </a:lnTo>
                  <a:lnTo>
                    <a:pt x="5" y="1268"/>
                  </a:lnTo>
                  <a:lnTo>
                    <a:pt x="5" y="1268"/>
                  </a:lnTo>
                  <a:lnTo>
                    <a:pt x="9" y="1289"/>
                  </a:lnTo>
                  <a:lnTo>
                    <a:pt x="15" y="1309"/>
                  </a:lnTo>
                  <a:lnTo>
                    <a:pt x="22" y="1327"/>
                  </a:lnTo>
                  <a:lnTo>
                    <a:pt x="32" y="1345"/>
                  </a:lnTo>
                  <a:lnTo>
                    <a:pt x="42" y="1362"/>
                  </a:lnTo>
                  <a:lnTo>
                    <a:pt x="53" y="1379"/>
                  </a:lnTo>
                  <a:lnTo>
                    <a:pt x="66" y="1394"/>
                  </a:lnTo>
                  <a:lnTo>
                    <a:pt x="80" y="1408"/>
                  </a:lnTo>
                  <a:lnTo>
                    <a:pt x="95" y="1421"/>
                  </a:lnTo>
                  <a:lnTo>
                    <a:pt x="110" y="1434"/>
                  </a:lnTo>
                  <a:lnTo>
                    <a:pt x="129" y="1445"/>
                  </a:lnTo>
                  <a:lnTo>
                    <a:pt x="147" y="1455"/>
                  </a:lnTo>
                  <a:lnTo>
                    <a:pt x="166" y="1463"/>
                  </a:lnTo>
                  <a:lnTo>
                    <a:pt x="188" y="1471"/>
                  </a:lnTo>
                  <a:lnTo>
                    <a:pt x="210" y="1478"/>
                  </a:lnTo>
                  <a:lnTo>
                    <a:pt x="232" y="1484"/>
                  </a:lnTo>
                  <a:lnTo>
                    <a:pt x="231" y="1498"/>
                  </a:lnTo>
                  <a:lnTo>
                    <a:pt x="231" y="1498"/>
                  </a:lnTo>
                  <a:lnTo>
                    <a:pt x="231" y="1502"/>
                  </a:lnTo>
                  <a:lnTo>
                    <a:pt x="232" y="1508"/>
                  </a:lnTo>
                  <a:lnTo>
                    <a:pt x="235" y="1516"/>
                  </a:lnTo>
                  <a:lnTo>
                    <a:pt x="242" y="1525"/>
                  </a:lnTo>
                  <a:lnTo>
                    <a:pt x="246" y="1528"/>
                  </a:lnTo>
                  <a:lnTo>
                    <a:pt x="251" y="1529"/>
                  </a:lnTo>
                  <a:lnTo>
                    <a:pt x="251" y="1529"/>
                  </a:lnTo>
                  <a:lnTo>
                    <a:pt x="272" y="1536"/>
                  </a:lnTo>
                  <a:lnTo>
                    <a:pt x="293" y="1542"/>
                  </a:lnTo>
                  <a:lnTo>
                    <a:pt x="315" y="1547"/>
                  </a:lnTo>
                  <a:lnTo>
                    <a:pt x="340" y="1551"/>
                  </a:lnTo>
                  <a:lnTo>
                    <a:pt x="366" y="1554"/>
                  </a:lnTo>
                  <a:lnTo>
                    <a:pt x="392" y="1557"/>
                  </a:lnTo>
                  <a:lnTo>
                    <a:pt x="420" y="1558"/>
                  </a:lnTo>
                  <a:lnTo>
                    <a:pt x="450" y="1558"/>
                  </a:lnTo>
                  <a:lnTo>
                    <a:pt x="450" y="1558"/>
                  </a:lnTo>
                  <a:lnTo>
                    <a:pt x="497" y="1557"/>
                  </a:lnTo>
                  <a:lnTo>
                    <a:pt x="544" y="1554"/>
                  </a:lnTo>
                  <a:lnTo>
                    <a:pt x="587" y="1550"/>
                  </a:lnTo>
                  <a:lnTo>
                    <a:pt x="625" y="1544"/>
                  </a:lnTo>
                  <a:lnTo>
                    <a:pt x="682" y="1536"/>
                  </a:lnTo>
                  <a:lnTo>
                    <a:pt x="706" y="1530"/>
                  </a:lnTo>
                  <a:lnTo>
                    <a:pt x="706" y="1530"/>
                  </a:lnTo>
                  <a:lnTo>
                    <a:pt x="712" y="1529"/>
                  </a:lnTo>
                  <a:lnTo>
                    <a:pt x="717" y="1526"/>
                  </a:lnTo>
                  <a:lnTo>
                    <a:pt x="722" y="1522"/>
                  </a:lnTo>
                  <a:lnTo>
                    <a:pt x="726" y="1518"/>
                  </a:lnTo>
                  <a:lnTo>
                    <a:pt x="729" y="1513"/>
                  </a:lnTo>
                  <a:lnTo>
                    <a:pt x="730" y="1508"/>
                  </a:lnTo>
                  <a:lnTo>
                    <a:pt x="730" y="1502"/>
                  </a:lnTo>
                  <a:lnTo>
                    <a:pt x="730" y="1497"/>
                  </a:lnTo>
                  <a:lnTo>
                    <a:pt x="730" y="1497"/>
                  </a:lnTo>
                  <a:lnTo>
                    <a:pt x="716" y="1384"/>
                  </a:lnTo>
                  <a:lnTo>
                    <a:pt x="701" y="1277"/>
                  </a:lnTo>
                  <a:lnTo>
                    <a:pt x="684" y="1159"/>
                  </a:lnTo>
                  <a:lnTo>
                    <a:pt x="684" y="1159"/>
                  </a:lnTo>
                  <a:lnTo>
                    <a:pt x="716" y="1166"/>
                  </a:lnTo>
                  <a:lnTo>
                    <a:pt x="750" y="1173"/>
                  </a:lnTo>
                  <a:lnTo>
                    <a:pt x="783" y="1176"/>
                  </a:lnTo>
                  <a:lnTo>
                    <a:pt x="799" y="1177"/>
                  </a:lnTo>
                  <a:lnTo>
                    <a:pt x="816" y="1177"/>
                  </a:lnTo>
                  <a:lnTo>
                    <a:pt x="816" y="1177"/>
                  </a:lnTo>
                  <a:lnTo>
                    <a:pt x="848" y="1174"/>
                  </a:lnTo>
                  <a:lnTo>
                    <a:pt x="877" y="1169"/>
                  </a:lnTo>
                  <a:lnTo>
                    <a:pt x="905" y="1162"/>
                  </a:lnTo>
                  <a:lnTo>
                    <a:pt x="932" y="1153"/>
                  </a:lnTo>
                  <a:lnTo>
                    <a:pt x="957" y="1143"/>
                  </a:lnTo>
                  <a:lnTo>
                    <a:pt x="980" y="1131"/>
                  </a:lnTo>
                  <a:lnTo>
                    <a:pt x="1001" y="1118"/>
                  </a:lnTo>
                  <a:lnTo>
                    <a:pt x="1022" y="1104"/>
                  </a:lnTo>
                  <a:lnTo>
                    <a:pt x="1040" y="1090"/>
                  </a:lnTo>
                  <a:lnTo>
                    <a:pt x="1057" y="1075"/>
                  </a:lnTo>
                  <a:lnTo>
                    <a:pt x="1072" y="1058"/>
                  </a:lnTo>
                  <a:lnTo>
                    <a:pt x="1086" y="1042"/>
                  </a:lnTo>
                  <a:lnTo>
                    <a:pt x="1099" y="1026"/>
                  </a:lnTo>
                  <a:lnTo>
                    <a:pt x="1110" y="1010"/>
                  </a:lnTo>
                  <a:lnTo>
                    <a:pt x="1130" y="979"/>
                  </a:lnTo>
                  <a:lnTo>
                    <a:pt x="1130" y="979"/>
                  </a:lnTo>
                  <a:lnTo>
                    <a:pt x="1146" y="981"/>
                  </a:lnTo>
                  <a:lnTo>
                    <a:pt x="1163" y="982"/>
                  </a:lnTo>
                  <a:lnTo>
                    <a:pt x="1163" y="982"/>
                  </a:lnTo>
                  <a:lnTo>
                    <a:pt x="1184" y="981"/>
                  </a:lnTo>
                  <a:lnTo>
                    <a:pt x="1205" y="979"/>
                  </a:lnTo>
                  <a:lnTo>
                    <a:pt x="1225" y="975"/>
                  </a:lnTo>
                  <a:lnTo>
                    <a:pt x="1244" y="969"/>
                  </a:lnTo>
                  <a:lnTo>
                    <a:pt x="1263" y="962"/>
                  </a:lnTo>
                  <a:lnTo>
                    <a:pt x="1280" y="954"/>
                  </a:lnTo>
                  <a:lnTo>
                    <a:pt x="1296" y="946"/>
                  </a:lnTo>
                  <a:lnTo>
                    <a:pt x="1310" y="936"/>
                  </a:lnTo>
                  <a:lnTo>
                    <a:pt x="1324" y="923"/>
                  </a:lnTo>
                  <a:lnTo>
                    <a:pt x="1337" y="912"/>
                  </a:lnTo>
                  <a:lnTo>
                    <a:pt x="1347" y="898"/>
                  </a:lnTo>
                  <a:lnTo>
                    <a:pt x="1355" y="884"/>
                  </a:lnTo>
                  <a:lnTo>
                    <a:pt x="1362" y="870"/>
                  </a:lnTo>
                  <a:lnTo>
                    <a:pt x="1368" y="854"/>
                  </a:lnTo>
                  <a:lnTo>
                    <a:pt x="1371" y="839"/>
                  </a:lnTo>
                  <a:lnTo>
                    <a:pt x="1372" y="822"/>
                  </a:lnTo>
                  <a:lnTo>
                    <a:pt x="1372" y="822"/>
                  </a:lnTo>
                  <a:lnTo>
                    <a:pt x="1371" y="807"/>
                  </a:lnTo>
                  <a:lnTo>
                    <a:pt x="1368" y="790"/>
                  </a:lnTo>
                  <a:lnTo>
                    <a:pt x="1362" y="775"/>
                  </a:lnTo>
                  <a:lnTo>
                    <a:pt x="1355" y="760"/>
                  </a:lnTo>
                  <a:lnTo>
                    <a:pt x="1347" y="746"/>
                  </a:lnTo>
                  <a:lnTo>
                    <a:pt x="1337" y="734"/>
                  </a:lnTo>
                  <a:lnTo>
                    <a:pt x="1324" y="721"/>
                  </a:lnTo>
                  <a:lnTo>
                    <a:pt x="1310" y="710"/>
                  </a:lnTo>
                  <a:lnTo>
                    <a:pt x="1296" y="699"/>
                  </a:lnTo>
                  <a:lnTo>
                    <a:pt x="1280" y="690"/>
                  </a:lnTo>
                  <a:lnTo>
                    <a:pt x="1263" y="682"/>
                  </a:lnTo>
                  <a:lnTo>
                    <a:pt x="1244" y="675"/>
                  </a:lnTo>
                  <a:lnTo>
                    <a:pt x="1225" y="671"/>
                  </a:lnTo>
                  <a:lnTo>
                    <a:pt x="1205" y="667"/>
                  </a:lnTo>
                  <a:lnTo>
                    <a:pt x="1184" y="664"/>
                  </a:lnTo>
                  <a:lnTo>
                    <a:pt x="1163" y="664"/>
                  </a:lnTo>
                  <a:lnTo>
                    <a:pt x="1163" y="664"/>
                  </a:lnTo>
                  <a:close/>
                  <a:moveTo>
                    <a:pt x="405" y="780"/>
                  </a:moveTo>
                  <a:lnTo>
                    <a:pt x="405" y="780"/>
                  </a:lnTo>
                  <a:lnTo>
                    <a:pt x="381" y="779"/>
                  </a:lnTo>
                  <a:lnTo>
                    <a:pt x="356" y="776"/>
                  </a:lnTo>
                  <a:lnTo>
                    <a:pt x="329" y="772"/>
                  </a:lnTo>
                  <a:lnTo>
                    <a:pt x="301" y="765"/>
                  </a:lnTo>
                  <a:lnTo>
                    <a:pt x="273" y="758"/>
                  </a:lnTo>
                  <a:lnTo>
                    <a:pt x="246" y="748"/>
                  </a:lnTo>
                  <a:lnTo>
                    <a:pt x="220" y="735"/>
                  </a:lnTo>
                  <a:lnTo>
                    <a:pt x="193" y="720"/>
                  </a:lnTo>
                  <a:lnTo>
                    <a:pt x="180" y="711"/>
                  </a:lnTo>
                  <a:lnTo>
                    <a:pt x="169" y="703"/>
                  </a:lnTo>
                  <a:lnTo>
                    <a:pt x="158" y="692"/>
                  </a:lnTo>
                  <a:lnTo>
                    <a:pt x="147" y="682"/>
                  </a:lnTo>
                  <a:lnTo>
                    <a:pt x="136" y="669"/>
                  </a:lnTo>
                  <a:lnTo>
                    <a:pt x="126" y="658"/>
                  </a:lnTo>
                  <a:lnTo>
                    <a:pt x="117" y="644"/>
                  </a:lnTo>
                  <a:lnTo>
                    <a:pt x="109" y="630"/>
                  </a:lnTo>
                  <a:lnTo>
                    <a:pt x="102" y="615"/>
                  </a:lnTo>
                  <a:lnTo>
                    <a:pt x="95" y="599"/>
                  </a:lnTo>
                  <a:lnTo>
                    <a:pt x="88" y="581"/>
                  </a:lnTo>
                  <a:lnTo>
                    <a:pt x="84" y="564"/>
                  </a:lnTo>
                  <a:lnTo>
                    <a:pt x="80" y="545"/>
                  </a:lnTo>
                  <a:lnTo>
                    <a:pt x="77" y="523"/>
                  </a:lnTo>
                  <a:lnTo>
                    <a:pt x="75" y="502"/>
                  </a:lnTo>
                  <a:lnTo>
                    <a:pt x="74" y="480"/>
                  </a:lnTo>
                  <a:lnTo>
                    <a:pt x="74" y="480"/>
                  </a:lnTo>
                  <a:lnTo>
                    <a:pt x="75" y="462"/>
                  </a:lnTo>
                  <a:lnTo>
                    <a:pt x="77" y="442"/>
                  </a:lnTo>
                  <a:lnTo>
                    <a:pt x="81" y="404"/>
                  </a:lnTo>
                  <a:lnTo>
                    <a:pt x="89" y="366"/>
                  </a:lnTo>
                  <a:lnTo>
                    <a:pt x="101" y="330"/>
                  </a:lnTo>
                  <a:lnTo>
                    <a:pt x="116" y="294"/>
                  </a:lnTo>
                  <a:lnTo>
                    <a:pt x="133" y="258"/>
                  </a:lnTo>
                  <a:lnTo>
                    <a:pt x="152" y="226"/>
                  </a:lnTo>
                  <a:lnTo>
                    <a:pt x="164" y="209"/>
                  </a:lnTo>
                  <a:lnTo>
                    <a:pt x="176" y="195"/>
                  </a:lnTo>
                  <a:lnTo>
                    <a:pt x="189" y="180"/>
                  </a:lnTo>
                  <a:lnTo>
                    <a:pt x="202" y="166"/>
                  </a:lnTo>
                  <a:lnTo>
                    <a:pt x="216" y="153"/>
                  </a:lnTo>
                  <a:lnTo>
                    <a:pt x="230" y="141"/>
                  </a:lnTo>
                  <a:lnTo>
                    <a:pt x="244" y="128"/>
                  </a:lnTo>
                  <a:lnTo>
                    <a:pt x="259" y="117"/>
                  </a:lnTo>
                  <a:lnTo>
                    <a:pt x="276" y="107"/>
                  </a:lnTo>
                  <a:lnTo>
                    <a:pt x="293" y="99"/>
                  </a:lnTo>
                  <a:lnTo>
                    <a:pt x="309" y="90"/>
                  </a:lnTo>
                  <a:lnTo>
                    <a:pt x="326" y="82"/>
                  </a:lnTo>
                  <a:lnTo>
                    <a:pt x="345" y="76"/>
                  </a:lnTo>
                  <a:lnTo>
                    <a:pt x="363" y="71"/>
                  </a:lnTo>
                  <a:lnTo>
                    <a:pt x="382" y="66"/>
                  </a:lnTo>
                  <a:lnTo>
                    <a:pt x="402" y="64"/>
                  </a:lnTo>
                  <a:lnTo>
                    <a:pt x="422" y="62"/>
                  </a:lnTo>
                  <a:lnTo>
                    <a:pt x="443" y="61"/>
                  </a:lnTo>
                  <a:lnTo>
                    <a:pt x="443" y="61"/>
                  </a:lnTo>
                  <a:lnTo>
                    <a:pt x="464" y="62"/>
                  </a:lnTo>
                  <a:lnTo>
                    <a:pt x="485" y="64"/>
                  </a:lnTo>
                  <a:lnTo>
                    <a:pt x="504" y="66"/>
                  </a:lnTo>
                  <a:lnTo>
                    <a:pt x="524" y="71"/>
                  </a:lnTo>
                  <a:lnTo>
                    <a:pt x="544" y="75"/>
                  </a:lnTo>
                  <a:lnTo>
                    <a:pt x="562" y="82"/>
                  </a:lnTo>
                  <a:lnTo>
                    <a:pt x="580" y="89"/>
                  </a:lnTo>
                  <a:lnTo>
                    <a:pt x="598" y="97"/>
                  </a:lnTo>
                  <a:lnTo>
                    <a:pt x="615" y="106"/>
                  </a:lnTo>
                  <a:lnTo>
                    <a:pt x="632" y="115"/>
                  </a:lnTo>
                  <a:lnTo>
                    <a:pt x="649" y="127"/>
                  </a:lnTo>
                  <a:lnTo>
                    <a:pt x="664" y="138"/>
                  </a:lnTo>
                  <a:lnTo>
                    <a:pt x="678" y="149"/>
                  </a:lnTo>
                  <a:lnTo>
                    <a:pt x="692" y="162"/>
                  </a:lnTo>
                  <a:lnTo>
                    <a:pt x="706" y="176"/>
                  </a:lnTo>
                  <a:lnTo>
                    <a:pt x="719" y="190"/>
                  </a:lnTo>
                  <a:lnTo>
                    <a:pt x="731" y="205"/>
                  </a:lnTo>
                  <a:lnTo>
                    <a:pt x="743" y="219"/>
                  </a:lnTo>
                  <a:lnTo>
                    <a:pt x="754" y="236"/>
                  </a:lnTo>
                  <a:lnTo>
                    <a:pt x="764" y="251"/>
                  </a:lnTo>
                  <a:lnTo>
                    <a:pt x="782" y="285"/>
                  </a:lnTo>
                  <a:lnTo>
                    <a:pt x="797" y="320"/>
                  </a:lnTo>
                  <a:lnTo>
                    <a:pt x="809" y="355"/>
                  </a:lnTo>
                  <a:lnTo>
                    <a:pt x="817" y="392"/>
                  </a:lnTo>
                  <a:lnTo>
                    <a:pt x="821" y="410"/>
                  </a:lnTo>
                  <a:lnTo>
                    <a:pt x="823" y="428"/>
                  </a:lnTo>
                  <a:lnTo>
                    <a:pt x="824" y="448"/>
                  </a:lnTo>
                  <a:lnTo>
                    <a:pt x="824" y="466"/>
                  </a:lnTo>
                  <a:lnTo>
                    <a:pt x="824" y="466"/>
                  </a:lnTo>
                  <a:lnTo>
                    <a:pt x="823" y="497"/>
                  </a:lnTo>
                  <a:lnTo>
                    <a:pt x="820" y="526"/>
                  </a:lnTo>
                  <a:lnTo>
                    <a:pt x="813" y="554"/>
                  </a:lnTo>
                  <a:lnTo>
                    <a:pt x="804" y="581"/>
                  </a:lnTo>
                  <a:lnTo>
                    <a:pt x="793" y="606"/>
                  </a:lnTo>
                  <a:lnTo>
                    <a:pt x="779" y="630"/>
                  </a:lnTo>
                  <a:lnTo>
                    <a:pt x="764" y="653"/>
                  </a:lnTo>
                  <a:lnTo>
                    <a:pt x="745" y="674"/>
                  </a:lnTo>
                  <a:lnTo>
                    <a:pt x="726" y="692"/>
                  </a:lnTo>
                  <a:lnTo>
                    <a:pt x="703" y="710"/>
                  </a:lnTo>
                  <a:lnTo>
                    <a:pt x="678" y="725"/>
                  </a:lnTo>
                  <a:lnTo>
                    <a:pt x="652" y="739"/>
                  </a:lnTo>
                  <a:lnTo>
                    <a:pt x="623" y="752"/>
                  </a:lnTo>
                  <a:lnTo>
                    <a:pt x="593" y="762"/>
                  </a:lnTo>
                  <a:lnTo>
                    <a:pt x="560" y="769"/>
                  </a:lnTo>
                  <a:lnTo>
                    <a:pt x="527" y="776"/>
                  </a:lnTo>
                  <a:lnTo>
                    <a:pt x="527" y="776"/>
                  </a:lnTo>
                  <a:lnTo>
                    <a:pt x="521" y="777"/>
                  </a:lnTo>
                  <a:lnTo>
                    <a:pt x="516" y="779"/>
                  </a:lnTo>
                  <a:lnTo>
                    <a:pt x="511" y="783"/>
                  </a:lnTo>
                  <a:lnTo>
                    <a:pt x="507" y="787"/>
                  </a:lnTo>
                  <a:lnTo>
                    <a:pt x="504" y="791"/>
                  </a:lnTo>
                  <a:lnTo>
                    <a:pt x="502" y="796"/>
                  </a:lnTo>
                  <a:lnTo>
                    <a:pt x="500" y="801"/>
                  </a:lnTo>
                  <a:lnTo>
                    <a:pt x="500" y="808"/>
                  </a:lnTo>
                  <a:lnTo>
                    <a:pt x="503" y="846"/>
                  </a:lnTo>
                  <a:lnTo>
                    <a:pt x="503" y="846"/>
                  </a:lnTo>
                  <a:lnTo>
                    <a:pt x="503" y="852"/>
                  </a:lnTo>
                  <a:lnTo>
                    <a:pt x="506" y="857"/>
                  </a:lnTo>
                  <a:lnTo>
                    <a:pt x="509" y="863"/>
                  </a:lnTo>
                  <a:lnTo>
                    <a:pt x="513" y="867"/>
                  </a:lnTo>
                  <a:lnTo>
                    <a:pt x="513" y="867"/>
                  </a:lnTo>
                  <a:lnTo>
                    <a:pt x="523" y="875"/>
                  </a:lnTo>
                  <a:lnTo>
                    <a:pt x="523" y="875"/>
                  </a:lnTo>
                  <a:lnTo>
                    <a:pt x="530" y="880"/>
                  </a:lnTo>
                  <a:lnTo>
                    <a:pt x="530" y="880"/>
                  </a:lnTo>
                  <a:lnTo>
                    <a:pt x="562" y="896"/>
                  </a:lnTo>
                  <a:lnTo>
                    <a:pt x="597" y="918"/>
                  </a:lnTo>
                  <a:lnTo>
                    <a:pt x="597" y="918"/>
                  </a:lnTo>
                  <a:lnTo>
                    <a:pt x="649" y="948"/>
                  </a:lnTo>
                  <a:lnTo>
                    <a:pt x="677" y="962"/>
                  </a:lnTo>
                  <a:lnTo>
                    <a:pt x="705" y="975"/>
                  </a:lnTo>
                  <a:lnTo>
                    <a:pt x="734" y="986"/>
                  </a:lnTo>
                  <a:lnTo>
                    <a:pt x="765" y="995"/>
                  </a:lnTo>
                  <a:lnTo>
                    <a:pt x="780" y="997"/>
                  </a:lnTo>
                  <a:lnTo>
                    <a:pt x="796" y="999"/>
                  </a:lnTo>
                  <a:lnTo>
                    <a:pt x="811" y="1000"/>
                  </a:lnTo>
                  <a:lnTo>
                    <a:pt x="827" y="1000"/>
                  </a:lnTo>
                  <a:lnTo>
                    <a:pt x="827" y="1000"/>
                  </a:lnTo>
                  <a:lnTo>
                    <a:pt x="851" y="999"/>
                  </a:lnTo>
                  <a:lnTo>
                    <a:pt x="870" y="993"/>
                  </a:lnTo>
                  <a:lnTo>
                    <a:pt x="890" y="986"/>
                  </a:lnTo>
                  <a:lnTo>
                    <a:pt x="908" y="976"/>
                  </a:lnTo>
                  <a:lnTo>
                    <a:pt x="923" y="967"/>
                  </a:lnTo>
                  <a:lnTo>
                    <a:pt x="937" y="954"/>
                  </a:lnTo>
                  <a:lnTo>
                    <a:pt x="951" y="940"/>
                  </a:lnTo>
                  <a:lnTo>
                    <a:pt x="963" y="925"/>
                  </a:lnTo>
                  <a:lnTo>
                    <a:pt x="974" y="909"/>
                  </a:lnTo>
                  <a:lnTo>
                    <a:pt x="984" y="894"/>
                  </a:lnTo>
                  <a:lnTo>
                    <a:pt x="992" y="878"/>
                  </a:lnTo>
                  <a:lnTo>
                    <a:pt x="999" y="863"/>
                  </a:lnTo>
                  <a:lnTo>
                    <a:pt x="1010" y="835"/>
                  </a:lnTo>
                  <a:lnTo>
                    <a:pt x="1017" y="810"/>
                  </a:lnTo>
                  <a:lnTo>
                    <a:pt x="1017" y="810"/>
                  </a:lnTo>
                  <a:lnTo>
                    <a:pt x="1017" y="808"/>
                  </a:lnTo>
                  <a:lnTo>
                    <a:pt x="1017" y="808"/>
                  </a:lnTo>
                  <a:lnTo>
                    <a:pt x="1020" y="803"/>
                  </a:lnTo>
                  <a:lnTo>
                    <a:pt x="1020" y="803"/>
                  </a:lnTo>
                  <a:lnTo>
                    <a:pt x="1020" y="801"/>
                  </a:lnTo>
                  <a:lnTo>
                    <a:pt x="1020" y="801"/>
                  </a:lnTo>
                  <a:lnTo>
                    <a:pt x="1022" y="797"/>
                  </a:lnTo>
                  <a:lnTo>
                    <a:pt x="1022" y="797"/>
                  </a:lnTo>
                  <a:lnTo>
                    <a:pt x="1024" y="791"/>
                  </a:lnTo>
                  <a:lnTo>
                    <a:pt x="1024" y="791"/>
                  </a:lnTo>
                  <a:lnTo>
                    <a:pt x="1029" y="784"/>
                  </a:lnTo>
                  <a:lnTo>
                    <a:pt x="1033" y="777"/>
                  </a:lnTo>
                  <a:lnTo>
                    <a:pt x="1045" y="765"/>
                  </a:lnTo>
                  <a:lnTo>
                    <a:pt x="1061" y="752"/>
                  </a:lnTo>
                  <a:lnTo>
                    <a:pt x="1078" y="742"/>
                  </a:lnTo>
                  <a:lnTo>
                    <a:pt x="1097" y="735"/>
                  </a:lnTo>
                  <a:lnTo>
                    <a:pt x="1118" y="730"/>
                  </a:lnTo>
                  <a:lnTo>
                    <a:pt x="1141" y="725"/>
                  </a:lnTo>
                  <a:lnTo>
                    <a:pt x="1163" y="724"/>
                  </a:lnTo>
                  <a:lnTo>
                    <a:pt x="1163" y="724"/>
                  </a:lnTo>
                  <a:lnTo>
                    <a:pt x="1179" y="724"/>
                  </a:lnTo>
                  <a:lnTo>
                    <a:pt x="1193" y="727"/>
                  </a:lnTo>
                  <a:lnTo>
                    <a:pt x="1207" y="728"/>
                  </a:lnTo>
                  <a:lnTo>
                    <a:pt x="1221" y="732"/>
                  </a:lnTo>
                  <a:lnTo>
                    <a:pt x="1233" y="737"/>
                  </a:lnTo>
                  <a:lnTo>
                    <a:pt x="1246" y="741"/>
                  </a:lnTo>
                  <a:lnTo>
                    <a:pt x="1257" y="746"/>
                  </a:lnTo>
                  <a:lnTo>
                    <a:pt x="1267" y="753"/>
                  </a:lnTo>
                  <a:lnTo>
                    <a:pt x="1277" y="760"/>
                  </a:lnTo>
                  <a:lnTo>
                    <a:pt x="1285" y="767"/>
                  </a:lnTo>
                  <a:lnTo>
                    <a:pt x="1292" y="776"/>
                  </a:lnTo>
                  <a:lnTo>
                    <a:pt x="1299" y="784"/>
                  </a:lnTo>
                  <a:lnTo>
                    <a:pt x="1305" y="794"/>
                  </a:lnTo>
                  <a:lnTo>
                    <a:pt x="1308" y="803"/>
                  </a:lnTo>
                  <a:lnTo>
                    <a:pt x="1310" y="812"/>
                  </a:lnTo>
                  <a:lnTo>
                    <a:pt x="1310" y="822"/>
                  </a:lnTo>
                  <a:lnTo>
                    <a:pt x="1310" y="822"/>
                  </a:lnTo>
                  <a:lnTo>
                    <a:pt x="1310" y="832"/>
                  </a:lnTo>
                  <a:lnTo>
                    <a:pt x="1308" y="842"/>
                  </a:lnTo>
                  <a:lnTo>
                    <a:pt x="1305" y="852"/>
                  </a:lnTo>
                  <a:lnTo>
                    <a:pt x="1299" y="860"/>
                  </a:lnTo>
                  <a:lnTo>
                    <a:pt x="1292" y="868"/>
                  </a:lnTo>
                  <a:lnTo>
                    <a:pt x="1285" y="877"/>
                  </a:lnTo>
                  <a:lnTo>
                    <a:pt x="1277" y="884"/>
                  </a:lnTo>
                  <a:lnTo>
                    <a:pt x="1267" y="891"/>
                  </a:lnTo>
                  <a:lnTo>
                    <a:pt x="1257" y="898"/>
                  </a:lnTo>
                  <a:lnTo>
                    <a:pt x="1246" y="904"/>
                  </a:lnTo>
                  <a:lnTo>
                    <a:pt x="1233" y="909"/>
                  </a:lnTo>
                  <a:lnTo>
                    <a:pt x="1221" y="913"/>
                  </a:lnTo>
                  <a:lnTo>
                    <a:pt x="1207" y="916"/>
                  </a:lnTo>
                  <a:lnTo>
                    <a:pt x="1193" y="919"/>
                  </a:lnTo>
                  <a:lnTo>
                    <a:pt x="1179" y="920"/>
                  </a:lnTo>
                  <a:lnTo>
                    <a:pt x="1163" y="920"/>
                  </a:lnTo>
                  <a:lnTo>
                    <a:pt x="1163" y="920"/>
                  </a:lnTo>
                  <a:lnTo>
                    <a:pt x="1141" y="919"/>
                  </a:lnTo>
                  <a:lnTo>
                    <a:pt x="1120" y="916"/>
                  </a:lnTo>
                  <a:lnTo>
                    <a:pt x="1120" y="916"/>
                  </a:lnTo>
                  <a:lnTo>
                    <a:pt x="1114" y="915"/>
                  </a:lnTo>
                  <a:lnTo>
                    <a:pt x="1110" y="916"/>
                  </a:lnTo>
                  <a:lnTo>
                    <a:pt x="1100" y="918"/>
                  </a:lnTo>
                  <a:lnTo>
                    <a:pt x="1092" y="923"/>
                  </a:lnTo>
                  <a:lnTo>
                    <a:pt x="1089" y="927"/>
                  </a:lnTo>
                  <a:lnTo>
                    <a:pt x="1086" y="932"/>
                  </a:lnTo>
                  <a:lnTo>
                    <a:pt x="1086" y="932"/>
                  </a:lnTo>
                  <a:lnTo>
                    <a:pt x="1071" y="958"/>
                  </a:lnTo>
                  <a:lnTo>
                    <a:pt x="1062" y="972"/>
                  </a:lnTo>
                  <a:lnTo>
                    <a:pt x="1051" y="988"/>
                  </a:lnTo>
                  <a:lnTo>
                    <a:pt x="1040" y="1002"/>
                  </a:lnTo>
                  <a:lnTo>
                    <a:pt x="1027" y="1017"/>
                  </a:lnTo>
                  <a:lnTo>
                    <a:pt x="1012" y="1031"/>
                  </a:lnTo>
                  <a:lnTo>
                    <a:pt x="996" y="1045"/>
                  </a:lnTo>
                  <a:lnTo>
                    <a:pt x="980" y="1059"/>
                  </a:lnTo>
                  <a:lnTo>
                    <a:pt x="960" y="1072"/>
                  </a:lnTo>
                  <a:lnTo>
                    <a:pt x="940" y="1083"/>
                  </a:lnTo>
                  <a:lnTo>
                    <a:pt x="918" y="1093"/>
                  </a:lnTo>
                  <a:lnTo>
                    <a:pt x="894" y="1101"/>
                  </a:lnTo>
                  <a:lnTo>
                    <a:pt x="869" y="1108"/>
                  </a:lnTo>
                  <a:lnTo>
                    <a:pt x="842" y="1112"/>
                  </a:lnTo>
                  <a:lnTo>
                    <a:pt x="813" y="1115"/>
                  </a:lnTo>
                  <a:lnTo>
                    <a:pt x="813" y="1115"/>
                  </a:lnTo>
                  <a:lnTo>
                    <a:pt x="804" y="1115"/>
                  </a:lnTo>
                  <a:lnTo>
                    <a:pt x="804" y="1115"/>
                  </a:lnTo>
                  <a:lnTo>
                    <a:pt x="789" y="1115"/>
                  </a:lnTo>
                  <a:lnTo>
                    <a:pt x="772" y="1114"/>
                  </a:lnTo>
                  <a:lnTo>
                    <a:pt x="737" y="1108"/>
                  </a:lnTo>
                  <a:lnTo>
                    <a:pt x="698" y="1098"/>
                  </a:lnTo>
                  <a:lnTo>
                    <a:pt x="656" y="1086"/>
                  </a:lnTo>
                  <a:lnTo>
                    <a:pt x="656" y="1086"/>
                  </a:lnTo>
                  <a:lnTo>
                    <a:pt x="647" y="1084"/>
                  </a:lnTo>
                  <a:lnTo>
                    <a:pt x="640" y="1084"/>
                  </a:lnTo>
                  <a:lnTo>
                    <a:pt x="633" y="1087"/>
                  </a:lnTo>
                  <a:lnTo>
                    <a:pt x="626" y="1091"/>
                  </a:lnTo>
                  <a:lnTo>
                    <a:pt x="626" y="1091"/>
                  </a:lnTo>
                  <a:lnTo>
                    <a:pt x="621" y="1097"/>
                  </a:lnTo>
                  <a:lnTo>
                    <a:pt x="618" y="1104"/>
                  </a:lnTo>
                  <a:lnTo>
                    <a:pt x="615" y="1111"/>
                  </a:lnTo>
                  <a:lnTo>
                    <a:pt x="615" y="1119"/>
                  </a:lnTo>
                  <a:lnTo>
                    <a:pt x="615" y="1119"/>
                  </a:lnTo>
                  <a:lnTo>
                    <a:pt x="630" y="1220"/>
                  </a:lnTo>
                  <a:lnTo>
                    <a:pt x="645" y="1321"/>
                  </a:lnTo>
                  <a:lnTo>
                    <a:pt x="666" y="1477"/>
                  </a:lnTo>
                  <a:lnTo>
                    <a:pt x="666" y="1477"/>
                  </a:lnTo>
                  <a:lnTo>
                    <a:pt x="626" y="1483"/>
                  </a:lnTo>
                  <a:lnTo>
                    <a:pt x="576" y="1490"/>
                  </a:lnTo>
                  <a:lnTo>
                    <a:pt x="514" y="1495"/>
                  </a:lnTo>
                  <a:lnTo>
                    <a:pt x="482" y="1497"/>
                  </a:lnTo>
                  <a:lnTo>
                    <a:pt x="450" y="1498"/>
                  </a:lnTo>
                  <a:lnTo>
                    <a:pt x="450" y="1498"/>
                  </a:lnTo>
                  <a:lnTo>
                    <a:pt x="405" y="1497"/>
                  </a:lnTo>
                  <a:lnTo>
                    <a:pt x="364" y="1492"/>
                  </a:lnTo>
                  <a:lnTo>
                    <a:pt x="328" y="1487"/>
                  </a:lnTo>
                  <a:lnTo>
                    <a:pt x="294" y="1480"/>
                  </a:lnTo>
                  <a:lnTo>
                    <a:pt x="297" y="1462"/>
                  </a:lnTo>
                  <a:lnTo>
                    <a:pt x="297" y="1462"/>
                  </a:lnTo>
                  <a:lnTo>
                    <a:pt x="297" y="1456"/>
                  </a:lnTo>
                  <a:lnTo>
                    <a:pt x="295" y="1450"/>
                  </a:lnTo>
                  <a:lnTo>
                    <a:pt x="293" y="1445"/>
                  </a:lnTo>
                  <a:lnTo>
                    <a:pt x="290" y="1439"/>
                  </a:lnTo>
                  <a:lnTo>
                    <a:pt x="286" y="1435"/>
                  </a:lnTo>
                  <a:lnTo>
                    <a:pt x="281" y="1432"/>
                  </a:lnTo>
                  <a:lnTo>
                    <a:pt x="276" y="1429"/>
                  </a:lnTo>
                  <a:lnTo>
                    <a:pt x="270" y="1428"/>
                  </a:lnTo>
                  <a:lnTo>
                    <a:pt x="270" y="1428"/>
                  </a:lnTo>
                  <a:lnTo>
                    <a:pt x="244" y="1424"/>
                  </a:lnTo>
                  <a:lnTo>
                    <a:pt x="213" y="1415"/>
                  </a:lnTo>
                  <a:lnTo>
                    <a:pt x="197" y="1410"/>
                  </a:lnTo>
                  <a:lnTo>
                    <a:pt x="182" y="1403"/>
                  </a:lnTo>
                  <a:lnTo>
                    <a:pt x="166" y="1396"/>
                  </a:lnTo>
                  <a:lnTo>
                    <a:pt x="151" y="1386"/>
                  </a:lnTo>
                  <a:lnTo>
                    <a:pt x="136" y="1376"/>
                  </a:lnTo>
                  <a:lnTo>
                    <a:pt x="122" y="1365"/>
                  </a:lnTo>
                  <a:lnTo>
                    <a:pt x="109" y="1351"/>
                  </a:lnTo>
                  <a:lnTo>
                    <a:pt x="98" y="1337"/>
                  </a:lnTo>
                  <a:lnTo>
                    <a:pt x="87" y="1320"/>
                  </a:lnTo>
                  <a:lnTo>
                    <a:pt x="78" y="1300"/>
                  </a:lnTo>
                  <a:lnTo>
                    <a:pt x="71" y="1281"/>
                  </a:lnTo>
                  <a:lnTo>
                    <a:pt x="66" y="1258"/>
                  </a:lnTo>
                  <a:lnTo>
                    <a:pt x="66" y="1258"/>
                  </a:lnTo>
                  <a:lnTo>
                    <a:pt x="63" y="1241"/>
                  </a:lnTo>
                  <a:lnTo>
                    <a:pt x="61" y="1226"/>
                  </a:lnTo>
                  <a:lnTo>
                    <a:pt x="61" y="1209"/>
                  </a:lnTo>
                  <a:lnTo>
                    <a:pt x="61" y="1192"/>
                  </a:lnTo>
                  <a:lnTo>
                    <a:pt x="63" y="1177"/>
                  </a:lnTo>
                  <a:lnTo>
                    <a:pt x="64" y="1160"/>
                  </a:lnTo>
                  <a:lnTo>
                    <a:pt x="67" y="1145"/>
                  </a:lnTo>
                  <a:lnTo>
                    <a:pt x="71" y="1128"/>
                  </a:lnTo>
                  <a:lnTo>
                    <a:pt x="75" y="1112"/>
                  </a:lnTo>
                  <a:lnTo>
                    <a:pt x="81" y="1097"/>
                  </a:lnTo>
                  <a:lnTo>
                    <a:pt x="88" y="1082"/>
                  </a:lnTo>
                  <a:lnTo>
                    <a:pt x="95" y="1066"/>
                  </a:lnTo>
                  <a:lnTo>
                    <a:pt x="103" y="1051"/>
                  </a:lnTo>
                  <a:lnTo>
                    <a:pt x="112" y="1037"/>
                  </a:lnTo>
                  <a:lnTo>
                    <a:pt x="122" y="1023"/>
                  </a:lnTo>
                  <a:lnTo>
                    <a:pt x="131" y="1009"/>
                  </a:lnTo>
                  <a:lnTo>
                    <a:pt x="131" y="1009"/>
                  </a:lnTo>
                  <a:lnTo>
                    <a:pt x="144" y="995"/>
                  </a:lnTo>
                  <a:lnTo>
                    <a:pt x="157" y="981"/>
                  </a:lnTo>
                  <a:lnTo>
                    <a:pt x="169" y="968"/>
                  </a:lnTo>
                  <a:lnTo>
                    <a:pt x="183" y="957"/>
                  </a:lnTo>
                  <a:lnTo>
                    <a:pt x="197" y="946"/>
                  </a:lnTo>
                  <a:lnTo>
                    <a:pt x="213" y="934"/>
                  </a:lnTo>
                  <a:lnTo>
                    <a:pt x="227" y="926"/>
                  </a:lnTo>
                  <a:lnTo>
                    <a:pt x="244" y="918"/>
                  </a:lnTo>
                  <a:lnTo>
                    <a:pt x="259" y="909"/>
                  </a:lnTo>
                  <a:lnTo>
                    <a:pt x="276" y="902"/>
                  </a:lnTo>
                  <a:lnTo>
                    <a:pt x="293" y="896"/>
                  </a:lnTo>
                  <a:lnTo>
                    <a:pt x="309" y="891"/>
                  </a:lnTo>
                  <a:lnTo>
                    <a:pt x="328" y="887"/>
                  </a:lnTo>
                  <a:lnTo>
                    <a:pt x="345" y="884"/>
                  </a:lnTo>
                  <a:lnTo>
                    <a:pt x="363" y="881"/>
                  </a:lnTo>
                  <a:lnTo>
                    <a:pt x="381" y="880"/>
                  </a:lnTo>
                  <a:lnTo>
                    <a:pt x="381" y="880"/>
                  </a:lnTo>
                  <a:lnTo>
                    <a:pt x="388" y="880"/>
                  </a:lnTo>
                  <a:lnTo>
                    <a:pt x="391" y="878"/>
                  </a:lnTo>
                  <a:lnTo>
                    <a:pt x="392" y="877"/>
                  </a:lnTo>
                  <a:lnTo>
                    <a:pt x="392" y="877"/>
                  </a:lnTo>
                  <a:lnTo>
                    <a:pt x="399" y="857"/>
                  </a:lnTo>
                  <a:lnTo>
                    <a:pt x="403" y="838"/>
                  </a:lnTo>
                  <a:lnTo>
                    <a:pt x="406" y="822"/>
                  </a:lnTo>
                  <a:lnTo>
                    <a:pt x="408" y="808"/>
                  </a:lnTo>
                  <a:lnTo>
                    <a:pt x="406" y="787"/>
                  </a:lnTo>
                  <a:lnTo>
                    <a:pt x="405" y="780"/>
                  </a:lnTo>
                  <a:lnTo>
                    <a:pt x="405" y="78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 name="Freeform 179"/>
            <p:cNvSpPr>
              <a:spLocks noEditPoints="1"/>
            </p:cNvSpPr>
            <p:nvPr/>
          </p:nvSpPr>
          <p:spPr bwMode="auto">
            <a:xfrm>
              <a:off x="569913" y="6532563"/>
              <a:ext cx="144463" cy="234950"/>
            </a:xfrm>
            <a:custGeom>
              <a:avLst/>
              <a:gdLst>
                <a:gd name="T0" fmla="*/ 173 w 184"/>
                <a:gd name="T1" fmla="*/ 6 h 298"/>
                <a:gd name="T2" fmla="*/ 159 w 184"/>
                <a:gd name="T3" fmla="*/ 0 h 298"/>
                <a:gd name="T4" fmla="*/ 143 w 184"/>
                <a:gd name="T5" fmla="*/ 3 h 298"/>
                <a:gd name="T6" fmla="*/ 125 w 184"/>
                <a:gd name="T7" fmla="*/ 10 h 298"/>
                <a:gd name="T8" fmla="*/ 94 w 184"/>
                <a:gd name="T9" fmla="*/ 27 h 298"/>
                <a:gd name="T10" fmla="*/ 68 w 184"/>
                <a:gd name="T11" fmla="*/ 45 h 298"/>
                <a:gd name="T12" fmla="*/ 45 w 184"/>
                <a:gd name="T13" fmla="*/ 66 h 298"/>
                <a:gd name="T14" fmla="*/ 27 w 184"/>
                <a:gd name="T15" fmla="*/ 89 h 298"/>
                <a:gd name="T16" fmla="*/ 14 w 184"/>
                <a:gd name="T17" fmla="*/ 113 h 298"/>
                <a:gd name="T18" fmla="*/ 4 w 184"/>
                <a:gd name="T19" fmla="*/ 138 h 298"/>
                <a:gd name="T20" fmla="*/ 0 w 184"/>
                <a:gd name="T21" fmla="*/ 165 h 298"/>
                <a:gd name="T22" fmla="*/ 0 w 184"/>
                <a:gd name="T23" fmla="*/ 179 h 298"/>
                <a:gd name="T24" fmla="*/ 3 w 184"/>
                <a:gd name="T25" fmla="*/ 200 h 298"/>
                <a:gd name="T26" fmla="*/ 9 w 184"/>
                <a:gd name="T27" fmla="*/ 219 h 298"/>
                <a:gd name="T28" fmla="*/ 18 w 184"/>
                <a:gd name="T29" fmla="*/ 237 h 298"/>
                <a:gd name="T30" fmla="*/ 33 w 184"/>
                <a:gd name="T31" fmla="*/ 254 h 298"/>
                <a:gd name="T32" fmla="*/ 51 w 184"/>
                <a:gd name="T33" fmla="*/ 268 h 298"/>
                <a:gd name="T34" fmla="*/ 70 w 184"/>
                <a:gd name="T35" fmla="*/ 280 h 298"/>
                <a:gd name="T36" fmla="*/ 122 w 184"/>
                <a:gd name="T37" fmla="*/ 298 h 298"/>
                <a:gd name="T38" fmla="*/ 129 w 184"/>
                <a:gd name="T39" fmla="*/ 298 h 298"/>
                <a:gd name="T40" fmla="*/ 138 w 184"/>
                <a:gd name="T41" fmla="*/ 296 h 298"/>
                <a:gd name="T42" fmla="*/ 146 w 184"/>
                <a:gd name="T43" fmla="*/ 292 h 298"/>
                <a:gd name="T44" fmla="*/ 156 w 184"/>
                <a:gd name="T45" fmla="*/ 284 h 298"/>
                <a:gd name="T46" fmla="*/ 159 w 184"/>
                <a:gd name="T47" fmla="*/ 271 h 298"/>
                <a:gd name="T48" fmla="*/ 184 w 184"/>
                <a:gd name="T49" fmla="*/ 34 h 298"/>
                <a:gd name="T50" fmla="*/ 184 w 184"/>
                <a:gd name="T51" fmla="*/ 27 h 298"/>
                <a:gd name="T52" fmla="*/ 178 w 184"/>
                <a:gd name="T53" fmla="*/ 12 h 298"/>
                <a:gd name="T54" fmla="*/ 173 w 184"/>
                <a:gd name="T55" fmla="*/ 6 h 298"/>
                <a:gd name="T56" fmla="*/ 103 w 184"/>
                <a:gd name="T57" fmla="*/ 228 h 298"/>
                <a:gd name="T58" fmla="*/ 80 w 184"/>
                <a:gd name="T59" fmla="*/ 214 h 298"/>
                <a:gd name="T60" fmla="*/ 69 w 184"/>
                <a:gd name="T61" fmla="*/ 201 h 298"/>
                <a:gd name="T62" fmla="*/ 62 w 184"/>
                <a:gd name="T63" fmla="*/ 187 h 298"/>
                <a:gd name="T64" fmla="*/ 62 w 184"/>
                <a:gd name="T65" fmla="*/ 177 h 298"/>
                <a:gd name="T66" fmla="*/ 66 w 184"/>
                <a:gd name="T67" fmla="*/ 148 h 298"/>
                <a:gd name="T68" fmla="*/ 77 w 184"/>
                <a:gd name="T69" fmla="*/ 124 h 298"/>
                <a:gd name="T70" fmla="*/ 96 w 184"/>
                <a:gd name="T71" fmla="*/ 103 h 298"/>
                <a:gd name="T72" fmla="*/ 118 w 184"/>
                <a:gd name="T73" fmla="*/ 85 h 298"/>
                <a:gd name="T74" fmla="*/ 103 w 184"/>
                <a:gd name="T75" fmla="*/ 22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4" h="298">
                  <a:moveTo>
                    <a:pt x="173" y="6"/>
                  </a:moveTo>
                  <a:lnTo>
                    <a:pt x="173" y="6"/>
                  </a:lnTo>
                  <a:lnTo>
                    <a:pt x="166" y="3"/>
                  </a:lnTo>
                  <a:lnTo>
                    <a:pt x="159" y="0"/>
                  </a:lnTo>
                  <a:lnTo>
                    <a:pt x="150" y="0"/>
                  </a:lnTo>
                  <a:lnTo>
                    <a:pt x="143" y="3"/>
                  </a:lnTo>
                  <a:lnTo>
                    <a:pt x="143" y="3"/>
                  </a:lnTo>
                  <a:lnTo>
                    <a:pt x="125" y="10"/>
                  </a:lnTo>
                  <a:lnTo>
                    <a:pt x="110" y="19"/>
                  </a:lnTo>
                  <a:lnTo>
                    <a:pt x="94" y="27"/>
                  </a:lnTo>
                  <a:lnTo>
                    <a:pt x="82" y="36"/>
                  </a:lnTo>
                  <a:lnTo>
                    <a:pt x="68" y="45"/>
                  </a:lnTo>
                  <a:lnTo>
                    <a:pt x="56" y="55"/>
                  </a:lnTo>
                  <a:lnTo>
                    <a:pt x="45" y="66"/>
                  </a:lnTo>
                  <a:lnTo>
                    <a:pt x="37" y="76"/>
                  </a:lnTo>
                  <a:lnTo>
                    <a:pt x="27" y="89"/>
                  </a:lnTo>
                  <a:lnTo>
                    <a:pt x="20" y="100"/>
                  </a:lnTo>
                  <a:lnTo>
                    <a:pt x="14" y="113"/>
                  </a:lnTo>
                  <a:lnTo>
                    <a:pt x="9" y="125"/>
                  </a:lnTo>
                  <a:lnTo>
                    <a:pt x="4" y="138"/>
                  </a:lnTo>
                  <a:lnTo>
                    <a:pt x="2" y="151"/>
                  </a:lnTo>
                  <a:lnTo>
                    <a:pt x="0" y="165"/>
                  </a:lnTo>
                  <a:lnTo>
                    <a:pt x="0" y="179"/>
                  </a:lnTo>
                  <a:lnTo>
                    <a:pt x="0" y="179"/>
                  </a:lnTo>
                  <a:lnTo>
                    <a:pt x="2" y="190"/>
                  </a:lnTo>
                  <a:lnTo>
                    <a:pt x="3" y="200"/>
                  </a:lnTo>
                  <a:lnTo>
                    <a:pt x="6" y="209"/>
                  </a:lnTo>
                  <a:lnTo>
                    <a:pt x="9" y="219"/>
                  </a:lnTo>
                  <a:lnTo>
                    <a:pt x="14" y="229"/>
                  </a:lnTo>
                  <a:lnTo>
                    <a:pt x="18" y="237"/>
                  </a:lnTo>
                  <a:lnTo>
                    <a:pt x="25" y="246"/>
                  </a:lnTo>
                  <a:lnTo>
                    <a:pt x="33" y="254"/>
                  </a:lnTo>
                  <a:lnTo>
                    <a:pt x="41" y="261"/>
                  </a:lnTo>
                  <a:lnTo>
                    <a:pt x="51" y="268"/>
                  </a:lnTo>
                  <a:lnTo>
                    <a:pt x="61" y="274"/>
                  </a:lnTo>
                  <a:lnTo>
                    <a:pt x="70" y="280"/>
                  </a:lnTo>
                  <a:lnTo>
                    <a:pt x="96" y="289"/>
                  </a:lnTo>
                  <a:lnTo>
                    <a:pt x="122" y="298"/>
                  </a:lnTo>
                  <a:lnTo>
                    <a:pt x="122" y="298"/>
                  </a:lnTo>
                  <a:lnTo>
                    <a:pt x="129" y="298"/>
                  </a:lnTo>
                  <a:lnTo>
                    <a:pt x="129" y="298"/>
                  </a:lnTo>
                  <a:lnTo>
                    <a:pt x="138" y="296"/>
                  </a:lnTo>
                  <a:lnTo>
                    <a:pt x="146" y="292"/>
                  </a:lnTo>
                  <a:lnTo>
                    <a:pt x="146" y="292"/>
                  </a:lnTo>
                  <a:lnTo>
                    <a:pt x="152" y="288"/>
                  </a:lnTo>
                  <a:lnTo>
                    <a:pt x="156" y="284"/>
                  </a:lnTo>
                  <a:lnTo>
                    <a:pt x="157" y="277"/>
                  </a:lnTo>
                  <a:lnTo>
                    <a:pt x="159" y="271"/>
                  </a:lnTo>
                  <a:lnTo>
                    <a:pt x="159" y="271"/>
                  </a:lnTo>
                  <a:lnTo>
                    <a:pt x="184" y="34"/>
                  </a:lnTo>
                  <a:lnTo>
                    <a:pt x="184" y="34"/>
                  </a:lnTo>
                  <a:lnTo>
                    <a:pt x="184" y="27"/>
                  </a:lnTo>
                  <a:lnTo>
                    <a:pt x="183" y="19"/>
                  </a:lnTo>
                  <a:lnTo>
                    <a:pt x="178" y="12"/>
                  </a:lnTo>
                  <a:lnTo>
                    <a:pt x="173" y="6"/>
                  </a:lnTo>
                  <a:lnTo>
                    <a:pt x="173" y="6"/>
                  </a:lnTo>
                  <a:close/>
                  <a:moveTo>
                    <a:pt x="103" y="228"/>
                  </a:moveTo>
                  <a:lnTo>
                    <a:pt x="103" y="228"/>
                  </a:lnTo>
                  <a:lnTo>
                    <a:pt x="87" y="219"/>
                  </a:lnTo>
                  <a:lnTo>
                    <a:pt x="80" y="214"/>
                  </a:lnTo>
                  <a:lnTo>
                    <a:pt x="73" y="208"/>
                  </a:lnTo>
                  <a:lnTo>
                    <a:pt x="69" y="201"/>
                  </a:lnTo>
                  <a:lnTo>
                    <a:pt x="65" y="194"/>
                  </a:lnTo>
                  <a:lnTo>
                    <a:pt x="62" y="187"/>
                  </a:lnTo>
                  <a:lnTo>
                    <a:pt x="62" y="177"/>
                  </a:lnTo>
                  <a:lnTo>
                    <a:pt x="62" y="177"/>
                  </a:lnTo>
                  <a:lnTo>
                    <a:pt x="62" y="163"/>
                  </a:lnTo>
                  <a:lnTo>
                    <a:pt x="66" y="148"/>
                  </a:lnTo>
                  <a:lnTo>
                    <a:pt x="70" y="135"/>
                  </a:lnTo>
                  <a:lnTo>
                    <a:pt x="77" y="124"/>
                  </a:lnTo>
                  <a:lnTo>
                    <a:pt x="86" y="113"/>
                  </a:lnTo>
                  <a:lnTo>
                    <a:pt x="96" y="103"/>
                  </a:lnTo>
                  <a:lnTo>
                    <a:pt x="107" y="93"/>
                  </a:lnTo>
                  <a:lnTo>
                    <a:pt x="118" y="85"/>
                  </a:lnTo>
                  <a:lnTo>
                    <a:pt x="118" y="85"/>
                  </a:lnTo>
                  <a:lnTo>
                    <a:pt x="103" y="228"/>
                  </a:lnTo>
                  <a:lnTo>
                    <a:pt x="103" y="22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 name="Freeform 180"/>
            <p:cNvSpPr/>
            <p:nvPr/>
          </p:nvSpPr>
          <p:spPr bwMode="auto">
            <a:xfrm>
              <a:off x="995363" y="5984875"/>
              <a:ext cx="76200" cy="123825"/>
            </a:xfrm>
            <a:custGeom>
              <a:avLst/>
              <a:gdLst>
                <a:gd name="T0" fmla="*/ 53 w 97"/>
                <a:gd name="T1" fmla="*/ 156 h 156"/>
                <a:gd name="T2" fmla="*/ 53 w 97"/>
                <a:gd name="T3" fmla="*/ 156 h 156"/>
                <a:gd name="T4" fmla="*/ 63 w 97"/>
                <a:gd name="T5" fmla="*/ 154 h 156"/>
                <a:gd name="T6" fmla="*/ 73 w 97"/>
                <a:gd name="T7" fmla="*/ 150 h 156"/>
                <a:gd name="T8" fmla="*/ 80 w 97"/>
                <a:gd name="T9" fmla="*/ 144 h 156"/>
                <a:gd name="T10" fmla="*/ 86 w 97"/>
                <a:gd name="T11" fmla="*/ 139 h 156"/>
                <a:gd name="T12" fmla="*/ 91 w 97"/>
                <a:gd name="T13" fmla="*/ 132 h 156"/>
                <a:gd name="T14" fmla="*/ 95 w 97"/>
                <a:gd name="T15" fmla="*/ 122 h 156"/>
                <a:gd name="T16" fmla="*/ 97 w 97"/>
                <a:gd name="T17" fmla="*/ 114 h 156"/>
                <a:gd name="T18" fmla="*/ 97 w 97"/>
                <a:gd name="T19" fmla="*/ 104 h 156"/>
                <a:gd name="T20" fmla="*/ 93 w 97"/>
                <a:gd name="T21" fmla="*/ 45 h 156"/>
                <a:gd name="T22" fmla="*/ 93 w 97"/>
                <a:gd name="T23" fmla="*/ 45 h 156"/>
                <a:gd name="T24" fmla="*/ 91 w 97"/>
                <a:gd name="T25" fmla="*/ 35 h 156"/>
                <a:gd name="T26" fmla="*/ 87 w 97"/>
                <a:gd name="T27" fmla="*/ 25 h 156"/>
                <a:gd name="T28" fmla="*/ 83 w 97"/>
                <a:gd name="T29" fmla="*/ 18 h 156"/>
                <a:gd name="T30" fmla="*/ 77 w 97"/>
                <a:gd name="T31" fmla="*/ 11 h 156"/>
                <a:gd name="T32" fmla="*/ 69 w 97"/>
                <a:gd name="T33" fmla="*/ 6 h 156"/>
                <a:gd name="T34" fmla="*/ 62 w 97"/>
                <a:gd name="T35" fmla="*/ 3 h 156"/>
                <a:gd name="T36" fmla="*/ 52 w 97"/>
                <a:gd name="T37" fmla="*/ 0 h 156"/>
                <a:gd name="T38" fmla="*/ 42 w 97"/>
                <a:gd name="T39" fmla="*/ 0 h 156"/>
                <a:gd name="T40" fmla="*/ 42 w 97"/>
                <a:gd name="T41" fmla="*/ 0 h 156"/>
                <a:gd name="T42" fmla="*/ 32 w 97"/>
                <a:gd name="T43" fmla="*/ 1 h 156"/>
                <a:gd name="T44" fmla="*/ 24 w 97"/>
                <a:gd name="T45" fmla="*/ 4 h 156"/>
                <a:gd name="T46" fmla="*/ 17 w 97"/>
                <a:gd name="T47" fmla="*/ 10 h 156"/>
                <a:gd name="T48" fmla="*/ 10 w 97"/>
                <a:gd name="T49" fmla="*/ 17 h 156"/>
                <a:gd name="T50" fmla="*/ 6 w 97"/>
                <a:gd name="T51" fmla="*/ 24 h 156"/>
                <a:gd name="T52" fmla="*/ 2 w 97"/>
                <a:gd name="T53" fmla="*/ 32 h 156"/>
                <a:gd name="T54" fmla="*/ 0 w 97"/>
                <a:gd name="T55" fmla="*/ 42 h 156"/>
                <a:gd name="T56" fmla="*/ 0 w 97"/>
                <a:gd name="T57" fmla="*/ 52 h 156"/>
                <a:gd name="T58" fmla="*/ 4 w 97"/>
                <a:gd name="T59" fmla="*/ 111 h 156"/>
                <a:gd name="T60" fmla="*/ 4 w 97"/>
                <a:gd name="T61" fmla="*/ 111 h 156"/>
                <a:gd name="T62" fmla="*/ 6 w 97"/>
                <a:gd name="T63" fmla="*/ 121 h 156"/>
                <a:gd name="T64" fmla="*/ 9 w 97"/>
                <a:gd name="T65" fmla="*/ 129 h 156"/>
                <a:gd name="T66" fmla="*/ 14 w 97"/>
                <a:gd name="T67" fmla="*/ 137 h 156"/>
                <a:gd name="T68" fmla="*/ 20 w 97"/>
                <a:gd name="T69" fmla="*/ 143 h 156"/>
                <a:gd name="T70" fmla="*/ 27 w 97"/>
                <a:gd name="T71" fmla="*/ 149 h 156"/>
                <a:gd name="T72" fmla="*/ 35 w 97"/>
                <a:gd name="T73" fmla="*/ 153 h 156"/>
                <a:gd name="T74" fmla="*/ 45 w 97"/>
                <a:gd name="T75" fmla="*/ 156 h 156"/>
                <a:gd name="T76" fmla="*/ 53 w 97"/>
                <a:gd name="T77" fmla="*/ 156 h 156"/>
                <a:gd name="T78" fmla="*/ 53 w 97"/>
                <a:gd name="T7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56">
                  <a:moveTo>
                    <a:pt x="53" y="156"/>
                  </a:moveTo>
                  <a:lnTo>
                    <a:pt x="53" y="156"/>
                  </a:lnTo>
                  <a:lnTo>
                    <a:pt x="63" y="154"/>
                  </a:lnTo>
                  <a:lnTo>
                    <a:pt x="73" y="150"/>
                  </a:lnTo>
                  <a:lnTo>
                    <a:pt x="80" y="144"/>
                  </a:lnTo>
                  <a:lnTo>
                    <a:pt x="86" y="139"/>
                  </a:lnTo>
                  <a:lnTo>
                    <a:pt x="91" y="132"/>
                  </a:lnTo>
                  <a:lnTo>
                    <a:pt x="95" y="122"/>
                  </a:lnTo>
                  <a:lnTo>
                    <a:pt x="97" y="114"/>
                  </a:lnTo>
                  <a:lnTo>
                    <a:pt x="97" y="104"/>
                  </a:lnTo>
                  <a:lnTo>
                    <a:pt x="93" y="45"/>
                  </a:lnTo>
                  <a:lnTo>
                    <a:pt x="93" y="45"/>
                  </a:lnTo>
                  <a:lnTo>
                    <a:pt x="91" y="35"/>
                  </a:lnTo>
                  <a:lnTo>
                    <a:pt x="87" y="25"/>
                  </a:lnTo>
                  <a:lnTo>
                    <a:pt x="83" y="18"/>
                  </a:lnTo>
                  <a:lnTo>
                    <a:pt x="77" y="11"/>
                  </a:lnTo>
                  <a:lnTo>
                    <a:pt x="69" y="6"/>
                  </a:lnTo>
                  <a:lnTo>
                    <a:pt x="62" y="3"/>
                  </a:lnTo>
                  <a:lnTo>
                    <a:pt x="52" y="0"/>
                  </a:lnTo>
                  <a:lnTo>
                    <a:pt x="42" y="0"/>
                  </a:lnTo>
                  <a:lnTo>
                    <a:pt x="42" y="0"/>
                  </a:lnTo>
                  <a:lnTo>
                    <a:pt x="32" y="1"/>
                  </a:lnTo>
                  <a:lnTo>
                    <a:pt x="24" y="4"/>
                  </a:lnTo>
                  <a:lnTo>
                    <a:pt x="17" y="10"/>
                  </a:lnTo>
                  <a:lnTo>
                    <a:pt x="10" y="17"/>
                  </a:lnTo>
                  <a:lnTo>
                    <a:pt x="6" y="24"/>
                  </a:lnTo>
                  <a:lnTo>
                    <a:pt x="2" y="32"/>
                  </a:lnTo>
                  <a:lnTo>
                    <a:pt x="0" y="42"/>
                  </a:lnTo>
                  <a:lnTo>
                    <a:pt x="0" y="52"/>
                  </a:lnTo>
                  <a:lnTo>
                    <a:pt x="4" y="111"/>
                  </a:lnTo>
                  <a:lnTo>
                    <a:pt x="4" y="111"/>
                  </a:lnTo>
                  <a:lnTo>
                    <a:pt x="6" y="121"/>
                  </a:lnTo>
                  <a:lnTo>
                    <a:pt x="9" y="129"/>
                  </a:lnTo>
                  <a:lnTo>
                    <a:pt x="14" y="137"/>
                  </a:lnTo>
                  <a:lnTo>
                    <a:pt x="20" y="143"/>
                  </a:lnTo>
                  <a:lnTo>
                    <a:pt x="27" y="149"/>
                  </a:lnTo>
                  <a:lnTo>
                    <a:pt x="35" y="153"/>
                  </a:lnTo>
                  <a:lnTo>
                    <a:pt x="45" y="156"/>
                  </a:lnTo>
                  <a:lnTo>
                    <a:pt x="53" y="156"/>
                  </a:lnTo>
                  <a:lnTo>
                    <a:pt x="53" y="15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 name="Freeform 181"/>
            <p:cNvSpPr/>
            <p:nvPr/>
          </p:nvSpPr>
          <p:spPr bwMode="auto">
            <a:xfrm>
              <a:off x="752476" y="6019800"/>
              <a:ext cx="76200" cy="123825"/>
            </a:xfrm>
            <a:custGeom>
              <a:avLst/>
              <a:gdLst>
                <a:gd name="T0" fmla="*/ 97 w 97"/>
                <a:gd name="T1" fmla="*/ 104 h 156"/>
                <a:gd name="T2" fmla="*/ 94 w 97"/>
                <a:gd name="T3" fmla="*/ 45 h 156"/>
                <a:gd name="T4" fmla="*/ 94 w 97"/>
                <a:gd name="T5" fmla="*/ 45 h 156"/>
                <a:gd name="T6" fmla="*/ 93 w 97"/>
                <a:gd name="T7" fmla="*/ 36 h 156"/>
                <a:gd name="T8" fmla="*/ 88 w 97"/>
                <a:gd name="T9" fmla="*/ 27 h 156"/>
                <a:gd name="T10" fmla="*/ 84 w 97"/>
                <a:gd name="T11" fmla="*/ 19 h 156"/>
                <a:gd name="T12" fmla="*/ 79 w 97"/>
                <a:gd name="T13" fmla="*/ 12 h 156"/>
                <a:gd name="T14" fmla="*/ 72 w 97"/>
                <a:gd name="T15" fmla="*/ 6 h 156"/>
                <a:gd name="T16" fmla="*/ 63 w 97"/>
                <a:gd name="T17" fmla="*/ 2 h 156"/>
                <a:gd name="T18" fmla="*/ 53 w 97"/>
                <a:gd name="T19" fmla="*/ 0 h 156"/>
                <a:gd name="T20" fmla="*/ 44 w 97"/>
                <a:gd name="T21" fmla="*/ 0 h 156"/>
                <a:gd name="T22" fmla="*/ 44 w 97"/>
                <a:gd name="T23" fmla="*/ 0 h 156"/>
                <a:gd name="T24" fmla="*/ 35 w 97"/>
                <a:gd name="T25" fmla="*/ 2 h 156"/>
                <a:gd name="T26" fmla="*/ 25 w 97"/>
                <a:gd name="T27" fmla="*/ 5 h 156"/>
                <a:gd name="T28" fmla="*/ 18 w 97"/>
                <a:gd name="T29" fmla="*/ 10 h 156"/>
                <a:gd name="T30" fmla="*/ 11 w 97"/>
                <a:gd name="T31" fmla="*/ 16 h 156"/>
                <a:gd name="T32" fmla="*/ 7 w 97"/>
                <a:gd name="T33" fmla="*/ 23 h 156"/>
                <a:gd name="T34" fmla="*/ 3 w 97"/>
                <a:gd name="T35" fmla="*/ 31 h 156"/>
                <a:gd name="T36" fmla="*/ 2 w 97"/>
                <a:gd name="T37" fmla="*/ 41 h 156"/>
                <a:gd name="T38" fmla="*/ 0 w 97"/>
                <a:gd name="T39" fmla="*/ 51 h 156"/>
                <a:gd name="T40" fmla="*/ 4 w 97"/>
                <a:gd name="T41" fmla="*/ 110 h 156"/>
                <a:gd name="T42" fmla="*/ 4 w 97"/>
                <a:gd name="T43" fmla="*/ 110 h 156"/>
                <a:gd name="T44" fmla="*/ 6 w 97"/>
                <a:gd name="T45" fmla="*/ 120 h 156"/>
                <a:gd name="T46" fmla="*/ 9 w 97"/>
                <a:gd name="T47" fmla="*/ 128 h 156"/>
                <a:gd name="T48" fmla="*/ 14 w 97"/>
                <a:gd name="T49" fmla="*/ 136 h 156"/>
                <a:gd name="T50" fmla="*/ 20 w 97"/>
                <a:gd name="T51" fmla="*/ 143 h 156"/>
                <a:gd name="T52" fmla="*/ 27 w 97"/>
                <a:gd name="T53" fmla="*/ 149 h 156"/>
                <a:gd name="T54" fmla="*/ 35 w 97"/>
                <a:gd name="T55" fmla="*/ 153 h 156"/>
                <a:gd name="T56" fmla="*/ 44 w 97"/>
                <a:gd name="T57" fmla="*/ 155 h 156"/>
                <a:gd name="T58" fmla="*/ 53 w 97"/>
                <a:gd name="T59" fmla="*/ 156 h 156"/>
                <a:gd name="T60" fmla="*/ 53 w 97"/>
                <a:gd name="T61" fmla="*/ 156 h 156"/>
                <a:gd name="T62" fmla="*/ 63 w 97"/>
                <a:gd name="T63" fmla="*/ 153 h 156"/>
                <a:gd name="T64" fmla="*/ 72 w 97"/>
                <a:gd name="T65" fmla="*/ 150 h 156"/>
                <a:gd name="T66" fmla="*/ 80 w 97"/>
                <a:gd name="T67" fmla="*/ 146 h 156"/>
                <a:gd name="T68" fmla="*/ 86 w 97"/>
                <a:gd name="T69" fmla="*/ 139 h 156"/>
                <a:gd name="T70" fmla="*/ 91 w 97"/>
                <a:gd name="T71" fmla="*/ 132 h 156"/>
                <a:gd name="T72" fmla="*/ 94 w 97"/>
                <a:gd name="T73" fmla="*/ 124 h 156"/>
                <a:gd name="T74" fmla="*/ 97 w 97"/>
                <a:gd name="T75" fmla="*/ 114 h 156"/>
                <a:gd name="T76" fmla="*/ 97 w 97"/>
                <a:gd name="T77" fmla="*/ 104 h 156"/>
                <a:gd name="T78" fmla="*/ 97 w 97"/>
                <a:gd name="T79" fmla="*/ 10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56">
                  <a:moveTo>
                    <a:pt x="97" y="104"/>
                  </a:moveTo>
                  <a:lnTo>
                    <a:pt x="94" y="45"/>
                  </a:lnTo>
                  <a:lnTo>
                    <a:pt x="94" y="45"/>
                  </a:lnTo>
                  <a:lnTo>
                    <a:pt x="93" y="36"/>
                  </a:lnTo>
                  <a:lnTo>
                    <a:pt x="88" y="27"/>
                  </a:lnTo>
                  <a:lnTo>
                    <a:pt x="84" y="19"/>
                  </a:lnTo>
                  <a:lnTo>
                    <a:pt x="79" y="12"/>
                  </a:lnTo>
                  <a:lnTo>
                    <a:pt x="72" y="6"/>
                  </a:lnTo>
                  <a:lnTo>
                    <a:pt x="63" y="2"/>
                  </a:lnTo>
                  <a:lnTo>
                    <a:pt x="53" y="0"/>
                  </a:lnTo>
                  <a:lnTo>
                    <a:pt x="44" y="0"/>
                  </a:lnTo>
                  <a:lnTo>
                    <a:pt x="44" y="0"/>
                  </a:lnTo>
                  <a:lnTo>
                    <a:pt x="35" y="2"/>
                  </a:lnTo>
                  <a:lnTo>
                    <a:pt x="25" y="5"/>
                  </a:lnTo>
                  <a:lnTo>
                    <a:pt x="18" y="10"/>
                  </a:lnTo>
                  <a:lnTo>
                    <a:pt x="11" y="16"/>
                  </a:lnTo>
                  <a:lnTo>
                    <a:pt x="7" y="23"/>
                  </a:lnTo>
                  <a:lnTo>
                    <a:pt x="3" y="31"/>
                  </a:lnTo>
                  <a:lnTo>
                    <a:pt x="2" y="41"/>
                  </a:lnTo>
                  <a:lnTo>
                    <a:pt x="0" y="51"/>
                  </a:lnTo>
                  <a:lnTo>
                    <a:pt x="4" y="110"/>
                  </a:lnTo>
                  <a:lnTo>
                    <a:pt x="4" y="110"/>
                  </a:lnTo>
                  <a:lnTo>
                    <a:pt x="6" y="120"/>
                  </a:lnTo>
                  <a:lnTo>
                    <a:pt x="9" y="128"/>
                  </a:lnTo>
                  <a:lnTo>
                    <a:pt x="14" y="136"/>
                  </a:lnTo>
                  <a:lnTo>
                    <a:pt x="20" y="143"/>
                  </a:lnTo>
                  <a:lnTo>
                    <a:pt x="27" y="149"/>
                  </a:lnTo>
                  <a:lnTo>
                    <a:pt x="35" y="153"/>
                  </a:lnTo>
                  <a:lnTo>
                    <a:pt x="44" y="155"/>
                  </a:lnTo>
                  <a:lnTo>
                    <a:pt x="53" y="156"/>
                  </a:lnTo>
                  <a:lnTo>
                    <a:pt x="53" y="156"/>
                  </a:lnTo>
                  <a:lnTo>
                    <a:pt x="63" y="153"/>
                  </a:lnTo>
                  <a:lnTo>
                    <a:pt x="72" y="150"/>
                  </a:lnTo>
                  <a:lnTo>
                    <a:pt x="80" y="146"/>
                  </a:lnTo>
                  <a:lnTo>
                    <a:pt x="86" y="139"/>
                  </a:lnTo>
                  <a:lnTo>
                    <a:pt x="91" y="132"/>
                  </a:lnTo>
                  <a:lnTo>
                    <a:pt x="94" y="124"/>
                  </a:lnTo>
                  <a:lnTo>
                    <a:pt x="97" y="114"/>
                  </a:lnTo>
                  <a:lnTo>
                    <a:pt x="97" y="104"/>
                  </a:lnTo>
                  <a:lnTo>
                    <a:pt x="97"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6" name="그룹 15"/>
          <p:cNvGrpSpPr/>
          <p:nvPr/>
        </p:nvGrpSpPr>
        <p:grpSpPr>
          <a:xfrm>
            <a:off x="6953831" y="4827317"/>
            <a:ext cx="1852282" cy="2221602"/>
            <a:chOff x="1641476" y="5703888"/>
            <a:chExt cx="1035050" cy="1241425"/>
          </a:xfrm>
        </p:grpSpPr>
        <p:sp>
          <p:nvSpPr>
            <p:cNvPr id="17" name="Freeform 131"/>
            <p:cNvSpPr>
              <a:spLocks noEditPoints="1"/>
            </p:cNvSpPr>
            <p:nvPr/>
          </p:nvSpPr>
          <p:spPr bwMode="auto">
            <a:xfrm>
              <a:off x="1665288" y="5735638"/>
              <a:ext cx="982663" cy="1181100"/>
            </a:xfrm>
            <a:custGeom>
              <a:avLst/>
              <a:gdLst>
                <a:gd name="T0" fmla="*/ 318 w 1238"/>
                <a:gd name="T1" fmla="*/ 389 h 1488"/>
                <a:gd name="T2" fmla="*/ 283 w 1238"/>
                <a:gd name="T3" fmla="*/ 257 h 1488"/>
                <a:gd name="T4" fmla="*/ 252 w 1238"/>
                <a:gd name="T5" fmla="*/ 233 h 1488"/>
                <a:gd name="T6" fmla="*/ 217 w 1238"/>
                <a:gd name="T7" fmla="*/ 250 h 1488"/>
                <a:gd name="T8" fmla="*/ 198 w 1238"/>
                <a:gd name="T9" fmla="*/ 309 h 1488"/>
                <a:gd name="T10" fmla="*/ 178 w 1238"/>
                <a:gd name="T11" fmla="*/ 380 h 1488"/>
                <a:gd name="T12" fmla="*/ 94 w 1238"/>
                <a:gd name="T13" fmla="*/ 406 h 1488"/>
                <a:gd name="T14" fmla="*/ 42 w 1238"/>
                <a:gd name="T15" fmla="*/ 445 h 1488"/>
                <a:gd name="T16" fmla="*/ 3 w 1238"/>
                <a:gd name="T17" fmla="*/ 528 h 1488"/>
                <a:gd name="T18" fmla="*/ 3 w 1238"/>
                <a:gd name="T19" fmla="*/ 589 h 1488"/>
                <a:gd name="T20" fmla="*/ 32 w 1238"/>
                <a:gd name="T21" fmla="*/ 658 h 1488"/>
                <a:gd name="T22" fmla="*/ 77 w 1238"/>
                <a:gd name="T23" fmla="*/ 702 h 1488"/>
                <a:gd name="T24" fmla="*/ 178 w 1238"/>
                <a:gd name="T25" fmla="*/ 739 h 1488"/>
                <a:gd name="T26" fmla="*/ 241 w 1238"/>
                <a:gd name="T27" fmla="*/ 741 h 1488"/>
                <a:gd name="T28" fmla="*/ 300 w 1238"/>
                <a:gd name="T29" fmla="*/ 822 h 1488"/>
                <a:gd name="T30" fmla="*/ 411 w 1238"/>
                <a:gd name="T31" fmla="*/ 905 h 1488"/>
                <a:gd name="T32" fmla="*/ 565 w 1238"/>
                <a:gd name="T33" fmla="*/ 971 h 1488"/>
                <a:gd name="T34" fmla="*/ 572 w 1238"/>
                <a:gd name="T35" fmla="*/ 1455 h 1488"/>
                <a:gd name="T36" fmla="*/ 812 w 1238"/>
                <a:gd name="T37" fmla="*/ 1488 h 1488"/>
                <a:gd name="T38" fmla="*/ 955 w 1238"/>
                <a:gd name="T39" fmla="*/ 1474 h 1488"/>
                <a:gd name="T40" fmla="*/ 1009 w 1238"/>
                <a:gd name="T41" fmla="*/ 1424 h 1488"/>
                <a:gd name="T42" fmla="*/ 1067 w 1238"/>
                <a:gd name="T43" fmla="*/ 1400 h 1488"/>
                <a:gd name="T44" fmla="*/ 1165 w 1238"/>
                <a:gd name="T45" fmla="*/ 1321 h 1488"/>
                <a:gd name="T46" fmla="*/ 1211 w 1238"/>
                <a:gd name="T47" fmla="*/ 1246 h 1488"/>
                <a:gd name="T48" fmla="*/ 1236 w 1238"/>
                <a:gd name="T49" fmla="*/ 1143 h 1488"/>
                <a:gd name="T50" fmla="*/ 1234 w 1238"/>
                <a:gd name="T51" fmla="*/ 1058 h 1488"/>
                <a:gd name="T52" fmla="*/ 1176 w 1238"/>
                <a:gd name="T53" fmla="*/ 955 h 1488"/>
                <a:gd name="T54" fmla="*/ 1093 w 1238"/>
                <a:gd name="T55" fmla="*/ 884 h 1488"/>
                <a:gd name="T56" fmla="*/ 1007 w 1238"/>
                <a:gd name="T57" fmla="*/ 847 h 1488"/>
                <a:gd name="T58" fmla="*/ 917 w 1238"/>
                <a:gd name="T59" fmla="*/ 768 h 1488"/>
                <a:gd name="T60" fmla="*/ 1039 w 1238"/>
                <a:gd name="T61" fmla="*/ 730 h 1488"/>
                <a:gd name="T62" fmla="*/ 1157 w 1238"/>
                <a:gd name="T63" fmla="*/ 641 h 1488"/>
                <a:gd name="T64" fmla="*/ 1221 w 1238"/>
                <a:gd name="T65" fmla="*/ 509 h 1488"/>
                <a:gd name="T66" fmla="*/ 1225 w 1238"/>
                <a:gd name="T67" fmla="*/ 404 h 1488"/>
                <a:gd name="T68" fmla="*/ 1203 w 1238"/>
                <a:gd name="T69" fmla="*/ 303 h 1488"/>
                <a:gd name="T70" fmla="*/ 1159 w 1238"/>
                <a:gd name="T71" fmla="*/ 209 h 1488"/>
                <a:gd name="T72" fmla="*/ 1098 w 1238"/>
                <a:gd name="T73" fmla="*/ 125 h 1488"/>
                <a:gd name="T74" fmla="*/ 1019 w 1238"/>
                <a:gd name="T75" fmla="*/ 59 h 1488"/>
                <a:gd name="T76" fmla="*/ 928 w 1238"/>
                <a:gd name="T77" fmla="*/ 16 h 1488"/>
                <a:gd name="T78" fmla="*/ 826 w 1238"/>
                <a:gd name="T79" fmla="*/ 0 h 1488"/>
                <a:gd name="T80" fmla="*/ 743 w 1238"/>
                <a:gd name="T81" fmla="*/ 10 h 1488"/>
                <a:gd name="T82" fmla="*/ 649 w 1238"/>
                <a:gd name="T83" fmla="*/ 48 h 1488"/>
                <a:gd name="T84" fmla="*/ 568 w 1238"/>
                <a:gd name="T85" fmla="*/ 107 h 1488"/>
                <a:gd name="T86" fmla="*/ 502 w 1238"/>
                <a:gd name="T87" fmla="*/ 186 h 1488"/>
                <a:gd name="T88" fmla="*/ 454 w 1238"/>
                <a:gd name="T89" fmla="*/ 277 h 1488"/>
                <a:gd name="T90" fmla="*/ 428 w 1238"/>
                <a:gd name="T91" fmla="*/ 375 h 1488"/>
                <a:gd name="T92" fmla="*/ 425 w 1238"/>
                <a:gd name="T93" fmla="*/ 470 h 1488"/>
                <a:gd name="T94" fmla="*/ 475 w 1238"/>
                <a:gd name="T95" fmla="*/ 616 h 1488"/>
                <a:gd name="T96" fmla="*/ 585 w 1238"/>
                <a:gd name="T97" fmla="*/ 717 h 1488"/>
                <a:gd name="T98" fmla="*/ 737 w 1238"/>
                <a:gd name="T99" fmla="*/ 770 h 1488"/>
                <a:gd name="T100" fmla="*/ 663 w 1238"/>
                <a:gd name="T101" fmla="*/ 831 h 1488"/>
                <a:gd name="T102" fmla="*/ 568 w 1238"/>
                <a:gd name="T103" fmla="*/ 808 h 1488"/>
                <a:gd name="T104" fmla="*/ 453 w 1238"/>
                <a:gd name="T105" fmla="*/ 737 h 1488"/>
                <a:gd name="T106" fmla="*/ 365 w 1238"/>
                <a:gd name="T107" fmla="*/ 633 h 1488"/>
                <a:gd name="T108" fmla="*/ 984 w 1238"/>
                <a:gd name="T109" fmla="*/ 1024 h 1488"/>
                <a:gd name="T110" fmla="*/ 1039 w 1238"/>
                <a:gd name="T111" fmla="*/ 1041 h 1488"/>
                <a:gd name="T112" fmla="*/ 1077 w 1238"/>
                <a:gd name="T113" fmla="*/ 1080 h 1488"/>
                <a:gd name="T114" fmla="*/ 1084 w 1238"/>
                <a:gd name="T115" fmla="*/ 1139 h 1488"/>
                <a:gd name="T116" fmla="*/ 1053 w 1238"/>
                <a:gd name="T117" fmla="*/ 1199 h 1488"/>
                <a:gd name="T118" fmla="*/ 970 w 1238"/>
                <a:gd name="T119" fmla="*/ 1024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38" h="1488">
                  <a:moveTo>
                    <a:pt x="359" y="623"/>
                  </a:moveTo>
                  <a:lnTo>
                    <a:pt x="359" y="623"/>
                  </a:lnTo>
                  <a:lnTo>
                    <a:pt x="342" y="535"/>
                  </a:lnTo>
                  <a:lnTo>
                    <a:pt x="328" y="458"/>
                  </a:lnTo>
                  <a:lnTo>
                    <a:pt x="318" y="389"/>
                  </a:lnTo>
                  <a:lnTo>
                    <a:pt x="307" y="333"/>
                  </a:lnTo>
                  <a:lnTo>
                    <a:pt x="301" y="309"/>
                  </a:lnTo>
                  <a:lnTo>
                    <a:pt x="296" y="289"/>
                  </a:lnTo>
                  <a:lnTo>
                    <a:pt x="290" y="271"/>
                  </a:lnTo>
                  <a:lnTo>
                    <a:pt x="283" y="257"/>
                  </a:lnTo>
                  <a:lnTo>
                    <a:pt x="276" y="246"/>
                  </a:lnTo>
                  <a:lnTo>
                    <a:pt x="268" y="239"/>
                  </a:lnTo>
                  <a:lnTo>
                    <a:pt x="262" y="236"/>
                  </a:lnTo>
                  <a:lnTo>
                    <a:pt x="257" y="235"/>
                  </a:lnTo>
                  <a:lnTo>
                    <a:pt x="252" y="233"/>
                  </a:lnTo>
                  <a:lnTo>
                    <a:pt x="245" y="235"/>
                  </a:lnTo>
                  <a:lnTo>
                    <a:pt x="245" y="235"/>
                  </a:lnTo>
                  <a:lnTo>
                    <a:pt x="236" y="236"/>
                  </a:lnTo>
                  <a:lnTo>
                    <a:pt x="226" y="242"/>
                  </a:lnTo>
                  <a:lnTo>
                    <a:pt x="217" y="250"/>
                  </a:lnTo>
                  <a:lnTo>
                    <a:pt x="212" y="260"/>
                  </a:lnTo>
                  <a:lnTo>
                    <a:pt x="206" y="271"/>
                  </a:lnTo>
                  <a:lnTo>
                    <a:pt x="203" y="282"/>
                  </a:lnTo>
                  <a:lnTo>
                    <a:pt x="201" y="296"/>
                  </a:lnTo>
                  <a:lnTo>
                    <a:pt x="198" y="309"/>
                  </a:lnTo>
                  <a:lnTo>
                    <a:pt x="196" y="334"/>
                  </a:lnTo>
                  <a:lnTo>
                    <a:pt x="196" y="357"/>
                  </a:lnTo>
                  <a:lnTo>
                    <a:pt x="199" y="379"/>
                  </a:lnTo>
                  <a:lnTo>
                    <a:pt x="199" y="379"/>
                  </a:lnTo>
                  <a:lnTo>
                    <a:pt x="178" y="380"/>
                  </a:lnTo>
                  <a:lnTo>
                    <a:pt x="158" y="385"/>
                  </a:lnTo>
                  <a:lnTo>
                    <a:pt x="140" y="389"/>
                  </a:lnTo>
                  <a:lnTo>
                    <a:pt x="123" y="393"/>
                  </a:lnTo>
                  <a:lnTo>
                    <a:pt x="108" y="399"/>
                  </a:lnTo>
                  <a:lnTo>
                    <a:pt x="94" y="406"/>
                  </a:lnTo>
                  <a:lnTo>
                    <a:pt x="81" y="413"/>
                  </a:lnTo>
                  <a:lnTo>
                    <a:pt x="70" y="420"/>
                  </a:lnTo>
                  <a:lnTo>
                    <a:pt x="59" y="428"/>
                  </a:lnTo>
                  <a:lnTo>
                    <a:pt x="51" y="437"/>
                  </a:lnTo>
                  <a:lnTo>
                    <a:pt x="42" y="445"/>
                  </a:lnTo>
                  <a:lnTo>
                    <a:pt x="34" y="453"/>
                  </a:lnTo>
                  <a:lnTo>
                    <a:pt x="22" y="473"/>
                  </a:lnTo>
                  <a:lnTo>
                    <a:pt x="13" y="491"/>
                  </a:lnTo>
                  <a:lnTo>
                    <a:pt x="7" y="509"/>
                  </a:lnTo>
                  <a:lnTo>
                    <a:pt x="3" y="528"/>
                  </a:lnTo>
                  <a:lnTo>
                    <a:pt x="1" y="545"/>
                  </a:lnTo>
                  <a:lnTo>
                    <a:pt x="0" y="559"/>
                  </a:lnTo>
                  <a:lnTo>
                    <a:pt x="1" y="581"/>
                  </a:lnTo>
                  <a:lnTo>
                    <a:pt x="3" y="589"/>
                  </a:lnTo>
                  <a:lnTo>
                    <a:pt x="3" y="589"/>
                  </a:lnTo>
                  <a:lnTo>
                    <a:pt x="7" y="605"/>
                  </a:lnTo>
                  <a:lnTo>
                    <a:pt x="13" y="619"/>
                  </a:lnTo>
                  <a:lnTo>
                    <a:pt x="18" y="633"/>
                  </a:lnTo>
                  <a:lnTo>
                    <a:pt x="25" y="646"/>
                  </a:lnTo>
                  <a:lnTo>
                    <a:pt x="32" y="658"/>
                  </a:lnTo>
                  <a:lnTo>
                    <a:pt x="41" y="668"/>
                  </a:lnTo>
                  <a:lnTo>
                    <a:pt x="49" y="678"/>
                  </a:lnTo>
                  <a:lnTo>
                    <a:pt x="59" y="686"/>
                  </a:lnTo>
                  <a:lnTo>
                    <a:pt x="67" y="695"/>
                  </a:lnTo>
                  <a:lnTo>
                    <a:pt x="77" y="702"/>
                  </a:lnTo>
                  <a:lnTo>
                    <a:pt x="97" y="714"/>
                  </a:lnTo>
                  <a:lnTo>
                    <a:pt x="118" y="724"/>
                  </a:lnTo>
                  <a:lnTo>
                    <a:pt x="139" y="731"/>
                  </a:lnTo>
                  <a:lnTo>
                    <a:pt x="158" y="735"/>
                  </a:lnTo>
                  <a:lnTo>
                    <a:pt x="178" y="739"/>
                  </a:lnTo>
                  <a:lnTo>
                    <a:pt x="195" y="741"/>
                  </a:lnTo>
                  <a:lnTo>
                    <a:pt x="210" y="741"/>
                  </a:lnTo>
                  <a:lnTo>
                    <a:pt x="233" y="741"/>
                  </a:lnTo>
                  <a:lnTo>
                    <a:pt x="241" y="741"/>
                  </a:lnTo>
                  <a:lnTo>
                    <a:pt x="241" y="741"/>
                  </a:lnTo>
                  <a:lnTo>
                    <a:pt x="251" y="758"/>
                  </a:lnTo>
                  <a:lnTo>
                    <a:pt x="262" y="776"/>
                  </a:lnTo>
                  <a:lnTo>
                    <a:pt x="275" y="791"/>
                  </a:lnTo>
                  <a:lnTo>
                    <a:pt x="287" y="808"/>
                  </a:lnTo>
                  <a:lnTo>
                    <a:pt x="300" y="822"/>
                  </a:lnTo>
                  <a:lnTo>
                    <a:pt x="315" y="836"/>
                  </a:lnTo>
                  <a:lnTo>
                    <a:pt x="329" y="850"/>
                  </a:lnTo>
                  <a:lnTo>
                    <a:pt x="345" y="861"/>
                  </a:lnTo>
                  <a:lnTo>
                    <a:pt x="377" y="885"/>
                  </a:lnTo>
                  <a:lnTo>
                    <a:pt x="411" y="905"/>
                  </a:lnTo>
                  <a:lnTo>
                    <a:pt x="443" y="923"/>
                  </a:lnTo>
                  <a:lnTo>
                    <a:pt x="477" y="939"/>
                  </a:lnTo>
                  <a:lnTo>
                    <a:pt x="508" y="951"/>
                  </a:lnTo>
                  <a:lnTo>
                    <a:pt x="538" y="962"/>
                  </a:lnTo>
                  <a:lnTo>
                    <a:pt x="565" y="971"/>
                  </a:lnTo>
                  <a:lnTo>
                    <a:pt x="589" y="978"/>
                  </a:lnTo>
                  <a:lnTo>
                    <a:pt x="624" y="986"/>
                  </a:lnTo>
                  <a:lnTo>
                    <a:pt x="636" y="989"/>
                  </a:lnTo>
                  <a:lnTo>
                    <a:pt x="572" y="1455"/>
                  </a:lnTo>
                  <a:lnTo>
                    <a:pt x="572" y="1455"/>
                  </a:lnTo>
                  <a:lnTo>
                    <a:pt x="628" y="1467"/>
                  </a:lnTo>
                  <a:lnTo>
                    <a:pt x="680" y="1476"/>
                  </a:lnTo>
                  <a:lnTo>
                    <a:pt x="728" y="1483"/>
                  </a:lnTo>
                  <a:lnTo>
                    <a:pt x="772" y="1487"/>
                  </a:lnTo>
                  <a:lnTo>
                    <a:pt x="812" y="1488"/>
                  </a:lnTo>
                  <a:lnTo>
                    <a:pt x="848" y="1488"/>
                  </a:lnTo>
                  <a:lnTo>
                    <a:pt x="880" y="1485"/>
                  </a:lnTo>
                  <a:lnTo>
                    <a:pt x="908" y="1483"/>
                  </a:lnTo>
                  <a:lnTo>
                    <a:pt x="934" y="1478"/>
                  </a:lnTo>
                  <a:lnTo>
                    <a:pt x="955" y="1474"/>
                  </a:lnTo>
                  <a:lnTo>
                    <a:pt x="973" y="1470"/>
                  </a:lnTo>
                  <a:lnTo>
                    <a:pt x="987" y="1464"/>
                  </a:lnTo>
                  <a:lnTo>
                    <a:pt x="1007" y="1457"/>
                  </a:lnTo>
                  <a:lnTo>
                    <a:pt x="1012" y="1455"/>
                  </a:lnTo>
                  <a:lnTo>
                    <a:pt x="1009" y="1424"/>
                  </a:lnTo>
                  <a:lnTo>
                    <a:pt x="1009" y="1424"/>
                  </a:lnTo>
                  <a:lnTo>
                    <a:pt x="1021" y="1420"/>
                  </a:lnTo>
                  <a:lnTo>
                    <a:pt x="1032" y="1415"/>
                  </a:lnTo>
                  <a:lnTo>
                    <a:pt x="1049" y="1408"/>
                  </a:lnTo>
                  <a:lnTo>
                    <a:pt x="1067" y="1400"/>
                  </a:lnTo>
                  <a:lnTo>
                    <a:pt x="1088" y="1387"/>
                  </a:lnTo>
                  <a:lnTo>
                    <a:pt x="1110" y="1373"/>
                  </a:lnTo>
                  <a:lnTo>
                    <a:pt x="1133" y="1355"/>
                  </a:lnTo>
                  <a:lnTo>
                    <a:pt x="1155" y="1334"/>
                  </a:lnTo>
                  <a:lnTo>
                    <a:pt x="1165" y="1321"/>
                  </a:lnTo>
                  <a:lnTo>
                    <a:pt x="1176" y="1309"/>
                  </a:lnTo>
                  <a:lnTo>
                    <a:pt x="1186" y="1295"/>
                  </a:lnTo>
                  <a:lnTo>
                    <a:pt x="1196" y="1279"/>
                  </a:lnTo>
                  <a:lnTo>
                    <a:pt x="1204" y="1264"/>
                  </a:lnTo>
                  <a:lnTo>
                    <a:pt x="1211" y="1246"/>
                  </a:lnTo>
                  <a:lnTo>
                    <a:pt x="1218" y="1227"/>
                  </a:lnTo>
                  <a:lnTo>
                    <a:pt x="1225" y="1209"/>
                  </a:lnTo>
                  <a:lnTo>
                    <a:pt x="1229" y="1188"/>
                  </a:lnTo>
                  <a:lnTo>
                    <a:pt x="1234" y="1167"/>
                  </a:lnTo>
                  <a:lnTo>
                    <a:pt x="1236" y="1143"/>
                  </a:lnTo>
                  <a:lnTo>
                    <a:pt x="1238" y="1119"/>
                  </a:lnTo>
                  <a:lnTo>
                    <a:pt x="1238" y="1094"/>
                  </a:lnTo>
                  <a:lnTo>
                    <a:pt x="1236" y="1068"/>
                  </a:lnTo>
                  <a:lnTo>
                    <a:pt x="1236" y="1068"/>
                  </a:lnTo>
                  <a:lnTo>
                    <a:pt x="1234" y="1058"/>
                  </a:lnTo>
                  <a:lnTo>
                    <a:pt x="1224" y="1033"/>
                  </a:lnTo>
                  <a:lnTo>
                    <a:pt x="1215" y="1016"/>
                  </a:lnTo>
                  <a:lnTo>
                    <a:pt x="1204" y="997"/>
                  </a:lnTo>
                  <a:lnTo>
                    <a:pt x="1192" y="976"/>
                  </a:lnTo>
                  <a:lnTo>
                    <a:pt x="1176" y="955"/>
                  </a:lnTo>
                  <a:lnTo>
                    <a:pt x="1157" y="934"/>
                  </a:lnTo>
                  <a:lnTo>
                    <a:pt x="1134" y="913"/>
                  </a:lnTo>
                  <a:lnTo>
                    <a:pt x="1122" y="904"/>
                  </a:lnTo>
                  <a:lnTo>
                    <a:pt x="1109" y="894"/>
                  </a:lnTo>
                  <a:lnTo>
                    <a:pt x="1093" y="884"/>
                  </a:lnTo>
                  <a:lnTo>
                    <a:pt x="1078" y="875"/>
                  </a:lnTo>
                  <a:lnTo>
                    <a:pt x="1063" y="867"/>
                  </a:lnTo>
                  <a:lnTo>
                    <a:pt x="1044" y="860"/>
                  </a:lnTo>
                  <a:lnTo>
                    <a:pt x="1026" y="853"/>
                  </a:lnTo>
                  <a:lnTo>
                    <a:pt x="1007" y="847"/>
                  </a:lnTo>
                  <a:lnTo>
                    <a:pt x="987" y="842"/>
                  </a:lnTo>
                  <a:lnTo>
                    <a:pt x="965" y="838"/>
                  </a:lnTo>
                  <a:lnTo>
                    <a:pt x="942" y="835"/>
                  </a:lnTo>
                  <a:lnTo>
                    <a:pt x="917" y="833"/>
                  </a:lnTo>
                  <a:lnTo>
                    <a:pt x="917" y="768"/>
                  </a:lnTo>
                  <a:lnTo>
                    <a:pt x="917" y="768"/>
                  </a:lnTo>
                  <a:lnTo>
                    <a:pt x="949" y="761"/>
                  </a:lnTo>
                  <a:lnTo>
                    <a:pt x="980" y="752"/>
                  </a:lnTo>
                  <a:lnTo>
                    <a:pt x="1011" y="741"/>
                  </a:lnTo>
                  <a:lnTo>
                    <a:pt x="1039" y="730"/>
                  </a:lnTo>
                  <a:lnTo>
                    <a:pt x="1065" y="716"/>
                  </a:lnTo>
                  <a:lnTo>
                    <a:pt x="1092" y="699"/>
                  </a:lnTo>
                  <a:lnTo>
                    <a:pt x="1116" y="682"/>
                  </a:lnTo>
                  <a:lnTo>
                    <a:pt x="1137" y="662"/>
                  </a:lnTo>
                  <a:lnTo>
                    <a:pt x="1157" y="641"/>
                  </a:lnTo>
                  <a:lnTo>
                    <a:pt x="1175" y="619"/>
                  </a:lnTo>
                  <a:lnTo>
                    <a:pt x="1190" y="594"/>
                  </a:lnTo>
                  <a:lnTo>
                    <a:pt x="1203" y="568"/>
                  </a:lnTo>
                  <a:lnTo>
                    <a:pt x="1213" y="540"/>
                  </a:lnTo>
                  <a:lnTo>
                    <a:pt x="1221" y="509"/>
                  </a:lnTo>
                  <a:lnTo>
                    <a:pt x="1225" y="479"/>
                  </a:lnTo>
                  <a:lnTo>
                    <a:pt x="1227" y="445"/>
                  </a:lnTo>
                  <a:lnTo>
                    <a:pt x="1227" y="445"/>
                  </a:lnTo>
                  <a:lnTo>
                    <a:pt x="1227" y="425"/>
                  </a:lnTo>
                  <a:lnTo>
                    <a:pt x="1225" y="404"/>
                  </a:lnTo>
                  <a:lnTo>
                    <a:pt x="1222" y="383"/>
                  </a:lnTo>
                  <a:lnTo>
                    <a:pt x="1220" y="364"/>
                  </a:lnTo>
                  <a:lnTo>
                    <a:pt x="1214" y="344"/>
                  </a:lnTo>
                  <a:lnTo>
                    <a:pt x="1210" y="323"/>
                  </a:lnTo>
                  <a:lnTo>
                    <a:pt x="1203" y="303"/>
                  </a:lnTo>
                  <a:lnTo>
                    <a:pt x="1196" y="284"/>
                  </a:lnTo>
                  <a:lnTo>
                    <a:pt x="1189" y="264"/>
                  </a:lnTo>
                  <a:lnTo>
                    <a:pt x="1179" y="246"/>
                  </a:lnTo>
                  <a:lnTo>
                    <a:pt x="1171" y="228"/>
                  </a:lnTo>
                  <a:lnTo>
                    <a:pt x="1159" y="209"/>
                  </a:lnTo>
                  <a:lnTo>
                    <a:pt x="1148" y="191"/>
                  </a:lnTo>
                  <a:lnTo>
                    <a:pt x="1137" y="174"/>
                  </a:lnTo>
                  <a:lnTo>
                    <a:pt x="1124" y="158"/>
                  </a:lnTo>
                  <a:lnTo>
                    <a:pt x="1112" y="141"/>
                  </a:lnTo>
                  <a:lnTo>
                    <a:pt x="1098" y="125"/>
                  </a:lnTo>
                  <a:lnTo>
                    <a:pt x="1082" y="111"/>
                  </a:lnTo>
                  <a:lnTo>
                    <a:pt x="1068" y="97"/>
                  </a:lnTo>
                  <a:lnTo>
                    <a:pt x="1051" y="83"/>
                  </a:lnTo>
                  <a:lnTo>
                    <a:pt x="1036" y="72"/>
                  </a:lnTo>
                  <a:lnTo>
                    <a:pt x="1019" y="59"/>
                  </a:lnTo>
                  <a:lnTo>
                    <a:pt x="1002" y="50"/>
                  </a:lnTo>
                  <a:lnTo>
                    <a:pt x="984" y="40"/>
                  </a:lnTo>
                  <a:lnTo>
                    <a:pt x="966" y="31"/>
                  </a:lnTo>
                  <a:lnTo>
                    <a:pt x="946" y="23"/>
                  </a:lnTo>
                  <a:lnTo>
                    <a:pt x="928" y="16"/>
                  </a:lnTo>
                  <a:lnTo>
                    <a:pt x="907" y="10"/>
                  </a:lnTo>
                  <a:lnTo>
                    <a:pt x="887" y="6"/>
                  </a:lnTo>
                  <a:lnTo>
                    <a:pt x="868" y="3"/>
                  </a:lnTo>
                  <a:lnTo>
                    <a:pt x="847" y="2"/>
                  </a:lnTo>
                  <a:lnTo>
                    <a:pt x="826" y="0"/>
                  </a:lnTo>
                  <a:lnTo>
                    <a:pt x="826" y="0"/>
                  </a:lnTo>
                  <a:lnTo>
                    <a:pt x="805" y="2"/>
                  </a:lnTo>
                  <a:lnTo>
                    <a:pt x="784" y="3"/>
                  </a:lnTo>
                  <a:lnTo>
                    <a:pt x="763" y="6"/>
                  </a:lnTo>
                  <a:lnTo>
                    <a:pt x="743" y="10"/>
                  </a:lnTo>
                  <a:lnTo>
                    <a:pt x="723" y="16"/>
                  </a:lnTo>
                  <a:lnTo>
                    <a:pt x="704" y="22"/>
                  </a:lnTo>
                  <a:lnTo>
                    <a:pt x="686" y="30"/>
                  </a:lnTo>
                  <a:lnTo>
                    <a:pt x="667" y="38"/>
                  </a:lnTo>
                  <a:lnTo>
                    <a:pt x="649" y="48"/>
                  </a:lnTo>
                  <a:lnTo>
                    <a:pt x="632" y="58"/>
                  </a:lnTo>
                  <a:lnTo>
                    <a:pt x="615" y="69"/>
                  </a:lnTo>
                  <a:lnTo>
                    <a:pt x="599" y="80"/>
                  </a:lnTo>
                  <a:lnTo>
                    <a:pt x="583" y="94"/>
                  </a:lnTo>
                  <a:lnTo>
                    <a:pt x="568" y="107"/>
                  </a:lnTo>
                  <a:lnTo>
                    <a:pt x="554" y="121"/>
                  </a:lnTo>
                  <a:lnTo>
                    <a:pt x="540" y="136"/>
                  </a:lnTo>
                  <a:lnTo>
                    <a:pt x="526" y="152"/>
                  </a:lnTo>
                  <a:lnTo>
                    <a:pt x="513" y="169"/>
                  </a:lnTo>
                  <a:lnTo>
                    <a:pt x="502" y="186"/>
                  </a:lnTo>
                  <a:lnTo>
                    <a:pt x="491" y="202"/>
                  </a:lnTo>
                  <a:lnTo>
                    <a:pt x="481" y="221"/>
                  </a:lnTo>
                  <a:lnTo>
                    <a:pt x="471" y="239"/>
                  </a:lnTo>
                  <a:lnTo>
                    <a:pt x="463" y="257"/>
                  </a:lnTo>
                  <a:lnTo>
                    <a:pt x="454" y="277"/>
                  </a:lnTo>
                  <a:lnTo>
                    <a:pt x="447" y="295"/>
                  </a:lnTo>
                  <a:lnTo>
                    <a:pt x="442" y="315"/>
                  </a:lnTo>
                  <a:lnTo>
                    <a:pt x="436" y="336"/>
                  </a:lnTo>
                  <a:lnTo>
                    <a:pt x="432" y="355"/>
                  </a:lnTo>
                  <a:lnTo>
                    <a:pt x="428" y="375"/>
                  </a:lnTo>
                  <a:lnTo>
                    <a:pt x="426" y="396"/>
                  </a:lnTo>
                  <a:lnTo>
                    <a:pt x="425" y="416"/>
                  </a:lnTo>
                  <a:lnTo>
                    <a:pt x="423" y="437"/>
                  </a:lnTo>
                  <a:lnTo>
                    <a:pt x="423" y="437"/>
                  </a:lnTo>
                  <a:lnTo>
                    <a:pt x="425" y="470"/>
                  </a:lnTo>
                  <a:lnTo>
                    <a:pt x="430" y="502"/>
                  </a:lnTo>
                  <a:lnTo>
                    <a:pt x="437" y="533"/>
                  </a:lnTo>
                  <a:lnTo>
                    <a:pt x="447" y="563"/>
                  </a:lnTo>
                  <a:lnTo>
                    <a:pt x="460" y="591"/>
                  </a:lnTo>
                  <a:lnTo>
                    <a:pt x="475" y="616"/>
                  </a:lnTo>
                  <a:lnTo>
                    <a:pt x="494" y="640"/>
                  </a:lnTo>
                  <a:lnTo>
                    <a:pt x="513" y="662"/>
                  </a:lnTo>
                  <a:lnTo>
                    <a:pt x="536" y="682"/>
                  </a:lnTo>
                  <a:lnTo>
                    <a:pt x="559" y="700"/>
                  </a:lnTo>
                  <a:lnTo>
                    <a:pt x="585" y="717"/>
                  </a:lnTo>
                  <a:lnTo>
                    <a:pt x="613" y="732"/>
                  </a:lnTo>
                  <a:lnTo>
                    <a:pt x="642" y="745"/>
                  </a:lnTo>
                  <a:lnTo>
                    <a:pt x="673" y="755"/>
                  </a:lnTo>
                  <a:lnTo>
                    <a:pt x="705" y="763"/>
                  </a:lnTo>
                  <a:lnTo>
                    <a:pt x="737" y="770"/>
                  </a:lnTo>
                  <a:lnTo>
                    <a:pt x="729" y="829"/>
                  </a:lnTo>
                  <a:lnTo>
                    <a:pt x="729" y="829"/>
                  </a:lnTo>
                  <a:lnTo>
                    <a:pt x="707" y="832"/>
                  </a:lnTo>
                  <a:lnTo>
                    <a:pt x="684" y="832"/>
                  </a:lnTo>
                  <a:lnTo>
                    <a:pt x="663" y="831"/>
                  </a:lnTo>
                  <a:lnTo>
                    <a:pt x="643" y="828"/>
                  </a:lnTo>
                  <a:lnTo>
                    <a:pt x="624" y="825"/>
                  </a:lnTo>
                  <a:lnTo>
                    <a:pt x="604" y="821"/>
                  </a:lnTo>
                  <a:lnTo>
                    <a:pt x="586" y="815"/>
                  </a:lnTo>
                  <a:lnTo>
                    <a:pt x="568" y="808"/>
                  </a:lnTo>
                  <a:lnTo>
                    <a:pt x="551" y="801"/>
                  </a:lnTo>
                  <a:lnTo>
                    <a:pt x="536" y="793"/>
                  </a:lnTo>
                  <a:lnTo>
                    <a:pt x="505" y="776"/>
                  </a:lnTo>
                  <a:lnTo>
                    <a:pt x="477" y="756"/>
                  </a:lnTo>
                  <a:lnTo>
                    <a:pt x="453" y="737"/>
                  </a:lnTo>
                  <a:lnTo>
                    <a:pt x="430" y="716"/>
                  </a:lnTo>
                  <a:lnTo>
                    <a:pt x="412" y="695"/>
                  </a:lnTo>
                  <a:lnTo>
                    <a:pt x="395" y="676"/>
                  </a:lnTo>
                  <a:lnTo>
                    <a:pt x="383" y="658"/>
                  </a:lnTo>
                  <a:lnTo>
                    <a:pt x="365" y="633"/>
                  </a:lnTo>
                  <a:lnTo>
                    <a:pt x="359" y="623"/>
                  </a:lnTo>
                  <a:lnTo>
                    <a:pt x="359" y="623"/>
                  </a:lnTo>
                  <a:close/>
                  <a:moveTo>
                    <a:pt x="970" y="1024"/>
                  </a:moveTo>
                  <a:lnTo>
                    <a:pt x="970" y="1024"/>
                  </a:lnTo>
                  <a:lnTo>
                    <a:pt x="984" y="1024"/>
                  </a:lnTo>
                  <a:lnTo>
                    <a:pt x="997" y="1026"/>
                  </a:lnTo>
                  <a:lnTo>
                    <a:pt x="1009" y="1028"/>
                  </a:lnTo>
                  <a:lnTo>
                    <a:pt x="1021" y="1031"/>
                  </a:lnTo>
                  <a:lnTo>
                    <a:pt x="1030" y="1035"/>
                  </a:lnTo>
                  <a:lnTo>
                    <a:pt x="1039" y="1041"/>
                  </a:lnTo>
                  <a:lnTo>
                    <a:pt x="1047" y="1047"/>
                  </a:lnTo>
                  <a:lnTo>
                    <a:pt x="1056" y="1052"/>
                  </a:lnTo>
                  <a:lnTo>
                    <a:pt x="1061" y="1059"/>
                  </a:lnTo>
                  <a:lnTo>
                    <a:pt x="1067" y="1066"/>
                  </a:lnTo>
                  <a:lnTo>
                    <a:pt x="1077" y="1080"/>
                  </a:lnTo>
                  <a:lnTo>
                    <a:pt x="1082" y="1094"/>
                  </a:lnTo>
                  <a:lnTo>
                    <a:pt x="1084" y="1108"/>
                  </a:lnTo>
                  <a:lnTo>
                    <a:pt x="1084" y="1108"/>
                  </a:lnTo>
                  <a:lnTo>
                    <a:pt x="1085" y="1125"/>
                  </a:lnTo>
                  <a:lnTo>
                    <a:pt x="1084" y="1139"/>
                  </a:lnTo>
                  <a:lnTo>
                    <a:pt x="1079" y="1153"/>
                  </a:lnTo>
                  <a:lnTo>
                    <a:pt x="1074" y="1167"/>
                  </a:lnTo>
                  <a:lnTo>
                    <a:pt x="1068" y="1178"/>
                  </a:lnTo>
                  <a:lnTo>
                    <a:pt x="1061" y="1190"/>
                  </a:lnTo>
                  <a:lnTo>
                    <a:pt x="1053" y="1199"/>
                  </a:lnTo>
                  <a:lnTo>
                    <a:pt x="1044" y="1208"/>
                  </a:lnTo>
                  <a:lnTo>
                    <a:pt x="1028" y="1223"/>
                  </a:lnTo>
                  <a:lnTo>
                    <a:pt x="1012" y="1233"/>
                  </a:lnTo>
                  <a:lnTo>
                    <a:pt x="997" y="1243"/>
                  </a:lnTo>
                  <a:lnTo>
                    <a:pt x="970" y="10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8" name="Freeform 175"/>
            <p:cNvSpPr/>
            <p:nvPr/>
          </p:nvSpPr>
          <p:spPr bwMode="auto">
            <a:xfrm>
              <a:off x="2049463" y="5965825"/>
              <a:ext cx="76200" cy="123825"/>
            </a:xfrm>
            <a:custGeom>
              <a:avLst/>
              <a:gdLst>
                <a:gd name="T0" fmla="*/ 53 w 96"/>
                <a:gd name="T1" fmla="*/ 0 h 155"/>
                <a:gd name="T2" fmla="*/ 53 w 96"/>
                <a:gd name="T3" fmla="*/ 0 h 155"/>
                <a:gd name="T4" fmla="*/ 43 w 96"/>
                <a:gd name="T5" fmla="*/ 0 h 155"/>
                <a:gd name="T6" fmla="*/ 35 w 96"/>
                <a:gd name="T7" fmla="*/ 3 h 155"/>
                <a:gd name="T8" fmla="*/ 26 w 96"/>
                <a:gd name="T9" fmla="*/ 5 h 155"/>
                <a:gd name="T10" fmla="*/ 19 w 96"/>
                <a:gd name="T11" fmla="*/ 11 h 155"/>
                <a:gd name="T12" fmla="*/ 14 w 96"/>
                <a:gd name="T13" fmla="*/ 18 h 155"/>
                <a:gd name="T14" fmla="*/ 8 w 96"/>
                <a:gd name="T15" fmla="*/ 26 h 155"/>
                <a:gd name="T16" fmla="*/ 5 w 96"/>
                <a:gd name="T17" fmla="*/ 35 h 155"/>
                <a:gd name="T18" fmla="*/ 4 w 96"/>
                <a:gd name="T19" fmla="*/ 45 h 155"/>
                <a:gd name="T20" fmla="*/ 0 w 96"/>
                <a:gd name="T21" fmla="*/ 104 h 155"/>
                <a:gd name="T22" fmla="*/ 0 w 96"/>
                <a:gd name="T23" fmla="*/ 104 h 155"/>
                <a:gd name="T24" fmla="*/ 0 w 96"/>
                <a:gd name="T25" fmla="*/ 113 h 155"/>
                <a:gd name="T26" fmla="*/ 1 w 96"/>
                <a:gd name="T27" fmla="*/ 123 h 155"/>
                <a:gd name="T28" fmla="*/ 5 w 96"/>
                <a:gd name="T29" fmla="*/ 132 h 155"/>
                <a:gd name="T30" fmla="*/ 10 w 96"/>
                <a:gd name="T31" fmla="*/ 139 h 155"/>
                <a:gd name="T32" fmla="*/ 17 w 96"/>
                <a:gd name="T33" fmla="*/ 146 h 155"/>
                <a:gd name="T34" fmla="*/ 24 w 96"/>
                <a:gd name="T35" fmla="*/ 150 h 155"/>
                <a:gd name="T36" fmla="*/ 32 w 96"/>
                <a:gd name="T37" fmla="*/ 154 h 155"/>
                <a:gd name="T38" fmla="*/ 42 w 96"/>
                <a:gd name="T39" fmla="*/ 155 h 155"/>
                <a:gd name="T40" fmla="*/ 42 w 96"/>
                <a:gd name="T41" fmla="*/ 155 h 155"/>
                <a:gd name="T42" fmla="*/ 52 w 96"/>
                <a:gd name="T43" fmla="*/ 155 h 155"/>
                <a:gd name="T44" fmla="*/ 60 w 96"/>
                <a:gd name="T45" fmla="*/ 153 h 155"/>
                <a:gd name="T46" fmla="*/ 68 w 96"/>
                <a:gd name="T47" fmla="*/ 148 h 155"/>
                <a:gd name="T48" fmla="*/ 77 w 96"/>
                <a:gd name="T49" fmla="*/ 144 h 155"/>
                <a:gd name="T50" fmla="*/ 82 w 96"/>
                <a:gd name="T51" fmla="*/ 137 h 155"/>
                <a:gd name="T52" fmla="*/ 87 w 96"/>
                <a:gd name="T53" fmla="*/ 129 h 155"/>
                <a:gd name="T54" fmla="*/ 91 w 96"/>
                <a:gd name="T55" fmla="*/ 120 h 155"/>
                <a:gd name="T56" fmla="*/ 92 w 96"/>
                <a:gd name="T57" fmla="*/ 111 h 155"/>
                <a:gd name="T58" fmla="*/ 96 w 96"/>
                <a:gd name="T59" fmla="*/ 52 h 155"/>
                <a:gd name="T60" fmla="*/ 96 w 96"/>
                <a:gd name="T61" fmla="*/ 52 h 155"/>
                <a:gd name="T62" fmla="*/ 96 w 96"/>
                <a:gd name="T63" fmla="*/ 42 h 155"/>
                <a:gd name="T64" fmla="*/ 94 w 96"/>
                <a:gd name="T65" fmla="*/ 32 h 155"/>
                <a:gd name="T66" fmla="*/ 91 w 96"/>
                <a:gd name="T67" fmla="*/ 24 h 155"/>
                <a:gd name="T68" fmla="*/ 85 w 96"/>
                <a:gd name="T69" fmla="*/ 17 h 155"/>
                <a:gd name="T70" fmla="*/ 80 w 96"/>
                <a:gd name="T71" fmla="*/ 10 h 155"/>
                <a:gd name="T72" fmla="*/ 71 w 96"/>
                <a:gd name="T73" fmla="*/ 5 h 155"/>
                <a:gd name="T74" fmla="*/ 63 w 96"/>
                <a:gd name="T75" fmla="*/ 1 h 155"/>
                <a:gd name="T76" fmla="*/ 53 w 96"/>
                <a:gd name="T77" fmla="*/ 0 h 155"/>
                <a:gd name="T78" fmla="*/ 53 w 96"/>
                <a:gd name="T7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155">
                  <a:moveTo>
                    <a:pt x="53" y="0"/>
                  </a:moveTo>
                  <a:lnTo>
                    <a:pt x="53" y="0"/>
                  </a:lnTo>
                  <a:lnTo>
                    <a:pt x="43" y="0"/>
                  </a:lnTo>
                  <a:lnTo>
                    <a:pt x="35" y="3"/>
                  </a:lnTo>
                  <a:lnTo>
                    <a:pt x="26" y="5"/>
                  </a:lnTo>
                  <a:lnTo>
                    <a:pt x="19" y="11"/>
                  </a:lnTo>
                  <a:lnTo>
                    <a:pt x="14" y="18"/>
                  </a:lnTo>
                  <a:lnTo>
                    <a:pt x="8" y="26"/>
                  </a:lnTo>
                  <a:lnTo>
                    <a:pt x="5" y="35"/>
                  </a:lnTo>
                  <a:lnTo>
                    <a:pt x="4" y="45"/>
                  </a:lnTo>
                  <a:lnTo>
                    <a:pt x="0" y="104"/>
                  </a:lnTo>
                  <a:lnTo>
                    <a:pt x="0" y="104"/>
                  </a:lnTo>
                  <a:lnTo>
                    <a:pt x="0" y="113"/>
                  </a:lnTo>
                  <a:lnTo>
                    <a:pt x="1" y="123"/>
                  </a:lnTo>
                  <a:lnTo>
                    <a:pt x="5" y="132"/>
                  </a:lnTo>
                  <a:lnTo>
                    <a:pt x="10" y="139"/>
                  </a:lnTo>
                  <a:lnTo>
                    <a:pt x="17" y="146"/>
                  </a:lnTo>
                  <a:lnTo>
                    <a:pt x="24" y="150"/>
                  </a:lnTo>
                  <a:lnTo>
                    <a:pt x="32" y="154"/>
                  </a:lnTo>
                  <a:lnTo>
                    <a:pt x="42" y="155"/>
                  </a:lnTo>
                  <a:lnTo>
                    <a:pt x="42" y="155"/>
                  </a:lnTo>
                  <a:lnTo>
                    <a:pt x="52" y="155"/>
                  </a:lnTo>
                  <a:lnTo>
                    <a:pt x="60" y="153"/>
                  </a:lnTo>
                  <a:lnTo>
                    <a:pt x="68" y="148"/>
                  </a:lnTo>
                  <a:lnTo>
                    <a:pt x="77" y="144"/>
                  </a:lnTo>
                  <a:lnTo>
                    <a:pt x="82" y="137"/>
                  </a:lnTo>
                  <a:lnTo>
                    <a:pt x="87" y="129"/>
                  </a:lnTo>
                  <a:lnTo>
                    <a:pt x="91" y="120"/>
                  </a:lnTo>
                  <a:lnTo>
                    <a:pt x="92" y="111"/>
                  </a:lnTo>
                  <a:lnTo>
                    <a:pt x="96" y="52"/>
                  </a:lnTo>
                  <a:lnTo>
                    <a:pt x="96" y="52"/>
                  </a:lnTo>
                  <a:lnTo>
                    <a:pt x="96" y="42"/>
                  </a:lnTo>
                  <a:lnTo>
                    <a:pt x="94" y="32"/>
                  </a:lnTo>
                  <a:lnTo>
                    <a:pt x="91" y="24"/>
                  </a:lnTo>
                  <a:lnTo>
                    <a:pt x="85" y="17"/>
                  </a:lnTo>
                  <a:lnTo>
                    <a:pt x="80" y="10"/>
                  </a:lnTo>
                  <a:lnTo>
                    <a:pt x="71" y="5"/>
                  </a:lnTo>
                  <a:lnTo>
                    <a:pt x="63" y="1"/>
                  </a:lnTo>
                  <a:lnTo>
                    <a:pt x="53" y="0"/>
                  </a:ln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9" name="Freeform 176"/>
            <p:cNvSpPr/>
            <p:nvPr/>
          </p:nvSpPr>
          <p:spPr bwMode="auto">
            <a:xfrm>
              <a:off x="2292351" y="6000750"/>
              <a:ext cx="76200" cy="122238"/>
            </a:xfrm>
            <a:custGeom>
              <a:avLst/>
              <a:gdLst>
                <a:gd name="T0" fmla="*/ 44 w 97"/>
                <a:gd name="T1" fmla="*/ 156 h 156"/>
                <a:gd name="T2" fmla="*/ 44 w 97"/>
                <a:gd name="T3" fmla="*/ 156 h 156"/>
                <a:gd name="T4" fmla="*/ 54 w 97"/>
                <a:gd name="T5" fmla="*/ 154 h 156"/>
                <a:gd name="T6" fmla="*/ 63 w 97"/>
                <a:gd name="T7" fmla="*/ 153 h 156"/>
                <a:gd name="T8" fmla="*/ 72 w 97"/>
                <a:gd name="T9" fmla="*/ 149 h 156"/>
                <a:gd name="T10" fmla="*/ 79 w 97"/>
                <a:gd name="T11" fmla="*/ 143 h 156"/>
                <a:gd name="T12" fmla="*/ 84 w 97"/>
                <a:gd name="T13" fmla="*/ 136 h 156"/>
                <a:gd name="T14" fmla="*/ 89 w 97"/>
                <a:gd name="T15" fmla="*/ 128 h 156"/>
                <a:gd name="T16" fmla="*/ 93 w 97"/>
                <a:gd name="T17" fmla="*/ 119 h 156"/>
                <a:gd name="T18" fmla="*/ 94 w 97"/>
                <a:gd name="T19" fmla="*/ 110 h 156"/>
                <a:gd name="T20" fmla="*/ 97 w 97"/>
                <a:gd name="T21" fmla="*/ 51 h 156"/>
                <a:gd name="T22" fmla="*/ 97 w 97"/>
                <a:gd name="T23" fmla="*/ 51 h 156"/>
                <a:gd name="T24" fmla="*/ 97 w 97"/>
                <a:gd name="T25" fmla="*/ 41 h 156"/>
                <a:gd name="T26" fmla="*/ 96 w 97"/>
                <a:gd name="T27" fmla="*/ 31 h 156"/>
                <a:gd name="T28" fmla="*/ 91 w 97"/>
                <a:gd name="T29" fmla="*/ 23 h 156"/>
                <a:gd name="T30" fmla="*/ 86 w 97"/>
                <a:gd name="T31" fmla="*/ 16 h 156"/>
                <a:gd name="T32" fmla="*/ 80 w 97"/>
                <a:gd name="T33" fmla="*/ 10 h 156"/>
                <a:gd name="T34" fmla="*/ 72 w 97"/>
                <a:gd name="T35" fmla="*/ 4 h 156"/>
                <a:gd name="T36" fmla="*/ 63 w 97"/>
                <a:gd name="T37" fmla="*/ 2 h 156"/>
                <a:gd name="T38" fmla="*/ 54 w 97"/>
                <a:gd name="T39" fmla="*/ 0 h 156"/>
                <a:gd name="T40" fmla="*/ 54 w 97"/>
                <a:gd name="T41" fmla="*/ 0 h 156"/>
                <a:gd name="T42" fmla="*/ 44 w 97"/>
                <a:gd name="T43" fmla="*/ 0 h 156"/>
                <a:gd name="T44" fmla="*/ 35 w 97"/>
                <a:gd name="T45" fmla="*/ 3 h 156"/>
                <a:gd name="T46" fmla="*/ 27 w 97"/>
                <a:gd name="T47" fmla="*/ 6 h 156"/>
                <a:gd name="T48" fmla="*/ 20 w 97"/>
                <a:gd name="T49" fmla="*/ 11 h 156"/>
                <a:gd name="T50" fmla="*/ 14 w 97"/>
                <a:gd name="T51" fmla="*/ 18 h 156"/>
                <a:gd name="T52" fmla="*/ 9 w 97"/>
                <a:gd name="T53" fmla="*/ 27 h 156"/>
                <a:gd name="T54" fmla="*/ 6 w 97"/>
                <a:gd name="T55" fmla="*/ 35 h 156"/>
                <a:gd name="T56" fmla="*/ 4 w 97"/>
                <a:gd name="T57" fmla="*/ 45 h 156"/>
                <a:gd name="T58" fmla="*/ 0 w 97"/>
                <a:gd name="T59" fmla="*/ 104 h 156"/>
                <a:gd name="T60" fmla="*/ 0 w 97"/>
                <a:gd name="T61" fmla="*/ 104 h 156"/>
                <a:gd name="T62" fmla="*/ 2 w 97"/>
                <a:gd name="T63" fmla="*/ 114 h 156"/>
                <a:gd name="T64" fmla="*/ 3 w 97"/>
                <a:gd name="T65" fmla="*/ 124 h 156"/>
                <a:gd name="T66" fmla="*/ 7 w 97"/>
                <a:gd name="T67" fmla="*/ 132 h 156"/>
                <a:gd name="T68" fmla="*/ 11 w 97"/>
                <a:gd name="T69" fmla="*/ 139 h 156"/>
                <a:gd name="T70" fmla="*/ 19 w 97"/>
                <a:gd name="T71" fmla="*/ 146 h 156"/>
                <a:gd name="T72" fmla="*/ 26 w 97"/>
                <a:gd name="T73" fmla="*/ 150 h 156"/>
                <a:gd name="T74" fmla="*/ 35 w 97"/>
                <a:gd name="T75" fmla="*/ 154 h 156"/>
                <a:gd name="T76" fmla="*/ 44 w 97"/>
                <a:gd name="T77" fmla="*/ 156 h 156"/>
                <a:gd name="T78" fmla="*/ 44 w 97"/>
                <a:gd name="T7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56">
                  <a:moveTo>
                    <a:pt x="44" y="156"/>
                  </a:moveTo>
                  <a:lnTo>
                    <a:pt x="44" y="156"/>
                  </a:lnTo>
                  <a:lnTo>
                    <a:pt x="54" y="154"/>
                  </a:lnTo>
                  <a:lnTo>
                    <a:pt x="63" y="153"/>
                  </a:lnTo>
                  <a:lnTo>
                    <a:pt x="72" y="149"/>
                  </a:lnTo>
                  <a:lnTo>
                    <a:pt x="79" y="143"/>
                  </a:lnTo>
                  <a:lnTo>
                    <a:pt x="84" y="136"/>
                  </a:lnTo>
                  <a:lnTo>
                    <a:pt x="89" y="128"/>
                  </a:lnTo>
                  <a:lnTo>
                    <a:pt x="93" y="119"/>
                  </a:lnTo>
                  <a:lnTo>
                    <a:pt x="94" y="110"/>
                  </a:lnTo>
                  <a:lnTo>
                    <a:pt x="97" y="51"/>
                  </a:lnTo>
                  <a:lnTo>
                    <a:pt x="97" y="51"/>
                  </a:lnTo>
                  <a:lnTo>
                    <a:pt x="97" y="41"/>
                  </a:lnTo>
                  <a:lnTo>
                    <a:pt x="96" y="31"/>
                  </a:lnTo>
                  <a:lnTo>
                    <a:pt x="91" y="23"/>
                  </a:lnTo>
                  <a:lnTo>
                    <a:pt x="86" y="16"/>
                  </a:lnTo>
                  <a:lnTo>
                    <a:pt x="80" y="10"/>
                  </a:lnTo>
                  <a:lnTo>
                    <a:pt x="72" y="4"/>
                  </a:lnTo>
                  <a:lnTo>
                    <a:pt x="63" y="2"/>
                  </a:lnTo>
                  <a:lnTo>
                    <a:pt x="54" y="0"/>
                  </a:lnTo>
                  <a:lnTo>
                    <a:pt x="54" y="0"/>
                  </a:lnTo>
                  <a:lnTo>
                    <a:pt x="44" y="0"/>
                  </a:lnTo>
                  <a:lnTo>
                    <a:pt x="35" y="3"/>
                  </a:lnTo>
                  <a:lnTo>
                    <a:pt x="27" y="6"/>
                  </a:lnTo>
                  <a:lnTo>
                    <a:pt x="20" y="11"/>
                  </a:lnTo>
                  <a:lnTo>
                    <a:pt x="14" y="18"/>
                  </a:lnTo>
                  <a:lnTo>
                    <a:pt x="9" y="27"/>
                  </a:lnTo>
                  <a:lnTo>
                    <a:pt x="6" y="35"/>
                  </a:lnTo>
                  <a:lnTo>
                    <a:pt x="4" y="45"/>
                  </a:lnTo>
                  <a:lnTo>
                    <a:pt x="0" y="104"/>
                  </a:lnTo>
                  <a:lnTo>
                    <a:pt x="0" y="104"/>
                  </a:lnTo>
                  <a:lnTo>
                    <a:pt x="2" y="114"/>
                  </a:lnTo>
                  <a:lnTo>
                    <a:pt x="3" y="124"/>
                  </a:lnTo>
                  <a:lnTo>
                    <a:pt x="7" y="132"/>
                  </a:lnTo>
                  <a:lnTo>
                    <a:pt x="11" y="139"/>
                  </a:lnTo>
                  <a:lnTo>
                    <a:pt x="19" y="146"/>
                  </a:lnTo>
                  <a:lnTo>
                    <a:pt x="26" y="150"/>
                  </a:lnTo>
                  <a:lnTo>
                    <a:pt x="35" y="154"/>
                  </a:lnTo>
                  <a:lnTo>
                    <a:pt x="44" y="156"/>
                  </a:lnTo>
                  <a:lnTo>
                    <a:pt x="44" y="15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0" name="Freeform 177"/>
            <p:cNvSpPr>
              <a:spLocks noEditPoints="1"/>
            </p:cNvSpPr>
            <p:nvPr/>
          </p:nvSpPr>
          <p:spPr bwMode="auto">
            <a:xfrm>
              <a:off x="2403476" y="6503988"/>
              <a:ext cx="149225" cy="233363"/>
            </a:xfrm>
            <a:custGeom>
              <a:avLst/>
              <a:gdLst>
                <a:gd name="T0" fmla="*/ 38 w 186"/>
                <a:gd name="T1" fmla="*/ 1 h 296"/>
                <a:gd name="T2" fmla="*/ 22 w 186"/>
                <a:gd name="T3" fmla="*/ 1 h 296"/>
                <a:gd name="T4" fmla="*/ 10 w 186"/>
                <a:gd name="T5" fmla="*/ 8 h 296"/>
                <a:gd name="T6" fmla="*/ 5 w 186"/>
                <a:gd name="T7" fmla="*/ 14 h 296"/>
                <a:gd name="T8" fmla="*/ 0 w 186"/>
                <a:gd name="T9" fmla="*/ 27 h 296"/>
                <a:gd name="T10" fmla="*/ 0 w 186"/>
                <a:gd name="T11" fmla="*/ 35 h 296"/>
                <a:gd name="T12" fmla="*/ 25 w 186"/>
                <a:gd name="T13" fmla="*/ 268 h 296"/>
                <a:gd name="T14" fmla="*/ 29 w 186"/>
                <a:gd name="T15" fmla="*/ 280 h 296"/>
                <a:gd name="T16" fmla="*/ 39 w 186"/>
                <a:gd name="T17" fmla="*/ 290 h 296"/>
                <a:gd name="T18" fmla="*/ 48 w 186"/>
                <a:gd name="T19" fmla="*/ 295 h 296"/>
                <a:gd name="T20" fmla="*/ 56 w 186"/>
                <a:gd name="T21" fmla="*/ 296 h 296"/>
                <a:gd name="T22" fmla="*/ 66 w 186"/>
                <a:gd name="T23" fmla="*/ 293 h 296"/>
                <a:gd name="T24" fmla="*/ 92 w 186"/>
                <a:gd name="T25" fmla="*/ 282 h 296"/>
                <a:gd name="T26" fmla="*/ 137 w 186"/>
                <a:gd name="T27" fmla="*/ 254 h 296"/>
                <a:gd name="T28" fmla="*/ 154 w 186"/>
                <a:gd name="T29" fmla="*/ 236 h 296"/>
                <a:gd name="T30" fmla="*/ 167 w 186"/>
                <a:gd name="T31" fmla="*/ 217 h 296"/>
                <a:gd name="T32" fmla="*/ 178 w 186"/>
                <a:gd name="T33" fmla="*/ 198 h 296"/>
                <a:gd name="T34" fmla="*/ 184 w 186"/>
                <a:gd name="T35" fmla="*/ 178 h 296"/>
                <a:gd name="T36" fmla="*/ 186 w 186"/>
                <a:gd name="T37" fmla="*/ 156 h 296"/>
                <a:gd name="T38" fmla="*/ 186 w 186"/>
                <a:gd name="T39" fmla="*/ 142 h 296"/>
                <a:gd name="T40" fmla="*/ 181 w 186"/>
                <a:gd name="T41" fmla="*/ 115 h 296"/>
                <a:gd name="T42" fmla="*/ 171 w 186"/>
                <a:gd name="T43" fmla="*/ 90 h 296"/>
                <a:gd name="T44" fmla="*/ 157 w 186"/>
                <a:gd name="T45" fmla="*/ 67 h 296"/>
                <a:gd name="T46" fmla="*/ 139 w 186"/>
                <a:gd name="T47" fmla="*/ 48 h 296"/>
                <a:gd name="T48" fmla="*/ 115 w 186"/>
                <a:gd name="T49" fmla="*/ 31 h 296"/>
                <a:gd name="T50" fmla="*/ 87 w 186"/>
                <a:gd name="T51" fmla="*/ 17 h 296"/>
                <a:gd name="T52" fmla="*/ 55 w 186"/>
                <a:gd name="T53" fmla="*/ 6 h 296"/>
                <a:gd name="T54" fmla="*/ 38 w 186"/>
                <a:gd name="T55" fmla="*/ 1 h 296"/>
                <a:gd name="T56" fmla="*/ 81 w 186"/>
                <a:gd name="T57" fmla="*/ 217 h 296"/>
                <a:gd name="T58" fmla="*/ 66 w 186"/>
                <a:gd name="T59" fmla="*/ 74 h 296"/>
                <a:gd name="T60" fmla="*/ 90 w 186"/>
                <a:gd name="T61" fmla="*/ 87 h 296"/>
                <a:gd name="T62" fmla="*/ 108 w 186"/>
                <a:gd name="T63" fmla="*/ 104 h 296"/>
                <a:gd name="T64" fmla="*/ 120 w 186"/>
                <a:gd name="T65" fmla="*/ 126 h 296"/>
                <a:gd name="T66" fmla="*/ 125 w 186"/>
                <a:gd name="T67" fmla="*/ 154 h 296"/>
                <a:gd name="T68" fmla="*/ 125 w 186"/>
                <a:gd name="T69" fmla="*/ 164 h 296"/>
                <a:gd name="T70" fmla="*/ 118 w 186"/>
                <a:gd name="T71" fmla="*/ 182 h 296"/>
                <a:gd name="T72" fmla="*/ 106 w 186"/>
                <a:gd name="T73" fmla="*/ 198 h 296"/>
                <a:gd name="T74" fmla="*/ 81 w 186"/>
                <a:gd name="T75"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 h="296">
                  <a:moveTo>
                    <a:pt x="38" y="1"/>
                  </a:moveTo>
                  <a:lnTo>
                    <a:pt x="38" y="1"/>
                  </a:lnTo>
                  <a:lnTo>
                    <a:pt x="29" y="0"/>
                  </a:lnTo>
                  <a:lnTo>
                    <a:pt x="22" y="1"/>
                  </a:lnTo>
                  <a:lnTo>
                    <a:pt x="17" y="4"/>
                  </a:lnTo>
                  <a:lnTo>
                    <a:pt x="10" y="8"/>
                  </a:lnTo>
                  <a:lnTo>
                    <a:pt x="10" y="8"/>
                  </a:lnTo>
                  <a:lnTo>
                    <a:pt x="5" y="14"/>
                  </a:lnTo>
                  <a:lnTo>
                    <a:pt x="3" y="20"/>
                  </a:lnTo>
                  <a:lnTo>
                    <a:pt x="0" y="27"/>
                  </a:lnTo>
                  <a:lnTo>
                    <a:pt x="0" y="35"/>
                  </a:lnTo>
                  <a:lnTo>
                    <a:pt x="0" y="35"/>
                  </a:lnTo>
                  <a:lnTo>
                    <a:pt x="25" y="268"/>
                  </a:lnTo>
                  <a:lnTo>
                    <a:pt x="25" y="268"/>
                  </a:lnTo>
                  <a:lnTo>
                    <a:pt x="27" y="275"/>
                  </a:lnTo>
                  <a:lnTo>
                    <a:pt x="29" y="280"/>
                  </a:lnTo>
                  <a:lnTo>
                    <a:pt x="34" y="286"/>
                  </a:lnTo>
                  <a:lnTo>
                    <a:pt x="39" y="290"/>
                  </a:lnTo>
                  <a:lnTo>
                    <a:pt x="39" y="290"/>
                  </a:lnTo>
                  <a:lnTo>
                    <a:pt x="48" y="295"/>
                  </a:lnTo>
                  <a:lnTo>
                    <a:pt x="56" y="296"/>
                  </a:lnTo>
                  <a:lnTo>
                    <a:pt x="56" y="296"/>
                  </a:lnTo>
                  <a:lnTo>
                    <a:pt x="62" y="295"/>
                  </a:lnTo>
                  <a:lnTo>
                    <a:pt x="66" y="293"/>
                  </a:lnTo>
                  <a:lnTo>
                    <a:pt x="66" y="293"/>
                  </a:lnTo>
                  <a:lnTo>
                    <a:pt x="92" y="282"/>
                  </a:lnTo>
                  <a:lnTo>
                    <a:pt x="116" y="268"/>
                  </a:lnTo>
                  <a:lnTo>
                    <a:pt x="137" y="254"/>
                  </a:lnTo>
                  <a:lnTo>
                    <a:pt x="146" y="245"/>
                  </a:lnTo>
                  <a:lnTo>
                    <a:pt x="154" y="236"/>
                  </a:lnTo>
                  <a:lnTo>
                    <a:pt x="161" y="227"/>
                  </a:lnTo>
                  <a:lnTo>
                    <a:pt x="167" y="217"/>
                  </a:lnTo>
                  <a:lnTo>
                    <a:pt x="172" y="208"/>
                  </a:lnTo>
                  <a:lnTo>
                    <a:pt x="178" y="198"/>
                  </a:lnTo>
                  <a:lnTo>
                    <a:pt x="181" y="188"/>
                  </a:lnTo>
                  <a:lnTo>
                    <a:pt x="184" y="178"/>
                  </a:lnTo>
                  <a:lnTo>
                    <a:pt x="185" y="167"/>
                  </a:lnTo>
                  <a:lnTo>
                    <a:pt x="186" y="156"/>
                  </a:lnTo>
                  <a:lnTo>
                    <a:pt x="186" y="156"/>
                  </a:lnTo>
                  <a:lnTo>
                    <a:pt x="186" y="142"/>
                  </a:lnTo>
                  <a:lnTo>
                    <a:pt x="184" y="128"/>
                  </a:lnTo>
                  <a:lnTo>
                    <a:pt x="181" y="115"/>
                  </a:lnTo>
                  <a:lnTo>
                    <a:pt x="176" y="102"/>
                  </a:lnTo>
                  <a:lnTo>
                    <a:pt x="171" y="90"/>
                  </a:lnTo>
                  <a:lnTo>
                    <a:pt x="165" y="79"/>
                  </a:lnTo>
                  <a:lnTo>
                    <a:pt x="157" y="67"/>
                  </a:lnTo>
                  <a:lnTo>
                    <a:pt x="148" y="58"/>
                  </a:lnTo>
                  <a:lnTo>
                    <a:pt x="139" y="48"/>
                  </a:lnTo>
                  <a:lnTo>
                    <a:pt x="127" y="39"/>
                  </a:lnTo>
                  <a:lnTo>
                    <a:pt x="115" y="31"/>
                  </a:lnTo>
                  <a:lnTo>
                    <a:pt x="101" y="24"/>
                  </a:lnTo>
                  <a:lnTo>
                    <a:pt x="87" y="17"/>
                  </a:lnTo>
                  <a:lnTo>
                    <a:pt x="71" y="11"/>
                  </a:lnTo>
                  <a:lnTo>
                    <a:pt x="55" y="6"/>
                  </a:lnTo>
                  <a:lnTo>
                    <a:pt x="38" y="1"/>
                  </a:lnTo>
                  <a:lnTo>
                    <a:pt x="38" y="1"/>
                  </a:lnTo>
                  <a:close/>
                  <a:moveTo>
                    <a:pt x="81" y="217"/>
                  </a:moveTo>
                  <a:lnTo>
                    <a:pt x="81" y="217"/>
                  </a:lnTo>
                  <a:lnTo>
                    <a:pt x="66" y="74"/>
                  </a:lnTo>
                  <a:lnTo>
                    <a:pt x="66" y="74"/>
                  </a:lnTo>
                  <a:lnTo>
                    <a:pt x="78" y="80"/>
                  </a:lnTo>
                  <a:lnTo>
                    <a:pt x="90" y="87"/>
                  </a:lnTo>
                  <a:lnTo>
                    <a:pt x="99" y="95"/>
                  </a:lnTo>
                  <a:lnTo>
                    <a:pt x="108" y="104"/>
                  </a:lnTo>
                  <a:lnTo>
                    <a:pt x="115" y="115"/>
                  </a:lnTo>
                  <a:lnTo>
                    <a:pt x="120" y="126"/>
                  </a:lnTo>
                  <a:lnTo>
                    <a:pt x="125" y="140"/>
                  </a:lnTo>
                  <a:lnTo>
                    <a:pt x="125" y="154"/>
                  </a:lnTo>
                  <a:lnTo>
                    <a:pt x="125" y="154"/>
                  </a:lnTo>
                  <a:lnTo>
                    <a:pt x="125" y="164"/>
                  </a:lnTo>
                  <a:lnTo>
                    <a:pt x="122" y="174"/>
                  </a:lnTo>
                  <a:lnTo>
                    <a:pt x="118" y="182"/>
                  </a:lnTo>
                  <a:lnTo>
                    <a:pt x="112" y="191"/>
                  </a:lnTo>
                  <a:lnTo>
                    <a:pt x="106" y="198"/>
                  </a:lnTo>
                  <a:lnTo>
                    <a:pt x="98" y="205"/>
                  </a:lnTo>
                  <a:lnTo>
                    <a:pt x="81" y="217"/>
                  </a:lnTo>
                  <a:lnTo>
                    <a:pt x="81" y="21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1" name="Freeform 183"/>
            <p:cNvSpPr>
              <a:spLocks noEditPoints="1"/>
            </p:cNvSpPr>
            <p:nvPr/>
          </p:nvSpPr>
          <p:spPr bwMode="auto">
            <a:xfrm>
              <a:off x="1641476" y="5703888"/>
              <a:ext cx="1035050" cy="1241425"/>
            </a:xfrm>
            <a:custGeom>
              <a:avLst/>
              <a:gdLst>
                <a:gd name="T0" fmla="*/ 1123 w 1305"/>
                <a:gd name="T1" fmla="*/ 878 h 1564"/>
                <a:gd name="T2" fmla="*/ 1004 w 1305"/>
                <a:gd name="T3" fmla="*/ 828 h 1564"/>
                <a:gd name="T4" fmla="*/ 1256 w 1305"/>
                <a:gd name="T5" fmla="*/ 644 h 1564"/>
                <a:gd name="T6" fmla="*/ 1281 w 1305"/>
                <a:gd name="T7" fmla="*/ 391 h 1564"/>
                <a:gd name="T8" fmla="*/ 1199 w 1305"/>
                <a:gd name="T9" fmla="*/ 187 h 1564"/>
                <a:gd name="T10" fmla="*/ 1050 w 1305"/>
                <a:gd name="T11" fmla="*/ 49 h 1564"/>
                <a:gd name="T12" fmla="*/ 861 w 1305"/>
                <a:gd name="T13" fmla="*/ 0 h 1564"/>
                <a:gd name="T14" fmla="*/ 652 w 1305"/>
                <a:gd name="T15" fmla="*/ 56 h 1564"/>
                <a:gd name="T16" fmla="*/ 495 w 1305"/>
                <a:gd name="T17" fmla="*/ 208 h 1564"/>
                <a:gd name="T18" fmla="*/ 419 w 1305"/>
                <a:gd name="T19" fmla="*/ 418 h 1564"/>
                <a:gd name="T20" fmla="*/ 482 w 1305"/>
                <a:gd name="T21" fmla="*/ 680 h 1564"/>
                <a:gd name="T22" fmla="*/ 739 w 1305"/>
                <a:gd name="T23" fmla="*/ 830 h 1564"/>
                <a:gd name="T24" fmla="*/ 614 w 1305"/>
                <a:gd name="T25" fmla="*/ 812 h 1564"/>
                <a:gd name="T26" fmla="*/ 424 w 1305"/>
                <a:gd name="T27" fmla="*/ 661 h 1564"/>
                <a:gd name="T28" fmla="*/ 373 w 1305"/>
                <a:gd name="T29" fmla="*/ 337 h 1564"/>
                <a:gd name="T30" fmla="*/ 283 w 1305"/>
                <a:gd name="T31" fmla="*/ 232 h 1564"/>
                <a:gd name="T32" fmla="*/ 216 w 1305"/>
                <a:gd name="T33" fmla="*/ 276 h 1564"/>
                <a:gd name="T34" fmla="*/ 133 w 1305"/>
                <a:gd name="T35" fmla="*/ 408 h 1564"/>
                <a:gd name="T36" fmla="*/ 6 w 1305"/>
                <a:gd name="T37" fmla="*/ 554 h 1564"/>
                <a:gd name="T38" fmla="*/ 51 w 1305"/>
                <a:gd name="T39" fmla="*/ 732 h 1564"/>
                <a:gd name="T40" fmla="*/ 206 w 1305"/>
                <a:gd name="T41" fmla="*/ 809 h 1564"/>
                <a:gd name="T42" fmla="*/ 351 w 1305"/>
                <a:gd name="T43" fmla="*/ 910 h 1564"/>
                <a:gd name="T44" fmla="*/ 609 w 1305"/>
                <a:gd name="T45" fmla="*/ 1032 h 1564"/>
                <a:gd name="T46" fmla="*/ 578 w 1305"/>
                <a:gd name="T47" fmla="*/ 1519 h 1564"/>
                <a:gd name="T48" fmla="*/ 805 w 1305"/>
                <a:gd name="T49" fmla="*/ 1562 h 1564"/>
                <a:gd name="T50" fmla="*/ 1011 w 1305"/>
                <a:gd name="T51" fmla="*/ 1544 h 1564"/>
                <a:gd name="T52" fmla="*/ 1070 w 1305"/>
                <a:gd name="T53" fmla="*/ 1474 h 1564"/>
                <a:gd name="T54" fmla="*/ 1237 w 1305"/>
                <a:gd name="T55" fmla="*/ 1366 h 1564"/>
                <a:gd name="T56" fmla="*/ 1304 w 1305"/>
                <a:gd name="T57" fmla="*/ 1194 h 1564"/>
                <a:gd name="T58" fmla="*/ 1274 w 1305"/>
                <a:gd name="T59" fmla="*/ 1027 h 1564"/>
                <a:gd name="T60" fmla="*/ 1223 w 1305"/>
                <a:gd name="T61" fmla="*/ 1272 h 1564"/>
                <a:gd name="T62" fmla="*/ 1089 w 1305"/>
                <a:gd name="T63" fmla="*/ 1401 h 1564"/>
                <a:gd name="T64" fmla="*/ 1007 w 1305"/>
                <a:gd name="T65" fmla="*/ 1442 h 1564"/>
                <a:gd name="T66" fmla="*/ 854 w 1305"/>
                <a:gd name="T67" fmla="*/ 1502 h 1564"/>
                <a:gd name="T68" fmla="*/ 704 w 1305"/>
                <a:gd name="T69" fmla="*/ 1020 h 1564"/>
                <a:gd name="T70" fmla="*/ 679 w 1305"/>
                <a:gd name="T71" fmla="*/ 983 h 1564"/>
                <a:gd name="T72" fmla="*/ 431 w 1305"/>
                <a:gd name="T73" fmla="*/ 895 h 1564"/>
                <a:gd name="T74" fmla="*/ 281 w 1305"/>
                <a:gd name="T75" fmla="*/ 745 h 1564"/>
                <a:gd name="T76" fmla="*/ 173 w 1305"/>
                <a:gd name="T77" fmla="*/ 742 h 1564"/>
                <a:gd name="T78" fmla="*/ 75 w 1305"/>
                <a:gd name="T79" fmla="*/ 658 h 1564"/>
                <a:gd name="T80" fmla="*/ 83 w 1305"/>
                <a:gd name="T81" fmla="*/ 525 h 1564"/>
                <a:gd name="T82" fmla="*/ 234 w 1305"/>
                <a:gd name="T83" fmla="*/ 453 h 1564"/>
                <a:gd name="T84" fmla="*/ 267 w 1305"/>
                <a:gd name="T85" fmla="*/ 421 h 1564"/>
                <a:gd name="T86" fmla="*/ 276 w 1305"/>
                <a:gd name="T87" fmla="*/ 293 h 1564"/>
                <a:gd name="T88" fmla="*/ 323 w 1305"/>
                <a:gd name="T89" fmla="*/ 412 h 1564"/>
                <a:gd name="T90" fmla="*/ 369 w 1305"/>
                <a:gd name="T91" fmla="*/ 687 h 1564"/>
                <a:gd name="T92" fmla="*/ 576 w 1305"/>
                <a:gd name="T93" fmla="*/ 861 h 1564"/>
                <a:gd name="T94" fmla="*/ 773 w 1305"/>
                <a:gd name="T95" fmla="*/ 900 h 1564"/>
                <a:gd name="T96" fmla="*/ 802 w 1305"/>
                <a:gd name="T97" fmla="*/ 801 h 1564"/>
                <a:gd name="T98" fmla="*/ 711 w 1305"/>
                <a:gd name="T99" fmla="*/ 762 h 1564"/>
                <a:gd name="T100" fmla="*/ 499 w 1305"/>
                <a:gd name="T101" fmla="*/ 581 h 1564"/>
                <a:gd name="T102" fmla="*/ 494 w 1305"/>
                <a:gd name="T103" fmla="*/ 355 h 1564"/>
                <a:gd name="T104" fmla="*/ 624 w 1305"/>
                <a:gd name="T105" fmla="*/ 149 h 1564"/>
                <a:gd name="T106" fmla="*/ 799 w 1305"/>
                <a:gd name="T107" fmla="*/ 66 h 1564"/>
                <a:gd name="T108" fmla="*/ 976 w 1305"/>
                <a:gd name="T109" fmla="*/ 82 h 1564"/>
                <a:gd name="T110" fmla="*/ 1127 w 1305"/>
                <a:gd name="T111" fmla="*/ 195 h 1564"/>
                <a:gd name="T112" fmla="*/ 1228 w 1305"/>
                <a:gd name="T113" fmla="*/ 480 h 1564"/>
                <a:gd name="T114" fmla="*/ 1188 w 1305"/>
                <a:gd name="T115" fmla="*/ 642 h 1564"/>
                <a:gd name="T116" fmla="*/ 1007 w 1305"/>
                <a:gd name="T117" fmla="*/ 764 h 1564"/>
                <a:gd name="T118" fmla="*/ 895 w 1305"/>
                <a:gd name="T119" fmla="*/ 818 h 1564"/>
                <a:gd name="T120" fmla="*/ 990 w 1305"/>
                <a:gd name="T121" fmla="*/ 899 h 1564"/>
                <a:gd name="T122" fmla="*/ 1190 w 1305"/>
                <a:gd name="T123" fmla="*/ 1008 h 1564"/>
                <a:gd name="T124" fmla="*/ 1239 w 1305"/>
                <a:gd name="T125" fmla="*/ 12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5" h="1564">
                  <a:moveTo>
                    <a:pt x="1239" y="971"/>
                  </a:moveTo>
                  <a:lnTo>
                    <a:pt x="1239" y="971"/>
                  </a:lnTo>
                  <a:lnTo>
                    <a:pt x="1227" y="957"/>
                  </a:lnTo>
                  <a:lnTo>
                    <a:pt x="1214" y="943"/>
                  </a:lnTo>
                  <a:lnTo>
                    <a:pt x="1200" y="930"/>
                  </a:lnTo>
                  <a:lnTo>
                    <a:pt x="1186" y="917"/>
                  </a:lnTo>
                  <a:lnTo>
                    <a:pt x="1172" y="906"/>
                  </a:lnTo>
                  <a:lnTo>
                    <a:pt x="1155" y="896"/>
                  </a:lnTo>
                  <a:lnTo>
                    <a:pt x="1140" y="886"/>
                  </a:lnTo>
                  <a:lnTo>
                    <a:pt x="1123" y="878"/>
                  </a:lnTo>
                  <a:lnTo>
                    <a:pt x="1105" y="870"/>
                  </a:lnTo>
                  <a:lnTo>
                    <a:pt x="1087" y="863"/>
                  </a:lnTo>
                  <a:lnTo>
                    <a:pt x="1068" y="856"/>
                  </a:lnTo>
                  <a:lnTo>
                    <a:pt x="1049" y="850"/>
                  </a:lnTo>
                  <a:lnTo>
                    <a:pt x="1029" y="844"/>
                  </a:lnTo>
                  <a:lnTo>
                    <a:pt x="1008" y="840"/>
                  </a:lnTo>
                  <a:lnTo>
                    <a:pt x="987" y="837"/>
                  </a:lnTo>
                  <a:lnTo>
                    <a:pt x="966" y="835"/>
                  </a:lnTo>
                  <a:lnTo>
                    <a:pt x="966" y="835"/>
                  </a:lnTo>
                  <a:lnTo>
                    <a:pt x="1004" y="828"/>
                  </a:lnTo>
                  <a:lnTo>
                    <a:pt x="1039" y="819"/>
                  </a:lnTo>
                  <a:lnTo>
                    <a:pt x="1073" y="808"/>
                  </a:lnTo>
                  <a:lnTo>
                    <a:pt x="1103" y="794"/>
                  </a:lnTo>
                  <a:lnTo>
                    <a:pt x="1133" y="778"/>
                  </a:lnTo>
                  <a:lnTo>
                    <a:pt x="1160" y="760"/>
                  </a:lnTo>
                  <a:lnTo>
                    <a:pt x="1183" y="741"/>
                  </a:lnTo>
                  <a:lnTo>
                    <a:pt x="1206" y="720"/>
                  </a:lnTo>
                  <a:lnTo>
                    <a:pt x="1224" y="696"/>
                  </a:lnTo>
                  <a:lnTo>
                    <a:pt x="1242" y="670"/>
                  </a:lnTo>
                  <a:lnTo>
                    <a:pt x="1256" y="644"/>
                  </a:lnTo>
                  <a:lnTo>
                    <a:pt x="1267" y="614"/>
                  </a:lnTo>
                  <a:lnTo>
                    <a:pt x="1277" y="584"/>
                  </a:lnTo>
                  <a:lnTo>
                    <a:pt x="1284" y="551"/>
                  </a:lnTo>
                  <a:lnTo>
                    <a:pt x="1288" y="516"/>
                  </a:lnTo>
                  <a:lnTo>
                    <a:pt x="1290" y="480"/>
                  </a:lnTo>
                  <a:lnTo>
                    <a:pt x="1290" y="480"/>
                  </a:lnTo>
                  <a:lnTo>
                    <a:pt x="1288" y="457"/>
                  </a:lnTo>
                  <a:lnTo>
                    <a:pt x="1287" y="436"/>
                  </a:lnTo>
                  <a:lnTo>
                    <a:pt x="1286" y="414"/>
                  </a:lnTo>
                  <a:lnTo>
                    <a:pt x="1281" y="391"/>
                  </a:lnTo>
                  <a:lnTo>
                    <a:pt x="1277" y="369"/>
                  </a:lnTo>
                  <a:lnTo>
                    <a:pt x="1272" y="348"/>
                  </a:lnTo>
                  <a:lnTo>
                    <a:pt x="1266" y="327"/>
                  </a:lnTo>
                  <a:lnTo>
                    <a:pt x="1259" y="305"/>
                  </a:lnTo>
                  <a:lnTo>
                    <a:pt x="1251" y="285"/>
                  </a:lnTo>
                  <a:lnTo>
                    <a:pt x="1242" y="264"/>
                  </a:lnTo>
                  <a:lnTo>
                    <a:pt x="1232" y="244"/>
                  </a:lnTo>
                  <a:lnTo>
                    <a:pt x="1223" y="225"/>
                  </a:lnTo>
                  <a:lnTo>
                    <a:pt x="1210" y="205"/>
                  </a:lnTo>
                  <a:lnTo>
                    <a:pt x="1199" y="187"/>
                  </a:lnTo>
                  <a:lnTo>
                    <a:pt x="1186" y="168"/>
                  </a:lnTo>
                  <a:lnTo>
                    <a:pt x="1172" y="152"/>
                  </a:lnTo>
                  <a:lnTo>
                    <a:pt x="1172" y="152"/>
                  </a:lnTo>
                  <a:lnTo>
                    <a:pt x="1157" y="133"/>
                  </a:lnTo>
                  <a:lnTo>
                    <a:pt x="1140" y="117"/>
                  </a:lnTo>
                  <a:lnTo>
                    <a:pt x="1123" y="101"/>
                  </a:lnTo>
                  <a:lnTo>
                    <a:pt x="1106" y="87"/>
                  </a:lnTo>
                  <a:lnTo>
                    <a:pt x="1088" y="73"/>
                  </a:lnTo>
                  <a:lnTo>
                    <a:pt x="1070" y="61"/>
                  </a:lnTo>
                  <a:lnTo>
                    <a:pt x="1050" y="49"/>
                  </a:lnTo>
                  <a:lnTo>
                    <a:pt x="1031" y="39"/>
                  </a:lnTo>
                  <a:lnTo>
                    <a:pt x="1011" y="30"/>
                  </a:lnTo>
                  <a:lnTo>
                    <a:pt x="990" y="21"/>
                  </a:lnTo>
                  <a:lnTo>
                    <a:pt x="970" y="16"/>
                  </a:lnTo>
                  <a:lnTo>
                    <a:pt x="948" y="10"/>
                  </a:lnTo>
                  <a:lnTo>
                    <a:pt x="927" y="6"/>
                  </a:lnTo>
                  <a:lnTo>
                    <a:pt x="906" y="2"/>
                  </a:lnTo>
                  <a:lnTo>
                    <a:pt x="883" y="0"/>
                  </a:lnTo>
                  <a:lnTo>
                    <a:pt x="861" y="0"/>
                  </a:lnTo>
                  <a:lnTo>
                    <a:pt x="861" y="0"/>
                  </a:lnTo>
                  <a:lnTo>
                    <a:pt x="839" y="0"/>
                  </a:lnTo>
                  <a:lnTo>
                    <a:pt x="816" y="2"/>
                  </a:lnTo>
                  <a:lnTo>
                    <a:pt x="795" y="6"/>
                  </a:lnTo>
                  <a:lnTo>
                    <a:pt x="773" y="10"/>
                  </a:lnTo>
                  <a:lnTo>
                    <a:pt x="752" y="14"/>
                  </a:lnTo>
                  <a:lnTo>
                    <a:pt x="731" y="21"/>
                  </a:lnTo>
                  <a:lnTo>
                    <a:pt x="711" y="28"/>
                  </a:lnTo>
                  <a:lnTo>
                    <a:pt x="690" y="37"/>
                  </a:lnTo>
                  <a:lnTo>
                    <a:pt x="670" y="46"/>
                  </a:lnTo>
                  <a:lnTo>
                    <a:pt x="652" y="56"/>
                  </a:lnTo>
                  <a:lnTo>
                    <a:pt x="632" y="68"/>
                  </a:lnTo>
                  <a:lnTo>
                    <a:pt x="616" y="80"/>
                  </a:lnTo>
                  <a:lnTo>
                    <a:pt x="597" y="94"/>
                  </a:lnTo>
                  <a:lnTo>
                    <a:pt x="581" y="108"/>
                  </a:lnTo>
                  <a:lnTo>
                    <a:pt x="565" y="122"/>
                  </a:lnTo>
                  <a:lnTo>
                    <a:pt x="550" y="138"/>
                  </a:lnTo>
                  <a:lnTo>
                    <a:pt x="534" y="154"/>
                  </a:lnTo>
                  <a:lnTo>
                    <a:pt x="520" y="171"/>
                  </a:lnTo>
                  <a:lnTo>
                    <a:pt x="506" y="188"/>
                  </a:lnTo>
                  <a:lnTo>
                    <a:pt x="495" y="208"/>
                  </a:lnTo>
                  <a:lnTo>
                    <a:pt x="482" y="226"/>
                  </a:lnTo>
                  <a:lnTo>
                    <a:pt x="473" y="246"/>
                  </a:lnTo>
                  <a:lnTo>
                    <a:pt x="461" y="265"/>
                  </a:lnTo>
                  <a:lnTo>
                    <a:pt x="453" y="286"/>
                  </a:lnTo>
                  <a:lnTo>
                    <a:pt x="445" y="307"/>
                  </a:lnTo>
                  <a:lnTo>
                    <a:pt x="438" y="328"/>
                  </a:lnTo>
                  <a:lnTo>
                    <a:pt x="432" y="351"/>
                  </a:lnTo>
                  <a:lnTo>
                    <a:pt x="426" y="373"/>
                  </a:lnTo>
                  <a:lnTo>
                    <a:pt x="422" y="396"/>
                  </a:lnTo>
                  <a:lnTo>
                    <a:pt x="419" y="418"/>
                  </a:lnTo>
                  <a:lnTo>
                    <a:pt x="418" y="442"/>
                  </a:lnTo>
                  <a:lnTo>
                    <a:pt x="418" y="466"/>
                  </a:lnTo>
                  <a:lnTo>
                    <a:pt x="418" y="466"/>
                  </a:lnTo>
                  <a:lnTo>
                    <a:pt x="419" y="501"/>
                  </a:lnTo>
                  <a:lnTo>
                    <a:pt x="424" y="534"/>
                  </a:lnTo>
                  <a:lnTo>
                    <a:pt x="429" y="567"/>
                  </a:lnTo>
                  <a:lnTo>
                    <a:pt x="439" y="598"/>
                  </a:lnTo>
                  <a:lnTo>
                    <a:pt x="452" y="627"/>
                  </a:lnTo>
                  <a:lnTo>
                    <a:pt x="466" y="655"/>
                  </a:lnTo>
                  <a:lnTo>
                    <a:pt x="482" y="680"/>
                  </a:lnTo>
                  <a:lnTo>
                    <a:pt x="502" y="706"/>
                  </a:lnTo>
                  <a:lnTo>
                    <a:pt x="525" y="728"/>
                  </a:lnTo>
                  <a:lnTo>
                    <a:pt x="548" y="749"/>
                  </a:lnTo>
                  <a:lnTo>
                    <a:pt x="575" y="767"/>
                  </a:lnTo>
                  <a:lnTo>
                    <a:pt x="603" y="784"/>
                  </a:lnTo>
                  <a:lnTo>
                    <a:pt x="634" y="800"/>
                  </a:lnTo>
                  <a:lnTo>
                    <a:pt x="666" y="812"/>
                  </a:lnTo>
                  <a:lnTo>
                    <a:pt x="701" y="822"/>
                  </a:lnTo>
                  <a:lnTo>
                    <a:pt x="739" y="830"/>
                  </a:lnTo>
                  <a:lnTo>
                    <a:pt x="739" y="830"/>
                  </a:lnTo>
                  <a:lnTo>
                    <a:pt x="738" y="839"/>
                  </a:lnTo>
                  <a:lnTo>
                    <a:pt x="738" y="840"/>
                  </a:lnTo>
                  <a:lnTo>
                    <a:pt x="736" y="843"/>
                  </a:lnTo>
                  <a:lnTo>
                    <a:pt x="736" y="843"/>
                  </a:lnTo>
                  <a:lnTo>
                    <a:pt x="705" y="839"/>
                  </a:lnTo>
                  <a:lnTo>
                    <a:pt x="690" y="836"/>
                  </a:lnTo>
                  <a:lnTo>
                    <a:pt x="672" y="832"/>
                  </a:lnTo>
                  <a:lnTo>
                    <a:pt x="653" y="828"/>
                  </a:lnTo>
                  <a:lnTo>
                    <a:pt x="634" y="821"/>
                  </a:lnTo>
                  <a:lnTo>
                    <a:pt x="614" y="812"/>
                  </a:lnTo>
                  <a:lnTo>
                    <a:pt x="593" y="804"/>
                  </a:lnTo>
                  <a:lnTo>
                    <a:pt x="572" y="792"/>
                  </a:lnTo>
                  <a:lnTo>
                    <a:pt x="551" y="780"/>
                  </a:lnTo>
                  <a:lnTo>
                    <a:pt x="530" y="764"/>
                  </a:lnTo>
                  <a:lnTo>
                    <a:pt x="509" y="749"/>
                  </a:lnTo>
                  <a:lnTo>
                    <a:pt x="487" y="729"/>
                  </a:lnTo>
                  <a:lnTo>
                    <a:pt x="466" y="710"/>
                  </a:lnTo>
                  <a:lnTo>
                    <a:pt x="445" y="686"/>
                  </a:lnTo>
                  <a:lnTo>
                    <a:pt x="424" y="661"/>
                  </a:lnTo>
                  <a:lnTo>
                    <a:pt x="424" y="661"/>
                  </a:lnTo>
                  <a:lnTo>
                    <a:pt x="418" y="633"/>
                  </a:lnTo>
                  <a:lnTo>
                    <a:pt x="408" y="589"/>
                  </a:lnTo>
                  <a:lnTo>
                    <a:pt x="398" y="537"/>
                  </a:lnTo>
                  <a:lnTo>
                    <a:pt x="394" y="512"/>
                  </a:lnTo>
                  <a:lnTo>
                    <a:pt x="391" y="487"/>
                  </a:lnTo>
                  <a:lnTo>
                    <a:pt x="390" y="467"/>
                  </a:lnTo>
                  <a:lnTo>
                    <a:pt x="390" y="467"/>
                  </a:lnTo>
                  <a:lnTo>
                    <a:pt x="386" y="421"/>
                  </a:lnTo>
                  <a:lnTo>
                    <a:pt x="380" y="377"/>
                  </a:lnTo>
                  <a:lnTo>
                    <a:pt x="373" y="337"/>
                  </a:lnTo>
                  <a:lnTo>
                    <a:pt x="369" y="319"/>
                  </a:lnTo>
                  <a:lnTo>
                    <a:pt x="363" y="302"/>
                  </a:lnTo>
                  <a:lnTo>
                    <a:pt x="358" y="286"/>
                  </a:lnTo>
                  <a:lnTo>
                    <a:pt x="351" y="274"/>
                  </a:lnTo>
                  <a:lnTo>
                    <a:pt x="344" y="261"/>
                  </a:lnTo>
                  <a:lnTo>
                    <a:pt x="334" y="251"/>
                  </a:lnTo>
                  <a:lnTo>
                    <a:pt x="324" y="243"/>
                  </a:lnTo>
                  <a:lnTo>
                    <a:pt x="313" y="237"/>
                  </a:lnTo>
                  <a:lnTo>
                    <a:pt x="299" y="233"/>
                  </a:lnTo>
                  <a:lnTo>
                    <a:pt x="283" y="232"/>
                  </a:lnTo>
                  <a:lnTo>
                    <a:pt x="283" y="232"/>
                  </a:lnTo>
                  <a:lnTo>
                    <a:pt x="274" y="233"/>
                  </a:lnTo>
                  <a:lnTo>
                    <a:pt x="262" y="234"/>
                  </a:lnTo>
                  <a:lnTo>
                    <a:pt x="262" y="234"/>
                  </a:lnTo>
                  <a:lnTo>
                    <a:pt x="253" y="239"/>
                  </a:lnTo>
                  <a:lnTo>
                    <a:pt x="243" y="243"/>
                  </a:lnTo>
                  <a:lnTo>
                    <a:pt x="234" y="250"/>
                  </a:lnTo>
                  <a:lnTo>
                    <a:pt x="227" y="257"/>
                  </a:lnTo>
                  <a:lnTo>
                    <a:pt x="222" y="267"/>
                  </a:lnTo>
                  <a:lnTo>
                    <a:pt x="216" y="276"/>
                  </a:lnTo>
                  <a:lnTo>
                    <a:pt x="212" y="286"/>
                  </a:lnTo>
                  <a:lnTo>
                    <a:pt x="209" y="297"/>
                  </a:lnTo>
                  <a:lnTo>
                    <a:pt x="205" y="321"/>
                  </a:lnTo>
                  <a:lnTo>
                    <a:pt x="202" y="347"/>
                  </a:lnTo>
                  <a:lnTo>
                    <a:pt x="202" y="370"/>
                  </a:lnTo>
                  <a:lnTo>
                    <a:pt x="203" y="393"/>
                  </a:lnTo>
                  <a:lnTo>
                    <a:pt x="203" y="393"/>
                  </a:lnTo>
                  <a:lnTo>
                    <a:pt x="178" y="396"/>
                  </a:lnTo>
                  <a:lnTo>
                    <a:pt x="156" y="401"/>
                  </a:lnTo>
                  <a:lnTo>
                    <a:pt x="133" y="408"/>
                  </a:lnTo>
                  <a:lnTo>
                    <a:pt x="112" y="417"/>
                  </a:lnTo>
                  <a:lnTo>
                    <a:pt x="94" y="428"/>
                  </a:lnTo>
                  <a:lnTo>
                    <a:pt x="76" y="441"/>
                  </a:lnTo>
                  <a:lnTo>
                    <a:pt x="59" y="456"/>
                  </a:lnTo>
                  <a:lnTo>
                    <a:pt x="44" y="473"/>
                  </a:lnTo>
                  <a:lnTo>
                    <a:pt x="44" y="473"/>
                  </a:lnTo>
                  <a:lnTo>
                    <a:pt x="31" y="491"/>
                  </a:lnTo>
                  <a:lnTo>
                    <a:pt x="20" y="512"/>
                  </a:lnTo>
                  <a:lnTo>
                    <a:pt x="11" y="532"/>
                  </a:lnTo>
                  <a:lnTo>
                    <a:pt x="6" y="554"/>
                  </a:lnTo>
                  <a:lnTo>
                    <a:pt x="2" y="575"/>
                  </a:lnTo>
                  <a:lnTo>
                    <a:pt x="0" y="598"/>
                  </a:lnTo>
                  <a:lnTo>
                    <a:pt x="2" y="620"/>
                  </a:lnTo>
                  <a:lnTo>
                    <a:pt x="6" y="642"/>
                  </a:lnTo>
                  <a:lnTo>
                    <a:pt x="6" y="642"/>
                  </a:lnTo>
                  <a:lnTo>
                    <a:pt x="11" y="663"/>
                  </a:lnTo>
                  <a:lnTo>
                    <a:pt x="18" y="683"/>
                  </a:lnTo>
                  <a:lnTo>
                    <a:pt x="28" y="701"/>
                  </a:lnTo>
                  <a:lnTo>
                    <a:pt x="38" y="718"/>
                  </a:lnTo>
                  <a:lnTo>
                    <a:pt x="51" y="732"/>
                  </a:lnTo>
                  <a:lnTo>
                    <a:pt x="63" y="746"/>
                  </a:lnTo>
                  <a:lnTo>
                    <a:pt x="77" y="759"/>
                  </a:lnTo>
                  <a:lnTo>
                    <a:pt x="91" y="770"/>
                  </a:lnTo>
                  <a:lnTo>
                    <a:pt x="107" y="780"/>
                  </a:lnTo>
                  <a:lnTo>
                    <a:pt x="124" y="788"/>
                  </a:lnTo>
                  <a:lnTo>
                    <a:pt x="139" y="795"/>
                  </a:lnTo>
                  <a:lnTo>
                    <a:pt x="156" y="801"/>
                  </a:lnTo>
                  <a:lnTo>
                    <a:pt x="173" y="805"/>
                  </a:lnTo>
                  <a:lnTo>
                    <a:pt x="189" y="808"/>
                  </a:lnTo>
                  <a:lnTo>
                    <a:pt x="206" y="809"/>
                  </a:lnTo>
                  <a:lnTo>
                    <a:pt x="222" y="811"/>
                  </a:lnTo>
                  <a:lnTo>
                    <a:pt x="222" y="811"/>
                  </a:lnTo>
                  <a:lnTo>
                    <a:pt x="240" y="809"/>
                  </a:lnTo>
                  <a:lnTo>
                    <a:pt x="257" y="808"/>
                  </a:lnTo>
                  <a:lnTo>
                    <a:pt x="257" y="808"/>
                  </a:lnTo>
                  <a:lnTo>
                    <a:pt x="274" y="830"/>
                  </a:lnTo>
                  <a:lnTo>
                    <a:pt x="290" y="851"/>
                  </a:lnTo>
                  <a:lnTo>
                    <a:pt x="310" y="872"/>
                  </a:lnTo>
                  <a:lnTo>
                    <a:pt x="330" y="891"/>
                  </a:lnTo>
                  <a:lnTo>
                    <a:pt x="351" y="910"/>
                  </a:lnTo>
                  <a:lnTo>
                    <a:pt x="372" y="927"/>
                  </a:lnTo>
                  <a:lnTo>
                    <a:pt x="394" y="943"/>
                  </a:lnTo>
                  <a:lnTo>
                    <a:pt x="418" y="958"/>
                  </a:lnTo>
                  <a:lnTo>
                    <a:pt x="443" y="972"/>
                  </a:lnTo>
                  <a:lnTo>
                    <a:pt x="468" y="985"/>
                  </a:lnTo>
                  <a:lnTo>
                    <a:pt x="495" y="997"/>
                  </a:lnTo>
                  <a:lnTo>
                    <a:pt x="522" y="1007"/>
                  </a:lnTo>
                  <a:lnTo>
                    <a:pt x="550" y="1017"/>
                  </a:lnTo>
                  <a:lnTo>
                    <a:pt x="579" y="1025"/>
                  </a:lnTo>
                  <a:lnTo>
                    <a:pt x="609" y="1032"/>
                  </a:lnTo>
                  <a:lnTo>
                    <a:pt x="638" y="1038"/>
                  </a:lnTo>
                  <a:lnTo>
                    <a:pt x="638" y="1038"/>
                  </a:lnTo>
                  <a:lnTo>
                    <a:pt x="617" y="1178"/>
                  </a:lnTo>
                  <a:lnTo>
                    <a:pt x="596" y="1327"/>
                  </a:lnTo>
                  <a:lnTo>
                    <a:pt x="572" y="1496"/>
                  </a:lnTo>
                  <a:lnTo>
                    <a:pt x="572" y="1496"/>
                  </a:lnTo>
                  <a:lnTo>
                    <a:pt x="572" y="1502"/>
                  </a:lnTo>
                  <a:lnTo>
                    <a:pt x="574" y="1509"/>
                  </a:lnTo>
                  <a:lnTo>
                    <a:pt x="575" y="1515"/>
                  </a:lnTo>
                  <a:lnTo>
                    <a:pt x="578" y="1519"/>
                  </a:lnTo>
                  <a:lnTo>
                    <a:pt x="582" y="1524"/>
                  </a:lnTo>
                  <a:lnTo>
                    <a:pt x="586" y="1527"/>
                  </a:lnTo>
                  <a:lnTo>
                    <a:pt x="590" y="1531"/>
                  </a:lnTo>
                  <a:lnTo>
                    <a:pt x="596" y="1533"/>
                  </a:lnTo>
                  <a:lnTo>
                    <a:pt x="596" y="1533"/>
                  </a:lnTo>
                  <a:lnTo>
                    <a:pt x="620" y="1538"/>
                  </a:lnTo>
                  <a:lnTo>
                    <a:pt x="677" y="1548"/>
                  </a:lnTo>
                  <a:lnTo>
                    <a:pt x="717" y="1554"/>
                  </a:lnTo>
                  <a:lnTo>
                    <a:pt x="759" y="1558"/>
                  </a:lnTo>
                  <a:lnTo>
                    <a:pt x="805" y="1562"/>
                  </a:lnTo>
                  <a:lnTo>
                    <a:pt x="854" y="1564"/>
                  </a:lnTo>
                  <a:lnTo>
                    <a:pt x="854" y="1564"/>
                  </a:lnTo>
                  <a:lnTo>
                    <a:pt x="854" y="1564"/>
                  </a:lnTo>
                  <a:lnTo>
                    <a:pt x="854" y="1564"/>
                  </a:lnTo>
                  <a:lnTo>
                    <a:pt x="883" y="1562"/>
                  </a:lnTo>
                  <a:lnTo>
                    <a:pt x="911" y="1561"/>
                  </a:lnTo>
                  <a:lnTo>
                    <a:pt x="938" y="1558"/>
                  </a:lnTo>
                  <a:lnTo>
                    <a:pt x="963" y="1555"/>
                  </a:lnTo>
                  <a:lnTo>
                    <a:pt x="987" y="1550"/>
                  </a:lnTo>
                  <a:lnTo>
                    <a:pt x="1011" y="1544"/>
                  </a:lnTo>
                  <a:lnTo>
                    <a:pt x="1032" y="1538"/>
                  </a:lnTo>
                  <a:lnTo>
                    <a:pt x="1052" y="1531"/>
                  </a:lnTo>
                  <a:lnTo>
                    <a:pt x="1052" y="1531"/>
                  </a:lnTo>
                  <a:lnTo>
                    <a:pt x="1057" y="1529"/>
                  </a:lnTo>
                  <a:lnTo>
                    <a:pt x="1061" y="1526"/>
                  </a:lnTo>
                  <a:lnTo>
                    <a:pt x="1067" y="1519"/>
                  </a:lnTo>
                  <a:lnTo>
                    <a:pt x="1071" y="1509"/>
                  </a:lnTo>
                  <a:lnTo>
                    <a:pt x="1073" y="1503"/>
                  </a:lnTo>
                  <a:lnTo>
                    <a:pt x="1073" y="1499"/>
                  </a:lnTo>
                  <a:lnTo>
                    <a:pt x="1070" y="1474"/>
                  </a:lnTo>
                  <a:lnTo>
                    <a:pt x="1070" y="1474"/>
                  </a:lnTo>
                  <a:lnTo>
                    <a:pt x="1092" y="1467"/>
                  </a:lnTo>
                  <a:lnTo>
                    <a:pt x="1113" y="1457"/>
                  </a:lnTo>
                  <a:lnTo>
                    <a:pt x="1134" y="1447"/>
                  </a:lnTo>
                  <a:lnTo>
                    <a:pt x="1154" y="1438"/>
                  </a:lnTo>
                  <a:lnTo>
                    <a:pt x="1172" y="1425"/>
                  </a:lnTo>
                  <a:lnTo>
                    <a:pt x="1190" y="1411"/>
                  </a:lnTo>
                  <a:lnTo>
                    <a:pt x="1207" y="1397"/>
                  </a:lnTo>
                  <a:lnTo>
                    <a:pt x="1223" y="1381"/>
                  </a:lnTo>
                  <a:lnTo>
                    <a:pt x="1237" y="1366"/>
                  </a:lnTo>
                  <a:lnTo>
                    <a:pt x="1249" y="1349"/>
                  </a:lnTo>
                  <a:lnTo>
                    <a:pt x="1262" y="1331"/>
                  </a:lnTo>
                  <a:lnTo>
                    <a:pt x="1272" y="1311"/>
                  </a:lnTo>
                  <a:lnTo>
                    <a:pt x="1280" y="1293"/>
                  </a:lnTo>
                  <a:lnTo>
                    <a:pt x="1288" y="1272"/>
                  </a:lnTo>
                  <a:lnTo>
                    <a:pt x="1294" y="1251"/>
                  </a:lnTo>
                  <a:lnTo>
                    <a:pt x="1300" y="1230"/>
                  </a:lnTo>
                  <a:lnTo>
                    <a:pt x="1300" y="1230"/>
                  </a:lnTo>
                  <a:lnTo>
                    <a:pt x="1303" y="1212"/>
                  </a:lnTo>
                  <a:lnTo>
                    <a:pt x="1304" y="1194"/>
                  </a:lnTo>
                  <a:lnTo>
                    <a:pt x="1305" y="1175"/>
                  </a:lnTo>
                  <a:lnTo>
                    <a:pt x="1305" y="1157"/>
                  </a:lnTo>
                  <a:lnTo>
                    <a:pt x="1304" y="1140"/>
                  </a:lnTo>
                  <a:lnTo>
                    <a:pt x="1303" y="1123"/>
                  </a:lnTo>
                  <a:lnTo>
                    <a:pt x="1300" y="1107"/>
                  </a:lnTo>
                  <a:lnTo>
                    <a:pt x="1297" y="1090"/>
                  </a:lnTo>
                  <a:lnTo>
                    <a:pt x="1293" y="1073"/>
                  </a:lnTo>
                  <a:lnTo>
                    <a:pt x="1287" y="1058"/>
                  </a:lnTo>
                  <a:lnTo>
                    <a:pt x="1281" y="1042"/>
                  </a:lnTo>
                  <a:lnTo>
                    <a:pt x="1274" y="1027"/>
                  </a:lnTo>
                  <a:lnTo>
                    <a:pt x="1267" y="1013"/>
                  </a:lnTo>
                  <a:lnTo>
                    <a:pt x="1259" y="997"/>
                  </a:lnTo>
                  <a:lnTo>
                    <a:pt x="1249" y="983"/>
                  </a:lnTo>
                  <a:lnTo>
                    <a:pt x="1239" y="971"/>
                  </a:lnTo>
                  <a:lnTo>
                    <a:pt x="1239" y="971"/>
                  </a:lnTo>
                  <a:close/>
                  <a:moveTo>
                    <a:pt x="1239" y="1219"/>
                  </a:moveTo>
                  <a:lnTo>
                    <a:pt x="1239" y="1219"/>
                  </a:lnTo>
                  <a:lnTo>
                    <a:pt x="1235" y="1237"/>
                  </a:lnTo>
                  <a:lnTo>
                    <a:pt x="1230" y="1255"/>
                  </a:lnTo>
                  <a:lnTo>
                    <a:pt x="1223" y="1272"/>
                  </a:lnTo>
                  <a:lnTo>
                    <a:pt x="1214" y="1289"/>
                  </a:lnTo>
                  <a:lnTo>
                    <a:pt x="1204" y="1304"/>
                  </a:lnTo>
                  <a:lnTo>
                    <a:pt x="1195" y="1320"/>
                  </a:lnTo>
                  <a:lnTo>
                    <a:pt x="1182" y="1334"/>
                  </a:lnTo>
                  <a:lnTo>
                    <a:pt x="1169" y="1348"/>
                  </a:lnTo>
                  <a:lnTo>
                    <a:pt x="1155" y="1360"/>
                  </a:lnTo>
                  <a:lnTo>
                    <a:pt x="1140" y="1372"/>
                  </a:lnTo>
                  <a:lnTo>
                    <a:pt x="1124" y="1383"/>
                  </a:lnTo>
                  <a:lnTo>
                    <a:pt x="1106" y="1393"/>
                  </a:lnTo>
                  <a:lnTo>
                    <a:pt x="1089" y="1401"/>
                  </a:lnTo>
                  <a:lnTo>
                    <a:pt x="1070" y="1408"/>
                  </a:lnTo>
                  <a:lnTo>
                    <a:pt x="1050" y="1415"/>
                  </a:lnTo>
                  <a:lnTo>
                    <a:pt x="1029" y="1421"/>
                  </a:lnTo>
                  <a:lnTo>
                    <a:pt x="1029" y="1421"/>
                  </a:lnTo>
                  <a:lnTo>
                    <a:pt x="1025" y="1422"/>
                  </a:lnTo>
                  <a:lnTo>
                    <a:pt x="1019" y="1425"/>
                  </a:lnTo>
                  <a:lnTo>
                    <a:pt x="1015" y="1428"/>
                  </a:lnTo>
                  <a:lnTo>
                    <a:pt x="1011" y="1432"/>
                  </a:lnTo>
                  <a:lnTo>
                    <a:pt x="1008" y="1436"/>
                  </a:lnTo>
                  <a:lnTo>
                    <a:pt x="1007" y="1442"/>
                  </a:lnTo>
                  <a:lnTo>
                    <a:pt x="1005" y="1447"/>
                  </a:lnTo>
                  <a:lnTo>
                    <a:pt x="1005" y="1453"/>
                  </a:lnTo>
                  <a:lnTo>
                    <a:pt x="1008" y="1481"/>
                  </a:lnTo>
                  <a:lnTo>
                    <a:pt x="1008" y="1481"/>
                  </a:lnTo>
                  <a:lnTo>
                    <a:pt x="976" y="1489"/>
                  </a:lnTo>
                  <a:lnTo>
                    <a:pt x="938" y="1496"/>
                  </a:lnTo>
                  <a:lnTo>
                    <a:pt x="897" y="1501"/>
                  </a:lnTo>
                  <a:lnTo>
                    <a:pt x="854" y="1502"/>
                  </a:lnTo>
                  <a:lnTo>
                    <a:pt x="854" y="1502"/>
                  </a:lnTo>
                  <a:lnTo>
                    <a:pt x="854" y="1502"/>
                  </a:lnTo>
                  <a:lnTo>
                    <a:pt x="820" y="1501"/>
                  </a:lnTo>
                  <a:lnTo>
                    <a:pt x="788" y="1499"/>
                  </a:lnTo>
                  <a:lnTo>
                    <a:pt x="757" y="1496"/>
                  </a:lnTo>
                  <a:lnTo>
                    <a:pt x="728" y="1494"/>
                  </a:lnTo>
                  <a:lnTo>
                    <a:pt x="676" y="1485"/>
                  </a:lnTo>
                  <a:lnTo>
                    <a:pt x="637" y="1478"/>
                  </a:lnTo>
                  <a:lnTo>
                    <a:pt x="637" y="1478"/>
                  </a:lnTo>
                  <a:lnTo>
                    <a:pt x="666" y="1265"/>
                  </a:lnTo>
                  <a:lnTo>
                    <a:pt x="686" y="1132"/>
                  </a:lnTo>
                  <a:lnTo>
                    <a:pt x="704" y="1020"/>
                  </a:lnTo>
                  <a:lnTo>
                    <a:pt x="704" y="1020"/>
                  </a:lnTo>
                  <a:lnTo>
                    <a:pt x="704" y="1014"/>
                  </a:lnTo>
                  <a:lnTo>
                    <a:pt x="704" y="1007"/>
                  </a:lnTo>
                  <a:lnTo>
                    <a:pt x="703" y="1001"/>
                  </a:lnTo>
                  <a:lnTo>
                    <a:pt x="698" y="996"/>
                  </a:lnTo>
                  <a:lnTo>
                    <a:pt x="698" y="996"/>
                  </a:lnTo>
                  <a:lnTo>
                    <a:pt x="694" y="992"/>
                  </a:lnTo>
                  <a:lnTo>
                    <a:pt x="690" y="987"/>
                  </a:lnTo>
                  <a:lnTo>
                    <a:pt x="684" y="985"/>
                  </a:lnTo>
                  <a:lnTo>
                    <a:pt x="679" y="983"/>
                  </a:lnTo>
                  <a:lnTo>
                    <a:pt x="679" y="983"/>
                  </a:lnTo>
                  <a:lnTo>
                    <a:pt x="646" y="978"/>
                  </a:lnTo>
                  <a:lnTo>
                    <a:pt x="616" y="972"/>
                  </a:lnTo>
                  <a:lnTo>
                    <a:pt x="586" y="965"/>
                  </a:lnTo>
                  <a:lnTo>
                    <a:pt x="558" y="955"/>
                  </a:lnTo>
                  <a:lnTo>
                    <a:pt x="530" y="945"/>
                  </a:lnTo>
                  <a:lnTo>
                    <a:pt x="503" y="936"/>
                  </a:lnTo>
                  <a:lnTo>
                    <a:pt x="478" y="923"/>
                  </a:lnTo>
                  <a:lnTo>
                    <a:pt x="454" y="909"/>
                  </a:lnTo>
                  <a:lnTo>
                    <a:pt x="431" y="895"/>
                  </a:lnTo>
                  <a:lnTo>
                    <a:pt x="408" y="878"/>
                  </a:lnTo>
                  <a:lnTo>
                    <a:pt x="387" y="861"/>
                  </a:lnTo>
                  <a:lnTo>
                    <a:pt x="366" y="843"/>
                  </a:lnTo>
                  <a:lnTo>
                    <a:pt x="346" y="823"/>
                  </a:lnTo>
                  <a:lnTo>
                    <a:pt x="328" y="802"/>
                  </a:lnTo>
                  <a:lnTo>
                    <a:pt x="311" y="780"/>
                  </a:lnTo>
                  <a:lnTo>
                    <a:pt x="296" y="757"/>
                  </a:lnTo>
                  <a:lnTo>
                    <a:pt x="296" y="757"/>
                  </a:lnTo>
                  <a:lnTo>
                    <a:pt x="289" y="750"/>
                  </a:lnTo>
                  <a:lnTo>
                    <a:pt x="281" y="745"/>
                  </a:lnTo>
                  <a:lnTo>
                    <a:pt x="272" y="743"/>
                  </a:lnTo>
                  <a:lnTo>
                    <a:pt x="262" y="745"/>
                  </a:lnTo>
                  <a:lnTo>
                    <a:pt x="262" y="745"/>
                  </a:lnTo>
                  <a:lnTo>
                    <a:pt x="243" y="748"/>
                  </a:lnTo>
                  <a:lnTo>
                    <a:pt x="222" y="749"/>
                  </a:lnTo>
                  <a:lnTo>
                    <a:pt x="222" y="749"/>
                  </a:lnTo>
                  <a:lnTo>
                    <a:pt x="210" y="749"/>
                  </a:lnTo>
                  <a:lnTo>
                    <a:pt x="198" y="748"/>
                  </a:lnTo>
                  <a:lnTo>
                    <a:pt x="185" y="745"/>
                  </a:lnTo>
                  <a:lnTo>
                    <a:pt x="173" y="742"/>
                  </a:lnTo>
                  <a:lnTo>
                    <a:pt x="161" y="738"/>
                  </a:lnTo>
                  <a:lnTo>
                    <a:pt x="149" y="734"/>
                  </a:lnTo>
                  <a:lnTo>
                    <a:pt x="138" y="727"/>
                  </a:lnTo>
                  <a:lnTo>
                    <a:pt x="126" y="720"/>
                  </a:lnTo>
                  <a:lnTo>
                    <a:pt x="117" y="713"/>
                  </a:lnTo>
                  <a:lnTo>
                    <a:pt x="107" y="704"/>
                  </a:lnTo>
                  <a:lnTo>
                    <a:pt x="97" y="694"/>
                  </a:lnTo>
                  <a:lnTo>
                    <a:pt x="89" y="683"/>
                  </a:lnTo>
                  <a:lnTo>
                    <a:pt x="82" y="670"/>
                  </a:lnTo>
                  <a:lnTo>
                    <a:pt x="75" y="658"/>
                  </a:lnTo>
                  <a:lnTo>
                    <a:pt x="69" y="644"/>
                  </a:lnTo>
                  <a:lnTo>
                    <a:pt x="65" y="628"/>
                  </a:lnTo>
                  <a:lnTo>
                    <a:pt x="65" y="628"/>
                  </a:lnTo>
                  <a:lnTo>
                    <a:pt x="62" y="613"/>
                  </a:lnTo>
                  <a:lnTo>
                    <a:pt x="62" y="598"/>
                  </a:lnTo>
                  <a:lnTo>
                    <a:pt x="62" y="582"/>
                  </a:lnTo>
                  <a:lnTo>
                    <a:pt x="65" y="567"/>
                  </a:lnTo>
                  <a:lnTo>
                    <a:pt x="69" y="553"/>
                  </a:lnTo>
                  <a:lnTo>
                    <a:pt x="75" y="537"/>
                  </a:lnTo>
                  <a:lnTo>
                    <a:pt x="83" y="525"/>
                  </a:lnTo>
                  <a:lnTo>
                    <a:pt x="91" y="511"/>
                  </a:lnTo>
                  <a:lnTo>
                    <a:pt x="91" y="511"/>
                  </a:lnTo>
                  <a:lnTo>
                    <a:pt x="104" y="497"/>
                  </a:lnTo>
                  <a:lnTo>
                    <a:pt x="119" y="485"/>
                  </a:lnTo>
                  <a:lnTo>
                    <a:pt x="135" y="474"/>
                  </a:lnTo>
                  <a:lnTo>
                    <a:pt x="152" y="466"/>
                  </a:lnTo>
                  <a:lnTo>
                    <a:pt x="171" y="460"/>
                  </a:lnTo>
                  <a:lnTo>
                    <a:pt x="191" y="456"/>
                  </a:lnTo>
                  <a:lnTo>
                    <a:pt x="212" y="453"/>
                  </a:lnTo>
                  <a:lnTo>
                    <a:pt x="234" y="453"/>
                  </a:lnTo>
                  <a:lnTo>
                    <a:pt x="234" y="453"/>
                  </a:lnTo>
                  <a:lnTo>
                    <a:pt x="240" y="453"/>
                  </a:lnTo>
                  <a:lnTo>
                    <a:pt x="247" y="452"/>
                  </a:lnTo>
                  <a:lnTo>
                    <a:pt x="253" y="449"/>
                  </a:lnTo>
                  <a:lnTo>
                    <a:pt x="257" y="445"/>
                  </a:lnTo>
                  <a:lnTo>
                    <a:pt x="257" y="445"/>
                  </a:lnTo>
                  <a:lnTo>
                    <a:pt x="261" y="439"/>
                  </a:lnTo>
                  <a:lnTo>
                    <a:pt x="264" y="434"/>
                  </a:lnTo>
                  <a:lnTo>
                    <a:pt x="265" y="428"/>
                  </a:lnTo>
                  <a:lnTo>
                    <a:pt x="267" y="421"/>
                  </a:lnTo>
                  <a:lnTo>
                    <a:pt x="265" y="414"/>
                  </a:lnTo>
                  <a:lnTo>
                    <a:pt x="265" y="414"/>
                  </a:lnTo>
                  <a:lnTo>
                    <a:pt x="264" y="377"/>
                  </a:lnTo>
                  <a:lnTo>
                    <a:pt x="264" y="349"/>
                  </a:lnTo>
                  <a:lnTo>
                    <a:pt x="265" y="328"/>
                  </a:lnTo>
                  <a:lnTo>
                    <a:pt x="268" y="314"/>
                  </a:lnTo>
                  <a:lnTo>
                    <a:pt x="271" y="303"/>
                  </a:lnTo>
                  <a:lnTo>
                    <a:pt x="274" y="297"/>
                  </a:lnTo>
                  <a:lnTo>
                    <a:pt x="276" y="293"/>
                  </a:lnTo>
                  <a:lnTo>
                    <a:pt x="276" y="293"/>
                  </a:lnTo>
                  <a:lnTo>
                    <a:pt x="283" y="293"/>
                  </a:lnTo>
                  <a:lnTo>
                    <a:pt x="283" y="293"/>
                  </a:lnTo>
                  <a:lnTo>
                    <a:pt x="289" y="295"/>
                  </a:lnTo>
                  <a:lnTo>
                    <a:pt x="293" y="297"/>
                  </a:lnTo>
                  <a:lnTo>
                    <a:pt x="297" y="303"/>
                  </a:lnTo>
                  <a:lnTo>
                    <a:pt x="302" y="310"/>
                  </a:lnTo>
                  <a:lnTo>
                    <a:pt x="309" y="330"/>
                  </a:lnTo>
                  <a:lnTo>
                    <a:pt x="314" y="355"/>
                  </a:lnTo>
                  <a:lnTo>
                    <a:pt x="318" y="383"/>
                  </a:lnTo>
                  <a:lnTo>
                    <a:pt x="323" y="412"/>
                  </a:lnTo>
                  <a:lnTo>
                    <a:pt x="328" y="473"/>
                  </a:lnTo>
                  <a:lnTo>
                    <a:pt x="331" y="492"/>
                  </a:lnTo>
                  <a:lnTo>
                    <a:pt x="331" y="492"/>
                  </a:lnTo>
                  <a:lnTo>
                    <a:pt x="334" y="523"/>
                  </a:lnTo>
                  <a:lnTo>
                    <a:pt x="339" y="556"/>
                  </a:lnTo>
                  <a:lnTo>
                    <a:pt x="351" y="616"/>
                  </a:lnTo>
                  <a:lnTo>
                    <a:pt x="362" y="662"/>
                  </a:lnTo>
                  <a:lnTo>
                    <a:pt x="366" y="682"/>
                  </a:lnTo>
                  <a:lnTo>
                    <a:pt x="366" y="682"/>
                  </a:lnTo>
                  <a:lnTo>
                    <a:pt x="369" y="687"/>
                  </a:lnTo>
                  <a:lnTo>
                    <a:pt x="372" y="693"/>
                  </a:lnTo>
                  <a:lnTo>
                    <a:pt x="372" y="693"/>
                  </a:lnTo>
                  <a:lnTo>
                    <a:pt x="397" y="724"/>
                  </a:lnTo>
                  <a:lnTo>
                    <a:pt x="422" y="752"/>
                  </a:lnTo>
                  <a:lnTo>
                    <a:pt x="447" y="776"/>
                  </a:lnTo>
                  <a:lnTo>
                    <a:pt x="473" y="798"/>
                  </a:lnTo>
                  <a:lnTo>
                    <a:pt x="499" y="818"/>
                  </a:lnTo>
                  <a:lnTo>
                    <a:pt x="525" y="835"/>
                  </a:lnTo>
                  <a:lnTo>
                    <a:pt x="551" y="849"/>
                  </a:lnTo>
                  <a:lnTo>
                    <a:pt x="576" y="861"/>
                  </a:lnTo>
                  <a:lnTo>
                    <a:pt x="602" y="871"/>
                  </a:lnTo>
                  <a:lnTo>
                    <a:pt x="627" y="879"/>
                  </a:lnTo>
                  <a:lnTo>
                    <a:pt x="651" y="886"/>
                  </a:lnTo>
                  <a:lnTo>
                    <a:pt x="674" y="892"/>
                  </a:lnTo>
                  <a:lnTo>
                    <a:pt x="698" y="896"/>
                  </a:lnTo>
                  <a:lnTo>
                    <a:pt x="721" y="899"/>
                  </a:lnTo>
                  <a:lnTo>
                    <a:pt x="763" y="903"/>
                  </a:lnTo>
                  <a:lnTo>
                    <a:pt x="763" y="903"/>
                  </a:lnTo>
                  <a:lnTo>
                    <a:pt x="767" y="902"/>
                  </a:lnTo>
                  <a:lnTo>
                    <a:pt x="773" y="900"/>
                  </a:lnTo>
                  <a:lnTo>
                    <a:pt x="777" y="899"/>
                  </a:lnTo>
                  <a:lnTo>
                    <a:pt x="781" y="896"/>
                  </a:lnTo>
                  <a:lnTo>
                    <a:pt x="787" y="888"/>
                  </a:lnTo>
                  <a:lnTo>
                    <a:pt x="792" y="878"/>
                  </a:lnTo>
                  <a:lnTo>
                    <a:pt x="796" y="868"/>
                  </a:lnTo>
                  <a:lnTo>
                    <a:pt x="799" y="858"/>
                  </a:lnTo>
                  <a:lnTo>
                    <a:pt x="801" y="846"/>
                  </a:lnTo>
                  <a:lnTo>
                    <a:pt x="803" y="808"/>
                  </a:lnTo>
                  <a:lnTo>
                    <a:pt x="803" y="808"/>
                  </a:lnTo>
                  <a:lnTo>
                    <a:pt x="802" y="801"/>
                  </a:lnTo>
                  <a:lnTo>
                    <a:pt x="801" y="797"/>
                  </a:lnTo>
                  <a:lnTo>
                    <a:pt x="799" y="791"/>
                  </a:lnTo>
                  <a:lnTo>
                    <a:pt x="796" y="787"/>
                  </a:lnTo>
                  <a:lnTo>
                    <a:pt x="792" y="783"/>
                  </a:lnTo>
                  <a:lnTo>
                    <a:pt x="788" y="780"/>
                  </a:lnTo>
                  <a:lnTo>
                    <a:pt x="782" y="777"/>
                  </a:lnTo>
                  <a:lnTo>
                    <a:pt x="777" y="776"/>
                  </a:lnTo>
                  <a:lnTo>
                    <a:pt x="777" y="776"/>
                  </a:lnTo>
                  <a:lnTo>
                    <a:pt x="743" y="770"/>
                  </a:lnTo>
                  <a:lnTo>
                    <a:pt x="711" y="762"/>
                  </a:lnTo>
                  <a:lnTo>
                    <a:pt x="680" y="752"/>
                  </a:lnTo>
                  <a:lnTo>
                    <a:pt x="652" y="739"/>
                  </a:lnTo>
                  <a:lnTo>
                    <a:pt x="625" y="725"/>
                  </a:lnTo>
                  <a:lnTo>
                    <a:pt x="600" y="710"/>
                  </a:lnTo>
                  <a:lnTo>
                    <a:pt x="578" y="693"/>
                  </a:lnTo>
                  <a:lnTo>
                    <a:pt x="558" y="673"/>
                  </a:lnTo>
                  <a:lnTo>
                    <a:pt x="540" y="652"/>
                  </a:lnTo>
                  <a:lnTo>
                    <a:pt x="523" y="630"/>
                  </a:lnTo>
                  <a:lnTo>
                    <a:pt x="510" y="606"/>
                  </a:lnTo>
                  <a:lnTo>
                    <a:pt x="499" y="581"/>
                  </a:lnTo>
                  <a:lnTo>
                    <a:pt x="489" y="554"/>
                  </a:lnTo>
                  <a:lnTo>
                    <a:pt x="484" y="526"/>
                  </a:lnTo>
                  <a:lnTo>
                    <a:pt x="480" y="497"/>
                  </a:lnTo>
                  <a:lnTo>
                    <a:pt x="478" y="466"/>
                  </a:lnTo>
                  <a:lnTo>
                    <a:pt x="478" y="466"/>
                  </a:lnTo>
                  <a:lnTo>
                    <a:pt x="480" y="448"/>
                  </a:lnTo>
                  <a:lnTo>
                    <a:pt x="481" y="428"/>
                  </a:lnTo>
                  <a:lnTo>
                    <a:pt x="482" y="410"/>
                  </a:lnTo>
                  <a:lnTo>
                    <a:pt x="485" y="391"/>
                  </a:lnTo>
                  <a:lnTo>
                    <a:pt x="494" y="355"/>
                  </a:lnTo>
                  <a:lnTo>
                    <a:pt x="506" y="320"/>
                  </a:lnTo>
                  <a:lnTo>
                    <a:pt x="522" y="285"/>
                  </a:lnTo>
                  <a:lnTo>
                    <a:pt x="540" y="251"/>
                  </a:lnTo>
                  <a:lnTo>
                    <a:pt x="550" y="236"/>
                  </a:lnTo>
                  <a:lnTo>
                    <a:pt x="561" y="220"/>
                  </a:lnTo>
                  <a:lnTo>
                    <a:pt x="572" y="205"/>
                  </a:lnTo>
                  <a:lnTo>
                    <a:pt x="583" y="190"/>
                  </a:lnTo>
                  <a:lnTo>
                    <a:pt x="597" y="175"/>
                  </a:lnTo>
                  <a:lnTo>
                    <a:pt x="610" y="163"/>
                  </a:lnTo>
                  <a:lnTo>
                    <a:pt x="624" y="149"/>
                  </a:lnTo>
                  <a:lnTo>
                    <a:pt x="639" y="138"/>
                  </a:lnTo>
                  <a:lnTo>
                    <a:pt x="655" y="126"/>
                  </a:lnTo>
                  <a:lnTo>
                    <a:pt x="670" y="115"/>
                  </a:lnTo>
                  <a:lnTo>
                    <a:pt x="687" y="105"/>
                  </a:lnTo>
                  <a:lnTo>
                    <a:pt x="705" y="97"/>
                  </a:lnTo>
                  <a:lnTo>
                    <a:pt x="722" y="89"/>
                  </a:lnTo>
                  <a:lnTo>
                    <a:pt x="740" y="82"/>
                  </a:lnTo>
                  <a:lnTo>
                    <a:pt x="760" y="76"/>
                  </a:lnTo>
                  <a:lnTo>
                    <a:pt x="778" y="70"/>
                  </a:lnTo>
                  <a:lnTo>
                    <a:pt x="799" y="66"/>
                  </a:lnTo>
                  <a:lnTo>
                    <a:pt x="819" y="63"/>
                  </a:lnTo>
                  <a:lnTo>
                    <a:pt x="840" y="62"/>
                  </a:lnTo>
                  <a:lnTo>
                    <a:pt x="861" y="61"/>
                  </a:lnTo>
                  <a:lnTo>
                    <a:pt x="861" y="61"/>
                  </a:lnTo>
                  <a:lnTo>
                    <a:pt x="882" y="62"/>
                  </a:lnTo>
                  <a:lnTo>
                    <a:pt x="902" y="63"/>
                  </a:lnTo>
                  <a:lnTo>
                    <a:pt x="921" y="66"/>
                  </a:lnTo>
                  <a:lnTo>
                    <a:pt x="939" y="70"/>
                  </a:lnTo>
                  <a:lnTo>
                    <a:pt x="959" y="76"/>
                  </a:lnTo>
                  <a:lnTo>
                    <a:pt x="976" y="82"/>
                  </a:lnTo>
                  <a:lnTo>
                    <a:pt x="994" y="90"/>
                  </a:lnTo>
                  <a:lnTo>
                    <a:pt x="1011" y="98"/>
                  </a:lnTo>
                  <a:lnTo>
                    <a:pt x="1028" y="107"/>
                  </a:lnTo>
                  <a:lnTo>
                    <a:pt x="1043" y="117"/>
                  </a:lnTo>
                  <a:lnTo>
                    <a:pt x="1059" y="128"/>
                  </a:lnTo>
                  <a:lnTo>
                    <a:pt x="1074" y="140"/>
                  </a:lnTo>
                  <a:lnTo>
                    <a:pt x="1088" y="153"/>
                  </a:lnTo>
                  <a:lnTo>
                    <a:pt x="1102" y="166"/>
                  </a:lnTo>
                  <a:lnTo>
                    <a:pt x="1115" y="180"/>
                  </a:lnTo>
                  <a:lnTo>
                    <a:pt x="1127" y="195"/>
                  </a:lnTo>
                  <a:lnTo>
                    <a:pt x="1138" y="209"/>
                  </a:lnTo>
                  <a:lnTo>
                    <a:pt x="1150" y="226"/>
                  </a:lnTo>
                  <a:lnTo>
                    <a:pt x="1171" y="258"/>
                  </a:lnTo>
                  <a:lnTo>
                    <a:pt x="1188" y="293"/>
                  </a:lnTo>
                  <a:lnTo>
                    <a:pt x="1202" y="330"/>
                  </a:lnTo>
                  <a:lnTo>
                    <a:pt x="1213" y="366"/>
                  </a:lnTo>
                  <a:lnTo>
                    <a:pt x="1221" y="404"/>
                  </a:lnTo>
                  <a:lnTo>
                    <a:pt x="1227" y="442"/>
                  </a:lnTo>
                  <a:lnTo>
                    <a:pt x="1228" y="462"/>
                  </a:lnTo>
                  <a:lnTo>
                    <a:pt x="1228" y="480"/>
                  </a:lnTo>
                  <a:lnTo>
                    <a:pt x="1228" y="480"/>
                  </a:lnTo>
                  <a:lnTo>
                    <a:pt x="1228" y="502"/>
                  </a:lnTo>
                  <a:lnTo>
                    <a:pt x="1227" y="523"/>
                  </a:lnTo>
                  <a:lnTo>
                    <a:pt x="1224" y="543"/>
                  </a:lnTo>
                  <a:lnTo>
                    <a:pt x="1220" y="563"/>
                  </a:lnTo>
                  <a:lnTo>
                    <a:pt x="1214" y="581"/>
                  </a:lnTo>
                  <a:lnTo>
                    <a:pt x="1209" y="598"/>
                  </a:lnTo>
                  <a:lnTo>
                    <a:pt x="1203" y="613"/>
                  </a:lnTo>
                  <a:lnTo>
                    <a:pt x="1195" y="628"/>
                  </a:lnTo>
                  <a:lnTo>
                    <a:pt x="1188" y="642"/>
                  </a:lnTo>
                  <a:lnTo>
                    <a:pt x="1178" y="655"/>
                  </a:lnTo>
                  <a:lnTo>
                    <a:pt x="1169" y="668"/>
                  </a:lnTo>
                  <a:lnTo>
                    <a:pt x="1158" y="679"/>
                  </a:lnTo>
                  <a:lnTo>
                    <a:pt x="1148" y="690"/>
                  </a:lnTo>
                  <a:lnTo>
                    <a:pt x="1137" y="700"/>
                  </a:lnTo>
                  <a:lnTo>
                    <a:pt x="1113" y="718"/>
                  </a:lnTo>
                  <a:lnTo>
                    <a:pt x="1088" y="734"/>
                  </a:lnTo>
                  <a:lnTo>
                    <a:pt x="1061" y="745"/>
                  </a:lnTo>
                  <a:lnTo>
                    <a:pt x="1035" y="756"/>
                  </a:lnTo>
                  <a:lnTo>
                    <a:pt x="1007" y="764"/>
                  </a:lnTo>
                  <a:lnTo>
                    <a:pt x="980" y="770"/>
                  </a:lnTo>
                  <a:lnTo>
                    <a:pt x="953" y="774"/>
                  </a:lnTo>
                  <a:lnTo>
                    <a:pt x="928" y="778"/>
                  </a:lnTo>
                  <a:lnTo>
                    <a:pt x="904" y="780"/>
                  </a:lnTo>
                  <a:lnTo>
                    <a:pt x="904" y="780"/>
                  </a:lnTo>
                  <a:lnTo>
                    <a:pt x="904" y="780"/>
                  </a:lnTo>
                  <a:lnTo>
                    <a:pt x="904" y="780"/>
                  </a:lnTo>
                  <a:lnTo>
                    <a:pt x="900" y="790"/>
                  </a:lnTo>
                  <a:lnTo>
                    <a:pt x="897" y="800"/>
                  </a:lnTo>
                  <a:lnTo>
                    <a:pt x="895" y="818"/>
                  </a:lnTo>
                  <a:lnTo>
                    <a:pt x="896" y="836"/>
                  </a:lnTo>
                  <a:lnTo>
                    <a:pt x="897" y="853"/>
                  </a:lnTo>
                  <a:lnTo>
                    <a:pt x="902" y="867"/>
                  </a:lnTo>
                  <a:lnTo>
                    <a:pt x="904" y="878"/>
                  </a:lnTo>
                  <a:lnTo>
                    <a:pt x="909" y="888"/>
                  </a:lnTo>
                  <a:lnTo>
                    <a:pt x="909" y="888"/>
                  </a:lnTo>
                  <a:lnTo>
                    <a:pt x="928" y="891"/>
                  </a:lnTo>
                  <a:lnTo>
                    <a:pt x="956" y="893"/>
                  </a:lnTo>
                  <a:lnTo>
                    <a:pt x="990" y="899"/>
                  </a:lnTo>
                  <a:lnTo>
                    <a:pt x="990" y="899"/>
                  </a:lnTo>
                  <a:lnTo>
                    <a:pt x="989" y="899"/>
                  </a:lnTo>
                  <a:lnTo>
                    <a:pt x="989" y="899"/>
                  </a:lnTo>
                  <a:lnTo>
                    <a:pt x="1019" y="906"/>
                  </a:lnTo>
                  <a:lnTo>
                    <a:pt x="1050" y="914"/>
                  </a:lnTo>
                  <a:lnTo>
                    <a:pt x="1078" y="926"/>
                  </a:lnTo>
                  <a:lnTo>
                    <a:pt x="1105" y="938"/>
                  </a:lnTo>
                  <a:lnTo>
                    <a:pt x="1130" y="952"/>
                  </a:lnTo>
                  <a:lnTo>
                    <a:pt x="1153" y="969"/>
                  </a:lnTo>
                  <a:lnTo>
                    <a:pt x="1174" y="987"/>
                  </a:lnTo>
                  <a:lnTo>
                    <a:pt x="1190" y="1008"/>
                  </a:lnTo>
                  <a:lnTo>
                    <a:pt x="1190" y="1008"/>
                  </a:lnTo>
                  <a:lnTo>
                    <a:pt x="1207" y="1031"/>
                  </a:lnTo>
                  <a:lnTo>
                    <a:pt x="1220" y="1053"/>
                  </a:lnTo>
                  <a:lnTo>
                    <a:pt x="1230" y="1079"/>
                  </a:lnTo>
                  <a:lnTo>
                    <a:pt x="1238" y="1105"/>
                  </a:lnTo>
                  <a:lnTo>
                    <a:pt x="1242" y="1132"/>
                  </a:lnTo>
                  <a:lnTo>
                    <a:pt x="1244" y="1160"/>
                  </a:lnTo>
                  <a:lnTo>
                    <a:pt x="1242" y="1189"/>
                  </a:lnTo>
                  <a:lnTo>
                    <a:pt x="1239" y="1219"/>
                  </a:lnTo>
                  <a:lnTo>
                    <a:pt x="1239" y="121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22" name="그룹 21"/>
          <p:cNvGrpSpPr/>
          <p:nvPr/>
        </p:nvGrpSpPr>
        <p:grpSpPr>
          <a:xfrm>
            <a:off x="4659423" y="3852708"/>
            <a:ext cx="1991685" cy="852238"/>
            <a:chOff x="5800994" y="1877228"/>
            <a:chExt cx="1991685" cy="852238"/>
          </a:xfrm>
        </p:grpSpPr>
        <p:sp>
          <p:nvSpPr>
            <p:cNvPr id="23" name="Rectangle 3"/>
            <p:cNvSpPr txBox="1">
              <a:spLocks noChangeArrowheads="1"/>
            </p:cNvSpPr>
            <p:nvPr/>
          </p:nvSpPr>
          <p:spPr bwMode="auto">
            <a:xfrm>
              <a:off x="5800994" y="1877228"/>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dirty="0">
                  <a:latin typeface="Calibri" panose="020F0502020204030204" pitchFamily="34" charset="0"/>
                  <a:ea typeface="Tahoma" panose="020B0604030504040204" pitchFamily="34" charset="0"/>
                  <a:cs typeface="Tahoma" panose="020B0604030504040204" pitchFamily="34" charset="0"/>
                </a:rPr>
                <a:t>Top Quality Design</a:t>
              </a:r>
            </a:p>
          </p:txBody>
        </p:sp>
        <p:sp>
          <p:nvSpPr>
            <p:cNvPr id="24" name="Rectangle 3"/>
            <p:cNvSpPr txBox="1">
              <a:spLocks noChangeArrowheads="1"/>
            </p:cNvSpPr>
            <p:nvPr/>
          </p:nvSpPr>
          <p:spPr bwMode="auto">
            <a:xfrm>
              <a:off x="5824728" y="2113913"/>
              <a:ext cx="1944216"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a:t>
              </a:r>
            </a:p>
          </p:txBody>
        </p:sp>
      </p:grpSp>
      <p:grpSp>
        <p:nvGrpSpPr>
          <p:cNvPr id="25" name="그룹 24"/>
          <p:cNvGrpSpPr/>
          <p:nvPr/>
        </p:nvGrpSpPr>
        <p:grpSpPr>
          <a:xfrm>
            <a:off x="2452490" y="4342163"/>
            <a:ext cx="1991685" cy="852238"/>
            <a:chOff x="5800994" y="1877228"/>
            <a:chExt cx="1991685" cy="852238"/>
          </a:xfrm>
        </p:grpSpPr>
        <p:sp>
          <p:nvSpPr>
            <p:cNvPr id="26" name="Rectangle 3"/>
            <p:cNvSpPr txBox="1">
              <a:spLocks noChangeArrowheads="1"/>
            </p:cNvSpPr>
            <p:nvPr/>
          </p:nvSpPr>
          <p:spPr bwMode="auto">
            <a:xfrm>
              <a:off x="5800994" y="1877228"/>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dirty="0">
                  <a:latin typeface="Calibri" panose="020F0502020204030204" pitchFamily="34" charset="0"/>
                  <a:ea typeface="Tahoma" panose="020B0604030504040204" pitchFamily="34" charset="0"/>
                  <a:cs typeface="Tahoma" panose="020B0604030504040204" pitchFamily="34" charset="0"/>
                </a:rPr>
                <a:t>Top Quality Design</a:t>
              </a:r>
            </a:p>
          </p:txBody>
        </p:sp>
        <p:sp>
          <p:nvSpPr>
            <p:cNvPr id="27" name="Rectangle 3"/>
            <p:cNvSpPr txBox="1">
              <a:spLocks noChangeArrowheads="1"/>
            </p:cNvSpPr>
            <p:nvPr/>
          </p:nvSpPr>
          <p:spPr bwMode="auto">
            <a:xfrm>
              <a:off x="5824728" y="2113913"/>
              <a:ext cx="1944216" cy="615553"/>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a:t>
              </a:r>
            </a:p>
          </p:txBody>
        </p:sp>
      </p:grpSp>
      <p:grpSp>
        <p:nvGrpSpPr>
          <p:cNvPr id="28" name="그룹 27"/>
          <p:cNvGrpSpPr/>
          <p:nvPr/>
        </p:nvGrpSpPr>
        <p:grpSpPr>
          <a:xfrm>
            <a:off x="4036782" y="2644461"/>
            <a:ext cx="1257375" cy="665171"/>
            <a:chOff x="8340013" y="3330177"/>
            <a:chExt cx="1257375" cy="665171"/>
          </a:xfrm>
        </p:grpSpPr>
        <p:sp>
          <p:nvSpPr>
            <p:cNvPr id="29" name="speed"/>
            <p:cNvSpPr txBox="1">
              <a:spLocks noChangeArrowheads="1"/>
            </p:cNvSpPr>
            <p:nvPr/>
          </p:nvSpPr>
          <p:spPr bwMode="auto">
            <a:xfrm>
              <a:off x="8340013" y="3330177"/>
              <a:ext cx="1257375"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30" name="Rectangle 3"/>
            <p:cNvSpPr txBox="1">
              <a:spLocks noChangeArrowheads="1"/>
            </p:cNvSpPr>
            <p:nvPr/>
          </p:nvSpPr>
          <p:spPr bwMode="auto">
            <a:xfrm>
              <a:off x="8368143" y="3533683"/>
              <a:ext cx="120111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31" name="그룹 30"/>
          <p:cNvGrpSpPr/>
          <p:nvPr/>
        </p:nvGrpSpPr>
        <p:grpSpPr>
          <a:xfrm>
            <a:off x="5029714" y="1769617"/>
            <a:ext cx="1257375" cy="516807"/>
            <a:chOff x="5297148" y="3330177"/>
            <a:chExt cx="1521424" cy="516807"/>
          </a:xfrm>
        </p:grpSpPr>
        <p:sp>
          <p:nvSpPr>
            <p:cNvPr id="32" name="speed"/>
            <p:cNvSpPr txBox="1">
              <a:spLocks noChangeArrowheads="1"/>
            </p:cNvSpPr>
            <p:nvPr/>
          </p:nvSpPr>
          <p:spPr bwMode="auto">
            <a:xfrm>
              <a:off x="5297148" y="3330177"/>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33" name="Rectangle 3"/>
            <p:cNvSpPr txBox="1">
              <a:spLocks noChangeArrowheads="1"/>
            </p:cNvSpPr>
            <p:nvPr/>
          </p:nvSpPr>
          <p:spPr bwMode="auto">
            <a:xfrm>
              <a:off x="5457303" y="3539207"/>
              <a:ext cx="1201114"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Design inspiration for presentation</a:t>
              </a:r>
            </a:p>
          </p:txBody>
        </p:sp>
      </p:grpSp>
      <p:sp>
        <p:nvSpPr>
          <p:cNvPr id="35"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19</a:t>
            </a:fld>
            <a:endParaRPr lang="ko-KR" altLang="en-US" sz="1000" dirty="0"/>
          </a:p>
        </p:txBody>
      </p:sp>
      <p:sp>
        <p:nvSpPr>
          <p:cNvPr id="35"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grpSp>
        <p:nvGrpSpPr>
          <p:cNvPr id="34" name="그룹 33"/>
          <p:cNvGrpSpPr/>
          <p:nvPr/>
        </p:nvGrpSpPr>
        <p:grpSpPr>
          <a:xfrm>
            <a:off x="3956137" y="3363519"/>
            <a:ext cx="1493700" cy="1843551"/>
            <a:chOff x="12097543" y="3340101"/>
            <a:chExt cx="1352550" cy="1787525"/>
          </a:xfrm>
          <a:solidFill>
            <a:schemeClr val="bg1">
              <a:lumMod val="50000"/>
            </a:schemeClr>
          </a:solidFill>
        </p:grpSpPr>
        <p:sp>
          <p:nvSpPr>
            <p:cNvPr id="36" name="Freeform 10"/>
            <p:cNvSpPr/>
            <p:nvPr/>
          </p:nvSpPr>
          <p:spPr bwMode="auto">
            <a:xfrm>
              <a:off x="13273880" y="4633913"/>
              <a:ext cx="139700" cy="287338"/>
            </a:xfrm>
            <a:custGeom>
              <a:avLst/>
              <a:gdLst>
                <a:gd name="T0" fmla="*/ 57 w 176"/>
                <a:gd name="T1" fmla="*/ 92 h 362"/>
                <a:gd name="T2" fmla="*/ 57 w 176"/>
                <a:gd name="T3" fmla="*/ 92 h 362"/>
                <a:gd name="T4" fmla="*/ 48 w 176"/>
                <a:gd name="T5" fmla="*/ 106 h 362"/>
                <a:gd name="T6" fmla="*/ 40 w 176"/>
                <a:gd name="T7" fmla="*/ 120 h 362"/>
                <a:gd name="T8" fmla="*/ 34 w 176"/>
                <a:gd name="T9" fmla="*/ 136 h 362"/>
                <a:gd name="T10" fmla="*/ 29 w 176"/>
                <a:gd name="T11" fmla="*/ 153 h 362"/>
                <a:gd name="T12" fmla="*/ 0 w 176"/>
                <a:gd name="T13" fmla="*/ 285 h 362"/>
                <a:gd name="T14" fmla="*/ 88 w 176"/>
                <a:gd name="T15" fmla="*/ 362 h 362"/>
                <a:gd name="T16" fmla="*/ 159 w 176"/>
                <a:gd name="T17" fmla="*/ 236 h 362"/>
                <a:gd name="T18" fmla="*/ 159 w 176"/>
                <a:gd name="T19" fmla="*/ 236 h 362"/>
                <a:gd name="T20" fmla="*/ 165 w 176"/>
                <a:gd name="T21" fmla="*/ 225 h 362"/>
                <a:gd name="T22" fmla="*/ 169 w 176"/>
                <a:gd name="T23" fmla="*/ 211 h 362"/>
                <a:gd name="T24" fmla="*/ 173 w 176"/>
                <a:gd name="T25" fmla="*/ 199 h 362"/>
                <a:gd name="T26" fmla="*/ 176 w 176"/>
                <a:gd name="T27" fmla="*/ 185 h 362"/>
                <a:gd name="T28" fmla="*/ 176 w 176"/>
                <a:gd name="T29" fmla="*/ 171 h 362"/>
                <a:gd name="T30" fmla="*/ 176 w 176"/>
                <a:gd name="T31" fmla="*/ 159 h 362"/>
                <a:gd name="T32" fmla="*/ 174 w 176"/>
                <a:gd name="T33" fmla="*/ 145 h 362"/>
                <a:gd name="T34" fmla="*/ 171 w 176"/>
                <a:gd name="T35" fmla="*/ 131 h 362"/>
                <a:gd name="T36" fmla="*/ 134 w 176"/>
                <a:gd name="T37" fmla="*/ 0 h 362"/>
                <a:gd name="T38" fmla="*/ 57 w 176"/>
                <a:gd name="T39"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362">
                  <a:moveTo>
                    <a:pt x="57" y="92"/>
                  </a:moveTo>
                  <a:lnTo>
                    <a:pt x="57" y="92"/>
                  </a:lnTo>
                  <a:lnTo>
                    <a:pt x="48" y="106"/>
                  </a:lnTo>
                  <a:lnTo>
                    <a:pt x="40" y="120"/>
                  </a:lnTo>
                  <a:lnTo>
                    <a:pt x="34" y="136"/>
                  </a:lnTo>
                  <a:lnTo>
                    <a:pt x="29" y="153"/>
                  </a:lnTo>
                  <a:lnTo>
                    <a:pt x="0" y="285"/>
                  </a:lnTo>
                  <a:lnTo>
                    <a:pt x="88" y="362"/>
                  </a:lnTo>
                  <a:lnTo>
                    <a:pt x="159" y="236"/>
                  </a:lnTo>
                  <a:lnTo>
                    <a:pt x="159" y="236"/>
                  </a:lnTo>
                  <a:lnTo>
                    <a:pt x="165" y="225"/>
                  </a:lnTo>
                  <a:lnTo>
                    <a:pt x="169" y="211"/>
                  </a:lnTo>
                  <a:lnTo>
                    <a:pt x="173" y="199"/>
                  </a:lnTo>
                  <a:lnTo>
                    <a:pt x="176" y="185"/>
                  </a:lnTo>
                  <a:lnTo>
                    <a:pt x="176" y="171"/>
                  </a:lnTo>
                  <a:lnTo>
                    <a:pt x="176" y="159"/>
                  </a:lnTo>
                  <a:lnTo>
                    <a:pt x="174" y="145"/>
                  </a:lnTo>
                  <a:lnTo>
                    <a:pt x="171" y="131"/>
                  </a:lnTo>
                  <a:lnTo>
                    <a:pt x="134" y="0"/>
                  </a:lnTo>
                  <a:lnTo>
                    <a:pt x="57" y="92"/>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37" name="Freeform 11"/>
            <p:cNvSpPr/>
            <p:nvPr/>
          </p:nvSpPr>
          <p:spPr bwMode="auto">
            <a:xfrm>
              <a:off x="12097543" y="3340101"/>
              <a:ext cx="1352550" cy="1787525"/>
            </a:xfrm>
            <a:custGeom>
              <a:avLst/>
              <a:gdLst>
                <a:gd name="T0" fmla="*/ 861 w 1706"/>
                <a:gd name="T1" fmla="*/ 191 h 2250"/>
                <a:gd name="T2" fmla="*/ 312 w 1706"/>
                <a:gd name="T3" fmla="*/ 54 h 2250"/>
                <a:gd name="T4" fmla="*/ 276 w 1706"/>
                <a:gd name="T5" fmla="*/ 65 h 2250"/>
                <a:gd name="T6" fmla="*/ 233 w 1706"/>
                <a:gd name="T7" fmla="*/ 96 h 2250"/>
                <a:gd name="T8" fmla="*/ 204 w 1706"/>
                <a:gd name="T9" fmla="*/ 140 h 2250"/>
                <a:gd name="T10" fmla="*/ 6 w 1706"/>
                <a:gd name="T11" fmla="*/ 635 h 2250"/>
                <a:gd name="T12" fmla="*/ 2 w 1706"/>
                <a:gd name="T13" fmla="*/ 683 h 2250"/>
                <a:gd name="T14" fmla="*/ 14 w 1706"/>
                <a:gd name="T15" fmla="*/ 730 h 2250"/>
                <a:gd name="T16" fmla="*/ 153 w 1706"/>
                <a:gd name="T17" fmla="*/ 959 h 2250"/>
                <a:gd name="T18" fmla="*/ 182 w 1706"/>
                <a:gd name="T19" fmla="*/ 993 h 2250"/>
                <a:gd name="T20" fmla="*/ 241 w 1706"/>
                <a:gd name="T21" fmla="*/ 1023 h 2250"/>
                <a:gd name="T22" fmla="*/ 296 w 1706"/>
                <a:gd name="T23" fmla="*/ 1023 h 2250"/>
                <a:gd name="T24" fmla="*/ 447 w 1706"/>
                <a:gd name="T25" fmla="*/ 984 h 2250"/>
                <a:gd name="T26" fmla="*/ 484 w 1706"/>
                <a:gd name="T27" fmla="*/ 979 h 2250"/>
                <a:gd name="T28" fmla="*/ 520 w 1706"/>
                <a:gd name="T29" fmla="*/ 987 h 2250"/>
                <a:gd name="T30" fmla="*/ 589 w 1706"/>
                <a:gd name="T31" fmla="*/ 1027 h 2250"/>
                <a:gd name="T32" fmla="*/ 615 w 1706"/>
                <a:gd name="T33" fmla="*/ 1050 h 2250"/>
                <a:gd name="T34" fmla="*/ 640 w 1706"/>
                <a:gd name="T35" fmla="*/ 1094 h 2250"/>
                <a:gd name="T36" fmla="*/ 645 w 1706"/>
                <a:gd name="T37" fmla="*/ 1143 h 2250"/>
                <a:gd name="T38" fmla="*/ 639 w 1706"/>
                <a:gd name="T39" fmla="*/ 1220 h 2250"/>
                <a:gd name="T40" fmla="*/ 643 w 1706"/>
                <a:gd name="T41" fmla="*/ 1257 h 2250"/>
                <a:gd name="T42" fmla="*/ 660 w 1706"/>
                <a:gd name="T43" fmla="*/ 1291 h 2250"/>
                <a:gd name="T44" fmla="*/ 717 w 1706"/>
                <a:gd name="T45" fmla="*/ 1359 h 2250"/>
                <a:gd name="T46" fmla="*/ 742 w 1706"/>
                <a:gd name="T47" fmla="*/ 1399 h 2250"/>
                <a:gd name="T48" fmla="*/ 751 w 1706"/>
                <a:gd name="T49" fmla="*/ 1447 h 2250"/>
                <a:gd name="T50" fmla="*/ 717 w 1706"/>
                <a:gd name="T51" fmla="*/ 1633 h 2250"/>
                <a:gd name="T52" fmla="*/ 714 w 1706"/>
                <a:gd name="T53" fmla="*/ 1664 h 2250"/>
                <a:gd name="T54" fmla="*/ 828 w 1706"/>
                <a:gd name="T55" fmla="*/ 2136 h 2250"/>
                <a:gd name="T56" fmla="*/ 844 w 1706"/>
                <a:gd name="T57" fmla="*/ 2173 h 2250"/>
                <a:gd name="T58" fmla="*/ 885 w 1706"/>
                <a:gd name="T59" fmla="*/ 2218 h 2250"/>
                <a:gd name="T60" fmla="*/ 942 w 1706"/>
                <a:gd name="T61" fmla="*/ 2240 h 2250"/>
                <a:gd name="T62" fmla="*/ 1013 w 1706"/>
                <a:gd name="T63" fmla="*/ 2250 h 2250"/>
                <a:gd name="T64" fmla="*/ 1069 w 1706"/>
                <a:gd name="T65" fmla="*/ 2238 h 2250"/>
                <a:gd name="T66" fmla="*/ 1117 w 1706"/>
                <a:gd name="T67" fmla="*/ 2206 h 2250"/>
                <a:gd name="T68" fmla="*/ 1229 w 1706"/>
                <a:gd name="T69" fmla="*/ 2048 h 2250"/>
                <a:gd name="T70" fmla="*/ 1254 w 1706"/>
                <a:gd name="T71" fmla="*/ 1990 h 2250"/>
                <a:gd name="T72" fmla="*/ 1256 w 1706"/>
                <a:gd name="T73" fmla="*/ 1882 h 2250"/>
                <a:gd name="T74" fmla="*/ 1263 w 1706"/>
                <a:gd name="T75" fmla="*/ 1840 h 2250"/>
                <a:gd name="T76" fmla="*/ 1283 w 1706"/>
                <a:gd name="T77" fmla="*/ 1803 h 2250"/>
                <a:gd name="T78" fmla="*/ 1347 w 1706"/>
                <a:gd name="T79" fmla="*/ 1752 h 2250"/>
                <a:gd name="T80" fmla="*/ 1368 w 1706"/>
                <a:gd name="T81" fmla="*/ 1734 h 2250"/>
                <a:gd name="T82" fmla="*/ 1388 w 1706"/>
                <a:gd name="T83" fmla="*/ 1698 h 2250"/>
                <a:gd name="T84" fmla="*/ 1396 w 1706"/>
                <a:gd name="T85" fmla="*/ 1657 h 2250"/>
                <a:gd name="T86" fmla="*/ 1401 w 1706"/>
                <a:gd name="T87" fmla="*/ 1339 h 2250"/>
                <a:gd name="T88" fmla="*/ 1410 w 1706"/>
                <a:gd name="T89" fmla="*/ 1300 h 2250"/>
                <a:gd name="T90" fmla="*/ 1430 w 1706"/>
                <a:gd name="T91" fmla="*/ 1266 h 2250"/>
                <a:gd name="T92" fmla="*/ 1606 w 1706"/>
                <a:gd name="T93" fmla="*/ 1081 h 2250"/>
                <a:gd name="T94" fmla="*/ 1691 w 1706"/>
                <a:gd name="T95" fmla="*/ 784 h 2250"/>
                <a:gd name="T96" fmla="*/ 1493 w 1706"/>
                <a:gd name="T97" fmla="*/ 771 h 2250"/>
                <a:gd name="T98" fmla="*/ 1462 w 1706"/>
                <a:gd name="T99" fmla="*/ 750 h 2250"/>
                <a:gd name="T100" fmla="*/ 1441 w 1706"/>
                <a:gd name="T101" fmla="*/ 720 h 2250"/>
                <a:gd name="T102" fmla="*/ 1286 w 1706"/>
                <a:gd name="T103" fmla="*/ 316 h 2250"/>
                <a:gd name="T104" fmla="*/ 1340 w 1706"/>
                <a:gd name="T105" fmla="*/ 316 h 2250"/>
                <a:gd name="T106" fmla="*/ 1343 w 1706"/>
                <a:gd name="T107" fmla="*/ 256 h 2250"/>
                <a:gd name="T108" fmla="*/ 1337 w 1706"/>
                <a:gd name="T109" fmla="*/ 193 h 2250"/>
                <a:gd name="T110" fmla="*/ 1320 w 1706"/>
                <a:gd name="T111" fmla="*/ 157 h 2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6" h="2250">
                  <a:moveTo>
                    <a:pt x="1313" y="145"/>
                  </a:moveTo>
                  <a:lnTo>
                    <a:pt x="949" y="125"/>
                  </a:lnTo>
                  <a:lnTo>
                    <a:pt x="861" y="191"/>
                  </a:lnTo>
                  <a:lnTo>
                    <a:pt x="696" y="114"/>
                  </a:lnTo>
                  <a:lnTo>
                    <a:pt x="654" y="0"/>
                  </a:lnTo>
                  <a:lnTo>
                    <a:pt x="312" y="54"/>
                  </a:lnTo>
                  <a:lnTo>
                    <a:pt x="312" y="54"/>
                  </a:lnTo>
                  <a:lnTo>
                    <a:pt x="293" y="59"/>
                  </a:lnTo>
                  <a:lnTo>
                    <a:pt x="276" y="65"/>
                  </a:lnTo>
                  <a:lnTo>
                    <a:pt x="261" y="72"/>
                  </a:lnTo>
                  <a:lnTo>
                    <a:pt x="247" y="83"/>
                  </a:lnTo>
                  <a:lnTo>
                    <a:pt x="233" y="96"/>
                  </a:lnTo>
                  <a:lnTo>
                    <a:pt x="222" y="109"/>
                  </a:lnTo>
                  <a:lnTo>
                    <a:pt x="211" y="123"/>
                  </a:lnTo>
                  <a:lnTo>
                    <a:pt x="204" y="140"/>
                  </a:lnTo>
                  <a:lnTo>
                    <a:pt x="11" y="618"/>
                  </a:lnTo>
                  <a:lnTo>
                    <a:pt x="11" y="618"/>
                  </a:lnTo>
                  <a:lnTo>
                    <a:pt x="6" y="635"/>
                  </a:lnTo>
                  <a:lnTo>
                    <a:pt x="2" y="651"/>
                  </a:lnTo>
                  <a:lnTo>
                    <a:pt x="0" y="666"/>
                  </a:lnTo>
                  <a:lnTo>
                    <a:pt x="2" y="683"/>
                  </a:lnTo>
                  <a:lnTo>
                    <a:pt x="3" y="699"/>
                  </a:lnTo>
                  <a:lnTo>
                    <a:pt x="8" y="714"/>
                  </a:lnTo>
                  <a:lnTo>
                    <a:pt x="14" y="730"/>
                  </a:lnTo>
                  <a:lnTo>
                    <a:pt x="22" y="745"/>
                  </a:lnTo>
                  <a:lnTo>
                    <a:pt x="153" y="959"/>
                  </a:lnTo>
                  <a:lnTo>
                    <a:pt x="153" y="959"/>
                  </a:lnTo>
                  <a:lnTo>
                    <a:pt x="159" y="969"/>
                  </a:lnTo>
                  <a:lnTo>
                    <a:pt x="167" y="978"/>
                  </a:lnTo>
                  <a:lnTo>
                    <a:pt x="182" y="993"/>
                  </a:lnTo>
                  <a:lnTo>
                    <a:pt x="201" y="1006"/>
                  </a:lnTo>
                  <a:lnTo>
                    <a:pt x="221" y="1015"/>
                  </a:lnTo>
                  <a:lnTo>
                    <a:pt x="241" y="1023"/>
                  </a:lnTo>
                  <a:lnTo>
                    <a:pt x="264" y="1026"/>
                  </a:lnTo>
                  <a:lnTo>
                    <a:pt x="285" y="1024"/>
                  </a:lnTo>
                  <a:lnTo>
                    <a:pt x="296" y="1023"/>
                  </a:lnTo>
                  <a:lnTo>
                    <a:pt x="309" y="1021"/>
                  </a:lnTo>
                  <a:lnTo>
                    <a:pt x="447" y="984"/>
                  </a:lnTo>
                  <a:lnTo>
                    <a:pt x="447" y="984"/>
                  </a:lnTo>
                  <a:lnTo>
                    <a:pt x="460" y="981"/>
                  </a:lnTo>
                  <a:lnTo>
                    <a:pt x="472" y="979"/>
                  </a:lnTo>
                  <a:lnTo>
                    <a:pt x="484" y="979"/>
                  </a:lnTo>
                  <a:lnTo>
                    <a:pt x="497" y="981"/>
                  </a:lnTo>
                  <a:lnTo>
                    <a:pt x="509" y="984"/>
                  </a:lnTo>
                  <a:lnTo>
                    <a:pt x="520" y="987"/>
                  </a:lnTo>
                  <a:lnTo>
                    <a:pt x="532" y="992"/>
                  </a:lnTo>
                  <a:lnTo>
                    <a:pt x="543" y="998"/>
                  </a:lnTo>
                  <a:lnTo>
                    <a:pt x="589" y="1027"/>
                  </a:lnTo>
                  <a:lnTo>
                    <a:pt x="589" y="1027"/>
                  </a:lnTo>
                  <a:lnTo>
                    <a:pt x="603" y="1038"/>
                  </a:lnTo>
                  <a:lnTo>
                    <a:pt x="615" y="1050"/>
                  </a:lnTo>
                  <a:lnTo>
                    <a:pt x="626" y="1063"/>
                  </a:lnTo>
                  <a:lnTo>
                    <a:pt x="634" y="1078"/>
                  </a:lnTo>
                  <a:lnTo>
                    <a:pt x="640" y="1094"/>
                  </a:lnTo>
                  <a:lnTo>
                    <a:pt x="645" y="1109"/>
                  </a:lnTo>
                  <a:lnTo>
                    <a:pt x="646" y="1126"/>
                  </a:lnTo>
                  <a:lnTo>
                    <a:pt x="645" y="1143"/>
                  </a:lnTo>
                  <a:lnTo>
                    <a:pt x="639" y="1208"/>
                  </a:lnTo>
                  <a:lnTo>
                    <a:pt x="639" y="1208"/>
                  </a:lnTo>
                  <a:lnTo>
                    <a:pt x="639" y="1220"/>
                  </a:lnTo>
                  <a:lnTo>
                    <a:pt x="639" y="1232"/>
                  </a:lnTo>
                  <a:lnTo>
                    <a:pt x="640" y="1245"/>
                  </a:lnTo>
                  <a:lnTo>
                    <a:pt x="643" y="1257"/>
                  </a:lnTo>
                  <a:lnTo>
                    <a:pt x="648" y="1269"/>
                  </a:lnTo>
                  <a:lnTo>
                    <a:pt x="653" y="1280"/>
                  </a:lnTo>
                  <a:lnTo>
                    <a:pt x="660" y="1291"/>
                  </a:lnTo>
                  <a:lnTo>
                    <a:pt x="668" y="1300"/>
                  </a:lnTo>
                  <a:lnTo>
                    <a:pt x="717" y="1359"/>
                  </a:lnTo>
                  <a:lnTo>
                    <a:pt x="717" y="1359"/>
                  </a:lnTo>
                  <a:lnTo>
                    <a:pt x="728" y="1371"/>
                  </a:lnTo>
                  <a:lnTo>
                    <a:pt x="736" y="1385"/>
                  </a:lnTo>
                  <a:lnTo>
                    <a:pt x="742" y="1399"/>
                  </a:lnTo>
                  <a:lnTo>
                    <a:pt x="747" y="1414"/>
                  </a:lnTo>
                  <a:lnTo>
                    <a:pt x="750" y="1430"/>
                  </a:lnTo>
                  <a:lnTo>
                    <a:pt x="751" y="1447"/>
                  </a:lnTo>
                  <a:lnTo>
                    <a:pt x="751" y="1462"/>
                  </a:lnTo>
                  <a:lnTo>
                    <a:pt x="748" y="1478"/>
                  </a:lnTo>
                  <a:lnTo>
                    <a:pt x="717" y="1633"/>
                  </a:lnTo>
                  <a:lnTo>
                    <a:pt x="717" y="1633"/>
                  </a:lnTo>
                  <a:lnTo>
                    <a:pt x="714" y="1649"/>
                  </a:lnTo>
                  <a:lnTo>
                    <a:pt x="714" y="1664"/>
                  </a:lnTo>
                  <a:lnTo>
                    <a:pt x="716" y="1680"/>
                  </a:lnTo>
                  <a:lnTo>
                    <a:pt x="719" y="1695"/>
                  </a:lnTo>
                  <a:lnTo>
                    <a:pt x="828" y="2136"/>
                  </a:lnTo>
                  <a:lnTo>
                    <a:pt x="828" y="2136"/>
                  </a:lnTo>
                  <a:lnTo>
                    <a:pt x="834" y="2155"/>
                  </a:lnTo>
                  <a:lnTo>
                    <a:pt x="844" y="2173"/>
                  </a:lnTo>
                  <a:lnTo>
                    <a:pt x="856" y="2190"/>
                  </a:lnTo>
                  <a:lnTo>
                    <a:pt x="870" y="2204"/>
                  </a:lnTo>
                  <a:lnTo>
                    <a:pt x="885" y="2218"/>
                  </a:lnTo>
                  <a:lnTo>
                    <a:pt x="902" y="2227"/>
                  </a:lnTo>
                  <a:lnTo>
                    <a:pt x="922" y="2235"/>
                  </a:lnTo>
                  <a:lnTo>
                    <a:pt x="942" y="2240"/>
                  </a:lnTo>
                  <a:lnTo>
                    <a:pt x="993" y="2247"/>
                  </a:lnTo>
                  <a:lnTo>
                    <a:pt x="993" y="2247"/>
                  </a:lnTo>
                  <a:lnTo>
                    <a:pt x="1013" y="2250"/>
                  </a:lnTo>
                  <a:lnTo>
                    <a:pt x="1032" y="2249"/>
                  </a:lnTo>
                  <a:lnTo>
                    <a:pt x="1052" y="2244"/>
                  </a:lnTo>
                  <a:lnTo>
                    <a:pt x="1069" y="2238"/>
                  </a:lnTo>
                  <a:lnTo>
                    <a:pt x="1086" y="2230"/>
                  </a:lnTo>
                  <a:lnTo>
                    <a:pt x="1103" y="2220"/>
                  </a:lnTo>
                  <a:lnTo>
                    <a:pt x="1117" y="2206"/>
                  </a:lnTo>
                  <a:lnTo>
                    <a:pt x="1129" y="2190"/>
                  </a:lnTo>
                  <a:lnTo>
                    <a:pt x="1229" y="2048"/>
                  </a:lnTo>
                  <a:lnTo>
                    <a:pt x="1229" y="2048"/>
                  </a:lnTo>
                  <a:lnTo>
                    <a:pt x="1240" y="2030"/>
                  </a:lnTo>
                  <a:lnTo>
                    <a:pt x="1249" y="2010"/>
                  </a:lnTo>
                  <a:lnTo>
                    <a:pt x="1254" y="1990"/>
                  </a:lnTo>
                  <a:lnTo>
                    <a:pt x="1256" y="1968"/>
                  </a:lnTo>
                  <a:lnTo>
                    <a:pt x="1256" y="1882"/>
                  </a:lnTo>
                  <a:lnTo>
                    <a:pt x="1256" y="1882"/>
                  </a:lnTo>
                  <a:lnTo>
                    <a:pt x="1256" y="1868"/>
                  </a:lnTo>
                  <a:lnTo>
                    <a:pt x="1259" y="1854"/>
                  </a:lnTo>
                  <a:lnTo>
                    <a:pt x="1263" y="1840"/>
                  </a:lnTo>
                  <a:lnTo>
                    <a:pt x="1268" y="1828"/>
                  </a:lnTo>
                  <a:lnTo>
                    <a:pt x="1276" y="1815"/>
                  </a:lnTo>
                  <a:lnTo>
                    <a:pt x="1283" y="1803"/>
                  </a:lnTo>
                  <a:lnTo>
                    <a:pt x="1294" y="1794"/>
                  </a:lnTo>
                  <a:lnTo>
                    <a:pt x="1305" y="1785"/>
                  </a:lnTo>
                  <a:lnTo>
                    <a:pt x="1347" y="1752"/>
                  </a:lnTo>
                  <a:lnTo>
                    <a:pt x="1347" y="1752"/>
                  </a:lnTo>
                  <a:lnTo>
                    <a:pt x="1357" y="1743"/>
                  </a:lnTo>
                  <a:lnTo>
                    <a:pt x="1368" y="1734"/>
                  </a:lnTo>
                  <a:lnTo>
                    <a:pt x="1376" y="1723"/>
                  </a:lnTo>
                  <a:lnTo>
                    <a:pt x="1384" y="1711"/>
                  </a:lnTo>
                  <a:lnTo>
                    <a:pt x="1388" y="1698"/>
                  </a:lnTo>
                  <a:lnTo>
                    <a:pt x="1393" y="1684"/>
                  </a:lnTo>
                  <a:lnTo>
                    <a:pt x="1396" y="1670"/>
                  </a:lnTo>
                  <a:lnTo>
                    <a:pt x="1396" y="1657"/>
                  </a:lnTo>
                  <a:lnTo>
                    <a:pt x="1401" y="1351"/>
                  </a:lnTo>
                  <a:lnTo>
                    <a:pt x="1401" y="1351"/>
                  </a:lnTo>
                  <a:lnTo>
                    <a:pt x="1401" y="1339"/>
                  </a:lnTo>
                  <a:lnTo>
                    <a:pt x="1402" y="1325"/>
                  </a:lnTo>
                  <a:lnTo>
                    <a:pt x="1405" y="1313"/>
                  </a:lnTo>
                  <a:lnTo>
                    <a:pt x="1410" y="1300"/>
                  </a:lnTo>
                  <a:lnTo>
                    <a:pt x="1416" y="1289"/>
                  </a:lnTo>
                  <a:lnTo>
                    <a:pt x="1422" y="1277"/>
                  </a:lnTo>
                  <a:lnTo>
                    <a:pt x="1430" y="1266"/>
                  </a:lnTo>
                  <a:lnTo>
                    <a:pt x="1439" y="1257"/>
                  </a:lnTo>
                  <a:lnTo>
                    <a:pt x="1606" y="1081"/>
                  </a:lnTo>
                  <a:lnTo>
                    <a:pt x="1606" y="1081"/>
                  </a:lnTo>
                  <a:lnTo>
                    <a:pt x="1633" y="1040"/>
                  </a:lnTo>
                  <a:lnTo>
                    <a:pt x="1706" y="871"/>
                  </a:lnTo>
                  <a:lnTo>
                    <a:pt x="1691" y="784"/>
                  </a:lnTo>
                  <a:lnTo>
                    <a:pt x="1598" y="830"/>
                  </a:lnTo>
                  <a:lnTo>
                    <a:pt x="1493" y="771"/>
                  </a:lnTo>
                  <a:lnTo>
                    <a:pt x="1493" y="771"/>
                  </a:lnTo>
                  <a:lnTo>
                    <a:pt x="1482" y="765"/>
                  </a:lnTo>
                  <a:lnTo>
                    <a:pt x="1471" y="757"/>
                  </a:lnTo>
                  <a:lnTo>
                    <a:pt x="1462" y="750"/>
                  </a:lnTo>
                  <a:lnTo>
                    <a:pt x="1455" y="740"/>
                  </a:lnTo>
                  <a:lnTo>
                    <a:pt x="1447" y="731"/>
                  </a:lnTo>
                  <a:lnTo>
                    <a:pt x="1441" y="720"/>
                  </a:lnTo>
                  <a:lnTo>
                    <a:pt x="1434" y="709"/>
                  </a:lnTo>
                  <a:lnTo>
                    <a:pt x="1430" y="699"/>
                  </a:lnTo>
                  <a:lnTo>
                    <a:pt x="1286" y="316"/>
                  </a:lnTo>
                  <a:lnTo>
                    <a:pt x="1339" y="312"/>
                  </a:lnTo>
                  <a:lnTo>
                    <a:pt x="1340" y="316"/>
                  </a:lnTo>
                  <a:lnTo>
                    <a:pt x="1340" y="316"/>
                  </a:lnTo>
                  <a:lnTo>
                    <a:pt x="1342" y="296"/>
                  </a:lnTo>
                  <a:lnTo>
                    <a:pt x="1342" y="276"/>
                  </a:lnTo>
                  <a:lnTo>
                    <a:pt x="1343" y="256"/>
                  </a:lnTo>
                  <a:lnTo>
                    <a:pt x="1343" y="236"/>
                  </a:lnTo>
                  <a:lnTo>
                    <a:pt x="1342" y="214"/>
                  </a:lnTo>
                  <a:lnTo>
                    <a:pt x="1337" y="193"/>
                  </a:lnTo>
                  <a:lnTo>
                    <a:pt x="1333" y="182"/>
                  </a:lnTo>
                  <a:lnTo>
                    <a:pt x="1327" y="170"/>
                  </a:lnTo>
                  <a:lnTo>
                    <a:pt x="1320" y="157"/>
                  </a:lnTo>
                  <a:lnTo>
                    <a:pt x="1313" y="145"/>
                  </a:lnTo>
                  <a:lnTo>
                    <a:pt x="1313" y="145"/>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grpSp>
      <p:grpSp>
        <p:nvGrpSpPr>
          <p:cNvPr id="38" name="그룹 37"/>
          <p:cNvGrpSpPr/>
          <p:nvPr/>
        </p:nvGrpSpPr>
        <p:grpSpPr>
          <a:xfrm>
            <a:off x="4085872" y="1804851"/>
            <a:ext cx="4398701" cy="1573403"/>
            <a:chOff x="5614756" y="1936364"/>
            <a:chExt cx="4398701" cy="1573403"/>
          </a:xfrm>
          <a:solidFill>
            <a:schemeClr val="bg1">
              <a:lumMod val="50000"/>
            </a:schemeClr>
          </a:solidFill>
        </p:grpSpPr>
        <p:sp>
          <p:nvSpPr>
            <p:cNvPr id="39" name="Freeform 37"/>
            <p:cNvSpPr/>
            <p:nvPr/>
          </p:nvSpPr>
          <p:spPr bwMode="auto">
            <a:xfrm>
              <a:off x="5614756" y="2926904"/>
              <a:ext cx="92917" cy="127706"/>
            </a:xfrm>
            <a:custGeom>
              <a:avLst/>
              <a:gdLst>
                <a:gd name="T0" fmla="*/ 89 w 105"/>
                <a:gd name="T1" fmla="*/ 0 h 156"/>
                <a:gd name="T2" fmla="*/ 0 w 105"/>
                <a:gd name="T3" fmla="*/ 156 h 156"/>
                <a:gd name="T4" fmla="*/ 105 w 105"/>
                <a:gd name="T5" fmla="*/ 119 h 156"/>
                <a:gd name="T6" fmla="*/ 89 w 105"/>
                <a:gd name="T7" fmla="*/ 0 h 156"/>
              </a:gdLst>
              <a:ahLst/>
              <a:cxnLst>
                <a:cxn ang="0">
                  <a:pos x="T0" y="T1"/>
                </a:cxn>
                <a:cxn ang="0">
                  <a:pos x="T2" y="T3"/>
                </a:cxn>
                <a:cxn ang="0">
                  <a:pos x="T4" y="T5"/>
                </a:cxn>
                <a:cxn ang="0">
                  <a:pos x="T6" y="T7"/>
                </a:cxn>
              </a:cxnLst>
              <a:rect l="0" t="0" r="r" b="b"/>
              <a:pathLst>
                <a:path w="105" h="156">
                  <a:moveTo>
                    <a:pt x="89" y="0"/>
                  </a:moveTo>
                  <a:lnTo>
                    <a:pt x="0" y="156"/>
                  </a:lnTo>
                  <a:lnTo>
                    <a:pt x="105" y="119"/>
                  </a:lnTo>
                  <a:lnTo>
                    <a:pt x="89" y="0"/>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40" name="Freeform 39"/>
            <p:cNvSpPr/>
            <p:nvPr/>
          </p:nvSpPr>
          <p:spPr bwMode="auto">
            <a:xfrm>
              <a:off x="6985734" y="2114825"/>
              <a:ext cx="413748" cy="276697"/>
            </a:xfrm>
            <a:custGeom>
              <a:avLst/>
              <a:gdLst>
                <a:gd name="T0" fmla="*/ 185 w 472"/>
                <a:gd name="T1" fmla="*/ 188 h 336"/>
                <a:gd name="T2" fmla="*/ 185 w 472"/>
                <a:gd name="T3" fmla="*/ 188 h 336"/>
                <a:gd name="T4" fmla="*/ 191 w 472"/>
                <a:gd name="T5" fmla="*/ 173 h 336"/>
                <a:gd name="T6" fmla="*/ 201 w 472"/>
                <a:gd name="T7" fmla="*/ 160 h 336"/>
                <a:gd name="T8" fmla="*/ 211 w 472"/>
                <a:gd name="T9" fmla="*/ 148 h 336"/>
                <a:gd name="T10" fmla="*/ 224 w 472"/>
                <a:gd name="T11" fmla="*/ 137 h 336"/>
                <a:gd name="T12" fmla="*/ 236 w 472"/>
                <a:gd name="T13" fmla="*/ 126 h 336"/>
                <a:gd name="T14" fmla="*/ 250 w 472"/>
                <a:gd name="T15" fmla="*/ 119 h 336"/>
                <a:gd name="T16" fmla="*/ 264 w 472"/>
                <a:gd name="T17" fmla="*/ 113 h 336"/>
                <a:gd name="T18" fmla="*/ 279 w 472"/>
                <a:gd name="T19" fmla="*/ 108 h 336"/>
                <a:gd name="T20" fmla="*/ 472 w 472"/>
                <a:gd name="T21" fmla="*/ 62 h 336"/>
                <a:gd name="T22" fmla="*/ 457 w 472"/>
                <a:gd name="T23" fmla="*/ 0 h 336"/>
                <a:gd name="T24" fmla="*/ 159 w 472"/>
                <a:gd name="T25" fmla="*/ 99 h 336"/>
                <a:gd name="T26" fmla="*/ 159 w 472"/>
                <a:gd name="T27" fmla="*/ 99 h 336"/>
                <a:gd name="T28" fmla="*/ 148 w 472"/>
                <a:gd name="T29" fmla="*/ 103 h 336"/>
                <a:gd name="T30" fmla="*/ 139 w 472"/>
                <a:gd name="T31" fmla="*/ 108 h 336"/>
                <a:gd name="T32" fmla="*/ 128 w 472"/>
                <a:gd name="T33" fmla="*/ 114 h 336"/>
                <a:gd name="T34" fmla="*/ 119 w 472"/>
                <a:gd name="T35" fmla="*/ 120 h 336"/>
                <a:gd name="T36" fmla="*/ 110 w 472"/>
                <a:gd name="T37" fmla="*/ 128 h 336"/>
                <a:gd name="T38" fmla="*/ 102 w 472"/>
                <a:gd name="T39" fmla="*/ 136 h 336"/>
                <a:gd name="T40" fmla="*/ 94 w 472"/>
                <a:gd name="T41" fmla="*/ 145 h 336"/>
                <a:gd name="T42" fmla="*/ 88 w 472"/>
                <a:gd name="T43" fmla="*/ 154 h 336"/>
                <a:gd name="T44" fmla="*/ 0 w 472"/>
                <a:gd name="T45" fmla="*/ 285 h 336"/>
                <a:gd name="T46" fmla="*/ 119 w 472"/>
                <a:gd name="T47" fmla="*/ 336 h 336"/>
                <a:gd name="T48" fmla="*/ 185 w 472"/>
                <a:gd name="T49"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336">
                  <a:moveTo>
                    <a:pt x="185" y="188"/>
                  </a:moveTo>
                  <a:lnTo>
                    <a:pt x="185" y="188"/>
                  </a:lnTo>
                  <a:lnTo>
                    <a:pt x="191" y="173"/>
                  </a:lnTo>
                  <a:lnTo>
                    <a:pt x="201" y="160"/>
                  </a:lnTo>
                  <a:lnTo>
                    <a:pt x="211" y="148"/>
                  </a:lnTo>
                  <a:lnTo>
                    <a:pt x="224" y="137"/>
                  </a:lnTo>
                  <a:lnTo>
                    <a:pt x="236" y="126"/>
                  </a:lnTo>
                  <a:lnTo>
                    <a:pt x="250" y="119"/>
                  </a:lnTo>
                  <a:lnTo>
                    <a:pt x="264" y="113"/>
                  </a:lnTo>
                  <a:lnTo>
                    <a:pt x="279" y="108"/>
                  </a:lnTo>
                  <a:lnTo>
                    <a:pt x="472" y="62"/>
                  </a:lnTo>
                  <a:lnTo>
                    <a:pt x="457" y="0"/>
                  </a:lnTo>
                  <a:lnTo>
                    <a:pt x="159" y="99"/>
                  </a:lnTo>
                  <a:lnTo>
                    <a:pt x="159" y="99"/>
                  </a:lnTo>
                  <a:lnTo>
                    <a:pt x="148" y="103"/>
                  </a:lnTo>
                  <a:lnTo>
                    <a:pt x="139" y="108"/>
                  </a:lnTo>
                  <a:lnTo>
                    <a:pt x="128" y="114"/>
                  </a:lnTo>
                  <a:lnTo>
                    <a:pt x="119" y="120"/>
                  </a:lnTo>
                  <a:lnTo>
                    <a:pt x="110" y="128"/>
                  </a:lnTo>
                  <a:lnTo>
                    <a:pt x="102" y="136"/>
                  </a:lnTo>
                  <a:lnTo>
                    <a:pt x="94" y="145"/>
                  </a:lnTo>
                  <a:lnTo>
                    <a:pt x="88" y="154"/>
                  </a:lnTo>
                  <a:lnTo>
                    <a:pt x="0" y="285"/>
                  </a:lnTo>
                  <a:lnTo>
                    <a:pt x="119" y="336"/>
                  </a:lnTo>
                  <a:lnTo>
                    <a:pt x="185" y="188"/>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41" name="Freeform 40"/>
            <p:cNvSpPr/>
            <p:nvPr/>
          </p:nvSpPr>
          <p:spPr bwMode="auto">
            <a:xfrm>
              <a:off x="8062180" y="2016589"/>
              <a:ext cx="89411" cy="72039"/>
            </a:xfrm>
            <a:custGeom>
              <a:avLst/>
              <a:gdLst>
                <a:gd name="T0" fmla="*/ 20 w 102"/>
                <a:gd name="T1" fmla="*/ 0 h 86"/>
                <a:gd name="T2" fmla="*/ 0 w 102"/>
                <a:gd name="T3" fmla="*/ 86 h 86"/>
                <a:gd name="T4" fmla="*/ 0 w 102"/>
                <a:gd name="T5" fmla="*/ 86 h 86"/>
                <a:gd name="T6" fmla="*/ 20 w 102"/>
                <a:gd name="T7" fmla="*/ 80 h 86"/>
                <a:gd name="T8" fmla="*/ 54 w 102"/>
                <a:gd name="T9" fmla="*/ 66 h 86"/>
                <a:gd name="T10" fmla="*/ 102 w 102"/>
                <a:gd name="T11" fmla="*/ 46 h 86"/>
                <a:gd name="T12" fmla="*/ 20 w 102"/>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102" h="86">
                  <a:moveTo>
                    <a:pt x="20" y="0"/>
                  </a:moveTo>
                  <a:lnTo>
                    <a:pt x="0" y="86"/>
                  </a:lnTo>
                  <a:lnTo>
                    <a:pt x="0" y="86"/>
                  </a:lnTo>
                  <a:lnTo>
                    <a:pt x="20" y="80"/>
                  </a:lnTo>
                  <a:lnTo>
                    <a:pt x="54" y="66"/>
                  </a:lnTo>
                  <a:lnTo>
                    <a:pt x="102" y="46"/>
                  </a:lnTo>
                  <a:lnTo>
                    <a:pt x="20" y="0"/>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42" name="Freeform 41"/>
            <p:cNvSpPr/>
            <p:nvPr/>
          </p:nvSpPr>
          <p:spPr bwMode="auto">
            <a:xfrm>
              <a:off x="7944717" y="1936364"/>
              <a:ext cx="98177" cy="104784"/>
            </a:xfrm>
            <a:custGeom>
              <a:avLst/>
              <a:gdLst>
                <a:gd name="T0" fmla="*/ 111 w 111"/>
                <a:gd name="T1" fmla="*/ 68 h 128"/>
                <a:gd name="T2" fmla="*/ 11 w 111"/>
                <a:gd name="T3" fmla="*/ 0 h 128"/>
                <a:gd name="T4" fmla="*/ 0 w 111"/>
                <a:gd name="T5" fmla="*/ 119 h 128"/>
                <a:gd name="T6" fmla="*/ 108 w 111"/>
                <a:gd name="T7" fmla="*/ 128 h 128"/>
                <a:gd name="T8" fmla="*/ 111 w 111"/>
                <a:gd name="T9" fmla="*/ 68 h 128"/>
              </a:gdLst>
              <a:ahLst/>
              <a:cxnLst>
                <a:cxn ang="0">
                  <a:pos x="T0" y="T1"/>
                </a:cxn>
                <a:cxn ang="0">
                  <a:pos x="T2" y="T3"/>
                </a:cxn>
                <a:cxn ang="0">
                  <a:pos x="T4" y="T5"/>
                </a:cxn>
                <a:cxn ang="0">
                  <a:pos x="T6" y="T7"/>
                </a:cxn>
                <a:cxn ang="0">
                  <a:pos x="T8" y="T9"/>
                </a:cxn>
              </a:cxnLst>
              <a:rect l="0" t="0" r="r" b="b"/>
              <a:pathLst>
                <a:path w="111" h="128">
                  <a:moveTo>
                    <a:pt x="111" y="68"/>
                  </a:moveTo>
                  <a:lnTo>
                    <a:pt x="11" y="0"/>
                  </a:lnTo>
                  <a:lnTo>
                    <a:pt x="0" y="119"/>
                  </a:lnTo>
                  <a:lnTo>
                    <a:pt x="108" y="128"/>
                  </a:lnTo>
                  <a:lnTo>
                    <a:pt x="111" y="68"/>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43" name="Freeform 42"/>
            <p:cNvSpPr/>
            <p:nvPr/>
          </p:nvSpPr>
          <p:spPr bwMode="auto">
            <a:xfrm>
              <a:off x="5637547" y="2144295"/>
              <a:ext cx="4375910" cy="1365472"/>
            </a:xfrm>
            <a:custGeom>
              <a:avLst/>
              <a:gdLst>
                <a:gd name="T0" fmla="*/ 4531 w 4991"/>
                <a:gd name="T1" fmla="*/ 298 h 1668"/>
                <a:gd name="T2" fmla="*/ 4322 w 4991"/>
                <a:gd name="T3" fmla="*/ 340 h 1668"/>
                <a:gd name="T4" fmla="*/ 4095 w 4991"/>
                <a:gd name="T5" fmla="*/ 241 h 1668"/>
                <a:gd name="T6" fmla="*/ 2591 w 4991"/>
                <a:gd name="T7" fmla="*/ 11 h 1668"/>
                <a:gd name="T8" fmla="*/ 2028 w 4991"/>
                <a:gd name="T9" fmla="*/ 213 h 1668"/>
                <a:gd name="T10" fmla="*/ 1979 w 4991"/>
                <a:gd name="T11" fmla="*/ 306 h 1668"/>
                <a:gd name="T12" fmla="*/ 1882 w 4991"/>
                <a:gd name="T13" fmla="*/ 389 h 1668"/>
                <a:gd name="T14" fmla="*/ 1570 w 4991"/>
                <a:gd name="T15" fmla="*/ 403 h 1668"/>
                <a:gd name="T16" fmla="*/ 904 w 4991"/>
                <a:gd name="T17" fmla="*/ 286 h 1668"/>
                <a:gd name="T18" fmla="*/ 796 w 4991"/>
                <a:gd name="T19" fmla="*/ 307 h 1668"/>
                <a:gd name="T20" fmla="*/ 406 w 4991"/>
                <a:gd name="T21" fmla="*/ 671 h 1668"/>
                <a:gd name="T22" fmla="*/ 592 w 4991"/>
                <a:gd name="T23" fmla="*/ 929 h 1668"/>
                <a:gd name="T24" fmla="*/ 720 w 4991"/>
                <a:gd name="T25" fmla="*/ 775 h 1668"/>
                <a:gd name="T26" fmla="*/ 714 w 4991"/>
                <a:gd name="T27" fmla="*/ 675 h 1668"/>
                <a:gd name="T28" fmla="*/ 825 w 4991"/>
                <a:gd name="T29" fmla="*/ 509 h 1668"/>
                <a:gd name="T30" fmla="*/ 871 w 4991"/>
                <a:gd name="T31" fmla="*/ 878 h 1668"/>
                <a:gd name="T32" fmla="*/ 384 w 4991"/>
                <a:gd name="T33" fmla="*/ 1065 h 1668"/>
                <a:gd name="T34" fmla="*/ 129 w 4991"/>
                <a:gd name="T35" fmla="*/ 1034 h 1668"/>
                <a:gd name="T36" fmla="*/ 142 w 4991"/>
                <a:gd name="T37" fmla="*/ 1401 h 1668"/>
                <a:gd name="T38" fmla="*/ 40 w 4991"/>
                <a:gd name="T39" fmla="*/ 1455 h 1668"/>
                <a:gd name="T40" fmla="*/ 404 w 4991"/>
                <a:gd name="T41" fmla="*/ 1429 h 1668"/>
                <a:gd name="T42" fmla="*/ 515 w 4991"/>
                <a:gd name="T43" fmla="*/ 1432 h 1668"/>
                <a:gd name="T44" fmla="*/ 674 w 4991"/>
                <a:gd name="T45" fmla="*/ 1588 h 1668"/>
                <a:gd name="T46" fmla="*/ 726 w 4991"/>
                <a:gd name="T47" fmla="*/ 1460 h 1668"/>
                <a:gd name="T48" fmla="*/ 867 w 4991"/>
                <a:gd name="T49" fmla="*/ 1620 h 1668"/>
                <a:gd name="T50" fmla="*/ 984 w 4991"/>
                <a:gd name="T51" fmla="*/ 1649 h 1668"/>
                <a:gd name="T52" fmla="*/ 1151 w 4991"/>
                <a:gd name="T53" fmla="*/ 1662 h 1668"/>
                <a:gd name="T54" fmla="*/ 1331 w 4991"/>
                <a:gd name="T55" fmla="*/ 1632 h 1668"/>
                <a:gd name="T56" fmla="*/ 1385 w 4991"/>
                <a:gd name="T57" fmla="*/ 1561 h 1668"/>
                <a:gd name="T58" fmla="*/ 1425 w 4991"/>
                <a:gd name="T59" fmla="*/ 1548 h 1668"/>
                <a:gd name="T60" fmla="*/ 1553 w 4991"/>
                <a:gd name="T61" fmla="*/ 1603 h 1668"/>
                <a:gd name="T62" fmla="*/ 1643 w 4991"/>
                <a:gd name="T63" fmla="*/ 1535 h 1668"/>
                <a:gd name="T64" fmla="*/ 1735 w 4991"/>
                <a:gd name="T65" fmla="*/ 1467 h 1668"/>
                <a:gd name="T66" fmla="*/ 1720 w 4991"/>
                <a:gd name="T67" fmla="*/ 1393 h 1668"/>
                <a:gd name="T68" fmla="*/ 1738 w 4991"/>
                <a:gd name="T69" fmla="*/ 1318 h 1668"/>
                <a:gd name="T70" fmla="*/ 1687 w 4991"/>
                <a:gd name="T71" fmla="*/ 1187 h 1668"/>
                <a:gd name="T72" fmla="*/ 1846 w 4991"/>
                <a:gd name="T73" fmla="*/ 1137 h 1668"/>
                <a:gd name="T74" fmla="*/ 2033 w 4991"/>
                <a:gd name="T75" fmla="*/ 1126 h 1668"/>
                <a:gd name="T76" fmla="*/ 2098 w 4991"/>
                <a:gd name="T77" fmla="*/ 1173 h 1668"/>
                <a:gd name="T78" fmla="*/ 2272 w 4991"/>
                <a:gd name="T79" fmla="*/ 1173 h 1668"/>
                <a:gd name="T80" fmla="*/ 2420 w 4991"/>
                <a:gd name="T81" fmla="*/ 1094 h 1668"/>
                <a:gd name="T82" fmla="*/ 2543 w 4991"/>
                <a:gd name="T83" fmla="*/ 1076 h 1668"/>
                <a:gd name="T84" fmla="*/ 2633 w 4991"/>
                <a:gd name="T85" fmla="*/ 1014 h 1668"/>
                <a:gd name="T86" fmla="*/ 2750 w 4991"/>
                <a:gd name="T87" fmla="*/ 997 h 1668"/>
                <a:gd name="T88" fmla="*/ 2967 w 4991"/>
                <a:gd name="T89" fmla="*/ 1017 h 1668"/>
                <a:gd name="T90" fmla="*/ 3089 w 4991"/>
                <a:gd name="T91" fmla="*/ 1015 h 1668"/>
                <a:gd name="T92" fmla="*/ 3208 w 4991"/>
                <a:gd name="T93" fmla="*/ 946 h 1668"/>
                <a:gd name="T94" fmla="*/ 3324 w 4991"/>
                <a:gd name="T95" fmla="*/ 944 h 1668"/>
                <a:gd name="T96" fmla="*/ 3379 w 4991"/>
                <a:gd name="T97" fmla="*/ 995 h 1668"/>
                <a:gd name="T98" fmla="*/ 3441 w 4991"/>
                <a:gd name="T99" fmla="*/ 1148 h 1668"/>
                <a:gd name="T100" fmla="*/ 3504 w 4991"/>
                <a:gd name="T101" fmla="*/ 1177 h 1668"/>
                <a:gd name="T102" fmla="*/ 3607 w 4991"/>
                <a:gd name="T103" fmla="*/ 1201 h 1668"/>
                <a:gd name="T104" fmla="*/ 3643 w 4991"/>
                <a:gd name="T105" fmla="*/ 1267 h 1668"/>
                <a:gd name="T106" fmla="*/ 3702 w 4991"/>
                <a:gd name="T107" fmla="*/ 1319 h 1668"/>
                <a:gd name="T108" fmla="*/ 3737 w 4991"/>
                <a:gd name="T109" fmla="*/ 1247 h 1668"/>
                <a:gd name="T110" fmla="*/ 3729 w 4991"/>
                <a:gd name="T111" fmla="*/ 889 h 1668"/>
                <a:gd name="T112" fmla="*/ 4238 w 4991"/>
                <a:gd name="T113" fmla="*/ 716 h 1668"/>
                <a:gd name="T114" fmla="*/ 4368 w 4991"/>
                <a:gd name="T115" fmla="*/ 779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91" h="1668">
                  <a:moveTo>
                    <a:pt x="4588" y="312"/>
                  </a:moveTo>
                  <a:lnTo>
                    <a:pt x="4588" y="312"/>
                  </a:lnTo>
                  <a:lnTo>
                    <a:pt x="4578" y="307"/>
                  </a:lnTo>
                  <a:lnTo>
                    <a:pt x="4567" y="304"/>
                  </a:lnTo>
                  <a:lnTo>
                    <a:pt x="4555" y="301"/>
                  </a:lnTo>
                  <a:lnTo>
                    <a:pt x="4544" y="300"/>
                  </a:lnTo>
                  <a:lnTo>
                    <a:pt x="4531" y="298"/>
                  </a:lnTo>
                  <a:lnTo>
                    <a:pt x="4521" y="300"/>
                  </a:lnTo>
                  <a:lnTo>
                    <a:pt x="4508" y="300"/>
                  </a:lnTo>
                  <a:lnTo>
                    <a:pt x="4497" y="303"/>
                  </a:lnTo>
                  <a:lnTo>
                    <a:pt x="4346" y="337"/>
                  </a:lnTo>
                  <a:lnTo>
                    <a:pt x="4346" y="337"/>
                  </a:lnTo>
                  <a:lnTo>
                    <a:pt x="4334" y="340"/>
                  </a:lnTo>
                  <a:lnTo>
                    <a:pt x="4322" y="340"/>
                  </a:lnTo>
                  <a:lnTo>
                    <a:pt x="4309" y="340"/>
                  </a:lnTo>
                  <a:lnTo>
                    <a:pt x="4297" y="340"/>
                  </a:lnTo>
                  <a:lnTo>
                    <a:pt x="4285" y="337"/>
                  </a:lnTo>
                  <a:lnTo>
                    <a:pt x="4272" y="334"/>
                  </a:lnTo>
                  <a:lnTo>
                    <a:pt x="4261" y="329"/>
                  </a:lnTo>
                  <a:lnTo>
                    <a:pt x="4249" y="324"/>
                  </a:lnTo>
                  <a:lnTo>
                    <a:pt x="4095" y="241"/>
                  </a:lnTo>
                  <a:lnTo>
                    <a:pt x="4095" y="241"/>
                  </a:lnTo>
                  <a:lnTo>
                    <a:pt x="4047" y="226"/>
                  </a:lnTo>
                  <a:lnTo>
                    <a:pt x="3705" y="182"/>
                  </a:lnTo>
                  <a:lnTo>
                    <a:pt x="3689" y="240"/>
                  </a:lnTo>
                  <a:lnTo>
                    <a:pt x="3112" y="125"/>
                  </a:lnTo>
                  <a:lnTo>
                    <a:pt x="3077" y="0"/>
                  </a:lnTo>
                  <a:lnTo>
                    <a:pt x="2591" y="11"/>
                  </a:lnTo>
                  <a:lnTo>
                    <a:pt x="2591" y="11"/>
                  </a:lnTo>
                  <a:lnTo>
                    <a:pt x="2546" y="19"/>
                  </a:lnTo>
                  <a:lnTo>
                    <a:pt x="2064" y="193"/>
                  </a:lnTo>
                  <a:lnTo>
                    <a:pt x="2064" y="193"/>
                  </a:lnTo>
                  <a:lnTo>
                    <a:pt x="2051" y="199"/>
                  </a:lnTo>
                  <a:lnTo>
                    <a:pt x="2039" y="206"/>
                  </a:lnTo>
                  <a:lnTo>
                    <a:pt x="2028" y="213"/>
                  </a:lnTo>
                  <a:lnTo>
                    <a:pt x="2017" y="223"/>
                  </a:lnTo>
                  <a:lnTo>
                    <a:pt x="2010" y="233"/>
                  </a:lnTo>
                  <a:lnTo>
                    <a:pt x="2000" y="246"/>
                  </a:lnTo>
                  <a:lnTo>
                    <a:pt x="1994" y="257"/>
                  </a:lnTo>
                  <a:lnTo>
                    <a:pt x="1990" y="270"/>
                  </a:lnTo>
                  <a:lnTo>
                    <a:pt x="1979" y="306"/>
                  </a:lnTo>
                  <a:lnTo>
                    <a:pt x="1979" y="306"/>
                  </a:lnTo>
                  <a:lnTo>
                    <a:pt x="1971" y="324"/>
                  </a:lnTo>
                  <a:lnTo>
                    <a:pt x="1960" y="340"/>
                  </a:lnTo>
                  <a:lnTo>
                    <a:pt x="1948" y="355"/>
                  </a:lnTo>
                  <a:lnTo>
                    <a:pt x="1934" y="366"/>
                  </a:lnTo>
                  <a:lnTo>
                    <a:pt x="1919" y="377"/>
                  </a:lnTo>
                  <a:lnTo>
                    <a:pt x="1900" y="385"/>
                  </a:lnTo>
                  <a:lnTo>
                    <a:pt x="1882" y="389"/>
                  </a:lnTo>
                  <a:lnTo>
                    <a:pt x="1863" y="391"/>
                  </a:lnTo>
                  <a:lnTo>
                    <a:pt x="1629" y="391"/>
                  </a:lnTo>
                  <a:lnTo>
                    <a:pt x="1629" y="391"/>
                  </a:lnTo>
                  <a:lnTo>
                    <a:pt x="1613" y="391"/>
                  </a:lnTo>
                  <a:lnTo>
                    <a:pt x="1599" y="394"/>
                  </a:lnTo>
                  <a:lnTo>
                    <a:pt x="1584" y="397"/>
                  </a:lnTo>
                  <a:lnTo>
                    <a:pt x="1570" y="403"/>
                  </a:lnTo>
                  <a:lnTo>
                    <a:pt x="1266" y="540"/>
                  </a:lnTo>
                  <a:lnTo>
                    <a:pt x="1220" y="505"/>
                  </a:lnTo>
                  <a:lnTo>
                    <a:pt x="1282" y="385"/>
                  </a:lnTo>
                  <a:lnTo>
                    <a:pt x="1126" y="297"/>
                  </a:lnTo>
                  <a:lnTo>
                    <a:pt x="1053" y="317"/>
                  </a:lnTo>
                  <a:lnTo>
                    <a:pt x="904" y="286"/>
                  </a:lnTo>
                  <a:lnTo>
                    <a:pt x="904" y="286"/>
                  </a:lnTo>
                  <a:lnTo>
                    <a:pt x="888" y="283"/>
                  </a:lnTo>
                  <a:lnTo>
                    <a:pt x="871" y="283"/>
                  </a:lnTo>
                  <a:lnTo>
                    <a:pt x="856" y="284"/>
                  </a:lnTo>
                  <a:lnTo>
                    <a:pt x="839" y="287"/>
                  </a:lnTo>
                  <a:lnTo>
                    <a:pt x="825" y="292"/>
                  </a:lnTo>
                  <a:lnTo>
                    <a:pt x="810" y="298"/>
                  </a:lnTo>
                  <a:lnTo>
                    <a:pt x="796" y="307"/>
                  </a:lnTo>
                  <a:lnTo>
                    <a:pt x="783" y="317"/>
                  </a:lnTo>
                  <a:lnTo>
                    <a:pt x="446" y="611"/>
                  </a:lnTo>
                  <a:lnTo>
                    <a:pt x="446" y="611"/>
                  </a:lnTo>
                  <a:lnTo>
                    <a:pt x="432" y="625"/>
                  </a:lnTo>
                  <a:lnTo>
                    <a:pt x="421" y="639"/>
                  </a:lnTo>
                  <a:lnTo>
                    <a:pt x="412" y="654"/>
                  </a:lnTo>
                  <a:lnTo>
                    <a:pt x="406" y="671"/>
                  </a:lnTo>
                  <a:lnTo>
                    <a:pt x="401" y="690"/>
                  </a:lnTo>
                  <a:lnTo>
                    <a:pt x="398" y="708"/>
                  </a:lnTo>
                  <a:lnTo>
                    <a:pt x="398" y="725"/>
                  </a:lnTo>
                  <a:lnTo>
                    <a:pt x="401" y="744"/>
                  </a:lnTo>
                  <a:lnTo>
                    <a:pt x="426" y="867"/>
                  </a:lnTo>
                  <a:lnTo>
                    <a:pt x="520" y="830"/>
                  </a:lnTo>
                  <a:lnTo>
                    <a:pt x="592" y="929"/>
                  </a:lnTo>
                  <a:lnTo>
                    <a:pt x="685" y="840"/>
                  </a:lnTo>
                  <a:lnTo>
                    <a:pt x="685" y="840"/>
                  </a:lnTo>
                  <a:lnTo>
                    <a:pt x="696" y="829"/>
                  </a:lnTo>
                  <a:lnTo>
                    <a:pt x="705" y="816"/>
                  </a:lnTo>
                  <a:lnTo>
                    <a:pt x="711" y="803"/>
                  </a:lnTo>
                  <a:lnTo>
                    <a:pt x="717" y="790"/>
                  </a:lnTo>
                  <a:lnTo>
                    <a:pt x="720" y="775"/>
                  </a:lnTo>
                  <a:lnTo>
                    <a:pt x="722" y="761"/>
                  </a:lnTo>
                  <a:lnTo>
                    <a:pt x="722" y="745"/>
                  </a:lnTo>
                  <a:lnTo>
                    <a:pt x="720" y="732"/>
                  </a:lnTo>
                  <a:lnTo>
                    <a:pt x="716" y="702"/>
                  </a:lnTo>
                  <a:lnTo>
                    <a:pt x="716" y="702"/>
                  </a:lnTo>
                  <a:lnTo>
                    <a:pt x="714" y="688"/>
                  </a:lnTo>
                  <a:lnTo>
                    <a:pt x="714" y="675"/>
                  </a:lnTo>
                  <a:lnTo>
                    <a:pt x="716" y="661"/>
                  </a:lnTo>
                  <a:lnTo>
                    <a:pt x="719" y="648"/>
                  </a:lnTo>
                  <a:lnTo>
                    <a:pt x="723" y="634"/>
                  </a:lnTo>
                  <a:lnTo>
                    <a:pt x="729" y="624"/>
                  </a:lnTo>
                  <a:lnTo>
                    <a:pt x="736" y="611"/>
                  </a:lnTo>
                  <a:lnTo>
                    <a:pt x="745" y="601"/>
                  </a:lnTo>
                  <a:lnTo>
                    <a:pt x="825" y="509"/>
                  </a:lnTo>
                  <a:lnTo>
                    <a:pt x="862" y="536"/>
                  </a:lnTo>
                  <a:lnTo>
                    <a:pt x="805" y="650"/>
                  </a:lnTo>
                  <a:lnTo>
                    <a:pt x="840" y="742"/>
                  </a:lnTo>
                  <a:lnTo>
                    <a:pt x="955" y="716"/>
                  </a:lnTo>
                  <a:lnTo>
                    <a:pt x="976" y="764"/>
                  </a:lnTo>
                  <a:lnTo>
                    <a:pt x="847" y="799"/>
                  </a:lnTo>
                  <a:lnTo>
                    <a:pt x="871" y="878"/>
                  </a:lnTo>
                  <a:lnTo>
                    <a:pt x="773" y="883"/>
                  </a:lnTo>
                  <a:lnTo>
                    <a:pt x="722" y="992"/>
                  </a:lnTo>
                  <a:lnTo>
                    <a:pt x="551" y="1028"/>
                  </a:lnTo>
                  <a:lnTo>
                    <a:pt x="509" y="951"/>
                  </a:lnTo>
                  <a:lnTo>
                    <a:pt x="441" y="944"/>
                  </a:lnTo>
                  <a:lnTo>
                    <a:pt x="467" y="1028"/>
                  </a:lnTo>
                  <a:lnTo>
                    <a:pt x="384" y="1065"/>
                  </a:lnTo>
                  <a:lnTo>
                    <a:pt x="338" y="1137"/>
                  </a:lnTo>
                  <a:lnTo>
                    <a:pt x="193" y="935"/>
                  </a:lnTo>
                  <a:lnTo>
                    <a:pt x="208" y="841"/>
                  </a:lnTo>
                  <a:lnTo>
                    <a:pt x="129" y="795"/>
                  </a:lnTo>
                  <a:lnTo>
                    <a:pt x="99" y="894"/>
                  </a:lnTo>
                  <a:lnTo>
                    <a:pt x="151" y="981"/>
                  </a:lnTo>
                  <a:lnTo>
                    <a:pt x="129" y="1034"/>
                  </a:lnTo>
                  <a:lnTo>
                    <a:pt x="109" y="1148"/>
                  </a:lnTo>
                  <a:lnTo>
                    <a:pt x="219" y="1106"/>
                  </a:lnTo>
                  <a:lnTo>
                    <a:pt x="259" y="1156"/>
                  </a:lnTo>
                  <a:lnTo>
                    <a:pt x="140" y="1221"/>
                  </a:lnTo>
                  <a:lnTo>
                    <a:pt x="213" y="1302"/>
                  </a:lnTo>
                  <a:lnTo>
                    <a:pt x="208" y="1396"/>
                  </a:lnTo>
                  <a:lnTo>
                    <a:pt x="142" y="1401"/>
                  </a:lnTo>
                  <a:lnTo>
                    <a:pt x="142" y="1401"/>
                  </a:lnTo>
                  <a:lnTo>
                    <a:pt x="122" y="1404"/>
                  </a:lnTo>
                  <a:lnTo>
                    <a:pt x="102" y="1409"/>
                  </a:lnTo>
                  <a:lnTo>
                    <a:pt x="85" y="1418"/>
                  </a:lnTo>
                  <a:lnTo>
                    <a:pt x="68" y="1427"/>
                  </a:lnTo>
                  <a:lnTo>
                    <a:pt x="52" y="1441"/>
                  </a:lnTo>
                  <a:lnTo>
                    <a:pt x="40" y="1455"/>
                  </a:lnTo>
                  <a:lnTo>
                    <a:pt x="29" y="1472"/>
                  </a:lnTo>
                  <a:lnTo>
                    <a:pt x="20" y="1491"/>
                  </a:lnTo>
                  <a:lnTo>
                    <a:pt x="0" y="1541"/>
                  </a:lnTo>
                  <a:lnTo>
                    <a:pt x="120" y="1645"/>
                  </a:lnTo>
                  <a:lnTo>
                    <a:pt x="250" y="1578"/>
                  </a:lnTo>
                  <a:lnTo>
                    <a:pt x="301" y="1469"/>
                  </a:lnTo>
                  <a:lnTo>
                    <a:pt x="404" y="1429"/>
                  </a:lnTo>
                  <a:lnTo>
                    <a:pt x="404" y="1429"/>
                  </a:lnTo>
                  <a:lnTo>
                    <a:pt x="423" y="1423"/>
                  </a:lnTo>
                  <a:lnTo>
                    <a:pt x="441" y="1420"/>
                  </a:lnTo>
                  <a:lnTo>
                    <a:pt x="460" y="1418"/>
                  </a:lnTo>
                  <a:lnTo>
                    <a:pt x="478" y="1420"/>
                  </a:lnTo>
                  <a:lnTo>
                    <a:pt x="497" y="1424"/>
                  </a:lnTo>
                  <a:lnTo>
                    <a:pt x="515" y="1432"/>
                  </a:lnTo>
                  <a:lnTo>
                    <a:pt x="532" y="1441"/>
                  </a:lnTo>
                  <a:lnTo>
                    <a:pt x="547" y="1453"/>
                  </a:lnTo>
                  <a:lnTo>
                    <a:pt x="608" y="1506"/>
                  </a:lnTo>
                  <a:lnTo>
                    <a:pt x="623" y="1557"/>
                  </a:lnTo>
                  <a:lnTo>
                    <a:pt x="544" y="1583"/>
                  </a:lnTo>
                  <a:lnTo>
                    <a:pt x="581" y="1645"/>
                  </a:lnTo>
                  <a:lnTo>
                    <a:pt x="674" y="1588"/>
                  </a:lnTo>
                  <a:lnTo>
                    <a:pt x="680" y="1506"/>
                  </a:lnTo>
                  <a:lnTo>
                    <a:pt x="561" y="1344"/>
                  </a:lnTo>
                  <a:lnTo>
                    <a:pt x="699" y="1435"/>
                  </a:lnTo>
                  <a:lnTo>
                    <a:pt x="699" y="1435"/>
                  </a:lnTo>
                  <a:lnTo>
                    <a:pt x="709" y="1443"/>
                  </a:lnTo>
                  <a:lnTo>
                    <a:pt x="719" y="1450"/>
                  </a:lnTo>
                  <a:lnTo>
                    <a:pt x="726" y="1460"/>
                  </a:lnTo>
                  <a:lnTo>
                    <a:pt x="734" y="1469"/>
                  </a:lnTo>
                  <a:lnTo>
                    <a:pt x="742" y="1480"/>
                  </a:lnTo>
                  <a:lnTo>
                    <a:pt x="748" y="1491"/>
                  </a:lnTo>
                  <a:lnTo>
                    <a:pt x="753" y="1503"/>
                  </a:lnTo>
                  <a:lnTo>
                    <a:pt x="756" y="1514"/>
                  </a:lnTo>
                  <a:lnTo>
                    <a:pt x="790" y="1629"/>
                  </a:lnTo>
                  <a:lnTo>
                    <a:pt x="867" y="1620"/>
                  </a:lnTo>
                  <a:lnTo>
                    <a:pt x="882" y="1495"/>
                  </a:lnTo>
                  <a:lnTo>
                    <a:pt x="930" y="1591"/>
                  </a:lnTo>
                  <a:lnTo>
                    <a:pt x="930" y="1591"/>
                  </a:lnTo>
                  <a:lnTo>
                    <a:pt x="941" y="1609"/>
                  </a:lnTo>
                  <a:lnTo>
                    <a:pt x="953" y="1625"/>
                  </a:lnTo>
                  <a:lnTo>
                    <a:pt x="967" y="1637"/>
                  </a:lnTo>
                  <a:lnTo>
                    <a:pt x="984" y="1649"/>
                  </a:lnTo>
                  <a:lnTo>
                    <a:pt x="1001" y="1657"/>
                  </a:lnTo>
                  <a:lnTo>
                    <a:pt x="1019" y="1663"/>
                  </a:lnTo>
                  <a:lnTo>
                    <a:pt x="1039" y="1668"/>
                  </a:lnTo>
                  <a:lnTo>
                    <a:pt x="1060" y="1668"/>
                  </a:lnTo>
                  <a:lnTo>
                    <a:pt x="1126" y="1666"/>
                  </a:lnTo>
                  <a:lnTo>
                    <a:pt x="1126" y="1666"/>
                  </a:lnTo>
                  <a:lnTo>
                    <a:pt x="1151" y="1662"/>
                  </a:lnTo>
                  <a:lnTo>
                    <a:pt x="1177" y="1659"/>
                  </a:lnTo>
                  <a:lnTo>
                    <a:pt x="1229" y="1654"/>
                  </a:lnTo>
                  <a:lnTo>
                    <a:pt x="1255" y="1651"/>
                  </a:lnTo>
                  <a:lnTo>
                    <a:pt x="1280" y="1646"/>
                  </a:lnTo>
                  <a:lnTo>
                    <a:pt x="1306" y="1640"/>
                  </a:lnTo>
                  <a:lnTo>
                    <a:pt x="1331" y="1632"/>
                  </a:lnTo>
                  <a:lnTo>
                    <a:pt x="1331" y="1632"/>
                  </a:lnTo>
                  <a:lnTo>
                    <a:pt x="1336" y="1629"/>
                  </a:lnTo>
                  <a:lnTo>
                    <a:pt x="1342" y="1625"/>
                  </a:lnTo>
                  <a:lnTo>
                    <a:pt x="1351" y="1615"/>
                  </a:lnTo>
                  <a:lnTo>
                    <a:pt x="1359" y="1602"/>
                  </a:lnTo>
                  <a:lnTo>
                    <a:pt x="1366" y="1588"/>
                  </a:lnTo>
                  <a:lnTo>
                    <a:pt x="1376" y="1574"/>
                  </a:lnTo>
                  <a:lnTo>
                    <a:pt x="1385" y="1561"/>
                  </a:lnTo>
                  <a:lnTo>
                    <a:pt x="1390" y="1557"/>
                  </a:lnTo>
                  <a:lnTo>
                    <a:pt x="1396" y="1552"/>
                  </a:lnTo>
                  <a:lnTo>
                    <a:pt x="1402" y="1549"/>
                  </a:lnTo>
                  <a:lnTo>
                    <a:pt x="1410" y="1548"/>
                  </a:lnTo>
                  <a:lnTo>
                    <a:pt x="1410" y="1548"/>
                  </a:lnTo>
                  <a:lnTo>
                    <a:pt x="1417" y="1548"/>
                  </a:lnTo>
                  <a:lnTo>
                    <a:pt x="1425" y="1548"/>
                  </a:lnTo>
                  <a:lnTo>
                    <a:pt x="1442" y="1552"/>
                  </a:lnTo>
                  <a:lnTo>
                    <a:pt x="1461" y="1560"/>
                  </a:lnTo>
                  <a:lnTo>
                    <a:pt x="1481" y="1569"/>
                  </a:lnTo>
                  <a:lnTo>
                    <a:pt x="1519" y="1589"/>
                  </a:lnTo>
                  <a:lnTo>
                    <a:pt x="1538" y="1597"/>
                  </a:lnTo>
                  <a:lnTo>
                    <a:pt x="1553" y="1603"/>
                  </a:lnTo>
                  <a:lnTo>
                    <a:pt x="1553" y="1603"/>
                  </a:lnTo>
                  <a:lnTo>
                    <a:pt x="1556" y="1595"/>
                  </a:lnTo>
                  <a:lnTo>
                    <a:pt x="1561" y="1589"/>
                  </a:lnTo>
                  <a:lnTo>
                    <a:pt x="1565" y="1582"/>
                  </a:lnTo>
                  <a:lnTo>
                    <a:pt x="1572" y="1575"/>
                  </a:lnTo>
                  <a:lnTo>
                    <a:pt x="1587" y="1565"/>
                  </a:lnTo>
                  <a:lnTo>
                    <a:pt x="1604" y="1554"/>
                  </a:lnTo>
                  <a:lnTo>
                    <a:pt x="1643" y="1535"/>
                  </a:lnTo>
                  <a:lnTo>
                    <a:pt x="1683" y="1517"/>
                  </a:lnTo>
                  <a:lnTo>
                    <a:pt x="1700" y="1506"/>
                  </a:lnTo>
                  <a:lnTo>
                    <a:pt x="1715" y="1495"/>
                  </a:lnTo>
                  <a:lnTo>
                    <a:pt x="1721" y="1489"/>
                  </a:lnTo>
                  <a:lnTo>
                    <a:pt x="1726" y="1481"/>
                  </a:lnTo>
                  <a:lnTo>
                    <a:pt x="1730" y="1475"/>
                  </a:lnTo>
                  <a:lnTo>
                    <a:pt x="1735" y="1467"/>
                  </a:lnTo>
                  <a:lnTo>
                    <a:pt x="1737" y="1458"/>
                  </a:lnTo>
                  <a:lnTo>
                    <a:pt x="1738" y="1449"/>
                  </a:lnTo>
                  <a:lnTo>
                    <a:pt x="1737" y="1440"/>
                  </a:lnTo>
                  <a:lnTo>
                    <a:pt x="1735" y="1430"/>
                  </a:lnTo>
                  <a:lnTo>
                    <a:pt x="1732" y="1418"/>
                  </a:lnTo>
                  <a:lnTo>
                    <a:pt x="1726" y="1407"/>
                  </a:lnTo>
                  <a:lnTo>
                    <a:pt x="1720" y="1393"/>
                  </a:lnTo>
                  <a:lnTo>
                    <a:pt x="1710" y="1381"/>
                  </a:lnTo>
                  <a:lnTo>
                    <a:pt x="1710" y="1381"/>
                  </a:lnTo>
                  <a:lnTo>
                    <a:pt x="1723" y="1369"/>
                  </a:lnTo>
                  <a:lnTo>
                    <a:pt x="1732" y="1358"/>
                  </a:lnTo>
                  <a:lnTo>
                    <a:pt x="1737" y="1344"/>
                  </a:lnTo>
                  <a:lnTo>
                    <a:pt x="1738" y="1332"/>
                  </a:lnTo>
                  <a:lnTo>
                    <a:pt x="1738" y="1318"/>
                  </a:lnTo>
                  <a:lnTo>
                    <a:pt x="1737" y="1304"/>
                  </a:lnTo>
                  <a:lnTo>
                    <a:pt x="1732" y="1290"/>
                  </a:lnTo>
                  <a:lnTo>
                    <a:pt x="1726" y="1275"/>
                  </a:lnTo>
                  <a:lnTo>
                    <a:pt x="1712" y="1245"/>
                  </a:lnTo>
                  <a:lnTo>
                    <a:pt x="1698" y="1216"/>
                  </a:lnTo>
                  <a:lnTo>
                    <a:pt x="1692" y="1201"/>
                  </a:lnTo>
                  <a:lnTo>
                    <a:pt x="1687" y="1187"/>
                  </a:lnTo>
                  <a:lnTo>
                    <a:pt x="1684" y="1173"/>
                  </a:lnTo>
                  <a:lnTo>
                    <a:pt x="1683" y="1160"/>
                  </a:lnTo>
                  <a:lnTo>
                    <a:pt x="1683" y="1160"/>
                  </a:lnTo>
                  <a:lnTo>
                    <a:pt x="1703" y="1160"/>
                  </a:lnTo>
                  <a:lnTo>
                    <a:pt x="1726" y="1157"/>
                  </a:lnTo>
                  <a:lnTo>
                    <a:pt x="1783" y="1148"/>
                  </a:lnTo>
                  <a:lnTo>
                    <a:pt x="1846" y="1137"/>
                  </a:lnTo>
                  <a:lnTo>
                    <a:pt x="1880" y="1131"/>
                  </a:lnTo>
                  <a:lnTo>
                    <a:pt x="1914" y="1126"/>
                  </a:lnTo>
                  <a:lnTo>
                    <a:pt x="1946" y="1123"/>
                  </a:lnTo>
                  <a:lnTo>
                    <a:pt x="1977" y="1122"/>
                  </a:lnTo>
                  <a:lnTo>
                    <a:pt x="2007" y="1123"/>
                  </a:lnTo>
                  <a:lnTo>
                    <a:pt x="2020" y="1125"/>
                  </a:lnTo>
                  <a:lnTo>
                    <a:pt x="2033" y="1126"/>
                  </a:lnTo>
                  <a:lnTo>
                    <a:pt x="2045" y="1130"/>
                  </a:lnTo>
                  <a:lnTo>
                    <a:pt x="2057" y="1134"/>
                  </a:lnTo>
                  <a:lnTo>
                    <a:pt x="2067" y="1140"/>
                  </a:lnTo>
                  <a:lnTo>
                    <a:pt x="2076" y="1147"/>
                  </a:lnTo>
                  <a:lnTo>
                    <a:pt x="2085" y="1154"/>
                  </a:lnTo>
                  <a:lnTo>
                    <a:pt x="2091" y="1162"/>
                  </a:lnTo>
                  <a:lnTo>
                    <a:pt x="2098" y="1173"/>
                  </a:lnTo>
                  <a:lnTo>
                    <a:pt x="2102" y="1184"/>
                  </a:lnTo>
                  <a:lnTo>
                    <a:pt x="2102" y="1184"/>
                  </a:lnTo>
                  <a:lnTo>
                    <a:pt x="2144" y="1180"/>
                  </a:lnTo>
                  <a:lnTo>
                    <a:pt x="2187" y="1180"/>
                  </a:lnTo>
                  <a:lnTo>
                    <a:pt x="2230" y="1177"/>
                  </a:lnTo>
                  <a:lnTo>
                    <a:pt x="2250" y="1176"/>
                  </a:lnTo>
                  <a:lnTo>
                    <a:pt x="2272" y="1173"/>
                  </a:lnTo>
                  <a:lnTo>
                    <a:pt x="2272" y="1173"/>
                  </a:lnTo>
                  <a:lnTo>
                    <a:pt x="2301" y="1165"/>
                  </a:lnTo>
                  <a:lnTo>
                    <a:pt x="2324" y="1157"/>
                  </a:lnTo>
                  <a:lnTo>
                    <a:pt x="2344" y="1147"/>
                  </a:lnTo>
                  <a:lnTo>
                    <a:pt x="2361" y="1136"/>
                  </a:lnTo>
                  <a:lnTo>
                    <a:pt x="2398" y="1110"/>
                  </a:lnTo>
                  <a:lnTo>
                    <a:pt x="2420" y="1094"/>
                  </a:lnTo>
                  <a:lnTo>
                    <a:pt x="2446" y="1077"/>
                  </a:lnTo>
                  <a:lnTo>
                    <a:pt x="2446" y="1077"/>
                  </a:lnTo>
                  <a:lnTo>
                    <a:pt x="2458" y="1079"/>
                  </a:lnTo>
                  <a:lnTo>
                    <a:pt x="2489" y="1079"/>
                  </a:lnTo>
                  <a:lnTo>
                    <a:pt x="2523" y="1079"/>
                  </a:lnTo>
                  <a:lnTo>
                    <a:pt x="2536" y="1077"/>
                  </a:lnTo>
                  <a:lnTo>
                    <a:pt x="2543" y="1076"/>
                  </a:lnTo>
                  <a:lnTo>
                    <a:pt x="2543" y="1076"/>
                  </a:lnTo>
                  <a:lnTo>
                    <a:pt x="2553" y="1073"/>
                  </a:lnTo>
                  <a:lnTo>
                    <a:pt x="2563" y="1065"/>
                  </a:lnTo>
                  <a:lnTo>
                    <a:pt x="2586" y="1046"/>
                  </a:lnTo>
                  <a:lnTo>
                    <a:pt x="2611" y="1028"/>
                  </a:lnTo>
                  <a:lnTo>
                    <a:pt x="2622" y="1019"/>
                  </a:lnTo>
                  <a:lnTo>
                    <a:pt x="2633" y="1014"/>
                  </a:lnTo>
                  <a:lnTo>
                    <a:pt x="2633" y="1014"/>
                  </a:lnTo>
                  <a:lnTo>
                    <a:pt x="2648" y="1008"/>
                  </a:lnTo>
                  <a:lnTo>
                    <a:pt x="2662" y="1005"/>
                  </a:lnTo>
                  <a:lnTo>
                    <a:pt x="2676" y="1002"/>
                  </a:lnTo>
                  <a:lnTo>
                    <a:pt x="2691" y="998"/>
                  </a:lnTo>
                  <a:lnTo>
                    <a:pt x="2721" y="997"/>
                  </a:lnTo>
                  <a:lnTo>
                    <a:pt x="2750" y="997"/>
                  </a:lnTo>
                  <a:lnTo>
                    <a:pt x="2807" y="1002"/>
                  </a:lnTo>
                  <a:lnTo>
                    <a:pt x="2835" y="1003"/>
                  </a:lnTo>
                  <a:lnTo>
                    <a:pt x="2863" y="1005"/>
                  </a:lnTo>
                  <a:lnTo>
                    <a:pt x="2863" y="1005"/>
                  </a:lnTo>
                  <a:lnTo>
                    <a:pt x="2884" y="1006"/>
                  </a:lnTo>
                  <a:lnTo>
                    <a:pt x="2910" y="1008"/>
                  </a:lnTo>
                  <a:lnTo>
                    <a:pt x="2967" y="1017"/>
                  </a:lnTo>
                  <a:lnTo>
                    <a:pt x="2997" y="1020"/>
                  </a:lnTo>
                  <a:lnTo>
                    <a:pt x="3023" y="1023"/>
                  </a:lnTo>
                  <a:lnTo>
                    <a:pt x="3046" y="1023"/>
                  </a:lnTo>
                  <a:lnTo>
                    <a:pt x="3066" y="1022"/>
                  </a:lnTo>
                  <a:lnTo>
                    <a:pt x="3066" y="1022"/>
                  </a:lnTo>
                  <a:lnTo>
                    <a:pt x="3077" y="1019"/>
                  </a:lnTo>
                  <a:lnTo>
                    <a:pt x="3089" y="1015"/>
                  </a:lnTo>
                  <a:lnTo>
                    <a:pt x="3109" y="1005"/>
                  </a:lnTo>
                  <a:lnTo>
                    <a:pt x="3126" y="994"/>
                  </a:lnTo>
                  <a:lnTo>
                    <a:pt x="3143" y="981"/>
                  </a:lnTo>
                  <a:lnTo>
                    <a:pt x="3160" y="969"/>
                  </a:lnTo>
                  <a:lnTo>
                    <a:pt x="3179" y="957"/>
                  </a:lnTo>
                  <a:lnTo>
                    <a:pt x="3197" y="949"/>
                  </a:lnTo>
                  <a:lnTo>
                    <a:pt x="3208" y="946"/>
                  </a:lnTo>
                  <a:lnTo>
                    <a:pt x="3219" y="943"/>
                  </a:lnTo>
                  <a:lnTo>
                    <a:pt x="3219" y="943"/>
                  </a:lnTo>
                  <a:lnTo>
                    <a:pt x="3257" y="938"/>
                  </a:lnTo>
                  <a:lnTo>
                    <a:pt x="3288" y="938"/>
                  </a:lnTo>
                  <a:lnTo>
                    <a:pt x="3302" y="940"/>
                  </a:lnTo>
                  <a:lnTo>
                    <a:pt x="3313" y="941"/>
                  </a:lnTo>
                  <a:lnTo>
                    <a:pt x="3324" y="944"/>
                  </a:lnTo>
                  <a:lnTo>
                    <a:pt x="3335" y="948"/>
                  </a:lnTo>
                  <a:lnTo>
                    <a:pt x="3342" y="952"/>
                  </a:lnTo>
                  <a:lnTo>
                    <a:pt x="3350" y="957"/>
                  </a:lnTo>
                  <a:lnTo>
                    <a:pt x="3356" y="961"/>
                  </a:lnTo>
                  <a:lnTo>
                    <a:pt x="3362" y="968"/>
                  </a:lnTo>
                  <a:lnTo>
                    <a:pt x="3372" y="981"/>
                  </a:lnTo>
                  <a:lnTo>
                    <a:pt x="3379" y="995"/>
                  </a:lnTo>
                  <a:lnTo>
                    <a:pt x="3384" y="1012"/>
                  </a:lnTo>
                  <a:lnTo>
                    <a:pt x="3388" y="1031"/>
                  </a:lnTo>
                  <a:lnTo>
                    <a:pt x="3399" y="1069"/>
                  </a:lnTo>
                  <a:lnTo>
                    <a:pt x="3405" y="1089"/>
                  </a:lnTo>
                  <a:lnTo>
                    <a:pt x="3415" y="1110"/>
                  </a:lnTo>
                  <a:lnTo>
                    <a:pt x="3426" y="1130"/>
                  </a:lnTo>
                  <a:lnTo>
                    <a:pt x="3441" y="1148"/>
                  </a:lnTo>
                  <a:lnTo>
                    <a:pt x="3441" y="1148"/>
                  </a:lnTo>
                  <a:lnTo>
                    <a:pt x="3450" y="1157"/>
                  </a:lnTo>
                  <a:lnTo>
                    <a:pt x="3459" y="1164"/>
                  </a:lnTo>
                  <a:lnTo>
                    <a:pt x="3470" y="1170"/>
                  </a:lnTo>
                  <a:lnTo>
                    <a:pt x="3481" y="1173"/>
                  </a:lnTo>
                  <a:lnTo>
                    <a:pt x="3492" y="1176"/>
                  </a:lnTo>
                  <a:lnTo>
                    <a:pt x="3504" y="1177"/>
                  </a:lnTo>
                  <a:lnTo>
                    <a:pt x="3527" y="1180"/>
                  </a:lnTo>
                  <a:lnTo>
                    <a:pt x="3550" y="1182"/>
                  </a:lnTo>
                  <a:lnTo>
                    <a:pt x="3572" y="1185"/>
                  </a:lnTo>
                  <a:lnTo>
                    <a:pt x="3583" y="1187"/>
                  </a:lnTo>
                  <a:lnTo>
                    <a:pt x="3592" y="1191"/>
                  </a:lnTo>
                  <a:lnTo>
                    <a:pt x="3600" y="1194"/>
                  </a:lnTo>
                  <a:lnTo>
                    <a:pt x="3607" y="1201"/>
                  </a:lnTo>
                  <a:lnTo>
                    <a:pt x="3607" y="1201"/>
                  </a:lnTo>
                  <a:lnTo>
                    <a:pt x="3617" y="1210"/>
                  </a:lnTo>
                  <a:lnTo>
                    <a:pt x="3624" y="1221"/>
                  </a:lnTo>
                  <a:lnTo>
                    <a:pt x="3632" y="1231"/>
                  </a:lnTo>
                  <a:lnTo>
                    <a:pt x="3637" y="1242"/>
                  </a:lnTo>
                  <a:lnTo>
                    <a:pt x="3640" y="1255"/>
                  </a:lnTo>
                  <a:lnTo>
                    <a:pt x="3643" y="1267"/>
                  </a:lnTo>
                  <a:lnTo>
                    <a:pt x="3645" y="1279"/>
                  </a:lnTo>
                  <a:lnTo>
                    <a:pt x="3645" y="1292"/>
                  </a:lnTo>
                  <a:lnTo>
                    <a:pt x="3643" y="1319"/>
                  </a:lnTo>
                  <a:lnTo>
                    <a:pt x="3638" y="1346"/>
                  </a:lnTo>
                  <a:lnTo>
                    <a:pt x="3632" y="1375"/>
                  </a:lnTo>
                  <a:lnTo>
                    <a:pt x="3624" y="1403"/>
                  </a:lnTo>
                  <a:lnTo>
                    <a:pt x="3702" y="1319"/>
                  </a:lnTo>
                  <a:lnTo>
                    <a:pt x="3702" y="1319"/>
                  </a:lnTo>
                  <a:lnTo>
                    <a:pt x="3711" y="1309"/>
                  </a:lnTo>
                  <a:lnTo>
                    <a:pt x="3719" y="1298"/>
                  </a:lnTo>
                  <a:lnTo>
                    <a:pt x="3725" y="1285"/>
                  </a:lnTo>
                  <a:lnTo>
                    <a:pt x="3729" y="1273"/>
                  </a:lnTo>
                  <a:lnTo>
                    <a:pt x="3734" y="1261"/>
                  </a:lnTo>
                  <a:lnTo>
                    <a:pt x="3737" y="1247"/>
                  </a:lnTo>
                  <a:lnTo>
                    <a:pt x="3739" y="1234"/>
                  </a:lnTo>
                  <a:lnTo>
                    <a:pt x="3739" y="1221"/>
                  </a:lnTo>
                  <a:lnTo>
                    <a:pt x="3736" y="1059"/>
                  </a:lnTo>
                  <a:lnTo>
                    <a:pt x="3652" y="1019"/>
                  </a:lnTo>
                  <a:lnTo>
                    <a:pt x="3717" y="907"/>
                  </a:lnTo>
                  <a:lnTo>
                    <a:pt x="3717" y="907"/>
                  </a:lnTo>
                  <a:lnTo>
                    <a:pt x="3729" y="889"/>
                  </a:lnTo>
                  <a:lnTo>
                    <a:pt x="3745" y="874"/>
                  </a:lnTo>
                  <a:lnTo>
                    <a:pt x="3763" y="860"/>
                  </a:lnTo>
                  <a:lnTo>
                    <a:pt x="3783" y="849"/>
                  </a:lnTo>
                  <a:lnTo>
                    <a:pt x="3916" y="793"/>
                  </a:lnTo>
                  <a:lnTo>
                    <a:pt x="3916" y="793"/>
                  </a:lnTo>
                  <a:lnTo>
                    <a:pt x="3939" y="787"/>
                  </a:lnTo>
                  <a:lnTo>
                    <a:pt x="4238" y="716"/>
                  </a:lnTo>
                  <a:lnTo>
                    <a:pt x="4177" y="850"/>
                  </a:lnTo>
                  <a:lnTo>
                    <a:pt x="4177" y="850"/>
                  </a:lnTo>
                  <a:lnTo>
                    <a:pt x="4164" y="898"/>
                  </a:lnTo>
                  <a:lnTo>
                    <a:pt x="4150" y="1065"/>
                  </a:lnTo>
                  <a:lnTo>
                    <a:pt x="4223" y="1054"/>
                  </a:lnTo>
                  <a:lnTo>
                    <a:pt x="4337" y="841"/>
                  </a:lnTo>
                  <a:lnTo>
                    <a:pt x="4368" y="779"/>
                  </a:lnTo>
                  <a:lnTo>
                    <a:pt x="4488" y="769"/>
                  </a:lnTo>
                  <a:lnTo>
                    <a:pt x="4741" y="670"/>
                  </a:lnTo>
                  <a:lnTo>
                    <a:pt x="4757" y="540"/>
                  </a:lnTo>
                  <a:lnTo>
                    <a:pt x="4954" y="619"/>
                  </a:lnTo>
                  <a:lnTo>
                    <a:pt x="4991" y="505"/>
                  </a:lnTo>
                  <a:lnTo>
                    <a:pt x="4588" y="312"/>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grpSp>
      <p:grpSp>
        <p:nvGrpSpPr>
          <p:cNvPr id="44" name="그룹 43"/>
          <p:cNvGrpSpPr/>
          <p:nvPr/>
        </p:nvGrpSpPr>
        <p:grpSpPr>
          <a:xfrm>
            <a:off x="6812049" y="4625843"/>
            <a:ext cx="1416561" cy="995452"/>
            <a:chOff x="14683580" y="4564063"/>
            <a:chExt cx="1282700" cy="965200"/>
          </a:xfrm>
          <a:solidFill>
            <a:schemeClr val="bg1">
              <a:lumMod val="50000"/>
            </a:schemeClr>
          </a:solidFill>
        </p:grpSpPr>
        <p:sp>
          <p:nvSpPr>
            <p:cNvPr id="45" name="Freeform 6"/>
            <p:cNvSpPr/>
            <p:nvPr/>
          </p:nvSpPr>
          <p:spPr bwMode="auto">
            <a:xfrm>
              <a:off x="14683580" y="4564063"/>
              <a:ext cx="785812" cy="708025"/>
            </a:xfrm>
            <a:custGeom>
              <a:avLst/>
              <a:gdLst>
                <a:gd name="T0" fmla="*/ 714 w 990"/>
                <a:gd name="T1" fmla="*/ 42 h 891"/>
                <a:gd name="T2" fmla="*/ 626 w 990"/>
                <a:gd name="T3" fmla="*/ 180 h 891"/>
                <a:gd name="T4" fmla="*/ 615 w 990"/>
                <a:gd name="T5" fmla="*/ 116 h 891"/>
                <a:gd name="T6" fmla="*/ 609 w 990"/>
                <a:gd name="T7" fmla="*/ 91 h 891"/>
                <a:gd name="T8" fmla="*/ 599 w 990"/>
                <a:gd name="T9" fmla="*/ 69 h 891"/>
                <a:gd name="T10" fmla="*/ 585 w 990"/>
                <a:gd name="T11" fmla="*/ 49 h 891"/>
                <a:gd name="T12" fmla="*/ 568 w 990"/>
                <a:gd name="T13" fmla="*/ 32 h 891"/>
                <a:gd name="T14" fmla="*/ 548 w 990"/>
                <a:gd name="T15" fmla="*/ 18 h 891"/>
                <a:gd name="T16" fmla="*/ 526 w 990"/>
                <a:gd name="T17" fmla="*/ 8 h 891"/>
                <a:gd name="T18" fmla="*/ 503 w 990"/>
                <a:gd name="T19" fmla="*/ 1 h 891"/>
                <a:gd name="T20" fmla="*/ 478 w 990"/>
                <a:gd name="T21" fmla="*/ 0 h 891"/>
                <a:gd name="T22" fmla="*/ 403 w 990"/>
                <a:gd name="T23" fmla="*/ 92 h 891"/>
                <a:gd name="T24" fmla="*/ 211 w 990"/>
                <a:gd name="T25" fmla="*/ 160 h 891"/>
                <a:gd name="T26" fmla="*/ 88 w 990"/>
                <a:gd name="T27" fmla="*/ 274 h 891"/>
                <a:gd name="T28" fmla="*/ 77 w 990"/>
                <a:gd name="T29" fmla="*/ 279 h 891"/>
                <a:gd name="T30" fmla="*/ 56 w 990"/>
                <a:gd name="T31" fmla="*/ 291 h 891"/>
                <a:gd name="T32" fmla="*/ 39 w 990"/>
                <a:gd name="T33" fmla="*/ 307 h 891"/>
                <a:gd name="T34" fmla="*/ 23 w 990"/>
                <a:gd name="T35" fmla="*/ 325 h 891"/>
                <a:gd name="T36" fmla="*/ 12 w 990"/>
                <a:gd name="T37" fmla="*/ 345 h 891"/>
                <a:gd name="T38" fmla="*/ 5 w 990"/>
                <a:gd name="T39" fmla="*/ 369 h 891"/>
                <a:gd name="T40" fmla="*/ 0 w 990"/>
                <a:gd name="T41" fmla="*/ 392 h 891"/>
                <a:gd name="T42" fmla="*/ 0 w 990"/>
                <a:gd name="T43" fmla="*/ 415 h 891"/>
                <a:gd name="T44" fmla="*/ 31 w 990"/>
                <a:gd name="T45" fmla="*/ 603 h 891"/>
                <a:gd name="T46" fmla="*/ 34 w 990"/>
                <a:gd name="T47" fmla="*/ 618 h 891"/>
                <a:gd name="T48" fmla="*/ 45 w 990"/>
                <a:gd name="T49" fmla="*/ 646 h 891"/>
                <a:gd name="T50" fmla="*/ 60 w 990"/>
                <a:gd name="T51" fmla="*/ 669 h 891"/>
                <a:gd name="T52" fmla="*/ 82 w 990"/>
                <a:gd name="T53" fmla="*/ 689 h 891"/>
                <a:gd name="T54" fmla="*/ 105 w 990"/>
                <a:gd name="T55" fmla="*/ 705 h 891"/>
                <a:gd name="T56" fmla="*/ 133 w 990"/>
                <a:gd name="T57" fmla="*/ 716 h 891"/>
                <a:gd name="T58" fmla="*/ 161 w 990"/>
                <a:gd name="T59" fmla="*/ 720 h 891"/>
                <a:gd name="T60" fmla="*/ 191 w 990"/>
                <a:gd name="T61" fmla="*/ 719 h 891"/>
                <a:gd name="T62" fmla="*/ 366 w 990"/>
                <a:gd name="T63" fmla="*/ 671 h 891"/>
                <a:gd name="T64" fmla="*/ 384 w 990"/>
                <a:gd name="T65" fmla="*/ 666 h 891"/>
                <a:gd name="T66" fmla="*/ 421 w 990"/>
                <a:gd name="T67" fmla="*/ 666 h 891"/>
                <a:gd name="T68" fmla="*/ 457 w 990"/>
                <a:gd name="T69" fmla="*/ 675 h 891"/>
                <a:gd name="T70" fmla="*/ 489 w 990"/>
                <a:gd name="T71" fmla="*/ 694 h 891"/>
                <a:gd name="T72" fmla="*/ 642 w 990"/>
                <a:gd name="T73" fmla="*/ 850 h 891"/>
                <a:gd name="T74" fmla="*/ 654 w 990"/>
                <a:gd name="T75" fmla="*/ 861 h 891"/>
                <a:gd name="T76" fmla="*/ 680 w 990"/>
                <a:gd name="T77" fmla="*/ 876 h 891"/>
                <a:gd name="T78" fmla="*/ 708 w 990"/>
                <a:gd name="T79" fmla="*/ 887 h 891"/>
                <a:gd name="T80" fmla="*/ 739 w 990"/>
                <a:gd name="T81" fmla="*/ 891 h 891"/>
                <a:gd name="T82" fmla="*/ 788 w 990"/>
                <a:gd name="T83" fmla="*/ 888 h 891"/>
                <a:gd name="T84" fmla="*/ 804 w 990"/>
                <a:gd name="T85" fmla="*/ 885 h 891"/>
                <a:gd name="T86" fmla="*/ 833 w 990"/>
                <a:gd name="T87" fmla="*/ 876 h 891"/>
                <a:gd name="T88" fmla="*/ 859 w 990"/>
                <a:gd name="T89" fmla="*/ 859 h 891"/>
                <a:gd name="T90" fmla="*/ 882 w 990"/>
                <a:gd name="T91" fmla="*/ 837 h 891"/>
                <a:gd name="T92" fmla="*/ 955 w 990"/>
                <a:gd name="T93" fmla="*/ 729 h 891"/>
                <a:gd name="T94" fmla="*/ 963 w 990"/>
                <a:gd name="T95" fmla="*/ 714 h 891"/>
                <a:gd name="T96" fmla="*/ 975 w 990"/>
                <a:gd name="T97" fmla="*/ 682 h 891"/>
                <a:gd name="T98" fmla="*/ 990 w 990"/>
                <a:gd name="T99" fmla="*/ 490 h 891"/>
                <a:gd name="T100" fmla="*/ 990 w 990"/>
                <a:gd name="T101" fmla="*/ 469 h 891"/>
                <a:gd name="T102" fmla="*/ 981 w 990"/>
                <a:gd name="T103" fmla="*/ 427 h 891"/>
                <a:gd name="T104" fmla="*/ 902 w 990"/>
                <a:gd name="T105" fmla="*/ 295 h 891"/>
                <a:gd name="T106" fmla="*/ 896 w 990"/>
                <a:gd name="T107" fmla="*/ 285 h 891"/>
                <a:gd name="T108" fmla="*/ 808 w 990"/>
                <a:gd name="T109" fmla="*/ 72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90" h="891">
                  <a:moveTo>
                    <a:pt x="808" y="72"/>
                  </a:moveTo>
                  <a:lnTo>
                    <a:pt x="714" y="42"/>
                  </a:lnTo>
                  <a:lnTo>
                    <a:pt x="694" y="187"/>
                  </a:lnTo>
                  <a:lnTo>
                    <a:pt x="626" y="180"/>
                  </a:lnTo>
                  <a:lnTo>
                    <a:pt x="615" y="116"/>
                  </a:lnTo>
                  <a:lnTo>
                    <a:pt x="615" y="116"/>
                  </a:lnTo>
                  <a:lnTo>
                    <a:pt x="612" y="103"/>
                  </a:lnTo>
                  <a:lnTo>
                    <a:pt x="609" y="91"/>
                  </a:lnTo>
                  <a:lnTo>
                    <a:pt x="605" y="80"/>
                  </a:lnTo>
                  <a:lnTo>
                    <a:pt x="599" y="69"/>
                  </a:lnTo>
                  <a:lnTo>
                    <a:pt x="592" y="59"/>
                  </a:lnTo>
                  <a:lnTo>
                    <a:pt x="585" y="49"/>
                  </a:lnTo>
                  <a:lnTo>
                    <a:pt x="577" y="40"/>
                  </a:lnTo>
                  <a:lnTo>
                    <a:pt x="568" y="32"/>
                  </a:lnTo>
                  <a:lnTo>
                    <a:pt x="558" y="25"/>
                  </a:lnTo>
                  <a:lnTo>
                    <a:pt x="548" y="18"/>
                  </a:lnTo>
                  <a:lnTo>
                    <a:pt x="537" y="12"/>
                  </a:lnTo>
                  <a:lnTo>
                    <a:pt x="526" y="8"/>
                  </a:lnTo>
                  <a:lnTo>
                    <a:pt x="514" y="5"/>
                  </a:lnTo>
                  <a:lnTo>
                    <a:pt x="503" y="1"/>
                  </a:lnTo>
                  <a:lnTo>
                    <a:pt x="491" y="0"/>
                  </a:lnTo>
                  <a:lnTo>
                    <a:pt x="478" y="0"/>
                  </a:lnTo>
                  <a:lnTo>
                    <a:pt x="435" y="0"/>
                  </a:lnTo>
                  <a:lnTo>
                    <a:pt x="403" y="92"/>
                  </a:lnTo>
                  <a:lnTo>
                    <a:pt x="315" y="66"/>
                  </a:lnTo>
                  <a:lnTo>
                    <a:pt x="211" y="160"/>
                  </a:lnTo>
                  <a:lnTo>
                    <a:pt x="181" y="237"/>
                  </a:lnTo>
                  <a:lnTo>
                    <a:pt x="88" y="274"/>
                  </a:lnTo>
                  <a:lnTo>
                    <a:pt x="88" y="274"/>
                  </a:lnTo>
                  <a:lnTo>
                    <a:pt x="77" y="279"/>
                  </a:lnTo>
                  <a:lnTo>
                    <a:pt x="66" y="285"/>
                  </a:lnTo>
                  <a:lnTo>
                    <a:pt x="56" y="291"/>
                  </a:lnTo>
                  <a:lnTo>
                    <a:pt x="46" y="299"/>
                  </a:lnTo>
                  <a:lnTo>
                    <a:pt x="39" y="307"/>
                  </a:lnTo>
                  <a:lnTo>
                    <a:pt x="31" y="316"/>
                  </a:lnTo>
                  <a:lnTo>
                    <a:pt x="23" y="325"/>
                  </a:lnTo>
                  <a:lnTo>
                    <a:pt x="17" y="336"/>
                  </a:lnTo>
                  <a:lnTo>
                    <a:pt x="12" y="345"/>
                  </a:lnTo>
                  <a:lnTo>
                    <a:pt x="8" y="356"/>
                  </a:lnTo>
                  <a:lnTo>
                    <a:pt x="5" y="369"/>
                  </a:lnTo>
                  <a:lnTo>
                    <a:pt x="2" y="379"/>
                  </a:lnTo>
                  <a:lnTo>
                    <a:pt x="0" y="392"/>
                  </a:lnTo>
                  <a:lnTo>
                    <a:pt x="0" y="402"/>
                  </a:lnTo>
                  <a:lnTo>
                    <a:pt x="0" y="415"/>
                  </a:lnTo>
                  <a:lnTo>
                    <a:pt x="2" y="427"/>
                  </a:lnTo>
                  <a:lnTo>
                    <a:pt x="31" y="603"/>
                  </a:lnTo>
                  <a:lnTo>
                    <a:pt x="31" y="603"/>
                  </a:lnTo>
                  <a:lnTo>
                    <a:pt x="34" y="618"/>
                  </a:lnTo>
                  <a:lnTo>
                    <a:pt x="39" y="632"/>
                  </a:lnTo>
                  <a:lnTo>
                    <a:pt x="45" y="646"/>
                  </a:lnTo>
                  <a:lnTo>
                    <a:pt x="53" y="659"/>
                  </a:lnTo>
                  <a:lnTo>
                    <a:pt x="60" y="669"/>
                  </a:lnTo>
                  <a:lnTo>
                    <a:pt x="71" y="680"/>
                  </a:lnTo>
                  <a:lnTo>
                    <a:pt x="82" y="689"/>
                  </a:lnTo>
                  <a:lnTo>
                    <a:pt x="93" y="699"/>
                  </a:lnTo>
                  <a:lnTo>
                    <a:pt x="105" y="705"/>
                  </a:lnTo>
                  <a:lnTo>
                    <a:pt x="119" y="711"/>
                  </a:lnTo>
                  <a:lnTo>
                    <a:pt x="133" y="716"/>
                  </a:lnTo>
                  <a:lnTo>
                    <a:pt x="147" y="719"/>
                  </a:lnTo>
                  <a:lnTo>
                    <a:pt x="161" y="720"/>
                  </a:lnTo>
                  <a:lnTo>
                    <a:pt x="176" y="720"/>
                  </a:lnTo>
                  <a:lnTo>
                    <a:pt x="191" y="719"/>
                  </a:lnTo>
                  <a:lnTo>
                    <a:pt x="205" y="714"/>
                  </a:lnTo>
                  <a:lnTo>
                    <a:pt x="366" y="671"/>
                  </a:lnTo>
                  <a:lnTo>
                    <a:pt x="366" y="671"/>
                  </a:lnTo>
                  <a:lnTo>
                    <a:pt x="384" y="666"/>
                  </a:lnTo>
                  <a:lnTo>
                    <a:pt x="403" y="665"/>
                  </a:lnTo>
                  <a:lnTo>
                    <a:pt x="421" y="666"/>
                  </a:lnTo>
                  <a:lnTo>
                    <a:pt x="440" y="669"/>
                  </a:lnTo>
                  <a:lnTo>
                    <a:pt x="457" y="675"/>
                  </a:lnTo>
                  <a:lnTo>
                    <a:pt x="474" y="683"/>
                  </a:lnTo>
                  <a:lnTo>
                    <a:pt x="489" y="694"/>
                  </a:lnTo>
                  <a:lnTo>
                    <a:pt x="503" y="706"/>
                  </a:lnTo>
                  <a:lnTo>
                    <a:pt x="642" y="850"/>
                  </a:lnTo>
                  <a:lnTo>
                    <a:pt x="642" y="850"/>
                  </a:lnTo>
                  <a:lnTo>
                    <a:pt x="654" y="861"/>
                  </a:lnTo>
                  <a:lnTo>
                    <a:pt x="666" y="870"/>
                  </a:lnTo>
                  <a:lnTo>
                    <a:pt x="680" y="876"/>
                  </a:lnTo>
                  <a:lnTo>
                    <a:pt x="694" y="882"/>
                  </a:lnTo>
                  <a:lnTo>
                    <a:pt x="708" y="887"/>
                  </a:lnTo>
                  <a:lnTo>
                    <a:pt x="723" y="890"/>
                  </a:lnTo>
                  <a:lnTo>
                    <a:pt x="739" y="891"/>
                  </a:lnTo>
                  <a:lnTo>
                    <a:pt x="754" y="891"/>
                  </a:lnTo>
                  <a:lnTo>
                    <a:pt x="788" y="888"/>
                  </a:lnTo>
                  <a:lnTo>
                    <a:pt x="788" y="888"/>
                  </a:lnTo>
                  <a:lnTo>
                    <a:pt x="804" y="885"/>
                  </a:lnTo>
                  <a:lnTo>
                    <a:pt x="819" y="881"/>
                  </a:lnTo>
                  <a:lnTo>
                    <a:pt x="833" y="876"/>
                  </a:lnTo>
                  <a:lnTo>
                    <a:pt x="847" y="868"/>
                  </a:lnTo>
                  <a:lnTo>
                    <a:pt x="859" y="859"/>
                  </a:lnTo>
                  <a:lnTo>
                    <a:pt x="872" y="850"/>
                  </a:lnTo>
                  <a:lnTo>
                    <a:pt x="882" y="837"/>
                  </a:lnTo>
                  <a:lnTo>
                    <a:pt x="892" y="825"/>
                  </a:lnTo>
                  <a:lnTo>
                    <a:pt x="955" y="729"/>
                  </a:lnTo>
                  <a:lnTo>
                    <a:pt x="955" y="729"/>
                  </a:lnTo>
                  <a:lnTo>
                    <a:pt x="963" y="714"/>
                  </a:lnTo>
                  <a:lnTo>
                    <a:pt x="970" y="699"/>
                  </a:lnTo>
                  <a:lnTo>
                    <a:pt x="975" y="682"/>
                  </a:lnTo>
                  <a:lnTo>
                    <a:pt x="976" y="665"/>
                  </a:lnTo>
                  <a:lnTo>
                    <a:pt x="990" y="490"/>
                  </a:lnTo>
                  <a:lnTo>
                    <a:pt x="990" y="490"/>
                  </a:lnTo>
                  <a:lnTo>
                    <a:pt x="990" y="469"/>
                  </a:lnTo>
                  <a:lnTo>
                    <a:pt x="987" y="447"/>
                  </a:lnTo>
                  <a:lnTo>
                    <a:pt x="981" y="427"/>
                  </a:lnTo>
                  <a:lnTo>
                    <a:pt x="970" y="407"/>
                  </a:lnTo>
                  <a:lnTo>
                    <a:pt x="902" y="295"/>
                  </a:lnTo>
                  <a:lnTo>
                    <a:pt x="902" y="295"/>
                  </a:lnTo>
                  <a:lnTo>
                    <a:pt x="896" y="285"/>
                  </a:lnTo>
                  <a:lnTo>
                    <a:pt x="892" y="274"/>
                  </a:lnTo>
                  <a:lnTo>
                    <a:pt x="808" y="72"/>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46" name="Freeform 7"/>
            <p:cNvSpPr/>
            <p:nvPr/>
          </p:nvSpPr>
          <p:spPr bwMode="auto">
            <a:xfrm>
              <a:off x="15301118" y="5321301"/>
              <a:ext cx="80962" cy="85725"/>
            </a:xfrm>
            <a:custGeom>
              <a:avLst/>
              <a:gdLst>
                <a:gd name="T0" fmla="*/ 0 w 104"/>
                <a:gd name="T1" fmla="*/ 15 h 108"/>
                <a:gd name="T2" fmla="*/ 42 w 104"/>
                <a:gd name="T3" fmla="*/ 108 h 108"/>
                <a:gd name="T4" fmla="*/ 104 w 104"/>
                <a:gd name="T5" fmla="*/ 92 h 108"/>
                <a:gd name="T6" fmla="*/ 82 w 104"/>
                <a:gd name="T7" fmla="*/ 0 h 108"/>
                <a:gd name="T8" fmla="*/ 0 w 104"/>
                <a:gd name="T9" fmla="*/ 15 h 108"/>
              </a:gdLst>
              <a:ahLst/>
              <a:cxnLst>
                <a:cxn ang="0">
                  <a:pos x="T0" y="T1"/>
                </a:cxn>
                <a:cxn ang="0">
                  <a:pos x="T2" y="T3"/>
                </a:cxn>
                <a:cxn ang="0">
                  <a:pos x="T4" y="T5"/>
                </a:cxn>
                <a:cxn ang="0">
                  <a:pos x="T6" y="T7"/>
                </a:cxn>
                <a:cxn ang="0">
                  <a:pos x="T8" y="T9"/>
                </a:cxn>
              </a:cxnLst>
              <a:rect l="0" t="0" r="r" b="b"/>
              <a:pathLst>
                <a:path w="104" h="108">
                  <a:moveTo>
                    <a:pt x="0" y="15"/>
                  </a:moveTo>
                  <a:lnTo>
                    <a:pt x="42" y="108"/>
                  </a:lnTo>
                  <a:lnTo>
                    <a:pt x="104" y="92"/>
                  </a:lnTo>
                  <a:lnTo>
                    <a:pt x="82" y="0"/>
                  </a:lnTo>
                  <a:lnTo>
                    <a:pt x="0" y="15"/>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47" name="Freeform 8"/>
            <p:cNvSpPr/>
            <p:nvPr/>
          </p:nvSpPr>
          <p:spPr bwMode="auto">
            <a:xfrm>
              <a:off x="15724980" y="5326063"/>
              <a:ext cx="147637" cy="203200"/>
            </a:xfrm>
            <a:custGeom>
              <a:avLst/>
              <a:gdLst>
                <a:gd name="T0" fmla="*/ 0 w 187"/>
                <a:gd name="T1" fmla="*/ 192 h 256"/>
                <a:gd name="T2" fmla="*/ 0 w 187"/>
                <a:gd name="T3" fmla="*/ 192 h 256"/>
                <a:gd name="T4" fmla="*/ 12 w 187"/>
                <a:gd name="T5" fmla="*/ 204 h 256"/>
                <a:gd name="T6" fmla="*/ 43 w 187"/>
                <a:gd name="T7" fmla="*/ 229 h 256"/>
                <a:gd name="T8" fmla="*/ 59 w 187"/>
                <a:gd name="T9" fmla="*/ 241 h 256"/>
                <a:gd name="T10" fmla="*/ 74 w 187"/>
                <a:gd name="T11" fmla="*/ 252 h 256"/>
                <a:gd name="T12" fmla="*/ 80 w 187"/>
                <a:gd name="T13" fmla="*/ 255 h 256"/>
                <a:gd name="T14" fmla="*/ 86 w 187"/>
                <a:gd name="T15" fmla="*/ 256 h 256"/>
                <a:gd name="T16" fmla="*/ 91 w 187"/>
                <a:gd name="T17" fmla="*/ 256 h 256"/>
                <a:gd name="T18" fmla="*/ 94 w 187"/>
                <a:gd name="T19" fmla="*/ 255 h 256"/>
                <a:gd name="T20" fmla="*/ 94 w 187"/>
                <a:gd name="T21" fmla="*/ 255 h 256"/>
                <a:gd name="T22" fmla="*/ 100 w 187"/>
                <a:gd name="T23" fmla="*/ 241 h 256"/>
                <a:gd name="T24" fmla="*/ 113 w 187"/>
                <a:gd name="T25" fmla="*/ 213 h 256"/>
                <a:gd name="T26" fmla="*/ 144 w 187"/>
                <a:gd name="T27" fmla="*/ 139 h 256"/>
                <a:gd name="T28" fmla="*/ 187 w 187"/>
                <a:gd name="T29" fmla="*/ 36 h 256"/>
                <a:gd name="T30" fmla="*/ 145 w 187"/>
                <a:gd name="T31" fmla="*/ 0 h 256"/>
                <a:gd name="T32" fmla="*/ 0 w 187"/>
                <a:gd name="T3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256">
                  <a:moveTo>
                    <a:pt x="0" y="192"/>
                  </a:moveTo>
                  <a:lnTo>
                    <a:pt x="0" y="192"/>
                  </a:lnTo>
                  <a:lnTo>
                    <a:pt x="12" y="204"/>
                  </a:lnTo>
                  <a:lnTo>
                    <a:pt x="43" y="229"/>
                  </a:lnTo>
                  <a:lnTo>
                    <a:pt x="59" y="241"/>
                  </a:lnTo>
                  <a:lnTo>
                    <a:pt x="74" y="252"/>
                  </a:lnTo>
                  <a:lnTo>
                    <a:pt x="80" y="255"/>
                  </a:lnTo>
                  <a:lnTo>
                    <a:pt x="86" y="256"/>
                  </a:lnTo>
                  <a:lnTo>
                    <a:pt x="91" y="256"/>
                  </a:lnTo>
                  <a:lnTo>
                    <a:pt x="94" y="255"/>
                  </a:lnTo>
                  <a:lnTo>
                    <a:pt x="94" y="255"/>
                  </a:lnTo>
                  <a:lnTo>
                    <a:pt x="100" y="241"/>
                  </a:lnTo>
                  <a:lnTo>
                    <a:pt x="113" y="213"/>
                  </a:lnTo>
                  <a:lnTo>
                    <a:pt x="144" y="139"/>
                  </a:lnTo>
                  <a:lnTo>
                    <a:pt x="187" y="36"/>
                  </a:lnTo>
                  <a:lnTo>
                    <a:pt x="145" y="0"/>
                  </a:lnTo>
                  <a:lnTo>
                    <a:pt x="0" y="192"/>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48" name="Freeform 9"/>
            <p:cNvSpPr/>
            <p:nvPr/>
          </p:nvSpPr>
          <p:spPr bwMode="auto">
            <a:xfrm>
              <a:off x="15869443" y="5168901"/>
              <a:ext cx="96837" cy="160338"/>
            </a:xfrm>
            <a:custGeom>
              <a:avLst/>
              <a:gdLst>
                <a:gd name="T0" fmla="*/ 0 w 123"/>
                <a:gd name="T1" fmla="*/ 140 h 202"/>
                <a:gd name="T2" fmla="*/ 51 w 123"/>
                <a:gd name="T3" fmla="*/ 202 h 202"/>
                <a:gd name="T4" fmla="*/ 123 w 123"/>
                <a:gd name="T5" fmla="*/ 119 h 202"/>
                <a:gd name="T6" fmla="*/ 0 w 123"/>
                <a:gd name="T7" fmla="*/ 0 h 202"/>
                <a:gd name="T8" fmla="*/ 0 w 123"/>
                <a:gd name="T9" fmla="*/ 140 h 202"/>
              </a:gdLst>
              <a:ahLst/>
              <a:cxnLst>
                <a:cxn ang="0">
                  <a:pos x="T0" y="T1"/>
                </a:cxn>
                <a:cxn ang="0">
                  <a:pos x="T2" y="T3"/>
                </a:cxn>
                <a:cxn ang="0">
                  <a:pos x="T4" y="T5"/>
                </a:cxn>
                <a:cxn ang="0">
                  <a:pos x="T6" y="T7"/>
                </a:cxn>
                <a:cxn ang="0">
                  <a:pos x="T8" y="T9"/>
                </a:cxn>
              </a:cxnLst>
              <a:rect l="0" t="0" r="r" b="b"/>
              <a:pathLst>
                <a:path w="123" h="202">
                  <a:moveTo>
                    <a:pt x="0" y="140"/>
                  </a:moveTo>
                  <a:lnTo>
                    <a:pt x="51" y="202"/>
                  </a:lnTo>
                  <a:lnTo>
                    <a:pt x="123" y="119"/>
                  </a:lnTo>
                  <a:lnTo>
                    <a:pt x="0" y="0"/>
                  </a:lnTo>
                  <a:lnTo>
                    <a:pt x="0" y="140"/>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grpSp>
      <p:grpSp>
        <p:nvGrpSpPr>
          <p:cNvPr id="49" name="그룹 48"/>
          <p:cNvGrpSpPr/>
          <p:nvPr/>
        </p:nvGrpSpPr>
        <p:grpSpPr>
          <a:xfrm>
            <a:off x="5095697" y="2777481"/>
            <a:ext cx="2484240" cy="1761887"/>
            <a:chOff x="13129418" y="2781108"/>
            <a:chExt cx="2249487" cy="1708343"/>
          </a:xfrm>
          <a:solidFill>
            <a:srgbClr val="C4D214"/>
          </a:solidFill>
        </p:grpSpPr>
        <p:sp>
          <p:nvSpPr>
            <p:cNvPr id="50" name="Freeform 12"/>
            <p:cNvSpPr/>
            <p:nvPr/>
          </p:nvSpPr>
          <p:spPr bwMode="auto">
            <a:xfrm>
              <a:off x="14802643" y="3636963"/>
              <a:ext cx="39687" cy="74613"/>
            </a:xfrm>
            <a:custGeom>
              <a:avLst/>
              <a:gdLst>
                <a:gd name="T0" fmla="*/ 35 w 51"/>
                <a:gd name="T1" fmla="*/ 0 h 94"/>
                <a:gd name="T2" fmla="*/ 0 w 51"/>
                <a:gd name="T3" fmla="*/ 94 h 94"/>
                <a:gd name="T4" fmla="*/ 51 w 51"/>
                <a:gd name="T5" fmla="*/ 84 h 94"/>
                <a:gd name="T6" fmla="*/ 35 w 51"/>
                <a:gd name="T7" fmla="*/ 0 h 94"/>
              </a:gdLst>
              <a:ahLst/>
              <a:cxnLst>
                <a:cxn ang="0">
                  <a:pos x="T0" y="T1"/>
                </a:cxn>
                <a:cxn ang="0">
                  <a:pos x="T2" y="T3"/>
                </a:cxn>
                <a:cxn ang="0">
                  <a:pos x="T4" y="T5"/>
                </a:cxn>
                <a:cxn ang="0">
                  <a:pos x="T6" y="T7"/>
                </a:cxn>
              </a:cxnLst>
              <a:rect l="0" t="0" r="r" b="b"/>
              <a:pathLst>
                <a:path w="51" h="94">
                  <a:moveTo>
                    <a:pt x="35" y="0"/>
                  </a:moveTo>
                  <a:lnTo>
                    <a:pt x="0" y="94"/>
                  </a:lnTo>
                  <a:lnTo>
                    <a:pt x="51" y="84"/>
                  </a:lnTo>
                  <a:lnTo>
                    <a:pt x="35" y="0"/>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1" name="Freeform 13"/>
            <p:cNvSpPr/>
            <p:nvPr/>
          </p:nvSpPr>
          <p:spPr bwMode="auto">
            <a:xfrm>
              <a:off x="14324805" y="4148138"/>
              <a:ext cx="390525" cy="328613"/>
            </a:xfrm>
            <a:custGeom>
              <a:avLst/>
              <a:gdLst>
                <a:gd name="T0" fmla="*/ 367 w 492"/>
                <a:gd name="T1" fmla="*/ 338 h 415"/>
                <a:gd name="T2" fmla="*/ 264 w 492"/>
                <a:gd name="T3" fmla="*/ 317 h 415"/>
                <a:gd name="T4" fmla="*/ 259 w 492"/>
                <a:gd name="T5" fmla="*/ 255 h 415"/>
                <a:gd name="T6" fmla="*/ 73 w 492"/>
                <a:gd name="T7" fmla="*/ 0 h 415"/>
                <a:gd name="T8" fmla="*/ 0 w 492"/>
                <a:gd name="T9" fmla="*/ 5 h 415"/>
                <a:gd name="T10" fmla="*/ 222 w 492"/>
                <a:gd name="T11" fmla="*/ 323 h 415"/>
                <a:gd name="T12" fmla="*/ 249 w 492"/>
                <a:gd name="T13" fmla="*/ 363 h 415"/>
                <a:gd name="T14" fmla="*/ 492 w 492"/>
                <a:gd name="T15" fmla="*/ 415 h 415"/>
                <a:gd name="T16" fmla="*/ 367 w 492"/>
                <a:gd name="T17" fmla="*/ 338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415">
                  <a:moveTo>
                    <a:pt x="367" y="338"/>
                  </a:moveTo>
                  <a:lnTo>
                    <a:pt x="264" y="317"/>
                  </a:lnTo>
                  <a:lnTo>
                    <a:pt x="259" y="255"/>
                  </a:lnTo>
                  <a:lnTo>
                    <a:pt x="73" y="0"/>
                  </a:lnTo>
                  <a:lnTo>
                    <a:pt x="0" y="5"/>
                  </a:lnTo>
                  <a:lnTo>
                    <a:pt x="222" y="323"/>
                  </a:lnTo>
                  <a:lnTo>
                    <a:pt x="249" y="363"/>
                  </a:lnTo>
                  <a:lnTo>
                    <a:pt x="492" y="415"/>
                  </a:lnTo>
                  <a:lnTo>
                    <a:pt x="367" y="338"/>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2" name="Freeform 14"/>
            <p:cNvSpPr/>
            <p:nvPr/>
          </p:nvSpPr>
          <p:spPr bwMode="auto">
            <a:xfrm>
              <a:off x="14588330" y="4089401"/>
              <a:ext cx="209550" cy="268288"/>
            </a:xfrm>
            <a:custGeom>
              <a:avLst/>
              <a:gdLst>
                <a:gd name="T0" fmla="*/ 103 w 264"/>
                <a:gd name="T1" fmla="*/ 167 h 338"/>
                <a:gd name="T2" fmla="*/ 0 w 264"/>
                <a:gd name="T3" fmla="*/ 191 h 338"/>
                <a:gd name="T4" fmla="*/ 61 w 264"/>
                <a:gd name="T5" fmla="*/ 312 h 338"/>
                <a:gd name="T6" fmla="*/ 197 w 264"/>
                <a:gd name="T7" fmla="*/ 338 h 338"/>
                <a:gd name="T8" fmla="*/ 243 w 264"/>
                <a:gd name="T9" fmla="*/ 191 h 338"/>
                <a:gd name="T10" fmla="*/ 217 w 264"/>
                <a:gd name="T11" fmla="*/ 92 h 338"/>
                <a:gd name="T12" fmla="*/ 264 w 264"/>
                <a:gd name="T13" fmla="*/ 68 h 338"/>
                <a:gd name="T14" fmla="*/ 206 w 264"/>
                <a:gd name="T15" fmla="*/ 0 h 338"/>
                <a:gd name="T16" fmla="*/ 103 w 264"/>
                <a:gd name="T17" fmla="*/ 16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338">
                  <a:moveTo>
                    <a:pt x="103" y="167"/>
                  </a:moveTo>
                  <a:lnTo>
                    <a:pt x="0" y="191"/>
                  </a:lnTo>
                  <a:lnTo>
                    <a:pt x="61" y="312"/>
                  </a:lnTo>
                  <a:lnTo>
                    <a:pt x="197" y="338"/>
                  </a:lnTo>
                  <a:lnTo>
                    <a:pt x="243" y="191"/>
                  </a:lnTo>
                  <a:lnTo>
                    <a:pt x="217" y="92"/>
                  </a:lnTo>
                  <a:lnTo>
                    <a:pt x="264" y="68"/>
                  </a:lnTo>
                  <a:lnTo>
                    <a:pt x="206" y="0"/>
                  </a:lnTo>
                  <a:lnTo>
                    <a:pt x="103" y="167"/>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3" name="Freeform 15"/>
            <p:cNvSpPr/>
            <p:nvPr/>
          </p:nvSpPr>
          <p:spPr bwMode="auto">
            <a:xfrm>
              <a:off x="14789943" y="4238626"/>
              <a:ext cx="119062" cy="168275"/>
            </a:xfrm>
            <a:custGeom>
              <a:avLst/>
              <a:gdLst>
                <a:gd name="T0" fmla="*/ 36 w 150"/>
                <a:gd name="T1" fmla="*/ 212 h 212"/>
                <a:gd name="T2" fmla="*/ 51 w 150"/>
                <a:gd name="T3" fmla="*/ 155 h 212"/>
                <a:gd name="T4" fmla="*/ 104 w 150"/>
                <a:gd name="T5" fmla="*/ 171 h 212"/>
                <a:gd name="T6" fmla="*/ 67 w 150"/>
                <a:gd name="T7" fmla="*/ 98 h 212"/>
                <a:gd name="T8" fmla="*/ 108 w 150"/>
                <a:gd name="T9" fmla="*/ 61 h 212"/>
                <a:gd name="T10" fmla="*/ 57 w 150"/>
                <a:gd name="T11" fmla="*/ 37 h 212"/>
                <a:gd name="T12" fmla="*/ 150 w 150"/>
                <a:gd name="T13" fmla="*/ 0 h 212"/>
                <a:gd name="T14" fmla="*/ 25 w 150"/>
                <a:gd name="T15" fmla="*/ 4 h 212"/>
                <a:gd name="T16" fmla="*/ 0 w 150"/>
                <a:gd name="T17" fmla="*/ 202 h 212"/>
                <a:gd name="T18" fmla="*/ 36 w 150"/>
                <a:gd name="T1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212">
                  <a:moveTo>
                    <a:pt x="36" y="212"/>
                  </a:moveTo>
                  <a:lnTo>
                    <a:pt x="51" y="155"/>
                  </a:lnTo>
                  <a:lnTo>
                    <a:pt x="104" y="171"/>
                  </a:lnTo>
                  <a:lnTo>
                    <a:pt x="67" y="98"/>
                  </a:lnTo>
                  <a:lnTo>
                    <a:pt x="108" y="61"/>
                  </a:lnTo>
                  <a:lnTo>
                    <a:pt x="57" y="37"/>
                  </a:lnTo>
                  <a:lnTo>
                    <a:pt x="150" y="0"/>
                  </a:lnTo>
                  <a:lnTo>
                    <a:pt x="25" y="4"/>
                  </a:lnTo>
                  <a:lnTo>
                    <a:pt x="0" y="202"/>
                  </a:lnTo>
                  <a:lnTo>
                    <a:pt x="36" y="212"/>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4" name="Freeform 16"/>
            <p:cNvSpPr/>
            <p:nvPr/>
          </p:nvSpPr>
          <p:spPr bwMode="auto">
            <a:xfrm>
              <a:off x="15045530" y="4287838"/>
              <a:ext cx="333375" cy="201613"/>
            </a:xfrm>
            <a:custGeom>
              <a:avLst/>
              <a:gdLst>
                <a:gd name="T0" fmla="*/ 94 w 421"/>
                <a:gd name="T1" fmla="*/ 57 h 255"/>
                <a:gd name="T2" fmla="*/ 68 w 421"/>
                <a:gd name="T3" fmla="*/ 11 h 255"/>
                <a:gd name="T4" fmla="*/ 0 w 421"/>
                <a:gd name="T5" fmla="*/ 0 h 255"/>
                <a:gd name="T6" fmla="*/ 16 w 421"/>
                <a:gd name="T7" fmla="*/ 68 h 255"/>
                <a:gd name="T8" fmla="*/ 151 w 421"/>
                <a:gd name="T9" fmla="*/ 167 h 255"/>
                <a:gd name="T10" fmla="*/ 171 w 421"/>
                <a:gd name="T11" fmla="*/ 229 h 255"/>
                <a:gd name="T12" fmla="*/ 347 w 421"/>
                <a:gd name="T13" fmla="*/ 255 h 255"/>
                <a:gd name="T14" fmla="*/ 421 w 421"/>
                <a:gd name="T15" fmla="*/ 167 h 255"/>
                <a:gd name="T16" fmla="*/ 151 w 421"/>
                <a:gd name="T17" fmla="*/ 27 h 255"/>
                <a:gd name="T18" fmla="*/ 94 w 421"/>
                <a:gd name="T19" fmla="*/ 5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1" h="255">
                  <a:moveTo>
                    <a:pt x="94" y="57"/>
                  </a:moveTo>
                  <a:lnTo>
                    <a:pt x="68" y="11"/>
                  </a:lnTo>
                  <a:lnTo>
                    <a:pt x="0" y="0"/>
                  </a:lnTo>
                  <a:lnTo>
                    <a:pt x="16" y="68"/>
                  </a:lnTo>
                  <a:lnTo>
                    <a:pt x="151" y="167"/>
                  </a:lnTo>
                  <a:lnTo>
                    <a:pt x="171" y="229"/>
                  </a:lnTo>
                  <a:lnTo>
                    <a:pt x="347" y="255"/>
                  </a:lnTo>
                  <a:lnTo>
                    <a:pt x="421" y="167"/>
                  </a:lnTo>
                  <a:lnTo>
                    <a:pt x="151" y="27"/>
                  </a:lnTo>
                  <a:lnTo>
                    <a:pt x="94" y="57"/>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5" name="Freeform 17"/>
            <p:cNvSpPr/>
            <p:nvPr/>
          </p:nvSpPr>
          <p:spPr bwMode="auto">
            <a:xfrm>
              <a:off x="15245555" y="2851151"/>
              <a:ext cx="46037" cy="206375"/>
            </a:xfrm>
            <a:custGeom>
              <a:avLst/>
              <a:gdLst>
                <a:gd name="T0" fmla="*/ 37 w 59"/>
                <a:gd name="T1" fmla="*/ 259 h 259"/>
                <a:gd name="T2" fmla="*/ 59 w 59"/>
                <a:gd name="T3" fmla="*/ 150 h 259"/>
                <a:gd name="T4" fmla="*/ 17 w 59"/>
                <a:gd name="T5" fmla="*/ 0 h 259"/>
                <a:gd name="T6" fmla="*/ 2 w 59"/>
                <a:gd name="T7" fmla="*/ 105 h 259"/>
                <a:gd name="T8" fmla="*/ 2 w 59"/>
                <a:gd name="T9" fmla="*/ 105 h 259"/>
                <a:gd name="T10" fmla="*/ 0 w 59"/>
                <a:gd name="T11" fmla="*/ 122 h 259"/>
                <a:gd name="T12" fmla="*/ 0 w 59"/>
                <a:gd name="T13" fmla="*/ 139 h 259"/>
                <a:gd name="T14" fmla="*/ 3 w 59"/>
                <a:gd name="T15" fmla="*/ 156 h 259"/>
                <a:gd name="T16" fmla="*/ 8 w 59"/>
                <a:gd name="T17" fmla="*/ 171 h 259"/>
                <a:gd name="T18" fmla="*/ 37 w 59"/>
                <a:gd name="T19"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259">
                  <a:moveTo>
                    <a:pt x="37" y="259"/>
                  </a:moveTo>
                  <a:lnTo>
                    <a:pt x="59" y="150"/>
                  </a:lnTo>
                  <a:lnTo>
                    <a:pt x="17" y="0"/>
                  </a:lnTo>
                  <a:lnTo>
                    <a:pt x="2" y="105"/>
                  </a:lnTo>
                  <a:lnTo>
                    <a:pt x="2" y="105"/>
                  </a:lnTo>
                  <a:lnTo>
                    <a:pt x="0" y="122"/>
                  </a:lnTo>
                  <a:lnTo>
                    <a:pt x="0" y="139"/>
                  </a:lnTo>
                  <a:lnTo>
                    <a:pt x="3" y="156"/>
                  </a:lnTo>
                  <a:lnTo>
                    <a:pt x="8" y="171"/>
                  </a:lnTo>
                  <a:lnTo>
                    <a:pt x="37" y="259"/>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6" name="Freeform 18"/>
            <p:cNvSpPr/>
            <p:nvPr/>
          </p:nvSpPr>
          <p:spPr bwMode="auto">
            <a:xfrm>
              <a:off x="15205868" y="3081338"/>
              <a:ext cx="101600" cy="98425"/>
            </a:xfrm>
            <a:custGeom>
              <a:avLst/>
              <a:gdLst>
                <a:gd name="T0" fmla="*/ 0 w 130"/>
                <a:gd name="T1" fmla="*/ 92 h 125"/>
                <a:gd name="T2" fmla="*/ 42 w 130"/>
                <a:gd name="T3" fmla="*/ 119 h 125"/>
                <a:gd name="T4" fmla="*/ 103 w 130"/>
                <a:gd name="T5" fmla="*/ 125 h 125"/>
                <a:gd name="T6" fmla="*/ 130 w 130"/>
                <a:gd name="T7" fmla="*/ 77 h 125"/>
                <a:gd name="T8" fmla="*/ 53 w 130"/>
                <a:gd name="T9" fmla="*/ 0 h 125"/>
                <a:gd name="T10" fmla="*/ 0 w 130"/>
                <a:gd name="T11" fmla="*/ 92 h 125"/>
              </a:gdLst>
              <a:ahLst/>
              <a:cxnLst>
                <a:cxn ang="0">
                  <a:pos x="T0" y="T1"/>
                </a:cxn>
                <a:cxn ang="0">
                  <a:pos x="T2" y="T3"/>
                </a:cxn>
                <a:cxn ang="0">
                  <a:pos x="T4" y="T5"/>
                </a:cxn>
                <a:cxn ang="0">
                  <a:pos x="T6" y="T7"/>
                </a:cxn>
                <a:cxn ang="0">
                  <a:pos x="T8" y="T9"/>
                </a:cxn>
                <a:cxn ang="0">
                  <a:pos x="T10" y="T11"/>
                </a:cxn>
              </a:cxnLst>
              <a:rect l="0" t="0" r="r" b="b"/>
              <a:pathLst>
                <a:path w="130" h="125">
                  <a:moveTo>
                    <a:pt x="0" y="92"/>
                  </a:moveTo>
                  <a:lnTo>
                    <a:pt x="42" y="119"/>
                  </a:lnTo>
                  <a:lnTo>
                    <a:pt x="103" y="125"/>
                  </a:lnTo>
                  <a:lnTo>
                    <a:pt x="130" y="77"/>
                  </a:lnTo>
                  <a:lnTo>
                    <a:pt x="53" y="0"/>
                  </a:lnTo>
                  <a:lnTo>
                    <a:pt x="0" y="92"/>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7" name="Freeform 19"/>
            <p:cNvSpPr/>
            <p:nvPr/>
          </p:nvSpPr>
          <p:spPr bwMode="auto">
            <a:xfrm>
              <a:off x="14983618" y="3217863"/>
              <a:ext cx="271462" cy="266700"/>
            </a:xfrm>
            <a:custGeom>
              <a:avLst/>
              <a:gdLst>
                <a:gd name="T0" fmla="*/ 275 w 342"/>
                <a:gd name="T1" fmla="*/ 93 h 338"/>
                <a:gd name="T2" fmla="*/ 191 w 342"/>
                <a:gd name="T3" fmla="*/ 161 h 338"/>
                <a:gd name="T4" fmla="*/ 72 w 342"/>
                <a:gd name="T5" fmla="*/ 207 h 338"/>
                <a:gd name="T6" fmla="*/ 0 w 342"/>
                <a:gd name="T7" fmla="*/ 281 h 338"/>
                <a:gd name="T8" fmla="*/ 72 w 342"/>
                <a:gd name="T9" fmla="*/ 338 h 338"/>
                <a:gd name="T10" fmla="*/ 97 w 342"/>
                <a:gd name="T11" fmla="*/ 255 h 338"/>
                <a:gd name="T12" fmla="*/ 180 w 342"/>
                <a:gd name="T13" fmla="*/ 259 h 338"/>
                <a:gd name="T14" fmla="*/ 316 w 342"/>
                <a:gd name="T15" fmla="*/ 218 h 338"/>
                <a:gd name="T16" fmla="*/ 342 w 342"/>
                <a:gd name="T17" fmla="*/ 42 h 338"/>
                <a:gd name="T18" fmla="*/ 279 w 342"/>
                <a:gd name="T19" fmla="*/ 0 h 338"/>
                <a:gd name="T20" fmla="*/ 275 w 342"/>
                <a:gd name="T21" fmla="*/ 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338">
                  <a:moveTo>
                    <a:pt x="275" y="93"/>
                  </a:moveTo>
                  <a:lnTo>
                    <a:pt x="191" y="161"/>
                  </a:lnTo>
                  <a:lnTo>
                    <a:pt x="72" y="207"/>
                  </a:lnTo>
                  <a:lnTo>
                    <a:pt x="0" y="281"/>
                  </a:lnTo>
                  <a:lnTo>
                    <a:pt x="72" y="338"/>
                  </a:lnTo>
                  <a:lnTo>
                    <a:pt x="97" y="255"/>
                  </a:lnTo>
                  <a:lnTo>
                    <a:pt x="180" y="259"/>
                  </a:lnTo>
                  <a:lnTo>
                    <a:pt x="316" y="218"/>
                  </a:lnTo>
                  <a:lnTo>
                    <a:pt x="342" y="42"/>
                  </a:lnTo>
                  <a:lnTo>
                    <a:pt x="279" y="0"/>
                  </a:lnTo>
                  <a:lnTo>
                    <a:pt x="275" y="93"/>
                  </a:lnTo>
                  <a:close/>
                </a:path>
              </a:pathLst>
            </a:custGeom>
            <a:grpFill/>
            <a:ln w="38100">
              <a:solidFill>
                <a:schemeClr val="tx1"/>
              </a:solidFill>
              <a:round/>
            </a:ln>
          </p:spPr>
          <p:txBody>
            <a:bodyPr vert="horz" wrap="square" lIns="91440" tIns="45720" rIns="91440" bIns="45720" numCol="1" anchor="t" anchorCtr="0" compatLnSpc="1"/>
            <a:lstStyle/>
            <a:p>
              <a:endParaRPr lang="ko-KR" altLang="en-US"/>
            </a:p>
          </p:txBody>
        </p:sp>
        <p:sp>
          <p:nvSpPr>
            <p:cNvPr id="58" name="Freeform 20"/>
            <p:cNvSpPr/>
            <p:nvPr/>
          </p:nvSpPr>
          <p:spPr bwMode="auto">
            <a:xfrm>
              <a:off x="13129418" y="2781108"/>
              <a:ext cx="2000250" cy="1454150"/>
            </a:xfrm>
            <a:custGeom>
              <a:avLst/>
              <a:gdLst>
                <a:gd name="T0" fmla="*/ 2446 w 2519"/>
                <a:gd name="T1" fmla="*/ 247 h 1833"/>
                <a:gd name="T2" fmla="*/ 2344 w 2519"/>
                <a:gd name="T3" fmla="*/ 232 h 1833"/>
                <a:gd name="T4" fmla="*/ 2289 w 2519"/>
                <a:gd name="T5" fmla="*/ 172 h 1833"/>
                <a:gd name="T6" fmla="*/ 2246 w 2519"/>
                <a:gd name="T7" fmla="*/ 43 h 1833"/>
                <a:gd name="T8" fmla="*/ 2198 w 2519"/>
                <a:gd name="T9" fmla="*/ 6 h 1833"/>
                <a:gd name="T10" fmla="*/ 2093 w 2519"/>
                <a:gd name="T11" fmla="*/ 5 h 1833"/>
                <a:gd name="T12" fmla="*/ 2000 w 2519"/>
                <a:gd name="T13" fmla="*/ 56 h 1833"/>
                <a:gd name="T14" fmla="*/ 1920 w 2519"/>
                <a:gd name="T15" fmla="*/ 85 h 1833"/>
                <a:gd name="T16" fmla="*/ 1737 w 2519"/>
                <a:gd name="T17" fmla="*/ 67 h 1833"/>
                <a:gd name="T18" fmla="*/ 1565 w 2519"/>
                <a:gd name="T19" fmla="*/ 60 h 1833"/>
                <a:gd name="T20" fmla="*/ 1496 w 2519"/>
                <a:gd name="T21" fmla="*/ 81 h 1833"/>
                <a:gd name="T22" fmla="*/ 1417 w 2519"/>
                <a:gd name="T23" fmla="*/ 138 h 1833"/>
                <a:gd name="T24" fmla="*/ 1320 w 2519"/>
                <a:gd name="T25" fmla="*/ 139 h 1833"/>
                <a:gd name="T26" fmla="*/ 1175 w 2519"/>
                <a:gd name="T27" fmla="*/ 227 h 1833"/>
                <a:gd name="T28" fmla="*/ 1018 w 2519"/>
                <a:gd name="T29" fmla="*/ 242 h 1833"/>
                <a:gd name="T30" fmla="*/ 950 w 2519"/>
                <a:gd name="T31" fmla="*/ 209 h 1833"/>
                <a:gd name="T32" fmla="*/ 881 w 2519"/>
                <a:gd name="T33" fmla="*/ 185 h 1833"/>
                <a:gd name="T34" fmla="*/ 657 w 2519"/>
                <a:gd name="T35" fmla="*/ 210 h 1833"/>
                <a:gd name="T36" fmla="*/ 561 w 2519"/>
                <a:gd name="T37" fmla="*/ 249 h 1833"/>
                <a:gd name="T38" fmla="*/ 611 w 2519"/>
                <a:gd name="T39" fmla="*/ 366 h 1833"/>
                <a:gd name="T40" fmla="*/ 584 w 2519"/>
                <a:gd name="T41" fmla="*/ 443 h 1833"/>
                <a:gd name="T42" fmla="*/ 611 w 2519"/>
                <a:gd name="T43" fmla="*/ 502 h 1833"/>
                <a:gd name="T44" fmla="*/ 595 w 2519"/>
                <a:gd name="T45" fmla="*/ 551 h 1833"/>
                <a:gd name="T46" fmla="*/ 461 w 2519"/>
                <a:gd name="T47" fmla="*/ 627 h 1833"/>
                <a:gd name="T48" fmla="*/ 427 w 2519"/>
                <a:gd name="T49" fmla="*/ 665 h 1833"/>
                <a:gd name="T50" fmla="*/ 299 w 2519"/>
                <a:gd name="T51" fmla="*/ 610 h 1833"/>
                <a:gd name="T52" fmla="*/ 264 w 2519"/>
                <a:gd name="T53" fmla="*/ 619 h 1833"/>
                <a:gd name="T54" fmla="*/ 216 w 2519"/>
                <a:gd name="T55" fmla="*/ 687 h 1833"/>
                <a:gd name="T56" fmla="*/ 129 w 2519"/>
                <a:gd name="T57" fmla="*/ 713 h 1833"/>
                <a:gd name="T58" fmla="*/ 11 w 2519"/>
                <a:gd name="T59" fmla="*/ 858 h 1833"/>
                <a:gd name="T60" fmla="*/ 35 w 2519"/>
                <a:gd name="T61" fmla="*/ 906 h 1833"/>
                <a:gd name="T62" fmla="*/ 38 w 2519"/>
                <a:gd name="T63" fmla="*/ 1029 h 1833"/>
                <a:gd name="T64" fmla="*/ 203 w 2519"/>
                <a:gd name="T65" fmla="*/ 1367 h 1833"/>
                <a:gd name="T66" fmla="*/ 365 w 2519"/>
                <a:gd name="T67" fmla="*/ 1410 h 1833"/>
                <a:gd name="T68" fmla="*/ 436 w 2519"/>
                <a:gd name="T69" fmla="*/ 1404 h 1833"/>
                <a:gd name="T70" fmla="*/ 452 w 2519"/>
                <a:gd name="T71" fmla="*/ 1143 h 1833"/>
                <a:gd name="T72" fmla="*/ 904 w 2519"/>
                <a:gd name="T73" fmla="*/ 1191 h 1833"/>
                <a:gd name="T74" fmla="*/ 972 w 2519"/>
                <a:gd name="T75" fmla="*/ 1422 h 1833"/>
                <a:gd name="T76" fmla="*/ 1172 w 2519"/>
                <a:gd name="T77" fmla="*/ 1427 h 1833"/>
                <a:gd name="T78" fmla="*/ 1209 w 2519"/>
                <a:gd name="T79" fmla="*/ 1356 h 1833"/>
                <a:gd name="T80" fmla="*/ 1322 w 2519"/>
                <a:gd name="T81" fmla="*/ 1279 h 1833"/>
                <a:gd name="T82" fmla="*/ 1396 w 2519"/>
                <a:gd name="T83" fmla="*/ 1267 h 1833"/>
                <a:gd name="T84" fmla="*/ 1464 w 2519"/>
                <a:gd name="T85" fmla="*/ 1294 h 1833"/>
                <a:gd name="T86" fmla="*/ 1564 w 2519"/>
                <a:gd name="T87" fmla="*/ 1406 h 1833"/>
                <a:gd name="T88" fmla="*/ 1585 w 2519"/>
                <a:gd name="T89" fmla="*/ 1472 h 1833"/>
                <a:gd name="T90" fmla="*/ 1712 w 2519"/>
                <a:gd name="T91" fmla="*/ 1719 h 1833"/>
                <a:gd name="T92" fmla="*/ 1655 w 2519"/>
                <a:gd name="T93" fmla="*/ 1506 h 1833"/>
                <a:gd name="T94" fmla="*/ 1988 w 2519"/>
                <a:gd name="T95" fmla="*/ 1173 h 1833"/>
                <a:gd name="T96" fmla="*/ 2053 w 2519"/>
                <a:gd name="T97" fmla="*/ 1139 h 1833"/>
                <a:gd name="T98" fmla="*/ 2144 w 2519"/>
                <a:gd name="T99" fmla="*/ 991 h 1833"/>
                <a:gd name="T100" fmla="*/ 2155 w 2519"/>
                <a:gd name="T101" fmla="*/ 918 h 1833"/>
                <a:gd name="T102" fmla="*/ 2350 w 2519"/>
                <a:gd name="T103" fmla="*/ 640 h 1833"/>
                <a:gd name="T104" fmla="*/ 2498 w 2519"/>
                <a:gd name="T105" fmla="*/ 465 h 1833"/>
                <a:gd name="T106" fmla="*/ 2517 w 2519"/>
                <a:gd name="T107" fmla="*/ 329 h 1833"/>
                <a:gd name="T108" fmla="*/ 2481 w 2519"/>
                <a:gd name="T109" fmla="*/ 263 h 1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9" h="1833">
                  <a:moveTo>
                    <a:pt x="2481" y="263"/>
                  </a:moveTo>
                  <a:lnTo>
                    <a:pt x="2481" y="263"/>
                  </a:lnTo>
                  <a:lnTo>
                    <a:pt x="2474" y="256"/>
                  </a:lnTo>
                  <a:lnTo>
                    <a:pt x="2466" y="253"/>
                  </a:lnTo>
                  <a:lnTo>
                    <a:pt x="2457" y="249"/>
                  </a:lnTo>
                  <a:lnTo>
                    <a:pt x="2446" y="247"/>
                  </a:lnTo>
                  <a:lnTo>
                    <a:pt x="2424" y="244"/>
                  </a:lnTo>
                  <a:lnTo>
                    <a:pt x="2401" y="242"/>
                  </a:lnTo>
                  <a:lnTo>
                    <a:pt x="2378" y="239"/>
                  </a:lnTo>
                  <a:lnTo>
                    <a:pt x="2366" y="238"/>
                  </a:lnTo>
                  <a:lnTo>
                    <a:pt x="2355" y="235"/>
                  </a:lnTo>
                  <a:lnTo>
                    <a:pt x="2344" y="232"/>
                  </a:lnTo>
                  <a:lnTo>
                    <a:pt x="2333" y="226"/>
                  </a:lnTo>
                  <a:lnTo>
                    <a:pt x="2324" y="219"/>
                  </a:lnTo>
                  <a:lnTo>
                    <a:pt x="2315" y="210"/>
                  </a:lnTo>
                  <a:lnTo>
                    <a:pt x="2315" y="210"/>
                  </a:lnTo>
                  <a:lnTo>
                    <a:pt x="2300" y="192"/>
                  </a:lnTo>
                  <a:lnTo>
                    <a:pt x="2289" y="172"/>
                  </a:lnTo>
                  <a:lnTo>
                    <a:pt x="2279" y="151"/>
                  </a:lnTo>
                  <a:lnTo>
                    <a:pt x="2273" y="131"/>
                  </a:lnTo>
                  <a:lnTo>
                    <a:pt x="2262" y="93"/>
                  </a:lnTo>
                  <a:lnTo>
                    <a:pt x="2258" y="74"/>
                  </a:lnTo>
                  <a:lnTo>
                    <a:pt x="2253" y="57"/>
                  </a:lnTo>
                  <a:lnTo>
                    <a:pt x="2246" y="43"/>
                  </a:lnTo>
                  <a:lnTo>
                    <a:pt x="2236" y="30"/>
                  </a:lnTo>
                  <a:lnTo>
                    <a:pt x="2230" y="23"/>
                  </a:lnTo>
                  <a:lnTo>
                    <a:pt x="2224" y="19"/>
                  </a:lnTo>
                  <a:lnTo>
                    <a:pt x="2216" y="14"/>
                  </a:lnTo>
                  <a:lnTo>
                    <a:pt x="2209" y="10"/>
                  </a:lnTo>
                  <a:lnTo>
                    <a:pt x="2198" y="6"/>
                  </a:lnTo>
                  <a:lnTo>
                    <a:pt x="2187" y="3"/>
                  </a:lnTo>
                  <a:lnTo>
                    <a:pt x="2176" y="2"/>
                  </a:lnTo>
                  <a:lnTo>
                    <a:pt x="2162" y="0"/>
                  </a:lnTo>
                  <a:lnTo>
                    <a:pt x="2131" y="0"/>
                  </a:lnTo>
                  <a:lnTo>
                    <a:pt x="2093" y="5"/>
                  </a:lnTo>
                  <a:lnTo>
                    <a:pt x="2093" y="5"/>
                  </a:lnTo>
                  <a:lnTo>
                    <a:pt x="2082" y="8"/>
                  </a:lnTo>
                  <a:lnTo>
                    <a:pt x="2071" y="11"/>
                  </a:lnTo>
                  <a:lnTo>
                    <a:pt x="2053" y="19"/>
                  </a:lnTo>
                  <a:lnTo>
                    <a:pt x="2034" y="31"/>
                  </a:lnTo>
                  <a:lnTo>
                    <a:pt x="2017" y="43"/>
                  </a:lnTo>
                  <a:lnTo>
                    <a:pt x="2000" y="56"/>
                  </a:lnTo>
                  <a:lnTo>
                    <a:pt x="1983" y="67"/>
                  </a:lnTo>
                  <a:lnTo>
                    <a:pt x="1963" y="77"/>
                  </a:lnTo>
                  <a:lnTo>
                    <a:pt x="1951" y="81"/>
                  </a:lnTo>
                  <a:lnTo>
                    <a:pt x="1940" y="84"/>
                  </a:lnTo>
                  <a:lnTo>
                    <a:pt x="1940" y="84"/>
                  </a:lnTo>
                  <a:lnTo>
                    <a:pt x="1920" y="85"/>
                  </a:lnTo>
                  <a:lnTo>
                    <a:pt x="1897" y="85"/>
                  </a:lnTo>
                  <a:lnTo>
                    <a:pt x="1871" y="82"/>
                  </a:lnTo>
                  <a:lnTo>
                    <a:pt x="1841" y="79"/>
                  </a:lnTo>
                  <a:lnTo>
                    <a:pt x="1784" y="70"/>
                  </a:lnTo>
                  <a:lnTo>
                    <a:pt x="1758" y="68"/>
                  </a:lnTo>
                  <a:lnTo>
                    <a:pt x="1737" y="67"/>
                  </a:lnTo>
                  <a:lnTo>
                    <a:pt x="1737" y="67"/>
                  </a:lnTo>
                  <a:lnTo>
                    <a:pt x="1709" y="65"/>
                  </a:lnTo>
                  <a:lnTo>
                    <a:pt x="1681" y="64"/>
                  </a:lnTo>
                  <a:lnTo>
                    <a:pt x="1624" y="59"/>
                  </a:lnTo>
                  <a:lnTo>
                    <a:pt x="1595" y="59"/>
                  </a:lnTo>
                  <a:lnTo>
                    <a:pt x="1565" y="60"/>
                  </a:lnTo>
                  <a:lnTo>
                    <a:pt x="1550" y="64"/>
                  </a:lnTo>
                  <a:lnTo>
                    <a:pt x="1536" y="67"/>
                  </a:lnTo>
                  <a:lnTo>
                    <a:pt x="1522" y="70"/>
                  </a:lnTo>
                  <a:lnTo>
                    <a:pt x="1507" y="76"/>
                  </a:lnTo>
                  <a:lnTo>
                    <a:pt x="1507" y="76"/>
                  </a:lnTo>
                  <a:lnTo>
                    <a:pt x="1496" y="81"/>
                  </a:lnTo>
                  <a:lnTo>
                    <a:pt x="1485" y="90"/>
                  </a:lnTo>
                  <a:lnTo>
                    <a:pt x="1460" y="108"/>
                  </a:lnTo>
                  <a:lnTo>
                    <a:pt x="1437" y="127"/>
                  </a:lnTo>
                  <a:lnTo>
                    <a:pt x="1427" y="135"/>
                  </a:lnTo>
                  <a:lnTo>
                    <a:pt x="1417" y="138"/>
                  </a:lnTo>
                  <a:lnTo>
                    <a:pt x="1417" y="138"/>
                  </a:lnTo>
                  <a:lnTo>
                    <a:pt x="1410" y="139"/>
                  </a:lnTo>
                  <a:lnTo>
                    <a:pt x="1397" y="141"/>
                  </a:lnTo>
                  <a:lnTo>
                    <a:pt x="1363" y="141"/>
                  </a:lnTo>
                  <a:lnTo>
                    <a:pt x="1332" y="141"/>
                  </a:lnTo>
                  <a:lnTo>
                    <a:pt x="1320" y="139"/>
                  </a:lnTo>
                  <a:lnTo>
                    <a:pt x="1320" y="139"/>
                  </a:lnTo>
                  <a:lnTo>
                    <a:pt x="1294" y="156"/>
                  </a:lnTo>
                  <a:lnTo>
                    <a:pt x="1272" y="172"/>
                  </a:lnTo>
                  <a:lnTo>
                    <a:pt x="1235" y="198"/>
                  </a:lnTo>
                  <a:lnTo>
                    <a:pt x="1218" y="209"/>
                  </a:lnTo>
                  <a:lnTo>
                    <a:pt x="1198" y="219"/>
                  </a:lnTo>
                  <a:lnTo>
                    <a:pt x="1175" y="227"/>
                  </a:lnTo>
                  <a:lnTo>
                    <a:pt x="1146" y="235"/>
                  </a:lnTo>
                  <a:lnTo>
                    <a:pt x="1146" y="235"/>
                  </a:lnTo>
                  <a:lnTo>
                    <a:pt x="1124" y="238"/>
                  </a:lnTo>
                  <a:lnTo>
                    <a:pt x="1104" y="239"/>
                  </a:lnTo>
                  <a:lnTo>
                    <a:pt x="1061" y="242"/>
                  </a:lnTo>
                  <a:lnTo>
                    <a:pt x="1018" y="242"/>
                  </a:lnTo>
                  <a:lnTo>
                    <a:pt x="976" y="246"/>
                  </a:lnTo>
                  <a:lnTo>
                    <a:pt x="976" y="246"/>
                  </a:lnTo>
                  <a:lnTo>
                    <a:pt x="972" y="235"/>
                  </a:lnTo>
                  <a:lnTo>
                    <a:pt x="965" y="224"/>
                  </a:lnTo>
                  <a:lnTo>
                    <a:pt x="959" y="216"/>
                  </a:lnTo>
                  <a:lnTo>
                    <a:pt x="950" y="209"/>
                  </a:lnTo>
                  <a:lnTo>
                    <a:pt x="941" y="202"/>
                  </a:lnTo>
                  <a:lnTo>
                    <a:pt x="931" y="196"/>
                  </a:lnTo>
                  <a:lnTo>
                    <a:pt x="919" y="192"/>
                  </a:lnTo>
                  <a:lnTo>
                    <a:pt x="907" y="188"/>
                  </a:lnTo>
                  <a:lnTo>
                    <a:pt x="894" y="187"/>
                  </a:lnTo>
                  <a:lnTo>
                    <a:pt x="881" y="185"/>
                  </a:lnTo>
                  <a:lnTo>
                    <a:pt x="851" y="184"/>
                  </a:lnTo>
                  <a:lnTo>
                    <a:pt x="820" y="185"/>
                  </a:lnTo>
                  <a:lnTo>
                    <a:pt x="788" y="188"/>
                  </a:lnTo>
                  <a:lnTo>
                    <a:pt x="754" y="193"/>
                  </a:lnTo>
                  <a:lnTo>
                    <a:pt x="720" y="199"/>
                  </a:lnTo>
                  <a:lnTo>
                    <a:pt x="657" y="210"/>
                  </a:lnTo>
                  <a:lnTo>
                    <a:pt x="600" y="219"/>
                  </a:lnTo>
                  <a:lnTo>
                    <a:pt x="577" y="222"/>
                  </a:lnTo>
                  <a:lnTo>
                    <a:pt x="557" y="222"/>
                  </a:lnTo>
                  <a:lnTo>
                    <a:pt x="557" y="222"/>
                  </a:lnTo>
                  <a:lnTo>
                    <a:pt x="558" y="235"/>
                  </a:lnTo>
                  <a:lnTo>
                    <a:pt x="561" y="249"/>
                  </a:lnTo>
                  <a:lnTo>
                    <a:pt x="566" y="263"/>
                  </a:lnTo>
                  <a:lnTo>
                    <a:pt x="572" y="278"/>
                  </a:lnTo>
                  <a:lnTo>
                    <a:pt x="586" y="307"/>
                  </a:lnTo>
                  <a:lnTo>
                    <a:pt x="600" y="337"/>
                  </a:lnTo>
                  <a:lnTo>
                    <a:pt x="606" y="352"/>
                  </a:lnTo>
                  <a:lnTo>
                    <a:pt x="611" y="366"/>
                  </a:lnTo>
                  <a:lnTo>
                    <a:pt x="612" y="380"/>
                  </a:lnTo>
                  <a:lnTo>
                    <a:pt x="612" y="394"/>
                  </a:lnTo>
                  <a:lnTo>
                    <a:pt x="611" y="406"/>
                  </a:lnTo>
                  <a:lnTo>
                    <a:pt x="606" y="420"/>
                  </a:lnTo>
                  <a:lnTo>
                    <a:pt x="597" y="431"/>
                  </a:lnTo>
                  <a:lnTo>
                    <a:pt x="584" y="443"/>
                  </a:lnTo>
                  <a:lnTo>
                    <a:pt x="584" y="443"/>
                  </a:lnTo>
                  <a:lnTo>
                    <a:pt x="594" y="455"/>
                  </a:lnTo>
                  <a:lnTo>
                    <a:pt x="600" y="469"/>
                  </a:lnTo>
                  <a:lnTo>
                    <a:pt x="606" y="480"/>
                  </a:lnTo>
                  <a:lnTo>
                    <a:pt x="609" y="492"/>
                  </a:lnTo>
                  <a:lnTo>
                    <a:pt x="611" y="502"/>
                  </a:lnTo>
                  <a:lnTo>
                    <a:pt x="612" y="511"/>
                  </a:lnTo>
                  <a:lnTo>
                    <a:pt x="611" y="520"/>
                  </a:lnTo>
                  <a:lnTo>
                    <a:pt x="609" y="529"/>
                  </a:lnTo>
                  <a:lnTo>
                    <a:pt x="604" y="537"/>
                  </a:lnTo>
                  <a:lnTo>
                    <a:pt x="600" y="543"/>
                  </a:lnTo>
                  <a:lnTo>
                    <a:pt x="595" y="551"/>
                  </a:lnTo>
                  <a:lnTo>
                    <a:pt x="589" y="557"/>
                  </a:lnTo>
                  <a:lnTo>
                    <a:pt x="574" y="568"/>
                  </a:lnTo>
                  <a:lnTo>
                    <a:pt x="557" y="579"/>
                  </a:lnTo>
                  <a:lnTo>
                    <a:pt x="517" y="597"/>
                  </a:lnTo>
                  <a:lnTo>
                    <a:pt x="478" y="616"/>
                  </a:lnTo>
                  <a:lnTo>
                    <a:pt x="461" y="627"/>
                  </a:lnTo>
                  <a:lnTo>
                    <a:pt x="446" y="637"/>
                  </a:lnTo>
                  <a:lnTo>
                    <a:pt x="439" y="644"/>
                  </a:lnTo>
                  <a:lnTo>
                    <a:pt x="435" y="651"/>
                  </a:lnTo>
                  <a:lnTo>
                    <a:pt x="430" y="657"/>
                  </a:lnTo>
                  <a:lnTo>
                    <a:pt x="427" y="665"/>
                  </a:lnTo>
                  <a:lnTo>
                    <a:pt x="427" y="665"/>
                  </a:lnTo>
                  <a:lnTo>
                    <a:pt x="412" y="659"/>
                  </a:lnTo>
                  <a:lnTo>
                    <a:pt x="393" y="651"/>
                  </a:lnTo>
                  <a:lnTo>
                    <a:pt x="355" y="631"/>
                  </a:lnTo>
                  <a:lnTo>
                    <a:pt x="335" y="622"/>
                  </a:lnTo>
                  <a:lnTo>
                    <a:pt x="316" y="614"/>
                  </a:lnTo>
                  <a:lnTo>
                    <a:pt x="299" y="610"/>
                  </a:lnTo>
                  <a:lnTo>
                    <a:pt x="291" y="610"/>
                  </a:lnTo>
                  <a:lnTo>
                    <a:pt x="284" y="610"/>
                  </a:lnTo>
                  <a:lnTo>
                    <a:pt x="284" y="610"/>
                  </a:lnTo>
                  <a:lnTo>
                    <a:pt x="276" y="611"/>
                  </a:lnTo>
                  <a:lnTo>
                    <a:pt x="270" y="614"/>
                  </a:lnTo>
                  <a:lnTo>
                    <a:pt x="264" y="619"/>
                  </a:lnTo>
                  <a:lnTo>
                    <a:pt x="259" y="623"/>
                  </a:lnTo>
                  <a:lnTo>
                    <a:pt x="250" y="636"/>
                  </a:lnTo>
                  <a:lnTo>
                    <a:pt x="240" y="650"/>
                  </a:lnTo>
                  <a:lnTo>
                    <a:pt x="233" y="664"/>
                  </a:lnTo>
                  <a:lnTo>
                    <a:pt x="225" y="677"/>
                  </a:lnTo>
                  <a:lnTo>
                    <a:pt x="216" y="687"/>
                  </a:lnTo>
                  <a:lnTo>
                    <a:pt x="210" y="691"/>
                  </a:lnTo>
                  <a:lnTo>
                    <a:pt x="205" y="694"/>
                  </a:lnTo>
                  <a:lnTo>
                    <a:pt x="205" y="694"/>
                  </a:lnTo>
                  <a:lnTo>
                    <a:pt x="180" y="702"/>
                  </a:lnTo>
                  <a:lnTo>
                    <a:pt x="154" y="708"/>
                  </a:lnTo>
                  <a:lnTo>
                    <a:pt x="129" y="713"/>
                  </a:lnTo>
                  <a:lnTo>
                    <a:pt x="103" y="716"/>
                  </a:lnTo>
                  <a:lnTo>
                    <a:pt x="51" y="721"/>
                  </a:lnTo>
                  <a:lnTo>
                    <a:pt x="25" y="724"/>
                  </a:lnTo>
                  <a:lnTo>
                    <a:pt x="0" y="728"/>
                  </a:lnTo>
                  <a:lnTo>
                    <a:pt x="0" y="728"/>
                  </a:lnTo>
                  <a:lnTo>
                    <a:pt x="11" y="858"/>
                  </a:lnTo>
                  <a:lnTo>
                    <a:pt x="11" y="858"/>
                  </a:lnTo>
                  <a:lnTo>
                    <a:pt x="11" y="858"/>
                  </a:lnTo>
                  <a:lnTo>
                    <a:pt x="18" y="870"/>
                  </a:lnTo>
                  <a:lnTo>
                    <a:pt x="25" y="883"/>
                  </a:lnTo>
                  <a:lnTo>
                    <a:pt x="31" y="895"/>
                  </a:lnTo>
                  <a:lnTo>
                    <a:pt x="35" y="906"/>
                  </a:lnTo>
                  <a:lnTo>
                    <a:pt x="40" y="927"/>
                  </a:lnTo>
                  <a:lnTo>
                    <a:pt x="41" y="949"/>
                  </a:lnTo>
                  <a:lnTo>
                    <a:pt x="41" y="969"/>
                  </a:lnTo>
                  <a:lnTo>
                    <a:pt x="40" y="989"/>
                  </a:lnTo>
                  <a:lnTo>
                    <a:pt x="40" y="1009"/>
                  </a:lnTo>
                  <a:lnTo>
                    <a:pt x="38" y="1029"/>
                  </a:lnTo>
                  <a:lnTo>
                    <a:pt x="162" y="1311"/>
                  </a:lnTo>
                  <a:lnTo>
                    <a:pt x="162" y="1311"/>
                  </a:lnTo>
                  <a:lnTo>
                    <a:pt x="169" y="1328"/>
                  </a:lnTo>
                  <a:lnTo>
                    <a:pt x="179" y="1342"/>
                  </a:lnTo>
                  <a:lnTo>
                    <a:pt x="191" y="1355"/>
                  </a:lnTo>
                  <a:lnTo>
                    <a:pt x="203" y="1367"/>
                  </a:lnTo>
                  <a:lnTo>
                    <a:pt x="219" y="1376"/>
                  </a:lnTo>
                  <a:lnTo>
                    <a:pt x="234" y="1384"/>
                  </a:lnTo>
                  <a:lnTo>
                    <a:pt x="250" y="1390"/>
                  </a:lnTo>
                  <a:lnTo>
                    <a:pt x="267" y="1395"/>
                  </a:lnTo>
                  <a:lnTo>
                    <a:pt x="365" y="1410"/>
                  </a:lnTo>
                  <a:lnTo>
                    <a:pt x="365" y="1410"/>
                  </a:lnTo>
                  <a:lnTo>
                    <a:pt x="378" y="1412"/>
                  </a:lnTo>
                  <a:lnTo>
                    <a:pt x="390" y="1412"/>
                  </a:lnTo>
                  <a:lnTo>
                    <a:pt x="401" y="1412"/>
                  </a:lnTo>
                  <a:lnTo>
                    <a:pt x="413" y="1410"/>
                  </a:lnTo>
                  <a:lnTo>
                    <a:pt x="426" y="1407"/>
                  </a:lnTo>
                  <a:lnTo>
                    <a:pt x="436" y="1404"/>
                  </a:lnTo>
                  <a:lnTo>
                    <a:pt x="447" y="1399"/>
                  </a:lnTo>
                  <a:lnTo>
                    <a:pt x="458" y="1393"/>
                  </a:lnTo>
                  <a:lnTo>
                    <a:pt x="601" y="1310"/>
                  </a:lnTo>
                  <a:lnTo>
                    <a:pt x="623" y="1196"/>
                  </a:lnTo>
                  <a:lnTo>
                    <a:pt x="513" y="1091"/>
                  </a:lnTo>
                  <a:lnTo>
                    <a:pt x="452" y="1143"/>
                  </a:lnTo>
                  <a:lnTo>
                    <a:pt x="327" y="983"/>
                  </a:lnTo>
                  <a:lnTo>
                    <a:pt x="379" y="926"/>
                  </a:lnTo>
                  <a:lnTo>
                    <a:pt x="669" y="1106"/>
                  </a:lnTo>
                  <a:lnTo>
                    <a:pt x="780" y="1068"/>
                  </a:lnTo>
                  <a:lnTo>
                    <a:pt x="904" y="1191"/>
                  </a:lnTo>
                  <a:lnTo>
                    <a:pt x="904" y="1191"/>
                  </a:lnTo>
                  <a:lnTo>
                    <a:pt x="918" y="1207"/>
                  </a:lnTo>
                  <a:lnTo>
                    <a:pt x="928" y="1224"/>
                  </a:lnTo>
                  <a:lnTo>
                    <a:pt x="936" y="1244"/>
                  </a:lnTo>
                  <a:lnTo>
                    <a:pt x="942" y="1264"/>
                  </a:lnTo>
                  <a:lnTo>
                    <a:pt x="972" y="1422"/>
                  </a:lnTo>
                  <a:lnTo>
                    <a:pt x="972" y="1422"/>
                  </a:lnTo>
                  <a:lnTo>
                    <a:pt x="982" y="1453"/>
                  </a:lnTo>
                  <a:lnTo>
                    <a:pt x="1079" y="1672"/>
                  </a:lnTo>
                  <a:lnTo>
                    <a:pt x="1163" y="1668"/>
                  </a:lnTo>
                  <a:lnTo>
                    <a:pt x="1146" y="1547"/>
                  </a:lnTo>
                  <a:lnTo>
                    <a:pt x="1172" y="1427"/>
                  </a:lnTo>
                  <a:lnTo>
                    <a:pt x="1172" y="1427"/>
                  </a:lnTo>
                  <a:lnTo>
                    <a:pt x="1175" y="1413"/>
                  </a:lnTo>
                  <a:lnTo>
                    <a:pt x="1180" y="1401"/>
                  </a:lnTo>
                  <a:lnTo>
                    <a:pt x="1184" y="1389"/>
                  </a:lnTo>
                  <a:lnTo>
                    <a:pt x="1192" y="1378"/>
                  </a:lnTo>
                  <a:lnTo>
                    <a:pt x="1200" y="1367"/>
                  </a:lnTo>
                  <a:lnTo>
                    <a:pt x="1209" y="1356"/>
                  </a:lnTo>
                  <a:lnTo>
                    <a:pt x="1218" y="1348"/>
                  </a:lnTo>
                  <a:lnTo>
                    <a:pt x="1229" y="1339"/>
                  </a:lnTo>
                  <a:lnTo>
                    <a:pt x="1300" y="1291"/>
                  </a:lnTo>
                  <a:lnTo>
                    <a:pt x="1300" y="1291"/>
                  </a:lnTo>
                  <a:lnTo>
                    <a:pt x="1311" y="1284"/>
                  </a:lnTo>
                  <a:lnTo>
                    <a:pt x="1322" y="1279"/>
                  </a:lnTo>
                  <a:lnTo>
                    <a:pt x="1334" y="1274"/>
                  </a:lnTo>
                  <a:lnTo>
                    <a:pt x="1346" y="1270"/>
                  </a:lnTo>
                  <a:lnTo>
                    <a:pt x="1359" y="1268"/>
                  </a:lnTo>
                  <a:lnTo>
                    <a:pt x="1371" y="1267"/>
                  </a:lnTo>
                  <a:lnTo>
                    <a:pt x="1383" y="1267"/>
                  </a:lnTo>
                  <a:lnTo>
                    <a:pt x="1396" y="1267"/>
                  </a:lnTo>
                  <a:lnTo>
                    <a:pt x="1408" y="1270"/>
                  </a:lnTo>
                  <a:lnTo>
                    <a:pt x="1419" y="1273"/>
                  </a:lnTo>
                  <a:lnTo>
                    <a:pt x="1431" y="1276"/>
                  </a:lnTo>
                  <a:lnTo>
                    <a:pt x="1442" y="1282"/>
                  </a:lnTo>
                  <a:lnTo>
                    <a:pt x="1453" y="1288"/>
                  </a:lnTo>
                  <a:lnTo>
                    <a:pt x="1464" y="1294"/>
                  </a:lnTo>
                  <a:lnTo>
                    <a:pt x="1474" y="1304"/>
                  </a:lnTo>
                  <a:lnTo>
                    <a:pt x="1482" y="1313"/>
                  </a:lnTo>
                  <a:lnTo>
                    <a:pt x="1550" y="1387"/>
                  </a:lnTo>
                  <a:lnTo>
                    <a:pt x="1550" y="1387"/>
                  </a:lnTo>
                  <a:lnTo>
                    <a:pt x="1558" y="1396"/>
                  </a:lnTo>
                  <a:lnTo>
                    <a:pt x="1564" y="1406"/>
                  </a:lnTo>
                  <a:lnTo>
                    <a:pt x="1570" y="1416"/>
                  </a:lnTo>
                  <a:lnTo>
                    <a:pt x="1575" y="1427"/>
                  </a:lnTo>
                  <a:lnTo>
                    <a:pt x="1579" y="1438"/>
                  </a:lnTo>
                  <a:lnTo>
                    <a:pt x="1582" y="1449"/>
                  </a:lnTo>
                  <a:lnTo>
                    <a:pt x="1584" y="1460"/>
                  </a:lnTo>
                  <a:lnTo>
                    <a:pt x="1585" y="1472"/>
                  </a:lnTo>
                  <a:lnTo>
                    <a:pt x="1593" y="1574"/>
                  </a:lnTo>
                  <a:lnTo>
                    <a:pt x="1624" y="1662"/>
                  </a:lnTo>
                  <a:lnTo>
                    <a:pt x="1635" y="1776"/>
                  </a:lnTo>
                  <a:lnTo>
                    <a:pt x="1732" y="1833"/>
                  </a:lnTo>
                  <a:lnTo>
                    <a:pt x="1712" y="1719"/>
                  </a:lnTo>
                  <a:lnTo>
                    <a:pt x="1712" y="1719"/>
                  </a:lnTo>
                  <a:lnTo>
                    <a:pt x="1709" y="1703"/>
                  </a:lnTo>
                  <a:lnTo>
                    <a:pt x="1704" y="1689"/>
                  </a:lnTo>
                  <a:lnTo>
                    <a:pt x="1696" y="1675"/>
                  </a:lnTo>
                  <a:lnTo>
                    <a:pt x="1689" y="1663"/>
                  </a:lnTo>
                  <a:lnTo>
                    <a:pt x="1635" y="1584"/>
                  </a:lnTo>
                  <a:lnTo>
                    <a:pt x="1655" y="1506"/>
                  </a:lnTo>
                  <a:lnTo>
                    <a:pt x="1764" y="1615"/>
                  </a:lnTo>
                  <a:lnTo>
                    <a:pt x="1857" y="1558"/>
                  </a:lnTo>
                  <a:lnTo>
                    <a:pt x="1883" y="1444"/>
                  </a:lnTo>
                  <a:lnTo>
                    <a:pt x="1800" y="1284"/>
                  </a:lnTo>
                  <a:lnTo>
                    <a:pt x="1831" y="1205"/>
                  </a:lnTo>
                  <a:lnTo>
                    <a:pt x="1988" y="1173"/>
                  </a:lnTo>
                  <a:lnTo>
                    <a:pt x="1988" y="1173"/>
                  </a:lnTo>
                  <a:lnTo>
                    <a:pt x="2002" y="1168"/>
                  </a:lnTo>
                  <a:lnTo>
                    <a:pt x="2016" y="1163"/>
                  </a:lnTo>
                  <a:lnTo>
                    <a:pt x="2030" y="1156"/>
                  </a:lnTo>
                  <a:lnTo>
                    <a:pt x="2040" y="1148"/>
                  </a:lnTo>
                  <a:lnTo>
                    <a:pt x="2053" y="1139"/>
                  </a:lnTo>
                  <a:lnTo>
                    <a:pt x="2064" y="1128"/>
                  </a:lnTo>
                  <a:lnTo>
                    <a:pt x="2071" y="1117"/>
                  </a:lnTo>
                  <a:lnTo>
                    <a:pt x="2080" y="1105"/>
                  </a:lnTo>
                  <a:lnTo>
                    <a:pt x="2138" y="1003"/>
                  </a:lnTo>
                  <a:lnTo>
                    <a:pt x="2138" y="1003"/>
                  </a:lnTo>
                  <a:lnTo>
                    <a:pt x="2144" y="991"/>
                  </a:lnTo>
                  <a:lnTo>
                    <a:pt x="2148" y="980"/>
                  </a:lnTo>
                  <a:lnTo>
                    <a:pt x="2151" y="967"/>
                  </a:lnTo>
                  <a:lnTo>
                    <a:pt x="2155" y="955"/>
                  </a:lnTo>
                  <a:lnTo>
                    <a:pt x="2155" y="943"/>
                  </a:lnTo>
                  <a:lnTo>
                    <a:pt x="2156" y="930"/>
                  </a:lnTo>
                  <a:lnTo>
                    <a:pt x="2155" y="918"/>
                  </a:lnTo>
                  <a:lnTo>
                    <a:pt x="2153" y="906"/>
                  </a:lnTo>
                  <a:lnTo>
                    <a:pt x="2091" y="610"/>
                  </a:lnTo>
                  <a:lnTo>
                    <a:pt x="2168" y="573"/>
                  </a:lnTo>
                  <a:lnTo>
                    <a:pt x="2278" y="755"/>
                  </a:lnTo>
                  <a:lnTo>
                    <a:pt x="2355" y="755"/>
                  </a:lnTo>
                  <a:lnTo>
                    <a:pt x="2350" y="640"/>
                  </a:lnTo>
                  <a:lnTo>
                    <a:pt x="2350" y="640"/>
                  </a:lnTo>
                  <a:lnTo>
                    <a:pt x="2353" y="608"/>
                  </a:lnTo>
                  <a:lnTo>
                    <a:pt x="2377" y="495"/>
                  </a:lnTo>
                  <a:lnTo>
                    <a:pt x="2480" y="485"/>
                  </a:lnTo>
                  <a:lnTo>
                    <a:pt x="2498" y="465"/>
                  </a:lnTo>
                  <a:lnTo>
                    <a:pt x="2498" y="465"/>
                  </a:lnTo>
                  <a:lnTo>
                    <a:pt x="2506" y="437"/>
                  </a:lnTo>
                  <a:lnTo>
                    <a:pt x="2512" y="408"/>
                  </a:lnTo>
                  <a:lnTo>
                    <a:pt x="2517" y="381"/>
                  </a:lnTo>
                  <a:lnTo>
                    <a:pt x="2519" y="354"/>
                  </a:lnTo>
                  <a:lnTo>
                    <a:pt x="2519" y="341"/>
                  </a:lnTo>
                  <a:lnTo>
                    <a:pt x="2517" y="329"/>
                  </a:lnTo>
                  <a:lnTo>
                    <a:pt x="2514" y="317"/>
                  </a:lnTo>
                  <a:lnTo>
                    <a:pt x="2511" y="304"/>
                  </a:lnTo>
                  <a:lnTo>
                    <a:pt x="2506" y="293"/>
                  </a:lnTo>
                  <a:lnTo>
                    <a:pt x="2498" y="283"/>
                  </a:lnTo>
                  <a:lnTo>
                    <a:pt x="2491" y="272"/>
                  </a:lnTo>
                  <a:lnTo>
                    <a:pt x="2481" y="263"/>
                  </a:lnTo>
                  <a:lnTo>
                    <a:pt x="2481" y="263"/>
                  </a:lnTo>
                  <a:close/>
                </a:path>
              </a:pathLst>
            </a:custGeom>
            <a:solidFill>
              <a:srgbClr val="EC6864"/>
            </a:solidFill>
            <a:ln w="38100">
              <a:solidFill>
                <a:schemeClr val="tx1"/>
              </a:solidFill>
              <a:round/>
            </a:ln>
          </p:spPr>
          <p:txBody>
            <a:bodyPr vert="horz" wrap="square" lIns="91440" tIns="45720" rIns="91440" bIns="45720" numCol="1" anchor="t" anchorCtr="0" compatLnSpc="1"/>
            <a:lstStyle/>
            <a:p>
              <a:endParaRPr lang="ko-KR" altLang="en-US"/>
            </a:p>
          </p:txBody>
        </p:sp>
      </p:grpSp>
      <p:sp>
        <p:nvSpPr>
          <p:cNvPr id="59" name="Freeform 21"/>
          <p:cNvSpPr/>
          <p:nvPr/>
        </p:nvSpPr>
        <p:spPr bwMode="auto">
          <a:xfrm>
            <a:off x="2327442" y="3903814"/>
            <a:ext cx="1227219" cy="1913953"/>
          </a:xfrm>
          <a:custGeom>
            <a:avLst/>
            <a:gdLst>
              <a:gd name="T0" fmla="*/ 1396 w 1401"/>
              <a:gd name="T1" fmla="*/ 738 h 2338"/>
              <a:gd name="T2" fmla="*/ 1393 w 1401"/>
              <a:gd name="T3" fmla="*/ 720 h 2338"/>
              <a:gd name="T4" fmla="*/ 1377 w 1401"/>
              <a:gd name="T5" fmla="*/ 686 h 2338"/>
              <a:gd name="T6" fmla="*/ 1353 w 1401"/>
              <a:gd name="T7" fmla="*/ 657 h 2338"/>
              <a:gd name="T8" fmla="*/ 1322 w 1401"/>
              <a:gd name="T9" fmla="*/ 635 h 2338"/>
              <a:gd name="T10" fmla="*/ 1115 w 1401"/>
              <a:gd name="T11" fmla="*/ 561 h 2338"/>
              <a:gd name="T12" fmla="*/ 1100 w 1401"/>
              <a:gd name="T13" fmla="*/ 553 h 2338"/>
              <a:gd name="T14" fmla="*/ 1070 w 1401"/>
              <a:gd name="T15" fmla="*/ 533 h 2338"/>
              <a:gd name="T16" fmla="*/ 1047 w 1401"/>
              <a:gd name="T17" fmla="*/ 509 h 2338"/>
              <a:gd name="T18" fmla="*/ 1032 w 1401"/>
              <a:gd name="T19" fmla="*/ 478 h 2338"/>
              <a:gd name="T20" fmla="*/ 1015 w 1401"/>
              <a:gd name="T21" fmla="*/ 408 h 2338"/>
              <a:gd name="T22" fmla="*/ 1010 w 1401"/>
              <a:gd name="T23" fmla="*/ 396 h 2338"/>
              <a:gd name="T24" fmla="*/ 1000 w 1401"/>
              <a:gd name="T25" fmla="*/ 371 h 2338"/>
              <a:gd name="T26" fmla="*/ 984 w 1401"/>
              <a:gd name="T27" fmla="*/ 348 h 2338"/>
              <a:gd name="T28" fmla="*/ 966 w 1401"/>
              <a:gd name="T29" fmla="*/ 330 h 2338"/>
              <a:gd name="T30" fmla="*/ 734 w 1401"/>
              <a:gd name="T31" fmla="*/ 182 h 2338"/>
              <a:gd name="T32" fmla="*/ 719 w 1401"/>
              <a:gd name="T33" fmla="*/ 174 h 2338"/>
              <a:gd name="T34" fmla="*/ 685 w 1401"/>
              <a:gd name="T35" fmla="*/ 162 h 2338"/>
              <a:gd name="T36" fmla="*/ 429 w 1401"/>
              <a:gd name="T37" fmla="*/ 148 h 2338"/>
              <a:gd name="T38" fmla="*/ 224 w 1401"/>
              <a:gd name="T39" fmla="*/ 199 h 2338"/>
              <a:gd name="T40" fmla="*/ 139 w 1401"/>
              <a:gd name="T41" fmla="*/ 0 h 2338"/>
              <a:gd name="T42" fmla="*/ 57 w 1401"/>
              <a:gd name="T43" fmla="*/ 3 h 2338"/>
              <a:gd name="T44" fmla="*/ 182 w 1401"/>
              <a:gd name="T45" fmla="*/ 242 h 2338"/>
              <a:gd name="T46" fmla="*/ 193 w 1401"/>
              <a:gd name="T47" fmla="*/ 253 h 2338"/>
              <a:gd name="T48" fmla="*/ 221 w 1401"/>
              <a:gd name="T49" fmla="*/ 268 h 2338"/>
              <a:gd name="T50" fmla="*/ 335 w 1401"/>
              <a:gd name="T51" fmla="*/ 307 h 2338"/>
              <a:gd name="T52" fmla="*/ 326 w 1401"/>
              <a:gd name="T53" fmla="*/ 791 h 2338"/>
              <a:gd name="T54" fmla="*/ 361 w 1401"/>
              <a:gd name="T55" fmla="*/ 951 h 2338"/>
              <a:gd name="T56" fmla="*/ 369 w 1401"/>
              <a:gd name="T57" fmla="*/ 974 h 2338"/>
              <a:gd name="T58" fmla="*/ 379 w 1401"/>
              <a:gd name="T59" fmla="*/ 996 h 2338"/>
              <a:gd name="T60" fmla="*/ 395 w 1401"/>
              <a:gd name="T61" fmla="*/ 1015 h 2338"/>
              <a:gd name="T62" fmla="*/ 412 w 1401"/>
              <a:gd name="T63" fmla="*/ 1032 h 2338"/>
              <a:gd name="T64" fmla="*/ 472 w 1401"/>
              <a:gd name="T65" fmla="*/ 1079 h 2338"/>
              <a:gd name="T66" fmla="*/ 500 w 1401"/>
              <a:gd name="T67" fmla="*/ 1107 h 2338"/>
              <a:gd name="T68" fmla="*/ 518 w 1401"/>
              <a:gd name="T69" fmla="*/ 1139 h 2338"/>
              <a:gd name="T70" fmla="*/ 526 w 1401"/>
              <a:gd name="T71" fmla="*/ 1177 h 2338"/>
              <a:gd name="T72" fmla="*/ 524 w 1401"/>
              <a:gd name="T73" fmla="*/ 1215 h 2338"/>
              <a:gd name="T74" fmla="*/ 449 w 1401"/>
              <a:gd name="T75" fmla="*/ 1604 h 2338"/>
              <a:gd name="T76" fmla="*/ 407 w 1401"/>
              <a:gd name="T77" fmla="*/ 2116 h 2338"/>
              <a:gd name="T78" fmla="*/ 407 w 1401"/>
              <a:gd name="T79" fmla="*/ 2131 h 2338"/>
              <a:gd name="T80" fmla="*/ 412 w 1401"/>
              <a:gd name="T81" fmla="*/ 2162 h 2338"/>
              <a:gd name="T82" fmla="*/ 480 w 1401"/>
              <a:gd name="T83" fmla="*/ 2338 h 2338"/>
              <a:gd name="T84" fmla="*/ 563 w 1401"/>
              <a:gd name="T85" fmla="*/ 2227 h 2338"/>
              <a:gd name="T86" fmla="*/ 844 w 1401"/>
              <a:gd name="T87" fmla="*/ 1747 h 2338"/>
              <a:gd name="T88" fmla="*/ 1041 w 1401"/>
              <a:gd name="T89" fmla="*/ 1487 h 2338"/>
              <a:gd name="T90" fmla="*/ 1061 w 1401"/>
              <a:gd name="T91" fmla="*/ 1451 h 2338"/>
              <a:gd name="T92" fmla="*/ 1070 w 1401"/>
              <a:gd name="T93" fmla="*/ 1411 h 2338"/>
              <a:gd name="T94" fmla="*/ 1231 w 1401"/>
              <a:gd name="T95" fmla="*/ 1226 h 2338"/>
              <a:gd name="T96" fmla="*/ 1243 w 1401"/>
              <a:gd name="T97" fmla="*/ 1215 h 2338"/>
              <a:gd name="T98" fmla="*/ 1266 w 1401"/>
              <a:gd name="T99" fmla="*/ 1192 h 2338"/>
              <a:gd name="T100" fmla="*/ 1283 w 1401"/>
              <a:gd name="T101" fmla="*/ 1164 h 2338"/>
              <a:gd name="T102" fmla="*/ 1293 w 1401"/>
              <a:gd name="T103" fmla="*/ 1133 h 2338"/>
              <a:gd name="T104" fmla="*/ 1302 w 1401"/>
              <a:gd name="T105" fmla="*/ 1002 h 2338"/>
              <a:gd name="T106" fmla="*/ 1305 w 1401"/>
              <a:gd name="T107" fmla="*/ 984 h 2338"/>
              <a:gd name="T108" fmla="*/ 1317 w 1401"/>
              <a:gd name="T109" fmla="*/ 948 h 2338"/>
              <a:gd name="T110" fmla="*/ 1376 w 1401"/>
              <a:gd name="T111" fmla="*/ 860 h 2338"/>
              <a:gd name="T112" fmla="*/ 1384 w 1401"/>
              <a:gd name="T113" fmla="*/ 848 h 2338"/>
              <a:gd name="T114" fmla="*/ 1393 w 1401"/>
              <a:gd name="T115" fmla="*/ 825 h 2338"/>
              <a:gd name="T116" fmla="*/ 1399 w 1401"/>
              <a:gd name="T117" fmla="*/ 799 h 2338"/>
              <a:gd name="T118" fmla="*/ 1401 w 1401"/>
              <a:gd name="T119" fmla="*/ 774 h 2338"/>
              <a:gd name="T120" fmla="*/ 1399 w 1401"/>
              <a:gd name="T121" fmla="*/ 760 h 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1" h="2338">
                <a:moveTo>
                  <a:pt x="1399" y="760"/>
                </a:moveTo>
                <a:lnTo>
                  <a:pt x="1396" y="738"/>
                </a:lnTo>
                <a:lnTo>
                  <a:pt x="1396" y="738"/>
                </a:lnTo>
                <a:lnTo>
                  <a:pt x="1393" y="720"/>
                </a:lnTo>
                <a:lnTo>
                  <a:pt x="1385" y="703"/>
                </a:lnTo>
                <a:lnTo>
                  <a:pt x="1377" y="686"/>
                </a:lnTo>
                <a:lnTo>
                  <a:pt x="1367" y="671"/>
                </a:lnTo>
                <a:lnTo>
                  <a:pt x="1353" y="657"/>
                </a:lnTo>
                <a:lnTo>
                  <a:pt x="1339" y="646"/>
                </a:lnTo>
                <a:lnTo>
                  <a:pt x="1322" y="635"/>
                </a:lnTo>
                <a:lnTo>
                  <a:pt x="1305" y="627"/>
                </a:lnTo>
                <a:lnTo>
                  <a:pt x="1115" y="561"/>
                </a:lnTo>
                <a:lnTo>
                  <a:pt x="1115" y="561"/>
                </a:lnTo>
                <a:lnTo>
                  <a:pt x="1100" y="553"/>
                </a:lnTo>
                <a:lnTo>
                  <a:pt x="1084" y="544"/>
                </a:lnTo>
                <a:lnTo>
                  <a:pt x="1070" y="533"/>
                </a:lnTo>
                <a:lnTo>
                  <a:pt x="1058" y="522"/>
                </a:lnTo>
                <a:lnTo>
                  <a:pt x="1047" y="509"/>
                </a:lnTo>
                <a:lnTo>
                  <a:pt x="1038" y="493"/>
                </a:lnTo>
                <a:lnTo>
                  <a:pt x="1032" y="478"/>
                </a:lnTo>
                <a:lnTo>
                  <a:pt x="1026" y="461"/>
                </a:lnTo>
                <a:lnTo>
                  <a:pt x="1015" y="408"/>
                </a:lnTo>
                <a:lnTo>
                  <a:pt x="1015" y="408"/>
                </a:lnTo>
                <a:lnTo>
                  <a:pt x="1010" y="396"/>
                </a:lnTo>
                <a:lnTo>
                  <a:pt x="1006" y="382"/>
                </a:lnTo>
                <a:lnTo>
                  <a:pt x="1000" y="371"/>
                </a:lnTo>
                <a:lnTo>
                  <a:pt x="993" y="359"/>
                </a:lnTo>
                <a:lnTo>
                  <a:pt x="984" y="348"/>
                </a:lnTo>
                <a:lnTo>
                  <a:pt x="975" y="339"/>
                </a:lnTo>
                <a:lnTo>
                  <a:pt x="966" y="330"/>
                </a:lnTo>
                <a:lnTo>
                  <a:pt x="953" y="322"/>
                </a:lnTo>
                <a:lnTo>
                  <a:pt x="734" y="182"/>
                </a:lnTo>
                <a:lnTo>
                  <a:pt x="734" y="182"/>
                </a:lnTo>
                <a:lnTo>
                  <a:pt x="719" y="174"/>
                </a:lnTo>
                <a:lnTo>
                  <a:pt x="702" y="166"/>
                </a:lnTo>
                <a:lnTo>
                  <a:pt x="685" y="162"/>
                </a:lnTo>
                <a:lnTo>
                  <a:pt x="666" y="160"/>
                </a:lnTo>
                <a:lnTo>
                  <a:pt x="429" y="148"/>
                </a:lnTo>
                <a:lnTo>
                  <a:pt x="364" y="228"/>
                </a:lnTo>
                <a:lnTo>
                  <a:pt x="224" y="199"/>
                </a:lnTo>
                <a:lnTo>
                  <a:pt x="187" y="101"/>
                </a:lnTo>
                <a:lnTo>
                  <a:pt x="139" y="0"/>
                </a:lnTo>
                <a:lnTo>
                  <a:pt x="57" y="3"/>
                </a:lnTo>
                <a:lnTo>
                  <a:pt x="57" y="3"/>
                </a:lnTo>
                <a:lnTo>
                  <a:pt x="0" y="67"/>
                </a:lnTo>
                <a:lnTo>
                  <a:pt x="182" y="242"/>
                </a:lnTo>
                <a:lnTo>
                  <a:pt x="182" y="242"/>
                </a:lnTo>
                <a:lnTo>
                  <a:pt x="193" y="253"/>
                </a:lnTo>
                <a:lnTo>
                  <a:pt x="207" y="262"/>
                </a:lnTo>
                <a:lnTo>
                  <a:pt x="221" y="268"/>
                </a:lnTo>
                <a:lnTo>
                  <a:pt x="236" y="274"/>
                </a:lnTo>
                <a:lnTo>
                  <a:pt x="335" y="307"/>
                </a:lnTo>
                <a:lnTo>
                  <a:pt x="210" y="735"/>
                </a:lnTo>
                <a:lnTo>
                  <a:pt x="326" y="791"/>
                </a:lnTo>
                <a:lnTo>
                  <a:pt x="361" y="951"/>
                </a:lnTo>
                <a:lnTo>
                  <a:pt x="361" y="951"/>
                </a:lnTo>
                <a:lnTo>
                  <a:pt x="364" y="964"/>
                </a:lnTo>
                <a:lnTo>
                  <a:pt x="369" y="974"/>
                </a:lnTo>
                <a:lnTo>
                  <a:pt x="373" y="985"/>
                </a:lnTo>
                <a:lnTo>
                  <a:pt x="379" y="996"/>
                </a:lnTo>
                <a:lnTo>
                  <a:pt x="387" y="1005"/>
                </a:lnTo>
                <a:lnTo>
                  <a:pt x="395" y="1015"/>
                </a:lnTo>
                <a:lnTo>
                  <a:pt x="403" y="1024"/>
                </a:lnTo>
                <a:lnTo>
                  <a:pt x="412" y="1032"/>
                </a:lnTo>
                <a:lnTo>
                  <a:pt x="472" y="1079"/>
                </a:lnTo>
                <a:lnTo>
                  <a:pt x="472" y="1079"/>
                </a:lnTo>
                <a:lnTo>
                  <a:pt x="487" y="1092"/>
                </a:lnTo>
                <a:lnTo>
                  <a:pt x="500" y="1107"/>
                </a:lnTo>
                <a:lnTo>
                  <a:pt x="509" y="1123"/>
                </a:lnTo>
                <a:lnTo>
                  <a:pt x="518" y="1139"/>
                </a:lnTo>
                <a:lnTo>
                  <a:pt x="523" y="1158"/>
                </a:lnTo>
                <a:lnTo>
                  <a:pt x="526" y="1177"/>
                </a:lnTo>
                <a:lnTo>
                  <a:pt x="526" y="1197"/>
                </a:lnTo>
                <a:lnTo>
                  <a:pt x="524" y="1215"/>
                </a:lnTo>
                <a:lnTo>
                  <a:pt x="449" y="1604"/>
                </a:lnTo>
                <a:lnTo>
                  <a:pt x="449" y="1604"/>
                </a:lnTo>
                <a:lnTo>
                  <a:pt x="446" y="1619"/>
                </a:lnTo>
                <a:lnTo>
                  <a:pt x="407" y="2116"/>
                </a:lnTo>
                <a:lnTo>
                  <a:pt x="407" y="2116"/>
                </a:lnTo>
                <a:lnTo>
                  <a:pt x="407" y="2131"/>
                </a:lnTo>
                <a:lnTo>
                  <a:pt x="409" y="2147"/>
                </a:lnTo>
                <a:lnTo>
                  <a:pt x="412" y="2162"/>
                </a:lnTo>
                <a:lnTo>
                  <a:pt x="417" y="2178"/>
                </a:lnTo>
                <a:lnTo>
                  <a:pt x="480" y="2338"/>
                </a:lnTo>
                <a:lnTo>
                  <a:pt x="577" y="2319"/>
                </a:lnTo>
                <a:lnTo>
                  <a:pt x="563" y="2227"/>
                </a:lnTo>
                <a:lnTo>
                  <a:pt x="731" y="1775"/>
                </a:lnTo>
                <a:lnTo>
                  <a:pt x="844" y="1747"/>
                </a:lnTo>
                <a:lnTo>
                  <a:pt x="1041" y="1487"/>
                </a:lnTo>
                <a:lnTo>
                  <a:pt x="1041" y="1487"/>
                </a:lnTo>
                <a:lnTo>
                  <a:pt x="1054" y="1470"/>
                </a:lnTo>
                <a:lnTo>
                  <a:pt x="1061" y="1451"/>
                </a:lnTo>
                <a:lnTo>
                  <a:pt x="1067" y="1431"/>
                </a:lnTo>
                <a:lnTo>
                  <a:pt x="1070" y="1411"/>
                </a:lnTo>
                <a:lnTo>
                  <a:pt x="1077" y="1323"/>
                </a:lnTo>
                <a:lnTo>
                  <a:pt x="1231" y="1226"/>
                </a:lnTo>
                <a:lnTo>
                  <a:pt x="1231" y="1226"/>
                </a:lnTo>
                <a:lnTo>
                  <a:pt x="1243" y="1215"/>
                </a:lnTo>
                <a:lnTo>
                  <a:pt x="1256" y="1204"/>
                </a:lnTo>
                <a:lnTo>
                  <a:pt x="1266" y="1192"/>
                </a:lnTo>
                <a:lnTo>
                  <a:pt x="1276" y="1178"/>
                </a:lnTo>
                <a:lnTo>
                  <a:pt x="1283" y="1164"/>
                </a:lnTo>
                <a:lnTo>
                  <a:pt x="1289" y="1149"/>
                </a:lnTo>
                <a:lnTo>
                  <a:pt x="1293" y="1133"/>
                </a:lnTo>
                <a:lnTo>
                  <a:pt x="1296" y="1116"/>
                </a:lnTo>
                <a:lnTo>
                  <a:pt x="1302" y="1002"/>
                </a:lnTo>
                <a:lnTo>
                  <a:pt x="1302" y="1002"/>
                </a:lnTo>
                <a:lnTo>
                  <a:pt x="1305" y="984"/>
                </a:lnTo>
                <a:lnTo>
                  <a:pt x="1310" y="965"/>
                </a:lnTo>
                <a:lnTo>
                  <a:pt x="1317" y="948"/>
                </a:lnTo>
                <a:lnTo>
                  <a:pt x="1327" y="931"/>
                </a:lnTo>
                <a:lnTo>
                  <a:pt x="1376" y="860"/>
                </a:lnTo>
                <a:lnTo>
                  <a:pt x="1376" y="860"/>
                </a:lnTo>
                <a:lnTo>
                  <a:pt x="1384" y="848"/>
                </a:lnTo>
                <a:lnTo>
                  <a:pt x="1388" y="837"/>
                </a:lnTo>
                <a:lnTo>
                  <a:pt x="1393" y="825"/>
                </a:lnTo>
                <a:lnTo>
                  <a:pt x="1397" y="812"/>
                </a:lnTo>
                <a:lnTo>
                  <a:pt x="1399" y="799"/>
                </a:lnTo>
                <a:lnTo>
                  <a:pt x="1401" y="786"/>
                </a:lnTo>
                <a:lnTo>
                  <a:pt x="1401" y="774"/>
                </a:lnTo>
                <a:lnTo>
                  <a:pt x="1399" y="760"/>
                </a:lnTo>
                <a:lnTo>
                  <a:pt x="1399" y="760"/>
                </a:lnTo>
                <a:close/>
              </a:path>
            </a:pathLst>
          </a:custGeom>
          <a:solidFill>
            <a:schemeClr val="bg1">
              <a:lumMod val="50000"/>
            </a:schemeClr>
          </a:solidFill>
          <a:ln w="19050">
            <a:solidFill>
              <a:schemeClr val="tx1"/>
            </a:solidFill>
          </a:ln>
        </p:spPr>
        <p:txBody>
          <a:bodyPr vert="horz" wrap="square" lIns="91440" tIns="45720" rIns="91440" bIns="45720" numCol="1" anchor="t" anchorCtr="0" compatLnSpc="1"/>
          <a:lstStyle/>
          <a:p>
            <a:endParaRPr lang="ko-KR" altLang="en-US"/>
          </a:p>
        </p:txBody>
      </p:sp>
      <p:grpSp>
        <p:nvGrpSpPr>
          <p:cNvPr id="60" name="그룹 59"/>
          <p:cNvGrpSpPr/>
          <p:nvPr/>
        </p:nvGrpSpPr>
        <p:grpSpPr>
          <a:xfrm>
            <a:off x="649660" y="1672233"/>
            <a:ext cx="3376603" cy="2292158"/>
            <a:chOff x="2178544" y="1803746"/>
            <a:chExt cx="3376603" cy="2292158"/>
          </a:xfrm>
          <a:solidFill>
            <a:schemeClr val="bg1">
              <a:lumMod val="50000"/>
            </a:schemeClr>
          </a:solidFill>
        </p:grpSpPr>
        <p:sp>
          <p:nvSpPr>
            <p:cNvPr id="61" name="Freeform 22"/>
            <p:cNvSpPr/>
            <p:nvPr/>
          </p:nvSpPr>
          <p:spPr bwMode="auto">
            <a:xfrm>
              <a:off x="3917688" y="2275275"/>
              <a:ext cx="596077" cy="404403"/>
            </a:xfrm>
            <a:custGeom>
              <a:avLst/>
              <a:gdLst>
                <a:gd name="T0" fmla="*/ 0 w 681"/>
                <a:gd name="T1" fmla="*/ 97 h 493"/>
                <a:gd name="T2" fmla="*/ 85 w 681"/>
                <a:gd name="T3" fmla="*/ 143 h 493"/>
                <a:gd name="T4" fmla="*/ 79 w 681"/>
                <a:gd name="T5" fmla="*/ 228 h 493"/>
                <a:gd name="T6" fmla="*/ 108 w 681"/>
                <a:gd name="T7" fmla="*/ 325 h 493"/>
                <a:gd name="T8" fmla="*/ 187 w 681"/>
                <a:gd name="T9" fmla="*/ 261 h 493"/>
                <a:gd name="T10" fmla="*/ 178 w 681"/>
                <a:gd name="T11" fmla="*/ 157 h 493"/>
                <a:gd name="T12" fmla="*/ 266 w 681"/>
                <a:gd name="T13" fmla="*/ 139 h 493"/>
                <a:gd name="T14" fmla="*/ 332 w 681"/>
                <a:gd name="T15" fmla="*/ 194 h 493"/>
                <a:gd name="T16" fmla="*/ 332 w 681"/>
                <a:gd name="T17" fmla="*/ 194 h 493"/>
                <a:gd name="T18" fmla="*/ 343 w 681"/>
                <a:gd name="T19" fmla="*/ 205 h 493"/>
                <a:gd name="T20" fmla="*/ 354 w 681"/>
                <a:gd name="T21" fmla="*/ 217 h 493"/>
                <a:gd name="T22" fmla="*/ 361 w 681"/>
                <a:gd name="T23" fmla="*/ 230 h 493"/>
                <a:gd name="T24" fmla="*/ 368 w 681"/>
                <a:gd name="T25" fmla="*/ 244 h 493"/>
                <a:gd name="T26" fmla="*/ 372 w 681"/>
                <a:gd name="T27" fmla="*/ 257 h 493"/>
                <a:gd name="T28" fmla="*/ 375 w 681"/>
                <a:gd name="T29" fmla="*/ 271 h 493"/>
                <a:gd name="T30" fmla="*/ 375 w 681"/>
                <a:gd name="T31" fmla="*/ 287 h 493"/>
                <a:gd name="T32" fmla="*/ 375 w 681"/>
                <a:gd name="T33" fmla="*/ 302 h 493"/>
                <a:gd name="T34" fmla="*/ 374 w 681"/>
                <a:gd name="T35" fmla="*/ 318 h 493"/>
                <a:gd name="T36" fmla="*/ 374 w 681"/>
                <a:gd name="T37" fmla="*/ 318 h 493"/>
                <a:gd name="T38" fmla="*/ 372 w 681"/>
                <a:gd name="T39" fmla="*/ 335 h 493"/>
                <a:gd name="T40" fmla="*/ 374 w 681"/>
                <a:gd name="T41" fmla="*/ 352 h 493"/>
                <a:gd name="T42" fmla="*/ 377 w 681"/>
                <a:gd name="T43" fmla="*/ 367 h 493"/>
                <a:gd name="T44" fmla="*/ 383 w 681"/>
                <a:gd name="T45" fmla="*/ 382 h 493"/>
                <a:gd name="T46" fmla="*/ 391 w 681"/>
                <a:gd name="T47" fmla="*/ 396 h 493"/>
                <a:gd name="T48" fmla="*/ 400 w 681"/>
                <a:gd name="T49" fmla="*/ 410 h 493"/>
                <a:gd name="T50" fmla="*/ 412 w 681"/>
                <a:gd name="T51" fmla="*/ 423 h 493"/>
                <a:gd name="T52" fmla="*/ 425 w 681"/>
                <a:gd name="T53" fmla="*/ 432 h 493"/>
                <a:gd name="T54" fmla="*/ 513 w 681"/>
                <a:gd name="T55" fmla="*/ 493 h 493"/>
                <a:gd name="T56" fmla="*/ 551 w 681"/>
                <a:gd name="T57" fmla="*/ 344 h 493"/>
                <a:gd name="T58" fmla="*/ 625 w 681"/>
                <a:gd name="T59" fmla="*/ 376 h 493"/>
                <a:gd name="T60" fmla="*/ 681 w 681"/>
                <a:gd name="T61" fmla="*/ 298 h 493"/>
                <a:gd name="T62" fmla="*/ 602 w 681"/>
                <a:gd name="T63" fmla="*/ 267 h 493"/>
                <a:gd name="T64" fmla="*/ 602 w 681"/>
                <a:gd name="T65" fmla="*/ 267 h 493"/>
                <a:gd name="T66" fmla="*/ 582 w 681"/>
                <a:gd name="T67" fmla="*/ 257 h 493"/>
                <a:gd name="T68" fmla="*/ 565 w 681"/>
                <a:gd name="T69" fmla="*/ 245 h 493"/>
                <a:gd name="T70" fmla="*/ 548 w 681"/>
                <a:gd name="T71" fmla="*/ 230 h 493"/>
                <a:gd name="T72" fmla="*/ 536 w 681"/>
                <a:gd name="T73" fmla="*/ 213 h 493"/>
                <a:gd name="T74" fmla="*/ 480 w 681"/>
                <a:gd name="T75" fmla="*/ 126 h 493"/>
                <a:gd name="T76" fmla="*/ 480 w 681"/>
                <a:gd name="T77" fmla="*/ 126 h 493"/>
                <a:gd name="T78" fmla="*/ 468 w 681"/>
                <a:gd name="T79" fmla="*/ 111 h 493"/>
                <a:gd name="T80" fmla="*/ 454 w 681"/>
                <a:gd name="T81" fmla="*/ 97 h 493"/>
                <a:gd name="T82" fmla="*/ 437 w 681"/>
                <a:gd name="T83" fmla="*/ 85 h 493"/>
                <a:gd name="T84" fmla="*/ 420 w 681"/>
                <a:gd name="T85" fmla="*/ 75 h 493"/>
                <a:gd name="T86" fmla="*/ 281 w 681"/>
                <a:gd name="T87" fmla="*/ 12 h 493"/>
                <a:gd name="T88" fmla="*/ 281 w 681"/>
                <a:gd name="T89" fmla="*/ 12 h 493"/>
                <a:gd name="T90" fmla="*/ 267 w 681"/>
                <a:gd name="T91" fmla="*/ 8 h 493"/>
                <a:gd name="T92" fmla="*/ 252 w 681"/>
                <a:gd name="T93" fmla="*/ 3 h 493"/>
                <a:gd name="T94" fmla="*/ 236 w 681"/>
                <a:gd name="T95" fmla="*/ 1 h 493"/>
                <a:gd name="T96" fmla="*/ 219 w 681"/>
                <a:gd name="T97" fmla="*/ 0 h 493"/>
                <a:gd name="T98" fmla="*/ 99 w 681"/>
                <a:gd name="T99" fmla="*/ 5 h 493"/>
                <a:gd name="T100" fmla="*/ 5 w 681"/>
                <a:gd name="T101" fmla="*/ 0 h 493"/>
                <a:gd name="T102" fmla="*/ 0 w 681"/>
                <a:gd name="T103" fmla="*/ 97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1" h="493">
                  <a:moveTo>
                    <a:pt x="0" y="97"/>
                  </a:moveTo>
                  <a:lnTo>
                    <a:pt x="85" y="143"/>
                  </a:lnTo>
                  <a:lnTo>
                    <a:pt x="79" y="228"/>
                  </a:lnTo>
                  <a:lnTo>
                    <a:pt x="108" y="325"/>
                  </a:lnTo>
                  <a:lnTo>
                    <a:pt x="187" y="261"/>
                  </a:lnTo>
                  <a:lnTo>
                    <a:pt x="178" y="157"/>
                  </a:lnTo>
                  <a:lnTo>
                    <a:pt x="266" y="139"/>
                  </a:lnTo>
                  <a:lnTo>
                    <a:pt x="332" y="194"/>
                  </a:lnTo>
                  <a:lnTo>
                    <a:pt x="332" y="194"/>
                  </a:lnTo>
                  <a:lnTo>
                    <a:pt x="343" y="205"/>
                  </a:lnTo>
                  <a:lnTo>
                    <a:pt x="354" y="217"/>
                  </a:lnTo>
                  <a:lnTo>
                    <a:pt x="361" y="230"/>
                  </a:lnTo>
                  <a:lnTo>
                    <a:pt x="368" y="244"/>
                  </a:lnTo>
                  <a:lnTo>
                    <a:pt x="372" y="257"/>
                  </a:lnTo>
                  <a:lnTo>
                    <a:pt x="375" y="271"/>
                  </a:lnTo>
                  <a:lnTo>
                    <a:pt x="375" y="287"/>
                  </a:lnTo>
                  <a:lnTo>
                    <a:pt x="375" y="302"/>
                  </a:lnTo>
                  <a:lnTo>
                    <a:pt x="374" y="318"/>
                  </a:lnTo>
                  <a:lnTo>
                    <a:pt x="374" y="318"/>
                  </a:lnTo>
                  <a:lnTo>
                    <a:pt x="372" y="335"/>
                  </a:lnTo>
                  <a:lnTo>
                    <a:pt x="374" y="352"/>
                  </a:lnTo>
                  <a:lnTo>
                    <a:pt x="377" y="367"/>
                  </a:lnTo>
                  <a:lnTo>
                    <a:pt x="383" y="382"/>
                  </a:lnTo>
                  <a:lnTo>
                    <a:pt x="391" y="396"/>
                  </a:lnTo>
                  <a:lnTo>
                    <a:pt x="400" y="410"/>
                  </a:lnTo>
                  <a:lnTo>
                    <a:pt x="412" y="423"/>
                  </a:lnTo>
                  <a:lnTo>
                    <a:pt x="425" y="432"/>
                  </a:lnTo>
                  <a:lnTo>
                    <a:pt x="513" y="493"/>
                  </a:lnTo>
                  <a:lnTo>
                    <a:pt x="551" y="344"/>
                  </a:lnTo>
                  <a:lnTo>
                    <a:pt x="625" y="376"/>
                  </a:lnTo>
                  <a:lnTo>
                    <a:pt x="681" y="298"/>
                  </a:lnTo>
                  <a:lnTo>
                    <a:pt x="602" y="267"/>
                  </a:lnTo>
                  <a:lnTo>
                    <a:pt x="602" y="267"/>
                  </a:lnTo>
                  <a:lnTo>
                    <a:pt x="582" y="257"/>
                  </a:lnTo>
                  <a:lnTo>
                    <a:pt x="565" y="245"/>
                  </a:lnTo>
                  <a:lnTo>
                    <a:pt x="548" y="230"/>
                  </a:lnTo>
                  <a:lnTo>
                    <a:pt x="536" y="213"/>
                  </a:lnTo>
                  <a:lnTo>
                    <a:pt x="480" y="126"/>
                  </a:lnTo>
                  <a:lnTo>
                    <a:pt x="480" y="126"/>
                  </a:lnTo>
                  <a:lnTo>
                    <a:pt x="468" y="111"/>
                  </a:lnTo>
                  <a:lnTo>
                    <a:pt x="454" y="97"/>
                  </a:lnTo>
                  <a:lnTo>
                    <a:pt x="437" y="85"/>
                  </a:lnTo>
                  <a:lnTo>
                    <a:pt x="420" y="75"/>
                  </a:lnTo>
                  <a:lnTo>
                    <a:pt x="281" y="12"/>
                  </a:lnTo>
                  <a:lnTo>
                    <a:pt x="281" y="12"/>
                  </a:lnTo>
                  <a:lnTo>
                    <a:pt x="267" y="8"/>
                  </a:lnTo>
                  <a:lnTo>
                    <a:pt x="252" y="3"/>
                  </a:lnTo>
                  <a:lnTo>
                    <a:pt x="236" y="1"/>
                  </a:lnTo>
                  <a:lnTo>
                    <a:pt x="219" y="0"/>
                  </a:lnTo>
                  <a:lnTo>
                    <a:pt x="99" y="5"/>
                  </a:lnTo>
                  <a:lnTo>
                    <a:pt x="5" y="0"/>
                  </a:lnTo>
                  <a:lnTo>
                    <a:pt x="0" y="97"/>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2" name="Freeform 23"/>
            <p:cNvSpPr/>
            <p:nvPr/>
          </p:nvSpPr>
          <p:spPr bwMode="auto">
            <a:xfrm>
              <a:off x="3118243" y="2209785"/>
              <a:ext cx="166551" cy="130980"/>
            </a:xfrm>
            <a:custGeom>
              <a:avLst/>
              <a:gdLst>
                <a:gd name="T0" fmla="*/ 190 w 190"/>
                <a:gd name="T1" fmla="*/ 24 h 159"/>
                <a:gd name="T2" fmla="*/ 49 w 190"/>
                <a:gd name="T3" fmla="*/ 0 h 159"/>
                <a:gd name="T4" fmla="*/ 0 w 190"/>
                <a:gd name="T5" fmla="*/ 109 h 159"/>
                <a:gd name="T6" fmla="*/ 74 w 190"/>
                <a:gd name="T7" fmla="*/ 159 h 159"/>
                <a:gd name="T8" fmla="*/ 190 w 190"/>
                <a:gd name="T9" fmla="*/ 24 h 159"/>
              </a:gdLst>
              <a:ahLst/>
              <a:cxnLst>
                <a:cxn ang="0">
                  <a:pos x="T0" y="T1"/>
                </a:cxn>
                <a:cxn ang="0">
                  <a:pos x="T2" y="T3"/>
                </a:cxn>
                <a:cxn ang="0">
                  <a:pos x="T4" y="T5"/>
                </a:cxn>
                <a:cxn ang="0">
                  <a:pos x="T6" y="T7"/>
                </a:cxn>
                <a:cxn ang="0">
                  <a:pos x="T8" y="T9"/>
                </a:cxn>
              </a:cxnLst>
              <a:rect l="0" t="0" r="r" b="b"/>
              <a:pathLst>
                <a:path w="190" h="159">
                  <a:moveTo>
                    <a:pt x="190" y="24"/>
                  </a:moveTo>
                  <a:lnTo>
                    <a:pt x="49" y="0"/>
                  </a:lnTo>
                  <a:lnTo>
                    <a:pt x="0" y="109"/>
                  </a:lnTo>
                  <a:lnTo>
                    <a:pt x="74" y="159"/>
                  </a:lnTo>
                  <a:lnTo>
                    <a:pt x="190" y="24"/>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3" name="Freeform 24"/>
            <p:cNvSpPr/>
            <p:nvPr/>
          </p:nvSpPr>
          <p:spPr bwMode="auto">
            <a:xfrm>
              <a:off x="3262002" y="2260541"/>
              <a:ext cx="357646" cy="173549"/>
            </a:xfrm>
            <a:custGeom>
              <a:avLst/>
              <a:gdLst>
                <a:gd name="T0" fmla="*/ 0 w 407"/>
                <a:gd name="T1" fmla="*/ 48 h 212"/>
                <a:gd name="T2" fmla="*/ 60 w 407"/>
                <a:gd name="T3" fmla="*/ 152 h 212"/>
                <a:gd name="T4" fmla="*/ 345 w 407"/>
                <a:gd name="T5" fmla="*/ 212 h 212"/>
                <a:gd name="T6" fmla="*/ 407 w 407"/>
                <a:gd name="T7" fmla="*/ 164 h 212"/>
                <a:gd name="T8" fmla="*/ 344 w 407"/>
                <a:gd name="T9" fmla="*/ 78 h 212"/>
                <a:gd name="T10" fmla="*/ 344 w 407"/>
                <a:gd name="T11" fmla="*/ 78 h 212"/>
                <a:gd name="T12" fmla="*/ 335 w 407"/>
                <a:gd name="T13" fmla="*/ 67 h 212"/>
                <a:gd name="T14" fmla="*/ 325 w 407"/>
                <a:gd name="T15" fmla="*/ 56 h 212"/>
                <a:gd name="T16" fmla="*/ 315 w 407"/>
                <a:gd name="T17" fmla="*/ 48 h 212"/>
                <a:gd name="T18" fmla="*/ 304 w 407"/>
                <a:gd name="T19" fmla="*/ 40 h 212"/>
                <a:gd name="T20" fmla="*/ 291 w 407"/>
                <a:gd name="T21" fmla="*/ 33 h 212"/>
                <a:gd name="T22" fmla="*/ 279 w 407"/>
                <a:gd name="T23" fmla="*/ 28 h 212"/>
                <a:gd name="T24" fmla="*/ 265 w 407"/>
                <a:gd name="T25" fmla="*/ 24 h 212"/>
                <a:gd name="T26" fmla="*/ 251 w 407"/>
                <a:gd name="T27" fmla="*/ 22 h 212"/>
                <a:gd name="T28" fmla="*/ 116 w 407"/>
                <a:gd name="T29" fmla="*/ 0 h 212"/>
                <a:gd name="T30" fmla="*/ 0 w 407"/>
                <a:gd name="T31" fmla="*/ 4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7" h="212">
                  <a:moveTo>
                    <a:pt x="0" y="48"/>
                  </a:moveTo>
                  <a:lnTo>
                    <a:pt x="60" y="152"/>
                  </a:lnTo>
                  <a:lnTo>
                    <a:pt x="345" y="212"/>
                  </a:lnTo>
                  <a:lnTo>
                    <a:pt x="407" y="164"/>
                  </a:lnTo>
                  <a:lnTo>
                    <a:pt x="344" y="78"/>
                  </a:lnTo>
                  <a:lnTo>
                    <a:pt x="344" y="78"/>
                  </a:lnTo>
                  <a:lnTo>
                    <a:pt x="335" y="67"/>
                  </a:lnTo>
                  <a:lnTo>
                    <a:pt x="325" y="56"/>
                  </a:lnTo>
                  <a:lnTo>
                    <a:pt x="315" y="48"/>
                  </a:lnTo>
                  <a:lnTo>
                    <a:pt x="304" y="40"/>
                  </a:lnTo>
                  <a:lnTo>
                    <a:pt x="291" y="33"/>
                  </a:lnTo>
                  <a:lnTo>
                    <a:pt x="279" y="28"/>
                  </a:lnTo>
                  <a:lnTo>
                    <a:pt x="265" y="24"/>
                  </a:lnTo>
                  <a:lnTo>
                    <a:pt x="251" y="22"/>
                  </a:lnTo>
                  <a:lnTo>
                    <a:pt x="116" y="0"/>
                  </a:lnTo>
                  <a:lnTo>
                    <a:pt x="0" y="48"/>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4" name="Freeform 25"/>
            <p:cNvSpPr/>
            <p:nvPr/>
          </p:nvSpPr>
          <p:spPr bwMode="auto">
            <a:xfrm>
              <a:off x="3614389" y="2235981"/>
              <a:ext cx="110449" cy="99873"/>
            </a:xfrm>
            <a:custGeom>
              <a:avLst/>
              <a:gdLst>
                <a:gd name="T0" fmla="*/ 0 w 126"/>
                <a:gd name="T1" fmla="*/ 54 h 121"/>
                <a:gd name="T2" fmla="*/ 60 w 126"/>
                <a:gd name="T3" fmla="*/ 121 h 121"/>
                <a:gd name="T4" fmla="*/ 126 w 126"/>
                <a:gd name="T5" fmla="*/ 84 h 121"/>
                <a:gd name="T6" fmla="*/ 85 w 126"/>
                <a:gd name="T7" fmla="*/ 0 h 121"/>
                <a:gd name="T8" fmla="*/ 0 w 126"/>
                <a:gd name="T9" fmla="*/ 54 h 121"/>
              </a:gdLst>
              <a:ahLst/>
              <a:cxnLst>
                <a:cxn ang="0">
                  <a:pos x="T0" y="T1"/>
                </a:cxn>
                <a:cxn ang="0">
                  <a:pos x="T2" y="T3"/>
                </a:cxn>
                <a:cxn ang="0">
                  <a:pos x="T4" y="T5"/>
                </a:cxn>
                <a:cxn ang="0">
                  <a:pos x="T6" y="T7"/>
                </a:cxn>
                <a:cxn ang="0">
                  <a:pos x="T8" y="T9"/>
                </a:cxn>
              </a:cxnLst>
              <a:rect l="0" t="0" r="r" b="b"/>
              <a:pathLst>
                <a:path w="126" h="121">
                  <a:moveTo>
                    <a:pt x="0" y="54"/>
                  </a:moveTo>
                  <a:lnTo>
                    <a:pt x="60" y="121"/>
                  </a:lnTo>
                  <a:lnTo>
                    <a:pt x="126" y="84"/>
                  </a:lnTo>
                  <a:lnTo>
                    <a:pt x="85" y="0"/>
                  </a:lnTo>
                  <a:lnTo>
                    <a:pt x="0" y="54"/>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5" name="Freeform 26"/>
            <p:cNvSpPr/>
            <p:nvPr/>
          </p:nvSpPr>
          <p:spPr bwMode="auto">
            <a:xfrm>
              <a:off x="3603870" y="2121373"/>
              <a:ext cx="96424" cy="65490"/>
            </a:xfrm>
            <a:custGeom>
              <a:avLst/>
              <a:gdLst>
                <a:gd name="T0" fmla="*/ 91 w 109"/>
                <a:gd name="T1" fmla="*/ 0 h 80"/>
                <a:gd name="T2" fmla="*/ 0 w 109"/>
                <a:gd name="T3" fmla="*/ 37 h 80"/>
                <a:gd name="T4" fmla="*/ 109 w 109"/>
                <a:gd name="T5" fmla="*/ 80 h 80"/>
                <a:gd name="T6" fmla="*/ 91 w 109"/>
                <a:gd name="T7" fmla="*/ 0 h 80"/>
              </a:gdLst>
              <a:ahLst/>
              <a:cxnLst>
                <a:cxn ang="0">
                  <a:pos x="T0" y="T1"/>
                </a:cxn>
                <a:cxn ang="0">
                  <a:pos x="T2" y="T3"/>
                </a:cxn>
                <a:cxn ang="0">
                  <a:pos x="T4" y="T5"/>
                </a:cxn>
                <a:cxn ang="0">
                  <a:pos x="T6" y="T7"/>
                </a:cxn>
              </a:cxnLst>
              <a:rect l="0" t="0" r="r" b="b"/>
              <a:pathLst>
                <a:path w="109" h="80">
                  <a:moveTo>
                    <a:pt x="91" y="0"/>
                  </a:moveTo>
                  <a:lnTo>
                    <a:pt x="0" y="37"/>
                  </a:lnTo>
                  <a:lnTo>
                    <a:pt x="109" y="80"/>
                  </a:lnTo>
                  <a:lnTo>
                    <a:pt x="91" y="0"/>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6" name="Freeform 27"/>
            <p:cNvSpPr/>
            <p:nvPr/>
          </p:nvSpPr>
          <p:spPr bwMode="auto">
            <a:xfrm>
              <a:off x="3735358" y="2221246"/>
              <a:ext cx="117462" cy="188285"/>
            </a:xfrm>
            <a:custGeom>
              <a:avLst/>
              <a:gdLst>
                <a:gd name="T0" fmla="*/ 134 w 134"/>
                <a:gd name="T1" fmla="*/ 213 h 231"/>
                <a:gd name="T2" fmla="*/ 66 w 134"/>
                <a:gd name="T3" fmla="*/ 128 h 231"/>
                <a:gd name="T4" fmla="*/ 134 w 134"/>
                <a:gd name="T5" fmla="*/ 19 h 231"/>
                <a:gd name="T6" fmla="*/ 24 w 134"/>
                <a:gd name="T7" fmla="*/ 0 h 231"/>
                <a:gd name="T8" fmla="*/ 0 w 134"/>
                <a:gd name="T9" fmla="*/ 207 h 231"/>
                <a:gd name="T10" fmla="*/ 49 w 134"/>
                <a:gd name="T11" fmla="*/ 231 h 231"/>
                <a:gd name="T12" fmla="*/ 134 w 134"/>
                <a:gd name="T13" fmla="*/ 213 h 231"/>
              </a:gdLst>
              <a:ahLst/>
              <a:cxnLst>
                <a:cxn ang="0">
                  <a:pos x="T0" y="T1"/>
                </a:cxn>
                <a:cxn ang="0">
                  <a:pos x="T2" y="T3"/>
                </a:cxn>
                <a:cxn ang="0">
                  <a:pos x="T4" y="T5"/>
                </a:cxn>
                <a:cxn ang="0">
                  <a:pos x="T6" y="T7"/>
                </a:cxn>
                <a:cxn ang="0">
                  <a:pos x="T8" y="T9"/>
                </a:cxn>
                <a:cxn ang="0">
                  <a:pos x="T10" y="T11"/>
                </a:cxn>
                <a:cxn ang="0">
                  <a:pos x="T12" y="T13"/>
                </a:cxn>
              </a:cxnLst>
              <a:rect l="0" t="0" r="r" b="b"/>
              <a:pathLst>
                <a:path w="134" h="231">
                  <a:moveTo>
                    <a:pt x="134" y="213"/>
                  </a:moveTo>
                  <a:lnTo>
                    <a:pt x="66" y="128"/>
                  </a:lnTo>
                  <a:lnTo>
                    <a:pt x="134" y="19"/>
                  </a:lnTo>
                  <a:lnTo>
                    <a:pt x="24" y="0"/>
                  </a:lnTo>
                  <a:lnTo>
                    <a:pt x="0" y="207"/>
                  </a:lnTo>
                  <a:lnTo>
                    <a:pt x="49" y="231"/>
                  </a:lnTo>
                  <a:lnTo>
                    <a:pt x="134" y="213"/>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7" name="Freeform 28"/>
            <p:cNvSpPr/>
            <p:nvPr/>
          </p:nvSpPr>
          <p:spPr bwMode="auto">
            <a:xfrm>
              <a:off x="4582138" y="3056247"/>
              <a:ext cx="122722" cy="129344"/>
            </a:xfrm>
            <a:custGeom>
              <a:avLst/>
              <a:gdLst>
                <a:gd name="T0" fmla="*/ 141 w 141"/>
                <a:gd name="T1" fmla="*/ 114 h 157"/>
                <a:gd name="T2" fmla="*/ 50 w 141"/>
                <a:gd name="T3" fmla="*/ 0 h 157"/>
                <a:gd name="T4" fmla="*/ 0 w 141"/>
                <a:gd name="T5" fmla="*/ 114 h 157"/>
                <a:gd name="T6" fmla="*/ 73 w 141"/>
                <a:gd name="T7" fmla="*/ 157 h 157"/>
                <a:gd name="T8" fmla="*/ 141 w 141"/>
                <a:gd name="T9" fmla="*/ 114 h 157"/>
              </a:gdLst>
              <a:ahLst/>
              <a:cxnLst>
                <a:cxn ang="0">
                  <a:pos x="T0" y="T1"/>
                </a:cxn>
                <a:cxn ang="0">
                  <a:pos x="T2" y="T3"/>
                </a:cxn>
                <a:cxn ang="0">
                  <a:pos x="T4" y="T5"/>
                </a:cxn>
                <a:cxn ang="0">
                  <a:pos x="T6" y="T7"/>
                </a:cxn>
                <a:cxn ang="0">
                  <a:pos x="T8" y="T9"/>
                </a:cxn>
              </a:cxnLst>
              <a:rect l="0" t="0" r="r" b="b"/>
              <a:pathLst>
                <a:path w="141" h="157">
                  <a:moveTo>
                    <a:pt x="141" y="114"/>
                  </a:moveTo>
                  <a:lnTo>
                    <a:pt x="50" y="0"/>
                  </a:lnTo>
                  <a:lnTo>
                    <a:pt x="0" y="114"/>
                  </a:lnTo>
                  <a:lnTo>
                    <a:pt x="73" y="157"/>
                  </a:lnTo>
                  <a:lnTo>
                    <a:pt x="141" y="114"/>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8" name="Freeform 29"/>
            <p:cNvSpPr/>
            <p:nvPr/>
          </p:nvSpPr>
          <p:spPr bwMode="auto">
            <a:xfrm>
              <a:off x="3321610" y="2126286"/>
              <a:ext cx="180576" cy="88412"/>
            </a:xfrm>
            <a:custGeom>
              <a:avLst/>
              <a:gdLst>
                <a:gd name="T0" fmla="*/ 207 w 207"/>
                <a:gd name="T1" fmla="*/ 81 h 110"/>
                <a:gd name="T2" fmla="*/ 176 w 207"/>
                <a:gd name="T3" fmla="*/ 0 h 110"/>
                <a:gd name="T4" fmla="*/ 0 w 207"/>
                <a:gd name="T5" fmla="*/ 19 h 110"/>
                <a:gd name="T6" fmla="*/ 60 w 207"/>
                <a:gd name="T7" fmla="*/ 110 h 110"/>
                <a:gd name="T8" fmla="*/ 207 w 207"/>
                <a:gd name="T9" fmla="*/ 81 h 110"/>
              </a:gdLst>
              <a:ahLst/>
              <a:cxnLst>
                <a:cxn ang="0">
                  <a:pos x="T0" y="T1"/>
                </a:cxn>
                <a:cxn ang="0">
                  <a:pos x="T2" y="T3"/>
                </a:cxn>
                <a:cxn ang="0">
                  <a:pos x="T4" y="T5"/>
                </a:cxn>
                <a:cxn ang="0">
                  <a:pos x="T6" y="T7"/>
                </a:cxn>
                <a:cxn ang="0">
                  <a:pos x="T8" y="T9"/>
                </a:cxn>
              </a:cxnLst>
              <a:rect l="0" t="0" r="r" b="b"/>
              <a:pathLst>
                <a:path w="207" h="110">
                  <a:moveTo>
                    <a:pt x="207" y="81"/>
                  </a:moveTo>
                  <a:lnTo>
                    <a:pt x="176" y="0"/>
                  </a:lnTo>
                  <a:lnTo>
                    <a:pt x="0" y="19"/>
                  </a:lnTo>
                  <a:lnTo>
                    <a:pt x="60" y="110"/>
                  </a:lnTo>
                  <a:lnTo>
                    <a:pt x="207" y="81"/>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69" name="Freeform 30"/>
            <p:cNvSpPr/>
            <p:nvPr/>
          </p:nvSpPr>
          <p:spPr bwMode="auto">
            <a:xfrm>
              <a:off x="3123502" y="2086991"/>
              <a:ext cx="170057" cy="78588"/>
            </a:xfrm>
            <a:custGeom>
              <a:avLst/>
              <a:gdLst>
                <a:gd name="T0" fmla="*/ 194 w 194"/>
                <a:gd name="T1" fmla="*/ 0 h 97"/>
                <a:gd name="T2" fmla="*/ 0 w 194"/>
                <a:gd name="T3" fmla="*/ 66 h 97"/>
                <a:gd name="T4" fmla="*/ 97 w 194"/>
                <a:gd name="T5" fmla="*/ 97 h 97"/>
                <a:gd name="T6" fmla="*/ 194 w 194"/>
                <a:gd name="T7" fmla="*/ 0 h 97"/>
              </a:gdLst>
              <a:ahLst/>
              <a:cxnLst>
                <a:cxn ang="0">
                  <a:pos x="T0" y="T1"/>
                </a:cxn>
                <a:cxn ang="0">
                  <a:pos x="T2" y="T3"/>
                </a:cxn>
                <a:cxn ang="0">
                  <a:pos x="T4" y="T5"/>
                </a:cxn>
                <a:cxn ang="0">
                  <a:pos x="T6" y="T7"/>
                </a:cxn>
              </a:cxnLst>
              <a:rect l="0" t="0" r="r" b="b"/>
              <a:pathLst>
                <a:path w="194" h="97">
                  <a:moveTo>
                    <a:pt x="194" y="0"/>
                  </a:moveTo>
                  <a:lnTo>
                    <a:pt x="0" y="66"/>
                  </a:lnTo>
                  <a:lnTo>
                    <a:pt x="97" y="97"/>
                  </a:lnTo>
                  <a:lnTo>
                    <a:pt x="194" y="0"/>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70" name="Freeform 31"/>
            <p:cNvSpPr/>
            <p:nvPr/>
          </p:nvSpPr>
          <p:spPr bwMode="auto">
            <a:xfrm>
              <a:off x="3763409" y="2091903"/>
              <a:ext cx="180576" cy="129344"/>
            </a:xfrm>
            <a:custGeom>
              <a:avLst/>
              <a:gdLst>
                <a:gd name="T0" fmla="*/ 157 w 206"/>
                <a:gd name="T1" fmla="*/ 157 h 157"/>
                <a:gd name="T2" fmla="*/ 206 w 206"/>
                <a:gd name="T3" fmla="*/ 122 h 157"/>
                <a:gd name="T4" fmla="*/ 0 w 206"/>
                <a:gd name="T5" fmla="*/ 0 h 157"/>
                <a:gd name="T6" fmla="*/ 157 w 206"/>
                <a:gd name="T7" fmla="*/ 157 h 157"/>
              </a:gdLst>
              <a:ahLst/>
              <a:cxnLst>
                <a:cxn ang="0">
                  <a:pos x="T0" y="T1"/>
                </a:cxn>
                <a:cxn ang="0">
                  <a:pos x="T2" y="T3"/>
                </a:cxn>
                <a:cxn ang="0">
                  <a:pos x="T4" y="T5"/>
                </a:cxn>
                <a:cxn ang="0">
                  <a:pos x="T6" y="T7"/>
                </a:cxn>
              </a:cxnLst>
              <a:rect l="0" t="0" r="r" b="b"/>
              <a:pathLst>
                <a:path w="206" h="157">
                  <a:moveTo>
                    <a:pt x="157" y="157"/>
                  </a:moveTo>
                  <a:lnTo>
                    <a:pt x="206" y="122"/>
                  </a:lnTo>
                  <a:lnTo>
                    <a:pt x="0" y="0"/>
                  </a:lnTo>
                  <a:lnTo>
                    <a:pt x="157" y="157"/>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71" name="Freeform 32"/>
            <p:cNvSpPr/>
            <p:nvPr/>
          </p:nvSpPr>
          <p:spPr bwMode="auto">
            <a:xfrm>
              <a:off x="3996580" y="2177040"/>
              <a:ext cx="96424" cy="54030"/>
            </a:xfrm>
            <a:custGeom>
              <a:avLst/>
              <a:gdLst>
                <a:gd name="T0" fmla="*/ 110 w 110"/>
                <a:gd name="T1" fmla="*/ 0 h 66"/>
                <a:gd name="T2" fmla="*/ 0 w 110"/>
                <a:gd name="T3" fmla="*/ 19 h 66"/>
                <a:gd name="T4" fmla="*/ 98 w 110"/>
                <a:gd name="T5" fmla="*/ 66 h 66"/>
                <a:gd name="T6" fmla="*/ 110 w 110"/>
                <a:gd name="T7" fmla="*/ 0 h 66"/>
              </a:gdLst>
              <a:ahLst/>
              <a:cxnLst>
                <a:cxn ang="0">
                  <a:pos x="T0" y="T1"/>
                </a:cxn>
                <a:cxn ang="0">
                  <a:pos x="T2" y="T3"/>
                </a:cxn>
                <a:cxn ang="0">
                  <a:pos x="T4" y="T5"/>
                </a:cxn>
                <a:cxn ang="0">
                  <a:pos x="T6" y="T7"/>
                </a:cxn>
              </a:cxnLst>
              <a:rect l="0" t="0" r="r" b="b"/>
              <a:pathLst>
                <a:path w="110" h="66">
                  <a:moveTo>
                    <a:pt x="110" y="0"/>
                  </a:moveTo>
                  <a:lnTo>
                    <a:pt x="0" y="19"/>
                  </a:lnTo>
                  <a:lnTo>
                    <a:pt x="98" y="66"/>
                  </a:lnTo>
                  <a:lnTo>
                    <a:pt x="110" y="0"/>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72" name="Freeform 33"/>
            <p:cNvSpPr/>
            <p:nvPr/>
          </p:nvSpPr>
          <p:spPr bwMode="auto">
            <a:xfrm>
              <a:off x="4012359" y="3842130"/>
              <a:ext cx="198108" cy="73677"/>
            </a:xfrm>
            <a:custGeom>
              <a:avLst/>
              <a:gdLst>
                <a:gd name="T0" fmla="*/ 0 w 225"/>
                <a:gd name="T1" fmla="*/ 47 h 91"/>
                <a:gd name="T2" fmla="*/ 225 w 225"/>
                <a:gd name="T3" fmla="*/ 91 h 91"/>
                <a:gd name="T4" fmla="*/ 12 w 225"/>
                <a:gd name="T5" fmla="*/ 0 h 91"/>
                <a:gd name="T6" fmla="*/ 0 w 225"/>
                <a:gd name="T7" fmla="*/ 47 h 91"/>
              </a:gdLst>
              <a:ahLst/>
              <a:cxnLst>
                <a:cxn ang="0">
                  <a:pos x="T0" y="T1"/>
                </a:cxn>
                <a:cxn ang="0">
                  <a:pos x="T2" y="T3"/>
                </a:cxn>
                <a:cxn ang="0">
                  <a:pos x="T4" y="T5"/>
                </a:cxn>
                <a:cxn ang="0">
                  <a:pos x="T6" y="T7"/>
                </a:cxn>
              </a:cxnLst>
              <a:rect l="0" t="0" r="r" b="b"/>
              <a:pathLst>
                <a:path w="225" h="91">
                  <a:moveTo>
                    <a:pt x="0" y="47"/>
                  </a:moveTo>
                  <a:lnTo>
                    <a:pt x="225" y="91"/>
                  </a:lnTo>
                  <a:lnTo>
                    <a:pt x="12" y="0"/>
                  </a:lnTo>
                  <a:lnTo>
                    <a:pt x="0" y="47"/>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73" name="Freeform 34"/>
            <p:cNvSpPr/>
            <p:nvPr/>
          </p:nvSpPr>
          <p:spPr bwMode="auto">
            <a:xfrm>
              <a:off x="4219233" y="3935453"/>
              <a:ext cx="106943" cy="40932"/>
            </a:xfrm>
            <a:custGeom>
              <a:avLst/>
              <a:gdLst>
                <a:gd name="T0" fmla="*/ 122 w 122"/>
                <a:gd name="T1" fmla="*/ 49 h 49"/>
                <a:gd name="T2" fmla="*/ 97 w 122"/>
                <a:gd name="T3" fmla="*/ 0 h 49"/>
                <a:gd name="T4" fmla="*/ 0 w 122"/>
                <a:gd name="T5" fmla="*/ 31 h 49"/>
                <a:gd name="T6" fmla="*/ 122 w 122"/>
                <a:gd name="T7" fmla="*/ 49 h 49"/>
              </a:gdLst>
              <a:ahLst/>
              <a:cxnLst>
                <a:cxn ang="0">
                  <a:pos x="T0" y="T1"/>
                </a:cxn>
                <a:cxn ang="0">
                  <a:pos x="T2" y="T3"/>
                </a:cxn>
                <a:cxn ang="0">
                  <a:pos x="T4" y="T5"/>
                </a:cxn>
                <a:cxn ang="0">
                  <a:pos x="T6" y="T7"/>
                </a:cxn>
              </a:cxnLst>
              <a:rect l="0" t="0" r="r" b="b"/>
              <a:pathLst>
                <a:path w="122" h="49">
                  <a:moveTo>
                    <a:pt x="122" y="49"/>
                  </a:moveTo>
                  <a:lnTo>
                    <a:pt x="97" y="0"/>
                  </a:lnTo>
                  <a:lnTo>
                    <a:pt x="0" y="31"/>
                  </a:lnTo>
                  <a:lnTo>
                    <a:pt x="122" y="49"/>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74" name="Freeform 35"/>
            <p:cNvSpPr/>
            <p:nvPr/>
          </p:nvSpPr>
          <p:spPr bwMode="auto">
            <a:xfrm>
              <a:off x="2178544" y="2347315"/>
              <a:ext cx="2387816" cy="1748589"/>
            </a:xfrm>
            <a:custGeom>
              <a:avLst/>
              <a:gdLst>
                <a:gd name="T0" fmla="*/ 1933 w 2724"/>
                <a:gd name="T1" fmla="*/ 1916 h 2135"/>
                <a:gd name="T2" fmla="*/ 1763 w 2724"/>
                <a:gd name="T3" fmla="*/ 1825 h 2135"/>
                <a:gd name="T4" fmla="*/ 2128 w 2724"/>
                <a:gd name="T5" fmla="*/ 1738 h 2135"/>
                <a:gd name="T6" fmla="*/ 2283 w 2724"/>
                <a:gd name="T7" fmla="*/ 1464 h 2135"/>
                <a:gd name="T8" fmla="*/ 2573 w 2724"/>
                <a:gd name="T9" fmla="*/ 1174 h 2135"/>
                <a:gd name="T10" fmla="*/ 2503 w 2724"/>
                <a:gd name="T11" fmla="*/ 1002 h 2135"/>
                <a:gd name="T12" fmla="*/ 2604 w 2724"/>
                <a:gd name="T13" fmla="*/ 933 h 2135"/>
                <a:gd name="T14" fmla="*/ 2650 w 2724"/>
                <a:gd name="T15" fmla="*/ 918 h 2135"/>
                <a:gd name="T16" fmla="*/ 2688 w 2724"/>
                <a:gd name="T17" fmla="*/ 887 h 2135"/>
                <a:gd name="T18" fmla="*/ 2708 w 2724"/>
                <a:gd name="T19" fmla="*/ 859 h 2135"/>
                <a:gd name="T20" fmla="*/ 2721 w 2724"/>
                <a:gd name="T21" fmla="*/ 827 h 2135"/>
                <a:gd name="T22" fmla="*/ 2724 w 2724"/>
                <a:gd name="T23" fmla="*/ 776 h 2135"/>
                <a:gd name="T24" fmla="*/ 2707 w 2724"/>
                <a:gd name="T25" fmla="*/ 726 h 2135"/>
                <a:gd name="T26" fmla="*/ 2625 w 2724"/>
                <a:gd name="T27" fmla="*/ 577 h 2135"/>
                <a:gd name="T28" fmla="*/ 2585 w 2724"/>
                <a:gd name="T29" fmla="*/ 540 h 2135"/>
                <a:gd name="T30" fmla="*/ 2267 w 2724"/>
                <a:gd name="T31" fmla="*/ 648 h 2135"/>
                <a:gd name="T32" fmla="*/ 2162 w 2724"/>
                <a:gd name="T33" fmla="*/ 688 h 2135"/>
                <a:gd name="T34" fmla="*/ 2124 w 2724"/>
                <a:gd name="T35" fmla="*/ 694 h 2135"/>
                <a:gd name="T36" fmla="*/ 2085 w 2724"/>
                <a:gd name="T37" fmla="*/ 688 h 2135"/>
                <a:gd name="T38" fmla="*/ 1838 w 2724"/>
                <a:gd name="T39" fmla="*/ 493 h 2135"/>
                <a:gd name="T40" fmla="*/ 1982 w 2724"/>
                <a:gd name="T41" fmla="*/ 372 h 2135"/>
                <a:gd name="T42" fmla="*/ 2008 w 2724"/>
                <a:gd name="T43" fmla="*/ 335 h 2135"/>
                <a:gd name="T44" fmla="*/ 2020 w 2724"/>
                <a:gd name="T45" fmla="*/ 290 h 2135"/>
                <a:gd name="T46" fmla="*/ 2020 w 2724"/>
                <a:gd name="T47" fmla="*/ 274 h 2135"/>
                <a:gd name="T48" fmla="*/ 2008 w 2724"/>
                <a:gd name="T49" fmla="*/ 214 h 2135"/>
                <a:gd name="T50" fmla="*/ 1971 w 2724"/>
                <a:gd name="T51" fmla="*/ 166 h 2135"/>
                <a:gd name="T52" fmla="*/ 1891 w 2724"/>
                <a:gd name="T53" fmla="*/ 126 h 2135"/>
                <a:gd name="T54" fmla="*/ 1857 w 2724"/>
                <a:gd name="T55" fmla="*/ 117 h 2135"/>
                <a:gd name="T56" fmla="*/ 1533 w 2724"/>
                <a:gd name="T57" fmla="*/ 146 h 2135"/>
                <a:gd name="T58" fmla="*/ 1490 w 2724"/>
                <a:gd name="T59" fmla="*/ 145 h 2135"/>
                <a:gd name="T60" fmla="*/ 949 w 2724"/>
                <a:gd name="T61" fmla="*/ 35 h 2135"/>
                <a:gd name="T62" fmla="*/ 625 w 2724"/>
                <a:gd name="T63" fmla="*/ 72 h 2135"/>
                <a:gd name="T64" fmla="*/ 588 w 2724"/>
                <a:gd name="T65" fmla="*/ 71 h 2135"/>
                <a:gd name="T66" fmla="*/ 313 w 2724"/>
                <a:gd name="T67" fmla="*/ 3 h 2135"/>
                <a:gd name="T68" fmla="*/ 279 w 2724"/>
                <a:gd name="T69" fmla="*/ 0 h 2135"/>
                <a:gd name="T70" fmla="*/ 245 w 2724"/>
                <a:gd name="T71" fmla="*/ 3 h 2135"/>
                <a:gd name="T72" fmla="*/ 0 w 2724"/>
                <a:gd name="T73" fmla="*/ 108 h 2135"/>
                <a:gd name="T74" fmla="*/ 76 w 2724"/>
                <a:gd name="T75" fmla="*/ 310 h 2135"/>
                <a:gd name="T76" fmla="*/ 71 w 2724"/>
                <a:gd name="T77" fmla="*/ 336 h 2135"/>
                <a:gd name="T78" fmla="*/ 71 w 2724"/>
                <a:gd name="T79" fmla="*/ 376 h 2135"/>
                <a:gd name="T80" fmla="*/ 85 w 2724"/>
                <a:gd name="T81" fmla="*/ 413 h 2135"/>
                <a:gd name="T82" fmla="*/ 120 w 2724"/>
                <a:gd name="T83" fmla="*/ 484 h 2135"/>
                <a:gd name="T84" fmla="*/ 159 w 2724"/>
                <a:gd name="T85" fmla="*/ 523 h 2135"/>
                <a:gd name="T86" fmla="*/ 210 w 2724"/>
                <a:gd name="T87" fmla="*/ 543 h 2135"/>
                <a:gd name="T88" fmla="*/ 372 w 2724"/>
                <a:gd name="T89" fmla="*/ 554 h 2135"/>
                <a:gd name="T90" fmla="*/ 575 w 2724"/>
                <a:gd name="T91" fmla="*/ 507 h 2135"/>
                <a:gd name="T92" fmla="*/ 598 w 2724"/>
                <a:gd name="T93" fmla="*/ 503 h 2135"/>
                <a:gd name="T94" fmla="*/ 634 w 2724"/>
                <a:gd name="T95" fmla="*/ 504 h 2135"/>
                <a:gd name="T96" fmla="*/ 668 w 2724"/>
                <a:gd name="T97" fmla="*/ 515 h 2135"/>
                <a:gd name="T98" fmla="*/ 817 w 2724"/>
                <a:gd name="T99" fmla="*/ 584 h 2135"/>
                <a:gd name="T100" fmla="*/ 859 w 2724"/>
                <a:gd name="T101" fmla="*/ 628 h 2135"/>
                <a:gd name="T102" fmla="*/ 987 w 2724"/>
                <a:gd name="T103" fmla="*/ 833 h 2135"/>
                <a:gd name="T104" fmla="*/ 1061 w 2724"/>
                <a:gd name="T105" fmla="*/ 1002 h 2135"/>
                <a:gd name="T106" fmla="*/ 1331 w 2724"/>
                <a:gd name="T107" fmla="*/ 1743 h 2135"/>
                <a:gd name="T108" fmla="*/ 1405 w 2724"/>
                <a:gd name="T109" fmla="*/ 1612 h 2135"/>
                <a:gd name="T110" fmla="*/ 1530 w 2724"/>
                <a:gd name="T111" fmla="*/ 1812 h 2135"/>
                <a:gd name="T112" fmla="*/ 1542 w 2724"/>
                <a:gd name="T113" fmla="*/ 1863 h 2135"/>
                <a:gd name="T114" fmla="*/ 1549 w 2724"/>
                <a:gd name="T115" fmla="*/ 1942 h 2135"/>
                <a:gd name="T116" fmla="*/ 1564 w 2724"/>
                <a:gd name="T117" fmla="*/ 1987 h 2135"/>
                <a:gd name="T118" fmla="*/ 1595 w 2724"/>
                <a:gd name="T119" fmla="*/ 2024 h 2135"/>
                <a:gd name="T120" fmla="*/ 1863 w 2724"/>
                <a:gd name="T121" fmla="*/ 2079 h 2135"/>
                <a:gd name="T122" fmla="*/ 1971 w 2724"/>
                <a:gd name="T123" fmla="*/ 2064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24" h="2135">
                  <a:moveTo>
                    <a:pt x="1970" y="2065"/>
                  </a:moveTo>
                  <a:lnTo>
                    <a:pt x="2007" y="1985"/>
                  </a:lnTo>
                  <a:lnTo>
                    <a:pt x="1933" y="1916"/>
                  </a:lnTo>
                  <a:lnTo>
                    <a:pt x="1815" y="1994"/>
                  </a:lnTo>
                  <a:lnTo>
                    <a:pt x="1751" y="1888"/>
                  </a:lnTo>
                  <a:lnTo>
                    <a:pt x="1763" y="1825"/>
                  </a:lnTo>
                  <a:lnTo>
                    <a:pt x="1783" y="1715"/>
                  </a:lnTo>
                  <a:lnTo>
                    <a:pt x="2048" y="1607"/>
                  </a:lnTo>
                  <a:lnTo>
                    <a:pt x="2128" y="1738"/>
                  </a:lnTo>
                  <a:lnTo>
                    <a:pt x="2184" y="1715"/>
                  </a:lnTo>
                  <a:lnTo>
                    <a:pt x="2161" y="1612"/>
                  </a:lnTo>
                  <a:lnTo>
                    <a:pt x="2283" y="1464"/>
                  </a:lnTo>
                  <a:lnTo>
                    <a:pt x="2283" y="1360"/>
                  </a:lnTo>
                  <a:lnTo>
                    <a:pt x="2505" y="1126"/>
                  </a:lnTo>
                  <a:lnTo>
                    <a:pt x="2573" y="1174"/>
                  </a:lnTo>
                  <a:lnTo>
                    <a:pt x="2664" y="1107"/>
                  </a:lnTo>
                  <a:lnTo>
                    <a:pt x="2560" y="1010"/>
                  </a:lnTo>
                  <a:lnTo>
                    <a:pt x="2503" y="1002"/>
                  </a:lnTo>
                  <a:lnTo>
                    <a:pt x="2472" y="950"/>
                  </a:lnTo>
                  <a:lnTo>
                    <a:pt x="2604" y="933"/>
                  </a:lnTo>
                  <a:lnTo>
                    <a:pt x="2604" y="933"/>
                  </a:lnTo>
                  <a:lnTo>
                    <a:pt x="2619" y="930"/>
                  </a:lnTo>
                  <a:lnTo>
                    <a:pt x="2634" y="924"/>
                  </a:lnTo>
                  <a:lnTo>
                    <a:pt x="2650" y="918"/>
                  </a:lnTo>
                  <a:lnTo>
                    <a:pt x="2664" y="908"/>
                  </a:lnTo>
                  <a:lnTo>
                    <a:pt x="2676" y="899"/>
                  </a:lnTo>
                  <a:lnTo>
                    <a:pt x="2688" y="887"/>
                  </a:lnTo>
                  <a:lnTo>
                    <a:pt x="2698" y="874"/>
                  </a:lnTo>
                  <a:lnTo>
                    <a:pt x="2707" y="861"/>
                  </a:lnTo>
                  <a:lnTo>
                    <a:pt x="2708" y="859"/>
                  </a:lnTo>
                  <a:lnTo>
                    <a:pt x="2708" y="859"/>
                  </a:lnTo>
                  <a:lnTo>
                    <a:pt x="2715" y="842"/>
                  </a:lnTo>
                  <a:lnTo>
                    <a:pt x="2721" y="827"/>
                  </a:lnTo>
                  <a:lnTo>
                    <a:pt x="2724" y="810"/>
                  </a:lnTo>
                  <a:lnTo>
                    <a:pt x="2724" y="793"/>
                  </a:lnTo>
                  <a:lnTo>
                    <a:pt x="2724" y="776"/>
                  </a:lnTo>
                  <a:lnTo>
                    <a:pt x="2721" y="759"/>
                  </a:lnTo>
                  <a:lnTo>
                    <a:pt x="2715" y="742"/>
                  </a:lnTo>
                  <a:lnTo>
                    <a:pt x="2707" y="726"/>
                  </a:lnTo>
                  <a:lnTo>
                    <a:pt x="2636" y="592"/>
                  </a:lnTo>
                  <a:lnTo>
                    <a:pt x="2636" y="592"/>
                  </a:lnTo>
                  <a:lnTo>
                    <a:pt x="2625" y="577"/>
                  </a:lnTo>
                  <a:lnTo>
                    <a:pt x="2614" y="563"/>
                  </a:lnTo>
                  <a:lnTo>
                    <a:pt x="2600" y="550"/>
                  </a:lnTo>
                  <a:lnTo>
                    <a:pt x="2585" y="540"/>
                  </a:lnTo>
                  <a:lnTo>
                    <a:pt x="2338" y="387"/>
                  </a:lnTo>
                  <a:lnTo>
                    <a:pt x="2221" y="429"/>
                  </a:lnTo>
                  <a:lnTo>
                    <a:pt x="2267" y="648"/>
                  </a:lnTo>
                  <a:lnTo>
                    <a:pt x="2175" y="685"/>
                  </a:lnTo>
                  <a:lnTo>
                    <a:pt x="2175" y="685"/>
                  </a:lnTo>
                  <a:lnTo>
                    <a:pt x="2162" y="688"/>
                  </a:lnTo>
                  <a:lnTo>
                    <a:pt x="2149" y="691"/>
                  </a:lnTo>
                  <a:lnTo>
                    <a:pt x="2136" y="692"/>
                  </a:lnTo>
                  <a:lnTo>
                    <a:pt x="2124" y="694"/>
                  </a:lnTo>
                  <a:lnTo>
                    <a:pt x="2110" y="692"/>
                  </a:lnTo>
                  <a:lnTo>
                    <a:pt x="2098" y="691"/>
                  </a:lnTo>
                  <a:lnTo>
                    <a:pt x="2085" y="688"/>
                  </a:lnTo>
                  <a:lnTo>
                    <a:pt x="2073" y="683"/>
                  </a:lnTo>
                  <a:lnTo>
                    <a:pt x="1886" y="611"/>
                  </a:lnTo>
                  <a:lnTo>
                    <a:pt x="1838" y="493"/>
                  </a:lnTo>
                  <a:lnTo>
                    <a:pt x="1971" y="382"/>
                  </a:lnTo>
                  <a:lnTo>
                    <a:pt x="1971" y="382"/>
                  </a:lnTo>
                  <a:lnTo>
                    <a:pt x="1982" y="372"/>
                  </a:lnTo>
                  <a:lnTo>
                    <a:pt x="1993" y="359"/>
                  </a:lnTo>
                  <a:lnTo>
                    <a:pt x="2000" y="347"/>
                  </a:lnTo>
                  <a:lnTo>
                    <a:pt x="2008" y="335"/>
                  </a:lnTo>
                  <a:lnTo>
                    <a:pt x="2014" y="321"/>
                  </a:lnTo>
                  <a:lnTo>
                    <a:pt x="2017" y="305"/>
                  </a:lnTo>
                  <a:lnTo>
                    <a:pt x="2020" y="290"/>
                  </a:lnTo>
                  <a:lnTo>
                    <a:pt x="2020" y="276"/>
                  </a:lnTo>
                  <a:lnTo>
                    <a:pt x="2020" y="274"/>
                  </a:lnTo>
                  <a:lnTo>
                    <a:pt x="2020" y="274"/>
                  </a:lnTo>
                  <a:lnTo>
                    <a:pt x="2019" y="253"/>
                  </a:lnTo>
                  <a:lnTo>
                    <a:pt x="2014" y="233"/>
                  </a:lnTo>
                  <a:lnTo>
                    <a:pt x="2008" y="214"/>
                  </a:lnTo>
                  <a:lnTo>
                    <a:pt x="1997" y="197"/>
                  </a:lnTo>
                  <a:lnTo>
                    <a:pt x="1985" y="180"/>
                  </a:lnTo>
                  <a:lnTo>
                    <a:pt x="1971" y="166"/>
                  </a:lnTo>
                  <a:lnTo>
                    <a:pt x="1954" y="156"/>
                  </a:lnTo>
                  <a:lnTo>
                    <a:pt x="1936" y="145"/>
                  </a:lnTo>
                  <a:lnTo>
                    <a:pt x="1891" y="126"/>
                  </a:lnTo>
                  <a:lnTo>
                    <a:pt x="1891" y="126"/>
                  </a:lnTo>
                  <a:lnTo>
                    <a:pt x="1874" y="120"/>
                  </a:lnTo>
                  <a:lnTo>
                    <a:pt x="1857" y="117"/>
                  </a:lnTo>
                  <a:lnTo>
                    <a:pt x="1840" y="116"/>
                  </a:lnTo>
                  <a:lnTo>
                    <a:pt x="1822" y="116"/>
                  </a:lnTo>
                  <a:lnTo>
                    <a:pt x="1533" y="146"/>
                  </a:lnTo>
                  <a:lnTo>
                    <a:pt x="1533" y="146"/>
                  </a:lnTo>
                  <a:lnTo>
                    <a:pt x="1512" y="148"/>
                  </a:lnTo>
                  <a:lnTo>
                    <a:pt x="1490" y="145"/>
                  </a:lnTo>
                  <a:lnTo>
                    <a:pt x="972" y="38"/>
                  </a:lnTo>
                  <a:lnTo>
                    <a:pt x="972" y="38"/>
                  </a:lnTo>
                  <a:lnTo>
                    <a:pt x="949" y="35"/>
                  </a:lnTo>
                  <a:lnTo>
                    <a:pt x="927" y="35"/>
                  </a:lnTo>
                  <a:lnTo>
                    <a:pt x="625" y="72"/>
                  </a:lnTo>
                  <a:lnTo>
                    <a:pt x="625" y="72"/>
                  </a:lnTo>
                  <a:lnTo>
                    <a:pt x="612" y="72"/>
                  </a:lnTo>
                  <a:lnTo>
                    <a:pt x="600" y="72"/>
                  </a:lnTo>
                  <a:lnTo>
                    <a:pt x="588" y="71"/>
                  </a:lnTo>
                  <a:lnTo>
                    <a:pt x="575" y="69"/>
                  </a:lnTo>
                  <a:lnTo>
                    <a:pt x="313" y="3"/>
                  </a:lnTo>
                  <a:lnTo>
                    <a:pt x="313" y="3"/>
                  </a:lnTo>
                  <a:lnTo>
                    <a:pt x="301" y="1"/>
                  </a:lnTo>
                  <a:lnTo>
                    <a:pt x="290" y="0"/>
                  </a:lnTo>
                  <a:lnTo>
                    <a:pt x="279" y="0"/>
                  </a:lnTo>
                  <a:lnTo>
                    <a:pt x="267" y="0"/>
                  </a:lnTo>
                  <a:lnTo>
                    <a:pt x="256" y="1"/>
                  </a:lnTo>
                  <a:lnTo>
                    <a:pt x="245" y="3"/>
                  </a:lnTo>
                  <a:lnTo>
                    <a:pt x="233" y="6"/>
                  </a:lnTo>
                  <a:lnTo>
                    <a:pt x="222" y="11"/>
                  </a:lnTo>
                  <a:lnTo>
                    <a:pt x="0" y="108"/>
                  </a:lnTo>
                  <a:lnTo>
                    <a:pt x="22" y="214"/>
                  </a:lnTo>
                  <a:lnTo>
                    <a:pt x="105" y="214"/>
                  </a:lnTo>
                  <a:lnTo>
                    <a:pt x="76" y="310"/>
                  </a:lnTo>
                  <a:lnTo>
                    <a:pt x="76" y="310"/>
                  </a:lnTo>
                  <a:lnTo>
                    <a:pt x="72" y="322"/>
                  </a:lnTo>
                  <a:lnTo>
                    <a:pt x="71" y="336"/>
                  </a:lnTo>
                  <a:lnTo>
                    <a:pt x="69" y="348"/>
                  </a:lnTo>
                  <a:lnTo>
                    <a:pt x="69" y="362"/>
                  </a:lnTo>
                  <a:lnTo>
                    <a:pt x="71" y="376"/>
                  </a:lnTo>
                  <a:lnTo>
                    <a:pt x="74" y="389"/>
                  </a:lnTo>
                  <a:lnTo>
                    <a:pt x="79" y="401"/>
                  </a:lnTo>
                  <a:lnTo>
                    <a:pt x="85" y="413"/>
                  </a:lnTo>
                  <a:lnTo>
                    <a:pt x="111" y="469"/>
                  </a:lnTo>
                  <a:lnTo>
                    <a:pt x="111" y="469"/>
                  </a:lnTo>
                  <a:lnTo>
                    <a:pt x="120" y="484"/>
                  </a:lnTo>
                  <a:lnTo>
                    <a:pt x="133" y="498"/>
                  </a:lnTo>
                  <a:lnTo>
                    <a:pt x="145" y="512"/>
                  </a:lnTo>
                  <a:lnTo>
                    <a:pt x="159" y="523"/>
                  </a:lnTo>
                  <a:lnTo>
                    <a:pt x="176" y="532"/>
                  </a:lnTo>
                  <a:lnTo>
                    <a:pt x="193" y="538"/>
                  </a:lnTo>
                  <a:lnTo>
                    <a:pt x="210" y="543"/>
                  </a:lnTo>
                  <a:lnTo>
                    <a:pt x="228" y="544"/>
                  </a:lnTo>
                  <a:lnTo>
                    <a:pt x="372" y="554"/>
                  </a:lnTo>
                  <a:lnTo>
                    <a:pt x="372" y="554"/>
                  </a:lnTo>
                  <a:lnTo>
                    <a:pt x="395" y="552"/>
                  </a:lnTo>
                  <a:lnTo>
                    <a:pt x="416" y="549"/>
                  </a:lnTo>
                  <a:lnTo>
                    <a:pt x="575" y="507"/>
                  </a:lnTo>
                  <a:lnTo>
                    <a:pt x="575" y="507"/>
                  </a:lnTo>
                  <a:lnTo>
                    <a:pt x="586" y="504"/>
                  </a:lnTo>
                  <a:lnTo>
                    <a:pt x="598" y="503"/>
                  </a:lnTo>
                  <a:lnTo>
                    <a:pt x="611" y="503"/>
                  </a:lnTo>
                  <a:lnTo>
                    <a:pt x="622" y="503"/>
                  </a:lnTo>
                  <a:lnTo>
                    <a:pt x="634" y="504"/>
                  </a:lnTo>
                  <a:lnTo>
                    <a:pt x="646" y="507"/>
                  </a:lnTo>
                  <a:lnTo>
                    <a:pt x="657" y="510"/>
                  </a:lnTo>
                  <a:lnTo>
                    <a:pt x="668" y="515"/>
                  </a:lnTo>
                  <a:lnTo>
                    <a:pt x="799" y="574"/>
                  </a:lnTo>
                  <a:lnTo>
                    <a:pt x="799" y="574"/>
                  </a:lnTo>
                  <a:lnTo>
                    <a:pt x="817" y="584"/>
                  </a:lnTo>
                  <a:lnTo>
                    <a:pt x="833" y="597"/>
                  </a:lnTo>
                  <a:lnTo>
                    <a:pt x="847" y="611"/>
                  </a:lnTo>
                  <a:lnTo>
                    <a:pt x="859" y="628"/>
                  </a:lnTo>
                  <a:lnTo>
                    <a:pt x="975" y="816"/>
                  </a:lnTo>
                  <a:lnTo>
                    <a:pt x="975" y="816"/>
                  </a:lnTo>
                  <a:lnTo>
                    <a:pt x="987" y="833"/>
                  </a:lnTo>
                  <a:lnTo>
                    <a:pt x="1004" y="848"/>
                  </a:lnTo>
                  <a:lnTo>
                    <a:pt x="1107" y="936"/>
                  </a:lnTo>
                  <a:lnTo>
                    <a:pt x="1061" y="1002"/>
                  </a:lnTo>
                  <a:lnTo>
                    <a:pt x="1181" y="1538"/>
                  </a:lnTo>
                  <a:lnTo>
                    <a:pt x="1266" y="1575"/>
                  </a:lnTo>
                  <a:lnTo>
                    <a:pt x="1331" y="1743"/>
                  </a:lnTo>
                  <a:lnTo>
                    <a:pt x="1391" y="1729"/>
                  </a:lnTo>
                  <a:lnTo>
                    <a:pt x="1354" y="1607"/>
                  </a:lnTo>
                  <a:lnTo>
                    <a:pt x="1405" y="1612"/>
                  </a:lnTo>
                  <a:lnTo>
                    <a:pt x="1522" y="1797"/>
                  </a:lnTo>
                  <a:lnTo>
                    <a:pt x="1522" y="1797"/>
                  </a:lnTo>
                  <a:lnTo>
                    <a:pt x="1530" y="1812"/>
                  </a:lnTo>
                  <a:lnTo>
                    <a:pt x="1536" y="1828"/>
                  </a:lnTo>
                  <a:lnTo>
                    <a:pt x="1541" y="1845"/>
                  </a:lnTo>
                  <a:lnTo>
                    <a:pt x="1542" y="1863"/>
                  </a:lnTo>
                  <a:lnTo>
                    <a:pt x="1547" y="1925"/>
                  </a:lnTo>
                  <a:lnTo>
                    <a:pt x="1547" y="1925"/>
                  </a:lnTo>
                  <a:lnTo>
                    <a:pt x="1549" y="1942"/>
                  </a:lnTo>
                  <a:lnTo>
                    <a:pt x="1552" y="1957"/>
                  </a:lnTo>
                  <a:lnTo>
                    <a:pt x="1558" y="1973"/>
                  </a:lnTo>
                  <a:lnTo>
                    <a:pt x="1564" y="1987"/>
                  </a:lnTo>
                  <a:lnTo>
                    <a:pt x="1573" y="2000"/>
                  </a:lnTo>
                  <a:lnTo>
                    <a:pt x="1584" y="2013"/>
                  </a:lnTo>
                  <a:lnTo>
                    <a:pt x="1595" y="2024"/>
                  </a:lnTo>
                  <a:lnTo>
                    <a:pt x="1609" y="2033"/>
                  </a:lnTo>
                  <a:lnTo>
                    <a:pt x="1760" y="2135"/>
                  </a:lnTo>
                  <a:lnTo>
                    <a:pt x="1863" y="2079"/>
                  </a:lnTo>
                  <a:lnTo>
                    <a:pt x="1914" y="2128"/>
                  </a:lnTo>
                  <a:lnTo>
                    <a:pt x="1914" y="2128"/>
                  </a:lnTo>
                  <a:lnTo>
                    <a:pt x="1971" y="2064"/>
                  </a:lnTo>
                  <a:lnTo>
                    <a:pt x="1970" y="2065"/>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75" name="Freeform 36"/>
            <p:cNvSpPr/>
            <p:nvPr/>
          </p:nvSpPr>
          <p:spPr bwMode="auto">
            <a:xfrm>
              <a:off x="3807237" y="1841403"/>
              <a:ext cx="639906" cy="312716"/>
            </a:xfrm>
            <a:custGeom>
              <a:avLst/>
              <a:gdLst>
                <a:gd name="T0" fmla="*/ 656 w 731"/>
                <a:gd name="T1" fmla="*/ 2 h 381"/>
                <a:gd name="T2" fmla="*/ 396 w 731"/>
                <a:gd name="T3" fmla="*/ 40 h 381"/>
                <a:gd name="T4" fmla="*/ 336 w 731"/>
                <a:gd name="T5" fmla="*/ 17 h 381"/>
                <a:gd name="T6" fmla="*/ 110 w 731"/>
                <a:gd name="T7" fmla="*/ 67 h 381"/>
                <a:gd name="T8" fmla="*/ 110 w 731"/>
                <a:gd name="T9" fmla="*/ 67 h 381"/>
                <a:gd name="T10" fmla="*/ 96 w 731"/>
                <a:gd name="T11" fmla="*/ 71 h 381"/>
                <a:gd name="T12" fmla="*/ 80 w 731"/>
                <a:gd name="T13" fmla="*/ 77 h 381"/>
                <a:gd name="T14" fmla="*/ 66 w 731"/>
                <a:gd name="T15" fmla="*/ 84 h 381"/>
                <a:gd name="T16" fmla="*/ 54 w 731"/>
                <a:gd name="T17" fmla="*/ 93 h 381"/>
                <a:gd name="T18" fmla="*/ 43 w 731"/>
                <a:gd name="T19" fmla="*/ 102 h 381"/>
                <a:gd name="T20" fmla="*/ 34 w 731"/>
                <a:gd name="T21" fmla="*/ 113 h 381"/>
                <a:gd name="T22" fmla="*/ 25 w 731"/>
                <a:gd name="T23" fmla="*/ 125 h 381"/>
                <a:gd name="T24" fmla="*/ 17 w 731"/>
                <a:gd name="T25" fmla="*/ 138 h 381"/>
                <a:gd name="T26" fmla="*/ 11 w 731"/>
                <a:gd name="T27" fmla="*/ 150 h 381"/>
                <a:gd name="T28" fmla="*/ 6 w 731"/>
                <a:gd name="T29" fmla="*/ 165 h 381"/>
                <a:gd name="T30" fmla="*/ 2 w 731"/>
                <a:gd name="T31" fmla="*/ 179 h 381"/>
                <a:gd name="T32" fmla="*/ 0 w 731"/>
                <a:gd name="T33" fmla="*/ 193 h 381"/>
                <a:gd name="T34" fmla="*/ 0 w 731"/>
                <a:gd name="T35" fmla="*/ 209 h 381"/>
                <a:gd name="T36" fmla="*/ 2 w 731"/>
                <a:gd name="T37" fmla="*/ 224 h 381"/>
                <a:gd name="T38" fmla="*/ 5 w 731"/>
                <a:gd name="T39" fmla="*/ 239 h 381"/>
                <a:gd name="T40" fmla="*/ 9 w 731"/>
                <a:gd name="T41" fmla="*/ 255 h 381"/>
                <a:gd name="T42" fmla="*/ 20 w 731"/>
                <a:gd name="T43" fmla="*/ 278 h 381"/>
                <a:gd name="T44" fmla="*/ 122 w 731"/>
                <a:gd name="T45" fmla="*/ 269 h 381"/>
                <a:gd name="T46" fmla="*/ 131 w 731"/>
                <a:gd name="T47" fmla="*/ 358 h 381"/>
                <a:gd name="T48" fmla="*/ 453 w 731"/>
                <a:gd name="T49" fmla="*/ 381 h 381"/>
                <a:gd name="T50" fmla="*/ 453 w 731"/>
                <a:gd name="T51" fmla="*/ 246 h 381"/>
                <a:gd name="T52" fmla="*/ 665 w 731"/>
                <a:gd name="T53" fmla="*/ 141 h 381"/>
                <a:gd name="T54" fmla="*/ 665 w 731"/>
                <a:gd name="T55" fmla="*/ 141 h 381"/>
                <a:gd name="T56" fmla="*/ 683 w 731"/>
                <a:gd name="T57" fmla="*/ 110 h 381"/>
                <a:gd name="T58" fmla="*/ 700 w 731"/>
                <a:gd name="T59" fmla="*/ 79 h 381"/>
                <a:gd name="T60" fmla="*/ 731 w 731"/>
                <a:gd name="T61" fmla="*/ 14 h 381"/>
                <a:gd name="T62" fmla="*/ 731 w 731"/>
                <a:gd name="T63" fmla="*/ 14 h 381"/>
                <a:gd name="T64" fmla="*/ 713 w 731"/>
                <a:gd name="T65" fmla="*/ 6 h 381"/>
                <a:gd name="T66" fmla="*/ 694 w 731"/>
                <a:gd name="T67" fmla="*/ 2 h 381"/>
                <a:gd name="T68" fmla="*/ 676 w 731"/>
                <a:gd name="T69" fmla="*/ 0 h 381"/>
                <a:gd name="T70" fmla="*/ 656 w 731"/>
                <a:gd name="T71" fmla="*/ 2 h 381"/>
                <a:gd name="T72" fmla="*/ 656 w 731"/>
                <a:gd name="T73" fmla="*/ 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1" h="381">
                  <a:moveTo>
                    <a:pt x="656" y="2"/>
                  </a:moveTo>
                  <a:lnTo>
                    <a:pt x="396" y="40"/>
                  </a:lnTo>
                  <a:lnTo>
                    <a:pt x="336" y="17"/>
                  </a:lnTo>
                  <a:lnTo>
                    <a:pt x="110" y="67"/>
                  </a:lnTo>
                  <a:lnTo>
                    <a:pt x="110" y="67"/>
                  </a:lnTo>
                  <a:lnTo>
                    <a:pt x="96" y="71"/>
                  </a:lnTo>
                  <a:lnTo>
                    <a:pt x="80" y="77"/>
                  </a:lnTo>
                  <a:lnTo>
                    <a:pt x="66" y="84"/>
                  </a:lnTo>
                  <a:lnTo>
                    <a:pt x="54" y="93"/>
                  </a:lnTo>
                  <a:lnTo>
                    <a:pt x="43" y="102"/>
                  </a:lnTo>
                  <a:lnTo>
                    <a:pt x="34" y="113"/>
                  </a:lnTo>
                  <a:lnTo>
                    <a:pt x="25" y="125"/>
                  </a:lnTo>
                  <a:lnTo>
                    <a:pt x="17" y="138"/>
                  </a:lnTo>
                  <a:lnTo>
                    <a:pt x="11" y="150"/>
                  </a:lnTo>
                  <a:lnTo>
                    <a:pt x="6" y="165"/>
                  </a:lnTo>
                  <a:lnTo>
                    <a:pt x="2" y="179"/>
                  </a:lnTo>
                  <a:lnTo>
                    <a:pt x="0" y="193"/>
                  </a:lnTo>
                  <a:lnTo>
                    <a:pt x="0" y="209"/>
                  </a:lnTo>
                  <a:lnTo>
                    <a:pt x="2" y="224"/>
                  </a:lnTo>
                  <a:lnTo>
                    <a:pt x="5" y="239"/>
                  </a:lnTo>
                  <a:lnTo>
                    <a:pt x="9" y="255"/>
                  </a:lnTo>
                  <a:lnTo>
                    <a:pt x="20" y="278"/>
                  </a:lnTo>
                  <a:lnTo>
                    <a:pt x="122" y="269"/>
                  </a:lnTo>
                  <a:lnTo>
                    <a:pt x="131" y="358"/>
                  </a:lnTo>
                  <a:lnTo>
                    <a:pt x="453" y="381"/>
                  </a:lnTo>
                  <a:lnTo>
                    <a:pt x="453" y="246"/>
                  </a:lnTo>
                  <a:lnTo>
                    <a:pt x="665" y="141"/>
                  </a:lnTo>
                  <a:lnTo>
                    <a:pt x="665" y="141"/>
                  </a:lnTo>
                  <a:lnTo>
                    <a:pt x="683" y="110"/>
                  </a:lnTo>
                  <a:lnTo>
                    <a:pt x="700" y="79"/>
                  </a:lnTo>
                  <a:lnTo>
                    <a:pt x="731" y="14"/>
                  </a:lnTo>
                  <a:lnTo>
                    <a:pt x="731" y="14"/>
                  </a:lnTo>
                  <a:lnTo>
                    <a:pt x="713" y="6"/>
                  </a:lnTo>
                  <a:lnTo>
                    <a:pt x="694" y="2"/>
                  </a:lnTo>
                  <a:lnTo>
                    <a:pt x="676" y="0"/>
                  </a:lnTo>
                  <a:lnTo>
                    <a:pt x="656" y="2"/>
                  </a:lnTo>
                  <a:lnTo>
                    <a:pt x="656" y="2"/>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sp>
          <p:nvSpPr>
            <p:cNvPr id="76" name="Freeform 43"/>
            <p:cNvSpPr/>
            <p:nvPr/>
          </p:nvSpPr>
          <p:spPr bwMode="auto">
            <a:xfrm>
              <a:off x="4389290" y="1803746"/>
              <a:ext cx="1165857" cy="967619"/>
            </a:xfrm>
            <a:custGeom>
              <a:avLst/>
              <a:gdLst>
                <a:gd name="T0" fmla="*/ 1135 w 1331"/>
                <a:gd name="T1" fmla="*/ 82 h 1182"/>
                <a:gd name="T2" fmla="*/ 893 w 1331"/>
                <a:gd name="T3" fmla="*/ 6 h 1182"/>
                <a:gd name="T4" fmla="*/ 851 w 1331"/>
                <a:gd name="T5" fmla="*/ 0 h 1182"/>
                <a:gd name="T6" fmla="*/ 808 w 1331"/>
                <a:gd name="T7" fmla="*/ 8 h 1182"/>
                <a:gd name="T8" fmla="*/ 350 w 1331"/>
                <a:gd name="T9" fmla="*/ 103 h 1182"/>
                <a:gd name="T10" fmla="*/ 317 w 1331"/>
                <a:gd name="T11" fmla="*/ 102 h 1182"/>
                <a:gd name="T12" fmla="*/ 196 w 1331"/>
                <a:gd name="T13" fmla="*/ 111 h 1182"/>
                <a:gd name="T14" fmla="*/ 157 w 1331"/>
                <a:gd name="T15" fmla="*/ 108 h 1182"/>
                <a:gd name="T16" fmla="*/ 123 w 1331"/>
                <a:gd name="T17" fmla="*/ 94 h 1182"/>
                <a:gd name="T18" fmla="*/ 72 w 1331"/>
                <a:gd name="T19" fmla="*/ 63 h 1182"/>
                <a:gd name="T20" fmla="*/ 66 w 1331"/>
                <a:gd name="T21" fmla="*/ 60 h 1182"/>
                <a:gd name="T22" fmla="*/ 18 w 1331"/>
                <a:gd name="T23" fmla="*/ 156 h 1182"/>
                <a:gd name="T24" fmla="*/ 3 w 1331"/>
                <a:gd name="T25" fmla="*/ 185 h 1182"/>
                <a:gd name="T26" fmla="*/ 3 w 1331"/>
                <a:gd name="T27" fmla="*/ 313 h 1182"/>
                <a:gd name="T28" fmla="*/ 7 w 1331"/>
                <a:gd name="T29" fmla="*/ 352 h 1182"/>
                <a:gd name="T30" fmla="*/ 23 w 1331"/>
                <a:gd name="T31" fmla="*/ 386 h 1182"/>
                <a:gd name="T32" fmla="*/ 48 w 1331"/>
                <a:gd name="T33" fmla="*/ 416 h 1182"/>
                <a:gd name="T34" fmla="*/ 80 w 1331"/>
                <a:gd name="T35" fmla="*/ 438 h 1182"/>
                <a:gd name="T36" fmla="*/ 222 w 1331"/>
                <a:gd name="T37" fmla="*/ 509 h 1182"/>
                <a:gd name="T38" fmla="*/ 251 w 1331"/>
                <a:gd name="T39" fmla="*/ 529 h 1182"/>
                <a:gd name="T40" fmla="*/ 274 w 1331"/>
                <a:gd name="T41" fmla="*/ 555 h 1182"/>
                <a:gd name="T42" fmla="*/ 290 w 1331"/>
                <a:gd name="T43" fmla="*/ 586 h 1182"/>
                <a:gd name="T44" fmla="*/ 297 w 1331"/>
                <a:gd name="T45" fmla="*/ 622 h 1182"/>
                <a:gd name="T46" fmla="*/ 316 w 1331"/>
                <a:gd name="T47" fmla="*/ 841 h 1182"/>
                <a:gd name="T48" fmla="*/ 322 w 1331"/>
                <a:gd name="T49" fmla="*/ 868 h 1182"/>
                <a:gd name="T50" fmla="*/ 333 w 1331"/>
                <a:gd name="T51" fmla="*/ 896 h 1182"/>
                <a:gd name="T52" fmla="*/ 607 w 1331"/>
                <a:gd name="T53" fmla="*/ 1177 h 1182"/>
                <a:gd name="T54" fmla="*/ 876 w 1331"/>
                <a:gd name="T55" fmla="*/ 839 h 1182"/>
                <a:gd name="T56" fmla="*/ 1089 w 1331"/>
                <a:gd name="T57" fmla="*/ 702 h 1182"/>
                <a:gd name="T58" fmla="*/ 1101 w 1331"/>
                <a:gd name="T59" fmla="*/ 694 h 1182"/>
                <a:gd name="T60" fmla="*/ 1123 w 1331"/>
                <a:gd name="T61" fmla="*/ 674 h 1182"/>
                <a:gd name="T62" fmla="*/ 1140 w 1331"/>
                <a:gd name="T63" fmla="*/ 648 h 1182"/>
                <a:gd name="T64" fmla="*/ 1152 w 1331"/>
                <a:gd name="T65" fmla="*/ 620 h 1182"/>
                <a:gd name="T66" fmla="*/ 1189 w 1331"/>
                <a:gd name="T67" fmla="*/ 401 h 1182"/>
                <a:gd name="T68" fmla="*/ 1194 w 1331"/>
                <a:gd name="T69" fmla="*/ 386 h 1182"/>
                <a:gd name="T70" fmla="*/ 1209 w 1331"/>
                <a:gd name="T71" fmla="*/ 353 h 1182"/>
                <a:gd name="T72" fmla="*/ 1274 w 1331"/>
                <a:gd name="T73" fmla="*/ 279 h 1182"/>
                <a:gd name="T74" fmla="*/ 1283 w 1331"/>
                <a:gd name="T75" fmla="*/ 270 h 1182"/>
                <a:gd name="T76" fmla="*/ 1297 w 1331"/>
                <a:gd name="T77" fmla="*/ 245 h 1182"/>
                <a:gd name="T78" fmla="*/ 1331 w 1331"/>
                <a:gd name="T79" fmla="*/ 13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1" h="1182">
                  <a:moveTo>
                    <a:pt x="1135" y="148"/>
                  </a:moveTo>
                  <a:lnTo>
                    <a:pt x="1135" y="82"/>
                  </a:lnTo>
                  <a:lnTo>
                    <a:pt x="893" y="6"/>
                  </a:lnTo>
                  <a:lnTo>
                    <a:pt x="893" y="6"/>
                  </a:lnTo>
                  <a:lnTo>
                    <a:pt x="871" y="2"/>
                  </a:lnTo>
                  <a:lnTo>
                    <a:pt x="851" y="0"/>
                  </a:lnTo>
                  <a:lnTo>
                    <a:pt x="830" y="2"/>
                  </a:lnTo>
                  <a:lnTo>
                    <a:pt x="808" y="8"/>
                  </a:lnTo>
                  <a:lnTo>
                    <a:pt x="455" y="119"/>
                  </a:lnTo>
                  <a:lnTo>
                    <a:pt x="350" y="103"/>
                  </a:lnTo>
                  <a:lnTo>
                    <a:pt x="350" y="103"/>
                  </a:lnTo>
                  <a:lnTo>
                    <a:pt x="317" y="102"/>
                  </a:lnTo>
                  <a:lnTo>
                    <a:pt x="196" y="111"/>
                  </a:lnTo>
                  <a:lnTo>
                    <a:pt x="196" y="111"/>
                  </a:lnTo>
                  <a:lnTo>
                    <a:pt x="176" y="111"/>
                  </a:lnTo>
                  <a:lnTo>
                    <a:pt x="157" y="108"/>
                  </a:lnTo>
                  <a:lnTo>
                    <a:pt x="140" y="103"/>
                  </a:lnTo>
                  <a:lnTo>
                    <a:pt x="123" y="94"/>
                  </a:lnTo>
                  <a:lnTo>
                    <a:pt x="72" y="63"/>
                  </a:lnTo>
                  <a:lnTo>
                    <a:pt x="72" y="63"/>
                  </a:lnTo>
                  <a:lnTo>
                    <a:pt x="66" y="60"/>
                  </a:lnTo>
                  <a:lnTo>
                    <a:pt x="66" y="60"/>
                  </a:lnTo>
                  <a:lnTo>
                    <a:pt x="35" y="125"/>
                  </a:lnTo>
                  <a:lnTo>
                    <a:pt x="18" y="156"/>
                  </a:lnTo>
                  <a:lnTo>
                    <a:pt x="0" y="187"/>
                  </a:lnTo>
                  <a:lnTo>
                    <a:pt x="3" y="185"/>
                  </a:lnTo>
                  <a:lnTo>
                    <a:pt x="3" y="313"/>
                  </a:lnTo>
                  <a:lnTo>
                    <a:pt x="3" y="313"/>
                  </a:lnTo>
                  <a:lnTo>
                    <a:pt x="4" y="333"/>
                  </a:lnTo>
                  <a:lnTo>
                    <a:pt x="7" y="352"/>
                  </a:lnTo>
                  <a:lnTo>
                    <a:pt x="14" y="369"/>
                  </a:lnTo>
                  <a:lnTo>
                    <a:pt x="23" y="386"/>
                  </a:lnTo>
                  <a:lnTo>
                    <a:pt x="34" y="401"/>
                  </a:lnTo>
                  <a:lnTo>
                    <a:pt x="48" y="416"/>
                  </a:lnTo>
                  <a:lnTo>
                    <a:pt x="63" y="427"/>
                  </a:lnTo>
                  <a:lnTo>
                    <a:pt x="80" y="438"/>
                  </a:lnTo>
                  <a:lnTo>
                    <a:pt x="222" y="509"/>
                  </a:lnTo>
                  <a:lnTo>
                    <a:pt x="222" y="509"/>
                  </a:lnTo>
                  <a:lnTo>
                    <a:pt x="237" y="518"/>
                  </a:lnTo>
                  <a:lnTo>
                    <a:pt x="251" y="529"/>
                  </a:lnTo>
                  <a:lnTo>
                    <a:pt x="264" y="541"/>
                  </a:lnTo>
                  <a:lnTo>
                    <a:pt x="274" y="555"/>
                  </a:lnTo>
                  <a:lnTo>
                    <a:pt x="284" y="571"/>
                  </a:lnTo>
                  <a:lnTo>
                    <a:pt x="290" y="586"/>
                  </a:lnTo>
                  <a:lnTo>
                    <a:pt x="296" y="603"/>
                  </a:lnTo>
                  <a:lnTo>
                    <a:pt x="297" y="622"/>
                  </a:lnTo>
                  <a:lnTo>
                    <a:pt x="316" y="841"/>
                  </a:lnTo>
                  <a:lnTo>
                    <a:pt x="316" y="841"/>
                  </a:lnTo>
                  <a:lnTo>
                    <a:pt x="319" y="855"/>
                  </a:lnTo>
                  <a:lnTo>
                    <a:pt x="322" y="868"/>
                  </a:lnTo>
                  <a:lnTo>
                    <a:pt x="327" y="882"/>
                  </a:lnTo>
                  <a:lnTo>
                    <a:pt x="333" y="896"/>
                  </a:lnTo>
                  <a:lnTo>
                    <a:pt x="492" y="1182"/>
                  </a:lnTo>
                  <a:lnTo>
                    <a:pt x="607" y="1177"/>
                  </a:lnTo>
                  <a:lnTo>
                    <a:pt x="876" y="839"/>
                  </a:lnTo>
                  <a:lnTo>
                    <a:pt x="876" y="839"/>
                  </a:lnTo>
                  <a:lnTo>
                    <a:pt x="914" y="805"/>
                  </a:lnTo>
                  <a:lnTo>
                    <a:pt x="1089" y="702"/>
                  </a:lnTo>
                  <a:lnTo>
                    <a:pt x="1089" y="702"/>
                  </a:lnTo>
                  <a:lnTo>
                    <a:pt x="1101" y="694"/>
                  </a:lnTo>
                  <a:lnTo>
                    <a:pt x="1113" y="685"/>
                  </a:lnTo>
                  <a:lnTo>
                    <a:pt x="1123" y="674"/>
                  </a:lnTo>
                  <a:lnTo>
                    <a:pt x="1132" y="662"/>
                  </a:lnTo>
                  <a:lnTo>
                    <a:pt x="1140" y="648"/>
                  </a:lnTo>
                  <a:lnTo>
                    <a:pt x="1147" y="636"/>
                  </a:lnTo>
                  <a:lnTo>
                    <a:pt x="1152" y="620"/>
                  </a:lnTo>
                  <a:lnTo>
                    <a:pt x="1155" y="606"/>
                  </a:lnTo>
                  <a:lnTo>
                    <a:pt x="1189" y="401"/>
                  </a:lnTo>
                  <a:lnTo>
                    <a:pt x="1189" y="401"/>
                  </a:lnTo>
                  <a:lnTo>
                    <a:pt x="1194" y="386"/>
                  </a:lnTo>
                  <a:lnTo>
                    <a:pt x="1200" y="369"/>
                  </a:lnTo>
                  <a:lnTo>
                    <a:pt x="1209" y="353"/>
                  </a:lnTo>
                  <a:lnTo>
                    <a:pt x="1220" y="341"/>
                  </a:lnTo>
                  <a:lnTo>
                    <a:pt x="1274" y="279"/>
                  </a:lnTo>
                  <a:lnTo>
                    <a:pt x="1274" y="279"/>
                  </a:lnTo>
                  <a:lnTo>
                    <a:pt x="1283" y="270"/>
                  </a:lnTo>
                  <a:lnTo>
                    <a:pt x="1291" y="258"/>
                  </a:lnTo>
                  <a:lnTo>
                    <a:pt x="1297" y="245"/>
                  </a:lnTo>
                  <a:lnTo>
                    <a:pt x="1302" y="233"/>
                  </a:lnTo>
                  <a:lnTo>
                    <a:pt x="1331" y="134"/>
                  </a:lnTo>
                  <a:lnTo>
                    <a:pt x="1135" y="148"/>
                  </a:lnTo>
                  <a:close/>
                </a:path>
              </a:pathLst>
            </a:custGeom>
            <a:grpFill/>
            <a:ln w="19050">
              <a:solidFill>
                <a:schemeClr val="tx1"/>
              </a:solidFill>
              <a:round/>
            </a:ln>
          </p:spPr>
          <p:txBody>
            <a:bodyPr vert="horz" wrap="square" lIns="91440" tIns="45720" rIns="91440" bIns="45720" numCol="1" anchor="t" anchorCtr="0" compatLnSpc="1"/>
            <a:lstStyle/>
            <a:p>
              <a:endParaRPr lang="ko-KR" altLang="en-US"/>
            </a:p>
          </p:txBody>
        </p:sp>
      </p:grpSp>
      <p:grpSp>
        <p:nvGrpSpPr>
          <p:cNvPr id="77" name="그룹 76"/>
          <p:cNvGrpSpPr/>
          <p:nvPr/>
        </p:nvGrpSpPr>
        <p:grpSpPr>
          <a:xfrm>
            <a:off x="1541158" y="2636500"/>
            <a:ext cx="6186296" cy="2467392"/>
            <a:chOff x="3070042" y="2639947"/>
            <a:chExt cx="6186296" cy="2467392"/>
          </a:xfrm>
        </p:grpSpPr>
        <p:sp>
          <p:nvSpPr>
            <p:cNvPr id="78" name="Rectangle 3"/>
            <p:cNvSpPr txBox="1">
              <a:spLocks noChangeArrowheads="1"/>
            </p:cNvSpPr>
            <p:nvPr/>
          </p:nvSpPr>
          <p:spPr>
            <a:xfrm>
              <a:off x="6528048" y="2639947"/>
              <a:ext cx="869738" cy="169277"/>
            </a:xfrm>
            <a:prstGeom prst="rect">
              <a:avLst/>
            </a:prstGeom>
            <a:noFill/>
          </p:spPr>
          <p:txBody>
            <a:bodyPr wrap="square" lIns="72000" tIns="0" rIns="0" bIns="0" rtlCol="0" anchor="ctr">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lnSpc>
                  <a:spcPct val="110000"/>
                </a:lnSpc>
                <a:spcBef>
                  <a:spcPts val="0"/>
                </a:spcBef>
                <a:spcAft>
                  <a:spcPts val="0"/>
                </a:spcAft>
                <a:defRPr/>
              </a:pPr>
              <a:r>
                <a:rPr lang="en-US" altLang="ko-KR" sz="1000" dirty="0">
                  <a:latin typeface="Tahoma" panose="020B0604030504040204" pitchFamily="34" charset="0"/>
                  <a:ea typeface="Tahoma" panose="020B0604030504040204" pitchFamily="34" charset="0"/>
                  <a:cs typeface="Tahoma" panose="020B0604030504040204" pitchFamily="34" charset="0"/>
                </a:rPr>
                <a:t>Europe</a:t>
              </a:r>
            </a:p>
          </p:txBody>
        </p:sp>
        <p:sp>
          <p:nvSpPr>
            <p:cNvPr id="79" name="Rectangle 3"/>
            <p:cNvSpPr txBox="1">
              <a:spLocks noChangeArrowheads="1"/>
            </p:cNvSpPr>
            <p:nvPr/>
          </p:nvSpPr>
          <p:spPr>
            <a:xfrm>
              <a:off x="3070042" y="3052332"/>
              <a:ext cx="1297766" cy="153888"/>
            </a:xfrm>
            <a:prstGeom prst="rect">
              <a:avLst/>
            </a:prstGeom>
            <a:noFill/>
          </p:spPr>
          <p:txBody>
            <a:bodyPr wrap="square" lIns="72000" tIns="0" rIns="0" bIns="0" rtlCol="0" anchor="ctr">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000" dirty="0">
                  <a:latin typeface="Tahoma" panose="020B0604030504040204" pitchFamily="34" charset="0"/>
                  <a:ea typeface="Tahoma" panose="020B0604030504040204" pitchFamily="34" charset="0"/>
                  <a:cs typeface="Tahoma" panose="020B0604030504040204" pitchFamily="34" charset="0"/>
                </a:rPr>
                <a:t>N. America</a:t>
              </a:r>
            </a:p>
          </p:txBody>
        </p:sp>
        <p:sp>
          <p:nvSpPr>
            <p:cNvPr id="80" name="Rectangle 3"/>
            <p:cNvSpPr txBox="1">
              <a:spLocks noChangeArrowheads="1"/>
            </p:cNvSpPr>
            <p:nvPr/>
          </p:nvSpPr>
          <p:spPr>
            <a:xfrm>
              <a:off x="8258138" y="4938062"/>
              <a:ext cx="998200" cy="169277"/>
            </a:xfrm>
            <a:prstGeom prst="rect">
              <a:avLst/>
            </a:prstGeom>
            <a:noFill/>
          </p:spPr>
          <p:txBody>
            <a:bodyPr wrap="square" lIns="72000" tIns="0" rIns="0" bIns="0" rtlCol="0" anchor="ctr">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lnSpc>
                  <a:spcPct val="110000"/>
                </a:lnSpc>
                <a:spcBef>
                  <a:spcPts val="0"/>
                </a:spcBef>
                <a:spcAft>
                  <a:spcPts val="0"/>
                </a:spcAft>
                <a:defRPr/>
              </a:pPr>
              <a:r>
                <a:rPr lang="en-US" altLang="ko-KR" sz="1000" dirty="0">
                  <a:latin typeface="Tahoma" panose="020B0604030504040204" pitchFamily="34" charset="0"/>
                  <a:ea typeface="Tahoma" panose="020B0604030504040204" pitchFamily="34" charset="0"/>
                  <a:cs typeface="Tahoma" panose="020B0604030504040204" pitchFamily="34" charset="0"/>
                </a:rPr>
                <a:t>Oceania</a:t>
              </a:r>
            </a:p>
          </p:txBody>
        </p:sp>
        <p:sp>
          <p:nvSpPr>
            <p:cNvPr id="81" name="Rectangle 3"/>
            <p:cNvSpPr txBox="1">
              <a:spLocks noChangeArrowheads="1"/>
            </p:cNvSpPr>
            <p:nvPr/>
          </p:nvSpPr>
          <p:spPr>
            <a:xfrm>
              <a:off x="5955045" y="4201625"/>
              <a:ext cx="869736" cy="169277"/>
            </a:xfrm>
            <a:prstGeom prst="rect">
              <a:avLst/>
            </a:prstGeom>
            <a:noFill/>
          </p:spPr>
          <p:txBody>
            <a:bodyPr wrap="square" lIns="72000" tIns="0" rIns="0" bIns="0" rtlCol="0" anchor="ctr">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lnSpc>
                  <a:spcPct val="110000"/>
                </a:lnSpc>
                <a:spcBef>
                  <a:spcPts val="0"/>
                </a:spcBef>
                <a:spcAft>
                  <a:spcPts val="0"/>
                </a:spcAft>
                <a:defRPr/>
              </a:pPr>
              <a:r>
                <a:rPr lang="en-US" altLang="ko-KR" sz="1000" dirty="0">
                  <a:latin typeface="Tahoma" panose="020B0604030504040204" pitchFamily="34" charset="0"/>
                  <a:ea typeface="Tahoma" panose="020B0604030504040204" pitchFamily="34" charset="0"/>
                  <a:cs typeface="Tahoma" panose="020B0604030504040204" pitchFamily="34" charset="0"/>
                </a:rPr>
                <a:t>Africa</a:t>
              </a:r>
            </a:p>
          </p:txBody>
        </p:sp>
        <p:sp>
          <p:nvSpPr>
            <p:cNvPr id="82" name="Rectangle 3"/>
            <p:cNvSpPr txBox="1">
              <a:spLocks noChangeArrowheads="1"/>
            </p:cNvSpPr>
            <p:nvPr/>
          </p:nvSpPr>
          <p:spPr>
            <a:xfrm>
              <a:off x="7657600" y="3247712"/>
              <a:ext cx="869738" cy="169277"/>
            </a:xfrm>
            <a:prstGeom prst="rect">
              <a:avLst/>
            </a:prstGeom>
            <a:noFill/>
          </p:spPr>
          <p:txBody>
            <a:bodyPr wrap="square" lIns="72000" tIns="0" rIns="0" bIns="0" rtlCol="0" anchor="ctr">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lnSpc>
                  <a:spcPct val="110000"/>
                </a:lnSpc>
                <a:spcBef>
                  <a:spcPts val="0"/>
                </a:spcBef>
                <a:spcAft>
                  <a:spcPts val="0"/>
                </a:spcAft>
                <a:defRPr/>
              </a:pPr>
              <a:r>
                <a:rPr lang="en-US" altLang="ko-KR" sz="1000" dirty="0">
                  <a:latin typeface="Tahoma" panose="020B0604030504040204" pitchFamily="34" charset="0"/>
                  <a:ea typeface="Tahoma" panose="020B0604030504040204" pitchFamily="34" charset="0"/>
                  <a:cs typeface="Tahoma" panose="020B0604030504040204" pitchFamily="34" charset="0"/>
                </a:rPr>
                <a:t>Asia</a:t>
              </a:r>
            </a:p>
          </p:txBody>
        </p:sp>
        <p:sp>
          <p:nvSpPr>
            <p:cNvPr id="83" name="Rectangle 3"/>
            <p:cNvSpPr txBox="1">
              <a:spLocks noChangeArrowheads="1"/>
            </p:cNvSpPr>
            <p:nvPr/>
          </p:nvSpPr>
          <p:spPr>
            <a:xfrm>
              <a:off x="3978095" y="4525070"/>
              <a:ext cx="1210317" cy="153888"/>
            </a:xfrm>
            <a:prstGeom prst="rect">
              <a:avLst/>
            </a:prstGeom>
            <a:noFill/>
          </p:spPr>
          <p:txBody>
            <a:bodyPr wrap="square" lIns="72000" tIns="0" rIns="0" bIns="0" rtlCol="0" anchor="ctr">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000" dirty="0">
                  <a:latin typeface="Tahoma" panose="020B0604030504040204" pitchFamily="34" charset="0"/>
                  <a:ea typeface="Tahoma" panose="020B0604030504040204" pitchFamily="34" charset="0"/>
                  <a:cs typeface="Tahoma" panose="020B0604030504040204" pitchFamily="34" charset="0"/>
                </a:rPr>
                <a:t>S. America</a:t>
              </a:r>
            </a:p>
          </p:txBody>
        </p:sp>
      </p:grpSp>
      <p:grpSp>
        <p:nvGrpSpPr>
          <p:cNvPr id="84" name="그룹 83"/>
          <p:cNvGrpSpPr/>
          <p:nvPr/>
        </p:nvGrpSpPr>
        <p:grpSpPr>
          <a:xfrm>
            <a:off x="6509864" y="2603637"/>
            <a:ext cx="494393" cy="621842"/>
            <a:chOff x="3579813" y="6396038"/>
            <a:chExt cx="2038350" cy="2563813"/>
          </a:xfrm>
        </p:grpSpPr>
        <p:sp>
          <p:nvSpPr>
            <p:cNvPr id="85" name="Freeform 236"/>
            <p:cNvSpPr/>
            <p:nvPr/>
          </p:nvSpPr>
          <p:spPr bwMode="auto">
            <a:xfrm>
              <a:off x="4710113" y="7299325"/>
              <a:ext cx="857250" cy="1033463"/>
            </a:xfrm>
            <a:custGeom>
              <a:avLst/>
              <a:gdLst>
                <a:gd name="T0" fmla="*/ 655 w 1081"/>
                <a:gd name="T1" fmla="*/ 84 h 1301"/>
                <a:gd name="T2" fmla="*/ 640 w 1081"/>
                <a:gd name="T3" fmla="*/ 69 h 1301"/>
                <a:gd name="T4" fmla="*/ 607 w 1081"/>
                <a:gd name="T5" fmla="*/ 46 h 1301"/>
                <a:gd name="T6" fmla="*/ 573 w 1081"/>
                <a:gd name="T7" fmla="*/ 30 h 1301"/>
                <a:gd name="T8" fmla="*/ 523 w 1081"/>
                <a:gd name="T9" fmla="*/ 11 h 1301"/>
                <a:gd name="T10" fmla="*/ 454 w 1081"/>
                <a:gd name="T11" fmla="*/ 0 h 1301"/>
                <a:gd name="T12" fmla="*/ 390 w 1081"/>
                <a:gd name="T13" fmla="*/ 2 h 1301"/>
                <a:gd name="T14" fmla="*/ 332 w 1081"/>
                <a:gd name="T15" fmla="*/ 9 h 1301"/>
                <a:gd name="T16" fmla="*/ 258 w 1081"/>
                <a:gd name="T17" fmla="*/ 30 h 1301"/>
                <a:gd name="T18" fmla="*/ 247 w 1081"/>
                <a:gd name="T19" fmla="*/ 33 h 1301"/>
                <a:gd name="T20" fmla="*/ 187 w 1081"/>
                <a:gd name="T21" fmla="*/ 63 h 1301"/>
                <a:gd name="T22" fmla="*/ 137 w 1081"/>
                <a:gd name="T23" fmla="*/ 95 h 1301"/>
                <a:gd name="T24" fmla="*/ 97 w 1081"/>
                <a:gd name="T25" fmla="*/ 130 h 1301"/>
                <a:gd name="T26" fmla="*/ 66 w 1081"/>
                <a:gd name="T27" fmla="*/ 168 h 1301"/>
                <a:gd name="T28" fmla="*/ 40 w 1081"/>
                <a:gd name="T29" fmla="*/ 205 h 1301"/>
                <a:gd name="T30" fmla="*/ 21 w 1081"/>
                <a:gd name="T31" fmla="*/ 241 h 1301"/>
                <a:gd name="T32" fmla="*/ 0 w 1081"/>
                <a:gd name="T33" fmla="*/ 304 h 1301"/>
                <a:gd name="T34" fmla="*/ 439 w 1081"/>
                <a:gd name="T35" fmla="*/ 1261 h 1301"/>
                <a:gd name="T36" fmla="*/ 448 w 1081"/>
                <a:gd name="T37" fmla="*/ 1282 h 1301"/>
                <a:gd name="T38" fmla="*/ 461 w 1081"/>
                <a:gd name="T39" fmla="*/ 1301 h 1301"/>
                <a:gd name="T40" fmla="*/ 463 w 1081"/>
                <a:gd name="T41" fmla="*/ 1259 h 1301"/>
                <a:gd name="T42" fmla="*/ 467 w 1081"/>
                <a:gd name="T43" fmla="*/ 1243 h 1301"/>
                <a:gd name="T44" fmla="*/ 480 w 1081"/>
                <a:gd name="T45" fmla="*/ 1205 h 1301"/>
                <a:gd name="T46" fmla="*/ 499 w 1081"/>
                <a:gd name="T47" fmla="*/ 1170 h 1301"/>
                <a:gd name="T48" fmla="*/ 523 w 1081"/>
                <a:gd name="T49" fmla="*/ 1136 h 1301"/>
                <a:gd name="T50" fmla="*/ 553 w 1081"/>
                <a:gd name="T51" fmla="*/ 1103 h 1301"/>
                <a:gd name="T52" fmla="*/ 588 w 1081"/>
                <a:gd name="T53" fmla="*/ 1073 h 1301"/>
                <a:gd name="T54" fmla="*/ 631 w 1081"/>
                <a:gd name="T55" fmla="*/ 1045 h 1301"/>
                <a:gd name="T56" fmla="*/ 680 w 1081"/>
                <a:gd name="T57" fmla="*/ 1019 h 1301"/>
                <a:gd name="T58" fmla="*/ 706 w 1081"/>
                <a:gd name="T59" fmla="*/ 1006 h 1301"/>
                <a:gd name="T60" fmla="*/ 762 w 1081"/>
                <a:gd name="T61" fmla="*/ 985 h 1301"/>
                <a:gd name="T62" fmla="*/ 812 w 1081"/>
                <a:gd name="T63" fmla="*/ 972 h 1301"/>
                <a:gd name="T64" fmla="*/ 855 w 1081"/>
                <a:gd name="T65" fmla="*/ 965 h 1301"/>
                <a:gd name="T66" fmla="*/ 894 w 1081"/>
                <a:gd name="T67" fmla="*/ 963 h 1301"/>
                <a:gd name="T68" fmla="*/ 963 w 1081"/>
                <a:gd name="T69" fmla="*/ 972 h 1301"/>
                <a:gd name="T70" fmla="*/ 1021 w 1081"/>
                <a:gd name="T71" fmla="*/ 991 h 1301"/>
                <a:gd name="T72" fmla="*/ 1042 w 1081"/>
                <a:gd name="T73" fmla="*/ 998 h 1301"/>
                <a:gd name="T74" fmla="*/ 1069 w 1081"/>
                <a:gd name="T75" fmla="*/ 1017 h 1301"/>
                <a:gd name="T76" fmla="*/ 1081 w 1081"/>
                <a:gd name="T77" fmla="*/ 1028 h 1301"/>
                <a:gd name="T78" fmla="*/ 1062 w 1081"/>
                <a:gd name="T79" fmla="*/ 978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1" h="1301">
                  <a:moveTo>
                    <a:pt x="1062" y="978"/>
                  </a:moveTo>
                  <a:lnTo>
                    <a:pt x="655" y="84"/>
                  </a:lnTo>
                  <a:lnTo>
                    <a:pt x="655" y="84"/>
                  </a:lnTo>
                  <a:lnTo>
                    <a:pt x="640" y="69"/>
                  </a:lnTo>
                  <a:lnTo>
                    <a:pt x="624" y="58"/>
                  </a:lnTo>
                  <a:lnTo>
                    <a:pt x="607" y="46"/>
                  </a:lnTo>
                  <a:lnTo>
                    <a:pt x="590" y="37"/>
                  </a:lnTo>
                  <a:lnTo>
                    <a:pt x="573" y="30"/>
                  </a:lnTo>
                  <a:lnTo>
                    <a:pt x="556" y="22"/>
                  </a:lnTo>
                  <a:lnTo>
                    <a:pt x="523" y="11"/>
                  </a:lnTo>
                  <a:lnTo>
                    <a:pt x="487" y="4"/>
                  </a:lnTo>
                  <a:lnTo>
                    <a:pt x="454" y="0"/>
                  </a:lnTo>
                  <a:lnTo>
                    <a:pt x="420" y="0"/>
                  </a:lnTo>
                  <a:lnTo>
                    <a:pt x="390" y="2"/>
                  </a:lnTo>
                  <a:lnTo>
                    <a:pt x="360" y="5"/>
                  </a:lnTo>
                  <a:lnTo>
                    <a:pt x="332" y="9"/>
                  </a:lnTo>
                  <a:lnTo>
                    <a:pt x="288" y="20"/>
                  </a:lnTo>
                  <a:lnTo>
                    <a:pt x="258" y="30"/>
                  </a:lnTo>
                  <a:lnTo>
                    <a:pt x="247" y="33"/>
                  </a:lnTo>
                  <a:lnTo>
                    <a:pt x="247" y="33"/>
                  </a:lnTo>
                  <a:lnTo>
                    <a:pt x="215" y="48"/>
                  </a:lnTo>
                  <a:lnTo>
                    <a:pt x="187" y="63"/>
                  </a:lnTo>
                  <a:lnTo>
                    <a:pt x="161" y="78"/>
                  </a:lnTo>
                  <a:lnTo>
                    <a:pt x="137" y="95"/>
                  </a:lnTo>
                  <a:lnTo>
                    <a:pt x="116" y="112"/>
                  </a:lnTo>
                  <a:lnTo>
                    <a:pt x="97" y="130"/>
                  </a:lnTo>
                  <a:lnTo>
                    <a:pt x="81" y="149"/>
                  </a:lnTo>
                  <a:lnTo>
                    <a:pt x="66" y="168"/>
                  </a:lnTo>
                  <a:lnTo>
                    <a:pt x="53" y="186"/>
                  </a:lnTo>
                  <a:lnTo>
                    <a:pt x="40" y="205"/>
                  </a:lnTo>
                  <a:lnTo>
                    <a:pt x="30" y="222"/>
                  </a:lnTo>
                  <a:lnTo>
                    <a:pt x="21" y="241"/>
                  </a:lnTo>
                  <a:lnTo>
                    <a:pt x="10" y="274"/>
                  </a:lnTo>
                  <a:lnTo>
                    <a:pt x="0" y="304"/>
                  </a:lnTo>
                  <a:lnTo>
                    <a:pt x="26" y="360"/>
                  </a:lnTo>
                  <a:lnTo>
                    <a:pt x="439" y="1261"/>
                  </a:lnTo>
                  <a:lnTo>
                    <a:pt x="439" y="1261"/>
                  </a:lnTo>
                  <a:lnTo>
                    <a:pt x="448" y="1282"/>
                  </a:lnTo>
                  <a:lnTo>
                    <a:pt x="461" y="1301"/>
                  </a:lnTo>
                  <a:lnTo>
                    <a:pt x="461" y="1301"/>
                  </a:lnTo>
                  <a:lnTo>
                    <a:pt x="459" y="1282"/>
                  </a:lnTo>
                  <a:lnTo>
                    <a:pt x="463" y="1259"/>
                  </a:lnTo>
                  <a:lnTo>
                    <a:pt x="463" y="1259"/>
                  </a:lnTo>
                  <a:lnTo>
                    <a:pt x="467" y="1243"/>
                  </a:lnTo>
                  <a:lnTo>
                    <a:pt x="472" y="1224"/>
                  </a:lnTo>
                  <a:lnTo>
                    <a:pt x="480" y="1205"/>
                  </a:lnTo>
                  <a:lnTo>
                    <a:pt x="489" y="1189"/>
                  </a:lnTo>
                  <a:lnTo>
                    <a:pt x="499" y="1170"/>
                  </a:lnTo>
                  <a:lnTo>
                    <a:pt x="510" y="1153"/>
                  </a:lnTo>
                  <a:lnTo>
                    <a:pt x="523" y="1136"/>
                  </a:lnTo>
                  <a:lnTo>
                    <a:pt x="538" y="1119"/>
                  </a:lnTo>
                  <a:lnTo>
                    <a:pt x="553" y="1103"/>
                  </a:lnTo>
                  <a:lnTo>
                    <a:pt x="569" y="1088"/>
                  </a:lnTo>
                  <a:lnTo>
                    <a:pt x="588" y="1073"/>
                  </a:lnTo>
                  <a:lnTo>
                    <a:pt x="609" y="1058"/>
                  </a:lnTo>
                  <a:lnTo>
                    <a:pt x="631" y="1045"/>
                  </a:lnTo>
                  <a:lnTo>
                    <a:pt x="653" y="1030"/>
                  </a:lnTo>
                  <a:lnTo>
                    <a:pt x="680" y="1019"/>
                  </a:lnTo>
                  <a:lnTo>
                    <a:pt x="706" y="1006"/>
                  </a:lnTo>
                  <a:lnTo>
                    <a:pt x="706" y="1006"/>
                  </a:lnTo>
                  <a:lnTo>
                    <a:pt x="734" y="994"/>
                  </a:lnTo>
                  <a:lnTo>
                    <a:pt x="762" y="985"/>
                  </a:lnTo>
                  <a:lnTo>
                    <a:pt x="788" y="978"/>
                  </a:lnTo>
                  <a:lnTo>
                    <a:pt x="812" y="972"/>
                  </a:lnTo>
                  <a:lnTo>
                    <a:pt x="834" y="966"/>
                  </a:lnTo>
                  <a:lnTo>
                    <a:pt x="855" y="965"/>
                  </a:lnTo>
                  <a:lnTo>
                    <a:pt x="875" y="963"/>
                  </a:lnTo>
                  <a:lnTo>
                    <a:pt x="894" y="963"/>
                  </a:lnTo>
                  <a:lnTo>
                    <a:pt x="930" y="965"/>
                  </a:lnTo>
                  <a:lnTo>
                    <a:pt x="963" y="972"/>
                  </a:lnTo>
                  <a:lnTo>
                    <a:pt x="993" y="981"/>
                  </a:lnTo>
                  <a:lnTo>
                    <a:pt x="1021" y="991"/>
                  </a:lnTo>
                  <a:lnTo>
                    <a:pt x="1021" y="991"/>
                  </a:lnTo>
                  <a:lnTo>
                    <a:pt x="1042" y="998"/>
                  </a:lnTo>
                  <a:lnTo>
                    <a:pt x="1056" y="1008"/>
                  </a:lnTo>
                  <a:lnTo>
                    <a:pt x="1069" y="1017"/>
                  </a:lnTo>
                  <a:lnTo>
                    <a:pt x="1081" y="1028"/>
                  </a:lnTo>
                  <a:lnTo>
                    <a:pt x="1081" y="1028"/>
                  </a:lnTo>
                  <a:lnTo>
                    <a:pt x="1073" y="1004"/>
                  </a:lnTo>
                  <a:lnTo>
                    <a:pt x="1062" y="978"/>
                  </a:lnTo>
                  <a:lnTo>
                    <a:pt x="1062" y="978"/>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237"/>
            <p:cNvSpPr/>
            <p:nvPr/>
          </p:nvSpPr>
          <p:spPr bwMode="auto">
            <a:xfrm>
              <a:off x="4641850" y="7119938"/>
              <a:ext cx="587375" cy="420688"/>
            </a:xfrm>
            <a:custGeom>
              <a:avLst/>
              <a:gdLst>
                <a:gd name="T0" fmla="*/ 333 w 741"/>
                <a:gd name="T1" fmla="*/ 259 h 530"/>
                <a:gd name="T2" fmla="*/ 374 w 741"/>
                <a:gd name="T3" fmla="*/ 246 h 530"/>
                <a:gd name="T4" fmla="*/ 446 w 741"/>
                <a:gd name="T5" fmla="*/ 231 h 530"/>
                <a:gd name="T6" fmla="*/ 506 w 741"/>
                <a:gd name="T7" fmla="*/ 226 h 530"/>
                <a:gd name="T8" fmla="*/ 573 w 741"/>
                <a:gd name="T9" fmla="*/ 230 h 530"/>
                <a:gd name="T10" fmla="*/ 642 w 741"/>
                <a:gd name="T11" fmla="*/ 248 h 530"/>
                <a:gd name="T12" fmla="*/ 676 w 741"/>
                <a:gd name="T13" fmla="*/ 263 h 530"/>
                <a:gd name="T14" fmla="*/ 710 w 741"/>
                <a:gd name="T15" fmla="*/ 284 h 530"/>
                <a:gd name="T16" fmla="*/ 741 w 741"/>
                <a:gd name="T17" fmla="*/ 310 h 530"/>
                <a:gd name="T18" fmla="*/ 650 w 741"/>
                <a:gd name="T19" fmla="*/ 106 h 530"/>
                <a:gd name="T20" fmla="*/ 637 w 741"/>
                <a:gd name="T21" fmla="*/ 86 h 530"/>
                <a:gd name="T22" fmla="*/ 611 w 741"/>
                <a:gd name="T23" fmla="*/ 58 h 530"/>
                <a:gd name="T24" fmla="*/ 575 w 741"/>
                <a:gd name="T25" fmla="*/ 34 h 530"/>
                <a:gd name="T26" fmla="*/ 529 w 741"/>
                <a:gd name="T27" fmla="*/ 15 h 530"/>
                <a:gd name="T28" fmla="*/ 474 w 741"/>
                <a:gd name="T29" fmla="*/ 2 h 530"/>
                <a:gd name="T30" fmla="*/ 445 w 741"/>
                <a:gd name="T31" fmla="*/ 0 h 530"/>
                <a:gd name="T32" fmla="*/ 379 w 741"/>
                <a:gd name="T33" fmla="*/ 2 h 530"/>
                <a:gd name="T34" fmla="*/ 312 w 741"/>
                <a:gd name="T35" fmla="*/ 17 h 530"/>
                <a:gd name="T36" fmla="*/ 247 w 741"/>
                <a:gd name="T37" fmla="*/ 41 h 530"/>
                <a:gd name="T38" fmla="*/ 215 w 741"/>
                <a:gd name="T39" fmla="*/ 54 h 530"/>
                <a:gd name="T40" fmla="*/ 187 w 741"/>
                <a:gd name="T41" fmla="*/ 119 h 530"/>
                <a:gd name="T42" fmla="*/ 139 w 741"/>
                <a:gd name="T43" fmla="*/ 185 h 530"/>
                <a:gd name="T44" fmla="*/ 77 w 741"/>
                <a:gd name="T45" fmla="*/ 252 h 530"/>
                <a:gd name="T46" fmla="*/ 0 w 741"/>
                <a:gd name="T47" fmla="*/ 315 h 530"/>
                <a:gd name="T48" fmla="*/ 0 w 741"/>
                <a:gd name="T49" fmla="*/ 325 h 530"/>
                <a:gd name="T50" fmla="*/ 0 w 741"/>
                <a:gd name="T51" fmla="*/ 328 h 530"/>
                <a:gd name="T52" fmla="*/ 2 w 741"/>
                <a:gd name="T53" fmla="*/ 341 h 530"/>
                <a:gd name="T54" fmla="*/ 77 w 741"/>
                <a:gd name="T55" fmla="*/ 509 h 530"/>
                <a:gd name="T56" fmla="*/ 86 w 741"/>
                <a:gd name="T57" fmla="*/ 530 h 530"/>
                <a:gd name="T58" fmla="*/ 107 w 741"/>
                <a:gd name="T59" fmla="*/ 467 h 530"/>
                <a:gd name="T60" fmla="*/ 126 w 741"/>
                <a:gd name="T61" fmla="*/ 431 h 530"/>
                <a:gd name="T62" fmla="*/ 152 w 741"/>
                <a:gd name="T63" fmla="*/ 394 h 530"/>
                <a:gd name="T64" fmla="*/ 183 w 741"/>
                <a:gd name="T65" fmla="*/ 356 h 530"/>
                <a:gd name="T66" fmla="*/ 223 w 741"/>
                <a:gd name="T67" fmla="*/ 321 h 530"/>
                <a:gd name="T68" fmla="*/ 273 w 741"/>
                <a:gd name="T69" fmla="*/ 289 h 530"/>
                <a:gd name="T70" fmla="*/ 333 w 741"/>
                <a:gd name="T71" fmla="*/ 25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530">
                  <a:moveTo>
                    <a:pt x="333" y="259"/>
                  </a:moveTo>
                  <a:lnTo>
                    <a:pt x="333" y="259"/>
                  </a:lnTo>
                  <a:lnTo>
                    <a:pt x="344" y="256"/>
                  </a:lnTo>
                  <a:lnTo>
                    <a:pt x="374" y="246"/>
                  </a:lnTo>
                  <a:lnTo>
                    <a:pt x="418" y="235"/>
                  </a:lnTo>
                  <a:lnTo>
                    <a:pt x="446" y="231"/>
                  </a:lnTo>
                  <a:lnTo>
                    <a:pt x="476" y="228"/>
                  </a:lnTo>
                  <a:lnTo>
                    <a:pt x="506" y="226"/>
                  </a:lnTo>
                  <a:lnTo>
                    <a:pt x="540" y="226"/>
                  </a:lnTo>
                  <a:lnTo>
                    <a:pt x="573" y="230"/>
                  </a:lnTo>
                  <a:lnTo>
                    <a:pt x="609" y="237"/>
                  </a:lnTo>
                  <a:lnTo>
                    <a:pt x="642" y="248"/>
                  </a:lnTo>
                  <a:lnTo>
                    <a:pt x="659" y="256"/>
                  </a:lnTo>
                  <a:lnTo>
                    <a:pt x="676" y="263"/>
                  </a:lnTo>
                  <a:lnTo>
                    <a:pt x="693" y="272"/>
                  </a:lnTo>
                  <a:lnTo>
                    <a:pt x="710" y="284"/>
                  </a:lnTo>
                  <a:lnTo>
                    <a:pt x="726" y="295"/>
                  </a:lnTo>
                  <a:lnTo>
                    <a:pt x="741" y="310"/>
                  </a:lnTo>
                  <a:lnTo>
                    <a:pt x="650" y="106"/>
                  </a:lnTo>
                  <a:lnTo>
                    <a:pt x="650" y="106"/>
                  </a:lnTo>
                  <a:lnTo>
                    <a:pt x="637" y="86"/>
                  </a:lnTo>
                  <a:lnTo>
                    <a:pt x="637" y="86"/>
                  </a:lnTo>
                  <a:lnTo>
                    <a:pt x="626" y="71"/>
                  </a:lnTo>
                  <a:lnTo>
                    <a:pt x="611" y="58"/>
                  </a:lnTo>
                  <a:lnTo>
                    <a:pt x="594" y="45"/>
                  </a:lnTo>
                  <a:lnTo>
                    <a:pt x="575" y="34"/>
                  </a:lnTo>
                  <a:lnTo>
                    <a:pt x="553" y="24"/>
                  </a:lnTo>
                  <a:lnTo>
                    <a:pt x="529" y="15"/>
                  </a:lnTo>
                  <a:lnTo>
                    <a:pt x="502" y="9"/>
                  </a:lnTo>
                  <a:lnTo>
                    <a:pt x="474" y="2"/>
                  </a:lnTo>
                  <a:lnTo>
                    <a:pt x="474" y="2"/>
                  </a:lnTo>
                  <a:lnTo>
                    <a:pt x="445" y="0"/>
                  </a:lnTo>
                  <a:lnTo>
                    <a:pt x="413" y="0"/>
                  </a:lnTo>
                  <a:lnTo>
                    <a:pt x="379" y="2"/>
                  </a:lnTo>
                  <a:lnTo>
                    <a:pt x="346" y="9"/>
                  </a:lnTo>
                  <a:lnTo>
                    <a:pt x="312" y="17"/>
                  </a:lnTo>
                  <a:lnTo>
                    <a:pt x="280" y="28"/>
                  </a:lnTo>
                  <a:lnTo>
                    <a:pt x="247" y="41"/>
                  </a:lnTo>
                  <a:lnTo>
                    <a:pt x="215" y="54"/>
                  </a:lnTo>
                  <a:lnTo>
                    <a:pt x="215" y="54"/>
                  </a:lnTo>
                  <a:lnTo>
                    <a:pt x="204" y="86"/>
                  </a:lnTo>
                  <a:lnTo>
                    <a:pt x="187" y="119"/>
                  </a:lnTo>
                  <a:lnTo>
                    <a:pt x="165" y="153"/>
                  </a:lnTo>
                  <a:lnTo>
                    <a:pt x="139" y="185"/>
                  </a:lnTo>
                  <a:lnTo>
                    <a:pt x="111" y="218"/>
                  </a:lnTo>
                  <a:lnTo>
                    <a:pt x="77" y="252"/>
                  </a:lnTo>
                  <a:lnTo>
                    <a:pt x="40" y="284"/>
                  </a:lnTo>
                  <a:lnTo>
                    <a:pt x="0" y="315"/>
                  </a:lnTo>
                  <a:lnTo>
                    <a:pt x="0" y="315"/>
                  </a:lnTo>
                  <a:lnTo>
                    <a:pt x="0" y="325"/>
                  </a:lnTo>
                  <a:lnTo>
                    <a:pt x="0" y="325"/>
                  </a:lnTo>
                  <a:lnTo>
                    <a:pt x="0" y="328"/>
                  </a:lnTo>
                  <a:lnTo>
                    <a:pt x="0" y="328"/>
                  </a:lnTo>
                  <a:lnTo>
                    <a:pt x="2" y="341"/>
                  </a:lnTo>
                  <a:lnTo>
                    <a:pt x="6" y="355"/>
                  </a:lnTo>
                  <a:lnTo>
                    <a:pt x="77" y="509"/>
                  </a:lnTo>
                  <a:lnTo>
                    <a:pt x="86" y="530"/>
                  </a:lnTo>
                  <a:lnTo>
                    <a:pt x="86" y="530"/>
                  </a:lnTo>
                  <a:lnTo>
                    <a:pt x="96" y="500"/>
                  </a:lnTo>
                  <a:lnTo>
                    <a:pt x="107" y="467"/>
                  </a:lnTo>
                  <a:lnTo>
                    <a:pt x="116" y="448"/>
                  </a:lnTo>
                  <a:lnTo>
                    <a:pt x="126" y="431"/>
                  </a:lnTo>
                  <a:lnTo>
                    <a:pt x="139" y="412"/>
                  </a:lnTo>
                  <a:lnTo>
                    <a:pt x="152" y="394"/>
                  </a:lnTo>
                  <a:lnTo>
                    <a:pt x="167" y="375"/>
                  </a:lnTo>
                  <a:lnTo>
                    <a:pt x="183" y="356"/>
                  </a:lnTo>
                  <a:lnTo>
                    <a:pt x="202" y="338"/>
                  </a:lnTo>
                  <a:lnTo>
                    <a:pt x="223" y="321"/>
                  </a:lnTo>
                  <a:lnTo>
                    <a:pt x="247" y="304"/>
                  </a:lnTo>
                  <a:lnTo>
                    <a:pt x="273" y="289"/>
                  </a:lnTo>
                  <a:lnTo>
                    <a:pt x="301" y="274"/>
                  </a:lnTo>
                  <a:lnTo>
                    <a:pt x="333" y="259"/>
                  </a:lnTo>
                  <a:lnTo>
                    <a:pt x="333" y="2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238"/>
            <p:cNvSpPr>
              <a:spLocks noEditPoints="1"/>
            </p:cNvSpPr>
            <p:nvPr/>
          </p:nvSpPr>
          <p:spPr bwMode="auto">
            <a:xfrm>
              <a:off x="4606925" y="7086600"/>
              <a:ext cx="720725" cy="554038"/>
            </a:xfrm>
            <a:custGeom>
              <a:avLst/>
              <a:gdLst>
                <a:gd name="T0" fmla="*/ 9 w 906"/>
                <a:gd name="T1" fmla="*/ 412 h 698"/>
                <a:gd name="T2" fmla="*/ 1 w 906"/>
                <a:gd name="T3" fmla="*/ 371 h 698"/>
                <a:gd name="T4" fmla="*/ 0 w 906"/>
                <a:gd name="T5" fmla="*/ 338 h 698"/>
                <a:gd name="T6" fmla="*/ 56 w 906"/>
                <a:gd name="T7" fmla="*/ 295 h 698"/>
                <a:gd name="T8" fmla="*/ 147 w 906"/>
                <a:gd name="T9" fmla="*/ 203 h 698"/>
                <a:gd name="T10" fmla="*/ 207 w 906"/>
                <a:gd name="T11" fmla="*/ 114 h 698"/>
                <a:gd name="T12" fmla="*/ 240 w 906"/>
                <a:gd name="T13" fmla="*/ 60 h 698"/>
                <a:gd name="T14" fmla="*/ 300 w 906"/>
                <a:gd name="T15" fmla="*/ 34 h 698"/>
                <a:gd name="T16" fmla="*/ 390 w 906"/>
                <a:gd name="T17" fmla="*/ 9 h 698"/>
                <a:gd name="T18" fmla="*/ 472 w 906"/>
                <a:gd name="T19" fmla="*/ 0 h 698"/>
                <a:gd name="T20" fmla="*/ 522 w 906"/>
                <a:gd name="T21" fmla="*/ 6 h 698"/>
                <a:gd name="T22" fmla="*/ 585 w 906"/>
                <a:gd name="T23" fmla="*/ 21 h 698"/>
                <a:gd name="T24" fmla="*/ 662 w 906"/>
                <a:gd name="T25" fmla="*/ 56 h 698"/>
                <a:gd name="T26" fmla="*/ 714 w 906"/>
                <a:gd name="T27" fmla="*/ 106 h 698"/>
                <a:gd name="T28" fmla="*/ 729 w 906"/>
                <a:gd name="T29" fmla="*/ 133 h 698"/>
                <a:gd name="T30" fmla="*/ 755 w 906"/>
                <a:gd name="T31" fmla="*/ 383 h 698"/>
                <a:gd name="T32" fmla="*/ 690 w 906"/>
                <a:gd name="T33" fmla="*/ 338 h 698"/>
                <a:gd name="T34" fmla="*/ 613 w 906"/>
                <a:gd name="T35" fmla="*/ 315 h 698"/>
                <a:gd name="T36" fmla="*/ 556 w 906"/>
                <a:gd name="T37" fmla="*/ 310 h 698"/>
                <a:gd name="T38" fmla="*/ 464 w 906"/>
                <a:gd name="T39" fmla="*/ 319 h 698"/>
                <a:gd name="T40" fmla="*/ 391 w 906"/>
                <a:gd name="T41" fmla="*/ 342 h 698"/>
                <a:gd name="T42" fmla="*/ 335 w 906"/>
                <a:gd name="T43" fmla="*/ 368 h 698"/>
                <a:gd name="T44" fmla="*/ 272 w 906"/>
                <a:gd name="T45" fmla="*/ 412 h 698"/>
                <a:gd name="T46" fmla="*/ 225 w 906"/>
                <a:gd name="T47" fmla="*/ 463 h 698"/>
                <a:gd name="T48" fmla="*/ 188 w 906"/>
                <a:gd name="T49" fmla="*/ 526 h 698"/>
                <a:gd name="T50" fmla="*/ 141 w 906"/>
                <a:gd name="T51" fmla="*/ 698 h 698"/>
                <a:gd name="T52" fmla="*/ 125 w 906"/>
                <a:gd name="T53" fmla="*/ 467 h 698"/>
                <a:gd name="T54" fmla="*/ 182 w 906"/>
                <a:gd name="T55" fmla="*/ 384 h 698"/>
                <a:gd name="T56" fmla="*/ 274 w 906"/>
                <a:gd name="T57" fmla="*/ 308 h 698"/>
                <a:gd name="T58" fmla="*/ 360 w 906"/>
                <a:gd name="T59" fmla="*/ 265 h 698"/>
                <a:gd name="T60" fmla="*/ 418 w 906"/>
                <a:gd name="T61" fmla="*/ 246 h 698"/>
                <a:gd name="T62" fmla="*/ 516 w 906"/>
                <a:gd name="T63" fmla="*/ 230 h 698"/>
                <a:gd name="T64" fmla="*/ 591 w 906"/>
                <a:gd name="T65" fmla="*/ 230 h 698"/>
                <a:gd name="T66" fmla="*/ 692 w 906"/>
                <a:gd name="T67" fmla="*/ 250 h 698"/>
                <a:gd name="T68" fmla="*/ 645 w 906"/>
                <a:gd name="T69" fmla="*/ 153 h 698"/>
                <a:gd name="T70" fmla="*/ 625 w 906"/>
                <a:gd name="T71" fmla="*/ 131 h 698"/>
                <a:gd name="T72" fmla="*/ 576 w 906"/>
                <a:gd name="T73" fmla="*/ 105 h 698"/>
                <a:gd name="T74" fmla="*/ 509 w 906"/>
                <a:gd name="T75" fmla="*/ 86 h 698"/>
                <a:gd name="T76" fmla="*/ 462 w 906"/>
                <a:gd name="T77" fmla="*/ 84 h 698"/>
                <a:gd name="T78" fmla="*/ 380 w 906"/>
                <a:gd name="T79" fmla="*/ 95 h 698"/>
                <a:gd name="T80" fmla="*/ 291 w 906"/>
                <a:gd name="T81" fmla="*/ 127 h 698"/>
                <a:gd name="T82" fmla="*/ 259 w 906"/>
                <a:gd name="T83" fmla="*/ 190 h 698"/>
                <a:gd name="T84" fmla="*/ 186 w 906"/>
                <a:gd name="T85" fmla="*/ 286 h 698"/>
                <a:gd name="T86" fmla="*/ 85 w 906"/>
                <a:gd name="T87" fmla="*/ 377 h 698"/>
                <a:gd name="T88" fmla="*/ 87 w 906"/>
                <a:gd name="T89" fmla="*/ 38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6" h="698">
                  <a:moveTo>
                    <a:pt x="141" y="698"/>
                  </a:moveTo>
                  <a:lnTo>
                    <a:pt x="9" y="412"/>
                  </a:lnTo>
                  <a:lnTo>
                    <a:pt x="9" y="412"/>
                  </a:lnTo>
                  <a:lnTo>
                    <a:pt x="5" y="394"/>
                  </a:lnTo>
                  <a:lnTo>
                    <a:pt x="1" y="375"/>
                  </a:lnTo>
                  <a:lnTo>
                    <a:pt x="1" y="371"/>
                  </a:lnTo>
                  <a:lnTo>
                    <a:pt x="1" y="371"/>
                  </a:lnTo>
                  <a:lnTo>
                    <a:pt x="0" y="358"/>
                  </a:lnTo>
                  <a:lnTo>
                    <a:pt x="0" y="338"/>
                  </a:lnTo>
                  <a:lnTo>
                    <a:pt x="16" y="325"/>
                  </a:lnTo>
                  <a:lnTo>
                    <a:pt x="16" y="325"/>
                  </a:lnTo>
                  <a:lnTo>
                    <a:pt x="56" y="295"/>
                  </a:lnTo>
                  <a:lnTo>
                    <a:pt x="89" y="265"/>
                  </a:lnTo>
                  <a:lnTo>
                    <a:pt x="121" y="235"/>
                  </a:lnTo>
                  <a:lnTo>
                    <a:pt x="147" y="203"/>
                  </a:lnTo>
                  <a:lnTo>
                    <a:pt x="171" y="174"/>
                  </a:lnTo>
                  <a:lnTo>
                    <a:pt x="192" y="144"/>
                  </a:lnTo>
                  <a:lnTo>
                    <a:pt x="207" y="114"/>
                  </a:lnTo>
                  <a:lnTo>
                    <a:pt x="218" y="84"/>
                  </a:lnTo>
                  <a:lnTo>
                    <a:pt x="223" y="67"/>
                  </a:lnTo>
                  <a:lnTo>
                    <a:pt x="240" y="60"/>
                  </a:lnTo>
                  <a:lnTo>
                    <a:pt x="240" y="60"/>
                  </a:lnTo>
                  <a:lnTo>
                    <a:pt x="270" y="47"/>
                  </a:lnTo>
                  <a:lnTo>
                    <a:pt x="300" y="34"/>
                  </a:lnTo>
                  <a:lnTo>
                    <a:pt x="330" y="24"/>
                  </a:lnTo>
                  <a:lnTo>
                    <a:pt x="360" y="17"/>
                  </a:lnTo>
                  <a:lnTo>
                    <a:pt x="390" y="9"/>
                  </a:lnTo>
                  <a:lnTo>
                    <a:pt x="418" y="4"/>
                  </a:lnTo>
                  <a:lnTo>
                    <a:pt x="446" y="2"/>
                  </a:lnTo>
                  <a:lnTo>
                    <a:pt x="472" y="0"/>
                  </a:lnTo>
                  <a:lnTo>
                    <a:pt x="472" y="0"/>
                  </a:lnTo>
                  <a:lnTo>
                    <a:pt x="498" y="2"/>
                  </a:lnTo>
                  <a:lnTo>
                    <a:pt x="522" y="6"/>
                  </a:lnTo>
                  <a:lnTo>
                    <a:pt x="522" y="6"/>
                  </a:lnTo>
                  <a:lnTo>
                    <a:pt x="556" y="11"/>
                  </a:lnTo>
                  <a:lnTo>
                    <a:pt x="585" y="21"/>
                  </a:lnTo>
                  <a:lnTo>
                    <a:pt x="613" y="30"/>
                  </a:lnTo>
                  <a:lnTo>
                    <a:pt x="640" y="43"/>
                  </a:lnTo>
                  <a:lnTo>
                    <a:pt x="662" y="56"/>
                  </a:lnTo>
                  <a:lnTo>
                    <a:pt x="681" y="71"/>
                  </a:lnTo>
                  <a:lnTo>
                    <a:pt x="699" y="88"/>
                  </a:lnTo>
                  <a:lnTo>
                    <a:pt x="714" y="106"/>
                  </a:lnTo>
                  <a:lnTo>
                    <a:pt x="714" y="106"/>
                  </a:lnTo>
                  <a:lnTo>
                    <a:pt x="722" y="119"/>
                  </a:lnTo>
                  <a:lnTo>
                    <a:pt x="729" y="133"/>
                  </a:lnTo>
                  <a:lnTo>
                    <a:pt x="906" y="523"/>
                  </a:lnTo>
                  <a:lnTo>
                    <a:pt x="755" y="383"/>
                  </a:lnTo>
                  <a:lnTo>
                    <a:pt x="755" y="383"/>
                  </a:lnTo>
                  <a:lnTo>
                    <a:pt x="735" y="366"/>
                  </a:lnTo>
                  <a:lnTo>
                    <a:pt x="714" y="351"/>
                  </a:lnTo>
                  <a:lnTo>
                    <a:pt x="690" y="338"/>
                  </a:lnTo>
                  <a:lnTo>
                    <a:pt x="666" y="328"/>
                  </a:lnTo>
                  <a:lnTo>
                    <a:pt x="640" y="321"/>
                  </a:lnTo>
                  <a:lnTo>
                    <a:pt x="613" y="315"/>
                  </a:lnTo>
                  <a:lnTo>
                    <a:pt x="585" y="312"/>
                  </a:lnTo>
                  <a:lnTo>
                    <a:pt x="556" y="310"/>
                  </a:lnTo>
                  <a:lnTo>
                    <a:pt x="556" y="310"/>
                  </a:lnTo>
                  <a:lnTo>
                    <a:pt x="522" y="312"/>
                  </a:lnTo>
                  <a:lnTo>
                    <a:pt x="492" y="315"/>
                  </a:lnTo>
                  <a:lnTo>
                    <a:pt x="464" y="319"/>
                  </a:lnTo>
                  <a:lnTo>
                    <a:pt x="440" y="325"/>
                  </a:lnTo>
                  <a:lnTo>
                    <a:pt x="404" y="336"/>
                  </a:lnTo>
                  <a:lnTo>
                    <a:pt x="391" y="342"/>
                  </a:lnTo>
                  <a:lnTo>
                    <a:pt x="391" y="342"/>
                  </a:lnTo>
                  <a:lnTo>
                    <a:pt x="362" y="353"/>
                  </a:lnTo>
                  <a:lnTo>
                    <a:pt x="335" y="368"/>
                  </a:lnTo>
                  <a:lnTo>
                    <a:pt x="313" y="381"/>
                  </a:lnTo>
                  <a:lnTo>
                    <a:pt x="291" y="398"/>
                  </a:lnTo>
                  <a:lnTo>
                    <a:pt x="272" y="412"/>
                  </a:lnTo>
                  <a:lnTo>
                    <a:pt x="255" y="429"/>
                  </a:lnTo>
                  <a:lnTo>
                    <a:pt x="238" y="446"/>
                  </a:lnTo>
                  <a:lnTo>
                    <a:pt x="225" y="463"/>
                  </a:lnTo>
                  <a:lnTo>
                    <a:pt x="214" y="478"/>
                  </a:lnTo>
                  <a:lnTo>
                    <a:pt x="203" y="495"/>
                  </a:lnTo>
                  <a:lnTo>
                    <a:pt x="188" y="526"/>
                  </a:lnTo>
                  <a:lnTo>
                    <a:pt x="175" y="556"/>
                  </a:lnTo>
                  <a:lnTo>
                    <a:pt x="169" y="582"/>
                  </a:lnTo>
                  <a:lnTo>
                    <a:pt x="141" y="698"/>
                  </a:lnTo>
                  <a:close/>
                  <a:moveTo>
                    <a:pt x="87" y="383"/>
                  </a:moveTo>
                  <a:lnTo>
                    <a:pt x="125" y="467"/>
                  </a:lnTo>
                  <a:lnTo>
                    <a:pt x="125" y="467"/>
                  </a:lnTo>
                  <a:lnTo>
                    <a:pt x="141" y="439"/>
                  </a:lnTo>
                  <a:lnTo>
                    <a:pt x="160" y="412"/>
                  </a:lnTo>
                  <a:lnTo>
                    <a:pt x="182" y="384"/>
                  </a:lnTo>
                  <a:lnTo>
                    <a:pt x="209" y="358"/>
                  </a:lnTo>
                  <a:lnTo>
                    <a:pt x="238" y="332"/>
                  </a:lnTo>
                  <a:lnTo>
                    <a:pt x="274" y="308"/>
                  </a:lnTo>
                  <a:lnTo>
                    <a:pt x="315" y="286"/>
                  </a:lnTo>
                  <a:lnTo>
                    <a:pt x="335" y="274"/>
                  </a:lnTo>
                  <a:lnTo>
                    <a:pt x="360" y="265"/>
                  </a:lnTo>
                  <a:lnTo>
                    <a:pt x="360" y="265"/>
                  </a:lnTo>
                  <a:lnTo>
                    <a:pt x="376" y="258"/>
                  </a:lnTo>
                  <a:lnTo>
                    <a:pt x="418" y="246"/>
                  </a:lnTo>
                  <a:lnTo>
                    <a:pt x="447" y="239"/>
                  </a:lnTo>
                  <a:lnTo>
                    <a:pt x="479" y="233"/>
                  </a:lnTo>
                  <a:lnTo>
                    <a:pt x="516" y="230"/>
                  </a:lnTo>
                  <a:lnTo>
                    <a:pt x="556" y="228"/>
                  </a:lnTo>
                  <a:lnTo>
                    <a:pt x="556" y="228"/>
                  </a:lnTo>
                  <a:lnTo>
                    <a:pt x="591" y="230"/>
                  </a:lnTo>
                  <a:lnTo>
                    <a:pt x="627" y="233"/>
                  </a:lnTo>
                  <a:lnTo>
                    <a:pt x="660" y="239"/>
                  </a:lnTo>
                  <a:lnTo>
                    <a:pt x="692" y="250"/>
                  </a:lnTo>
                  <a:lnTo>
                    <a:pt x="655" y="166"/>
                  </a:lnTo>
                  <a:lnTo>
                    <a:pt x="655" y="166"/>
                  </a:lnTo>
                  <a:lnTo>
                    <a:pt x="645" y="153"/>
                  </a:lnTo>
                  <a:lnTo>
                    <a:pt x="645" y="153"/>
                  </a:lnTo>
                  <a:lnTo>
                    <a:pt x="636" y="142"/>
                  </a:lnTo>
                  <a:lnTo>
                    <a:pt x="625" y="131"/>
                  </a:lnTo>
                  <a:lnTo>
                    <a:pt x="610" y="121"/>
                  </a:lnTo>
                  <a:lnTo>
                    <a:pt x="595" y="112"/>
                  </a:lnTo>
                  <a:lnTo>
                    <a:pt x="576" y="105"/>
                  </a:lnTo>
                  <a:lnTo>
                    <a:pt x="556" y="97"/>
                  </a:lnTo>
                  <a:lnTo>
                    <a:pt x="533" y="91"/>
                  </a:lnTo>
                  <a:lnTo>
                    <a:pt x="509" y="86"/>
                  </a:lnTo>
                  <a:lnTo>
                    <a:pt x="509" y="86"/>
                  </a:lnTo>
                  <a:lnTo>
                    <a:pt x="487" y="84"/>
                  </a:lnTo>
                  <a:lnTo>
                    <a:pt x="462" y="84"/>
                  </a:lnTo>
                  <a:lnTo>
                    <a:pt x="436" y="86"/>
                  </a:lnTo>
                  <a:lnTo>
                    <a:pt x="408" y="90"/>
                  </a:lnTo>
                  <a:lnTo>
                    <a:pt x="380" y="95"/>
                  </a:lnTo>
                  <a:lnTo>
                    <a:pt x="350" y="105"/>
                  </a:lnTo>
                  <a:lnTo>
                    <a:pt x="321" y="116"/>
                  </a:lnTo>
                  <a:lnTo>
                    <a:pt x="291" y="127"/>
                  </a:lnTo>
                  <a:lnTo>
                    <a:pt x="291" y="127"/>
                  </a:lnTo>
                  <a:lnTo>
                    <a:pt x="278" y="159"/>
                  </a:lnTo>
                  <a:lnTo>
                    <a:pt x="259" y="190"/>
                  </a:lnTo>
                  <a:lnTo>
                    <a:pt x="238" y="222"/>
                  </a:lnTo>
                  <a:lnTo>
                    <a:pt x="214" y="254"/>
                  </a:lnTo>
                  <a:lnTo>
                    <a:pt x="186" y="286"/>
                  </a:lnTo>
                  <a:lnTo>
                    <a:pt x="156" y="315"/>
                  </a:lnTo>
                  <a:lnTo>
                    <a:pt x="123" y="347"/>
                  </a:lnTo>
                  <a:lnTo>
                    <a:pt x="85" y="377"/>
                  </a:lnTo>
                  <a:lnTo>
                    <a:pt x="85" y="377"/>
                  </a:lnTo>
                  <a:lnTo>
                    <a:pt x="87" y="383"/>
                  </a:lnTo>
                  <a:lnTo>
                    <a:pt x="87" y="3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242"/>
            <p:cNvSpPr/>
            <p:nvPr/>
          </p:nvSpPr>
          <p:spPr bwMode="auto">
            <a:xfrm>
              <a:off x="3613150" y="6427788"/>
              <a:ext cx="1203325" cy="2498725"/>
            </a:xfrm>
            <a:custGeom>
              <a:avLst/>
              <a:gdLst>
                <a:gd name="T0" fmla="*/ 1373 w 1515"/>
                <a:gd name="T1" fmla="*/ 1119 h 3148"/>
                <a:gd name="T2" fmla="*/ 1485 w 1515"/>
                <a:gd name="T3" fmla="*/ 985 h 3148"/>
                <a:gd name="T4" fmla="*/ 1515 w 1515"/>
                <a:gd name="T5" fmla="*/ 895 h 3148"/>
                <a:gd name="T6" fmla="*/ 1490 w 1515"/>
                <a:gd name="T7" fmla="*/ 826 h 3148"/>
                <a:gd name="T8" fmla="*/ 1447 w 1515"/>
                <a:gd name="T9" fmla="*/ 795 h 3148"/>
                <a:gd name="T10" fmla="*/ 1392 w 1515"/>
                <a:gd name="T11" fmla="*/ 789 h 3148"/>
                <a:gd name="T12" fmla="*/ 1231 w 1515"/>
                <a:gd name="T13" fmla="*/ 866 h 3148"/>
                <a:gd name="T14" fmla="*/ 1030 w 1515"/>
                <a:gd name="T15" fmla="*/ 970 h 3148"/>
                <a:gd name="T16" fmla="*/ 1104 w 1515"/>
                <a:gd name="T17" fmla="*/ 892 h 3148"/>
                <a:gd name="T18" fmla="*/ 1173 w 1515"/>
                <a:gd name="T19" fmla="*/ 776 h 3148"/>
                <a:gd name="T20" fmla="*/ 1207 w 1515"/>
                <a:gd name="T21" fmla="*/ 643 h 3148"/>
                <a:gd name="T22" fmla="*/ 1207 w 1515"/>
                <a:gd name="T23" fmla="*/ 528 h 3148"/>
                <a:gd name="T24" fmla="*/ 1173 w 1515"/>
                <a:gd name="T25" fmla="*/ 390 h 3148"/>
                <a:gd name="T26" fmla="*/ 1108 w 1515"/>
                <a:gd name="T27" fmla="*/ 265 h 3148"/>
                <a:gd name="T28" fmla="*/ 1015 w 1515"/>
                <a:gd name="T29" fmla="*/ 156 h 3148"/>
                <a:gd name="T30" fmla="*/ 899 w 1515"/>
                <a:gd name="T31" fmla="*/ 74 h 3148"/>
                <a:gd name="T32" fmla="*/ 768 w 1515"/>
                <a:gd name="T33" fmla="*/ 18 h 3148"/>
                <a:gd name="T34" fmla="*/ 626 w 1515"/>
                <a:gd name="T35" fmla="*/ 0 h 3148"/>
                <a:gd name="T36" fmla="*/ 515 w 1515"/>
                <a:gd name="T37" fmla="*/ 11 h 3148"/>
                <a:gd name="T38" fmla="*/ 386 w 1515"/>
                <a:gd name="T39" fmla="*/ 54 h 3148"/>
                <a:gd name="T40" fmla="*/ 272 w 1515"/>
                <a:gd name="T41" fmla="*/ 127 h 3148"/>
                <a:gd name="T42" fmla="*/ 181 w 1515"/>
                <a:gd name="T43" fmla="*/ 224 h 3148"/>
                <a:gd name="T44" fmla="*/ 113 w 1515"/>
                <a:gd name="T45" fmla="*/ 339 h 3148"/>
                <a:gd name="T46" fmla="*/ 76 w 1515"/>
                <a:gd name="T47" fmla="*/ 472 h 3148"/>
                <a:gd name="T48" fmla="*/ 70 w 1515"/>
                <a:gd name="T49" fmla="*/ 599 h 3148"/>
                <a:gd name="T50" fmla="*/ 123 w 1515"/>
                <a:gd name="T51" fmla="*/ 795 h 3148"/>
                <a:gd name="T52" fmla="*/ 235 w 1515"/>
                <a:gd name="T53" fmla="*/ 953 h 3148"/>
                <a:gd name="T54" fmla="*/ 397 w 1515"/>
                <a:gd name="T55" fmla="*/ 1065 h 3148"/>
                <a:gd name="T56" fmla="*/ 268 w 1515"/>
                <a:gd name="T57" fmla="*/ 1164 h 3148"/>
                <a:gd name="T58" fmla="*/ 130 w 1515"/>
                <a:gd name="T59" fmla="*/ 1334 h 3148"/>
                <a:gd name="T60" fmla="*/ 59 w 1515"/>
                <a:gd name="T61" fmla="*/ 1483 h 3148"/>
                <a:gd name="T62" fmla="*/ 13 w 1515"/>
                <a:gd name="T63" fmla="*/ 1670 h 3148"/>
                <a:gd name="T64" fmla="*/ 1 w 1515"/>
                <a:gd name="T65" fmla="*/ 1894 h 3148"/>
                <a:gd name="T66" fmla="*/ 18 w 1515"/>
                <a:gd name="T67" fmla="*/ 2064 h 3148"/>
                <a:gd name="T68" fmla="*/ 93 w 1515"/>
                <a:gd name="T69" fmla="*/ 2413 h 3148"/>
                <a:gd name="T70" fmla="*/ 285 w 1515"/>
                <a:gd name="T71" fmla="*/ 2982 h 3148"/>
                <a:gd name="T72" fmla="*/ 356 w 1515"/>
                <a:gd name="T73" fmla="*/ 3133 h 3148"/>
                <a:gd name="T74" fmla="*/ 436 w 1515"/>
                <a:gd name="T75" fmla="*/ 3148 h 3148"/>
                <a:gd name="T76" fmla="*/ 638 w 1515"/>
                <a:gd name="T77" fmla="*/ 3131 h 3148"/>
                <a:gd name="T78" fmla="*/ 779 w 1515"/>
                <a:gd name="T79" fmla="*/ 3099 h 3148"/>
                <a:gd name="T80" fmla="*/ 871 w 1515"/>
                <a:gd name="T81" fmla="*/ 3053 h 3148"/>
                <a:gd name="T82" fmla="*/ 914 w 1515"/>
                <a:gd name="T83" fmla="*/ 2999 h 3148"/>
                <a:gd name="T84" fmla="*/ 919 w 1515"/>
                <a:gd name="T85" fmla="*/ 2939 h 3148"/>
                <a:gd name="T86" fmla="*/ 867 w 1515"/>
                <a:gd name="T87" fmla="*/ 2834 h 3148"/>
                <a:gd name="T88" fmla="*/ 813 w 1515"/>
                <a:gd name="T89" fmla="*/ 2784 h 3148"/>
                <a:gd name="T90" fmla="*/ 716 w 1515"/>
                <a:gd name="T91" fmla="*/ 2752 h 3148"/>
                <a:gd name="T92" fmla="*/ 597 w 1515"/>
                <a:gd name="T93" fmla="*/ 2762 h 3148"/>
                <a:gd name="T94" fmla="*/ 735 w 1515"/>
                <a:gd name="T95" fmla="*/ 2605 h 3148"/>
                <a:gd name="T96" fmla="*/ 835 w 1515"/>
                <a:gd name="T97" fmla="*/ 2429 h 3148"/>
                <a:gd name="T98" fmla="*/ 847 w 1515"/>
                <a:gd name="T99" fmla="*/ 2349 h 3148"/>
                <a:gd name="T100" fmla="*/ 807 w 1515"/>
                <a:gd name="T101" fmla="*/ 2220 h 3148"/>
                <a:gd name="T102" fmla="*/ 630 w 1515"/>
                <a:gd name="T103" fmla="*/ 1890 h 3148"/>
                <a:gd name="T104" fmla="*/ 679 w 1515"/>
                <a:gd name="T105" fmla="*/ 1660 h 3148"/>
                <a:gd name="T106" fmla="*/ 761 w 1515"/>
                <a:gd name="T107" fmla="*/ 1448 h 3148"/>
                <a:gd name="T108" fmla="*/ 977 w 1515"/>
                <a:gd name="T109" fmla="*/ 1343 h 3148"/>
                <a:gd name="T110" fmla="*/ 1231 w 1515"/>
                <a:gd name="T111" fmla="*/ 1228 h 3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5" h="3148">
                  <a:moveTo>
                    <a:pt x="1304" y="1179"/>
                  </a:moveTo>
                  <a:lnTo>
                    <a:pt x="1304" y="1179"/>
                  </a:lnTo>
                  <a:lnTo>
                    <a:pt x="1317" y="1168"/>
                  </a:lnTo>
                  <a:lnTo>
                    <a:pt x="1352" y="1140"/>
                  </a:lnTo>
                  <a:lnTo>
                    <a:pt x="1373" y="1119"/>
                  </a:lnTo>
                  <a:lnTo>
                    <a:pt x="1397" y="1097"/>
                  </a:lnTo>
                  <a:lnTo>
                    <a:pt x="1421" y="1071"/>
                  </a:lnTo>
                  <a:lnTo>
                    <a:pt x="1444" y="1045"/>
                  </a:lnTo>
                  <a:lnTo>
                    <a:pt x="1466" y="1015"/>
                  </a:lnTo>
                  <a:lnTo>
                    <a:pt x="1485" y="985"/>
                  </a:lnTo>
                  <a:lnTo>
                    <a:pt x="1500" y="955"/>
                  </a:lnTo>
                  <a:lnTo>
                    <a:pt x="1505" y="940"/>
                  </a:lnTo>
                  <a:lnTo>
                    <a:pt x="1511" y="925"/>
                  </a:lnTo>
                  <a:lnTo>
                    <a:pt x="1513" y="910"/>
                  </a:lnTo>
                  <a:lnTo>
                    <a:pt x="1515" y="895"/>
                  </a:lnTo>
                  <a:lnTo>
                    <a:pt x="1515" y="880"/>
                  </a:lnTo>
                  <a:lnTo>
                    <a:pt x="1511" y="867"/>
                  </a:lnTo>
                  <a:lnTo>
                    <a:pt x="1507" y="852"/>
                  </a:lnTo>
                  <a:lnTo>
                    <a:pt x="1500" y="839"/>
                  </a:lnTo>
                  <a:lnTo>
                    <a:pt x="1490" y="826"/>
                  </a:lnTo>
                  <a:lnTo>
                    <a:pt x="1477" y="815"/>
                  </a:lnTo>
                  <a:lnTo>
                    <a:pt x="1477" y="815"/>
                  </a:lnTo>
                  <a:lnTo>
                    <a:pt x="1468" y="806"/>
                  </a:lnTo>
                  <a:lnTo>
                    <a:pt x="1457" y="800"/>
                  </a:lnTo>
                  <a:lnTo>
                    <a:pt x="1447" y="795"/>
                  </a:lnTo>
                  <a:lnTo>
                    <a:pt x="1436" y="791"/>
                  </a:lnTo>
                  <a:lnTo>
                    <a:pt x="1425" y="789"/>
                  </a:lnTo>
                  <a:lnTo>
                    <a:pt x="1414" y="787"/>
                  </a:lnTo>
                  <a:lnTo>
                    <a:pt x="1403" y="787"/>
                  </a:lnTo>
                  <a:lnTo>
                    <a:pt x="1392" y="789"/>
                  </a:lnTo>
                  <a:lnTo>
                    <a:pt x="1367" y="795"/>
                  </a:lnTo>
                  <a:lnTo>
                    <a:pt x="1341" y="804"/>
                  </a:lnTo>
                  <a:lnTo>
                    <a:pt x="1315" y="815"/>
                  </a:lnTo>
                  <a:lnTo>
                    <a:pt x="1289" y="830"/>
                  </a:lnTo>
                  <a:lnTo>
                    <a:pt x="1231" y="866"/>
                  </a:lnTo>
                  <a:lnTo>
                    <a:pt x="1168" y="903"/>
                  </a:lnTo>
                  <a:lnTo>
                    <a:pt x="1136" y="921"/>
                  </a:lnTo>
                  <a:lnTo>
                    <a:pt x="1102" y="940"/>
                  </a:lnTo>
                  <a:lnTo>
                    <a:pt x="1067" y="955"/>
                  </a:lnTo>
                  <a:lnTo>
                    <a:pt x="1030" y="970"/>
                  </a:lnTo>
                  <a:lnTo>
                    <a:pt x="1030" y="970"/>
                  </a:lnTo>
                  <a:lnTo>
                    <a:pt x="1050" y="951"/>
                  </a:lnTo>
                  <a:lnTo>
                    <a:pt x="1069" y="933"/>
                  </a:lnTo>
                  <a:lnTo>
                    <a:pt x="1087" y="912"/>
                  </a:lnTo>
                  <a:lnTo>
                    <a:pt x="1104" y="892"/>
                  </a:lnTo>
                  <a:lnTo>
                    <a:pt x="1121" y="871"/>
                  </a:lnTo>
                  <a:lnTo>
                    <a:pt x="1136" y="849"/>
                  </a:lnTo>
                  <a:lnTo>
                    <a:pt x="1149" y="824"/>
                  </a:lnTo>
                  <a:lnTo>
                    <a:pt x="1162" y="800"/>
                  </a:lnTo>
                  <a:lnTo>
                    <a:pt x="1173" y="776"/>
                  </a:lnTo>
                  <a:lnTo>
                    <a:pt x="1183" y="752"/>
                  </a:lnTo>
                  <a:lnTo>
                    <a:pt x="1192" y="726"/>
                  </a:lnTo>
                  <a:lnTo>
                    <a:pt x="1197" y="698"/>
                  </a:lnTo>
                  <a:lnTo>
                    <a:pt x="1203" y="671"/>
                  </a:lnTo>
                  <a:lnTo>
                    <a:pt x="1207" y="643"/>
                  </a:lnTo>
                  <a:lnTo>
                    <a:pt x="1211" y="615"/>
                  </a:lnTo>
                  <a:lnTo>
                    <a:pt x="1211" y="586"/>
                  </a:lnTo>
                  <a:lnTo>
                    <a:pt x="1211" y="586"/>
                  </a:lnTo>
                  <a:lnTo>
                    <a:pt x="1211" y="558"/>
                  </a:lnTo>
                  <a:lnTo>
                    <a:pt x="1207" y="528"/>
                  </a:lnTo>
                  <a:lnTo>
                    <a:pt x="1203" y="500"/>
                  </a:lnTo>
                  <a:lnTo>
                    <a:pt x="1197" y="472"/>
                  </a:lnTo>
                  <a:lnTo>
                    <a:pt x="1192" y="444"/>
                  </a:lnTo>
                  <a:lnTo>
                    <a:pt x="1183" y="418"/>
                  </a:lnTo>
                  <a:lnTo>
                    <a:pt x="1173" y="390"/>
                  </a:lnTo>
                  <a:lnTo>
                    <a:pt x="1162" y="364"/>
                  </a:lnTo>
                  <a:lnTo>
                    <a:pt x="1151" y="339"/>
                  </a:lnTo>
                  <a:lnTo>
                    <a:pt x="1138" y="313"/>
                  </a:lnTo>
                  <a:lnTo>
                    <a:pt x="1123" y="289"/>
                  </a:lnTo>
                  <a:lnTo>
                    <a:pt x="1108" y="265"/>
                  </a:lnTo>
                  <a:lnTo>
                    <a:pt x="1091" y="242"/>
                  </a:lnTo>
                  <a:lnTo>
                    <a:pt x="1072" y="220"/>
                  </a:lnTo>
                  <a:lnTo>
                    <a:pt x="1054" y="197"/>
                  </a:lnTo>
                  <a:lnTo>
                    <a:pt x="1035" y="177"/>
                  </a:lnTo>
                  <a:lnTo>
                    <a:pt x="1015" y="156"/>
                  </a:lnTo>
                  <a:lnTo>
                    <a:pt x="992" y="138"/>
                  </a:lnTo>
                  <a:lnTo>
                    <a:pt x="970" y="121"/>
                  </a:lnTo>
                  <a:lnTo>
                    <a:pt x="947" y="104"/>
                  </a:lnTo>
                  <a:lnTo>
                    <a:pt x="923" y="87"/>
                  </a:lnTo>
                  <a:lnTo>
                    <a:pt x="899" y="74"/>
                  </a:lnTo>
                  <a:lnTo>
                    <a:pt x="873" y="59"/>
                  </a:lnTo>
                  <a:lnTo>
                    <a:pt x="849" y="48"/>
                  </a:lnTo>
                  <a:lnTo>
                    <a:pt x="822" y="37"/>
                  </a:lnTo>
                  <a:lnTo>
                    <a:pt x="794" y="28"/>
                  </a:lnTo>
                  <a:lnTo>
                    <a:pt x="768" y="18"/>
                  </a:lnTo>
                  <a:lnTo>
                    <a:pt x="740" y="13"/>
                  </a:lnTo>
                  <a:lnTo>
                    <a:pt x="712" y="7"/>
                  </a:lnTo>
                  <a:lnTo>
                    <a:pt x="684" y="3"/>
                  </a:lnTo>
                  <a:lnTo>
                    <a:pt x="656" y="0"/>
                  </a:lnTo>
                  <a:lnTo>
                    <a:pt x="626" y="0"/>
                  </a:lnTo>
                  <a:lnTo>
                    <a:pt x="626" y="0"/>
                  </a:lnTo>
                  <a:lnTo>
                    <a:pt x="598" y="0"/>
                  </a:lnTo>
                  <a:lnTo>
                    <a:pt x="570" y="1"/>
                  </a:lnTo>
                  <a:lnTo>
                    <a:pt x="543" y="5"/>
                  </a:lnTo>
                  <a:lnTo>
                    <a:pt x="515" y="11"/>
                  </a:lnTo>
                  <a:lnTo>
                    <a:pt x="488" y="16"/>
                  </a:lnTo>
                  <a:lnTo>
                    <a:pt x="460" y="24"/>
                  </a:lnTo>
                  <a:lnTo>
                    <a:pt x="434" y="33"/>
                  </a:lnTo>
                  <a:lnTo>
                    <a:pt x="410" y="43"/>
                  </a:lnTo>
                  <a:lnTo>
                    <a:pt x="386" y="54"/>
                  </a:lnTo>
                  <a:lnTo>
                    <a:pt x="362" y="67"/>
                  </a:lnTo>
                  <a:lnTo>
                    <a:pt x="337" y="80"/>
                  </a:lnTo>
                  <a:lnTo>
                    <a:pt x="315" y="95"/>
                  </a:lnTo>
                  <a:lnTo>
                    <a:pt x="292" y="110"/>
                  </a:lnTo>
                  <a:lnTo>
                    <a:pt x="272" y="127"/>
                  </a:lnTo>
                  <a:lnTo>
                    <a:pt x="251" y="145"/>
                  </a:lnTo>
                  <a:lnTo>
                    <a:pt x="233" y="162"/>
                  </a:lnTo>
                  <a:lnTo>
                    <a:pt x="214" y="182"/>
                  </a:lnTo>
                  <a:lnTo>
                    <a:pt x="197" y="203"/>
                  </a:lnTo>
                  <a:lnTo>
                    <a:pt x="181" y="224"/>
                  </a:lnTo>
                  <a:lnTo>
                    <a:pt x="164" y="246"/>
                  </a:lnTo>
                  <a:lnTo>
                    <a:pt x="151" y="268"/>
                  </a:lnTo>
                  <a:lnTo>
                    <a:pt x="136" y="291"/>
                  </a:lnTo>
                  <a:lnTo>
                    <a:pt x="125" y="315"/>
                  </a:lnTo>
                  <a:lnTo>
                    <a:pt x="113" y="339"/>
                  </a:lnTo>
                  <a:lnTo>
                    <a:pt x="104" y="365"/>
                  </a:lnTo>
                  <a:lnTo>
                    <a:pt x="95" y="391"/>
                  </a:lnTo>
                  <a:lnTo>
                    <a:pt x="87" y="418"/>
                  </a:lnTo>
                  <a:lnTo>
                    <a:pt x="80" y="444"/>
                  </a:lnTo>
                  <a:lnTo>
                    <a:pt x="76" y="472"/>
                  </a:lnTo>
                  <a:lnTo>
                    <a:pt x="72" y="500"/>
                  </a:lnTo>
                  <a:lnTo>
                    <a:pt x="70" y="528"/>
                  </a:lnTo>
                  <a:lnTo>
                    <a:pt x="69" y="558"/>
                  </a:lnTo>
                  <a:lnTo>
                    <a:pt x="69" y="558"/>
                  </a:lnTo>
                  <a:lnTo>
                    <a:pt x="70" y="599"/>
                  </a:lnTo>
                  <a:lnTo>
                    <a:pt x="76" y="640"/>
                  </a:lnTo>
                  <a:lnTo>
                    <a:pt x="83" y="681"/>
                  </a:lnTo>
                  <a:lnTo>
                    <a:pt x="93" y="720"/>
                  </a:lnTo>
                  <a:lnTo>
                    <a:pt x="106" y="757"/>
                  </a:lnTo>
                  <a:lnTo>
                    <a:pt x="123" y="795"/>
                  </a:lnTo>
                  <a:lnTo>
                    <a:pt x="139" y="830"/>
                  </a:lnTo>
                  <a:lnTo>
                    <a:pt x="160" y="864"/>
                  </a:lnTo>
                  <a:lnTo>
                    <a:pt x="184" y="895"/>
                  </a:lnTo>
                  <a:lnTo>
                    <a:pt x="209" y="925"/>
                  </a:lnTo>
                  <a:lnTo>
                    <a:pt x="235" y="953"/>
                  </a:lnTo>
                  <a:lnTo>
                    <a:pt x="264" y="981"/>
                  </a:lnTo>
                  <a:lnTo>
                    <a:pt x="294" y="1005"/>
                  </a:lnTo>
                  <a:lnTo>
                    <a:pt x="328" y="1028"/>
                  </a:lnTo>
                  <a:lnTo>
                    <a:pt x="362" y="1048"/>
                  </a:lnTo>
                  <a:lnTo>
                    <a:pt x="397" y="1065"/>
                  </a:lnTo>
                  <a:lnTo>
                    <a:pt x="397" y="1065"/>
                  </a:lnTo>
                  <a:lnTo>
                    <a:pt x="369" y="1084"/>
                  </a:lnTo>
                  <a:lnTo>
                    <a:pt x="337" y="1106"/>
                  </a:lnTo>
                  <a:lnTo>
                    <a:pt x="304" y="1132"/>
                  </a:lnTo>
                  <a:lnTo>
                    <a:pt x="268" y="1164"/>
                  </a:lnTo>
                  <a:lnTo>
                    <a:pt x="233" y="1200"/>
                  </a:lnTo>
                  <a:lnTo>
                    <a:pt x="199" y="1239"/>
                  </a:lnTo>
                  <a:lnTo>
                    <a:pt x="164" y="1284"/>
                  </a:lnTo>
                  <a:lnTo>
                    <a:pt x="147" y="1308"/>
                  </a:lnTo>
                  <a:lnTo>
                    <a:pt x="130" y="1334"/>
                  </a:lnTo>
                  <a:lnTo>
                    <a:pt x="115" y="1362"/>
                  </a:lnTo>
                  <a:lnTo>
                    <a:pt x="100" y="1390"/>
                  </a:lnTo>
                  <a:lnTo>
                    <a:pt x="85" y="1420"/>
                  </a:lnTo>
                  <a:lnTo>
                    <a:pt x="72" y="1451"/>
                  </a:lnTo>
                  <a:lnTo>
                    <a:pt x="59" y="1483"/>
                  </a:lnTo>
                  <a:lnTo>
                    <a:pt x="48" y="1517"/>
                  </a:lnTo>
                  <a:lnTo>
                    <a:pt x="37" y="1554"/>
                  </a:lnTo>
                  <a:lnTo>
                    <a:pt x="28" y="1590"/>
                  </a:lnTo>
                  <a:lnTo>
                    <a:pt x="20" y="1629"/>
                  </a:lnTo>
                  <a:lnTo>
                    <a:pt x="13" y="1670"/>
                  </a:lnTo>
                  <a:lnTo>
                    <a:pt x="7" y="1711"/>
                  </a:lnTo>
                  <a:lnTo>
                    <a:pt x="3" y="1754"/>
                  </a:lnTo>
                  <a:lnTo>
                    <a:pt x="1" y="1799"/>
                  </a:lnTo>
                  <a:lnTo>
                    <a:pt x="0" y="1845"/>
                  </a:lnTo>
                  <a:lnTo>
                    <a:pt x="1" y="1894"/>
                  </a:lnTo>
                  <a:lnTo>
                    <a:pt x="3" y="1944"/>
                  </a:lnTo>
                  <a:lnTo>
                    <a:pt x="3" y="1944"/>
                  </a:lnTo>
                  <a:lnTo>
                    <a:pt x="5" y="1965"/>
                  </a:lnTo>
                  <a:lnTo>
                    <a:pt x="11" y="2021"/>
                  </a:lnTo>
                  <a:lnTo>
                    <a:pt x="18" y="2064"/>
                  </a:lnTo>
                  <a:lnTo>
                    <a:pt x="26" y="2116"/>
                  </a:lnTo>
                  <a:lnTo>
                    <a:pt x="37" y="2176"/>
                  </a:lnTo>
                  <a:lnTo>
                    <a:pt x="52" y="2246"/>
                  </a:lnTo>
                  <a:lnTo>
                    <a:pt x="70" y="2325"/>
                  </a:lnTo>
                  <a:lnTo>
                    <a:pt x="93" y="2413"/>
                  </a:lnTo>
                  <a:lnTo>
                    <a:pt x="121" y="2510"/>
                  </a:lnTo>
                  <a:lnTo>
                    <a:pt x="153" y="2614"/>
                  </a:lnTo>
                  <a:lnTo>
                    <a:pt x="192" y="2728"/>
                  </a:lnTo>
                  <a:lnTo>
                    <a:pt x="235" y="2851"/>
                  </a:lnTo>
                  <a:lnTo>
                    <a:pt x="285" y="2982"/>
                  </a:lnTo>
                  <a:lnTo>
                    <a:pt x="343" y="3120"/>
                  </a:lnTo>
                  <a:lnTo>
                    <a:pt x="343" y="3120"/>
                  </a:lnTo>
                  <a:lnTo>
                    <a:pt x="343" y="3122"/>
                  </a:lnTo>
                  <a:lnTo>
                    <a:pt x="350" y="3129"/>
                  </a:lnTo>
                  <a:lnTo>
                    <a:pt x="356" y="3133"/>
                  </a:lnTo>
                  <a:lnTo>
                    <a:pt x="365" y="3137"/>
                  </a:lnTo>
                  <a:lnTo>
                    <a:pt x="376" y="3140"/>
                  </a:lnTo>
                  <a:lnTo>
                    <a:pt x="393" y="3144"/>
                  </a:lnTo>
                  <a:lnTo>
                    <a:pt x="412" y="3146"/>
                  </a:lnTo>
                  <a:lnTo>
                    <a:pt x="436" y="3148"/>
                  </a:lnTo>
                  <a:lnTo>
                    <a:pt x="464" y="3148"/>
                  </a:lnTo>
                  <a:lnTo>
                    <a:pt x="500" y="3146"/>
                  </a:lnTo>
                  <a:lnTo>
                    <a:pt x="539" y="3142"/>
                  </a:lnTo>
                  <a:lnTo>
                    <a:pt x="584" y="3139"/>
                  </a:lnTo>
                  <a:lnTo>
                    <a:pt x="638" y="3131"/>
                  </a:lnTo>
                  <a:lnTo>
                    <a:pt x="697" y="3120"/>
                  </a:lnTo>
                  <a:lnTo>
                    <a:pt x="697" y="3120"/>
                  </a:lnTo>
                  <a:lnTo>
                    <a:pt x="727" y="3114"/>
                  </a:lnTo>
                  <a:lnTo>
                    <a:pt x="755" y="3107"/>
                  </a:lnTo>
                  <a:lnTo>
                    <a:pt x="779" y="3099"/>
                  </a:lnTo>
                  <a:lnTo>
                    <a:pt x="802" y="3090"/>
                  </a:lnTo>
                  <a:lnTo>
                    <a:pt x="822" y="3083"/>
                  </a:lnTo>
                  <a:lnTo>
                    <a:pt x="841" y="3073"/>
                  </a:lnTo>
                  <a:lnTo>
                    <a:pt x="856" y="3064"/>
                  </a:lnTo>
                  <a:lnTo>
                    <a:pt x="871" y="3053"/>
                  </a:lnTo>
                  <a:lnTo>
                    <a:pt x="882" y="3043"/>
                  </a:lnTo>
                  <a:lnTo>
                    <a:pt x="893" y="3032"/>
                  </a:lnTo>
                  <a:lnTo>
                    <a:pt x="901" y="3021"/>
                  </a:lnTo>
                  <a:lnTo>
                    <a:pt x="908" y="3010"/>
                  </a:lnTo>
                  <a:lnTo>
                    <a:pt x="914" y="2999"/>
                  </a:lnTo>
                  <a:lnTo>
                    <a:pt x="918" y="2985"/>
                  </a:lnTo>
                  <a:lnTo>
                    <a:pt x="919" y="2974"/>
                  </a:lnTo>
                  <a:lnTo>
                    <a:pt x="919" y="2963"/>
                  </a:lnTo>
                  <a:lnTo>
                    <a:pt x="919" y="2950"/>
                  </a:lnTo>
                  <a:lnTo>
                    <a:pt x="919" y="2939"/>
                  </a:lnTo>
                  <a:lnTo>
                    <a:pt x="914" y="2916"/>
                  </a:lnTo>
                  <a:lnTo>
                    <a:pt x="905" y="2894"/>
                  </a:lnTo>
                  <a:lnTo>
                    <a:pt x="893" y="2872"/>
                  </a:lnTo>
                  <a:lnTo>
                    <a:pt x="882" y="2853"/>
                  </a:lnTo>
                  <a:lnTo>
                    <a:pt x="867" y="2834"/>
                  </a:lnTo>
                  <a:lnTo>
                    <a:pt x="854" y="2819"/>
                  </a:lnTo>
                  <a:lnTo>
                    <a:pt x="841" y="2804"/>
                  </a:lnTo>
                  <a:lnTo>
                    <a:pt x="841" y="2804"/>
                  </a:lnTo>
                  <a:lnTo>
                    <a:pt x="828" y="2795"/>
                  </a:lnTo>
                  <a:lnTo>
                    <a:pt x="813" y="2784"/>
                  </a:lnTo>
                  <a:lnTo>
                    <a:pt x="798" y="2776"/>
                  </a:lnTo>
                  <a:lnTo>
                    <a:pt x="783" y="2769"/>
                  </a:lnTo>
                  <a:lnTo>
                    <a:pt x="766" y="2763"/>
                  </a:lnTo>
                  <a:lnTo>
                    <a:pt x="750" y="2760"/>
                  </a:lnTo>
                  <a:lnTo>
                    <a:pt x="716" y="2752"/>
                  </a:lnTo>
                  <a:lnTo>
                    <a:pt x="682" y="2750"/>
                  </a:lnTo>
                  <a:lnTo>
                    <a:pt x="651" y="2752"/>
                  </a:lnTo>
                  <a:lnTo>
                    <a:pt x="623" y="2756"/>
                  </a:lnTo>
                  <a:lnTo>
                    <a:pt x="597" y="2762"/>
                  </a:lnTo>
                  <a:lnTo>
                    <a:pt x="597" y="2762"/>
                  </a:lnTo>
                  <a:lnTo>
                    <a:pt x="610" y="2750"/>
                  </a:lnTo>
                  <a:lnTo>
                    <a:pt x="641" y="2717"/>
                  </a:lnTo>
                  <a:lnTo>
                    <a:pt x="684" y="2666"/>
                  </a:lnTo>
                  <a:lnTo>
                    <a:pt x="710" y="2637"/>
                  </a:lnTo>
                  <a:lnTo>
                    <a:pt x="735" y="2605"/>
                  </a:lnTo>
                  <a:lnTo>
                    <a:pt x="759" y="2571"/>
                  </a:lnTo>
                  <a:lnTo>
                    <a:pt x="781" y="2536"/>
                  </a:lnTo>
                  <a:lnTo>
                    <a:pt x="804" y="2500"/>
                  </a:lnTo>
                  <a:lnTo>
                    <a:pt x="821" y="2465"/>
                  </a:lnTo>
                  <a:lnTo>
                    <a:pt x="835" y="2429"/>
                  </a:lnTo>
                  <a:lnTo>
                    <a:pt x="841" y="2413"/>
                  </a:lnTo>
                  <a:lnTo>
                    <a:pt x="845" y="2396"/>
                  </a:lnTo>
                  <a:lnTo>
                    <a:pt x="847" y="2379"/>
                  </a:lnTo>
                  <a:lnTo>
                    <a:pt x="849" y="2364"/>
                  </a:lnTo>
                  <a:lnTo>
                    <a:pt x="847" y="2349"/>
                  </a:lnTo>
                  <a:lnTo>
                    <a:pt x="845" y="2334"/>
                  </a:lnTo>
                  <a:lnTo>
                    <a:pt x="845" y="2334"/>
                  </a:lnTo>
                  <a:lnTo>
                    <a:pt x="837" y="2304"/>
                  </a:lnTo>
                  <a:lnTo>
                    <a:pt x="830" y="2276"/>
                  </a:lnTo>
                  <a:lnTo>
                    <a:pt x="807" y="2220"/>
                  </a:lnTo>
                  <a:lnTo>
                    <a:pt x="783" y="2163"/>
                  </a:lnTo>
                  <a:lnTo>
                    <a:pt x="755" y="2107"/>
                  </a:lnTo>
                  <a:lnTo>
                    <a:pt x="725" y="2052"/>
                  </a:lnTo>
                  <a:lnTo>
                    <a:pt x="694" y="1996"/>
                  </a:lnTo>
                  <a:lnTo>
                    <a:pt x="630" y="1890"/>
                  </a:lnTo>
                  <a:lnTo>
                    <a:pt x="630" y="1890"/>
                  </a:lnTo>
                  <a:lnTo>
                    <a:pt x="636" y="1847"/>
                  </a:lnTo>
                  <a:lnTo>
                    <a:pt x="645" y="1799"/>
                  </a:lnTo>
                  <a:lnTo>
                    <a:pt x="658" y="1735"/>
                  </a:lnTo>
                  <a:lnTo>
                    <a:pt x="679" y="1660"/>
                  </a:lnTo>
                  <a:lnTo>
                    <a:pt x="690" y="1621"/>
                  </a:lnTo>
                  <a:lnTo>
                    <a:pt x="705" y="1578"/>
                  </a:lnTo>
                  <a:lnTo>
                    <a:pt x="722" y="1535"/>
                  </a:lnTo>
                  <a:lnTo>
                    <a:pt x="740" y="1493"/>
                  </a:lnTo>
                  <a:lnTo>
                    <a:pt x="761" y="1448"/>
                  </a:lnTo>
                  <a:lnTo>
                    <a:pt x="785" y="1405"/>
                  </a:lnTo>
                  <a:lnTo>
                    <a:pt x="785" y="1405"/>
                  </a:lnTo>
                  <a:lnTo>
                    <a:pt x="841" y="1388"/>
                  </a:lnTo>
                  <a:lnTo>
                    <a:pt x="903" y="1369"/>
                  </a:lnTo>
                  <a:lnTo>
                    <a:pt x="977" y="1343"/>
                  </a:lnTo>
                  <a:lnTo>
                    <a:pt x="1061" y="1310"/>
                  </a:lnTo>
                  <a:lnTo>
                    <a:pt x="1104" y="1291"/>
                  </a:lnTo>
                  <a:lnTo>
                    <a:pt x="1147" y="1272"/>
                  </a:lnTo>
                  <a:lnTo>
                    <a:pt x="1190" y="1250"/>
                  </a:lnTo>
                  <a:lnTo>
                    <a:pt x="1231" y="1228"/>
                  </a:lnTo>
                  <a:lnTo>
                    <a:pt x="1268" y="1203"/>
                  </a:lnTo>
                  <a:lnTo>
                    <a:pt x="1304" y="1179"/>
                  </a:lnTo>
                  <a:lnTo>
                    <a:pt x="1304" y="11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43"/>
            <p:cNvSpPr/>
            <p:nvPr/>
          </p:nvSpPr>
          <p:spPr bwMode="auto">
            <a:xfrm>
              <a:off x="4133850" y="7373938"/>
              <a:ext cx="596900" cy="238125"/>
            </a:xfrm>
            <a:custGeom>
              <a:avLst/>
              <a:gdLst>
                <a:gd name="T0" fmla="*/ 0 w 752"/>
                <a:gd name="T1" fmla="*/ 241 h 301"/>
                <a:gd name="T2" fmla="*/ 0 w 752"/>
                <a:gd name="T3" fmla="*/ 241 h 301"/>
                <a:gd name="T4" fmla="*/ 15 w 752"/>
                <a:gd name="T5" fmla="*/ 246 h 301"/>
                <a:gd name="T6" fmla="*/ 62 w 752"/>
                <a:gd name="T7" fmla="*/ 258 h 301"/>
                <a:gd name="T8" fmla="*/ 135 w 752"/>
                <a:gd name="T9" fmla="*/ 273 h 301"/>
                <a:gd name="T10" fmla="*/ 180 w 752"/>
                <a:gd name="T11" fmla="*/ 280 h 301"/>
                <a:gd name="T12" fmla="*/ 230 w 752"/>
                <a:gd name="T13" fmla="*/ 287 h 301"/>
                <a:gd name="T14" fmla="*/ 284 w 752"/>
                <a:gd name="T15" fmla="*/ 295 h 301"/>
                <a:gd name="T16" fmla="*/ 342 w 752"/>
                <a:gd name="T17" fmla="*/ 299 h 301"/>
                <a:gd name="T18" fmla="*/ 405 w 752"/>
                <a:gd name="T19" fmla="*/ 301 h 301"/>
                <a:gd name="T20" fmla="*/ 471 w 752"/>
                <a:gd name="T21" fmla="*/ 301 h 301"/>
                <a:gd name="T22" fmla="*/ 538 w 752"/>
                <a:gd name="T23" fmla="*/ 299 h 301"/>
                <a:gd name="T24" fmla="*/ 609 w 752"/>
                <a:gd name="T25" fmla="*/ 293 h 301"/>
                <a:gd name="T26" fmla="*/ 680 w 752"/>
                <a:gd name="T27" fmla="*/ 282 h 301"/>
                <a:gd name="T28" fmla="*/ 752 w 752"/>
                <a:gd name="T29" fmla="*/ 267 h 301"/>
                <a:gd name="T30" fmla="*/ 633 w 752"/>
                <a:gd name="T31" fmla="*/ 0 h 301"/>
                <a:gd name="T32" fmla="*/ 633 w 752"/>
                <a:gd name="T33" fmla="*/ 0 h 301"/>
                <a:gd name="T34" fmla="*/ 622 w 752"/>
                <a:gd name="T35" fmla="*/ 6 h 301"/>
                <a:gd name="T36" fmla="*/ 588 w 752"/>
                <a:gd name="T37" fmla="*/ 26 h 301"/>
                <a:gd name="T38" fmla="*/ 536 w 752"/>
                <a:gd name="T39" fmla="*/ 54 h 301"/>
                <a:gd name="T40" fmla="*/ 463 w 752"/>
                <a:gd name="T41" fmla="*/ 90 h 301"/>
                <a:gd name="T42" fmla="*/ 420 w 752"/>
                <a:gd name="T43" fmla="*/ 110 h 301"/>
                <a:gd name="T44" fmla="*/ 372 w 752"/>
                <a:gd name="T45" fmla="*/ 129 h 301"/>
                <a:gd name="T46" fmla="*/ 320 w 752"/>
                <a:gd name="T47" fmla="*/ 149 h 301"/>
                <a:gd name="T48" fmla="*/ 264 w 752"/>
                <a:gd name="T49" fmla="*/ 170 h 301"/>
                <a:gd name="T50" fmla="*/ 204 w 752"/>
                <a:gd name="T51" fmla="*/ 189 h 301"/>
                <a:gd name="T52" fmla="*/ 139 w 752"/>
                <a:gd name="T53" fmla="*/ 207 h 301"/>
                <a:gd name="T54" fmla="*/ 71 w 752"/>
                <a:gd name="T55" fmla="*/ 226 h 301"/>
                <a:gd name="T56" fmla="*/ 0 w 752"/>
                <a:gd name="T57" fmla="*/ 241 h 301"/>
                <a:gd name="T58" fmla="*/ 0 w 752"/>
                <a:gd name="T59" fmla="*/ 24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2" h="301">
                  <a:moveTo>
                    <a:pt x="0" y="241"/>
                  </a:moveTo>
                  <a:lnTo>
                    <a:pt x="0" y="241"/>
                  </a:lnTo>
                  <a:lnTo>
                    <a:pt x="15" y="246"/>
                  </a:lnTo>
                  <a:lnTo>
                    <a:pt x="62" y="258"/>
                  </a:lnTo>
                  <a:lnTo>
                    <a:pt x="135" y="273"/>
                  </a:lnTo>
                  <a:lnTo>
                    <a:pt x="180" y="280"/>
                  </a:lnTo>
                  <a:lnTo>
                    <a:pt x="230" y="287"/>
                  </a:lnTo>
                  <a:lnTo>
                    <a:pt x="284" y="295"/>
                  </a:lnTo>
                  <a:lnTo>
                    <a:pt x="342" y="299"/>
                  </a:lnTo>
                  <a:lnTo>
                    <a:pt x="405" y="301"/>
                  </a:lnTo>
                  <a:lnTo>
                    <a:pt x="471" y="301"/>
                  </a:lnTo>
                  <a:lnTo>
                    <a:pt x="538" y="299"/>
                  </a:lnTo>
                  <a:lnTo>
                    <a:pt x="609" y="293"/>
                  </a:lnTo>
                  <a:lnTo>
                    <a:pt x="680" y="282"/>
                  </a:lnTo>
                  <a:lnTo>
                    <a:pt x="752" y="267"/>
                  </a:lnTo>
                  <a:lnTo>
                    <a:pt x="633" y="0"/>
                  </a:lnTo>
                  <a:lnTo>
                    <a:pt x="633" y="0"/>
                  </a:lnTo>
                  <a:lnTo>
                    <a:pt x="622" y="6"/>
                  </a:lnTo>
                  <a:lnTo>
                    <a:pt x="588" y="26"/>
                  </a:lnTo>
                  <a:lnTo>
                    <a:pt x="536" y="54"/>
                  </a:lnTo>
                  <a:lnTo>
                    <a:pt x="463" y="90"/>
                  </a:lnTo>
                  <a:lnTo>
                    <a:pt x="420" y="110"/>
                  </a:lnTo>
                  <a:lnTo>
                    <a:pt x="372" y="129"/>
                  </a:lnTo>
                  <a:lnTo>
                    <a:pt x="320" y="149"/>
                  </a:lnTo>
                  <a:lnTo>
                    <a:pt x="264" y="170"/>
                  </a:lnTo>
                  <a:lnTo>
                    <a:pt x="204" y="189"/>
                  </a:lnTo>
                  <a:lnTo>
                    <a:pt x="139" y="207"/>
                  </a:lnTo>
                  <a:lnTo>
                    <a:pt x="71" y="226"/>
                  </a:lnTo>
                  <a:lnTo>
                    <a:pt x="0" y="241"/>
                  </a:lnTo>
                  <a:lnTo>
                    <a:pt x="0" y="2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244"/>
            <p:cNvSpPr/>
            <p:nvPr/>
          </p:nvSpPr>
          <p:spPr bwMode="auto">
            <a:xfrm>
              <a:off x="4667250" y="7388225"/>
              <a:ext cx="1588" cy="9525"/>
            </a:xfrm>
            <a:custGeom>
              <a:avLst/>
              <a:gdLst>
                <a:gd name="T0" fmla="*/ 4 w 4"/>
                <a:gd name="T1" fmla="*/ 11 h 11"/>
                <a:gd name="T2" fmla="*/ 4 w 4"/>
                <a:gd name="T3" fmla="*/ 11 h 11"/>
                <a:gd name="T4" fmla="*/ 2 w 4"/>
                <a:gd name="T5" fmla="*/ 0 h 11"/>
                <a:gd name="T6" fmla="*/ 2 w 4"/>
                <a:gd name="T7" fmla="*/ 0 h 11"/>
                <a:gd name="T8" fmla="*/ 0 w 4"/>
                <a:gd name="T9" fmla="*/ 2 h 11"/>
                <a:gd name="T10" fmla="*/ 4 w 4"/>
                <a:gd name="T11" fmla="*/ 11 h 11"/>
              </a:gdLst>
              <a:ahLst/>
              <a:cxnLst>
                <a:cxn ang="0">
                  <a:pos x="T0" y="T1"/>
                </a:cxn>
                <a:cxn ang="0">
                  <a:pos x="T2" y="T3"/>
                </a:cxn>
                <a:cxn ang="0">
                  <a:pos x="T4" y="T5"/>
                </a:cxn>
                <a:cxn ang="0">
                  <a:pos x="T6" y="T7"/>
                </a:cxn>
                <a:cxn ang="0">
                  <a:pos x="T8" y="T9"/>
                </a:cxn>
                <a:cxn ang="0">
                  <a:pos x="T10" y="T11"/>
                </a:cxn>
              </a:cxnLst>
              <a:rect l="0" t="0" r="r" b="b"/>
              <a:pathLst>
                <a:path w="4" h="11">
                  <a:moveTo>
                    <a:pt x="4" y="11"/>
                  </a:moveTo>
                  <a:lnTo>
                    <a:pt x="4" y="11"/>
                  </a:lnTo>
                  <a:lnTo>
                    <a:pt x="2" y="0"/>
                  </a:lnTo>
                  <a:lnTo>
                    <a:pt x="2" y="0"/>
                  </a:lnTo>
                  <a:lnTo>
                    <a:pt x="0" y="2"/>
                  </a:lnTo>
                  <a:lnTo>
                    <a:pt x="4" y="11"/>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245"/>
            <p:cNvSpPr/>
            <p:nvPr/>
          </p:nvSpPr>
          <p:spPr bwMode="auto">
            <a:xfrm>
              <a:off x="4519613" y="6711950"/>
              <a:ext cx="627063" cy="476250"/>
            </a:xfrm>
            <a:custGeom>
              <a:avLst/>
              <a:gdLst>
                <a:gd name="T0" fmla="*/ 306 w 790"/>
                <a:gd name="T1" fmla="*/ 437 h 601"/>
                <a:gd name="T2" fmla="*/ 340 w 790"/>
                <a:gd name="T3" fmla="*/ 459 h 601"/>
                <a:gd name="T4" fmla="*/ 362 w 790"/>
                <a:gd name="T5" fmla="*/ 487 h 601"/>
                <a:gd name="T6" fmla="*/ 374 w 790"/>
                <a:gd name="T7" fmla="*/ 521 h 601"/>
                <a:gd name="T8" fmla="*/ 372 w 790"/>
                <a:gd name="T9" fmla="*/ 560 h 601"/>
                <a:gd name="T10" fmla="*/ 368 w 790"/>
                <a:gd name="T11" fmla="*/ 569 h 601"/>
                <a:gd name="T12" fmla="*/ 400 w 790"/>
                <a:gd name="T13" fmla="*/ 556 h 601"/>
                <a:gd name="T14" fmla="*/ 465 w 790"/>
                <a:gd name="T15" fmla="*/ 532 h 601"/>
                <a:gd name="T16" fmla="*/ 532 w 790"/>
                <a:gd name="T17" fmla="*/ 517 h 601"/>
                <a:gd name="T18" fmla="*/ 598 w 790"/>
                <a:gd name="T19" fmla="*/ 515 h 601"/>
                <a:gd name="T20" fmla="*/ 627 w 790"/>
                <a:gd name="T21" fmla="*/ 517 h 601"/>
                <a:gd name="T22" fmla="*/ 682 w 790"/>
                <a:gd name="T23" fmla="*/ 530 h 601"/>
                <a:gd name="T24" fmla="*/ 728 w 790"/>
                <a:gd name="T25" fmla="*/ 549 h 601"/>
                <a:gd name="T26" fmla="*/ 764 w 790"/>
                <a:gd name="T27" fmla="*/ 573 h 601"/>
                <a:gd name="T28" fmla="*/ 790 w 790"/>
                <a:gd name="T29" fmla="*/ 601 h 601"/>
                <a:gd name="T30" fmla="*/ 579 w 790"/>
                <a:gd name="T31" fmla="*/ 138 h 601"/>
                <a:gd name="T32" fmla="*/ 549 w 790"/>
                <a:gd name="T33" fmla="*/ 88 h 601"/>
                <a:gd name="T34" fmla="*/ 508 w 790"/>
                <a:gd name="T35" fmla="*/ 47 h 601"/>
                <a:gd name="T36" fmla="*/ 486 w 790"/>
                <a:gd name="T37" fmla="*/ 32 h 601"/>
                <a:gd name="T38" fmla="*/ 441 w 790"/>
                <a:gd name="T39" fmla="*/ 11 h 601"/>
                <a:gd name="T40" fmla="*/ 394 w 790"/>
                <a:gd name="T41" fmla="*/ 2 h 601"/>
                <a:gd name="T42" fmla="*/ 348 w 790"/>
                <a:gd name="T43" fmla="*/ 2 h 601"/>
                <a:gd name="T44" fmla="*/ 303 w 790"/>
                <a:gd name="T45" fmla="*/ 9 h 601"/>
                <a:gd name="T46" fmla="*/ 237 w 790"/>
                <a:gd name="T47" fmla="*/ 30 h 601"/>
                <a:gd name="T48" fmla="*/ 163 w 790"/>
                <a:gd name="T49" fmla="*/ 63 h 601"/>
                <a:gd name="T50" fmla="*/ 107 w 790"/>
                <a:gd name="T51" fmla="*/ 88 h 601"/>
                <a:gd name="T52" fmla="*/ 56 w 790"/>
                <a:gd name="T53" fmla="*/ 112 h 601"/>
                <a:gd name="T54" fmla="*/ 68 w 790"/>
                <a:gd name="T55" fmla="*/ 215 h 601"/>
                <a:gd name="T56" fmla="*/ 66 w 790"/>
                <a:gd name="T57" fmla="*/ 285 h 601"/>
                <a:gd name="T58" fmla="*/ 60 w 790"/>
                <a:gd name="T59" fmla="*/ 332 h 601"/>
                <a:gd name="T60" fmla="*/ 49 w 790"/>
                <a:gd name="T61" fmla="*/ 375 h 601"/>
                <a:gd name="T62" fmla="*/ 32 w 790"/>
                <a:gd name="T63" fmla="*/ 418 h 601"/>
                <a:gd name="T64" fmla="*/ 0 w 790"/>
                <a:gd name="T65" fmla="*/ 480 h 601"/>
                <a:gd name="T66" fmla="*/ 137 w 790"/>
                <a:gd name="T67" fmla="*/ 480 h 601"/>
                <a:gd name="T68" fmla="*/ 153 w 790"/>
                <a:gd name="T69" fmla="*/ 468 h 601"/>
                <a:gd name="T70" fmla="*/ 198 w 790"/>
                <a:gd name="T71" fmla="*/ 446 h 601"/>
                <a:gd name="T72" fmla="*/ 239 w 790"/>
                <a:gd name="T73" fmla="*/ 433 h 601"/>
                <a:gd name="T74" fmla="*/ 267 w 790"/>
                <a:gd name="T75" fmla="*/ 429 h 601"/>
                <a:gd name="T76" fmla="*/ 293 w 790"/>
                <a:gd name="T77" fmla="*/ 433 h 601"/>
                <a:gd name="T78" fmla="*/ 306 w 790"/>
                <a:gd name="T79" fmla="*/ 437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0" h="601">
                  <a:moveTo>
                    <a:pt x="306" y="437"/>
                  </a:moveTo>
                  <a:lnTo>
                    <a:pt x="306" y="437"/>
                  </a:lnTo>
                  <a:lnTo>
                    <a:pt x="325" y="446"/>
                  </a:lnTo>
                  <a:lnTo>
                    <a:pt x="340" y="459"/>
                  </a:lnTo>
                  <a:lnTo>
                    <a:pt x="353" y="472"/>
                  </a:lnTo>
                  <a:lnTo>
                    <a:pt x="362" y="487"/>
                  </a:lnTo>
                  <a:lnTo>
                    <a:pt x="368" y="504"/>
                  </a:lnTo>
                  <a:lnTo>
                    <a:pt x="374" y="521"/>
                  </a:lnTo>
                  <a:lnTo>
                    <a:pt x="374" y="539"/>
                  </a:lnTo>
                  <a:lnTo>
                    <a:pt x="372" y="560"/>
                  </a:lnTo>
                  <a:lnTo>
                    <a:pt x="372" y="560"/>
                  </a:lnTo>
                  <a:lnTo>
                    <a:pt x="368" y="569"/>
                  </a:lnTo>
                  <a:lnTo>
                    <a:pt x="368" y="569"/>
                  </a:lnTo>
                  <a:lnTo>
                    <a:pt x="400" y="556"/>
                  </a:lnTo>
                  <a:lnTo>
                    <a:pt x="433" y="543"/>
                  </a:lnTo>
                  <a:lnTo>
                    <a:pt x="465" y="532"/>
                  </a:lnTo>
                  <a:lnTo>
                    <a:pt x="499" y="524"/>
                  </a:lnTo>
                  <a:lnTo>
                    <a:pt x="532" y="517"/>
                  </a:lnTo>
                  <a:lnTo>
                    <a:pt x="566" y="515"/>
                  </a:lnTo>
                  <a:lnTo>
                    <a:pt x="598" y="515"/>
                  </a:lnTo>
                  <a:lnTo>
                    <a:pt x="627" y="517"/>
                  </a:lnTo>
                  <a:lnTo>
                    <a:pt x="627" y="517"/>
                  </a:lnTo>
                  <a:lnTo>
                    <a:pt x="655" y="524"/>
                  </a:lnTo>
                  <a:lnTo>
                    <a:pt x="682" y="530"/>
                  </a:lnTo>
                  <a:lnTo>
                    <a:pt x="706" y="539"/>
                  </a:lnTo>
                  <a:lnTo>
                    <a:pt x="728" y="549"/>
                  </a:lnTo>
                  <a:lnTo>
                    <a:pt x="747" y="560"/>
                  </a:lnTo>
                  <a:lnTo>
                    <a:pt x="764" y="573"/>
                  </a:lnTo>
                  <a:lnTo>
                    <a:pt x="779" y="586"/>
                  </a:lnTo>
                  <a:lnTo>
                    <a:pt x="790" y="601"/>
                  </a:lnTo>
                  <a:lnTo>
                    <a:pt x="579" y="138"/>
                  </a:lnTo>
                  <a:lnTo>
                    <a:pt x="579" y="138"/>
                  </a:lnTo>
                  <a:lnTo>
                    <a:pt x="566" y="112"/>
                  </a:lnTo>
                  <a:lnTo>
                    <a:pt x="549" y="88"/>
                  </a:lnTo>
                  <a:lnTo>
                    <a:pt x="530" y="65"/>
                  </a:lnTo>
                  <a:lnTo>
                    <a:pt x="508" y="47"/>
                  </a:lnTo>
                  <a:lnTo>
                    <a:pt x="508" y="47"/>
                  </a:lnTo>
                  <a:lnTo>
                    <a:pt x="486" y="32"/>
                  </a:lnTo>
                  <a:lnTo>
                    <a:pt x="463" y="19"/>
                  </a:lnTo>
                  <a:lnTo>
                    <a:pt x="441" y="11"/>
                  </a:lnTo>
                  <a:lnTo>
                    <a:pt x="417" y="6"/>
                  </a:lnTo>
                  <a:lnTo>
                    <a:pt x="394" y="2"/>
                  </a:lnTo>
                  <a:lnTo>
                    <a:pt x="372" y="0"/>
                  </a:lnTo>
                  <a:lnTo>
                    <a:pt x="348" y="2"/>
                  </a:lnTo>
                  <a:lnTo>
                    <a:pt x="325" y="6"/>
                  </a:lnTo>
                  <a:lnTo>
                    <a:pt x="303" y="9"/>
                  </a:lnTo>
                  <a:lnTo>
                    <a:pt x="280" y="15"/>
                  </a:lnTo>
                  <a:lnTo>
                    <a:pt x="237" y="30"/>
                  </a:lnTo>
                  <a:lnTo>
                    <a:pt x="198" y="47"/>
                  </a:lnTo>
                  <a:lnTo>
                    <a:pt x="163" y="63"/>
                  </a:lnTo>
                  <a:lnTo>
                    <a:pt x="107" y="88"/>
                  </a:lnTo>
                  <a:lnTo>
                    <a:pt x="107" y="88"/>
                  </a:lnTo>
                  <a:lnTo>
                    <a:pt x="56" y="112"/>
                  </a:lnTo>
                  <a:lnTo>
                    <a:pt x="56" y="112"/>
                  </a:lnTo>
                  <a:lnTo>
                    <a:pt x="64" y="164"/>
                  </a:lnTo>
                  <a:lnTo>
                    <a:pt x="68" y="215"/>
                  </a:lnTo>
                  <a:lnTo>
                    <a:pt x="68" y="263"/>
                  </a:lnTo>
                  <a:lnTo>
                    <a:pt x="66" y="285"/>
                  </a:lnTo>
                  <a:lnTo>
                    <a:pt x="64" y="310"/>
                  </a:lnTo>
                  <a:lnTo>
                    <a:pt x="60" y="332"/>
                  </a:lnTo>
                  <a:lnTo>
                    <a:pt x="55" y="354"/>
                  </a:lnTo>
                  <a:lnTo>
                    <a:pt x="49" y="375"/>
                  </a:lnTo>
                  <a:lnTo>
                    <a:pt x="42" y="397"/>
                  </a:lnTo>
                  <a:lnTo>
                    <a:pt x="32" y="418"/>
                  </a:lnTo>
                  <a:lnTo>
                    <a:pt x="23" y="438"/>
                  </a:lnTo>
                  <a:lnTo>
                    <a:pt x="0" y="480"/>
                  </a:lnTo>
                  <a:lnTo>
                    <a:pt x="28" y="545"/>
                  </a:lnTo>
                  <a:lnTo>
                    <a:pt x="137" y="480"/>
                  </a:lnTo>
                  <a:lnTo>
                    <a:pt x="137" y="480"/>
                  </a:lnTo>
                  <a:lnTo>
                    <a:pt x="153" y="468"/>
                  </a:lnTo>
                  <a:lnTo>
                    <a:pt x="174" y="457"/>
                  </a:lnTo>
                  <a:lnTo>
                    <a:pt x="198" y="446"/>
                  </a:lnTo>
                  <a:lnTo>
                    <a:pt x="224" y="437"/>
                  </a:lnTo>
                  <a:lnTo>
                    <a:pt x="239" y="433"/>
                  </a:lnTo>
                  <a:lnTo>
                    <a:pt x="252" y="431"/>
                  </a:lnTo>
                  <a:lnTo>
                    <a:pt x="267" y="429"/>
                  </a:lnTo>
                  <a:lnTo>
                    <a:pt x="280" y="429"/>
                  </a:lnTo>
                  <a:lnTo>
                    <a:pt x="293" y="433"/>
                  </a:lnTo>
                  <a:lnTo>
                    <a:pt x="306" y="437"/>
                  </a:lnTo>
                  <a:lnTo>
                    <a:pt x="306" y="43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246"/>
            <p:cNvSpPr>
              <a:spLocks noEditPoints="1"/>
            </p:cNvSpPr>
            <p:nvPr/>
          </p:nvSpPr>
          <p:spPr bwMode="auto">
            <a:xfrm>
              <a:off x="4483100" y="6678613"/>
              <a:ext cx="693738" cy="547688"/>
            </a:xfrm>
            <a:custGeom>
              <a:avLst/>
              <a:gdLst>
                <a:gd name="T0" fmla="*/ 375 w 875"/>
                <a:gd name="T1" fmla="*/ 597 h 688"/>
                <a:gd name="T2" fmla="*/ 377 w 875"/>
                <a:gd name="T3" fmla="*/ 591 h 688"/>
                <a:gd name="T4" fmla="*/ 375 w 875"/>
                <a:gd name="T5" fmla="*/ 556 h 688"/>
                <a:gd name="T6" fmla="*/ 356 w 875"/>
                <a:gd name="T7" fmla="*/ 528 h 688"/>
                <a:gd name="T8" fmla="*/ 334 w 875"/>
                <a:gd name="T9" fmla="*/ 515 h 688"/>
                <a:gd name="T10" fmla="*/ 317 w 875"/>
                <a:gd name="T11" fmla="*/ 511 h 688"/>
                <a:gd name="T12" fmla="*/ 269 w 875"/>
                <a:gd name="T13" fmla="*/ 522 h 688"/>
                <a:gd name="T14" fmla="*/ 205 w 875"/>
                <a:gd name="T15" fmla="*/ 554 h 688"/>
                <a:gd name="T16" fmla="*/ 0 w 875"/>
                <a:gd name="T17" fmla="*/ 517 h 688"/>
                <a:gd name="T18" fmla="*/ 32 w 875"/>
                <a:gd name="T19" fmla="*/ 461 h 688"/>
                <a:gd name="T20" fmla="*/ 69 w 875"/>
                <a:gd name="T21" fmla="*/ 341 h 688"/>
                <a:gd name="T22" fmla="*/ 69 w 875"/>
                <a:gd name="T23" fmla="*/ 209 h 688"/>
                <a:gd name="T24" fmla="*/ 84 w 875"/>
                <a:gd name="T25" fmla="*/ 116 h 688"/>
                <a:gd name="T26" fmla="*/ 192 w 875"/>
                <a:gd name="T27" fmla="*/ 67 h 688"/>
                <a:gd name="T28" fmla="*/ 267 w 875"/>
                <a:gd name="T29" fmla="*/ 33 h 688"/>
                <a:gd name="T30" fmla="*/ 354 w 875"/>
                <a:gd name="T31" fmla="*/ 7 h 688"/>
                <a:gd name="T32" fmla="*/ 420 w 875"/>
                <a:gd name="T33" fmla="*/ 0 h 688"/>
                <a:gd name="T34" fmla="*/ 483 w 875"/>
                <a:gd name="T35" fmla="*/ 7 h 688"/>
                <a:gd name="T36" fmla="*/ 543 w 875"/>
                <a:gd name="T37" fmla="*/ 32 h 688"/>
                <a:gd name="T38" fmla="*/ 580 w 875"/>
                <a:gd name="T39" fmla="*/ 54 h 688"/>
                <a:gd name="T40" fmla="*/ 647 w 875"/>
                <a:gd name="T41" fmla="*/ 130 h 688"/>
                <a:gd name="T42" fmla="*/ 802 w 875"/>
                <a:gd name="T43" fmla="*/ 666 h 688"/>
                <a:gd name="T44" fmla="*/ 782 w 875"/>
                <a:gd name="T45" fmla="*/ 644 h 688"/>
                <a:gd name="T46" fmla="*/ 733 w 875"/>
                <a:gd name="T47" fmla="*/ 618 h 688"/>
                <a:gd name="T48" fmla="*/ 666 w 875"/>
                <a:gd name="T49" fmla="*/ 599 h 688"/>
                <a:gd name="T50" fmla="*/ 616 w 875"/>
                <a:gd name="T51" fmla="*/ 597 h 688"/>
                <a:gd name="T52" fmla="*/ 528 w 875"/>
                <a:gd name="T53" fmla="*/ 612 h 688"/>
                <a:gd name="T54" fmla="*/ 433 w 875"/>
                <a:gd name="T55" fmla="*/ 647 h 688"/>
                <a:gd name="T56" fmla="*/ 317 w 875"/>
                <a:gd name="T57" fmla="*/ 429 h 688"/>
                <a:gd name="T58" fmla="*/ 358 w 875"/>
                <a:gd name="T59" fmla="*/ 435 h 688"/>
                <a:gd name="T60" fmla="*/ 388 w 875"/>
                <a:gd name="T61" fmla="*/ 450 h 688"/>
                <a:gd name="T62" fmla="*/ 429 w 875"/>
                <a:gd name="T63" fmla="*/ 485 h 688"/>
                <a:gd name="T64" fmla="*/ 453 w 875"/>
                <a:gd name="T65" fmla="*/ 530 h 688"/>
                <a:gd name="T66" fmla="*/ 489 w 875"/>
                <a:gd name="T67" fmla="*/ 537 h 688"/>
                <a:gd name="T68" fmla="*/ 576 w 875"/>
                <a:gd name="T69" fmla="*/ 517 h 688"/>
                <a:gd name="T70" fmla="*/ 657 w 875"/>
                <a:gd name="T71" fmla="*/ 515 h 688"/>
                <a:gd name="T72" fmla="*/ 713 w 875"/>
                <a:gd name="T73" fmla="*/ 524 h 688"/>
                <a:gd name="T74" fmla="*/ 588 w 875"/>
                <a:gd name="T75" fmla="*/ 196 h 688"/>
                <a:gd name="T76" fmla="*/ 547 w 875"/>
                <a:gd name="T77" fmla="*/ 136 h 688"/>
                <a:gd name="T78" fmla="*/ 517 w 875"/>
                <a:gd name="T79" fmla="*/ 112 h 688"/>
                <a:gd name="T80" fmla="*/ 478 w 875"/>
                <a:gd name="T81" fmla="*/ 91 h 688"/>
                <a:gd name="T82" fmla="*/ 435 w 875"/>
                <a:gd name="T83" fmla="*/ 84 h 688"/>
                <a:gd name="T84" fmla="*/ 394 w 875"/>
                <a:gd name="T85" fmla="*/ 84 h 688"/>
                <a:gd name="T86" fmla="*/ 317 w 875"/>
                <a:gd name="T87" fmla="*/ 102 h 688"/>
                <a:gd name="T88" fmla="*/ 170 w 875"/>
                <a:gd name="T89" fmla="*/ 168 h 688"/>
                <a:gd name="T90" fmla="*/ 147 w 875"/>
                <a:gd name="T91" fmla="*/ 177 h 688"/>
                <a:gd name="T92" fmla="*/ 155 w 875"/>
                <a:gd name="T93" fmla="*/ 317 h 688"/>
                <a:gd name="T94" fmla="*/ 129 w 875"/>
                <a:gd name="T95" fmla="*/ 444 h 688"/>
                <a:gd name="T96" fmla="*/ 93 w 875"/>
                <a:gd name="T97" fmla="*/ 526 h 688"/>
                <a:gd name="T98" fmla="*/ 181 w 875"/>
                <a:gd name="T99" fmla="*/ 472 h 688"/>
                <a:gd name="T100" fmla="*/ 241 w 875"/>
                <a:gd name="T101" fmla="*/ 444 h 688"/>
                <a:gd name="T102" fmla="*/ 317 w 875"/>
                <a:gd name="T103" fmla="*/ 42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5" h="688">
                  <a:moveTo>
                    <a:pt x="347" y="688"/>
                  </a:moveTo>
                  <a:lnTo>
                    <a:pt x="375" y="597"/>
                  </a:lnTo>
                  <a:lnTo>
                    <a:pt x="375" y="597"/>
                  </a:lnTo>
                  <a:lnTo>
                    <a:pt x="377" y="593"/>
                  </a:lnTo>
                  <a:lnTo>
                    <a:pt x="377" y="591"/>
                  </a:lnTo>
                  <a:lnTo>
                    <a:pt x="377" y="591"/>
                  </a:lnTo>
                  <a:lnTo>
                    <a:pt x="379" y="578"/>
                  </a:lnTo>
                  <a:lnTo>
                    <a:pt x="379" y="567"/>
                  </a:lnTo>
                  <a:lnTo>
                    <a:pt x="375" y="556"/>
                  </a:lnTo>
                  <a:lnTo>
                    <a:pt x="371" y="547"/>
                  </a:lnTo>
                  <a:lnTo>
                    <a:pt x="366" y="537"/>
                  </a:lnTo>
                  <a:lnTo>
                    <a:pt x="356" y="528"/>
                  </a:lnTo>
                  <a:lnTo>
                    <a:pt x="347" y="521"/>
                  </a:lnTo>
                  <a:lnTo>
                    <a:pt x="334" y="515"/>
                  </a:lnTo>
                  <a:lnTo>
                    <a:pt x="334" y="515"/>
                  </a:lnTo>
                  <a:lnTo>
                    <a:pt x="326" y="513"/>
                  </a:lnTo>
                  <a:lnTo>
                    <a:pt x="317" y="511"/>
                  </a:lnTo>
                  <a:lnTo>
                    <a:pt x="317" y="511"/>
                  </a:lnTo>
                  <a:lnTo>
                    <a:pt x="300" y="513"/>
                  </a:lnTo>
                  <a:lnTo>
                    <a:pt x="285" y="517"/>
                  </a:lnTo>
                  <a:lnTo>
                    <a:pt x="269" y="522"/>
                  </a:lnTo>
                  <a:lnTo>
                    <a:pt x="252" y="528"/>
                  </a:lnTo>
                  <a:lnTo>
                    <a:pt x="224" y="543"/>
                  </a:lnTo>
                  <a:lnTo>
                    <a:pt x="205" y="554"/>
                  </a:lnTo>
                  <a:lnTo>
                    <a:pt x="205" y="556"/>
                  </a:lnTo>
                  <a:lnTo>
                    <a:pt x="54" y="647"/>
                  </a:lnTo>
                  <a:lnTo>
                    <a:pt x="0" y="517"/>
                  </a:lnTo>
                  <a:lnTo>
                    <a:pt x="11" y="498"/>
                  </a:lnTo>
                  <a:lnTo>
                    <a:pt x="11" y="498"/>
                  </a:lnTo>
                  <a:lnTo>
                    <a:pt x="32" y="461"/>
                  </a:lnTo>
                  <a:lnTo>
                    <a:pt x="48" y="423"/>
                  </a:lnTo>
                  <a:lnTo>
                    <a:pt x="61" y="382"/>
                  </a:lnTo>
                  <a:lnTo>
                    <a:pt x="69" y="341"/>
                  </a:lnTo>
                  <a:lnTo>
                    <a:pt x="73" y="300"/>
                  </a:lnTo>
                  <a:lnTo>
                    <a:pt x="73" y="256"/>
                  </a:lnTo>
                  <a:lnTo>
                    <a:pt x="69" y="209"/>
                  </a:lnTo>
                  <a:lnTo>
                    <a:pt x="61" y="162"/>
                  </a:lnTo>
                  <a:lnTo>
                    <a:pt x="54" y="130"/>
                  </a:lnTo>
                  <a:lnTo>
                    <a:pt x="84" y="116"/>
                  </a:lnTo>
                  <a:lnTo>
                    <a:pt x="84" y="116"/>
                  </a:lnTo>
                  <a:lnTo>
                    <a:pt x="136" y="91"/>
                  </a:lnTo>
                  <a:lnTo>
                    <a:pt x="192" y="67"/>
                  </a:lnTo>
                  <a:lnTo>
                    <a:pt x="192" y="67"/>
                  </a:lnTo>
                  <a:lnTo>
                    <a:pt x="241" y="45"/>
                  </a:lnTo>
                  <a:lnTo>
                    <a:pt x="267" y="33"/>
                  </a:lnTo>
                  <a:lnTo>
                    <a:pt x="295" y="22"/>
                  </a:lnTo>
                  <a:lnTo>
                    <a:pt x="325" y="15"/>
                  </a:lnTo>
                  <a:lnTo>
                    <a:pt x="354" y="7"/>
                  </a:lnTo>
                  <a:lnTo>
                    <a:pt x="386" y="2"/>
                  </a:lnTo>
                  <a:lnTo>
                    <a:pt x="420" y="0"/>
                  </a:lnTo>
                  <a:lnTo>
                    <a:pt x="420" y="0"/>
                  </a:lnTo>
                  <a:lnTo>
                    <a:pt x="440" y="2"/>
                  </a:lnTo>
                  <a:lnTo>
                    <a:pt x="463" y="4"/>
                  </a:lnTo>
                  <a:lnTo>
                    <a:pt x="483" y="7"/>
                  </a:lnTo>
                  <a:lnTo>
                    <a:pt x="504" y="15"/>
                  </a:lnTo>
                  <a:lnTo>
                    <a:pt x="524" y="22"/>
                  </a:lnTo>
                  <a:lnTo>
                    <a:pt x="543" y="32"/>
                  </a:lnTo>
                  <a:lnTo>
                    <a:pt x="561" y="43"/>
                  </a:lnTo>
                  <a:lnTo>
                    <a:pt x="580" y="54"/>
                  </a:lnTo>
                  <a:lnTo>
                    <a:pt x="580" y="54"/>
                  </a:lnTo>
                  <a:lnTo>
                    <a:pt x="604" y="76"/>
                  </a:lnTo>
                  <a:lnTo>
                    <a:pt x="627" y="102"/>
                  </a:lnTo>
                  <a:lnTo>
                    <a:pt x="647" y="130"/>
                  </a:lnTo>
                  <a:lnTo>
                    <a:pt x="662" y="162"/>
                  </a:lnTo>
                  <a:lnTo>
                    <a:pt x="875" y="625"/>
                  </a:lnTo>
                  <a:lnTo>
                    <a:pt x="802" y="666"/>
                  </a:lnTo>
                  <a:lnTo>
                    <a:pt x="802" y="666"/>
                  </a:lnTo>
                  <a:lnTo>
                    <a:pt x="793" y="655"/>
                  </a:lnTo>
                  <a:lnTo>
                    <a:pt x="782" y="644"/>
                  </a:lnTo>
                  <a:lnTo>
                    <a:pt x="767" y="634"/>
                  </a:lnTo>
                  <a:lnTo>
                    <a:pt x="752" y="625"/>
                  </a:lnTo>
                  <a:lnTo>
                    <a:pt x="733" y="618"/>
                  </a:lnTo>
                  <a:lnTo>
                    <a:pt x="713" y="610"/>
                  </a:lnTo>
                  <a:lnTo>
                    <a:pt x="690" y="604"/>
                  </a:lnTo>
                  <a:lnTo>
                    <a:pt x="666" y="599"/>
                  </a:lnTo>
                  <a:lnTo>
                    <a:pt x="666" y="599"/>
                  </a:lnTo>
                  <a:lnTo>
                    <a:pt x="642" y="597"/>
                  </a:lnTo>
                  <a:lnTo>
                    <a:pt x="616" y="597"/>
                  </a:lnTo>
                  <a:lnTo>
                    <a:pt x="588" y="599"/>
                  </a:lnTo>
                  <a:lnTo>
                    <a:pt x="558" y="604"/>
                  </a:lnTo>
                  <a:lnTo>
                    <a:pt x="528" y="612"/>
                  </a:lnTo>
                  <a:lnTo>
                    <a:pt x="496" y="621"/>
                  </a:lnTo>
                  <a:lnTo>
                    <a:pt x="464" y="632"/>
                  </a:lnTo>
                  <a:lnTo>
                    <a:pt x="433" y="647"/>
                  </a:lnTo>
                  <a:lnTo>
                    <a:pt x="347" y="688"/>
                  </a:lnTo>
                  <a:close/>
                  <a:moveTo>
                    <a:pt x="317" y="429"/>
                  </a:moveTo>
                  <a:lnTo>
                    <a:pt x="317" y="429"/>
                  </a:lnTo>
                  <a:lnTo>
                    <a:pt x="330" y="429"/>
                  </a:lnTo>
                  <a:lnTo>
                    <a:pt x="345" y="431"/>
                  </a:lnTo>
                  <a:lnTo>
                    <a:pt x="358" y="435"/>
                  </a:lnTo>
                  <a:lnTo>
                    <a:pt x="369" y="440"/>
                  </a:lnTo>
                  <a:lnTo>
                    <a:pt x="369" y="440"/>
                  </a:lnTo>
                  <a:lnTo>
                    <a:pt x="388" y="450"/>
                  </a:lnTo>
                  <a:lnTo>
                    <a:pt x="403" y="461"/>
                  </a:lnTo>
                  <a:lnTo>
                    <a:pt x="416" y="472"/>
                  </a:lnTo>
                  <a:lnTo>
                    <a:pt x="429" y="485"/>
                  </a:lnTo>
                  <a:lnTo>
                    <a:pt x="438" y="500"/>
                  </a:lnTo>
                  <a:lnTo>
                    <a:pt x="448" y="515"/>
                  </a:lnTo>
                  <a:lnTo>
                    <a:pt x="453" y="530"/>
                  </a:lnTo>
                  <a:lnTo>
                    <a:pt x="459" y="547"/>
                  </a:lnTo>
                  <a:lnTo>
                    <a:pt x="459" y="547"/>
                  </a:lnTo>
                  <a:lnTo>
                    <a:pt x="489" y="537"/>
                  </a:lnTo>
                  <a:lnTo>
                    <a:pt x="519" y="528"/>
                  </a:lnTo>
                  <a:lnTo>
                    <a:pt x="548" y="522"/>
                  </a:lnTo>
                  <a:lnTo>
                    <a:pt x="576" y="517"/>
                  </a:lnTo>
                  <a:lnTo>
                    <a:pt x="604" y="515"/>
                  </a:lnTo>
                  <a:lnTo>
                    <a:pt x="631" y="513"/>
                  </a:lnTo>
                  <a:lnTo>
                    <a:pt x="657" y="515"/>
                  </a:lnTo>
                  <a:lnTo>
                    <a:pt x="679" y="519"/>
                  </a:lnTo>
                  <a:lnTo>
                    <a:pt x="679" y="519"/>
                  </a:lnTo>
                  <a:lnTo>
                    <a:pt x="713" y="524"/>
                  </a:lnTo>
                  <a:lnTo>
                    <a:pt x="741" y="532"/>
                  </a:lnTo>
                  <a:lnTo>
                    <a:pt x="588" y="196"/>
                  </a:lnTo>
                  <a:lnTo>
                    <a:pt x="588" y="196"/>
                  </a:lnTo>
                  <a:lnTo>
                    <a:pt x="576" y="173"/>
                  </a:lnTo>
                  <a:lnTo>
                    <a:pt x="563" y="153"/>
                  </a:lnTo>
                  <a:lnTo>
                    <a:pt x="547" y="136"/>
                  </a:lnTo>
                  <a:lnTo>
                    <a:pt x="530" y="119"/>
                  </a:lnTo>
                  <a:lnTo>
                    <a:pt x="530" y="119"/>
                  </a:lnTo>
                  <a:lnTo>
                    <a:pt x="517" y="112"/>
                  </a:lnTo>
                  <a:lnTo>
                    <a:pt x="504" y="104"/>
                  </a:lnTo>
                  <a:lnTo>
                    <a:pt x="491" y="97"/>
                  </a:lnTo>
                  <a:lnTo>
                    <a:pt x="478" y="91"/>
                  </a:lnTo>
                  <a:lnTo>
                    <a:pt x="464" y="88"/>
                  </a:lnTo>
                  <a:lnTo>
                    <a:pt x="450" y="86"/>
                  </a:lnTo>
                  <a:lnTo>
                    <a:pt x="435" y="84"/>
                  </a:lnTo>
                  <a:lnTo>
                    <a:pt x="420" y="84"/>
                  </a:lnTo>
                  <a:lnTo>
                    <a:pt x="420" y="84"/>
                  </a:lnTo>
                  <a:lnTo>
                    <a:pt x="394" y="84"/>
                  </a:lnTo>
                  <a:lnTo>
                    <a:pt x="367" y="88"/>
                  </a:lnTo>
                  <a:lnTo>
                    <a:pt x="343" y="95"/>
                  </a:lnTo>
                  <a:lnTo>
                    <a:pt x="317" y="102"/>
                  </a:lnTo>
                  <a:lnTo>
                    <a:pt x="270" y="121"/>
                  </a:lnTo>
                  <a:lnTo>
                    <a:pt x="226" y="142"/>
                  </a:lnTo>
                  <a:lnTo>
                    <a:pt x="170" y="168"/>
                  </a:lnTo>
                  <a:lnTo>
                    <a:pt x="170" y="168"/>
                  </a:lnTo>
                  <a:lnTo>
                    <a:pt x="147" y="177"/>
                  </a:lnTo>
                  <a:lnTo>
                    <a:pt x="147" y="177"/>
                  </a:lnTo>
                  <a:lnTo>
                    <a:pt x="155" y="226"/>
                  </a:lnTo>
                  <a:lnTo>
                    <a:pt x="157" y="272"/>
                  </a:lnTo>
                  <a:lnTo>
                    <a:pt x="155" y="317"/>
                  </a:lnTo>
                  <a:lnTo>
                    <a:pt x="149" y="360"/>
                  </a:lnTo>
                  <a:lnTo>
                    <a:pt x="142" y="403"/>
                  </a:lnTo>
                  <a:lnTo>
                    <a:pt x="129" y="444"/>
                  </a:lnTo>
                  <a:lnTo>
                    <a:pt x="112" y="483"/>
                  </a:lnTo>
                  <a:lnTo>
                    <a:pt x="91" y="524"/>
                  </a:lnTo>
                  <a:lnTo>
                    <a:pt x="93" y="526"/>
                  </a:lnTo>
                  <a:lnTo>
                    <a:pt x="160" y="485"/>
                  </a:lnTo>
                  <a:lnTo>
                    <a:pt x="160" y="485"/>
                  </a:lnTo>
                  <a:lnTo>
                    <a:pt x="181" y="472"/>
                  </a:lnTo>
                  <a:lnTo>
                    <a:pt x="198" y="465"/>
                  </a:lnTo>
                  <a:lnTo>
                    <a:pt x="216" y="453"/>
                  </a:lnTo>
                  <a:lnTo>
                    <a:pt x="241" y="444"/>
                  </a:lnTo>
                  <a:lnTo>
                    <a:pt x="265" y="437"/>
                  </a:lnTo>
                  <a:lnTo>
                    <a:pt x="291" y="431"/>
                  </a:lnTo>
                  <a:lnTo>
                    <a:pt x="317" y="429"/>
                  </a:lnTo>
                  <a:lnTo>
                    <a:pt x="317" y="4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247"/>
            <p:cNvSpPr>
              <a:spLocks noEditPoints="1"/>
            </p:cNvSpPr>
            <p:nvPr/>
          </p:nvSpPr>
          <p:spPr bwMode="auto">
            <a:xfrm>
              <a:off x="4606925" y="7086600"/>
              <a:ext cx="992188" cy="1277938"/>
            </a:xfrm>
            <a:custGeom>
              <a:avLst/>
              <a:gdLst>
                <a:gd name="T0" fmla="*/ 580 w 1250"/>
                <a:gd name="T1" fmla="*/ 1611 h 1611"/>
                <a:gd name="T2" fmla="*/ 556 w 1250"/>
                <a:gd name="T3" fmla="*/ 1594 h 1611"/>
                <a:gd name="T4" fmla="*/ 528 w 1250"/>
                <a:gd name="T5" fmla="*/ 1547 h 1611"/>
                <a:gd name="T6" fmla="*/ 9 w 1250"/>
                <a:gd name="T7" fmla="*/ 412 h 1611"/>
                <a:gd name="T8" fmla="*/ 1 w 1250"/>
                <a:gd name="T9" fmla="*/ 375 h 1611"/>
                <a:gd name="T10" fmla="*/ 0 w 1250"/>
                <a:gd name="T11" fmla="*/ 358 h 1611"/>
                <a:gd name="T12" fmla="*/ 5 w 1250"/>
                <a:gd name="T13" fmla="*/ 340 h 1611"/>
                <a:gd name="T14" fmla="*/ 16 w 1250"/>
                <a:gd name="T15" fmla="*/ 325 h 1611"/>
                <a:gd name="T16" fmla="*/ 121 w 1250"/>
                <a:gd name="T17" fmla="*/ 235 h 1611"/>
                <a:gd name="T18" fmla="*/ 192 w 1250"/>
                <a:gd name="T19" fmla="*/ 144 h 1611"/>
                <a:gd name="T20" fmla="*/ 218 w 1250"/>
                <a:gd name="T21" fmla="*/ 84 h 1611"/>
                <a:gd name="T22" fmla="*/ 233 w 1250"/>
                <a:gd name="T23" fmla="*/ 64 h 1611"/>
                <a:gd name="T24" fmla="*/ 270 w 1250"/>
                <a:gd name="T25" fmla="*/ 47 h 1611"/>
                <a:gd name="T26" fmla="*/ 360 w 1250"/>
                <a:gd name="T27" fmla="*/ 17 h 1611"/>
                <a:gd name="T28" fmla="*/ 446 w 1250"/>
                <a:gd name="T29" fmla="*/ 2 h 1611"/>
                <a:gd name="T30" fmla="*/ 498 w 1250"/>
                <a:gd name="T31" fmla="*/ 2 h 1611"/>
                <a:gd name="T32" fmla="*/ 556 w 1250"/>
                <a:gd name="T33" fmla="*/ 11 h 1611"/>
                <a:gd name="T34" fmla="*/ 640 w 1250"/>
                <a:gd name="T35" fmla="*/ 43 h 1611"/>
                <a:gd name="T36" fmla="*/ 699 w 1250"/>
                <a:gd name="T37" fmla="*/ 88 h 1611"/>
                <a:gd name="T38" fmla="*/ 722 w 1250"/>
                <a:gd name="T39" fmla="*/ 119 h 1611"/>
                <a:gd name="T40" fmla="*/ 1227 w 1250"/>
                <a:gd name="T41" fmla="*/ 1230 h 1611"/>
                <a:gd name="T42" fmla="*/ 1248 w 1250"/>
                <a:gd name="T43" fmla="*/ 1282 h 1611"/>
                <a:gd name="T44" fmla="*/ 1250 w 1250"/>
                <a:gd name="T45" fmla="*/ 1297 h 1611"/>
                <a:gd name="T46" fmla="*/ 1244 w 1250"/>
                <a:gd name="T47" fmla="*/ 1321 h 1611"/>
                <a:gd name="T48" fmla="*/ 1225 w 1250"/>
                <a:gd name="T49" fmla="*/ 1336 h 1611"/>
                <a:gd name="T50" fmla="*/ 1209 w 1250"/>
                <a:gd name="T51" fmla="*/ 1338 h 1611"/>
                <a:gd name="T52" fmla="*/ 1183 w 1250"/>
                <a:gd name="T53" fmla="*/ 1331 h 1611"/>
                <a:gd name="T54" fmla="*/ 1170 w 1250"/>
                <a:gd name="T55" fmla="*/ 1316 h 1611"/>
                <a:gd name="T56" fmla="*/ 1136 w 1250"/>
                <a:gd name="T57" fmla="*/ 1299 h 1611"/>
                <a:gd name="T58" fmla="*/ 1078 w 1250"/>
                <a:gd name="T59" fmla="*/ 1280 h 1611"/>
                <a:gd name="T60" fmla="*/ 1017 w 1250"/>
                <a:gd name="T61" fmla="*/ 1273 h 1611"/>
                <a:gd name="T62" fmla="*/ 938 w 1250"/>
                <a:gd name="T63" fmla="*/ 1282 h 1611"/>
                <a:gd name="T64" fmla="*/ 849 w 1250"/>
                <a:gd name="T65" fmla="*/ 1314 h 1611"/>
                <a:gd name="T66" fmla="*/ 733 w 1250"/>
                <a:gd name="T67" fmla="*/ 1383 h 1611"/>
                <a:gd name="T68" fmla="*/ 690 w 1250"/>
                <a:gd name="T69" fmla="*/ 1424 h 1611"/>
                <a:gd name="T70" fmla="*/ 656 w 1250"/>
                <a:gd name="T71" fmla="*/ 1471 h 1611"/>
                <a:gd name="T72" fmla="*/ 636 w 1250"/>
                <a:gd name="T73" fmla="*/ 1521 h 1611"/>
                <a:gd name="T74" fmla="*/ 628 w 1250"/>
                <a:gd name="T75" fmla="*/ 1553 h 1611"/>
                <a:gd name="T76" fmla="*/ 630 w 1250"/>
                <a:gd name="T77" fmla="*/ 1570 h 1611"/>
                <a:gd name="T78" fmla="*/ 627 w 1250"/>
                <a:gd name="T79" fmla="*/ 1590 h 1611"/>
                <a:gd name="T80" fmla="*/ 612 w 1250"/>
                <a:gd name="T81" fmla="*/ 1605 h 1611"/>
                <a:gd name="T82" fmla="*/ 597 w 1250"/>
                <a:gd name="T83" fmla="*/ 1611 h 1611"/>
                <a:gd name="T84" fmla="*/ 87 w 1250"/>
                <a:gd name="T85" fmla="*/ 383 h 1611"/>
                <a:gd name="T86" fmla="*/ 593 w 1250"/>
                <a:gd name="T87" fmla="*/ 1416 h 1611"/>
                <a:gd name="T88" fmla="*/ 668 w 1250"/>
                <a:gd name="T89" fmla="*/ 1329 h 1611"/>
                <a:gd name="T90" fmla="*/ 774 w 1250"/>
                <a:gd name="T91" fmla="*/ 1256 h 1611"/>
                <a:gd name="T92" fmla="*/ 871 w 1250"/>
                <a:gd name="T93" fmla="*/ 1217 h 1611"/>
                <a:gd name="T94" fmla="*/ 947 w 1250"/>
                <a:gd name="T95" fmla="*/ 1196 h 1611"/>
                <a:gd name="T96" fmla="*/ 1017 w 1250"/>
                <a:gd name="T97" fmla="*/ 1191 h 1611"/>
                <a:gd name="T98" fmla="*/ 1076 w 1250"/>
                <a:gd name="T99" fmla="*/ 1196 h 1611"/>
                <a:gd name="T100" fmla="*/ 655 w 1250"/>
                <a:gd name="T101" fmla="*/ 166 h 1611"/>
                <a:gd name="T102" fmla="*/ 645 w 1250"/>
                <a:gd name="T103" fmla="*/ 153 h 1611"/>
                <a:gd name="T104" fmla="*/ 610 w 1250"/>
                <a:gd name="T105" fmla="*/ 121 h 1611"/>
                <a:gd name="T106" fmla="*/ 556 w 1250"/>
                <a:gd name="T107" fmla="*/ 97 h 1611"/>
                <a:gd name="T108" fmla="*/ 509 w 1250"/>
                <a:gd name="T109" fmla="*/ 86 h 1611"/>
                <a:gd name="T110" fmla="*/ 436 w 1250"/>
                <a:gd name="T111" fmla="*/ 86 h 1611"/>
                <a:gd name="T112" fmla="*/ 350 w 1250"/>
                <a:gd name="T113" fmla="*/ 105 h 1611"/>
                <a:gd name="T114" fmla="*/ 291 w 1250"/>
                <a:gd name="T115" fmla="*/ 127 h 1611"/>
                <a:gd name="T116" fmla="*/ 238 w 1250"/>
                <a:gd name="T117" fmla="*/ 222 h 1611"/>
                <a:gd name="T118" fmla="*/ 156 w 1250"/>
                <a:gd name="T119" fmla="*/ 315 h 1611"/>
                <a:gd name="T120" fmla="*/ 85 w 1250"/>
                <a:gd name="T121" fmla="*/ 377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0" h="1611">
                  <a:moveTo>
                    <a:pt x="589" y="1611"/>
                  </a:moveTo>
                  <a:lnTo>
                    <a:pt x="589" y="1611"/>
                  </a:lnTo>
                  <a:lnTo>
                    <a:pt x="580" y="1611"/>
                  </a:lnTo>
                  <a:lnTo>
                    <a:pt x="571" y="1607"/>
                  </a:lnTo>
                  <a:lnTo>
                    <a:pt x="563" y="1601"/>
                  </a:lnTo>
                  <a:lnTo>
                    <a:pt x="556" y="1594"/>
                  </a:lnTo>
                  <a:lnTo>
                    <a:pt x="556" y="1594"/>
                  </a:lnTo>
                  <a:lnTo>
                    <a:pt x="541" y="1570"/>
                  </a:lnTo>
                  <a:lnTo>
                    <a:pt x="528" y="1547"/>
                  </a:lnTo>
                  <a:lnTo>
                    <a:pt x="11" y="414"/>
                  </a:lnTo>
                  <a:lnTo>
                    <a:pt x="11" y="414"/>
                  </a:lnTo>
                  <a:lnTo>
                    <a:pt x="9" y="412"/>
                  </a:lnTo>
                  <a:lnTo>
                    <a:pt x="9" y="412"/>
                  </a:lnTo>
                  <a:lnTo>
                    <a:pt x="5" y="394"/>
                  </a:lnTo>
                  <a:lnTo>
                    <a:pt x="1" y="375"/>
                  </a:lnTo>
                  <a:lnTo>
                    <a:pt x="1" y="371"/>
                  </a:lnTo>
                  <a:lnTo>
                    <a:pt x="1" y="371"/>
                  </a:lnTo>
                  <a:lnTo>
                    <a:pt x="0" y="358"/>
                  </a:lnTo>
                  <a:lnTo>
                    <a:pt x="0" y="358"/>
                  </a:lnTo>
                  <a:lnTo>
                    <a:pt x="1" y="349"/>
                  </a:lnTo>
                  <a:lnTo>
                    <a:pt x="5" y="340"/>
                  </a:lnTo>
                  <a:lnTo>
                    <a:pt x="11" y="330"/>
                  </a:lnTo>
                  <a:lnTo>
                    <a:pt x="16" y="325"/>
                  </a:lnTo>
                  <a:lnTo>
                    <a:pt x="16" y="325"/>
                  </a:lnTo>
                  <a:lnTo>
                    <a:pt x="56" y="295"/>
                  </a:lnTo>
                  <a:lnTo>
                    <a:pt x="89" y="265"/>
                  </a:lnTo>
                  <a:lnTo>
                    <a:pt x="121" y="235"/>
                  </a:lnTo>
                  <a:lnTo>
                    <a:pt x="147" y="203"/>
                  </a:lnTo>
                  <a:lnTo>
                    <a:pt x="171" y="174"/>
                  </a:lnTo>
                  <a:lnTo>
                    <a:pt x="192" y="144"/>
                  </a:lnTo>
                  <a:lnTo>
                    <a:pt x="207" y="114"/>
                  </a:lnTo>
                  <a:lnTo>
                    <a:pt x="218" y="84"/>
                  </a:lnTo>
                  <a:lnTo>
                    <a:pt x="218" y="84"/>
                  </a:lnTo>
                  <a:lnTo>
                    <a:pt x="222" y="77"/>
                  </a:lnTo>
                  <a:lnTo>
                    <a:pt x="227" y="69"/>
                  </a:lnTo>
                  <a:lnTo>
                    <a:pt x="233" y="64"/>
                  </a:lnTo>
                  <a:lnTo>
                    <a:pt x="240" y="60"/>
                  </a:lnTo>
                  <a:lnTo>
                    <a:pt x="240" y="60"/>
                  </a:lnTo>
                  <a:lnTo>
                    <a:pt x="270" y="47"/>
                  </a:lnTo>
                  <a:lnTo>
                    <a:pt x="300" y="34"/>
                  </a:lnTo>
                  <a:lnTo>
                    <a:pt x="330" y="24"/>
                  </a:lnTo>
                  <a:lnTo>
                    <a:pt x="360" y="17"/>
                  </a:lnTo>
                  <a:lnTo>
                    <a:pt x="390" y="9"/>
                  </a:lnTo>
                  <a:lnTo>
                    <a:pt x="418" y="4"/>
                  </a:lnTo>
                  <a:lnTo>
                    <a:pt x="446" y="2"/>
                  </a:lnTo>
                  <a:lnTo>
                    <a:pt x="472" y="0"/>
                  </a:lnTo>
                  <a:lnTo>
                    <a:pt x="472" y="0"/>
                  </a:lnTo>
                  <a:lnTo>
                    <a:pt x="498" y="2"/>
                  </a:lnTo>
                  <a:lnTo>
                    <a:pt x="522" y="6"/>
                  </a:lnTo>
                  <a:lnTo>
                    <a:pt x="522" y="6"/>
                  </a:lnTo>
                  <a:lnTo>
                    <a:pt x="556" y="11"/>
                  </a:lnTo>
                  <a:lnTo>
                    <a:pt x="585" y="21"/>
                  </a:lnTo>
                  <a:lnTo>
                    <a:pt x="613" y="30"/>
                  </a:lnTo>
                  <a:lnTo>
                    <a:pt x="640" y="43"/>
                  </a:lnTo>
                  <a:lnTo>
                    <a:pt x="662" y="56"/>
                  </a:lnTo>
                  <a:lnTo>
                    <a:pt x="681" y="71"/>
                  </a:lnTo>
                  <a:lnTo>
                    <a:pt x="699" y="88"/>
                  </a:lnTo>
                  <a:lnTo>
                    <a:pt x="714" y="106"/>
                  </a:lnTo>
                  <a:lnTo>
                    <a:pt x="714" y="106"/>
                  </a:lnTo>
                  <a:lnTo>
                    <a:pt x="722" y="119"/>
                  </a:lnTo>
                  <a:lnTo>
                    <a:pt x="729" y="133"/>
                  </a:lnTo>
                  <a:lnTo>
                    <a:pt x="1227" y="1230"/>
                  </a:lnTo>
                  <a:lnTo>
                    <a:pt x="1227" y="1230"/>
                  </a:lnTo>
                  <a:lnTo>
                    <a:pt x="1239" y="1256"/>
                  </a:lnTo>
                  <a:lnTo>
                    <a:pt x="1248" y="1282"/>
                  </a:lnTo>
                  <a:lnTo>
                    <a:pt x="1248" y="1282"/>
                  </a:lnTo>
                  <a:lnTo>
                    <a:pt x="1250" y="1290"/>
                  </a:lnTo>
                  <a:lnTo>
                    <a:pt x="1250" y="1297"/>
                  </a:lnTo>
                  <a:lnTo>
                    <a:pt x="1250" y="1297"/>
                  </a:lnTo>
                  <a:lnTo>
                    <a:pt x="1250" y="1306"/>
                  </a:lnTo>
                  <a:lnTo>
                    <a:pt x="1248" y="1314"/>
                  </a:lnTo>
                  <a:lnTo>
                    <a:pt x="1244" y="1321"/>
                  </a:lnTo>
                  <a:lnTo>
                    <a:pt x="1239" y="1327"/>
                  </a:lnTo>
                  <a:lnTo>
                    <a:pt x="1233" y="1331"/>
                  </a:lnTo>
                  <a:lnTo>
                    <a:pt x="1225" y="1336"/>
                  </a:lnTo>
                  <a:lnTo>
                    <a:pt x="1218" y="1338"/>
                  </a:lnTo>
                  <a:lnTo>
                    <a:pt x="1209" y="1338"/>
                  </a:lnTo>
                  <a:lnTo>
                    <a:pt x="1209" y="1338"/>
                  </a:lnTo>
                  <a:lnTo>
                    <a:pt x="1201" y="1338"/>
                  </a:lnTo>
                  <a:lnTo>
                    <a:pt x="1192" y="1334"/>
                  </a:lnTo>
                  <a:lnTo>
                    <a:pt x="1183" y="1331"/>
                  </a:lnTo>
                  <a:lnTo>
                    <a:pt x="1177" y="1323"/>
                  </a:lnTo>
                  <a:lnTo>
                    <a:pt x="1177" y="1323"/>
                  </a:lnTo>
                  <a:lnTo>
                    <a:pt x="1170" y="1316"/>
                  </a:lnTo>
                  <a:lnTo>
                    <a:pt x="1162" y="1310"/>
                  </a:lnTo>
                  <a:lnTo>
                    <a:pt x="1149" y="1305"/>
                  </a:lnTo>
                  <a:lnTo>
                    <a:pt x="1136" y="1299"/>
                  </a:lnTo>
                  <a:lnTo>
                    <a:pt x="1136" y="1299"/>
                  </a:lnTo>
                  <a:lnTo>
                    <a:pt x="1106" y="1288"/>
                  </a:lnTo>
                  <a:lnTo>
                    <a:pt x="1078" y="1280"/>
                  </a:lnTo>
                  <a:lnTo>
                    <a:pt x="1048" y="1275"/>
                  </a:lnTo>
                  <a:lnTo>
                    <a:pt x="1017" y="1273"/>
                  </a:lnTo>
                  <a:lnTo>
                    <a:pt x="1017" y="1273"/>
                  </a:lnTo>
                  <a:lnTo>
                    <a:pt x="998" y="1273"/>
                  </a:lnTo>
                  <a:lnTo>
                    <a:pt x="979" y="1275"/>
                  </a:lnTo>
                  <a:lnTo>
                    <a:pt x="938" y="1282"/>
                  </a:lnTo>
                  <a:lnTo>
                    <a:pt x="895" y="1295"/>
                  </a:lnTo>
                  <a:lnTo>
                    <a:pt x="849" y="1314"/>
                  </a:lnTo>
                  <a:lnTo>
                    <a:pt x="849" y="1314"/>
                  </a:lnTo>
                  <a:lnTo>
                    <a:pt x="806" y="1334"/>
                  </a:lnTo>
                  <a:lnTo>
                    <a:pt x="768" y="1357"/>
                  </a:lnTo>
                  <a:lnTo>
                    <a:pt x="733" y="1383"/>
                  </a:lnTo>
                  <a:lnTo>
                    <a:pt x="718" y="1396"/>
                  </a:lnTo>
                  <a:lnTo>
                    <a:pt x="703" y="1409"/>
                  </a:lnTo>
                  <a:lnTo>
                    <a:pt x="690" y="1424"/>
                  </a:lnTo>
                  <a:lnTo>
                    <a:pt x="677" y="1439"/>
                  </a:lnTo>
                  <a:lnTo>
                    <a:pt x="666" y="1456"/>
                  </a:lnTo>
                  <a:lnTo>
                    <a:pt x="656" y="1471"/>
                  </a:lnTo>
                  <a:lnTo>
                    <a:pt x="649" y="1487"/>
                  </a:lnTo>
                  <a:lnTo>
                    <a:pt x="641" y="1504"/>
                  </a:lnTo>
                  <a:lnTo>
                    <a:pt x="636" y="1521"/>
                  </a:lnTo>
                  <a:lnTo>
                    <a:pt x="630" y="1538"/>
                  </a:lnTo>
                  <a:lnTo>
                    <a:pt x="630" y="1538"/>
                  </a:lnTo>
                  <a:lnTo>
                    <a:pt x="628" y="1553"/>
                  </a:lnTo>
                  <a:lnTo>
                    <a:pt x="630" y="1562"/>
                  </a:lnTo>
                  <a:lnTo>
                    <a:pt x="630" y="1562"/>
                  </a:lnTo>
                  <a:lnTo>
                    <a:pt x="630" y="1570"/>
                  </a:lnTo>
                  <a:lnTo>
                    <a:pt x="630" y="1577"/>
                  </a:lnTo>
                  <a:lnTo>
                    <a:pt x="628" y="1583"/>
                  </a:lnTo>
                  <a:lnTo>
                    <a:pt x="627" y="1590"/>
                  </a:lnTo>
                  <a:lnTo>
                    <a:pt x="623" y="1596"/>
                  </a:lnTo>
                  <a:lnTo>
                    <a:pt x="617" y="1599"/>
                  </a:lnTo>
                  <a:lnTo>
                    <a:pt x="612" y="1605"/>
                  </a:lnTo>
                  <a:lnTo>
                    <a:pt x="606" y="1609"/>
                  </a:lnTo>
                  <a:lnTo>
                    <a:pt x="606" y="1609"/>
                  </a:lnTo>
                  <a:lnTo>
                    <a:pt x="597" y="1611"/>
                  </a:lnTo>
                  <a:lnTo>
                    <a:pt x="589" y="1611"/>
                  </a:lnTo>
                  <a:lnTo>
                    <a:pt x="589" y="1611"/>
                  </a:lnTo>
                  <a:close/>
                  <a:moveTo>
                    <a:pt x="87" y="383"/>
                  </a:moveTo>
                  <a:lnTo>
                    <a:pt x="574" y="1448"/>
                  </a:lnTo>
                  <a:lnTo>
                    <a:pt x="574" y="1448"/>
                  </a:lnTo>
                  <a:lnTo>
                    <a:pt x="593" y="1416"/>
                  </a:lnTo>
                  <a:lnTo>
                    <a:pt x="613" y="1385"/>
                  </a:lnTo>
                  <a:lnTo>
                    <a:pt x="640" y="1357"/>
                  </a:lnTo>
                  <a:lnTo>
                    <a:pt x="668" y="1329"/>
                  </a:lnTo>
                  <a:lnTo>
                    <a:pt x="699" y="1303"/>
                  </a:lnTo>
                  <a:lnTo>
                    <a:pt x="737" y="1278"/>
                  </a:lnTo>
                  <a:lnTo>
                    <a:pt x="774" y="1256"/>
                  </a:lnTo>
                  <a:lnTo>
                    <a:pt x="817" y="1237"/>
                  </a:lnTo>
                  <a:lnTo>
                    <a:pt x="817" y="1237"/>
                  </a:lnTo>
                  <a:lnTo>
                    <a:pt x="871" y="1217"/>
                  </a:lnTo>
                  <a:lnTo>
                    <a:pt x="897" y="1209"/>
                  </a:lnTo>
                  <a:lnTo>
                    <a:pt x="923" y="1202"/>
                  </a:lnTo>
                  <a:lnTo>
                    <a:pt x="947" y="1196"/>
                  </a:lnTo>
                  <a:lnTo>
                    <a:pt x="970" y="1193"/>
                  </a:lnTo>
                  <a:lnTo>
                    <a:pt x="994" y="1191"/>
                  </a:lnTo>
                  <a:lnTo>
                    <a:pt x="1017" y="1191"/>
                  </a:lnTo>
                  <a:lnTo>
                    <a:pt x="1017" y="1191"/>
                  </a:lnTo>
                  <a:lnTo>
                    <a:pt x="1046" y="1191"/>
                  </a:lnTo>
                  <a:lnTo>
                    <a:pt x="1076" y="1196"/>
                  </a:lnTo>
                  <a:lnTo>
                    <a:pt x="1102" y="1202"/>
                  </a:lnTo>
                  <a:lnTo>
                    <a:pt x="1128" y="1209"/>
                  </a:lnTo>
                  <a:lnTo>
                    <a:pt x="655" y="166"/>
                  </a:lnTo>
                  <a:lnTo>
                    <a:pt x="655" y="166"/>
                  </a:lnTo>
                  <a:lnTo>
                    <a:pt x="645" y="153"/>
                  </a:lnTo>
                  <a:lnTo>
                    <a:pt x="645" y="153"/>
                  </a:lnTo>
                  <a:lnTo>
                    <a:pt x="636" y="142"/>
                  </a:lnTo>
                  <a:lnTo>
                    <a:pt x="625" y="131"/>
                  </a:lnTo>
                  <a:lnTo>
                    <a:pt x="610" y="121"/>
                  </a:lnTo>
                  <a:lnTo>
                    <a:pt x="595" y="112"/>
                  </a:lnTo>
                  <a:lnTo>
                    <a:pt x="576" y="105"/>
                  </a:lnTo>
                  <a:lnTo>
                    <a:pt x="556" y="97"/>
                  </a:lnTo>
                  <a:lnTo>
                    <a:pt x="533" y="91"/>
                  </a:lnTo>
                  <a:lnTo>
                    <a:pt x="509" y="86"/>
                  </a:lnTo>
                  <a:lnTo>
                    <a:pt x="509" y="86"/>
                  </a:lnTo>
                  <a:lnTo>
                    <a:pt x="487" y="84"/>
                  </a:lnTo>
                  <a:lnTo>
                    <a:pt x="462" y="84"/>
                  </a:lnTo>
                  <a:lnTo>
                    <a:pt x="436" y="86"/>
                  </a:lnTo>
                  <a:lnTo>
                    <a:pt x="408" y="90"/>
                  </a:lnTo>
                  <a:lnTo>
                    <a:pt x="380" y="95"/>
                  </a:lnTo>
                  <a:lnTo>
                    <a:pt x="350" y="105"/>
                  </a:lnTo>
                  <a:lnTo>
                    <a:pt x="321" y="116"/>
                  </a:lnTo>
                  <a:lnTo>
                    <a:pt x="291" y="127"/>
                  </a:lnTo>
                  <a:lnTo>
                    <a:pt x="291" y="127"/>
                  </a:lnTo>
                  <a:lnTo>
                    <a:pt x="278" y="159"/>
                  </a:lnTo>
                  <a:lnTo>
                    <a:pt x="259" y="190"/>
                  </a:lnTo>
                  <a:lnTo>
                    <a:pt x="238" y="222"/>
                  </a:lnTo>
                  <a:lnTo>
                    <a:pt x="214" y="254"/>
                  </a:lnTo>
                  <a:lnTo>
                    <a:pt x="186" y="286"/>
                  </a:lnTo>
                  <a:lnTo>
                    <a:pt x="156" y="315"/>
                  </a:lnTo>
                  <a:lnTo>
                    <a:pt x="123" y="347"/>
                  </a:lnTo>
                  <a:lnTo>
                    <a:pt x="85" y="377"/>
                  </a:lnTo>
                  <a:lnTo>
                    <a:pt x="85" y="377"/>
                  </a:lnTo>
                  <a:lnTo>
                    <a:pt x="87" y="383"/>
                  </a:lnTo>
                  <a:lnTo>
                    <a:pt x="87" y="3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248"/>
            <p:cNvSpPr/>
            <p:nvPr/>
          </p:nvSpPr>
          <p:spPr bwMode="auto">
            <a:xfrm>
              <a:off x="5073650" y="8064500"/>
              <a:ext cx="511175" cy="482600"/>
            </a:xfrm>
            <a:custGeom>
              <a:avLst/>
              <a:gdLst>
                <a:gd name="T0" fmla="*/ 644 w 644"/>
                <a:gd name="T1" fmla="*/ 140 h 608"/>
                <a:gd name="T2" fmla="*/ 642 w 644"/>
                <a:gd name="T3" fmla="*/ 117 h 608"/>
                <a:gd name="T4" fmla="*/ 631 w 644"/>
                <a:gd name="T5" fmla="*/ 80 h 608"/>
                <a:gd name="T6" fmla="*/ 622 w 644"/>
                <a:gd name="T7" fmla="*/ 65 h 608"/>
                <a:gd name="T8" fmla="*/ 597 w 644"/>
                <a:gd name="T9" fmla="*/ 45 h 608"/>
                <a:gd name="T10" fmla="*/ 562 w 644"/>
                <a:gd name="T11" fmla="*/ 28 h 608"/>
                <a:gd name="T12" fmla="*/ 534 w 644"/>
                <a:gd name="T13" fmla="*/ 18 h 608"/>
                <a:gd name="T14" fmla="*/ 471 w 644"/>
                <a:gd name="T15" fmla="*/ 2 h 608"/>
                <a:gd name="T16" fmla="*/ 416 w 644"/>
                <a:gd name="T17" fmla="*/ 0 h 608"/>
                <a:gd name="T18" fmla="*/ 375 w 644"/>
                <a:gd name="T19" fmla="*/ 3 h 608"/>
                <a:gd name="T20" fmla="*/ 329 w 644"/>
                <a:gd name="T21" fmla="*/ 15 h 608"/>
                <a:gd name="T22" fmla="*/ 275 w 644"/>
                <a:gd name="T23" fmla="*/ 31 h 608"/>
                <a:gd name="T24" fmla="*/ 247 w 644"/>
                <a:gd name="T25" fmla="*/ 43 h 608"/>
                <a:gd name="T26" fmla="*/ 194 w 644"/>
                <a:gd name="T27" fmla="*/ 67 h 608"/>
                <a:gd name="T28" fmla="*/ 150 w 644"/>
                <a:gd name="T29" fmla="*/ 95 h 608"/>
                <a:gd name="T30" fmla="*/ 110 w 644"/>
                <a:gd name="T31" fmla="*/ 125 h 608"/>
                <a:gd name="T32" fmla="*/ 79 w 644"/>
                <a:gd name="T33" fmla="*/ 156 h 608"/>
                <a:gd name="T34" fmla="*/ 51 w 644"/>
                <a:gd name="T35" fmla="*/ 190 h 608"/>
                <a:gd name="T36" fmla="*/ 30 w 644"/>
                <a:gd name="T37" fmla="*/ 226 h 608"/>
                <a:gd name="T38" fmla="*/ 13 w 644"/>
                <a:gd name="T39" fmla="*/ 261 h 608"/>
                <a:gd name="T40" fmla="*/ 4 w 644"/>
                <a:gd name="T41" fmla="*/ 296 h 608"/>
                <a:gd name="T42" fmla="*/ 0 w 644"/>
                <a:gd name="T43" fmla="*/ 319 h 608"/>
                <a:gd name="T44" fmla="*/ 2 w 644"/>
                <a:gd name="T45" fmla="*/ 338 h 608"/>
                <a:gd name="T46" fmla="*/ 8 w 644"/>
                <a:gd name="T47" fmla="*/ 354 h 608"/>
                <a:gd name="T48" fmla="*/ 32 w 644"/>
                <a:gd name="T49" fmla="*/ 386 h 608"/>
                <a:gd name="T50" fmla="*/ 260 w 644"/>
                <a:gd name="T51" fmla="*/ 608 h 608"/>
                <a:gd name="T52" fmla="*/ 273 w 644"/>
                <a:gd name="T53" fmla="*/ 584 h 608"/>
                <a:gd name="T54" fmla="*/ 304 w 644"/>
                <a:gd name="T55" fmla="*/ 539 h 608"/>
                <a:gd name="T56" fmla="*/ 346 w 644"/>
                <a:gd name="T57" fmla="*/ 504 h 608"/>
                <a:gd name="T58" fmla="*/ 394 w 644"/>
                <a:gd name="T59" fmla="*/ 472 h 608"/>
                <a:gd name="T60" fmla="*/ 448 w 644"/>
                <a:gd name="T61" fmla="*/ 449 h 608"/>
                <a:gd name="T62" fmla="*/ 504 w 644"/>
                <a:gd name="T63" fmla="*/ 433 h 608"/>
                <a:gd name="T64" fmla="*/ 562 w 644"/>
                <a:gd name="T65" fmla="*/ 421 h 608"/>
                <a:gd name="T66" fmla="*/ 618 w 644"/>
                <a:gd name="T67" fmla="*/ 420 h 608"/>
                <a:gd name="T68" fmla="*/ 644 w 644"/>
                <a:gd name="T69" fmla="*/ 42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4" h="608">
                  <a:moveTo>
                    <a:pt x="644" y="420"/>
                  </a:moveTo>
                  <a:lnTo>
                    <a:pt x="644" y="140"/>
                  </a:lnTo>
                  <a:lnTo>
                    <a:pt x="644" y="140"/>
                  </a:lnTo>
                  <a:lnTo>
                    <a:pt x="642" y="117"/>
                  </a:lnTo>
                  <a:lnTo>
                    <a:pt x="637" y="97"/>
                  </a:lnTo>
                  <a:lnTo>
                    <a:pt x="631" y="80"/>
                  </a:lnTo>
                  <a:lnTo>
                    <a:pt x="622" y="65"/>
                  </a:lnTo>
                  <a:lnTo>
                    <a:pt x="622" y="65"/>
                  </a:lnTo>
                  <a:lnTo>
                    <a:pt x="610" y="54"/>
                  </a:lnTo>
                  <a:lnTo>
                    <a:pt x="597" y="45"/>
                  </a:lnTo>
                  <a:lnTo>
                    <a:pt x="583" y="35"/>
                  </a:lnTo>
                  <a:lnTo>
                    <a:pt x="562" y="28"/>
                  </a:lnTo>
                  <a:lnTo>
                    <a:pt x="562" y="28"/>
                  </a:lnTo>
                  <a:lnTo>
                    <a:pt x="534" y="18"/>
                  </a:lnTo>
                  <a:lnTo>
                    <a:pt x="504" y="9"/>
                  </a:lnTo>
                  <a:lnTo>
                    <a:pt x="471" y="2"/>
                  </a:lnTo>
                  <a:lnTo>
                    <a:pt x="435" y="0"/>
                  </a:lnTo>
                  <a:lnTo>
                    <a:pt x="416" y="0"/>
                  </a:lnTo>
                  <a:lnTo>
                    <a:pt x="396" y="2"/>
                  </a:lnTo>
                  <a:lnTo>
                    <a:pt x="375" y="3"/>
                  </a:lnTo>
                  <a:lnTo>
                    <a:pt x="353" y="9"/>
                  </a:lnTo>
                  <a:lnTo>
                    <a:pt x="329" y="15"/>
                  </a:lnTo>
                  <a:lnTo>
                    <a:pt x="303" y="22"/>
                  </a:lnTo>
                  <a:lnTo>
                    <a:pt x="275" y="31"/>
                  </a:lnTo>
                  <a:lnTo>
                    <a:pt x="247" y="43"/>
                  </a:lnTo>
                  <a:lnTo>
                    <a:pt x="247" y="43"/>
                  </a:lnTo>
                  <a:lnTo>
                    <a:pt x="221" y="56"/>
                  </a:lnTo>
                  <a:lnTo>
                    <a:pt x="194" y="67"/>
                  </a:lnTo>
                  <a:lnTo>
                    <a:pt x="172" y="82"/>
                  </a:lnTo>
                  <a:lnTo>
                    <a:pt x="150" y="95"/>
                  </a:lnTo>
                  <a:lnTo>
                    <a:pt x="129" y="110"/>
                  </a:lnTo>
                  <a:lnTo>
                    <a:pt x="110" y="125"/>
                  </a:lnTo>
                  <a:lnTo>
                    <a:pt x="94" y="140"/>
                  </a:lnTo>
                  <a:lnTo>
                    <a:pt x="79" y="156"/>
                  </a:lnTo>
                  <a:lnTo>
                    <a:pt x="64" y="173"/>
                  </a:lnTo>
                  <a:lnTo>
                    <a:pt x="51" y="190"/>
                  </a:lnTo>
                  <a:lnTo>
                    <a:pt x="40" y="207"/>
                  </a:lnTo>
                  <a:lnTo>
                    <a:pt x="30" y="226"/>
                  </a:lnTo>
                  <a:lnTo>
                    <a:pt x="21" y="242"/>
                  </a:lnTo>
                  <a:lnTo>
                    <a:pt x="13" y="261"/>
                  </a:lnTo>
                  <a:lnTo>
                    <a:pt x="8" y="280"/>
                  </a:lnTo>
                  <a:lnTo>
                    <a:pt x="4" y="296"/>
                  </a:lnTo>
                  <a:lnTo>
                    <a:pt x="4" y="296"/>
                  </a:lnTo>
                  <a:lnTo>
                    <a:pt x="0" y="319"/>
                  </a:lnTo>
                  <a:lnTo>
                    <a:pt x="2" y="338"/>
                  </a:lnTo>
                  <a:lnTo>
                    <a:pt x="2" y="338"/>
                  </a:lnTo>
                  <a:lnTo>
                    <a:pt x="4" y="347"/>
                  </a:lnTo>
                  <a:lnTo>
                    <a:pt x="8" y="354"/>
                  </a:lnTo>
                  <a:lnTo>
                    <a:pt x="17" y="371"/>
                  </a:lnTo>
                  <a:lnTo>
                    <a:pt x="32" y="386"/>
                  </a:lnTo>
                  <a:lnTo>
                    <a:pt x="49" y="403"/>
                  </a:lnTo>
                  <a:lnTo>
                    <a:pt x="260" y="608"/>
                  </a:lnTo>
                  <a:lnTo>
                    <a:pt x="260" y="608"/>
                  </a:lnTo>
                  <a:lnTo>
                    <a:pt x="273" y="584"/>
                  </a:lnTo>
                  <a:lnTo>
                    <a:pt x="288" y="561"/>
                  </a:lnTo>
                  <a:lnTo>
                    <a:pt x="304" y="539"/>
                  </a:lnTo>
                  <a:lnTo>
                    <a:pt x="325" y="520"/>
                  </a:lnTo>
                  <a:lnTo>
                    <a:pt x="346" y="504"/>
                  </a:lnTo>
                  <a:lnTo>
                    <a:pt x="370" y="487"/>
                  </a:lnTo>
                  <a:lnTo>
                    <a:pt x="394" y="472"/>
                  </a:lnTo>
                  <a:lnTo>
                    <a:pt x="420" y="461"/>
                  </a:lnTo>
                  <a:lnTo>
                    <a:pt x="448" y="449"/>
                  </a:lnTo>
                  <a:lnTo>
                    <a:pt x="476" y="440"/>
                  </a:lnTo>
                  <a:lnTo>
                    <a:pt x="504" y="433"/>
                  </a:lnTo>
                  <a:lnTo>
                    <a:pt x="534" y="427"/>
                  </a:lnTo>
                  <a:lnTo>
                    <a:pt x="562" y="421"/>
                  </a:lnTo>
                  <a:lnTo>
                    <a:pt x="590" y="420"/>
                  </a:lnTo>
                  <a:lnTo>
                    <a:pt x="618" y="420"/>
                  </a:lnTo>
                  <a:lnTo>
                    <a:pt x="644" y="420"/>
                  </a:lnTo>
                  <a:lnTo>
                    <a:pt x="644" y="4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249"/>
            <p:cNvSpPr>
              <a:spLocks noEditPoints="1"/>
            </p:cNvSpPr>
            <p:nvPr/>
          </p:nvSpPr>
          <p:spPr bwMode="auto">
            <a:xfrm>
              <a:off x="5041900" y="8031163"/>
              <a:ext cx="576263" cy="549275"/>
            </a:xfrm>
            <a:custGeom>
              <a:avLst/>
              <a:gdLst>
                <a:gd name="T0" fmla="*/ 293 w 726"/>
                <a:gd name="T1" fmla="*/ 690 h 690"/>
                <a:gd name="T2" fmla="*/ 273 w 726"/>
                <a:gd name="T3" fmla="*/ 679 h 690"/>
                <a:gd name="T4" fmla="*/ 41 w 726"/>
                <a:gd name="T5" fmla="*/ 455 h 690"/>
                <a:gd name="T6" fmla="*/ 11 w 726"/>
                <a:gd name="T7" fmla="*/ 412 h 690"/>
                <a:gd name="T8" fmla="*/ 2 w 726"/>
                <a:gd name="T9" fmla="*/ 386 h 690"/>
                <a:gd name="T10" fmla="*/ 2 w 726"/>
                <a:gd name="T11" fmla="*/ 345 h 690"/>
                <a:gd name="T12" fmla="*/ 10 w 726"/>
                <a:gd name="T13" fmla="*/ 308 h 690"/>
                <a:gd name="T14" fmla="*/ 36 w 726"/>
                <a:gd name="T15" fmla="*/ 242 h 690"/>
                <a:gd name="T16" fmla="*/ 77 w 726"/>
                <a:gd name="T17" fmla="*/ 184 h 690"/>
                <a:gd name="T18" fmla="*/ 129 w 726"/>
                <a:gd name="T19" fmla="*/ 130 h 690"/>
                <a:gd name="T20" fmla="*/ 194 w 726"/>
                <a:gd name="T21" fmla="*/ 86 h 690"/>
                <a:gd name="T22" fmla="*/ 271 w 726"/>
                <a:gd name="T23" fmla="*/ 46 h 690"/>
                <a:gd name="T24" fmla="*/ 351 w 726"/>
                <a:gd name="T25" fmla="*/ 18 h 690"/>
                <a:gd name="T26" fmla="*/ 424 w 726"/>
                <a:gd name="T27" fmla="*/ 2 h 690"/>
                <a:gd name="T28" fmla="*/ 471 w 726"/>
                <a:gd name="T29" fmla="*/ 0 h 690"/>
                <a:gd name="T30" fmla="*/ 549 w 726"/>
                <a:gd name="T31" fmla="*/ 9 h 690"/>
                <a:gd name="T32" fmla="*/ 618 w 726"/>
                <a:gd name="T33" fmla="*/ 30 h 690"/>
                <a:gd name="T34" fmla="*/ 681 w 726"/>
                <a:gd name="T35" fmla="*/ 65 h 690"/>
                <a:gd name="T36" fmla="*/ 704 w 726"/>
                <a:gd name="T37" fmla="*/ 93 h 690"/>
                <a:gd name="T38" fmla="*/ 719 w 726"/>
                <a:gd name="T39" fmla="*/ 128 h 690"/>
                <a:gd name="T40" fmla="*/ 726 w 726"/>
                <a:gd name="T41" fmla="*/ 177 h 690"/>
                <a:gd name="T42" fmla="*/ 726 w 726"/>
                <a:gd name="T43" fmla="*/ 457 h 690"/>
                <a:gd name="T44" fmla="*/ 726 w 726"/>
                <a:gd name="T45" fmla="*/ 468 h 690"/>
                <a:gd name="T46" fmla="*/ 715 w 726"/>
                <a:gd name="T47" fmla="*/ 490 h 690"/>
                <a:gd name="T48" fmla="*/ 694 w 726"/>
                <a:gd name="T49" fmla="*/ 502 h 690"/>
                <a:gd name="T50" fmla="*/ 685 w 726"/>
                <a:gd name="T51" fmla="*/ 502 h 690"/>
                <a:gd name="T52" fmla="*/ 683 w 726"/>
                <a:gd name="T53" fmla="*/ 502 h 690"/>
                <a:gd name="T54" fmla="*/ 635 w 726"/>
                <a:gd name="T55" fmla="*/ 502 h 690"/>
                <a:gd name="T56" fmla="*/ 562 w 726"/>
                <a:gd name="T57" fmla="*/ 511 h 690"/>
                <a:gd name="T58" fmla="*/ 491 w 726"/>
                <a:gd name="T59" fmla="*/ 533 h 690"/>
                <a:gd name="T60" fmla="*/ 428 w 726"/>
                <a:gd name="T61" fmla="*/ 565 h 690"/>
                <a:gd name="T62" fmla="*/ 375 w 726"/>
                <a:gd name="T63" fmla="*/ 610 h 690"/>
                <a:gd name="T64" fmla="*/ 340 w 726"/>
                <a:gd name="T65" fmla="*/ 666 h 690"/>
                <a:gd name="T66" fmla="*/ 329 w 726"/>
                <a:gd name="T67" fmla="*/ 681 h 690"/>
                <a:gd name="T68" fmla="*/ 310 w 726"/>
                <a:gd name="T69" fmla="*/ 690 h 690"/>
                <a:gd name="T70" fmla="*/ 471 w 726"/>
                <a:gd name="T71" fmla="*/ 82 h 690"/>
                <a:gd name="T72" fmla="*/ 433 w 726"/>
                <a:gd name="T73" fmla="*/ 84 h 690"/>
                <a:gd name="T74" fmla="*/ 303 w 726"/>
                <a:gd name="T75" fmla="*/ 123 h 690"/>
                <a:gd name="T76" fmla="*/ 222 w 726"/>
                <a:gd name="T77" fmla="*/ 166 h 690"/>
                <a:gd name="T78" fmla="*/ 157 w 726"/>
                <a:gd name="T79" fmla="*/ 218 h 690"/>
                <a:gd name="T80" fmla="*/ 120 w 726"/>
                <a:gd name="T81" fmla="*/ 265 h 690"/>
                <a:gd name="T82" fmla="*/ 95 w 726"/>
                <a:gd name="T83" fmla="*/ 313 h 690"/>
                <a:gd name="T84" fmla="*/ 84 w 726"/>
                <a:gd name="T85" fmla="*/ 347 h 690"/>
                <a:gd name="T86" fmla="*/ 84 w 726"/>
                <a:gd name="T87" fmla="*/ 371 h 690"/>
                <a:gd name="T88" fmla="*/ 103 w 726"/>
                <a:gd name="T89" fmla="*/ 401 h 690"/>
                <a:gd name="T90" fmla="*/ 291 w 726"/>
                <a:gd name="T91" fmla="*/ 582 h 690"/>
                <a:gd name="T92" fmla="*/ 342 w 726"/>
                <a:gd name="T93" fmla="*/ 528 h 690"/>
                <a:gd name="T94" fmla="*/ 403 w 726"/>
                <a:gd name="T95" fmla="*/ 485 h 690"/>
                <a:gd name="T96" fmla="*/ 472 w 726"/>
                <a:gd name="T97" fmla="*/ 451 h 690"/>
                <a:gd name="T98" fmla="*/ 545 w 726"/>
                <a:gd name="T99" fmla="*/ 431 h 690"/>
                <a:gd name="T100" fmla="*/ 644 w 726"/>
                <a:gd name="T101" fmla="*/ 420 h 690"/>
                <a:gd name="T102" fmla="*/ 642 w 726"/>
                <a:gd name="T103" fmla="*/ 164 h 690"/>
                <a:gd name="T104" fmla="*/ 631 w 726"/>
                <a:gd name="T105" fmla="*/ 132 h 690"/>
                <a:gd name="T106" fmla="*/ 616 w 726"/>
                <a:gd name="T107" fmla="*/ 119 h 690"/>
                <a:gd name="T108" fmla="*/ 590 w 726"/>
                <a:gd name="T109" fmla="*/ 108 h 690"/>
                <a:gd name="T110" fmla="*/ 502 w 726"/>
                <a:gd name="T111" fmla="*/ 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6" h="690">
                  <a:moveTo>
                    <a:pt x="301" y="690"/>
                  </a:moveTo>
                  <a:lnTo>
                    <a:pt x="301" y="690"/>
                  </a:lnTo>
                  <a:lnTo>
                    <a:pt x="293" y="690"/>
                  </a:lnTo>
                  <a:lnTo>
                    <a:pt x="286" y="688"/>
                  </a:lnTo>
                  <a:lnTo>
                    <a:pt x="278" y="685"/>
                  </a:lnTo>
                  <a:lnTo>
                    <a:pt x="273" y="679"/>
                  </a:lnTo>
                  <a:lnTo>
                    <a:pt x="60" y="474"/>
                  </a:lnTo>
                  <a:lnTo>
                    <a:pt x="60" y="474"/>
                  </a:lnTo>
                  <a:lnTo>
                    <a:pt x="41" y="455"/>
                  </a:lnTo>
                  <a:lnTo>
                    <a:pt x="25" y="434"/>
                  </a:lnTo>
                  <a:lnTo>
                    <a:pt x="17" y="423"/>
                  </a:lnTo>
                  <a:lnTo>
                    <a:pt x="11" y="412"/>
                  </a:lnTo>
                  <a:lnTo>
                    <a:pt x="6" y="401"/>
                  </a:lnTo>
                  <a:lnTo>
                    <a:pt x="2" y="386"/>
                  </a:lnTo>
                  <a:lnTo>
                    <a:pt x="2" y="386"/>
                  </a:lnTo>
                  <a:lnTo>
                    <a:pt x="0" y="373"/>
                  </a:lnTo>
                  <a:lnTo>
                    <a:pt x="0" y="360"/>
                  </a:lnTo>
                  <a:lnTo>
                    <a:pt x="2" y="345"/>
                  </a:lnTo>
                  <a:lnTo>
                    <a:pt x="4" y="330"/>
                  </a:lnTo>
                  <a:lnTo>
                    <a:pt x="4" y="330"/>
                  </a:lnTo>
                  <a:lnTo>
                    <a:pt x="10" y="308"/>
                  </a:lnTo>
                  <a:lnTo>
                    <a:pt x="17" y="285"/>
                  </a:lnTo>
                  <a:lnTo>
                    <a:pt x="26" y="265"/>
                  </a:lnTo>
                  <a:lnTo>
                    <a:pt x="36" y="242"/>
                  </a:lnTo>
                  <a:lnTo>
                    <a:pt x="49" y="222"/>
                  </a:lnTo>
                  <a:lnTo>
                    <a:pt x="62" y="203"/>
                  </a:lnTo>
                  <a:lnTo>
                    <a:pt x="77" y="184"/>
                  </a:lnTo>
                  <a:lnTo>
                    <a:pt x="92" y="166"/>
                  </a:lnTo>
                  <a:lnTo>
                    <a:pt x="110" y="149"/>
                  </a:lnTo>
                  <a:lnTo>
                    <a:pt x="129" y="130"/>
                  </a:lnTo>
                  <a:lnTo>
                    <a:pt x="150" y="115"/>
                  </a:lnTo>
                  <a:lnTo>
                    <a:pt x="172" y="100"/>
                  </a:lnTo>
                  <a:lnTo>
                    <a:pt x="194" y="86"/>
                  </a:lnTo>
                  <a:lnTo>
                    <a:pt x="219" y="71"/>
                  </a:lnTo>
                  <a:lnTo>
                    <a:pt x="245" y="58"/>
                  </a:lnTo>
                  <a:lnTo>
                    <a:pt x="271" y="46"/>
                  </a:lnTo>
                  <a:lnTo>
                    <a:pt x="271" y="46"/>
                  </a:lnTo>
                  <a:lnTo>
                    <a:pt x="325" y="26"/>
                  </a:lnTo>
                  <a:lnTo>
                    <a:pt x="351" y="18"/>
                  </a:lnTo>
                  <a:lnTo>
                    <a:pt x="377" y="11"/>
                  </a:lnTo>
                  <a:lnTo>
                    <a:pt x="401" y="5"/>
                  </a:lnTo>
                  <a:lnTo>
                    <a:pt x="424" y="2"/>
                  </a:lnTo>
                  <a:lnTo>
                    <a:pt x="448" y="0"/>
                  </a:lnTo>
                  <a:lnTo>
                    <a:pt x="471" y="0"/>
                  </a:lnTo>
                  <a:lnTo>
                    <a:pt x="471" y="0"/>
                  </a:lnTo>
                  <a:lnTo>
                    <a:pt x="491" y="0"/>
                  </a:lnTo>
                  <a:lnTo>
                    <a:pt x="512" y="2"/>
                  </a:lnTo>
                  <a:lnTo>
                    <a:pt x="549" y="9"/>
                  </a:lnTo>
                  <a:lnTo>
                    <a:pt x="584" y="18"/>
                  </a:lnTo>
                  <a:lnTo>
                    <a:pt x="618" y="30"/>
                  </a:lnTo>
                  <a:lnTo>
                    <a:pt x="618" y="30"/>
                  </a:lnTo>
                  <a:lnTo>
                    <a:pt x="644" y="41"/>
                  </a:lnTo>
                  <a:lnTo>
                    <a:pt x="665" y="52"/>
                  </a:lnTo>
                  <a:lnTo>
                    <a:pt x="681" y="65"/>
                  </a:lnTo>
                  <a:lnTo>
                    <a:pt x="696" y="82"/>
                  </a:lnTo>
                  <a:lnTo>
                    <a:pt x="696" y="82"/>
                  </a:lnTo>
                  <a:lnTo>
                    <a:pt x="704" y="93"/>
                  </a:lnTo>
                  <a:lnTo>
                    <a:pt x="709" y="104"/>
                  </a:lnTo>
                  <a:lnTo>
                    <a:pt x="715" y="117"/>
                  </a:lnTo>
                  <a:lnTo>
                    <a:pt x="719" y="128"/>
                  </a:lnTo>
                  <a:lnTo>
                    <a:pt x="724" y="153"/>
                  </a:lnTo>
                  <a:lnTo>
                    <a:pt x="726" y="177"/>
                  </a:lnTo>
                  <a:lnTo>
                    <a:pt x="726" y="177"/>
                  </a:lnTo>
                  <a:lnTo>
                    <a:pt x="726" y="181"/>
                  </a:lnTo>
                  <a:lnTo>
                    <a:pt x="726" y="457"/>
                  </a:lnTo>
                  <a:lnTo>
                    <a:pt x="726" y="457"/>
                  </a:lnTo>
                  <a:lnTo>
                    <a:pt x="726" y="461"/>
                  </a:lnTo>
                  <a:lnTo>
                    <a:pt x="726" y="461"/>
                  </a:lnTo>
                  <a:lnTo>
                    <a:pt x="726" y="468"/>
                  </a:lnTo>
                  <a:lnTo>
                    <a:pt x="724" y="477"/>
                  </a:lnTo>
                  <a:lnTo>
                    <a:pt x="721" y="483"/>
                  </a:lnTo>
                  <a:lnTo>
                    <a:pt x="715" y="490"/>
                  </a:lnTo>
                  <a:lnTo>
                    <a:pt x="709" y="494"/>
                  </a:lnTo>
                  <a:lnTo>
                    <a:pt x="702" y="498"/>
                  </a:lnTo>
                  <a:lnTo>
                    <a:pt x="694" y="502"/>
                  </a:lnTo>
                  <a:lnTo>
                    <a:pt x="685" y="502"/>
                  </a:lnTo>
                  <a:lnTo>
                    <a:pt x="685" y="502"/>
                  </a:lnTo>
                  <a:lnTo>
                    <a:pt x="685" y="502"/>
                  </a:lnTo>
                  <a:lnTo>
                    <a:pt x="685" y="502"/>
                  </a:lnTo>
                  <a:lnTo>
                    <a:pt x="683" y="502"/>
                  </a:lnTo>
                  <a:lnTo>
                    <a:pt x="683" y="502"/>
                  </a:lnTo>
                  <a:lnTo>
                    <a:pt x="659" y="502"/>
                  </a:lnTo>
                  <a:lnTo>
                    <a:pt x="659" y="502"/>
                  </a:lnTo>
                  <a:lnTo>
                    <a:pt x="635" y="502"/>
                  </a:lnTo>
                  <a:lnTo>
                    <a:pt x="612" y="504"/>
                  </a:lnTo>
                  <a:lnTo>
                    <a:pt x="586" y="507"/>
                  </a:lnTo>
                  <a:lnTo>
                    <a:pt x="562" y="511"/>
                  </a:lnTo>
                  <a:lnTo>
                    <a:pt x="538" y="517"/>
                  </a:lnTo>
                  <a:lnTo>
                    <a:pt x="515" y="524"/>
                  </a:lnTo>
                  <a:lnTo>
                    <a:pt x="491" y="533"/>
                  </a:lnTo>
                  <a:lnTo>
                    <a:pt x="469" y="543"/>
                  </a:lnTo>
                  <a:lnTo>
                    <a:pt x="448" y="554"/>
                  </a:lnTo>
                  <a:lnTo>
                    <a:pt x="428" y="565"/>
                  </a:lnTo>
                  <a:lnTo>
                    <a:pt x="409" y="580"/>
                  </a:lnTo>
                  <a:lnTo>
                    <a:pt x="390" y="595"/>
                  </a:lnTo>
                  <a:lnTo>
                    <a:pt x="375" y="610"/>
                  </a:lnTo>
                  <a:lnTo>
                    <a:pt x="360" y="627"/>
                  </a:lnTo>
                  <a:lnTo>
                    <a:pt x="349" y="645"/>
                  </a:lnTo>
                  <a:lnTo>
                    <a:pt x="340" y="666"/>
                  </a:lnTo>
                  <a:lnTo>
                    <a:pt x="340" y="666"/>
                  </a:lnTo>
                  <a:lnTo>
                    <a:pt x="334" y="673"/>
                  </a:lnTo>
                  <a:lnTo>
                    <a:pt x="329" y="681"/>
                  </a:lnTo>
                  <a:lnTo>
                    <a:pt x="319" y="686"/>
                  </a:lnTo>
                  <a:lnTo>
                    <a:pt x="310" y="690"/>
                  </a:lnTo>
                  <a:lnTo>
                    <a:pt x="310" y="690"/>
                  </a:lnTo>
                  <a:lnTo>
                    <a:pt x="301" y="690"/>
                  </a:lnTo>
                  <a:lnTo>
                    <a:pt x="301" y="690"/>
                  </a:lnTo>
                  <a:close/>
                  <a:moveTo>
                    <a:pt x="471" y="82"/>
                  </a:moveTo>
                  <a:lnTo>
                    <a:pt x="471" y="82"/>
                  </a:lnTo>
                  <a:lnTo>
                    <a:pt x="452" y="82"/>
                  </a:lnTo>
                  <a:lnTo>
                    <a:pt x="433" y="84"/>
                  </a:lnTo>
                  <a:lnTo>
                    <a:pt x="392" y="91"/>
                  </a:lnTo>
                  <a:lnTo>
                    <a:pt x="349" y="104"/>
                  </a:lnTo>
                  <a:lnTo>
                    <a:pt x="303" y="123"/>
                  </a:lnTo>
                  <a:lnTo>
                    <a:pt x="303" y="123"/>
                  </a:lnTo>
                  <a:lnTo>
                    <a:pt x="260" y="143"/>
                  </a:lnTo>
                  <a:lnTo>
                    <a:pt x="222" y="166"/>
                  </a:lnTo>
                  <a:lnTo>
                    <a:pt x="187" y="192"/>
                  </a:lnTo>
                  <a:lnTo>
                    <a:pt x="172" y="205"/>
                  </a:lnTo>
                  <a:lnTo>
                    <a:pt x="157" y="218"/>
                  </a:lnTo>
                  <a:lnTo>
                    <a:pt x="144" y="233"/>
                  </a:lnTo>
                  <a:lnTo>
                    <a:pt x="131" y="248"/>
                  </a:lnTo>
                  <a:lnTo>
                    <a:pt x="120" y="265"/>
                  </a:lnTo>
                  <a:lnTo>
                    <a:pt x="110" y="280"/>
                  </a:lnTo>
                  <a:lnTo>
                    <a:pt x="103" y="296"/>
                  </a:lnTo>
                  <a:lnTo>
                    <a:pt x="95" y="313"/>
                  </a:lnTo>
                  <a:lnTo>
                    <a:pt x="90" y="330"/>
                  </a:lnTo>
                  <a:lnTo>
                    <a:pt x="84" y="347"/>
                  </a:lnTo>
                  <a:lnTo>
                    <a:pt x="84" y="347"/>
                  </a:lnTo>
                  <a:lnTo>
                    <a:pt x="82" y="362"/>
                  </a:lnTo>
                  <a:lnTo>
                    <a:pt x="84" y="371"/>
                  </a:lnTo>
                  <a:lnTo>
                    <a:pt x="84" y="371"/>
                  </a:lnTo>
                  <a:lnTo>
                    <a:pt x="86" y="380"/>
                  </a:lnTo>
                  <a:lnTo>
                    <a:pt x="94" y="390"/>
                  </a:lnTo>
                  <a:lnTo>
                    <a:pt x="103" y="401"/>
                  </a:lnTo>
                  <a:lnTo>
                    <a:pt x="118" y="414"/>
                  </a:lnTo>
                  <a:lnTo>
                    <a:pt x="291" y="582"/>
                  </a:lnTo>
                  <a:lnTo>
                    <a:pt x="291" y="582"/>
                  </a:lnTo>
                  <a:lnTo>
                    <a:pt x="306" y="563"/>
                  </a:lnTo>
                  <a:lnTo>
                    <a:pt x="323" y="545"/>
                  </a:lnTo>
                  <a:lnTo>
                    <a:pt x="342" y="528"/>
                  </a:lnTo>
                  <a:lnTo>
                    <a:pt x="360" y="513"/>
                  </a:lnTo>
                  <a:lnTo>
                    <a:pt x="381" y="498"/>
                  </a:lnTo>
                  <a:lnTo>
                    <a:pt x="403" y="485"/>
                  </a:lnTo>
                  <a:lnTo>
                    <a:pt x="426" y="472"/>
                  </a:lnTo>
                  <a:lnTo>
                    <a:pt x="448" y="462"/>
                  </a:lnTo>
                  <a:lnTo>
                    <a:pt x="472" y="451"/>
                  </a:lnTo>
                  <a:lnTo>
                    <a:pt x="497" y="444"/>
                  </a:lnTo>
                  <a:lnTo>
                    <a:pt x="521" y="436"/>
                  </a:lnTo>
                  <a:lnTo>
                    <a:pt x="545" y="431"/>
                  </a:lnTo>
                  <a:lnTo>
                    <a:pt x="571" y="427"/>
                  </a:lnTo>
                  <a:lnTo>
                    <a:pt x="596" y="423"/>
                  </a:lnTo>
                  <a:lnTo>
                    <a:pt x="644" y="420"/>
                  </a:lnTo>
                  <a:lnTo>
                    <a:pt x="644" y="183"/>
                  </a:lnTo>
                  <a:lnTo>
                    <a:pt x="644" y="183"/>
                  </a:lnTo>
                  <a:lnTo>
                    <a:pt x="642" y="164"/>
                  </a:lnTo>
                  <a:lnTo>
                    <a:pt x="638" y="151"/>
                  </a:lnTo>
                  <a:lnTo>
                    <a:pt x="635" y="140"/>
                  </a:lnTo>
                  <a:lnTo>
                    <a:pt x="631" y="132"/>
                  </a:lnTo>
                  <a:lnTo>
                    <a:pt x="631" y="132"/>
                  </a:lnTo>
                  <a:lnTo>
                    <a:pt x="624" y="125"/>
                  </a:lnTo>
                  <a:lnTo>
                    <a:pt x="616" y="119"/>
                  </a:lnTo>
                  <a:lnTo>
                    <a:pt x="603" y="114"/>
                  </a:lnTo>
                  <a:lnTo>
                    <a:pt x="590" y="108"/>
                  </a:lnTo>
                  <a:lnTo>
                    <a:pt x="590" y="108"/>
                  </a:lnTo>
                  <a:lnTo>
                    <a:pt x="560" y="97"/>
                  </a:lnTo>
                  <a:lnTo>
                    <a:pt x="532" y="89"/>
                  </a:lnTo>
                  <a:lnTo>
                    <a:pt x="502" y="84"/>
                  </a:lnTo>
                  <a:lnTo>
                    <a:pt x="471" y="82"/>
                  </a:lnTo>
                  <a:lnTo>
                    <a:pt x="471" y="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250"/>
            <p:cNvSpPr/>
            <p:nvPr/>
          </p:nvSpPr>
          <p:spPr bwMode="auto">
            <a:xfrm>
              <a:off x="5280025" y="8397875"/>
              <a:ext cx="304800" cy="274638"/>
            </a:xfrm>
            <a:custGeom>
              <a:avLst/>
              <a:gdLst>
                <a:gd name="T0" fmla="*/ 382 w 384"/>
                <a:gd name="T1" fmla="*/ 237 h 347"/>
                <a:gd name="T2" fmla="*/ 382 w 384"/>
                <a:gd name="T3" fmla="*/ 237 h 347"/>
                <a:gd name="T4" fmla="*/ 384 w 384"/>
                <a:gd name="T5" fmla="*/ 220 h 347"/>
                <a:gd name="T6" fmla="*/ 384 w 384"/>
                <a:gd name="T7" fmla="*/ 203 h 347"/>
                <a:gd name="T8" fmla="*/ 384 w 384"/>
                <a:gd name="T9" fmla="*/ 0 h 347"/>
                <a:gd name="T10" fmla="*/ 384 w 384"/>
                <a:gd name="T11" fmla="*/ 0 h 347"/>
                <a:gd name="T12" fmla="*/ 358 w 384"/>
                <a:gd name="T13" fmla="*/ 0 h 347"/>
                <a:gd name="T14" fmla="*/ 330 w 384"/>
                <a:gd name="T15" fmla="*/ 0 h 347"/>
                <a:gd name="T16" fmla="*/ 302 w 384"/>
                <a:gd name="T17" fmla="*/ 1 h 347"/>
                <a:gd name="T18" fmla="*/ 274 w 384"/>
                <a:gd name="T19" fmla="*/ 7 h 347"/>
                <a:gd name="T20" fmla="*/ 244 w 384"/>
                <a:gd name="T21" fmla="*/ 13 h 347"/>
                <a:gd name="T22" fmla="*/ 216 w 384"/>
                <a:gd name="T23" fmla="*/ 20 h 347"/>
                <a:gd name="T24" fmla="*/ 188 w 384"/>
                <a:gd name="T25" fmla="*/ 29 h 347"/>
                <a:gd name="T26" fmla="*/ 160 w 384"/>
                <a:gd name="T27" fmla="*/ 41 h 347"/>
                <a:gd name="T28" fmla="*/ 134 w 384"/>
                <a:gd name="T29" fmla="*/ 52 h 347"/>
                <a:gd name="T30" fmla="*/ 110 w 384"/>
                <a:gd name="T31" fmla="*/ 67 h 347"/>
                <a:gd name="T32" fmla="*/ 86 w 384"/>
                <a:gd name="T33" fmla="*/ 84 h 347"/>
                <a:gd name="T34" fmla="*/ 65 w 384"/>
                <a:gd name="T35" fmla="*/ 100 h 347"/>
                <a:gd name="T36" fmla="*/ 44 w 384"/>
                <a:gd name="T37" fmla="*/ 119 h 347"/>
                <a:gd name="T38" fmla="*/ 28 w 384"/>
                <a:gd name="T39" fmla="*/ 141 h 347"/>
                <a:gd name="T40" fmla="*/ 13 w 384"/>
                <a:gd name="T41" fmla="*/ 164 h 347"/>
                <a:gd name="T42" fmla="*/ 0 w 384"/>
                <a:gd name="T43" fmla="*/ 188 h 347"/>
                <a:gd name="T44" fmla="*/ 0 w 384"/>
                <a:gd name="T45" fmla="*/ 188 h 347"/>
                <a:gd name="T46" fmla="*/ 130 w 384"/>
                <a:gd name="T47" fmla="*/ 308 h 347"/>
                <a:gd name="T48" fmla="*/ 130 w 384"/>
                <a:gd name="T49" fmla="*/ 308 h 347"/>
                <a:gd name="T50" fmla="*/ 145 w 384"/>
                <a:gd name="T51" fmla="*/ 321 h 347"/>
                <a:gd name="T52" fmla="*/ 164 w 384"/>
                <a:gd name="T53" fmla="*/ 332 h 347"/>
                <a:gd name="T54" fmla="*/ 183 w 384"/>
                <a:gd name="T55" fmla="*/ 339 h 347"/>
                <a:gd name="T56" fmla="*/ 201 w 384"/>
                <a:gd name="T57" fmla="*/ 345 h 347"/>
                <a:gd name="T58" fmla="*/ 220 w 384"/>
                <a:gd name="T59" fmla="*/ 347 h 347"/>
                <a:gd name="T60" fmla="*/ 240 w 384"/>
                <a:gd name="T61" fmla="*/ 347 h 347"/>
                <a:gd name="T62" fmla="*/ 261 w 384"/>
                <a:gd name="T63" fmla="*/ 345 h 347"/>
                <a:gd name="T64" fmla="*/ 280 w 384"/>
                <a:gd name="T65" fmla="*/ 341 h 347"/>
                <a:gd name="T66" fmla="*/ 298 w 384"/>
                <a:gd name="T67" fmla="*/ 334 h 347"/>
                <a:gd name="T68" fmla="*/ 315 w 384"/>
                <a:gd name="T69" fmla="*/ 326 h 347"/>
                <a:gd name="T70" fmla="*/ 332 w 384"/>
                <a:gd name="T71" fmla="*/ 315 h 347"/>
                <a:gd name="T72" fmla="*/ 347 w 384"/>
                <a:gd name="T73" fmla="*/ 302 h 347"/>
                <a:gd name="T74" fmla="*/ 360 w 384"/>
                <a:gd name="T75" fmla="*/ 289 h 347"/>
                <a:gd name="T76" fmla="*/ 369 w 384"/>
                <a:gd name="T77" fmla="*/ 272 h 347"/>
                <a:gd name="T78" fmla="*/ 377 w 384"/>
                <a:gd name="T79" fmla="*/ 255 h 347"/>
                <a:gd name="T80" fmla="*/ 382 w 384"/>
                <a:gd name="T81" fmla="*/ 237 h 347"/>
                <a:gd name="T82" fmla="*/ 382 w 384"/>
                <a:gd name="T83" fmla="*/ 23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4" h="347">
                  <a:moveTo>
                    <a:pt x="382" y="237"/>
                  </a:moveTo>
                  <a:lnTo>
                    <a:pt x="382" y="237"/>
                  </a:lnTo>
                  <a:lnTo>
                    <a:pt x="384" y="220"/>
                  </a:lnTo>
                  <a:lnTo>
                    <a:pt x="384" y="203"/>
                  </a:lnTo>
                  <a:lnTo>
                    <a:pt x="384" y="0"/>
                  </a:lnTo>
                  <a:lnTo>
                    <a:pt x="384" y="0"/>
                  </a:lnTo>
                  <a:lnTo>
                    <a:pt x="358" y="0"/>
                  </a:lnTo>
                  <a:lnTo>
                    <a:pt x="330" y="0"/>
                  </a:lnTo>
                  <a:lnTo>
                    <a:pt x="302" y="1"/>
                  </a:lnTo>
                  <a:lnTo>
                    <a:pt x="274" y="7"/>
                  </a:lnTo>
                  <a:lnTo>
                    <a:pt x="244" y="13"/>
                  </a:lnTo>
                  <a:lnTo>
                    <a:pt x="216" y="20"/>
                  </a:lnTo>
                  <a:lnTo>
                    <a:pt x="188" y="29"/>
                  </a:lnTo>
                  <a:lnTo>
                    <a:pt x="160" y="41"/>
                  </a:lnTo>
                  <a:lnTo>
                    <a:pt x="134" y="52"/>
                  </a:lnTo>
                  <a:lnTo>
                    <a:pt x="110" y="67"/>
                  </a:lnTo>
                  <a:lnTo>
                    <a:pt x="86" y="84"/>
                  </a:lnTo>
                  <a:lnTo>
                    <a:pt x="65" y="100"/>
                  </a:lnTo>
                  <a:lnTo>
                    <a:pt x="44" y="119"/>
                  </a:lnTo>
                  <a:lnTo>
                    <a:pt x="28" y="141"/>
                  </a:lnTo>
                  <a:lnTo>
                    <a:pt x="13" y="164"/>
                  </a:lnTo>
                  <a:lnTo>
                    <a:pt x="0" y="188"/>
                  </a:lnTo>
                  <a:lnTo>
                    <a:pt x="0" y="188"/>
                  </a:lnTo>
                  <a:lnTo>
                    <a:pt x="130" y="308"/>
                  </a:lnTo>
                  <a:lnTo>
                    <a:pt x="130" y="308"/>
                  </a:lnTo>
                  <a:lnTo>
                    <a:pt x="145" y="321"/>
                  </a:lnTo>
                  <a:lnTo>
                    <a:pt x="164" y="332"/>
                  </a:lnTo>
                  <a:lnTo>
                    <a:pt x="183" y="339"/>
                  </a:lnTo>
                  <a:lnTo>
                    <a:pt x="201" y="345"/>
                  </a:lnTo>
                  <a:lnTo>
                    <a:pt x="220" y="347"/>
                  </a:lnTo>
                  <a:lnTo>
                    <a:pt x="240" y="347"/>
                  </a:lnTo>
                  <a:lnTo>
                    <a:pt x="261" y="345"/>
                  </a:lnTo>
                  <a:lnTo>
                    <a:pt x="280" y="341"/>
                  </a:lnTo>
                  <a:lnTo>
                    <a:pt x="298" y="334"/>
                  </a:lnTo>
                  <a:lnTo>
                    <a:pt x="315" y="326"/>
                  </a:lnTo>
                  <a:lnTo>
                    <a:pt x="332" y="315"/>
                  </a:lnTo>
                  <a:lnTo>
                    <a:pt x="347" y="302"/>
                  </a:lnTo>
                  <a:lnTo>
                    <a:pt x="360" y="289"/>
                  </a:lnTo>
                  <a:lnTo>
                    <a:pt x="369" y="272"/>
                  </a:lnTo>
                  <a:lnTo>
                    <a:pt x="377" y="255"/>
                  </a:lnTo>
                  <a:lnTo>
                    <a:pt x="382" y="237"/>
                  </a:lnTo>
                  <a:lnTo>
                    <a:pt x="382" y="23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251"/>
            <p:cNvSpPr>
              <a:spLocks noEditPoints="1"/>
            </p:cNvSpPr>
            <p:nvPr/>
          </p:nvSpPr>
          <p:spPr bwMode="auto">
            <a:xfrm>
              <a:off x="5246688" y="8362950"/>
              <a:ext cx="371475" cy="342900"/>
            </a:xfrm>
            <a:custGeom>
              <a:avLst/>
              <a:gdLst>
                <a:gd name="T0" fmla="*/ 274 w 466"/>
                <a:gd name="T1" fmla="*/ 431 h 431"/>
                <a:gd name="T2" fmla="*/ 255 w 466"/>
                <a:gd name="T3" fmla="*/ 431 h 431"/>
                <a:gd name="T4" fmla="*/ 218 w 466"/>
                <a:gd name="T5" fmla="*/ 423 h 431"/>
                <a:gd name="T6" fmla="*/ 184 w 466"/>
                <a:gd name="T7" fmla="*/ 410 h 431"/>
                <a:gd name="T8" fmla="*/ 155 w 466"/>
                <a:gd name="T9" fmla="*/ 392 h 431"/>
                <a:gd name="T10" fmla="*/ 141 w 466"/>
                <a:gd name="T11" fmla="*/ 380 h 431"/>
                <a:gd name="T12" fmla="*/ 15 w 466"/>
                <a:gd name="T13" fmla="*/ 263 h 431"/>
                <a:gd name="T14" fmla="*/ 2 w 466"/>
                <a:gd name="T15" fmla="*/ 240 h 431"/>
                <a:gd name="T16" fmla="*/ 3 w 466"/>
                <a:gd name="T17" fmla="*/ 216 h 431"/>
                <a:gd name="T18" fmla="*/ 16 w 466"/>
                <a:gd name="T19" fmla="*/ 190 h 431"/>
                <a:gd name="T20" fmla="*/ 50 w 466"/>
                <a:gd name="T21" fmla="*/ 142 h 431"/>
                <a:gd name="T22" fmla="*/ 91 w 466"/>
                <a:gd name="T23" fmla="*/ 100 h 431"/>
                <a:gd name="T24" fmla="*/ 141 w 466"/>
                <a:gd name="T25" fmla="*/ 67 h 431"/>
                <a:gd name="T26" fmla="*/ 196 w 466"/>
                <a:gd name="T27" fmla="*/ 41 h 431"/>
                <a:gd name="T28" fmla="*/ 253 w 466"/>
                <a:gd name="T29" fmla="*/ 20 h 431"/>
                <a:gd name="T30" fmla="*/ 313 w 466"/>
                <a:gd name="T31" fmla="*/ 7 h 431"/>
                <a:gd name="T32" fmla="*/ 371 w 466"/>
                <a:gd name="T33" fmla="*/ 2 h 431"/>
                <a:gd name="T34" fmla="*/ 399 w 466"/>
                <a:gd name="T35" fmla="*/ 0 h 431"/>
                <a:gd name="T36" fmla="*/ 427 w 466"/>
                <a:gd name="T37" fmla="*/ 2 h 431"/>
                <a:gd name="T38" fmla="*/ 444 w 466"/>
                <a:gd name="T39" fmla="*/ 5 h 431"/>
                <a:gd name="T40" fmla="*/ 455 w 466"/>
                <a:gd name="T41" fmla="*/ 15 h 431"/>
                <a:gd name="T42" fmla="*/ 464 w 466"/>
                <a:gd name="T43" fmla="*/ 28 h 431"/>
                <a:gd name="T44" fmla="*/ 466 w 466"/>
                <a:gd name="T45" fmla="*/ 43 h 431"/>
                <a:gd name="T46" fmla="*/ 466 w 466"/>
                <a:gd name="T47" fmla="*/ 246 h 431"/>
                <a:gd name="T48" fmla="*/ 464 w 466"/>
                <a:gd name="T49" fmla="*/ 287 h 431"/>
                <a:gd name="T50" fmla="*/ 461 w 466"/>
                <a:gd name="T51" fmla="*/ 302 h 431"/>
                <a:gd name="T52" fmla="*/ 449 w 466"/>
                <a:gd name="T53" fmla="*/ 332 h 431"/>
                <a:gd name="T54" fmla="*/ 433 w 466"/>
                <a:gd name="T55" fmla="*/ 358 h 431"/>
                <a:gd name="T56" fmla="*/ 410 w 466"/>
                <a:gd name="T57" fmla="*/ 380 h 431"/>
                <a:gd name="T58" fmla="*/ 384 w 466"/>
                <a:gd name="T59" fmla="*/ 399 h 431"/>
                <a:gd name="T60" fmla="*/ 356 w 466"/>
                <a:gd name="T61" fmla="*/ 414 h 431"/>
                <a:gd name="T62" fmla="*/ 324 w 466"/>
                <a:gd name="T63" fmla="*/ 425 h 431"/>
                <a:gd name="T64" fmla="*/ 291 w 466"/>
                <a:gd name="T65" fmla="*/ 431 h 431"/>
                <a:gd name="T66" fmla="*/ 274 w 466"/>
                <a:gd name="T67" fmla="*/ 431 h 431"/>
                <a:gd name="T68" fmla="*/ 93 w 466"/>
                <a:gd name="T69" fmla="*/ 222 h 431"/>
                <a:gd name="T70" fmla="*/ 199 w 466"/>
                <a:gd name="T71" fmla="*/ 321 h 431"/>
                <a:gd name="T72" fmla="*/ 218 w 466"/>
                <a:gd name="T73" fmla="*/ 336 h 431"/>
                <a:gd name="T74" fmla="*/ 238 w 466"/>
                <a:gd name="T75" fmla="*/ 343 h 431"/>
                <a:gd name="T76" fmla="*/ 274 w 466"/>
                <a:gd name="T77" fmla="*/ 349 h 431"/>
                <a:gd name="T78" fmla="*/ 291 w 466"/>
                <a:gd name="T79" fmla="*/ 347 h 431"/>
                <a:gd name="T80" fmla="*/ 326 w 466"/>
                <a:gd name="T81" fmla="*/ 337 h 431"/>
                <a:gd name="T82" fmla="*/ 356 w 466"/>
                <a:gd name="T83" fmla="*/ 319 h 431"/>
                <a:gd name="T84" fmla="*/ 378 w 466"/>
                <a:gd name="T85" fmla="*/ 289 h 431"/>
                <a:gd name="T86" fmla="*/ 384 w 466"/>
                <a:gd name="T87" fmla="*/ 272 h 431"/>
                <a:gd name="T88" fmla="*/ 384 w 466"/>
                <a:gd name="T89" fmla="*/ 250 h 431"/>
                <a:gd name="T90" fmla="*/ 384 w 466"/>
                <a:gd name="T91" fmla="*/ 246 h 431"/>
                <a:gd name="T92" fmla="*/ 384 w 466"/>
                <a:gd name="T93" fmla="*/ 84 h 431"/>
                <a:gd name="T94" fmla="*/ 298 w 466"/>
                <a:gd name="T95" fmla="*/ 95 h 431"/>
                <a:gd name="T96" fmla="*/ 237 w 466"/>
                <a:gd name="T97" fmla="*/ 114 h 431"/>
                <a:gd name="T98" fmla="*/ 197 w 466"/>
                <a:gd name="T99" fmla="*/ 130 h 431"/>
                <a:gd name="T100" fmla="*/ 160 w 466"/>
                <a:gd name="T101" fmla="*/ 153 h 431"/>
                <a:gd name="T102" fmla="*/ 128 w 466"/>
                <a:gd name="T103" fmla="*/ 177 h 431"/>
                <a:gd name="T104" fmla="*/ 102 w 466"/>
                <a:gd name="T105" fmla="*/ 207 h 431"/>
                <a:gd name="T106" fmla="*/ 93 w 466"/>
                <a:gd name="T107" fmla="*/ 22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6" h="431">
                  <a:moveTo>
                    <a:pt x="274" y="431"/>
                  </a:moveTo>
                  <a:lnTo>
                    <a:pt x="274" y="431"/>
                  </a:lnTo>
                  <a:lnTo>
                    <a:pt x="274" y="431"/>
                  </a:lnTo>
                  <a:lnTo>
                    <a:pt x="255" y="431"/>
                  </a:lnTo>
                  <a:lnTo>
                    <a:pt x="237" y="429"/>
                  </a:lnTo>
                  <a:lnTo>
                    <a:pt x="218" y="423"/>
                  </a:lnTo>
                  <a:lnTo>
                    <a:pt x="201" y="418"/>
                  </a:lnTo>
                  <a:lnTo>
                    <a:pt x="184" y="410"/>
                  </a:lnTo>
                  <a:lnTo>
                    <a:pt x="169" y="403"/>
                  </a:lnTo>
                  <a:lnTo>
                    <a:pt x="155" y="392"/>
                  </a:lnTo>
                  <a:lnTo>
                    <a:pt x="141" y="380"/>
                  </a:lnTo>
                  <a:lnTo>
                    <a:pt x="141" y="380"/>
                  </a:lnTo>
                  <a:lnTo>
                    <a:pt x="15" y="263"/>
                  </a:lnTo>
                  <a:lnTo>
                    <a:pt x="15" y="263"/>
                  </a:lnTo>
                  <a:lnTo>
                    <a:pt x="5" y="252"/>
                  </a:lnTo>
                  <a:lnTo>
                    <a:pt x="2" y="240"/>
                  </a:lnTo>
                  <a:lnTo>
                    <a:pt x="0" y="229"/>
                  </a:lnTo>
                  <a:lnTo>
                    <a:pt x="3" y="216"/>
                  </a:lnTo>
                  <a:lnTo>
                    <a:pt x="3" y="216"/>
                  </a:lnTo>
                  <a:lnTo>
                    <a:pt x="16" y="190"/>
                  </a:lnTo>
                  <a:lnTo>
                    <a:pt x="31" y="164"/>
                  </a:lnTo>
                  <a:lnTo>
                    <a:pt x="50" y="142"/>
                  </a:lnTo>
                  <a:lnTo>
                    <a:pt x="71" y="119"/>
                  </a:lnTo>
                  <a:lnTo>
                    <a:pt x="91" y="100"/>
                  </a:lnTo>
                  <a:lnTo>
                    <a:pt x="115" y="84"/>
                  </a:lnTo>
                  <a:lnTo>
                    <a:pt x="141" y="67"/>
                  </a:lnTo>
                  <a:lnTo>
                    <a:pt x="168" y="52"/>
                  </a:lnTo>
                  <a:lnTo>
                    <a:pt x="196" y="41"/>
                  </a:lnTo>
                  <a:lnTo>
                    <a:pt x="225" y="30"/>
                  </a:lnTo>
                  <a:lnTo>
                    <a:pt x="253" y="20"/>
                  </a:lnTo>
                  <a:lnTo>
                    <a:pt x="283" y="13"/>
                  </a:lnTo>
                  <a:lnTo>
                    <a:pt x="313" y="7"/>
                  </a:lnTo>
                  <a:lnTo>
                    <a:pt x="343" y="3"/>
                  </a:lnTo>
                  <a:lnTo>
                    <a:pt x="371" y="2"/>
                  </a:lnTo>
                  <a:lnTo>
                    <a:pt x="399" y="0"/>
                  </a:lnTo>
                  <a:lnTo>
                    <a:pt x="399" y="0"/>
                  </a:lnTo>
                  <a:lnTo>
                    <a:pt x="427" y="2"/>
                  </a:lnTo>
                  <a:lnTo>
                    <a:pt x="427" y="2"/>
                  </a:lnTo>
                  <a:lnTo>
                    <a:pt x="436" y="3"/>
                  </a:lnTo>
                  <a:lnTo>
                    <a:pt x="444" y="5"/>
                  </a:lnTo>
                  <a:lnTo>
                    <a:pt x="449" y="9"/>
                  </a:lnTo>
                  <a:lnTo>
                    <a:pt x="455" y="15"/>
                  </a:lnTo>
                  <a:lnTo>
                    <a:pt x="461" y="20"/>
                  </a:lnTo>
                  <a:lnTo>
                    <a:pt x="464" y="28"/>
                  </a:lnTo>
                  <a:lnTo>
                    <a:pt x="466" y="35"/>
                  </a:lnTo>
                  <a:lnTo>
                    <a:pt x="466" y="43"/>
                  </a:lnTo>
                  <a:lnTo>
                    <a:pt x="466" y="246"/>
                  </a:lnTo>
                  <a:lnTo>
                    <a:pt x="466" y="246"/>
                  </a:lnTo>
                  <a:lnTo>
                    <a:pt x="466" y="267"/>
                  </a:lnTo>
                  <a:lnTo>
                    <a:pt x="464" y="287"/>
                  </a:lnTo>
                  <a:lnTo>
                    <a:pt x="464" y="287"/>
                  </a:lnTo>
                  <a:lnTo>
                    <a:pt x="461" y="302"/>
                  </a:lnTo>
                  <a:lnTo>
                    <a:pt x="455" y="317"/>
                  </a:lnTo>
                  <a:lnTo>
                    <a:pt x="449" y="332"/>
                  </a:lnTo>
                  <a:lnTo>
                    <a:pt x="442" y="345"/>
                  </a:lnTo>
                  <a:lnTo>
                    <a:pt x="433" y="358"/>
                  </a:lnTo>
                  <a:lnTo>
                    <a:pt x="421" y="369"/>
                  </a:lnTo>
                  <a:lnTo>
                    <a:pt x="410" y="380"/>
                  </a:lnTo>
                  <a:lnTo>
                    <a:pt x="397" y="390"/>
                  </a:lnTo>
                  <a:lnTo>
                    <a:pt x="384" y="399"/>
                  </a:lnTo>
                  <a:lnTo>
                    <a:pt x="371" y="408"/>
                  </a:lnTo>
                  <a:lnTo>
                    <a:pt x="356" y="414"/>
                  </a:lnTo>
                  <a:lnTo>
                    <a:pt x="341" y="420"/>
                  </a:lnTo>
                  <a:lnTo>
                    <a:pt x="324" y="425"/>
                  </a:lnTo>
                  <a:lnTo>
                    <a:pt x="308" y="429"/>
                  </a:lnTo>
                  <a:lnTo>
                    <a:pt x="291" y="431"/>
                  </a:lnTo>
                  <a:lnTo>
                    <a:pt x="274" y="431"/>
                  </a:lnTo>
                  <a:lnTo>
                    <a:pt x="274" y="431"/>
                  </a:lnTo>
                  <a:close/>
                  <a:moveTo>
                    <a:pt x="93" y="222"/>
                  </a:moveTo>
                  <a:lnTo>
                    <a:pt x="93" y="222"/>
                  </a:lnTo>
                  <a:lnTo>
                    <a:pt x="199" y="321"/>
                  </a:lnTo>
                  <a:lnTo>
                    <a:pt x="199" y="321"/>
                  </a:lnTo>
                  <a:lnTo>
                    <a:pt x="209" y="328"/>
                  </a:lnTo>
                  <a:lnTo>
                    <a:pt x="218" y="336"/>
                  </a:lnTo>
                  <a:lnTo>
                    <a:pt x="227" y="339"/>
                  </a:lnTo>
                  <a:lnTo>
                    <a:pt x="238" y="343"/>
                  </a:lnTo>
                  <a:lnTo>
                    <a:pt x="257" y="349"/>
                  </a:lnTo>
                  <a:lnTo>
                    <a:pt x="274" y="349"/>
                  </a:lnTo>
                  <a:lnTo>
                    <a:pt x="274" y="349"/>
                  </a:lnTo>
                  <a:lnTo>
                    <a:pt x="291" y="347"/>
                  </a:lnTo>
                  <a:lnTo>
                    <a:pt x="309" y="343"/>
                  </a:lnTo>
                  <a:lnTo>
                    <a:pt x="326" y="337"/>
                  </a:lnTo>
                  <a:lnTo>
                    <a:pt x="341" y="330"/>
                  </a:lnTo>
                  <a:lnTo>
                    <a:pt x="356" y="319"/>
                  </a:lnTo>
                  <a:lnTo>
                    <a:pt x="369" y="306"/>
                  </a:lnTo>
                  <a:lnTo>
                    <a:pt x="378" y="289"/>
                  </a:lnTo>
                  <a:lnTo>
                    <a:pt x="384" y="272"/>
                  </a:lnTo>
                  <a:lnTo>
                    <a:pt x="384" y="272"/>
                  </a:lnTo>
                  <a:lnTo>
                    <a:pt x="384" y="261"/>
                  </a:lnTo>
                  <a:lnTo>
                    <a:pt x="384" y="250"/>
                  </a:lnTo>
                  <a:lnTo>
                    <a:pt x="384" y="250"/>
                  </a:lnTo>
                  <a:lnTo>
                    <a:pt x="384" y="246"/>
                  </a:lnTo>
                  <a:lnTo>
                    <a:pt x="384" y="84"/>
                  </a:lnTo>
                  <a:lnTo>
                    <a:pt x="384" y="84"/>
                  </a:lnTo>
                  <a:lnTo>
                    <a:pt x="341" y="87"/>
                  </a:lnTo>
                  <a:lnTo>
                    <a:pt x="298" y="95"/>
                  </a:lnTo>
                  <a:lnTo>
                    <a:pt x="257" y="106"/>
                  </a:lnTo>
                  <a:lnTo>
                    <a:pt x="237" y="114"/>
                  </a:lnTo>
                  <a:lnTo>
                    <a:pt x="216" y="121"/>
                  </a:lnTo>
                  <a:lnTo>
                    <a:pt x="197" y="130"/>
                  </a:lnTo>
                  <a:lnTo>
                    <a:pt x="179" y="142"/>
                  </a:lnTo>
                  <a:lnTo>
                    <a:pt x="160" y="153"/>
                  </a:lnTo>
                  <a:lnTo>
                    <a:pt x="145" y="164"/>
                  </a:lnTo>
                  <a:lnTo>
                    <a:pt x="128" y="177"/>
                  </a:lnTo>
                  <a:lnTo>
                    <a:pt x="115" y="192"/>
                  </a:lnTo>
                  <a:lnTo>
                    <a:pt x="102" y="207"/>
                  </a:lnTo>
                  <a:lnTo>
                    <a:pt x="93" y="222"/>
                  </a:lnTo>
                  <a:lnTo>
                    <a:pt x="93" y="2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252"/>
            <p:cNvSpPr>
              <a:spLocks noEditPoints="1"/>
            </p:cNvSpPr>
            <p:nvPr/>
          </p:nvSpPr>
          <p:spPr bwMode="auto">
            <a:xfrm>
              <a:off x="3579813" y="6396038"/>
              <a:ext cx="1268413" cy="2563813"/>
            </a:xfrm>
            <a:custGeom>
              <a:avLst/>
              <a:gdLst>
                <a:gd name="T0" fmla="*/ 1018 w 1599"/>
                <a:gd name="T1" fmla="*/ 1488 h 3231"/>
                <a:gd name="T2" fmla="*/ 1295 w 1599"/>
                <a:gd name="T3" fmla="*/ 1303 h 3231"/>
                <a:gd name="T4" fmla="*/ 1449 w 1599"/>
                <a:gd name="T5" fmla="*/ 1187 h 3231"/>
                <a:gd name="T6" fmla="*/ 1597 w 1599"/>
                <a:gd name="T7" fmla="*/ 909 h 3231"/>
                <a:gd name="T8" fmla="*/ 1427 w 1599"/>
                <a:gd name="T9" fmla="*/ 782 h 3231"/>
                <a:gd name="T10" fmla="*/ 1242 w 1599"/>
                <a:gd name="T11" fmla="*/ 859 h 3231"/>
                <a:gd name="T12" fmla="*/ 1252 w 1599"/>
                <a:gd name="T13" fmla="*/ 405 h 3231"/>
                <a:gd name="T14" fmla="*/ 802 w 1599"/>
                <a:gd name="T15" fmla="*/ 19 h 3231"/>
                <a:gd name="T16" fmla="*/ 444 w 1599"/>
                <a:gd name="T17" fmla="*/ 36 h 3231"/>
                <a:gd name="T18" fmla="*/ 184 w 1599"/>
                <a:gd name="T19" fmla="*/ 247 h 3231"/>
                <a:gd name="T20" fmla="*/ 76 w 1599"/>
                <a:gd name="T21" fmla="*/ 596 h 3231"/>
                <a:gd name="T22" fmla="*/ 158 w 1599"/>
                <a:gd name="T23" fmla="*/ 924 h 3231"/>
                <a:gd name="T24" fmla="*/ 369 w 1599"/>
                <a:gd name="T25" fmla="*/ 1122 h 3231"/>
                <a:gd name="T26" fmla="*/ 93 w 1599"/>
                <a:gd name="T27" fmla="*/ 1437 h 3231"/>
                <a:gd name="T28" fmla="*/ 1 w 1599"/>
                <a:gd name="T29" fmla="*/ 1958 h 3231"/>
                <a:gd name="T30" fmla="*/ 125 w 1599"/>
                <a:gd name="T31" fmla="*/ 2563 h 3231"/>
                <a:gd name="T32" fmla="*/ 192 w 1599"/>
                <a:gd name="T33" fmla="*/ 2893 h 3231"/>
                <a:gd name="T34" fmla="*/ 380 w 1599"/>
                <a:gd name="T35" fmla="*/ 3210 h 3231"/>
                <a:gd name="T36" fmla="*/ 793 w 1599"/>
                <a:gd name="T37" fmla="*/ 3184 h 3231"/>
                <a:gd name="T38" fmla="*/ 996 w 1599"/>
                <a:gd name="T39" fmla="*/ 3068 h 3231"/>
                <a:gd name="T40" fmla="*/ 934 w 1599"/>
                <a:gd name="T41" fmla="*/ 2839 h 3231"/>
                <a:gd name="T42" fmla="*/ 804 w 1599"/>
                <a:gd name="T43" fmla="*/ 2673 h 3231"/>
                <a:gd name="T44" fmla="*/ 933 w 1599"/>
                <a:gd name="T45" fmla="*/ 2352 h 3231"/>
                <a:gd name="T46" fmla="*/ 712 w 1599"/>
                <a:gd name="T47" fmla="*/ 1846 h 3231"/>
                <a:gd name="T48" fmla="*/ 1071 w 1599"/>
                <a:gd name="T49" fmla="*/ 1577 h 3231"/>
                <a:gd name="T50" fmla="*/ 1449 w 1599"/>
                <a:gd name="T51" fmla="*/ 1447 h 3231"/>
                <a:gd name="T52" fmla="*/ 841 w 1599"/>
                <a:gd name="T53" fmla="*/ 2341 h 3231"/>
                <a:gd name="T54" fmla="*/ 750 w 1599"/>
                <a:gd name="T55" fmla="*/ 2606 h 3231"/>
                <a:gd name="T56" fmla="*/ 610 w 1599"/>
                <a:gd name="T57" fmla="*/ 2397 h 3231"/>
                <a:gd name="T58" fmla="*/ 492 w 1599"/>
                <a:gd name="T59" fmla="*/ 2219 h 3231"/>
                <a:gd name="T60" fmla="*/ 388 w 1599"/>
                <a:gd name="T61" fmla="*/ 1984 h 3231"/>
                <a:gd name="T62" fmla="*/ 539 w 1599"/>
                <a:gd name="T63" fmla="*/ 2790 h 3231"/>
                <a:gd name="T64" fmla="*/ 608 w 1599"/>
                <a:gd name="T65" fmla="*/ 2856 h 3231"/>
                <a:gd name="T66" fmla="*/ 830 w 1599"/>
                <a:gd name="T67" fmla="*/ 2858 h 3231"/>
                <a:gd name="T68" fmla="*/ 916 w 1599"/>
                <a:gd name="T69" fmla="*/ 3042 h 3231"/>
                <a:gd name="T70" fmla="*/ 608 w 1599"/>
                <a:gd name="T71" fmla="*/ 3137 h 3231"/>
                <a:gd name="T72" fmla="*/ 328 w 1599"/>
                <a:gd name="T73" fmla="*/ 2923 h 3231"/>
                <a:gd name="T74" fmla="*/ 99 w 1599"/>
                <a:gd name="T75" fmla="*/ 2098 h 3231"/>
                <a:gd name="T76" fmla="*/ 126 w 1599"/>
                <a:gd name="T77" fmla="*/ 1585 h 3231"/>
                <a:gd name="T78" fmla="*/ 347 w 1599"/>
                <a:gd name="T79" fmla="*/ 1241 h 3231"/>
                <a:gd name="T80" fmla="*/ 509 w 1599"/>
                <a:gd name="T81" fmla="*/ 1101 h 3231"/>
                <a:gd name="T82" fmla="*/ 294 w 1599"/>
                <a:gd name="T83" fmla="*/ 965 h 3231"/>
                <a:gd name="T84" fmla="*/ 166 w 1599"/>
                <a:gd name="T85" fmla="*/ 687 h 3231"/>
                <a:gd name="T86" fmla="*/ 227 w 1599"/>
                <a:gd name="T87" fmla="*/ 340 h 3231"/>
                <a:gd name="T88" fmla="*/ 410 w 1599"/>
                <a:gd name="T89" fmla="*/ 144 h 3231"/>
                <a:gd name="T90" fmla="*/ 645 w 1599"/>
                <a:gd name="T91" fmla="*/ 84 h 3231"/>
                <a:gd name="T92" fmla="*/ 1097 w 1599"/>
                <a:gd name="T93" fmla="*/ 303 h 3231"/>
                <a:gd name="T94" fmla="*/ 1209 w 1599"/>
                <a:gd name="T95" fmla="*/ 583 h 3231"/>
                <a:gd name="T96" fmla="*/ 1108 w 1599"/>
                <a:gd name="T97" fmla="*/ 907 h 3231"/>
                <a:gd name="T98" fmla="*/ 718 w 1599"/>
                <a:gd name="T99" fmla="*/ 1105 h 3231"/>
                <a:gd name="T100" fmla="*/ 554 w 1599"/>
                <a:gd name="T101" fmla="*/ 1161 h 3231"/>
                <a:gd name="T102" fmla="*/ 636 w 1599"/>
                <a:gd name="T103" fmla="*/ 1208 h 3231"/>
                <a:gd name="T104" fmla="*/ 1123 w 1599"/>
                <a:gd name="T105" fmla="*/ 1066 h 3231"/>
                <a:gd name="T106" fmla="*/ 1444 w 1599"/>
                <a:gd name="T107" fmla="*/ 866 h 3231"/>
                <a:gd name="T108" fmla="*/ 1509 w 1599"/>
                <a:gd name="T109" fmla="*/ 958 h 3231"/>
                <a:gd name="T110" fmla="*/ 1239 w 1599"/>
                <a:gd name="T111" fmla="*/ 1238 h 3231"/>
                <a:gd name="T112" fmla="*/ 683 w 1599"/>
                <a:gd name="T113" fmla="*/ 1426 h 3231"/>
                <a:gd name="T114" fmla="*/ 543 w 1599"/>
                <a:gd name="T115" fmla="*/ 1486 h 3231"/>
                <a:gd name="T116" fmla="*/ 668 w 1599"/>
                <a:gd name="T117" fmla="*/ 1514 h 3231"/>
                <a:gd name="T118" fmla="*/ 623 w 1599"/>
                <a:gd name="T119" fmla="*/ 1898 h 3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99" h="3231">
                  <a:moveTo>
                    <a:pt x="1449" y="1447"/>
                  </a:moveTo>
                  <a:lnTo>
                    <a:pt x="1449" y="1447"/>
                  </a:lnTo>
                  <a:lnTo>
                    <a:pt x="1425" y="1456"/>
                  </a:lnTo>
                  <a:lnTo>
                    <a:pt x="1399" y="1463"/>
                  </a:lnTo>
                  <a:lnTo>
                    <a:pt x="1341" y="1477"/>
                  </a:lnTo>
                  <a:lnTo>
                    <a:pt x="1280" y="1486"/>
                  </a:lnTo>
                  <a:lnTo>
                    <a:pt x="1211" y="1491"/>
                  </a:lnTo>
                  <a:lnTo>
                    <a:pt x="1175" y="1493"/>
                  </a:lnTo>
                  <a:lnTo>
                    <a:pt x="1138" y="1493"/>
                  </a:lnTo>
                  <a:lnTo>
                    <a:pt x="1099" y="1493"/>
                  </a:lnTo>
                  <a:lnTo>
                    <a:pt x="1059" y="1491"/>
                  </a:lnTo>
                  <a:lnTo>
                    <a:pt x="1018" y="1488"/>
                  </a:lnTo>
                  <a:lnTo>
                    <a:pt x="975" y="1484"/>
                  </a:lnTo>
                  <a:lnTo>
                    <a:pt x="933" y="1477"/>
                  </a:lnTo>
                  <a:lnTo>
                    <a:pt x="890" y="1471"/>
                  </a:lnTo>
                  <a:lnTo>
                    <a:pt x="890" y="1471"/>
                  </a:lnTo>
                  <a:lnTo>
                    <a:pt x="955" y="1452"/>
                  </a:lnTo>
                  <a:lnTo>
                    <a:pt x="1017" y="1432"/>
                  </a:lnTo>
                  <a:lnTo>
                    <a:pt x="1074" y="1411"/>
                  </a:lnTo>
                  <a:lnTo>
                    <a:pt x="1127" y="1389"/>
                  </a:lnTo>
                  <a:lnTo>
                    <a:pt x="1175" y="1368"/>
                  </a:lnTo>
                  <a:lnTo>
                    <a:pt x="1218" y="1346"/>
                  </a:lnTo>
                  <a:lnTo>
                    <a:pt x="1259" y="1325"/>
                  </a:lnTo>
                  <a:lnTo>
                    <a:pt x="1295" y="1303"/>
                  </a:lnTo>
                  <a:lnTo>
                    <a:pt x="1295" y="1303"/>
                  </a:lnTo>
                  <a:lnTo>
                    <a:pt x="1347" y="1269"/>
                  </a:lnTo>
                  <a:lnTo>
                    <a:pt x="1347" y="1269"/>
                  </a:lnTo>
                  <a:lnTo>
                    <a:pt x="1373" y="1264"/>
                  </a:lnTo>
                  <a:lnTo>
                    <a:pt x="1373" y="1264"/>
                  </a:lnTo>
                  <a:lnTo>
                    <a:pt x="1373" y="1262"/>
                  </a:lnTo>
                  <a:lnTo>
                    <a:pt x="1369" y="1253"/>
                  </a:lnTo>
                  <a:lnTo>
                    <a:pt x="1369" y="1253"/>
                  </a:lnTo>
                  <a:lnTo>
                    <a:pt x="1371" y="1251"/>
                  </a:lnTo>
                  <a:lnTo>
                    <a:pt x="1371" y="1251"/>
                  </a:lnTo>
                  <a:lnTo>
                    <a:pt x="1412" y="1219"/>
                  </a:lnTo>
                  <a:lnTo>
                    <a:pt x="1449" y="1187"/>
                  </a:lnTo>
                  <a:lnTo>
                    <a:pt x="1483" y="1156"/>
                  </a:lnTo>
                  <a:lnTo>
                    <a:pt x="1511" y="1122"/>
                  </a:lnTo>
                  <a:lnTo>
                    <a:pt x="1537" y="1088"/>
                  </a:lnTo>
                  <a:lnTo>
                    <a:pt x="1560" y="1055"/>
                  </a:lnTo>
                  <a:lnTo>
                    <a:pt x="1576" y="1023"/>
                  </a:lnTo>
                  <a:lnTo>
                    <a:pt x="1588" y="991"/>
                  </a:lnTo>
                  <a:lnTo>
                    <a:pt x="1588" y="991"/>
                  </a:lnTo>
                  <a:lnTo>
                    <a:pt x="1591" y="980"/>
                  </a:lnTo>
                  <a:lnTo>
                    <a:pt x="1591" y="980"/>
                  </a:lnTo>
                  <a:lnTo>
                    <a:pt x="1597" y="956"/>
                  </a:lnTo>
                  <a:lnTo>
                    <a:pt x="1599" y="932"/>
                  </a:lnTo>
                  <a:lnTo>
                    <a:pt x="1597" y="909"/>
                  </a:lnTo>
                  <a:lnTo>
                    <a:pt x="1593" y="889"/>
                  </a:lnTo>
                  <a:lnTo>
                    <a:pt x="1586" y="868"/>
                  </a:lnTo>
                  <a:lnTo>
                    <a:pt x="1574" y="851"/>
                  </a:lnTo>
                  <a:lnTo>
                    <a:pt x="1561" y="835"/>
                  </a:lnTo>
                  <a:lnTo>
                    <a:pt x="1545" y="822"/>
                  </a:lnTo>
                  <a:lnTo>
                    <a:pt x="1545" y="822"/>
                  </a:lnTo>
                  <a:lnTo>
                    <a:pt x="1524" y="807"/>
                  </a:lnTo>
                  <a:lnTo>
                    <a:pt x="1504" y="795"/>
                  </a:lnTo>
                  <a:lnTo>
                    <a:pt x="1483" y="788"/>
                  </a:lnTo>
                  <a:lnTo>
                    <a:pt x="1464" y="784"/>
                  </a:lnTo>
                  <a:lnTo>
                    <a:pt x="1446" y="782"/>
                  </a:lnTo>
                  <a:lnTo>
                    <a:pt x="1427" y="782"/>
                  </a:lnTo>
                  <a:lnTo>
                    <a:pt x="1408" y="784"/>
                  </a:lnTo>
                  <a:lnTo>
                    <a:pt x="1392" y="788"/>
                  </a:lnTo>
                  <a:lnTo>
                    <a:pt x="1375" y="795"/>
                  </a:lnTo>
                  <a:lnTo>
                    <a:pt x="1358" y="803"/>
                  </a:lnTo>
                  <a:lnTo>
                    <a:pt x="1339" y="812"/>
                  </a:lnTo>
                  <a:lnTo>
                    <a:pt x="1323" y="823"/>
                  </a:lnTo>
                  <a:lnTo>
                    <a:pt x="1289" y="848"/>
                  </a:lnTo>
                  <a:lnTo>
                    <a:pt x="1255" y="874"/>
                  </a:lnTo>
                  <a:lnTo>
                    <a:pt x="1255" y="874"/>
                  </a:lnTo>
                  <a:lnTo>
                    <a:pt x="1220" y="900"/>
                  </a:lnTo>
                  <a:lnTo>
                    <a:pt x="1220" y="900"/>
                  </a:lnTo>
                  <a:lnTo>
                    <a:pt x="1242" y="859"/>
                  </a:lnTo>
                  <a:lnTo>
                    <a:pt x="1261" y="816"/>
                  </a:lnTo>
                  <a:lnTo>
                    <a:pt x="1276" y="771"/>
                  </a:lnTo>
                  <a:lnTo>
                    <a:pt x="1287" y="724"/>
                  </a:lnTo>
                  <a:lnTo>
                    <a:pt x="1293" y="678"/>
                  </a:lnTo>
                  <a:lnTo>
                    <a:pt x="1295" y="629"/>
                  </a:lnTo>
                  <a:lnTo>
                    <a:pt x="1293" y="579"/>
                  </a:lnTo>
                  <a:lnTo>
                    <a:pt x="1285" y="529"/>
                  </a:lnTo>
                  <a:lnTo>
                    <a:pt x="1285" y="529"/>
                  </a:lnTo>
                  <a:lnTo>
                    <a:pt x="1278" y="491"/>
                  </a:lnTo>
                  <a:lnTo>
                    <a:pt x="1268" y="454"/>
                  </a:lnTo>
                  <a:lnTo>
                    <a:pt x="1268" y="454"/>
                  </a:lnTo>
                  <a:lnTo>
                    <a:pt x="1252" y="405"/>
                  </a:lnTo>
                  <a:lnTo>
                    <a:pt x="1229" y="357"/>
                  </a:lnTo>
                  <a:lnTo>
                    <a:pt x="1205" y="312"/>
                  </a:lnTo>
                  <a:lnTo>
                    <a:pt x="1177" y="271"/>
                  </a:lnTo>
                  <a:lnTo>
                    <a:pt x="1145" y="230"/>
                  </a:lnTo>
                  <a:lnTo>
                    <a:pt x="1112" y="193"/>
                  </a:lnTo>
                  <a:lnTo>
                    <a:pt x="1073" y="159"/>
                  </a:lnTo>
                  <a:lnTo>
                    <a:pt x="1033" y="127"/>
                  </a:lnTo>
                  <a:lnTo>
                    <a:pt x="990" y="97"/>
                  </a:lnTo>
                  <a:lnTo>
                    <a:pt x="948" y="73"/>
                  </a:lnTo>
                  <a:lnTo>
                    <a:pt x="901" y="51"/>
                  </a:lnTo>
                  <a:lnTo>
                    <a:pt x="852" y="34"/>
                  </a:lnTo>
                  <a:lnTo>
                    <a:pt x="802" y="19"/>
                  </a:lnTo>
                  <a:lnTo>
                    <a:pt x="752" y="8"/>
                  </a:lnTo>
                  <a:lnTo>
                    <a:pt x="699" y="2"/>
                  </a:lnTo>
                  <a:lnTo>
                    <a:pt x="645" y="0"/>
                  </a:lnTo>
                  <a:lnTo>
                    <a:pt x="645" y="0"/>
                  </a:lnTo>
                  <a:lnTo>
                    <a:pt x="615" y="0"/>
                  </a:lnTo>
                  <a:lnTo>
                    <a:pt x="584" y="2"/>
                  </a:lnTo>
                  <a:lnTo>
                    <a:pt x="554" y="6"/>
                  </a:lnTo>
                  <a:lnTo>
                    <a:pt x="526" y="12"/>
                  </a:lnTo>
                  <a:lnTo>
                    <a:pt x="526" y="12"/>
                  </a:lnTo>
                  <a:lnTo>
                    <a:pt x="498" y="19"/>
                  </a:lnTo>
                  <a:lnTo>
                    <a:pt x="470" y="27"/>
                  </a:lnTo>
                  <a:lnTo>
                    <a:pt x="444" y="36"/>
                  </a:lnTo>
                  <a:lnTo>
                    <a:pt x="418" y="45"/>
                  </a:lnTo>
                  <a:lnTo>
                    <a:pt x="393" y="58"/>
                  </a:lnTo>
                  <a:lnTo>
                    <a:pt x="369" y="71"/>
                  </a:lnTo>
                  <a:lnTo>
                    <a:pt x="345" y="86"/>
                  </a:lnTo>
                  <a:lnTo>
                    <a:pt x="322" y="101"/>
                  </a:lnTo>
                  <a:lnTo>
                    <a:pt x="300" y="118"/>
                  </a:lnTo>
                  <a:lnTo>
                    <a:pt x="278" y="137"/>
                  </a:lnTo>
                  <a:lnTo>
                    <a:pt x="257" y="157"/>
                  </a:lnTo>
                  <a:lnTo>
                    <a:pt x="238" y="178"/>
                  </a:lnTo>
                  <a:lnTo>
                    <a:pt x="220" y="198"/>
                  </a:lnTo>
                  <a:lnTo>
                    <a:pt x="201" y="222"/>
                  </a:lnTo>
                  <a:lnTo>
                    <a:pt x="184" y="247"/>
                  </a:lnTo>
                  <a:lnTo>
                    <a:pt x="169" y="271"/>
                  </a:lnTo>
                  <a:lnTo>
                    <a:pt x="169" y="271"/>
                  </a:lnTo>
                  <a:lnTo>
                    <a:pt x="153" y="301"/>
                  </a:lnTo>
                  <a:lnTo>
                    <a:pt x="138" y="331"/>
                  </a:lnTo>
                  <a:lnTo>
                    <a:pt x="125" y="362"/>
                  </a:lnTo>
                  <a:lnTo>
                    <a:pt x="112" y="394"/>
                  </a:lnTo>
                  <a:lnTo>
                    <a:pt x="102" y="428"/>
                  </a:lnTo>
                  <a:lnTo>
                    <a:pt x="93" y="461"/>
                  </a:lnTo>
                  <a:lnTo>
                    <a:pt x="87" y="495"/>
                  </a:lnTo>
                  <a:lnTo>
                    <a:pt x="82" y="529"/>
                  </a:lnTo>
                  <a:lnTo>
                    <a:pt x="78" y="562"/>
                  </a:lnTo>
                  <a:lnTo>
                    <a:pt x="76" y="596"/>
                  </a:lnTo>
                  <a:lnTo>
                    <a:pt x="76" y="631"/>
                  </a:lnTo>
                  <a:lnTo>
                    <a:pt x="78" y="665"/>
                  </a:lnTo>
                  <a:lnTo>
                    <a:pt x="82" y="698"/>
                  </a:lnTo>
                  <a:lnTo>
                    <a:pt x="87" y="732"/>
                  </a:lnTo>
                  <a:lnTo>
                    <a:pt x="95" y="766"/>
                  </a:lnTo>
                  <a:lnTo>
                    <a:pt x="104" y="797"/>
                  </a:lnTo>
                  <a:lnTo>
                    <a:pt x="104" y="797"/>
                  </a:lnTo>
                  <a:lnTo>
                    <a:pt x="113" y="825"/>
                  </a:lnTo>
                  <a:lnTo>
                    <a:pt x="123" y="851"/>
                  </a:lnTo>
                  <a:lnTo>
                    <a:pt x="134" y="876"/>
                  </a:lnTo>
                  <a:lnTo>
                    <a:pt x="145" y="900"/>
                  </a:lnTo>
                  <a:lnTo>
                    <a:pt x="158" y="924"/>
                  </a:lnTo>
                  <a:lnTo>
                    <a:pt x="173" y="947"/>
                  </a:lnTo>
                  <a:lnTo>
                    <a:pt x="188" y="969"/>
                  </a:lnTo>
                  <a:lnTo>
                    <a:pt x="205" y="989"/>
                  </a:lnTo>
                  <a:lnTo>
                    <a:pt x="222" y="1010"/>
                  </a:lnTo>
                  <a:lnTo>
                    <a:pt x="240" y="1029"/>
                  </a:lnTo>
                  <a:lnTo>
                    <a:pt x="259" y="1047"/>
                  </a:lnTo>
                  <a:lnTo>
                    <a:pt x="279" y="1064"/>
                  </a:lnTo>
                  <a:lnTo>
                    <a:pt x="300" y="1079"/>
                  </a:lnTo>
                  <a:lnTo>
                    <a:pt x="322" y="1094"/>
                  </a:lnTo>
                  <a:lnTo>
                    <a:pt x="345" y="1109"/>
                  </a:lnTo>
                  <a:lnTo>
                    <a:pt x="369" y="1122"/>
                  </a:lnTo>
                  <a:lnTo>
                    <a:pt x="369" y="1122"/>
                  </a:lnTo>
                  <a:lnTo>
                    <a:pt x="332" y="1146"/>
                  </a:lnTo>
                  <a:lnTo>
                    <a:pt x="294" y="1174"/>
                  </a:lnTo>
                  <a:lnTo>
                    <a:pt x="255" y="1208"/>
                  </a:lnTo>
                  <a:lnTo>
                    <a:pt x="237" y="1228"/>
                  </a:lnTo>
                  <a:lnTo>
                    <a:pt x="216" y="1249"/>
                  </a:lnTo>
                  <a:lnTo>
                    <a:pt x="197" y="1271"/>
                  </a:lnTo>
                  <a:lnTo>
                    <a:pt x="179" y="1294"/>
                  </a:lnTo>
                  <a:lnTo>
                    <a:pt x="160" y="1320"/>
                  </a:lnTo>
                  <a:lnTo>
                    <a:pt x="141" y="1346"/>
                  </a:lnTo>
                  <a:lnTo>
                    <a:pt x="125" y="1374"/>
                  </a:lnTo>
                  <a:lnTo>
                    <a:pt x="108" y="1404"/>
                  </a:lnTo>
                  <a:lnTo>
                    <a:pt x="93" y="1437"/>
                  </a:lnTo>
                  <a:lnTo>
                    <a:pt x="78" y="1471"/>
                  </a:lnTo>
                  <a:lnTo>
                    <a:pt x="78" y="1471"/>
                  </a:lnTo>
                  <a:lnTo>
                    <a:pt x="65" y="1503"/>
                  </a:lnTo>
                  <a:lnTo>
                    <a:pt x="54" y="1534"/>
                  </a:lnTo>
                  <a:lnTo>
                    <a:pt x="44" y="1566"/>
                  </a:lnTo>
                  <a:lnTo>
                    <a:pt x="35" y="1598"/>
                  </a:lnTo>
                  <a:lnTo>
                    <a:pt x="22" y="1661"/>
                  </a:lnTo>
                  <a:lnTo>
                    <a:pt x="11" y="1725"/>
                  </a:lnTo>
                  <a:lnTo>
                    <a:pt x="5" y="1786"/>
                  </a:lnTo>
                  <a:lnTo>
                    <a:pt x="1" y="1846"/>
                  </a:lnTo>
                  <a:lnTo>
                    <a:pt x="0" y="1904"/>
                  </a:lnTo>
                  <a:lnTo>
                    <a:pt x="1" y="1958"/>
                  </a:lnTo>
                  <a:lnTo>
                    <a:pt x="3" y="2008"/>
                  </a:lnTo>
                  <a:lnTo>
                    <a:pt x="7" y="2055"/>
                  </a:lnTo>
                  <a:lnTo>
                    <a:pt x="13" y="2096"/>
                  </a:lnTo>
                  <a:lnTo>
                    <a:pt x="16" y="2132"/>
                  </a:lnTo>
                  <a:lnTo>
                    <a:pt x="26" y="2184"/>
                  </a:lnTo>
                  <a:lnTo>
                    <a:pt x="31" y="2206"/>
                  </a:lnTo>
                  <a:lnTo>
                    <a:pt x="31" y="2206"/>
                  </a:lnTo>
                  <a:lnTo>
                    <a:pt x="33" y="2212"/>
                  </a:lnTo>
                  <a:lnTo>
                    <a:pt x="33" y="2212"/>
                  </a:lnTo>
                  <a:lnTo>
                    <a:pt x="57" y="2314"/>
                  </a:lnTo>
                  <a:lnTo>
                    <a:pt x="89" y="2434"/>
                  </a:lnTo>
                  <a:lnTo>
                    <a:pt x="125" y="2563"/>
                  </a:lnTo>
                  <a:lnTo>
                    <a:pt x="162" y="2688"/>
                  </a:lnTo>
                  <a:lnTo>
                    <a:pt x="162" y="2688"/>
                  </a:lnTo>
                  <a:lnTo>
                    <a:pt x="197" y="2800"/>
                  </a:lnTo>
                  <a:lnTo>
                    <a:pt x="197" y="2800"/>
                  </a:lnTo>
                  <a:lnTo>
                    <a:pt x="184" y="2820"/>
                  </a:lnTo>
                  <a:lnTo>
                    <a:pt x="177" y="2837"/>
                  </a:lnTo>
                  <a:lnTo>
                    <a:pt x="175" y="2852"/>
                  </a:lnTo>
                  <a:lnTo>
                    <a:pt x="175" y="2865"/>
                  </a:lnTo>
                  <a:lnTo>
                    <a:pt x="175" y="2865"/>
                  </a:lnTo>
                  <a:lnTo>
                    <a:pt x="179" y="2874"/>
                  </a:lnTo>
                  <a:lnTo>
                    <a:pt x="184" y="2884"/>
                  </a:lnTo>
                  <a:lnTo>
                    <a:pt x="192" y="2893"/>
                  </a:lnTo>
                  <a:lnTo>
                    <a:pt x="199" y="2902"/>
                  </a:lnTo>
                  <a:lnTo>
                    <a:pt x="222" y="2923"/>
                  </a:lnTo>
                  <a:lnTo>
                    <a:pt x="246" y="2942"/>
                  </a:lnTo>
                  <a:lnTo>
                    <a:pt x="246" y="2942"/>
                  </a:lnTo>
                  <a:lnTo>
                    <a:pt x="276" y="3024"/>
                  </a:lnTo>
                  <a:lnTo>
                    <a:pt x="300" y="3085"/>
                  </a:lnTo>
                  <a:lnTo>
                    <a:pt x="322" y="3132"/>
                  </a:lnTo>
                  <a:lnTo>
                    <a:pt x="339" y="3165"/>
                  </a:lnTo>
                  <a:lnTo>
                    <a:pt x="354" y="3186"/>
                  </a:lnTo>
                  <a:lnTo>
                    <a:pt x="365" y="3199"/>
                  </a:lnTo>
                  <a:lnTo>
                    <a:pt x="375" y="3207"/>
                  </a:lnTo>
                  <a:lnTo>
                    <a:pt x="380" y="3210"/>
                  </a:lnTo>
                  <a:lnTo>
                    <a:pt x="380" y="3210"/>
                  </a:lnTo>
                  <a:lnTo>
                    <a:pt x="406" y="3220"/>
                  </a:lnTo>
                  <a:lnTo>
                    <a:pt x="436" y="3225"/>
                  </a:lnTo>
                  <a:lnTo>
                    <a:pt x="466" y="3229"/>
                  </a:lnTo>
                  <a:lnTo>
                    <a:pt x="500" y="3231"/>
                  </a:lnTo>
                  <a:lnTo>
                    <a:pt x="500" y="3231"/>
                  </a:lnTo>
                  <a:lnTo>
                    <a:pt x="544" y="3229"/>
                  </a:lnTo>
                  <a:lnTo>
                    <a:pt x="591" y="3225"/>
                  </a:lnTo>
                  <a:lnTo>
                    <a:pt x="636" y="3218"/>
                  </a:lnTo>
                  <a:lnTo>
                    <a:pt x="677" y="3210"/>
                  </a:lnTo>
                  <a:lnTo>
                    <a:pt x="750" y="3195"/>
                  </a:lnTo>
                  <a:lnTo>
                    <a:pt x="793" y="3184"/>
                  </a:lnTo>
                  <a:lnTo>
                    <a:pt x="808" y="3180"/>
                  </a:lnTo>
                  <a:lnTo>
                    <a:pt x="808" y="3180"/>
                  </a:lnTo>
                  <a:lnTo>
                    <a:pt x="865" y="3164"/>
                  </a:lnTo>
                  <a:lnTo>
                    <a:pt x="893" y="3154"/>
                  </a:lnTo>
                  <a:lnTo>
                    <a:pt x="918" y="3145"/>
                  </a:lnTo>
                  <a:lnTo>
                    <a:pt x="940" y="3132"/>
                  </a:lnTo>
                  <a:lnTo>
                    <a:pt x="959" y="3119"/>
                  </a:lnTo>
                  <a:lnTo>
                    <a:pt x="975" y="3102"/>
                  </a:lnTo>
                  <a:lnTo>
                    <a:pt x="983" y="3093"/>
                  </a:lnTo>
                  <a:lnTo>
                    <a:pt x="990" y="3081"/>
                  </a:lnTo>
                  <a:lnTo>
                    <a:pt x="990" y="3081"/>
                  </a:lnTo>
                  <a:lnTo>
                    <a:pt x="996" y="3068"/>
                  </a:lnTo>
                  <a:lnTo>
                    <a:pt x="1002" y="3053"/>
                  </a:lnTo>
                  <a:lnTo>
                    <a:pt x="1003" y="3037"/>
                  </a:lnTo>
                  <a:lnTo>
                    <a:pt x="1005" y="3020"/>
                  </a:lnTo>
                  <a:lnTo>
                    <a:pt x="1003" y="3003"/>
                  </a:lnTo>
                  <a:lnTo>
                    <a:pt x="1002" y="2984"/>
                  </a:lnTo>
                  <a:lnTo>
                    <a:pt x="998" y="2966"/>
                  </a:lnTo>
                  <a:lnTo>
                    <a:pt x="990" y="2945"/>
                  </a:lnTo>
                  <a:lnTo>
                    <a:pt x="990" y="2945"/>
                  </a:lnTo>
                  <a:lnTo>
                    <a:pt x="979" y="2914"/>
                  </a:lnTo>
                  <a:lnTo>
                    <a:pt x="966" y="2886"/>
                  </a:lnTo>
                  <a:lnTo>
                    <a:pt x="951" y="2861"/>
                  </a:lnTo>
                  <a:lnTo>
                    <a:pt x="934" y="2839"/>
                  </a:lnTo>
                  <a:lnTo>
                    <a:pt x="916" y="2818"/>
                  </a:lnTo>
                  <a:lnTo>
                    <a:pt x="895" y="2800"/>
                  </a:lnTo>
                  <a:lnTo>
                    <a:pt x="873" y="2785"/>
                  </a:lnTo>
                  <a:lnTo>
                    <a:pt x="847" y="2772"/>
                  </a:lnTo>
                  <a:lnTo>
                    <a:pt x="847" y="2772"/>
                  </a:lnTo>
                  <a:lnTo>
                    <a:pt x="821" y="2760"/>
                  </a:lnTo>
                  <a:lnTo>
                    <a:pt x="794" y="2755"/>
                  </a:lnTo>
                  <a:lnTo>
                    <a:pt x="767" y="2749"/>
                  </a:lnTo>
                  <a:lnTo>
                    <a:pt x="740" y="2747"/>
                  </a:lnTo>
                  <a:lnTo>
                    <a:pt x="740" y="2747"/>
                  </a:lnTo>
                  <a:lnTo>
                    <a:pt x="772" y="2710"/>
                  </a:lnTo>
                  <a:lnTo>
                    <a:pt x="804" y="2673"/>
                  </a:lnTo>
                  <a:lnTo>
                    <a:pt x="836" y="2634"/>
                  </a:lnTo>
                  <a:lnTo>
                    <a:pt x="864" y="2593"/>
                  </a:lnTo>
                  <a:lnTo>
                    <a:pt x="888" y="2551"/>
                  </a:lnTo>
                  <a:lnTo>
                    <a:pt x="910" y="2510"/>
                  </a:lnTo>
                  <a:lnTo>
                    <a:pt x="920" y="2490"/>
                  </a:lnTo>
                  <a:lnTo>
                    <a:pt x="927" y="2467"/>
                  </a:lnTo>
                  <a:lnTo>
                    <a:pt x="934" y="2447"/>
                  </a:lnTo>
                  <a:lnTo>
                    <a:pt x="938" y="2425"/>
                  </a:lnTo>
                  <a:lnTo>
                    <a:pt x="938" y="2425"/>
                  </a:lnTo>
                  <a:lnTo>
                    <a:pt x="940" y="2404"/>
                  </a:lnTo>
                  <a:lnTo>
                    <a:pt x="938" y="2380"/>
                  </a:lnTo>
                  <a:lnTo>
                    <a:pt x="933" y="2352"/>
                  </a:lnTo>
                  <a:lnTo>
                    <a:pt x="925" y="2322"/>
                  </a:lnTo>
                  <a:lnTo>
                    <a:pt x="914" y="2290"/>
                  </a:lnTo>
                  <a:lnTo>
                    <a:pt x="901" y="2257"/>
                  </a:lnTo>
                  <a:lnTo>
                    <a:pt x="884" y="2221"/>
                  </a:lnTo>
                  <a:lnTo>
                    <a:pt x="867" y="2186"/>
                  </a:lnTo>
                  <a:lnTo>
                    <a:pt x="828" y="2113"/>
                  </a:lnTo>
                  <a:lnTo>
                    <a:pt x="787" y="2044"/>
                  </a:lnTo>
                  <a:lnTo>
                    <a:pt x="746" y="1979"/>
                  </a:lnTo>
                  <a:lnTo>
                    <a:pt x="707" y="1923"/>
                  </a:lnTo>
                  <a:lnTo>
                    <a:pt x="707" y="1923"/>
                  </a:lnTo>
                  <a:lnTo>
                    <a:pt x="709" y="1887"/>
                  </a:lnTo>
                  <a:lnTo>
                    <a:pt x="712" y="1846"/>
                  </a:lnTo>
                  <a:lnTo>
                    <a:pt x="718" y="1803"/>
                  </a:lnTo>
                  <a:lnTo>
                    <a:pt x="729" y="1756"/>
                  </a:lnTo>
                  <a:lnTo>
                    <a:pt x="742" y="1706"/>
                  </a:lnTo>
                  <a:lnTo>
                    <a:pt x="763" y="1654"/>
                  </a:lnTo>
                  <a:lnTo>
                    <a:pt x="787" y="1600"/>
                  </a:lnTo>
                  <a:lnTo>
                    <a:pt x="817" y="1542"/>
                  </a:lnTo>
                  <a:lnTo>
                    <a:pt x="817" y="1542"/>
                  </a:lnTo>
                  <a:lnTo>
                    <a:pt x="864" y="1551"/>
                  </a:lnTo>
                  <a:lnTo>
                    <a:pt x="908" y="1559"/>
                  </a:lnTo>
                  <a:lnTo>
                    <a:pt x="951" y="1566"/>
                  </a:lnTo>
                  <a:lnTo>
                    <a:pt x="994" y="1570"/>
                  </a:lnTo>
                  <a:lnTo>
                    <a:pt x="1071" y="1577"/>
                  </a:lnTo>
                  <a:lnTo>
                    <a:pt x="1142" y="1579"/>
                  </a:lnTo>
                  <a:lnTo>
                    <a:pt x="1142" y="1579"/>
                  </a:lnTo>
                  <a:lnTo>
                    <a:pt x="1190" y="1577"/>
                  </a:lnTo>
                  <a:lnTo>
                    <a:pt x="1233" y="1575"/>
                  </a:lnTo>
                  <a:lnTo>
                    <a:pt x="1233" y="1575"/>
                  </a:lnTo>
                  <a:lnTo>
                    <a:pt x="1302" y="1568"/>
                  </a:lnTo>
                  <a:lnTo>
                    <a:pt x="1367" y="1557"/>
                  </a:lnTo>
                  <a:lnTo>
                    <a:pt x="1399" y="1549"/>
                  </a:lnTo>
                  <a:lnTo>
                    <a:pt x="1429" y="1542"/>
                  </a:lnTo>
                  <a:lnTo>
                    <a:pt x="1457" y="1533"/>
                  </a:lnTo>
                  <a:lnTo>
                    <a:pt x="1485" y="1523"/>
                  </a:lnTo>
                  <a:lnTo>
                    <a:pt x="1449" y="1447"/>
                  </a:lnTo>
                  <a:close/>
                  <a:moveTo>
                    <a:pt x="623" y="1939"/>
                  </a:moveTo>
                  <a:lnTo>
                    <a:pt x="623" y="1939"/>
                  </a:lnTo>
                  <a:lnTo>
                    <a:pt x="625" y="1952"/>
                  </a:lnTo>
                  <a:lnTo>
                    <a:pt x="632" y="1964"/>
                  </a:lnTo>
                  <a:lnTo>
                    <a:pt x="632" y="1964"/>
                  </a:lnTo>
                  <a:lnTo>
                    <a:pt x="655" y="1995"/>
                  </a:lnTo>
                  <a:lnTo>
                    <a:pt x="677" y="2027"/>
                  </a:lnTo>
                  <a:lnTo>
                    <a:pt x="720" y="2094"/>
                  </a:lnTo>
                  <a:lnTo>
                    <a:pt x="759" y="2161"/>
                  </a:lnTo>
                  <a:lnTo>
                    <a:pt x="793" y="2229"/>
                  </a:lnTo>
                  <a:lnTo>
                    <a:pt x="821" y="2288"/>
                  </a:lnTo>
                  <a:lnTo>
                    <a:pt x="841" y="2341"/>
                  </a:lnTo>
                  <a:lnTo>
                    <a:pt x="849" y="2363"/>
                  </a:lnTo>
                  <a:lnTo>
                    <a:pt x="854" y="2382"/>
                  </a:lnTo>
                  <a:lnTo>
                    <a:pt x="856" y="2397"/>
                  </a:lnTo>
                  <a:lnTo>
                    <a:pt x="856" y="2410"/>
                  </a:lnTo>
                  <a:lnTo>
                    <a:pt x="856" y="2410"/>
                  </a:lnTo>
                  <a:lnTo>
                    <a:pt x="850" y="2428"/>
                  </a:lnTo>
                  <a:lnTo>
                    <a:pt x="845" y="2447"/>
                  </a:lnTo>
                  <a:lnTo>
                    <a:pt x="837" y="2467"/>
                  </a:lnTo>
                  <a:lnTo>
                    <a:pt x="828" y="2488"/>
                  </a:lnTo>
                  <a:lnTo>
                    <a:pt x="806" y="2527"/>
                  </a:lnTo>
                  <a:lnTo>
                    <a:pt x="780" y="2566"/>
                  </a:lnTo>
                  <a:lnTo>
                    <a:pt x="750" y="2606"/>
                  </a:lnTo>
                  <a:lnTo>
                    <a:pt x="718" y="2645"/>
                  </a:lnTo>
                  <a:lnTo>
                    <a:pt x="653" y="2719"/>
                  </a:lnTo>
                  <a:lnTo>
                    <a:pt x="653" y="2719"/>
                  </a:lnTo>
                  <a:lnTo>
                    <a:pt x="617" y="2760"/>
                  </a:lnTo>
                  <a:lnTo>
                    <a:pt x="617" y="2760"/>
                  </a:lnTo>
                  <a:lnTo>
                    <a:pt x="591" y="2650"/>
                  </a:lnTo>
                  <a:lnTo>
                    <a:pt x="554" y="2495"/>
                  </a:lnTo>
                  <a:lnTo>
                    <a:pt x="554" y="2495"/>
                  </a:lnTo>
                  <a:lnTo>
                    <a:pt x="582" y="2456"/>
                  </a:lnTo>
                  <a:lnTo>
                    <a:pt x="599" y="2425"/>
                  </a:lnTo>
                  <a:lnTo>
                    <a:pt x="606" y="2410"/>
                  </a:lnTo>
                  <a:lnTo>
                    <a:pt x="610" y="2397"/>
                  </a:lnTo>
                  <a:lnTo>
                    <a:pt x="612" y="2385"/>
                  </a:lnTo>
                  <a:lnTo>
                    <a:pt x="612" y="2374"/>
                  </a:lnTo>
                  <a:lnTo>
                    <a:pt x="612" y="2374"/>
                  </a:lnTo>
                  <a:lnTo>
                    <a:pt x="610" y="2363"/>
                  </a:lnTo>
                  <a:lnTo>
                    <a:pt x="604" y="2352"/>
                  </a:lnTo>
                  <a:lnTo>
                    <a:pt x="597" y="2339"/>
                  </a:lnTo>
                  <a:lnTo>
                    <a:pt x="586" y="2324"/>
                  </a:lnTo>
                  <a:lnTo>
                    <a:pt x="554" y="2286"/>
                  </a:lnTo>
                  <a:lnTo>
                    <a:pt x="507" y="2234"/>
                  </a:lnTo>
                  <a:lnTo>
                    <a:pt x="507" y="2234"/>
                  </a:lnTo>
                  <a:lnTo>
                    <a:pt x="492" y="2219"/>
                  </a:lnTo>
                  <a:lnTo>
                    <a:pt x="492" y="2219"/>
                  </a:lnTo>
                  <a:lnTo>
                    <a:pt x="446" y="2012"/>
                  </a:lnTo>
                  <a:lnTo>
                    <a:pt x="446" y="2012"/>
                  </a:lnTo>
                  <a:lnTo>
                    <a:pt x="444" y="2005"/>
                  </a:lnTo>
                  <a:lnTo>
                    <a:pt x="438" y="1997"/>
                  </a:lnTo>
                  <a:lnTo>
                    <a:pt x="434" y="1992"/>
                  </a:lnTo>
                  <a:lnTo>
                    <a:pt x="427" y="1986"/>
                  </a:lnTo>
                  <a:lnTo>
                    <a:pt x="419" y="1982"/>
                  </a:lnTo>
                  <a:lnTo>
                    <a:pt x="412" y="1980"/>
                  </a:lnTo>
                  <a:lnTo>
                    <a:pt x="405" y="1980"/>
                  </a:lnTo>
                  <a:lnTo>
                    <a:pt x="395" y="1980"/>
                  </a:lnTo>
                  <a:lnTo>
                    <a:pt x="395" y="1980"/>
                  </a:lnTo>
                  <a:lnTo>
                    <a:pt x="388" y="1984"/>
                  </a:lnTo>
                  <a:lnTo>
                    <a:pt x="380" y="1988"/>
                  </a:lnTo>
                  <a:lnTo>
                    <a:pt x="375" y="1993"/>
                  </a:lnTo>
                  <a:lnTo>
                    <a:pt x="369" y="1999"/>
                  </a:lnTo>
                  <a:lnTo>
                    <a:pt x="365" y="2007"/>
                  </a:lnTo>
                  <a:lnTo>
                    <a:pt x="363" y="2014"/>
                  </a:lnTo>
                  <a:lnTo>
                    <a:pt x="362" y="2023"/>
                  </a:lnTo>
                  <a:lnTo>
                    <a:pt x="363" y="2031"/>
                  </a:lnTo>
                  <a:lnTo>
                    <a:pt x="363" y="2031"/>
                  </a:lnTo>
                  <a:lnTo>
                    <a:pt x="401" y="2203"/>
                  </a:lnTo>
                  <a:lnTo>
                    <a:pt x="459" y="2460"/>
                  </a:lnTo>
                  <a:lnTo>
                    <a:pt x="516" y="2705"/>
                  </a:lnTo>
                  <a:lnTo>
                    <a:pt x="539" y="2790"/>
                  </a:lnTo>
                  <a:lnTo>
                    <a:pt x="546" y="2818"/>
                  </a:lnTo>
                  <a:lnTo>
                    <a:pt x="552" y="2833"/>
                  </a:lnTo>
                  <a:lnTo>
                    <a:pt x="552" y="2833"/>
                  </a:lnTo>
                  <a:lnTo>
                    <a:pt x="556" y="2841"/>
                  </a:lnTo>
                  <a:lnTo>
                    <a:pt x="561" y="2848"/>
                  </a:lnTo>
                  <a:lnTo>
                    <a:pt x="569" y="2852"/>
                  </a:lnTo>
                  <a:lnTo>
                    <a:pt x="574" y="2856"/>
                  </a:lnTo>
                  <a:lnTo>
                    <a:pt x="582" y="2858"/>
                  </a:lnTo>
                  <a:lnTo>
                    <a:pt x="591" y="2859"/>
                  </a:lnTo>
                  <a:lnTo>
                    <a:pt x="599" y="2858"/>
                  </a:lnTo>
                  <a:lnTo>
                    <a:pt x="608" y="2856"/>
                  </a:lnTo>
                  <a:lnTo>
                    <a:pt x="608" y="2856"/>
                  </a:lnTo>
                  <a:lnTo>
                    <a:pt x="627" y="2848"/>
                  </a:lnTo>
                  <a:lnTo>
                    <a:pt x="649" y="2843"/>
                  </a:lnTo>
                  <a:lnTo>
                    <a:pt x="677" y="2837"/>
                  </a:lnTo>
                  <a:lnTo>
                    <a:pt x="709" y="2833"/>
                  </a:lnTo>
                  <a:lnTo>
                    <a:pt x="725" y="2831"/>
                  </a:lnTo>
                  <a:lnTo>
                    <a:pt x="742" y="2833"/>
                  </a:lnTo>
                  <a:lnTo>
                    <a:pt x="761" y="2833"/>
                  </a:lnTo>
                  <a:lnTo>
                    <a:pt x="778" y="2837"/>
                  </a:lnTo>
                  <a:lnTo>
                    <a:pt x="796" y="2843"/>
                  </a:lnTo>
                  <a:lnTo>
                    <a:pt x="813" y="2848"/>
                  </a:lnTo>
                  <a:lnTo>
                    <a:pt x="813" y="2848"/>
                  </a:lnTo>
                  <a:lnTo>
                    <a:pt x="830" y="2858"/>
                  </a:lnTo>
                  <a:lnTo>
                    <a:pt x="845" y="2869"/>
                  </a:lnTo>
                  <a:lnTo>
                    <a:pt x="858" y="2880"/>
                  </a:lnTo>
                  <a:lnTo>
                    <a:pt x="871" y="2895"/>
                  </a:lnTo>
                  <a:lnTo>
                    <a:pt x="884" y="2912"/>
                  </a:lnTo>
                  <a:lnTo>
                    <a:pt x="893" y="2928"/>
                  </a:lnTo>
                  <a:lnTo>
                    <a:pt x="903" y="2949"/>
                  </a:lnTo>
                  <a:lnTo>
                    <a:pt x="910" y="2971"/>
                  </a:lnTo>
                  <a:lnTo>
                    <a:pt x="910" y="2971"/>
                  </a:lnTo>
                  <a:lnTo>
                    <a:pt x="918" y="2994"/>
                  </a:lnTo>
                  <a:lnTo>
                    <a:pt x="920" y="3012"/>
                  </a:lnTo>
                  <a:lnTo>
                    <a:pt x="920" y="3029"/>
                  </a:lnTo>
                  <a:lnTo>
                    <a:pt x="916" y="3042"/>
                  </a:lnTo>
                  <a:lnTo>
                    <a:pt x="916" y="3042"/>
                  </a:lnTo>
                  <a:lnTo>
                    <a:pt x="908" y="3052"/>
                  </a:lnTo>
                  <a:lnTo>
                    <a:pt x="897" y="3059"/>
                  </a:lnTo>
                  <a:lnTo>
                    <a:pt x="884" y="3067"/>
                  </a:lnTo>
                  <a:lnTo>
                    <a:pt x="869" y="3074"/>
                  </a:lnTo>
                  <a:lnTo>
                    <a:pt x="830" y="3087"/>
                  </a:lnTo>
                  <a:lnTo>
                    <a:pt x="785" y="3098"/>
                  </a:lnTo>
                  <a:lnTo>
                    <a:pt x="770" y="3102"/>
                  </a:lnTo>
                  <a:lnTo>
                    <a:pt x="770" y="3102"/>
                  </a:lnTo>
                  <a:lnTo>
                    <a:pt x="714" y="3117"/>
                  </a:lnTo>
                  <a:lnTo>
                    <a:pt x="660" y="3128"/>
                  </a:lnTo>
                  <a:lnTo>
                    <a:pt x="608" y="3137"/>
                  </a:lnTo>
                  <a:lnTo>
                    <a:pt x="559" y="3143"/>
                  </a:lnTo>
                  <a:lnTo>
                    <a:pt x="515" y="3145"/>
                  </a:lnTo>
                  <a:lnTo>
                    <a:pt x="477" y="3145"/>
                  </a:lnTo>
                  <a:lnTo>
                    <a:pt x="446" y="3141"/>
                  </a:lnTo>
                  <a:lnTo>
                    <a:pt x="431" y="3139"/>
                  </a:lnTo>
                  <a:lnTo>
                    <a:pt x="419" y="3136"/>
                  </a:lnTo>
                  <a:lnTo>
                    <a:pt x="419" y="3136"/>
                  </a:lnTo>
                  <a:lnTo>
                    <a:pt x="408" y="3119"/>
                  </a:lnTo>
                  <a:lnTo>
                    <a:pt x="393" y="3089"/>
                  </a:lnTo>
                  <a:lnTo>
                    <a:pt x="375" y="3046"/>
                  </a:lnTo>
                  <a:lnTo>
                    <a:pt x="354" y="2992"/>
                  </a:lnTo>
                  <a:lnTo>
                    <a:pt x="328" y="2923"/>
                  </a:lnTo>
                  <a:lnTo>
                    <a:pt x="300" y="2843"/>
                  </a:lnTo>
                  <a:lnTo>
                    <a:pt x="270" y="2749"/>
                  </a:lnTo>
                  <a:lnTo>
                    <a:pt x="237" y="2643"/>
                  </a:lnTo>
                  <a:lnTo>
                    <a:pt x="237" y="2643"/>
                  </a:lnTo>
                  <a:lnTo>
                    <a:pt x="184" y="2464"/>
                  </a:lnTo>
                  <a:lnTo>
                    <a:pt x="141" y="2303"/>
                  </a:lnTo>
                  <a:lnTo>
                    <a:pt x="125" y="2234"/>
                  </a:lnTo>
                  <a:lnTo>
                    <a:pt x="112" y="2178"/>
                  </a:lnTo>
                  <a:lnTo>
                    <a:pt x="104" y="2133"/>
                  </a:lnTo>
                  <a:lnTo>
                    <a:pt x="100" y="2105"/>
                  </a:lnTo>
                  <a:lnTo>
                    <a:pt x="100" y="2105"/>
                  </a:lnTo>
                  <a:lnTo>
                    <a:pt x="99" y="2098"/>
                  </a:lnTo>
                  <a:lnTo>
                    <a:pt x="97" y="2091"/>
                  </a:lnTo>
                  <a:lnTo>
                    <a:pt x="97" y="2091"/>
                  </a:lnTo>
                  <a:lnTo>
                    <a:pt x="91" y="2036"/>
                  </a:lnTo>
                  <a:lnTo>
                    <a:pt x="87" y="1975"/>
                  </a:lnTo>
                  <a:lnTo>
                    <a:pt x="85" y="1904"/>
                  </a:lnTo>
                  <a:lnTo>
                    <a:pt x="87" y="1829"/>
                  </a:lnTo>
                  <a:lnTo>
                    <a:pt x="89" y="1788"/>
                  </a:lnTo>
                  <a:lnTo>
                    <a:pt x="95" y="1749"/>
                  </a:lnTo>
                  <a:lnTo>
                    <a:pt x="100" y="1708"/>
                  </a:lnTo>
                  <a:lnTo>
                    <a:pt x="108" y="1667"/>
                  </a:lnTo>
                  <a:lnTo>
                    <a:pt x="115" y="1626"/>
                  </a:lnTo>
                  <a:lnTo>
                    <a:pt x="126" y="1585"/>
                  </a:lnTo>
                  <a:lnTo>
                    <a:pt x="141" y="1544"/>
                  </a:lnTo>
                  <a:lnTo>
                    <a:pt x="156" y="1503"/>
                  </a:lnTo>
                  <a:lnTo>
                    <a:pt x="156" y="1503"/>
                  </a:lnTo>
                  <a:lnTo>
                    <a:pt x="173" y="1463"/>
                  </a:lnTo>
                  <a:lnTo>
                    <a:pt x="194" y="1426"/>
                  </a:lnTo>
                  <a:lnTo>
                    <a:pt x="212" y="1393"/>
                  </a:lnTo>
                  <a:lnTo>
                    <a:pt x="235" y="1361"/>
                  </a:lnTo>
                  <a:lnTo>
                    <a:pt x="255" y="1333"/>
                  </a:lnTo>
                  <a:lnTo>
                    <a:pt x="278" y="1307"/>
                  </a:lnTo>
                  <a:lnTo>
                    <a:pt x="300" y="1282"/>
                  </a:lnTo>
                  <a:lnTo>
                    <a:pt x="322" y="1260"/>
                  </a:lnTo>
                  <a:lnTo>
                    <a:pt x="347" y="1241"/>
                  </a:lnTo>
                  <a:lnTo>
                    <a:pt x="369" y="1225"/>
                  </a:lnTo>
                  <a:lnTo>
                    <a:pt x="390" y="1208"/>
                  </a:lnTo>
                  <a:lnTo>
                    <a:pt x="412" y="1195"/>
                  </a:lnTo>
                  <a:lnTo>
                    <a:pt x="451" y="1172"/>
                  </a:lnTo>
                  <a:lnTo>
                    <a:pt x="487" y="1156"/>
                  </a:lnTo>
                  <a:lnTo>
                    <a:pt x="487" y="1156"/>
                  </a:lnTo>
                  <a:lnTo>
                    <a:pt x="496" y="1150"/>
                  </a:lnTo>
                  <a:lnTo>
                    <a:pt x="505" y="1139"/>
                  </a:lnTo>
                  <a:lnTo>
                    <a:pt x="511" y="1128"/>
                  </a:lnTo>
                  <a:lnTo>
                    <a:pt x="511" y="1115"/>
                  </a:lnTo>
                  <a:lnTo>
                    <a:pt x="511" y="1115"/>
                  </a:lnTo>
                  <a:lnTo>
                    <a:pt x="509" y="1101"/>
                  </a:lnTo>
                  <a:lnTo>
                    <a:pt x="503" y="1092"/>
                  </a:lnTo>
                  <a:lnTo>
                    <a:pt x="494" y="1083"/>
                  </a:lnTo>
                  <a:lnTo>
                    <a:pt x="481" y="1077"/>
                  </a:lnTo>
                  <a:lnTo>
                    <a:pt x="481" y="1077"/>
                  </a:lnTo>
                  <a:lnTo>
                    <a:pt x="455" y="1068"/>
                  </a:lnTo>
                  <a:lnTo>
                    <a:pt x="429" y="1057"/>
                  </a:lnTo>
                  <a:lnTo>
                    <a:pt x="403" y="1044"/>
                  </a:lnTo>
                  <a:lnTo>
                    <a:pt x="380" y="1031"/>
                  </a:lnTo>
                  <a:lnTo>
                    <a:pt x="356" y="1016"/>
                  </a:lnTo>
                  <a:lnTo>
                    <a:pt x="335" y="1001"/>
                  </a:lnTo>
                  <a:lnTo>
                    <a:pt x="315" y="984"/>
                  </a:lnTo>
                  <a:lnTo>
                    <a:pt x="294" y="965"/>
                  </a:lnTo>
                  <a:lnTo>
                    <a:pt x="278" y="945"/>
                  </a:lnTo>
                  <a:lnTo>
                    <a:pt x="259" y="924"/>
                  </a:lnTo>
                  <a:lnTo>
                    <a:pt x="244" y="902"/>
                  </a:lnTo>
                  <a:lnTo>
                    <a:pt x="229" y="878"/>
                  </a:lnTo>
                  <a:lnTo>
                    <a:pt x="216" y="853"/>
                  </a:lnTo>
                  <a:lnTo>
                    <a:pt x="205" y="829"/>
                  </a:lnTo>
                  <a:lnTo>
                    <a:pt x="194" y="801"/>
                  </a:lnTo>
                  <a:lnTo>
                    <a:pt x="184" y="773"/>
                  </a:lnTo>
                  <a:lnTo>
                    <a:pt x="184" y="773"/>
                  </a:lnTo>
                  <a:lnTo>
                    <a:pt x="177" y="745"/>
                  </a:lnTo>
                  <a:lnTo>
                    <a:pt x="171" y="715"/>
                  </a:lnTo>
                  <a:lnTo>
                    <a:pt x="166" y="687"/>
                  </a:lnTo>
                  <a:lnTo>
                    <a:pt x="162" y="657"/>
                  </a:lnTo>
                  <a:lnTo>
                    <a:pt x="162" y="627"/>
                  </a:lnTo>
                  <a:lnTo>
                    <a:pt x="162" y="598"/>
                  </a:lnTo>
                  <a:lnTo>
                    <a:pt x="162" y="568"/>
                  </a:lnTo>
                  <a:lnTo>
                    <a:pt x="166" y="538"/>
                  </a:lnTo>
                  <a:lnTo>
                    <a:pt x="169" y="510"/>
                  </a:lnTo>
                  <a:lnTo>
                    <a:pt x="175" y="480"/>
                  </a:lnTo>
                  <a:lnTo>
                    <a:pt x="182" y="450"/>
                  </a:lnTo>
                  <a:lnTo>
                    <a:pt x="192" y="422"/>
                  </a:lnTo>
                  <a:lnTo>
                    <a:pt x="203" y="394"/>
                  </a:lnTo>
                  <a:lnTo>
                    <a:pt x="214" y="366"/>
                  </a:lnTo>
                  <a:lnTo>
                    <a:pt x="227" y="340"/>
                  </a:lnTo>
                  <a:lnTo>
                    <a:pt x="242" y="314"/>
                  </a:lnTo>
                  <a:lnTo>
                    <a:pt x="242" y="314"/>
                  </a:lnTo>
                  <a:lnTo>
                    <a:pt x="255" y="293"/>
                  </a:lnTo>
                  <a:lnTo>
                    <a:pt x="270" y="273"/>
                  </a:lnTo>
                  <a:lnTo>
                    <a:pt x="285" y="252"/>
                  </a:lnTo>
                  <a:lnTo>
                    <a:pt x="300" y="234"/>
                  </a:lnTo>
                  <a:lnTo>
                    <a:pt x="317" y="217"/>
                  </a:lnTo>
                  <a:lnTo>
                    <a:pt x="334" y="200"/>
                  </a:lnTo>
                  <a:lnTo>
                    <a:pt x="352" y="185"/>
                  </a:lnTo>
                  <a:lnTo>
                    <a:pt x="371" y="170"/>
                  </a:lnTo>
                  <a:lnTo>
                    <a:pt x="390" y="157"/>
                  </a:lnTo>
                  <a:lnTo>
                    <a:pt x="410" y="144"/>
                  </a:lnTo>
                  <a:lnTo>
                    <a:pt x="431" y="133"/>
                  </a:lnTo>
                  <a:lnTo>
                    <a:pt x="453" y="124"/>
                  </a:lnTo>
                  <a:lnTo>
                    <a:pt x="474" y="114"/>
                  </a:lnTo>
                  <a:lnTo>
                    <a:pt x="496" y="107"/>
                  </a:lnTo>
                  <a:lnTo>
                    <a:pt x="518" y="101"/>
                  </a:lnTo>
                  <a:lnTo>
                    <a:pt x="543" y="96"/>
                  </a:lnTo>
                  <a:lnTo>
                    <a:pt x="543" y="96"/>
                  </a:lnTo>
                  <a:lnTo>
                    <a:pt x="567" y="90"/>
                  </a:lnTo>
                  <a:lnTo>
                    <a:pt x="593" y="88"/>
                  </a:lnTo>
                  <a:lnTo>
                    <a:pt x="619" y="84"/>
                  </a:lnTo>
                  <a:lnTo>
                    <a:pt x="645" y="84"/>
                  </a:lnTo>
                  <a:lnTo>
                    <a:pt x="645" y="84"/>
                  </a:lnTo>
                  <a:lnTo>
                    <a:pt x="684" y="86"/>
                  </a:lnTo>
                  <a:lnTo>
                    <a:pt x="724" y="90"/>
                  </a:lnTo>
                  <a:lnTo>
                    <a:pt x="765" y="97"/>
                  </a:lnTo>
                  <a:lnTo>
                    <a:pt x="804" y="109"/>
                  </a:lnTo>
                  <a:lnTo>
                    <a:pt x="845" y="122"/>
                  </a:lnTo>
                  <a:lnTo>
                    <a:pt x="884" y="139"/>
                  </a:lnTo>
                  <a:lnTo>
                    <a:pt x="923" y="157"/>
                  </a:lnTo>
                  <a:lnTo>
                    <a:pt x="962" y="180"/>
                  </a:lnTo>
                  <a:lnTo>
                    <a:pt x="998" y="206"/>
                  </a:lnTo>
                  <a:lnTo>
                    <a:pt x="1033" y="236"/>
                  </a:lnTo>
                  <a:lnTo>
                    <a:pt x="1067" y="267"/>
                  </a:lnTo>
                  <a:lnTo>
                    <a:pt x="1097" y="303"/>
                  </a:lnTo>
                  <a:lnTo>
                    <a:pt x="1125" y="342"/>
                  </a:lnTo>
                  <a:lnTo>
                    <a:pt x="1136" y="362"/>
                  </a:lnTo>
                  <a:lnTo>
                    <a:pt x="1149" y="383"/>
                  </a:lnTo>
                  <a:lnTo>
                    <a:pt x="1160" y="405"/>
                  </a:lnTo>
                  <a:lnTo>
                    <a:pt x="1170" y="430"/>
                  </a:lnTo>
                  <a:lnTo>
                    <a:pt x="1179" y="454"/>
                  </a:lnTo>
                  <a:lnTo>
                    <a:pt x="1186" y="478"/>
                  </a:lnTo>
                  <a:lnTo>
                    <a:pt x="1186" y="478"/>
                  </a:lnTo>
                  <a:lnTo>
                    <a:pt x="1194" y="506"/>
                  </a:lnTo>
                  <a:lnTo>
                    <a:pt x="1201" y="532"/>
                  </a:lnTo>
                  <a:lnTo>
                    <a:pt x="1205" y="558"/>
                  </a:lnTo>
                  <a:lnTo>
                    <a:pt x="1209" y="583"/>
                  </a:lnTo>
                  <a:lnTo>
                    <a:pt x="1211" y="607"/>
                  </a:lnTo>
                  <a:lnTo>
                    <a:pt x="1211" y="631"/>
                  </a:lnTo>
                  <a:lnTo>
                    <a:pt x="1211" y="655"/>
                  </a:lnTo>
                  <a:lnTo>
                    <a:pt x="1209" y="678"/>
                  </a:lnTo>
                  <a:lnTo>
                    <a:pt x="1205" y="700"/>
                  </a:lnTo>
                  <a:lnTo>
                    <a:pt x="1201" y="723"/>
                  </a:lnTo>
                  <a:lnTo>
                    <a:pt x="1196" y="743"/>
                  </a:lnTo>
                  <a:lnTo>
                    <a:pt x="1188" y="764"/>
                  </a:lnTo>
                  <a:lnTo>
                    <a:pt x="1173" y="803"/>
                  </a:lnTo>
                  <a:lnTo>
                    <a:pt x="1155" y="840"/>
                  </a:lnTo>
                  <a:lnTo>
                    <a:pt x="1132" y="876"/>
                  </a:lnTo>
                  <a:lnTo>
                    <a:pt x="1108" y="907"/>
                  </a:lnTo>
                  <a:lnTo>
                    <a:pt x="1080" y="935"/>
                  </a:lnTo>
                  <a:lnTo>
                    <a:pt x="1052" y="963"/>
                  </a:lnTo>
                  <a:lnTo>
                    <a:pt x="1020" y="988"/>
                  </a:lnTo>
                  <a:lnTo>
                    <a:pt x="989" y="1010"/>
                  </a:lnTo>
                  <a:lnTo>
                    <a:pt x="957" y="1029"/>
                  </a:lnTo>
                  <a:lnTo>
                    <a:pt x="923" y="1045"/>
                  </a:lnTo>
                  <a:lnTo>
                    <a:pt x="923" y="1045"/>
                  </a:lnTo>
                  <a:lnTo>
                    <a:pt x="901" y="1055"/>
                  </a:lnTo>
                  <a:lnTo>
                    <a:pt x="877" y="1064"/>
                  </a:lnTo>
                  <a:lnTo>
                    <a:pt x="822" y="1081"/>
                  </a:lnTo>
                  <a:lnTo>
                    <a:pt x="770" y="1094"/>
                  </a:lnTo>
                  <a:lnTo>
                    <a:pt x="718" y="1105"/>
                  </a:lnTo>
                  <a:lnTo>
                    <a:pt x="671" y="1113"/>
                  </a:lnTo>
                  <a:lnTo>
                    <a:pt x="634" y="1118"/>
                  </a:lnTo>
                  <a:lnTo>
                    <a:pt x="600" y="1124"/>
                  </a:lnTo>
                  <a:lnTo>
                    <a:pt x="600" y="1124"/>
                  </a:lnTo>
                  <a:lnTo>
                    <a:pt x="591" y="1124"/>
                  </a:lnTo>
                  <a:lnTo>
                    <a:pt x="584" y="1126"/>
                  </a:lnTo>
                  <a:lnTo>
                    <a:pt x="576" y="1128"/>
                  </a:lnTo>
                  <a:lnTo>
                    <a:pt x="569" y="1133"/>
                  </a:lnTo>
                  <a:lnTo>
                    <a:pt x="563" y="1139"/>
                  </a:lnTo>
                  <a:lnTo>
                    <a:pt x="559" y="1146"/>
                  </a:lnTo>
                  <a:lnTo>
                    <a:pt x="556" y="1154"/>
                  </a:lnTo>
                  <a:lnTo>
                    <a:pt x="554" y="1161"/>
                  </a:lnTo>
                  <a:lnTo>
                    <a:pt x="554" y="1161"/>
                  </a:lnTo>
                  <a:lnTo>
                    <a:pt x="554" y="1171"/>
                  </a:lnTo>
                  <a:lnTo>
                    <a:pt x="556" y="1178"/>
                  </a:lnTo>
                  <a:lnTo>
                    <a:pt x="559" y="1185"/>
                  </a:lnTo>
                  <a:lnTo>
                    <a:pt x="563" y="1193"/>
                  </a:lnTo>
                  <a:lnTo>
                    <a:pt x="569" y="1198"/>
                  </a:lnTo>
                  <a:lnTo>
                    <a:pt x="576" y="1202"/>
                  </a:lnTo>
                  <a:lnTo>
                    <a:pt x="584" y="1206"/>
                  </a:lnTo>
                  <a:lnTo>
                    <a:pt x="593" y="1208"/>
                  </a:lnTo>
                  <a:lnTo>
                    <a:pt x="593" y="1208"/>
                  </a:lnTo>
                  <a:lnTo>
                    <a:pt x="604" y="1208"/>
                  </a:lnTo>
                  <a:lnTo>
                    <a:pt x="636" y="1208"/>
                  </a:lnTo>
                  <a:lnTo>
                    <a:pt x="681" y="1206"/>
                  </a:lnTo>
                  <a:lnTo>
                    <a:pt x="740" y="1198"/>
                  </a:lnTo>
                  <a:lnTo>
                    <a:pt x="776" y="1193"/>
                  </a:lnTo>
                  <a:lnTo>
                    <a:pt x="813" y="1185"/>
                  </a:lnTo>
                  <a:lnTo>
                    <a:pt x="854" y="1176"/>
                  </a:lnTo>
                  <a:lnTo>
                    <a:pt x="897" y="1163"/>
                  </a:lnTo>
                  <a:lnTo>
                    <a:pt x="942" y="1148"/>
                  </a:lnTo>
                  <a:lnTo>
                    <a:pt x="989" y="1129"/>
                  </a:lnTo>
                  <a:lnTo>
                    <a:pt x="1037" y="1109"/>
                  </a:lnTo>
                  <a:lnTo>
                    <a:pt x="1089" y="1085"/>
                  </a:lnTo>
                  <a:lnTo>
                    <a:pt x="1089" y="1085"/>
                  </a:lnTo>
                  <a:lnTo>
                    <a:pt x="1123" y="1066"/>
                  </a:lnTo>
                  <a:lnTo>
                    <a:pt x="1155" y="1047"/>
                  </a:lnTo>
                  <a:lnTo>
                    <a:pt x="1212" y="1010"/>
                  </a:lnTo>
                  <a:lnTo>
                    <a:pt x="1263" y="975"/>
                  </a:lnTo>
                  <a:lnTo>
                    <a:pt x="1306" y="941"/>
                  </a:lnTo>
                  <a:lnTo>
                    <a:pt x="1306" y="941"/>
                  </a:lnTo>
                  <a:lnTo>
                    <a:pt x="1341" y="915"/>
                  </a:lnTo>
                  <a:lnTo>
                    <a:pt x="1369" y="894"/>
                  </a:lnTo>
                  <a:lnTo>
                    <a:pt x="1393" y="879"/>
                  </a:lnTo>
                  <a:lnTo>
                    <a:pt x="1416" y="870"/>
                  </a:lnTo>
                  <a:lnTo>
                    <a:pt x="1425" y="866"/>
                  </a:lnTo>
                  <a:lnTo>
                    <a:pt x="1435" y="866"/>
                  </a:lnTo>
                  <a:lnTo>
                    <a:pt x="1444" y="866"/>
                  </a:lnTo>
                  <a:lnTo>
                    <a:pt x="1453" y="868"/>
                  </a:lnTo>
                  <a:lnTo>
                    <a:pt x="1464" y="872"/>
                  </a:lnTo>
                  <a:lnTo>
                    <a:pt x="1474" y="876"/>
                  </a:lnTo>
                  <a:lnTo>
                    <a:pt x="1496" y="889"/>
                  </a:lnTo>
                  <a:lnTo>
                    <a:pt x="1496" y="889"/>
                  </a:lnTo>
                  <a:lnTo>
                    <a:pt x="1502" y="894"/>
                  </a:lnTo>
                  <a:lnTo>
                    <a:pt x="1507" y="902"/>
                  </a:lnTo>
                  <a:lnTo>
                    <a:pt x="1511" y="909"/>
                  </a:lnTo>
                  <a:lnTo>
                    <a:pt x="1513" y="917"/>
                  </a:lnTo>
                  <a:lnTo>
                    <a:pt x="1515" y="926"/>
                  </a:lnTo>
                  <a:lnTo>
                    <a:pt x="1513" y="935"/>
                  </a:lnTo>
                  <a:lnTo>
                    <a:pt x="1509" y="958"/>
                  </a:lnTo>
                  <a:lnTo>
                    <a:pt x="1509" y="958"/>
                  </a:lnTo>
                  <a:lnTo>
                    <a:pt x="1505" y="975"/>
                  </a:lnTo>
                  <a:lnTo>
                    <a:pt x="1498" y="989"/>
                  </a:lnTo>
                  <a:lnTo>
                    <a:pt x="1490" y="1006"/>
                  </a:lnTo>
                  <a:lnTo>
                    <a:pt x="1481" y="1023"/>
                  </a:lnTo>
                  <a:lnTo>
                    <a:pt x="1468" y="1040"/>
                  </a:lnTo>
                  <a:lnTo>
                    <a:pt x="1457" y="1059"/>
                  </a:lnTo>
                  <a:lnTo>
                    <a:pt x="1425" y="1094"/>
                  </a:lnTo>
                  <a:lnTo>
                    <a:pt x="1388" y="1129"/>
                  </a:lnTo>
                  <a:lnTo>
                    <a:pt x="1345" y="1167"/>
                  </a:lnTo>
                  <a:lnTo>
                    <a:pt x="1295" y="1202"/>
                  </a:lnTo>
                  <a:lnTo>
                    <a:pt x="1239" y="1238"/>
                  </a:lnTo>
                  <a:lnTo>
                    <a:pt x="1177" y="1271"/>
                  </a:lnTo>
                  <a:lnTo>
                    <a:pt x="1110" y="1305"/>
                  </a:lnTo>
                  <a:lnTo>
                    <a:pt x="1074" y="1320"/>
                  </a:lnTo>
                  <a:lnTo>
                    <a:pt x="1035" y="1335"/>
                  </a:lnTo>
                  <a:lnTo>
                    <a:pt x="996" y="1350"/>
                  </a:lnTo>
                  <a:lnTo>
                    <a:pt x="957" y="1363"/>
                  </a:lnTo>
                  <a:lnTo>
                    <a:pt x="914" y="1376"/>
                  </a:lnTo>
                  <a:lnTo>
                    <a:pt x="871" y="1387"/>
                  </a:lnTo>
                  <a:lnTo>
                    <a:pt x="826" y="1398"/>
                  </a:lnTo>
                  <a:lnTo>
                    <a:pt x="780" y="1409"/>
                  </a:lnTo>
                  <a:lnTo>
                    <a:pt x="733" y="1417"/>
                  </a:lnTo>
                  <a:lnTo>
                    <a:pt x="683" y="1426"/>
                  </a:lnTo>
                  <a:lnTo>
                    <a:pt x="632" y="1434"/>
                  </a:lnTo>
                  <a:lnTo>
                    <a:pt x="580" y="1439"/>
                  </a:lnTo>
                  <a:lnTo>
                    <a:pt x="580" y="1439"/>
                  </a:lnTo>
                  <a:lnTo>
                    <a:pt x="572" y="1441"/>
                  </a:lnTo>
                  <a:lnTo>
                    <a:pt x="565" y="1443"/>
                  </a:lnTo>
                  <a:lnTo>
                    <a:pt x="558" y="1449"/>
                  </a:lnTo>
                  <a:lnTo>
                    <a:pt x="552" y="1454"/>
                  </a:lnTo>
                  <a:lnTo>
                    <a:pt x="548" y="1462"/>
                  </a:lnTo>
                  <a:lnTo>
                    <a:pt x="544" y="1469"/>
                  </a:lnTo>
                  <a:lnTo>
                    <a:pt x="543" y="1477"/>
                  </a:lnTo>
                  <a:lnTo>
                    <a:pt x="543" y="1486"/>
                  </a:lnTo>
                  <a:lnTo>
                    <a:pt x="543" y="1486"/>
                  </a:lnTo>
                  <a:lnTo>
                    <a:pt x="544" y="1493"/>
                  </a:lnTo>
                  <a:lnTo>
                    <a:pt x="546" y="1501"/>
                  </a:lnTo>
                  <a:lnTo>
                    <a:pt x="552" y="1506"/>
                  </a:lnTo>
                  <a:lnTo>
                    <a:pt x="556" y="1512"/>
                  </a:lnTo>
                  <a:lnTo>
                    <a:pt x="563" y="1518"/>
                  </a:lnTo>
                  <a:lnTo>
                    <a:pt x="569" y="1519"/>
                  </a:lnTo>
                  <a:lnTo>
                    <a:pt x="576" y="1523"/>
                  </a:lnTo>
                  <a:lnTo>
                    <a:pt x="586" y="1523"/>
                  </a:lnTo>
                  <a:lnTo>
                    <a:pt x="586" y="1523"/>
                  </a:lnTo>
                  <a:lnTo>
                    <a:pt x="589" y="1523"/>
                  </a:lnTo>
                  <a:lnTo>
                    <a:pt x="589" y="1523"/>
                  </a:lnTo>
                  <a:lnTo>
                    <a:pt x="668" y="1514"/>
                  </a:lnTo>
                  <a:lnTo>
                    <a:pt x="742" y="1501"/>
                  </a:lnTo>
                  <a:lnTo>
                    <a:pt x="742" y="1501"/>
                  </a:lnTo>
                  <a:lnTo>
                    <a:pt x="725" y="1534"/>
                  </a:lnTo>
                  <a:lnTo>
                    <a:pt x="709" y="1568"/>
                  </a:lnTo>
                  <a:lnTo>
                    <a:pt x="694" y="1600"/>
                  </a:lnTo>
                  <a:lnTo>
                    <a:pt x="681" y="1631"/>
                  </a:lnTo>
                  <a:lnTo>
                    <a:pt x="669" y="1661"/>
                  </a:lnTo>
                  <a:lnTo>
                    <a:pt x="660" y="1691"/>
                  </a:lnTo>
                  <a:lnTo>
                    <a:pt x="643" y="1747"/>
                  </a:lnTo>
                  <a:lnTo>
                    <a:pt x="632" y="1801"/>
                  </a:lnTo>
                  <a:lnTo>
                    <a:pt x="627" y="1852"/>
                  </a:lnTo>
                  <a:lnTo>
                    <a:pt x="623" y="1898"/>
                  </a:lnTo>
                  <a:lnTo>
                    <a:pt x="623" y="1939"/>
                  </a:lnTo>
                  <a:lnTo>
                    <a:pt x="623" y="19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253"/>
            <p:cNvSpPr/>
            <p:nvPr/>
          </p:nvSpPr>
          <p:spPr bwMode="auto">
            <a:xfrm>
              <a:off x="4352925" y="6815138"/>
              <a:ext cx="104775" cy="153988"/>
            </a:xfrm>
            <a:custGeom>
              <a:avLst/>
              <a:gdLst>
                <a:gd name="T0" fmla="*/ 15 w 132"/>
                <a:gd name="T1" fmla="*/ 145 h 194"/>
                <a:gd name="T2" fmla="*/ 15 w 132"/>
                <a:gd name="T3" fmla="*/ 145 h 194"/>
                <a:gd name="T4" fmla="*/ 18 w 132"/>
                <a:gd name="T5" fmla="*/ 156 h 194"/>
                <a:gd name="T6" fmla="*/ 24 w 132"/>
                <a:gd name="T7" fmla="*/ 167 h 194"/>
                <a:gd name="T8" fmla="*/ 31 w 132"/>
                <a:gd name="T9" fmla="*/ 177 h 194"/>
                <a:gd name="T10" fmla="*/ 39 w 132"/>
                <a:gd name="T11" fmla="*/ 184 h 194"/>
                <a:gd name="T12" fmla="*/ 48 w 132"/>
                <a:gd name="T13" fmla="*/ 190 h 194"/>
                <a:gd name="T14" fmla="*/ 59 w 132"/>
                <a:gd name="T15" fmla="*/ 194 h 194"/>
                <a:gd name="T16" fmla="*/ 72 w 132"/>
                <a:gd name="T17" fmla="*/ 194 h 194"/>
                <a:gd name="T18" fmla="*/ 84 w 132"/>
                <a:gd name="T19" fmla="*/ 194 h 194"/>
                <a:gd name="T20" fmla="*/ 84 w 132"/>
                <a:gd name="T21" fmla="*/ 194 h 194"/>
                <a:gd name="T22" fmla="*/ 95 w 132"/>
                <a:gd name="T23" fmla="*/ 190 h 194"/>
                <a:gd name="T24" fmla="*/ 106 w 132"/>
                <a:gd name="T25" fmla="*/ 184 h 194"/>
                <a:gd name="T26" fmla="*/ 115 w 132"/>
                <a:gd name="T27" fmla="*/ 177 h 194"/>
                <a:gd name="T28" fmla="*/ 121 w 132"/>
                <a:gd name="T29" fmla="*/ 167 h 194"/>
                <a:gd name="T30" fmla="*/ 127 w 132"/>
                <a:gd name="T31" fmla="*/ 158 h 194"/>
                <a:gd name="T32" fmla="*/ 130 w 132"/>
                <a:gd name="T33" fmla="*/ 147 h 194"/>
                <a:gd name="T34" fmla="*/ 132 w 132"/>
                <a:gd name="T35" fmla="*/ 136 h 194"/>
                <a:gd name="T36" fmla="*/ 130 w 132"/>
                <a:gd name="T37" fmla="*/ 123 h 194"/>
                <a:gd name="T38" fmla="*/ 117 w 132"/>
                <a:gd name="T39" fmla="*/ 48 h 194"/>
                <a:gd name="T40" fmla="*/ 117 w 132"/>
                <a:gd name="T41" fmla="*/ 48 h 194"/>
                <a:gd name="T42" fmla="*/ 113 w 132"/>
                <a:gd name="T43" fmla="*/ 37 h 194"/>
                <a:gd name="T44" fmla="*/ 108 w 132"/>
                <a:gd name="T45" fmla="*/ 26 h 194"/>
                <a:gd name="T46" fmla="*/ 100 w 132"/>
                <a:gd name="T47" fmla="*/ 16 h 194"/>
                <a:gd name="T48" fmla="*/ 93 w 132"/>
                <a:gd name="T49" fmla="*/ 9 h 194"/>
                <a:gd name="T50" fmla="*/ 82 w 132"/>
                <a:gd name="T51" fmla="*/ 3 h 194"/>
                <a:gd name="T52" fmla="*/ 71 w 132"/>
                <a:gd name="T53" fmla="*/ 0 h 194"/>
                <a:gd name="T54" fmla="*/ 59 w 132"/>
                <a:gd name="T55" fmla="*/ 0 h 194"/>
                <a:gd name="T56" fmla="*/ 48 w 132"/>
                <a:gd name="T57" fmla="*/ 0 h 194"/>
                <a:gd name="T58" fmla="*/ 48 w 132"/>
                <a:gd name="T59" fmla="*/ 0 h 194"/>
                <a:gd name="T60" fmla="*/ 35 w 132"/>
                <a:gd name="T61" fmla="*/ 3 h 194"/>
                <a:gd name="T62" fmla="*/ 26 w 132"/>
                <a:gd name="T63" fmla="*/ 9 h 194"/>
                <a:gd name="T64" fmla="*/ 16 w 132"/>
                <a:gd name="T65" fmla="*/ 16 h 194"/>
                <a:gd name="T66" fmla="*/ 9 w 132"/>
                <a:gd name="T67" fmla="*/ 26 h 194"/>
                <a:gd name="T68" fmla="*/ 5 w 132"/>
                <a:gd name="T69" fmla="*/ 35 h 194"/>
                <a:gd name="T70" fmla="*/ 1 w 132"/>
                <a:gd name="T71" fmla="*/ 46 h 194"/>
                <a:gd name="T72" fmla="*/ 0 w 132"/>
                <a:gd name="T73" fmla="*/ 57 h 194"/>
                <a:gd name="T74" fmla="*/ 1 w 132"/>
                <a:gd name="T75" fmla="*/ 70 h 194"/>
                <a:gd name="T76" fmla="*/ 15 w 132"/>
                <a:gd name="T77" fmla="*/ 14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94">
                  <a:moveTo>
                    <a:pt x="15" y="145"/>
                  </a:moveTo>
                  <a:lnTo>
                    <a:pt x="15" y="145"/>
                  </a:lnTo>
                  <a:lnTo>
                    <a:pt x="18" y="156"/>
                  </a:lnTo>
                  <a:lnTo>
                    <a:pt x="24" y="167"/>
                  </a:lnTo>
                  <a:lnTo>
                    <a:pt x="31" y="177"/>
                  </a:lnTo>
                  <a:lnTo>
                    <a:pt x="39" y="184"/>
                  </a:lnTo>
                  <a:lnTo>
                    <a:pt x="48" y="190"/>
                  </a:lnTo>
                  <a:lnTo>
                    <a:pt x="59" y="194"/>
                  </a:lnTo>
                  <a:lnTo>
                    <a:pt x="72" y="194"/>
                  </a:lnTo>
                  <a:lnTo>
                    <a:pt x="84" y="194"/>
                  </a:lnTo>
                  <a:lnTo>
                    <a:pt x="84" y="194"/>
                  </a:lnTo>
                  <a:lnTo>
                    <a:pt x="95" y="190"/>
                  </a:lnTo>
                  <a:lnTo>
                    <a:pt x="106" y="184"/>
                  </a:lnTo>
                  <a:lnTo>
                    <a:pt x="115" y="177"/>
                  </a:lnTo>
                  <a:lnTo>
                    <a:pt x="121" y="167"/>
                  </a:lnTo>
                  <a:lnTo>
                    <a:pt x="127" y="158"/>
                  </a:lnTo>
                  <a:lnTo>
                    <a:pt x="130" y="147"/>
                  </a:lnTo>
                  <a:lnTo>
                    <a:pt x="132" y="136"/>
                  </a:lnTo>
                  <a:lnTo>
                    <a:pt x="130" y="123"/>
                  </a:lnTo>
                  <a:lnTo>
                    <a:pt x="117" y="48"/>
                  </a:lnTo>
                  <a:lnTo>
                    <a:pt x="117" y="48"/>
                  </a:lnTo>
                  <a:lnTo>
                    <a:pt x="113" y="37"/>
                  </a:lnTo>
                  <a:lnTo>
                    <a:pt x="108" y="26"/>
                  </a:lnTo>
                  <a:lnTo>
                    <a:pt x="100" y="16"/>
                  </a:lnTo>
                  <a:lnTo>
                    <a:pt x="93" y="9"/>
                  </a:lnTo>
                  <a:lnTo>
                    <a:pt x="82" y="3"/>
                  </a:lnTo>
                  <a:lnTo>
                    <a:pt x="71" y="0"/>
                  </a:lnTo>
                  <a:lnTo>
                    <a:pt x="59" y="0"/>
                  </a:lnTo>
                  <a:lnTo>
                    <a:pt x="48" y="0"/>
                  </a:lnTo>
                  <a:lnTo>
                    <a:pt x="48" y="0"/>
                  </a:lnTo>
                  <a:lnTo>
                    <a:pt x="35" y="3"/>
                  </a:lnTo>
                  <a:lnTo>
                    <a:pt x="26" y="9"/>
                  </a:lnTo>
                  <a:lnTo>
                    <a:pt x="16" y="16"/>
                  </a:lnTo>
                  <a:lnTo>
                    <a:pt x="9" y="26"/>
                  </a:lnTo>
                  <a:lnTo>
                    <a:pt x="5" y="35"/>
                  </a:lnTo>
                  <a:lnTo>
                    <a:pt x="1" y="46"/>
                  </a:lnTo>
                  <a:lnTo>
                    <a:pt x="0" y="57"/>
                  </a:lnTo>
                  <a:lnTo>
                    <a:pt x="1" y="70"/>
                  </a:lnTo>
                  <a:lnTo>
                    <a:pt x="15" y="1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254"/>
            <p:cNvSpPr/>
            <p:nvPr/>
          </p:nvSpPr>
          <p:spPr bwMode="auto">
            <a:xfrm>
              <a:off x="4010025" y="6910388"/>
              <a:ext cx="106363" cy="155575"/>
            </a:xfrm>
            <a:custGeom>
              <a:avLst/>
              <a:gdLst>
                <a:gd name="T0" fmla="*/ 15 w 132"/>
                <a:gd name="T1" fmla="*/ 146 h 196"/>
                <a:gd name="T2" fmla="*/ 15 w 132"/>
                <a:gd name="T3" fmla="*/ 146 h 196"/>
                <a:gd name="T4" fmla="*/ 18 w 132"/>
                <a:gd name="T5" fmla="*/ 157 h 196"/>
                <a:gd name="T6" fmla="*/ 24 w 132"/>
                <a:gd name="T7" fmla="*/ 168 h 196"/>
                <a:gd name="T8" fmla="*/ 31 w 132"/>
                <a:gd name="T9" fmla="*/ 177 h 196"/>
                <a:gd name="T10" fmla="*/ 39 w 132"/>
                <a:gd name="T11" fmla="*/ 185 h 196"/>
                <a:gd name="T12" fmla="*/ 50 w 132"/>
                <a:gd name="T13" fmla="*/ 190 h 196"/>
                <a:gd name="T14" fmla="*/ 59 w 132"/>
                <a:gd name="T15" fmla="*/ 194 h 196"/>
                <a:gd name="T16" fmla="*/ 72 w 132"/>
                <a:gd name="T17" fmla="*/ 196 h 196"/>
                <a:gd name="T18" fmla="*/ 84 w 132"/>
                <a:gd name="T19" fmla="*/ 194 h 196"/>
                <a:gd name="T20" fmla="*/ 84 w 132"/>
                <a:gd name="T21" fmla="*/ 194 h 196"/>
                <a:gd name="T22" fmla="*/ 97 w 132"/>
                <a:gd name="T23" fmla="*/ 190 h 196"/>
                <a:gd name="T24" fmla="*/ 106 w 132"/>
                <a:gd name="T25" fmla="*/ 185 h 196"/>
                <a:gd name="T26" fmla="*/ 115 w 132"/>
                <a:gd name="T27" fmla="*/ 177 h 196"/>
                <a:gd name="T28" fmla="*/ 123 w 132"/>
                <a:gd name="T29" fmla="*/ 168 h 196"/>
                <a:gd name="T30" fmla="*/ 126 w 132"/>
                <a:gd name="T31" fmla="*/ 159 h 196"/>
                <a:gd name="T32" fmla="*/ 130 w 132"/>
                <a:gd name="T33" fmla="*/ 147 h 196"/>
                <a:gd name="T34" fmla="*/ 132 w 132"/>
                <a:gd name="T35" fmla="*/ 136 h 196"/>
                <a:gd name="T36" fmla="*/ 130 w 132"/>
                <a:gd name="T37" fmla="*/ 123 h 196"/>
                <a:gd name="T38" fmla="*/ 117 w 132"/>
                <a:gd name="T39" fmla="*/ 50 h 196"/>
                <a:gd name="T40" fmla="*/ 117 w 132"/>
                <a:gd name="T41" fmla="*/ 50 h 196"/>
                <a:gd name="T42" fmla="*/ 113 w 132"/>
                <a:gd name="T43" fmla="*/ 37 h 196"/>
                <a:gd name="T44" fmla="*/ 108 w 132"/>
                <a:gd name="T45" fmla="*/ 28 h 196"/>
                <a:gd name="T46" fmla="*/ 100 w 132"/>
                <a:gd name="T47" fmla="*/ 19 h 196"/>
                <a:gd name="T48" fmla="*/ 93 w 132"/>
                <a:gd name="T49" fmla="*/ 11 h 196"/>
                <a:gd name="T50" fmla="*/ 82 w 132"/>
                <a:gd name="T51" fmla="*/ 6 h 196"/>
                <a:gd name="T52" fmla="*/ 72 w 132"/>
                <a:gd name="T53" fmla="*/ 2 h 196"/>
                <a:gd name="T54" fmla="*/ 59 w 132"/>
                <a:gd name="T55" fmla="*/ 0 h 196"/>
                <a:gd name="T56" fmla="*/ 48 w 132"/>
                <a:gd name="T57" fmla="*/ 0 h 196"/>
                <a:gd name="T58" fmla="*/ 48 w 132"/>
                <a:gd name="T59" fmla="*/ 0 h 196"/>
                <a:gd name="T60" fmla="*/ 37 w 132"/>
                <a:gd name="T61" fmla="*/ 4 h 196"/>
                <a:gd name="T62" fmla="*/ 26 w 132"/>
                <a:gd name="T63" fmla="*/ 9 h 196"/>
                <a:gd name="T64" fmla="*/ 16 w 132"/>
                <a:gd name="T65" fmla="*/ 17 h 196"/>
                <a:gd name="T66" fmla="*/ 11 w 132"/>
                <a:gd name="T67" fmla="*/ 26 h 196"/>
                <a:gd name="T68" fmla="*/ 5 w 132"/>
                <a:gd name="T69" fmla="*/ 35 h 196"/>
                <a:gd name="T70" fmla="*/ 1 w 132"/>
                <a:gd name="T71" fmla="*/ 47 h 196"/>
                <a:gd name="T72" fmla="*/ 0 w 132"/>
                <a:gd name="T73" fmla="*/ 60 h 196"/>
                <a:gd name="T74" fmla="*/ 1 w 132"/>
                <a:gd name="T75" fmla="*/ 71 h 196"/>
                <a:gd name="T76" fmla="*/ 15 w 132"/>
                <a:gd name="T77" fmla="*/ 1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96">
                  <a:moveTo>
                    <a:pt x="15" y="146"/>
                  </a:moveTo>
                  <a:lnTo>
                    <a:pt x="15" y="146"/>
                  </a:lnTo>
                  <a:lnTo>
                    <a:pt x="18" y="157"/>
                  </a:lnTo>
                  <a:lnTo>
                    <a:pt x="24" y="168"/>
                  </a:lnTo>
                  <a:lnTo>
                    <a:pt x="31" y="177"/>
                  </a:lnTo>
                  <a:lnTo>
                    <a:pt x="39" y="185"/>
                  </a:lnTo>
                  <a:lnTo>
                    <a:pt x="50" y="190"/>
                  </a:lnTo>
                  <a:lnTo>
                    <a:pt x="59" y="194"/>
                  </a:lnTo>
                  <a:lnTo>
                    <a:pt x="72" y="196"/>
                  </a:lnTo>
                  <a:lnTo>
                    <a:pt x="84" y="194"/>
                  </a:lnTo>
                  <a:lnTo>
                    <a:pt x="84" y="194"/>
                  </a:lnTo>
                  <a:lnTo>
                    <a:pt x="97" y="190"/>
                  </a:lnTo>
                  <a:lnTo>
                    <a:pt x="106" y="185"/>
                  </a:lnTo>
                  <a:lnTo>
                    <a:pt x="115" y="177"/>
                  </a:lnTo>
                  <a:lnTo>
                    <a:pt x="123" y="168"/>
                  </a:lnTo>
                  <a:lnTo>
                    <a:pt x="126" y="159"/>
                  </a:lnTo>
                  <a:lnTo>
                    <a:pt x="130" y="147"/>
                  </a:lnTo>
                  <a:lnTo>
                    <a:pt x="132" y="136"/>
                  </a:lnTo>
                  <a:lnTo>
                    <a:pt x="130" y="123"/>
                  </a:lnTo>
                  <a:lnTo>
                    <a:pt x="117" y="50"/>
                  </a:lnTo>
                  <a:lnTo>
                    <a:pt x="117" y="50"/>
                  </a:lnTo>
                  <a:lnTo>
                    <a:pt x="113" y="37"/>
                  </a:lnTo>
                  <a:lnTo>
                    <a:pt x="108" y="28"/>
                  </a:lnTo>
                  <a:lnTo>
                    <a:pt x="100" y="19"/>
                  </a:lnTo>
                  <a:lnTo>
                    <a:pt x="93" y="11"/>
                  </a:lnTo>
                  <a:lnTo>
                    <a:pt x="82" y="6"/>
                  </a:lnTo>
                  <a:lnTo>
                    <a:pt x="72" y="2"/>
                  </a:lnTo>
                  <a:lnTo>
                    <a:pt x="59" y="0"/>
                  </a:lnTo>
                  <a:lnTo>
                    <a:pt x="48" y="0"/>
                  </a:lnTo>
                  <a:lnTo>
                    <a:pt x="48" y="0"/>
                  </a:lnTo>
                  <a:lnTo>
                    <a:pt x="37" y="4"/>
                  </a:lnTo>
                  <a:lnTo>
                    <a:pt x="26" y="9"/>
                  </a:lnTo>
                  <a:lnTo>
                    <a:pt x="16" y="17"/>
                  </a:lnTo>
                  <a:lnTo>
                    <a:pt x="11" y="26"/>
                  </a:lnTo>
                  <a:lnTo>
                    <a:pt x="5" y="35"/>
                  </a:lnTo>
                  <a:lnTo>
                    <a:pt x="1" y="47"/>
                  </a:lnTo>
                  <a:lnTo>
                    <a:pt x="0" y="60"/>
                  </a:lnTo>
                  <a:lnTo>
                    <a:pt x="1" y="71"/>
                  </a:lnTo>
                  <a:lnTo>
                    <a:pt x="15"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01" name="그룹 100"/>
          <p:cNvGrpSpPr/>
          <p:nvPr/>
        </p:nvGrpSpPr>
        <p:grpSpPr>
          <a:xfrm>
            <a:off x="4574544" y="3598148"/>
            <a:ext cx="474159" cy="528631"/>
            <a:chOff x="2083001" y="5551192"/>
            <a:chExt cx="1241967" cy="1384647"/>
          </a:xfrm>
        </p:grpSpPr>
        <p:sp>
          <p:nvSpPr>
            <p:cNvPr id="102" name="Freeform 265"/>
            <p:cNvSpPr/>
            <p:nvPr/>
          </p:nvSpPr>
          <p:spPr bwMode="auto">
            <a:xfrm>
              <a:off x="2102457" y="5870060"/>
              <a:ext cx="635576" cy="1041998"/>
            </a:xfrm>
            <a:custGeom>
              <a:avLst/>
              <a:gdLst>
                <a:gd name="T0" fmla="*/ 860 w 1175"/>
                <a:gd name="T1" fmla="*/ 1008 h 1928"/>
                <a:gd name="T2" fmla="*/ 1007 w 1175"/>
                <a:gd name="T3" fmla="*/ 926 h 1928"/>
                <a:gd name="T4" fmla="*/ 1106 w 1175"/>
                <a:gd name="T5" fmla="*/ 803 h 1928"/>
                <a:gd name="T6" fmla="*/ 1162 w 1175"/>
                <a:gd name="T7" fmla="*/ 650 h 1928"/>
                <a:gd name="T8" fmla="*/ 1175 w 1175"/>
                <a:gd name="T9" fmla="*/ 519 h 1928"/>
                <a:gd name="T10" fmla="*/ 1166 w 1175"/>
                <a:gd name="T11" fmla="*/ 415 h 1928"/>
                <a:gd name="T12" fmla="*/ 1140 w 1175"/>
                <a:gd name="T13" fmla="*/ 318 h 1928"/>
                <a:gd name="T14" fmla="*/ 1097 w 1175"/>
                <a:gd name="T15" fmla="*/ 230 h 1928"/>
                <a:gd name="T16" fmla="*/ 1037 w 1175"/>
                <a:gd name="T17" fmla="*/ 153 h 1928"/>
                <a:gd name="T18" fmla="*/ 963 w 1175"/>
                <a:gd name="T19" fmla="*/ 90 h 1928"/>
                <a:gd name="T20" fmla="*/ 873 w 1175"/>
                <a:gd name="T21" fmla="*/ 42 h 1928"/>
                <a:gd name="T22" fmla="*/ 770 w 1175"/>
                <a:gd name="T23" fmla="*/ 12 h 1928"/>
                <a:gd name="T24" fmla="*/ 657 w 1175"/>
                <a:gd name="T25" fmla="*/ 0 h 1928"/>
                <a:gd name="T26" fmla="*/ 576 w 1175"/>
                <a:gd name="T27" fmla="*/ 8 h 1928"/>
                <a:gd name="T28" fmla="*/ 474 w 1175"/>
                <a:gd name="T29" fmla="*/ 34 h 1928"/>
                <a:gd name="T30" fmla="*/ 379 w 1175"/>
                <a:gd name="T31" fmla="*/ 81 h 1928"/>
                <a:gd name="T32" fmla="*/ 293 w 1175"/>
                <a:gd name="T33" fmla="*/ 144 h 1928"/>
                <a:gd name="T34" fmla="*/ 222 w 1175"/>
                <a:gd name="T35" fmla="*/ 221 h 1928"/>
                <a:gd name="T36" fmla="*/ 164 w 1175"/>
                <a:gd name="T37" fmla="*/ 308 h 1928"/>
                <a:gd name="T38" fmla="*/ 125 w 1175"/>
                <a:gd name="T39" fmla="*/ 407 h 1928"/>
                <a:gd name="T40" fmla="*/ 108 w 1175"/>
                <a:gd name="T41" fmla="*/ 512 h 1928"/>
                <a:gd name="T42" fmla="*/ 110 w 1175"/>
                <a:gd name="T43" fmla="*/ 594 h 1928"/>
                <a:gd name="T44" fmla="*/ 136 w 1175"/>
                <a:gd name="T45" fmla="*/ 698 h 1928"/>
                <a:gd name="T46" fmla="*/ 185 w 1175"/>
                <a:gd name="T47" fmla="*/ 794 h 1928"/>
                <a:gd name="T48" fmla="*/ 252 w 1175"/>
                <a:gd name="T49" fmla="*/ 876 h 1928"/>
                <a:gd name="T50" fmla="*/ 252 w 1175"/>
                <a:gd name="T51" fmla="*/ 939 h 1928"/>
                <a:gd name="T52" fmla="*/ 143 w 1175"/>
                <a:gd name="T53" fmla="*/ 1042 h 1928"/>
                <a:gd name="T54" fmla="*/ 52 w 1175"/>
                <a:gd name="T55" fmla="*/ 1178 h 1928"/>
                <a:gd name="T56" fmla="*/ 15 w 1175"/>
                <a:gd name="T57" fmla="*/ 1277 h 1928"/>
                <a:gd name="T58" fmla="*/ 0 w 1175"/>
                <a:gd name="T59" fmla="*/ 1389 h 1928"/>
                <a:gd name="T60" fmla="*/ 11 w 1175"/>
                <a:gd name="T61" fmla="*/ 1516 h 1928"/>
                <a:gd name="T62" fmla="*/ 35 w 1175"/>
                <a:gd name="T63" fmla="*/ 1594 h 1928"/>
                <a:gd name="T64" fmla="*/ 95 w 1175"/>
                <a:gd name="T65" fmla="*/ 1697 h 1928"/>
                <a:gd name="T66" fmla="*/ 196 w 1175"/>
                <a:gd name="T67" fmla="*/ 1792 h 1928"/>
                <a:gd name="T68" fmla="*/ 278 w 1175"/>
                <a:gd name="T69" fmla="*/ 1833 h 1928"/>
                <a:gd name="T70" fmla="*/ 380 w 1175"/>
                <a:gd name="T71" fmla="*/ 1855 h 1928"/>
                <a:gd name="T72" fmla="*/ 407 w 1175"/>
                <a:gd name="T73" fmla="*/ 1868 h 1928"/>
                <a:gd name="T74" fmla="*/ 429 w 1175"/>
                <a:gd name="T75" fmla="*/ 1898 h 1928"/>
                <a:gd name="T76" fmla="*/ 533 w 1175"/>
                <a:gd name="T77" fmla="*/ 1924 h 1928"/>
                <a:gd name="T78" fmla="*/ 783 w 1175"/>
                <a:gd name="T79" fmla="*/ 1921 h 1928"/>
                <a:gd name="T80" fmla="*/ 909 w 1175"/>
                <a:gd name="T81" fmla="*/ 1911 h 1928"/>
                <a:gd name="T82" fmla="*/ 998 w 1175"/>
                <a:gd name="T83" fmla="*/ 1898 h 1928"/>
                <a:gd name="T84" fmla="*/ 1058 w 1175"/>
                <a:gd name="T85" fmla="*/ 1857 h 1928"/>
                <a:gd name="T86" fmla="*/ 1069 w 1175"/>
                <a:gd name="T87" fmla="*/ 1822 h 1928"/>
                <a:gd name="T88" fmla="*/ 1062 w 1175"/>
                <a:gd name="T89" fmla="*/ 1777 h 1928"/>
                <a:gd name="T90" fmla="*/ 1022 w 1175"/>
                <a:gd name="T91" fmla="*/ 1710 h 1928"/>
                <a:gd name="T92" fmla="*/ 968 w 1175"/>
                <a:gd name="T93" fmla="*/ 1674 h 1928"/>
                <a:gd name="T94" fmla="*/ 948 w 1175"/>
                <a:gd name="T95" fmla="*/ 1348 h 1928"/>
                <a:gd name="T96" fmla="*/ 989 w 1175"/>
                <a:gd name="T97" fmla="*/ 1348 h 1928"/>
                <a:gd name="T98" fmla="*/ 1041 w 1175"/>
                <a:gd name="T99" fmla="*/ 1327 h 1928"/>
                <a:gd name="T100" fmla="*/ 1090 w 1175"/>
                <a:gd name="T101" fmla="*/ 1273 h 1928"/>
                <a:gd name="T102" fmla="*/ 1106 w 1175"/>
                <a:gd name="T103" fmla="*/ 1215 h 1928"/>
                <a:gd name="T104" fmla="*/ 1104 w 1175"/>
                <a:gd name="T105" fmla="*/ 1167 h 1928"/>
                <a:gd name="T106" fmla="*/ 1060 w 1175"/>
                <a:gd name="T107" fmla="*/ 1103 h 1928"/>
                <a:gd name="T108" fmla="*/ 979 w 1175"/>
                <a:gd name="T109" fmla="*/ 1064 h 1928"/>
                <a:gd name="T110" fmla="*/ 899 w 1175"/>
                <a:gd name="T111" fmla="*/ 1064 h 1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5" h="1928">
                  <a:moveTo>
                    <a:pt x="871" y="1081"/>
                  </a:moveTo>
                  <a:lnTo>
                    <a:pt x="817" y="1021"/>
                  </a:lnTo>
                  <a:lnTo>
                    <a:pt x="817" y="1021"/>
                  </a:lnTo>
                  <a:lnTo>
                    <a:pt x="860" y="1008"/>
                  </a:lnTo>
                  <a:lnTo>
                    <a:pt x="901" y="991"/>
                  </a:lnTo>
                  <a:lnTo>
                    <a:pt x="938" y="973"/>
                  </a:lnTo>
                  <a:lnTo>
                    <a:pt x="974" y="950"/>
                  </a:lnTo>
                  <a:lnTo>
                    <a:pt x="1007" y="926"/>
                  </a:lnTo>
                  <a:lnTo>
                    <a:pt x="1035" y="898"/>
                  </a:lnTo>
                  <a:lnTo>
                    <a:pt x="1063" y="868"/>
                  </a:lnTo>
                  <a:lnTo>
                    <a:pt x="1086" y="836"/>
                  </a:lnTo>
                  <a:lnTo>
                    <a:pt x="1106" y="803"/>
                  </a:lnTo>
                  <a:lnTo>
                    <a:pt x="1125" y="767"/>
                  </a:lnTo>
                  <a:lnTo>
                    <a:pt x="1140" y="730"/>
                  </a:lnTo>
                  <a:lnTo>
                    <a:pt x="1153" y="691"/>
                  </a:lnTo>
                  <a:lnTo>
                    <a:pt x="1162" y="650"/>
                  </a:lnTo>
                  <a:lnTo>
                    <a:pt x="1170" y="607"/>
                  </a:lnTo>
                  <a:lnTo>
                    <a:pt x="1173" y="564"/>
                  </a:lnTo>
                  <a:lnTo>
                    <a:pt x="1175" y="519"/>
                  </a:lnTo>
                  <a:lnTo>
                    <a:pt x="1175" y="519"/>
                  </a:lnTo>
                  <a:lnTo>
                    <a:pt x="1175" y="493"/>
                  </a:lnTo>
                  <a:lnTo>
                    <a:pt x="1173" y="467"/>
                  </a:lnTo>
                  <a:lnTo>
                    <a:pt x="1170" y="441"/>
                  </a:lnTo>
                  <a:lnTo>
                    <a:pt x="1166" y="415"/>
                  </a:lnTo>
                  <a:lnTo>
                    <a:pt x="1162" y="390"/>
                  </a:lnTo>
                  <a:lnTo>
                    <a:pt x="1155" y="366"/>
                  </a:lnTo>
                  <a:lnTo>
                    <a:pt x="1147" y="342"/>
                  </a:lnTo>
                  <a:lnTo>
                    <a:pt x="1140" y="318"/>
                  </a:lnTo>
                  <a:lnTo>
                    <a:pt x="1131" y="295"/>
                  </a:lnTo>
                  <a:lnTo>
                    <a:pt x="1119" y="273"/>
                  </a:lnTo>
                  <a:lnTo>
                    <a:pt x="1108" y="251"/>
                  </a:lnTo>
                  <a:lnTo>
                    <a:pt x="1097" y="230"/>
                  </a:lnTo>
                  <a:lnTo>
                    <a:pt x="1082" y="209"/>
                  </a:lnTo>
                  <a:lnTo>
                    <a:pt x="1069" y="189"/>
                  </a:lnTo>
                  <a:lnTo>
                    <a:pt x="1052" y="170"/>
                  </a:lnTo>
                  <a:lnTo>
                    <a:pt x="1037" y="153"/>
                  </a:lnTo>
                  <a:lnTo>
                    <a:pt x="1019" y="135"/>
                  </a:lnTo>
                  <a:lnTo>
                    <a:pt x="1002" y="120"/>
                  </a:lnTo>
                  <a:lnTo>
                    <a:pt x="981" y="103"/>
                  </a:lnTo>
                  <a:lnTo>
                    <a:pt x="963" y="90"/>
                  </a:lnTo>
                  <a:lnTo>
                    <a:pt x="942" y="75"/>
                  </a:lnTo>
                  <a:lnTo>
                    <a:pt x="920" y="64"/>
                  </a:lnTo>
                  <a:lnTo>
                    <a:pt x="897" y="53"/>
                  </a:lnTo>
                  <a:lnTo>
                    <a:pt x="873" y="42"/>
                  </a:lnTo>
                  <a:lnTo>
                    <a:pt x="849" y="32"/>
                  </a:lnTo>
                  <a:lnTo>
                    <a:pt x="825" y="25"/>
                  </a:lnTo>
                  <a:lnTo>
                    <a:pt x="798" y="17"/>
                  </a:lnTo>
                  <a:lnTo>
                    <a:pt x="770" y="12"/>
                  </a:lnTo>
                  <a:lnTo>
                    <a:pt x="744" y="6"/>
                  </a:lnTo>
                  <a:lnTo>
                    <a:pt x="714" y="4"/>
                  </a:lnTo>
                  <a:lnTo>
                    <a:pt x="686" y="0"/>
                  </a:lnTo>
                  <a:lnTo>
                    <a:pt x="657" y="0"/>
                  </a:lnTo>
                  <a:lnTo>
                    <a:pt x="657" y="0"/>
                  </a:lnTo>
                  <a:lnTo>
                    <a:pt x="629" y="0"/>
                  </a:lnTo>
                  <a:lnTo>
                    <a:pt x="603" y="4"/>
                  </a:lnTo>
                  <a:lnTo>
                    <a:pt x="576" y="8"/>
                  </a:lnTo>
                  <a:lnTo>
                    <a:pt x="550" y="12"/>
                  </a:lnTo>
                  <a:lnTo>
                    <a:pt x="524" y="17"/>
                  </a:lnTo>
                  <a:lnTo>
                    <a:pt x="498" y="25"/>
                  </a:lnTo>
                  <a:lnTo>
                    <a:pt x="474" y="34"/>
                  </a:lnTo>
                  <a:lnTo>
                    <a:pt x="449" y="43"/>
                  </a:lnTo>
                  <a:lnTo>
                    <a:pt x="425" y="55"/>
                  </a:lnTo>
                  <a:lnTo>
                    <a:pt x="401" y="68"/>
                  </a:lnTo>
                  <a:lnTo>
                    <a:pt x="379" y="81"/>
                  </a:lnTo>
                  <a:lnTo>
                    <a:pt x="356" y="96"/>
                  </a:lnTo>
                  <a:lnTo>
                    <a:pt x="334" y="111"/>
                  </a:lnTo>
                  <a:lnTo>
                    <a:pt x="313" y="127"/>
                  </a:lnTo>
                  <a:lnTo>
                    <a:pt x="293" y="144"/>
                  </a:lnTo>
                  <a:lnTo>
                    <a:pt x="274" y="161"/>
                  </a:lnTo>
                  <a:lnTo>
                    <a:pt x="255" y="180"/>
                  </a:lnTo>
                  <a:lnTo>
                    <a:pt x="239" y="200"/>
                  </a:lnTo>
                  <a:lnTo>
                    <a:pt x="222" y="221"/>
                  </a:lnTo>
                  <a:lnTo>
                    <a:pt x="205" y="241"/>
                  </a:lnTo>
                  <a:lnTo>
                    <a:pt x="190" y="264"/>
                  </a:lnTo>
                  <a:lnTo>
                    <a:pt x="177" y="286"/>
                  </a:lnTo>
                  <a:lnTo>
                    <a:pt x="164" y="308"/>
                  </a:lnTo>
                  <a:lnTo>
                    <a:pt x="153" y="333"/>
                  </a:lnTo>
                  <a:lnTo>
                    <a:pt x="142" y="357"/>
                  </a:lnTo>
                  <a:lnTo>
                    <a:pt x="134" y="381"/>
                  </a:lnTo>
                  <a:lnTo>
                    <a:pt x="125" y="407"/>
                  </a:lnTo>
                  <a:lnTo>
                    <a:pt x="119" y="432"/>
                  </a:lnTo>
                  <a:lnTo>
                    <a:pt x="114" y="458"/>
                  </a:lnTo>
                  <a:lnTo>
                    <a:pt x="110" y="484"/>
                  </a:lnTo>
                  <a:lnTo>
                    <a:pt x="108" y="512"/>
                  </a:lnTo>
                  <a:lnTo>
                    <a:pt x="108" y="538"/>
                  </a:lnTo>
                  <a:lnTo>
                    <a:pt x="108" y="538"/>
                  </a:lnTo>
                  <a:lnTo>
                    <a:pt x="108" y="566"/>
                  </a:lnTo>
                  <a:lnTo>
                    <a:pt x="110" y="594"/>
                  </a:lnTo>
                  <a:lnTo>
                    <a:pt x="115" y="620"/>
                  </a:lnTo>
                  <a:lnTo>
                    <a:pt x="121" y="648"/>
                  </a:lnTo>
                  <a:lnTo>
                    <a:pt x="127" y="674"/>
                  </a:lnTo>
                  <a:lnTo>
                    <a:pt x="136" y="698"/>
                  </a:lnTo>
                  <a:lnTo>
                    <a:pt x="147" y="725"/>
                  </a:lnTo>
                  <a:lnTo>
                    <a:pt x="158" y="747"/>
                  </a:lnTo>
                  <a:lnTo>
                    <a:pt x="170" y="771"/>
                  </a:lnTo>
                  <a:lnTo>
                    <a:pt x="185" y="794"/>
                  </a:lnTo>
                  <a:lnTo>
                    <a:pt x="199" y="816"/>
                  </a:lnTo>
                  <a:lnTo>
                    <a:pt x="216" y="836"/>
                  </a:lnTo>
                  <a:lnTo>
                    <a:pt x="233" y="857"/>
                  </a:lnTo>
                  <a:lnTo>
                    <a:pt x="252" y="876"/>
                  </a:lnTo>
                  <a:lnTo>
                    <a:pt x="272" y="894"/>
                  </a:lnTo>
                  <a:lnTo>
                    <a:pt x="293" y="911"/>
                  </a:lnTo>
                  <a:lnTo>
                    <a:pt x="293" y="911"/>
                  </a:lnTo>
                  <a:lnTo>
                    <a:pt x="252" y="939"/>
                  </a:lnTo>
                  <a:lnTo>
                    <a:pt x="227" y="960"/>
                  </a:lnTo>
                  <a:lnTo>
                    <a:pt x="199" y="982"/>
                  </a:lnTo>
                  <a:lnTo>
                    <a:pt x="171" y="1010"/>
                  </a:lnTo>
                  <a:lnTo>
                    <a:pt x="143" y="1042"/>
                  </a:lnTo>
                  <a:lnTo>
                    <a:pt x="115" y="1075"/>
                  </a:lnTo>
                  <a:lnTo>
                    <a:pt x="88" y="1115"/>
                  </a:lnTo>
                  <a:lnTo>
                    <a:pt x="63" y="1156"/>
                  </a:lnTo>
                  <a:lnTo>
                    <a:pt x="52" y="1178"/>
                  </a:lnTo>
                  <a:lnTo>
                    <a:pt x="41" y="1200"/>
                  </a:lnTo>
                  <a:lnTo>
                    <a:pt x="32" y="1225"/>
                  </a:lnTo>
                  <a:lnTo>
                    <a:pt x="22" y="1251"/>
                  </a:lnTo>
                  <a:lnTo>
                    <a:pt x="15" y="1277"/>
                  </a:lnTo>
                  <a:lnTo>
                    <a:pt x="9" y="1303"/>
                  </a:lnTo>
                  <a:lnTo>
                    <a:pt x="4" y="1331"/>
                  </a:lnTo>
                  <a:lnTo>
                    <a:pt x="2" y="1359"/>
                  </a:lnTo>
                  <a:lnTo>
                    <a:pt x="0" y="1389"/>
                  </a:lnTo>
                  <a:lnTo>
                    <a:pt x="0" y="1419"/>
                  </a:lnTo>
                  <a:lnTo>
                    <a:pt x="2" y="1450"/>
                  </a:lnTo>
                  <a:lnTo>
                    <a:pt x="5" y="1482"/>
                  </a:lnTo>
                  <a:lnTo>
                    <a:pt x="11" y="1516"/>
                  </a:lnTo>
                  <a:lnTo>
                    <a:pt x="18" y="1549"/>
                  </a:lnTo>
                  <a:lnTo>
                    <a:pt x="18" y="1549"/>
                  </a:lnTo>
                  <a:lnTo>
                    <a:pt x="22" y="1562"/>
                  </a:lnTo>
                  <a:lnTo>
                    <a:pt x="35" y="1594"/>
                  </a:lnTo>
                  <a:lnTo>
                    <a:pt x="45" y="1617"/>
                  </a:lnTo>
                  <a:lnTo>
                    <a:pt x="58" y="1643"/>
                  </a:lnTo>
                  <a:lnTo>
                    <a:pt x="74" y="1669"/>
                  </a:lnTo>
                  <a:lnTo>
                    <a:pt x="95" y="1697"/>
                  </a:lnTo>
                  <a:lnTo>
                    <a:pt x="117" y="1725"/>
                  </a:lnTo>
                  <a:lnTo>
                    <a:pt x="145" y="1753"/>
                  </a:lnTo>
                  <a:lnTo>
                    <a:pt x="177" y="1779"/>
                  </a:lnTo>
                  <a:lnTo>
                    <a:pt x="196" y="1792"/>
                  </a:lnTo>
                  <a:lnTo>
                    <a:pt x="214" y="1803"/>
                  </a:lnTo>
                  <a:lnTo>
                    <a:pt x="233" y="1814"/>
                  </a:lnTo>
                  <a:lnTo>
                    <a:pt x="255" y="1824"/>
                  </a:lnTo>
                  <a:lnTo>
                    <a:pt x="278" y="1833"/>
                  </a:lnTo>
                  <a:lnTo>
                    <a:pt x="300" y="1841"/>
                  </a:lnTo>
                  <a:lnTo>
                    <a:pt x="326" y="1846"/>
                  </a:lnTo>
                  <a:lnTo>
                    <a:pt x="352" y="1852"/>
                  </a:lnTo>
                  <a:lnTo>
                    <a:pt x="380" y="1855"/>
                  </a:lnTo>
                  <a:lnTo>
                    <a:pt x="408" y="1859"/>
                  </a:lnTo>
                  <a:lnTo>
                    <a:pt x="408" y="1859"/>
                  </a:lnTo>
                  <a:lnTo>
                    <a:pt x="408" y="1863"/>
                  </a:lnTo>
                  <a:lnTo>
                    <a:pt x="407" y="1868"/>
                  </a:lnTo>
                  <a:lnTo>
                    <a:pt x="408" y="1876"/>
                  </a:lnTo>
                  <a:lnTo>
                    <a:pt x="412" y="1883"/>
                  </a:lnTo>
                  <a:lnTo>
                    <a:pt x="418" y="1891"/>
                  </a:lnTo>
                  <a:lnTo>
                    <a:pt x="429" y="1898"/>
                  </a:lnTo>
                  <a:lnTo>
                    <a:pt x="446" y="1908"/>
                  </a:lnTo>
                  <a:lnTo>
                    <a:pt x="468" y="1915"/>
                  </a:lnTo>
                  <a:lnTo>
                    <a:pt x="496" y="1921"/>
                  </a:lnTo>
                  <a:lnTo>
                    <a:pt x="533" y="1924"/>
                  </a:lnTo>
                  <a:lnTo>
                    <a:pt x="580" y="1928"/>
                  </a:lnTo>
                  <a:lnTo>
                    <a:pt x="638" y="1928"/>
                  </a:lnTo>
                  <a:lnTo>
                    <a:pt x="705" y="1926"/>
                  </a:lnTo>
                  <a:lnTo>
                    <a:pt x="783" y="1921"/>
                  </a:lnTo>
                  <a:lnTo>
                    <a:pt x="875" y="1911"/>
                  </a:lnTo>
                  <a:lnTo>
                    <a:pt x="875" y="1911"/>
                  </a:lnTo>
                  <a:lnTo>
                    <a:pt x="884" y="1911"/>
                  </a:lnTo>
                  <a:lnTo>
                    <a:pt x="909" y="1911"/>
                  </a:lnTo>
                  <a:lnTo>
                    <a:pt x="942" y="1910"/>
                  </a:lnTo>
                  <a:lnTo>
                    <a:pt x="961" y="1908"/>
                  </a:lnTo>
                  <a:lnTo>
                    <a:pt x="979" y="1904"/>
                  </a:lnTo>
                  <a:lnTo>
                    <a:pt x="998" y="1898"/>
                  </a:lnTo>
                  <a:lnTo>
                    <a:pt x="1017" y="1891"/>
                  </a:lnTo>
                  <a:lnTo>
                    <a:pt x="1032" y="1882"/>
                  </a:lnTo>
                  <a:lnTo>
                    <a:pt x="1047" y="1870"/>
                  </a:lnTo>
                  <a:lnTo>
                    <a:pt x="1058" y="1857"/>
                  </a:lnTo>
                  <a:lnTo>
                    <a:pt x="1062" y="1850"/>
                  </a:lnTo>
                  <a:lnTo>
                    <a:pt x="1065" y="1841"/>
                  </a:lnTo>
                  <a:lnTo>
                    <a:pt x="1067" y="1831"/>
                  </a:lnTo>
                  <a:lnTo>
                    <a:pt x="1069" y="1822"/>
                  </a:lnTo>
                  <a:lnTo>
                    <a:pt x="1067" y="1811"/>
                  </a:lnTo>
                  <a:lnTo>
                    <a:pt x="1067" y="1799"/>
                  </a:lnTo>
                  <a:lnTo>
                    <a:pt x="1067" y="1799"/>
                  </a:lnTo>
                  <a:lnTo>
                    <a:pt x="1062" y="1777"/>
                  </a:lnTo>
                  <a:lnTo>
                    <a:pt x="1054" y="1757"/>
                  </a:lnTo>
                  <a:lnTo>
                    <a:pt x="1045" y="1740"/>
                  </a:lnTo>
                  <a:lnTo>
                    <a:pt x="1034" y="1723"/>
                  </a:lnTo>
                  <a:lnTo>
                    <a:pt x="1022" y="1710"/>
                  </a:lnTo>
                  <a:lnTo>
                    <a:pt x="1009" y="1699"/>
                  </a:lnTo>
                  <a:lnTo>
                    <a:pt x="996" y="1689"/>
                  </a:lnTo>
                  <a:lnTo>
                    <a:pt x="983" y="1682"/>
                  </a:lnTo>
                  <a:lnTo>
                    <a:pt x="968" y="1674"/>
                  </a:lnTo>
                  <a:lnTo>
                    <a:pt x="953" y="1669"/>
                  </a:lnTo>
                  <a:lnTo>
                    <a:pt x="925" y="1661"/>
                  </a:lnTo>
                  <a:lnTo>
                    <a:pt x="881" y="1650"/>
                  </a:lnTo>
                  <a:lnTo>
                    <a:pt x="948" y="1348"/>
                  </a:lnTo>
                  <a:lnTo>
                    <a:pt x="948" y="1348"/>
                  </a:lnTo>
                  <a:lnTo>
                    <a:pt x="953" y="1350"/>
                  </a:lnTo>
                  <a:lnTo>
                    <a:pt x="968" y="1350"/>
                  </a:lnTo>
                  <a:lnTo>
                    <a:pt x="989" y="1348"/>
                  </a:lnTo>
                  <a:lnTo>
                    <a:pt x="1002" y="1346"/>
                  </a:lnTo>
                  <a:lnTo>
                    <a:pt x="1015" y="1340"/>
                  </a:lnTo>
                  <a:lnTo>
                    <a:pt x="1028" y="1335"/>
                  </a:lnTo>
                  <a:lnTo>
                    <a:pt x="1041" y="1327"/>
                  </a:lnTo>
                  <a:lnTo>
                    <a:pt x="1054" y="1318"/>
                  </a:lnTo>
                  <a:lnTo>
                    <a:pt x="1067" y="1307"/>
                  </a:lnTo>
                  <a:lnTo>
                    <a:pt x="1078" y="1292"/>
                  </a:lnTo>
                  <a:lnTo>
                    <a:pt x="1090" y="1273"/>
                  </a:lnTo>
                  <a:lnTo>
                    <a:pt x="1097" y="1253"/>
                  </a:lnTo>
                  <a:lnTo>
                    <a:pt x="1104" y="1228"/>
                  </a:lnTo>
                  <a:lnTo>
                    <a:pt x="1104" y="1228"/>
                  </a:lnTo>
                  <a:lnTo>
                    <a:pt x="1106" y="1215"/>
                  </a:lnTo>
                  <a:lnTo>
                    <a:pt x="1108" y="1202"/>
                  </a:lnTo>
                  <a:lnTo>
                    <a:pt x="1108" y="1189"/>
                  </a:lnTo>
                  <a:lnTo>
                    <a:pt x="1106" y="1178"/>
                  </a:lnTo>
                  <a:lnTo>
                    <a:pt x="1104" y="1167"/>
                  </a:lnTo>
                  <a:lnTo>
                    <a:pt x="1101" y="1156"/>
                  </a:lnTo>
                  <a:lnTo>
                    <a:pt x="1090" y="1137"/>
                  </a:lnTo>
                  <a:lnTo>
                    <a:pt x="1076" y="1118"/>
                  </a:lnTo>
                  <a:lnTo>
                    <a:pt x="1060" y="1103"/>
                  </a:lnTo>
                  <a:lnTo>
                    <a:pt x="1041" y="1090"/>
                  </a:lnTo>
                  <a:lnTo>
                    <a:pt x="1022" y="1079"/>
                  </a:lnTo>
                  <a:lnTo>
                    <a:pt x="1000" y="1070"/>
                  </a:lnTo>
                  <a:lnTo>
                    <a:pt x="979" y="1064"/>
                  </a:lnTo>
                  <a:lnTo>
                    <a:pt x="957" y="1059"/>
                  </a:lnTo>
                  <a:lnTo>
                    <a:pt x="937" y="1059"/>
                  </a:lnTo>
                  <a:lnTo>
                    <a:pt x="918" y="1059"/>
                  </a:lnTo>
                  <a:lnTo>
                    <a:pt x="899" y="1064"/>
                  </a:lnTo>
                  <a:lnTo>
                    <a:pt x="884" y="1070"/>
                  </a:lnTo>
                  <a:lnTo>
                    <a:pt x="871" y="1081"/>
                  </a:lnTo>
                  <a:lnTo>
                    <a:pt x="871" y="10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266"/>
            <p:cNvSpPr/>
            <p:nvPr/>
          </p:nvSpPr>
          <p:spPr bwMode="auto">
            <a:xfrm>
              <a:off x="2746680" y="5551192"/>
              <a:ext cx="578288" cy="472358"/>
            </a:xfrm>
            <a:custGeom>
              <a:avLst/>
              <a:gdLst>
                <a:gd name="T0" fmla="*/ 969 w 1071"/>
                <a:gd name="T1" fmla="*/ 666 h 873"/>
                <a:gd name="T2" fmla="*/ 995 w 1071"/>
                <a:gd name="T3" fmla="*/ 638 h 873"/>
                <a:gd name="T4" fmla="*/ 1028 w 1071"/>
                <a:gd name="T5" fmla="*/ 588 h 873"/>
                <a:gd name="T6" fmla="*/ 1040 w 1071"/>
                <a:gd name="T7" fmla="*/ 563 h 873"/>
                <a:gd name="T8" fmla="*/ 1064 w 1071"/>
                <a:gd name="T9" fmla="*/ 487 h 873"/>
                <a:gd name="T10" fmla="*/ 1069 w 1071"/>
                <a:gd name="T11" fmla="*/ 457 h 873"/>
                <a:gd name="T12" fmla="*/ 1069 w 1071"/>
                <a:gd name="T13" fmla="*/ 379 h 873"/>
                <a:gd name="T14" fmla="*/ 1068 w 1071"/>
                <a:gd name="T15" fmla="*/ 371 h 873"/>
                <a:gd name="T16" fmla="*/ 1058 w 1071"/>
                <a:gd name="T17" fmla="*/ 321 h 873"/>
                <a:gd name="T18" fmla="*/ 1036 w 1071"/>
                <a:gd name="T19" fmla="*/ 267 h 873"/>
                <a:gd name="T20" fmla="*/ 1002 w 1071"/>
                <a:gd name="T21" fmla="*/ 209 h 873"/>
                <a:gd name="T22" fmla="*/ 984 w 1071"/>
                <a:gd name="T23" fmla="*/ 186 h 873"/>
                <a:gd name="T24" fmla="*/ 922 w 1071"/>
                <a:gd name="T25" fmla="*/ 125 h 873"/>
                <a:gd name="T26" fmla="*/ 915 w 1071"/>
                <a:gd name="T27" fmla="*/ 119 h 873"/>
                <a:gd name="T28" fmla="*/ 818 w 1071"/>
                <a:gd name="T29" fmla="*/ 59 h 873"/>
                <a:gd name="T30" fmla="*/ 791 w 1071"/>
                <a:gd name="T31" fmla="*/ 48 h 873"/>
                <a:gd name="T32" fmla="*/ 676 w 1071"/>
                <a:gd name="T33" fmla="*/ 13 h 873"/>
                <a:gd name="T34" fmla="*/ 648 w 1071"/>
                <a:gd name="T35" fmla="*/ 7 h 873"/>
                <a:gd name="T36" fmla="*/ 560 w 1071"/>
                <a:gd name="T37" fmla="*/ 0 h 873"/>
                <a:gd name="T38" fmla="*/ 467 w 1071"/>
                <a:gd name="T39" fmla="*/ 3 h 873"/>
                <a:gd name="T40" fmla="*/ 454 w 1071"/>
                <a:gd name="T41" fmla="*/ 5 h 873"/>
                <a:gd name="T42" fmla="*/ 323 w 1071"/>
                <a:gd name="T43" fmla="*/ 35 h 873"/>
                <a:gd name="T44" fmla="*/ 291 w 1071"/>
                <a:gd name="T45" fmla="*/ 46 h 873"/>
                <a:gd name="T46" fmla="*/ 247 w 1071"/>
                <a:gd name="T47" fmla="*/ 65 h 873"/>
                <a:gd name="T48" fmla="*/ 164 w 1071"/>
                <a:gd name="T49" fmla="*/ 114 h 873"/>
                <a:gd name="T50" fmla="*/ 140 w 1071"/>
                <a:gd name="T51" fmla="*/ 134 h 873"/>
                <a:gd name="T52" fmla="*/ 92 w 1071"/>
                <a:gd name="T53" fmla="*/ 183 h 873"/>
                <a:gd name="T54" fmla="*/ 69 w 1071"/>
                <a:gd name="T55" fmla="*/ 212 h 873"/>
                <a:gd name="T56" fmla="*/ 39 w 1071"/>
                <a:gd name="T57" fmla="*/ 265 h 873"/>
                <a:gd name="T58" fmla="*/ 21 w 1071"/>
                <a:gd name="T59" fmla="*/ 313 h 873"/>
                <a:gd name="T60" fmla="*/ 6 w 1071"/>
                <a:gd name="T61" fmla="*/ 371 h 873"/>
                <a:gd name="T62" fmla="*/ 4 w 1071"/>
                <a:gd name="T63" fmla="*/ 386 h 873"/>
                <a:gd name="T64" fmla="*/ 2 w 1071"/>
                <a:gd name="T65" fmla="*/ 476 h 873"/>
                <a:gd name="T66" fmla="*/ 6 w 1071"/>
                <a:gd name="T67" fmla="*/ 500 h 873"/>
                <a:gd name="T68" fmla="*/ 25 w 1071"/>
                <a:gd name="T69" fmla="*/ 563 h 873"/>
                <a:gd name="T70" fmla="*/ 43 w 1071"/>
                <a:gd name="T71" fmla="*/ 603 h 873"/>
                <a:gd name="T72" fmla="*/ 107 w 1071"/>
                <a:gd name="T73" fmla="*/ 705 h 873"/>
                <a:gd name="T74" fmla="*/ 129 w 1071"/>
                <a:gd name="T75" fmla="*/ 782 h 873"/>
                <a:gd name="T76" fmla="*/ 120 w 1071"/>
                <a:gd name="T77" fmla="*/ 851 h 873"/>
                <a:gd name="T78" fmla="*/ 120 w 1071"/>
                <a:gd name="T79" fmla="*/ 869 h 873"/>
                <a:gd name="T80" fmla="*/ 166 w 1071"/>
                <a:gd name="T81" fmla="*/ 845 h 873"/>
                <a:gd name="T82" fmla="*/ 254 w 1071"/>
                <a:gd name="T83" fmla="*/ 787 h 873"/>
                <a:gd name="T84" fmla="*/ 299 w 1071"/>
                <a:gd name="T85" fmla="*/ 785 h 873"/>
                <a:gd name="T86" fmla="*/ 390 w 1071"/>
                <a:gd name="T87" fmla="*/ 808 h 873"/>
                <a:gd name="T88" fmla="*/ 422 w 1071"/>
                <a:gd name="T89" fmla="*/ 813 h 873"/>
                <a:gd name="T90" fmla="*/ 469 w 1071"/>
                <a:gd name="T91" fmla="*/ 819 h 873"/>
                <a:gd name="T92" fmla="*/ 603 w 1071"/>
                <a:gd name="T93" fmla="*/ 823 h 873"/>
                <a:gd name="T94" fmla="*/ 642 w 1071"/>
                <a:gd name="T95" fmla="*/ 819 h 873"/>
                <a:gd name="T96" fmla="*/ 732 w 1071"/>
                <a:gd name="T97" fmla="*/ 800 h 873"/>
                <a:gd name="T98" fmla="*/ 782 w 1071"/>
                <a:gd name="T99" fmla="*/ 784 h 873"/>
                <a:gd name="T100" fmla="*/ 825 w 1071"/>
                <a:gd name="T101" fmla="*/ 765 h 873"/>
                <a:gd name="T102" fmla="*/ 928 w 1071"/>
                <a:gd name="T103" fmla="*/ 70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1" h="873">
                  <a:moveTo>
                    <a:pt x="928" y="703"/>
                  </a:moveTo>
                  <a:lnTo>
                    <a:pt x="928" y="703"/>
                  </a:lnTo>
                  <a:lnTo>
                    <a:pt x="941" y="692"/>
                  </a:lnTo>
                  <a:lnTo>
                    <a:pt x="941" y="692"/>
                  </a:lnTo>
                  <a:lnTo>
                    <a:pt x="969" y="666"/>
                  </a:lnTo>
                  <a:lnTo>
                    <a:pt x="969" y="666"/>
                  </a:lnTo>
                  <a:lnTo>
                    <a:pt x="991" y="640"/>
                  </a:lnTo>
                  <a:lnTo>
                    <a:pt x="991" y="640"/>
                  </a:lnTo>
                  <a:lnTo>
                    <a:pt x="995" y="638"/>
                  </a:lnTo>
                  <a:lnTo>
                    <a:pt x="995" y="638"/>
                  </a:lnTo>
                  <a:lnTo>
                    <a:pt x="997" y="634"/>
                  </a:lnTo>
                  <a:lnTo>
                    <a:pt x="997" y="634"/>
                  </a:lnTo>
                  <a:lnTo>
                    <a:pt x="1010" y="617"/>
                  </a:lnTo>
                  <a:lnTo>
                    <a:pt x="1010" y="617"/>
                  </a:lnTo>
                  <a:lnTo>
                    <a:pt x="1028" y="588"/>
                  </a:lnTo>
                  <a:lnTo>
                    <a:pt x="1028" y="588"/>
                  </a:lnTo>
                  <a:lnTo>
                    <a:pt x="1036" y="573"/>
                  </a:lnTo>
                  <a:lnTo>
                    <a:pt x="1036" y="573"/>
                  </a:lnTo>
                  <a:lnTo>
                    <a:pt x="1040" y="563"/>
                  </a:lnTo>
                  <a:lnTo>
                    <a:pt x="1040" y="563"/>
                  </a:lnTo>
                  <a:lnTo>
                    <a:pt x="1041" y="560"/>
                  </a:lnTo>
                  <a:lnTo>
                    <a:pt x="1041" y="560"/>
                  </a:lnTo>
                  <a:lnTo>
                    <a:pt x="1055" y="524"/>
                  </a:lnTo>
                  <a:lnTo>
                    <a:pt x="1064" y="487"/>
                  </a:lnTo>
                  <a:lnTo>
                    <a:pt x="1064" y="487"/>
                  </a:lnTo>
                  <a:lnTo>
                    <a:pt x="1066" y="477"/>
                  </a:lnTo>
                  <a:lnTo>
                    <a:pt x="1066" y="477"/>
                  </a:lnTo>
                  <a:lnTo>
                    <a:pt x="1068" y="474"/>
                  </a:lnTo>
                  <a:lnTo>
                    <a:pt x="1068" y="474"/>
                  </a:lnTo>
                  <a:lnTo>
                    <a:pt x="1069" y="457"/>
                  </a:lnTo>
                  <a:lnTo>
                    <a:pt x="1069" y="457"/>
                  </a:lnTo>
                  <a:lnTo>
                    <a:pt x="1071" y="436"/>
                  </a:lnTo>
                  <a:lnTo>
                    <a:pt x="1071" y="414"/>
                  </a:lnTo>
                  <a:lnTo>
                    <a:pt x="1071" y="414"/>
                  </a:lnTo>
                  <a:lnTo>
                    <a:pt x="1069" y="379"/>
                  </a:lnTo>
                  <a:lnTo>
                    <a:pt x="1069" y="379"/>
                  </a:lnTo>
                  <a:lnTo>
                    <a:pt x="1069" y="377"/>
                  </a:lnTo>
                  <a:lnTo>
                    <a:pt x="1069" y="377"/>
                  </a:lnTo>
                  <a:lnTo>
                    <a:pt x="1068" y="371"/>
                  </a:lnTo>
                  <a:lnTo>
                    <a:pt x="1068" y="371"/>
                  </a:lnTo>
                  <a:lnTo>
                    <a:pt x="1066" y="358"/>
                  </a:lnTo>
                  <a:lnTo>
                    <a:pt x="1066" y="358"/>
                  </a:lnTo>
                  <a:lnTo>
                    <a:pt x="1066" y="352"/>
                  </a:lnTo>
                  <a:lnTo>
                    <a:pt x="1066" y="352"/>
                  </a:lnTo>
                  <a:lnTo>
                    <a:pt x="1058" y="321"/>
                  </a:lnTo>
                  <a:lnTo>
                    <a:pt x="1047" y="289"/>
                  </a:lnTo>
                  <a:lnTo>
                    <a:pt x="1047" y="289"/>
                  </a:lnTo>
                  <a:lnTo>
                    <a:pt x="1043" y="282"/>
                  </a:lnTo>
                  <a:lnTo>
                    <a:pt x="1043" y="282"/>
                  </a:lnTo>
                  <a:lnTo>
                    <a:pt x="1036" y="267"/>
                  </a:lnTo>
                  <a:lnTo>
                    <a:pt x="1036" y="267"/>
                  </a:lnTo>
                  <a:lnTo>
                    <a:pt x="1019" y="235"/>
                  </a:lnTo>
                  <a:lnTo>
                    <a:pt x="1019" y="235"/>
                  </a:lnTo>
                  <a:lnTo>
                    <a:pt x="1002" y="209"/>
                  </a:lnTo>
                  <a:lnTo>
                    <a:pt x="1002" y="209"/>
                  </a:lnTo>
                  <a:lnTo>
                    <a:pt x="999" y="205"/>
                  </a:lnTo>
                  <a:lnTo>
                    <a:pt x="999" y="205"/>
                  </a:lnTo>
                  <a:lnTo>
                    <a:pt x="997" y="201"/>
                  </a:lnTo>
                  <a:lnTo>
                    <a:pt x="997" y="201"/>
                  </a:lnTo>
                  <a:lnTo>
                    <a:pt x="984" y="186"/>
                  </a:lnTo>
                  <a:lnTo>
                    <a:pt x="984" y="186"/>
                  </a:lnTo>
                  <a:lnTo>
                    <a:pt x="961" y="160"/>
                  </a:lnTo>
                  <a:lnTo>
                    <a:pt x="935" y="136"/>
                  </a:lnTo>
                  <a:lnTo>
                    <a:pt x="935" y="136"/>
                  </a:lnTo>
                  <a:lnTo>
                    <a:pt x="922" y="125"/>
                  </a:lnTo>
                  <a:lnTo>
                    <a:pt x="922" y="125"/>
                  </a:lnTo>
                  <a:lnTo>
                    <a:pt x="920" y="125"/>
                  </a:lnTo>
                  <a:lnTo>
                    <a:pt x="920" y="125"/>
                  </a:lnTo>
                  <a:lnTo>
                    <a:pt x="915" y="119"/>
                  </a:lnTo>
                  <a:lnTo>
                    <a:pt x="915" y="119"/>
                  </a:lnTo>
                  <a:lnTo>
                    <a:pt x="883" y="97"/>
                  </a:lnTo>
                  <a:lnTo>
                    <a:pt x="883" y="97"/>
                  </a:lnTo>
                  <a:lnTo>
                    <a:pt x="851" y="78"/>
                  </a:lnTo>
                  <a:lnTo>
                    <a:pt x="818" y="59"/>
                  </a:lnTo>
                  <a:lnTo>
                    <a:pt x="818" y="59"/>
                  </a:lnTo>
                  <a:lnTo>
                    <a:pt x="803" y="52"/>
                  </a:lnTo>
                  <a:lnTo>
                    <a:pt x="803" y="52"/>
                  </a:lnTo>
                  <a:lnTo>
                    <a:pt x="801" y="52"/>
                  </a:lnTo>
                  <a:lnTo>
                    <a:pt x="801" y="52"/>
                  </a:lnTo>
                  <a:lnTo>
                    <a:pt x="791" y="48"/>
                  </a:lnTo>
                  <a:lnTo>
                    <a:pt x="791" y="48"/>
                  </a:lnTo>
                  <a:lnTo>
                    <a:pt x="754" y="33"/>
                  </a:lnTo>
                  <a:lnTo>
                    <a:pt x="754" y="33"/>
                  </a:lnTo>
                  <a:lnTo>
                    <a:pt x="715" y="22"/>
                  </a:lnTo>
                  <a:lnTo>
                    <a:pt x="676" y="13"/>
                  </a:lnTo>
                  <a:lnTo>
                    <a:pt x="676" y="13"/>
                  </a:lnTo>
                  <a:lnTo>
                    <a:pt x="657" y="9"/>
                  </a:lnTo>
                  <a:lnTo>
                    <a:pt x="657" y="9"/>
                  </a:lnTo>
                  <a:lnTo>
                    <a:pt x="648" y="7"/>
                  </a:lnTo>
                  <a:lnTo>
                    <a:pt x="648" y="7"/>
                  </a:lnTo>
                  <a:lnTo>
                    <a:pt x="646" y="7"/>
                  </a:lnTo>
                  <a:lnTo>
                    <a:pt x="646" y="7"/>
                  </a:lnTo>
                  <a:lnTo>
                    <a:pt x="603" y="2"/>
                  </a:lnTo>
                  <a:lnTo>
                    <a:pt x="603" y="2"/>
                  </a:lnTo>
                  <a:lnTo>
                    <a:pt x="560" y="0"/>
                  </a:lnTo>
                  <a:lnTo>
                    <a:pt x="519" y="0"/>
                  </a:lnTo>
                  <a:lnTo>
                    <a:pt x="519" y="0"/>
                  </a:lnTo>
                  <a:lnTo>
                    <a:pt x="484" y="2"/>
                  </a:lnTo>
                  <a:lnTo>
                    <a:pt x="484" y="2"/>
                  </a:lnTo>
                  <a:lnTo>
                    <a:pt x="467" y="3"/>
                  </a:lnTo>
                  <a:lnTo>
                    <a:pt x="467" y="3"/>
                  </a:lnTo>
                  <a:lnTo>
                    <a:pt x="463" y="3"/>
                  </a:lnTo>
                  <a:lnTo>
                    <a:pt x="463" y="3"/>
                  </a:lnTo>
                  <a:lnTo>
                    <a:pt x="454" y="5"/>
                  </a:lnTo>
                  <a:lnTo>
                    <a:pt x="454" y="5"/>
                  </a:lnTo>
                  <a:lnTo>
                    <a:pt x="418" y="11"/>
                  </a:lnTo>
                  <a:lnTo>
                    <a:pt x="381" y="18"/>
                  </a:lnTo>
                  <a:lnTo>
                    <a:pt x="381" y="18"/>
                  </a:lnTo>
                  <a:lnTo>
                    <a:pt x="351" y="26"/>
                  </a:lnTo>
                  <a:lnTo>
                    <a:pt x="323" y="35"/>
                  </a:lnTo>
                  <a:lnTo>
                    <a:pt x="323" y="35"/>
                  </a:lnTo>
                  <a:lnTo>
                    <a:pt x="308" y="39"/>
                  </a:lnTo>
                  <a:lnTo>
                    <a:pt x="308" y="39"/>
                  </a:lnTo>
                  <a:lnTo>
                    <a:pt x="291" y="46"/>
                  </a:lnTo>
                  <a:lnTo>
                    <a:pt x="291" y="46"/>
                  </a:lnTo>
                  <a:lnTo>
                    <a:pt x="288" y="48"/>
                  </a:lnTo>
                  <a:lnTo>
                    <a:pt x="288" y="48"/>
                  </a:lnTo>
                  <a:lnTo>
                    <a:pt x="282" y="50"/>
                  </a:lnTo>
                  <a:lnTo>
                    <a:pt x="282" y="50"/>
                  </a:lnTo>
                  <a:lnTo>
                    <a:pt x="247" y="65"/>
                  </a:lnTo>
                  <a:lnTo>
                    <a:pt x="247" y="65"/>
                  </a:lnTo>
                  <a:lnTo>
                    <a:pt x="207" y="87"/>
                  </a:lnTo>
                  <a:lnTo>
                    <a:pt x="168" y="112"/>
                  </a:lnTo>
                  <a:lnTo>
                    <a:pt x="168" y="112"/>
                  </a:lnTo>
                  <a:lnTo>
                    <a:pt x="164" y="114"/>
                  </a:lnTo>
                  <a:lnTo>
                    <a:pt x="164" y="114"/>
                  </a:lnTo>
                  <a:lnTo>
                    <a:pt x="159" y="119"/>
                  </a:lnTo>
                  <a:lnTo>
                    <a:pt x="159" y="119"/>
                  </a:lnTo>
                  <a:lnTo>
                    <a:pt x="140" y="134"/>
                  </a:lnTo>
                  <a:lnTo>
                    <a:pt x="140" y="134"/>
                  </a:lnTo>
                  <a:lnTo>
                    <a:pt x="123" y="151"/>
                  </a:lnTo>
                  <a:lnTo>
                    <a:pt x="107" y="168"/>
                  </a:lnTo>
                  <a:lnTo>
                    <a:pt x="107" y="168"/>
                  </a:lnTo>
                  <a:lnTo>
                    <a:pt x="92" y="183"/>
                  </a:lnTo>
                  <a:lnTo>
                    <a:pt x="92" y="183"/>
                  </a:lnTo>
                  <a:lnTo>
                    <a:pt x="86" y="190"/>
                  </a:lnTo>
                  <a:lnTo>
                    <a:pt x="86" y="190"/>
                  </a:lnTo>
                  <a:lnTo>
                    <a:pt x="82" y="194"/>
                  </a:lnTo>
                  <a:lnTo>
                    <a:pt x="82" y="194"/>
                  </a:lnTo>
                  <a:lnTo>
                    <a:pt x="69" y="212"/>
                  </a:lnTo>
                  <a:lnTo>
                    <a:pt x="56" y="233"/>
                  </a:lnTo>
                  <a:lnTo>
                    <a:pt x="56" y="233"/>
                  </a:lnTo>
                  <a:lnTo>
                    <a:pt x="45" y="254"/>
                  </a:lnTo>
                  <a:lnTo>
                    <a:pt x="45" y="254"/>
                  </a:lnTo>
                  <a:lnTo>
                    <a:pt x="39" y="265"/>
                  </a:lnTo>
                  <a:lnTo>
                    <a:pt x="39" y="265"/>
                  </a:lnTo>
                  <a:lnTo>
                    <a:pt x="38" y="268"/>
                  </a:lnTo>
                  <a:lnTo>
                    <a:pt x="38" y="268"/>
                  </a:lnTo>
                  <a:lnTo>
                    <a:pt x="28" y="291"/>
                  </a:lnTo>
                  <a:lnTo>
                    <a:pt x="21" y="313"/>
                  </a:lnTo>
                  <a:lnTo>
                    <a:pt x="21" y="313"/>
                  </a:lnTo>
                  <a:lnTo>
                    <a:pt x="11" y="352"/>
                  </a:lnTo>
                  <a:lnTo>
                    <a:pt x="11" y="352"/>
                  </a:lnTo>
                  <a:lnTo>
                    <a:pt x="6" y="371"/>
                  </a:lnTo>
                  <a:lnTo>
                    <a:pt x="6" y="371"/>
                  </a:lnTo>
                  <a:lnTo>
                    <a:pt x="4" y="382"/>
                  </a:lnTo>
                  <a:lnTo>
                    <a:pt x="4" y="382"/>
                  </a:lnTo>
                  <a:lnTo>
                    <a:pt x="4" y="382"/>
                  </a:lnTo>
                  <a:lnTo>
                    <a:pt x="4" y="382"/>
                  </a:lnTo>
                  <a:lnTo>
                    <a:pt x="4" y="386"/>
                  </a:lnTo>
                  <a:lnTo>
                    <a:pt x="4" y="386"/>
                  </a:lnTo>
                  <a:lnTo>
                    <a:pt x="0" y="427"/>
                  </a:lnTo>
                  <a:lnTo>
                    <a:pt x="2" y="468"/>
                  </a:lnTo>
                  <a:lnTo>
                    <a:pt x="2" y="468"/>
                  </a:lnTo>
                  <a:lnTo>
                    <a:pt x="2" y="476"/>
                  </a:lnTo>
                  <a:lnTo>
                    <a:pt x="2" y="476"/>
                  </a:lnTo>
                  <a:lnTo>
                    <a:pt x="2" y="481"/>
                  </a:lnTo>
                  <a:lnTo>
                    <a:pt x="2" y="481"/>
                  </a:lnTo>
                  <a:lnTo>
                    <a:pt x="6" y="500"/>
                  </a:lnTo>
                  <a:lnTo>
                    <a:pt x="6" y="500"/>
                  </a:lnTo>
                  <a:lnTo>
                    <a:pt x="11" y="522"/>
                  </a:lnTo>
                  <a:lnTo>
                    <a:pt x="17" y="545"/>
                  </a:lnTo>
                  <a:lnTo>
                    <a:pt x="17" y="545"/>
                  </a:lnTo>
                  <a:lnTo>
                    <a:pt x="25" y="563"/>
                  </a:lnTo>
                  <a:lnTo>
                    <a:pt x="25" y="563"/>
                  </a:lnTo>
                  <a:lnTo>
                    <a:pt x="26" y="569"/>
                  </a:lnTo>
                  <a:lnTo>
                    <a:pt x="26" y="569"/>
                  </a:lnTo>
                  <a:lnTo>
                    <a:pt x="32" y="580"/>
                  </a:lnTo>
                  <a:lnTo>
                    <a:pt x="32" y="580"/>
                  </a:lnTo>
                  <a:lnTo>
                    <a:pt x="43" y="603"/>
                  </a:lnTo>
                  <a:lnTo>
                    <a:pt x="56" y="625"/>
                  </a:lnTo>
                  <a:lnTo>
                    <a:pt x="56" y="625"/>
                  </a:lnTo>
                  <a:lnTo>
                    <a:pt x="82" y="664"/>
                  </a:lnTo>
                  <a:lnTo>
                    <a:pt x="95" y="685"/>
                  </a:lnTo>
                  <a:lnTo>
                    <a:pt x="107" y="705"/>
                  </a:lnTo>
                  <a:lnTo>
                    <a:pt x="107" y="705"/>
                  </a:lnTo>
                  <a:lnTo>
                    <a:pt x="114" y="724"/>
                  </a:lnTo>
                  <a:lnTo>
                    <a:pt x="122" y="742"/>
                  </a:lnTo>
                  <a:lnTo>
                    <a:pt x="127" y="761"/>
                  </a:lnTo>
                  <a:lnTo>
                    <a:pt x="129" y="782"/>
                  </a:lnTo>
                  <a:lnTo>
                    <a:pt x="129" y="782"/>
                  </a:lnTo>
                  <a:lnTo>
                    <a:pt x="131" y="793"/>
                  </a:lnTo>
                  <a:lnTo>
                    <a:pt x="131" y="804"/>
                  </a:lnTo>
                  <a:lnTo>
                    <a:pt x="127" y="828"/>
                  </a:lnTo>
                  <a:lnTo>
                    <a:pt x="120" y="851"/>
                  </a:lnTo>
                  <a:lnTo>
                    <a:pt x="112" y="873"/>
                  </a:lnTo>
                  <a:lnTo>
                    <a:pt x="112" y="873"/>
                  </a:lnTo>
                  <a:lnTo>
                    <a:pt x="114" y="873"/>
                  </a:lnTo>
                  <a:lnTo>
                    <a:pt x="114" y="873"/>
                  </a:lnTo>
                  <a:lnTo>
                    <a:pt x="120" y="869"/>
                  </a:lnTo>
                  <a:lnTo>
                    <a:pt x="120" y="869"/>
                  </a:lnTo>
                  <a:lnTo>
                    <a:pt x="135" y="864"/>
                  </a:lnTo>
                  <a:lnTo>
                    <a:pt x="135" y="864"/>
                  </a:lnTo>
                  <a:lnTo>
                    <a:pt x="166" y="845"/>
                  </a:lnTo>
                  <a:lnTo>
                    <a:pt x="166" y="845"/>
                  </a:lnTo>
                  <a:lnTo>
                    <a:pt x="196" y="828"/>
                  </a:lnTo>
                  <a:lnTo>
                    <a:pt x="224" y="808"/>
                  </a:lnTo>
                  <a:lnTo>
                    <a:pt x="224" y="808"/>
                  </a:lnTo>
                  <a:lnTo>
                    <a:pt x="254" y="787"/>
                  </a:lnTo>
                  <a:lnTo>
                    <a:pt x="254" y="787"/>
                  </a:lnTo>
                  <a:lnTo>
                    <a:pt x="260" y="784"/>
                  </a:lnTo>
                  <a:lnTo>
                    <a:pt x="269" y="782"/>
                  </a:lnTo>
                  <a:lnTo>
                    <a:pt x="276" y="782"/>
                  </a:lnTo>
                  <a:lnTo>
                    <a:pt x="284" y="782"/>
                  </a:lnTo>
                  <a:lnTo>
                    <a:pt x="299" y="785"/>
                  </a:lnTo>
                  <a:lnTo>
                    <a:pt x="314" y="789"/>
                  </a:lnTo>
                  <a:lnTo>
                    <a:pt x="314" y="789"/>
                  </a:lnTo>
                  <a:lnTo>
                    <a:pt x="353" y="798"/>
                  </a:lnTo>
                  <a:lnTo>
                    <a:pt x="390" y="808"/>
                  </a:lnTo>
                  <a:lnTo>
                    <a:pt x="390" y="808"/>
                  </a:lnTo>
                  <a:lnTo>
                    <a:pt x="411" y="812"/>
                  </a:lnTo>
                  <a:lnTo>
                    <a:pt x="411" y="812"/>
                  </a:lnTo>
                  <a:lnTo>
                    <a:pt x="420" y="812"/>
                  </a:lnTo>
                  <a:lnTo>
                    <a:pt x="420" y="812"/>
                  </a:lnTo>
                  <a:lnTo>
                    <a:pt x="422" y="813"/>
                  </a:lnTo>
                  <a:lnTo>
                    <a:pt x="422" y="813"/>
                  </a:lnTo>
                  <a:lnTo>
                    <a:pt x="422" y="813"/>
                  </a:lnTo>
                  <a:lnTo>
                    <a:pt x="422" y="813"/>
                  </a:lnTo>
                  <a:lnTo>
                    <a:pt x="469" y="819"/>
                  </a:lnTo>
                  <a:lnTo>
                    <a:pt x="469" y="819"/>
                  </a:lnTo>
                  <a:lnTo>
                    <a:pt x="513" y="823"/>
                  </a:lnTo>
                  <a:lnTo>
                    <a:pt x="560" y="823"/>
                  </a:lnTo>
                  <a:lnTo>
                    <a:pt x="560" y="823"/>
                  </a:lnTo>
                  <a:lnTo>
                    <a:pt x="603" y="823"/>
                  </a:lnTo>
                  <a:lnTo>
                    <a:pt x="603" y="823"/>
                  </a:lnTo>
                  <a:lnTo>
                    <a:pt x="625" y="821"/>
                  </a:lnTo>
                  <a:lnTo>
                    <a:pt x="625" y="821"/>
                  </a:lnTo>
                  <a:lnTo>
                    <a:pt x="637" y="821"/>
                  </a:lnTo>
                  <a:lnTo>
                    <a:pt x="637" y="821"/>
                  </a:lnTo>
                  <a:lnTo>
                    <a:pt x="642" y="819"/>
                  </a:lnTo>
                  <a:lnTo>
                    <a:pt x="642" y="819"/>
                  </a:lnTo>
                  <a:lnTo>
                    <a:pt x="644" y="819"/>
                  </a:lnTo>
                  <a:lnTo>
                    <a:pt x="644" y="819"/>
                  </a:lnTo>
                  <a:lnTo>
                    <a:pt x="687" y="812"/>
                  </a:lnTo>
                  <a:lnTo>
                    <a:pt x="732" y="800"/>
                  </a:lnTo>
                  <a:lnTo>
                    <a:pt x="732" y="800"/>
                  </a:lnTo>
                  <a:lnTo>
                    <a:pt x="765" y="789"/>
                  </a:lnTo>
                  <a:lnTo>
                    <a:pt x="765" y="789"/>
                  </a:lnTo>
                  <a:lnTo>
                    <a:pt x="782" y="784"/>
                  </a:lnTo>
                  <a:lnTo>
                    <a:pt x="782" y="784"/>
                  </a:lnTo>
                  <a:lnTo>
                    <a:pt x="784" y="784"/>
                  </a:lnTo>
                  <a:lnTo>
                    <a:pt x="784" y="784"/>
                  </a:lnTo>
                  <a:lnTo>
                    <a:pt x="793" y="780"/>
                  </a:lnTo>
                  <a:lnTo>
                    <a:pt x="793" y="780"/>
                  </a:lnTo>
                  <a:lnTo>
                    <a:pt x="825" y="765"/>
                  </a:lnTo>
                  <a:lnTo>
                    <a:pt x="857" y="748"/>
                  </a:lnTo>
                  <a:lnTo>
                    <a:pt x="888" y="729"/>
                  </a:lnTo>
                  <a:lnTo>
                    <a:pt x="916" y="711"/>
                  </a:lnTo>
                  <a:lnTo>
                    <a:pt x="916" y="711"/>
                  </a:lnTo>
                  <a:lnTo>
                    <a:pt x="928" y="703"/>
                  </a:lnTo>
                  <a:lnTo>
                    <a:pt x="928" y="703"/>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267"/>
            <p:cNvSpPr>
              <a:spLocks noEditPoints="1"/>
            </p:cNvSpPr>
            <p:nvPr/>
          </p:nvSpPr>
          <p:spPr bwMode="auto">
            <a:xfrm>
              <a:off x="2083001" y="5849523"/>
              <a:ext cx="678812" cy="1086316"/>
            </a:xfrm>
            <a:custGeom>
              <a:avLst/>
              <a:gdLst>
                <a:gd name="T0" fmla="*/ 8 w 1256"/>
                <a:gd name="T1" fmla="*/ 1523 h 2010"/>
                <a:gd name="T2" fmla="*/ 159 w 1256"/>
                <a:gd name="T3" fmla="*/ 1823 h 2010"/>
                <a:gd name="T4" fmla="*/ 405 w 1256"/>
                <a:gd name="T5" fmla="*/ 1928 h 2010"/>
                <a:gd name="T6" fmla="*/ 588 w 1256"/>
                <a:gd name="T7" fmla="*/ 2003 h 2010"/>
                <a:gd name="T8" fmla="*/ 941 w 1256"/>
                <a:gd name="T9" fmla="*/ 1991 h 2010"/>
                <a:gd name="T10" fmla="*/ 1124 w 1256"/>
                <a:gd name="T11" fmla="*/ 1926 h 2010"/>
                <a:gd name="T12" fmla="*/ 1122 w 1256"/>
                <a:gd name="T13" fmla="*/ 1754 h 2010"/>
                <a:gd name="T14" fmla="*/ 995 w 1256"/>
                <a:gd name="T15" fmla="*/ 1521 h 2010"/>
                <a:gd name="T16" fmla="*/ 1131 w 1256"/>
                <a:gd name="T17" fmla="*/ 1383 h 2010"/>
                <a:gd name="T18" fmla="*/ 1174 w 1256"/>
                <a:gd name="T19" fmla="*/ 1200 h 2010"/>
                <a:gd name="T20" fmla="*/ 1030 w 1256"/>
                <a:gd name="T21" fmla="*/ 1066 h 2010"/>
                <a:gd name="T22" fmla="*/ 1122 w 1256"/>
                <a:gd name="T23" fmla="*/ 939 h 2010"/>
                <a:gd name="T24" fmla="*/ 1254 w 1256"/>
                <a:gd name="T25" fmla="*/ 584 h 2010"/>
                <a:gd name="T26" fmla="*/ 1178 w 1256"/>
                <a:gd name="T27" fmla="*/ 258 h 2010"/>
                <a:gd name="T28" fmla="*/ 948 w 1256"/>
                <a:gd name="T29" fmla="*/ 47 h 2010"/>
                <a:gd name="T30" fmla="*/ 670 w 1256"/>
                <a:gd name="T31" fmla="*/ 0 h 2010"/>
                <a:gd name="T32" fmla="*/ 234 w 1256"/>
                <a:gd name="T33" fmla="*/ 226 h 2010"/>
                <a:gd name="T34" fmla="*/ 109 w 1256"/>
                <a:gd name="T35" fmla="*/ 538 h 2010"/>
                <a:gd name="T36" fmla="*/ 176 w 1256"/>
                <a:gd name="T37" fmla="*/ 819 h 2010"/>
                <a:gd name="T38" fmla="*/ 101 w 1256"/>
                <a:gd name="T39" fmla="*/ 1122 h 2010"/>
                <a:gd name="T40" fmla="*/ 187 w 1256"/>
                <a:gd name="T41" fmla="*/ 564 h 2010"/>
                <a:gd name="T42" fmla="*/ 372 w 1256"/>
                <a:gd name="T43" fmla="*/ 198 h 2010"/>
                <a:gd name="T44" fmla="*/ 760 w 1256"/>
                <a:gd name="T45" fmla="*/ 80 h 2010"/>
                <a:gd name="T46" fmla="*/ 1042 w 1256"/>
                <a:gd name="T47" fmla="*/ 207 h 2010"/>
                <a:gd name="T48" fmla="*/ 1163 w 1256"/>
                <a:gd name="T49" fmla="*/ 441 h 2010"/>
                <a:gd name="T50" fmla="*/ 1133 w 1256"/>
                <a:gd name="T51" fmla="*/ 771 h 2010"/>
                <a:gd name="T52" fmla="*/ 932 w 1256"/>
                <a:gd name="T53" fmla="*/ 991 h 2010"/>
                <a:gd name="T54" fmla="*/ 527 w 1256"/>
                <a:gd name="T55" fmla="*/ 928 h 2010"/>
                <a:gd name="T56" fmla="*/ 237 w 1256"/>
                <a:gd name="T57" fmla="*/ 765 h 2010"/>
                <a:gd name="T58" fmla="*/ 1014 w 1256"/>
                <a:gd name="T59" fmla="*/ 1905 h 2010"/>
                <a:gd name="T60" fmla="*/ 924 w 1256"/>
                <a:gd name="T61" fmla="*/ 1773 h 2010"/>
                <a:gd name="T62" fmla="*/ 835 w 1256"/>
                <a:gd name="T63" fmla="*/ 1534 h 2010"/>
                <a:gd name="T64" fmla="*/ 928 w 1256"/>
                <a:gd name="T65" fmla="*/ 1420 h 2010"/>
                <a:gd name="T66" fmla="*/ 874 w 1256"/>
                <a:gd name="T67" fmla="*/ 1702 h 2010"/>
                <a:gd name="T68" fmla="*/ 1016 w 1256"/>
                <a:gd name="T69" fmla="*/ 1760 h 2010"/>
                <a:gd name="T70" fmla="*/ 1075 w 1256"/>
                <a:gd name="T71" fmla="*/ 1176 h 2010"/>
                <a:gd name="T72" fmla="*/ 1086 w 1256"/>
                <a:gd name="T73" fmla="*/ 1314 h 2010"/>
                <a:gd name="T74" fmla="*/ 1014 w 1256"/>
                <a:gd name="T75" fmla="*/ 1295 h 2010"/>
                <a:gd name="T76" fmla="*/ 997 w 1256"/>
                <a:gd name="T77" fmla="*/ 1146 h 2010"/>
                <a:gd name="T78" fmla="*/ 357 w 1256"/>
                <a:gd name="T79" fmla="*/ 993 h 2010"/>
                <a:gd name="T80" fmla="*/ 646 w 1256"/>
                <a:gd name="T81" fmla="*/ 1060 h 2010"/>
                <a:gd name="T82" fmla="*/ 935 w 1256"/>
                <a:gd name="T83" fmla="*/ 1282 h 2010"/>
                <a:gd name="T84" fmla="*/ 825 w 1256"/>
                <a:gd name="T85" fmla="*/ 1342 h 2010"/>
                <a:gd name="T86" fmla="*/ 370 w 1256"/>
                <a:gd name="T87" fmla="*/ 1153 h 2010"/>
                <a:gd name="T88" fmla="*/ 310 w 1256"/>
                <a:gd name="T89" fmla="*/ 1208 h 2010"/>
                <a:gd name="T90" fmla="*/ 379 w 1256"/>
                <a:gd name="T91" fmla="*/ 1234 h 2010"/>
                <a:gd name="T92" fmla="*/ 308 w 1256"/>
                <a:gd name="T93" fmla="*/ 1392 h 2010"/>
                <a:gd name="T94" fmla="*/ 372 w 1256"/>
                <a:gd name="T95" fmla="*/ 1422 h 2010"/>
                <a:gd name="T96" fmla="*/ 487 w 1256"/>
                <a:gd name="T97" fmla="*/ 1273 h 2010"/>
                <a:gd name="T98" fmla="*/ 752 w 1256"/>
                <a:gd name="T99" fmla="*/ 1527 h 2010"/>
                <a:gd name="T100" fmla="*/ 696 w 1256"/>
                <a:gd name="T101" fmla="*/ 1747 h 2010"/>
                <a:gd name="T102" fmla="*/ 853 w 1256"/>
                <a:gd name="T103" fmla="*/ 1812 h 2010"/>
                <a:gd name="T104" fmla="*/ 848 w 1256"/>
                <a:gd name="T105" fmla="*/ 1917 h 2010"/>
                <a:gd name="T106" fmla="*/ 486 w 1256"/>
                <a:gd name="T107" fmla="*/ 1885 h 2010"/>
                <a:gd name="T108" fmla="*/ 538 w 1256"/>
                <a:gd name="T109" fmla="*/ 1738 h 2010"/>
                <a:gd name="T110" fmla="*/ 577 w 1256"/>
                <a:gd name="T111" fmla="*/ 1445 h 2010"/>
                <a:gd name="T112" fmla="*/ 506 w 1256"/>
                <a:gd name="T113" fmla="*/ 1437 h 2010"/>
                <a:gd name="T114" fmla="*/ 469 w 1256"/>
                <a:gd name="T115" fmla="*/ 1693 h 2010"/>
                <a:gd name="T116" fmla="*/ 348 w 1256"/>
                <a:gd name="T117" fmla="*/ 1838 h 2010"/>
                <a:gd name="T118" fmla="*/ 137 w 1256"/>
                <a:gd name="T119" fmla="*/ 1667 h 2010"/>
                <a:gd name="T120" fmla="*/ 90 w 1256"/>
                <a:gd name="T121" fmla="*/ 1338 h 2010"/>
                <a:gd name="T122" fmla="*/ 269 w 1256"/>
                <a:gd name="T123" fmla="*/ 1045 h 2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010">
                  <a:moveTo>
                    <a:pt x="47" y="1215"/>
                  </a:moveTo>
                  <a:lnTo>
                    <a:pt x="47" y="1215"/>
                  </a:lnTo>
                  <a:lnTo>
                    <a:pt x="36" y="1243"/>
                  </a:lnTo>
                  <a:lnTo>
                    <a:pt x="25" y="1271"/>
                  </a:lnTo>
                  <a:lnTo>
                    <a:pt x="17" y="1301"/>
                  </a:lnTo>
                  <a:lnTo>
                    <a:pt x="10" y="1331"/>
                  </a:lnTo>
                  <a:lnTo>
                    <a:pt x="6" y="1362"/>
                  </a:lnTo>
                  <a:lnTo>
                    <a:pt x="2" y="1394"/>
                  </a:lnTo>
                  <a:lnTo>
                    <a:pt x="0" y="1426"/>
                  </a:lnTo>
                  <a:lnTo>
                    <a:pt x="2" y="1458"/>
                  </a:lnTo>
                  <a:lnTo>
                    <a:pt x="4" y="1491"/>
                  </a:lnTo>
                  <a:lnTo>
                    <a:pt x="8" y="1523"/>
                  </a:lnTo>
                  <a:lnTo>
                    <a:pt x="14" y="1555"/>
                  </a:lnTo>
                  <a:lnTo>
                    <a:pt x="21" y="1586"/>
                  </a:lnTo>
                  <a:lnTo>
                    <a:pt x="30" y="1616"/>
                  </a:lnTo>
                  <a:lnTo>
                    <a:pt x="40" y="1648"/>
                  </a:lnTo>
                  <a:lnTo>
                    <a:pt x="53" y="1676"/>
                  </a:lnTo>
                  <a:lnTo>
                    <a:pt x="66" y="1704"/>
                  </a:lnTo>
                  <a:lnTo>
                    <a:pt x="66" y="1704"/>
                  </a:lnTo>
                  <a:lnTo>
                    <a:pt x="86" y="1738"/>
                  </a:lnTo>
                  <a:lnTo>
                    <a:pt x="111" y="1773"/>
                  </a:lnTo>
                  <a:lnTo>
                    <a:pt x="126" y="1790"/>
                  </a:lnTo>
                  <a:lnTo>
                    <a:pt x="142" y="1807"/>
                  </a:lnTo>
                  <a:lnTo>
                    <a:pt x="159" y="1823"/>
                  </a:lnTo>
                  <a:lnTo>
                    <a:pt x="178" y="1840"/>
                  </a:lnTo>
                  <a:lnTo>
                    <a:pt x="198" y="1855"/>
                  </a:lnTo>
                  <a:lnTo>
                    <a:pt x="221" y="1870"/>
                  </a:lnTo>
                  <a:lnTo>
                    <a:pt x="243" y="1883"/>
                  </a:lnTo>
                  <a:lnTo>
                    <a:pt x="269" y="1894"/>
                  </a:lnTo>
                  <a:lnTo>
                    <a:pt x="297" y="1905"/>
                  </a:lnTo>
                  <a:lnTo>
                    <a:pt x="325" y="1915"/>
                  </a:lnTo>
                  <a:lnTo>
                    <a:pt x="357" y="1922"/>
                  </a:lnTo>
                  <a:lnTo>
                    <a:pt x="390" y="1928"/>
                  </a:lnTo>
                  <a:lnTo>
                    <a:pt x="390" y="1928"/>
                  </a:lnTo>
                  <a:lnTo>
                    <a:pt x="405" y="1928"/>
                  </a:lnTo>
                  <a:lnTo>
                    <a:pt x="405" y="1928"/>
                  </a:lnTo>
                  <a:lnTo>
                    <a:pt x="417" y="1928"/>
                  </a:lnTo>
                  <a:lnTo>
                    <a:pt x="417" y="1928"/>
                  </a:lnTo>
                  <a:lnTo>
                    <a:pt x="426" y="1947"/>
                  </a:lnTo>
                  <a:lnTo>
                    <a:pt x="432" y="1958"/>
                  </a:lnTo>
                  <a:lnTo>
                    <a:pt x="439" y="1965"/>
                  </a:lnTo>
                  <a:lnTo>
                    <a:pt x="446" y="1975"/>
                  </a:lnTo>
                  <a:lnTo>
                    <a:pt x="456" y="1980"/>
                  </a:lnTo>
                  <a:lnTo>
                    <a:pt x="465" y="1986"/>
                  </a:lnTo>
                  <a:lnTo>
                    <a:pt x="476" y="1989"/>
                  </a:lnTo>
                  <a:lnTo>
                    <a:pt x="476" y="1989"/>
                  </a:lnTo>
                  <a:lnTo>
                    <a:pt x="527" y="1997"/>
                  </a:lnTo>
                  <a:lnTo>
                    <a:pt x="588" y="2003"/>
                  </a:lnTo>
                  <a:lnTo>
                    <a:pt x="654" y="2008"/>
                  </a:lnTo>
                  <a:lnTo>
                    <a:pt x="721" y="2010"/>
                  </a:lnTo>
                  <a:lnTo>
                    <a:pt x="721" y="2010"/>
                  </a:lnTo>
                  <a:lnTo>
                    <a:pt x="766" y="2010"/>
                  </a:lnTo>
                  <a:lnTo>
                    <a:pt x="808" y="2006"/>
                  </a:lnTo>
                  <a:lnTo>
                    <a:pt x="848" y="1999"/>
                  </a:lnTo>
                  <a:lnTo>
                    <a:pt x="866" y="1995"/>
                  </a:lnTo>
                  <a:lnTo>
                    <a:pt x="883" y="1989"/>
                  </a:lnTo>
                  <a:lnTo>
                    <a:pt x="883" y="1989"/>
                  </a:lnTo>
                  <a:lnTo>
                    <a:pt x="913" y="1991"/>
                  </a:lnTo>
                  <a:lnTo>
                    <a:pt x="941" y="1991"/>
                  </a:lnTo>
                  <a:lnTo>
                    <a:pt x="941" y="1991"/>
                  </a:lnTo>
                  <a:lnTo>
                    <a:pt x="988" y="1989"/>
                  </a:lnTo>
                  <a:lnTo>
                    <a:pt x="1010" y="1986"/>
                  </a:lnTo>
                  <a:lnTo>
                    <a:pt x="1029" y="1984"/>
                  </a:lnTo>
                  <a:lnTo>
                    <a:pt x="1047" y="1978"/>
                  </a:lnTo>
                  <a:lnTo>
                    <a:pt x="1062" y="1973"/>
                  </a:lnTo>
                  <a:lnTo>
                    <a:pt x="1077" y="1965"/>
                  </a:lnTo>
                  <a:lnTo>
                    <a:pt x="1090" y="1958"/>
                  </a:lnTo>
                  <a:lnTo>
                    <a:pt x="1090" y="1958"/>
                  </a:lnTo>
                  <a:lnTo>
                    <a:pt x="1101" y="1952"/>
                  </a:lnTo>
                  <a:lnTo>
                    <a:pt x="1109" y="1943"/>
                  </a:lnTo>
                  <a:lnTo>
                    <a:pt x="1118" y="1935"/>
                  </a:lnTo>
                  <a:lnTo>
                    <a:pt x="1124" y="1926"/>
                  </a:lnTo>
                  <a:lnTo>
                    <a:pt x="1129" y="1917"/>
                  </a:lnTo>
                  <a:lnTo>
                    <a:pt x="1135" y="1905"/>
                  </a:lnTo>
                  <a:lnTo>
                    <a:pt x="1139" y="1896"/>
                  </a:lnTo>
                  <a:lnTo>
                    <a:pt x="1142" y="1885"/>
                  </a:lnTo>
                  <a:lnTo>
                    <a:pt x="1142" y="1885"/>
                  </a:lnTo>
                  <a:lnTo>
                    <a:pt x="1144" y="1864"/>
                  </a:lnTo>
                  <a:lnTo>
                    <a:pt x="1146" y="1844"/>
                  </a:lnTo>
                  <a:lnTo>
                    <a:pt x="1144" y="1825"/>
                  </a:lnTo>
                  <a:lnTo>
                    <a:pt x="1142" y="1807"/>
                  </a:lnTo>
                  <a:lnTo>
                    <a:pt x="1137" y="1788"/>
                  </a:lnTo>
                  <a:lnTo>
                    <a:pt x="1131" y="1771"/>
                  </a:lnTo>
                  <a:lnTo>
                    <a:pt x="1122" y="1754"/>
                  </a:lnTo>
                  <a:lnTo>
                    <a:pt x="1113" y="1739"/>
                  </a:lnTo>
                  <a:lnTo>
                    <a:pt x="1113" y="1739"/>
                  </a:lnTo>
                  <a:lnTo>
                    <a:pt x="1096" y="1721"/>
                  </a:lnTo>
                  <a:lnTo>
                    <a:pt x="1077" y="1706"/>
                  </a:lnTo>
                  <a:lnTo>
                    <a:pt x="1058" y="1693"/>
                  </a:lnTo>
                  <a:lnTo>
                    <a:pt x="1038" y="1680"/>
                  </a:lnTo>
                  <a:lnTo>
                    <a:pt x="1017" y="1670"/>
                  </a:lnTo>
                  <a:lnTo>
                    <a:pt x="997" y="1663"/>
                  </a:lnTo>
                  <a:lnTo>
                    <a:pt x="960" y="1654"/>
                  </a:lnTo>
                  <a:lnTo>
                    <a:pt x="960" y="1654"/>
                  </a:lnTo>
                  <a:lnTo>
                    <a:pt x="995" y="1521"/>
                  </a:lnTo>
                  <a:lnTo>
                    <a:pt x="995" y="1521"/>
                  </a:lnTo>
                  <a:lnTo>
                    <a:pt x="1006" y="1476"/>
                  </a:lnTo>
                  <a:lnTo>
                    <a:pt x="1012" y="1450"/>
                  </a:lnTo>
                  <a:lnTo>
                    <a:pt x="1017" y="1422"/>
                  </a:lnTo>
                  <a:lnTo>
                    <a:pt x="1017" y="1422"/>
                  </a:lnTo>
                  <a:lnTo>
                    <a:pt x="1027" y="1422"/>
                  </a:lnTo>
                  <a:lnTo>
                    <a:pt x="1027" y="1422"/>
                  </a:lnTo>
                  <a:lnTo>
                    <a:pt x="1051" y="1420"/>
                  </a:lnTo>
                  <a:lnTo>
                    <a:pt x="1075" y="1415"/>
                  </a:lnTo>
                  <a:lnTo>
                    <a:pt x="1100" y="1405"/>
                  </a:lnTo>
                  <a:lnTo>
                    <a:pt x="1111" y="1398"/>
                  </a:lnTo>
                  <a:lnTo>
                    <a:pt x="1120" y="1390"/>
                  </a:lnTo>
                  <a:lnTo>
                    <a:pt x="1131" y="1383"/>
                  </a:lnTo>
                  <a:lnTo>
                    <a:pt x="1141" y="1372"/>
                  </a:lnTo>
                  <a:lnTo>
                    <a:pt x="1150" y="1362"/>
                  </a:lnTo>
                  <a:lnTo>
                    <a:pt x="1157" y="1349"/>
                  </a:lnTo>
                  <a:lnTo>
                    <a:pt x="1165" y="1336"/>
                  </a:lnTo>
                  <a:lnTo>
                    <a:pt x="1170" y="1321"/>
                  </a:lnTo>
                  <a:lnTo>
                    <a:pt x="1174" y="1306"/>
                  </a:lnTo>
                  <a:lnTo>
                    <a:pt x="1178" y="1290"/>
                  </a:lnTo>
                  <a:lnTo>
                    <a:pt x="1178" y="1290"/>
                  </a:lnTo>
                  <a:lnTo>
                    <a:pt x="1182" y="1267"/>
                  </a:lnTo>
                  <a:lnTo>
                    <a:pt x="1182" y="1245"/>
                  </a:lnTo>
                  <a:lnTo>
                    <a:pt x="1180" y="1222"/>
                  </a:lnTo>
                  <a:lnTo>
                    <a:pt x="1174" y="1200"/>
                  </a:lnTo>
                  <a:lnTo>
                    <a:pt x="1169" y="1180"/>
                  </a:lnTo>
                  <a:lnTo>
                    <a:pt x="1159" y="1159"/>
                  </a:lnTo>
                  <a:lnTo>
                    <a:pt x="1150" y="1140"/>
                  </a:lnTo>
                  <a:lnTo>
                    <a:pt x="1137" y="1124"/>
                  </a:lnTo>
                  <a:lnTo>
                    <a:pt x="1137" y="1124"/>
                  </a:lnTo>
                  <a:lnTo>
                    <a:pt x="1124" y="1111"/>
                  </a:lnTo>
                  <a:lnTo>
                    <a:pt x="1111" y="1099"/>
                  </a:lnTo>
                  <a:lnTo>
                    <a:pt x="1096" y="1088"/>
                  </a:lnTo>
                  <a:lnTo>
                    <a:pt x="1081" y="1081"/>
                  </a:lnTo>
                  <a:lnTo>
                    <a:pt x="1064" y="1073"/>
                  </a:lnTo>
                  <a:lnTo>
                    <a:pt x="1047" y="1069"/>
                  </a:lnTo>
                  <a:lnTo>
                    <a:pt x="1030" y="1066"/>
                  </a:lnTo>
                  <a:lnTo>
                    <a:pt x="1012" y="1066"/>
                  </a:lnTo>
                  <a:lnTo>
                    <a:pt x="1012" y="1066"/>
                  </a:lnTo>
                  <a:lnTo>
                    <a:pt x="991" y="1066"/>
                  </a:lnTo>
                  <a:lnTo>
                    <a:pt x="969" y="1071"/>
                  </a:lnTo>
                  <a:lnTo>
                    <a:pt x="969" y="1071"/>
                  </a:lnTo>
                  <a:lnTo>
                    <a:pt x="961" y="1066"/>
                  </a:lnTo>
                  <a:lnTo>
                    <a:pt x="961" y="1066"/>
                  </a:lnTo>
                  <a:lnTo>
                    <a:pt x="997" y="1045"/>
                  </a:lnTo>
                  <a:lnTo>
                    <a:pt x="1032" y="1023"/>
                  </a:lnTo>
                  <a:lnTo>
                    <a:pt x="1064" y="999"/>
                  </a:lnTo>
                  <a:lnTo>
                    <a:pt x="1094" y="971"/>
                  </a:lnTo>
                  <a:lnTo>
                    <a:pt x="1122" y="939"/>
                  </a:lnTo>
                  <a:lnTo>
                    <a:pt x="1148" y="905"/>
                  </a:lnTo>
                  <a:lnTo>
                    <a:pt x="1172" y="870"/>
                  </a:lnTo>
                  <a:lnTo>
                    <a:pt x="1193" y="831"/>
                  </a:lnTo>
                  <a:lnTo>
                    <a:pt x="1193" y="831"/>
                  </a:lnTo>
                  <a:lnTo>
                    <a:pt x="1206" y="803"/>
                  </a:lnTo>
                  <a:lnTo>
                    <a:pt x="1219" y="773"/>
                  </a:lnTo>
                  <a:lnTo>
                    <a:pt x="1228" y="741"/>
                  </a:lnTo>
                  <a:lnTo>
                    <a:pt x="1238" y="711"/>
                  </a:lnTo>
                  <a:lnTo>
                    <a:pt x="1243" y="679"/>
                  </a:lnTo>
                  <a:lnTo>
                    <a:pt x="1249" y="648"/>
                  </a:lnTo>
                  <a:lnTo>
                    <a:pt x="1253" y="616"/>
                  </a:lnTo>
                  <a:lnTo>
                    <a:pt x="1254" y="584"/>
                  </a:lnTo>
                  <a:lnTo>
                    <a:pt x="1256" y="553"/>
                  </a:lnTo>
                  <a:lnTo>
                    <a:pt x="1254" y="519"/>
                  </a:lnTo>
                  <a:lnTo>
                    <a:pt x="1253" y="487"/>
                  </a:lnTo>
                  <a:lnTo>
                    <a:pt x="1247" y="455"/>
                  </a:lnTo>
                  <a:lnTo>
                    <a:pt x="1241" y="424"/>
                  </a:lnTo>
                  <a:lnTo>
                    <a:pt x="1234" y="394"/>
                  </a:lnTo>
                  <a:lnTo>
                    <a:pt x="1225" y="362"/>
                  </a:lnTo>
                  <a:lnTo>
                    <a:pt x="1213" y="332"/>
                  </a:lnTo>
                  <a:lnTo>
                    <a:pt x="1213" y="332"/>
                  </a:lnTo>
                  <a:lnTo>
                    <a:pt x="1202" y="306"/>
                  </a:lnTo>
                  <a:lnTo>
                    <a:pt x="1191" y="282"/>
                  </a:lnTo>
                  <a:lnTo>
                    <a:pt x="1178" y="258"/>
                  </a:lnTo>
                  <a:lnTo>
                    <a:pt x="1163" y="233"/>
                  </a:lnTo>
                  <a:lnTo>
                    <a:pt x="1148" y="213"/>
                  </a:lnTo>
                  <a:lnTo>
                    <a:pt x="1133" y="190"/>
                  </a:lnTo>
                  <a:lnTo>
                    <a:pt x="1116" y="170"/>
                  </a:lnTo>
                  <a:lnTo>
                    <a:pt x="1098" y="151"/>
                  </a:lnTo>
                  <a:lnTo>
                    <a:pt x="1079" y="133"/>
                  </a:lnTo>
                  <a:lnTo>
                    <a:pt x="1058" y="116"/>
                  </a:lnTo>
                  <a:lnTo>
                    <a:pt x="1038" y="99"/>
                  </a:lnTo>
                  <a:lnTo>
                    <a:pt x="1017" y="84"/>
                  </a:lnTo>
                  <a:lnTo>
                    <a:pt x="995" y="71"/>
                  </a:lnTo>
                  <a:lnTo>
                    <a:pt x="971" y="58"/>
                  </a:lnTo>
                  <a:lnTo>
                    <a:pt x="948" y="47"/>
                  </a:lnTo>
                  <a:lnTo>
                    <a:pt x="922" y="37"/>
                  </a:lnTo>
                  <a:lnTo>
                    <a:pt x="922" y="37"/>
                  </a:lnTo>
                  <a:lnTo>
                    <a:pt x="898" y="28"/>
                  </a:lnTo>
                  <a:lnTo>
                    <a:pt x="874" y="21"/>
                  </a:lnTo>
                  <a:lnTo>
                    <a:pt x="848" y="15"/>
                  </a:lnTo>
                  <a:lnTo>
                    <a:pt x="821" y="9"/>
                  </a:lnTo>
                  <a:lnTo>
                    <a:pt x="795" y="4"/>
                  </a:lnTo>
                  <a:lnTo>
                    <a:pt x="767" y="2"/>
                  </a:lnTo>
                  <a:lnTo>
                    <a:pt x="741" y="0"/>
                  </a:lnTo>
                  <a:lnTo>
                    <a:pt x="713" y="0"/>
                  </a:lnTo>
                  <a:lnTo>
                    <a:pt x="713" y="0"/>
                  </a:lnTo>
                  <a:lnTo>
                    <a:pt x="670" y="0"/>
                  </a:lnTo>
                  <a:lnTo>
                    <a:pt x="626" y="6"/>
                  </a:lnTo>
                  <a:lnTo>
                    <a:pt x="585" y="13"/>
                  </a:lnTo>
                  <a:lnTo>
                    <a:pt x="543" y="23"/>
                  </a:lnTo>
                  <a:lnTo>
                    <a:pt x="502" y="36"/>
                  </a:lnTo>
                  <a:lnTo>
                    <a:pt x="463" y="51"/>
                  </a:lnTo>
                  <a:lnTo>
                    <a:pt x="426" y="69"/>
                  </a:lnTo>
                  <a:lnTo>
                    <a:pt x="389" y="90"/>
                  </a:lnTo>
                  <a:lnTo>
                    <a:pt x="355" y="112"/>
                  </a:lnTo>
                  <a:lnTo>
                    <a:pt x="321" y="136"/>
                  </a:lnTo>
                  <a:lnTo>
                    <a:pt x="290" y="164"/>
                  </a:lnTo>
                  <a:lnTo>
                    <a:pt x="262" y="194"/>
                  </a:lnTo>
                  <a:lnTo>
                    <a:pt x="234" y="226"/>
                  </a:lnTo>
                  <a:lnTo>
                    <a:pt x="209" y="260"/>
                  </a:lnTo>
                  <a:lnTo>
                    <a:pt x="187" y="295"/>
                  </a:lnTo>
                  <a:lnTo>
                    <a:pt x="167" y="332"/>
                  </a:lnTo>
                  <a:lnTo>
                    <a:pt x="167" y="332"/>
                  </a:lnTo>
                  <a:lnTo>
                    <a:pt x="153" y="358"/>
                  </a:lnTo>
                  <a:lnTo>
                    <a:pt x="144" y="385"/>
                  </a:lnTo>
                  <a:lnTo>
                    <a:pt x="135" y="409"/>
                  </a:lnTo>
                  <a:lnTo>
                    <a:pt x="127" y="435"/>
                  </a:lnTo>
                  <a:lnTo>
                    <a:pt x="120" y="461"/>
                  </a:lnTo>
                  <a:lnTo>
                    <a:pt x="114" y="487"/>
                  </a:lnTo>
                  <a:lnTo>
                    <a:pt x="111" y="511"/>
                  </a:lnTo>
                  <a:lnTo>
                    <a:pt x="109" y="538"/>
                  </a:lnTo>
                  <a:lnTo>
                    <a:pt x="107" y="564"/>
                  </a:lnTo>
                  <a:lnTo>
                    <a:pt x="107" y="588"/>
                  </a:lnTo>
                  <a:lnTo>
                    <a:pt x="109" y="614"/>
                  </a:lnTo>
                  <a:lnTo>
                    <a:pt x="112" y="638"/>
                  </a:lnTo>
                  <a:lnTo>
                    <a:pt x="116" y="664"/>
                  </a:lnTo>
                  <a:lnTo>
                    <a:pt x="122" y="689"/>
                  </a:lnTo>
                  <a:lnTo>
                    <a:pt x="127" y="713"/>
                  </a:lnTo>
                  <a:lnTo>
                    <a:pt x="137" y="737"/>
                  </a:lnTo>
                  <a:lnTo>
                    <a:pt x="137" y="737"/>
                  </a:lnTo>
                  <a:lnTo>
                    <a:pt x="148" y="765"/>
                  </a:lnTo>
                  <a:lnTo>
                    <a:pt x="161" y="793"/>
                  </a:lnTo>
                  <a:lnTo>
                    <a:pt x="176" y="819"/>
                  </a:lnTo>
                  <a:lnTo>
                    <a:pt x="193" y="846"/>
                  </a:lnTo>
                  <a:lnTo>
                    <a:pt x="209" y="870"/>
                  </a:lnTo>
                  <a:lnTo>
                    <a:pt x="230" y="894"/>
                  </a:lnTo>
                  <a:lnTo>
                    <a:pt x="251" y="918"/>
                  </a:lnTo>
                  <a:lnTo>
                    <a:pt x="273" y="939"/>
                  </a:lnTo>
                  <a:lnTo>
                    <a:pt x="273" y="939"/>
                  </a:lnTo>
                  <a:lnTo>
                    <a:pt x="249" y="959"/>
                  </a:lnTo>
                  <a:lnTo>
                    <a:pt x="221" y="984"/>
                  </a:lnTo>
                  <a:lnTo>
                    <a:pt x="191" y="1012"/>
                  </a:lnTo>
                  <a:lnTo>
                    <a:pt x="161" y="1043"/>
                  </a:lnTo>
                  <a:lnTo>
                    <a:pt x="131" y="1081"/>
                  </a:lnTo>
                  <a:lnTo>
                    <a:pt x="101" y="1122"/>
                  </a:lnTo>
                  <a:lnTo>
                    <a:pt x="73" y="1166"/>
                  </a:lnTo>
                  <a:lnTo>
                    <a:pt x="47" y="1215"/>
                  </a:lnTo>
                  <a:lnTo>
                    <a:pt x="47" y="1215"/>
                  </a:lnTo>
                  <a:close/>
                  <a:moveTo>
                    <a:pt x="211" y="709"/>
                  </a:moveTo>
                  <a:lnTo>
                    <a:pt x="211" y="709"/>
                  </a:lnTo>
                  <a:lnTo>
                    <a:pt x="204" y="689"/>
                  </a:lnTo>
                  <a:lnTo>
                    <a:pt x="198" y="668"/>
                  </a:lnTo>
                  <a:lnTo>
                    <a:pt x="195" y="648"/>
                  </a:lnTo>
                  <a:lnTo>
                    <a:pt x="191" y="627"/>
                  </a:lnTo>
                  <a:lnTo>
                    <a:pt x="189" y="607"/>
                  </a:lnTo>
                  <a:lnTo>
                    <a:pt x="187" y="584"/>
                  </a:lnTo>
                  <a:lnTo>
                    <a:pt x="187" y="564"/>
                  </a:lnTo>
                  <a:lnTo>
                    <a:pt x="189" y="541"/>
                  </a:lnTo>
                  <a:lnTo>
                    <a:pt x="195" y="498"/>
                  </a:lnTo>
                  <a:lnTo>
                    <a:pt x="204" y="455"/>
                  </a:lnTo>
                  <a:lnTo>
                    <a:pt x="219" y="413"/>
                  </a:lnTo>
                  <a:lnTo>
                    <a:pt x="237" y="368"/>
                  </a:lnTo>
                  <a:lnTo>
                    <a:pt x="237" y="368"/>
                  </a:lnTo>
                  <a:lnTo>
                    <a:pt x="254" y="336"/>
                  </a:lnTo>
                  <a:lnTo>
                    <a:pt x="275" y="304"/>
                  </a:lnTo>
                  <a:lnTo>
                    <a:pt x="297" y="276"/>
                  </a:lnTo>
                  <a:lnTo>
                    <a:pt x="320" y="248"/>
                  </a:lnTo>
                  <a:lnTo>
                    <a:pt x="346" y="222"/>
                  </a:lnTo>
                  <a:lnTo>
                    <a:pt x="372" y="198"/>
                  </a:lnTo>
                  <a:lnTo>
                    <a:pt x="402" y="177"/>
                  </a:lnTo>
                  <a:lnTo>
                    <a:pt x="432" y="157"/>
                  </a:lnTo>
                  <a:lnTo>
                    <a:pt x="463" y="140"/>
                  </a:lnTo>
                  <a:lnTo>
                    <a:pt x="495" y="123"/>
                  </a:lnTo>
                  <a:lnTo>
                    <a:pt x="530" y="110"/>
                  </a:lnTo>
                  <a:lnTo>
                    <a:pt x="564" y="99"/>
                  </a:lnTo>
                  <a:lnTo>
                    <a:pt x="601" y="92"/>
                  </a:lnTo>
                  <a:lnTo>
                    <a:pt x="639" y="84"/>
                  </a:lnTo>
                  <a:lnTo>
                    <a:pt x="676" y="80"/>
                  </a:lnTo>
                  <a:lnTo>
                    <a:pt x="713" y="79"/>
                  </a:lnTo>
                  <a:lnTo>
                    <a:pt x="713" y="79"/>
                  </a:lnTo>
                  <a:lnTo>
                    <a:pt x="760" y="80"/>
                  </a:lnTo>
                  <a:lnTo>
                    <a:pt x="807" y="88"/>
                  </a:lnTo>
                  <a:lnTo>
                    <a:pt x="851" y="97"/>
                  </a:lnTo>
                  <a:lnTo>
                    <a:pt x="894" y="112"/>
                  </a:lnTo>
                  <a:lnTo>
                    <a:pt x="894" y="112"/>
                  </a:lnTo>
                  <a:lnTo>
                    <a:pt x="915" y="120"/>
                  </a:lnTo>
                  <a:lnTo>
                    <a:pt x="935" y="129"/>
                  </a:lnTo>
                  <a:lnTo>
                    <a:pt x="954" y="140"/>
                  </a:lnTo>
                  <a:lnTo>
                    <a:pt x="973" y="151"/>
                  </a:lnTo>
                  <a:lnTo>
                    <a:pt x="991" y="164"/>
                  </a:lnTo>
                  <a:lnTo>
                    <a:pt x="1008" y="177"/>
                  </a:lnTo>
                  <a:lnTo>
                    <a:pt x="1025" y="192"/>
                  </a:lnTo>
                  <a:lnTo>
                    <a:pt x="1042" y="207"/>
                  </a:lnTo>
                  <a:lnTo>
                    <a:pt x="1057" y="224"/>
                  </a:lnTo>
                  <a:lnTo>
                    <a:pt x="1072" y="241"/>
                  </a:lnTo>
                  <a:lnTo>
                    <a:pt x="1085" y="260"/>
                  </a:lnTo>
                  <a:lnTo>
                    <a:pt x="1098" y="278"/>
                  </a:lnTo>
                  <a:lnTo>
                    <a:pt x="1109" y="299"/>
                  </a:lnTo>
                  <a:lnTo>
                    <a:pt x="1120" y="317"/>
                  </a:lnTo>
                  <a:lnTo>
                    <a:pt x="1129" y="340"/>
                  </a:lnTo>
                  <a:lnTo>
                    <a:pt x="1139" y="360"/>
                  </a:lnTo>
                  <a:lnTo>
                    <a:pt x="1139" y="360"/>
                  </a:lnTo>
                  <a:lnTo>
                    <a:pt x="1148" y="388"/>
                  </a:lnTo>
                  <a:lnTo>
                    <a:pt x="1157" y="414"/>
                  </a:lnTo>
                  <a:lnTo>
                    <a:pt x="1163" y="441"/>
                  </a:lnTo>
                  <a:lnTo>
                    <a:pt x="1169" y="469"/>
                  </a:lnTo>
                  <a:lnTo>
                    <a:pt x="1172" y="497"/>
                  </a:lnTo>
                  <a:lnTo>
                    <a:pt x="1174" y="525"/>
                  </a:lnTo>
                  <a:lnTo>
                    <a:pt x="1176" y="553"/>
                  </a:lnTo>
                  <a:lnTo>
                    <a:pt x="1176" y="581"/>
                  </a:lnTo>
                  <a:lnTo>
                    <a:pt x="1174" y="609"/>
                  </a:lnTo>
                  <a:lnTo>
                    <a:pt x="1170" y="636"/>
                  </a:lnTo>
                  <a:lnTo>
                    <a:pt x="1167" y="664"/>
                  </a:lnTo>
                  <a:lnTo>
                    <a:pt x="1159" y="691"/>
                  </a:lnTo>
                  <a:lnTo>
                    <a:pt x="1152" y="719"/>
                  </a:lnTo>
                  <a:lnTo>
                    <a:pt x="1144" y="745"/>
                  </a:lnTo>
                  <a:lnTo>
                    <a:pt x="1133" y="771"/>
                  </a:lnTo>
                  <a:lnTo>
                    <a:pt x="1122" y="795"/>
                  </a:lnTo>
                  <a:lnTo>
                    <a:pt x="1122" y="795"/>
                  </a:lnTo>
                  <a:lnTo>
                    <a:pt x="1107" y="821"/>
                  </a:lnTo>
                  <a:lnTo>
                    <a:pt x="1092" y="846"/>
                  </a:lnTo>
                  <a:lnTo>
                    <a:pt x="1077" y="870"/>
                  </a:lnTo>
                  <a:lnTo>
                    <a:pt x="1058" y="892"/>
                  </a:lnTo>
                  <a:lnTo>
                    <a:pt x="1040" y="913"/>
                  </a:lnTo>
                  <a:lnTo>
                    <a:pt x="1021" y="931"/>
                  </a:lnTo>
                  <a:lnTo>
                    <a:pt x="1001" y="948"/>
                  </a:lnTo>
                  <a:lnTo>
                    <a:pt x="978" y="963"/>
                  </a:lnTo>
                  <a:lnTo>
                    <a:pt x="956" y="978"/>
                  </a:lnTo>
                  <a:lnTo>
                    <a:pt x="932" y="991"/>
                  </a:lnTo>
                  <a:lnTo>
                    <a:pt x="907" y="1002"/>
                  </a:lnTo>
                  <a:lnTo>
                    <a:pt x="881" y="1012"/>
                  </a:lnTo>
                  <a:lnTo>
                    <a:pt x="855" y="1021"/>
                  </a:lnTo>
                  <a:lnTo>
                    <a:pt x="829" y="1027"/>
                  </a:lnTo>
                  <a:lnTo>
                    <a:pt x="799" y="1032"/>
                  </a:lnTo>
                  <a:lnTo>
                    <a:pt x="771" y="1034"/>
                  </a:lnTo>
                  <a:lnTo>
                    <a:pt x="771" y="1034"/>
                  </a:lnTo>
                  <a:lnTo>
                    <a:pt x="682" y="987"/>
                  </a:lnTo>
                  <a:lnTo>
                    <a:pt x="682" y="987"/>
                  </a:lnTo>
                  <a:lnTo>
                    <a:pt x="626" y="961"/>
                  </a:lnTo>
                  <a:lnTo>
                    <a:pt x="573" y="943"/>
                  </a:lnTo>
                  <a:lnTo>
                    <a:pt x="527" y="928"/>
                  </a:lnTo>
                  <a:lnTo>
                    <a:pt x="486" y="916"/>
                  </a:lnTo>
                  <a:lnTo>
                    <a:pt x="448" y="911"/>
                  </a:lnTo>
                  <a:lnTo>
                    <a:pt x="415" y="907"/>
                  </a:lnTo>
                  <a:lnTo>
                    <a:pt x="387" y="907"/>
                  </a:lnTo>
                  <a:lnTo>
                    <a:pt x="361" y="909"/>
                  </a:lnTo>
                  <a:lnTo>
                    <a:pt x="361" y="909"/>
                  </a:lnTo>
                  <a:lnTo>
                    <a:pt x="336" y="888"/>
                  </a:lnTo>
                  <a:lnTo>
                    <a:pt x="312" y="866"/>
                  </a:lnTo>
                  <a:lnTo>
                    <a:pt x="292" y="844"/>
                  </a:lnTo>
                  <a:lnTo>
                    <a:pt x="271" y="818"/>
                  </a:lnTo>
                  <a:lnTo>
                    <a:pt x="252" y="793"/>
                  </a:lnTo>
                  <a:lnTo>
                    <a:pt x="237" y="765"/>
                  </a:lnTo>
                  <a:lnTo>
                    <a:pt x="223" y="737"/>
                  </a:lnTo>
                  <a:lnTo>
                    <a:pt x="211" y="709"/>
                  </a:lnTo>
                  <a:lnTo>
                    <a:pt x="211" y="709"/>
                  </a:lnTo>
                  <a:close/>
                  <a:moveTo>
                    <a:pt x="1064" y="1868"/>
                  </a:moveTo>
                  <a:lnTo>
                    <a:pt x="1064" y="1868"/>
                  </a:lnTo>
                  <a:lnTo>
                    <a:pt x="1060" y="1876"/>
                  </a:lnTo>
                  <a:lnTo>
                    <a:pt x="1058" y="1881"/>
                  </a:lnTo>
                  <a:lnTo>
                    <a:pt x="1053" y="1887"/>
                  </a:lnTo>
                  <a:lnTo>
                    <a:pt x="1047" y="1892"/>
                  </a:lnTo>
                  <a:lnTo>
                    <a:pt x="1047" y="1892"/>
                  </a:lnTo>
                  <a:lnTo>
                    <a:pt x="1032" y="1898"/>
                  </a:lnTo>
                  <a:lnTo>
                    <a:pt x="1014" y="1905"/>
                  </a:lnTo>
                  <a:lnTo>
                    <a:pt x="988" y="1909"/>
                  </a:lnTo>
                  <a:lnTo>
                    <a:pt x="956" y="1911"/>
                  </a:lnTo>
                  <a:lnTo>
                    <a:pt x="956" y="1911"/>
                  </a:lnTo>
                  <a:lnTo>
                    <a:pt x="958" y="1892"/>
                  </a:lnTo>
                  <a:lnTo>
                    <a:pt x="958" y="1872"/>
                  </a:lnTo>
                  <a:lnTo>
                    <a:pt x="958" y="1855"/>
                  </a:lnTo>
                  <a:lnTo>
                    <a:pt x="954" y="1836"/>
                  </a:lnTo>
                  <a:lnTo>
                    <a:pt x="950" y="1820"/>
                  </a:lnTo>
                  <a:lnTo>
                    <a:pt x="943" y="1803"/>
                  </a:lnTo>
                  <a:lnTo>
                    <a:pt x="935" y="1788"/>
                  </a:lnTo>
                  <a:lnTo>
                    <a:pt x="924" y="1773"/>
                  </a:lnTo>
                  <a:lnTo>
                    <a:pt x="924" y="1773"/>
                  </a:lnTo>
                  <a:lnTo>
                    <a:pt x="909" y="1756"/>
                  </a:lnTo>
                  <a:lnTo>
                    <a:pt x="892" y="1741"/>
                  </a:lnTo>
                  <a:lnTo>
                    <a:pt x="874" y="1726"/>
                  </a:lnTo>
                  <a:lnTo>
                    <a:pt x="855" y="1717"/>
                  </a:lnTo>
                  <a:lnTo>
                    <a:pt x="836" y="1708"/>
                  </a:lnTo>
                  <a:lnTo>
                    <a:pt x="816" y="1698"/>
                  </a:lnTo>
                  <a:lnTo>
                    <a:pt x="780" y="1689"/>
                  </a:lnTo>
                  <a:lnTo>
                    <a:pt x="780" y="1689"/>
                  </a:lnTo>
                  <a:lnTo>
                    <a:pt x="805" y="1624"/>
                  </a:lnTo>
                  <a:lnTo>
                    <a:pt x="818" y="1586"/>
                  </a:lnTo>
                  <a:lnTo>
                    <a:pt x="831" y="1547"/>
                  </a:lnTo>
                  <a:lnTo>
                    <a:pt x="835" y="1534"/>
                  </a:lnTo>
                  <a:lnTo>
                    <a:pt x="835" y="1534"/>
                  </a:lnTo>
                  <a:lnTo>
                    <a:pt x="846" y="1486"/>
                  </a:lnTo>
                  <a:lnTo>
                    <a:pt x="851" y="1459"/>
                  </a:lnTo>
                  <a:lnTo>
                    <a:pt x="855" y="1430"/>
                  </a:lnTo>
                  <a:lnTo>
                    <a:pt x="855" y="1430"/>
                  </a:lnTo>
                  <a:lnTo>
                    <a:pt x="877" y="1430"/>
                  </a:lnTo>
                  <a:lnTo>
                    <a:pt x="877" y="1430"/>
                  </a:lnTo>
                  <a:lnTo>
                    <a:pt x="892" y="1430"/>
                  </a:lnTo>
                  <a:lnTo>
                    <a:pt x="905" y="1428"/>
                  </a:lnTo>
                  <a:lnTo>
                    <a:pt x="917" y="1426"/>
                  </a:lnTo>
                  <a:lnTo>
                    <a:pt x="928" y="1420"/>
                  </a:lnTo>
                  <a:lnTo>
                    <a:pt x="928" y="1420"/>
                  </a:lnTo>
                  <a:lnTo>
                    <a:pt x="937" y="1417"/>
                  </a:lnTo>
                  <a:lnTo>
                    <a:pt x="937" y="1417"/>
                  </a:lnTo>
                  <a:lnTo>
                    <a:pt x="933" y="1439"/>
                  </a:lnTo>
                  <a:lnTo>
                    <a:pt x="928" y="1461"/>
                  </a:lnTo>
                  <a:lnTo>
                    <a:pt x="919" y="1499"/>
                  </a:lnTo>
                  <a:lnTo>
                    <a:pt x="919" y="1499"/>
                  </a:lnTo>
                  <a:lnTo>
                    <a:pt x="887" y="1618"/>
                  </a:lnTo>
                  <a:lnTo>
                    <a:pt x="872" y="1676"/>
                  </a:lnTo>
                  <a:lnTo>
                    <a:pt x="872" y="1676"/>
                  </a:lnTo>
                  <a:lnTo>
                    <a:pt x="872" y="1685"/>
                  </a:lnTo>
                  <a:lnTo>
                    <a:pt x="872" y="1693"/>
                  </a:lnTo>
                  <a:lnTo>
                    <a:pt x="874" y="1702"/>
                  </a:lnTo>
                  <a:lnTo>
                    <a:pt x="879" y="1710"/>
                  </a:lnTo>
                  <a:lnTo>
                    <a:pt x="879" y="1710"/>
                  </a:lnTo>
                  <a:lnTo>
                    <a:pt x="885" y="1715"/>
                  </a:lnTo>
                  <a:lnTo>
                    <a:pt x="891" y="1721"/>
                  </a:lnTo>
                  <a:lnTo>
                    <a:pt x="900" y="1723"/>
                  </a:lnTo>
                  <a:lnTo>
                    <a:pt x="907" y="1724"/>
                  </a:lnTo>
                  <a:lnTo>
                    <a:pt x="907" y="1724"/>
                  </a:lnTo>
                  <a:lnTo>
                    <a:pt x="937" y="1730"/>
                  </a:lnTo>
                  <a:lnTo>
                    <a:pt x="956" y="1734"/>
                  </a:lnTo>
                  <a:lnTo>
                    <a:pt x="976" y="1741"/>
                  </a:lnTo>
                  <a:lnTo>
                    <a:pt x="997" y="1749"/>
                  </a:lnTo>
                  <a:lnTo>
                    <a:pt x="1016" y="1760"/>
                  </a:lnTo>
                  <a:lnTo>
                    <a:pt x="1034" y="1773"/>
                  </a:lnTo>
                  <a:lnTo>
                    <a:pt x="1042" y="1780"/>
                  </a:lnTo>
                  <a:lnTo>
                    <a:pt x="1049" y="1788"/>
                  </a:lnTo>
                  <a:lnTo>
                    <a:pt x="1049" y="1788"/>
                  </a:lnTo>
                  <a:lnTo>
                    <a:pt x="1055" y="1797"/>
                  </a:lnTo>
                  <a:lnTo>
                    <a:pt x="1058" y="1805"/>
                  </a:lnTo>
                  <a:lnTo>
                    <a:pt x="1062" y="1814"/>
                  </a:lnTo>
                  <a:lnTo>
                    <a:pt x="1064" y="1823"/>
                  </a:lnTo>
                  <a:lnTo>
                    <a:pt x="1066" y="1846"/>
                  </a:lnTo>
                  <a:lnTo>
                    <a:pt x="1064" y="1868"/>
                  </a:lnTo>
                  <a:lnTo>
                    <a:pt x="1064" y="1868"/>
                  </a:lnTo>
                  <a:close/>
                  <a:moveTo>
                    <a:pt x="1075" y="1176"/>
                  </a:moveTo>
                  <a:lnTo>
                    <a:pt x="1075" y="1176"/>
                  </a:lnTo>
                  <a:lnTo>
                    <a:pt x="1083" y="1185"/>
                  </a:lnTo>
                  <a:lnTo>
                    <a:pt x="1090" y="1196"/>
                  </a:lnTo>
                  <a:lnTo>
                    <a:pt x="1094" y="1209"/>
                  </a:lnTo>
                  <a:lnTo>
                    <a:pt x="1098" y="1221"/>
                  </a:lnTo>
                  <a:lnTo>
                    <a:pt x="1101" y="1234"/>
                  </a:lnTo>
                  <a:lnTo>
                    <a:pt x="1101" y="1249"/>
                  </a:lnTo>
                  <a:lnTo>
                    <a:pt x="1101" y="1262"/>
                  </a:lnTo>
                  <a:lnTo>
                    <a:pt x="1100" y="1277"/>
                  </a:lnTo>
                  <a:lnTo>
                    <a:pt x="1100" y="1277"/>
                  </a:lnTo>
                  <a:lnTo>
                    <a:pt x="1094" y="1297"/>
                  </a:lnTo>
                  <a:lnTo>
                    <a:pt x="1086" y="1314"/>
                  </a:lnTo>
                  <a:lnTo>
                    <a:pt x="1075" y="1325"/>
                  </a:lnTo>
                  <a:lnTo>
                    <a:pt x="1064" y="1333"/>
                  </a:lnTo>
                  <a:lnTo>
                    <a:pt x="1053" y="1338"/>
                  </a:lnTo>
                  <a:lnTo>
                    <a:pt x="1044" y="1342"/>
                  </a:lnTo>
                  <a:lnTo>
                    <a:pt x="1027" y="1344"/>
                  </a:lnTo>
                  <a:lnTo>
                    <a:pt x="1027" y="1344"/>
                  </a:lnTo>
                  <a:lnTo>
                    <a:pt x="1014" y="1342"/>
                  </a:lnTo>
                  <a:lnTo>
                    <a:pt x="1001" y="1338"/>
                  </a:lnTo>
                  <a:lnTo>
                    <a:pt x="1001" y="1338"/>
                  </a:lnTo>
                  <a:lnTo>
                    <a:pt x="1010" y="1318"/>
                  </a:lnTo>
                  <a:lnTo>
                    <a:pt x="1010" y="1318"/>
                  </a:lnTo>
                  <a:lnTo>
                    <a:pt x="1014" y="1295"/>
                  </a:lnTo>
                  <a:lnTo>
                    <a:pt x="1016" y="1275"/>
                  </a:lnTo>
                  <a:lnTo>
                    <a:pt x="1014" y="1254"/>
                  </a:lnTo>
                  <a:lnTo>
                    <a:pt x="1010" y="1236"/>
                  </a:lnTo>
                  <a:lnTo>
                    <a:pt x="1002" y="1217"/>
                  </a:lnTo>
                  <a:lnTo>
                    <a:pt x="991" y="1198"/>
                  </a:lnTo>
                  <a:lnTo>
                    <a:pt x="978" y="1180"/>
                  </a:lnTo>
                  <a:lnTo>
                    <a:pt x="961" y="1161"/>
                  </a:lnTo>
                  <a:lnTo>
                    <a:pt x="961" y="1161"/>
                  </a:lnTo>
                  <a:lnTo>
                    <a:pt x="969" y="1155"/>
                  </a:lnTo>
                  <a:lnTo>
                    <a:pt x="980" y="1152"/>
                  </a:lnTo>
                  <a:lnTo>
                    <a:pt x="980" y="1152"/>
                  </a:lnTo>
                  <a:lnTo>
                    <a:pt x="997" y="1146"/>
                  </a:lnTo>
                  <a:lnTo>
                    <a:pt x="1012" y="1144"/>
                  </a:lnTo>
                  <a:lnTo>
                    <a:pt x="1012" y="1144"/>
                  </a:lnTo>
                  <a:lnTo>
                    <a:pt x="1030" y="1146"/>
                  </a:lnTo>
                  <a:lnTo>
                    <a:pt x="1047" y="1153"/>
                  </a:lnTo>
                  <a:lnTo>
                    <a:pt x="1062" y="1163"/>
                  </a:lnTo>
                  <a:lnTo>
                    <a:pt x="1075" y="1176"/>
                  </a:lnTo>
                  <a:lnTo>
                    <a:pt x="1075" y="1176"/>
                  </a:lnTo>
                  <a:close/>
                  <a:moveTo>
                    <a:pt x="321" y="1006"/>
                  </a:moveTo>
                  <a:lnTo>
                    <a:pt x="321" y="1006"/>
                  </a:lnTo>
                  <a:lnTo>
                    <a:pt x="338" y="999"/>
                  </a:lnTo>
                  <a:lnTo>
                    <a:pt x="357" y="993"/>
                  </a:lnTo>
                  <a:lnTo>
                    <a:pt x="357" y="993"/>
                  </a:lnTo>
                  <a:lnTo>
                    <a:pt x="376" y="989"/>
                  </a:lnTo>
                  <a:lnTo>
                    <a:pt x="392" y="987"/>
                  </a:lnTo>
                  <a:lnTo>
                    <a:pt x="411" y="987"/>
                  </a:lnTo>
                  <a:lnTo>
                    <a:pt x="430" y="989"/>
                  </a:lnTo>
                  <a:lnTo>
                    <a:pt x="465" y="993"/>
                  </a:lnTo>
                  <a:lnTo>
                    <a:pt x="501" y="1002"/>
                  </a:lnTo>
                  <a:lnTo>
                    <a:pt x="501" y="1002"/>
                  </a:lnTo>
                  <a:lnTo>
                    <a:pt x="538" y="1013"/>
                  </a:lnTo>
                  <a:lnTo>
                    <a:pt x="573" y="1027"/>
                  </a:lnTo>
                  <a:lnTo>
                    <a:pt x="611" y="1043"/>
                  </a:lnTo>
                  <a:lnTo>
                    <a:pt x="646" y="1060"/>
                  </a:lnTo>
                  <a:lnTo>
                    <a:pt x="646" y="1060"/>
                  </a:lnTo>
                  <a:lnTo>
                    <a:pt x="724" y="1101"/>
                  </a:lnTo>
                  <a:lnTo>
                    <a:pt x="790" y="1137"/>
                  </a:lnTo>
                  <a:lnTo>
                    <a:pt x="842" y="1168"/>
                  </a:lnTo>
                  <a:lnTo>
                    <a:pt x="864" y="1183"/>
                  </a:lnTo>
                  <a:lnTo>
                    <a:pt x="883" y="1198"/>
                  </a:lnTo>
                  <a:lnTo>
                    <a:pt x="898" y="1211"/>
                  </a:lnTo>
                  <a:lnTo>
                    <a:pt x="911" y="1224"/>
                  </a:lnTo>
                  <a:lnTo>
                    <a:pt x="920" y="1237"/>
                  </a:lnTo>
                  <a:lnTo>
                    <a:pt x="928" y="1249"/>
                  </a:lnTo>
                  <a:lnTo>
                    <a:pt x="933" y="1260"/>
                  </a:lnTo>
                  <a:lnTo>
                    <a:pt x="935" y="1271"/>
                  </a:lnTo>
                  <a:lnTo>
                    <a:pt x="935" y="1282"/>
                  </a:lnTo>
                  <a:lnTo>
                    <a:pt x="933" y="1293"/>
                  </a:lnTo>
                  <a:lnTo>
                    <a:pt x="933" y="1293"/>
                  </a:lnTo>
                  <a:lnTo>
                    <a:pt x="924" y="1318"/>
                  </a:lnTo>
                  <a:lnTo>
                    <a:pt x="915" y="1334"/>
                  </a:lnTo>
                  <a:lnTo>
                    <a:pt x="905" y="1344"/>
                  </a:lnTo>
                  <a:lnTo>
                    <a:pt x="898" y="1348"/>
                  </a:lnTo>
                  <a:lnTo>
                    <a:pt x="898" y="1348"/>
                  </a:lnTo>
                  <a:lnTo>
                    <a:pt x="889" y="1349"/>
                  </a:lnTo>
                  <a:lnTo>
                    <a:pt x="877" y="1351"/>
                  </a:lnTo>
                  <a:lnTo>
                    <a:pt x="866" y="1349"/>
                  </a:lnTo>
                  <a:lnTo>
                    <a:pt x="853" y="1348"/>
                  </a:lnTo>
                  <a:lnTo>
                    <a:pt x="825" y="1342"/>
                  </a:lnTo>
                  <a:lnTo>
                    <a:pt x="795" y="1331"/>
                  </a:lnTo>
                  <a:lnTo>
                    <a:pt x="766" y="1320"/>
                  </a:lnTo>
                  <a:lnTo>
                    <a:pt x="739" y="1306"/>
                  </a:lnTo>
                  <a:lnTo>
                    <a:pt x="696" y="1286"/>
                  </a:lnTo>
                  <a:lnTo>
                    <a:pt x="696" y="1286"/>
                  </a:lnTo>
                  <a:lnTo>
                    <a:pt x="609" y="1241"/>
                  </a:lnTo>
                  <a:lnTo>
                    <a:pt x="538" y="1208"/>
                  </a:lnTo>
                  <a:lnTo>
                    <a:pt x="480" y="1181"/>
                  </a:lnTo>
                  <a:lnTo>
                    <a:pt x="433" y="1166"/>
                  </a:lnTo>
                  <a:lnTo>
                    <a:pt x="398" y="1155"/>
                  </a:lnTo>
                  <a:lnTo>
                    <a:pt x="383" y="1153"/>
                  </a:lnTo>
                  <a:lnTo>
                    <a:pt x="370" y="1153"/>
                  </a:lnTo>
                  <a:lnTo>
                    <a:pt x="359" y="1153"/>
                  </a:lnTo>
                  <a:lnTo>
                    <a:pt x="349" y="1155"/>
                  </a:lnTo>
                  <a:lnTo>
                    <a:pt x="340" y="1157"/>
                  </a:lnTo>
                  <a:lnTo>
                    <a:pt x="333" y="1161"/>
                  </a:lnTo>
                  <a:lnTo>
                    <a:pt x="333" y="1161"/>
                  </a:lnTo>
                  <a:lnTo>
                    <a:pt x="325" y="1165"/>
                  </a:lnTo>
                  <a:lnTo>
                    <a:pt x="320" y="1170"/>
                  </a:lnTo>
                  <a:lnTo>
                    <a:pt x="314" y="1178"/>
                  </a:lnTo>
                  <a:lnTo>
                    <a:pt x="312" y="1183"/>
                  </a:lnTo>
                  <a:lnTo>
                    <a:pt x="310" y="1191"/>
                  </a:lnTo>
                  <a:lnTo>
                    <a:pt x="310" y="1198"/>
                  </a:lnTo>
                  <a:lnTo>
                    <a:pt x="310" y="1208"/>
                  </a:lnTo>
                  <a:lnTo>
                    <a:pt x="314" y="1215"/>
                  </a:lnTo>
                  <a:lnTo>
                    <a:pt x="314" y="1215"/>
                  </a:lnTo>
                  <a:lnTo>
                    <a:pt x="318" y="1221"/>
                  </a:lnTo>
                  <a:lnTo>
                    <a:pt x="323" y="1226"/>
                  </a:lnTo>
                  <a:lnTo>
                    <a:pt x="329" y="1232"/>
                  </a:lnTo>
                  <a:lnTo>
                    <a:pt x="336" y="1234"/>
                  </a:lnTo>
                  <a:lnTo>
                    <a:pt x="344" y="1236"/>
                  </a:lnTo>
                  <a:lnTo>
                    <a:pt x="351" y="1236"/>
                  </a:lnTo>
                  <a:lnTo>
                    <a:pt x="359" y="1236"/>
                  </a:lnTo>
                  <a:lnTo>
                    <a:pt x="366" y="1234"/>
                  </a:lnTo>
                  <a:lnTo>
                    <a:pt x="366" y="1234"/>
                  </a:lnTo>
                  <a:lnTo>
                    <a:pt x="379" y="1234"/>
                  </a:lnTo>
                  <a:lnTo>
                    <a:pt x="400" y="1239"/>
                  </a:lnTo>
                  <a:lnTo>
                    <a:pt x="400" y="1239"/>
                  </a:lnTo>
                  <a:lnTo>
                    <a:pt x="385" y="1254"/>
                  </a:lnTo>
                  <a:lnTo>
                    <a:pt x="368" y="1273"/>
                  </a:lnTo>
                  <a:lnTo>
                    <a:pt x="355" y="1290"/>
                  </a:lnTo>
                  <a:lnTo>
                    <a:pt x="344" y="1308"/>
                  </a:lnTo>
                  <a:lnTo>
                    <a:pt x="333" y="1327"/>
                  </a:lnTo>
                  <a:lnTo>
                    <a:pt x="323" y="1344"/>
                  </a:lnTo>
                  <a:lnTo>
                    <a:pt x="310" y="1377"/>
                  </a:lnTo>
                  <a:lnTo>
                    <a:pt x="310" y="1377"/>
                  </a:lnTo>
                  <a:lnTo>
                    <a:pt x="308" y="1385"/>
                  </a:lnTo>
                  <a:lnTo>
                    <a:pt x="308" y="1392"/>
                  </a:lnTo>
                  <a:lnTo>
                    <a:pt x="308" y="1400"/>
                  </a:lnTo>
                  <a:lnTo>
                    <a:pt x="312" y="1407"/>
                  </a:lnTo>
                  <a:lnTo>
                    <a:pt x="316" y="1415"/>
                  </a:lnTo>
                  <a:lnTo>
                    <a:pt x="321" y="1420"/>
                  </a:lnTo>
                  <a:lnTo>
                    <a:pt x="327" y="1424"/>
                  </a:lnTo>
                  <a:lnTo>
                    <a:pt x="334" y="1428"/>
                  </a:lnTo>
                  <a:lnTo>
                    <a:pt x="334" y="1428"/>
                  </a:lnTo>
                  <a:lnTo>
                    <a:pt x="342" y="1430"/>
                  </a:lnTo>
                  <a:lnTo>
                    <a:pt x="349" y="1430"/>
                  </a:lnTo>
                  <a:lnTo>
                    <a:pt x="357" y="1428"/>
                  </a:lnTo>
                  <a:lnTo>
                    <a:pt x="364" y="1426"/>
                  </a:lnTo>
                  <a:lnTo>
                    <a:pt x="372" y="1422"/>
                  </a:lnTo>
                  <a:lnTo>
                    <a:pt x="377" y="1417"/>
                  </a:lnTo>
                  <a:lnTo>
                    <a:pt x="381" y="1411"/>
                  </a:lnTo>
                  <a:lnTo>
                    <a:pt x="385" y="1403"/>
                  </a:lnTo>
                  <a:lnTo>
                    <a:pt x="385" y="1403"/>
                  </a:lnTo>
                  <a:lnTo>
                    <a:pt x="394" y="1383"/>
                  </a:lnTo>
                  <a:lnTo>
                    <a:pt x="402" y="1366"/>
                  </a:lnTo>
                  <a:lnTo>
                    <a:pt x="413" y="1348"/>
                  </a:lnTo>
                  <a:lnTo>
                    <a:pt x="426" y="1327"/>
                  </a:lnTo>
                  <a:lnTo>
                    <a:pt x="443" y="1308"/>
                  </a:lnTo>
                  <a:lnTo>
                    <a:pt x="463" y="1290"/>
                  </a:lnTo>
                  <a:lnTo>
                    <a:pt x="474" y="1280"/>
                  </a:lnTo>
                  <a:lnTo>
                    <a:pt x="487" y="1273"/>
                  </a:lnTo>
                  <a:lnTo>
                    <a:pt x="487" y="1273"/>
                  </a:lnTo>
                  <a:lnTo>
                    <a:pt x="562" y="1306"/>
                  </a:lnTo>
                  <a:lnTo>
                    <a:pt x="661" y="1357"/>
                  </a:lnTo>
                  <a:lnTo>
                    <a:pt x="661" y="1357"/>
                  </a:lnTo>
                  <a:lnTo>
                    <a:pt x="723" y="1387"/>
                  </a:lnTo>
                  <a:lnTo>
                    <a:pt x="777" y="1409"/>
                  </a:lnTo>
                  <a:lnTo>
                    <a:pt x="777" y="1409"/>
                  </a:lnTo>
                  <a:lnTo>
                    <a:pt x="775" y="1435"/>
                  </a:lnTo>
                  <a:lnTo>
                    <a:pt x="771" y="1461"/>
                  </a:lnTo>
                  <a:lnTo>
                    <a:pt x="764" y="1487"/>
                  </a:lnTo>
                  <a:lnTo>
                    <a:pt x="758" y="1512"/>
                  </a:lnTo>
                  <a:lnTo>
                    <a:pt x="752" y="1527"/>
                  </a:lnTo>
                  <a:lnTo>
                    <a:pt x="752" y="1527"/>
                  </a:lnTo>
                  <a:lnTo>
                    <a:pt x="743" y="1557"/>
                  </a:lnTo>
                  <a:lnTo>
                    <a:pt x="734" y="1588"/>
                  </a:lnTo>
                  <a:lnTo>
                    <a:pt x="711" y="1644"/>
                  </a:lnTo>
                  <a:lnTo>
                    <a:pt x="687" y="1702"/>
                  </a:lnTo>
                  <a:lnTo>
                    <a:pt x="687" y="1702"/>
                  </a:lnTo>
                  <a:lnTo>
                    <a:pt x="685" y="1711"/>
                  </a:lnTo>
                  <a:lnTo>
                    <a:pt x="683" y="1721"/>
                  </a:lnTo>
                  <a:lnTo>
                    <a:pt x="685" y="1730"/>
                  </a:lnTo>
                  <a:lnTo>
                    <a:pt x="689" y="1739"/>
                  </a:lnTo>
                  <a:lnTo>
                    <a:pt x="689" y="1739"/>
                  </a:lnTo>
                  <a:lnTo>
                    <a:pt x="696" y="1747"/>
                  </a:lnTo>
                  <a:lnTo>
                    <a:pt x="704" y="1752"/>
                  </a:lnTo>
                  <a:lnTo>
                    <a:pt x="711" y="1756"/>
                  </a:lnTo>
                  <a:lnTo>
                    <a:pt x="721" y="1758"/>
                  </a:lnTo>
                  <a:lnTo>
                    <a:pt x="721" y="1758"/>
                  </a:lnTo>
                  <a:lnTo>
                    <a:pt x="738" y="1762"/>
                  </a:lnTo>
                  <a:lnTo>
                    <a:pt x="754" y="1764"/>
                  </a:lnTo>
                  <a:lnTo>
                    <a:pt x="777" y="1769"/>
                  </a:lnTo>
                  <a:lnTo>
                    <a:pt x="799" y="1779"/>
                  </a:lnTo>
                  <a:lnTo>
                    <a:pt x="821" y="1790"/>
                  </a:lnTo>
                  <a:lnTo>
                    <a:pt x="833" y="1795"/>
                  </a:lnTo>
                  <a:lnTo>
                    <a:pt x="844" y="1803"/>
                  </a:lnTo>
                  <a:lnTo>
                    <a:pt x="853" y="1812"/>
                  </a:lnTo>
                  <a:lnTo>
                    <a:pt x="861" y="1822"/>
                  </a:lnTo>
                  <a:lnTo>
                    <a:pt x="861" y="1822"/>
                  </a:lnTo>
                  <a:lnTo>
                    <a:pt x="866" y="1829"/>
                  </a:lnTo>
                  <a:lnTo>
                    <a:pt x="872" y="1838"/>
                  </a:lnTo>
                  <a:lnTo>
                    <a:pt x="876" y="1848"/>
                  </a:lnTo>
                  <a:lnTo>
                    <a:pt x="877" y="1857"/>
                  </a:lnTo>
                  <a:lnTo>
                    <a:pt x="879" y="1879"/>
                  </a:lnTo>
                  <a:lnTo>
                    <a:pt x="876" y="1902"/>
                  </a:lnTo>
                  <a:lnTo>
                    <a:pt x="876" y="1902"/>
                  </a:lnTo>
                  <a:lnTo>
                    <a:pt x="872" y="1907"/>
                  </a:lnTo>
                  <a:lnTo>
                    <a:pt x="863" y="1911"/>
                  </a:lnTo>
                  <a:lnTo>
                    <a:pt x="848" y="1917"/>
                  </a:lnTo>
                  <a:lnTo>
                    <a:pt x="827" y="1922"/>
                  </a:lnTo>
                  <a:lnTo>
                    <a:pt x="797" y="1926"/>
                  </a:lnTo>
                  <a:lnTo>
                    <a:pt x="756" y="1930"/>
                  </a:lnTo>
                  <a:lnTo>
                    <a:pt x="706" y="1930"/>
                  </a:lnTo>
                  <a:lnTo>
                    <a:pt x="706" y="1930"/>
                  </a:lnTo>
                  <a:lnTo>
                    <a:pt x="639" y="1926"/>
                  </a:lnTo>
                  <a:lnTo>
                    <a:pt x="577" y="1920"/>
                  </a:lnTo>
                  <a:lnTo>
                    <a:pt x="527" y="1915"/>
                  </a:lnTo>
                  <a:lnTo>
                    <a:pt x="497" y="1911"/>
                  </a:lnTo>
                  <a:lnTo>
                    <a:pt x="497" y="1911"/>
                  </a:lnTo>
                  <a:lnTo>
                    <a:pt x="491" y="1902"/>
                  </a:lnTo>
                  <a:lnTo>
                    <a:pt x="486" y="1885"/>
                  </a:lnTo>
                  <a:lnTo>
                    <a:pt x="480" y="1866"/>
                  </a:lnTo>
                  <a:lnTo>
                    <a:pt x="480" y="1842"/>
                  </a:lnTo>
                  <a:lnTo>
                    <a:pt x="480" y="1842"/>
                  </a:lnTo>
                  <a:lnTo>
                    <a:pt x="482" y="1820"/>
                  </a:lnTo>
                  <a:lnTo>
                    <a:pt x="486" y="1808"/>
                  </a:lnTo>
                  <a:lnTo>
                    <a:pt x="489" y="1795"/>
                  </a:lnTo>
                  <a:lnTo>
                    <a:pt x="497" y="1784"/>
                  </a:lnTo>
                  <a:lnTo>
                    <a:pt x="504" y="1771"/>
                  </a:lnTo>
                  <a:lnTo>
                    <a:pt x="515" y="1758"/>
                  </a:lnTo>
                  <a:lnTo>
                    <a:pt x="529" y="1747"/>
                  </a:lnTo>
                  <a:lnTo>
                    <a:pt x="529" y="1747"/>
                  </a:lnTo>
                  <a:lnTo>
                    <a:pt x="538" y="1738"/>
                  </a:lnTo>
                  <a:lnTo>
                    <a:pt x="543" y="1726"/>
                  </a:lnTo>
                  <a:lnTo>
                    <a:pt x="543" y="1726"/>
                  </a:lnTo>
                  <a:lnTo>
                    <a:pt x="558" y="1670"/>
                  </a:lnTo>
                  <a:lnTo>
                    <a:pt x="566" y="1631"/>
                  </a:lnTo>
                  <a:lnTo>
                    <a:pt x="575" y="1590"/>
                  </a:lnTo>
                  <a:lnTo>
                    <a:pt x="581" y="1549"/>
                  </a:lnTo>
                  <a:lnTo>
                    <a:pt x="585" y="1508"/>
                  </a:lnTo>
                  <a:lnTo>
                    <a:pt x="585" y="1489"/>
                  </a:lnTo>
                  <a:lnTo>
                    <a:pt x="583" y="1473"/>
                  </a:lnTo>
                  <a:lnTo>
                    <a:pt x="581" y="1458"/>
                  </a:lnTo>
                  <a:lnTo>
                    <a:pt x="577" y="1445"/>
                  </a:lnTo>
                  <a:lnTo>
                    <a:pt x="577" y="1445"/>
                  </a:lnTo>
                  <a:lnTo>
                    <a:pt x="573" y="1437"/>
                  </a:lnTo>
                  <a:lnTo>
                    <a:pt x="568" y="1431"/>
                  </a:lnTo>
                  <a:lnTo>
                    <a:pt x="562" y="1426"/>
                  </a:lnTo>
                  <a:lnTo>
                    <a:pt x="555" y="1422"/>
                  </a:lnTo>
                  <a:lnTo>
                    <a:pt x="547" y="1420"/>
                  </a:lnTo>
                  <a:lnTo>
                    <a:pt x="540" y="1418"/>
                  </a:lnTo>
                  <a:lnTo>
                    <a:pt x="532" y="1420"/>
                  </a:lnTo>
                  <a:lnTo>
                    <a:pt x="525" y="1422"/>
                  </a:lnTo>
                  <a:lnTo>
                    <a:pt x="525" y="1422"/>
                  </a:lnTo>
                  <a:lnTo>
                    <a:pt x="517" y="1426"/>
                  </a:lnTo>
                  <a:lnTo>
                    <a:pt x="512" y="1431"/>
                  </a:lnTo>
                  <a:lnTo>
                    <a:pt x="506" y="1437"/>
                  </a:lnTo>
                  <a:lnTo>
                    <a:pt x="502" y="1445"/>
                  </a:lnTo>
                  <a:lnTo>
                    <a:pt x="501" y="1452"/>
                  </a:lnTo>
                  <a:lnTo>
                    <a:pt x="499" y="1459"/>
                  </a:lnTo>
                  <a:lnTo>
                    <a:pt x="501" y="1467"/>
                  </a:lnTo>
                  <a:lnTo>
                    <a:pt x="502" y="1474"/>
                  </a:lnTo>
                  <a:lnTo>
                    <a:pt x="502" y="1474"/>
                  </a:lnTo>
                  <a:lnTo>
                    <a:pt x="504" y="1487"/>
                  </a:lnTo>
                  <a:lnTo>
                    <a:pt x="504" y="1506"/>
                  </a:lnTo>
                  <a:lnTo>
                    <a:pt x="502" y="1530"/>
                  </a:lnTo>
                  <a:lnTo>
                    <a:pt x="499" y="1560"/>
                  </a:lnTo>
                  <a:lnTo>
                    <a:pt x="486" y="1626"/>
                  </a:lnTo>
                  <a:lnTo>
                    <a:pt x="469" y="1693"/>
                  </a:lnTo>
                  <a:lnTo>
                    <a:pt x="469" y="1693"/>
                  </a:lnTo>
                  <a:lnTo>
                    <a:pt x="450" y="1711"/>
                  </a:lnTo>
                  <a:lnTo>
                    <a:pt x="433" y="1732"/>
                  </a:lnTo>
                  <a:lnTo>
                    <a:pt x="422" y="1752"/>
                  </a:lnTo>
                  <a:lnTo>
                    <a:pt x="413" y="1773"/>
                  </a:lnTo>
                  <a:lnTo>
                    <a:pt x="407" y="1794"/>
                  </a:lnTo>
                  <a:lnTo>
                    <a:pt x="402" y="1812"/>
                  </a:lnTo>
                  <a:lnTo>
                    <a:pt x="400" y="1831"/>
                  </a:lnTo>
                  <a:lnTo>
                    <a:pt x="400" y="1848"/>
                  </a:lnTo>
                  <a:lnTo>
                    <a:pt x="400" y="1848"/>
                  </a:lnTo>
                  <a:lnTo>
                    <a:pt x="374" y="1844"/>
                  </a:lnTo>
                  <a:lnTo>
                    <a:pt x="348" y="1838"/>
                  </a:lnTo>
                  <a:lnTo>
                    <a:pt x="323" y="1831"/>
                  </a:lnTo>
                  <a:lnTo>
                    <a:pt x="301" y="1822"/>
                  </a:lnTo>
                  <a:lnTo>
                    <a:pt x="280" y="1812"/>
                  </a:lnTo>
                  <a:lnTo>
                    <a:pt x="262" y="1801"/>
                  </a:lnTo>
                  <a:lnTo>
                    <a:pt x="243" y="1790"/>
                  </a:lnTo>
                  <a:lnTo>
                    <a:pt x="228" y="1777"/>
                  </a:lnTo>
                  <a:lnTo>
                    <a:pt x="211" y="1764"/>
                  </a:lnTo>
                  <a:lnTo>
                    <a:pt x="198" y="1751"/>
                  </a:lnTo>
                  <a:lnTo>
                    <a:pt x="174" y="1723"/>
                  </a:lnTo>
                  <a:lnTo>
                    <a:pt x="153" y="1695"/>
                  </a:lnTo>
                  <a:lnTo>
                    <a:pt x="137" y="1667"/>
                  </a:lnTo>
                  <a:lnTo>
                    <a:pt x="137" y="1667"/>
                  </a:lnTo>
                  <a:lnTo>
                    <a:pt x="124" y="1640"/>
                  </a:lnTo>
                  <a:lnTo>
                    <a:pt x="112" y="1613"/>
                  </a:lnTo>
                  <a:lnTo>
                    <a:pt x="103" y="1585"/>
                  </a:lnTo>
                  <a:lnTo>
                    <a:pt x="96" y="1557"/>
                  </a:lnTo>
                  <a:lnTo>
                    <a:pt x="90" y="1529"/>
                  </a:lnTo>
                  <a:lnTo>
                    <a:pt x="84" y="1501"/>
                  </a:lnTo>
                  <a:lnTo>
                    <a:pt x="83" y="1473"/>
                  </a:lnTo>
                  <a:lnTo>
                    <a:pt x="81" y="1445"/>
                  </a:lnTo>
                  <a:lnTo>
                    <a:pt x="83" y="1417"/>
                  </a:lnTo>
                  <a:lnTo>
                    <a:pt x="83" y="1389"/>
                  </a:lnTo>
                  <a:lnTo>
                    <a:pt x="86" y="1362"/>
                  </a:lnTo>
                  <a:lnTo>
                    <a:pt x="90" y="1338"/>
                  </a:lnTo>
                  <a:lnTo>
                    <a:pt x="96" y="1314"/>
                  </a:lnTo>
                  <a:lnTo>
                    <a:pt x="103" y="1292"/>
                  </a:lnTo>
                  <a:lnTo>
                    <a:pt x="111" y="1269"/>
                  </a:lnTo>
                  <a:lnTo>
                    <a:pt x="120" y="1250"/>
                  </a:lnTo>
                  <a:lnTo>
                    <a:pt x="120" y="1250"/>
                  </a:lnTo>
                  <a:lnTo>
                    <a:pt x="140" y="1208"/>
                  </a:lnTo>
                  <a:lnTo>
                    <a:pt x="167" y="1168"/>
                  </a:lnTo>
                  <a:lnTo>
                    <a:pt x="195" y="1129"/>
                  </a:lnTo>
                  <a:lnTo>
                    <a:pt x="226" y="1092"/>
                  </a:lnTo>
                  <a:lnTo>
                    <a:pt x="226" y="1092"/>
                  </a:lnTo>
                  <a:lnTo>
                    <a:pt x="247" y="1068"/>
                  </a:lnTo>
                  <a:lnTo>
                    <a:pt x="269" y="1045"/>
                  </a:lnTo>
                  <a:lnTo>
                    <a:pt x="295" y="1023"/>
                  </a:lnTo>
                  <a:lnTo>
                    <a:pt x="308" y="1013"/>
                  </a:lnTo>
                  <a:lnTo>
                    <a:pt x="321" y="1006"/>
                  </a:lnTo>
                  <a:lnTo>
                    <a:pt x="321" y="10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268"/>
            <p:cNvSpPr/>
            <p:nvPr/>
          </p:nvSpPr>
          <p:spPr bwMode="auto">
            <a:xfrm>
              <a:off x="2408355" y="6183524"/>
              <a:ext cx="69178" cy="98363"/>
            </a:xfrm>
            <a:custGeom>
              <a:avLst/>
              <a:gdLst>
                <a:gd name="T0" fmla="*/ 41 w 127"/>
                <a:gd name="T1" fmla="*/ 181 h 183"/>
                <a:gd name="T2" fmla="*/ 41 w 127"/>
                <a:gd name="T3" fmla="*/ 181 h 183"/>
                <a:gd name="T4" fmla="*/ 52 w 127"/>
                <a:gd name="T5" fmla="*/ 183 h 183"/>
                <a:gd name="T6" fmla="*/ 64 w 127"/>
                <a:gd name="T7" fmla="*/ 183 h 183"/>
                <a:gd name="T8" fmla="*/ 75 w 127"/>
                <a:gd name="T9" fmla="*/ 179 h 183"/>
                <a:gd name="T10" fmla="*/ 84 w 127"/>
                <a:gd name="T11" fmla="*/ 173 h 183"/>
                <a:gd name="T12" fmla="*/ 92 w 127"/>
                <a:gd name="T13" fmla="*/ 168 h 183"/>
                <a:gd name="T14" fmla="*/ 99 w 127"/>
                <a:gd name="T15" fmla="*/ 158 h 183"/>
                <a:gd name="T16" fmla="*/ 105 w 127"/>
                <a:gd name="T17" fmla="*/ 149 h 183"/>
                <a:gd name="T18" fmla="*/ 108 w 127"/>
                <a:gd name="T19" fmla="*/ 138 h 183"/>
                <a:gd name="T20" fmla="*/ 125 w 127"/>
                <a:gd name="T21" fmla="*/ 69 h 183"/>
                <a:gd name="T22" fmla="*/ 125 w 127"/>
                <a:gd name="T23" fmla="*/ 69 h 183"/>
                <a:gd name="T24" fmla="*/ 127 w 127"/>
                <a:gd name="T25" fmla="*/ 58 h 183"/>
                <a:gd name="T26" fmla="*/ 125 w 127"/>
                <a:gd name="T27" fmla="*/ 46 h 183"/>
                <a:gd name="T28" fmla="*/ 123 w 127"/>
                <a:gd name="T29" fmla="*/ 37 h 183"/>
                <a:gd name="T30" fmla="*/ 120 w 127"/>
                <a:gd name="T31" fmla="*/ 26 h 183"/>
                <a:gd name="T32" fmla="*/ 112 w 127"/>
                <a:gd name="T33" fmla="*/ 18 h 183"/>
                <a:gd name="T34" fmla="*/ 105 w 127"/>
                <a:gd name="T35" fmla="*/ 11 h 183"/>
                <a:gd name="T36" fmla="*/ 95 w 127"/>
                <a:gd name="T37" fmla="*/ 5 h 183"/>
                <a:gd name="T38" fmla="*/ 84 w 127"/>
                <a:gd name="T39" fmla="*/ 2 h 183"/>
                <a:gd name="T40" fmla="*/ 84 w 127"/>
                <a:gd name="T41" fmla="*/ 2 h 183"/>
                <a:gd name="T42" fmla="*/ 73 w 127"/>
                <a:gd name="T43" fmla="*/ 0 h 183"/>
                <a:gd name="T44" fmla="*/ 62 w 127"/>
                <a:gd name="T45" fmla="*/ 0 h 183"/>
                <a:gd name="T46" fmla="*/ 52 w 127"/>
                <a:gd name="T47" fmla="*/ 4 h 183"/>
                <a:gd name="T48" fmla="*/ 43 w 127"/>
                <a:gd name="T49" fmla="*/ 9 h 183"/>
                <a:gd name="T50" fmla="*/ 34 w 127"/>
                <a:gd name="T51" fmla="*/ 15 h 183"/>
                <a:gd name="T52" fmla="*/ 26 w 127"/>
                <a:gd name="T53" fmla="*/ 24 h 183"/>
                <a:gd name="T54" fmla="*/ 21 w 127"/>
                <a:gd name="T55" fmla="*/ 33 h 183"/>
                <a:gd name="T56" fmla="*/ 17 w 127"/>
                <a:gd name="T57" fmla="*/ 45 h 183"/>
                <a:gd name="T58" fmla="*/ 0 w 127"/>
                <a:gd name="T59" fmla="*/ 112 h 183"/>
                <a:gd name="T60" fmla="*/ 0 w 127"/>
                <a:gd name="T61" fmla="*/ 112 h 183"/>
                <a:gd name="T62" fmla="*/ 0 w 127"/>
                <a:gd name="T63" fmla="*/ 125 h 183"/>
                <a:gd name="T64" fmla="*/ 0 w 127"/>
                <a:gd name="T65" fmla="*/ 136 h 183"/>
                <a:gd name="T66" fmla="*/ 2 w 127"/>
                <a:gd name="T67" fmla="*/ 145 h 183"/>
                <a:gd name="T68" fmla="*/ 8 w 127"/>
                <a:gd name="T69" fmla="*/ 155 h 183"/>
                <a:gd name="T70" fmla="*/ 13 w 127"/>
                <a:gd name="T71" fmla="*/ 164 h 183"/>
                <a:gd name="T72" fmla="*/ 21 w 127"/>
                <a:gd name="T73" fmla="*/ 172 h 183"/>
                <a:gd name="T74" fmla="*/ 30 w 127"/>
                <a:gd name="T75" fmla="*/ 177 h 183"/>
                <a:gd name="T76" fmla="*/ 41 w 127"/>
                <a:gd name="T77" fmla="*/ 181 h 183"/>
                <a:gd name="T78" fmla="*/ 41 w 127"/>
                <a:gd name="T79" fmla="*/ 18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183">
                  <a:moveTo>
                    <a:pt x="41" y="181"/>
                  </a:moveTo>
                  <a:lnTo>
                    <a:pt x="41" y="181"/>
                  </a:lnTo>
                  <a:lnTo>
                    <a:pt x="52" y="183"/>
                  </a:lnTo>
                  <a:lnTo>
                    <a:pt x="64" y="183"/>
                  </a:lnTo>
                  <a:lnTo>
                    <a:pt x="75" y="179"/>
                  </a:lnTo>
                  <a:lnTo>
                    <a:pt x="84" y="173"/>
                  </a:lnTo>
                  <a:lnTo>
                    <a:pt x="92" y="168"/>
                  </a:lnTo>
                  <a:lnTo>
                    <a:pt x="99" y="158"/>
                  </a:lnTo>
                  <a:lnTo>
                    <a:pt x="105" y="149"/>
                  </a:lnTo>
                  <a:lnTo>
                    <a:pt x="108" y="138"/>
                  </a:lnTo>
                  <a:lnTo>
                    <a:pt x="125" y="69"/>
                  </a:lnTo>
                  <a:lnTo>
                    <a:pt x="125" y="69"/>
                  </a:lnTo>
                  <a:lnTo>
                    <a:pt x="127" y="58"/>
                  </a:lnTo>
                  <a:lnTo>
                    <a:pt x="125" y="46"/>
                  </a:lnTo>
                  <a:lnTo>
                    <a:pt x="123" y="37"/>
                  </a:lnTo>
                  <a:lnTo>
                    <a:pt x="120" y="26"/>
                  </a:lnTo>
                  <a:lnTo>
                    <a:pt x="112" y="18"/>
                  </a:lnTo>
                  <a:lnTo>
                    <a:pt x="105" y="11"/>
                  </a:lnTo>
                  <a:lnTo>
                    <a:pt x="95" y="5"/>
                  </a:lnTo>
                  <a:lnTo>
                    <a:pt x="84" y="2"/>
                  </a:lnTo>
                  <a:lnTo>
                    <a:pt x="84" y="2"/>
                  </a:lnTo>
                  <a:lnTo>
                    <a:pt x="73" y="0"/>
                  </a:lnTo>
                  <a:lnTo>
                    <a:pt x="62" y="0"/>
                  </a:lnTo>
                  <a:lnTo>
                    <a:pt x="52" y="4"/>
                  </a:lnTo>
                  <a:lnTo>
                    <a:pt x="43" y="9"/>
                  </a:lnTo>
                  <a:lnTo>
                    <a:pt x="34" y="15"/>
                  </a:lnTo>
                  <a:lnTo>
                    <a:pt x="26" y="24"/>
                  </a:lnTo>
                  <a:lnTo>
                    <a:pt x="21" y="33"/>
                  </a:lnTo>
                  <a:lnTo>
                    <a:pt x="17" y="45"/>
                  </a:lnTo>
                  <a:lnTo>
                    <a:pt x="0" y="112"/>
                  </a:lnTo>
                  <a:lnTo>
                    <a:pt x="0" y="112"/>
                  </a:lnTo>
                  <a:lnTo>
                    <a:pt x="0" y="125"/>
                  </a:lnTo>
                  <a:lnTo>
                    <a:pt x="0" y="136"/>
                  </a:lnTo>
                  <a:lnTo>
                    <a:pt x="2" y="145"/>
                  </a:lnTo>
                  <a:lnTo>
                    <a:pt x="8" y="155"/>
                  </a:lnTo>
                  <a:lnTo>
                    <a:pt x="13" y="164"/>
                  </a:lnTo>
                  <a:lnTo>
                    <a:pt x="21" y="172"/>
                  </a:lnTo>
                  <a:lnTo>
                    <a:pt x="30" y="177"/>
                  </a:lnTo>
                  <a:lnTo>
                    <a:pt x="41" y="181"/>
                  </a:lnTo>
                  <a:lnTo>
                    <a:pt x="4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269"/>
            <p:cNvSpPr/>
            <p:nvPr/>
          </p:nvSpPr>
          <p:spPr bwMode="auto">
            <a:xfrm>
              <a:off x="2597514" y="6214871"/>
              <a:ext cx="69178" cy="98363"/>
            </a:xfrm>
            <a:custGeom>
              <a:avLst/>
              <a:gdLst>
                <a:gd name="T0" fmla="*/ 43 w 129"/>
                <a:gd name="T1" fmla="*/ 181 h 183"/>
                <a:gd name="T2" fmla="*/ 43 w 129"/>
                <a:gd name="T3" fmla="*/ 181 h 183"/>
                <a:gd name="T4" fmla="*/ 54 w 129"/>
                <a:gd name="T5" fmla="*/ 183 h 183"/>
                <a:gd name="T6" fmla="*/ 65 w 129"/>
                <a:gd name="T7" fmla="*/ 181 h 183"/>
                <a:gd name="T8" fmla="*/ 77 w 129"/>
                <a:gd name="T9" fmla="*/ 179 h 183"/>
                <a:gd name="T10" fmla="*/ 86 w 129"/>
                <a:gd name="T11" fmla="*/ 173 h 183"/>
                <a:gd name="T12" fmla="*/ 93 w 129"/>
                <a:gd name="T13" fmla="*/ 166 h 183"/>
                <a:gd name="T14" fmla="*/ 101 w 129"/>
                <a:gd name="T15" fmla="*/ 158 h 183"/>
                <a:gd name="T16" fmla="*/ 106 w 129"/>
                <a:gd name="T17" fmla="*/ 149 h 183"/>
                <a:gd name="T18" fmla="*/ 110 w 129"/>
                <a:gd name="T19" fmla="*/ 138 h 183"/>
                <a:gd name="T20" fmla="*/ 127 w 129"/>
                <a:gd name="T21" fmla="*/ 69 h 183"/>
                <a:gd name="T22" fmla="*/ 127 w 129"/>
                <a:gd name="T23" fmla="*/ 69 h 183"/>
                <a:gd name="T24" fmla="*/ 129 w 129"/>
                <a:gd name="T25" fmla="*/ 58 h 183"/>
                <a:gd name="T26" fmla="*/ 127 w 129"/>
                <a:gd name="T27" fmla="*/ 46 h 183"/>
                <a:gd name="T28" fmla="*/ 125 w 129"/>
                <a:gd name="T29" fmla="*/ 35 h 183"/>
                <a:gd name="T30" fmla="*/ 121 w 129"/>
                <a:gd name="T31" fmla="*/ 26 h 183"/>
                <a:gd name="T32" fmla="*/ 114 w 129"/>
                <a:gd name="T33" fmla="*/ 18 h 183"/>
                <a:gd name="T34" fmla="*/ 106 w 129"/>
                <a:gd name="T35" fmla="*/ 11 h 183"/>
                <a:gd name="T36" fmla="*/ 97 w 129"/>
                <a:gd name="T37" fmla="*/ 5 h 183"/>
                <a:gd name="T38" fmla="*/ 86 w 129"/>
                <a:gd name="T39" fmla="*/ 0 h 183"/>
                <a:gd name="T40" fmla="*/ 86 w 129"/>
                <a:gd name="T41" fmla="*/ 0 h 183"/>
                <a:gd name="T42" fmla="*/ 75 w 129"/>
                <a:gd name="T43" fmla="*/ 0 h 183"/>
                <a:gd name="T44" fmla="*/ 64 w 129"/>
                <a:gd name="T45" fmla="*/ 0 h 183"/>
                <a:gd name="T46" fmla="*/ 54 w 129"/>
                <a:gd name="T47" fmla="*/ 3 h 183"/>
                <a:gd name="T48" fmla="*/ 43 w 129"/>
                <a:gd name="T49" fmla="*/ 7 h 183"/>
                <a:gd name="T50" fmla="*/ 36 w 129"/>
                <a:gd name="T51" fmla="*/ 15 h 183"/>
                <a:gd name="T52" fmla="*/ 28 w 129"/>
                <a:gd name="T53" fmla="*/ 22 h 183"/>
                <a:gd name="T54" fmla="*/ 23 w 129"/>
                <a:gd name="T55" fmla="*/ 31 h 183"/>
                <a:gd name="T56" fmla="*/ 19 w 129"/>
                <a:gd name="T57" fmla="*/ 43 h 183"/>
                <a:gd name="T58" fmla="*/ 2 w 129"/>
                <a:gd name="T59" fmla="*/ 112 h 183"/>
                <a:gd name="T60" fmla="*/ 2 w 129"/>
                <a:gd name="T61" fmla="*/ 112 h 183"/>
                <a:gd name="T62" fmla="*/ 0 w 129"/>
                <a:gd name="T63" fmla="*/ 123 h 183"/>
                <a:gd name="T64" fmla="*/ 2 w 129"/>
                <a:gd name="T65" fmla="*/ 134 h 183"/>
                <a:gd name="T66" fmla="*/ 4 w 129"/>
                <a:gd name="T67" fmla="*/ 145 h 183"/>
                <a:gd name="T68" fmla="*/ 8 w 129"/>
                <a:gd name="T69" fmla="*/ 155 h 183"/>
                <a:gd name="T70" fmla="*/ 15 w 129"/>
                <a:gd name="T71" fmla="*/ 164 h 183"/>
                <a:gd name="T72" fmla="*/ 23 w 129"/>
                <a:gd name="T73" fmla="*/ 171 h 183"/>
                <a:gd name="T74" fmla="*/ 32 w 129"/>
                <a:gd name="T75" fmla="*/ 177 h 183"/>
                <a:gd name="T76" fmla="*/ 43 w 129"/>
                <a:gd name="T77" fmla="*/ 181 h 183"/>
                <a:gd name="T78" fmla="*/ 43 w 129"/>
                <a:gd name="T79" fmla="*/ 18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183">
                  <a:moveTo>
                    <a:pt x="43" y="181"/>
                  </a:moveTo>
                  <a:lnTo>
                    <a:pt x="43" y="181"/>
                  </a:lnTo>
                  <a:lnTo>
                    <a:pt x="54" y="183"/>
                  </a:lnTo>
                  <a:lnTo>
                    <a:pt x="65" y="181"/>
                  </a:lnTo>
                  <a:lnTo>
                    <a:pt x="77" y="179"/>
                  </a:lnTo>
                  <a:lnTo>
                    <a:pt x="86" y="173"/>
                  </a:lnTo>
                  <a:lnTo>
                    <a:pt x="93" y="166"/>
                  </a:lnTo>
                  <a:lnTo>
                    <a:pt x="101" y="158"/>
                  </a:lnTo>
                  <a:lnTo>
                    <a:pt x="106" y="149"/>
                  </a:lnTo>
                  <a:lnTo>
                    <a:pt x="110" y="138"/>
                  </a:lnTo>
                  <a:lnTo>
                    <a:pt x="127" y="69"/>
                  </a:lnTo>
                  <a:lnTo>
                    <a:pt x="127" y="69"/>
                  </a:lnTo>
                  <a:lnTo>
                    <a:pt x="129" y="58"/>
                  </a:lnTo>
                  <a:lnTo>
                    <a:pt x="127" y="46"/>
                  </a:lnTo>
                  <a:lnTo>
                    <a:pt x="125" y="35"/>
                  </a:lnTo>
                  <a:lnTo>
                    <a:pt x="121" y="26"/>
                  </a:lnTo>
                  <a:lnTo>
                    <a:pt x="114" y="18"/>
                  </a:lnTo>
                  <a:lnTo>
                    <a:pt x="106" y="11"/>
                  </a:lnTo>
                  <a:lnTo>
                    <a:pt x="97" y="5"/>
                  </a:lnTo>
                  <a:lnTo>
                    <a:pt x="86" y="0"/>
                  </a:lnTo>
                  <a:lnTo>
                    <a:pt x="86" y="0"/>
                  </a:lnTo>
                  <a:lnTo>
                    <a:pt x="75" y="0"/>
                  </a:lnTo>
                  <a:lnTo>
                    <a:pt x="64" y="0"/>
                  </a:lnTo>
                  <a:lnTo>
                    <a:pt x="54" y="3"/>
                  </a:lnTo>
                  <a:lnTo>
                    <a:pt x="43" y="7"/>
                  </a:lnTo>
                  <a:lnTo>
                    <a:pt x="36" y="15"/>
                  </a:lnTo>
                  <a:lnTo>
                    <a:pt x="28" y="22"/>
                  </a:lnTo>
                  <a:lnTo>
                    <a:pt x="23" y="31"/>
                  </a:lnTo>
                  <a:lnTo>
                    <a:pt x="19" y="43"/>
                  </a:lnTo>
                  <a:lnTo>
                    <a:pt x="2" y="112"/>
                  </a:lnTo>
                  <a:lnTo>
                    <a:pt x="2" y="112"/>
                  </a:lnTo>
                  <a:lnTo>
                    <a:pt x="0" y="123"/>
                  </a:lnTo>
                  <a:lnTo>
                    <a:pt x="2" y="134"/>
                  </a:lnTo>
                  <a:lnTo>
                    <a:pt x="4" y="145"/>
                  </a:lnTo>
                  <a:lnTo>
                    <a:pt x="8" y="155"/>
                  </a:lnTo>
                  <a:lnTo>
                    <a:pt x="15" y="164"/>
                  </a:lnTo>
                  <a:lnTo>
                    <a:pt x="23" y="171"/>
                  </a:lnTo>
                  <a:lnTo>
                    <a:pt x="32" y="177"/>
                  </a:lnTo>
                  <a:lnTo>
                    <a:pt x="43" y="181"/>
                  </a:lnTo>
                  <a:lnTo>
                    <a:pt x="43"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270"/>
            <p:cNvSpPr>
              <a:spLocks noEditPoints="1"/>
            </p:cNvSpPr>
            <p:nvPr/>
          </p:nvSpPr>
          <p:spPr bwMode="auto">
            <a:xfrm>
              <a:off x="2867742" y="5607399"/>
              <a:ext cx="359944" cy="326435"/>
            </a:xfrm>
            <a:custGeom>
              <a:avLst/>
              <a:gdLst>
                <a:gd name="T0" fmla="*/ 166 w 666"/>
                <a:gd name="T1" fmla="*/ 500 h 605"/>
                <a:gd name="T2" fmla="*/ 209 w 666"/>
                <a:gd name="T3" fmla="*/ 568 h 605"/>
                <a:gd name="T4" fmla="*/ 254 w 666"/>
                <a:gd name="T5" fmla="*/ 597 h 605"/>
                <a:gd name="T6" fmla="*/ 316 w 666"/>
                <a:gd name="T7" fmla="*/ 601 h 605"/>
                <a:gd name="T8" fmla="*/ 370 w 666"/>
                <a:gd name="T9" fmla="*/ 577 h 605"/>
                <a:gd name="T10" fmla="*/ 398 w 666"/>
                <a:gd name="T11" fmla="*/ 536 h 605"/>
                <a:gd name="T12" fmla="*/ 483 w 666"/>
                <a:gd name="T13" fmla="*/ 558 h 605"/>
                <a:gd name="T14" fmla="*/ 556 w 666"/>
                <a:gd name="T15" fmla="*/ 519 h 605"/>
                <a:gd name="T16" fmla="*/ 573 w 666"/>
                <a:gd name="T17" fmla="*/ 443 h 605"/>
                <a:gd name="T18" fmla="*/ 532 w 666"/>
                <a:gd name="T19" fmla="*/ 381 h 605"/>
                <a:gd name="T20" fmla="*/ 636 w 666"/>
                <a:gd name="T21" fmla="*/ 372 h 605"/>
                <a:gd name="T22" fmla="*/ 666 w 666"/>
                <a:gd name="T23" fmla="*/ 340 h 605"/>
                <a:gd name="T24" fmla="*/ 648 w 666"/>
                <a:gd name="T25" fmla="*/ 295 h 605"/>
                <a:gd name="T26" fmla="*/ 566 w 666"/>
                <a:gd name="T27" fmla="*/ 245 h 605"/>
                <a:gd name="T28" fmla="*/ 543 w 666"/>
                <a:gd name="T29" fmla="*/ 209 h 605"/>
                <a:gd name="T30" fmla="*/ 523 w 666"/>
                <a:gd name="T31" fmla="*/ 138 h 605"/>
                <a:gd name="T32" fmla="*/ 502 w 666"/>
                <a:gd name="T33" fmla="*/ 103 h 605"/>
                <a:gd name="T34" fmla="*/ 444 w 666"/>
                <a:gd name="T35" fmla="*/ 32 h 605"/>
                <a:gd name="T36" fmla="*/ 366 w 666"/>
                <a:gd name="T37" fmla="*/ 2 h 605"/>
                <a:gd name="T38" fmla="*/ 282 w 666"/>
                <a:gd name="T39" fmla="*/ 8 h 605"/>
                <a:gd name="T40" fmla="*/ 192 w 666"/>
                <a:gd name="T41" fmla="*/ 52 h 605"/>
                <a:gd name="T42" fmla="*/ 138 w 666"/>
                <a:gd name="T43" fmla="*/ 110 h 605"/>
                <a:gd name="T44" fmla="*/ 118 w 666"/>
                <a:gd name="T45" fmla="*/ 183 h 605"/>
                <a:gd name="T46" fmla="*/ 79 w 666"/>
                <a:gd name="T47" fmla="*/ 196 h 605"/>
                <a:gd name="T48" fmla="*/ 17 w 666"/>
                <a:gd name="T49" fmla="*/ 263 h 605"/>
                <a:gd name="T50" fmla="*/ 0 w 666"/>
                <a:gd name="T51" fmla="*/ 347 h 605"/>
                <a:gd name="T52" fmla="*/ 39 w 666"/>
                <a:gd name="T53" fmla="*/ 429 h 605"/>
                <a:gd name="T54" fmla="*/ 101 w 666"/>
                <a:gd name="T55" fmla="*/ 469 h 605"/>
                <a:gd name="T56" fmla="*/ 495 w 666"/>
                <a:gd name="T57" fmla="*/ 454 h 605"/>
                <a:gd name="T58" fmla="*/ 491 w 666"/>
                <a:gd name="T59" fmla="*/ 472 h 605"/>
                <a:gd name="T60" fmla="*/ 452 w 666"/>
                <a:gd name="T61" fmla="*/ 474 h 605"/>
                <a:gd name="T62" fmla="*/ 448 w 666"/>
                <a:gd name="T63" fmla="*/ 428 h 605"/>
                <a:gd name="T64" fmla="*/ 485 w 666"/>
                <a:gd name="T65" fmla="*/ 444 h 605"/>
                <a:gd name="T66" fmla="*/ 437 w 666"/>
                <a:gd name="T67" fmla="*/ 211 h 605"/>
                <a:gd name="T68" fmla="*/ 407 w 666"/>
                <a:gd name="T69" fmla="*/ 200 h 605"/>
                <a:gd name="T70" fmla="*/ 390 w 666"/>
                <a:gd name="T71" fmla="*/ 153 h 605"/>
                <a:gd name="T72" fmla="*/ 442 w 666"/>
                <a:gd name="T73" fmla="*/ 176 h 605"/>
                <a:gd name="T74" fmla="*/ 267 w 666"/>
                <a:gd name="T75" fmla="*/ 519 h 605"/>
                <a:gd name="T76" fmla="*/ 301 w 666"/>
                <a:gd name="T77" fmla="*/ 528 h 605"/>
                <a:gd name="T78" fmla="*/ 271 w 666"/>
                <a:gd name="T79" fmla="*/ 523 h 605"/>
                <a:gd name="T80" fmla="*/ 276 w 666"/>
                <a:gd name="T81" fmla="*/ 252 h 605"/>
                <a:gd name="T82" fmla="*/ 330 w 666"/>
                <a:gd name="T83" fmla="*/ 250 h 605"/>
                <a:gd name="T84" fmla="*/ 297 w 666"/>
                <a:gd name="T85" fmla="*/ 258 h 605"/>
                <a:gd name="T86" fmla="*/ 340 w 666"/>
                <a:gd name="T87" fmla="*/ 90 h 605"/>
                <a:gd name="T88" fmla="*/ 316 w 666"/>
                <a:gd name="T89" fmla="*/ 140 h 605"/>
                <a:gd name="T90" fmla="*/ 261 w 666"/>
                <a:gd name="T91" fmla="*/ 170 h 605"/>
                <a:gd name="T92" fmla="*/ 198 w 666"/>
                <a:gd name="T93" fmla="*/ 194 h 605"/>
                <a:gd name="T94" fmla="*/ 215 w 666"/>
                <a:gd name="T95" fmla="*/ 142 h 605"/>
                <a:gd name="T96" fmla="*/ 267 w 666"/>
                <a:gd name="T97" fmla="*/ 99 h 605"/>
                <a:gd name="T98" fmla="*/ 336 w 666"/>
                <a:gd name="T99" fmla="*/ 82 h 605"/>
                <a:gd name="T100" fmla="*/ 215 w 666"/>
                <a:gd name="T101" fmla="*/ 334 h 605"/>
                <a:gd name="T102" fmla="*/ 196 w 666"/>
                <a:gd name="T103" fmla="*/ 342 h 605"/>
                <a:gd name="T104" fmla="*/ 213 w 666"/>
                <a:gd name="T105" fmla="*/ 323 h 605"/>
                <a:gd name="T106" fmla="*/ 133 w 666"/>
                <a:gd name="T107" fmla="*/ 280 h 605"/>
                <a:gd name="T108" fmla="*/ 107 w 666"/>
                <a:gd name="T109" fmla="*/ 321 h 605"/>
                <a:gd name="T110" fmla="*/ 108 w 666"/>
                <a:gd name="T111" fmla="*/ 29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605">
                  <a:moveTo>
                    <a:pt x="127" y="476"/>
                  </a:moveTo>
                  <a:lnTo>
                    <a:pt x="127" y="476"/>
                  </a:lnTo>
                  <a:lnTo>
                    <a:pt x="138" y="485"/>
                  </a:lnTo>
                  <a:lnTo>
                    <a:pt x="153" y="495"/>
                  </a:lnTo>
                  <a:lnTo>
                    <a:pt x="166" y="500"/>
                  </a:lnTo>
                  <a:lnTo>
                    <a:pt x="183" y="508"/>
                  </a:lnTo>
                  <a:lnTo>
                    <a:pt x="183" y="508"/>
                  </a:lnTo>
                  <a:lnTo>
                    <a:pt x="187" y="528"/>
                  </a:lnTo>
                  <a:lnTo>
                    <a:pt x="196" y="549"/>
                  </a:lnTo>
                  <a:lnTo>
                    <a:pt x="209" y="568"/>
                  </a:lnTo>
                  <a:lnTo>
                    <a:pt x="217" y="575"/>
                  </a:lnTo>
                  <a:lnTo>
                    <a:pt x="224" y="582"/>
                  </a:lnTo>
                  <a:lnTo>
                    <a:pt x="233" y="588"/>
                  </a:lnTo>
                  <a:lnTo>
                    <a:pt x="243" y="594"/>
                  </a:lnTo>
                  <a:lnTo>
                    <a:pt x="254" y="597"/>
                  </a:lnTo>
                  <a:lnTo>
                    <a:pt x="265" y="601"/>
                  </a:lnTo>
                  <a:lnTo>
                    <a:pt x="276" y="603"/>
                  </a:lnTo>
                  <a:lnTo>
                    <a:pt x="289" y="605"/>
                  </a:lnTo>
                  <a:lnTo>
                    <a:pt x="302" y="603"/>
                  </a:lnTo>
                  <a:lnTo>
                    <a:pt x="316" y="601"/>
                  </a:lnTo>
                  <a:lnTo>
                    <a:pt x="316" y="601"/>
                  </a:lnTo>
                  <a:lnTo>
                    <a:pt x="332" y="597"/>
                  </a:lnTo>
                  <a:lnTo>
                    <a:pt x="347" y="592"/>
                  </a:lnTo>
                  <a:lnTo>
                    <a:pt x="360" y="586"/>
                  </a:lnTo>
                  <a:lnTo>
                    <a:pt x="370" y="577"/>
                  </a:lnTo>
                  <a:lnTo>
                    <a:pt x="379" y="568"/>
                  </a:lnTo>
                  <a:lnTo>
                    <a:pt x="386" y="558"/>
                  </a:lnTo>
                  <a:lnTo>
                    <a:pt x="392" y="547"/>
                  </a:lnTo>
                  <a:lnTo>
                    <a:pt x="398" y="536"/>
                  </a:lnTo>
                  <a:lnTo>
                    <a:pt x="398" y="536"/>
                  </a:lnTo>
                  <a:lnTo>
                    <a:pt x="420" y="547"/>
                  </a:lnTo>
                  <a:lnTo>
                    <a:pt x="444" y="555"/>
                  </a:lnTo>
                  <a:lnTo>
                    <a:pt x="444" y="555"/>
                  </a:lnTo>
                  <a:lnTo>
                    <a:pt x="465" y="558"/>
                  </a:lnTo>
                  <a:lnTo>
                    <a:pt x="483" y="558"/>
                  </a:lnTo>
                  <a:lnTo>
                    <a:pt x="502" y="556"/>
                  </a:lnTo>
                  <a:lnTo>
                    <a:pt x="519" y="549"/>
                  </a:lnTo>
                  <a:lnTo>
                    <a:pt x="532" y="541"/>
                  </a:lnTo>
                  <a:lnTo>
                    <a:pt x="545" y="530"/>
                  </a:lnTo>
                  <a:lnTo>
                    <a:pt x="556" y="519"/>
                  </a:lnTo>
                  <a:lnTo>
                    <a:pt x="564" y="506"/>
                  </a:lnTo>
                  <a:lnTo>
                    <a:pt x="569" y="491"/>
                  </a:lnTo>
                  <a:lnTo>
                    <a:pt x="573" y="474"/>
                  </a:lnTo>
                  <a:lnTo>
                    <a:pt x="575" y="457"/>
                  </a:lnTo>
                  <a:lnTo>
                    <a:pt x="573" y="443"/>
                  </a:lnTo>
                  <a:lnTo>
                    <a:pt x="567" y="426"/>
                  </a:lnTo>
                  <a:lnTo>
                    <a:pt x="558" y="409"/>
                  </a:lnTo>
                  <a:lnTo>
                    <a:pt x="547" y="394"/>
                  </a:lnTo>
                  <a:lnTo>
                    <a:pt x="532" y="381"/>
                  </a:lnTo>
                  <a:lnTo>
                    <a:pt x="532" y="381"/>
                  </a:lnTo>
                  <a:lnTo>
                    <a:pt x="558" y="385"/>
                  </a:lnTo>
                  <a:lnTo>
                    <a:pt x="584" y="385"/>
                  </a:lnTo>
                  <a:lnTo>
                    <a:pt x="610" y="381"/>
                  </a:lnTo>
                  <a:lnTo>
                    <a:pt x="636" y="372"/>
                  </a:lnTo>
                  <a:lnTo>
                    <a:pt x="636" y="372"/>
                  </a:lnTo>
                  <a:lnTo>
                    <a:pt x="646" y="368"/>
                  </a:lnTo>
                  <a:lnTo>
                    <a:pt x="651" y="362"/>
                  </a:lnTo>
                  <a:lnTo>
                    <a:pt x="659" y="355"/>
                  </a:lnTo>
                  <a:lnTo>
                    <a:pt x="663" y="347"/>
                  </a:lnTo>
                  <a:lnTo>
                    <a:pt x="666" y="340"/>
                  </a:lnTo>
                  <a:lnTo>
                    <a:pt x="666" y="331"/>
                  </a:lnTo>
                  <a:lnTo>
                    <a:pt x="664" y="323"/>
                  </a:lnTo>
                  <a:lnTo>
                    <a:pt x="661" y="314"/>
                  </a:lnTo>
                  <a:lnTo>
                    <a:pt x="661" y="314"/>
                  </a:lnTo>
                  <a:lnTo>
                    <a:pt x="648" y="295"/>
                  </a:lnTo>
                  <a:lnTo>
                    <a:pt x="633" y="280"/>
                  </a:lnTo>
                  <a:lnTo>
                    <a:pt x="618" y="267"/>
                  </a:lnTo>
                  <a:lnTo>
                    <a:pt x="601" y="258"/>
                  </a:lnTo>
                  <a:lnTo>
                    <a:pt x="584" y="250"/>
                  </a:lnTo>
                  <a:lnTo>
                    <a:pt x="566" y="245"/>
                  </a:lnTo>
                  <a:lnTo>
                    <a:pt x="547" y="243"/>
                  </a:lnTo>
                  <a:lnTo>
                    <a:pt x="528" y="243"/>
                  </a:lnTo>
                  <a:lnTo>
                    <a:pt x="528" y="243"/>
                  </a:lnTo>
                  <a:lnTo>
                    <a:pt x="538" y="226"/>
                  </a:lnTo>
                  <a:lnTo>
                    <a:pt x="543" y="209"/>
                  </a:lnTo>
                  <a:lnTo>
                    <a:pt x="547" y="194"/>
                  </a:lnTo>
                  <a:lnTo>
                    <a:pt x="545" y="179"/>
                  </a:lnTo>
                  <a:lnTo>
                    <a:pt x="541" y="164"/>
                  </a:lnTo>
                  <a:lnTo>
                    <a:pt x="534" y="151"/>
                  </a:lnTo>
                  <a:lnTo>
                    <a:pt x="523" y="138"/>
                  </a:lnTo>
                  <a:lnTo>
                    <a:pt x="511" y="127"/>
                  </a:lnTo>
                  <a:lnTo>
                    <a:pt x="511" y="127"/>
                  </a:lnTo>
                  <a:lnTo>
                    <a:pt x="510" y="123"/>
                  </a:lnTo>
                  <a:lnTo>
                    <a:pt x="510" y="123"/>
                  </a:lnTo>
                  <a:lnTo>
                    <a:pt x="502" y="103"/>
                  </a:lnTo>
                  <a:lnTo>
                    <a:pt x="493" y="86"/>
                  </a:lnTo>
                  <a:lnTo>
                    <a:pt x="482" y="69"/>
                  </a:lnTo>
                  <a:lnTo>
                    <a:pt x="470" y="54"/>
                  </a:lnTo>
                  <a:lnTo>
                    <a:pt x="457" y="41"/>
                  </a:lnTo>
                  <a:lnTo>
                    <a:pt x="444" y="32"/>
                  </a:lnTo>
                  <a:lnTo>
                    <a:pt x="429" y="23"/>
                  </a:lnTo>
                  <a:lnTo>
                    <a:pt x="414" y="15"/>
                  </a:lnTo>
                  <a:lnTo>
                    <a:pt x="399" y="8"/>
                  </a:lnTo>
                  <a:lnTo>
                    <a:pt x="383" y="4"/>
                  </a:lnTo>
                  <a:lnTo>
                    <a:pt x="366" y="2"/>
                  </a:lnTo>
                  <a:lnTo>
                    <a:pt x="349" y="0"/>
                  </a:lnTo>
                  <a:lnTo>
                    <a:pt x="332" y="0"/>
                  </a:lnTo>
                  <a:lnTo>
                    <a:pt x="316" y="2"/>
                  </a:lnTo>
                  <a:lnTo>
                    <a:pt x="299" y="4"/>
                  </a:lnTo>
                  <a:lnTo>
                    <a:pt x="282" y="8"/>
                  </a:lnTo>
                  <a:lnTo>
                    <a:pt x="267" y="13"/>
                  </a:lnTo>
                  <a:lnTo>
                    <a:pt x="250" y="19"/>
                  </a:lnTo>
                  <a:lnTo>
                    <a:pt x="220" y="34"/>
                  </a:lnTo>
                  <a:lnTo>
                    <a:pt x="205" y="41"/>
                  </a:lnTo>
                  <a:lnTo>
                    <a:pt x="192" y="52"/>
                  </a:lnTo>
                  <a:lnTo>
                    <a:pt x="179" y="62"/>
                  </a:lnTo>
                  <a:lnTo>
                    <a:pt x="166" y="73"/>
                  </a:lnTo>
                  <a:lnTo>
                    <a:pt x="157" y="86"/>
                  </a:lnTo>
                  <a:lnTo>
                    <a:pt x="146" y="97"/>
                  </a:lnTo>
                  <a:lnTo>
                    <a:pt x="138" y="110"/>
                  </a:lnTo>
                  <a:lnTo>
                    <a:pt x="131" y="125"/>
                  </a:lnTo>
                  <a:lnTo>
                    <a:pt x="125" y="138"/>
                  </a:lnTo>
                  <a:lnTo>
                    <a:pt x="121" y="153"/>
                  </a:lnTo>
                  <a:lnTo>
                    <a:pt x="120" y="168"/>
                  </a:lnTo>
                  <a:lnTo>
                    <a:pt x="118" y="183"/>
                  </a:lnTo>
                  <a:lnTo>
                    <a:pt x="118" y="183"/>
                  </a:lnTo>
                  <a:lnTo>
                    <a:pt x="107" y="183"/>
                  </a:lnTo>
                  <a:lnTo>
                    <a:pt x="95" y="187"/>
                  </a:lnTo>
                  <a:lnTo>
                    <a:pt x="95" y="187"/>
                  </a:lnTo>
                  <a:lnTo>
                    <a:pt x="79" y="196"/>
                  </a:lnTo>
                  <a:lnTo>
                    <a:pt x="64" y="207"/>
                  </a:lnTo>
                  <a:lnTo>
                    <a:pt x="49" y="220"/>
                  </a:lnTo>
                  <a:lnTo>
                    <a:pt x="36" y="234"/>
                  </a:lnTo>
                  <a:lnTo>
                    <a:pt x="26" y="248"/>
                  </a:lnTo>
                  <a:lnTo>
                    <a:pt x="17" y="263"/>
                  </a:lnTo>
                  <a:lnTo>
                    <a:pt x="10" y="278"/>
                  </a:lnTo>
                  <a:lnTo>
                    <a:pt x="4" y="295"/>
                  </a:lnTo>
                  <a:lnTo>
                    <a:pt x="0" y="312"/>
                  </a:lnTo>
                  <a:lnTo>
                    <a:pt x="0" y="329"/>
                  </a:lnTo>
                  <a:lnTo>
                    <a:pt x="0" y="347"/>
                  </a:lnTo>
                  <a:lnTo>
                    <a:pt x="4" y="364"/>
                  </a:lnTo>
                  <a:lnTo>
                    <a:pt x="10" y="381"/>
                  </a:lnTo>
                  <a:lnTo>
                    <a:pt x="17" y="398"/>
                  </a:lnTo>
                  <a:lnTo>
                    <a:pt x="26" y="415"/>
                  </a:lnTo>
                  <a:lnTo>
                    <a:pt x="39" y="429"/>
                  </a:lnTo>
                  <a:lnTo>
                    <a:pt x="39" y="429"/>
                  </a:lnTo>
                  <a:lnTo>
                    <a:pt x="49" y="439"/>
                  </a:lnTo>
                  <a:lnTo>
                    <a:pt x="58" y="446"/>
                  </a:lnTo>
                  <a:lnTo>
                    <a:pt x="79" y="459"/>
                  </a:lnTo>
                  <a:lnTo>
                    <a:pt x="101" y="469"/>
                  </a:lnTo>
                  <a:lnTo>
                    <a:pt x="127" y="476"/>
                  </a:lnTo>
                  <a:lnTo>
                    <a:pt x="127" y="476"/>
                  </a:lnTo>
                  <a:close/>
                  <a:moveTo>
                    <a:pt x="485" y="444"/>
                  </a:moveTo>
                  <a:lnTo>
                    <a:pt x="485" y="444"/>
                  </a:lnTo>
                  <a:lnTo>
                    <a:pt x="495" y="454"/>
                  </a:lnTo>
                  <a:lnTo>
                    <a:pt x="497" y="457"/>
                  </a:lnTo>
                  <a:lnTo>
                    <a:pt x="498" y="461"/>
                  </a:lnTo>
                  <a:lnTo>
                    <a:pt x="498" y="465"/>
                  </a:lnTo>
                  <a:lnTo>
                    <a:pt x="497" y="469"/>
                  </a:lnTo>
                  <a:lnTo>
                    <a:pt x="491" y="472"/>
                  </a:lnTo>
                  <a:lnTo>
                    <a:pt x="482" y="474"/>
                  </a:lnTo>
                  <a:lnTo>
                    <a:pt x="472" y="476"/>
                  </a:lnTo>
                  <a:lnTo>
                    <a:pt x="461" y="476"/>
                  </a:lnTo>
                  <a:lnTo>
                    <a:pt x="452" y="474"/>
                  </a:lnTo>
                  <a:lnTo>
                    <a:pt x="452" y="474"/>
                  </a:lnTo>
                  <a:lnTo>
                    <a:pt x="435" y="469"/>
                  </a:lnTo>
                  <a:lnTo>
                    <a:pt x="422" y="461"/>
                  </a:lnTo>
                  <a:lnTo>
                    <a:pt x="422" y="461"/>
                  </a:lnTo>
                  <a:lnTo>
                    <a:pt x="435" y="444"/>
                  </a:lnTo>
                  <a:lnTo>
                    <a:pt x="448" y="428"/>
                  </a:lnTo>
                  <a:lnTo>
                    <a:pt x="448" y="428"/>
                  </a:lnTo>
                  <a:lnTo>
                    <a:pt x="467" y="433"/>
                  </a:lnTo>
                  <a:lnTo>
                    <a:pt x="476" y="439"/>
                  </a:lnTo>
                  <a:lnTo>
                    <a:pt x="485" y="444"/>
                  </a:lnTo>
                  <a:lnTo>
                    <a:pt x="485" y="444"/>
                  </a:lnTo>
                  <a:close/>
                  <a:moveTo>
                    <a:pt x="442" y="176"/>
                  </a:moveTo>
                  <a:lnTo>
                    <a:pt x="442" y="176"/>
                  </a:lnTo>
                  <a:lnTo>
                    <a:pt x="442" y="189"/>
                  </a:lnTo>
                  <a:lnTo>
                    <a:pt x="441" y="200"/>
                  </a:lnTo>
                  <a:lnTo>
                    <a:pt x="437" y="211"/>
                  </a:lnTo>
                  <a:lnTo>
                    <a:pt x="431" y="220"/>
                  </a:lnTo>
                  <a:lnTo>
                    <a:pt x="431" y="220"/>
                  </a:lnTo>
                  <a:lnTo>
                    <a:pt x="420" y="209"/>
                  </a:lnTo>
                  <a:lnTo>
                    <a:pt x="407" y="200"/>
                  </a:lnTo>
                  <a:lnTo>
                    <a:pt x="407" y="200"/>
                  </a:lnTo>
                  <a:lnTo>
                    <a:pt x="399" y="187"/>
                  </a:lnTo>
                  <a:lnTo>
                    <a:pt x="394" y="176"/>
                  </a:lnTo>
                  <a:lnTo>
                    <a:pt x="390" y="164"/>
                  </a:lnTo>
                  <a:lnTo>
                    <a:pt x="390" y="153"/>
                  </a:lnTo>
                  <a:lnTo>
                    <a:pt x="390" y="153"/>
                  </a:lnTo>
                  <a:lnTo>
                    <a:pt x="392" y="157"/>
                  </a:lnTo>
                  <a:lnTo>
                    <a:pt x="396" y="161"/>
                  </a:lnTo>
                  <a:lnTo>
                    <a:pt x="409" y="166"/>
                  </a:lnTo>
                  <a:lnTo>
                    <a:pt x="426" y="172"/>
                  </a:lnTo>
                  <a:lnTo>
                    <a:pt x="442" y="176"/>
                  </a:lnTo>
                  <a:lnTo>
                    <a:pt x="442" y="176"/>
                  </a:lnTo>
                  <a:close/>
                  <a:moveTo>
                    <a:pt x="271" y="523"/>
                  </a:moveTo>
                  <a:lnTo>
                    <a:pt x="271" y="523"/>
                  </a:lnTo>
                  <a:lnTo>
                    <a:pt x="267" y="519"/>
                  </a:lnTo>
                  <a:lnTo>
                    <a:pt x="267" y="519"/>
                  </a:lnTo>
                  <a:lnTo>
                    <a:pt x="289" y="517"/>
                  </a:lnTo>
                  <a:lnTo>
                    <a:pt x="312" y="513"/>
                  </a:lnTo>
                  <a:lnTo>
                    <a:pt x="312" y="513"/>
                  </a:lnTo>
                  <a:lnTo>
                    <a:pt x="304" y="525"/>
                  </a:lnTo>
                  <a:lnTo>
                    <a:pt x="301" y="528"/>
                  </a:lnTo>
                  <a:lnTo>
                    <a:pt x="295" y="530"/>
                  </a:lnTo>
                  <a:lnTo>
                    <a:pt x="289" y="530"/>
                  </a:lnTo>
                  <a:lnTo>
                    <a:pt x="284" y="530"/>
                  </a:lnTo>
                  <a:lnTo>
                    <a:pt x="278" y="528"/>
                  </a:lnTo>
                  <a:lnTo>
                    <a:pt x="271" y="523"/>
                  </a:lnTo>
                  <a:lnTo>
                    <a:pt x="271" y="523"/>
                  </a:lnTo>
                  <a:close/>
                  <a:moveTo>
                    <a:pt x="282" y="254"/>
                  </a:moveTo>
                  <a:lnTo>
                    <a:pt x="282" y="254"/>
                  </a:lnTo>
                  <a:lnTo>
                    <a:pt x="276" y="252"/>
                  </a:lnTo>
                  <a:lnTo>
                    <a:pt x="276" y="252"/>
                  </a:lnTo>
                  <a:lnTo>
                    <a:pt x="274" y="247"/>
                  </a:lnTo>
                  <a:lnTo>
                    <a:pt x="274" y="247"/>
                  </a:lnTo>
                  <a:lnTo>
                    <a:pt x="295" y="243"/>
                  </a:lnTo>
                  <a:lnTo>
                    <a:pt x="314" y="245"/>
                  </a:lnTo>
                  <a:lnTo>
                    <a:pt x="330" y="250"/>
                  </a:lnTo>
                  <a:lnTo>
                    <a:pt x="345" y="258"/>
                  </a:lnTo>
                  <a:lnTo>
                    <a:pt x="345" y="258"/>
                  </a:lnTo>
                  <a:lnTo>
                    <a:pt x="329" y="260"/>
                  </a:lnTo>
                  <a:lnTo>
                    <a:pt x="314" y="260"/>
                  </a:lnTo>
                  <a:lnTo>
                    <a:pt x="297" y="258"/>
                  </a:lnTo>
                  <a:lnTo>
                    <a:pt x="282" y="254"/>
                  </a:lnTo>
                  <a:lnTo>
                    <a:pt x="282" y="254"/>
                  </a:lnTo>
                  <a:close/>
                  <a:moveTo>
                    <a:pt x="351" y="84"/>
                  </a:moveTo>
                  <a:lnTo>
                    <a:pt x="351" y="84"/>
                  </a:lnTo>
                  <a:lnTo>
                    <a:pt x="340" y="90"/>
                  </a:lnTo>
                  <a:lnTo>
                    <a:pt x="332" y="97"/>
                  </a:lnTo>
                  <a:lnTo>
                    <a:pt x="325" y="107"/>
                  </a:lnTo>
                  <a:lnTo>
                    <a:pt x="321" y="116"/>
                  </a:lnTo>
                  <a:lnTo>
                    <a:pt x="317" y="129"/>
                  </a:lnTo>
                  <a:lnTo>
                    <a:pt x="316" y="140"/>
                  </a:lnTo>
                  <a:lnTo>
                    <a:pt x="317" y="153"/>
                  </a:lnTo>
                  <a:lnTo>
                    <a:pt x="317" y="168"/>
                  </a:lnTo>
                  <a:lnTo>
                    <a:pt x="317" y="168"/>
                  </a:lnTo>
                  <a:lnTo>
                    <a:pt x="289" y="166"/>
                  </a:lnTo>
                  <a:lnTo>
                    <a:pt x="261" y="170"/>
                  </a:lnTo>
                  <a:lnTo>
                    <a:pt x="233" y="178"/>
                  </a:lnTo>
                  <a:lnTo>
                    <a:pt x="207" y="187"/>
                  </a:lnTo>
                  <a:lnTo>
                    <a:pt x="207" y="187"/>
                  </a:lnTo>
                  <a:lnTo>
                    <a:pt x="198" y="194"/>
                  </a:lnTo>
                  <a:lnTo>
                    <a:pt x="198" y="194"/>
                  </a:lnTo>
                  <a:lnTo>
                    <a:pt x="198" y="183"/>
                  </a:lnTo>
                  <a:lnTo>
                    <a:pt x="200" y="174"/>
                  </a:lnTo>
                  <a:lnTo>
                    <a:pt x="202" y="163"/>
                  </a:lnTo>
                  <a:lnTo>
                    <a:pt x="207" y="151"/>
                  </a:lnTo>
                  <a:lnTo>
                    <a:pt x="215" y="142"/>
                  </a:lnTo>
                  <a:lnTo>
                    <a:pt x="222" y="133"/>
                  </a:lnTo>
                  <a:lnTo>
                    <a:pt x="232" y="123"/>
                  </a:lnTo>
                  <a:lnTo>
                    <a:pt x="243" y="114"/>
                  </a:lnTo>
                  <a:lnTo>
                    <a:pt x="254" y="107"/>
                  </a:lnTo>
                  <a:lnTo>
                    <a:pt x="267" y="99"/>
                  </a:lnTo>
                  <a:lnTo>
                    <a:pt x="280" y="94"/>
                  </a:lnTo>
                  <a:lnTo>
                    <a:pt x="293" y="88"/>
                  </a:lnTo>
                  <a:lnTo>
                    <a:pt x="308" y="84"/>
                  </a:lnTo>
                  <a:lnTo>
                    <a:pt x="323" y="82"/>
                  </a:lnTo>
                  <a:lnTo>
                    <a:pt x="336" y="82"/>
                  </a:lnTo>
                  <a:lnTo>
                    <a:pt x="351" y="84"/>
                  </a:lnTo>
                  <a:lnTo>
                    <a:pt x="351" y="84"/>
                  </a:lnTo>
                  <a:close/>
                  <a:moveTo>
                    <a:pt x="213" y="323"/>
                  </a:moveTo>
                  <a:lnTo>
                    <a:pt x="213" y="323"/>
                  </a:lnTo>
                  <a:lnTo>
                    <a:pt x="215" y="334"/>
                  </a:lnTo>
                  <a:lnTo>
                    <a:pt x="213" y="345"/>
                  </a:lnTo>
                  <a:lnTo>
                    <a:pt x="213" y="345"/>
                  </a:lnTo>
                  <a:lnTo>
                    <a:pt x="205" y="344"/>
                  </a:lnTo>
                  <a:lnTo>
                    <a:pt x="196" y="342"/>
                  </a:lnTo>
                  <a:lnTo>
                    <a:pt x="196" y="342"/>
                  </a:lnTo>
                  <a:lnTo>
                    <a:pt x="192" y="342"/>
                  </a:lnTo>
                  <a:lnTo>
                    <a:pt x="192" y="342"/>
                  </a:lnTo>
                  <a:lnTo>
                    <a:pt x="202" y="332"/>
                  </a:lnTo>
                  <a:lnTo>
                    <a:pt x="213" y="323"/>
                  </a:lnTo>
                  <a:lnTo>
                    <a:pt x="213" y="323"/>
                  </a:lnTo>
                  <a:close/>
                  <a:moveTo>
                    <a:pt x="108" y="297"/>
                  </a:moveTo>
                  <a:lnTo>
                    <a:pt x="108" y="297"/>
                  </a:lnTo>
                  <a:lnTo>
                    <a:pt x="116" y="290"/>
                  </a:lnTo>
                  <a:lnTo>
                    <a:pt x="123" y="284"/>
                  </a:lnTo>
                  <a:lnTo>
                    <a:pt x="133" y="280"/>
                  </a:lnTo>
                  <a:lnTo>
                    <a:pt x="140" y="280"/>
                  </a:lnTo>
                  <a:lnTo>
                    <a:pt x="140" y="280"/>
                  </a:lnTo>
                  <a:lnTo>
                    <a:pt x="121" y="299"/>
                  </a:lnTo>
                  <a:lnTo>
                    <a:pt x="107" y="321"/>
                  </a:lnTo>
                  <a:lnTo>
                    <a:pt x="107" y="321"/>
                  </a:lnTo>
                  <a:lnTo>
                    <a:pt x="103" y="316"/>
                  </a:lnTo>
                  <a:lnTo>
                    <a:pt x="103" y="310"/>
                  </a:lnTo>
                  <a:lnTo>
                    <a:pt x="103" y="304"/>
                  </a:lnTo>
                  <a:lnTo>
                    <a:pt x="108" y="297"/>
                  </a:lnTo>
                  <a:lnTo>
                    <a:pt x="108" y="29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08" name="그룹 107"/>
          <p:cNvGrpSpPr/>
          <p:nvPr/>
        </p:nvGrpSpPr>
        <p:grpSpPr>
          <a:xfrm>
            <a:off x="1775738" y="2442742"/>
            <a:ext cx="467968" cy="550502"/>
            <a:chOff x="-3981450" y="3033713"/>
            <a:chExt cx="1800225" cy="2117725"/>
          </a:xfrm>
        </p:grpSpPr>
        <p:sp>
          <p:nvSpPr>
            <p:cNvPr id="109" name="Freeform 294"/>
            <p:cNvSpPr/>
            <p:nvPr/>
          </p:nvSpPr>
          <p:spPr bwMode="auto">
            <a:xfrm>
              <a:off x="-3603625" y="4486275"/>
              <a:ext cx="890588" cy="636588"/>
            </a:xfrm>
            <a:custGeom>
              <a:avLst/>
              <a:gdLst>
                <a:gd name="T0" fmla="*/ 0 w 1121"/>
                <a:gd name="T1" fmla="*/ 330 h 803"/>
                <a:gd name="T2" fmla="*/ 1039 w 1121"/>
                <a:gd name="T3" fmla="*/ 0 h 803"/>
                <a:gd name="T4" fmla="*/ 1121 w 1121"/>
                <a:gd name="T5" fmla="*/ 65 h 803"/>
                <a:gd name="T6" fmla="*/ 640 w 1121"/>
                <a:gd name="T7" fmla="*/ 220 h 803"/>
                <a:gd name="T8" fmla="*/ 511 w 1121"/>
                <a:gd name="T9" fmla="*/ 803 h 803"/>
                <a:gd name="T10" fmla="*/ 0 w 1121"/>
                <a:gd name="T11" fmla="*/ 330 h 803"/>
              </a:gdLst>
              <a:ahLst/>
              <a:cxnLst>
                <a:cxn ang="0">
                  <a:pos x="T0" y="T1"/>
                </a:cxn>
                <a:cxn ang="0">
                  <a:pos x="T2" y="T3"/>
                </a:cxn>
                <a:cxn ang="0">
                  <a:pos x="T4" y="T5"/>
                </a:cxn>
                <a:cxn ang="0">
                  <a:pos x="T6" y="T7"/>
                </a:cxn>
                <a:cxn ang="0">
                  <a:pos x="T8" y="T9"/>
                </a:cxn>
                <a:cxn ang="0">
                  <a:pos x="T10" y="T11"/>
                </a:cxn>
              </a:cxnLst>
              <a:rect l="0" t="0" r="r" b="b"/>
              <a:pathLst>
                <a:path w="1121" h="803">
                  <a:moveTo>
                    <a:pt x="0" y="330"/>
                  </a:moveTo>
                  <a:lnTo>
                    <a:pt x="1039" y="0"/>
                  </a:lnTo>
                  <a:lnTo>
                    <a:pt x="1121" y="65"/>
                  </a:lnTo>
                  <a:lnTo>
                    <a:pt x="640" y="220"/>
                  </a:lnTo>
                  <a:lnTo>
                    <a:pt x="511" y="803"/>
                  </a:lnTo>
                  <a:lnTo>
                    <a:pt x="0" y="33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295"/>
            <p:cNvSpPr/>
            <p:nvPr/>
          </p:nvSpPr>
          <p:spPr bwMode="auto">
            <a:xfrm>
              <a:off x="-3195638" y="4381500"/>
              <a:ext cx="974725" cy="736600"/>
            </a:xfrm>
            <a:custGeom>
              <a:avLst/>
              <a:gdLst>
                <a:gd name="T0" fmla="*/ 1228 w 1228"/>
                <a:gd name="T1" fmla="*/ 0 h 928"/>
                <a:gd name="T2" fmla="*/ 1030 w 1228"/>
                <a:gd name="T3" fmla="*/ 532 h 928"/>
                <a:gd name="T4" fmla="*/ 0 w 1228"/>
                <a:gd name="T5" fmla="*/ 928 h 928"/>
                <a:gd name="T6" fmla="*/ 123 w 1228"/>
                <a:gd name="T7" fmla="*/ 351 h 928"/>
                <a:gd name="T8" fmla="*/ 1228 w 1228"/>
                <a:gd name="T9" fmla="*/ 0 h 928"/>
              </a:gdLst>
              <a:ahLst/>
              <a:cxnLst>
                <a:cxn ang="0">
                  <a:pos x="T0" y="T1"/>
                </a:cxn>
                <a:cxn ang="0">
                  <a:pos x="T2" y="T3"/>
                </a:cxn>
                <a:cxn ang="0">
                  <a:pos x="T4" y="T5"/>
                </a:cxn>
                <a:cxn ang="0">
                  <a:pos x="T6" y="T7"/>
                </a:cxn>
                <a:cxn ang="0">
                  <a:pos x="T8" y="T9"/>
                </a:cxn>
              </a:cxnLst>
              <a:rect l="0" t="0" r="r" b="b"/>
              <a:pathLst>
                <a:path w="1228" h="928">
                  <a:moveTo>
                    <a:pt x="1228" y="0"/>
                  </a:moveTo>
                  <a:lnTo>
                    <a:pt x="1030" y="532"/>
                  </a:lnTo>
                  <a:lnTo>
                    <a:pt x="0" y="928"/>
                  </a:lnTo>
                  <a:lnTo>
                    <a:pt x="123" y="351"/>
                  </a:lnTo>
                  <a:lnTo>
                    <a:pt x="1228"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296"/>
            <p:cNvSpPr/>
            <p:nvPr/>
          </p:nvSpPr>
          <p:spPr bwMode="auto">
            <a:xfrm>
              <a:off x="-3794125" y="3068638"/>
              <a:ext cx="1016000" cy="1651000"/>
            </a:xfrm>
            <a:custGeom>
              <a:avLst/>
              <a:gdLst>
                <a:gd name="T0" fmla="*/ 1019 w 1278"/>
                <a:gd name="T1" fmla="*/ 1400 h 2081"/>
                <a:gd name="T2" fmla="*/ 935 w 1278"/>
                <a:gd name="T3" fmla="*/ 1456 h 2081"/>
                <a:gd name="T4" fmla="*/ 832 w 1278"/>
                <a:gd name="T5" fmla="*/ 1407 h 2081"/>
                <a:gd name="T6" fmla="*/ 720 w 1278"/>
                <a:gd name="T7" fmla="*/ 1310 h 2081"/>
                <a:gd name="T8" fmla="*/ 689 w 1278"/>
                <a:gd name="T9" fmla="*/ 1226 h 2081"/>
                <a:gd name="T10" fmla="*/ 603 w 1278"/>
                <a:gd name="T11" fmla="*/ 1069 h 2081"/>
                <a:gd name="T12" fmla="*/ 683 w 1278"/>
                <a:gd name="T13" fmla="*/ 982 h 2081"/>
                <a:gd name="T14" fmla="*/ 879 w 1278"/>
                <a:gd name="T15" fmla="*/ 903 h 2081"/>
                <a:gd name="T16" fmla="*/ 978 w 1278"/>
                <a:gd name="T17" fmla="*/ 804 h 2081"/>
                <a:gd name="T18" fmla="*/ 1024 w 1278"/>
                <a:gd name="T19" fmla="*/ 709 h 2081"/>
                <a:gd name="T20" fmla="*/ 1045 w 1278"/>
                <a:gd name="T21" fmla="*/ 594 h 2081"/>
                <a:gd name="T22" fmla="*/ 1039 w 1278"/>
                <a:gd name="T23" fmla="*/ 491 h 2081"/>
                <a:gd name="T24" fmla="*/ 998 w 1278"/>
                <a:gd name="T25" fmla="*/ 340 h 2081"/>
                <a:gd name="T26" fmla="*/ 935 w 1278"/>
                <a:gd name="T27" fmla="*/ 224 h 2081"/>
                <a:gd name="T28" fmla="*/ 847 w 1278"/>
                <a:gd name="T29" fmla="*/ 125 h 2081"/>
                <a:gd name="T30" fmla="*/ 735 w 1278"/>
                <a:gd name="T31" fmla="*/ 51 h 2081"/>
                <a:gd name="T32" fmla="*/ 605 w 1278"/>
                <a:gd name="T33" fmla="*/ 8 h 2081"/>
                <a:gd name="T34" fmla="*/ 487 w 1278"/>
                <a:gd name="T35" fmla="*/ 2 h 2081"/>
                <a:gd name="T36" fmla="*/ 347 w 1278"/>
                <a:gd name="T37" fmla="*/ 30 h 2081"/>
                <a:gd name="T38" fmla="*/ 229 w 1278"/>
                <a:gd name="T39" fmla="*/ 92 h 2081"/>
                <a:gd name="T40" fmla="*/ 136 w 1278"/>
                <a:gd name="T41" fmla="*/ 183 h 2081"/>
                <a:gd name="T42" fmla="*/ 65 w 1278"/>
                <a:gd name="T43" fmla="*/ 291 h 2081"/>
                <a:gd name="T44" fmla="*/ 4 w 1278"/>
                <a:gd name="T45" fmla="*/ 515 h 2081"/>
                <a:gd name="T46" fmla="*/ 19 w 1278"/>
                <a:gd name="T47" fmla="*/ 689 h 2081"/>
                <a:gd name="T48" fmla="*/ 118 w 1278"/>
                <a:gd name="T49" fmla="*/ 851 h 2081"/>
                <a:gd name="T50" fmla="*/ 284 w 1278"/>
                <a:gd name="T51" fmla="*/ 956 h 2081"/>
                <a:gd name="T52" fmla="*/ 405 w 1278"/>
                <a:gd name="T53" fmla="*/ 1041 h 2081"/>
                <a:gd name="T54" fmla="*/ 282 w 1278"/>
                <a:gd name="T55" fmla="*/ 1099 h 2081"/>
                <a:gd name="T56" fmla="*/ 203 w 1278"/>
                <a:gd name="T57" fmla="*/ 1178 h 2081"/>
                <a:gd name="T58" fmla="*/ 147 w 1278"/>
                <a:gd name="T59" fmla="*/ 1301 h 2081"/>
                <a:gd name="T60" fmla="*/ 134 w 1278"/>
                <a:gd name="T61" fmla="*/ 1480 h 2081"/>
                <a:gd name="T62" fmla="*/ 192 w 1278"/>
                <a:gd name="T63" fmla="*/ 1726 h 2081"/>
                <a:gd name="T64" fmla="*/ 235 w 1278"/>
                <a:gd name="T65" fmla="*/ 1816 h 2081"/>
                <a:gd name="T66" fmla="*/ 276 w 1278"/>
                <a:gd name="T67" fmla="*/ 1909 h 2081"/>
                <a:gd name="T68" fmla="*/ 327 w 1278"/>
                <a:gd name="T69" fmla="*/ 2012 h 2081"/>
                <a:gd name="T70" fmla="*/ 405 w 1278"/>
                <a:gd name="T71" fmla="*/ 2070 h 2081"/>
                <a:gd name="T72" fmla="*/ 491 w 1278"/>
                <a:gd name="T73" fmla="*/ 2081 h 2081"/>
                <a:gd name="T74" fmla="*/ 567 w 1278"/>
                <a:gd name="T75" fmla="*/ 2059 h 2081"/>
                <a:gd name="T76" fmla="*/ 647 w 1278"/>
                <a:gd name="T77" fmla="*/ 1982 h 2081"/>
                <a:gd name="T78" fmla="*/ 674 w 1278"/>
                <a:gd name="T79" fmla="*/ 1905 h 2081"/>
                <a:gd name="T80" fmla="*/ 659 w 1278"/>
                <a:gd name="T81" fmla="*/ 1820 h 2081"/>
                <a:gd name="T82" fmla="*/ 743 w 1278"/>
                <a:gd name="T83" fmla="*/ 1596 h 2081"/>
                <a:gd name="T84" fmla="*/ 899 w 1278"/>
                <a:gd name="T85" fmla="*/ 1657 h 2081"/>
                <a:gd name="T86" fmla="*/ 996 w 1278"/>
                <a:gd name="T87" fmla="*/ 1762 h 2081"/>
                <a:gd name="T88" fmla="*/ 1082 w 1278"/>
                <a:gd name="T89" fmla="*/ 1780 h 2081"/>
                <a:gd name="T90" fmla="*/ 1159 w 1278"/>
                <a:gd name="T91" fmla="*/ 1766 h 2081"/>
                <a:gd name="T92" fmla="*/ 1233 w 1278"/>
                <a:gd name="T93" fmla="*/ 1710 h 2081"/>
                <a:gd name="T94" fmla="*/ 1274 w 1278"/>
                <a:gd name="T95" fmla="*/ 1624 h 2081"/>
                <a:gd name="T96" fmla="*/ 1274 w 1278"/>
                <a:gd name="T97" fmla="*/ 1545 h 2081"/>
                <a:gd name="T98" fmla="*/ 1233 w 1278"/>
                <a:gd name="T99" fmla="*/ 1459 h 2081"/>
                <a:gd name="T100" fmla="*/ 1159 w 1278"/>
                <a:gd name="T101" fmla="*/ 1403 h 2081"/>
                <a:gd name="T102" fmla="*/ 1082 w 1278"/>
                <a:gd name="T103" fmla="*/ 1389 h 2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78" h="2081">
                  <a:moveTo>
                    <a:pt x="1082" y="1389"/>
                  </a:moveTo>
                  <a:lnTo>
                    <a:pt x="1082" y="1389"/>
                  </a:lnTo>
                  <a:lnTo>
                    <a:pt x="1062" y="1390"/>
                  </a:lnTo>
                  <a:lnTo>
                    <a:pt x="1039" y="1394"/>
                  </a:lnTo>
                  <a:lnTo>
                    <a:pt x="1019" y="1400"/>
                  </a:lnTo>
                  <a:lnTo>
                    <a:pt x="1000" y="1407"/>
                  </a:lnTo>
                  <a:lnTo>
                    <a:pt x="981" y="1417"/>
                  </a:lnTo>
                  <a:lnTo>
                    <a:pt x="965" y="1428"/>
                  </a:lnTo>
                  <a:lnTo>
                    <a:pt x="950" y="1441"/>
                  </a:lnTo>
                  <a:lnTo>
                    <a:pt x="935" y="1456"/>
                  </a:lnTo>
                  <a:lnTo>
                    <a:pt x="935" y="1456"/>
                  </a:lnTo>
                  <a:lnTo>
                    <a:pt x="907" y="1445"/>
                  </a:lnTo>
                  <a:lnTo>
                    <a:pt x="879" y="1433"/>
                  </a:lnTo>
                  <a:lnTo>
                    <a:pt x="855" y="1420"/>
                  </a:lnTo>
                  <a:lnTo>
                    <a:pt x="832" y="1407"/>
                  </a:lnTo>
                  <a:lnTo>
                    <a:pt x="812" y="1392"/>
                  </a:lnTo>
                  <a:lnTo>
                    <a:pt x="793" y="1379"/>
                  </a:lnTo>
                  <a:lnTo>
                    <a:pt x="761" y="1353"/>
                  </a:lnTo>
                  <a:lnTo>
                    <a:pt x="737" y="1329"/>
                  </a:lnTo>
                  <a:lnTo>
                    <a:pt x="720" y="1310"/>
                  </a:lnTo>
                  <a:lnTo>
                    <a:pt x="707" y="1292"/>
                  </a:lnTo>
                  <a:lnTo>
                    <a:pt x="707" y="1292"/>
                  </a:lnTo>
                  <a:lnTo>
                    <a:pt x="702" y="1271"/>
                  </a:lnTo>
                  <a:lnTo>
                    <a:pt x="696" y="1249"/>
                  </a:lnTo>
                  <a:lnTo>
                    <a:pt x="689" y="1226"/>
                  </a:lnTo>
                  <a:lnTo>
                    <a:pt x="679" y="1206"/>
                  </a:lnTo>
                  <a:lnTo>
                    <a:pt x="661" y="1163"/>
                  </a:lnTo>
                  <a:lnTo>
                    <a:pt x="640" y="1125"/>
                  </a:lnTo>
                  <a:lnTo>
                    <a:pt x="619" y="1094"/>
                  </a:lnTo>
                  <a:lnTo>
                    <a:pt x="603" y="1069"/>
                  </a:lnTo>
                  <a:lnTo>
                    <a:pt x="588" y="1047"/>
                  </a:lnTo>
                  <a:lnTo>
                    <a:pt x="593" y="995"/>
                  </a:lnTo>
                  <a:lnTo>
                    <a:pt x="593" y="995"/>
                  </a:lnTo>
                  <a:lnTo>
                    <a:pt x="638" y="989"/>
                  </a:lnTo>
                  <a:lnTo>
                    <a:pt x="683" y="982"/>
                  </a:lnTo>
                  <a:lnTo>
                    <a:pt x="726" y="971"/>
                  </a:lnTo>
                  <a:lnTo>
                    <a:pt x="767" y="959"/>
                  </a:lnTo>
                  <a:lnTo>
                    <a:pt x="806" y="943"/>
                  </a:lnTo>
                  <a:lnTo>
                    <a:pt x="843" y="924"/>
                  </a:lnTo>
                  <a:lnTo>
                    <a:pt x="879" y="903"/>
                  </a:lnTo>
                  <a:lnTo>
                    <a:pt x="911" y="879"/>
                  </a:lnTo>
                  <a:lnTo>
                    <a:pt x="940" y="851"/>
                  </a:lnTo>
                  <a:lnTo>
                    <a:pt x="953" y="836"/>
                  </a:lnTo>
                  <a:lnTo>
                    <a:pt x="967" y="821"/>
                  </a:lnTo>
                  <a:lnTo>
                    <a:pt x="978" y="804"/>
                  </a:lnTo>
                  <a:lnTo>
                    <a:pt x="989" y="788"/>
                  </a:lnTo>
                  <a:lnTo>
                    <a:pt x="998" y="769"/>
                  </a:lnTo>
                  <a:lnTo>
                    <a:pt x="1008" y="750"/>
                  </a:lnTo>
                  <a:lnTo>
                    <a:pt x="1017" y="730"/>
                  </a:lnTo>
                  <a:lnTo>
                    <a:pt x="1024" y="709"/>
                  </a:lnTo>
                  <a:lnTo>
                    <a:pt x="1030" y="689"/>
                  </a:lnTo>
                  <a:lnTo>
                    <a:pt x="1036" y="666"/>
                  </a:lnTo>
                  <a:lnTo>
                    <a:pt x="1039" y="642"/>
                  </a:lnTo>
                  <a:lnTo>
                    <a:pt x="1043" y="618"/>
                  </a:lnTo>
                  <a:lnTo>
                    <a:pt x="1045" y="594"/>
                  </a:lnTo>
                  <a:lnTo>
                    <a:pt x="1045" y="567"/>
                  </a:lnTo>
                  <a:lnTo>
                    <a:pt x="1045" y="567"/>
                  </a:lnTo>
                  <a:lnTo>
                    <a:pt x="1045" y="541"/>
                  </a:lnTo>
                  <a:lnTo>
                    <a:pt x="1043" y="515"/>
                  </a:lnTo>
                  <a:lnTo>
                    <a:pt x="1039" y="491"/>
                  </a:lnTo>
                  <a:lnTo>
                    <a:pt x="1036" y="465"/>
                  </a:lnTo>
                  <a:lnTo>
                    <a:pt x="1030" y="439"/>
                  </a:lnTo>
                  <a:lnTo>
                    <a:pt x="1024" y="414"/>
                  </a:lnTo>
                  <a:lnTo>
                    <a:pt x="1008" y="364"/>
                  </a:lnTo>
                  <a:lnTo>
                    <a:pt x="998" y="340"/>
                  </a:lnTo>
                  <a:lnTo>
                    <a:pt x="987" y="315"/>
                  </a:lnTo>
                  <a:lnTo>
                    <a:pt x="976" y="291"/>
                  </a:lnTo>
                  <a:lnTo>
                    <a:pt x="963" y="269"/>
                  </a:lnTo>
                  <a:lnTo>
                    <a:pt x="950" y="246"/>
                  </a:lnTo>
                  <a:lnTo>
                    <a:pt x="935" y="224"/>
                  </a:lnTo>
                  <a:lnTo>
                    <a:pt x="918" y="204"/>
                  </a:lnTo>
                  <a:lnTo>
                    <a:pt x="903" y="183"/>
                  </a:lnTo>
                  <a:lnTo>
                    <a:pt x="884" y="162"/>
                  </a:lnTo>
                  <a:lnTo>
                    <a:pt x="866" y="144"/>
                  </a:lnTo>
                  <a:lnTo>
                    <a:pt x="847" y="125"/>
                  </a:lnTo>
                  <a:lnTo>
                    <a:pt x="827" y="108"/>
                  </a:lnTo>
                  <a:lnTo>
                    <a:pt x="804" y="92"/>
                  </a:lnTo>
                  <a:lnTo>
                    <a:pt x="784" y="77"/>
                  </a:lnTo>
                  <a:lnTo>
                    <a:pt x="759" y="64"/>
                  </a:lnTo>
                  <a:lnTo>
                    <a:pt x="735" y="51"/>
                  </a:lnTo>
                  <a:lnTo>
                    <a:pt x="711" y="39"/>
                  </a:lnTo>
                  <a:lnTo>
                    <a:pt x="687" y="30"/>
                  </a:lnTo>
                  <a:lnTo>
                    <a:pt x="659" y="21"/>
                  </a:lnTo>
                  <a:lnTo>
                    <a:pt x="633" y="13"/>
                  </a:lnTo>
                  <a:lnTo>
                    <a:pt x="605" y="8"/>
                  </a:lnTo>
                  <a:lnTo>
                    <a:pt x="577" y="4"/>
                  </a:lnTo>
                  <a:lnTo>
                    <a:pt x="547" y="2"/>
                  </a:lnTo>
                  <a:lnTo>
                    <a:pt x="517" y="0"/>
                  </a:lnTo>
                  <a:lnTo>
                    <a:pt x="517" y="0"/>
                  </a:lnTo>
                  <a:lnTo>
                    <a:pt x="487" y="2"/>
                  </a:lnTo>
                  <a:lnTo>
                    <a:pt x="457" y="4"/>
                  </a:lnTo>
                  <a:lnTo>
                    <a:pt x="429" y="8"/>
                  </a:lnTo>
                  <a:lnTo>
                    <a:pt x="401" y="13"/>
                  </a:lnTo>
                  <a:lnTo>
                    <a:pt x="373" y="21"/>
                  </a:lnTo>
                  <a:lnTo>
                    <a:pt x="347" y="30"/>
                  </a:lnTo>
                  <a:lnTo>
                    <a:pt x="323" y="39"/>
                  </a:lnTo>
                  <a:lnTo>
                    <a:pt x="299" y="51"/>
                  </a:lnTo>
                  <a:lnTo>
                    <a:pt x="274" y="64"/>
                  </a:lnTo>
                  <a:lnTo>
                    <a:pt x="252" y="77"/>
                  </a:lnTo>
                  <a:lnTo>
                    <a:pt x="229" y="92"/>
                  </a:lnTo>
                  <a:lnTo>
                    <a:pt x="209" y="108"/>
                  </a:lnTo>
                  <a:lnTo>
                    <a:pt x="190" y="125"/>
                  </a:lnTo>
                  <a:lnTo>
                    <a:pt x="172" y="144"/>
                  </a:lnTo>
                  <a:lnTo>
                    <a:pt x="153" y="162"/>
                  </a:lnTo>
                  <a:lnTo>
                    <a:pt x="136" y="183"/>
                  </a:lnTo>
                  <a:lnTo>
                    <a:pt x="119" y="204"/>
                  </a:lnTo>
                  <a:lnTo>
                    <a:pt x="104" y="224"/>
                  </a:lnTo>
                  <a:lnTo>
                    <a:pt x="91" y="246"/>
                  </a:lnTo>
                  <a:lnTo>
                    <a:pt x="78" y="269"/>
                  </a:lnTo>
                  <a:lnTo>
                    <a:pt x="65" y="291"/>
                  </a:lnTo>
                  <a:lnTo>
                    <a:pt x="54" y="315"/>
                  </a:lnTo>
                  <a:lnTo>
                    <a:pt x="35" y="364"/>
                  </a:lnTo>
                  <a:lnTo>
                    <a:pt x="20" y="414"/>
                  </a:lnTo>
                  <a:lnTo>
                    <a:pt x="9" y="465"/>
                  </a:lnTo>
                  <a:lnTo>
                    <a:pt x="4" y="515"/>
                  </a:lnTo>
                  <a:lnTo>
                    <a:pt x="0" y="567"/>
                  </a:lnTo>
                  <a:lnTo>
                    <a:pt x="0" y="567"/>
                  </a:lnTo>
                  <a:lnTo>
                    <a:pt x="2" y="610"/>
                  </a:lnTo>
                  <a:lnTo>
                    <a:pt x="9" y="650"/>
                  </a:lnTo>
                  <a:lnTo>
                    <a:pt x="19" y="689"/>
                  </a:lnTo>
                  <a:lnTo>
                    <a:pt x="32" y="726"/>
                  </a:lnTo>
                  <a:lnTo>
                    <a:pt x="48" y="760"/>
                  </a:lnTo>
                  <a:lnTo>
                    <a:pt x="69" y="793"/>
                  </a:lnTo>
                  <a:lnTo>
                    <a:pt x="91" y="823"/>
                  </a:lnTo>
                  <a:lnTo>
                    <a:pt x="118" y="851"/>
                  </a:lnTo>
                  <a:lnTo>
                    <a:pt x="147" y="877"/>
                  </a:lnTo>
                  <a:lnTo>
                    <a:pt x="177" y="900"/>
                  </a:lnTo>
                  <a:lnTo>
                    <a:pt x="211" y="920"/>
                  </a:lnTo>
                  <a:lnTo>
                    <a:pt x="246" y="939"/>
                  </a:lnTo>
                  <a:lnTo>
                    <a:pt x="284" y="956"/>
                  </a:lnTo>
                  <a:lnTo>
                    <a:pt x="323" y="969"/>
                  </a:lnTo>
                  <a:lnTo>
                    <a:pt x="364" y="980"/>
                  </a:lnTo>
                  <a:lnTo>
                    <a:pt x="405" y="987"/>
                  </a:lnTo>
                  <a:lnTo>
                    <a:pt x="405" y="1041"/>
                  </a:lnTo>
                  <a:lnTo>
                    <a:pt x="405" y="1041"/>
                  </a:lnTo>
                  <a:lnTo>
                    <a:pt x="386" y="1047"/>
                  </a:lnTo>
                  <a:lnTo>
                    <a:pt x="368" y="1053"/>
                  </a:lnTo>
                  <a:lnTo>
                    <a:pt x="341" y="1064"/>
                  </a:lnTo>
                  <a:lnTo>
                    <a:pt x="312" y="1079"/>
                  </a:lnTo>
                  <a:lnTo>
                    <a:pt x="282" y="1099"/>
                  </a:lnTo>
                  <a:lnTo>
                    <a:pt x="265" y="1112"/>
                  </a:lnTo>
                  <a:lnTo>
                    <a:pt x="248" y="1125"/>
                  </a:lnTo>
                  <a:lnTo>
                    <a:pt x="233" y="1142"/>
                  </a:lnTo>
                  <a:lnTo>
                    <a:pt x="218" y="1159"/>
                  </a:lnTo>
                  <a:lnTo>
                    <a:pt x="203" y="1178"/>
                  </a:lnTo>
                  <a:lnTo>
                    <a:pt x="190" y="1198"/>
                  </a:lnTo>
                  <a:lnTo>
                    <a:pt x="177" y="1221"/>
                  </a:lnTo>
                  <a:lnTo>
                    <a:pt x="166" y="1247"/>
                  </a:lnTo>
                  <a:lnTo>
                    <a:pt x="155" y="1273"/>
                  </a:lnTo>
                  <a:lnTo>
                    <a:pt x="147" y="1301"/>
                  </a:lnTo>
                  <a:lnTo>
                    <a:pt x="140" y="1333"/>
                  </a:lnTo>
                  <a:lnTo>
                    <a:pt x="134" y="1366"/>
                  </a:lnTo>
                  <a:lnTo>
                    <a:pt x="132" y="1402"/>
                  </a:lnTo>
                  <a:lnTo>
                    <a:pt x="132" y="1441"/>
                  </a:lnTo>
                  <a:lnTo>
                    <a:pt x="134" y="1480"/>
                  </a:lnTo>
                  <a:lnTo>
                    <a:pt x="140" y="1525"/>
                  </a:lnTo>
                  <a:lnTo>
                    <a:pt x="147" y="1570"/>
                  </a:lnTo>
                  <a:lnTo>
                    <a:pt x="159" y="1620"/>
                  </a:lnTo>
                  <a:lnTo>
                    <a:pt x="174" y="1670"/>
                  </a:lnTo>
                  <a:lnTo>
                    <a:pt x="192" y="1726"/>
                  </a:lnTo>
                  <a:lnTo>
                    <a:pt x="192" y="1726"/>
                  </a:lnTo>
                  <a:lnTo>
                    <a:pt x="198" y="1738"/>
                  </a:lnTo>
                  <a:lnTo>
                    <a:pt x="211" y="1771"/>
                  </a:lnTo>
                  <a:lnTo>
                    <a:pt x="222" y="1792"/>
                  </a:lnTo>
                  <a:lnTo>
                    <a:pt x="235" y="1816"/>
                  </a:lnTo>
                  <a:lnTo>
                    <a:pt x="250" y="1842"/>
                  </a:lnTo>
                  <a:lnTo>
                    <a:pt x="269" y="1870"/>
                  </a:lnTo>
                  <a:lnTo>
                    <a:pt x="269" y="1870"/>
                  </a:lnTo>
                  <a:lnTo>
                    <a:pt x="271" y="1881"/>
                  </a:lnTo>
                  <a:lnTo>
                    <a:pt x="276" y="1909"/>
                  </a:lnTo>
                  <a:lnTo>
                    <a:pt x="282" y="1926"/>
                  </a:lnTo>
                  <a:lnTo>
                    <a:pt x="289" y="1947"/>
                  </a:lnTo>
                  <a:lnTo>
                    <a:pt x="299" y="1969"/>
                  </a:lnTo>
                  <a:lnTo>
                    <a:pt x="312" y="1989"/>
                  </a:lnTo>
                  <a:lnTo>
                    <a:pt x="327" y="2012"/>
                  </a:lnTo>
                  <a:lnTo>
                    <a:pt x="345" y="2031"/>
                  </a:lnTo>
                  <a:lnTo>
                    <a:pt x="366" y="2049"/>
                  </a:lnTo>
                  <a:lnTo>
                    <a:pt x="379" y="2057"/>
                  </a:lnTo>
                  <a:lnTo>
                    <a:pt x="390" y="2062"/>
                  </a:lnTo>
                  <a:lnTo>
                    <a:pt x="405" y="2070"/>
                  </a:lnTo>
                  <a:lnTo>
                    <a:pt x="420" y="2073"/>
                  </a:lnTo>
                  <a:lnTo>
                    <a:pt x="437" y="2077"/>
                  </a:lnTo>
                  <a:lnTo>
                    <a:pt x="453" y="2081"/>
                  </a:lnTo>
                  <a:lnTo>
                    <a:pt x="470" y="2081"/>
                  </a:lnTo>
                  <a:lnTo>
                    <a:pt x="491" y="2081"/>
                  </a:lnTo>
                  <a:lnTo>
                    <a:pt x="511" y="2079"/>
                  </a:lnTo>
                  <a:lnTo>
                    <a:pt x="532" y="2077"/>
                  </a:lnTo>
                  <a:lnTo>
                    <a:pt x="532" y="2077"/>
                  </a:lnTo>
                  <a:lnTo>
                    <a:pt x="543" y="2072"/>
                  </a:lnTo>
                  <a:lnTo>
                    <a:pt x="567" y="2059"/>
                  </a:lnTo>
                  <a:lnTo>
                    <a:pt x="584" y="2049"/>
                  </a:lnTo>
                  <a:lnTo>
                    <a:pt x="601" y="2036"/>
                  </a:lnTo>
                  <a:lnTo>
                    <a:pt x="618" y="2021"/>
                  </a:lnTo>
                  <a:lnTo>
                    <a:pt x="634" y="2003"/>
                  </a:lnTo>
                  <a:lnTo>
                    <a:pt x="647" y="1982"/>
                  </a:lnTo>
                  <a:lnTo>
                    <a:pt x="661" y="1960"/>
                  </a:lnTo>
                  <a:lnTo>
                    <a:pt x="666" y="1947"/>
                  </a:lnTo>
                  <a:lnTo>
                    <a:pt x="670" y="1933"/>
                  </a:lnTo>
                  <a:lnTo>
                    <a:pt x="672" y="1920"/>
                  </a:lnTo>
                  <a:lnTo>
                    <a:pt x="674" y="1905"/>
                  </a:lnTo>
                  <a:lnTo>
                    <a:pt x="674" y="1889"/>
                  </a:lnTo>
                  <a:lnTo>
                    <a:pt x="672" y="1872"/>
                  </a:lnTo>
                  <a:lnTo>
                    <a:pt x="670" y="1855"/>
                  </a:lnTo>
                  <a:lnTo>
                    <a:pt x="666" y="1838"/>
                  </a:lnTo>
                  <a:lnTo>
                    <a:pt x="659" y="1820"/>
                  </a:lnTo>
                  <a:lnTo>
                    <a:pt x="651" y="1799"/>
                  </a:lnTo>
                  <a:lnTo>
                    <a:pt x="640" y="1779"/>
                  </a:lnTo>
                  <a:lnTo>
                    <a:pt x="629" y="1758"/>
                  </a:lnTo>
                  <a:lnTo>
                    <a:pt x="743" y="1728"/>
                  </a:lnTo>
                  <a:lnTo>
                    <a:pt x="743" y="1596"/>
                  </a:lnTo>
                  <a:lnTo>
                    <a:pt x="743" y="1596"/>
                  </a:lnTo>
                  <a:lnTo>
                    <a:pt x="787" y="1614"/>
                  </a:lnTo>
                  <a:lnTo>
                    <a:pt x="838" y="1635"/>
                  </a:lnTo>
                  <a:lnTo>
                    <a:pt x="899" y="1657"/>
                  </a:lnTo>
                  <a:lnTo>
                    <a:pt x="899" y="1657"/>
                  </a:lnTo>
                  <a:lnTo>
                    <a:pt x="912" y="1683"/>
                  </a:lnTo>
                  <a:lnTo>
                    <a:pt x="929" y="1708"/>
                  </a:lnTo>
                  <a:lnTo>
                    <a:pt x="948" y="1728"/>
                  </a:lnTo>
                  <a:lnTo>
                    <a:pt x="970" y="1747"/>
                  </a:lnTo>
                  <a:lnTo>
                    <a:pt x="996" y="1762"/>
                  </a:lnTo>
                  <a:lnTo>
                    <a:pt x="1023" y="1773"/>
                  </a:lnTo>
                  <a:lnTo>
                    <a:pt x="1037" y="1777"/>
                  </a:lnTo>
                  <a:lnTo>
                    <a:pt x="1052" y="1779"/>
                  </a:lnTo>
                  <a:lnTo>
                    <a:pt x="1067" y="1780"/>
                  </a:lnTo>
                  <a:lnTo>
                    <a:pt x="1082" y="1780"/>
                  </a:lnTo>
                  <a:lnTo>
                    <a:pt x="1082" y="1780"/>
                  </a:lnTo>
                  <a:lnTo>
                    <a:pt x="1103" y="1780"/>
                  </a:lnTo>
                  <a:lnTo>
                    <a:pt x="1121" y="1777"/>
                  </a:lnTo>
                  <a:lnTo>
                    <a:pt x="1142" y="1773"/>
                  </a:lnTo>
                  <a:lnTo>
                    <a:pt x="1159" y="1766"/>
                  </a:lnTo>
                  <a:lnTo>
                    <a:pt x="1176" y="1758"/>
                  </a:lnTo>
                  <a:lnTo>
                    <a:pt x="1192" y="1747"/>
                  </a:lnTo>
                  <a:lnTo>
                    <a:pt x="1207" y="1736"/>
                  </a:lnTo>
                  <a:lnTo>
                    <a:pt x="1222" y="1724"/>
                  </a:lnTo>
                  <a:lnTo>
                    <a:pt x="1233" y="1710"/>
                  </a:lnTo>
                  <a:lnTo>
                    <a:pt x="1245" y="1695"/>
                  </a:lnTo>
                  <a:lnTo>
                    <a:pt x="1256" y="1678"/>
                  </a:lnTo>
                  <a:lnTo>
                    <a:pt x="1263" y="1661"/>
                  </a:lnTo>
                  <a:lnTo>
                    <a:pt x="1271" y="1644"/>
                  </a:lnTo>
                  <a:lnTo>
                    <a:pt x="1274" y="1624"/>
                  </a:lnTo>
                  <a:lnTo>
                    <a:pt x="1278" y="1605"/>
                  </a:lnTo>
                  <a:lnTo>
                    <a:pt x="1278" y="1584"/>
                  </a:lnTo>
                  <a:lnTo>
                    <a:pt x="1278" y="1584"/>
                  </a:lnTo>
                  <a:lnTo>
                    <a:pt x="1278" y="1566"/>
                  </a:lnTo>
                  <a:lnTo>
                    <a:pt x="1274" y="1545"/>
                  </a:lnTo>
                  <a:lnTo>
                    <a:pt x="1271" y="1527"/>
                  </a:lnTo>
                  <a:lnTo>
                    <a:pt x="1263" y="1508"/>
                  </a:lnTo>
                  <a:lnTo>
                    <a:pt x="1256" y="1491"/>
                  </a:lnTo>
                  <a:lnTo>
                    <a:pt x="1245" y="1474"/>
                  </a:lnTo>
                  <a:lnTo>
                    <a:pt x="1233" y="1459"/>
                  </a:lnTo>
                  <a:lnTo>
                    <a:pt x="1222" y="1446"/>
                  </a:lnTo>
                  <a:lnTo>
                    <a:pt x="1207" y="1433"/>
                  </a:lnTo>
                  <a:lnTo>
                    <a:pt x="1192" y="1422"/>
                  </a:lnTo>
                  <a:lnTo>
                    <a:pt x="1176" y="1413"/>
                  </a:lnTo>
                  <a:lnTo>
                    <a:pt x="1159" y="1403"/>
                  </a:lnTo>
                  <a:lnTo>
                    <a:pt x="1142" y="1398"/>
                  </a:lnTo>
                  <a:lnTo>
                    <a:pt x="1121" y="1392"/>
                  </a:lnTo>
                  <a:lnTo>
                    <a:pt x="1103" y="1390"/>
                  </a:lnTo>
                  <a:lnTo>
                    <a:pt x="1082" y="1389"/>
                  </a:lnTo>
                  <a:lnTo>
                    <a:pt x="1082" y="13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297"/>
            <p:cNvSpPr/>
            <p:nvPr/>
          </p:nvSpPr>
          <p:spPr bwMode="auto">
            <a:xfrm>
              <a:off x="-3540125" y="3498850"/>
              <a:ext cx="98425" cy="157163"/>
            </a:xfrm>
            <a:custGeom>
              <a:avLst/>
              <a:gdLst>
                <a:gd name="T0" fmla="*/ 54 w 123"/>
                <a:gd name="T1" fmla="*/ 198 h 198"/>
                <a:gd name="T2" fmla="*/ 54 w 123"/>
                <a:gd name="T3" fmla="*/ 198 h 198"/>
                <a:gd name="T4" fmla="*/ 67 w 123"/>
                <a:gd name="T5" fmla="*/ 198 h 198"/>
                <a:gd name="T6" fmla="*/ 78 w 123"/>
                <a:gd name="T7" fmla="*/ 194 h 198"/>
                <a:gd name="T8" fmla="*/ 90 w 123"/>
                <a:gd name="T9" fmla="*/ 191 h 198"/>
                <a:gd name="T10" fmla="*/ 99 w 123"/>
                <a:gd name="T11" fmla="*/ 183 h 198"/>
                <a:gd name="T12" fmla="*/ 106 w 123"/>
                <a:gd name="T13" fmla="*/ 174 h 198"/>
                <a:gd name="T14" fmla="*/ 112 w 123"/>
                <a:gd name="T15" fmla="*/ 164 h 198"/>
                <a:gd name="T16" fmla="*/ 116 w 123"/>
                <a:gd name="T17" fmla="*/ 153 h 198"/>
                <a:gd name="T18" fmla="*/ 118 w 123"/>
                <a:gd name="T19" fmla="*/ 140 h 198"/>
                <a:gd name="T20" fmla="*/ 123 w 123"/>
                <a:gd name="T21" fmla="*/ 65 h 198"/>
                <a:gd name="T22" fmla="*/ 123 w 123"/>
                <a:gd name="T23" fmla="*/ 65 h 198"/>
                <a:gd name="T24" fmla="*/ 123 w 123"/>
                <a:gd name="T25" fmla="*/ 52 h 198"/>
                <a:gd name="T26" fmla="*/ 121 w 123"/>
                <a:gd name="T27" fmla="*/ 41 h 198"/>
                <a:gd name="T28" fmla="*/ 116 w 123"/>
                <a:gd name="T29" fmla="*/ 30 h 198"/>
                <a:gd name="T30" fmla="*/ 110 w 123"/>
                <a:gd name="T31" fmla="*/ 21 h 198"/>
                <a:gd name="T32" fmla="*/ 103 w 123"/>
                <a:gd name="T33" fmla="*/ 13 h 198"/>
                <a:gd name="T34" fmla="*/ 93 w 123"/>
                <a:gd name="T35" fmla="*/ 6 h 198"/>
                <a:gd name="T36" fmla="*/ 82 w 123"/>
                <a:gd name="T37" fmla="*/ 2 h 198"/>
                <a:gd name="T38" fmla="*/ 69 w 123"/>
                <a:gd name="T39" fmla="*/ 0 h 198"/>
                <a:gd name="T40" fmla="*/ 69 w 123"/>
                <a:gd name="T41" fmla="*/ 0 h 198"/>
                <a:gd name="T42" fmla="*/ 58 w 123"/>
                <a:gd name="T43" fmla="*/ 0 h 198"/>
                <a:gd name="T44" fmla="*/ 45 w 123"/>
                <a:gd name="T45" fmla="*/ 2 h 198"/>
                <a:gd name="T46" fmla="*/ 36 w 123"/>
                <a:gd name="T47" fmla="*/ 8 h 198"/>
                <a:gd name="T48" fmla="*/ 26 w 123"/>
                <a:gd name="T49" fmla="*/ 15 h 198"/>
                <a:gd name="T50" fmla="*/ 19 w 123"/>
                <a:gd name="T51" fmla="*/ 23 h 198"/>
                <a:gd name="T52" fmla="*/ 11 w 123"/>
                <a:gd name="T53" fmla="*/ 34 h 198"/>
                <a:gd name="T54" fmla="*/ 8 w 123"/>
                <a:gd name="T55" fmla="*/ 45 h 198"/>
                <a:gd name="T56" fmla="*/ 6 w 123"/>
                <a:gd name="T57" fmla="*/ 56 h 198"/>
                <a:gd name="T58" fmla="*/ 0 w 123"/>
                <a:gd name="T59" fmla="*/ 133 h 198"/>
                <a:gd name="T60" fmla="*/ 0 w 123"/>
                <a:gd name="T61" fmla="*/ 133 h 198"/>
                <a:gd name="T62" fmla="*/ 0 w 123"/>
                <a:gd name="T63" fmla="*/ 144 h 198"/>
                <a:gd name="T64" fmla="*/ 2 w 123"/>
                <a:gd name="T65" fmla="*/ 157 h 198"/>
                <a:gd name="T66" fmla="*/ 8 w 123"/>
                <a:gd name="T67" fmla="*/ 166 h 198"/>
                <a:gd name="T68" fmla="*/ 13 w 123"/>
                <a:gd name="T69" fmla="*/ 176 h 198"/>
                <a:gd name="T70" fmla="*/ 22 w 123"/>
                <a:gd name="T71" fmla="*/ 185 h 198"/>
                <a:gd name="T72" fmla="*/ 32 w 123"/>
                <a:gd name="T73" fmla="*/ 191 h 198"/>
                <a:gd name="T74" fmla="*/ 43 w 123"/>
                <a:gd name="T75" fmla="*/ 196 h 198"/>
                <a:gd name="T76" fmla="*/ 54 w 123"/>
                <a:gd name="T77" fmla="*/ 198 h 198"/>
                <a:gd name="T78" fmla="*/ 54 w 123"/>
                <a:gd name="T7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98">
                  <a:moveTo>
                    <a:pt x="54" y="198"/>
                  </a:moveTo>
                  <a:lnTo>
                    <a:pt x="54" y="198"/>
                  </a:lnTo>
                  <a:lnTo>
                    <a:pt x="67" y="198"/>
                  </a:lnTo>
                  <a:lnTo>
                    <a:pt x="78" y="194"/>
                  </a:lnTo>
                  <a:lnTo>
                    <a:pt x="90" y="191"/>
                  </a:lnTo>
                  <a:lnTo>
                    <a:pt x="99" y="183"/>
                  </a:lnTo>
                  <a:lnTo>
                    <a:pt x="106" y="174"/>
                  </a:lnTo>
                  <a:lnTo>
                    <a:pt x="112" y="164"/>
                  </a:lnTo>
                  <a:lnTo>
                    <a:pt x="116" y="153"/>
                  </a:lnTo>
                  <a:lnTo>
                    <a:pt x="118" y="140"/>
                  </a:lnTo>
                  <a:lnTo>
                    <a:pt x="123" y="65"/>
                  </a:lnTo>
                  <a:lnTo>
                    <a:pt x="123" y="65"/>
                  </a:lnTo>
                  <a:lnTo>
                    <a:pt x="123" y="52"/>
                  </a:lnTo>
                  <a:lnTo>
                    <a:pt x="121" y="41"/>
                  </a:lnTo>
                  <a:lnTo>
                    <a:pt x="116" y="30"/>
                  </a:lnTo>
                  <a:lnTo>
                    <a:pt x="110" y="21"/>
                  </a:lnTo>
                  <a:lnTo>
                    <a:pt x="103" y="13"/>
                  </a:lnTo>
                  <a:lnTo>
                    <a:pt x="93" y="6"/>
                  </a:lnTo>
                  <a:lnTo>
                    <a:pt x="82" y="2"/>
                  </a:lnTo>
                  <a:lnTo>
                    <a:pt x="69" y="0"/>
                  </a:lnTo>
                  <a:lnTo>
                    <a:pt x="69" y="0"/>
                  </a:lnTo>
                  <a:lnTo>
                    <a:pt x="58" y="0"/>
                  </a:lnTo>
                  <a:lnTo>
                    <a:pt x="45" y="2"/>
                  </a:lnTo>
                  <a:lnTo>
                    <a:pt x="36" y="8"/>
                  </a:lnTo>
                  <a:lnTo>
                    <a:pt x="26" y="15"/>
                  </a:lnTo>
                  <a:lnTo>
                    <a:pt x="19" y="23"/>
                  </a:lnTo>
                  <a:lnTo>
                    <a:pt x="11" y="34"/>
                  </a:lnTo>
                  <a:lnTo>
                    <a:pt x="8" y="45"/>
                  </a:lnTo>
                  <a:lnTo>
                    <a:pt x="6" y="56"/>
                  </a:lnTo>
                  <a:lnTo>
                    <a:pt x="0" y="133"/>
                  </a:lnTo>
                  <a:lnTo>
                    <a:pt x="0" y="133"/>
                  </a:lnTo>
                  <a:lnTo>
                    <a:pt x="0" y="144"/>
                  </a:lnTo>
                  <a:lnTo>
                    <a:pt x="2" y="157"/>
                  </a:lnTo>
                  <a:lnTo>
                    <a:pt x="8" y="166"/>
                  </a:lnTo>
                  <a:lnTo>
                    <a:pt x="13" y="176"/>
                  </a:lnTo>
                  <a:lnTo>
                    <a:pt x="22" y="185"/>
                  </a:lnTo>
                  <a:lnTo>
                    <a:pt x="32" y="191"/>
                  </a:lnTo>
                  <a:lnTo>
                    <a:pt x="43" y="196"/>
                  </a:lnTo>
                  <a:lnTo>
                    <a:pt x="54" y="198"/>
                  </a:lnTo>
                  <a:lnTo>
                    <a:pt x="54" y="19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298"/>
            <p:cNvSpPr/>
            <p:nvPr/>
          </p:nvSpPr>
          <p:spPr bwMode="auto">
            <a:xfrm>
              <a:off x="-3200400" y="3509963"/>
              <a:ext cx="96838" cy="157163"/>
            </a:xfrm>
            <a:custGeom>
              <a:avLst/>
              <a:gdLst>
                <a:gd name="T0" fmla="*/ 56 w 124"/>
                <a:gd name="T1" fmla="*/ 198 h 198"/>
                <a:gd name="T2" fmla="*/ 56 w 124"/>
                <a:gd name="T3" fmla="*/ 198 h 198"/>
                <a:gd name="T4" fmla="*/ 68 w 124"/>
                <a:gd name="T5" fmla="*/ 198 h 198"/>
                <a:gd name="T6" fmla="*/ 79 w 124"/>
                <a:gd name="T7" fmla="*/ 194 h 198"/>
                <a:gd name="T8" fmla="*/ 90 w 124"/>
                <a:gd name="T9" fmla="*/ 191 h 198"/>
                <a:gd name="T10" fmla="*/ 99 w 124"/>
                <a:gd name="T11" fmla="*/ 183 h 198"/>
                <a:gd name="T12" fmla="*/ 107 w 124"/>
                <a:gd name="T13" fmla="*/ 174 h 198"/>
                <a:gd name="T14" fmla="*/ 112 w 124"/>
                <a:gd name="T15" fmla="*/ 164 h 198"/>
                <a:gd name="T16" fmla="*/ 116 w 124"/>
                <a:gd name="T17" fmla="*/ 153 h 198"/>
                <a:gd name="T18" fmla="*/ 118 w 124"/>
                <a:gd name="T19" fmla="*/ 140 h 198"/>
                <a:gd name="T20" fmla="*/ 124 w 124"/>
                <a:gd name="T21" fmla="*/ 66 h 198"/>
                <a:gd name="T22" fmla="*/ 124 w 124"/>
                <a:gd name="T23" fmla="*/ 66 h 198"/>
                <a:gd name="T24" fmla="*/ 124 w 124"/>
                <a:gd name="T25" fmla="*/ 52 h 198"/>
                <a:gd name="T26" fmla="*/ 120 w 124"/>
                <a:gd name="T27" fmla="*/ 41 h 198"/>
                <a:gd name="T28" fmla="*/ 116 w 124"/>
                <a:gd name="T29" fmla="*/ 30 h 198"/>
                <a:gd name="T30" fmla="*/ 109 w 124"/>
                <a:gd name="T31" fmla="*/ 21 h 198"/>
                <a:gd name="T32" fmla="*/ 101 w 124"/>
                <a:gd name="T33" fmla="*/ 13 h 198"/>
                <a:gd name="T34" fmla="*/ 90 w 124"/>
                <a:gd name="T35" fmla="*/ 6 h 198"/>
                <a:gd name="T36" fmla="*/ 81 w 124"/>
                <a:gd name="T37" fmla="*/ 2 h 198"/>
                <a:gd name="T38" fmla="*/ 68 w 124"/>
                <a:gd name="T39" fmla="*/ 0 h 198"/>
                <a:gd name="T40" fmla="*/ 68 w 124"/>
                <a:gd name="T41" fmla="*/ 0 h 198"/>
                <a:gd name="T42" fmla="*/ 54 w 124"/>
                <a:gd name="T43" fmla="*/ 0 h 198"/>
                <a:gd name="T44" fmla="*/ 43 w 124"/>
                <a:gd name="T45" fmla="*/ 4 h 198"/>
                <a:gd name="T46" fmla="*/ 34 w 124"/>
                <a:gd name="T47" fmla="*/ 10 h 198"/>
                <a:gd name="T48" fmla="*/ 25 w 124"/>
                <a:gd name="T49" fmla="*/ 15 h 198"/>
                <a:gd name="T50" fmla="*/ 17 w 124"/>
                <a:gd name="T51" fmla="*/ 24 h 198"/>
                <a:gd name="T52" fmla="*/ 12 w 124"/>
                <a:gd name="T53" fmla="*/ 34 h 198"/>
                <a:gd name="T54" fmla="*/ 6 w 124"/>
                <a:gd name="T55" fmla="*/ 45 h 198"/>
                <a:gd name="T56" fmla="*/ 4 w 124"/>
                <a:gd name="T57" fmla="*/ 58 h 198"/>
                <a:gd name="T58" fmla="*/ 0 w 124"/>
                <a:gd name="T59" fmla="*/ 133 h 198"/>
                <a:gd name="T60" fmla="*/ 0 w 124"/>
                <a:gd name="T61" fmla="*/ 133 h 198"/>
                <a:gd name="T62" fmla="*/ 0 w 124"/>
                <a:gd name="T63" fmla="*/ 146 h 198"/>
                <a:gd name="T64" fmla="*/ 4 w 124"/>
                <a:gd name="T65" fmla="*/ 157 h 198"/>
                <a:gd name="T66" fmla="*/ 8 w 124"/>
                <a:gd name="T67" fmla="*/ 168 h 198"/>
                <a:gd name="T68" fmla="*/ 15 w 124"/>
                <a:gd name="T69" fmla="*/ 178 h 198"/>
                <a:gd name="T70" fmla="*/ 23 w 124"/>
                <a:gd name="T71" fmla="*/ 187 h 198"/>
                <a:gd name="T72" fmla="*/ 32 w 124"/>
                <a:gd name="T73" fmla="*/ 192 h 198"/>
                <a:gd name="T74" fmla="*/ 43 w 124"/>
                <a:gd name="T75" fmla="*/ 196 h 198"/>
                <a:gd name="T76" fmla="*/ 56 w 124"/>
                <a:gd name="T77" fmla="*/ 198 h 198"/>
                <a:gd name="T78" fmla="*/ 56 w 124"/>
                <a:gd name="T7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98">
                  <a:moveTo>
                    <a:pt x="56" y="198"/>
                  </a:moveTo>
                  <a:lnTo>
                    <a:pt x="56" y="198"/>
                  </a:lnTo>
                  <a:lnTo>
                    <a:pt x="68" y="198"/>
                  </a:lnTo>
                  <a:lnTo>
                    <a:pt x="79" y="194"/>
                  </a:lnTo>
                  <a:lnTo>
                    <a:pt x="90" y="191"/>
                  </a:lnTo>
                  <a:lnTo>
                    <a:pt x="99" y="183"/>
                  </a:lnTo>
                  <a:lnTo>
                    <a:pt x="107" y="174"/>
                  </a:lnTo>
                  <a:lnTo>
                    <a:pt x="112" y="164"/>
                  </a:lnTo>
                  <a:lnTo>
                    <a:pt x="116" y="153"/>
                  </a:lnTo>
                  <a:lnTo>
                    <a:pt x="118" y="140"/>
                  </a:lnTo>
                  <a:lnTo>
                    <a:pt x="124" y="66"/>
                  </a:lnTo>
                  <a:lnTo>
                    <a:pt x="124" y="66"/>
                  </a:lnTo>
                  <a:lnTo>
                    <a:pt x="124" y="52"/>
                  </a:lnTo>
                  <a:lnTo>
                    <a:pt x="120" y="41"/>
                  </a:lnTo>
                  <a:lnTo>
                    <a:pt x="116" y="30"/>
                  </a:lnTo>
                  <a:lnTo>
                    <a:pt x="109" y="21"/>
                  </a:lnTo>
                  <a:lnTo>
                    <a:pt x="101" y="13"/>
                  </a:lnTo>
                  <a:lnTo>
                    <a:pt x="90" y="6"/>
                  </a:lnTo>
                  <a:lnTo>
                    <a:pt x="81" y="2"/>
                  </a:lnTo>
                  <a:lnTo>
                    <a:pt x="68" y="0"/>
                  </a:lnTo>
                  <a:lnTo>
                    <a:pt x="68" y="0"/>
                  </a:lnTo>
                  <a:lnTo>
                    <a:pt x="54" y="0"/>
                  </a:lnTo>
                  <a:lnTo>
                    <a:pt x="43" y="4"/>
                  </a:lnTo>
                  <a:lnTo>
                    <a:pt x="34" y="10"/>
                  </a:lnTo>
                  <a:lnTo>
                    <a:pt x="25" y="15"/>
                  </a:lnTo>
                  <a:lnTo>
                    <a:pt x="17" y="24"/>
                  </a:lnTo>
                  <a:lnTo>
                    <a:pt x="12" y="34"/>
                  </a:lnTo>
                  <a:lnTo>
                    <a:pt x="6" y="45"/>
                  </a:lnTo>
                  <a:lnTo>
                    <a:pt x="4" y="58"/>
                  </a:lnTo>
                  <a:lnTo>
                    <a:pt x="0" y="133"/>
                  </a:lnTo>
                  <a:lnTo>
                    <a:pt x="0" y="133"/>
                  </a:lnTo>
                  <a:lnTo>
                    <a:pt x="0" y="146"/>
                  </a:lnTo>
                  <a:lnTo>
                    <a:pt x="4" y="157"/>
                  </a:lnTo>
                  <a:lnTo>
                    <a:pt x="8" y="168"/>
                  </a:lnTo>
                  <a:lnTo>
                    <a:pt x="15" y="178"/>
                  </a:lnTo>
                  <a:lnTo>
                    <a:pt x="23" y="187"/>
                  </a:lnTo>
                  <a:lnTo>
                    <a:pt x="32" y="192"/>
                  </a:lnTo>
                  <a:lnTo>
                    <a:pt x="43" y="196"/>
                  </a:lnTo>
                  <a:lnTo>
                    <a:pt x="56" y="198"/>
                  </a:lnTo>
                  <a:lnTo>
                    <a:pt x="56" y="19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299"/>
            <p:cNvSpPr/>
            <p:nvPr/>
          </p:nvSpPr>
          <p:spPr bwMode="auto">
            <a:xfrm>
              <a:off x="-3502025" y="3876675"/>
              <a:ext cx="1588" cy="0"/>
            </a:xfrm>
            <a:custGeom>
              <a:avLst/>
              <a:gdLst>
                <a:gd name="T0" fmla="*/ 1 w 1"/>
                <a:gd name="T1" fmla="*/ 1 w 1"/>
                <a:gd name="T2" fmla="*/ 0 w 1"/>
                <a:gd name="T3" fmla="*/ 0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lnTo>
                    <a:pt x="1" y="0"/>
                  </a:lnTo>
                  <a:lnTo>
                    <a:pt x="0" y="0"/>
                  </a:lnTo>
                  <a:lnTo>
                    <a:pt x="0" y="0"/>
                  </a:lnTo>
                  <a:lnTo>
                    <a:pt x="1" y="0"/>
                  </a:lnTo>
                  <a:lnTo>
                    <a:pt x="1"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300"/>
            <p:cNvSpPr>
              <a:spLocks noEditPoints="1"/>
            </p:cNvSpPr>
            <p:nvPr/>
          </p:nvSpPr>
          <p:spPr bwMode="auto">
            <a:xfrm>
              <a:off x="-3981450" y="3033713"/>
              <a:ext cx="1800225" cy="2117725"/>
            </a:xfrm>
            <a:custGeom>
              <a:avLst/>
              <a:gdLst>
                <a:gd name="T0" fmla="*/ 0 w 2267"/>
                <a:gd name="T1" fmla="*/ 2062 h 2669"/>
                <a:gd name="T2" fmla="*/ 487 w 2267"/>
                <a:gd name="T3" fmla="*/ 1984 h 2669"/>
                <a:gd name="T4" fmla="*/ 437 w 2267"/>
                <a:gd name="T5" fmla="*/ 2133 h 2669"/>
                <a:gd name="T6" fmla="*/ 959 w 2267"/>
                <a:gd name="T7" fmla="*/ 2659 h 2669"/>
                <a:gd name="T8" fmla="*/ 978 w 2267"/>
                <a:gd name="T9" fmla="*/ 2669 h 2669"/>
                <a:gd name="T10" fmla="*/ 2056 w 2267"/>
                <a:gd name="T11" fmla="*/ 2251 h 2669"/>
                <a:gd name="T12" fmla="*/ 2263 w 2267"/>
                <a:gd name="T13" fmla="*/ 1669 h 2669"/>
                <a:gd name="T14" fmla="*/ 1521 w 2267"/>
                <a:gd name="T15" fmla="*/ 1775 h 2669"/>
                <a:gd name="T16" fmla="*/ 1556 w 2267"/>
                <a:gd name="T17" fmla="*/ 1626 h 2669"/>
                <a:gd name="T18" fmla="*/ 1707 w 2267"/>
                <a:gd name="T19" fmla="*/ 1527 h 2669"/>
                <a:gd name="T20" fmla="*/ 1524 w 2267"/>
                <a:gd name="T21" fmla="*/ 1508 h 2669"/>
                <a:gd name="T22" fmla="*/ 1357 w 2267"/>
                <a:gd name="T23" fmla="*/ 1394 h 2669"/>
                <a:gd name="T24" fmla="*/ 1168 w 2267"/>
                <a:gd name="T25" fmla="*/ 1448 h 2669"/>
                <a:gd name="T26" fmla="*/ 976 w 2267"/>
                <a:gd name="T27" fmla="*/ 1310 h 2669"/>
                <a:gd name="T28" fmla="*/ 920 w 2267"/>
                <a:gd name="T29" fmla="*/ 1062 h 2669"/>
                <a:gd name="T30" fmla="*/ 1295 w 2267"/>
                <a:gd name="T31" fmla="*/ 750 h 2669"/>
                <a:gd name="T32" fmla="*/ 1273 w 2267"/>
                <a:gd name="T33" fmla="*/ 390 h 2669"/>
                <a:gd name="T34" fmla="*/ 1099 w 2267"/>
                <a:gd name="T35" fmla="*/ 131 h 2669"/>
                <a:gd name="T36" fmla="*/ 793 w 2267"/>
                <a:gd name="T37" fmla="*/ 2 h 2669"/>
                <a:gd name="T38" fmla="*/ 498 w 2267"/>
                <a:gd name="T39" fmla="*/ 73 h 2669"/>
                <a:gd name="T40" fmla="*/ 269 w 2267"/>
                <a:gd name="T41" fmla="*/ 314 h 2669"/>
                <a:gd name="T42" fmla="*/ 202 w 2267"/>
                <a:gd name="T43" fmla="*/ 640 h 2669"/>
                <a:gd name="T44" fmla="*/ 474 w 2267"/>
                <a:gd name="T45" fmla="*/ 1019 h 2669"/>
                <a:gd name="T46" fmla="*/ 582 w 2267"/>
                <a:gd name="T47" fmla="*/ 1068 h 2669"/>
                <a:gd name="T48" fmla="*/ 379 w 2267"/>
                <a:gd name="T49" fmla="*/ 1254 h 2669"/>
                <a:gd name="T50" fmla="*/ 340 w 2267"/>
                <a:gd name="T51" fmla="*/ 1594 h 2669"/>
                <a:gd name="T52" fmla="*/ 1082 w 2267"/>
                <a:gd name="T53" fmla="*/ 1501 h 2669"/>
                <a:gd name="T54" fmla="*/ 1260 w 2267"/>
                <a:gd name="T55" fmla="*/ 1484 h 2669"/>
                <a:gd name="T56" fmla="*/ 1452 w 2267"/>
                <a:gd name="T57" fmla="*/ 1545 h 2669"/>
                <a:gd name="T58" fmla="*/ 1468 w 2267"/>
                <a:gd name="T59" fmla="*/ 1670 h 2669"/>
                <a:gd name="T60" fmla="*/ 1336 w 2267"/>
                <a:gd name="T61" fmla="*/ 1786 h 2669"/>
                <a:gd name="T62" fmla="*/ 1209 w 2267"/>
                <a:gd name="T63" fmla="*/ 1738 h 2669"/>
                <a:gd name="T64" fmla="*/ 1039 w 2267"/>
                <a:gd name="T65" fmla="*/ 1614 h 2669"/>
                <a:gd name="T66" fmla="*/ 1013 w 2267"/>
                <a:gd name="T67" fmla="*/ 1693 h 2669"/>
                <a:gd name="T68" fmla="*/ 1269 w 2267"/>
                <a:gd name="T69" fmla="*/ 1861 h 2669"/>
                <a:gd name="T70" fmla="*/ 416 w 2267"/>
                <a:gd name="T71" fmla="*/ 1407 h 2669"/>
                <a:gd name="T72" fmla="*/ 625 w 2267"/>
                <a:gd name="T73" fmla="*/ 1129 h 2669"/>
                <a:gd name="T74" fmla="*/ 687 w 2267"/>
                <a:gd name="T75" fmla="*/ 1008 h 2669"/>
                <a:gd name="T76" fmla="*/ 435 w 2267"/>
                <a:gd name="T77" fmla="*/ 905 h 2669"/>
                <a:gd name="T78" fmla="*/ 280 w 2267"/>
                <a:gd name="T79" fmla="*/ 571 h 2669"/>
                <a:gd name="T80" fmla="*/ 483 w 2267"/>
                <a:gd name="T81" fmla="*/ 177 h 2669"/>
                <a:gd name="T82" fmla="*/ 765 w 2267"/>
                <a:gd name="T83" fmla="*/ 80 h 2669"/>
                <a:gd name="T84" fmla="*/ 1017 w 2267"/>
                <a:gd name="T85" fmla="*/ 166 h 2669"/>
                <a:gd name="T86" fmla="*/ 1230 w 2267"/>
                <a:gd name="T87" fmla="*/ 566 h 2669"/>
                <a:gd name="T88" fmla="*/ 1166 w 2267"/>
                <a:gd name="T89" fmla="*/ 838 h 2669"/>
                <a:gd name="T90" fmla="*/ 843 w 2267"/>
                <a:gd name="T91" fmla="*/ 993 h 2669"/>
                <a:gd name="T92" fmla="*/ 778 w 2267"/>
                <a:gd name="T93" fmla="*/ 1075 h 2669"/>
                <a:gd name="T94" fmla="*/ 907 w 2267"/>
                <a:gd name="T95" fmla="*/ 1355 h 2669"/>
                <a:gd name="T96" fmla="*/ 795 w 2267"/>
                <a:gd name="T97" fmla="*/ 1710 h 2669"/>
                <a:gd name="T98" fmla="*/ 618 w 2267"/>
                <a:gd name="T99" fmla="*/ 1616 h 2669"/>
                <a:gd name="T100" fmla="*/ 614 w 2267"/>
                <a:gd name="T101" fmla="*/ 1301 h 2669"/>
                <a:gd name="T102" fmla="*/ 524 w 2267"/>
                <a:gd name="T103" fmla="*/ 1564 h 2669"/>
                <a:gd name="T104" fmla="*/ 651 w 2267"/>
                <a:gd name="T105" fmla="*/ 1781 h 2669"/>
                <a:gd name="T106" fmla="*/ 791 w 2267"/>
                <a:gd name="T107" fmla="*/ 1795 h 2669"/>
                <a:gd name="T108" fmla="*/ 870 w 2267"/>
                <a:gd name="T109" fmla="*/ 1934 h 2669"/>
                <a:gd name="T110" fmla="*/ 754 w 2267"/>
                <a:gd name="T111" fmla="*/ 2079 h 2669"/>
                <a:gd name="T112" fmla="*/ 577 w 2267"/>
                <a:gd name="T113" fmla="*/ 1999 h 2669"/>
                <a:gd name="T114" fmla="*/ 519 w 2267"/>
                <a:gd name="T115" fmla="*/ 1838 h 2669"/>
                <a:gd name="T116" fmla="*/ 416 w 2267"/>
                <a:gd name="T117" fmla="*/ 1407 h 2669"/>
                <a:gd name="T118" fmla="*/ 772 w 2267"/>
                <a:gd name="T119" fmla="*/ 2156 h 2669"/>
                <a:gd name="T120" fmla="*/ 1080 w 2267"/>
                <a:gd name="T121" fmla="*/ 2027 h 2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7" h="2669">
                  <a:moveTo>
                    <a:pt x="409" y="1816"/>
                  </a:moveTo>
                  <a:lnTo>
                    <a:pt x="409" y="1816"/>
                  </a:lnTo>
                  <a:lnTo>
                    <a:pt x="401" y="1881"/>
                  </a:lnTo>
                  <a:lnTo>
                    <a:pt x="399" y="1907"/>
                  </a:lnTo>
                  <a:lnTo>
                    <a:pt x="28" y="2027"/>
                  </a:lnTo>
                  <a:lnTo>
                    <a:pt x="28" y="2027"/>
                  </a:lnTo>
                  <a:lnTo>
                    <a:pt x="21" y="2031"/>
                  </a:lnTo>
                  <a:lnTo>
                    <a:pt x="13" y="2034"/>
                  </a:lnTo>
                  <a:lnTo>
                    <a:pt x="7" y="2040"/>
                  </a:lnTo>
                  <a:lnTo>
                    <a:pt x="4" y="2047"/>
                  </a:lnTo>
                  <a:lnTo>
                    <a:pt x="0" y="2055"/>
                  </a:lnTo>
                  <a:lnTo>
                    <a:pt x="0" y="2062"/>
                  </a:lnTo>
                  <a:lnTo>
                    <a:pt x="0" y="2072"/>
                  </a:lnTo>
                  <a:lnTo>
                    <a:pt x="2" y="2079"/>
                  </a:lnTo>
                  <a:lnTo>
                    <a:pt x="2" y="2079"/>
                  </a:lnTo>
                  <a:lnTo>
                    <a:pt x="7" y="2090"/>
                  </a:lnTo>
                  <a:lnTo>
                    <a:pt x="17" y="2100"/>
                  </a:lnTo>
                  <a:lnTo>
                    <a:pt x="28" y="2105"/>
                  </a:lnTo>
                  <a:lnTo>
                    <a:pt x="41" y="2107"/>
                  </a:lnTo>
                  <a:lnTo>
                    <a:pt x="41" y="2107"/>
                  </a:lnTo>
                  <a:lnTo>
                    <a:pt x="52" y="2105"/>
                  </a:lnTo>
                  <a:lnTo>
                    <a:pt x="483" y="1967"/>
                  </a:lnTo>
                  <a:lnTo>
                    <a:pt x="483" y="1967"/>
                  </a:lnTo>
                  <a:lnTo>
                    <a:pt x="487" y="1984"/>
                  </a:lnTo>
                  <a:lnTo>
                    <a:pt x="491" y="2001"/>
                  </a:lnTo>
                  <a:lnTo>
                    <a:pt x="496" y="2016"/>
                  </a:lnTo>
                  <a:lnTo>
                    <a:pt x="504" y="2032"/>
                  </a:lnTo>
                  <a:lnTo>
                    <a:pt x="511" y="2047"/>
                  </a:lnTo>
                  <a:lnTo>
                    <a:pt x="521" y="2060"/>
                  </a:lnTo>
                  <a:lnTo>
                    <a:pt x="530" y="2075"/>
                  </a:lnTo>
                  <a:lnTo>
                    <a:pt x="541" y="2088"/>
                  </a:lnTo>
                  <a:lnTo>
                    <a:pt x="459" y="2115"/>
                  </a:lnTo>
                  <a:lnTo>
                    <a:pt x="459" y="2115"/>
                  </a:lnTo>
                  <a:lnTo>
                    <a:pt x="450" y="2118"/>
                  </a:lnTo>
                  <a:lnTo>
                    <a:pt x="442" y="2126"/>
                  </a:lnTo>
                  <a:lnTo>
                    <a:pt x="437" y="2133"/>
                  </a:lnTo>
                  <a:lnTo>
                    <a:pt x="433" y="2144"/>
                  </a:lnTo>
                  <a:lnTo>
                    <a:pt x="433" y="2144"/>
                  </a:lnTo>
                  <a:lnTo>
                    <a:pt x="431" y="2154"/>
                  </a:lnTo>
                  <a:lnTo>
                    <a:pt x="433" y="2165"/>
                  </a:lnTo>
                  <a:lnTo>
                    <a:pt x="437" y="2174"/>
                  </a:lnTo>
                  <a:lnTo>
                    <a:pt x="444" y="2182"/>
                  </a:lnTo>
                  <a:lnTo>
                    <a:pt x="957" y="2659"/>
                  </a:lnTo>
                  <a:lnTo>
                    <a:pt x="957" y="2659"/>
                  </a:lnTo>
                  <a:lnTo>
                    <a:pt x="959" y="2659"/>
                  </a:lnTo>
                  <a:lnTo>
                    <a:pt x="959" y="2659"/>
                  </a:lnTo>
                  <a:lnTo>
                    <a:pt x="959" y="2659"/>
                  </a:lnTo>
                  <a:lnTo>
                    <a:pt x="959" y="2659"/>
                  </a:lnTo>
                  <a:lnTo>
                    <a:pt x="961" y="2661"/>
                  </a:lnTo>
                  <a:lnTo>
                    <a:pt x="961" y="2661"/>
                  </a:lnTo>
                  <a:lnTo>
                    <a:pt x="965" y="2663"/>
                  </a:lnTo>
                  <a:lnTo>
                    <a:pt x="965" y="2663"/>
                  </a:lnTo>
                  <a:lnTo>
                    <a:pt x="968" y="2665"/>
                  </a:lnTo>
                  <a:lnTo>
                    <a:pt x="968" y="2665"/>
                  </a:lnTo>
                  <a:lnTo>
                    <a:pt x="970" y="2667"/>
                  </a:lnTo>
                  <a:lnTo>
                    <a:pt x="970" y="2667"/>
                  </a:lnTo>
                  <a:lnTo>
                    <a:pt x="976" y="2669"/>
                  </a:lnTo>
                  <a:lnTo>
                    <a:pt x="976" y="2669"/>
                  </a:lnTo>
                  <a:lnTo>
                    <a:pt x="978" y="2669"/>
                  </a:lnTo>
                  <a:lnTo>
                    <a:pt x="978" y="2669"/>
                  </a:lnTo>
                  <a:lnTo>
                    <a:pt x="985" y="2669"/>
                  </a:lnTo>
                  <a:lnTo>
                    <a:pt x="985" y="2669"/>
                  </a:lnTo>
                  <a:lnTo>
                    <a:pt x="993" y="2669"/>
                  </a:lnTo>
                  <a:lnTo>
                    <a:pt x="1000" y="2667"/>
                  </a:lnTo>
                  <a:lnTo>
                    <a:pt x="2041" y="2262"/>
                  </a:lnTo>
                  <a:lnTo>
                    <a:pt x="2041" y="2262"/>
                  </a:lnTo>
                  <a:lnTo>
                    <a:pt x="2049" y="2256"/>
                  </a:lnTo>
                  <a:lnTo>
                    <a:pt x="2049" y="2256"/>
                  </a:lnTo>
                  <a:lnTo>
                    <a:pt x="2053" y="2255"/>
                  </a:lnTo>
                  <a:lnTo>
                    <a:pt x="2053" y="2255"/>
                  </a:lnTo>
                  <a:lnTo>
                    <a:pt x="2056" y="2251"/>
                  </a:lnTo>
                  <a:lnTo>
                    <a:pt x="2056" y="2251"/>
                  </a:lnTo>
                  <a:lnTo>
                    <a:pt x="2058" y="2247"/>
                  </a:lnTo>
                  <a:lnTo>
                    <a:pt x="2058" y="2247"/>
                  </a:lnTo>
                  <a:lnTo>
                    <a:pt x="2062" y="2241"/>
                  </a:lnTo>
                  <a:lnTo>
                    <a:pt x="2062" y="2241"/>
                  </a:lnTo>
                  <a:lnTo>
                    <a:pt x="2064" y="2238"/>
                  </a:lnTo>
                  <a:lnTo>
                    <a:pt x="2064" y="2238"/>
                  </a:lnTo>
                  <a:lnTo>
                    <a:pt x="2064" y="2236"/>
                  </a:lnTo>
                  <a:lnTo>
                    <a:pt x="2265" y="1702"/>
                  </a:lnTo>
                  <a:lnTo>
                    <a:pt x="2265" y="1702"/>
                  </a:lnTo>
                  <a:lnTo>
                    <a:pt x="2267" y="1691"/>
                  </a:lnTo>
                  <a:lnTo>
                    <a:pt x="2267" y="1680"/>
                  </a:lnTo>
                  <a:lnTo>
                    <a:pt x="2263" y="1669"/>
                  </a:lnTo>
                  <a:lnTo>
                    <a:pt x="2256" y="1659"/>
                  </a:lnTo>
                  <a:lnTo>
                    <a:pt x="2256" y="1659"/>
                  </a:lnTo>
                  <a:lnTo>
                    <a:pt x="2247" y="1654"/>
                  </a:lnTo>
                  <a:lnTo>
                    <a:pt x="2235" y="1650"/>
                  </a:lnTo>
                  <a:lnTo>
                    <a:pt x="2226" y="1650"/>
                  </a:lnTo>
                  <a:lnTo>
                    <a:pt x="2215" y="1652"/>
                  </a:lnTo>
                  <a:lnTo>
                    <a:pt x="1620" y="1838"/>
                  </a:lnTo>
                  <a:lnTo>
                    <a:pt x="1549" y="1784"/>
                  </a:lnTo>
                  <a:lnTo>
                    <a:pt x="1549" y="1784"/>
                  </a:lnTo>
                  <a:lnTo>
                    <a:pt x="1541" y="1779"/>
                  </a:lnTo>
                  <a:lnTo>
                    <a:pt x="1532" y="1775"/>
                  </a:lnTo>
                  <a:lnTo>
                    <a:pt x="1521" y="1775"/>
                  </a:lnTo>
                  <a:lnTo>
                    <a:pt x="1511" y="1777"/>
                  </a:lnTo>
                  <a:lnTo>
                    <a:pt x="1500" y="1781"/>
                  </a:lnTo>
                  <a:lnTo>
                    <a:pt x="1500" y="1781"/>
                  </a:lnTo>
                  <a:lnTo>
                    <a:pt x="1511" y="1764"/>
                  </a:lnTo>
                  <a:lnTo>
                    <a:pt x="1524" y="1747"/>
                  </a:lnTo>
                  <a:lnTo>
                    <a:pt x="1534" y="1728"/>
                  </a:lnTo>
                  <a:lnTo>
                    <a:pt x="1541" y="1708"/>
                  </a:lnTo>
                  <a:lnTo>
                    <a:pt x="1547" y="1689"/>
                  </a:lnTo>
                  <a:lnTo>
                    <a:pt x="1552" y="1669"/>
                  </a:lnTo>
                  <a:lnTo>
                    <a:pt x="1554" y="1646"/>
                  </a:lnTo>
                  <a:lnTo>
                    <a:pt x="1556" y="1626"/>
                  </a:lnTo>
                  <a:lnTo>
                    <a:pt x="1556" y="1626"/>
                  </a:lnTo>
                  <a:lnTo>
                    <a:pt x="1554" y="1618"/>
                  </a:lnTo>
                  <a:lnTo>
                    <a:pt x="1683" y="1577"/>
                  </a:lnTo>
                  <a:lnTo>
                    <a:pt x="1683" y="1577"/>
                  </a:lnTo>
                  <a:lnTo>
                    <a:pt x="1691" y="1573"/>
                  </a:lnTo>
                  <a:lnTo>
                    <a:pt x="1696" y="1570"/>
                  </a:lnTo>
                  <a:lnTo>
                    <a:pt x="1702" y="1564"/>
                  </a:lnTo>
                  <a:lnTo>
                    <a:pt x="1705" y="1557"/>
                  </a:lnTo>
                  <a:lnTo>
                    <a:pt x="1709" y="1551"/>
                  </a:lnTo>
                  <a:lnTo>
                    <a:pt x="1709" y="1544"/>
                  </a:lnTo>
                  <a:lnTo>
                    <a:pt x="1709" y="1534"/>
                  </a:lnTo>
                  <a:lnTo>
                    <a:pt x="1707" y="1527"/>
                  </a:lnTo>
                  <a:lnTo>
                    <a:pt x="1707" y="1527"/>
                  </a:lnTo>
                  <a:lnTo>
                    <a:pt x="1705" y="1519"/>
                  </a:lnTo>
                  <a:lnTo>
                    <a:pt x="1700" y="1514"/>
                  </a:lnTo>
                  <a:lnTo>
                    <a:pt x="1694" y="1508"/>
                  </a:lnTo>
                  <a:lnTo>
                    <a:pt x="1689" y="1504"/>
                  </a:lnTo>
                  <a:lnTo>
                    <a:pt x="1681" y="1501"/>
                  </a:lnTo>
                  <a:lnTo>
                    <a:pt x="1674" y="1499"/>
                  </a:lnTo>
                  <a:lnTo>
                    <a:pt x="1666" y="1499"/>
                  </a:lnTo>
                  <a:lnTo>
                    <a:pt x="1657" y="1501"/>
                  </a:lnTo>
                  <a:lnTo>
                    <a:pt x="1539" y="1540"/>
                  </a:lnTo>
                  <a:lnTo>
                    <a:pt x="1539" y="1540"/>
                  </a:lnTo>
                  <a:lnTo>
                    <a:pt x="1532" y="1523"/>
                  </a:lnTo>
                  <a:lnTo>
                    <a:pt x="1524" y="1508"/>
                  </a:lnTo>
                  <a:lnTo>
                    <a:pt x="1515" y="1493"/>
                  </a:lnTo>
                  <a:lnTo>
                    <a:pt x="1504" y="1480"/>
                  </a:lnTo>
                  <a:lnTo>
                    <a:pt x="1493" y="1467"/>
                  </a:lnTo>
                  <a:lnTo>
                    <a:pt x="1482" y="1454"/>
                  </a:lnTo>
                  <a:lnTo>
                    <a:pt x="1468" y="1443"/>
                  </a:lnTo>
                  <a:lnTo>
                    <a:pt x="1454" y="1433"/>
                  </a:lnTo>
                  <a:lnTo>
                    <a:pt x="1439" y="1424"/>
                  </a:lnTo>
                  <a:lnTo>
                    <a:pt x="1424" y="1417"/>
                  </a:lnTo>
                  <a:lnTo>
                    <a:pt x="1409" y="1409"/>
                  </a:lnTo>
                  <a:lnTo>
                    <a:pt x="1392" y="1404"/>
                  </a:lnTo>
                  <a:lnTo>
                    <a:pt x="1375" y="1398"/>
                  </a:lnTo>
                  <a:lnTo>
                    <a:pt x="1357" y="1394"/>
                  </a:lnTo>
                  <a:lnTo>
                    <a:pt x="1338" y="1392"/>
                  </a:lnTo>
                  <a:lnTo>
                    <a:pt x="1321" y="1392"/>
                  </a:lnTo>
                  <a:lnTo>
                    <a:pt x="1321" y="1392"/>
                  </a:lnTo>
                  <a:lnTo>
                    <a:pt x="1299" y="1392"/>
                  </a:lnTo>
                  <a:lnTo>
                    <a:pt x="1278" y="1396"/>
                  </a:lnTo>
                  <a:lnTo>
                    <a:pt x="1260" y="1400"/>
                  </a:lnTo>
                  <a:lnTo>
                    <a:pt x="1239" y="1405"/>
                  </a:lnTo>
                  <a:lnTo>
                    <a:pt x="1220" y="1415"/>
                  </a:lnTo>
                  <a:lnTo>
                    <a:pt x="1202" y="1424"/>
                  </a:lnTo>
                  <a:lnTo>
                    <a:pt x="1185" y="1435"/>
                  </a:lnTo>
                  <a:lnTo>
                    <a:pt x="1168" y="1448"/>
                  </a:lnTo>
                  <a:lnTo>
                    <a:pt x="1168" y="1448"/>
                  </a:lnTo>
                  <a:lnTo>
                    <a:pt x="1133" y="1435"/>
                  </a:lnTo>
                  <a:lnTo>
                    <a:pt x="1107" y="1422"/>
                  </a:lnTo>
                  <a:lnTo>
                    <a:pt x="1088" y="1413"/>
                  </a:lnTo>
                  <a:lnTo>
                    <a:pt x="1073" y="1405"/>
                  </a:lnTo>
                  <a:lnTo>
                    <a:pt x="1073" y="1405"/>
                  </a:lnTo>
                  <a:lnTo>
                    <a:pt x="1052" y="1390"/>
                  </a:lnTo>
                  <a:lnTo>
                    <a:pt x="1034" y="1374"/>
                  </a:lnTo>
                  <a:lnTo>
                    <a:pt x="1017" y="1359"/>
                  </a:lnTo>
                  <a:lnTo>
                    <a:pt x="1002" y="1344"/>
                  </a:lnTo>
                  <a:lnTo>
                    <a:pt x="983" y="1321"/>
                  </a:lnTo>
                  <a:lnTo>
                    <a:pt x="976" y="1310"/>
                  </a:lnTo>
                  <a:lnTo>
                    <a:pt x="976" y="1310"/>
                  </a:lnTo>
                  <a:lnTo>
                    <a:pt x="953" y="1254"/>
                  </a:lnTo>
                  <a:lnTo>
                    <a:pt x="924" y="1189"/>
                  </a:lnTo>
                  <a:lnTo>
                    <a:pt x="892" y="1131"/>
                  </a:lnTo>
                  <a:lnTo>
                    <a:pt x="879" y="1109"/>
                  </a:lnTo>
                  <a:lnTo>
                    <a:pt x="870" y="1096"/>
                  </a:lnTo>
                  <a:lnTo>
                    <a:pt x="870" y="1096"/>
                  </a:lnTo>
                  <a:lnTo>
                    <a:pt x="868" y="1090"/>
                  </a:lnTo>
                  <a:lnTo>
                    <a:pt x="868" y="1083"/>
                  </a:lnTo>
                  <a:lnTo>
                    <a:pt x="868" y="1075"/>
                  </a:lnTo>
                  <a:lnTo>
                    <a:pt x="868" y="1070"/>
                  </a:lnTo>
                  <a:lnTo>
                    <a:pt x="868" y="1070"/>
                  </a:lnTo>
                  <a:lnTo>
                    <a:pt x="920" y="1062"/>
                  </a:lnTo>
                  <a:lnTo>
                    <a:pt x="968" y="1053"/>
                  </a:lnTo>
                  <a:lnTo>
                    <a:pt x="1013" y="1040"/>
                  </a:lnTo>
                  <a:lnTo>
                    <a:pt x="1056" y="1023"/>
                  </a:lnTo>
                  <a:lnTo>
                    <a:pt x="1095" y="1002"/>
                  </a:lnTo>
                  <a:lnTo>
                    <a:pt x="1133" y="980"/>
                  </a:lnTo>
                  <a:lnTo>
                    <a:pt x="1166" y="956"/>
                  </a:lnTo>
                  <a:lnTo>
                    <a:pt x="1196" y="928"/>
                  </a:lnTo>
                  <a:lnTo>
                    <a:pt x="1222" y="898"/>
                  </a:lnTo>
                  <a:lnTo>
                    <a:pt x="1246" y="864"/>
                  </a:lnTo>
                  <a:lnTo>
                    <a:pt x="1265" y="829"/>
                  </a:lnTo>
                  <a:lnTo>
                    <a:pt x="1282" y="790"/>
                  </a:lnTo>
                  <a:lnTo>
                    <a:pt x="1295" y="750"/>
                  </a:lnTo>
                  <a:lnTo>
                    <a:pt x="1304" y="707"/>
                  </a:lnTo>
                  <a:lnTo>
                    <a:pt x="1310" y="661"/>
                  </a:lnTo>
                  <a:lnTo>
                    <a:pt x="1312" y="614"/>
                  </a:lnTo>
                  <a:lnTo>
                    <a:pt x="1312" y="614"/>
                  </a:lnTo>
                  <a:lnTo>
                    <a:pt x="1312" y="584"/>
                  </a:lnTo>
                  <a:lnTo>
                    <a:pt x="1310" y="556"/>
                  </a:lnTo>
                  <a:lnTo>
                    <a:pt x="1306" y="528"/>
                  </a:lnTo>
                  <a:lnTo>
                    <a:pt x="1302" y="500"/>
                  </a:lnTo>
                  <a:lnTo>
                    <a:pt x="1297" y="472"/>
                  </a:lnTo>
                  <a:lnTo>
                    <a:pt x="1289" y="444"/>
                  </a:lnTo>
                  <a:lnTo>
                    <a:pt x="1282" y="418"/>
                  </a:lnTo>
                  <a:lnTo>
                    <a:pt x="1273" y="390"/>
                  </a:lnTo>
                  <a:lnTo>
                    <a:pt x="1263" y="364"/>
                  </a:lnTo>
                  <a:lnTo>
                    <a:pt x="1252" y="338"/>
                  </a:lnTo>
                  <a:lnTo>
                    <a:pt x="1239" y="312"/>
                  </a:lnTo>
                  <a:lnTo>
                    <a:pt x="1226" y="288"/>
                  </a:lnTo>
                  <a:lnTo>
                    <a:pt x="1211" y="263"/>
                  </a:lnTo>
                  <a:lnTo>
                    <a:pt x="1196" y="239"/>
                  </a:lnTo>
                  <a:lnTo>
                    <a:pt x="1179" y="217"/>
                  </a:lnTo>
                  <a:lnTo>
                    <a:pt x="1162" y="194"/>
                  </a:lnTo>
                  <a:lnTo>
                    <a:pt x="1162" y="194"/>
                  </a:lnTo>
                  <a:lnTo>
                    <a:pt x="1142" y="172"/>
                  </a:lnTo>
                  <a:lnTo>
                    <a:pt x="1121" y="151"/>
                  </a:lnTo>
                  <a:lnTo>
                    <a:pt x="1099" y="131"/>
                  </a:lnTo>
                  <a:lnTo>
                    <a:pt x="1079" y="112"/>
                  </a:lnTo>
                  <a:lnTo>
                    <a:pt x="1054" y="94"/>
                  </a:lnTo>
                  <a:lnTo>
                    <a:pt x="1032" y="79"/>
                  </a:lnTo>
                  <a:lnTo>
                    <a:pt x="1008" y="64"/>
                  </a:lnTo>
                  <a:lnTo>
                    <a:pt x="981" y="51"/>
                  </a:lnTo>
                  <a:lnTo>
                    <a:pt x="955" y="39"/>
                  </a:lnTo>
                  <a:lnTo>
                    <a:pt x="931" y="30"/>
                  </a:lnTo>
                  <a:lnTo>
                    <a:pt x="903" y="21"/>
                  </a:lnTo>
                  <a:lnTo>
                    <a:pt x="877" y="13"/>
                  </a:lnTo>
                  <a:lnTo>
                    <a:pt x="849" y="8"/>
                  </a:lnTo>
                  <a:lnTo>
                    <a:pt x="821" y="4"/>
                  </a:lnTo>
                  <a:lnTo>
                    <a:pt x="793" y="2"/>
                  </a:lnTo>
                  <a:lnTo>
                    <a:pt x="765" y="0"/>
                  </a:lnTo>
                  <a:lnTo>
                    <a:pt x="765" y="0"/>
                  </a:lnTo>
                  <a:lnTo>
                    <a:pt x="737" y="2"/>
                  </a:lnTo>
                  <a:lnTo>
                    <a:pt x="709" y="4"/>
                  </a:lnTo>
                  <a:lnTo>
                    <a:pt x="681" y="8"/>
                  </a:lnTo>
                  <a:lnTo>
                    <a:pt x="653" y="13"/>
                  </a:lnTo>
                  <a:lnTo>
                    <a:pt x="625" y="21"/>
                  </a:lnTo>
                  <a:lnTo>
                    <a:pt x="599" y="28"/>
                  </a:lnTo>
                  <a:lnTo>
                    <a:pt x="573" y="38"/>
                  </a:lnTo>
                  <a:lnTo>
                    <a:pt x="547" y="49"/>
                  </a:lnTo>
                  <a:lnTo>
                    <a:pt x="522" y="60"/>
                  </a:lnTo>
                  <a:lnTo>
                    <a:pt x="498" y="73"/>
                  </a:lnTo>
                  <a:lnTo>
                    <a:pt x="474" y="88"/>
                  </a:lnTo>
                  <a:lnTo>
                    <a:pt x="452" y="105"/>
                  </a:lnTo>
                  <a:lnTo>
                    <a:pt x="429" y="121"/>
                  </a:lnTo>
                  <a:lnTo>
                    <a:pt x="407" y="138"/>
                  </a:lnTo>
                  <a:lnTo>
                    <a:pt x="386" y="157"/>
                  </a:lnTo>
                  <a:lnTo>
                    <a:pt x="368" y="177"/>
                  </a:lnTo>
                  <a:lnTo>
                    <a:pt x="349" y="198"/>
                  </a:lnTo>
                  <a:lnTo>
                    <a:pt x="330" y="219"/>
                  </a:lnTo>
                  <a:lnTo>
                    <a:pt x="313" y="243"/>
                  </a:lnTo>
                  <a:lnTo>
                    <a:pt x="297" y="265"/>
                  </a:lnTo>
                  <a:lnTo>
                    <a:pt x="282" y="289"/>
                  </a:lnTo>
                  <a:lnTo>
                    <a:pt x="269" y="314"/>
                  </a:lnTo>
                  <a:lnTo>
                    <a:pt x="256" y="340"/>
                  </a:lnTo>
                  <a:lnTo>
                    <a:pt x="244" y="366"/>
                  </a:lnTo>
                  <a:lnTo>
                    <a:pt x="235" y="392"/>
                  </a:lnTo>
                  <a:lnTo>
                    <a:pt x="226" y="420"/>
                  </a:lnTo>
                  <a:lnTo>
                    <a:pt x="218" y="448"/>
                  </a:lnTo>
                  <a:lnTo>
                    <a:pt x="211" y="476"/>
                  </a:lnTo>
                  <a:lnTo>
                    <a:pt x="205" y="506"/>
                  </a:lnTo>
                  <a:lnTo>
                    <a:pt x="202" y="536"/>
                  </a:lnTo>
                  <a:lnTo>
                    <a:pt x="200" y="564"/>
                  </a:lnTo>
                  <a:lnTo>
                    <a:pt x="200" y="596"/>
                  </a:lnTo>
                  <a:lnTo>
                    <a:pt x="200" y="596"/>
                  </a:lnTo>
                  <a:lnTo>
                    <a:pt x="202" y="640"/>
                  </a:lnTo>
                  <a:lnTo>
                    <a:pt x="207" y="683"/>
                  </a:lnTo>
                  <a:lnTo>
                    <a:pt x="215" y="724"/>
                  </a:lnTo>
                  <a:lnTo>
                    <a:pt x="228" y="763"/>
                  </a:lnTo>
                  <a:lnTo>
                    <a:pt x="243" y="801"/>
                  </a:lnTo>
                  <a:lnTo>
                    <a:pt x="261" y="836"/>
                  </a:lnTo>
                  <a:lnTo>
                    <a:pt x="282" y="870"/>
                  </a:lnTo>
                  <a:lnTo>
                    <a:pt x="308" y="900"/>
                  </a:lnTo>
                  <a:lnTo>
                    <a:pt x="334" y="930"/>
                  </a:lnTo>
                  <a:lnTo>
                    <a:pt x="366" y="956"/>
                  </a:lnTo>
                  <a:lnTo>
                    <a:pt x="399" y="980"/>
                  </a:lnTo>
                  <a:lnTo>
                    <a:pt x="435" y="1000"/>
                  </a:lnTo>
                  <a:lnTo>
                    <a:pt x="474" y="1019"/>
                  </a:lnTo>
                  <a:lnTo>
                    <a:pt x="515" y="1036"/>
                  </a:lnTo>
                  <a:lnTo>
                    <a:pt x="560" y="1049"/>
                  </a:lnTo>
                  <a:lnTo>
                    <a:pt x="606" y="1060"/>
                  </a:lnTo>
                  <a:lnTo>
                    <a:pt x="606" y="1060"/>
                  </a:lnTo>
                  <a:lnTo>
                    <a:pt x="605" y="1062"/>
                  </a:lnTo>
                  <a:lnTo>
                    <a:pt x="605" y="1062"/>
                  </a:lnTo>
                  <a:lnTo>
                    <a:pt x="606" y="1062"/>
                  </a:lnTo>
                  <a:lnTo>
                    <a:pt x="606" y="1062"/>
                  </a:lnTo>
                  <a:lnTo>
                    <a:pt x="606" y="1062"/>
                  </a:lnTo>
                  <a:lnTo>
                    <a:pt x="605" y="1062"/>
                  </a:lnTo>
                  <a:lnTo>
                    <a:pt x="605" y="1062"/>
                  </a:lnTo>
                  <a:lnTo>
                    <a:pt x="582" y="1068"/>
                  </a:lnTo>
                  <a:lnTo>
                    <a:pt x="562" y="1073"/>
                  </a:lnTo>
                  <a:lnTo>
                    <a:pt x="541" y="1081"/>
                  </a:lnTo>
                  <a:lnTo>
                    <a:pt x="522" y="1090"/>
                  </a:lnTo>
                  <a:lnTo>
                    <a:pt x="506" y="1101"/>
                  </a:lnTo>
                  <a:lnTo>
                    <a:pt x="489" y="1114"/>
                  </a:lnTo>
                  <a:lnTo>
                    <a:pt x="474" y="1125"/>
                  </a:lnTo>
                  <a:lnTo>
                    <a:pt x="459" y="1140"/>
                  </a:lnTo>
                  <a:lnTo>
                    <a:pt x="433" y="1168"/>
                  </a:lnTo>
                  <a:lnTo>
                    <a:pt x="411" y="1198"/>
                  </a:lnTo>
                  <a:lnTo>
                    <a:pt x="394" y="1228"/>
                  </a:lnTo>
                  <a:lnTo>
                    <a:pt x="379" y="1254"/>
                  </a:lnTo>
                  <a:lnTo>
                    <a:pt x="379" y="1254"/>
                  </a:lnTo>
                  <a:lnTo>
                    <a:pt x="369" y="1271"/>
                  </a:lnTo>
                  <a:lnTo>
                    <a:pt x="364" y="1288"/>
                  </a:lnTo>
                  <a:lnTo>
                    <a:pt x="351" y="1323"/>
                  </a:lnTo>
                  <a:lnTo>
                    <a:pt x="343" y="1361"/>
                  </a:lnTo>
                  <a:lnTo>
                    <a:pt x="338" y="1398"/>
                  </a:lnTo>
                  <a:lnTo>
                    <a:pt x="338" y="1398"/>
                  </a:lnTo>
                  <a:lnTo>
                    <a:pt x="336" y="1407"/>
                  </a:lnTo>
                  <a:lnTo>
                    <a:pt x="334" y="1433"/>
                  </a:lnTo>
                  <a:lnTo>
                    <a:pt x="332" y="1476"/>
                  </a:lnTo>
                  <a:lnTo>
                    <a:pt x="334" y="1530"/>
                  </a:lnTo>
                  <a:lnTo>
                    <a:pt x="336" y="1560"/>
                  </a:lnTo>
                  <a:lnTo>
                    <a:pt x="340" y="1594"/>
                  </a:lnTo>
                  <a:lnTo>
                    <a:pt x="345" y="1629"/>
                  </a:lnTo>
                  <a:lnTo>
                    <a:pt x="353" y="1665"/>
                  </a:lnTo>
                  <a:lnTo>
                    <a:pt x="364" y="1702"/>
                  </a:lnTo>
                  <a:lnTo>
                    <a:pt x="375" y="1739"/>
                  </a:lnTo>
                  <a:lnTo>
                    <a:pt x="390" y="1779"/>
                  </a:lnTo>
                  <a:lnTo>
                    <a:pt x="409" y="1816"/>
                  </a:lnTo>
                  <a:lnTo>
                    <a:pt x="409" y="1816"/>
                  </a:lnTo>
                  <a:close/>
                  <a:moveTo>
                    <a:pt x="1024" y="1467"/>
                  </a:moveTo>
                  <a:lnTo>
                    <a:pt x="1024" y="1467"/>
                  </a:lnTo>
                  <a:lnTo>
                    <a:pt x="1036" y="1476"/>
                  </a:lnTo>
                  <a:lnTo>
                    <a:pt x="1051" y="1484"/>
                  </a:lnTo>
                  <a:lnTo>
                    <a:pt x="1082" y="1501"/>
                  </a:lnTo>
                  <a:lnTo>
                    <a:pt x="1121" y="1516"/>
                  </a:lnTo>
                  <a:lnTo>
                    <a:pt x="1168" y="1530"/>
                  </a:lnTo>
                  <a:lnTo>
                    <a:pt x="1168" y="1530"/>
                  </a:lnTo>
                  <a:lnTo>
                    <a:pt x="1179" y="1532"/>
                  </a:lnTo>
                  <a:lnTo>
                    <a:pt x="1190" y="1530"/>
                  </a:lnTo>
                  <a:lnTo>
                    <a:pt x="1200" y="1527"/>
                  </a:lnTo>
                  <a:lnTo>
                    <a:pt x="1209" y="1521"/>
                  </a:lnTo>
                  <a:lnTo>
                    <a:pt x="1209" y="1521"/>
                  </a:lnTo>
                  <a:lnTo>
                    <a:pt x="1220" y="1510"/>
                  </a:lnTo>
                  <a:lnTo>
                    <a:pt x="1232" y="1499"/>
                  </a:lnTo>
                  <a:lnTo>
                    <a:pt x="1246" y="1491"/>
                  </a:lnTo>
                  <a:lnTo>
                    <a:pt x="1260" y="1484"/>
                  </a:lnTo>
                  <a:lnTo>
                    <a:pt x="1274" y="1478"/>
                  </a:lnTo>
                  <a:lnTo>
                    <a:pt x="1289" y="1474"/>
                  </a:lnTo>
                  <a:lnTo>
                    <a:pt x="1304" y="1473"/>
                  </a:lnTo>
                  <a:lnTo>
                    <a:pt x="1321" y="1471"/>
                  </a:lnTo>
                  <a:lnTo>
                    <a:pt x="1321" y="1471"/>
                  </a:lnTo>
                  <a:lnTo>
                    <a:pt x="1343" y="1473"/>
                  </a:lnTo>
                  <a:lnTo>
                    <a:pt x="1366" y="1478"/>
                  </a:lnTo>
                  <a:lnTo>
                    <a:pt x="1386" y="1486"/>
                  </a:lnTo>
                  <a:lnTo>
                    <a:pt x="1407" y="1497"/>
                  </a:lnTo>
                  <a:lnTo>
                    <a:pt x="1424" y="1512"/>
                  </a:lnTo>
                  <a:lnTo>
                    <a:pt x="1439" y="1527"/>
                  </a:lnTo>
                  <a:lnTo>
                    <a:pt x="1452" y="1545"/>
                  </a:lnTo>
                  <a:lnTo>
                    <a:pt x="1463" y="1564"/>
                  </a:lnTo>
                  <a:lnTo>
                    <a:pt x="1463" y="1564"/>
                  </a:lnTo>
                  <a:lnTo>
                    <a:pt x="1463" y="1564"/>
                  </a:lnTo>
                  <a:lnTo>
                    <a:pt x="1467" y="1575"/>
                  </a:lnTo>
                  <a:lnTo>
                    <a:pt x="1470" y="1586"/>
                  </a:lnTo>
                  <a:lnTo>
                    <a:pt x="1474" y="1598"/>
                  </a:lnTo>
                  <a:lnTo>
                    <a:pt x="1474" y="1609"/>
                  </a:lnTo>
                  <a:lnTo>
                    <a:pt x="1476" y="1629"/>
                  </a:lnTo>
                  <a:lnTo>
                    <a:pt x="1474" y="1644"/>
                  </a:lnTo>
                  <a:lnTo>
                    <a:pt x="1474" y="1644"/>
                  </a:lnTo>
                  <a:lnTo>
                    <a:pt x="1474" y="1644"/>
                  </a:lnTo>
                  <a:lnTo>
                    <a:pt x="1468" y="1670"/>
                  </a:lnTo>
                  <a:lnTo>
                    <a:pt x="1459" y="1695"/>
                  </a:lnTo>
                  <a:lnTo>
                    <a:pt x="1446" y="1717"/>
                  </a:lnTo>
                  <a:lnTo>
                    <a:pt x="1439" y="1728"/>
                  </a:lnTo>
                  <a:lnTo>
                    <a:pt x="1429" y="1738"/>
                  </a:lnTo>
                  <a:lnTo>
                    <a:pt x="1429" y="1738"/>
                  </a:lnTo>
                  <a:lnTo>
                    <a:pt x="1418" y="1749"/>
                  </a:lnTo>
                  <a:lnTo>
                    <a:pt x="1407" y="1758"/>
                  </a:lnTo>
                  <a:lnTo>
                    <a:pt x="1394" y="1766"/>
                  </a:lnTo>
                  <a:lnTo>
                    <a:pt x="1379" y="1773"/>
                  </a:lnTo>
                  <a:lnTo>
                    <a:pt x="1366" y="1779"/>
                  </a:lnTo>
                  <a:lnTo>
                    <a:pt x="1351" y="1782"/>
                  </a:lnTo>
                  <a:lnTo>
                    <a:pt x="1336" y="1786"/>
                  </a:lnTo>
                  <a:lnTo>
                    <a:pt x="1321" y="1786"/>
                  </a:lnTo>
                  <a:lnTo>
                    <a:pt x="1319" y="1786"/>
                  </a:lnTo>
                  <a:lnTo>
                    <a:pt x="1319" y="1786"/>
                  </a:lnTo>
                  <a:lnTo>
                    <a:pt x="1302" y="1786"/>
                  </a:lnTo>
                  <a:lnTo>
                    <a:pt x="1287" y="1782"/>
                  </a:lnTo>
                  <a:lnTo>
                    <a:pt x="1273" y="1779"/>
                  </a:lnTo>
                  <a:lnTo>
                    <a:pt x="1260" y="1773"/>
                  </a:lnTo>
                  <a:lnTo>
                    <a:pt x="1245" y="1766"/>
                  </a:lnTo>
                  <a:lnTo>
                    <a:pt x="1233" y="1756"/>
                  </a:lnTo>
                  <a:lnTo>
                    <a:pt x="1220" y="1747"/>
                  </a:lnTo>
                  <a:lnTo>
                    <a:pt x="1209" y="1738"/>
                  </a:lnTo>
                  <a:lnTo>
                    <a:pt x="1209" y="1738"/>
                  </a:lnTo>
                  <a:lnTo>
                    <a:pt x="1209" y="1736"/>
                  </a:lnTo>
                  <a:lnTo>
                    <a:pt x="1209" y="1736"/>
                  </a:lnTo>
                  <a:lnTo>
                    <a:pt x="1205" y="1732"/>
                  </a:lnTo>
                  <a:lnTo>
                    <a:pt x="1205" y="1732"/>
                  </a:lnTo>
                  <a:lnTo>
                    <a:pt x="1205" y="1732"/>
                  </a:lnTo>
                  <a:lnTo>
                    <a:pt x="1190" y="1711"/>
                  </a:lnTo>
                  <a:lnTo>
                    <a:pt x="1172" y="1689"/>
                  </a:lnTo>
                  <a:lnTo>
                    <a:pt x="1151" y="1661"/>
                  </a:lnTo>
                  <a:lnTo>
                    <a:pt x="1151" y="1661"/>
                  </a:lnTo>
                  <a:lnTo>
                    <a:pt x="1116" y="1650"/>
                  </a:lnTo>
                  <a:lnTo>
                    <a:pt x="1079" y="1633"/>
                  </a:lnTo>
                  <a:lnTo>
                    <a:pt x="1039" y="1614"/>
                  </a:lnTo>
                  <a:lnTo>
                    <a:pt x="1002" y="1590"/>
                  </a:lnTo>
                  <a:lnTo>
                    <a:pt x="1002" y="1590"/>
                  </a:lnTo>
                  <a:lnTo>
                    <a:pt x="983" y="1426"/>
                  </a:lnTo>
                  <a:lnTo>
                    <a:pt x="983" y="1426"/>
                  </a:lnTo>
                  <a:lnTo>
                    <a:pt x="1004" y="1448"/>
                  </a:lnTo>
                  <a:lnTo>
                    <a:pt x="1024" y="1467"/>
                  </a:lnTo>
                  <a:lnTo>
                    <a:pt x="1024" y="1467"/>
                  </a:lnTo>
                  <a:close/>
                  <a:moveTo>
                    <a:pt x="1032" y="1704"/>
                  </a:moveTo>
                  <a:lnTo>
                    <a:pt x="1013" y="1710"/>
                  </a:lnTo>
                  <a:lnTo>
                    <a:pt x="1013" y="1710"/>
                  </a:lnTo>
                  <a:lnTo>
                    <a:pt x="1013" y="1693"/>
                  </a:lnTo>
                  <a:lnTo>
                    <a:pt x="1013" y="1693"/>
                  </a:lnTo>
                  <a:lnTo>
                    <a:pt x="1032" y="1704"/>
                  </a:lnTo>
                  <a:lnTo>
                    <a:pt x="1032" y="1704"/>
                  </a:lnTo>
                  <a:close/>
                  <a:moveTo>
                    <a:pt x="1127" y="1760"/>
                  </a:moveTo>
                  <a:lnTo>
                    <a:pt x="1127" y="1760"/>
                  </a:lnTo>
                  <a:lnTo>
                    <a:pt x="1140" y="1777"/>
                  </a:lnTo>
                  <a:lnTo>
                    <a:pt x="1155" y="1794"/>
                  </a:lnTo>
                  <a:lnTo>
                    <a:pt x="1170" y="1809"/>
                  </a:lnTo>
                  <a:lnTo>
                    <a:pt x="1189" y="1822"/>
                  </a:lnTo>
                  <a:lnTo>
                    <a:pt x="1207" y="1835"/>
                  </a:lnTo>
                  <a:lnTo>
                    <a:pt x="1228" y="1844"/>
                  </a:lnTo>
                  <a:lnTo>
                    <a:pt x="1248" y="1853"/>
                  </a:lnTo>
                  <a:lnTo>
                    <a:pt x="1269" y="1861"/>
                  </a:lnTo>
                  <a:lnTo>
                    <a:pt x="946" y="1973"/>
                  </a:lnTo>
                  <a:lnTo>
                    <a:pt x="946" y="1973"/>
                  </a:lnTo>
                  <a:lnTo>
                    <a:pt x="946" y="1937"/>
                  </a:lnTo>
                  <a:lnTo>
                    <a:pt x="944" y="1907"/>
                  </a:lnTo>
                  <a:lnTo>
                    <a:pt x="940" y="1883"/>
                  </a:lnTo>
                  <a:lnTo>
                    <a:pt x="935" y="1861"/>
                  </a:lnTo>
                  <a:lnTo>
                    <a:pt x="931" y="1844"/>
                  </a:lnTo>
                  <a:lnTo>
                    <a:pt x="926" y="1831"/>
                  </a:lnTo>
                  <a:lnTo>
                    <a:pt x="920" y="1820"/>
                  </a:lnTo>
                  <a:lnTo>
                    <a:pt x="1127" y="1760"/>
                  </a:lnTo>
                  <a:close/>
                  <a:moveTo>
                    <a:pt x="416" y="1407"/>
                  </a:moveTo>
                  <a:lnTo>
                    <a:pt x="416" y="1407"/>
                  </a:lnTo>
                  <a:lnTo>
                    <a:pt x="425" y="1364"/>
                  </a:lnTo>
                  <a:lnTo>
                    <a:pt x="437" y="1325"/>
                  </a:lnTo>
                  <a:lnTo>
                    <a:pt x="452" y="1292"/>
                  </a:lnTo>
                  <a:lnTo>
                    <a:pt x="466" y="1260"/>
                  </a:lnTo>
                  <a:lnTo>
                    <a:pt x="485" y="1234"/>
                  </a:lnTo>
                  <a:lnTo>
                    <a:pt x="506" y="1209"/>
                  </a:lnTo>
                  <a:lnTo>
                    <a:pt x="524" y="1189"/>
                  </a:lnTo>
                  <a:lnTo>
                    <a:pt x="547" y="1172"/>
                  </a:lnTo>
                  <a:lnTo>
                    <a:pt x="567" y="1159"/>
                  </a:lnTo>
                  <a:lnTo>
                    <a:pt x="588" y="1146"/>
                  </a:lnTo>
                  <a:lnTo>
                    <a:pt x="606" y="1137"/>
                  </a:lnTo>
                  <a:lnTo>
                    <a:pt x="625" y="1129"/>
                  </a:lnTo>
                  <a:lnTo>
                    <a:pt x="657" y="1118"/>
                  </a:lnTo>
                  <a:lnTo>
                    <a:pt x="679" y="1112"/>
                  </a:lnTo>
                  <a:lnTo>
                    <a:pt x="679" y="1112"/>
                  </a:lnTo>
                  <a:lnTo>
                    <a:pt x="681" y="1112"/>
                  </a:lnTo>
                  <a:lnTo>
                    <a:pt x="683" y="1109"/>
                  </a:lnTo>
                  <a:lnTo>
                    <a:pt x="687" y="1099"/>
                  </a:lnTo>
                  <a:lnTo>
                    <a:pt x="689" y="1079"/>
                  </a:lnTo>
                  <a:lnTo>
                    <a:pt x="692" y="1030"/>
                  </a:lnTo>
                  <a:lnTo>
                    <a:pt x="692" y="1030"/>
                  </a:lnTo>
                  <a:lnTo>
                    <a:pt x="692" y="1023"/>
                  </a:lnTo>
                  <a:lnTo>
                    <a:pt x="690" y="1015"/>
                  </a:lnTo>
                  <a:lnTo>
                    <a:pt x="687" y="1008"/>
                  </a:lnTo>
                  <a:lnTo>
                    <a:pt x="683" y="1002"/>
                  </a:lnTo>
                  <a:lnTo>
                    <a:pt x="677" y="997"/>
                  </a:lnTo>
                  <a:lnTo>
                    <a:pt x="672" y="993"/>
                  </a:lnTo>
                  <a:lnTo>
                    <a:pt x="666" y="991"/>
                  </a:lnTo>
                  <a:lnTo>
                    <a:pt x="659" y="989"/>
                  </a:lnTo>
                  <a:lnTo>
                    <a:pt x="659" y="989"/>
                  </a:lnTo>
                  <a:lnTo>
                    <a:pt x="614" y="982"/>
                  </a:lnTo>
                  <a:lnTo>
                    <a:pt x="573" y="971"/>
                  </a:lnTo>
                  <a:lnTo>
                    <a:pt x="536" y="958"/>
                  </a:lnTo>
                  <a:lnTo>
                    <a:pt x="498" y="943"/>
                  </a:lnTo>
                  <a:lnTo>
                    <a:pt x="465" y="926"/>
                  </a:lnTo>
                  <a:lnTo>
                    <a:pt x="435" y="905"/>
                  </a:lnTo>
                  <a:lnTo>
                    <a:pt x="405" y="883"/>
                  </a:lnTo>
                  <a:lnTo>
                    <a:pt x="379" y="859"/>
                  </a:lnTo>
                  <a:lnTo>
                    <a:pt x="356" y="833"/>
                  </a:lnTo>
                  <a:lnTo>
                    <a:pt x="336" y="805"/>
                  </a:lnTo>
                  <a:lnTo>
                    <a:pt x="319" y="773"/>
                  </a:lnTo>
                  <a:lnTo>
                    <a:pt x="304" y="741"/>
                  </a:lnTo>
                  <a:lnTo>
                    <a:pt x="293" y="707"/>
                  </a:lnTo>
                  <a:lnTo>
                    <a:pt x="285" y="672"/>
                  </a:lnTo>
                  <a:lnTo>
                    <a:pt x="282" y="633"/>
                  </a:lnTo>
                  <a:lnTo>
                    <a:pt x="280" y="596"/>
                  </a:lnTo>
                  <a:lnTo>
                    <a:pt x="280" y="596"/>
                  </a:lnTo>
                  <a:lnTo>
                    <a:pt x="280" y="571"/>
                  </a:lnTo>
                  <a:lnTo>
                    <a:pt x="282" y="549"/>
                  </a:lnTo>
                  <a:lnTo>
                    <a:pt x="287" y="502"/>
                  </a:lnTo>
                  <a:lnTo>
                    <a:pt x="299" y="456"/>
                  </a:lnTo>
                  <a:lnTo>
                    <a:pt x="313" y="409"/>
                  </a:lnTo>
                  <a:lnTo>
                    <a:pt x="334" y="366"/>
                  </a:lnTo>
                  <a:lnTo>
                    <a:pt x="356" y="323"/>
                  </a:lnTo>
                  <a:lnTo>
                    <a:pt x="383" y="282"/>
                  </a:lnTo>
                  <a:lnTo>
                    <a:pt x="412" y="245"/>
                  </a:lnTo>
                  <a:lnTo>
                    <a:pt x="429" y="226"/>
                  </a:lnTo>
                  <a:lnTo>
                    <a:pt x="446" y="209"/>
                  </a:lnTo>
                  <a:lnTo>
                    <a:pt x="465" y="192"/>
                  </a:lnTo>
                  <a:lnTo>
                    <a:pt x="483" y="177"/>
                  </a:lnTo>
                  <a:lnTo>
                    <a:pt x="504" y="163"/>
                  </a:lnTo>
                  <a:lnTo>
                    <a:pt x="524" y="149"/>
                  </a:lnTo>
                  <a:lnTo>
                    <a:pt x="545" y="138"/>
                  </a:lnTo>
                  <a:lnTo>
                    <a:pt x="567" y="125"/>
                  </a:lnTo>
                  <a:lnTo>
                    <a:pt x="590" y="116"/>
                  </a:lnTo>
                  <a:lnTo>
                    <a:pt x="612" y="107"/>
                  </a:lnTo>
                  <a:lnTo>
                    <a:pt x="636" y="99"/>
                  </a:lnTo>
                  <a:lnTo>
                    <a:pt x="661" y="92"/>
                  </a:lnTo>
                  <a:lnTo>
                    <a:pt x="687" y="88"/>
                  </a:lnTo>
                  <a:lnTo>
                    <a:pt x="711" y="84"/>
                  </a:lnTo>
                  <a:lnTo>
                    <a:pt x="739" y="82"/>
                  </a:lnTo>
                  <a:lnTo>
                    <a:pt x="765" y="80"/>
                  </a:lnTo>
                  <a:lnTo>
                    <a:pt x="765" y="80"/>
                  </a:lnTo>
                  <a:lnTo>
                    <a:pt x="791" y="82"/>
                  </a:lnTo>
                  <a:lnTo>
                    <a:pt x="815" y="84"/>
                  </a:lnTo>
                  <a:lnTo>
                    <a:pt x="842" y="88"/>
                  </a:lnTo>
                  <a:lnTo>
                    <a:pt x="866" y="94"/>
                  </a:lnTo>
                  <a:lnTo>
                    <a:pt x="888" y="99"/>
                  </a:lnTo>
                  <a:lnTo>
                    <a:pt x="912" y="108"/>
                  </a:lnTo>
                  <a:lnTo>
                    <a:pt x="935" y="118"/>
                  </a:lnTo>
                  <a:lnTo>
                    <a:pt x="955" y="127"/>
                  </a:lnTo>
                  <a:lnTo>
                    <a:pt x="978" y="140"/>
                  </a:lnTo>
                  <a:lnTo>
                    <a:pt x="996" y="153"/>
                  </a:lnTo>
                  <a:lnTo>
                    <a:pt x="1017" y="166"/>
                  </a:lnTo>
                  <a:lnTo>
                    <a:pt x="1036" y="181"/>
                  </a:lnTo>
                  <a:lnTo>
                    <a:pt x="1054" y="198"/>
                  </a:lnTo>
                  <a:lnTo>
                    <a:pt x="1071" y="215"/>
                  </a:lnTo>
                  <a:lnTo>
                    <a:pt x="1088" y="232"/>
                  </a:lnTo>
                  <a:lnTo>
                    <a:pt x="1103" y="250"/>
                  </a:lnTo>
                  <a:lnTo>
                    <a:pt x="1133" y="289"/>
                  </a:lnTo>
                  <a:lnTo>
                    <a:pt x="1159" y="332"/>
                  </a:lnTo>
                  <a:lnTo>
                    <a:pt x="1179" y="375"/>
                  </a:lnTo>
                  <a:lnTo>
                    <a:pt x="1198" y="422"/>
                  </a:lnTo>
                  <a:lnTo>
                    <a:pt x="1213" y="469"/>
                  </a:lnTo>
                  <a:lnTo>
                    <a:pt x="1224" y="517"/>
                  </a:lnTo>
                  <a:lnTo>
                    <a:pt x="1230" y="566"/>
                  </a:lnTo>
                  <a:lnTo>
                    <a:pt x="1232" y="614"/>
                  </a:lnTo>
                  <a:lnTo>
                    <a:pt x="1232" y="614"/>
                  </a:lnTo>
                  <a:lnTo>
                    <a:pt x="1232" y="642"/>
                  </a:lnTo>
                  <a:lnTo>
                    <a:pt x="1230" y="668"/>
                  </a:lnTo>
                  <a:lnTo>
                    <a:pt x="1226" y="694"/>
                  </a:lnTo>
                  <a:lnTo>
                    <a:pt x="1220" y="719"/>
                  </a:lnTo>
                  <a:lnTo>
                    <a:pt x="1215" y="743"/>
                  </a:lnTo>
                  <a:lnTo>
                    <a:pt x="1207" y="763"/>
                  </a:lnTo>
                  <a:lnTo>
                    <a:pt x="1198" y="784"/>
                  </a:lnTo>
                  <a:lnTo>
                    <a:pt x="1189" y="805"/>
                  </a:lnTo>
                  <a:lnTo>
                    <a:pt x="1177" y="821"/>
                  </a:lnTo>
                  <a:lnTo>
                    <a:pt x="1166" y="838"/>
                  </a:lnTo>
                  <a:lnTo>
                    <a:pt x="1153" y="855"/>
                  </a:lnTo>
                  <a:lnTo>
                    <a:pt x="1140" y="870"/>
                  </a:lnTo>
                  <a:lnTo>
                    <a:pt x="1127" y="883"/>
                  </a:lnTo>
                  <a:lnTo>
                    <a:pt x="1112" y="896"/>
                  </a:lnTo>
                  <a:lnTo>
                    <a:pt x="1080" y="918"/>
                  </a:lnTo>
                  <a:lnTo>
                    <a:pt x="1049" y="937"/>
                  </a:lnTo>
                  <a:lnTo>
                    <a:pt x="1013" y="952"/>
                  </a:lnTo>
                  <a:lnTo>
                    <a:pt x="980" y="965"/>
                  </a:lnTo>
                  <a:lnTo>
                    <a:pt x="944" y="976"/>
                  </a:lnTo>
                  <a:lnTo>
                    <a:pt x="909" y="984"/>
                  </a:lnTo>
                  <a:lnTo>
                    <a:pt x="875" y="989"/>
                  </a:lnTo>
                  <a:lnTo>
                    <a:pt x="843" y="993"/>
                  </a:lnTo>
                  <a:lnTo>
                    <a:pt x="812" y="995"/>
                  </a:lnTo>
                  <a:lnTo>
                    <a:pt x="812" y="995"/>
                  </a:lnTo>
                  <a:lnTo>
                    <a:pt x="806" y="997"/>
                  </a:lnTo>
                  <a:lnTo>
                    <a:pt x="800" y="999"/>
                  </a:lnTo>
                  <a:lnTo>
                    <a:pt x="795" y="1002"/>
                  </a:lnTo>
                  <a:lnTo>
                    <a:pt x="791" y="1008"/>
                  </a:lnTo>
                  <a:lnTo>
                    <a:pt x="786" y="1019"/>
                  </a:lnTo>
                  <a:lnTo>
                    <a:pt x="782" y="1032"/>
                  </a:lnTo>
                  <a:lnTo>
                    <a:pt x="782" y="1032"/>
                  </a:lnTo>
                  <a:lnTo>
                    <a:pt x="780" y="1049"/>
                  </a:lnTo>
                  <a:lnTo>
                    <a:pt x="778" y="1064"/>
                  </a:lnTo>
                  <a:lnTo>
                    <a:pt x="778" y="1075"/>
                  </a:lnTo>
                  <a:lnTo>
                    <a:pt x="780" y="1084"/>
                  </a:lnTo>
                  <a:lnTo>
                    <a:pt x="784" y="1101"/>
                  </a:lnTo>
                  <a:lnTo>
                    <a:pt x="789" y="1116"/>
                  </a:lnTo>
                  <a:lnTo>
                    <a:pt x="789" y="1116"/>
                  </a:lnTo>
                  <a:lnTo>
                    <a:pt x="800" y="1129"/>
                  </a:lnTo>
                  <a:lnTo>
                    <a:pt x="814" y="1150"/>
                  </a:lnTo>
                  <a:lnTo>
                    <a:pt x="828" y="1176"/>
                  </a:lnTo>
                  <a:lnTo>
                    <a:pt x="845" y="1208"/>
                  </a:lnTo>
                  <a:lnTo>
                    <a:pt x="877" y="1273"/>
                  </a:lnTo>
                  <a:lnTo>
                    <a:pt x="901" y="1331"/>
                  </a:lnTo>
                  <a:lnTo>
                    <a:pt x="901" y="1331"/>
                  </a:lnTo>
                  <a:lnTo>
                    <a:pt x="907" y="1355"/>
                  </a:lnTo>
                  <a:lnTo>
                    <a:pt x="912" y="1389"/>
                  </a:lnTo>
                  <a:lnTo>
                    <a:pt x="918" y="1432"/>
                  </a:lnTo>
                  <a:lnTo>
                    <a:pt x="924" y="1482"/>
                  </a:lnTo>
                  <a:lnTo>
                    <a:pt x="933" y="1600"/>
                  </a:lnTo>
                  <a:lnTo>
                    <a:pt x="940" y="1734"/>
                  </a:lnTo>
                  <a:lnTo>
                    <a:pt x="871" y="1754"/>
                  </a:lnTo>
                  <a:lnTo>
                    <a:pt x="871" y="1754"/>
                  </a:lnTo>
                  <a:lnTo>
                    <a:pt x="853" y="1739"/>
                  </a:lnTo>
                  <a:lnTo>
                    <a:pt x="830" y="1726"/>
                  </a:lnTo>
                  <a:lnTo>
                    <a:pt x="830" y="1726"/>
                  </a:lnTo>
                  <a:lnTo>
                    <a:pt x="814" y="1717"/>
                  </a:lnTo>
                  <a:lnTo>
                    <a:pt x="795" y="1710"/>
                  </a:lnTo>
                  <a:lnTo>
                    <a:pt x="774" y="1702"/>
                  </a:lnTo>
                  <a:lnTo>
                    <a:pt x="756" y="1698"/>
                  </a:lnTo>
                  <a:lnTo>
                    <a:pt x="735" y="1697"/>
                  </a:lnTo>
                  <a:lnTo>
                    <a:pt x="715" y="1695"/>
                  </a:lnTo>
                  <a:lnTo>
                    <a:pt x="696" y="1695"/>
                  </a:lnTo>
                  <a:lnTo>
                    <a:pt x="675" y="1698"/>
                  </a:lnTo>
                  <a:lnTo>
                    <a:pt x="675" y="1698"/>
                  </a:lnTo>
                  <a:lnTo>
                    <a:pt x="649" y="1669"/>
                  </a:lnTo>
                  <a:lnTo>
                    <a:pt x="633" y="1646"/>
                  </a:lnTo>
                  <a:lnTo>
                    <a:pt x="623" y="1629"/>
                  </a:lnTo>
                  <a:lnTo>
                    <a:pt x="618" y="1616"/>
                  </a:lnTo>
                  <a:lnTo>
                    <a:pt x="618" y="1616"/>
                  </a:lnTo>
                  <a:lnTo>
                    <a:pt x="612" y="1600"/>
                  </a:lnTo>
                  <a:lnTo>
                    <a:pt x="608" y="1583"/>
                  </a:lnTo>
                  <a:lnTo>
                    <a:pt x="603" y="1547"/>
                  </a:lnTo>
                  <a:lnTo>
                    <a:pt x="599" y="1512"/>
                  </a:lnTo>
                  <a:lnTo>
                    <a:pt x="601" y="1474"/>
                  </a:lnTo>
                  <a:lnTo>
                    <a:pt x="606" y="1435"/>
                  </a:lnTo>
                  <a:lnTo>
                    <a:pt x="612" y="1396"/>
                  </a:lnTo>
                  <a:lnTo>
                    <a:pt x="621" y="1357"/>
                  </a:lnTo>
                  <a:lnTo>
                    <a:pt x="633" y="1318"/>
                  </a:lnTo>
                  <a:lnTo>
                    <a:pt x="633" y="1318"/>
                  </a:lnTo>
                  <a:lnTo>
                    <a:pt x="623" y="1307"/>
                  </a:lnTo>
                  <a:lnTo>
                    <a:pt x="614" y="1301"/>
                  </a:lnTo>
                  <a:lnTo>
                    <a:pt x="603" y="1295"/>
                  </a:lnTo>
                  <a:lnTo>
                    <a:pt x="593" y="1295"/>
                  </a:lnTo>
                  <a:lnTo>
                    <a:pt x="582" y="1295"/>
                  </a:lnTo>
                  <a:lnTo>
                    <a:pt x="573" y="1297"/>
                  </a:lnTo>
                  <a:lnTo>
                    <a:pt x="552" y="1305"/>
                  </a:lnTo>
                  <a:lnTo>
                    <a:pt x="552" y="1305"/>
                  </a:lnTo>
                  <a:lnTo>
                    <a:pt x="541" y="1349"/>
                  </a:lnTo>
                  <a:lnTo>
                    <a:pt x="532" y="1392"/>
                  </a:lnTo>
                  <a:lnTo>
                    <a:pt x="524" y="1435"/>
                  </a:lnTo>
                  <a:lnTo>
                    <a:pt x="521" y="1480"/>
                  </a:lnTo>
                  <a:lnTo>
                    <a:pt x="521" y="1523"/>
                  </a:lnTo>
                  <a:lnTo>
                    <a:pt x="524" y="1564"/>
                  </a:lnTo>
                  <a:lnTo>
                    <a:pt x="526" y="1585"/>
                  </a:lnTo>
                  <a:lnTo>
                    <a:pt x="532" y="1605"/>
                  </a:lnTo>
                  <a:lnTo>
                    <a:pt x="537" y="1626"/>
                  </a:lnTo>
                  <a:lnTo>
                    <a:pt x="543" y="1644"/>
                  </a:lnTo>
                  <a:lnTo>
                    <a:pt x="543" y="1644"/>
                  </a:lnTo>
                  <a:lnTo>
                    <a:pt x="556" y="1672"/>
                  </a:lnTo>
                  <a:lnTo>
                    <a:pt x="575" y="1700"/>
                  </a:lnTo>
                  <a:lnTo>
                    <a:pt x="599" y="1732"/>
                  </a:lnTo>
                  <a:lnTo>
                    <a:pt x="633" y="1769"/>
                  </a:lnTo>
                  <a:lnTo>
                    <a:pt x="633" y="1769"/>
                  </a:lnTo>
                  <a:lnTo>
                    <a:pt x="642" y="1777"/>
                  </a:lnTo>
                  <a:lnTo>
                    <a:pt x="651" y="1781"/>
                  </a:lnTo>
                  <a:lnTo>
                    <a:pt x="662" y="1782"/>
                  </a:lnTo>
                  <a:lnTo>
                    <a:pt x="672" y="1781"/>
                  </a:lnTo>
                  <a:lnTo>
                    <a:pt x="672" y="1781"/>
                  </a:lnTo>
                  <a:lnTo>
                    <a:pt x="687" y="1777"/>
                  </a:lnTo>
                  <a:lnTo>
                    <a:pt x="703" y="1775"/>
                  </a:lnTo>
                  <a:lnTo>
                    <a:pt x="718" y="1775"/>
                  </a:lnTo>
                  <a:lnTo>
                    <a:pt x="733" y="1775"/>
                  </a:lnTo>
                  <a:lnTo>
                    <a:pt x="748" y="1779"/>
                  </a:lnTo>
                  <a:lnTo>
                    <a:pt x="763" y="1782"/>
                  </a:lnTo>
                  <a:lnTo>
                    <a:pt x="778" y="1788"/>
                  </a:lnTo>
                  <a:lnTo>
                    <a:pt x="791" y="1795"/>
                  </a:lnTo>
                  <a:lnTo>
                    <a:pt x="791" y="1795"/>
                  </a:lnTo>
                  <a:lnTo>
                    <a:pt x="804" y="1803"/>
                  </a:lnTo>
                  <a:lnTo>
                    <a:pt x="815" y="1812"/>
                  </a:lnTo>
                  <a:lnTo>
                    <a:pt x="827" y="1823"/>
                  </a:lnTo>
                  <a:lnTo>
                    <a:pt x="836" y="1835"/>
                  </a:lnTo>
                  <a:lnTo>
                    <a:pt x="845" y="1848"/>
                  </a:lnTo>
                  <a:lnTo>
                    <a:pt x="853" y="1861"/>
                  </a:lnTo>
                  <a:lnTo>
                    <a:pt x="858" y="1874"/>
                  </a:lnTo>
                  <a:lnTo>
                    <a:pt x="864" y="1889"/>
                  </a:lnTo>
                  <a:lnTo>
                    <a:pt x="864" y="1889"/>
                  </a:lnTo>
                  <a:lnTo>
                    <a:pt x="866" y="1904"/>
                  </a:lnTo>
                  <a:lnTo>
                    <a:pt x="868" y="1919"/>
                  </a:lnTo>
                  <a:lnTo>
                    <a:pt x="870" y="1934"/>
                  </a:lnTo>
                  <a:lnTo>
                    <a:pt x="868" y="1948"/>
                  </a:lnTo>
                  <a:lnTo>
                    <a:pt x="866" y="1963"/>
                  </a:lnTo>
                  <a:lnTo>
                    <a:pt x="860" y="1978"/>
                  </a:lnTo>
                  <a:lnTo>
                    <a:pt x="855" y="1993"/>
                  </a:lnTo>
                  <a:lnTo>
                    <a:pt x="849" y="2006"/>
                  </a:lnTo>
                  <a:lnTo>
                    <a:pt x="849" y="2006"/>
                  </a:lnTo>
                  <a:lnTo>
                    <a:pt x="836" y="2023"/>
                  </a:lnTo>
                  <a:lnTo>
                    <a:pt x="823" y="2038"/>
                  </a:lnTo>
                  <a:lnTo>
                    <a:pt x="808" y="2051"/>
                  </a:lnTo>
                  <a:lnTo>
                    <a:pt x="791" y="2062"/>
                  </a:lnTo>
                  <a:lnTo>
                    <a:pt x="772" y="2072"/>
                  </a:lnTo>
                  <a:lnTo>
                    <a:pt x="754" y="2079"/>
                  </a:lnTo>
                  <a:lnTo>
                    <a:pt x="735" y="2083"/>
                  </a:lnTo>
                  <a:lnTo>
                    <a:pt x="715" y="2085"/>
                  </a:lnTo>
                  <a:lnTo>
                    <a:pt x="715" y="2085"/>
                  </a:lnTo>
                  <a:lnTo>
                    <a:pt x="694" y="2083"/>
                  </a:lnTo>
                  <a:lnTo>
                    <a:pt x="674" y="2079"/>
                  </a:lnTo>
                  <a:lnTo>
                    <a:pt x="655" y="2072"/>
                  </a:lnTo>
                  <a:lnTo>
                    <a:pt x="636" y="2064"/>
                  </a:lnTo>
                  <a:lnTo>
                    <a:pt x="636" y="2064"/>
                  </a:lnTo>
                  <a:lnTo>
                    <a:pt x="618" y="2051"/>
                  </a:lnTo>
                  <a:lnTo>
                    <a:pt x="601" y="2034"/>
                  </a:lnTo>
                  <a:lnTo>
                    <a:pt x="588" y="2018"/>
                  </a:lnTo>
                  <a:lnTo>
                    <a:pt x="577" y="1999"/>
                  </a:lnTo>
                  <a:lnTo>
                    <a:pt x="567" y="1978"/>
                  </a:lnTo>
                  <a:lnTo>
                    <a:pt x="562" y="1956"/>
                  </a:lnTo>
                  <a:lnTo>
                    <a:pt x="560" y="1934"/>
                  </a:lnTo>
                  <a:lnTo>
                    <a:pt x="560" y="1911"/>
                  </a:lnTo>
                  <a:lnTo>
                    <a:pt x="560" y="1911"/>
                  </a:lnTo>
                  <a:lnTo>
                    <a:pt x="560" y="1902"/>
                  </a:lnTo>
                  <a:lnTo>
                    <a:pt x="560" y="1894"/>
                  </a:lnTo>
                  <a:lnTo>
                    <a:pt x="556" y="1887"/>
                  </a:lnTo>
                  <a:lnTo>
                    <a:pt x="550" y="1879"/>
                  </a:lnTo>
                  <a:lnTo>
                    <a:pt x="550" y="1879"/>
                  </a:lnTo>
                  <a:lnTo>
                    <a:pt x="536" y="1859"/>
                  </a:lnTo>
                  <a:lnTo>
                    <a:pt x="519" y="1838"/>
                  </a:lnTo>
                  <a:lnTo>
                    <a:pt x="494" y="1799"/>
                  </a:lnTo>
                  <a:lnTo>
                    <a:pt x="474" y="1764"/>
                  </a:lnTo>
                  <a:lnTo>
                    <a:pt x="459" y="1736"/>
                  </a:lnTo>
                  <a:lnTo>
                    <a:pt x="459" y="1736"/>
                  </a:lnTo>
                  <a:lnTo>
                    <a:pt x="444" y="1698"/>
                  </a:lnTo>
                  <a:lnTo>
                    <a:pt x="431" y="1661"/>
                  </a:lnTo>
                  <a:lnTo>
                    <a:pt x="422" y="1622"/>
                  </a:lnTo>
                  <a:lnTo>
                    <a:pt x="414" y="1581"/>
                  </a:lnTo>
                  <a:lnTo>
                    <a:pt x="411" y="1538"/>
                  </a:lnTo>
                  <a:lnTo>
                    <a:pt x="409" y="1495"/>
                  </a:lnTo>
                  <a:lnTo>
                    <a:pt x="411" y="1452"/>
                  </a:lnTo>
                  <a:lnTo>
                    <a:pt x="416" y="1407"/>
                  </a:lnTo>
                  <a:lnTo>
                    <a:pt x="416" y="1407"/>
                  </a:lnTo>
                  <a:close/>
                  <a:moveTo>
                    <a:pt x="961" y="2553"/>
                  </a:moveTo>
                  <a:lnTo>
                    <a:pt x="549" y="2169"/>
                  </a:lnTo>
                  <a:lnTo>
                    <a:pt x="623" y="2146"/>
                  </a:lnTo>
                  <a:lnTo>
                    <a:pt x="623" y="2146"/>
                  </a:lnTo>
                  <a:lnTo>
                    <a:pt x="646" y="2154"/>
                  </a:lnTo>
                  <a:lnTo>
                    <a:pt x="668" y="2159"/>
                  </a:lnTo>
                  <a:lnTo>
                    <a:pt x="690" y="2163"/>
                  </a:lnTo>
                  <a:lnTo>
                    <a:pt x="715" y="2163"/>
                  </a:lnTo>
                  <a:lnTo>
                    <a:pt x="715" y="2163"/>
                  </a:lnTo>
                  <a:lnTo>
                    <a:pt x="745" y="2161"/>
                  </a:lnTo>
                  <a:lnTo>
                    <a:pt x="772" y="2156"/>
                  </a:lnTo>
                  <a:lnTo>
                    <a:pt x="802" y="2146"/>
                  </a:lnTo>
                  <a:lnTo>
                    <a:pt x="828" y="2133"/>
                  </a:lnTo>
                  <a:lnTo>
                    <a:pt x="853" y="2118"/>
                  </a:lnTo>
                  <a:lnTo>
                    <a:pt x="875" y="2100"/>
                  </a:lnTo>
                  <a:lnTo>
                    <a:pt x="896" y="2077"/>
                  </a:lnTo>
                  <a:lnTo>
                    <a:pt x="912" y="2053"/>
                  </a:lnTo>
                  <a:lnTo>
                    <a:pt x="1502" y="1865"/>
                  </a:lnTo>
                  <a:lnTo>
                    <a:pt x="1521" y="1876"/>
                  </a:lnTo>
                  <a:lnTo>
                    <a:pt x="1097" y="2016"/>
                  </a:lnTo>
                  <a:lnTo>
                    <a:pt x="1097" y="2016"/>
                  </a:lnTo>
                  <a:lnTo>
                    <a:pt x="1088" y="2019"/>
                  </a:lnTo>
                  <a:lnTo>
                    <a:pt x="1080" y="2027"/>
                  </a:lnTo>
                  <a:lnTo>
                    <a:pt x="1075" y="2034"/>
                  </a:lnTo>
                  <a:lnTo>
                    <a:pt x="1071" y="2044"/>
                  </a:lnTo>
                  <a:lnTo>
                    <a:pt x="961" y="2553"/>
                  </a:lnTo>
                  <a:close/>
                  <a:moveTo>
                    <a:pt x="2000" y="2193"/>
                  </a:moveTo>
                  <a:lnTo>
                    <a:pt x="1039" y="2566"/>
                  </a:lnTo>
                  <a:lnTo>
                    <a:pt x="1144" y="2083"/>
                  </a:lnTo>
                  <a:lnTo>
                    <a:pt x="2164" y="1749"/>
                  </a:lnTo>
                  <a:lnTo>
                    <a:pt x="2000" y="2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16" name="그룹 115"/>
          <p:cNvGrpSpPr/>
          <p:nvPr/>
        </p:nvGrpSpPr>
        <p:grpSpPr>
          <a:xfrm>
            <a:off x="5395541" y="1957730"/>
            <a:ext cx="827759" cy="629203"/>
            <a:chOff x="10456863" y="-679450"/>
            <a:chExt cx="3448050" cy="2620963"/>
          </a:xfrm>
        </p:grpSpPr>
        <p:sp>
          <p:nvSpPr>
            <p:cNvPr id="117" name="Freeform 305"/>
            <p:cNvSpPr/>
            <p:nvPr/>
          </p:nvSpPr>
          <p:spPr bwMode="auto">
            <a:xfrm>
              <a:off x="10856913" y="700088"/>
              <a:ext cx="2509838" cy="1216025"/>
            </a:xfrm>
            <a:custGeom>
              <a:avLst/>
              <a:gdLst>
                <a:gd name="T0" fmla="*/ 3159 w 3161"/>
                <a:gd name="T1" fmla="*/ 804 h 1530"/>
                <a:gd name="T2" fmla="*/ 3129 w 3161"/>
                <a:gd name="T3" fmla="*/ 920 h 1530"/>
                <a:gd name="T4" fmla="*/ 3066 w 3161"/>
                <a:gd name="T5" fmla="*/ 1028 h 1530"/>
                <a:gd name="T6" fmla="*/ 2970 w 3161"/>
                <a:gd name="T7" fmla="*/ 1129 h 1530"/>
                <a:gd name="T8" fmla="*/ 2847 w 3161"/>
                <a:gd name="T9" fmla="*/ 1222 h 1530"/>
                <a:gd name="T10" fmla="*/ 2698 w 3161"/>
                <a:gd name="T11" fmla="*/ 1306 h 1530"/>
                <a:gd name="T12" fmla="*/ 2526 w 3161"/>
                <a:gd name="T13" fmla="*/ 1377 h 1530"/>
                <a:gd name="T14" fmla="*/ 2334 w 3161"/>
                <a:gd name="T15" fmla="*/ 1437 h 1530"/>
                <a:gd name="T16" fmla="*/ 2123 w 3161"/>
                <a:gd name="T17" fmla="*/ 1484 h 1530"/>
                <a:gd name="T18" fmla="*/ 1899 w 3161"/>
                <a:gd name="T19" fmla="*/ 1515 h 1530"/>
                <a:gd name="T20" fmla="*/ 1662 w 3161"/>
                <a:gd name="T21" fmla="*/ 1528 h 1530"/>
                <a:gd name="T22" fmla="*/ 1500 w 3161"/>
                <a:gd name="T23" fmla="*/ 1528 h 1530"/>
                <a:gd name="T24" fmla="*/ 1263 w 3161"/>
                <a:gd name="T25" fmla="*/ 1515 h 1530"/>
                <a:gd name="T26" fmla="*/ 1037 w 3161"/>
                <a:gd name="T27" fmla="*/ 1484 h 1530"/>
                <a:gd name="T28" fmla="*/ 828 w 3161"/>
                <a:gd name="T29" fmla="*/ 1437 h 1530"/>
                <a:gd name="T30" fmla="*/ 636 w 3161"/>
                <a:gd name="T31" fmla="*/ 1377 h 1530"/>
                <a:gd name="T32" fmla="*/ 463 w 3161"/>
                <a:gd name="T33" fmla="*/ 1306 h 1530"/>
                <a:gd name="T34" fmla="*/ 315 w 3161"/>
                <a:gd name="T35" fmla="*/ 1222 h 1530"/>
                <a:gd name="T36" fmla="*/ 192 w 3161"/>
                <a:gd name="T37" fmla="*/ 1129 h 1530"/>
                <a:gd name="T38" fmla="*/ 97 w 3161"/>
                <a:gd name="T39" fmla="*/ 1028 h 1530"/>
                <a:gd name="T40" fmla="*/ 33 w 3161"/>
                <a:gd name="T41" fmla="*/ 920 h 1530"/>
                <a:gd name="T42" fmla="*/ 4 w 3161"/>
                <a:gd name="T43" fmla="*/ 804 h 1530"/>
                <a:gd name="T44" fmla="*/ 4 w 3161"/>
                <a:gd name="T45" fmla="*/ 726 h 1530"/>
                <a:gd name="T46" fmla="*/ 33 w 3161"/>
                <a:gd name="T47" fmla="*/ 612 h 1530"/>
                <a:gd name="T48" fmla="*/ 97 w 3161"/>
                <a:gd name="T49" fmla="*/ 502 h 1530"/>
                <a:gd name="T50" fmla="*/ 192 w 3161"/>
                <a:gd name="T51" fmla="*/ 401 h 1530"/>
                <a:gd name="T52" fmla="*/ 315 w 3161"/>
                <a:gd name="T53" fmla="*/ 308 h 1530"/>
                <a:gd name="T54" fmla="*/ 463 w 3161"/>
                <a:gd name="T55" fmla="*/ 224 h 1530"/>
                <a:gd name="T56" fmla="*/ 636 w 3161"/>
                <a:gd name="T57" fmla="*/ 153 h 1530"/>
                <a:gd name="T58" fmla="*/ 828 w 3161"/>
                <a:gd name="T59" fmla="*/ 93 h 1530"/>
                <a:gd name="T60" fmla="*/ 1037 w 3161"/>
                <a:gd name="T61" fmla="*/ 47 h 1530"/>
                <a:gd name="T62" fmla="*/ 1263 w 3161"/>
                <a:gd name="T63" fmla="*/ 17 h 1530"/>
                <a:gd name="T64" fmla="*/ 1500 w 3161"/>
                <a:gd name="T65" fmla="*/ 2 h 1530"/>
                <a:gd name="T66" fmla="*/ 1662 w 3161"/>
                <a:gd name="T67" fmla="*/ 2 h 1530"/>
                <a:gd name="T68" fmla="*/ 1899 w 3161"/>
                <a:gd name="T69" fmla="*/ 17 h 1530"/>
                <a:gd name="T70" fmla="*/ 2123 w 3161"/>
                <a:gd name="T71" fmla="*/ 47 h 1530"/>
                <a:gd name="T72" fmla="*/ 2334 w 3161"/>
                <a:gd name="T73" fmla="*/ 93 h 1530"/>
                <a:gd name="T74" fmla="*/ 2526 w 3161"/>
                <a:gd name="T75" fmla="*/ 153 h 1530"/>
                <a:gd name="T76" fmla="*/ 2698 w 3161"/>
                <a:gd name="T77" fmla="*/ 224 h 1530"/>
                <a:gd name="T78" fmla="*/ 2847 w 3161"/>
                <a:gd name="T79" fmla="*/ 308 h 1530"/>
                <a:gd name="T80" fmla="*/ 2970 w 3161"/>
                <a:gd name="T81" fmla="*/ 401 h 1530"/>
                <a:gd name="T82" fmla="*/ 3066 w 3161"/>
                <a:gd name="T83" fmla="*/ 502 h 1530"/>
                <a:gd name="T84" fmla="*/ 3129 w 3161"/>
                <a:gd name="T85" fmla="*/ 612 h 1530"/>
                <a:gd name="T86" fmla="*/ 3159 w 3161"/>
                <a:gd name="T87" fmla="*/ 726 h 1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61" h="1530">
                  <a:moveTo>
                    <a:pt x="3161" y="765"/>
                  </a:moveTo>
                  <a:lnTo>
                    <a:pt x="3161" y="765"/>
                  </a:lnTo>
                  <a:lnTo>
                    <a:pt x="3159" y="804"/>
                  </a:lnTo>
                  <a:lnTo>
                    <a:pt x="3153" y="843"/>
                  </a:lnTo>
                  <a:lnTo>
                    <a:pt x="3142" y="883"/>
                  </a:lnTo>
                  <a:lnTo>
                    <a:pt x="3129" y="920"/>
                  </a:lnTo>
                  <a:lnTo>
                    <a:pt x="3110" y="957"/>
                  </a:lnTo>
                  <a:lnTo>
                    <a:pt x="3090" y="993"/>
                  </a:lnTo>
                  <a:lnTo>
                    <a:pt x="3066" y="1028"/>
                  </a:lnTo>
                  <a:lnTo>
                    <a:pt x="3036" y="1064"/>
                  </a:lnTo>
                  <a:lnTo>
                    <a:pt x="3004" y="1097"/>
                  </a:lnTo>
                  <a:lnTo>
                    <a:pt x="2970" y="1129"/>
                  </a:lnTo>
                  <a:lnTo>
                    <a:pt x="2931" y="1163"/>
                  </a:lnTo>
                  <a:lnTo>
                    <a:pt x="2890" y="1192"/>
                  </a:lnTo>
                  <a:lnTo>
                    <a:pt x="2847" y="1222"/>
                  </a:lnTo>
                  <a:lnTo>
                    <a:pt x="2801" y="1252"/>
                  </a:lnTo>
                  <a:lnTo>
                    <a:pt x="2750" y="1280"/>
                  </a:lnTo>
                  <a:lnTo>
                    <a:pt x="2698" y="1306"/>
                  </a:lnTo>
                  <a:lnTo>
                    <a:pt x="2644" y="1331"/>
                  </a:lnTo>
                  <a:lnTo>
                    <a:pt x="2586" y="1355"/>
                  </a:lnTo>
                  <a:lnTo>
                    <a:pt x="2526" y="1377"/>
                  </a:lnTo>
                  <a:lnTo>
                    <a:pt x="2465" y="1400"/>
                  </a:lnTo>
                  <a:lnTo>
                    <a:pt x="2399" y="1420"/>
                  </a:lnTo>
                  <a:lnTo>
                    <a:pt x="2334" y="1437"/>
                  </a:lnTo>
                  <a:lnTo>
                    <a:pt x="2265" y="1454"/>
                  </a:lnTo>
                  <a:lnTo>
                    <a:pt x="2196" y="1471"/>
                  </a:lnTo>
                  <a:lnTo>
                    <a:pt x="2123" y="1484"/>
                  </a:lnTo>
                  <a:lnTo>
                    <a:pt x="2050" y="1495"/>
                  </a:lnTo>
                  <a:lnTo>
                    <a:pt x="1976" y="1506"/>
                  </a:lnTo>
                  <a:lnTo>
                    <a:pt x="1899" y="1515"/>
                  </a:lnTo>
                  <a:lnTo>
                    <a:pt x="1821" y="1521"/>
                  </a:lnTo>
                  <a:lnTo>
                    <a:pt x="1743" y="1526"/>
                  </a:lnTo>
                  <a:lnTo>
                    <a:pt x="1662" y="1528"/>
                  </a:lnTo>
                  <a:lnTo>
                    <a:pt x="1580" y="1530"/>
                  </a:lnTo>
                  <a:lnTo>
                    <a:pt x="1580" y="1530"/>
                  </a:lnTo>
                  <a:lnTo>
                    <a:pt x="1500" y="1528"/>
                  </a:lnTo>
                  <a:lnTo>
                    <a:pt x="1420" y="1526"/>
                  </a:lnTo>
                  <a:lnTo>
                    <a:pt x="1340" y="1521"/>
                  </a:lnTo>
                  <a:lnTo>
                    <a:pt x="1263" y="1515"/>
                  </a:lnTo>
                  <a:lnTo>
                    <a:pt x="1187" y="1506"/>
                  </a:lnTo>
                  <a:lnTo>
                    <a:pt x="1110" y="1495"/>
                  </a:lnTo>
                  <a:lnTo>
                    <a:pt x="1037" y="1484"/>
                  </a:lnTo>
                  <a:lnTo>
                    <a:pt x="966" y="1471"/>
                  </a:lnTo>
                  <a:lnTo>
                    <a:pt x="895" y="1454"/>
                  </a:lnTo>
                  <a:lnTo>
                    <a:pt x="828" y="1437"/>
                  </a:lnTo>
                  <a:lnTo>
                    <a:pt x="761" y="1420"/>
                  </a:lnTo>
                  <a:lnTo>
                    <a:pt x="698" y="1400"/>
                  </a:lnTo>
                  <a:lnTo>
                    <a:pt x="636" y="1377"/>
                  </a:lnTo>
                  <a:lnTo>
                    <a:pt x="576" y="1355"/>
                  </a:lnTo>
                  <a:lnTo>
                    <a:pt x="519" y="1331"/>
                  </a:lnTo>
                  <a:lnTo>
                    <a:pt x="463" y="1306"/>
                  </a:lnTo>
                  <a:lnTo>
                    <a:pt x="410" y="1280"/>
                  </a:lnTo>
                  <a:lnTo>
                    <a:pt x="362" y="1252"/>
                  </a:lnTo>
                  <a:lnTo>
                    <a:pt x="315" y="1222"/>
                  </a:lnTo>
                  <a:lnTo>
                    <a:pt x="270" y="1192"/>
                  </a:lnTo>
                  <a:lnTo>
                    <a:pt x="229" y="1163"/>
                  </a:lnTo>
                  <a:lnTo>
                    <a:pt x="192" y="1129"/>
                  </a:lnTo>
                  <a:lnTo>
                    <a:pt x="157" y="1097"/>
                  </a:lnTo>
                  <a:lnTo>
                    <a:pt x="125" y="1064"/>
                  </a:lnTo>
                  <a:lnTo>
                    <a:pt x="97" y="1028"/>
                  </a:lnTo>
                  <a:lnTo>
                    <a:pt x="73" y="993"/>
                  </a:lnTo>
                  <a:lnTo>
                    <a:pt x="50" y="957"/>
                  </a:lnTo>
                  <a:lnTo>
                    <a:pt x="33" y="920"/>
                  </a:lnTo>
                  <a:lnTo>
                    <a:pt x="18" y="883"/>
                  </a:lnTo>
                  <a:lnTo>
                    <a:pt x="9" y="843"/>
                  </a:lnTo>
                  <a:lnTo>
                    <a:pt x="4" y="804"/>
                  </a:lnTo>
                  <a:lnTo>
                    <a:pt x="0" y="765"/>
                  </a:lnTo>
                  <a:lnTo>
                    <a:pt x="0" y="765"/>
                  </a:lnTo>
                  <a:lnTo>
                    <a:pt x="4" y="726"/>
                  </a:lnTo>
                  <a:lnTo>
                    <a:pt x="9" y="687"/>
                  </a:lnTo>
                  <a:lnTo>
                    <a:pt x="18" y="649"/>
                  </a:lnTo>
                  <a:lnTo>
                    <a:pt x="33" y="612"/>
                  </a:lnTo>
                  <a:lnTo>
                    <a:pt x="50" y="575"/>
                  </a:lnTo>
                  <a:lnTo>
                    <a:pt x="73" y="537"/>
                  </a:lnTo>
                  <a:lnTo>
                    <a:pt x="97" y="502"/>
                  </a:lnTo>
                  <a:lnTo>
                    <a:pt x="125" y="468"/>
                  </a:lnTo>
                  <a:lnTo>
                    <a:pt x="157" y="435"/>
                  </a:lnTo>
                  <a:lnTo>
                    <a:pt x="192" y="401"/>
                  </a:lnTo>
                  <a:lnTo>
                    <a:pt x="229" y="369"/>
                  </a:lnTo>
                  <a:lnTo>
                    <a:pt x="270" y="338"/>
                  </a:lnTo>
                  <a:lnTo>
                    <a:pt x="315" y="308"/>
                  </a:lnTo>
                  <a:lnTo>
                    <a:pt x="362" y="280"/>
                  </a:lnTo>
                  <a:lnTo>
                    <a:pt x="410" y="252"/>
                  </a:lnTo>
                  <a:lnTo>
                    <a:pt x="463" y="224"/>
                  </a:lnTo>
                  <a:lnTo>
                    <a:pt x="519" y="200"/>
                  </a:lnTo>
                  <a:lnTo>
                    <a:pt x="576" y="175"/>
                  </a:lnTo>
                  <a:lnTo>
                    <a:pt x="636" y="153"/>
                  </a:lnTo>
                  <a:lnTo>
                    <a:pt x="698" y="131"/>
                  </a:lnTo>
                  <a:lnTo>
                    <a:pt x="761" y="112"/>
                  </a:lnTo>
                  <a:lnTo>
                    <a:pt x="828" y="93"/>
                  </a:lnTo>
                  <a:lnTo>
                    <a:pt x="895" y="76"/>
                  </a:lnTo>
                  <a:lnTo>
                    <a:pt x="966" y="62"/>
                  </a:lnTo>
                  <a:lnTo>
                    <a:pt x="1037" y="47"/>
                  </a:lnTo>
                  <a:lnTo>
                    <a:pt x="1110" y="35"/>
                  </a:lnTo>
                  <a:lnTo>
                    <a:pt x="1187" y="24"/>
                  </a:lnTo>
                  <a:lnTo>
                    <a:pt x="1263" y="17"/>
                  </a:lnTo>
                  <a:lnTo>
                    <a:pt x="1340" y="9"/>
                  </a:lnTo>
                  <a:lnTo>
                    <a:pt x="1420" y="6"/>
                  </a:lnTo>
                  <a:lnTo>
                    <a:pt x="1500" y="2"/>
                  </a:lnTo>
                  <a:lnTo>
                    <a:pt x="1580" y="0"/>
                  </a:lnTo>
                  <a:lnTo>
                    <a:pt x="1580" y="0"/>
                  </a:lnTo>
                  <a:lnTo>
                    <a:pt x="1662" y="2"/>
                  </a:lnTo>
                  <a:lnTo>
                    <a:pt x="1743" y="6"/>
                  </a:lnTo>
                  <a:lnTo>
                    <a:pt x="1821" y="9"/>
                  </a:lnTo>
                  <a:lnTo>
                    <a:pt x="1899" y="17"/>
                  </a:lnTo>
                  <a:lnTo>
                    <a:pt x="1976" y="24"/>
                  </a:lnTo>
                  <a:lnTo>
                    <a:pt x="2050" y="35"/>
                  </a:lnTo>
                  <a:lnTo>
                    <a:pt x="2123" y="47"/>
                  </a:lnTo>
                  <a:lnTo>
                    <a:pt x="2196" y="62"/>
                  </a:lnTo>
                  <a:lnTo>
                    <a:pt x="2265" y="76"/>
                  </a:lnTo>
                  <a:lnTo>
                    <a:pt x="2334" y="93"/>
                  </a:lnTo>
                  <a:lnTo>
                    <a:pt x="2399" y="112"/>
                  </a:lnTo>
                  <a:lnTo>
                    <a:pt x="2465" y="131"/>
                  </a:lnTo>
                  <a:lnTo>
                    <a:pt x="2526" y="153"/>
                  </a:lnTo>
                  <a:lnTo>
                    <a:pt x="2586" y="175"/>
                  </a:lnTo>
                  <a:lnTo>
                    <a:pt x="2644" y="200"/>
                  </a:lnTo>
                  <a:lnTo>
                    <a:pt x="2698" y="224"/>
                  </a:lnTo>
                  <a:lnTo>
                    <a:pt x="2750" y="252"/>
                  </a:lnTo>
                  <a:lnTo>
                    <a:pt x="2801" y="280"/>
                  </a:lnTo>
                  <a:lnTo>
                    <a:pt x="2847" y="308"/>
                  </a:lnTo>
                  <a:lnTo>
                    <a:pt x="2890" y="338"/>
                  </a:lnTo>
                  <a:lnTo>
                    <a:pt x="2931" y="369"/>
                  </a:lnTo>
                  <a:lnTo>
                    <a:pt x="2970" y="401"/>
                  </a:lnTo>
                  <a:lnTo>
                    <a:pt x="3004" y="435"/>
                  </a:lnTo>
                  <a:lnTo>
                    <a:pt x="3036" y="468"/>
                  </a:lnTo>
                  <a:lnTo>
                    <a:pt x="3066" y="502"/>
                  </a:lnTo>
                  <a:lnTo>
                    <a:pt x="3090" y="537"/>
                  </a:lnTo>
                  <a:lnTo>
                    <a:pt x="3110" y="575"/>
                  </a:lnTo>
                  <a:lnTo>
                    <a:pt x="3129" y="612"/>
                  </a:lnTo>
                  <a:lnTo>
                    <a:pt x="3142" y="649"/>
                  </a:lnTo>
                  <a:lnTo>
                    <a:pt x="3153" y="687"/>
                  </a:lnTo>
                  <a:lnTo>
                    <a:pt x="3159" y="726"/>
                  </a:lnTo>
                  <a:lnTo>
                    <a:pt x="3161" y="765"/>
                  </a:lnTo>
                  <a:lnTo>
                    <a:pt x="3161" y="76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306"/>
            <p:cNvSpPr/>
            <p:nvPr/>
          </p:nvSpPr>
          <p:spPr bwMode="auto">
            <a:xfrm>
              <a:off x="11537950" y="-644525"/>
              <a:ext cx="1482725" cy="1509713"/>
            </a:xfrm>
            <a:custGeom>
              <a:avLst/>
              <a:gdLst>
                <a:gd name="T0" fmla="*/ 1668 w 1868"/>
                <a:gd name="T1" fmla="*/ 590 h 1902"/>
                <a:gd name="T2" fmla="*/ 1637 w 1868"/>
                <a:gd name="T3" fmla="*/ 482 h 1902"/>
                <a:gd name="T4" fmla="*/ 1583 w 1868"/>
                <a:gd name="T5" fmla="*/ 473 h 1902"/>
                <a:gd name="T6" fmla="*/ 1534 w 1868"/>
                <a:gd name="T7" fmla="*/ 517 h 1902"/>
                <a:gd name="T8" fmla="*/ 1493 w 1868"/>
                <a:gd name="T9" fmla="*/ 766 h 1902"/>
                <a:gd name="T10" fmla="*/ 1424 w 1868"/>
                <a:gd name="T11" fmla="*/ 926 h 1902"/>
                <a:gd name="T12" fmla="*/ 1256 w 1868"/>
                <a:gd name="T13" fmla="*/ 1057 h 1902"/>
                <a:gd name="T14" fmla="*/ 1006 w 1868"/>
                <a:gd name="T15" fmla="*/ 1118 h 1902"/>
                <a:gd name="T16" fmla="*/ 937 w 1868"/>
                <a:gd name="T17" fmla="*/ 1047 h 1902"/>
                <a:gd name="T18" fmla="*/ 1051 w 1868"/>
                <a:gd name="T19" fmla="*/ 997 h 1902"/>
                <a:gd name="T20" fmla="*/ 1211 w 1868"/>
                <a:gd name="T21" fmla="*/ 945 h 1902"/>
                <a:gd name="T22" fmla="*/ 1301 w 1868"/>
                <a:gd name="T23" fmla="*/ 870 h 1902"/>
                <a:gd name="T24" fmla="*/ 1361 w 1868"/>
                <a:gd name="T25" fmla="*/ 751 h 1902"/>
                <a:gd name="T26" fmla="*/ 1381 w 1868"/>
                <a:gd name="T27" fmla="*/ 544 h 1902"/>
                <a:gd name="T28" fmla="*/ 1351 w 1868"/>
                <a:gd name="T29" fmla="*/ 387 h 1902"/>
                <a:gd name="T30" fmla="*/ 1280 w 1868"/>
                <a:gd name="T31" fmla="*/ 243 h 1902"/>
                <a:gd name="T32" fmla="*/ 1176 w 1868"/>
                <a:gd name="T33" fmla="*/ 124 h 1902"/>
                <a:gd name="T34" fmla="*/ 1043 w 1868"/>
                <a:gd name="T35" fmla="*/ 40 h 1902"/>
                <a:gd name="T36" fmla="*/ 892 w 1868"/>
                <a:gd name="T37" fmla="*/ 2 h 1902"/>
                <a:gd name="T38" fmla="*/ 762 w 1868"/>
                <a:gd name="T39" fmla="*/ 14 h 1902"/>
                <a:gd name="T40" fmla="*/ 620 w 1868"/>
                <a:gd name="T41" fmla="*/ 75 h 1902"/>
                <a:gd name="T42" fmla="*/ 500 w 1868"/>
                <a:gd name="T43" fmla="*/ 180 h 1902"/>
                <a:gd name="T44" fmla="*/ 413 w 1868"/>
                <a:gd name="T45" fmla="*/ 312 h 1902"/>
                <a:gd name="T46" fmla="*/ 360 w 1868"/>
                <a:gd name="T47" fmla="*/ 463 h 1902"/>
                <a:gd name="T48" fmla="*/ 351 w 1868"/>
                <a:gd name="T49" fmla="*/ 616 h 1902"/>
                <a:gd name="T50" fmla="*/ 435 w 1868"/>
                <a:gd name="T51" fmla="*/ 842 h 1902"/>
                <a:gd name="T52" fmla="*/ 629 w 1868"/>
                <a:gd name="T53" fmla="*/ 975 h 1902"/>
                <a:gd name="T54" fmla="*/ 747 w 1868"/>
                <a:gd name="T55" fmla="*/ 1036 h 1902"/>
                <a:gd name="T56" fmla="*/ 562 w 1868"/>
                <a:gd name="T57" fmla="*/ 1143 h 1902"/>
                <a:gd name="T58" fmla="*/ 396 w 1868"/>
                <a:gd name="T59" fmla="*/ 1225 h 1902"/>
                <a:gd name="T60" fmla="*/ 267 w 1868"/>
                <a:gd name="T61" fmla="*/ 1363 h 1902"/>
                <a:gd name="T62" fmla="*/ 176 w 1868"/>
                <a:gd name="T63" fmla="*/ 1505 h 1902"/>
                <a:gd name="T64" fmla="*/ 71 w 1868"/>
                <a:gd name="T65" fmla="*/ 1549 h 1902"/>
                <a:gd name="T66" fmla="*/ 10 w 1868"/>
                <a:gd name="T67" fmla="*/ 1645 h 1902"/>
                <a:gd name="T68" fmla="*/ 4 w 1868"/>
                <a:gd name="T69" fmla="*/ 1743 h 1902"/>
                <a:gd name="T70" fmla="*/ 58 w 1868"/>
                <a:gd name="T71" fmla="*/ 1844 h 1902"/>
                <a:gd name="T72" fmla="*/ 159 w 1868"/>
                <a:gd name="T73" fmla="*/ 1898 h 1902"/>
                <a:gd name="T74" fmla="*/ 260 w 1868"/>
                <a:gd name="T75" fmla="*/ 1893 h 1902"/>
                <a:gd name="T76" fmla="*/ 355 w 1868"/>
                <a:gd name="T77" fmla="*/ 1829 h 1902"/>
                <a:gd name="T78" fmla="*/ 400 w 1868"/>
                <a:gd name="T79" fmla="*/ 1723 h 1902"/>
                <a:gd name="T80" fmla="*/ 379 w 1868"/>
                <a:gd name="T81" fmla="*/ 1617 h 1902"/>
                <a:gd name="T82" fmla="*/ 456 w 1868"/>
                <a:gd name="T83" fmla="*/ 1456 h 1902"/>
                <a:gd name="T84" fmla="*/ 564 w 1868"/>
                <a:gd name="T85" fmla="*/ 1363 h 1902"/>
                <a:gd name="T86" fmla="*/ 625 w 1868"/>
                <a:gd name="T87" fmla="*/ 1710 h 1902"/>
                <a:gd name="T88" fmla="*/ 1045 w 1868"/>
                <a:gd name="T89" fmla="*/ 1294 h 1902"/>
                <a:gd name="T90" fmla="*/ 1170 w 1868"/>
                <a:gd name="T91" fmla="*/ 1275 h 1902"/>
                <a:gd name="T92" fmla="*/ 1431 w 1868"/>
                <a:gd name="T93" fmla="*/ 1148 h 1902"/>
                <a:gd name="T94" fmla="*/ 1631 w 1868"/>
                <a:gd name="T95" fmla="*/ 1019 h 1902"/>
                <a:gd name="T96" fmla="*/ 1756 w 1868"/>
                <a:gd name="T97" fmla="*/ 1010 h 1902"/>
                <a:gd name="T98" fmla="*/ 1831 w 1868"/>
                <a:gd name="T99" fmla="*/ 954 h 1902"/>
                <a:gd name="T100" fmla="*/ 1866 w 1868"/>
                <a:gd name="T101" fmla="*/ 872 h 1902"/>
                <a:gd name="T102" fmla="*/ 1857 w 1868"/>
                <a:gd name="T103" fmla="*/ 764 h 1902"/>
                <a:gd name="T104" fmla="*/ 1797 w 1868"/>
                <a:gd name="T105" fmla="*/ 700 h 1902"/>
                <a:gd name="T106" fmla="*/ 1702 w 1868"/>
                <a:gd name="T107" fmla="*/ 691 h 1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68" h="1902">
                  <a:moveTo>
                    <a:pt x="1659" y="698"/>
                  </a:moveTo>
                  <a:lnTo>
                    <a:pt x="1659" y="698"/>
                  </a:lnTo>
                  <a:lnTo>
                    <a:pt x="1661" y="685"/>
                  </a:lnTo>
                  <a:lnTo>
                    <a:pt x="1665" y="656"/>
                  </a:lnTo>
                  <a:lnTo>
                    <a:pt x="1667" y="614"/>
                  </a:lnTo>
                  <a:lnTo>
                    <a:pt x="1668" y="590"/>
                  </a:lnTo>
                  <a:lnTo>
                    <a:pt x="1667" y="568"/>
                  </a:lnTo>
                  <a:lnTo>
                    <a:pt x="1663" y="544"/>
                  </a:lnTo>
                  <a:lnTo>
                    <a:pt x="1659" y="523"/>
                  </a:lnTo>
                  <a:lnTo>
                    <a:pt x="1652" y="504"/>
                  </a:lnTo>
                  <a:lnTo>
                    <a:pt x="1642" y="489"/>
                  </a:lnTo>
                  <a:lnTo>
                    <a:pt x="1637" y="482"/>
                  </a:lnTo>
                  <a:lnTo>
                    <a:pt x="1629" y="476"/>
                  </a:lnTo>
                  <a:lnTo>
                    <a:pt x="1622" y="473"/>
                  </a:lnTo>
                  <a:lnTo>
                    <a:pt x="1614" y="471"/>
                  </a:lnTo>
                  <a:lnTo>
                    <a:pt x="1605" y="469"/>
                  </a:lnTo>
                  <a:lnTo>
                    <a:pt x="1594" y="471"/>
                  </a:lnTo>
                  <a:lnTo>
                    <a:pt x="1583" y="473"/>
                  </a:lnTo>
                  <a:lnTo>
                    <a:pt x="1571" y="476"/>
                  </a:lnTo>
                  <a:lnTo>
                    <a:pt x="1571" y="476"/>
                  </a:lnTo>
                  <a:lnTo>
                    <a:pt x="1558" y="482"/>
                  </a:lnTo>
                  <a:lnTo>
                    <a:pt x="1549" y="491"/>
                  </a:lnTo>
                  <a:lnTo>
                    <a:pt x="1542" y="502"/>
                  </a:lnTo>
                  <a:lnTo>
                    <a:pt x="1534" y="517"/>
                  </a:lnTo>
                  <a:lnTo>
                    <a:pt x="1528" y="532"/>
                  </a:lnTo>
                  <a:lnTo>
                    <a:pt x="1525" y="549"/>
                  </a:lnTo>
                  <a:lnTo>
                    <a:pt x="1517" y="590"/>
                  </a:lnTo>
                  <a:lnTo>
                    <a:pt x="1506" y="685"/>
                  </a:lnTo>
                  <a:lnTo>
                    <a:pt x="1499" y="738"/>
                  </a:lnTo>
                  <a:lnTo>
                    <a:pt x="1493" y="766"/>
                  </a:lnTo>
                  <a:lnTo>
                    <a:pt x="1486" y="792"/>
                  </a:lnTo>
                  <a:lnTo>
                    <a:pt x="1478" y="820"/>
                  </a:lnTo>
                  <a:lnTo>
                    <a:pt x="1467" y="846"/>
                  </a:lnTo>
                  <a:lnTo>
                    <a:pt x="1456" y="874"/>
                  </a:lnTo>
                  <a:lnTo>
                    <a:pt x="1441" y="900"/>
                  </a:lnTo>
                  <a:lnTo>
                    <a:pt x="1424" y="926"/>
                  </a:lnTo>
                  <a:lnTo>
                    <a:pt x="1403" y="950"/>
                  </a:lnTo>
                  <a:lnTo>
                    <a:pt x="1381" y="975"/>
                  </a:lnTo>
                  <a:lnTo>
                    <a:pt x="1355" y="997"/>
                  </a:lnTo>
                  <a:lnTo>
                    <a:pt x="1327" y="1019"/>
                  </a:lnTo>
                  <a:lnTo>
                    <a:pt x="1293" y="1040"/>
                  </a:lnTo>
                  <a:lnTo>
                    <a:pt x="1256" y="1057"/>
                  </a:lnTo>
                  <a:lnTo>
                    <a:pt x="1215" y="1074"/>
                  </a:lnTo>
                  <a:lnTo>
                    <a:pt x="1170" y="1088"/>
                  </a:lnTo>
                  <a:lnTo>
                    <a:pt x="1120" y="1102"/>
                  </a:lnTo>
                  <a:lnTo>
                    <a:pt x="1066" y="1111"/>
                  </a:lnTo>
                  <a:lnTo>
                    <a:pt x="1006" y="1118"/>
                  </a:lnTo>
                  <a:lnTo>
                    <a:pt x="1006" y="1118"/>
                  </a:lnTo>
                  <a:lnTo>
                    <a:pt x="995" y="1113"/>
                  </a:lnTo>
                  <a:lnTo>
                    <a:pt x="982" y="1105"/>
                  </a:lnTo>
                  <a:lnTo>
                    <a:pt x="969" y="1094"/>
                  </a:lnTo>
                  <a:lnTo>
                    <a:pt x="956" y="1077"/>
                  </a:lnTo>
                  <a:lnTo>
                    <a:pt x="943" y="1059"/>
                  </a:lnTo>
                  <a:lnTo>
                    <a:pt x="937" y="1047"/>
                  </a:lnTo>
                  <a:lnTo>
                    <a:pt x="933" y="1036"/>
                  </a:lnTo>
                  <a:lnTo>
                    <a:pt x="930" y="1023"/>
                  </a:lnTo>
                  <a:lnTo>
                    <a:pt x="930" y="1008"/>
                  </a:lnTo>
                  <a:lnTo>
                    <a:pt x="930" y="1008"/>
                  </a:lnTo>
                  <a:lnTo>
                    <a:pt x="993" y="1004"/>
                  </a:lnTo>
                  <a:lnTo>
                    <a:pt x="1051" y="997"/>
                  </a:lnTo>
                  <a:lnTo>
                    <a:pt x="1103" y="986"/>
                  </a:lnTo>
                  <a:lnTo>
                    <a:pt x="1127" y="978"/>
                  </a:lnTo>
                  <a:lnTo>
                    <a:pt x="1150" y="971"/>
                  </a:lnTo>
                  <a:lnTo>
                    <a:pt x="1170" y="963"/>
                  </a:lnTo>
                  <a:lnTo>
                    <a:pt x="1191" y="954"/>
                  </a:lnTo>
                  <a:lnTo>
                    <a:pt x="1211" y="945"/>
                  </a:lnTo>
                  <a:lnTo>
                    <a:pt x="1228" y="934"/>
                  </a:lnTo>
                  <a:lnTo>
                    <a:pt x="1245" y="922"/>
                  </a:lnTo>
                  <a:lnTo>
                    <a:pt x="1262" y="911"/>
                  </a:lnTo>
                  <a:lnTo>
                    <a:pt x="1275" y="898"/>
                  </a:lnTo>
                  <a:lnTo>
                    <a:pt x="1290" y="885"/>
                  </a:lnTo>
                  <a:lnTo>
                    <a:pt x="1301" y="870"/>
                  </a:lnTo>
                  <a:lnTo>
                    <a:pt x="1312" y="855"/>
                  </a:lnTo>
                  <a:lnTo>
                    <a:pt x="1323" y="840"/>
                  </a:lnTo>
                  <a:lnTo>
                    <a:pt x="1333" y="823"/>
                  </a:lnTo>
                  <a:lnTo>
                    <a:pt x="1342" y="807"/>
                  </a:lnTo>
                  <a:lnTo>
                    <a:pt x="1349" y="788"/>
                  </a:lnTo>
                  <a:lnTo>
                    <a:pt x="1361" y="751"/>
                  </a:lnTo>
                  <a:lnTo>
                    <a:pt x="1372" y="710"/>
                  </a:lnTo>
                  <a:lnTo>
                    <a:pt x="1377" y="667"/>
                  </a:lnTo>
                  <a:lnTo>
                    <a:pt x="1381" y="620"/>
                  </a:lnTo>
                  <a:lnTo>
                    <a:pt x="1383" y="570"/>
                  </a:lnTo>
                  <a:lnTo>
                    <a:pt x="1383" y="570"/>
                  </a:lnTo>
                  <a:lnTo>
                    <a:pt x="1381" y="544"/>
                  </a:lnTo>
                  <a:lnTo>
                    <a:pt x="1379" y="517"/>
                  </a:lnTo>
                  <a:lnTo>
                    <a:pt x="1375" y="491"/>
                  </a:lnTo>
                  <a:lnTo>
                    <a:pt x="1372" y="463"/>
                  </a:lnTo>
                  <a:lnTo>
                    <a:pt x="1366" y="437"/>
                  </a:lnTo>
                  <a:lnTo>
                    <a:pt x="1359" y="411"/>
                  </a:lnTo>
                  <a:lnTo>
                    <a:pt x="1351" y="387"/>
                  </a:lnTo>
                  <a:lnTo>
                    <a:pt x="1342" y="361"/>
                  </a:lnTo>
                  <a:lnTo>
                    <a:pt x="1331" y="336"/>
                  </a:lnTo>
                  <a:lnTo>
                    <a:pt x="1320" y="312"/>
                  </a:lnTo>
                  <a:lnTo>
                    <a:pt x="1308" y="288"/>
                  </a:lnTo>
                  <a:lnTo>
                    <a:pt x="1293" y="265"/>
                  </a:lnTo>
                  <a:lnTo>
                    <a:pt x="1280" y="243"/>
                  </a:lnTo>
                  <a:lnTo>
                    <a:pt x="1264" y="221"/>
                  </a:lnTo>
                  <a:lnTo>
                    <a:pt x="1249" y="198"/>
                  </a:lnTo>
                  <a:lnTo>
                    <a:pt x="1232" y="180"/>
                  </a:lnTo>
                  <a:lnTo>
                    <a:pt x="1213" y="159"/>
                  </a:lnTo>
                  <a:lnTo>
                    <a:pt x="1194" y="140"/>
                  </a:lnTo>
                  <a:lnTo>
                    <a:pt x="1176" y="124"/>
                  </a:lnTo>
                  <a:lnTo>
                    <a:pt x="1155" y="107"/>
                  </a:lnTo>
                  <a:lnTo>
                    <a:pt x="1133" y="90"/>
                  </a:lnTo>
                  <a:lnTo>
                    <a:pt x="1112" y="75"/>
                  </a:lnTo>
                  <a:lnTo>
                    <a:pt x="1090" y="62"/>
                  </a:lnTo>
                  <a:lnTo>
                    <a:pt x="1068" y="49"/>
                  </a:lnTo>
                  <a:lnTo>
                    <a:pt x="1043" y="40"/>
                  </a:lnTo>
                  <a:lnTo>
                    <a:pt x="1019" y="28"/>
                  </a:lnTo>
                  <a:lnTo>
                    <a:pt x="995" y="21"/>
                  </a:lnTo>
                  <a:lnTo>
                    <a:pt x="971" y="14"/>
                  </a:lnTo>
                  <a:lnTo>
                    <a:pt x="944" y="8"/>
                  </a:lnTo>
                  <a:lnTo>
                    <a:pt x="918" y="4"/>
                  </a:lnTo>
                  <a:lnTo>
                    <a:pt x="892" y="2"/>
                  </a:lnTo>
                  <a:lnTo>
                    <a:pt x="866" y="0"/>
                  </a:lnTo>
                  <a:lnTo>
                    <a:pt x="866" y="0"/>
                  </a:lnTo>
                  <a:lnTo>
                    <a:pt x="840" y="2"/>
                  </a:lnTo>
                  <a:lnTo>
                    <a:pt x="814" y="4"/>
                  </a:lnTo>
                  <a:lnTo>
                    <a:pt x="788" y="8"/>
                  </a:lnTo>
                  <a:lnTo>
                    <a:pt x="762" y="14"/>
                  </a:lnTo>
                  <a:lnTo>
                    <a:pt x="737" y="21"/>
                  </a:lnTo>
                  <a:lnTo>
                    <a:pt x="713" y="28"/>
                  </a:lnTo>
                  <a:lnTo>
                    <a:pt x="689" y="40"/>
                  </a:lnTo>
                  <a:lnTo>
                    <a:pt x="665" y="49"/>
                  </a:lnTo>
                  <a:lnTo>
                    <a:pt x="642" y="62"/>
                  </a:lnTo>
                  <a:lnTo>
                    <a:pt x="620" y="75"/>
                  </a:lnTo>
                  <a:lnTo>
                    <a:pt x="599" y="90"/>
                  </a:lnTo>
                  <a:lnTo>
                    <a:pt x="577" y="107"/>
                  </a:lnTo>
                  <a:lnTo>
                    <a:pt x="556" y="124"/>
                  </a:lnTo>
                  <a:lnTo>
                    <a:pt x="538" y="140"/>
                  </a:lnTo>
                  <a:lnTo>
                    <a:pt x="519" y="159"/>
                  </a:lnTo>
                  <a:lnTo>
                    <a:pt x="500" y="180"/>
                  </a:lnTo>
                  <a:lnTo>
                    <a:pt x="484" y="198"/>
                  </a:lnTo>
                  <a:lnTo>
                    <a:pt x="469" y="221"/>
                  </a:lnTo>
                  <a:lnTo>
                    <a:pt x="452" y="243"/>
                  </a:lnTo>
                  <a:lnTo>
                    <a:pt x="439" y="265"/>
                  </a:lnTo>
                  <a:lnTo>
                    <a:pt x="424" y="288"/>
                  </a:lnTo>
                  <a:lnTo>
                    <a:pt x="413" y="312"/>
                  </a:lnTo>
                  <a:lnTo>
                    <a:pt x="401" y="336"/>
                  </a:lnTo>
                  <a:lnTo>
                    <a:pt x="390" y="361"/>
                  </a:lnTo>
                  <a:lnTo>
                    <a:pt x="381" y="387"/>
                  </a:lnTo>
                  <a:lnTo>
                    <a:pt x="373" y="411"/>
                  </a:lnTo>
                  <a:lnTo>
                    <a:pt x="366" y="437"/>
                  </a:lnTo>
                  <a:lnTo>
                    <a:pt x="360" y="463"/>
                  </a:lnTo>
                  <a:lnTo>
                    <a:pt x="357" y="491"/>
                  </a:lnTo>
                  <a:lnTo>
                    <a:pt x="353" y="517"/>
                  </a:lnTo>
                  <a:lnTo>
                    <a:pt x="351" y="544"/>
                  </a:lnTo>
                  <a:lnTo>
                    <a:pt x="349" y="570"/>
                  </a:lnTo>
                  <a:lnTo>
                    <a:pt x="349" y="570"/>
                  </a:lnTo>
                  <a:lnTo>
                    <a:pt x="351" y="616"/>
                  </a:lnTo>
                  <a:lnTo>
                    <a:pt x="357" y="661"/>
                  </a:lnTo>
                  <a:lnTo>
                    <a:pt x="366" y="702"/>
                  </a:lnTo>
                  <a:lnTo>
                    <a:pt x="377" y="741"/>
                  </a:lnTo>
                  <a:lnTo>
                    <a:pt x="394" y="777"/>
                  </a:lnTo>
                  <a:lnTo>
                    <a:pt x="413" y="810"/>
                  </a:lnTo>
                  <a:lnTo>
                    <a:pt x="435" y="842"/>
                  </a:lnTo>
                  <a:lnTo>
                    <a:pt x="459" y="872"/>
                  </a:lnTo>
                  <a:lnTo>
                    <a:pt x="487" y="898"/>
                  </a:lnTo>
                  <a:lnTo>
                    <a:pt x="519" y="921"/>
                  </a:lnTo>
                  <a:lnTo>
                    <a:pt x="553" y="941"/>
                  </a:lnTo>
                  <a:lnTo>
                    <a:pt x="590" y="960"/>
                  </a:lnTo>
                  <a:lnTo>
                    <a:pt x="629" y="975"/>
                  </a:lnTo>
                  <a:lnTo>
                    <a:pt x="672" y="988"/>
                  </a:lnTo>
                  <a:lnTo>
                    <a:pt x="717" y="997"/>
                  </a:lnTo>
                  <a:lnTo>
                    <a:pt x="765" y="1004"/>
                  </a:lnTo>
                  <a:lnTo>
                    <a:pt x="765" y="1004"/>
                  </a:lnTo>
                  <a:lnTo>
                    <a:pt x="758" y="1019"/>
                  </a:lnTo>
                  <a:lnTo>
                    <a:pt x="747" y="1036"/>
                  </a:lnTo>
                  <a:lnTo>
                    <a:pt x="732" y="1055"/>
                  </a:lnTo>
                  <a:lnTo>
                    <a:pt x="711" y="1072"/>
                  </a:lnTo>
                  <a:lnTo>
                    <a:pt x="685" y="1090"/>
                  </a:lnTo>
                  <a:lnTo>
                    <a:pt x="651" y="1109"/>
                  </a:lnTo>
                  <a:lnTo>
                    <a:pt x="610" y="1126"/>
                  </a:lnTo>
                  <a:lnTo>
                    <a:pt x="562" y="1143"/>
                  </a:lnTo>
                  <a:lnTo>
                    <a:pt x="562" y="1143"/>
                  </a:lnTo>
                  <a:lnTo>
                    <a:pt x="525" y="1156"/>
                  </a:lnTo>
                  <a:lnTo>
                    <a:pt x="489" y="1171"/>
                  </a:lnTo>
                  <a:lnTo>
                    <a:pt x="456" y="1187"/>
                  </a:lnTo>
                  <a:lnTo>
                    <a:pt x="426" y="1206"/>
                  </a:lnTo>
                  <a:lnTo>
                    <a:pt x="396" y="1225"/>
                  </a:lnTo>
                  <a:lnTo>
                    <a:pt x="370" y="1245"/>
                  </a:lnTo>
                  <a:lnTo>
                    <a:pt x="345" y="1266"/>
                  </a:lnTo>
                  <a:lnTo>
                    <a:pt x="325" y="1290"/>
                  </a:lnTo>
                  <a:lnTo>
                    <a:pt x="304" y="1312"/>
                  </a:lnTo>
                  <a:lnTo>
                    <a:pt x="284" y="1339"/>
                  </a:lnTo>
                  <a:lnTo>
                    <a:pt x="267" y="1363"/>
                  </a:lnTo>
                  <a:lnTo>
                    <a:pt x="250" y="1391"/>
                  </a:lnTo>
                  <a:lnTo>
                    <a:pt x="235" y="1417"/>
                  </a:lnTo>
                  <a:lnTo>
                    <a:pt x="220" y="1445"/>
                  </a:lnTo>
                  <a:lnTo>
                    <a:pt x="196" y="1503"/>
                  </a:lnTo>
                  <a:lnTo>
                    <a:pt x="196" y="1503"/>
                  </a:lnTo>
                  <a:lnTo>
                    <a:pt x="176" y="1505"/>
                  </a:lnTo>
                  <a:lnTo>
                    <a:pt x="155" y="1508"/>
                  </a:lnTo>
                  <a:lnTo>
                    <a:pt x="136" y="1514"/>
                  </a:lnTo>
                  <a:lnTo>
                    <a:pt x="120" y="1520"/>
                  </a:lnTo>
                  <a:lnTo>
                    <a:pt x="103" y="1529"/>
                  </a:lnTo>
                  <a:lnTo>
                    <a:pt x="86" y="1538"/>
                  </a:lnTo>
                  <a:lnTo>
                    <a:pt x="71" y="1549"/>
                  </a:lnTo>
                  <a:lnTo>
                    <a:pt x="58" y="1562"/>
                  </a:lnTo>
                  <a:lnTo>
                    <a:pt x="45" y="1577"/>
                  </a:lnTo>
                  <a:lnTo>
                    <a:pt x="34" y="1592"/>
                  </a:lnTo>
                  <a:lnTo>
                    <a:pt x="25" y="1609"/>
                  </a:lnTo>
                  <a:lnTo>
                    <a:pt x="15" y="1626"/>
                  </a:lnTo>
                  <a:lnTo>
                    <a:pt x="10" y="1645"/>
                  </a:lnTo>
                  <a:lnTo>
                    <a:pt x="4" y="1663"/>
                  </a:lnTo>
                  <a:lnTo>
                    <a:pt x="0" y="1682"/>
                  </a:lnTo>
                  <a:lnTo>
                    <a:pt x="0" y="1702"/>
                  </a:lnTo>
                  <a:lnTo>
                    <a:pt x="0" y="1702"/>
                  </a:lnTo>
                  <a:lnTo>
                    <a:pt x="2" y="1723"/>
                  </a:lnTo>
                  <a:lnTo>
                    <a:pt x="4" y="1743"/>
                  </a:lnTo>
                  <a:lnTo>
                    <a:pt x="10" y="1762"/>
                  </a:lnTo>
                  <a:lnTo>
                    <a:pt x="15" y="1781"/>
                  </a:lnTo>
                  <a:lnTo>
                    <a:pt x="25" y="1798"/>
                  </a:lnTo>
                  <a:lnTo>
                    <a:pt x="34" y="1814"/>
                  </a:lnTo>
                  <a:lnTo>
                    <a:pt x="45" y="1829"/>
                  </a:lnTo>
                  <a:lnTo>
                    <a:pt x="58" y="1844"/>
                  </a:lnTo>
                  <a:lnTo>
                    <a:pt x="73" y="1857"/>
                  </a:lnTo>
                  <a:lnTo>
                    <a:pt x="88" y="1869"/>
                  </a:lnTo>
                  <a:lnTo>
                    <a:pt x="105" y="1878"/>
                  </a:lnTo>
                  <a:lnTo>
                    <a:pt x="122" y="1887"/>
                  </a:lnTo>
                  <a:lnTo>
                    <a:pt x="140" y="1893"/>
                  </a:lnTo>
                  <a:lnTo>
                    <a:pt x="159" y="1898"/>
                  </a:lnTo>
                  <a:lnTo>
                    <a:pt x="179" y="1902"/>
                  </a:lnTo>
                  <a:lnTo>
                    <a:pt x="200" y="1902"/>
                  </a:lnTo>
                  <a:lnTo>
                    <a:pt x="200" y="1902"/>
                  </a:lnTo>
                  <a:lnTo>
                    <a:pt x="220" y="1902"/>
                  </a:lnTo>
                  <a:lnTo>
                    <a:pt x="241" y="1898"/>
                  </a:lnTo>
                  <a:lnTo>
                    <a:pt x="260" y="1893"/>
                  </a:lnTo>
                  <a:lnTo>
                    <a:pt x="278" y="1887"/>
                  </a:lnTo>
                  <a:lnTo>
                    <a:pt x="295" y="1878"/>
                  </a:lnTo>
                  <a:lnTo>
                    <a:pt x="312" y="1869"/>
                  </a:lnTo>
                  <a:lnTo>
                    <a:pt x="327" y="1857"/>
                  </a:lnTo>
                  <a:lnTo>
                    <a:pt x="342" y="1844"/>
                  </a:lnTo>
                  <a:lnTo>
                    <a:pt x="355" y="1829"/>
                  </a:lnTo>
                  <a:lnTo>
                    <a:pt x="366" y="1814"/>
                  </a:lnTo>
                  <a:lnTo>
                    <a:pt x="375" y="1798"/>
                  </a:lnTo>
                  <a:lnTo>
                    <a:pt x="385" y="1781"/>
                  </a:lnTo>
                  <a:lnTo>
                    <a:pt x="390" y="1762"/>
                  </a:lnTo>
                  <a:lnTo>
                    <a:pt x="396" y="1743"/>
                  </a:lnTo>
                  <a:lnTo>
                    <a:pt x="400" y="1723"/>
                  </a:lnTo>
                  <a:lnTo>
                    <a:pt x="400" y="1702"/>
                  </a:lnTo>
                  <a:lnTo>
                    <a:pt x="400" y="1702"/>
                  </a:lnTo>
                  <a:lnTo>
                    <a:pt x="398" y="1680"/>
                  </a:lnTo>
                  <a:lnTo>
                    <a:pt x="394" y="1658"/>
                  </a:lnTo>
                  <a:lnTo>
                    <a:pt x="388" y="1635"/>
                  </a:lnTo>
                  <a:lnTo>
                    <a:pt x="379" y="1617"/>
                  </a:lnTo>
                  <a:lnTo>
                    <a:pt x="379" y="1617"/>
                  </a:lnTo>
                  <a:lnTo>
                    <a:pt x="392" y="1577"/>
                  </a:lnTo>
                  <a:lnTo>
                    <a:pt x="409" y="1536"/>
                  </a:lnTo>
                  <a:lnTo>
                    <a:pt x="431" y="1495"/>
                  </a:lnTo>
                  <a:lnTo>
                    <a:pt x="443" y="1477"/>
                  </a:lnTo>
                  <a:lnTo>
                    <a:pt x="456" y="1456"/>
                  </a:lnTo>
                  <a:lnTo>
                    <a:pt x="471" y="1437"/>
                  </a:lnTo>
                  <a:lnTo>
                    <a:pt x="487" y="1419"/>
                  </a:lnTo>
                  <a:lnTo>
                    <a:pt x="504" y="1404"/>
                  </a:lnTo>
                  <a:lnTo>
                    <a:pt x="523" y="1387"/>
                  </a:lnTo>
                  <a:lnTo>
                    <a:pt x="543" y="1374"/>
                  </a:lnTo>
                  <a:lnTo>
                    <a:pt x="564" y="1363"/>
                  </a:lnTo>
                  <a:lnTo>
                    <a:pt x="588" y="1353"/>
                  </a:lnTo>
                  <a:lnTo>
                    <a:pt x="612" y="1346"/>
                  </a:lnTo>
                  <a:lnTo>
                    <a:pt x="556" y="1714"/>
                  </a:lnTo>
                  <a:lnTo>
                    <a:pt x="556" y="1714"/>
                  </a:lnTo>
                  <a:lnTo>
                    <a:pt x="586" y="1712"/>
                  </a:lnTo>
                  <a:lnTo>
                    <a:pt x="625" y="1710"/>
                  </a:lnTo>
                  <a:lnTo>
                    <a:pt x="683" y="1708"/>
                  </a:lnTo>
                  <a:lnTo>
                    <a:pt x="758" y="1708"/>
                  </a:lnTo>
                  <a:lnTo>
                    <a:pt x="849" y="1712"/>
                  </a:lnTo>
                  <a:lnTo>
                    <a:pt x="963" y="1719"/>
                  </a:lnTo>
                  <a:lnTo>
                    <a:pt x="1096" y="1732"/>
                  </a:lnTo>
                  <a:lnTo>
                    <a:pt x="1045" y="1294"/>
                  </a:lnTo>
                  <a:lnTo>
                    <a:pt x="1045" y="1294"/>
                  </a:lnTo>
                  <a:lnTo>
                    <a:pt x="1056" y="1294"/>
                  </a:lnTo>
                  <a:lnTo>
                    <a:pt x="1088" y="1292"/>
                  </a:lnTo>
                  <a:lnTo>
                    <a:pt x="1112" y="1288"/>
                  </a:lnTo>
                  <a:lnTo>
                    <a:pt x="1139" y="1283"/>
                  </a:lnTo>
                  <a:lnTo>
                    <a:pt x="1170" y="1275"/>
                  </a:lnTo>
                  <a:lnTo>
                    <a:pt x="1206" y="1264"/>
                  </a:lnTo>
                  <a:lnTo>
                    <a:pt x="1245" y="1251"/>
                  </a:lnTo>
                  <a:lnTo>
                    <a:pt x="1288" y="1232"/>
                  </a:lnTo>
                  <a:lnTo>
                    <a:pt x="1333" y="1210"/>
                  </a:lnTo>
                  <a:lnTo>
                    <a:pt x="1381" y="1182"/>
                  </a:lnTo>
                  <a:lnTo>
                    <a:pt x="1431" y="1148"/>
                  </a:lnTo>
                  <a:lnTo>
                    <a:pt x="1486" y="1109"/>
                  </a:lnTo>
                  <a:lnTo>
                    <a:pt x="1540" y="1062"/>
                  </a:lnTo>
                  <a:lnTo>
                    <a:pt x="1598" y="1010"/>
                  </a:lnTo>
                  <a:lnTo>
                    <a:pt x="1598" y="1010"/>
                  </a:lnTo>
                  <a:lnTo>
                    <a:pt x="1607" y="1014"/>
                  </a:lnTo>
                  <a:lnTo>
                    <a:pt x="1631" y="1019"/>
                  </a:lnTo>
                  <a:lnTo>
                    <a:pt x="1648" y="1021"/>
                  </a:lnTo>
                  <a:lnTo>
                    <a:pt x="1668" y="1023"/>
                  </a:lnTo>
                  <a:lnTo>
                    <a:pt x="1689" y="1023"/>
                  </a:lnTo>
                  <a:lnTo>
                    <a:pt x="1711" y="1023"/>
                  </a:lnTo>
                  <a:lnTo>
                    <a:pt x="1734" y="1018"/>
                  </a:lnTo>
                  <a:lnTo>
                    <a:pt x="1756" y="1010"/>
                  </a:lnTo>
                  <a:lnTo>
                    <a:pt x="1779" y="1001"/>
                  </a:lnTo>
                  <a:lnTo>
                    <a:pt x="1790" y="993"/>
                  </a:lnTo>
                  <a:lnTo>
                    <a:pt x="1801" y="986"/>
                  </a:lnTo>
                  <a:lnTo>
                    <a:pt x="1810" y="976"/>
                  </a:lnTo>
                  <a:lnTo>
                    <a:pt x="1821" y="965"/>
                  </a:lnTo>
                  <a:lnTo>
                    <a:pt x="1831" y="954"/>
                  </a:lnTo>
                  <a:lnTo>
                    <a:pt x="1838" y="939"/>
                  </a:lnTo>
                  <a:lnTo>
                    <a:pt x="1846" y="924"/>
                  </a:lnTo>
                  <a:lnTo>
                    <a:pt x="1853" y="909"/>
                  </a:lnTo>
                  <a:lnTo>
                    <a:pt x="1861" y="891"/>
                  </a:lnTo>
                  <a:lnTo>
                    <a:pt x="1866" y="872"/>
                  </a:lnTo>
                  <a:lnTo>
                    <a:pt x="1866" y="872"/>
                  </a:lnTo>
                  <a:lnTo>
                    <a:pt x="1866" y="861"/>
                  </a:lnTo>
                  <a:lnTo>
                    <a:pt x="1868" y="837"/>
                  </a:lnTo>
                  <a:lnTo>
                    <a:pt x="1868" y="820"/>
                  </a:lnTo>
                  <a:lnTo>
                    <a:pt x="1866" y="801"/>
                  </a:lnTo>
                  <a:lnTo>
                    <a:pt x="1862" y="782"/>
                  </a:lnTo>
                  <a:lnTo>
                    <a:pt x="1857" y="764"/>
                  </a:lnTo>
                  <a:lnTo>
                    <a:pt x="1848" y="745"/>
                  </a:lnTo>
                  <a:lnTo>
                    <a:pt x="1834" y="728"/>
                  </a:lnTo>
                  <a:lnTo>
                    <a:pt x="1827" y="719"/>
                  </a:lnTo>
                  <a:lnTo>
                    <a:pt x="1818" y="713"/>
                  </a:lnTo>
                  <a:lnTo>
                    <a:pt x="1808" y="706"/>
                  </a:lnTo>
                  <a:lnTo>
                    <a:pt x="1797" y="700"/>
                  </a:lnTo>
                  <a:lnTo>
                    <a:pt x="1784" y="697"/>
                  </a:lnTo>
                  <a:lnTo>
                    <a:pt x="1771" y="693"/>
                  </a:lnTo>
                  <a:lnTo>
                    <a:pt x="1756" y="689"/>
                  </a:lnTo>
                  <a:lnTo>
                    <a:pt x="1739" y="689"/>
                  </a:lnTo>
                  <a:lnTo>
                    <a:pt x="1723" y="689"/>
                  </a:lnTo>
                  <a:lnTo>
                    <a:pt x="1702" y="691"/>
                  </a:lnTo>
                  <a:lnTo>
                    <a:pt x="1681" y="693"/>
                  </a:lnTo>
                  <a:lnTo>
                    <a:pt x="1659" y="698"/>
                  </a:lnTo>
                  <a:lnTo>
                    <a:pt x="1659" y="6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307"/>
            <p:cNvSpPr/>
            <p:nvPr/>
          </p:nvSpPr>
          <p:spPr bwMode="auto">
            <a:xfrm>
              <a:off x="10487025" y="-538163"/>
              <a:ext cx="1058863" cy="1687513"/>
            </a:xfrm>
            <a:custGeom>
              <a:avLst/>
              <a:gdLst>
                <a:gd name="T0" fmla="*/ 1105 w 1334"/>
                <a:gd name="T1" fmla="*/ 1476 h 2125"/>
                <a:gd name="T2" fmla="*/ 1006 w 1334"/>
                <a:gd name="T3" fmla="*/ 1497 h 2125"/>
                <a:gd name="T4" fmla="*/ 879 w 1334"/>
                <a:gd name="T5" fmla="*/ 1442 h 2125"/>
                <a:gd name="T6" fmla="*/ 795 w 1334"/>
                <a:gd name="T7" fmla="*/ 1362 h 2125"/>
                <a:gd name="T8" fmla="*/ 698 w 1334"/>
                <a:gd name="T9" fmla="*/ 1202 h 2125"/>
                <a:gd name="T10" fmla="*/ 603 w 1334"/>
                <a:gd name="T11" fmla="*/ 1004 h 2125"/>
                <a:gd name="T12" fmla="*/ 806 w 1334"/>
                <a:gd name="T13" fmla="*/ 965 h 2125"/>
                <a:gd name="T14" fmla="*/ 971 w 1334"/>
                <a:gd name="T15" fmla="*/ 856 h 2125"/>
                <a:gd name="T16" fmla="*/ 1043 w 1334"/>
                <a:gd name="T17" fmla="*/ 683 h 2125"/>
                <a:gd name="T18" fmla="*/ 1042 w 1334"/>
                <a:gd name="T19" fmla="*/ 489 h 2125"/>
                <a:gd name="T20" fmla="*/ 963 w 1334"/>
                <a:gd name="T21" fmla="*/ 257 h 2125"/>
                <a:gd name="T22" fmla="*/ 887 w 1334"/>
                <a:gd name="T23" fmla="*/ 149 h 2125"/>
                <a:gd name="T24" fmla="*/ 790 w 1334"/>
                <a:gd name="T25" fmla="*/ 65 h 2125"/>
                <a:gd name="T26" fmla="*/ 674 w 1334"/>
                <a:gd name="T27" fmla="*/ 15 h 2125"/>
                <a:gd name="T28" fmla="*/ 569 w 1334"/>
                <a:gd name="T29" fmla="*/ 0 h 2125"/>
                <a:gd name="T30" fmla="*/ 435 w 1334"/>
                <a:gd name="T31" fmla="*/ 19 h 2125"/>
                <a:gd name="T32" fmla="*/ 308 w 1334"/>
                <a:gd name="T33" fmla="*/ 73 h 2125"/>
                <a:gd name="T34" fmla="*/ 196 w 1334"/>
                <a:gd name="T35" fmla="*/ 153 h 2125"/>
                <a:gd name="T36" fmla="*/ 103 w 1334"/>
                <a:gd name="T37" fmla="*/ 256 h 2125"/>
                <a:gd name="T38" fmla="*/ 38 w 1334"/>
                <a:gd name="T39" fmla="*/ 377 h 2125"/>
                <a:gd name="T40" fmla="*/ 4 w 1334"/>
                <a:gd name="T41" fmla="*/ 507 h 2125"/>
                <a:gd name="T42" fmla="*/ 8 w 1334"/>
                <a:gd name="T43" fmla="*/ 655 h 2125"/>
                <a:gd name="T44" fmla="*/ 92 w 1334"/>
                <a:gd name="T45" fmla="*/ 840 h 2125"/>
                <a:gd name="T46" fmla="*/ 252 w 1334"/>
                <a:gd name="T47" fmla="*/ 955 h 2125"/>
                <a:gd name="T48" fmla="*/ 420 w 1334"/>
                <a:gd name="T49" fmla="*/ 1050 h 2125"/>
                <a:gd name="T50" fmla="*/ 359 w 1334"/>
                <a:gd name="T51" fmla="*/ 1080 h 2125"/>
                <a:gd name="T52" fmla="*/ 237 w 1334"/>
                <a:gd name="T53" fmla="*/ 1198 h 2125"/>
                <a:gd name="T54" fmla="*/ 181 w 1334"/>
                <a:gd name="T55" fmla="*/ 1304 h 2125"/>
                <a:gd name="T56" fmla="*/ 148 w 1334"/>
                <a:gd name="T57" fmla="*/ 1450 h 2125"/>
                <a:gd name="T58" fmla="*/ 146 w 1334"/>
                <a:gd name="T59" fmla="*/ 1558 h 2125"/>
                <a:gd name="T60" fmla="*/ 193 w 1334"/>
                <a:gd name="T61" fmla="*/ 1752 h 2125"/>
                <a:gd name="T62" fmla="*/ 291 w 1334"/>
                <a:gd name="T63" fmla="*/ 1935 h 2125"/>
                <a:gd name="T64" fmla="*/ 308 w 1334"/>
                <a:gd name="T65" fmla="*/ 2010 h 2125"/>
                <a:gd name="T66" fmla="*/ 362 w 1334"/>
                <a:gd name="T67" fmla="*/ 2082 h 2125"/>
                <a:gd name="T68" fmla="*/ 446 w 1334"/>
                <a:gd name="T69" fmla="*/ 2122 h 2125"/>
                <a:gd name="T70" fmla="*/ 523 w 1334"/>
                <a:gd name="T71" fmla="*/ 2122 h 2125"/>
                <a:gd name="T72" fmla="*/ 607 w 1334"/>
                <a:gd name="T73" fmla="*/ 2082 h 2125"/>
                <a:gd name="T74" fmla="*/ 663 w 1334"/>
                <a:gd name="T75" fmla="*/ 2008 h 2125"/>
                <a:gd name="T76" fmla="*/ 678 w 1334"/>
                <a:gd name="T77" fmla="*/ 1933 h 2125"/>
                <a:gd name="T78" fmla="*/ 760 w 1334"/>
                <a:gd name="T79" fmla="*/ 1618 h 2125"/>
                <a:gd name="T80" fmla="*/ 969 w 1334"/>
                <a:gd name="T81" fmla="*/ 1706 h 2125"/>
                <a:gd name="T82" fmla="*/ 1004 w 1334"/>
                <a:gd name="T83" fmla="*/ 1773 h 2125"/>
                <a:gd name="T84" fmla="*/ 1060 w 1334"/>
                <a:gd name="T85" fmla="*/ 1819 h 2125"/>
                <a:gd name="T86" fmla="*/ 1133 w 1334"/>
                <a:gd name="T87" fmla="*/ 1842 h 2125"/>
                <a:gd name="T88" fmla="*/ 1204 w 1334"/>
                <a:gd name="T89" fmla="*/ 1834 h 2125"/>
                <a:gd name="T90" fmla="*/ 1280 w 1334"/>
                <a:gd name="T91" fmla="*/ 1788 h 2125"/>
                <a:gd name="T92" fmla="*/ 1325 w 1334"/>
                <a:gd name="T93" fmla="*/ 1711 h 2125"/>
                <a:gd name="T94" fmla="*/ 1333 w 1334"/>
                <a:gd name="T95" fmla="*/ 1636 h 2125"/>
                <a:gd name="T96" fmla="*/ 1303 w 1334"/>
                <a:gd name="T97" fmla="*/ 1552 h 2125"/>
                <a:gd name="T98" fmla="*/ 1237 w 1334"/>
                <a:gd name="T99" fmla="*/ 1493 h 2125"/>
                <a:gd name="T100" fmla="*/ 1148 w 1334"/>
                <a:gd name="T101" fmla="*/ 1470 h 2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4" h="2125">
                  <a:moveTo>
                    <a:pt x="1148" y="1470"/>
                  </a:moveTo>
                  <a:lnTo>
                    <a:pt x="1148" y="1470"/>
                  </a:lnTo>
                  <a:lnTo>
                    <a:pt x="1133" y="1470"/>
                  </a:lnTo>
                  <a:lnTo>
                    <a:pt x="1120" y="1472"/>
                  </a:lnTo>
                  <a:lnTo>
                    <a:pt x="1105" y="1476"/>
                  </a:lnTo>
                  <a:lnTo>
                    <a:pt x="1092" y="1480"/>
                  </a:lnTo>
                  <a:lnTo>
                    <a:pt x="1066" y="1491"/>
                  </a:lnTo>
                  <a:lnTo>
                    <a:pt x="1042" y="1506"/>
                  </a:lnTo>
                  <a:lnTo>
                    <a:pt x="1042" y="1506"/>
                  </a:lnTo>
                  <a:lnTo>
                    <a:pt x="1006" y="1497"/>
                  </a:lnTo>
                  <a:lnTo>
                    <a:pt x="971" y="1485"/>
                  </a:lnTo>
                  <a:lnTo>
                    <a:pt x="933" y="1470"/>
                  </a:lnTo>
                  <a:lnTo>
                    <a:pt x="915" y="1463"/>
                  </a:lnTo>
                  <a:lnTo>
                    <a:pt x="896" y="1454"/>
                  </a:lnTo>
                  <a:lnTo>
                    <a:pt x="879" y="1442"/>
                  </a:lnTo>
                  <a:lnTo>
                    <a:pt x="861" y="1429"/>
                  </a:lnTo>
                  <a:lnTo>
                    <a:pt x="844" y="1414"/>
                  </a:lnTo>
                  <a:lnTo>
                    <a:pt x="827" y="1399"/>
                  </a:lnTo>
                  <a:lnTo>
                    <a:pt x="810" y="1383"/>
                  </a:lnTo>
                  <a:lnTo>
                    <a:pt x="795" y="1362"/>
                  </a:lnTo>
                  <a:lnTo>
                    <a:pt x="780" y="1342"/>
                  </a:lnTo>
                  <a:lnTo>
                    <a:pt x="765" y="1317"/>
                  </a:lnTo>
                  <a:lnTo>
                    <a:pt x="765" y="1317"/>
                  </a:lnTo>
                  <a:lnTo>
                    <a:pt x="730" y="1254"/>
                  </a:lnTo>
                  <a:lnTo>
                    <a:pt x="698" y="1202"/>
                  </a:lnTo>
                  <a:lnTo>
                    <a:pt x="670" y="1159"/>
                  </a:lnTo>
                  <a:lnTo>
                    <a:pt x="646" y="1125"/>
                  </a:lnTo>
                  <a:lnTo>
                    <a:pt x="614" y="1082"/>
                  </a:lnTo>
                  <a:lnTo>
                    <a:pt x="603" y="1069"/>
                  </a:lnTo>
                  <a:lnTo>
                    <a:pt x="603" y="1004"/>
                  </a:lnTo>
                  <a:lnTo>
                    <a:pt x="603" y="1004"/>
                  </a:lnTo>
                  <a:lnTo>
                    <a:pt x="661" y="998"/>
                  </a:lnTo>
                  <a:lnTo>
                    <a:pt x="713" y="991"/>
                  </a:lnTo>
                  <a:lnTo>
                    <a:pt x="762" y="980"/>
                  </a:lnTo>
                  <a:lnTo>
                    <a:pt x="806" y="965"/>
                  </a:lnTo>
                  <a:lnTo>
                    <a:pt x="847" y="948"/>
                  </a:lnTo>
                  <a:lnTo>
                    <a:pt x="883" y="929"/>
                  </a:lnTo>
                  <a:lnTo>
                    <a:pt x="917" y="907"/>
                  </a:lnTo>
                  <a:lnTo>
                    <a:pt x="944" y="883"/>
                  </a:lnTo>
                  <a:lnTo>
                    <a:pt x="971" y="856"/>
                  </a:lnTo>
                  <a:lnTo>
                    <a:pt x="991" y="827"/>
                  </a:lnTo>
                  <a:lnTo>
                    <a:pt x="1010" y="795"/>
                  </a:lnTo>
                  <a:lnTo>
                    <a:pt x="1025" y="759"/>
                  </a:lnTo>
                  <a:lnTo>
                    <a:pt x="1036" y="722"/>
                  </a:lnTo>
                  <a:lnTo>
                    <a:pt x="1043" y="683"/>
                  </a:lnTo>
                  <a:lnTo>
                    <a:pt x="1047" y="642"/>
                  </a:lnTo>
                  <a:lnTo>
                    <a:pt x="1049" y="599"/>
                  </a:lnTo>
                  <a:lnTo>
                    <a:pt x="1049" y="599"/>
                  </a:lnTo>
                  <a:lnTo>
                    <a:pt x="1047" y="543"/>
                  </a:lnTo>
                  <a:lnTo>
                    <a:pt x="1042" y="489"/>
                  </a:lnTo>
                  <a:lnTo>
                    <a:pt x="1030" y="435"/>
                  </a:lnTo>
                  <a:lnTo>
                    <a:pt x="1015" y="382"/>
                  </a:lnTo>
                  <a:lnTo>
                    <a:pt x="997" y="330"/>
                  </a:lnTo>
                  <a:lnTo>
                    <a:pt x="974" y="280"/>
                  </a:lnTo>
                  <a:lnTo>
                    <a:pt x="963" y="257"/>
                  </a:lnTo>
                  <a:lnTo>
                    <a:pt x="948" y="233"/>
                  </a:lnTo>
                  <a:lnTo>
                    <a:pt x="935" y="211"/>
                  </a:lnTo>
                  <a:lnTo>
                    <a:pt x="920" y="190"/>
                  </a:lnTo>
                  <a:lnTo>
                    <a:pt x="903" y="170"/>
                  </a:lnTo>
                  <a:lnTo>
                    <a:pt x="887" y="149"/>
                  </a:lnTo>
                  <a:lnTo>
                    <a:pt x="868" y="130"/>
                  </a:lnTo>
                  <a:lnTo>
                    <a:pt x="851" y="112"/>
                  </a:lnTo>
                  <a:lnTo>
                    <a:pt x="831" y="95"/>
                  </a:lnTo>
                  <a:lnTo>
                    <a:pt x="810" y="80"/>
                  </a:lnTo>
                  <a:lnTo>
                    <a:pt x="790" y="65"/>
                  </a:lnTo>
                  <a:lnTo>
                    <a:pt x="769" y="52"/>
                  </a:lnTo>
                  <a:lnTo>
                    <a:pt x="747" y="41"/>
                  </a:lnTo>
                  <a:lnTo>
                    <a:pt x="722" y="30"/>
                  </a:lnTo>
                  <a:lnTo>
                    <a:pt x="700" y="22"/>
                  </a:lnTo>
                  <a:lnTo>
                    <a:pt x="674" y="15"/>
                  </a:lnTo>
                  <a:lnTo>
                    <a:pt x="650" y="9"/>
                  </a:lnTo>
                  <a:lnTo>
                    <a:pt x="624" y="4"/>
                  </a:lnTo>
                  <a:lnTo>
                    <a:pt x="597" y="2"/>
                  </a:lnTo>
                  <a:lnTo>
                    <a:pt x="569" y="0"/>
                  </a:lnTo>
                  <a:lnTo>
                    <a:pt x="569" y="0"/>
                  </a:lnTo>
                  <a:lnTo>
                    <a:pt x="543" y="2"/>
                  </a:lnTo>
                  <a:lnTo>
                    <a:pt x="515" y="4"/>
                  </a:lnTo>
                  <a:lnTo>
                    <a:pt x="487" y="7"/>
                  </a:lnTo>
                  <a:lnTo>
                    <a:pt x="461" y="13"/>
                  </a:lnTo>
                  <a:lnTo>
                    <a:pt x="435" y="19"/>
                  </a:lnTo>
                  <a:lnTo>
                    <a:pt x="409" y="28"/>
                  </a:lnTo>
                  <a:lnTo>
                    <a:pt x="383" y="37"/>
                  </a:lnTo>
                  <a:lnTo>
                    <a:pt x="357" y="46"/>
                  </a:lnTo>
                  <a:lnTo>
                    <a:pt x="332" y="60"/>
                  </a:lnTo>
                  <a:lnTo>
                    <a:pt x="308" y="73"/>
                  </a:lnTo>
                  <a:lnTo>
                    <a:pt x="284" y="86"/>
                  </a:lnTo>
                  <a:lnTo>
                    <a:pt x="262" y="101"/>
                  </a:lnTo>
                  <a:lnTo>
                    <a:pt x="239" y="117"/>
                  </a:lnTo>
                  <a:lnTo>
                    <a:pt x="217" y="134"/>
                  </a:lnTo>
                  <a:lnTo>
                    <a:pt x="196" y="153"/>
                  </a:lnTo>
                  <a:lnTo>
                    <a:pt x="176" y="172"/>
                  </a:lnTo>
                  <a:lnTo>
                    <a:pt x="155" y="192"/>
                  </a:lnTo>
                  <a:lnTo>
                    <a:pt x="137" y="213"/>
                  </a:lnTo>
                  <a:lnTo>
                    <a:pt x="120" y="233"/>
                  </a:lnTo>
                  <a:lnTo>
                    <a:pt x="103" y="256"/>
                  </a:lnTo>
                  <a:lnTo>
                    <a:pt x="88" y="280"/>
                  </a:lnTo>
                  <a:lnTo>
                    <a:pt x="73" y="302"/>
                  </a:lnTo>
                  <a:lnTo>
                    <a:pt x="60" y="326"/>
                  </a:lnTo>
                  <a:lnTo>
                    <a:pt x="47" y="351"/>
                  </a:lnTo>
                  <a:lnTo>
                    <a:pt x="38" y="377"/>
                  </a:lnTo>
                  <a:lnTo>
                    <a:pt x="28" y="401"/>
                  </a:lnTo>
                  <a:lnTo>
                    <a:pt x="19" y="427"/>
                  </a:lnTo>
                  <a:lnTo>
                    <a:pt x="13" y="455"/>
                  </a:lnTo>
                  <a:lnTo>
                    <a:pt x="8" y="481"/>
                  </a:lnTo>
                  <a:lnTo>
                    <a:pt x="4" y="507"/>
                  </a:lnTo>
                  <a:lnTo>
                    <a:pt x="0" y="535"/>
                  </a:lnTo>
                  <a:lnTo>
                    <a:pt x="0" y="563"/>
                  </a:lnTo>
                  <a:lnTo>
                    <a:pt x="0" y="563"/>
                  </a:lnTo>
                  <a:lnTo>
                    <a:pt x="2" y="610"/>
                  </a:lnTo>
                  <a:lnTo>
                    <a:pt x="8" y="655"/>
                  </a:lnTo>
                  <a:lnTo>
                    <a:pt x="17" y="696"/>
                  </a:lnTo>
                  <a:lnTo>
                    <a:pt x="32" y="737"/>
                  </a:lnTo>
                  <a:lnTo>
                    <a:pt x="49" y="772"/>
                  </a:lnTo>
                  <a:lnTo>
                    <a:pt x="69" y="808"/>
                  </a:lnTo>
                  <a:lnTo>
                    <a:pt x="92" y="840"/>
                  </a:lnTo>
                  <a:lnTo>
                    <a:pt x="120" y="868"/>
                  </a:lnTo>
                  <a:lnTo>
                    <a:pt x="148" y="894"/>
                  </a:lnTo>
                  <a:lnTo>
                    <a:pt x="181" y="916"/>
                  </a:lnTo>
                  <a:lnTo>
                    <a:pt x="215" y="939"/>
                  </a:lnTo>
                  <a:lnTo>
                    <a:pt x="252" y="955"/>
                  </a:lnTo>
                  <a:lnTo>
                    <a:pt x="291" y="970"/>
                  </a:lnTo>
                  <a:lnTo>
                    <a:pt x="332" y="983"/>
                  </a:lnTo>
                  <a:lnTo>
                    <a:pt x="375" y="993"/>
                  </a:lnTo>
                  <a:lnTo>
                    <a:pt x="420" y="1000"/>
                  </a:lnTo>
                  <a:lnTo>
                    <a:pt x="420" y="1050"/>
                  </a:lnTo>
                  <a:lnTo>
                    <a:pt x="420" y="1050"/>
                  </a:lnTo>
                  <a:lnTo>
                    <a:pt x="409" y="1054"/>
                  </a:lnTo>
                  <a:lnTo>
                    <a:pt x="396" y="1060"/>
                  </a:lnTo>
                  <a:lnTo>
                    <a:pt x="379" y="1067"/>
                  </a:lnTo>
                  <a:lnTo>
                    <a:pt x="359" y="1080"/>
                  </a:lnTo>
                  <a:lnTo>
                    <a:pt x="336" y="1095"/>
                  </a:lnTo>
                  <a:lnTo>
                    <a:pt x="312" y="1114"/>
                  </a:lnTo>
                  <a:lnTo>
                    <a:pt x="286" y="1136"/>
                  </a:lnTo>
                  <a:lnTo>
                    <a:pt x="262" y="1164"/>
                  </a:lnTo>
                  <a:lnTo>
                    <a:pt x="237" y="1198"/>
                  </a:lnTo>
                  <a:lnTo>
                    <a:pt x="224" y="1217"/>
                  </a:lnTo>
                  <a:lnTo>
                    <a:pt x="213" y="1237"/>
                  </a:lnTo>
                  <a:lnTo>
                    <a:pt x="202" y="1258"/>
                  </a:lnTo>
                  <a:lnTo>
                    <a:pt x="193" y="1280"/>
                  </a:lnTo>
                  <a:lnTo>
                    <a:pt x="181" y="1304"/>
                  </a:lnTo>
                  <a:lnTo>
                    <a:pt x="174" y="1330"/>
                  </a:lnTo>
                  <a:lnTo>
                    <a:pt x="166" y="1358"/>
                  </a:lnTo>
                  <a:lnTo>
                    <a:pt x="159" y="1386"/>
                  </a:lnTo>
                  <a:lnTo>
                    <a:pt x="153" y="1418"/>
                  </a:lnTo>
                  <a:lnTo>
                    <a:pt x="148" y="1450"/>
                  </a:lnTo>
                  <a:lnTo>
                    <a:pt x="146" y="1485"/>
                  </a:lnTo>
                  <a:lnTo>
                    <a:pt x="144" y="1521"/>
                  </a:lnTo>
                  <a:lnTo>
                    <a:pt x="144" y="1521"/>
                  </a:lnTo>
                  <a:lnTo>
                    <a:pt x="144" y="1530"/>
                  </a:lnTo>
                  <a:lnTo>
                    <a:pt x="146" y="1558"/>
                  </a:lnTo>
                  <a:lnTo>
                    <a:pt x="151" y="1601"/>
                  </a:lnTo>
                  <a:lnTo>
                    <a:pt x="163" y="1655"/>
                  </a:lnTo>
                  <a:lnTo>
                    <a:pt x="172" y="1685"/>
                  </a:lnTo>
                  <a:lnTo>
                    <a:pt x="181" y="1719"/>
                  </a:lnTo>
                  <a:lnTo>
                    <a:pt x="193" y="1752"/>
                  </a:lnTo>
                  <a:lnTo>
                    <a:pt x="207" y="1788"/>
                  </a:lnTo>
                  <a:lnTo>
                    <a:pt x="224" y="1823"/>
                  </a:lnTo>
                  <a:lnTo>
                    <a:pt x="245" y="1860"/>
                  </a:lnTo>
                  <a:lnTo>
                    <a:pt x="267" y="1898"/>
                  </a:lnTo>
                  <a:lnTo>
                    <a:pt x="291" y="1935"/>
                  </a:lnTo>
                  <a:lnTo>
                    <a:pt x="291" y="1935"/>
                  </a:lnTo>
                  <a:lnTo>
                    <a:pt x="293" y="1954"/>
                  </a:lnTo>
                  <a:lnTo>
                    <a:pt x="297" y="1974"/>
                  </a:lnTo>
                  <a:lnTo>
                    <a:pt x="301" y="1991"/>
                  </a:lnTo>
                  <a:lnTo>
                    <a:pt x="308" y="2010"/>
                  </a:lnTo>
                  <a:lnTo>
                    <a:pt x="316" y="2027"/>
                  </a:lnTo>
                  <a:lnTo>
                    <a:pt x="325" y="2041"/>
                  </a:lnTo>
                  <a:lnTo>
                    <a:pt x="336" y="2056"/>
                  </a:lnTo>
                  <a:lnTo>
                    <a:pt x="349" y="2069"/>
                  </a:lnTo>
                  <a:lnTo>
                    <a:pt x="362" y="2082"/>
                  </a:lnTo>
                  <a:lnTo>
                    <a:pt x="377" y="2094"/>
                  </a:lnTo>
                  <a:lnTo>
                    <a:pt x="392" y="2103"/>
                  </a:lnTo>
                  <a:lnTo>
                    <a:pt x="409" y="2110"/>
                  </a:lnTo>
                  <a:lnTo>
                    <a:pt x="428" y="2118"/>
                  </a:lnTo>
                  <a:lnTo>
                    <a:pt x="446" y="2122"/>
                  </a:lnTo>
                  <a:lnTo>
                    <a:pt x="465" y="2125"/>
                  </a:lnTo>
                  <a:lnTo>
                    <a:pt x="484" y="2125"/>
                  </a:lnTo>
                  <a:lnTo>
                    <a:pt x="484" y="2125"/>
                  </a:lnTo>
                  <a:lnTo>
                    <a:pt x="504" y="2125"/>
                  </a:lnTo>
                  <a:lnTo>
                    <a:pt x="523" y="2122"/>
                  </a:lnTo>
                  <a:lnTo>
                    <a:pt x="541" y="2118"/>
                  </a:lnTo>
                  <a:lnTo>
                    <a:pt x="560" y="2110"/>
                  </a:lnTo>
                  <a:lnTo>
                    <a:pt x="577" y="2103"/>
                  </a:lnTo>
                  <a:lnTo>
                    <a:pt x="592" y="2094"/>
                  </a:lnTo>
                  <a:lnTo>
                    <a:pt x="607" y="2082"/>
                  </a:lnTo>
                  <a:lnTo>
                    <a:pt x="620" y="2069"/>
                  </a:lnTo>
                  <a:lnTo>
                    <a:pt x="633" y="2056"/>
                  </a:lnTo>
                  <a:lnTo>
                    <a:pt x="644" y="2041"/>
                  </a:lnTo>
                  <a:lnTo>
                    <a:pt x="653" y="2025"/>
                  </a:lnTo>
                  <a:lnTo>
                    <a:pt x="663" y="2008"/>
                  </a:lnTo>
                  <a:lnTo>
                    <a:pt x="668" y="1991"/>
                  </a:lnTo>
                  <a:lnTo>
                    <a:pt x="674" y="1972"/>
                  </a:lnTo>
                  <a:lnTo>
                    <a:pt x="676" y="1954"/>
                  </a:lnTo>
                  <a:lnTo>
                    <a:pt x="678" y="1933"/>
                  </a:lnTo>
                  <a:lnTo>
                    <a:pt x="678" y="1933"/>
                  </a:lnTo>
                  <a:lnTo>
                    <a:pt x="676" y="1918"/>
                  </a:lnTo>
                  <a:lnTo>
                    <a:pt x="780" y="1872"/>
                  </a:lnTo>
                  <a:lnTo>
                    <a:pt x="749" y="1608"/>
                  </a:lnTo>
                  <a:lnTo>
                    <a:pt x="749" y="1608"/>
                  </a:lnTo>
                  <a:lnTo>
                    <a:pt x="760" y="1618"/>
                  </a:lnTo>
                  <a:lnTo>
                    <a:pt x="780" y="1627"/>
                  </a:lnTo>
                  <a:lnTo>
                    <a:pt x="834" y="1651"/>
                  </a:lnTo>
                  <a:lnTo>
                    <a:pt x="902" y="1679"/>
                  </a:lnTo>
                  <a:lnTo>
                    <a:pt x="969" y="1706"/>
                  </a:lnTo>
                  <a:lnTo>
                    <a:pt x="969" y="1706"/>
                  </a:lnTo>
                  <a:lnTo>
                    <a:pt x="974" y="1720"/>
                  </a:lnTo>
                  <a:lnTo>
                    <a:pt x="980" y="1734"/>
                  </a:lnTo>
                  <a:lnTo>
                    <a:pt x="987" y="1747"/>
                  </a:lnTo>
                  <a:lnTo>
                    <a:pt x="995" y="1760"/>
                  </a:lnTo>
                  <a:lnTo>
                    <a:pt x="1004" y="1773"/>
                  </a:lnTo>
                  <a:lnTo>
                    <a:pt x="1014" y="1784"/>
                  </a:lnTo>
                  <a:lnTo>
                    <a:pt x="1023" y="1793"/>
                  </a:lnTo>
                  <a:lnTo>
                    <a:pt x="1036" y="1803"/>
                  </a:lnTo>
                  <a:lnTo>
                    <a:pt x="1047" y="1812"/>
                  </a:lnTo>
                  <a:lnTo>
                    <a:pt x="1060" y="1819"/>
                  </a:lnTo>
                  <a:lnTo>
                    <a:pt x="1073" y="1827"/>
                  </a:lnTo>
                  <a:lnTo>
                    <a:pt x="1088" y="1832"/>
                  </a:lnTo>
                  <a:lnTo>
                    <a:pt x="1103" y="1836"/>
                  </a:lnTo>
                  <a:lnTo>
                    <a:pt x="1118" y="1840"/>
                  </a:lnTo>
                  <a:lnTo>
                    <a:pt x="1133" y="1842"/>
                  </a:lnTo>
                  <a:lnTo>
                    <a:pt x="1148" y="1842"/>
                  </a:lnTo>
                  <a:lnTo>
                    <a:pt x="1148" y="1842"/>
                  </a:lnTo>
                  <a:lnTo>
                    <a:pt x="1168" y="1842"/>
                  </a:lnTo>
                  <a:lnTo>
                    <a:pt x="1185" y="1838"/>
                  </a:lnTo>
                  <a:lnTo>
                    <a:pt x="1204" y="1834"/>
                  </a:lnTo>
                  <a:lnTo>
                    <a:pt x="1221" y="1827"/>
                  </a:lnTo>
                  <a:lnTo>
                    <a:pt x="1237" y="1819"/>
                  </a:lnTo>
                  <a:lnTo>
                    <a:pt x="1252" y="1810"/>
                  </a:lnTo>
                  <a:lnTo>
                    <a:pt x="1267" y="1799"/>
                  </a:lnTo>
                  <a:lnTo>
                    <a:pt x="1280" y="1788"/>
                  </a:lnTo>
                  <a:lnTo>
                    <a:pt x="1292" y="1775"/>
                  </a:lnTo>
                  <a:lnTo>
                    <a:pt x="1303" y="1760"/>
                  </a:lnTo>
                  <a:lnTo>
                    <a:pt x="1312" y="1745"/>
                  </a:lnTo>
                  <a:lnTo>
                    <a:pt x="1320" y="1728"/>
                  </a:lnTo>
                  <a:lnTo>
                    <a:pt x="1325" y="1711"/>
                  </a:lnTo>
                  <a:lnTo>
                    <a:pt x="1331" y="1694"/>
                  </a:lnTo>
                  <a:lnTo>
                    <a:pt x="1333" y="1676"/>
                  </a:lnTo>
                  <a:lnTo>
                    <a:pt x="1334" y="1657"/>
                  </a:lnTo>
                  <a:lnTo>
                    <a:pt x="1334" y="1657"/>
                  </a:lnTo>
                  <a:lnTo>
                    <a:pt x="1333" y="1636"/>
                  </a:lnTo>
                  <a:lnTo>
                    <a:pt x="1331" y="1620"/>
                  </a:lnTo>
                  <a:lnTo>
                    <a:pt x="1325" y="1601"/>
                  </a:lnTo>
                  <a:lnTo>
                    <a:pt x="1320" y="1584"/>
                  </a:lnTo>
                  <a:lnTo>
                    <a:pt x="1312" y="1567"/>
                  </a:lnTo>
                  <a:lnTo>
                    <a:pt x="1303" y="1552"/>
                  </a:lnTo>
                  <a:lnTo>
                    <a:pt x="1292" y="1538"/>
                  </a:lnTo>
                  <a:lnTo>
                    <a:pt x="1280" y="1525"/>
                  </a:lnTo>
                  <a:lnTo>
                    <a:pt x="1267" y="1513"/>
                  </a:lnTo>
                  <a:lnTo>
                    <a:pt x="1252" y="1502"/>
                  </a:lnTo>
                  <a:lnTo>
                    <a:pt x="1237" y="1493"/>
                  </a:lnTo>
                  <a:lnTo>
                    <a:pt x="1221" y="1485"/>
                  </a:lnTo>
                  <a:lnTo>
                    <a:pt x="1204" y="1480"/>
                  </a:lnTo>
                  <a:lnTo>
                    <a:pt x="1185" y="1474"/>
                  </a:lnTo>
                  <a:lnTo>
                    <a:pt x="1168" y="1472"/>
                  </a:lnTo>
                  <a:lnTo>
                    <a:pt x="1148" y="1470"/>
                  </a:lnTo>
                  <a:lnTo>
                    <a:pt x="1148" y="14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308"/>
            <p:cNvSpPr/>
            <p:nvPr/>
          </p:nvSpPr>
          <p:spPr bwMode="auto">
            <a:xfrm>
              <a:off x="12812713" y="-446088"/>
              <a:ext cx="1058863" cy="1687513"/>
            </a:xfrm>
            <a:custGeom>
              <a:avLst/>
              <a:gdLst>
                <a:gd name="T0" fmla="*/ 229 w 1334"/>
                <a:gd name="T1" fmla="*/ 1474 h 2125"/>
                <a:gd name="T2" fmla="*/ 328 w 1334"/>
                <a:gd name="T3" fmla="*/ 1494 h 2125"/>
                <a:gd name="T4" fmla="*/ 455 w 1334"/>
                <a:gd name="T5" fmla="*/ 1440 h 2125"/>
                <a:gd name="T6" fmla="*/ 539 w 1334"/>
                <a:gd name="T7" fmla="*/ 1362 h 2125"/>
                <a:gd name="T8" fmla="*/ 636 w 1334"/>
                <a:gd name="T9" fmla="*/ 1199 h 2125"/>
                <a:gd name="T10" fmla="*/ 731 w 1334"/>
                <a:gd name="T11" fmla="*/ 1004 h 2125"/>
                <a:gd name="T12" fmla="*/ 528 w 1334"/>
                <a:gd name="T13" fmla="*/ 964 h 2125"/>
                <a:gd name="T14" fmla="*/ 364 w 1334"/>
                <a:gd name="T15" fmla="*/ 854 h 2125"/>
                <a:gd name="T16" fmla="*/ 291 w 1334"/>
                <a:gd name="T17" fmla="*/ 683 h 2125"/>
                <a:gd name="T18" fmla="*/ 293 w 1334"/>
                <a:gd name="T19" fmla="*/ 488 h 2125"/>
                <a:gd name="T20" fmla="*/ 371 w 1334"/>
                <a:gd name="T21" fmla="*/ 255 h 2125"/>
                <a:gd name="T22" fmla="*/ 448 w 1334"/>
                <a:gd name="T23" fmla="*/ 149 h 2125"/>
                <a:gd name="T24" fmla="*/ 545 w 1334"/>
                <a:gd name="T25" fmla="*/ 65 h 2125"/>
                <a:gd name="T26" fmla="*/ 660 w 1334"/>
                <a:gd name="T27" fmla="*/ 13 h 2125"/>
                <a:gd name="T28" fmla="*/ 765 w 1334"/>
                <a:gd name="T29" fmla="*/ 0 h 2125"/>
                <a:gd name="T30" fmla="*/ 899 w 1334"/>
                <a:gd name="T31" fmla="*/ 18 h 2125"/>
                <a:gd name="T32" fmla="*/ 1026 w 1334"/>
                <a:gd name="T33" fmla="*/ 70 h 2125"/>
                <a:gd name="T34" fmla="*/ 1138 w 1334"/>
                <a:gd name="T35" fmla="*/ 151 h 2125"/>
                <a:gd name="T36" fmla="*/ 1231 w 1334"/>
                <a:gd name="T37" fmla="*/ 255 h 2125"/>
                <a:gd name="T38" fmla="*/ 1297 w 1334"/>
                <a:gd name="T39" fmla="*/ 375 h 2125"/>
                <a:gd name="T40" fmla="*/ 1330 w 1334"/>
                <a:gd name="T41" fmla="*/ 507 h 2125"/>
                <a:gd name="T42" fmla="*/ 1327 w 1334"/>
                <a:gd name="T43" fmla="*/ 655 h 2125"/>
                <a:gd name="T44" fmla="*/ 1243 w 1334"/>
                <a:gd name="T45" fmla="*/ 837 h 2125"/>
                <a:gd name="T46" fmla="*/ 1082 w 1334"/>
                <a:gd name="T47" fmla="*/ 955 h 2125"/>
                <a:gd name="T48" fmla="*/ 914 w 1334"/>
                <a:gd name="T49" fmla="*/ 1048 h 2125"/>
                <a:gd name="T50" fmla="*/ 976 w 1334"/>
                <a:gd name="T51" fmla="*/ 1078 h 2125"/>
                <a:gd name="T52" fmla="*/ 1097 w 1334"/>
                <a:gd name="T53" fmla="*/ 1198 h 2125"/>
                <a:gd name="T54" fmla="*/ 1153 w 1334"/>
                <a:gd name="T55" fmla="*/ 1304 h 2125"/>
                <a:gd name="T56" fmla="*/ 1187 w 1334"/>
                <a:gd name="T57" fmla="*/ 1450 h 2125"/>
                <a:gd name="T58" fmla="*/ 1188 w 1334"/>
                <a:gd name="T59" fmla="*/ 1556 h 2125"/>
                <a:gd name="T60" fmla="*/ 1142 w 1334"/>
                <a:gd name="T61" fmla="*/ 1752 h 2125"/>
                <a:gd name="T62" fmla="*/ 1043 w 1334"/>
                <a:gd name="T63" fmla="*/ 1935 h 2125"/>
                <a:gd name="T64" fmla="*/ 1026 w 1334"/>
                <a:gd name="T65" fmla="*/ 2008 h 2125"/>
                <a:gd name="T66" fmla="*/ 972 w 1334"/>
                <a:gd name="T67" fmla="*/ 2082 h 2125"/>
                <a:gd name="T68" fmla="*/ 888 w 1334"/>
                <a:gd name="T69" fmla="*/ 2121 h 2125"/>
                <a:gd name="T70" fmla="*/ 812 w 1334"/>
                <a:gd name="T71" fmla="*/ 2121 h 2125"/>
                <a:gd name="T72" fmla="*/ 728 w 1334"/>
                <a:gd name="T73" fmla="*/ 2080 h 2125"/>
                <a:gd name="T74" fmla="*/ 672 w 1334"/>
                <a:gd name="T75" fmla="*/ 2008 h 2125"/>
                <a:gd name="T76" fmla="*/ 657 w 1334"/>
                <a:gd name="T77" fmla="*/ 1933 h 2125"/>
                <a:gd name="T78" fmla="*/ 575 w 1334"/>
                <a:gd name="T79" fmla="*/ 1616 h 2125"/>
                <a:gd name="T80" fmla="*/ 366 w 1334"/>
                <a:gd name="T81" fmla="*/ 1705 h 2125"/>
                <a:gd name="T82" fmla="*/ 330 w 1334"/>
                <a:gd name="T83" fmla="*/ 1771 h 2125"/>
                <a:gd name="T84" fmla="*/ 274 w 1334"/>
                <a:gd name="T85" fmla="*/ 1819 h 2125"/>
                <a:gd name="T86" fmla="*/ 201 w 1334"/>
                <a:gd name="T87" fmla="*/ 1840 h 2125"/>
                <a:gd name="T88" fmla="*/ 130 w 1334"/>
                <a:gd name="T89" fmla="*/ 1832 h 2125"/>
                <a:gd name="T90" fmla="*/ 54 w 1334"/>
                <a:gd name="T91" fmla="*/ 1787 h 2125"/>
                <a:gd name="T92" fmla="*/ 9 w 1334"/>
                <a:gd name="T93" fmla="*/ 1711 h 2125"/>
                <a:gd name="T94" fmla="*/ 2 w 1334"/>
                <a:gd name="T95" fmla="*/ 1636 h 2125"/>
                <a:gd name="T96" fmla="*/ 32 w 1334"/>
                <a:gd name="T97" fmla="*/ 1552 h 2125"/>
                <a:gd name="T98" fmla="*/ 97 w 1334"/>
                <a:gd name="T99" fmla="*/ 1492 h 2125"/>
                <a:gd name="T100" fmla="*/ 186 w 1334"/>
                <a:gd name="T101" fmla="*/ 1470 h 2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4" h="2125">
                  <a:moveTo>
                    <a:pt x="186" y="1470"/>
                  </a:moveTo>
                  <a:lnTo>
                    <a:pt x="186" y="1470"/>
                  </a:lnTo>
                  <a:lnTo>
                    <a:pt x="201" y="1470"/>
                  </a:lnTo>
                  <a:lnTo>
                    <a:pt x="214" y="1472"/>
                  </a:lnTo>
                  <a:lnTo>
                    <a:pt x="229" y="1474"/>
                  </a:lnTo>
                  <a:lnTo>
                    <a:pt x="242" y="1479"/>
                  </a:lnTo>
                  <a:lnTo>
                    <a:pt x="269" y="1489"/>
                  </a:lnTo>
                  <a:lnTo>
                    <a:pt x="293" y="1504"/>
                  </a:lnTo>
                  <a:lnTo>
                    <a:pt x="293" y="1504"/>
                  </a:lnTo>
                  <a:lnTo>
                    <a:pt x="328" y="1494"/>
                  </a:lnTo>
                  <a:lnTo>
                    <a:pt x="364" y="1485"/>
                  </a:lnTo>
                  <a:lnTo>
                    <a:pt x="401" y="1470"/>
                  </a:lnTo>
                  <a:lnTo>
                    <a:pt x="420" y="1461"/>
                  </a:lnTo>
                  <a:lnTo>
                    <a:pt x="438" y="1451"/>
                  </a:lnTo>
                  <a:lnTo>
                    <a:pt x="455" y="1440"/>
                  </a:lnTo>
                  <a:lnTo>
                    <a:pt x="474" y="1429"/>
                  </a:lnTo>
                  <a:lnTo>
                    <a:pt x="491" y="1414"/>
                  </a:lnTo>
                  <a:lnTo>
                    <a:pt x="507" y="1399"/>
                  </a:lnTo>
                  <a:lnTo>
                    <a:pt x="524" y="1381"/>
                  </a:lnTo>
                  <a:lnTo>
                    <a:pt x="539" y="1362"/>
                  </a:lnTo>
                  <a:lnTo>
                    <a:pt x="554" y="1339"/>
                  </a:lnTo>
                  <a:lnTo>
                    <a:pt x="569" y="1317"/>
                  </a:lnTo>
                  <a:lnTo>
                    <a:pt x="569" y="1317"/>
                  </a:lnTo>
                  <a:lnTo>
                    <a:pt x="604" y="1254"/>
                  </a:lnTo>
                  <a:lnTo>
                    <a:pt x="636" y="1199"/>
                  </a:lnTo>
                  <a:lnTo>
                    <a:pt x="664" y="1158"/>
                  </a:lnTo>
                  <a:lnTo>
                    <a:pt x="688" y="1123"/>
                  </a:lnTo>
                  <a:lnTo>
                    <a:pt x="720" y="1082"/>
                  </a:lnTo>
                  <a:lnTo>
                    <a:pt x="731" y="1069"/>
                  </a:lnTo>
                  <a:lnTo>
                    <a:pt x="731" y="1004"/>
                  </a:lnTo>
                  <a:lnTo>
                    <a:pt x="731" y="1004"/>
                  </a:lnTo>
                  <a:lnTo>
                    <a:pt x="673" y="998"/>
                  </a:lnTo>
                  <a:lnTo>
                    <a:pt x="621" y="989"/>
                  </a:lnTo>
                  <a:lnTo>
                    <a:pt x="573" y="977"/>
                  </a:lnTo>
                  <a:lnTo>
                    <a:pt x="528" y="964"/>
                  </a:lnTo>
                  <a:lnTo>
                    <a:pt x="487" y="948"/>
                  </a:lnTo>
                  <a:lnTo>
                    <a:pt x="451" y="929"/>
                  </a:lnTo>
                  <a:lnTo>
                    <a:pt x="418" y="907"/>
                  </a:lnTo>
                  <a:lnTo>
                    <a:pt x="390" y="882"/>
                  </a:lnTo>
                  <a:lnTo>
                    <a:pt x="364" y="854"/>
                  </a:lnTo>
                  <a:lnTo>
                    <a:pt x="343" y="824"/>
                  </a:lnTo>
                  <a:lnTo>
                    <a:pt x="325" y="793"/>
                  </a:lnTo>
                  <a:lnTo>
                    <a:pt x="310" y="759"/>
                  </a:lnTo>
                  <a:lnTo>
                    <a:pt x="298" y="722"/>
                  </a:lnTo>
                  <a:lnTo>
                    <a:pt x="291" y="683"/>
                  </a:lnTo>
                  <a:lnTo>
                    <a:pt x="287" y="642"/>
                  </a:lnTo>
                  <a:lnTo>
                    <a:pt x="285" y="597"/>
                  </a:lnTo>
                  <a:lnTo>
                    <a:pt x="285" y="597"/>
                  </a:lnTo>
                  <a:lnTo>
                    <a:pt x="287" y="543"/>
                  </a:lnTo>
                  <a:lnTo>
                    <a:pt x="293" y="488"/>
                  </a:lnTo>
                  <a:lnTo>
                    <a:pt x="304" y="434"/>
                  </a:lnTo>
                  <a:lnTo>
                    <a:pt x="319" y="380"/>
                  </a:lnTo>
                  <a:lnTo>
                    <a:pt x="338" y="330"/>
                  </a:lnTo>
                  <a:lnTo>
                    <a:pt x="360" y="279"/>
                  </a:lnTo>
                  <a:lnTo>
                    <a:pt x="371" y="255"/>
                  </a:lnTo>
                  <a:lnTo>
                    <a:pt x="386" y="233"/>
                  </a:lnTo>
                  <a:lnTo>
                    <a:pt x="399" y="210"/>
                  </a:lnTo>
                  <a:lnTo>
                    <a:pt x="414" y="188"/>
                  </a:lnTo>
                  <a:lnTo>
                    <a:pt x="431" y="167"/>
                  </a:lnTo>
                  <a:lnTo>
                    <a:pt x="448" y="149"/>
                  </a:lnTo>
                  <a:lnTo>
                    <a:pt x="466" y="128"/>
                  </a:lnTo>
                  <a:lnTo>
                    <a:pt x="483" y="112"/>
                  </a:lnTo>
                  <a:lnTo>
                    <a:pt x="504" y="95"/>
                  </a:lnTo>
                  <a:lnTo>
                    <a:pt x="524" y="80"/>
                  </a:lnTo>
                  <a:lnTo>
                    <a:pt x="545" y="65"/>
                  </a:lnTo>
                  <a:lnTo>
                    <a:pt x="565" y="52"/>
                  </a:lnTo>
                  <a:lnTo>
                    <a:pt x="588" y="41"/>
                  </a:lnTo>
                  <a:lnTo>
                    <a:pt x="612" y="29"/>
                  </a:lnTo>
                  <a:lnTo>
                    <a:pt x="634" y="20"/>
                  </a:lnTo>
                  <a:lnTo>
                    <a:pt x="660" y="13"/>
                  </a:lnTo>
                  <a:lnTo>
                    <a:pt x="685" y="7"/>
                  </a:lnTo>
                  <a:lnTo>
                    <a:pt x="711" y="3"/>
                  </a:lnTo>
                  <a:lnTo>
                    <a:pt x="737" y="0"/>
                  </a:lnTo>
                  <a:lnTo>
                    <a:pt x="765" y="0"/>
                  </a:lnTo>
                  <a:lnTo>
                    <a:pt x="765" y="0"/>
                  </a:lnTo>
                  <a:lnTo>
                    <a:pt x="791" y="0"/>
                  </a:lnTo>
                  <a:lnTo>
                    <a:pt x="819" y="3"/>
                  </a:lnTo>
                  <a:lnTo>
                    <a:pt x="847" y="7"/>
                  </a:lnTo>
                  <a:lnTo>
                    <a:pt x="873" y="11"/>
                  </a:lnTo>
                  <a:lnTo>
                    <a:pt x="899" y="18"/>
                  </a:lnTo>
                  <a:lnTo>
                    <a:pt x="925" y="26"/>
                  </a:lnTo>
                  <a:lnTo>
                    <a:pt x="951" y="35"/>
                  </a:lnTo>
                  <a:lnTo>
                    <a:pt x="978" y="46"/>
                  </a:lnTo>
                  <a:lnTo>
                    <a:pt x="1002" y="57"/>
                  </a:lnTo>
                  <a:lnTo>
                    <a:pt x="1026" y="70"/>
                  </a:lnTo>
                  <a:lnTo>
                    <a:pt x="1050" y="85"/>
                  </a:lnTo>
                  <a:lnTo>
                    <a:pt x="1073" y="100"/>
                  </a:lnTo>
                  <a:lnTo>
                    <a:pt x="1095" y="117"/>
                  </a:lnTo>
                  <a:lnTo>
                    <a:pt x="1118" y="134"/>
                  </a:lnTo>
                  <a:lnTo>
                    <a:pt x="1138" y="151"/>
                  </a:lnTo>
                  <a:lnTo>
                    <a:pt x="1159" y="171"/>
                  </a:lnTo>
                  <a:lnTo>
                    <a:pt x="1179" y="190"/>
                  </a:lnTo>
                  <a:lnTo>
                    <a:pt x="1198" y="210"/>
                  </a:lnTo>
                  <a:lnTo>
                    <a:pt x="1215" y="233"/>
                  </a:lnTo>
                  <a:lnTo>
                    <a:pt x="1231" y="255"/>
                  </a:lnTo>
                  <a:lnTo>
                    <a:pt x="1246" y="278"/>
                  </a:lnTo>
                  <a:lnTo>
                    <a:pt x="1261" y="302"/>
                  </a:lnTo>
                  <a:lnTo>
                    <a:pt x="1274" y="326"/>
                  </a:lnTo>
                  <a:lnTo>
                    <a:pt x="1287" y="350"/>
                  </a:lnTo>
                  <a:lnTo>
                    <a:pt x="1297" y="375"/>
                  </a:lnTo>
                  <a:lnTo>
                    <a:pt x="1306" y="401"/>
                  </a:lnTo>
                  <a:lnTo>
                    <a:pt x="1315" y="427"/>
                  </a:lnTo>
                  <a:lnTo>
                    <a:pt x="1321" y="453"/>
                  </a:lnTo>
                  <a:lnTo>
                    <a:pt x="1327" y="479"/>
                  </a:lnTo>
                  <a:lnTo>
                    <a:pt x="1330" y="507"/>
                  </a:lnTo>
                  <a:lnTo>
                    <a:pt x="1334" y="535"/>
                  </a:lnTo>
                  <a:lnTo>
                    <a:pt x="1334" y="561"/>
                  </a:lnTo>
                  <a:lnTo>
                    <a:pt x="1334" y="561"/>
                  </a:lnTo>
                  <a:lnTo>
                    <a:pt x="1332" y="610"/>
                  </a:lnTo>
                  <a:lnTo>
                    <a:pt x="1327" y="655"/>
                  </a:lnTo>
                  <a:lnTo>
                    <a:pt x="1317" y="696"/>
                  </a:lnTo>
                  <a:lnTo>
                    <a:pt x="1302" y="735"/>
                  </a:lnTo>
                  <a:lnTo>
                    <a:pt x="1285" y="772"/>
                  </a:lnTo>
                  <a:lnTo>
                    <a:pt x="1265" y="806"/>
                  </a:lnTo>
                  <a:lnTo>
                    <a:pt x="1243" y="837"/>
                  </a:lnTo>
                  <a:lnTo>
                    <a:pt x="1215" y="867"/>
                  </a:lnTo>
                  <a:lnTo>
                    <a:pt x="1187" y="893"/>
                  </a:lnTo>
                  <a:lnTo>
                    <a:pt x="1153" y="916"/>
                  </a:lnTo>
                  <a:lnTo>
                    <a:pt x="1119" y="936"/>
                  </a:lnTo>
                  <a:lnTo>
                    <a:pt x="1082" y="955"/>
                  </a:lnTo>
                  <a:lnTo>
                    <a:pt x="1043" y="970"/>
                  </a:lnTo>
                  <a:lnTo>
                    <a:pt x="1002" y="983"/>
                  </a:lnTo>
                  <a:lnTo>
                    <a:pt x="959" y="992"/>
                  </a:lnTo>
                  <a:lnTo>
                    <a:pt x="914" y="1000"/>
                  </a:lnTo>
                  <a:lnTo>
                    <a:pt x="914" y="1048"/>
                  </a:lnTo>
                  <a:lnTo>
                    <a:pt x="914" y="1048"/>
                  </a:lnTo>
                  <a:lnTo>
                    <a:pt x="925" y="1052"/>
                  </a:lnTo>
                  <a:lnTo>
                    <a:pt x="938" y="1058"/>
                  </a:lnTo>
                  <a:lnTo>
                    <a:pt x="955" y="1067"/>
                  </a:lnTo>
                  <a:lnTo>
                    <a:pt x="976" y="1078"/>
                  </a:lnTo>
                  <a:lnTo>
                    <a:pt x="998" y="1093"/>
                  </a:lnTo>
                  <a:lnTo>
                    <a:pt x="1022" y="1114"/>
                  </a:lnTo>
                  <a:lnTo>
                    <a:pt x="1049" y="1136"/>
                  </a:lnTo>
                  <a:lnTo>
                    <a:pt x="1073" y="1164"/>
                  </a:lnTo>
                  <a:lnTo>
                    <a:pt x="1097" y="1198"/>
                  </a:lnTo>
                  <a:lnTo>
                    <a:pt x="1110" y="1216"/>
                  </a:lnTo>
                  <a:lnTo>
                    <a:pt x="1121" y="1235"/>
                  </a:lnTo>
                  <a:lnTo>
                    <a:pt x="1132" y="1257"/>
                  </a:lnTo>
                  <a:lnTo>
                    <a:pt x="1142" y="1280"/>
                  </a:lnTo>
                  <a:lnTo>
                    <a:pt x="1153" y="1304"/>
                  </a:lnTo>
                  <a:lnTo>
                    <a:pt x="1160" y="1330"/>
                  </a:lnTo>
                  <a:lnTo>
                    <a:pt x="1168" y="1356"/>
                  </a:lnTo>
                  <a:lnTo>
                    <a:pt x="1175" y="1386"/>
                  </a:lnTo>
                  <a:lnTo>
                    <a:pt x="1181" y="1416"/>
                  </a:lnTo>
                  <a:lnTo>
                    <a:pt x="1187" y="1450"/>
                  </a:lnTo>
                  <a:lnTo>
                    <a:pt x="1188" y="1483"/>
                  </a:lnTo>
                  <a:lnTo>
                    <a:pt x="1190" y="1520"/>
                  </a:lnTo>
                  <a:lnTo>
                    <a:pt x="1190" y="1520"/>
                  </a:lnTo>
                  <a:lnTo>
                    <a:pt x="1190" y="1530"/>
                  </a:lnTo>
                  <a:lnTo>
                    <a:pt x="1188" y="1556"/>
                  </a:lnTo>
                  <a:lnTo>
                    <a:pt x="1183" y="1599"/>
                  </a:lnTo>
                  <a:lnTo>
                    <a:pt x="1172" y="1653"/>
                  </a:lnTo>
                  <a:lnTo>
                    <a:pt x="1162" y="1685"/>
                  </a:lnTo>
                  <a:lnTo>
                    <a:pt x="1153" y="1716"/>
                  </a:lnTo>
                  <a:lnTo>
                    <a:pt x="1142" y="1752"/>
                  </a:lnTo>
                  <a:lnTo>
                    <a:pt x="1127" y="1787"/>
                  </a:lnTo>
                  <a:lnTo>
                    <a:pt x="1110" y="1823"/>
                  </a:lnTo>
                  <a:lnTo>
                    <a:pt x="1090" y="1860"/>
                  </a:lnTo>
                  <a:lnTo>
                    <a:pt x="1067" y="1897"/>
                  </a:lnTo>
                  <a:lnTo>
                    <a:pt x="1043" y="1935"/>
                  </a:lnTo>
                  <a:lnTo>
                    <a:pt x="1043" y="1935"/>
                  </a:lnTo>
                  <a:lnTo>
                    <a:pt x="1041" y="1953"/>
                  </a:lnTo>
                  <a:lnTo>
                    <a:pt x="1037" y="1972"/>
                  </a:lnTo>
                  <a:lnTo>
                    <a:pt x="1034" y="1991"/>
                  </a:lnTo>
                  <a:lnTo>
                    <a:pt x="1026" y="2008"/>
                  </a:lnTo>
                  <a:lnTo>
                    <a:pt x="1019" y="2024"/>
                  </a:lnTo>
                  <a:lnTo>
                    <a:pt x="1009" y="2041"/>
                  </a:lnTo>
                  <a:lnTo>
                    <a:pt x="998" y="2056"/>
                  </a:lnTo>
                  <a:lnTo>
                    <a:pt x="985" y="2069"/>
                  </a:lnTo>
                  <a:lnTo>
                    <a:pt x="972" y="2082"/>
                  </a:lnTo>
                  <a:lnTo>
                    <a:pt x="957" y="2092"/>
                  </a:lnTo>
                  <a:lnTo>
                    <a:pt x="942" y="2103"/>
                  </a:lnTo>
                  <a:lnTo>
                    <a:pt x="925" y="2110"/>
                  </a:lnTo>
                  <a:lnTo>
                    <a:pt x="907" y="2116"/>
                  </a:lnTo>
                  <a:lnTo>
                    <a:pt x="888" y="2121"/>
                  </a:lnTo>
                  <a:lnTo>
                    <a:pt x="869" y="2123"/>
                  </a:lnTo>
                  <a:lnTo>
                    <a:pt x="851" y="2125"/>
                  </a:lnTo>
                  <a:lnTo>
                    <a:pt x="851" y="2125"/>
                  </a:lnTo>
                  <a:lnTo>
                    <a:pt x="830" y="2123"/>
                  </a:lnTo>
                  <a:lnTo>
                    <a:pt x="812" y="2121"/>
                  </a:lnTo>
                  <a:lnTo>
                    <a:pt x="793" y="2116"/>
                  </a:lnTo>
                  <a:lnTo>
                    <a:pt x="774" y="2110"/>
                  </a:lnTo>
                  <a:lnTo>
                    <a:pt x="757" y="2101"/>
                  </a:lnTo>
                  <a:lnTo>
                    <a:pt x="742" y="2092"/>
                  </a:lnTo>
                  <a:lnTo>
                    <a:pt x="728" y="2080"/>
                  </a:lnTo>
                  <a:lnTo>
                    <a:pt x="715" y="2069"/>
                  </a:lnTo>
                  <a:lnTo>
                    <a:pt x="701" y="2054"/>
                  </a:lnTo>
                  <a:lnTo>
                    <a:pt x="690" y="2039"/>
                  </a:lnTo>
                  <a:lnTo>
                    <a:pt x="681" y="2024"/>
                  </a:lnTo>
                  <a:lnTo>
                    <a:pt x="672" y="2008"/>
                  </a:lnTo>
                  <a:lnTo>
                    <a:pt x="666" y="1989"/>
                  </a:lnTo>
                  <a:lnTo>
                    <a:pt x="660" y="1970"/>
                  </a:lnTo>
                  <a:lnTo>
                    <a:pt x="659" y="1952"/>
                  </a:lnTo>
                  <a:lnTo>
                    <a:pt x="657" y="1933"/>
                  </a:lnTo>
                  <a:lnTo>
                    <a:pt x="657" y="1933"/>
                  </a:lnTo>
                  <a:lnTo>
                    <a:pt x="659" y="1918"/>
                  </a:lnTo>
                  <a:lnTo>
                    <a:pt x="554" y="1871"/>
                  </a:lnTo>
                  <a:lnTo>
                    <a:pt x="586" y="1608"/>
                  </a:lnTo>
                  <a:lnTo>
                    <a:pt x="586" y="1608"/>
                  </a:lnTo>
                  <a:lnTo>
                    <a:pt x="575" y="1616"/>
                  </a:lnTo>
                  <a:lnTo>
                    <a:pt x="554" y="1627"/>
                  </a:lnTo>
                  <a:lnTo>
                    <a:pt x="500" y="1651"/>
                  </a:lnTo>
                  <a:lnTo>
                    <a:pt x="433" y="1677"/>
                  </a:lnTo>
                  <a:lnTo>
                    <a:pt x="366" y="1705"/>
                  </a:lnTo>
                  <a:lnTo>
                    <a:pt x="366" y="1705"/>
                  </a:lnTo>
                  <a:lnTo>
                    <a:pt x="360" y="1718"/>
                  </a:lnTo>
                  <a:lnTo>
                    <a:pt x="354" y="1733"/>
                  </a:lnTo>
                  <a:lnTo>
                    <a:pt x="347" y="1746"/>
                  </a:lnTo>
                  <a:lnTo>
                    <a:pt x="339" y="1759"/>
                  </a:lnTo>
                  <a:lnTo>
                    <a:pt x="330" y="1771"/>
                  </a:lnTo>
                  <a:lnTo>
                    <a:pt x="321" y="1782"/>
                  </a:lnTo>
                  <a:lnTo>
                    <a:pt x="311" y="1793"/>
                  </a:lnTo>
                  <a:lnTo>
                    <a:pt x="298" y="1802"/>
                  </a:lnTo>
                  <a:lnTo>
                    <a:pt x="287" y="1812"/>
                  </a:lnTo>
                  <a:lnTo>
                    <a:pt x="274" y="1819"/>
                  </a:lnTo>
                  <a:lnTo>
                    <a:pt x="261" y="1825"/>
                  </a:lnTo>
                  <a:lnTo>
                    <a:pt x="246" y="1830"/>
                  </a:lnTo>
                  <a:lnTo>
                    <a:pt x="231" y="1836"/>
                  </a:lnTo>
                  <a:lnTo>
                    <a:pt x="216" y="1838"/>
                  </a:lnTo>
                  <a:lnTo>
                    <a:pt x="201" y="1840"/>
                  </a:lnTo>
                  <a:lnTo>
                    <a:pt x="186" y="1841"/>
                  </a:lnTo>
                  <a:lnTo>
                    <a:pt x="186" y="1841"/>
                  </a:lnTo>
                  <a:lnTo>
                    <a:pt x="166" y="1840"/>
                  </a:lnTo>
                  <a:lnTo>
                    <a:pt x="149" y="1838"/>
                  </a:lnTo>
                  <a:lnTo>
                    <a:pt x="130" y="1832"/>
                  </a:lnTo>
                  <a:lnTo>
                    <a:pt x="114" y="1827"/>
                  </a:lnTo>
                  <a:lnTo>
                    <a:pt x="97" y="1819"/>
                  </a:lnTo>
                  <a:lnTo>
                    <a:pt x="82" y="1810"/>
                  </a:lnTo>
                  <a:lnTo>
                    <a:pt x="67" y="1799"/>
                  </a:lnTo>
                  <a:lnTo>
                    <a:pt x="54" y="1787"/>
                  </a:lnTo>
                  <a:lnTo>
                    <a:pt x="43" y="1774"/>
                  </a:lnTo>
                  <a:lnTo>
                    <a:pt x="32" y="1759"/>
                  </a:lnTo>
                  <a:lnTo>
                    <a:pt x="22" y="1744"/>
                  </a:lnTo>
                  <a:lnTo>
                    <a:pt x="15" y="1728"/>
                  </a:lnTo>
                  <a:lnTo>
                    <a:pt x="9" y="1711"/>
                  </a:lnTo>
                  <a:lnTo>
                    <a:pt x="4" y="1692"/>
                  </a:lnTo>
                  <a:lnTo>
                    <a:pt x="2" y="1674"/>
                  </a:lnTo>
                  <a:lnTo>
                    <a:pt x="0" y="1655"/>
                  </a:lnTo>
                  <a:lnTo>
                    <a:pt x="0" y="1655"/>
                  </a:lnTo>
                  <a:lnTo>
                    <a:pt x="2" y="1636"/>
                  </a:lnTo>
                  <a:lnTo>
                    <a:pt x="4" y="1618"/>
                  </a:lnTo>
                  <a:lnTo>
                    <a:pt x="9" y="1601"/>
                  </a:lnTo>
                  <a:lnTo>
                    <a:pt x="15" y="1582"/>
                  </a:lnTo>
                  <a:lnTo>
                    <a:pt x="22" y="1567"/>
                  </a:lnTo>
                  <a:lnTo>
                    <a:pt x="32" y="1552"/>
                  </a:lnTo>
                  <a:lnTo>
                    <a:pt x="43" y="1537"/>
                  </a:lnTo>
                  <a:lnTo>
                    <a:pt x="54" y="1524"/>
                  </a:lnTo>
                  <a:lnTo>
                    <a:pt x="67" y="1511"/>
                  </a:lnTo>
                  <a:lnTo>
                    <a:pt x="82" y="1502"/>
                  </a:lnTo>
                  <a:lnTo>
                    <a:pt x="97" y="1492"/>
                  </a:lnTo>
                  <a:lnTo>
                    <a:pt x="114" y="1483"/>
                  </a:lnTo>
                  <a:lnTo>
                    <a:pt x="130" y="1478"/>
                  </a:lnTo>
                  <a:lnTo>
                    <a:pt x="149" y="1474"/>
                  </a:lnTo>
                  <a:lnTo>
                    <a:pt x="166" y="1470"/>
                  </a:lnTo>
                  <a:lnTo>
                    <a:pt x="186" y="1470"/>
                  </a:lnTo>
                  <a:lnTo>
                    <a:pt x="186" y="14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309"/>
            <p:cNvSpPr/>
            <p:nvPr/>
          </p:nvSpPr>
          <p:spPr bwMode="auto">
            <a:xfrm>
              <a:off x="11999913" y="-217488"/>
              <a:ext cx="100013" cy="161925"/>
            </a:xfrm>
            <a:custGeom>
              <a:avLst/>
              <a:gdLst>
                <a:gd name="T0" fmla="*/ 71 w 127"/>
                <a:gd name="T1" fmla="*/ 0 h 203"/>
                <a:gd name="T2" fmla="*/ 71 w 127"/>
                <a:gd name="T3" fmla="*/ 0 h 203"/>
                <a:gd name="T4" fmla="*/ 58 w 127"/>
                <a:gd name="T5" fmla="*/ 0 h 203"/>
                <a:gd name="T6" fmla="*/ 47 w 127"/>
                <a:gd name="T7" fmla="*/ 4 h 203"/>
                <a:gd name="T8" fmla="*/ 36 w 127"/>
                <a:gd name="T9" fmla="*/ 7 h 203"/>
                <a:gd name="T10" fmla="*/ 27 w 127"/>
                <a:gd name="T11" fmla="*/ 15 h 203"/>
                <a:gd name="T12" fmla="*/ 17 w 127"/>
                <a:gd name="T13" fmla="*/ 24 h 203"/>
                <a:gd name="T14" fmla="*/ 12 w 127"/>
                <a:gd name="T15" fmla="*/ 34 h 203"/>
                <a:gd name="T16" fmla="*/ 8 w 127"/>
                <a:gd name="T17" fmla="*/ 45 h 203"/>
                <a:gd name="T18" fmla="*/ 6 w 127"/>
                <a:gd name="T19" fmla="*/ 58 h 203"/>
                <a:gd name="T20" fmla="*/ 0 w 127"/>
                <a:gd name="T21" fmla="*/ 136 h 203"/>
                <a:gd name="T22" fmla="*/ 0 w 127"/>
                <a:gd name="T23" fmla="*/ 136 h 203"/>
                <a:gd name="T24" fmla="*/ 0 w 127"/>
                <a:gd name="T25" fmla="*/ 147 h 203"/>
                <a:gd name="T26" fmla="*/ 2 w 127"/>
                <a:gd name="T27" fmla="*/ 160 h 203"/>
                <a:gd name="T28" fmla="*/ 8 w 127"/>
                <a:gd name="T29" fmla="*/ 172 h 203"/>
                <a:gd name="T30" fmla="*/ 14 w 127"/>
                <a:gd name="T31" fmla="*/ 181 h 203"/>
                <a:gd name="T32" fmla="*/ 23 w 127"/>
                <a:gd name="T33" fmla="*/ 188 h 203"/>
                <a:gd name="T34" fmla="*/ 32 w 127"/>
                <a:gd name="T35" fmla="*/ 196 h 203"/>
                <a:gd name="T36" fmla="*/ 43 w 127"/>
                <a:gd name="T37" fmla="*/ 200 h 203"/>
                <a:gd name="T38" fmla="*/ 56 w 127"/>
                <a:gd name="T39" fmla="*/ 203 h 203"/>
                <a:gd name="T40" fmla="*/ 56 w 127"/>
                <a:gd name="T41" fmla="*/ 203 h 203"/>
                <a:gd name="T42" fmla="*/ 68 w 127"/>
                <a:gd name="T43" fmla="*/ 201 h 203"/>
                <a:gd name="T44" fmla="*/ 81 w 127"/>
                <a:gd name="T45" fmla="*/ 200 h 203"/>
                <a:gd name="T46" fmla="*/ 90 w 127"/>
                <a:gd name="T47" fmla="*/ 194 h 203"/>
                <a:gd name="T48" fmla="*/ 99 w 127"/>
                <a:gd name="T49" fmla="*/ 188 h 203"/>
                <a:gd name="T50" fmla="*/ 109 w 127"/>
                <a:gd name="T51" fmla="*/ 179 h 203"/>
                <a:gd name="T52" fmla="*/ 114 w 127"/>
                <a:gd name="T53" fmla="*/ 168 h 203"/>
                <a:gd name="T54" fmla="*/ 118 w 127"/>
                <a:gd name="T55" fmla="*/ 157 h 203"/>
                <a:gd name="T56" fmla="*/ 122 w 127"/>
                <a:gd name="T57" fmla="*/ 144 h 203"/>
                <a:gd name="T58" fmla="*/ 127 w 127"/>
                <a:gd name="T59" fmla="*/ 67 h 203"/>
                <a:gd name="T60" fmla="*/ 127 w 127"/>
                <a:gd name="T61" fmla="*/ 67 h 203"/>
                <a:gd name="T62" fmla="*/ 125 w 127"/>
                <a:gd name="T63" fmla="*/ 54 h 203"/>
                <a:gd name="T64" fmla="*/ 124 w 127"/>
                <a:gd name="T65" fmla="*/ 43 h 203"/>
                <a:gd name="T66" fmla="*/ 120 w 127"/>
                <a:gd name="T67" fmla="*/ 32 h 203"/>
                <a:gd name="T68" fmla="*/ 112 w 127"/>
                <a:gd name="T69" fmla="*/ 20 h 203"/>
                <a:gd name="T70" fmla="*/ 105 w 127"/>
                <a:gd name="T71" fmla="*/ 13 h 203"/>
                <a:gd name="T72" fmla="*/ 94 w 127"/>
                <a:gd name="T73" fmla="*/ 7 h 203"/>
                <a:gd name="T74" fmla="*/ 83 w 127"/>
                <a:gd name="T75" fmla="*/ 2 h 203"/>
                <a:gd name="T76" fmla="*/ 71 w 127"/>
                <a:gd name="T77" fmla="*/ 0 h 203"/>
                <a:gd name="T78" fmla="*/ 71 w 127"/>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3">
                  <a:moveTo>
                    <a:pt x="71" y="0"/>
                  </a:moveTo>
                  <a:lnTo>
                    <a:pt x="71" y="0"/>
                  </a:lnTo>
                  <a:lnTo>
                    <a:pt x="58" y="0"/>
                  </a:lnTo>
                  <a:lnTo>
                    <a:pt x="47" y="4"/>
                  </a:lnTo>
                  <a:lnTo>
                    <a:pt x="36" y="7"/>
                  </a:lnTo>
                  <a:lnTo>
                    <a:pt x="27" y="15"/>
                  </a:lnTo>
                  <a:lnTo>
                    <a:pt x="17" y="24"/>
                  </a:lnTo>
                  <a:lnTo>
                    <a:pt x="12" y="34"/>
                  </a:lnTo>
                  <a:lnTo>
                    <a:pt x="8" y="45"/>
                  </a:lnTo>
                  <a:lnTo>
                    <a:pt x="6" y="58"/>
                  </a:lnTo>
                  <a:lnTo>
                    <a:pt x="0" y="136"/>
                  </a:lnTo>
                  <a:lnTo>
                    <a:pt x="0" y="136"/>
                  </a:lnTo>
                  <a:lnTo>
                    <a:pt x="0" y="147"/>
                  </a:lnTo>
                  <a:lnTo>
                    <a:pt x="2" y="160"/>
                  </a:lnTo>
                  <a:lnTo>
                    <a:pt x="8" y="172"/>
                  </a:lnTo>
                  <a:lnTo>
                    <a:pt x="14" y="181"/>
                  </a:lnTo>
                  <a:lnTo>
                    <a:pt x="23" y="188"/>
                  </a:lnTo>
                  <a:lnTo>
                    <a:pt x="32" y="196"/>
                  </a:lnTo>
                  <a:lnTo>
                    <a:pt x="43" y="200"/>
                  </a:lnTo>
                  <a:lnTo>
                    <a:pt x="56" y="203"/>
                  </a:lnTo>
                  <a:lnTo>
                    <a:pt x="56" y="203"/>
                  </a:lnTo>
                  <a:lnTo>
                    <a:pt x="68" y="201"/>
                  </a:lnTo>
                  <a:lnTo>
                    <a:pt x="81" y="200"/>
                  </a:lnTo>
                  <a:lnTo>
                    <a:pt x="90" y="194"/>
                  </a:lnTo>
                  <a:lnTo>
                    <a:pt x="99" y="188"/>
                  </a:lnTo>
                  <a:lnTo>
                    <a:pt x="109" y="179"/>
                  </a:lnTo>
                  <a:lnTo>
                    <a:pt x="114" y="168"/>
                  </a:lnTo>
                  <a:lnTo>
                    <a:pt x="118" y="157"/>
                  </a:lnTo>
                  <a:lnTo>
                    <a:pt x="122" y="144"/>
                  </a:lnTo>
                  <a:lnTo>
                    <a:pt x="127" y="67"/>
                  </a:lnTo>
                  <a:lnTo>
                    <a:pt x="127" y="67"/>
                  </a:lnTo>
                  <a:lnTo>
                    <a:pt x="125" y="54"/>
                  </a:lnTo>
                  <a:lnTo>
                    <a:pt x="124" y="43"/>
                  </a:lnTo>
                  <a:lnTo>
                    <a:pt x="120" y="32"/>
                  </a:lnTo>
                  <a:lnTo>
                    <a:pt x="112" y="20"/>
                  </a:lnTo>
                  <a:lnTo>
                    <a:pt x="105" y="13"/>
                  </a:lnTo>
                  <a:lnTo>
                    <a:pt x="94" y="7"/>
                  </a:lnTo>
                  <a:lnTo>
                    <a:pt x="83" y="2"/>
                  </a:lnTo>
                  <a:lnTo>
                    <a:pt x="71"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5" name="Freeform 310"/>
            <p:cNvSpPr/>
            <p:nvPr/>
          </p:nvSpPr>
          <p:spPr bwMode="auto">
            <a:xfrm>
              <a:off x="12341225" y="-223838"/>
              <a:ext cx="101600" cy="161925"/>
            </a:xfrm>
            <a:custGeom>
              <a:avLst/>
              <a:gdLst>
                <a:gd name="T0" fmla="*/ 58 w 127"/>
                <a:gd name="T1" fmla="*/ 204 h 204"/>
                <a:gd name="T2" fmla="*/ 58 w 127"/>
                <a:gd name="T3" fmla="*/ 204 h 204"/>
                <a:gd name="T4" fmla="*/ 71 w 127"/>
                <a:gd name="T5" fmla="*/ 204 h 204"/>
                <a:gd name="T6" fmla="*/ 83 w 127"/>
                <a:gd name="T7" fmla="*/ 200 h 204"/>
                <a:gd name="T8" fmla="*/ 94 w 127"/>
                <a:gd name="T9" fmla="*/ 195 h 204"/>
                <a:gd name="T10" fmla="*/ 103 w 127"/>
                <a:gd name="T11" fmla="*/ 187 h 204"/>
                <a:gd name="T12" fmla="*/ 111 w 127"/>
                <a:gd name="T13" fmla="*/ 180 h 204"/>
                <a:gd name="T14" fmla="*/ 116 w 127"/>
                <a:gd name="T15" fmla="*/ 168 h 204"/>
                <a:gd name="T16" fmla="*/ 120 w 127"/>
                <a:gd name="T17" fmla="*/ 157 h 204"/>
                <a:gd name="T18" fmla="*/ 122 w 127"/>
                <a:gd name="T19" fmla="*/ 144 h 204"/>
                <a:gd name="T20" fmla="*/ 127 w 127"/>
                <a:gd name="T21" fmla="*/ 68 h 204"/>
                <a:gd name="T22" fmla="*/ 127 w 127"/>
                <a:gd name="T23" fmla="*/ 68 h 204"/>
                <a:gd name="T24" fmla="*/ 127 w 127"/>
                <a:gd name="T25" fmla="*/ 55 h 204"/>
                <a:gd name="T26" fmla="*/ 124 w 127"/>
                <a:gd name="T27" fmla="*/ 42 h 204"/>
                <a:gd name="T28" fmla="*/ 120 w 127"/>
                <a:gd name="T29" fmla="*/ 30 h 204"/>
                <a:gd name="T30" fmla="*/ 112 w 127"/>
                <a:gd name="T31" fmla="*/ 21 h 204"/>
                <a:gd name="T32" fmla="*/ 103 w 127"/>
                <a:gd name="T33" fmla="*/ 14 h 204"/>
                <a:gd name="T34" fmla="*/ 94 w 127"/>
                <a:gd name="T35" fmla="*/ 6 h 204"/>
                <a:gd name="T36" fmla="*/ 83 w 127"/>
                <a:gd name="T37" fmla="*/ 2 h 204"/>
                <a:gd name="T38" fmla="*/ 70 w 127"/>
                <a:gd name="T39" fmla="*/ 0 h 204"/>
                <a:gd name="T40" fmla="*/ 70 w 127"/>
                <a:gd name="T41" fmla="*/ 0 h 204"/>
                <a:gd name="T42" fmla="*/ 58 w 127"/>
                <a:gd name="T43" fmla="*/ 0 h 204"/>
                <a:gd name="T44" fmla="*/ 45 w 127"/>
                <a:gd name="T45" fmla="*/ 4 h 204"/>
                <a:gd name="T46" fmla="*/ 36 w 127"/>
                <a:gd name="T47" fmla="*/ 10 h 204"/>
                <a:gd name="T48" fmla="*/ 27 w 127"/>
                <a:gd name="T49" fmla="*/ 15 h 204"/>
                <a:gd name="T50" fmla="*/ 17 w 127"/>
                <a:gd name="T51" fmla="*/ 25 h 204"/>
                <a:gd name="T52" fmla="*/ 12 w 127"/>
                <a:gd name="T53" fmla="*/ 36 h 204"/>
                <a:gd name="T54" fmla="*/ 8 w 127"/>
                <a:gd name="T55" fmla="*/ 47 h 204"/>
                <a:gd name="T56" fmla="*/ 6 w 127"/>
                <a:gd name="T57" fmla="*/ 60 h 204"/>
                <a:gd name="T58" fmla="*/ 0 w 127"/>
                <a:gd name="T59" fmla="*/ 137 h 204"/>
                <a:gd name="T60" fmla="*/ 0 w 127"/>
                <a:gd name="T61" fmla="*/ 137 h 204"/>
                <a:gd name="T62" fmla="*/ 2 w 127"/>
                <a:gd name="T63" fmla="*/ 150 h 204"/>
                <a:gd name="T64" fmla="*/ 4 w 127"/>
                <a:gd name="T65" fmla="*/ 161 h 204"/>
                <a:gd name="T66" fmla="*/ 10 w 127"/>
                <a:gd name="T67" fmla="*/ 172 h 204"/>
                <a:gd name="T68" fmla="*/ 15 w 127"/>
                <a:gd name="T69" fmla="*/ 183 h 204"/>
                <a:gd name="T70" fmla="*/ 25 w 127"/>
                <a:gd name="T71" fmla="*/ 191 h 204"/>
                <a:gd name="T72" fmla="*/ 34 w 127"/>
                <a:gd name="T73" fmla="*/ 196 h 204"/>
                <a:gd name="T74" fmla="*/ 45 w 127"/>
                <a:gd name="T75" fmla="*/ 202 h 204"/>
                <a:gd name="T76" fmla="*/ 58 w 127"/>
                <a:gd name="T77" fmla="*/ 204 h 204"/>
                <a:gd name="T78" fmla="*/ 58 w 127"/>
                <a:gd name="T79"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8" y="204"/>
                  </a:moveTo>
                  <a:lnTo>
                    <a:pt x="58" y="204"/>
                  </a:lnTo>
                  <a:lnTo>
                    <a:pt x="71" y="204"/>
                  </a:lnTo>
                  <a:lnTo>
                    <a:pt x="83" y="200"/>
                  </a:lnTo>
                  <a:lnTo>
                    <a:pt x="94" y="195"/>
                  </a:lnTo>
                  <a:lnTo>
                    <a:pt x="103" y="187"/>
                  </a:lnTo>
                  <a:lnTo>
                    <a:pt x="111" y="180"/>
                  </a:lnTo>
                  <a:lnTo>
                    <a:pt x="116" y="168"/>
                  </a:lnTo>
                  <a:lnTo>
                    <a:pt x="120" y="157"/>
                  </a:lnTo>
                  <a:lnTo>
                    <a:pt x="122" y="144"/>
                  </a:lnTo>
                  <a:lnTo>
                    <a:pt x="127" y="68"/>
                  </a:lnTo>
                  <a:lnTo>
                    <a:pt x="127" y="68"/>
                  </a:lnTo>
                  <a:lnTo>
                    <a:pt x="127" y="55"/>
                  </a:lnTo>
                  <a:lnTo>
                    <a:pt x="124" y="42"/>
                  </a:lnTo>
                  <a:lnTo>
                    <a:pt x="120" y="30"/>
                  </a:lnTo>
                  <a:lnTo>
                    <a:pt x="112" y="21"/>
                  </a:lnTo>
                  <a:lnTo>
                    <a:pt x="103" y="14"/>
                  </a:lnTo>
                  <a:lnTo>
                    <a:pt x="94" y="6"/>
                  </a:lnTo>
                  <a:lnTo>
                    <a:pt x="83" y="2"/>
                  </a:lnTo>
                  <a:lnTo>
                    <a:pt x="70" y="0"/>
                  </a:lnTo>
                  <a:lnTo>
                    <a:pt x="70" y="0"/>
                  </a:lnTo>
                  <a:lnTo>
                    <a:pt x="58" y="0"/>
                  </a:lnTo>
                  <a:lnTo>
                    <a:pt x="45" y="4"/>
                  </a:lnTo>
                  <a:lnTo>
                    <a:pt x="36" y="10"/>
                  </a:lnTo>
                  <a:lnTo>
                    <a:pt x="27" y="15"/>
                  </a:lnTo>
                  <a:lnTo>
                    <a:pt x="17" y="25"/>
                  </a:lnTo>
                  <a:lnTo>
                    <a:pt x="12" y="36"/>
                  </a:lnTo>
                  <a:lnTo>
                    <a:pt x="8" y="47"/>
                  </a:lnTo>
                  <a:lnTo>
                    <a:pt x="6" y="60"/>
                  </a:lnTo>
                  <a:lnTo>
                    <a:pt x="0" y="137"/>
                  </a:lnTo>
                  <a:lnTo>
                    <a:pt x="0" y="137"/>
                  </a:lnTo>
                  <a:lnTo>
                    <a:pt x="2" y="150"/>
                  </a:lnTo>
                  <a:lnTo>
                    <a:pt x="4" y="161"/>
                  </a:lnTo>
                  <a:lnTo>
                    <a:pt x="10" y="172"/>
                  </a:lnTo>
                  <a:lnTo>
                    <a:pt x="15" y="183"/>
                  </a:lnTo>
                  <a:lnTo>
                    <a:pt x="25" y="191"/>
                  </a:lnTo>
                  <a:lnTo>
                    <a:pt x="34" y="196"/>
                  </a:lnTo>
                  <a:lnTo>
                    <a:pt x="45" y="202"/>
                  </a:lnTo>
                  <a:lnTo>
                    <a:pt x="58" y="204"/>
                  </a:lnTo>
                  <a:lnTo>
                    <a:pt x="58" y="2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6" name="Freeform 311"/>
            <p:cNvSpPr/>
            <p:nvPr/>
          </p:nvSpPr>
          <p:spPr bwMode="auto">
            <a:xfrm>
              <a:off x="10820400" y="-171450"/>
              <a:ext cx="101600" cy="161925"/>
            </a:xfrm>
            <a:custGeom>
              <a:avLst/>
              <a:gdLst>
                <a:gd name="T0" fmla="*/ 121 w 127"/>
                <a:gd name="T1" fmla="*/ 145 h 203"/>
                <a:gd name="T2" fmla="*/ 127 w 127"/>
                <a:gd name="T3" fmla="*/ 67 h 203"/>
                <a:gd name="T4" fmla="*/ 127 w 127"/>
                <a:gd name="T5" fmla="*/ 67 h 203"/>
                <a:gd name="T6" fmla="*/ 127 w 127"/>
                <a:gd name="T7" fmla="*/ 54 h 203"/>
                <a:gd name="T8" fmla="*/ 125 w 127"/>
                <a:gd name="T9" fmla="*/ 43 h 203"/>
                <a:gd name="T10" fmla="*/ 120 w 127"/>
                <a:gd name="T11" fmla="*/ 32 h 203"/>
                <a:gd name="T12" fmla="*/ 114 w 127"/>
                <a:gd name="T13" fmla="*/ 22 h 203"/>
                <a:gd name="T14" fmla="*/ 107 w 127"/>
                <a:gd name="T15" fmla="*/ 13 h 203"/>
                <a:gd name="T16" fmla="*/ 95 w 127"/>
                <a:gd name="T17" fmla="*/ 7 h 203"/>
                <a:gd name="T18" fmla="*/ 84 w 127"/>
                <a:gd name="T19" fmla="*/ 2 h 203"/>
                <a:gd name="T20" fmla="*/ 73 w 127"/>
                <a:gd name="T21" fmla="*/ 0 h 203"/>
                <a:gd name="T22" fmla="*/ 73 w 127"/>
                <a:gd name="T23" fmla="*/ 0 h 203"/>
                <a:gd name="T24" fmla="*/ 60 w 127"/>
                <a:gd name="T25" fmla="*/ 0 h 203"/>
                <a:gd name="T26" fmla="*/ 47 w 127"/>
                <a:gd name="T27" fmla="*/ 4 h 203"/>
                <a:gd name="T28" fmla="*/ 37 w 127"/>
                <a:gd name="T29" fmla="*/ 9 h 203"/>
                <a:gd name="T30" fmla="*/ 28 w 127"/>
                <a:gd name="T31" fmla="*/ 15 h 203"/>
                <a:gd name="T32" fmla="*/ 19 w 127"/>
                <a:gd name="T33" fmla="*/ 24 h 203"/>
                <a:gd name="T34" fmla="*/ 13 w 127"/>
                <a:gd name="T35" fmla="*/ 35 h 203"/>
                <a:gd name="T36" fmla="*/ 10 w 127"/>
                <a:gd name="T37" fmla="*/ 46 h 203"/>
                <a:gd name="T38" fmla="*/ 8 w 127"/>
                <a:gd name="T39" fmla="*/ 58 h 203"/>
                <a:gd name="T40" fmla="*/ 0 w 127"/>
                <a:gd name="T41" fmla="*/ 136 h 203"/>
                <a:gd name="T42" fmla="*/ 0 w 127"/>
                <a:gd name="T43" fmla="*/ 136 h 203"/>
                <a:gd name="T44" fmla="*/ 2 w 127"/>
                <a:gd name="T45" fmla="*/ 149 h 203"/>
                <a:gd name="T46" fmla="*/ 4 w 127"/>
                <a:gd name="T47" fmla="*/ 160 h 203"/>
                <a:gd name="T48" fmla="*/ 8 w 127"/>
                <a:gd name="T49" fmla="*/ 171 h 203"/>
                <a:gd name="T50" fmla="*/ 15 w 127"/>
                <a:gd name="T51" fmla="*/ 181 h 203"/>
                <a:gd name="T52" fmla="*/ 23 w 127"/>
                <a:gd name="T53" fmla="*/ 190 h 203"/>
                <a:gd name="T54" fmla="*/ 34 w 127"/>
                <a:gd name="T55" fmla="*/ 196 h 203"/>
                <a:gd name="T56" fmla="*/ 45 w 127"/>
                <a:gd name="T57" fmla="*/ 201 h 203"/>
                <a:gd name="T58" fmla="*/ 56 w 127"/>
                <a:gd name="T59" fmla="*/ 203 h 203"/>
                <a:gd name="T60" fmla="*/ 56 w 127"/>
                <a:gd name="T61" fmla="*/ 203 h 203"/>
                <a:gd name="T62" fmla="*/ 69 w 127"/>
                <a:gd name="T63" fmla="*/ 203 h 203"/>
                <a:gd name="T64" fmla="*/ 80 w 127"/>
                <a:gd name="T65" fmla="*/ 199 h 203"/>
                <a:gd name="T66" fmla="*/ 92 w 127"/>
                <a:gd name="T67" fmla="*/ 196 h 203"/>
                <a:gd name="T68" fmla="*/ 101 w 127"/>
                <a:gd name="T69" fmla="*/ 188 h 203"/>
                <a:gd name="T70" fmla="*/ 110 w 127"/>
                <a:gd name="T71" fmla="*/ 179 h 203"/>
                <a:gd name="T72" fmla="*/ 116 w 127"/>
                <a:gd name="T73" fmla="*/ 170 h 203"/>
                <a:gd name="T74" fmla="*/ 120 w 127"/>
                <a:gd name="T75" fmla="*/ 157 h 203"/>
                <a:gd name="T76" fmla="*/ 121 w 127"/>
                <a:gd name="T77" fmla="*/ 145 h 203"/>
                <a:gd name="T78" fmla="*/ 121 w 127"/>
                <a:gd name="T79" fmla="*/ 14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3">
                  <a:moveTo>
                    <a:pt x="121" y="145"/>
                  </a:moveTo>
                  <a:lnTo>
                    <a:pt x="127" y="67"/>
                  </a:lnTo>
                  <a:lnTo>
                    <a:pt x="127" y="67"/>
                  </a:lnTo>
                  <a:lnTo>
                    <a:pt x="127" y="54"/>
                  </a:lnTo>
                  <a:lnTo>
                    <a:pt x="125" y="43"/>
                  </a:lnTo>
                  <a:lnTo>
                    <a:pt x="120" y="32"/>
                  </a:lnTo>
                  <a:lnTo>
                    <a:pt x="114" y="22"/>
                  </a:lnTo>
                  <a:lnTo>
                    <a:pt x="107" y="13"/>
                  </a:lnTo>
                  <a:lnTo>
                    <a:pt x="95" y="7"/>
                  </a:lnTo>
                  <a:lnTo>
                    <a:pt x="84" y="2"/>
                  </a:lnTo>
                  <a:lnTo>
                    <a:pt x="73" y="0"/>
                  </a:lnTo>
                  <a:lnTo>
                    <a:pt x="73" y="0"/>
                  </a:lnTo>
                  <a:lnTo>
                    <a:pt x="60" y="0"/>
                  </a:lnTo>
                  <a:lnTo>
                    <a:pt x="47" y="4"/>
                  </a:lnTo>
                  <a:lnTo>
                    <a:pt x="37" y="9"/>
                  </a:lnTo>
                  <a:lnTo>
                    <a:pt x="28" y="15"/>
                  </a:lnTo>
                  <a:lnTo>
                    <a:pt x="19" y="24"/>
                  </a:lnTo>
                  <a:lnTo>
                    <a:pt x="13" y="35"/>
                  </a:lnTo>
                  <a:lnTo>
                    <a:pt x="10" y="46"/>
                  </a:lnTo>
                  <a:lnTo>
                    <a:pt x="8" y="58"/>
                  </a:lnTo>
                  <a:lnTo>
                    <a:pt x="0" y="136"/>
                  </a:lnTo>
                  <a:lnTo>
                    <a:pt x="0" y="136"/>
                  </a:lnTo>
                  <a:lnTo>
                    <a:pt x="2" y="149"/>
                  </a:lnTo>
                  <a:lnTo>
                    <a:pt x="4" y="160"/>
                  </a:lnTo>
                  <a:lnTo>
                    <a:pt x="8" y="171"/>
                  </a:lnTo>
                  <a:lnTo>
                    <a:pt x="15" y="181"/>
                  </a:lnTo>
                  <a:lnTo>
                    <a:pt x="23" y="190"/>
                  </a:lnTo>
                  <a:lnTo>
                    <a:pt x="34" y="196"/>
                  </a:lnTo>
                  <a:lnTo>
                    <a:pt x="45" y="201"/>
                  </a:lnTo>
                  <a:lnTo>
                    <a:pt x="56" y="203"/>
                  </a:lnTo>
                  <a:lnTo>
                    <a:pt x="56" y="203"/>
                  </a:lnTo>
                  <a:lnTo>
                    <a:pt x="69" y="203"/>
                  </a:lnTo>
                  <a:lnTo>
                    <a:pt x="80" y="199"/>
                  </a:lnTo>
                  <a:lnTo>
                    <a:pt x="92" y="196"/>
                  </a:lnTo>
                  <a:lnTo>
                    <a:pt x="101" y="188"/>
                  </a:lnTo>
                  <a:lnTo>
                    <a:pt x="110" y="179"/>
                  </a:lnTo>
                  <a:lnTo>
                    <a:pt x="116" y="170"/>
                  </a:lnTo>
                  <a:lnTo>
                    <a:pt x="120" y="157"/>
                  </a:lnTo>
                  <a:lnTo>
                    <a:pt x="121" y="145"/>
                  </a:lnTo>
                  <a:lnTo>
                    <a:pt x="121" y="1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7" name="Freeform 312"/>
            <p:cNvSpPr/>
            <p:nvPr/>
          </p:nvSpPr>
          <p:spPr bwMode="auto">
            <a:xfrm>
              <a:off x="11168063" y="-160338"/>
              <a:ext cx="100013" cy="161925"/>
            </a:xfrm>
            <a:custGeom>
              <a:avLst/>
              <a:gdLst>
                <a:gd name="T0" fmla="*/ 56 w 125"/>
                <a:gd name="T1" fmla="*/ 203 h 203"/>
                <a:gd name="T2" fmla="*/ 56 w 125"/>
                <a:gd name="T3" fmla="*/ 203 h 203"/>
                <a:gd name="T4" fmla="*/ 69 w 125"/>
                <a:gd name="T5" fmla="*/ 201 h 203"/>
                <a:gd name="T6" fmla="*/ 82 w 125"/>
                <a:gd name="T7" fmla="*/ 199 h 203"/>
                <a:gd name="T8" fmla="*/ 91 w 125"/>
                <a:gd name="T9" fmla="*/ 194 h 203"/>
                <a:gd name="T10" fmla="*/ 100 w 125"/>
                <a:gd name="T11" fmla="*/ 186 h 203"/>
                <a:gd name="T12" fmla="*/ 108 w 125"/>
                <a:gd name="T13" fmla="*/ 177 h 203"/>
                <a:gd name="T14" fmla="*/ 115 w 125"/>
                <a:gd name="T15" fmla="*/ 168 h 203"/>
                <a:gd name="T16" fmla="*/ 119 w 125"/>
                <a:gd name="T17" fmla="*/ 156 h 203"/>
                <a:gd name="T18" fmla="*/ 121 w 125"/>
                <a:gd name="T19" fmla="*/ 143 h 203"/>
                <a:gd name="T20" fmla="*/ 125 w 125"/>
                <a:gd name="T21" fmla="*/ 65 h 203"/>
                <a:gd name="T22" fmla="*/ 125 w 125"/>
                <a:gd name="T23" fmla="*/ 65 h 203"/>
                <a:gd name="T24" fmla="*/ 125 w 125"/>
                <a:gd name="T25" fmla="*/ 54 h 203"/>
                <a:gd name="T26" fmla="*/ 123 w 125"/>
                <a:gd name="T27" fmla="*/ 41 h 203"/>
                <a:gd name="T28" fmla="*/ 117 w 125"/>
                <a:gd name="T29" fmla="*/ 30 h 203"/>
                <a:gd name="T30" fmla="*/ 112 w 125"/>
                <a:gd name="T31" fmla="*/ 20 h 203"/>
                <a:gd name="T32" fmla="*/ 102 w 125"/>
                <a:gd name="T33" fmla="*/ 13 h 203"/>
                <a:gd name="T34" fmla="*/ 93 w 125"/>
                <a:gd name="T35" fmla="*/ 5 h 203"/>
                <a:gd name="T36" fmla="*/ 82 w 125"/>
                <a:gd name="T37" fmla="*/ 2 h 203"/>
                <a:gd name="T38" fmla="*/ 69 w 125"/>
                <a:gd name="T39" fmla="*/ 0 h 203"/>
                <a:gd name="T40" fmla="*/ 69 w 125"/>
                <a:gd name="T41" fmla="*/ 0 h 203"/>
                <a:gd name="T42" fmla="*/ 56 w 125"/>
                <a:gd name="T43" fmla="*/ 0 h 203"/>
                <a:gd name="T44" fmla="*/ 44 w 125"/>
                <a:gd name="T45" fmla="*/ 3 h 203"/>
                <a:gd name="T46" fmla="*/ 33 w 125"/>
                <a:gd name="T47" fmla="*/ 7 h 203"/>
                <a:gd name="T48" fmla="*/ 24 w 125"/>
                <a:gd name="T49" fmla="*/ 15 h 203"/>
                <a:gd name="T50" fmla="*/ 16 w 125"/>
                <a:gd name="T51" fmla="*/ 24 h 203"/>
                <a:gd name="T52" fmla="*/ 11 w 125"/>
                <a:gd name="T53" fmla="*/ 33 h 203"/>
                <a:gd name="T54" fmla="*/ 7 w 125"/>
                <a:gd name="T55" fmla="*/ 46 h 203"/>
                <a:gd name="T56" fmla="*/ 5 w 125"/>
                <a:gd name="T57" fmla="*/ 58 h 203"/>
                <a:gd name="T58" fmla="*/ 0 w 125"/>
                <a:gd name="T59" fmla="*/ 136 h 203"/>
                <a:gd name="T60" fmla="*/ 0 w 125"/>
                <a:gd name="T61" fmla="*/ 136 h 203"/>
                <a:gd name="T62" fmla="*/ 0 w 125"/>
                <a:gd name="T63" fmla="*/ 149 h 203"/>
                <a:gd name="T64" fmla="*/ 3 w 125"/>
                <a:gd name="T65" fmla="*/ 160 h 203"/>
                <a:gd name="T66" fmla="*/ 7 w 125"/>
                <a:gd name="T67" fmla="*/ 171 h 203"/>
                <a:gd name="T68" fmla="*/ 15 w 125"/>
                <a:gd name="T69" fmla="*/ 181 h 203"/>
                <a:gd name="T70" fmla="*/ 22 w 125"/>
                <a:gd name="T71" fmla="*/ 190 h 203"/>
                <a:gd name="T72" fmla="*/ 33 w 125"/>
                <a:gd name="T73" fmla="*/ 196 h 203"/>
                <a:gd name="T74" fmla="*/ 44 w 125"/>
                <a:gd name="T75" fmla="*/ 199 h 203"/>
                <a:gd name="T76" fmla="*/ 56 w 125"/>
                <a:gd name="T77" fmla="*/ 203 h 203"/>
                <a:gd name="T78" fmla="*/ 56 w 125"/>
                <a:gd name="T79"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203">
                  <a:moveTo>
                    <a:pt x="56" y="203"/>
                  </a:moveTo>
                  <a:lnTo>
                    <a:pt x="56" y="203"/>
                  </a:lnTo>
                  <a:lnTo>
                    <a:pt x="69" y="201"/>
                  </a:lnTo>
                  <a:lnTo>
                    <a:pt x="82" y="199"/>
                  </a:lnTo>
                  <a:lnTo>
                    <a:pt x="91" y="194"/>
                  </a:lnTo>
                  <a:lnTo>
                    <a:pt x="100" y="186"/>
                  </a:lnTo>
                  <a:lnTo>
                    <a:pt x="108" y="177"/>
                  </a:lnTo>
                  <a:lnTo>
                    <a:pt x="115" y="168"/>
                  </a:lnTo>
                  <a:lnTo>
                    <a:pt x="119" y="156"/>
                  </a:lnTo>
                  <a:lnTo>
                    <a:pt x="121" y="143"/>
                  </a:lnTo>
                  <a:lnTo>
                    <a:pt x="125" y="65"/>
                  </a:lnTo>
                  <a:lnTo>
                    <a:pt x="125" y="65"/>
                  </a:lnTo>
                  <a:lnTo>
                    <a:pt x="125" y="54"/>
                  </a:lnTo>
                  <a:lnTo>
                    <a:pt x="123" y="41"/>
                  </a:lnTo>
                  <a:lnTo>
                    <a:pt x="117" y="30"/>
                  </a:lnTo>
                  <a:lnTo>
                    <a:pt x="112" y="20"/>
                  </a:lnTo>
                  <a:lnTo>
                    <a:pt x="102" y="13"/>
                  </a:lnTo>
                  <a:lnTo>
                    <a:pt x="93" y="5"/>
                  </a:lnTo>
                  <a:lnTo>
                    <a:pt x="82" y="2"/>
                  </a:lnTo>
                  <a:lnTo>
                    <a:pt x="69" y="0"/>
                  </a:lnTo>
                  <a:lnTo>
                    <a:pt x="69" y="0"/>
                  </a:lnTo>
                  <a:lnTo>
                    <a:pt x="56" y="0"/>
                  </a:lnTo>
                  <a:lnTo>
                    <a:pt x="44" y="3"/>
                  </a:lnTo>
                  <a:lnTo>
                    <a:pt x="33" y="7"/>
                  </a:lnTo>
                  <a:lnTo>
                    <a:pt x="24" y="15"/>
                  </a:lnTo>
                  <a:lnTo>
                    <a:pt x="16" y="24"/>
                  </a:lnTo>
                  <a:lnTo>
                    <a:pt x="11" y="33"/>
                  </a:lnTo>
                  <a:lnTo>
                    <a:pt x="7" y="46"/>
                  </a:lnTo>
                  <a:lnTo>
                    <a:pt x="5" y="58"/>
                  </a:lnTo>
                  <a:lnTo>
                    <a:pt x="0" y="136"/>
                  </a:lnTo>
                  <a:lnTo>
                    <a:pt x="0" y="136"/>
                  </a:lnTo>
                  <a:lnTo>
                    <a:pt x="0" y="149"/>
                  </a:lnTo>
                  <a:lnTo>
                    <a:pt x="3" y="160"/>
                  </a:lnTo>
                  <a:lnTo>
                    <a:pt x="7" y="171"/>
                  </a:lnTo>
                  <a:lnTo>
                    <a:pt x="15" y="181"/>
                  </a:lnTo>
                  <a:lnTo>
                    <a:pt x="22" y="190"/>
                  </a:lnTo>
                  <a:lnTo>
                    <a:pt x="33" y="196"/>
                  </a:lnTo>
                  <a:lnTo>
                    <a:pt x="44" y="199"/>
                  </a:lnTo>
                  <a:lnTo>
                    <a:pt x="56" y="203"/>
                  </a:lnTo>
                  <a:lnTo>
                    <a:pt x="56" y="20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8" name="Freeform 313"/>
            <p:cNvSpPr/>
            <p:nvPr/>
          </p:nvSpPr>
          <p:spPr bwMode="auto">
            <a:xfrm>
              <a:off x="13439775" y="-82550"/>
              <a:ext cx="100013" cy="161925"/>
            </a:xfrm>
            <a:custGeom>
              <a:avLst/>
              <a:gdLst>
                <a:gd name="T0" fmla="*/ 54 w 127"/>
                <a:gd name="T1" fmla="*/ 0 h 203"/>
                <a:gd name="T2" fmla="*/ 54 w 127"/>
                <a:gd name="T3" fmla="*/ 0 h 203"/>
                <a:gd name="T4" fmla="*/ 43 w 127"/>
                <a:gd name="T5" fmla="*/ 2 h 203"/>
                <a:gd name="T6" fmla="*/ 32 w 127"/>
                <a:gd name="T7" fmla="*/ 7 h 203"/>
                <a:gd name="T8" fmla="*/ 21 w 127"/>
                <a:gd name="T9" fmla="*/ 13 h 203"/>
                <a:gd name="T10" fmla="*/ 13 w 127"/>
                <a:gd name="T11" fmla="*/ 22 h 203"/>
                <a:gd name="T12" fmla="*/ 8 w 127"/>
                <a:gd name="T13" fmla="*/ 31 h 203"/>
                <a:gd name="T14" fmla="*/ 2 w 127"/>
                <a:gd name="T15" fmla="*/ 43 h 203"/>
                <a:gd name="T16" fmla="*/ 0 w 127"/>
                <a:gd name="T17" fmla="*/ 54 h 203"/>
                <a:gd name="T18" fmla="*/ 0 w 127"/>
                <a:gd name="T19" fmla="*/ 67 h 203"/>
                <a:gd name="T20" fmla="*/ 6 w 127"/>
                <a:gd name="T21" fmla="*/ 145 h 203"/>
                <a:gd name="T22" fmla="*/ 6 w 127"/>
                <a:gd name="T23" fmla="*/ 145 h 203"/>
                <a:gd name="T24" fmla="*/ 8 w 127"/>
                <a:gd name="T25" fmla="*/ 157 h 203"/>
                <a:gd name="T26" fmla="*/ 11 w 127"/>
                <a:gd name="T27" fmla="*/ 170 h 203"/>
                <a:gd name="T28" fmla="*/ 17 w 127"/>
                <a:gd name="T29" fmla="*/ 179 h 203"/>
                <a:gd name="T30" fmla="*/ 26 w 127"/>
                <a:gd name="T31" fmla="*/ 188 h 203"/>
                <a:gd name="T32" fmla="*/ 36 w 127"/>
                <a:gd name="T33" fmla="*/ 194 h 203"/>
                <a:gd name="T34" fmla="*/ 47 w 127"/>
                <a:gd name="T35" fmla="*/ 199 h 203"/>
                <a:gd name="T36" fmla="*/ 58 w 127"/>
                <a:gd name="T37" fmla="*/ 203 h 203"/>
                <a:gd name="T38" fmla="*/ 71 w 127"/>
                <a:gd name="T39" fmla="*/ 203 h 203"/>
                <a:gd name="T40" fmla="*/ 71 w 127"/>
                <a:gd name="T41" fmla="*/ 203 h 203"/>
                <a:gd name="T42" fmla="*/ 82 w 127"/>
                <a:gd name="T43" fmla="*/ 201 h 203"/>
                <a:gd name="T44" fmla="*/ 93 w 127"/>
                <a:gd name="T45" fmla="*/ 196 h 203"/>
                <a:gd name="T46" fmla="*/ 105 w 127"/>
                <a:gd name="T47" fmla="*/ 190 h 203"/>
                <a:gd name="T48" fmla="*/ 112 w 127"/>
                <a:gd name="T49" fmla="*/ 181 h 203"/>
                <a:gd name="T50" fmla="*/ 120 w 127"/>
                <a:gd name="T51" fmla="*/ 171 h 203"/>
                <a:gd name="T52" fmla="*/ 123 w 127"/>
                <a:gd name="T53" fmla="*/ 160 h 203"/>
                <a:gd name="T54" fmla="*/ 125 w 127"/>
                <a:gd name="T55" fmla="*/ 149 h 203"/>
                <a:gd name="T56" fmla="*/ 127 w 127"/>
                <a:gd name="T57" fmla="*/ 136 h 203"/>
                <a:gd name="T58" fmla="*/ 120 w 127"/>
                <a:gd name="T59" fmla="*/ 58 h 203"/>
                <a:gd name="T60" fmla="*/ 120 w 127"/>
                <a:gd name="T61" fmla="*/ 58 h 203"/>
                <a:gd name="T62" fmla="*/ 118 w 127"/>
                <a:gd name="T63" fmla="*/ 46 h 203"/>
                <a:gd name="T64" fmla="*/ 114 w 127"/>
                <a:gd name="T65" fmla="*/ 33 h 203"/>
                <a:gd name="T66" fmla="*/ 108 w 127"/>
                <a:gd name="T67" fmla="*/ 24 h 203"/>
                <a:gd name="T68" fmla="*/ 99 w 127"/>
                <a:gd name="T69" fmla="*/ 15 h 203"/>
                <a:gd name="T70" fmla="*/ 90 w 127"/>
                <a:gd name="T71" fmla="*/ 7 h 203"/>
                <a:gd name="T72" fmla="*/ 80 w 127"/>
                <a:gd name="T73" fmla="*/ 3 h 203"/>
                <a:gd name="T74" fmla="*/ 67 w 127"/>
                <a:gd name="T75" fmla="*/ 0 h 203"/>
                <a:gd name="T76" fmla="*/ 54 w 127"/>
                <a:gd name="T77" fmla="*/ 0 h 203"/>
                <a:gd name="T78" fmla="*/ 54 w 127"/>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3">
                  <a:moveTo>
                    <a:pt x="54" y="0"/>
                  </a:moveTo>
                  <a:lnTo>
                    <a:pt x="54" y="0"/>
                  </a:lnTo>
                  <a:lnTo>
                    <a:pt x="43" y="2"/>
                  </a:lnTo>
                  <a:lnTo>
                    <a:pt x="32" y="7"/>
                  </a:lnTo>
                  <a:lnTo>
                    <a:pt x="21" y="13"/>
                  </a:lnTo>
                  <a:lnTo>
                    <a:pt x="13" y="22"/>
                  </a:lnTo>
                  <a:lnTo>
                    <a:pt x="8" y="31"/>
                  </a:lnTo>
                  <a:lnTo>
                    <a:pt x="2" y="43"/>
                  </a:lnTo>
                  <a:lnTo>
                    <a:pt x="0" y="54"/>
                  </a:lnTo>
                  <a:lnTo>
                    <a:pt x="0" y="67"/>
                  </a:lnTo>
                  <a:lnTo>
                    <a:pt x="6" y="145"/>
                  </a:lnTo>
                  <a:lnTo>
                    <a:pt x="6" y="145"/>
                  </a:lnTo>
                  <a:lnTo>
                    <a:pt x="8" y="157"/>
                  </a:lnTo>
                  <a:lnTo>
                    <a:pt x="11" y="170"/>
                  </a:lnTo>
                  <a:lnTo>
                    <a:pt x="17" y="179"/>
                  </a:lnTo>
                  <a:lnTo>
                    <a:pt x="26" y="188"/>
                  </a:lnTo>
                  <a:lnTo>
                    <a:pt x="36" y="194"/>
                  </a:lnTo>
                  <a:lnTo>
                    <a:pt x="47" y="199"/>
                  </a:lnTo>
                  <a:lnTo>
                    <a:pt x="58" y="203"/>
                  </a:lnTo>
                  <a:lnTo>
                    <a:pt x="71" y="203"/>
                  </a:lnTo>
                  <a:lnTo>
                    <a:pt x="71" y="203"/>
                  </a:lnTo>
                  <a:lnTo>
                    <a:pt x="82" y="201"/>
                  </a:lnTo>
                  <a:lnTo>
                    <a:pt x="93" y="196"/>
                  </a:lnTo>
                  <a:lnTo>
                    <a:pt x="105" y="190"/>
                  </a:lnTo>
                  <a:lnTo>
                    <a:pt x="112" y="181"/>
                  </a:lnTo>
                  <a:lnTo>
                    <a:pt x="120" y="171"/>
                  </a:lnTo>
                  <a:lnTo>
                    <a:pt x="123" y="160"/>
                  </a:lnTo>
                  <a:lnTo>
                    <a:pt x="125" y="149"/>
                  </a:lnTo>
                  <a:lnTo>
                    <a:pt x="127" y="136"/>
                  </a:lnTo>
                  <a:lnTo>
                    <a:pt x="120" y="58"/>
                  </a:lnTo>
                  <a:lnTo>
                    <a:pt x="120" y="58"/>
                  </a:lnTo>
                  <a:lnTo>
                    <a:pt x="118" y="46"/>
                  </a:lnTo>
                  <a:lnTo>
                    <a:pt x="114" y="33"/>
                  </a:lnTo>
                  <a:lnTo>
                    <a:pt x="108" y="24"/>
                  </a:lnTo>
                  <a:lnTo>
                    <a:pt x="99" y="15"/>
                  </a:lnTo>
                  <a:lnTo>
                    <a:pt x="90" y="7"/>
                  </a:lnTo>
                  <a:lnTo>
                    <a:pt x="80" y="3"/>
                  </a:lnTo>
                  <a:lnTo>
                    <a:pt x="67" y="0"/>
                  </a:lnTo>
                  <a:lnTo>
                    <a:pt x="54" y="0"/>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9" name="Freeform 314"/>
            <p:cNvSpPr/>
            <p:nvPr/>
          </p:nvSpPr>
          <p:spPr bwMode="auto">
            <a:xfrm>
              <a:off x="13092113" y="-71438"/>
              <a:ext cx="100013" cy="160338"/>
            </a:xfrm>
            <a:custGeom>
              <a:avLst/>
              <a:gdLst>
                <a:gd name="T0" fmla="*/ 55 w 125"/>
                <a:gd name="T1" fmla="*/ 0 h 201"/>
                <a:gd name="T2" fmla="*/ 55 w 125"/>
                <a:gd name="T3" fmla="*/ 0 h 201"/>
                <a:gd name="T4" fmla="*/ 42 w 125"/>
                <a:gd name="T5" fmla="*/ 2 h 201"/>
                <a:gd name="T6" fmla="*/ 31 w 125"/>
                <a:gd name="T7" fmla="*/ 5 h 201"/>
                <a:gd name="T8" fmla="*/ 22 w 125"/>
                <a:gd name="T9" fmla="*/ 11 h 201"/>
                <a:gd name="T10" fmla="*/ 13 w 125"/>
                <a:gd name="T11" fmla="*/ 20 h 201"/>
                <a:gd name="T12" fmla="*/ 7 w 125"/>
                <a:gd name="T13" fmla="*/ 30 h 201"/>
                <a:gd name="T14" fmla="*/ 1 w 125"/>
                <a:gd name="T15" fmla="*/ 41 h 201"/>
                <a:gd name="T16" fmla="*/ 0 w 125"/>
                <a:gd name="T17" fmla="*/ 52 h 201"/>
                <a:gd name="T18" fmla="*/ 0 w 125"/>
                <a:gd name="T19" fmla="*/ 65 h 201"/>
                <a:gd name="T20" fmla="*/ 3 w 125"/>
                <a:gd name="T21" fmla="*/ 143 h 201"/>
                <a:gd name="T22" fmla="*/ 3 w 125"/>
                <a:gd name="T23" fmla="*/ 143 h 201"/>
                <a:gd name="T24" fmla="*/ 5 w 125"/>
                <a:gd name="T25" fmla="*/ 155 h 201"/>
                <a:gd name="T26" fmla="*/ 9 w 125"/>
                <a:gd name="T27" fmla="*/ 168 h 201"/>
                <a:gd name="T28" fmla="*/ 16 w 125"/>
                <a:gd name="T29" fmla="*/ 177 h 201"/>
                <a:gd name="T30" fmla="*/ 24 w 125"/>
                <a:gd name="T31" fmla="*/ 186 h 201"/>
                <a:gd name="T32" fmla="*/ 33 w 125"/>
                <a:gd name="T33" fmla="*/ 194 h 201"/>
                <a:gd name="T34" fmla="*/ 42 w 125"/>
                <a:gd name="T35" fmla="*/ 199 h 201"/>
                <a:gd name="T36" fmla="*/ 55 w 125"/>
                <a:gd name="T37" fmla="*/ 201 h 201"/>
                <a:gd name="T38" fmla="*/ 69 w 125"/>
                <a:gd name="T39" fmla="*/ 201 h 201"/>
                <a:gd name="T40" fmla="*/ 69 w 125"/>
                <a:gd name="T41" fmla="*/ 201 h 201"/>
                <a:gd name="T42" fmla="*/ 80 w 125"/>
                <a:gd name="T43" fmla="*/ 199 h 201"/>
                <a:gd name="T44" fmla="*/ 91 w 125"/>
                <a:gd name="T45" fmla="*/ 196 h 201"/>
                <a:gd name="T46" fmla="*/ 102 w 125"/>
                <a:gd name="T47" fmla="*/ 190 h 201"/>
                <a:gd name="T48" fmla="*/ 110 w 125"/>
                <a:gd name="T49" fmla="*/ 181 h 201"/>
                <a:gd name="T50" fmla="*/ 117 w 125"/>
                <a:gd name="T51" fmla="*/ 171 h 201"/>
                <a:gd name="T52" fmla="*/ 121 w 125"/>
                <a:gd name="T53" fmla="*/ 160 h 201"/>
                <a:gd name="T54" fmla="*/ 125 w 125"/>
                <a:gd name="T55" fmla="*/ 149 h 201"/>
                <a:gd name="T56" fmla="*/ 125 w 125"/>
                <a:gd name="T57" fmla="*/ 136 h 201"/>
                <a:gd name="T58" fmla="*/ 121 w 125"/>
                <a:gd name="T59" fmla="*/ 58 h 201"/>
                <a:gd name="T60" fmla="*/ 121 w 125"/>
                <a:gd name="T61" fmla="*/ 58 h 201"/>
                <a:gd name="T62" fmla="*/ 117 w 125"/>
                <a:gd name="T63" fmla="*/ 46 h 201"/>
                <a:gd name="T64" fmla="*/ 113 w 125"/>
                <a:gd name="T65" fmla="*/ 33 h 201"/>
                <a:gd name="T66" fmla="*/ 108 w 125"/>
                <a:gd name="T67" fmla="*/ 24 h 201"/>
                <a:gd name="T68" fmla="*/ 100 w 125"/>
                <a:gd name="T69" fmla="*/ 15 h 201"/>
                <a:gd name="T70" fmla="*/ 91 w 125"/>
                <a:gd name="T71" fmla="*/ 7 h 201"/>
                <a:gd name="T72" fmla="*/ 80 w 125"/>
                <a:gd name="T73" fmla="*/ 2 h 201"/>
                <a:gd name="T74" fmla="*/ 69 w 125"/>
                <a:gd name="T75" fmla="*/ 0 h 201"/>
                <a:gd name="T76" fmla="*/ 55 w 125"/>
                <a:gd name="T77" fmla="*/ 0 h 201"/>
                <a:gd name="T78" fmla="*/ 55 w 125"/>
                <a:gd name="T79"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201">
                  <a:moveTo>
                    <a:pt x="55" y="0"/>
                  </a:moveTo>
                  <a:lnTo>
                    <a:pt x="55" y="0"/>
                  </a:lnTo>
                  <a:lnTo>
                    <a:pt x="42" y="2"/>
                  </a:lnTo>
                  <a:lnTo>
                    <a:pt x="31" y="5"/>
                  </a:lnTo>
                  <a:lnTo>
                    <a:pt x="22" y="11"/>
                  </a:lnTo>
                  <a:lnTo>
                    <a:pt x="13" y="20"/>
                  </a:lnTo>
                  <a:lnTo>
                    <a:pt x="7" y="30"/>
                  </a:lnTo>
                  <a:lnTo>
                    <a:pt x="1" y="41"/>
                  </a:lnTo>
                  <a:lnTo>
                    <a:pt x="0" y="52"/>
                  </a:lnTo>
                  <a:lnTo>
                    <a:pt x="0" y="65"/>
                  </a:lnTo>
                  <a:lnTo>
                    <a:pt x="3" y="143"/>
                  </a:lnTo>
                  <a:lnTo>
                    <a:pt x="3" y="143"/>
                  </a:lnTo>
                  <a:lnTo>
                    <a:pt x="5" y="155"/>
                  </a:lnTo>
                  <a:lnTo>
                    <a:pt x="9" y="168"/>
                  </a:lnTo>
                  <a:lnTo>
                    <a:pt x="16" y="177"/>
                  </a:lnTo>
                  <a:lnTo>
                    <a:pt x="24" y="186"/>
                  </a:lnTo>
                  <a:lnTo>
                    <a:pt x="33" y="194"/>
                  </a:lnTo>
                  <a:lnTo>
                    <a:pt x="42" y="199"/>
                  </a:lnTo>
                  <a:lnTo>
                    <a:pt x="55" y="201"/>
                  </a:lnTo>
                  <a:lnTo>
                    <a:pt x="69" y="201"/>
                  </a:lnTo>
                  <a:lnTo>
                    <a:pt x="69" y="201"/>
                  </a:lnTo>
                  <a:lnTo>
                    <a:pt x="80" y="199"/>
                  </a:lnTo>
                  <a:lnTo>
                    <a:pt x="91" y="196"/>
                  </a:lnTo>
                  <a:lnTo>
                    <a:pt x="102" y="190"/>
                  </a:lnTo>
                  <a:lnTo>
                    <a:pt x="110" y="181"/>
                  </a:lnTo>
                  <a:lnTo>
                    <a:pt x="117" y="171"/>
                  </a:lnTo>
                  <a:lnTo>
                    <a:pt x="121" y="160"/>
                  </a:lnTo>
                  <a:lnTo>
                    <a:pt x="125" y="149"/>
                  </a:lnTo>
                  <a:lnTo>
                    <a:pt x="125" y="136"/>
                  </a:lnTo>
                  <a:lnTo>
                    <a:pt x="121" y="58"/>
                  </a:lnTo>
                  <a:lnTo>
                    <a:pt x="121" y="58"/>
                  </a:lnTo>
                  <a:lnTo>
                    <a:pt x="117" y="46"/>
                  </a:lnTo>
                  <a:lnTo>
                    <a:pt x="113" y="33"/>
                  </a:lnTo>
                  <a:lnTo>
                    <a:pt x="108" y="24"/>
                  </a:lnTo>
                  <a:lnTo>
                    <a:pt x="100" y="15"/>
                  </a:lnTo>
                  <a:lnTo>
                    <a:pt x="91" y="7"/>
                  </a:lnTo>
                  <a:lnTo>
                    <a:pt x="80" y="2"/>
                  </a:lnTo>
                  <a:lnTo>
                    <a:pt x="69" y="0"/>
                  </a:lnTo>
                  <a:lnTo>
                    <a:pt x="55" y="0"/>
                  </a:lnTo>
                  <a:lnTo>
                    <a:pt x="5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0" name="Freeform 315"/>
            <p:cNvSpPr>
              <a:spLocks noEditPoints="1"/>
            </p:cNvSpPr>
            <p:nvPr/>
          </p:nvSpPr>
          <p:spPr bwMode="auto">
            <a:xfrm>
              <a:off x="10456863" y="-679450"/>
              <a:ext cx="3448050" cy="2620963"/>
            </a:xfrm>
            <a:custGeom>
              <a:avLst/>
              <a:gdLst>
                <a:gd name="T0" fmla="*/ 3766 w 4344"/>
                <a:gd name="T1" fmla="*/ 250 h 3303"/>
                <a:gd name="T2" fmla="*/ 3079 w 4344"/>
                <a:gd name="T3" fmla="*/ 692 h 3303"/>
                <a:gd name="T4" fmla="*/ 2816 w 4344"/>
                <a:gd name="T5" fmla="*/ 802 h 3303"/>
                <a:gd name="T6" fmla="*/ 2650 w 4344"/>
                <a:gd name="T7" fmla="*/ 976 h 3303"/>
                <a:gd name="T8" fmla="*/ 2459 w 4344"/>
                <a:gd name="T9" fmla="*/ 50 h 3303"/>
                <a:gd name="T10" fmla="*/ 1685 w 4344"/>
                <a:gd name="T11" fmla="*/ 429 h 3303"/>
                <a:gd name="T12" fmla="*/ 1752 w 4344"/>
                <a:gd name="T13" fmla="*/ 1231 h 3303"/>
                <a:gd name="T14" fmla="*/ 1090 w 4344"/>
                <a:gd name="T15" fmla="*/ 1614 h 3303"/>
                <a:gd name="T16" fmla="*/ 1092 w 4344"/>
                <a:gd name="T17" fmla="*/ 983 h 3303"/>
                <a:gd name="T18" fmla="*/ 692 w 4344"/>
                <a:gd name="T19" fmla="*/ 151 h 3303"/>
                <a:gd name="T20" fmla="*/ 2 w 4344"/>
                <a:gd name="T21" fmla="*/ 685 h 3303"/>
                <a:gd name="T22" fmla="*/ 168 w 4344"/>
                <a:gd name="T23" fmla="*/ 1493 h 3303"/>
                <a:gd name="T24" fmla="*/ 343 w 4344"/>
                <a:gd name="T25" fmla="*/ 2267 h 3303"/>
                <a:gd name="T26" fmla="*/ 1194 w 4344"/>
                <a:gd name="T27" fmla="*/ 3174 h 3303"/>
                <a:gd name="T28" fmla="*/ 3467 w 4344"/>
                <a:gd name="T29" fmla="*/ 2922 h 3303"/>
                <a:gd name="T30" fmla="*/ 4042 w 4344"/>
                <a:gd name="T31" fmla="*/ 2310 h 3303"/>
                <a:gd name="T32" fmla="*/ 4150 w 4344"/>
                <a:gd name="T33" fmla="*/ 1532 h 3303"/>
                <a:gd name="T34" fmla="*/ 3260 w 4344"/>
                <a:gd name="T35" fmla="*/ 1110 h 3303"/>
                <a:gd name="T36" fmla="*/ 3284 w 4344"/>
                <a:gd name="T37" fmla="*/ 1741 h 3303"/>
                <a:gd name="T38" fmla="*/ 2581 w 4344"/>
                <a:gd name="T39" fmla="*/ 1340 h 3303"/>
                <a:gd name="T40" fmla="*/ 3318 w 4344"/>
                <a:gd name="T41" fmla="*/ 1969 h 3303"/>
                <a:gd name="T42" fmla="*/ 3001 w 4344"/>
                <a:gd name="T43" fmla="*/ 1961 h 3303"/>
                <a:gd name="T44" fmla="*/ 3469 w 4344"/>
                <a:gd name="T45" fmla="*/ 1756 h 3303"/>
                <a:gd name="T46" fmla="*/ 1554 w 4344"/>
                <a:gd name="T47" fmla="*/ 1586 h 3303"/>
                <a:gd name="T48" fmla="*/ 2159 w 4344"/>
                <a:gd name="T49" fmla="*/ 1104 h 3303"/>
                <a:gd name="T50" fmla="*/ 1818 w 4344"/>
                <a:gd name="T51" fmla="*/ 328 h 3303"/>
                <a:gd name="T52" fmla="*/ 2570 w 4344"/>
                <a:gd name="T53" fmla="*/ 235 h 3303"/>
                <a:gd name="T54" fmla="*/ 2286 w 4344"/>
                <a:gd name="T55" fmla="*/ 1019 h 3303"/>
                <a:gd name="T56" fmla="*/ 2737 w 4344"/>
                <a:gd name="T57" fmla="*/ 1073 h 3303"/>
                <a:gd name="T58" fmla="*/ 2986 w 4344"/>
                <a:gd name="T59" fmla="*/ 686 h 3303"/>
                <a:gd name="T60" fmla="*/ 3159 w 4344"/>
                <a:gd name="T61" fmla="*/ 965 h 3303"/>
                <a:gd name="T62" fmla="*/ 2599 w 4344"/>
                <a:gd name="T63" fmla="*/ 1248 h 3303"/>
                <a:gd name="T64" fmla="*/ 2000 w 4344"/>
                <a:gd name="T65" fmla="*/ 1336 h 3303"/>
                <a:gd name="T66" fmla="*/ 1717 w 4344"/>
                <a:gd name="T67" fmla="*/ 1778 h 3303"/>
                <a:gd name="T68" fmla="*/ 1403 w 4344"/>
                <a:gd name="T69" fmla="*/ 1715 h 3303"/>
                <a:gd name="T70" fmla="*/ 1903 w 4344"/>
                <a:gd name="T71" fmla="*/ 1463 h 3303"/>
                <a:gd name="T72" fmla="*/ 1336 w 4344"/>
                <a:gd name="T73" fmla="*/ 1784 h 3303"/>
                <a:gd name="T74" fmla="*/ 1038 w 4344"/>
                <a:gd name="T75" fmla="*/ 1894 h 3303"/>
                <a:gd name="T76" fmla="*/ 924 w 4344"/>
                <a:gd name="T77" fmla="*/ 1894 h 3303"/>
                <a:gd name="T78" fmla="*/ 224 w 4344"/>
                <a:gd name="T79" fmla="*/ 1791 h 3303"/>
                <a:gd name="T80" fmla="*/ 483 w 4344"/>
                <a:gd name="T81" fmla="*/ 1155 h 3303"/>
                <a:gd name="T82" fmla="*/ 310 w 4344"/>
                <a:gd name="T83" fmla="*/ 302 h 3303"/>
                <a:gd name="T84" fmla="*/ 1049 w 4344"/>
                <a:gd name="T85" fmla="*/ 666 h 3303"/>
                <a:gd name="T86" fmla="*/ 588 w 4344"/>
                <a:gd name="T87" fmla="*/ 1205 h 3303"/>
                <a:gd name="T88" fmla="*/ 588 w 4344"/>
                <a:gd name="T89" fmla="*/ 1881 h 3303"/>
                <a:gd name="T90" fmla="*/ 383 w 4344"/>
                <a:gd name="T91" fmla="*/ 1414 h 3303"/>
                <a:gd name="T92" fmla="*/ 644 w 4344"/>
                <a:gd name="T93" fmla="*/ 2004 h 3303"/>
                <a:gd name="T94" fmla="*/ 2678 w 4344"/>
                <a:gd name="T95" fmla="*/ 3167 h 3303"/>
                <a:gd name="T96" fmla="*/ 631 w 4344"/>
                <a:gd name="T97" fmla="*/ 2743 h 3303"/>
                <a:gd name="T98" fmla="*/ 761 w 4344"/>
                <a:gd name="T99" fmla="*/ 2153 h 3303"/>
                <a:gd name="T100" fmla="*/ 1396 w 4344"/>
                <a:gd name="T101" fmla="*/ 1946 h 3303"/>
                <a:gd name="T102" fmla="*/ 2306 w 4344"/>
                <a:gd name="T103" fmla="*/ 1799 h 3303"/>
                <a:gd name="T104" fmla="*/ 3290 w 4344"/>
                <a:gd name="T105" fmla="*/ 2148 h 3303"/>
                <a:gd name="T106" fmla="*/ 3282 w 4344"/>
                <a:gd name="T107" fmla="*/ 2952 h 3303"/>
                <a:gd name="T108" fmla="*/ 4107 w 4344"/>
                <a:gd name="T109" fmla="*/ 1659 h 3303"/>
                <a:gd name="T110" fmla="*/ 3838 w 4344"/>
                <a:gd name="T111" fmla="*/ 2383 h 3303"/>
                <a:gd name="T112" fmla="*/ 3818 w 4344"/>
                <a:gd name="T113" fmla="*/ 2066 h 3303"/>
                <a:gd name="T114" fmla="*/ 3889 w 4344"/>
                <a:gd name="T115" fmla="*/ 1511 h 3303"/>
                <a:gd name="T116" fmla="*/ 3609 w 4344"/>
                <a:gd name="T117" fmla="*/ 2110 h 3303"/>
                <a:gd name="T118" fmla="*/ 3717 w 4344"/>
                <a:gd name="T119" fmla="*/ 1269 h 3303"/>
                <a:gd name="T120" fmla="*/ 3452 w 4344"/>
                <a:gd name="T121" fmla="*/ 466 h 3303"/>
                <a:gd name="T122" fmla="*/ 4210 w 4344"/>
                <a:gd name="T123" fmla="*/ 621 h 3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44" h="3303">
                  <a:moveTo>
                    <a:pt x="4344" y="856"/>
                  </a:moveTo>
                  <a:lnTo>
                    <a:pt x="4344" y="856"/>
                  </a:lnTo>
                  <a:lnTo>
                    <a:pt x="4344" y="826"/>
                  </a:lnTo>
                  <a:lnTo>
                    <a:pt x="4342" y="797"/>
                  </a:lnTo>
                  <a:lnTo>
                    <a:pt x="4338" y="767"/>
                  </a:lnTo>
                  <a:lnTo>
                    <a:pt x="4333" y="737"/>
                  </a:lnTo>
                  <a:lnTo>
                    <a:pt x="4325" y="707"/>
                  </a:lnTo>
                  <a:lnTo>
                    <a:pt x="4318" y="679"/>
                  </a:lnTo>
                  <a:lnTo>
                    <a:pt x="4309" y="651"/>
                  </a:lnTo>
                  <a:lnTo>
                    <a:pt x="4297" y="623"/>
                  </a:lnTo>
                  <a:lnTo>
                    <a:pt x="4286" y="597"/>
                  </a:lnTo>
                  <a:lnTo>
                    <a:pt x="4273" y="571"/>
                  </a:lnTo>
                  <a:lnTo>
                    <a:pt x="4260" y="545"/>
                  </a:lnTo>
                  <a:lnTo>
                    <a:pt x="4243" y="520"/>
                  </a:lnTo>
                  <a:lnTo>
                    <a:pt x="4228" y="496"/>
                  </a:lnTo>
                  <a:lnTo>
                    <a:pt x="4210" y="474"/>
                  </a:lnTo>
                  <a:lnTo>
                    <a:pt x="4193" y="451"/>
                  </a:lnTo>
                  <a:lnTo>
                    <a:pt x="4172" y="429"/>
                  </a:lnTo>
                  <a:lnTo>
                    <a:pt x="4152" y="410"/>
                  </a:lnTo>
                  <a:lnTo>
                    <a:pt x="4131" y="390"/>
                  </a:lnTo>
                  <a:lnTo>
                    <a:pt x="4109" y="371"/>
                  </a:lnTo>
                  <a:lnTo>
                    <a:pt x="4087" y="354"/>
                  </a:lnTo>
                  <a:lnTo>
                    <a:pt x="4062" y="339"/>
                  </a:lnTo>
                  <a:lnTo>
                    <a:pt x="4038" y="324"/>
                  </a:lnTo>
                  <a:lnTo>
                    <a:pt x="4014" y="311"/>
                  </a:lnTo>
                  <a:lnTo>
                    <a:pt x="3988" y="298"/>
                  </a:lnTo>
                  <a:lnTo>
                    <a:pt x="3962" y="287"/>
                  </a:lnTo>
                  <a:lnTo>
                    <a:pt x="3935" y="278"/>
                  </a:lnTo>
                  <a:lnTo>
                    <a:pt x="3909" y="268"/>
                  </a:lnTo>
                  <a:lnTo>
                    <a:pt x="3881" y="263"/>
                  </a:lnTo>
                  <a:lnTo>
                    <a:pt x="3853" y="257"/>
                  </a:lnTo>
                  <a:lnTo>
                    <a:pt x="3823" y="253"/>
                  </a:lnTo>
                  <a:lnTo>
                    <a:pt x="3795" y="250"/>
                  </a:lnTo>
                  <a:lnTo>
                    <a:pt x="3766" y="250"/>
                  </a:lnTo>
                  <a:lnTo>
                    <a:pt x="3766" y="250"/>
                  </a:lnTo>
                  <a:lnTo>
                    <a:pt x="3738" y="250"/>
                  </a:lnTo>
                  <a:lnTo>
                    <a:pt x="3708" y="253"/>
                  </a:lnTo>
                  <a:lnTo>
                    <a:pt x="3680" y="257"/>
                  </a:lnTo>
                  <a:lnTo>
                    <a:pt x="3652" y="263"/>
                  </a:lnTo>
                  <a:lnTo>
                    <a:pt x="3624" y="270"/>
                  </a:lnTo>
                  <a:lnTo>
                    <a:pt x="3598" y="278"/>
                  </a:lnTo>
                  <a:lnTo>
                    <a:pt x="3570" y="289"/>
                  </a:lnTo>
                  <a:lnTo>
                    <a:pt x="3544" y="300"/>
                  </a:lnTo>
                  <a:lnTo>
                    <a:pt x="3519" y="313"/>
                  </a:lnTo>
                  <a:lnTo>
                    <a:pt x="3493" y="328"/>
                  </a:lnTo>
                  <a:lnTo>
                    <a:pt x="3469" y="345"/>
                  </a:lnTo>
                  <a:lnTo>
                    <a:pt x="3447" y="364"/>
                  </a:lnTo>
                  <a:lnTo>
                    <a:pt x="3424" y="382"/>
                  </a:lnTo>
                  <a:lnTo>
                    <a:pt x="3402" y="403"/>
                  </a:lnTo>
                  <a:lnTo>
                    <a:pt x="3379" y="425"/>
                  </a:lnTo>
                  <a:lnTo>
                    <a:pt x="3361" y="448"/>
                  </a:lnTo>
                  <a:lnTo>
                    <a:pt x="3361" y="448"/>
                  </a:lnTo>
                  <a:lnTo>
                    <a:pt x="3335" y="481"/>
                  </a:lnTo>
                  <a:lnTo>
                    <a:pt x="3310" y="517"/>
                  </a:lnTo>
                  <a:lnTo>
                    <a:pt x="3290" y="552"/>
                  </a:lnTo>
                  <a:lnTo>
                    <a:pt x="3271" y="589"/>
                  </a:lnTo>
                  <a:lnTo>
                    <a:pt x="3254" y="629"/>
                  </a:lnTo>
                  <a:lnTo>
                    <a:pt x="3239" y="670"/>
                  </a:lnTo>
                  <a:lnTo>
                    <a:pt x="3228" y="711"/>
                  </a:lnTo>
                  <a:lnTo>
                    <a:pt x="3219" y="752"/>
                  </a:lnTo>
                  <a:lnTo>
                    <a:pt x="3219" y="752"/>
                  </a:lnTo>
                  <a:lnTo>
                    <a:pt x="3204" y="739"/>
                  </a:lnTo>
                  <a:lnTo>
                    <a:pt x="3189" y="727"/>
                  </a:lnTo>
                  <a:lnTo>
                    <a:pt x="3172" y="716"/>
                  </a:lnTo>
                  <a:lnTo>
                    <a:pt x="3155" y="707"/>
                  </a:lnTo>
                  <a:lnTo>
                    <a:pt x="3137" y="701"/>
                  </a:lnTo>
                  <a:lnTo>
                    <a:pt x="3118" y="696"/>
                  </a:lnTo>
                  <a:lnTo>
                    <a:pt x="3099" y="694"/>
                  </a:lnTo>
                  <a:lnTo>
                    <a:pt x="3079" y="692"/>
                  </a:lnTo>
                  <a:lnTo>
                    <a:pt x="3079" y="692"/>
                  </a:lnTo>
                  <a:lnTo>
                    <a:pt x="3066" y="692"/>
                  </a:lnTo>
                  <a:lnTo>
                    <a:pt x="3066" y="692"/>
                  </a:lnTo>
                  <a:lnTo>
                    <a:pt x="3068" y="647"/>
                  </a:lnTo>
                  <a:lnTo>
                    <a:pt x="3068" y="621"/>
                  </a:lnTo>
                  <a:lnTo>
                    <a:pt x="3064" y="597"/>
                  </a:lnTo>
                  <a:lnTo>
                    <a:pt x="3060" y="574"/>
                  </a:lnTo>
                  <a:lnTo>
                    <a:pt x="3053" y="552"/>
                  </a:lnTo>
                  <a:lnTo>
                    <a:pt x="3043" y="532"/>
                  </a:lnTo>
                  <a:lnTo>
                    <a:pt x="3038" y="520"/>
                  </a:lnTo>
                  <a:lnTo>
                    <a:pt x="3030" y="513"/>
                  </a:lnTo>
                  <a:lnTo>
                    <a:pt x="3030" y="513"/>
                  </a:lnTo>
                  <a:lnTo>
                    <a:pt x="3021" y="504"/>
                  </a:lnTo>
                  <a:lnTo>
                    <a:pt x="3010" y="494"/>
                  </a:lnTo>
                  <a:lnTo>
                    <a:pt x="2999" y="489"/>
                  </a:lnTo>
                  <a:lnTo>
                    <a:pt x="2986" y="483"/>
                  </a:lnTo>
                  <a:lnTo>
                    <a:pt x="2973" y="479"/>
                  </a:lnTo>
                  <a:lnTo>
                    <a:pt x="2960" y="479"/>
                  </a:lnTo>
                  <a:lnTo>
                    <a:pt x="2945" y="479"/>
                  </a:lnTo>
                  <a:lnTo>
                    <a:pt x="2928" y="479"/>
                  </a:lnTo>
                  <a:lnTo>
                    <a:pt x="2928" y="479"/>
                  </a:lnTo>
                  <a:lnTo>
                    <a:pt x="2915" y="483"/>
                  </a:lnTo>
                  <a:lnTo>
                    <a:pt x="2904" y="489"/>
                  </a:lnTo>
                  <a:lnTo>
                    <a:pt x="2892" y="494"/>
                  </a:lnTo>
                  <a:lnTo>
                    <a:pt x="2883" y="504"/>
                  </a:lnTo>
                  <a:lnTo>
                    <a:pt x="2876" y="513"/>
                  </a:lnTo>
                  <a:lnTo>
                    <a:pt x="2868" y="524"/>
                  </a:lnTo>
                  <a:lnTo>
                    <a:pt x="2862" y="535"/>
                  </a:lnTo>
                  <a:lnTo>
                    <a:pt x="2857" y="550"/>
                  </a:lnTo>
                  <a:lnTo>
                    <a:pt x="2848" y="580"/>
                  </a:lnTo>
                  <a:lnTo>
                    <a:pt x="2840" y="614"/>
                  </a:lnTo>
                  <a:lnTo>
                    <a:pt x="2836" y="651"/>
                  </a:lnTo>
                  <a:lnTo>
                    <a:pt x="2831" y="690"/>
                  </a:lnTo>
                  <a:lnTo>
                    <a:pt x="2831" y="690"/>
                  </a:lnTo>
                  <a:lnTo>
                    <a:pt x="2825" y="746"/>
                  </a:lnTo>
                  <a:lnTo>
                    <a:pt x="2816" y="802"/>
                  </a:lnTo>
                  <a:lnTo>
                    <a:pt x="2816" y="802"/>
                  </a:lnTo>
                  <a:lnTo>
                    <a:pt x="2810" y="830"/>
                  </a:lnTo>
                  <a:lnTo>
                    <a:pt x="2801" y="856"/>
                  </a:lnTo>
                  <a:lnTo>
                    <a:pt x="2792" y="881"/>
                  </a:lnTo>
                  <a:lnTo>
                    <a:pt x="2779" y="905"/>
                  </a:lnTo>
                  <a:lnTo>
                    <a:pt x="2765" y="925"/>
                  </a:lnTo>
                  <a:lnTo>
                    <a:pt x="2751" y="946"/>
                  </a:lnTo>
                  <a:lnTo>
                    <a:pt x="2736" y="965"/>
                  </a:lnTo>
                  <a:lnTo>
                    <a:pt x="2719" y="981"/>
                  </a:lnTo>
                  <a:lnTo>
                    <a:pt x="2700" y="998"/>
                  </a:lnTo>
                  <a:lnTo>
                    <a:pt x="2683" y="1013"/>
                  </a:lnTo>
                  <a:lnTo>
                    <a:pt x="2665" y="1028"/>
                  </a:lnTo>
                  <a:lnTo>
                    <a:pt x="2644" y="1039"/>
                  </a:lnTo>
                  <a:lnTo>
                    <a:pt x="2607" y="1062"/>
                  </a:lnTo>
                  <a:lnTo>
                    <a:pt x="2570" y="1080"/>
                  </a:lnTo>
                  <a:lnTo>
                    <a:pt x="2570" y="1080"/>
                  </a:lnTo>
                  <a:lnTo>
                    <a:pt x="2538" y="1091"/>
                  </a:lnTo>
                  <a:lnTo>
                    <a:pt x="2491" y="1106"/>
                  </a:lnTo>
                  <a:lnTo>
                    <a:pt x="2463" y="1112"/>
                  </a:lnTo>
                  <a:lnTo>
                    <a:pt x="2435" y="1118"/>
                  </a:lnTo>
                  <a:lnTo>
                    <a:pt x="2405" y="1123"/>
                  </a:lnTo>
                  <a:lnTo>
                    <a:pt x="2377" y="1125"/>
                  </a:lnTo>
                  <a:lnTo>
                    <a:pt x="2377" y="1125"/>
                  </a:lnTo>
                  <a:lnTo>
                    <a:pt x="2372" y="1121"/>
                  </a:lnTo>
                  <a:lnTo>
                    <a:pt x="2366" y="1118"/>
                  </a:lnTo>
                  <a:lnTo>
                    <a:pt x="2357" y="1108"/>
                  </a:lnTo>
                  <a:lnTo>
                    <a:pt x="2346" y="1093"/>
                  </a:lnTo>
                  <a:lnTo>
                    <a:pt x="2346" y="1093"/>
                  </a:lnTo>
                  <a:lnTo>
                    <a:pt x="2400" y="1086"/>
                  </a:lnTo>
                  <a:lnTo>
                    <a:pt x="2448" y="1075"/>
                  </a:lnTo>
                  <a:lnTo>
                    <a:pt x="2495" y="1060"/>
                  </a:lnTo>
                  <a:lnTo>
                    <a:pt x="2538" y="1043"/>
                  </a:lnTo>
                  <a:lnTo>
                    <a:pt x="2579" y="1024"/>
                  </a:lnTo>
                  <a:lnTo>
                    <a:pt x="2616" y="1000"/>
                  </a:lnTo>
                  <a:lnTo>
                    <a:pt x="2650" y="976"/>
                  </a:lnTo>
                  <a:lnTo>
                    <a:pt x="2680" y="946"/>
                  </a:lnTo>
                  <a:lnTo>
                    <a:pt x="2706" y="916"/>
                  </a:lnTo>
                  <a:lnTo>
                    <a:pt x="2730" y="882"/>
                  </a:lnTo>
                  <a:lnTo>
                    <a:pt x="2751" y="845"/>
                  </a:lnTo>
                  <a:lnTo>
                    <a:pt x="2767" y="806"/>
                  </a:lnTo>
                  <a:lnTo>
                    <a:pt x="2780" y="765"/>
                  </a:lnTo>
                  <a:lnTo>
                    <a:pt x="2790" y="722"/>
                  </a:lnTo>
                  <a:lnTo>
                    <a:pt x="2795" y="675"/>
                  </a:lnTo>
                  <a:lnTo>
                    <a:pt x="2797" y="627"/>
                  </a:lnTo>
                  <a:lnTo>
                    <a:pt x="2797" y="627"/>
                  </a:lnTo>
                  <a:lnTo>
                    <a:pt x="2797" y="597"/>
                  </a:lnTo>
                  <a:lnTo>
                    <a:pt x="2795" y="569"/>
                  </a:lnTo>
                  <a:lnTo>
                    <a:pt x="2792" y="539"/>
                  </a:lnTo>
                  <a:lnTo>
                    <a:pt x="2786" y="511"/>
                  </a:lnTo>
                  <a:lnTo>
                    <a:pt x="2780" y="481"/>
                  </a:lnTo>
                  <a:lnTo>
                    <a:pt x="2775" y="453"/>
                  </a:lnTo>
                  <a:lnTo>
                    <a:pt x="2765" y="425"/>
                  </a:lnTo>
                  <a:lnTo>
                    <a:pt x="2756" y="397"/>
                  </a:lnTo>
                  <a:lnTo>
                    <a:pt x="2747" y="371"/>
                  </a:lnTo>
                  <a:lnTo>
                    <a:pt x="2736" y="345"/>
                  </a:lnTo>
                  <a:lnTo>
                    <a:pt x="2723" y="319"/>
                  </a:lnTo>
                  <a:lnTo>
                    <a:pt x="2709" y="293"/>
                  </a:lnTo>
                  <a:lnTo>
                    <a:pt x="2695" y="268"/>
                  </a:lnTo>
                  <a:lnTo>
                    <a:pt x="2678" y="244"/>
                  </a:lnTo>
                  <a:lnTo>
                    <a:pt x="2661" y="220"/>
                  </a:lnTo>
                  <a:lnTo>
                    <a:pt x="2644" y="198"/>
                  </a:lnTo>
                  <a:lnTo>
                    <a:pt x="2644" y="198"/>
                  </a:lnTo>
                  <a:lnTo>
                    <a:pt x="2624" y="175"/>
                  </a:lnTo>
                  <a:lnTo>
                    <a:pt x="2601" y="153"/>
                  </a:lnTo>
                  <a:lnTo>
                    <a:pt x="2581" y="132"/>
                  </a:lnTo>
                  <a:lnTo>
                    <a:pt x="2558" y="114"/>
                  </a:lnTo>
                  <a:lnTo>
                    <a:pt x="2534" y="95"/>
                  </a:lnTo>
                  <a:lnTo>
                    <a:pt x="2510" y="78"/>
                  </a:lnTo>
                  <a:lnTo>
                    <a:pt x="2486" y="63"/>
                  </a:lnTo>
                  <a:lnTo>
                    <a:pt x="2459" y="50"/>
                  </a:lnTo>
                  <a:lnTo>
                    <a:pt x="2433" y="39"/>
                  </a:lnTo>
                  <a:lnTo>
                    <a:pt x="2407" y="28"/>
                  </a:lnTo>
                  <a:lnTo>
                    <a:pt x="2379" y="20"/>
                  </a:lnTo>
                  <a:lnTo>
                    <a:pt x="2351" y="13"/>
                  </a:lnTo>
                  <a:lnTo>
                    <a:pt x="2323" y="7"/>
                  </a:lnTo>
                  <a:lnTo>
                    <a:pt x="2295" y="3"/>
                  </a:lnTo>
                  <a:lnTo>
                    <a:pt x="2267" y="0"/>
                  </a:lnTo>
                  <a:lnTo>
                    <a:pt x="2237" y="0"/>
                  </a:lnTo>
                  <a:lnTo>
                    <a:pt x="2237" y="0"/>
                  </a:lnTo>
                  <a:lnTo>
                    <a:pt x="2208" y="0"/>
                  </a:lnTo>
                  <a:lnTo>
                    <a:pt x="2180" y="3"/>
                  </a:lnTo>
                  <a:lnTo>
                    <a:pt x="2152" y="7"/>
                  </a:lnTo>
                  <a:lnTo>
                    <a:pt x="2124" y="13"/>
                  </a:lnTo>
                  <a:lnTo>
                    <a:pt x="2096" y="18"/>
                  </a:lnTo>
                  <a:lnTo>
                    <a:pt x="2068" y="28"/>
                  </a:lnTo>
                  <a:lnTo>
                    <a:pt x="2041" y="37"/>
                  </a:lnTo>
                  <a:lnTo>
                    <a:pt x="2015" y="48"/>
                  </a:lnTo>
                  <a:lnTo>
                    <a:pt x="1989" y="61"/>
                  </a:lnTo>
                  <a:lnTo>
                    <a:pt x="1965" y="74"/>
                  </a:lnTo>
                  <a:lnTo>
                    <a:pt x="1941" y="89"/>
                  </a:lnTo>
                  <a:lnTo>
                    <a:pt x="1916" y="104"/>
                  </a:lnTo>
                  <a:lnTo>
                    <a:pt x="1894" y="123"/>
                  </a:lnTo>
                  <a:lnTo>
                    <a:pt x="1872" y="140"/>
                  </a:lnTo>
                  <a:lnTo>
                    <a:pt x="1851" y="160"/>
                  </a:lnTo>
                  <a:lnTo>
                    <a:pt x="1831" y="179"/>
                  </a:lnTo>
                  <a:lnTo>
                    <a:pt x="1812" y="201"/>
                  </a:lnTo>
                  <a:lnTo>
                    <a:pt x="1793" y="224"/>
                  </a:lnTo>
                  <a:lnTo>
                    <a:pt x="1777" y="246"/>
                  </a:lnTo>
                  <a:lnTo>
                    <a:pt x="1760" y="270"/>
                  </a:lnTo>
                  <a:lnTo>
                    <a:pt x="1745" y="295"/>
                  </a:lnTo>
                  <a:lnTo>
                    <a:pt x="1730" y="321"/>
                  </a:lnTo>
                  <a:lnTo>
                    <a:pt x="1717" y="347"/>
                  </a:lnTo>
                  <a:lnTo>
                    <a:pt x="1706" y="373"/>
                  </a:lnTo>
                  <a:lnTo>
                    <a:pt x="1694" y="401"/>
                  </a:lnTo>
                  <a:lnTo>
                    <a:pt x="1685" y="429"/>
                  </a:lnTo>
                  <a:lnTo>
                    <a:pt x="1678" y="457"/>
                  </a:lnTo>
                  <a:lnTo>
                    <a:pt x="1672" y="487"/>
                  </a:lnTo>
                  <a:lnTo>
                    <a:pt x="1666" y="517"/>
                  </a:lnTo>
                  <a:lnTo>
                    <a:pt x="1663" y="546"/>
                  </a:lnTo>
                  <a:lnTo>
                    <a:pt x="1659" y="576"/>
                  </a:lnTo>
                  <a:lnTo>
                    <a:pt x="1659" y="606"/>
                  </a:lnTo>
                  <a:lnTo>
                    <a:pt x="1659" y="606"/>
                  </a:lnTo>
                  <a:lnTo>
                    <a:pt x="1661" y="653"/>
                  </a:lnTo>
                  <a:lnTo>
                    <a:pt x="1666" y="698"/>
                  </a:lnTo>
                  <a:lnTo>
                    <a:pt x="1676" y="739"/>
                  </a:lnTo>
                  <a:lnTo>
                    <a:pt x="1687" y="780"/>
                  </a:lnTo>
                  <a:lnTo>
                    <a:pt x="1704" y="817"/>
                  </a:lnTo>
                  <a:lnTo>
                    <a:pt x="1722" y="854"/>
                  </a:lnTo>
                  <a:lnTo>
                    <a:pt x="1745" y="888"/>
                  </a:lnTo>
                  <a:lnTo>
                    <a:pt x="1769" y="920"/>
                  </a:lnTo>
                  <a:lnTo>
                    <a:pt x="1799" y="950"/>
                  </a:lnTo>
                  <a:lnTo>
                    <a:pt x="1831" y="976"/>
                  </a:lnTo>
                  <a:lnTo>
                    <a:pt x="1864" y="1002"/>
                  </a:lnTo>
                  <a:lnTo>
                    <a:pt x="1902" y="1022"/>
                  </a:lnTo>
                  <a:lnTo>
                    <a:pt x="1941" y="1043"/>
                  </a:lnTo>
                  <a:lnTo>
                    <a:pt x="1984" y="1060"/>
                  </a:lnTo>
                  <a:lnTo>
                    <a:pt x="2030" y="1073"/>
                  </a:lnTo>
                  <a:lnTo>
                    <a:pt x="2077" y="1084"/>
                  </a:lnTo>
                  <a:lnTo>
                    <a:pt x="2077" y="1084"/>
                  </a:lnTo>
                  <a:lnTo>
                    <a:pt x="2075" y="1091"/>
                  </a:lnTo>
                  <a:lnTo>
                    <a:pt x="2068" y="1097"/>
                  </a:lnTo>
                  <a:lnTo>
                    <a:pt x="2056" y="1103"/>
                  </a:lnTo>
                  <a:lnTo>
                    <a:pt x="2038" y="1108"/>
                  </a:lnTo>
                  <a:lnTo>
                    <a:pt x="2038" y="1108"/>
                  </a:lnTo>
                  <a:lnTo>
                    <a:pt x="1980" y="1123"/>
                  </a:lnTo>
                  <a:lnTo>
                    <a:pt x="1928" y="1142"/>
                  </a:lnTo>
                  <a:lnTo>
                    <a:pt x="1877" y="1162"/>
                  </a:lnTo>
                  <a:lnTo>
                    <a:pt x="1833" y="1183"/>
                  </a:lnTo>
                  <a:lnTo>
                    <a:pt x="1790" y="1205"/>
                  </a:lnTo>
                  <a:lnTo>
                    <a:pt x="1752" y="1231"/>
                  </a:lnTo>
                  <a:lnTo>
                    <a:pt x="1717" y="1256"/>
                  </a:lnTo>
                  <a:lnTo>
                    <a:pt x="1685" y="1284"/>
                  </a:lnTo>
                  <a:lnTo>
                    <a:pt x="1655" y="1310"/>
                  </a:lnTo>
                  <a:lnTo>
                    <a:pt x="1629" y="1338"/>
                  </a:lnTo>
                  <a:lnTo>
                    <a:pt x="1607" y="1368"/>
                  </a:lnTo>
                  <a:lnTo>
                    <a:pt x="1586" y="1396"/>
                  </a:lnTo>
                  <a:lnTo>
                    <a:pt x="1568" y="1424"/>
                  </a:lnTo>
                  <a:lnTo>
                    <a:pt x="1551" y="1453"/>
                  </a:lnTo>
                  <a:lnTo>
                    <a:pt x="1538" y="1481"/>
                  </a:lnTo>
                  <a:lnTo>
                    <a:pt x="1525" y="1509"/>
                  </a:lnTo>
                  <a:lnTo>
                    <a:pt x="1525" y="1509"/>
                  </a:lnTo>
                  <a:lnTo>
                    <a:pt x="1495" y="1515"/>
                  </a:lnTo>
                  <a:lnTo>
                    <a:pt x="1465" y="1526"/>
                  </a:lnTo>
                  <a:lnTo>
                    <a:pt x="1439" y="1539"/>
                  </a:lnTo>
                  <a:lnTo>
                    <a:pt x="1413" y="1556"/>
                  </a:lnTo>
                  <a:lnTo>
                    <a:pt x="1390" y="1577"/>
                  </a:lnTo>
                  <a:lnTo>
                    <a:pt x="1372" y="1599"/>
                  </a:lnTo>
                  <a:lnTo>
                    <a:pt x="1353" y="1623"/>
                  </a:lnTo>
                  <a:lnTo>
                    <a:pt x="1340" y="1651"/>
                  </a:lnTo>
                  <a:lnTo>
                    <a:pt x="1340" y="1651"/>
                  </a:lnTo>
                  <a:lnTo>
                    <a:pt x="1323" y="1638"/>
                  </a:lnTo>
                  <a:lnTo>
                    <a:pt x="1306" y="1627"/>
                  </a:lnTo>
                  <a:lnTo>
                    <a:pt x="1288" y="1618"/>
                  </a:lnTo>
                  <a:lnTo>
                    <a:pt x="1269" y="1608"/>
                  </a:lnTo>
                  <a:lnTo>
                    <a:pt x="1248" y="1603"/>
                  </a:lnTo>
                  <a:lnTo>
                    <a:pt x="1228" y="1597"/>
                  </a:lnTo>
                  <a:lnTo>
                    <a:pt x="1207" y="1595"/>
                  </a:lnTo>
                  <a:lnTo>
                    <a:pt x="1185" y="1593"/>
                  </a:lnTo>
                  <a:lnTo>
                    <a:pt x="1185" y="1593"/>
                  </a:lnTo>
                  <a:lnTo>
                    <a:pt x="1168" y="1595"/>
                  </a:lnTo>
                  <a:lnTo>
                    <a:pt x="1151" y="1597"/>
                  </a:lnTo>
                  <a:lnTo>
                    <a:pt x="1137" y="1599"/>
                  </a:lnTo>
                  <a:lnTo>
                    <a:pt x="1120" y="1603"/>
                  </a:lnTo>
                  <a:lnTo>
                    <a:pt x="1105" y="1608"/>
                  </a:lnTo>
                  <a:lnTo>
                    <a:pt x="1090" y="1614"/>
                  </a:lnTo>
                  <a:lnTo>
                    <a:pt x="1060" y="1631"/>
                  </a:lnTo>
                  <a:lnTo>
                    <a:pt x="1060" y="1631"/>
                  </a:lnTo>
                  <a:lnTo>
                    <a:pt x="1010" y="1616"/>
                  </a:lnTo>
                  <a:lnTo>
                    <a:pt x="969" y="1601"/>
                  </a:lnTo>
                  <a:lnTo>
                    <a:pt x="935" y="1586"/>
                  </a:lnTo>
                  <a:lnTo>
                    <a:pt x="920" y="1578"/>
                  </a:lnTo>
                  <a:lnTo>
                    <a:pt x="911" y="1571"/>
                  </a:lnTo>
                  <a:lnTo>
                    <a:pt x="911" y="1571"/>
                  </a:lnTo>
                  <a:lnTo>
                    <a:pt x="900" y="1562"/>
                  </a:lnTo>
                  <a:lnTo>
                    <a:pt x="888" y="1549"/>
                  </a:lnTo>
                  <a:lnTo>
                    <a:pt x="866" y="1522"/>
                  </a:lnTo>
                  <a:lnTo>
                    <a:pt x="844" y="1489"/>
                  </a:lnTo>
                  <a:lnTo>
                    <a:pt x="821" y="1455"/>
                  </a:lnTo>
                  <a:lnTo>
                    <a:pt x="801" y="1422"/>
                  </a:lnTo>
                  <a:lnTo>
                    <a:pt x="784" y="1390"/>
                  </a:lnTo>
                  <a:lnTo>
                    <a:pt x="758" y="1340"/>
                  </a:lnTo>
                  <a:lnTo>
                    <a:pt x="758" y="1340"/>
                  </a:lnTo>
                  <a:lnTo>
                    <a:pt x="745" y="1312"/>
                  </a:lnTo>
                  <a:lnTo>
                    <a:pt x="728" y="1284"/>
                  </a:lnTo>
                  <a:lnTo>
                    <a:pt x="711" y="1259"/>
                  </a:lnTo>
                  <a:lnTo>
                    <a:pt x="698" y="1241"/>
                  </a:lnTo>
                  <a:lnTo>
                    <a:pt x="698" y="1241"/>
                  </a:lnTo>
                  <a:lnTo>
                    <a:pt x="687" y="1231"/>
                  </a:lnTo>
                  <a:lnTo>
                    <a:pt x="687" y="1231"/>
                  </a:lnTo>
                  <a:lnTo>
                    <a:pt x="739" y="1224"/>
                  </a:lnTo>
                  <a:lnTo>
                    <a:pt x="789" y="1213"/>
                  </a:lnTo>
                  <a:lnTo>
                    <a:pt x="836" y="1198"/>
                  </a:lnTo>
                  <a:lnTo>
                    <a:pt x="879" y="1181"/>
                  </a:lnTo>
                  <a:lnTo>
                    <a:pt x="918" y="1162"/>
                  </a:lnTo>
                  <a:lnTo>
                    <a:pt x="956" y="1138"/>
                  </a:lnTo>
                  <a:lnTo>
                    <a:pt x="989" y="1114"/>
                  </a:lnTo>
                  <a:lnTo>
                    <a:pt x="1021" y="1086"/>
                  </a:lnTo>
                  <a:lnTo>
                    <a:pt x="1047" y="1054"/>
                  </a:lnTo>
                  <a:lnTo>
                    <a:pt x="1071" y="1020"/>
                  </a:lnTo>
                  <a:lnTo>
                    <a:pt x="1092" y="983"/>
                  </a:lnTo>
                  <a:lnTo>
                    <a:pt x="1109" y="944"/>
                  </a:lnTo>
                  <a:lnTo>
                    <a:pt x="1122" y="903"/>
                  </a:lnTo>
                  <a:lnTo>
                    <a:pt x="1131" y="860"/>
                  </a:lnTo>
                  <a:lnTo>
                    <a:pt x="1137" y="813"/>
                  </a:lnTo>
                  <a:lnTo>
                    <a:pt x="1138" y="765"/>
                  </a:lnTo>
                  <a:lnTo>
                    <a:pt x="1138" y="765"/>
                  </a:lnTo>
                  <a:lnTo>
                    <a:pt x="1137" y="735"/>
                  </a:lnTo>
                  <a:lnTo>
                    <a:pt x="1135" y="707"/>
                  </a:lnTo>
                  <a:lnTo>
                    <a:pt x="1133" y="677"/>
                  </a:lnTo>
                  <a:lnTo>
                    <a:pt x="1127" y="649"/>
                  </a:lnTo>
                  <a:lnTo>
                    <a:pt x="1122" y="621"/>
                  </a:lnTo>
                  <a:lnTo>
                    <a:pt x="1114" y="591"/>
                  </a:lnTo>
                  <a:lnTo>
                    <a:pt x="1107" y="563"/>
                  </a:lnTo>
                  <a:lnTo>
                    <a:pt x="1097" y="537"/>
                  </a:lnTo>
                  <a:lnTo>
                    <a:pt x="1088" y="509"/>
                  </a:lnTo>
                  <a:lnTo>
                    <a:pt x="1075" y="483"/>
                  </a:lnTo>
                  <a:lnTo>
                    <a:pt x="1064" y="457"/>
                  </a:lnTo>
                  <a:lnTo>
                    <a:pt x="1049" y="431"/>
                  </a:lnTo>
                  <a:lnTo>
                    <a:pt x="1034" y="407"/>
                  </a:lnTo>
                  <a:lnTo>
                    <a:pt x="1019" y="382"/>
                  </a:lnTo>
                  <a:lnTo>
                    <a:pt x="1002" y="358"/>
                  </a:lnTo>
                  <a:lnTo>
                    <a:pt x="983" y="336"/>
                  </a:lnTo>
                  <a:lnTo>
                    <a:pt x="983" y="336"/>
                  </a:lnTo>
                  <a:lnTo>
                    <a:pt x="965" y="313"/>
                  </a:lnTo>
                  <a:lnTo>
                    <a:pt x="942" y="291"/>
                  </a:lnTo>
                  <a:lnTo>
                    <a:pt x="920" y="270"/>
                  </a:lnTo>
                  <a:lnTo>
                    <a:pt x="898" y="252"/>
                  </a:lnTo>
                  <a:lnTo>
                    <a:pt x="875" y="233"/>
                  </a:lnTo>
                  <a:lnTo>
                    <a:pt x="851" y="218"/>
                  </a:lnTo>
                  <a:lnTo>
                    <a:pt x="825" y="203"/>
                  </a:lnTo>
                  <a:lnTo>
                    <a:pt x="801" y="188"/>
                  </a:lnTo>
                  <a:lnTo>
                    <a:pt x="775" y="177"/>
                  </a:lnTo>
                  <a:lnTo>
                    <a:pt x="747" y="168"/>
                  </a:lnTo>
                  <a:lnTo>
                    <a:pt x="720" y="158"/>
                  </a:lnTo>
                  <a:lnTo>
                    <a:pt x="692" y="151"/>
                  </a:lnTo>
                  <a:lnTo>
                    <a:pt x="664" y="145"/>
                  </a:lnTo>
                  <a:lnTo>
                    <a:pt x="636" y="142"/>
                  </a:lnTo>
                  <a:lnTo>
                    <a:pt x="607" y="138"/>
                  </a:lnTo>
                  <a:lnTo>
                    <a:pt x="579" y="138"/>
                  </a:lnTo>
                  <a:lnTo>
                    <a:pt x="579" y="138"/>
                  </a:lnTo>
                  <a:lnTo>
                    <a:pt x="549" y="138"/>
                  </a:lnTo>
                  <a:lnTo>
                    <a:pt x="521" y="142"/>
                  </a:lnTo>
                  <a:lnTo>
                    <a:pt x="491" y="145"/>
                  </a:lnTo>
                  <a:lnTo>
                    <a:pt x="463" y="151"/>
                  </a:lnTo>
                  <a:lnTo>
                    <a:pt x="435" y="156"/>
                  </a:lnTo>
                  <a:lnTo>
                    <a:pt x="409" y="166"/>
                  </a:lnTo>
                  <a:lnTo>
                    <a:pt x="383" y="175"/>
                  </a:lnTo>
                  <a:lnTo>
                    <a:pt x="357" y="186"/>
                  </a:lnTo>
                  <a:lnTo>
                    <a:pt x="330" y="199"/>
                  </a:lnTo>
                  <a:lnTo>
                    <a:pt x="306" y="212"/>
                  </a:lnTo>
                  <a:lnTo>
                    <a:pt x="282" y="227"/>
                  </a:lnTo>
                  <a:lnTo>
                    <a:pt x="258" y="242"/>
                  </a:lnTo>
                  <a:lnTo>
                    <a:pt x="235" y="261"/>
                  </a:lnTo>
                  <a:lnTo>
                    <a:pt x="213" y="278"/>
                  </a:lnTo>
                  <a:lnTo>
                    <a:pt x="192" y="298"/>
                  </a:lnTo>
                  <a:lnTo>
                    <a:pt x="172" y="319"/>
                  </a:lnTo>
                  <a:lnTo>
                    <a:pt x="151" y="339"/>
                  </a:lnTo>
                  <a:lnTo>
                    <a:pt x="134" y="362"/>
                  </a:lnTo>
                  <a:lnTo>
                    <a:pt x="116" y="384"/>
                  </a:lnTo>
                  <a:lnTo>
                    <a:pt x="101" y="408"/>
                  </a:lnTo>
                  <a:lnTo>
                    <a:pt x="84" y="433"/>
                  </a:lnTo>
                  <a:lnTo>
                    <a:pt x="71" y="459"/>
                  </a:lnTo>
                  <a:lnTo>
                    <a:pt x="58" y="485"/>
                  </a:lnTo>
                  <a:lnTo>
                    <a:pt x="47" y="511"/>
                  </a:lnTo>
                  <a:lnTo>
                    <a:pt x="36" y="539"/>
                  </a:lnTo>
                  <a:lnTo>
                    <a:pt x="26" y="567"/>
                  </a:lnTo>
                  <a:lnTo>
                    <a:pt x="19" y="595"/>
                  </a:lnTo>
                  <a:lnTo>
                    <a:pt x="11" y="625"/>
                  </a:lnTo>
                  <a:lnTo>
                    <a:pt x="6" y="655"/>
                  </a:lnTo>
                  <a:lnTo>
                    <a:pt x="2" y="685"/>
                  </a:lnTo>
                  <a:lnTo>
                    <a:pt x="0" y="714"/>
                  </a:lnTo>
                  <a:lnTo>
                    <a:pt x="0" y="746"/>
                  </a:lnTo>
                  <a:lnTo>
                    <a:pt x="0" y="746"/>
                  </a:lnTo>
                  <a:lnTo>
                    <a:pt x="2" y="791"/>
                  </a:lnTo>
                  <a:lnTo>
                    <a:pt x="8" y="836"/>
                  </a:lnTo>
                  <a:lnTo>
                    <a:pt x="15" y="877"/>
                  </a:lnTo>
                  <a:lnTo>
                    <a:pt x="28" y="918"/>
                  </a:lnTo>
                  <a:lnTo>
                    <a:pt x="43" y="957"/>
                  </a:lnTo>
                  <a:lnTo>
                    <a:pt x="64" y="992"/>
                  </a:lnTo>
                  <a:lnTo>
                    <a:pt x="86" y="1026"/>
                  </a:lnTo>
                  <a:lnTo>
                    <a:pt x="110" y="1058"/>
                  </a:lnTo>
                  <a:lnTo>
                    <a:pt x="138" y="1088"/>
                  </a:lnTo>
                  <a:lnTo>
                    <a:pt x="170" y="1114"/>
                  </a:lnTo>
                  <a:lnTo>
                    <a:pt x="205" y="1140"/>
                  </a:lnTo>
                  <a:lnTo>
                    <a:pt x="243" y="1160"/>
                  </a:lnTo>
                  <a:lnTo>
                    <a:pt x="282" y="1181"/>
                  </a:lnTo>
                  <a:lnTo>
                    <a:pt x="325" y="1198"/>
                  </a:lnTo>
                  <a:lnTo>
                    <a:pt x="370" y="1211"/>
                  </a:lnTo>
                  <a:lnTo>
                    <a:pt x="418" y="1222"/>
                  </a:lnTo>
                  <a:lnTo>
                    <a:pt x="418" y="1222"/>
                  </a:lnTo>
                  <a:lnTo>
                    <a:pt x="411" y="1224"/>
                  </a:lnTo>
                  <a:lnTo>
                    <a:pt x="399" y="1226"/>
                  </a:lnTo>
                  <a:lnTo>
                    <a:pt x="375" y="1237"/>
                  </a:lnTo>
                  <a:lnTo>
                    <a:pt x="343" y="1256"/>
                  </a:lnTo>
                  <a:lnTo>
                    <a:pt x="310" y="1280"/>
                  </a:lnTo>
                  <a:lnTo>
                    <a:pt x="276" y="1310"/>
                  </a:lnTo>
                  <a:lnTo>
                    <a:pt x="260" y="1325"/>
                  </a:lnTo>
                  <a:lnTo>
                    <a:pt x="245" y="1343"/>
                  </a:lnTo>
                  <a:lnTo>
                    <a:pt x="230" y="1362"/>
                  </a:lnTo>
                  <a:lnTo>
                    <a:pt x="217" y="1381"/>
                  </a:lnTo>
                  <a:lnTo>
                    <a:pt x="204" y="1401"/>
                  </a:lnTo>
                  <a:lnTo>
                    <a:pt x="194" y="1420"/>
                  </a:lnTo>
                  <a:lnTo>
                    <a:pt x="194" y="1420"/>
                  </a:lnTo>
                  <a:lnTo>
                    <a:pt x="179" y="1455"/>
                  </a:lnTo>
                  <a:lnTo>
                    <a:pt x="168" y="1493"/>
                  </a:lnTo>
                  <a:lnTo>
                    <a:pt x="159" y="1530"/>
                  </a:lnTo>
                  <a:lnTo>
                    <a:pt x="151" y="1567"/>
                  </a:lnTo>
                  <a:lnTo>
                    <a:pt x="151" y="1567"/>
                  </a:lnTo>
                  <a:lnTo>
                    <a:pt x="146" y="1620"/>
                  </a:lnTo>
                  <a:lnTo>
                    <a:pt x="142" y="1668"/>
                  </a:lnTo>
                  <a:lnTo>
                    <a:pt x="140" y="1717"/>
                  </a:lnTo>
                  <a:lnTo>
                    <a:pt x="142" y="1763"/>
                  </a:lnTo>
                  <a:lnTo>
                    <a:pt x="146" y="1810"/>
                  </a:lnTo>
                  <a:lnTo>
                    <a:pt x="153" y="1853"/>
                  </a:lnTo>
                  <a:lnTo>
                    <a:pt x="159" y="1875"/>
                  </a:lnTo>
                  <a:lnTo>
                    <a:pt x="166" y="1898"/>
                  </a:lnTo>
                  <a:lnTo>
                    <a:pt x="174" y="1918"/>
                  </a:lnTo>
                  <a:lnTo>
                    <a:pt x="183" y="1939"/>
                  </a:lnTo>
                  <a:lnTo>
                    <a:pt x="183" y="1939"/>
                  </a:lnTo>
                  <a:lnTo>
                    <a:pt x="196" y="1967"/>
                  </a:lnTo>
                  <a:lnTo>
                    <a:pt x="215" y="1996"/>
                  </a:lnTo>
                  <a:lnTo>
                    <a:pt x="215" y="1996"/>
                  </a:lnTo>
                  <a:lnTo>
                    <a:pt x="202" y="2092"/>
                  </a:lnTo>
                  <a:lnTo>
                    <a:pt x="202" y="2092"/>
                  </a:lnTo>
                  <a:lnTo>
                    <a:pt x="202" y="2099"/>
                  </a:lnTo>
                  <a:lnTo>
                    <a:pt x="204" y="2105"/>
                  </a:lnTo>
                  <a:lnTo>
                    <a:pt x="205" y="2112"/>
                  </a:lnTo>
                  <a:lnTo>
                    <a:pt x="209" y="2120"/>
                  </a:lnTo>
                  <a:lnTo>
                    <a:pt x="213" y="2123"/>
                  </a:lnTo>
                  <a:lnTo>
                    <a:pt x="218" y="2129"/>
                  </a:lnTo>
                  <a:lnTo>
                    <a:pt x="226" y="2133"/>
                  </a:lnTo>
                  <a:lnTo>
                    <a:pt x="233" y="2135"/>
                  </a:lnTo>
                  <a:lnTo>
                    <a:pt x="233" y="2135"/>
                  </a:lnTo>
                  <a:lnTo>
                    <a:pt x="289" y="2146"/>
                  </a:lnTo>
                  <a:lnTo>
                    <a:pt x="289" y="2146"/>
                  </a:lnTo>
                  <a:lnTo>
                    <a:pt x="295" y="2172"/>
                  </a:lnTo>
                  <a:lnTo>
                    <a:pt x="302" y="2198"/>
                  </a:lnTo>
                  <a:lnTo>
                    <a:pt x="314" y="2222"/>
                  </a:lnTo>
                  <a:lnTo>
                    <a:pt x="327" y="2247"/>
                  </a:lnTo>
                  <a:lnTo>
                    <a:pt x="343" y="2267"/>
                  </a:lnTo>
                  <a:lnTo>
                    <a:pt x="362" y="2288"/>
                  </a:lnTo>
                  <a:lnTo>
                    <a:pt x="385" y="2304"/>
                  </a:lnTo>
                  <a:lnTo>
                    <a:pt x="407" y="2319"/>
                  </a:lnTo>
                  <a:lnTo>
                    <a:pt x="407" y="2319"/>
                  </a:lnTo>
                  <a:lnTo>
                    <a:pt x="427" y="2331"/>
                  </a:lnTo>
                  <a:lnTo>
                    <a:pt x="450" y="2340"/>
                  </a:lnTo>
                  <a:lnTo>
                    <a:pt x="472" y="2345"/>
                  </a:lnTo>
                  <a:lnTo>
                    <a:pt x="495" y="2349"/>
                  </a:lnTo>
                  <a:lnTo>
                    <a:pt x="495" y="2349"/>
                  </a:lnTo>
                  <a:lnTo>
                    <a:pt x="482" y="2388"/>
                  </a:lnTo>
                  <a:lnTo>
                    <a:pt x="470" y="2428"/>
                  </a:lnTo>
                  <a:lnTo>
                    <a:pt x="465" y="2467"/>
                  </a:lnTo>
                  <a:lnTo>
                    <a:pt x="463" y="2506"/>
                  </a:lnTo>
                  <a:lnTo>
                    <a:pt x="463" y="2506"/>
                  </a:lnTo>
                  <a:lnTo>
                    <a:pt x="465" y="2547"/>
                  </a:lnTo>
                  <a:lnTo>
                    <a:pt x="470" y="2588"/>
                  </a:lnTo>
                  <a:lnTo>
                    <a:pt x="482" y="2627"/>
                  </a:lnTo>
                  <a:lnTo>
                    <a:pt x="495" y="2666"/>
                  </a:lnTo>
                  <a:lnTo>
                    <a:pt x="513" y="2706"/>
                  </a:lnTo>
                  <a:lnTo>
                    <a:pt x="534" y="2743"/>
                  </a:lnTo>
                  <a:lnTo>
                    <a:pt x="560" y="2780"/>
                  </a:lnTo>
                  <a:lnTo>
                    <a:pt x="588" y="2818"/>
                  </a:lnTo>
                  <a:lnTo>
                    <a:pt x="622" y="2853"/>
                  </a:lnTo>
                  <a:lnTo>
                    <a:pt x="657" y="2889"/>
                  </a:lnTo>
                  <a:lnTo>
                    <a:pt x="698" y="2922"/>
                  </a:lnTo>
                  <a:lnTo>
                    <a:pt x="741" y="2956"/>
                  </a:lnTo>
                  <a:lnTo>
                    <a:pt x="788" y="2987"/>
                  </a:lnTo>
                  <a:lnTo>
                    <a:pt x="838" y="3019"/>
                  </a:lnTo>
                  <a:lnTo>
                    <a:pt x="892" y="3049"/>
                  </a:lnTo>
                  <a:lnTo>
                    <a:pt x="948" y="3077"/>
                  </a:lnTo>
                  <a:lnTo>
                    <a:pt x="948" y="3077"/>
                  </a:lnTo>
                  <a:lnTo>
                    <a:pt x="1006" y="3103"/>
                  </a:lnTo>
                  <a:lnTo>
                    <a:pt x="1067" y="3129"/>
                  </a:lnTo>
                  <a:lnTo>
                    <a:pt x="1129" y="3152"/>
                  </a:lnTo>
                  <a:lnTo>
                    <a:pt x="1194" y="3174"/>
                  </a:lnTo>
                  <a:lnTo>
                    <a:pt x="1260" y="3195"/>
                  </a:lnTo>
                  <a:lnTo>
                    <a:pt x="1329" y="3213"/>
                  </a:lnTo>
                  <a:lnTo>
                    <a:pt x="1398" y="3230"/>
                  </a:lnTo>
                  <a:lnTo>
                    <a:pt x="1469" y="3245"/>
                  </a:lnTo>
                  <a:lnTo>
                    <a:pt x="1541" y="3258"/>
                  </a:lnTo>
                  <a:lnTo>
                    <a:pt x="1616" y="3269"/>
                  </a:lnTo>
                  <a:lnTo>
                    <a:pt x="1691" y="3280"/>
                  </a:lnTo>
                  <a:lnTo>
                    <a:pt x="1767" y="3288"/>
                  </a:lnTo>
                  <a:lnTo>
                    <a:pt x="1846" y="3295"/>
                  </a:lnTo>
                  <a:lnTo>
                    <a:pt x="1924" y="3299"/>
                  </a:lnTo>
                  <a:lnTo>
                    <a:pt x="2002" y="3303"/>
                  </a:lnTo>
                  <a:lnTo>
                    <a:pt x="2083" y="3303"/>
                  </a:lnTo>
                  <a:lnTo>
                    <a:pt x="2083" y="3303"/>
                  </a:lnTo>
                  <a:lnTo>
                    <a:pt x="2163" y="3303"/>
                  </a:lnTo>
                  <a:lnTo>
                    <a:pt x="2241" y="3299"/>
                  </a:lnTo>
                  <a:lnTo>
                    <a:pt x="2320" y="3295"/>
                  </a:lnTo>
                  <a:lnTo>
                    <a:pt x="2398" y="3288"/>
                  </a:lnTo>
                  <a:lnTo>
                    <a:pt x="2474" y="3280"/>
                  </a:lnTo>
                  <a:lnTo>
                    <a:pt x="2549" y="3269"/>
                  </a:lnTo>
                  <a:lnTo>
                    <a:pt x="2624" y="3258"/>
                  </a:lnTo>
                  <a:lnTo>
                    <a:pt x="2696" y="3245"/>
                  </a:lnTo>
                  <a:lnTo>
                    <a:pt x="2767" y="3230"/>
                  </a:lnTo>
                  <a:lnTo>
                    <a:pt x="2836" y="3213"/>
                  </a:lnTo>
                  <a:lnTo>
                    <a:pt x="2905" y="3195"/>
                  </a:lnTo>
                  <a:lnTo>
                    <a:pt x="2971" y="3174"/>
                  </a:lnTo>
                  <a:lnTo>
                    <a:pt x="3036" y="3152"/>
                  </a:lnTo>
                  <a:lnTo>
                    <a:pt x="3098" y="3129"/>
                  </a:lnTo>
                  <a:lnTo>
                    <a:pt x="3159" y="3103"/>
                  </a:lnTo>
                  <a:lnTo>
                    <a:pt x="3217" y="3077"/>
                  </a:lnTo>
                  <a:lnTo>
                    <a:pt x="3217" y="3077"/>
                  </a:lnTo>
                  <a:lnTo>
                    <a:pt x="3273" y="3049"/>
                  </a:lnTo>
                  <a:lnTo>
                    <a:pt x="3327" y="3019"/>
                  </a:lnTo>
                  <a:lnTo>
                    <a:pt x="3377" y="2987"/>
                  </a:lnTo>
                  <a:lnTo>
                    <a:pt x="3424" y="2956"/>
                  </a:lnTo>
                  <a:lnTo>
                    <a:pt x="3467" y="2922"/>
                  </a:lnTo>
                  <a:lnTo>
                    <a:pt x="3508" y="2889"/>
                  </a:lnTo>
                  <a:lnTo>
                    <a:pt x="3544" y="2853"/>
                  </a:lnTo>
                  <a:lnTo>
                    <a:pt x="3577" y="2818"/>
                  </a:lnTo>
                  <a:lnTo>
                    <a:pt x="3605" y="2780"/>
                  </a:lnTo>
                  <a:lnTo>
                    <a:pt x="3631" y="2743"/>
                  </a:lnTo>
                  <a:lnTo>
                    <a:pt x="3652" y="2706"/>
                  </a:lnTo>
                  <a:lnTo>
                    <a:pt x="3670" y="2666"/>
                  </a:lnTo>
                  <a:lnTo>
                    <a:pt x="3684" y="2627"/>
                  </a:lnTo>
                  <a:lnTo>
                    <a:pt x="3693" y="2588"/>
                  </a:lnTo>
                  <a:lnTo>
                    <a:pt x="3700" y="2547"/>
                  </a:lnTo>
                  <a:lnTo>
                    <a:pt x="3702" y="2506"/>
                  </a:lnTo>
                  <a:lnTo>
                    <a:pt x="3702" y="2506"/>
                  </a:lnTo>
                  <a:lnTo>
                    <a:pt x="3700" y="2467"/>
                  </a:lnTo>
                  <a:lnTo>
                    <a:pt x="3695" y="2429"/>
                  </a:lnTo>
                  <a:lnTo>
                    <a:pt x="3695" y="2429"/>
                  </a:lnTo>
                  <a:lnTo>
                    <a:pt x="3723" y="2444"/>
                  </a:lnTo>
                  <a:lnTo>
                    <a:pt x="3753" y="2456"/>
                  </a:lnTo>
                  <a:lnTo>
                    <a:pt x="3769" y="2459"/>
                  </a:lnTo>
                  <a:lnTo>
                    <a:pt x="3786" y="2461"/>
                  </a:lnTo>
                  <a:lnTo>
                    <a:pt x="3801" y="2463"/>
                  </a:lnTo>
                  <a:lnTo>
                    <a:pt x="3818" y="2463"/>
                  </a:lnTo>
                  <a:lnTo>
                    <a:pt x="3818" y="2463"/>
                  </a:lnTo>
                  <a:lnTo>
                    <a:pt x="3818" y="2463"/>
                  </a:lnTo>
                  <a:lnTo>
                    <a:pt x="3818" y="2463"/>
                  </a:lnTo>
                  <a:lnTo>
                    <a:pt x="3850" y="2461"/>
                  </a:lnTo>
                  <a:lnTo>
                    <a:pt x="3879" y="2456"/>
                  </a:lnTo>
                  <a:lnTo>
                    <a:pt x="3909" y="2446"/>
                  </a:lnTo>
                  <a:lnTo>
                    <a:pt x="3937" y="2431"/>
                  </a:lnTo>
                  <a:lnTo>
                    <a:pt x="3937" y="2431"/>
                  </a:lnTo>
                  <a:lnTo>
                    <a:pt x="3962" y="2416"/>
                  </a:lnTo>
                  <a:lnTo>
                    <a:pt x="3982" y="2400"/>
                  </a:lnTo>
                  <a:lnTo>
                    <a:pt x="4001" y="2379"/>
                  </a:lnTo>
                  <a:lnTo>
                    <a:pt x="4018" y="2359"/>
                  </a:lnTo>
                  <a:lnTo>
                    <a:pt x="4031" y="2334"/>
                  </a:lnTo>
                  <a:lnTo>
                    <a:pt x="4042" y="2310"/>
                  </a:lnTo>
                  <a:lnTo>
                    <a:pt x="4049" y="2284"/>
                  </a:lnTo>
                  <a:lnTo>
                    <a:pt x="4055" y="2258"/>
                  </a:lnTo>
                  <a:lnTo>
                    <a:pt x="4055" y="2258"/>
                  </a:lnTo>
                  <a:lnTo>
                    <a:pt x="4111" y="2247"/>
                  </a:lnTo>
                  <a:lnTo>
                    <a:pt x="4111" y="2247"/>
                  </a:lnTo>
                  <a:lnTo>
                    <a:pt x="4118" y="2245"/>
                  </a:lnTo>
                  <a:lnTo>
                    <a:pt x="4126" y="2241"/>
                  </a:lnTo>
                  <a:lnTo>
                    <a:pt x="4131" y="2235"/>
                  </a:lnTo>
                  <a:lnTo>
                    <a:pt x="4135" y="2230"/>
                  </a:lnTo>
                  <a:lnTo>
                    <a:pt x="4139" y="2224"/>
                  </a:lnTo>
                  <a:lnTo>
                    <a:pt x="4141" y="2217"/>
                  </a:lnTo>
                  <a:lnTo>
                    <a:pt x="4143" y="2209"/>
                  </a:lnTo>
                  <a:lnTo>
                    <a:pt x="4143" y="2202"/>
                  </a:lnTo>
                  <a:lnTo>
                    <a:pt x="4143" y="2202"/>
                  </a:lnTo>
                  <a:lnTo>
                    <a:pt x="4129" y="2108"/>
                  </a:lnTo>
                  <a:lnTo>
                    <a:pt x="4129" y="2108"/>
                  </a:lnTo>
                  <a:lnTo>
                    <a:pt x="4148" y="2077"/>
                  </a:lnTo>
                  <a:lnTo>
                    <a:pt x="4161" y="2051"/>
                  </a:lnTo>
                  <a:lnTo>
                    <a:pt x="4161" y="2051"/>
                  </a:lnTo>
                  <a:lnTo>
                    <a:pt x="4171" y="2030"/>
                  </a:lnTo>
                  <a:lnTo>
                    <a:pt x="4178" y="2010"/>
                  </a:lnTo>
                  <a:lnTo>
                    <a:pt x="4185" y="1987"/>
                  </a:lnTo>
                  <a:lnTo>
                    <a:pt x="4191" y="1965"/>
                  </a:lnTo>
                  <a:lnTo>
                    <a:pt x="4199" y="1920"/>
                  </a:lnTo>
                  <a:lnTo>
                    <a:pt x="4202" y="1875"/>
                  </a:lnTo>
                  <a:lnTo>
                    <a:pt x="4204" y="1829"/>
                  </a:lnTo>
                  <a:lnTo>
                    <a:pt x="4202" y="1780"/>
                  </a:lnTo>
                  <a:lnTo>
                    <a:pt x="4199" y="1730"/>
                  </a:lnTo>
                  <a:lnTo>
                    <a:pt x="4193" y="1679"/>
                  </a:lnTo>
                  <a:lnTo>
                    <a:pt x="4193" y="1679"/>
                  </a:lnTo>
                  <a:lnTo>
                    <a:pt x="4185" y="1642"/>
                  </a:lnTo>
                  <a:lnTo>
                    <a:pt x="4176" y="1605"/>
                  </a:lnTo>
                  <a:lnTo>
                    <a:pt x="4165" y="1567"/>
                  </a:lnTo>
                  <a:lnTo>
                    <a:pt x="4150" y="1532"/>
                  </a:lnTo>
                  <a:lnTo>
                    <a:pt x="4150" y="1532"/>
                  </a:lnTo>
                  <a:lnTo>
                    <a:pt x="4141" y="1511"/>
                  </a:lnTo>
                  <a:lnTo>
                    <a:pt x="4128" y="1493"/>
                  </a:lnTo>
                  <a:lnTo>
                    <a:pt x="4115" y="1472"/>
                  </a:lnTo>
                  <a:lnTo>
                    <a:pt x="4100" y="1455"/>
                  </a:lnTo>
                  <a:lnTo>
                    <a:pt x="4085" y="1437"/>
                  </a:lnTo>
                  <a:lnTo>
                    <a:pt x="4068" y="1420"/>
                  </a:lnTo>
                  <a:lnTo>
                    <a:pt x="4034" y="1392"/>
                  </a:lnTo>
                  <a:lnTo>
                    <a:pt x="4001" y="1368"/>
                  </a:lnTo>
                  <a:lnTo>
                    <a:pt x="3969" y="1349"/>
                  </a:lnTo>
                  <a:lnTo>
                    <a:pt x="3945" y="1338"/>
                  </a:lnTo>
                  <a:lnTo>
                    <a:pt x="3934" y="1334"/>
                  </a:lnTo>
                  <a:lnTo>
                    <a:pt x="3926" y="1334"/>
                  </a:lnTo>
                  <a:lnTo>
                    <a:pt x="3926" y="1334"/>
                  </a:lnTo>
                  <a:lnTo>
                    <a:pt x="3975" y="1323"/>
                  </a:lnTo>
                  <a:lnTo>
                    <a:pt x="4019" y="1310"/>
                  </a:lnTo>
                  <a:lnTo>
                    <a:pt x="4062" y="1293"/>
                  </a:lnTo>
                  <a:lnTo>
                    <a:pt x="4101" y="1272"/>
                  </a:lnTo>
                  <a:lnTo>
                    <a:pt x="4139" y="1250"/>
                  </a:lnTo>
                  <a:lnTo>
                    <a:pt x="4174" y="1226"/>
                  </a:lnTo>
                  <a:lnTo>
                    <a:pt x="4206" y="1200"/>
                  </a:lnTo>
                  <a:lnTo>
                    <a:pt x="4234" y="1170"/>
                  </a:lnTo>
                  <a:lnTo>
                    <a:pt x="4258" y="1138"/>
                  </a:lnTo>
                  <a:lnTo>
                    <a:pt x="4281" y="1104"/>
                  </a:lnTo>
                  <a:lnTo>
                    <a:pt x="4301" y="1067"/>
                  </a:lnTo>
                  <a:lnTo>
                    <a:pt x="4316" y="1030"/>
                  </a:lnTo>
                  <a:lnTo>
                    <a:pt x="4329" y="989"/>
                  </a:lnTo>
                  <a:lnTo>
                    <a:pt x="4337" y="948"/>
                  </a:lnTo>
                  <a:lnTo>
                    <a:pt x="4342" y="903"/>
                  </a:lnTo>
                  <a:lnTo>
                    <a:pt x="4344" y="856"/>
                  </a:lnTo>
                  <a:lnTo>
                    <a:pt x="4344" y="856"/>
                  </a:lnTo>
                  <a:close/>
                  <a:moveTo>
                    <a:pt x="3223" y="1013"/>
                  </a:moveTo>
                  <a:lnTo>
                    <a:pt x="3223" y="1013"/>
                  </a:lnTo>
                  <a:lnTo>
                    <a:pt x="3234" y="1047"/>
                  </a:lnTo>
                  <a:lnTo>
                    <a:pt x="3245" y="1080"/>
                  </a:lnTo>
                  <a:lnTo>
                    <a:pt x="3260" y="1110"/>
                  </a:lnTo>
                  <a:lnTo>
                    <a:pt x="3279" y="1140"/>
                  </a:lnTo>
                  <a:lnTo>
                    <a:pt x="3297" y="1166"/>
                  </a:lnTo>
                  <a:lnTo>
                    <a:pt x="3320" y="1192"/>
                  </a:lnTo>
                  <a:lnTo>
                    <a:pt x="3344" y="1216"/>
                  </a:lnTo>
                  <a:lnTo>
                    <a:pt x="3370" y="1237"/>
                  </a:lnTo>
                  <a:lnTo>
                    <a:pt x="3398" y="1257"/>
                  </a:lnTo>
                  <a:lnTo>
                    <a:pt x="3430" y="1276"/>
                  </a:lnTo>
                  <a:lnTo>
                    <a:pt x="3461" y="1291"/>
                  </a:lnTo>
                  <a:lnTo>
                    <a:pt x="3497" y="1306"/>
                  </a:lnTo>
                  <a:lnTo>
                    <a:pt x="3534" y="1319"/>
                  </a:lnTo>
                  <a:lnTo>
                    <a:pt x="3573" y="1328"/>
                  </a:lnTo>
                  <a:lnTo>
                    <a:pt x="3614" y="1336"/>
                  </a:lnTo>
                  <a:lnTo>
                    <a:pt x="3657" y="1343"/>
                  </a:lnTo>
                  <a:lnTo>
                    <a:pt x="3657" y="1343"/>
                  </a:lnTo>
                  <a:lnTo>
                    <a:pt x="3646" y="1353"/>
                  </a:lnTo>
                  <a:lnTo>
                    <a:pt x="3646" y="1353"/>
                  </a:lnTo>
                  <a:lnTo>
                    <a:pt x="3633" y="1371"/>
                  </a:lnTo>
                  <a:lnTo>
                    <a:pt x="3616" y="1396"/>
                  </a:lnTo>
                  <a:lnTo>
                    <a:pt x="3600" y="1424"/>
                  </a:lnTo>
                  <a:lnTo>
                    <a:pt x="3586" y="1452"/>
                  </a:lnTo>
                  <a:lnTo>
                    <a:pt x="3586" y="1452"/>
                  </a:lnTo>
                  <a:lnTo>
                    <a:pt x="3560" y="1502"/>
                  </a:lnTo>
                  <a:lnTo>
                    <a:pt x="3544" y="1534"/>
                  </a:lnTo>
                  <a:lnTo>
                    <a:pt x="3523" y="1567"/>
                  </a:lnTo>
                  <a:lnTo>
                    <a:pt x="3501" y="1601"/>
                  </a:lnTo>
                  <a:lnTo>
                    <a:pt x="3478" y="1633"/>
                  </a:lnTo>
                  <a:lnTo>
                    <a:pt x="3456" y="1661"/>
                  </a:lnTo>
                  <a:lnTo>
                    <a:pt x="3445" y="1672"/>
                  </a:lnTo>
                  <a:lnTo>
                    <a:pt x="3433" y="1683"/>
                  </a:lnTo>
                  <a:lnTo>
                    <a:pt x="3433" y="1683"/>
                  </a:lnTo>
                  <a:lnTo>
                    <a:pt x="3424" y="1690"/>
                  </a:lnTo>
                  <a:lnTo>
                    <a:pt x="3409" y="1698"/>
                  </a:lnTo>
                  <a:lnTo>
                    <a:pt x="3376" y="1713"/>
                  </a:lnTo>
                  <a:lnTo>
                    <a:pt x="3335" y="1728"/>
                  </a:lnTo>
                  <a:lnTo>
                    <a:pt x="3284" y="1741"/>
                  </a:lnTo>
                  <a:lnTo>
                    <a:pt x="3284" y="1741"/>
                  </a:lnTo>
                  <a:lnTo>
                    <a:pt x="3254" y="1726"/>
                  </a:lnTo>
                  <a:lnTo>
                    <a:pt x="3239" y="1720"/>
                  </a:lnTo>
                  <a:lnTo>
                    <a:pt x="3224" y="1715"/>
                  </a:lnTo>
                  <a:lnTo>
                    <a:pt x="3208" y="1711"/>
                  </a:lnTo>
                  <a:lnTo>
                    <a:pt x="3193" y="1709"/>
                  </a:lnTo>
                  <a:lnTo>
                    <a:pt x="3176" y="1707"/>
                  </a:lnTo>
                  <a:lnTo>
                    <a:pt x="3159" y="1705"/>
                  </a:lnTo>
                  <a:lnTo>
                    <a:pt x="3159" y="1705"/>
                  </a:lnTo>
                  <a:lnTo>
                    <a:pt x="3142" y="1707"/>
                  </a:lnTo>
                  <a:lnTo>
                    <a:pt x="3126" y="1707"/>
                  </a:lnTo>
                  <a:lnTo>
                    <a:pt x="3109" y="1711"/>
                  </a:lnTo>
                  <a:lnTo>
                    <a:pt x="3094" y="1715"/>
                  </a:lnTo>
                  <a:lnTo>
                    <a:pt x="3062" y="1726"/>
                  </a:lnTo>
                  <a:lnTo>
                    <a:pt x="3034" y="1741"/>
                  </a:lnTo>
                  <a:lnTo>
                    <a:pt x="3008" y="1759"/>
                  </a:lnTo>
                  <a:lnTo>
                    <a:pt x="2986" y="1780"/>
                  </a:lnTo>
                  <a:lnTo>
                    <a:pt x="2965" y="1806"/>
                  </a:lnTo>
                  <a:lnTo>
                    <a:pt x="2948" y="1832"/>
                  </a:lnTo>
                  <a:lnTo>
                    <a:pt x="2948" y="1832"/>
                  </a:lnTo>
                  <a:lnTo>
                    <a:pt x="2894" y="1817"/>
                  </a:lnTo>
                  <a:lnTo>
                    <a:pt x="2840" y="1802"/>
                  </a:lnTo>
                  <a:lnTo>
                    <a:pt x="2784" y="1787"/>
                  </a:lnTo>
                  <a:lnTo>
                    <a:pt x="2726" y="1776"/>
                  </a:lnTo>
                  <a:lnTo>
                    <a:pt x="2668" y="1763"/>
                  </a:lnTo>
                  <a:lnTo>
                    <a:pt x="2611" y="1754"/>
                  </a:lnTo>
                  <a:lnTo>
                    <a:pt x="2551" y="1745"/>
                  </a:lnTo>
                  <a:lnTo>
                    <a:pt x="2491" y="1735"/>
                  </a:lnTo>
                  <a:lnTo>
                    <a:pt x="2491" y="1735"/>
                  </a:lnTo>
                  <a:lnTo>
                    <a:pt x="2452" y="1368"/>
                  </a:lnTo>
                  <a:lnTo>
                    <a:pt x="2452" y="1368"/>
                  </a:lnTo>
                  <a:lnTo>
                    <a:pt x="2486" y="1362"/>
                  </a:lnTo>
                  <a:lnTo>
                    <a:pt x="2517" y="1356"/>
                  </a:lnTo>
                  <a:lnTo>
                    <a:pt x="2551" y="1349"/>
                  </a:lnTo>
                  <a:lnTo>
                    <a:pt x="2581" y="1340"/>
                  </a:lnTo>
                  <a:lnTo>
                    <a:pt x="2611" y="1330"/>
                  </a:lnTo>
                  <a:lnTo>
                    <a:pt x="2639" y="1319"/>
                  </a:lnTo>
                  <a:lnTo>
                    <a:pt x="2663" y="1310"/>
                  </a:lnTo>
                  <a:lnTo>
                    <a:pt x="2683" y="1299"/>
                  </a:lnTo>
                  <a:lnTo>
                    <a:pt x="2708" y="1285"/>
                  </a:lnTo>
                  <a:lnTo>
                    <a:pt x="2708" y="1285"/>
                  </a:lnTo>
                  <a:lnTo>
                    <a:pt x="2779" y="1250"/>
                  </a:lnTo>
                  <a:lnTo>
                    <a:pt x="2814" y="1229"/>
                  </a:lnTo>
                  <a:lnTo>
                    <a:pt x="2849" y="1207"/>
                  </a:lnTo>
                  <a:lnTo>
                    <a:pt x="2885" y="1183"/>
                  </a:lnTo>
                  <a:lnTo>
                    <a:pt x="2917" y="1155"/>
                  </a:lnTo>
                  <a:lnTo>
                    <a:pt x="2946" y="1125"/>
                  </a:lnTo>
                  <a:lnTo>
                    <a:pt x="2961" y="1110"/>
                  </a:lnTo>
                  <a:lnTo>
                    <a:pt x="2974" y="1093"/>
                  </a:lnTo>
                  <a:lnTo>
                    <a:pt x="2974" y="1093"/>
                  </a:lnTo>
                  <a:lnTo>
                    <a:pt x="3014" y="1099"/>
                  </a:lnTo>
                  <a:lnTo>
                    <a:pt x="3051" y="1103"/>
                  </a:lnTo>
                  <a:lnTo>
                    <a:pt x="3051" y="1103"/>
                  </a:lnTo>
                  <a:lnTo>
                    <a:pt x="3051" y="1103"/>
                  </a:lnTo>
                  <a:lnTo>
                    <a:pt x="3051" y="1103"/>
                  </a:lnTo>
                  <a:lnTo>
                    <a:pt x="3073" y="1101"/>
                  </a:lnTo>
                  <a:lnTo>
                    <a:pt x="3096" y="1099"/>
                  </a:lnTo>
                  <a:lnTo>
                    <a:pt x="3118" y="1093"/>
                  </a:lnTo>
                  <a:lnTo>
                    <a:pt x="3142" y="1084"/>
                  </a:lnTo>
                  <a:lnTo>
                    <a:pt x="3163" y="1073"/>
                  </a:lnTo>
                  <a:lnTo>
                    <a:pt x="3185" y="1056"/>
                  </a:lnTo>
                  <a:lnTo>
                    <a:pt x="3204" y="1037"/>
                  </a:lnTo>
                  <a:lnTo>
                    <a:pt x="3213" y="1026"/>
                  </a:lnTo>
                  <a:lnTo>
                    <a:pt x="3223" y="1013"/>
                  </a:lnTo>
                  <a:lnTo>
                    <a:pt x="3223" y="1013"/>
                  </a:lnTo>
                  <a:close/>
                  <a:moveTo>
                    <a:pt x="3344" y="1948"/>
                  </a:moveTo>
                  <a:lnTo>
                    <a:pt x="3344" y="1948"/>
                  </a:lnTo>
                  <a:lnTo>
                    <a:pt x="3333" y="1952"/>
                  </a:lnTo>
                  <a:lnTo>
                    <a:pt x="3325" y="1959"/>
                  </a:lnTo>
                  <a:lnTo>
                    <a:pt x="3318" y="1969"/>
                  </a:lnTo>
                  <a:lnTo>
                    <a:pt x="3314" y="1978"/>
                  </a:lnTo>
                  <a:lnTo>
                    <a:pt x="3314" y="1978"/>
                  </a:lnTo>
                  <a:lnTo>
                    <a:pt x="3310" y="1991"/>
                  </a:lnTo>
                  <a:lnTo>
                    <a:pt x="3307" y="2004"/>
                  </a:lnTo>
                  <a:lnTo>
                    <a:pt x="3301" y="2017"/>
                  </a:lnTo>
                  <a:lnTo>
                    <a:pt x="3295" y="2030"/>
                  </a:lnTo>
                  <a:lnTo>
                    <a:pt x="3288" y="2041"/>
                  </a:lnTo>
                  <a:lnTo>
                    <a:pt x="3279" y="2051"/>
                  </a:lnTo>
                  <a:lnTo>
                    <a:pt x="3271" y="2060"/>
                  </a:lnTo>
                  <a:lnTo>
                    <a:pt x="3260" y="2069"/>
                  </a:lnTo>
                  <a:lnTo>
                    <a:pt x="3251" y="2077"/>
                  </a:lnTo>
                  <a:lnTo>
                    <a:pt x="3239" y="2084"/>
                  </a:lnTo>
                  <a:lnTo>
                    <a:pt x="3226" y="2092"/>
                  </a:lnTo>
                  <a:lnTo>
                    <a:pt x="3213" y="2095"/>
                  </a:lnTo>
                  <a:lnTo>
                    <a:pt x="3200" y="2099"/>
                  </a:lnTo>
                  <a:lnTo>
                    <a:pt x="3187" y="2103"/>
                  </a:lnTo>
                  <a:lnTo>
                    <a:pt x="3172" y="2105"/>
                  </a:lnTo>
                  <a:lnTo>
                    <a:pt x="3157" y="2105"/>
                  </a:lnTo>
                  <a:lnTo>
                    <a:pt x="3157" y="2105"/>
                  </a:lnTo>
                  <a:lnTo>
                    <a:pt x="3142" y="2105"/>
                  </a:lnTo>
                  <a:lnTo>
                    <a:pt x="3127" y="2103"/>
                  </a:lnTo>
                  <a:lnTo>
                    <a:pt x="3113" y="2099"/>
                  </a:lnTo>
                  <a:lnTo>
                    <a:pt x="3098" y="2094"/>
                  </a:lnTo>
                  <a:lnTo>
                    <a:pt x="3083" y="2086"/>
                  </a:lnTo>
                  <a:lnTo>
                    <a:pt x="3070" y="2079"/>
                  </a:lnTo>
                  <a:lnTo>
                    <a:pt x="3057" y="2069"/>
                  </a:lnTo>
                  <a:lnTo>
                    <a:pt x="3045" y="2058"/>
                  </a:lnTo>
                  <a:lnTo>
                    <a:pt x="3045" y="2058"/>
                  </a:lnTo>
                  <a:lnTo>
                    <a:pt x="3036" y="2047"/>
                  </a:lnTo>
                  <a:lnTo>
                    <a:pt x="3027" y="2034"/>
                  </a:lnTo>
                  <a:lnTo>
                    <a:pt x="3017" y="2021"/>
                  </a:lnTo>
                  <a:lnTo>
                    <a:pt x="3012" y="2006"/>
                  </a:lnTo>
                  <a:lnTo>
                    <a:pt x="3006" y="1993"/>
                  </a:lnTo>
                  <a:lnTo>
                    <a:pt x="3002" y="1976"/>
                  </a:lnTo>
                  <a:lnTo>
                    <a:pt x="3001" y="1961"/>
                  </a:lnTo>
                  <a:lnTo>
                    <a:pt x="2999" y="1946"/>
                  </a:lnTo>
                  <a:lnTo>
                    <a:pt x="2999" y="1946"/>
                  </a:lnTo>
                  <a:lnTo>
                    <a:pt x="3001" y="1929"/>
                  </a:lnTo>
                  <a:lnTo>
                    <a:pt x="3002" y="1913"/>
                  </a:lnTo>
                  <a:lnTo>
                    <a:pt x="3006" y="1898"/>
                  </a:lnTo>
                  <a:lnTo>
                    <a:pt x="3012" y="1883"/>
                  </a:lnTo>
                  <a:lnTo>
                    <a:pt x="3019" y="1870"/>
                  </a:lnTo>
                  <a:lnTo>
                    <a:pt x="3027" y="1857"/>
                  </a:lnTo>
                  <a:lnTo>
                    <a:pt x="3036" y="1843"/>
                  </a:lnTo>
                  <a:lnTo>
                    <a:pt x="3047" y="1832"/>
                  </a:lnTo>
                  <a:lnTo>
                    <a:pt x="3058" y="1823"/>
                  </a:lnTo>
                  <a:lnTo>
                    <a:pt x="3070" y="1814"/>
                  </a:lnTo>
                  <a:lnTo>
                    <a:pt x="3083" y="1806"/>
                  </a:lnTo>
                  <a:lnTo>
                    <a:pt x="3098" y="1799"/>
                  </a:lnTo>
                  <a:lnTo>
                    <a:pt x="3113" y="1793"/>
                  </a:lnTo>
                  <a:lnTo>
                    <a:pt x="3127" y="1789"/>
                  </a:lnTo>
                  <a:lnTo>
                    <a:pt x="3142" y="1787"/>
                  </a:lnTo>
                  <a:lnTo>
                    <a:pt x="3159" y="1786"/>
                  </a:lnTo>
                  <a:lnTo>
                    <a:pt x="3159" y="1786"/>
                  </a:lnTo>
                  <a:lnTo>
                    <a:pt x="3183" y="1787"/>
                  </a:lnTo>
                  <a:lnTo>
                    <a:pt x="3208" y="1795"/>
                  </a:lnTo>
                  <a:lnTo>
                    <a:pt x="3232" y="1804"/>
                  </a:lnTo>
                  <a:lnTo>
                    <a:pt x="3252" y="1817"/>
                  </a:lnTo>
                  <a:lnTo>
                    <a:pt x="3252" y="1817"/>
                  </a:lnTo>
                  <a:lnTo>
                    <a:pt x="3260" y="1821"/>
                  </a:lnTo>
                  <a:lnTo>
                    <a:pt x="3269" y="1825"/>
                  </a:lnTo>
                  <a:lnTo>
                    <a:pt x="3277" y="1825"/>
                  </a:lnTo>
                  <a:lnTo>
                    <a:pt x="3286" y="1823"/>
                  </a:lnTo>
                  <a:lnTo>
                    <a:pt x="3286" y="1823"/>
                  </a:lnTo>
                  <a:lnTo>
                    <a:pt x="3351" y="1806"/>
                  </a:lnTo>
                  <a:lnTo>
                    <a:pt x="3379" y="1797"/>
                  </a:lnTo>
                  <a:lnTo>
                    <a:pt x="3405" y="1787"/>
                  </a:lnTo>
                  <a:lnTo>
                    <a:pt x="3430" y="1776"/>
                  </a:lnTo>
                  <a:lnTo>
                    <a:pt x="3450" y="1767"/>
                  </a:lnTo>
                  <a:lnTo>
                    <a:pt x="3469" y="1756"/>
                  </a:lnTo>
                  <a:lnTo>
                    <a:pt x="3484" y="1745"/>
                  </a:lnTo>
                  <a:lnTo>
                    <a:pt x="3484" y="1745"/>
                  </a:lnTo>
                  <a:lnTo>
                    <a:pt x="3501" y="1730"/>
                  </a:lnTo>
                  <a:lnTo>
                    <a:pt x="3516" y="1713"/>
                  </a:lnTo>
                  <a:lnTo>
                    <a:pt x="3532" y="1694"/>
                  </a:lnTo>
                  <a:lnTo>
                    <a:pt x="3545" y="1674"/>
                  </a:lnTo>
                  <a:lnTo>
                    <a:pt x="3545" y="1674"/>
                  </a:lnTo>
                  <a:lnTo>
                    <a:pt x="3527" y="1860"/>
                  </a:lnTo>
                  <a:lnTo>
                    <a:pt x="3527" y="1860"/>
                  </a:lnTo>
                  <a:lnTo>
                    <a:pt x="3503" y="1877"/>
                  </a:lnTo>
                  <a:lnTo>
                    <a:pt x="3480" y="1890"/>
                  </a:lnTo>
                  <a:lnTo>
                    <a:pt x="3456" y="1903"/>
                  </a:lnTo>
                  <a:lnTo>
                    <a:pt x="3433" y="1916"/>
                  </a:lnTo>
                  <a:lnTo>
                    <a:pt x="3411" y="1926"/>
                  </a:lnTo>
                  <a:lnTo>
                    <a:pt x="3387" y="1935"/>
                  </a:lnTo>
                  <a:lnTo>
                    <a:pt x="3344" y="1948"/>
                  </a:lnTo>
                  <a:lnTo>
                    <a:pt x="3344" y="1948"/>
                  </a:lnTo>
                  <a:close/>
                  <a:moveTo>
                    <a:pt x="3516" y="1961"/>
                  </a:moveTo>
                  <a:lnTo>
                    <a:pt x="3516" y="1961"/>
                  </a:lnTo>
                  <a:lnTo>
                    <a:pt x="3499" y="2118"/>
                  </a:lnTo>
                  <a:lnTo>
                    <a:pt x="3499" y="2118"/>
                  </a:lnTo>
                  <a:lnTo>
                    <a:pt x="3473" y="2095"/>
                  </a:lnTo>
                  <a:lnTo>
                    <a:pt x="3445" y="2073"/>
                  </a:lnTo>
                  <a:lnTo>
                    <a:pt x="3417" y="2052"/>
                  </a:lnTo>
                  <a:lnTo>
                    <a:pt x="3385" y="2030"/>
                  </a:lnTo>
                  <a:lnTo>
                    <a:pt x="3385" y="2030"/>
                  </a:lnTo>
                  <a:lnTo>
                    <a:pt x="3391" y="2017"/>
                  </a:lnTo>
                  <a:lnTo>
                    <a:pt x="3391" y="2017"/>
                  </a:lnTo>
                  <a:lnTo>
                    <a:pt x="3420" y="2006"/>
                  </a:lnTo>
                  <a:lnTo>
                    <a:pt x="3452" y="1995"/>
                  </a:lnTo>
                  <a:lnTo>
                    <a:pt x="3484" y="1980"/>
                  </a:lnTo>
                  <a:lnTo>
                    <a:pt x="3516" y="1961"/>
                  </a:lnTo>
                  <a:lnTo>
                    <a:pt x="3516" y="1961"/>
                  </a:lnTo>
                  <a:close/>
                  <a:moveTo>
                    <a:pt x="1554" y="1586"/>
                  </a:moveTo>
                  <a:lnTo>
                    <a:pt x="1554" y="1586"/>
                  </a:lnTo>
                  <a:lnTo>
                    <a:pt x="1568" y="1584"/>
                  </a:lnTo>
                  <a:lnTo>
                    <a:pt x="1577" y="1578"/>
                  </a:lnTo>
                  <a:lnTo>
                    <a:pt x="1586" y="1571"/>
                  </a:lnTo>
                  <a:lnTo>
                    <a:pt x="1592" y="1560"/>
                  </a:lnTo>
                  <a:lnTo>
                    <a:pt x="1592" y="1560"/>
                  </a:lnTo>
                  <a:lnTo>
                    <a:pt x="1601" y="1536"/>
                  </a:lnTo>
                  <a:lnTo>
                    <a:pt x="1612" y="1509"/>
                  </a:lnTo>
                  <a:lnTo>
                    <a:pt x="1625" y="1483"/>
                  </a:lnTo>
                  <a:lnTo>
                    <a:pt x="1640" y="1457"/>
                  </a:lnTo>
                  <a:lnTo>
                    <a:pt x="1657" y="1431"/>
                  </a:lnTo>
                  <a:lnTo>
                    <a:pt x="1678" y="1405"/>
                  </a:lnTo>
                  <a:lnTo>
                    <a:pt x="1700" y="1379"/>
                  </a:lnTo>
                  <a:lnTo>
                    <a:pt x="1724" y="1355"/>
                  </a:lnTo>
                  <a:lnTo>
                    <a:pt x="1752" y="1328"/>
                  </a:lnTo>
                  <a:lnTo>
                    <a:pt x="1784" y="1306"/>
                  </a:lnTo>
                  <a:lnTo>
                    <a:pt x="1818" y="1282"/>
                  </a:lnTo>
                  <a:lnTo>
                    <a:pt x="1855" y="1261"/>
                  </a:lnTo>
                  <a:lnTo>
                    <a:pt x="1896" y="1241"/>
                  </a:lnTo>
                  <a:lnTo>
                    <a:pt x="1941" y="1222"/>
                  </a:lnTo>
                  <a:lnTo>
                    <a:pt x="1987" y="1205"/>
                  </a:lnTo>
                  <a:lnTo>
                    <a:pt x="2040" y="1190"/>
                  </a:lnTo>
                  <a:lnTo>
                    <a:pt x="2040" y="1190"/>
                  </a:lnTo>
                  <a:lnTo>
                    <a:pt x="2055" y="1187"/>
                  </a:lnTo>
                  <a:lnTo>
                    <a:pt x="2069" y="1181"/>
                  </a:lnTo>
                  <a:lnTo>
                    <a:pt x="2083" y="1175"/>
                  </a:lnTo>
                  <a:lnTo>
                    <a:pt x="2096" y="1168"/>
                  </a:lnTo>
                  <a:lnTo>
                    <a:pt x="2116" y="1155"/>
                  </a:lnTo>
                  <a:lnTo>
                    <a:pt x="2131" y="1144"/>
                  </a:lnTo>
                  <a:lnTo>
                    <a:pt x="2131" y="1144"/>
                  </a:lnTo>
                  <a:lnTo>
                    <a:pt x="2146" y="1131"/>
                  </a:lnTo>
                  <a:lnTo>
                    <a:pt x="2146" y="1131"/>
                  </a:lnTo>
                  <a:lnTo>
                    <a:pt x="2152" y="1125"/>
                  </a:lnTo>
                  <a:lnTo>
                    <a:pt x="2155" y="1119"/>
                  </a:lnTo>
                  <a:lnTo>
                    <a:pt x="2157" y="1112"/>
                  </a:lnTo>
                  <a:lnTo>
                    <a:pt x="2159" y="1104"/>
                  </a:lnTo>
                  <a:lnTo>
                    <a:pt x="2163" y="1054"/>
                  </a:lnTo>
                  <a:lnTo>
                    <a:pt x="2163" y="1054"/>
                  </a:lnTo>
                  <a:lnTo>
                    <a:pt x="2161" y="1047"/>
                  </a:lnTo>
                  <a:lnTo>
                    <a:pt x="2159" y="1039"/>
                  </a:lnTo>
                  <a:lnTo>
                    <a:pt x="2157" y="1032"/>
                  </a:lnTo>
                  <a:lnTo>
                    <a:pt x="2153" y="1026"/>
                  </a:lnTo>
                  <a:lnTo>
                    <a:pt x="2148" y="1020"/>
                  </a:lnTo>
                  <a:lnTo>
                    <a:pt x="2142" y="1017"/>
                  </a:lnTo>
                  <a:lnTo>
                    <a:pt x="2135" y="1013"/>
                  </a:lnTo>
                  <a:lnTo>
                    <a:pt x="2127" y="1011"/>
                  </a:lnTo>
                  <a:lnTo>
                    <a:pt x="2127" y="1011"/>
                  </a:lnTo>
                  <a:lnTo>
                    <a:pt x="2083" y="1004"/>
                  </a:lnTo>
                  <a:lnTo>
                    <a:pt x="2041" y="992"/>
                  </a:lnTo>
                  <a:lnTo>
                    <a:pt x="2002" y="979"/>
                  </a:lnTo>
                  <a:lnTo>
                    <a:pt x="1965" y="965"/>
                  </a:lnTo>
                  <a:lnTo>
                    <a:pt x="1930" y="946"/>
                  </a:lnTo>
                  <a:lnTo>
                    <a:pt x="1898" y="925"/>
                  </a:lnTo>
                  <a:lnTo>
                    <a:pt x="1868" y="903"/>
                  </a:lnTo>
                  <a:lnTo>
                    <a:pt x="1842" y="879"/>
                  </a:lnTo>
                  <a:lnTo>
                    <a:pt x="1818" y="851"/>
                  </a:lnTo>
                  <a:lnTo>
                    <a:pt x="1797" y="821"/>
                  </a:lnTo>
                  <a:lnTo>
                    <a:pt x="1780" y="791"/>
                  </a:lnTo>
                  <a:lnTo>
                    <a:pt x="1765" y="757"/>
                  </a:lnTo>
                  <a:lnTo>
                    <a:pt x="1754" y="722"/>
                  </a:lnTo>
                  <a:lnTo>
                    <a:pt x="1745" y="686"/>
                  </a:lnTo>
                  <a:lnTo>
                    <a:pt x="1741" y="647"/>
                  </a:lnTo>
                  <a:lnTo>
                    <a:pt x="1739" y="606"/>
                  </a:lnTo>
                  <a:lnTo>
                    <a:pt x="1739" y="606"/>
                  </a:lnTo>
                  <a:lnTo>
                    <a:pt x="1739" y="584"/>
                  </a:lnTo>
                  <a:lnTo>
                    <a:pt x="1741" y="560"/>
                  </a:lnTo>
                  <a:lnTo>
                    <a:pt x="1749" y="511"/>
                  </a:lnTo>
                  <a:lnTo>
                    <a:pt x="1760" y="464"/>
                  </a:lnTo>
                  <a:lnTo>
                    <a:pt x="1775" y="418"/>
                  </a:lnTo>
                  <a:lnTo>
                    <a:pt x="1795" y="371"/>
                  </a:lnTo>
                  <a:lnTo>
                    <a:pt x="1818" y="328"/>
                  </a:lnTo>
                  <a:lnTo>
                    <a:pt x="1846" y="287"/>
                  </a:lnTo>
                  <a:lnTo>
                    <a:pt x="1860" y="267"/>
                  </a:lnTo>
                  <a:lnTo>
                    <a:pt x="1877" y="248"/>
                  </a:lnTo>
                  <a:lnTo>
                    <a:pt x="1894" y="229"/>
                  </a:lnTo>
                  <a:lnTo>
                    <a:pt x="1911" y="212"/>
                  </a:lnTo>
                  <a:lnTo>
                    <a:pt x="1930" y="196"/>
                  </a:lnTo>
                  <a:lnTo>
                    <a:pt x="1948" y="179"/>
                  </a:lnTo>
                  <a:lnTo>
                    <a:pt x="1969" y="164"/>
                  </a:lnTo>
                  <a:lnTo>
                    <a:pt x="1989" y="151"/>
                  </a:lnTo>
                  <a:lnTo>
                    <a:pt x="2012" y="138"/>
                  </a:lnTo>
                  <a:lnTo>
                    <a:pt x="2034" y="127"/>
                  </a:lnTo>
                  <a:lnTo>
                    <a:pt x="2056" y="115"/>
                  </a:lnTo>
                  <a:lnTo>
                    <a:pt x="2081" y="106"/>
                  </a:lnTo>
                  <a:lnTo>
                    <a:pt x="2105" y="99"/>
                  </a:lnTo>
                  <a:lnTo>
                    <a:pt x="2131" y="91"/>
                  </a:lnTo>
                  <a:lnTo>
                    <a:pt x="2157" y="86"/>
                  </a:lnTo>
                  <a:lnTo>
                    <a:pt x="2183" y="82"/>
                  </a:lnTo>
                  <a:lnTo>
                    <a:pt x="2209" y="80"/>
                  </a:lnTo>
                  <a:lnTo>
                    <a:pt x="2237" y="80"/>
                  </a:lnTo>
                  <a:lnTo>
                    <a:pt x="2237" y="80"/>
                  </a:lnTo>
                  <a:lnTo>
                    <a:pt x="2264" y="80"/>
                  </a:lnTo>
                  <a:lnTo>
                    <a:pt x="2290" y="82"/>
                  </a:lnTo>
                  <a:lnTo>
                    <a:pt x="2316" y="87"/>
                  </a:lnTo>
                  <a:lnTo>
                    <a:pt x="2340" y="91"/>
                  </a:lnTo>
                  <a:lnTo>
                    <a:pt x="2364" y="99"/>
                  </a:lnTo>
                  <a:lnTo>
                    <a:pt x="2389" y="108"/>
                  </a:lnTo>
                  <a:lnTo>
                    <a:pt x="2411" y="117"/>
                  </a:lnTo>
                  <a:lnTo>
                    <a:pt x="2433" y="128"/>
                  </a:lnTo>
                  <a:lnTo>
                    <a:pt x="2456" y="140"/>
                  </a:lnTo>
                  <a:lnTo>
                    <a:pt x="2476" y="153"/>
                  </a:lnTo>
                  <a:lnTo>
                    <a:pt x="2497" y="168"/>
                  </a:lnTo>
                  <a:lnTo>
                    <a:pt x="2515" y="183"/>
                  </a:lnTo>
                  <a:lnTo>
                    <a:pt x="2534" y="199"/>
                  </a:lnTo>
                  <a:lnTo>
                    <a:pt x="2553" y="216"/>
                  </a:lnTo>
                  <a:lnTo>
                    <a:pt x="2570" y="235"/>
                  </a:lnTo>
                  <a:lnTo>
                    <a:pt x="2584" y="253"/>
                  </a:lnTo>
                  <a:lnTo>
                    <a:pt x="2601" y="274"/>
                  </a:lnTo>
                  <a:lnTo>
                    <a:pt x="2614" y="295"/>
                  </a:lnTo>
                  <a:lnTo>
                    <a:pt x="2640" y="337"/>
                  </a:lnTo>
                  <a:lnTo>
                    <a:pt x="2665" y="382"/>
                  </a:lnTo>
                  <a:lnTo>
                    <a:pt x="2683" y="429"/>
                  </a:lnTo>
                  <a:lnTo>
                    <a:pt x="2698" y="477"/>
                  </a:lnTo>
                  <a:lnTo>
                    <a:pt x="2708" y="528"/>
                  </a:lnTo>
                  <a:lnTo>
                    <a:pt x="2715" y="576"/>
                  </a:lnTo>
                  <a:lnTo>
                    <a:pt x="2717" y="627"/>
                  </a:lnTo>
                  <a:lnTo>
                    <a:pt x="2717" y="627"/>
                  </a:lnTo>
                  <a:lnTo>
                    <a:pt x="2717" y="655"/>
                  </a:lnTo>
                  <a:lnTo>
                    <a:pt x="2715" y="683"/>
                  </a:lnTo>
                  <a:lnTo>
                    <a:pt x="2711" y="711"/>
                  </a:lnTo>
                  <a:lnTo>
                    <a:pt x="2706" y="735"/>
                  </a:lnTo>
                  <a:lnTo>
                    <a:pt x="2698" y="759"/>
                  </a:lnTo>
                  <a:lnTo>
                    <a:pt x="2691" y="782"/>
                  </a:lnTo>
                  <a:lnTo>
                    <a:pt x="2683" y="802"/>
                  </a:lnTo>
                  <a:lnTo>
                    <a:pt x="2672" y="821"/>
                  </a:lnTo>
                  <a:lnTo>
                    <a:pt x="2661" y="839"/>
                  </a:lnTo>
                  <a:lnTo>
                    <a:pt x="2650" y="858"/>
                  </a:lnTo>
                  <a:lnTo>
                    <a:pt x="2637" y="873"/>
                  </a:lnTo>
                  <a:lnTo>
                    <a:pt x="2624" y="890"/>
                  </a:lnTo>
                  <a:lnTo>
                    <a:pt x="2609" y="903"/>
                  </a:lnTo>
                  <a:lnTo>
                    <a:pt x="2594" y="916"/>
                  </a:lnTo>
                  <a:lnTo>
                    <a:pt x="2562" y="938"/>
                  </a:lnTo>
                  <a:lnTo>
                    <a:pt x="2528" y="959"/>
                  </a:lnTo>
                  <a:lnTo>
                    <a:pt x="2493" y="976"/>
                  </a:lnTo>
                  <a:lnTo>
                    <a:pt x="2458" y="989"/>
                  </a:lnTo>
                  <a:lnTo>
                    <a:pt x="2422" y="998"/>
                  </a:lnTo>
                  <a:lnTo>
                    <a:pt x="2385" y="1006"/>
                  </a:lnTo>
                  <a:lnTo>
                    <a:pt x="2351" y="1011"/>
                  </a:lnTo>
                  <a:lnTo>
                    <a:pt x="2318" y="1015"/>
                  </a:lnTo>
                  <a:lnTo>
                    <a:pt x="2286" y="1019"/>
                  </a:lnTo>
                  <a:lnTo>
                    <a:pt x="2286" y="1019"/>
                  </a:lnTo>
                  <a:lnTo>
                    <a:pt x="2278" y="1019"/>
                  </a:lnTo>
                  <a:lnTo>
                    <a:pt x="2273" y="1020"/>
                  </a:lnTo>
                  <a:lnTo>
                    <a:pt x="2262" y="1028"/>
                  </a:lnTo>
                  <a:lnTo>
                    <a:pt x="2254" y="1039"/>
                  </a:lnTo>
                  <a:lnTo>
                    <a:pt x="2250" y="1045"/>
                  </a:lnTo>
                  <a:lnTo>
                    <a:pt x="2249" y="1050"/>
                  </a:lnTo>
                  <a:lnTo>
                    <a:pt x="2249" y="1050"/>
                  </a:lnTo>
                  <a:lnTo>
                    <a:pt x="2249" y="1062"/>
                  </a:lnTo>
                  <a:lnTo>
                    <a:pt x="2250" y="1071"/>
                  </a:lnTo>
                  <a:lnTo>
                    <a:pt x="2252" y="1084"/>
                  </a:lnTo>
                  <a:lnTo>
                    <a:pt x="2258" y="1095"/>
                  </a:lnTo>
                  <a:lnTo>
                    <a:pt x="2269" y="1121"/>
                  </a:lnTo>
                  <a:lnTo>
                    <a:pt x="2286" y="1147"/>
                  </a:lnTo>
                  <a:lnTo>
                    <a:pt x="2305" y="1172"/>
                  </a:lnTo>
                  <a:lnTo>
                    <a:pt x="2323" y="1190"/>
                  </a:lnTo>
                  <a:lnTo>
                    <a:pt x="2334" y="1196"/>
                  </a:lnTo>
                  <a:lnTo>
                    <a:pt x="2342" y="1202"/>
                  </a:lnTo>
                  <a:lnTo>
                    <a:pt x="2351" y="1205"/>
                  </a:lnTo>
                  <a:lnTo>
                    <a:pt x="2359" y="1205"/>
                  </a:lnTo>
                  <a:lnTo>
                    <a:pt x="2359" y="1205"/>
                  </a:lnTo>
                  <a:lnTo>
                    <a:pt x="2361" y="1205"/>
                  </a:lnTo>
                  <a:lnTo>
                    <a:pt x="2361" y="1205"/>
                  </a:lnTo>
                  <a:lnTo>
                    <a:pt x="2394" y="1205"/>
                  </a:lnTo>
                  <a:lnTo>
                    <a:pt x="2430" y="1200"/>
                  </a:lnTo>
                  <a:lnTo>
                    <a:pt x="2465" y="1194"/>
                  </a:lnTo>
                  <a:lnTo>
                    <a:pt x="2499" y="1187"/>
                  </a:lnTo>
                  <a:lnTo>
                    <a:pt x="2530" y="1177"/>
                  </a:lnTo>
                  <a:lnTo>
                    <a:pt x="2558" y="1170"/>
                  </a:lnTo>
                  <a:lnTo>
                    <a:pt x="2601" y="1153"/>
                  </a:lnTo>
                  <a:lnTo>
                    <a:pt x="2601" y="1153"/>
                  </a:lnTo>
                  <a:lnTo>
                    <a:pt x="2631" y="1138"/>
                  </a:lnTo>
                  <a:lnTo>
                    <a:pt x="2661" y="1123"/>
                  </a:lnTo>
                  <a:lnTo>
                    <a:pt x="2687" y="1108"/>
                  </a:lnTo>
                  <a:lnTo>
                    <a:pt x="2713" y="1091"/>
                  </a:lnTo>
                  <a:lnTo>
                    <a:pt x="2737" y="1073"/>
                  </a:lnTo>
                  <a:lnTo>
                    <a:pt x="2760" y="1054"/>
                  </a:lnTo>
                  <a:lnTo>
                    <a:pt x="2780" y="1034"/>
                  </a:lnTo>
                  <a:lnTo>
                    <a:pt x="2799" y="1013"/>
                  </a:lnTo>
                  <a:lnTo>
                    <a:pt x="2818" y="991"/>
                  </a:lnTo>
                  <a:lnTo>
                    <a:pt x="2833" y="968"/>
                  </a:lnTo>
                  <a:lnTo>
                    <a:pt x="2848" y="946"/>
                  </a:lnTo>
                  <a:lnTo>
                    <a:pt x="2861" y="922"/>
                  </a:lnTo>
                  <a:lnTo>
                    <a:pt x="2872" y="897"/>
                  </a:lnTo>
                  <a:lnTo>
                    <a:pt x="2881" y="871"/>
                  </a:lnTo>
                  <a:lnTo>
                    <a:pt x="2889" y="845"/>
                  </a:lnTo>
                  <a:lnTo>
                    <a:pt x="2894" y="817"/>
                  </a:lnTo>
                  <a:lnTo>
                    <a:pt x="2894" y="817"/>
                  </a:lnTo>
                  <a:lnTo>
                    <a:pt x="2904" y="755"/>
                  </a:lnTo>
                  <a:lnTo>
                    <a:pt x="2911" y="700"/>
                  </a:lnTo>
                  <a:lnTo>
                    <a:pt x="2911" y="700"/>
                  </a:lnTo>
                  <a:lnTo>
                    <a:pt x="2915" y="658"/>
                  </a:lnTo>
                  <a:lnTo>
                    <a:pt x="2922" y="614"/>
                  </a:lnTo>
                  <a:lnTo>
                    <a:pt x="2926" y="595"/>
                  </a:lnTo>
                  <a:lnTo>
                    <a:pt x="2930" y="578"/>
                  </a:lnTo>
                  <a:lnTo>
                    <a:pt x="2935" y="565"/>
                  </a:lnTo>
                  <a:lnTo>
                    <a:pt x="2937" y="561"/>
                  </a:lnTo>
                  <a:lnTo>
                    <a:pt x="2941" y="560"/>
                  </a:lnTo>
                  <a:lnTo>
                    <a:pt x="2941" y="560"/>
                  </a:lnTo>
                  <a:lnTo>
                    <a:pt x="2952" y="558"/>
                  </a:lnTo>
                  <a:lnTo>
                    <a:pt x="2952" y="558"/>
                  </a:lnTo>
                  <a:lnTo>
                    <a:pt x="2960" y="560"/>
                  </a:lnTo>
                  <a:lnTo>
                    <a:pt x="2965" y="560"/>
                  </a:lnTo>
                  <a:lnTo>
                    <a:pt x="2971" y="565"/>
                  </a:lnTo>
                  <a:lnTo>
                    <a:pt x="2971" y="565"/>
                  </a:lnTo>
                  <a:lnTo>
                    <a:pt x="2976" y="571"/>
                  </a:lnTo>
                  <a:lnTo>
                    <a:pt x="2978" y="578"/>
                  </a:lnTo>
                  <a:lnTo>
                    <a:pt x="2984" y="597"/>
                  </a:lnTo>
                  <a:lnTo>
                    <a:pt x="2988" y="619"/>
                  </a:lnTo>
                  <a:lnTo>
                    <a:pt x="2988" y="642"/>
                  </a:lnTo>
                  <a:lnTo>
                    <a:pt x="2986" y="686"/>
                  </a:lnTo>
                  <a:lnTo>
                    <a:pt x="2982" y="720"/>
                  </a:lnTo>
                  <a:lnTo>
                    <a:pt x="2982" y="720"/>
                  </a:lnTo>
                  <a:lnTo>
                    <a:pt x="2980" y="741"/>
                  </a:lnTo>
                  <a:lnTo>
                    <a:pt x="2980" y="741"/>
                  </a:lnTo>
                  <a:lnTo>
                    <a:pt x="2980" y="750"/>
                  </a:lnTo>
                  <a:lnTo>
                    <a:pt x="2984" y="759"/>
                  </a:lnTo>
                  <a:lnTo>
                    <a:pt x="2989" y="769"/>
                  </a:lnTo>
                  <a:lnTo>
                    <a:pt x="2995" y="774"/>
                  </a:lnTo>
                  <a:lnTo>
                    <a:pt x="2995" y="774"/>
                  </a:lnTo>
                  <a:lnTo>
                    <a:pt x="3004" y="780"/>
                  </a:lnTo>
                  <a:lnTo>
                    <a:pt x="3014" y="782"/>
                  </a:lnTo>
                  <a:lnTo>
                    <a:pt x="3025" y="783"/>
                  </a:lnTo>
                  <a:lnTo>
                    <a:pt x="3034" y="780"/>
                  </a:lnTo>
                  <a:lnTo>
                    <a:pt x="3034" y="780"/>
                  </a:lnTo>
                  <a:lnTo>
                    <a:pt x="3053" y="774"/>
                  </a:lnTo>
                  <a:lnTo>
                    <a:pt x="3070" y="772"/>
                  </a:lnTo>
                  <a:lnTo>
                    <a:pt x="3088" y="772"/>
                  </a:lnTo>
                  <a:lnTo>
                    <a:pt x="3107" y="776"/>
                  </a:lnTo>
                  <a:lnTo>
                    <a:pt x="3124" y="782"/>
                  </a:lnTo>
                  <a:lnTo>
                    <a:pt x="3139" y="789"/>
                  </a:lnTo>
                  <a:lnTo>
                    <a:pt x="3152" y="798"/>
                  </a:lnTo>
                  <a:lnTo>
                    <a:pt x="3165" y="811"/>
                  </a:lnTo>
                  <a:lnTo>
                    <a:pt x="3165" y="811"/>
                  </a:lnTo>
                  <a:lnTo>
                    <a:pt x="3174" y="826"/>
                  </a:lnTo>
                  <a:lnTo>
                    <a:pt x="3178" y="836"/>
                  </a:lnTo>
                  <a:lnTo>
                    <a:pt x="3182" y="845"/>
                  </a:lnTo>
                  <a:lnTo>
                    <a:pt x="3185" y="856"/>
                  </a:lnTo>
                  <a:lnTo>
                    <a:pt x="3185" y="869"/>
                  </a:lnTo>
                  <a:lnTo>
                    <a:pt x="3185" y="884"/>
                  </a:lnTo>
                  <a:lnTo>
                    <a:pt x="3183" y="899"/>
                  </a:lnTo>
                  <a:lnTo>
                    <a:pt x="3183" y="899"/>
                  </a:lnTo>
                  <a:lnTo>
                    <a:pt x="3178" y="918"/>
                  </a:lnTo>
                  <a:lnTo>
                    <a:pt x="3172" y="937"/>
                  </a:lnTo>
                  <a:lnTo>
                    <a:pt x="3167" y="951"/>
                  </a:lnTo>
                  <a:lnTo>
                    <a:pt x="3159" y="965"/>
                  </a:lnTo>
                  <a:lnTo>
                    <a:pt x="3152" y="976"/>
                  </a:lnTo>
                  <a:lnTo>
                    <a:pt x="3144" y="987"/>
                  </a:lnTo>
                  <a:lnTo>
                    <a:pt x="3135" y="994"/>
                  </a:lnTo>
                  <a:lnTo>
                    <a:pt x="3127" y="1002"/>
                  </a:lnTo>
                  <a:lnTo>
                    <a:pt x="3118" y="1007"/>
                  </a:lnTo>
                  <a:lnTo>
                    <a:pt x="3109" y="1011"/>
                  </a:lnTo>
                  <a:lnTo>
                    <a:pt x="3090" y="1019"/>
                  </a:lnTo>
                  <a:lnTo>
                    <a:pt x="3070" y="1020"/>
                  </a:lnTo>
                  <a:lnTo>
                    <a:pt x="3051" y="1022"/>
                  </a:lnTo>
                  <a:lnTo>
                    <a:pt x="3051" y="1022"/>
                  </a:lnTo>
                  <a:lnTo>
                    <a:pt x="3032" y="1020"/>
                  </a:lnTo>
                  <a:lnTo>
                    <a:pt x="3012" y="1019"/>
                  </a:lnTo>
                  <a:lnTo>
                    <a:pt x="2989" y="1015"/>
                  </a:lnTo>
                  <a:lnTo>
                    <a:pt x="2967" y="1009"/>
                  </a:lnTo>
                  <a:lnTo>
                    <a:pt x="2967" y="1009"/>
                  </a:lnTo>
                  <a:lnTo>
                    <a:pt x="2960" y="1007"/>
                  </a:lnTo>
                  <a:lnTo>
                    <a:pt x="2952" y="1007"/>
                  </a:lnTo>
                  <a:lnTo>
                    <a:pt x="2941" y="1009"/>
                  </a:lnTo>
                  <a:lnTo>
                    <a:pt x="2930" y="1017"/>
                  </a:lnTo>
                  <a:lnTo>
                    <a:pt x="2924" y="1022"/>
                  </a:lnTo>
                  <a:lnTo>
                    <a:pt x="2920" y="1028"/>
                  </a:lnTo>
                  <a:lnTo>
                    <a:pt x="2920" y="1028"/>
                  </a:lnTo>
                  <a:lnTo>
                    <a:pt x="2911" y="1043"/>
                  </a:lnTo>
                  <a:lnTo>
                    <a:pt x="2900" y="1058"/>
                  </a:lnTo>
                  <a:lnTo>
                    <a:pt x="2887" y="1073"/>
                  </a:lnTo>
                  <a:lnTo>
                    <a:pt x="2874" y="1088"/>
                  </a:lnTo>
                  <a:lnTo>
                    <a:pt x="2846" y="1112"/>
                  </a:lnTo>
                  <a:lnTo>
                    <a:pt x="2812" y="1136"/>
                  </a:lnTo>
                  <a:lnTo>
                    <a:pt x="2779" y="1159"/>
                  </a:lnTo>
                  <a:lnTo>
                    <a:pt x="2743" y="1177"/>
                  </a:lnTo>
                  <a:lnTo>
                    <a:pt x="2672" y="1215"/>
                  </a:lnTo>
                  <a:lnTo>
                    <a:pt x="2648" y="1228"/>
                  </a:lnTo>
                  <a:lnTo>
                    <a:pt x="2648" y="1228"/>
                  </a:lnTo>
                  <a:lnTo>
                    <a:pt x="2626" y="1239"/>
                  </a:lnTo>
                  <a:lnTo>
                    <a:pt x="2599" y="1248"/>
                  </a:lnTo>
                  <a:lnTo>
                    <a:pt x="2571" y="1259"/>
                  </a:lnTo>
                  <a:lnTo>
                    <a:pt x="2542" y="1269"/>
                  </a:lnTo>
                  <a:lnTo>
                    <a:pt x="2508" y="1276"/>
                  </a:lnTo>
                  <a:lnTo>
                    <a:pt x="2474" y="1284"/>
                  </a:lnTo>
                  <a:lnTo>
                    <a:pt x="2441" y="1287"/>
                  </a:lnTo>
                  <a:lnTo>
                    <a:pt x="2405" y="1289"/>
                  </a:lnTo>
                  <a:lnTo>
                    <a:pt x="2405" y="1289"/>
                  </a:lnTo>
                  <a:lnTo>
                    <a:pt x="2398" y="1291"/>
                  </a:lnTo>
                  <a:lnTo>
                    <a:pt x="2390" y="1293"/>
                  </a:lnTo>
                  <a:lnTo>
                    <a:pt x="2383" y="1299"/>
                  </a:lnTo>
                  <a:lnTo>
                    <a:pt x="2377" y="1304"/>
                  </a:lnTo>
                  <a:lnTo>
                    <a:pt x="2377" y="1304"/>
                  </a:lnTo>
                  <a:lnTo>
                    <a:pt x="2372" y="1310"/>
                  </a:lnTo>
                  <a:lnTo>
                    <a:pt x="2368" y="1317"/>
                  </a:lnTo>
                  <a:lnTo>
                    <a:pt x="2368" y="1327"/>
                  </a:lnTo>
                  <a:lnTo>
                    <a:pt x="2368" y="1334"/>
                  </a:lnTo>
                  <a:lnTo>
                    <a:pt x="2368" y="1334"/>
                  </a:lnTo>
                  <a:lnTo>
                    <a:pt x="2409" y="1728"/>
                  </a:lnTo>
                  <a:lnTo>
                    <a:pt x="2409" y="1728"/>
                  </a:lnTo>
                  <a:lnTo>
                    <a:pt x="2329" y="1720"/>
                  </a:lnTo>
                  <a:lnTo>
                    <a:pt x="2247" y="1715"/>
                  </a:lnTo>
                  <a:lnTo>
                    <a:pt x="2165" y="1711"/>
                  </a:lnTo>
                  <a:lnTo>
                    <a:pt x="2083" y="1711"/>
                  </a:lnTo>
                  <a:lnTo>
                    <a:pt x="2083" y="1711"/>
                  </a:lnTo>
                  <a:lnTo>
                    <a:pt x="1974" y="1713"/>
                  </a:lnTo>
                  <a:lnTo>
                    <a:pt x="1974" y="1713"/>
                  </a:lnTo>
                  <a:lnTo>
                    <a:pt x="1999" y="1541"/>
                  </a:lnTo>
                  <a:lnTo>
                    <a:pt x="2025" y="1381"/>
                  </a:lnTo>
                  <a:lnTo>
                    <a:pt x="2025" y="1381"/>
                  </a:lnTo>
                  <a:lnTo>
                    <a:pt x="2025" y="1369"/>
                  </a:lnTo>
                  <a:lnTo>
                    <a:pt x="2023" y="1358"/>
                  </a:lnTo>
                  <a:lnTo>
                    <a:pt x="2017" y="1349"/>
                  </a:lnTo>
                  <a:lnTo>
                    <a:pt x="2010" y="1341"/>
                  </a:lnTo>
                  <a:lnTo>
                    <a:pt x="2010" y="1341"/>
                  </a:lnTo>
                  <a:lnTo>
                    <a:pt x="2000" y="1336"/>
                  </a:lnTo>
                  <a:lnTo>
                    <a:pt x="1989" y="1334"/>
                  </a:lnTo>
                  <a:lnTo>
                    <a:pt x="1978" y="1334"/>
                  </a:lnTo>
                  <a:lnTo>
                    <a:pt x="1969" y="1338"/>
                  </a:lnTo>
                  <a:lnTo>
                    <a:pt x="1969" y="1338"/>
                  </a:lnTo>
                  <a:lnTo>
                    <a:pt x="1935" y="1353"/>
                  </a:lnTo>
                  <a:lnTo>
                    <a:pt x="1905" y="1369"/>
                  </a:lnTo>
                  <a:lnTo>
                    <a:pt x="1877" y="1384"/>
                  </a:lnTo>
                  <a:lnTo>
                    <a:pt x="1853" y="1401"/>
                  </a:lnTo>
                  <a:lnTo>
                    <a:pt x="1831" y="1416"/>
                  </a:lnTo>
                  <a:lnTo>
                    <a:pt x="1812" y="1431"/>
                  </a:lnTo>
                  <a:lnTo>
                    <a:pt x="1795" y="1448"/>
                  </a:lnTo>
                  <a:lnTo>
                    <a:pt x="1782" y="1463"/>
                  </a:lnTo>
                  <a:lnTo>
                    <a:pt x="1782" y="1463"/>
                  </a:lnTo>
                  <a:lnTo>
                    <a:pt x="1771" y="1478"/>
                  </a:lnTo>
                  <a:lnTo>
                    <a:pt x="1760" y="1494"/>
                  </a:lnTo>
                  <a:lnTo>
                    <a:pt x="1750" y="1515"/>
                  </a:lnTo>
                  <a:lnTo>
                    <a:pt x="1739" y="1537"/>
                  </a:lnTo>
                  <a:lnTo>
                    <a:pt x="1730" y="1564"/>
                  </a:lnTo>
                  <a:lnTo>
                    <a:pt x="1721" y="1592"/>
                  </a:lnTo>
                  <a:lnTo>
                    <a:pt x="1704" y="1655"/>
                  </a:lnTo>
                  <a:lnTo>
                    <a:pt x="1704" y="1655"/>
                  </a:lnTo>
                  <a:lnTo>
                    <a:pt x="1702" y="1668"/>
                  </a:lnTo>
                  <a:lnTo>
                    <a:pt x="1706" y="1681"/>
                  </a:lnTo>
                  <a:lnTo>
                    <a:pt x="1706" y="1681"/>
                  </a:lnTo>
                  <a:lnTo>
                    <a:pt x="1715" y="1705"/>
                  </a:lnTo>
                  <a:lnTo>
                    <a:pt x="1719" y="1731"/>
                  </a:lnTo>
                  <a:lnTo>
                    <a:pt x="1719" y="1731"/>
                  </a:lnTo>
                  <a:lnTo>
                    <a:pt x="1719" y="1731"/>
                  </a:lnTo>
                  <a:lnTo>
                    <a:pt x="1719" y="1731"/>
                  </a:lnTo>
                  <a:lnTo>
                    <a:pt x="1719" y="1733"/>
                  </a:lnTo>
                  <a:lnTo>
                    <a:pt x="1719" y="1733"/>
                  </a:lnTo>
                  <a:lnTo>
                    <a:pt x="1719" y="1746"/>
                  </a:lnTo>
                  <a:lnTo>
                    <a:pt x="1719" y="1746"/>
                  </a:lnTo>
                  <a:lnTo>
                    <a:pt x="1719" y="1761"/>
                  </a:lnTo>
                  <a:lnTo>
                    <a:pt x="1717" y="1778"/>
                  </a:lnTo>
                  <a:lnTo>
                    <a:pt x="1713" y="1793"/>
                  </a:lnTo>
                  <a:lnTo>
                    <a:pt x="1707" y="1808"/>
                  </a:lnTo>
                  <a:lnTo>
                    <a:pt x="1700" y="1821"/>
                  </a:lnTo>
                  <a:lnTo>
                    <a:pt x="1693" y="1834"/>
                  </a:lnTo>
                  <a:lnTo>
                    <a:pt x="1683" y="1847"/>
                  </a:lnTo>
                  <a:lnTo>
                    <a:pt x="1672" y="1858"/>
                  </a:lnTo>
                  <a:lnTo>
                    <a:pt x="1661" y="1870"/>
                  </a:lnTo>
                  <a:lnTo>
                    <a:pt x="1650" y="1877"/>
                  </a:lnTo>
                  <a:lnTo>
                    <a:pt x="1637" y="1886"/>
                  </a:lnTo>
                  <a:lnTo>
                    <a:pt x="1622" y="1892"/>
                  </a:lnTo>
                  <a:lnTo>
                    <a:pt x="1607" y="1898"/>
                  </a:lnTo>
                  <a:lnTo>
                    <a:pt x="1592" y="1901"/>
                  </a:lnTo>
                  <a:lnTo>
                    <a:pt x="1577" y="1905"/>
                  </a:lnTo>
                  <a:lnTo>
                    <a:pt x="1560" y="1905"/>
                  </a:lnTo>
                  <a:lnTo>
                    <a:pt x="1560" y="1905"/>
                  </a:lnTo>
                  <a:lnTo>
                    <a:pt x="1540" y="1903"/>
                  </a:lnTo>
                  <a:lnTo>
                    <a:pt x="1519" y="1899"/>
                  </a:lnTo>
                  <a:lnTo>
                    <a:pt x="1498" y="1894"/>
                  </a:lnTo>
                  <a:lnTo>
                    <a:pt x="1482" y="1885"/>
                  </a:lnTo>
                  <a:lnTo>
                    <a:pt x="1465" y="1873"/>
                  </a:lnTo>
                  <a:lnTo>
                    <a:pt x="1450" y="1860"/>
                  </a:lnTo>
                  <a:lnTo>
                    <a:pt x="1437" y="1845"/>
                  </a:lnTo>
                  <a:lnTo>
                    <a:pt x="1424" y="1830"/>
                  </a:lnTo>
                  <a:lnTo>
                    <a:pt x="1424" y="1830"/>
                  </a:lnTo>
                  <a:lnTo>
                    <a:pt x="1424" y="1806"/>
                  </a:lnTo>
                  <a:lnTo>
                    <a:pt x="1420" y="1784"/>
                  </a:lnTo>
                  <a:lnTo>
                    <a:pt x="1420" y="1784"/>
                  </a:lnTo>
                  <a:lnTo>
                    <a:pt x="1420" y="1780"/>
                  </a:lnTo>
                  <a:lnTo>
                    <a:pt x="1420" y="1780"/>
                  </a:lnTo>
                  <a:lnTo>
                    <a:pt x="1418" y="1780"/>
                  </a:lnTo>
                  <a:lnTo>
                    <a:pt x="1418" y="1780"/>
                  </a:lnTo>
                  <a:lnTo>
                    <a:pt x="1411" y="1754"/>
                  </a:lnTo>
                  <a:lnTo>
                    <a:pt x="1401" y="1730"/>
                  </a:lnTo>
                  <a:lnTo>
                    <a:pt x="1401" y="1730"/>
                  </a:lnTo>
                  <a:lnTo>
                    <a:pt x="1403" y="1715"/>
                  </a:lnTo>
                  <a:lnTo>
                    <a:pt x="1407" y="1702"/>
                  </a:lnTo>
                  <a:lnTo>
                    <a:pt x="1411" y="1687"/>
                  </a:lnTo>
                  <a:lnTo>
                    <a:pt x="1416" y="1674"/>
                  </a:lnTo>
                  <a:lnTo>
                    <a:pt x="1424" y="1662"/>
                  </a:lnTo>
                  <a:lnTo>
                    <a:pt x="1431" y="1651"/>
                  </a:lnTo>
                  <a:lnTo>
                    <a:pt x="1441" y="1640"/>
                  </a:lnTo>
                  <a:lnTo>
                    <a:pt x="1450" y="1629"/>
                  </a:lnTo>
                  <a:lnTo>
                    <a:pt x="1461" y="1620"/>
                  </a:lnTo>
                  <a:lnTo>
                    <a:pt x="1472" y="1612"/>
                  </a:lnTo>
                  <a:lnTo>
                    <a:pt x="1485" y="1605"/>
                  </a:lnTo>
                  <a:lnTo>
                    <a:pt x="1498" y="1599"/>
                  </a:lnTo>
                  <a:lnTo>
                    <a:pt x="1512" y="1593"/>
                  </a:lnTo>
                  <a:lnTo>
                    <a:pt x="1525" y="1590"/>
                  </a:lnTo>
                  <a:lnTo>
                    <a:pt x="1540" y="1588"/>
                  </a:lnTo>
                  <a:lnTo>
                    <a:pt x="1554" y="1586"/>
                  </a:lnTo>
                  <a:lnTo>
                    <a:pt x="1554" y="1586"/>
                  </a:lnTo>
                  <a:close/>
                  <a:moveTo>
                    <a:pt x="1933" y="1444"/>
                  </a:moveTo>
                  <a:lnTo>
                    <a:pt x="1933" y="1444"/>
                  </a:lnTo>
                  <a:lnTo>
                    <a:pt x="1913" y="1580"/>
                  </a:lnTo>
                  <a:lnTo>
                    <a:pt x="1894" y="1717"/>
                  </a:lnTo>
                  <a:lnTo>
                    <a:pt x="1894" y="1717"/>
                  </a:lnTo>
                  <a:lnTo>
                    <a:pt x="1799" y="1724"/>
                  </a:lnTo>
                  <a:lnTo>
                    <a:pt x="1799" y="1724"/>
                  </a:lnTo>
                  <a:lnTo>
                    <a:pt x="1793" y="1692"/>
                  </a:lnTo>
                  <a:lnTo>
                    <a:pt x="1784" y="1662"/>
                  </a:lnTo>
                  <a:lnTo>
                    <a:pt x="1784" y="1662"/>
                  </a:lnTo>
                  <a:lnTo>
                    <a:pt x="1799" y="1612"/>
                  </a:lnTo>
                  <a:lnTo>
                    <a:pt x="1814" y="1569"/>
                  </a:lnTo>
                  <a:lnTo>
                    <a:pt x="1829" y="1536"/>
                  </a:lnTo>
                  <a:lnTo>
                    <a:pt x="1836" y="1522"/>
                  </a:lnTo>
                  <a:lnTo>
                    <a:pt x="1844" y="1513"/>
                  </a:lnTo>
                  <a:lnTo>
                    <a:pt x="1844" y="1513"/>
                  </a:lnTo>
                  <a:lnTo>
                    <a:pt x="1859" y="1496"/>
                  </a:lnTo>
                  <a:lnTo>
                    <a:pt x="1879" y="1480"/>
                  </a:lnTo>
                  <a:lnTo>
                    <a:pt x="1903" y="1463"/>
                  </a:lnTo>
                  <a:lnTo>
                    <a:pt x="1933" y="1444"/>
                  </a:lnTo>
                  <a:lnTo>
                    <a:pt x="1933" y="1444"/>
                  </a:lnTo>
                  <a:close/>
                  <a:moveTo>
                    <a:pt x="860" y="1633"/>
                  </a:moveTo>
                  <a:lnTo>
                    <a:pt x="860" y="1633"/>
                  </a:lnTo>
                  <a:lnTo>
                    <a:pt x="875" y="1644"/>
                  </a:lnTo>
                  <a:lnTo>
                    <a:pt x="894" y="1655"/>
                  </a:lnTo>
                  <a:lnTo>
                    <a:pt x="914" y="1664"/>
                  </a:lnTo>
                  <a:lnTo>
                    <a:pt x="939" y="1676"/>
                  </a:lnTo>
                  <a:lnTo>
                    <a:pt x="965" y="1685"/>
                  </a:lnTo>
                  <a:lnTo>
                    <a:pt x="993" y="1694"/>
                  </a:lnTo>
                  <a:lnTo>
                    <a:pt x="1058" y="1713"/>
                  </a:lnTo>
                  <a:lnTo>
                    <a:pt x="1058" y="1713"/>
                  </a:lnTo>
                  <a:lnTo>
                    <a:pt x="1067" y="1713"/>
                  </a:lnTo>
                  <a:lnTo>
                    <a:pt x="1075" y="1713"/>
                  </a:lnTo>
                  <a:lnTo>
                    <a:pt x="1084" y="1709"/>
                  </a:lnTo>
                  <a:lnTo>
                    <a:pt x="1092" y="1705"/>
                  </a:lnTo>
                  <a:lnTo>
                    <a:pt x="1092" y="1705"/>
                  </a:lnTo>
                  <a:lnTo>
                    <a:pt x="1112" y="1692"/>
                  </a:lnTo>
                  <a:lnTo>
                    <a:pt x="1137" y="1683"/>
                  </a:lnTo>
                  <a:lnTo>
                    <a:pt x="1161" y="1677"/>
                  </a:lnTo>
                  <a:lnTo>
                    <a:pt x="1185" y="1676"/>
                  </a:lnTo>
                  <a:lnTo>
                    <a:pt x="1185" y="1676"/>
                  </a:lnTo>
                  <a:lnTo>
                    <a:pt x="1202" y="1676"/>
                  </a:lnTo>
                  <a:lnTo>
                    <a:pt x="1217" y="1677"/>
                  </a:lnTo>
                  <a:lnTo>
                    <a:pt x="1232" y="1681"/>
                  </a:lnTo>
                  <a:lnTo>
                    <a:pt x="1247" y="1687"/>
                  </a:lnTo>
                  <a:lnTo>
                    <a:pt x="1260" y="1694"/>
                  </a:lnTo>
                  <a:lnTo>
                    <a:pt x="1273" y="1702"/>
                  </a:lnTo>
                  <a:lnTo>
                    <a:pt x="1286" y="1711"/>
                  </a:lnTo>
                  <a:lnTo>
                    <a:pt x="1297" y="1720"/>
                  </a:lnTo>
                  <a:lnTo>
                    <a:pt x="1306" y="1731"/>
                  </a:lnTo>
                  <a:lnTo>
                    <a:pt x="1316" y="1743"/>
                  </a:lnTo>
                  <a:lnTo>
                    <a:pt x="1325" y="1756"/>
                  </a:lnTo>
                  <a:lnTo>
                    <a:pt x="1331" y="1771"/>
                  </a:lnTo>
                  <a:lnTo>
                    <a:pt x="1336" y="1784"/>
                  </a:lnTo>
                  <a:lnTo>
                    <a:pt x="1342" y="1799"/>
                  </a:lnTo>
                  <a:lnTo>
                    <a:pt x="1344" y="1815"/>
                  </a:lnTo>
                  <a:lnTo>
                    <a:pt x="1345" y="1830"/>
                  </a:lnTo>
                  <a:lnTo>
                    <a:pt x="1345" y="1830"/>
                  </a:lnTo>
                  <a:lnTo>
                    <a:pt x="1344" y="1851"/>
                  </a:lnTo>
                  <a:lnTo>
                    <a:pt x="1340" y="1873"/>
                  </a:lnTo>
                  <a:lnTo>
                    <a:pt x="1340" y="1873"/>
                  </a:lnTo>
                  <a:lnTo>
                    <a:pt x="1334" y="1894"/>
                  </a:lnTo>
                  <a:lnTo>
                    <a:pt x="1325" y="1913"/>
                  </a:lnTo>
                  <a:lnTo>
                    <a:pt x="1312" y="1931"/>
                  </a:lnTo>
                  <a:lnTo>
                    <a:pt x="1299" y="1946"/>
                  </a:lnTo>
                  <a:lnTo>
                    <a:pt x="1299" y="1946"/>
                  </a:lnTo>
                  <a:lnTo>
                    <a:pt x="1288" y="1957"/>
                  </a:lnTo>
                  <a:lnTo>
                    <a:pt x="1275" y="1967"/>
                  </a:lnTo>
                  <a:lnTo>
                    <a:pt x="1262" y="1974"/>
                  </a:lnTo>
                  <a:lnTo>
                    <a:pt x="1247" y="1982"/>
                  </a:lnTo>
                  <a:lnTo>
                    <a:pt x="1234" y="1987"/>
                  </a:lnTo>
                  <a:lnTo>
                    <a:pt x="1217" y="1991"/>
                  </a:lnTo>
                  <a:lnTo>
                    <a:pt x="1202" y="1993"/>
                  </a:lnTo>
                  <a:lnTo>
                    <a:pt x="1187" y="1995"/>
                  </a:lnTo>
                  <a:lnTo>
                    <a:pt x="1187" y="1995"/>
                  </a:lnTo>
                  <a:lnTo>
                    <a:pt x="1172" y="1993"/>
                  </a:lnTo>
                  <a:lnTo>
                    <a:pt x="1157" y="1991"/>
                  </a:lnTo>
                  <a:lnTo>
                    <a:pt x="1144" y="1989"/>
                  </a:lnTo>
                  <a:lnTo>
                    <a:pt x="1131" y="1983"/>
                  </a:lnTo>
                  <a:lnTo>
                    <a:pt x="1118" y="1980"/>
                  </a:lnTo>
                  <a:lnTo>
                    <a:pt x="1105" y="1972"/>
                  </a:lnTo>
                  <a:lnTo>
                    <a:pt x="1094" y="1967"/>
                  </a:lnTo>
                  <a:lnTo>
                    <a:pt x="1084" y="1957"/>
                  </a:lnTo>
                  <a:lnTo>
                    <a:pt x="1073" y="1948"/>
                  </a:lnTo>
                  <a:lnTo>
                    <a:pt x="1066" y="1939"/>
                  </a:lnTo>
                  <a:lnTo>
                    <a:pt x="1056" y="1929"/>
                  </a:lnTo>
                  <a:lnTo>
                    <a:pt x="1049" y="1918"/>
                  </a:lnTo>
                  <a:lnTo>
                    <a:pt x="1043" y="1905"/>
                  </a:lnTo>
                  <a:lnTo>
                    <a:pt x="1038" y="1894"/>
                  </a:lnTo>
                  <a:lnTo>
                    <a:pt x="1034" y="1881"/>
                  </a:lnTo>
                  <a:lnTo>
                    <a:pt x="1030" y="1866"/>
                  </a:lnTo>
                  <a:lnTo>
                    <a:pt x="1030" y="1866"/>
                  </a:lnTo>
                  <a:lnTo>
                    <a:pt x="1026" y="1857"/>
                  </a:lnTo>
                  <a:lnTo>
                    <a:pt x="1019" y="1847"/>
                  </a:lnTo>
                  <a:lnTo>
                    <a:pt x="1011" y="1840"/>
                  </a:lnTo>
                  <a:lnTo>
                    <a:pt x="1000" y="1836"/>
                  </a:lnTo>
                  <a:lnTo>
                    <a:pt x="1000" y="1836"/>
                  </a:lnTo>
                  <a:lnTo>
                    <a:pt x="957" y="1823"/>
                  </a:lnTo>
                  <a:lnTo>
                    <a:pt x="933" y="1814"/>
                  </a:lnTo>
                  <a:lnTo>
                    <a:pt x="911" y="1804"/>
                  </a:lnTo>
                  <a:lnTo>
                    <a:pt x="888" y="1793"/>
                  </a:lnTo>
                  <a:lnTo>
                    <a:pt x="864" y="1780"/>
                  </a:lnTo>
                  <a:lnTo>
                    <a:pt x="842" y="1765"/>
                  </a:lnTo>
                  <a:lnTo>
                    <a:pt x="817" y="1748"/>
                  </a:lnTo>
                  <a:lnTo>
                    <a:pt x="817" y="1748"/>
                  </a:lnTo>
                  <a:lnTo>
                    <a:pt x="799" y="1562"/>
                  </a:lnTo>
                  <a:lnTo>
                    <a:pt x="799" y="1562"/>
                  </a:lnTo>
                  <a:lnTo>
                    <a:pt x="814" y="1582"/>
                  </a:lnTo>
                  <a:lnTo>
                    <a:pt x="829" y="1601"/>
                  </a:lnTo>
                  <a:lnTo>
                    <a:pt x="844" y="1618"/>
                  </a:lnTo>
                  <a:lnTo>
                    <a:pt x="860" y="1633"/>
                  </a:lnTo>
                  <a:lnTo>
                    <a:pt x="860" y="1633"/>
                  </a:lnTo>
                  <a:close/>
                  <a:moveTo>
                    <a:pt x="963" y="1929"/>
                  </a:moveTo>
                  <a:lnTo>
                    <a:pt x="963" y="1929"/>
                  </a:lnTo>
                  <a:lnTo>
                    <a:pt x="948" y="1937"/>
                  </a:lnTo>
                  <a:lnTo>
                    <a:pt x="948" y="1937"/>
                  </a:lnTo>
                  <a:lnTo>
                    <a:pt x="894" y="1963"/>
                  </a:lnTo>
                  <a:lnTo>
                    <a:pt x="844" y="1991"/>
                  </a:lnTo>
                  <a:lnTo>
                    <a:pt x="844" y="1991"/>
                  </a:lnTo>
                  <a:lnTo>
                    <a:pt x="829" y="1849"/>
                  </a:lnTo>
                  <a:lnTo>
                    <a:pt x="829" y="1849"/>
                  </a:lnTo>
                  <a:lnTo>
                    <a:pt x="860" y="1868"/>
                  </a:lnTo>
                  <a:lnTo>
                    <a:pt x="892" y="1883"/>
                  </a:lnTo>
                  <a:lnTo>
                    <a:pt x="924" y="1894"/>
                  </a:lnTo>
                  <a:lnTo>
                    <a:pt x="954" y="1905"/>
                  </a:lnTo>
                  <a:lnTo>
                    <a:pt x="954" y="1905"/>
                  </a:lnTo>
                  <a:lnTo>
                    <a:pt x="963" y="1929"/>
                  </a:lnTo>
                  <a:lnTo>
                    <a:pt x="963" y="1929"/>
                  </a:lnTo>
                  <a:close/>
                  <a:moveTo>
                    <a:pt x="526" y="2273"/>
                  </a:moveTo>
                  <a:lnTo>
                    <a:pt x="526" y="2273"/>
                  </a:lnTo>
                  <a:lnTo>
                    <a:pt x="506" y="2271"/>
                  </a:lnTo>
                  <a:lnTo>
                    <a:pt x="485" y="2267"/>
                  </a:lnTo>
                  <a:lnTo>
                    <a:pt x="465" y="2260"/>
                  </a:lnTo>
                  <a:lnTo>
                    <a:pt x="446" y="2250"/>
                  </a:lnTo>
                  <a:lnTo>
                    <a:pt x="446" y="2250"/>
                  </a:lnTo>
                  <a:lnTo>
                    <a:pt x="427" y="2237"/>
                  </a:lnTo>
                  <a:lnTo>
                    <a:pt x="411" y="2222"/>
                  </a:lnTo>
                  <a:lnTo>
                    <a:pt x="396" y="2204"/>
                  </a:lnTo>
                  <a:lnTo>
                    <a:pt x="383" y="2185"/>
                  </a:lnTo>
                  <a:lnTo>
                    <a:pt x="375" y="2163"/>
                  </a:lnTo>
                  <a:lnTo>
                    <a:pt x="370" y="2140"/>
                  </a:lnTo>
                  <a:lnTo>
                    <a:pt x="366" y="2118"/>
                  </a:lnTo>
                  <a:lnTo>
                    <a:pt x="368" y="2094"/>
                  </a:lnTo>
                  <a:lnTo>
                    <a:pt x="368" y="2094"/>
                  </a:lnTo>
                  <a:lnTo>
                    <a:pt x="368" y="2086"/>
                  </a:lnTo>
                  <a:lnTo>
                    <a:pt x="366" y="2077"/>
                  </a:lnTo>
                  <a:lnTo>
                    <a:pt x="364" y="2069"/>
                  </a:lnTo>
                  <a:lnTo>
                    <a:pt x="358" y="2064"/>
                  </a:lnTo>
                  <a:lnTo>
                    <a:pt x="358" y="2064"/>
                  </a:lnTo>
                  <a:lnTo>
                    <a:pt x="342" y="2041"/>
                  </a:lnTo>
                  <a:lnTo>
                    <a:pt x="325" y="2019"/>
                  </a:lnTo>
                  <a:lnTo>
                    <a:pt x="295" y="1976"/>
                  </a:lnTo>
                  <a:lnTo>
                    <a:pt x="271" y="1937"/>
                  </a:lnTo>
                  <a:lnTo>
                    <a:pt x="256" y="1905"/>
                  </a:lnTo>
                  <a:lnTo>
                    <a:pt x="256" y="1905"/>
                  </a:lnTo>
                  <a:lnTo>
                    <a:pt x="248" y="1886"/>
                  </a:lnTo>
                  <a:lnTo>
                    <a:pt x="241" y="1868"/>
                  </a:lnTo>
                  <a:lnTo>
                    <a:pt x="230" y="1830"/>
                  </a:lnTo>
                  <a:lnTo>
                    <a:pt x="224" y="1791"/>
                  </a:lnTo>
                  <a:lnTo>
                    <a:pt x="220" y="1752"/>
                  </a:lnTo>
                  <a:lnTo>
                    <a:pt x="220" y="1709"/>
                  </a:lnTo>
                  <a:lnTo>
                    <a:pt x="222" y="1668"/>
                  </a:lnTo>
                  <a:lnTo>
                    <a:pt x="226" y="1623"/>
                  </a:lnTo>
                  <a:lnTo>
                    <a:pt x="232" y="1578"/>
                  </a:lnTo>
                  <a:lnTo>
                    <a:pt x="232" y="1578"/>
                  </a:lnTo>
                  <a:lnTo>
                    <a:pt x="237" y="1547"/>
                  </a:lnTo>
                  <a:lnTo>
                    <a:pt x="245" y="1515"/>
                  </a:lnTo>
                  <a:lnTo>
                    <a:pt x="254" y="1483"/>
                  </a:lnTo>
                  <a:lnTo>
                    <a:pt x="267" y="1453"/>
                  </a:lnTo>
                  <a:lnTo>
                    <a:pt x="267" y="1453"/>
                  </a:lnTo>
                  <a:lnTo>
                    <a:pt x="276" y="1433"/>
                  </a:lnTo>
                  <a:lnTo>
                    <a:pt x="288" y="1412"/>
                  </a:lnTo>
                  <a:lnTo>
                    <a:pt x="301" y="1392"/>
                  </a:lnTo>
                  <a:lnTo>
                    <a:pt x="315" y="1373"/>
                  </a:lnTo>
                  <a:lnTo>
                    <a:pt x="315" y="1373"/>
                  </a:lnTo>
                  <a:lnTo>
                    <a:pt x="327" y="1362"/>
                  </a:lnTo>
                  <a:lnTo>
                    <a:pt x="338" y="1349"/>
                  </a:lnTo>
                  <a:lnTo>
                    <a:pt x="362" y="1327"/>
                  </a:lnTo>
                  <a:lnTo>
                    <a:pt x="388" y="1308"/>
                  </a:lnTo>
                  <a:lnTo>
                    <a:pt x="414" y="1291"/>
                  </a:lnTo>
                  <a:lnTo>
                    <a:pt x="441" y="1276"/>
                  </a:lnTo>
                  <a:lnTo>
                    <a:pt x="465" y="1265"/>
                  </a:lnTo>
                  <a:lnTo>
                    <a:pt x="483" y="1256"/>
                  </a:lnTo>
                  <a:lnTo>
                    <a:pt x="498" y="1252"/>
                  </a:lnTo>
                  <a:lnTo>
                    <a:pt x="498" y="1252"/>
                  </a:lnTo>
                  <a:lnTo>
                    <a:pt x="500" y="1243"/>
                  </a:lnTo>
                  <a:lnTo>
                    <a:pt x="502" y="1192"/>
                  </a:lnTo>
                  <a:lnTo>
                    <a:pt x="502" y="1192"/>
                  </a:lnTo>
                  <a:lnTo>
                    <a:pt x="502" y="1185"/>
                  </a:lnTo>
                  <a:lnTo>
                    <a:pt x="500" y="1177"/>
                  </a:lnTo>
                  <a:lnTo>
                    <a:pt x="498" y="1170"/>
                  </a:lnTo>
                  <a:lnTo>
                    <a:pt x="493" y="1164"/>
                  </a:lnTo>
                  <a:lnTo>
                    <a:pt x="489" y="1159"/>
                  </a:lnTo>
                  <a:lnTo>
                    <a:pt x="483" y="1155"/>
                  </a:lnTo>
                  <a:lnTo>
                    <a:pt x="476" y="1151"/>
                  </a:lnTo>
                  <a:lnTo>
                    <a:pt x="469" y="1149"/>
                  </a:lnTo>
                  <a:lnTo>
                    <a:pt x="469" y="1149"/>
                  </a:lnTo>
                  <a:lnTo>
                    <a:pt x="424" y="1142"/>
                  </a:lnTo>
                  <a:lnTo>
                    <a:pt x="383" y="1131"/>
                  </a:lnTo>
                  <a:lnTo>
                    <a:pt x="342" y="1118"/>
                  </a:lnTo>
                  <a:lnTo>
                    <a:pt x="304" y="1103"/>
                  </a:lnTo>
                  <a:lnTo>
                    <a:pt x="271" y="1084"/>
                  </a:lnTo>
                  <a:lnTo>
                    <a:pt x="239" y="1063"/>
                  </a:lnTo>
                  <a:lnTo>
                    <a:pt x="209" y="1041"/>
                  </a:lnTo>
                  <a:lnTo>
                    <a:pt x="183" y="1017"/>
                  </a:lnTo>
                  <a:lnTo>
                    <a:pt x="159" y="989"/>
                  </a:lnTo>
                  <a:lnTo>
                    <a:pt x="138" y="961"/>
                  </a:lnTo>
                  <a:lnTo>
                    <a:pt x="121" y="929"/>
                  </a:lnTo>
                  <a:lnTo>
                    <a:pt x="107" y="895"/>
                  </a:lnTo>
                  <a:lnTo>
                    <a:pt x="95" y="860"/>
                  </a:lnTo>
                  <a:lnTo>
                    <a:pt x="86" y="825"/>
                  </a:lnTo>
                  <a:lnTo>
                    <a:pt x="82" y="785"/>
                  </a:lnTo>
                  <a:lnTo>
                    <a:pt x="80" y="746"/>
                  </a:lnTo>
                  <a:lnTo>
                    <a:pt x="80" y="746"/>
                  </a:lnTo>
                  <a:lnTo>
                    <a:pt x="80" y="722"/>
                  </a:lnTo>
                  <a:lnTo>
                    <a:pt x="82" y="698"/>
                  </a:lnTo>
                  <a:lnTo>
                    <a:pt x="90" y="649"/>
                  </a:lnTo>
                  <a:lnTo>
                    <a:pt x="101" y="602"/>
                  </a:lnTo>
                  <a:lnTo>
                    <a:pt x="116" y="556"/>
                  </a:lnTo>
                  <a:lnTo>
                    <a:pt x="134" y="509"/>
                  </a:lnTo>
                  <a:lnTo>
                    <a:pt x="159" y="466"/>
                  </a:lnTo>
                  <a:lnTo>
                    <a:pt x="187" y="425"/>
                  </a:lnTo>
                  <a:lnTo>
                    <a:pt x="202" y="405"/>
                  </a:lnTo>
                  <a:lnTo>
                    <a:pt x="217" y="386"/>
                  </a:lnTo>
                  <a:lnTo>
                    <a:pt x="233" y="367"/>
                  </a:lnTo>
                  <a:lnTo>
                    <a:pt x="252" y="351"/>
                  </a:lnTo>
                  <a:lnTo>
                    <a:pt x="271" y="334"/>
                  </a:lnTo>
                  <a:lnTo>
                    <a:pt x="289" y="317"/>
                  </a:lnTo>
                  <a:lnTo>
                    <a:pt x="310" y="302"/>
                  </a:lnTo>
                  <a:lnTo>
                    <a:pt x="330" y="289"/>
                  </a:lnTo>
                  <a:lnTo>
                    <a:pt x="353" y="276"/>
                  </a:lnTo>
                  <a:lnTo>
                    <a:pt x="375" y="265"/>
                  </a:lnTo>
                  <a:lnTo>
                    <a:pt x="398" y="253"/>
                  </a:lnTo>
                  <a:lnTo>
                    <a:pt x="422" y="244"/>
                  </a:lnTo>
                  <a:lnTo>
                    <a:pt x="446" y="237"/>
                  </a:lnTo>
                  <a:lnTo>
                    <a:pt x="470" y="229"/>
                  </a:lnTo>
                  <a:lnTo>
                    <a:pt x="496" y="224"/>
                  </a:lnTo>
                  <a:lnTo>
                    <a:pt x="524" y="220"/>
                  </a:lnTo>
                  <a:lnTo>
                    <a:pt x="551" y="218"/>
                  </a:lnTo>
                  <a:lnTo>
                    <a:pt x="579" y="218"/>
                  </a:lnTo>
                  <a:lnTo>
                    <a:pt x="579" y="218"/>
                  </a:lnTo>
                  <a:lnTo>
                    <a:pt x="605" y="218"/>
                  </a:lnTo>
                  <a:lnTo>
                    <a:pt x="631" y="220"/>
                  </a:lnTo>
                  <a:lnTo>
                    <a:pt x="657" y="225"/>
                  </a:lnTo>
                  <a:lnTo>
                    <a:pt x="681" y="231"/>
                  </a:lnTo>
                  <a:lnTo>
                    <a:pt x="705" y="237"/>
                  </a:lnTo>
                  <a:lnTo>
                    <a:pt x="730" y="246"/>
                  </a:lnTo>
                  <a:lnTo>
                    <a:pt x="752" y="255"/>
                  </a:lnTo>
                  <a:lnTo>
                    <a:pt x="775" y="267"/>
                  </a:lnTo>
                  <a:lnTo>
                    <a:pt x="795" y="278"/>
                  </a:lnTo>
                  <a:lnTo>
                    <a:pt x="817" y="291"/>
                  </a:lnTo>
                  <a:lnTo>
                    <a:pt x="836" y="306"/>
                  </a:lnTo>
                  <a:lnTo>
                    <a:pt x="857" y="321"/>
                  </a:lnTo>
                  <a:lnTo>
                    <a:pt x="875" y="337"/>
                  </a:lnTo>
                  <a:lnTo>
                    <a:pt x="892" y="354"/>
                  </a:lnTo>
                  <a:lnTo>
                    <a:pt x="909" y="373"/>
                  </a:lnTo>
                  <a:lnTo>
                    <a:pt x="926" y="392"/>
                  </a:lnTo>
                  <a:lnTo>
                    <a:pt x="941" y="412"/>
                  </a:lnTo>
                  <a:lnTo>
                    <a:pt x="956" y="433"/>
                  </a:lnTo>
                  <a:lnTo>
                    <a:pt x="982" y="476"/>
                  </a:lnTo>
                  <a:lnTo>
                    <a:pt x="1004" y="520"/>
                  </a:lnTo>
                  <a:lnTo>
                    <a:pt x="1023" y="567"/>
                  </a:lnTo>
                  <a:lnTo>
                    <a:pt x="1038" y="616"/>
                  </a:lnTo>
                  <a:lnTo>
                    <a:pt x="1049" y="666"/>
                  </a:lnTo>
                  <a:lnTo>
                    <a:pt x="1056" y="714"/>
                  </a:lnTo>
                  <a:lnTo>
                    <a:pt x="1058" y="765"/>
                  </a:lnTo>
                  <a:lnTo>
                    <a:pt x="1058" y="765"/>
                  </a:lnTo>
                  <a:lnTo>
                    <a:pt x="1058" y="795"/>
                  </a:lnTo>
                  <a:lnTo>
                    <a:pt x="1054" y="821"/>
                  </a:lnTo>
                  <a:lnTo>
                    <a:pt x="1051" y="849"/>
                  </a:lnTo>
                  <a:lnTo>
                    <a:pt x="1047" y="873"/>
                  </a:lnTo>
                  <a:lnTo>
                    <a:pt x="1039" y="897"/>
                  </a:lnTo>
                  <a:lnTo>
                    <a:pt x="1032" y="920"/>
                  </a:lnTo>
                  <a:lnTo>
                    <a:pt x="1023" y="940"/>
                  </a:lnTo>
                  <a:lnTo>
                    <a:pt x="1013" y="961"/>
                  </a:lnTo>
                  <a:lnTo>
                    <a:pt x="1002" y="978"/>
                  </a:lnTo>
                  <a:lnTo>
                    <a:pt x="991" y="996"/>
                  </a:lnTo>
                  <a:lnTo>
                    <a:pt x="978" y="1013"/>
                  </a:lnTo>
                  <a:lnTo>
                    <a:pt x="965" y="1028"/>
                  </a:lnTo>
                  <a:lnTo>
                    <a:pt x="950" y="1041"/>
                  </a:lnTo>
                  <a:lnTo>
                    <a:pt x="935" y="1054"/>
                  </a:lnTo>
                  <a:lnTo>
                    <a:pt x="903" y="1078"/>
                  </a:lnTo>
                  <a:lnTo>
                    <a:pt x="870" y="1097"/>
                  </a:lnTo>
                  <a:lnTo>
                    <a:pt x="834" y="1114"/>
                  </a:lnTo>
                  <a:lnTo>
                    <a:pt x="799" y="1127"/>
                  </a:lnTo>
                  <a:lnTo>
                    <a:pt x="761" y="1136"/>
                  </a:lnTo>
                  <a:lnTo>
                    <a:pt x="726" y="1144"/>
                  </a:lnTo>
                  <a:lnTo>
                    <a:pt x="692" y="1149"/>
                  </a:lnTo>
                  <a:lnTo>
                    <a:pt x="659" y="1155"/>
                  </a:lnTo>
                  <a:lnTo>
                    <a:pt x="627" y="1157"/>
                  </a:lnTo>
                  <a:lnTo>
                    <a:pt x="627" y="1157"/>
                  </a:lnTo>
                  <a:lnTo>
                    <a:pt x="620" y="1157"/>
                  </a:lnTo>
                  <a:lnTo>
                    <a:pt x="614" y="1159"/>
                  </a:lnTo>
                  <a:lnTo>
                    <a:pt x="603" y="1166"/>
                  </a:lnTo>
                  <a:lnTo>
                    <a:pt x="594" y="1177"/>
                  </a:lnTo>
                  <a:lnTo>
                    <a:pt x="592" y="1183"/>
                  </a:lnTo>
                  <a:lnTo>
                    <a:pt x="590" y="1188"/>
                  </a:lnTo>
                  <a:lnTo>
                    <a:pt x="590" y="1188"/>
                  </a:lnTo>
                  <a:lnTo>
                    <a:pt x="588" y="1205"/>
                  </a:lnTo>
                  <a:lnTo>
                    <a:pt x="588" y="1220"/>
                  </a:lnTo>
                  <a:lnTo>
                    <a:pt x="590" y="1233"/>
                  </a:lnTo>
                  <a:lnTo>
                    <a:pt x="594" y="1244"/>
                  </a:lnTo>
                  <a:lnTo>
                    <a:pt x="601" y="1254"/>
                  </a:lnTo>
                  <a:lnTo>
                    <a:pt x="608" y="1263"/>
                  </a:lnTo>
                  <a:lnTo>
                    <a:pt x="625" y="1284"/>
                  </a:lnTo>
                  <a:lnTo>
                    <a:pt x="625" y="1284"/>
                  </a:lnTo>
                  <a:lnTo>
                    <a:pt x="646" y="1306"/>
                  </a:lnTo>
                  <a:lnTo>
                    <a:pt x="664" y="1336"/>
                  </a:lnTo>
                  <a:lnTo>
                    <a:pt x="681" y="1369"/>
                  </a:lnTo>
                  <a:lnTo>
                    <a:pt x="689" y="1388"/>
                  </a:lnTo>
                  <a:lnTo>
                    <a:pt x="696" y="1409"/>
                  </a:lnTo>
                  <a:lnTo>
                    <a:pt x="696" y="1409"/>
                  </a:lnTo>
                  <a:lnTo>
                    <a:pt x="702" y="1433"/>
                  </a:lnTo>
                  <a:lnTo>
                    <a:pt x="709" y="1463"/>
                  </a:lnTo>
                  <a:lnTo>
                    <a:pt x="720" y="1534"/>
                  </a:lnTo>
                  <a:lnTo>
                    <a:pt x="730" y="1620"/>
                  </a:lnTo>
                  <a:lnTo>
                    <a:pt x="741" y="1711"/>
                  </a:lnTo>
                  <a:lnTo>
                    <a:pt x="756" y="1894"/>
                  </a:lnTo>
                  <a:lnTo>
                    <a:pt x="769" y="2039"/>
                  </a:lnTo>
                  <a:lnTo>
                    <a:pt x="769" y="2039"/>
                  </a:lnTo>
                  <a:lnTo>
                    <a:pt x="756" y="2047"/>
                  </a:lnTo>
                  <a:lnTo>
                    <a:pt x="756" y="2047"/>
                  </a:lnTo>
                  <a:lnTo>
                    <a:pt x="748" y="2026"/>
                  </a:lnTo>
                  <a:lnTo>
                    <a:pt x="739" y="2006"/>
                  </a:lnTo>
                  <a:lnTo>
                    <a:pt x="728" y="1985"/>
                  </a:lnTo>
                  <a:lnTo>
                    <a:pt x="715" y="1967"/>
                  </a:lnTo>
                  <a:lnTo>
                    <a:pt x="700" y="1950"/>
                  </a:lnTo>
                  <a:lnTo>
                    <a:pt x="685" y="1933"/>
                  </a:lnTo>
                  <a:lnTo>
                    <a:pt x="666" y="1918"/>
                  </a:lnTo>
                  <a:lnTo>
                    <a:pt x="646" y="1905"/>
                  </a:lnTo>
                  <a:lnTo>
                    <a:pt x="646" y="1905"/>
                  </a:lnTo>
                  <a:lnTo>
                    <a:pt x="627" y="1896"/>
                  </a:lnTo>
                  <a:lnTo>
                    <a:pt x="608" y="1888"/>
                  </a:lnTo>
                  <a:lnTo>
                    <a:pt x="588" y="1881"/>
                  </a:lnTo>
                  <a:lnTo>
                    <a:pt x="567" y="1877"/>
                  </a:lnTo>
                  <a:lnTo>
                    <a:pt x="547" y="1875"/>
                  </a:lnTo>
                  <a:lnTo>
                    <a:pt x="526" y="1873"/>
                  </a:lnTo>
                  <a:lnTo>
                    <a:pt x="506" y="1873"/>
                  </a:lnTo>
                  <a:lnTo>
                    <a:pt x="485" y="1877"/>
                  </a:lnTo>
                  <a:lnTo>
                    <a:pt x="485" y="1877"/>
                  </a:lnTo>
                  <a:lnTo>
                    <a:pt x="457" y="1843"/>
                  </a:lnTo>
                  <a:lnTo>
                    <a:pt x="437" y="1817"/>
                  </a:lnTo>
                  <a:lnTo>
                    <a:pt x="426" y="1797"/>
                  </a:lnTo>
                  <a:lnTo>
                    <a:pt x="418" y="1782"/>
                  </a:lnTo>
                  <a:lnTo>
                    <a:pt x="418" y="1782"/>
                  </a:lnTo>
                  <a:lnTo>
                    <a:pt x="411" y="1761"/>
                  </a:lnTo>
                  <a:lnTo>
                    <a:pt x="405" y="1741"/>
                  </a:lnTo>
                  <a:lnTo>
                    <a:pt x="403" y="1720"/>
                  </a:lnTo>
                  <a:lnTo>
                    <a:pt x="401" y="1698"/>
                  </a:lnTo>
                  <a:lnTo>
                    <a:pt x="401" y="1676"/>
                  </a:lnTo>
                  <a:lnTo>
                    <a:pt x="403" y="1653"/>
                  </a:lnTo>
                  <a:lnTo>
                    <a:pt x="405" y="1631"/>
                  </a:lnTo>
                  <a:lnTo>
                    <a:pt x="409" y="1608"/>
                  </a:lnTo>
                  <a:lnTo>
                    <a:pt x="420" y="1562"/>
                  </a:lnTo>
                  <a:lnTo>
                    <a:pt x="435" y="1515"/>
                  </a:lnTo>
                  <a:lnTo>
                    <a:pt x="467" y="1418"/>
                  </a:lnTo>
                  <a:lnTo>
                    <a:pt x="467" y="1418"/>
                  </a:lnTo>
                  <a:lnTo>
                    <a:pt x="463" y="1411"/>
                  </a:lnTo>
                  <a:lnTo>
                    <a:pt x="459" y="1405"/>
                  </a:lnTo>
                  <a:lnTo>
                    <a:pt x="455" y="1399"/>
                  </a:lnTo>
                  <a:lnTo>
                    <a:pt x="452" y="1396"/>
                  </a:lnTo>
                  <a:lnTo>
                    <a:pt x="446" y="1394"/>
                  </a:lnTo>
                  <a:lnTo>
                    <a:pt x="441" y="1392"/>
                  </a:lnTo>
                  <a:lnTo>
                    <a:pt x="427" y="1392"/>
                  </a:lnTo>
                  <a:lnTo>
                    <a:pt x="414" y="1396"/>
                  </a:lnTo>
                  <a:lnTo>
                    <a:pt x="403" y="1399"/>
                  </a:lnTo>
                  <a:lnTo>
                    <a:pt x="392" y="1407"/>
                  </a:lnTo>
                  <a:lnTo>
                    <a:pt x="383" y="1414"/>
                  </a:lnTo>
                  <a:lnTo>
                    <a:pt x="383" y="1414"/>
                  </a:lnTo>
                  <a:lnTo>
                    <a:pt x="368" y="1465"/>
                  </a:lnTo>
                  <a:lnTo>
                    <a:pt x="351" y="1515"/>
                  </a:lnTo>
                  <a:lnTo>
                    <a:pt x="338" y="1567"/>
                  </a:lnTo>
                  <a:lnTo>
                    <a:pt x="329" y="1618"/>
                  </a:lnTo>
                  <a:lnTo>
                    <a:pt x="325" y="1642"/>
                  </a:lnTo>
                  <a:lnTo>
                    <a:pt x="323" y="1666"/>
                  </a:lnTo>
                  <a:lnTo>
                    <a:pt x="321" y="1692"/>
                  </a:lnTo>
                  <a:lnTo>
                    <a:pt x="323" y="1717"/>
                  </a:lnTo>
                  <a:lnTo>
                    <a:pt x="325" y="1741"/>
                  </a:lnTo>
                  <a:lnTo>
                    <a:pt x="329" y="1765"/>
                  </a:lnTo>
                  <a:lnTo>
                    <a:pt x="336" y="1787"/>
                  </a:lnTo>
                  <a:lnTo>
                    <a:pt x="343" y="1812"/>
                  </a:lnTo>
                  <a:lnTo>
                    <a:pt x="343" y="1812"/>
                  </a:lnTo>
                  <a:lnTo>
                    <a:pt x="349" y="1827"/>
                  </a:lnTo>
                  <a:lnTo>
                    <a:pt x="358" y="1842"/>
                  </a:lnTo>
                  <a:lnTo>
                    <a:pt x="379" y="1873"/>
                  </a:lnTo>
                  <a:lnTo>
                    <a:pt x="409" y="1909"/>
                  </a:lnTo>
                  <a:lnTo>
                    <a:pt x="444" y="1948"/>
                  </a:lnTo>
                  <a:lnTo>
                    <a:pt x="444" y="1948"/>
                  </a:lnTo>
                  <a:lnTo>
                    <a:pt x="454" y="1955"/>
                  </a:lnTo>
                  <a:lnTo>
                    <a:pt x="463" y="1959"/>
                  </a:lnTo>
                  <a:lnTo>
                    <a:pt x="472" y="1961"/>
                  </a:lnTo>
                  <a:lnTo>
                    <a:pt x="483" y="1959"/>
                  </a:lnTo>
                  <a:lnTo>
                    <a:pt x="483" y="1959"/>
                  </a:lnTo>
                  <a:lnTo>
                    <a:pt x="504" y="1955"/>
                  </a:lnTo>
                  <a:lnTo>
                    <a:pt x="526" y="1954"/>
                  </a:lnTo>
                  <a:lnTo>
                    <a:pt x="526" y="1954"/>
                  </a:lnTo>
                  <a:lnTo>
                    <a:pt x="547" y="1954"/>
                  </a:lnTo>
                  <a:lnTo>
                    <a:pt x="567" y="1959"/>
                  </a:lnTo>
                  <a:lnTo>
                    <a:pt x="586" y="1965"/>
                  </a:lnTo>
                  <a:lnTo>
                    <a:pt x="605" y="1974"/>
                  </a:lnTo>
                  <a:lnTo>
                    <a:pt x="605" y="1974"/>
                  </a:lnTo>
                  <a:lnTo>
                    <a:pt x="620" y="1983"/>
                  </a:lnTo>
                  <a:lnTo>
                    <a:pt x="633" y="1993"/>
                  </a:lnTo>
                  <a:lnTo>
                    <a:pt x="644" y="2004"/>
                  </a:lnTo>
                  <a:lnTo>
                    <a:pt x="653" y="2015"/>
                  </a:lnTo>
                  <a:lnTo>
                    <a:pt x="663" y="2028"/>
                  </a:lnTo>
                  <a:lnTo>
                    <a:pt x="670" y="2043"/>
                  </a:lnTo>
                  <a:lnTo>
                    <a:pt x="676" y="2056"/>
                  </a:lnTo>
                  <a:lnTo>
                    <a:pt x="679" y="2071"/>
                  </a:lnTo>
                  <a:lnTo>
                    <a:pt x="683" y="2086"/>
                  </a:lnTo>
                  <a:lnTo>
                    <a:pt x="685" y="2101"/>
                  </a:lnTo>
                  <a:lnTo>
                    <a:pt x="685" y="2116"/>
                  </a:lnTo>
                  <a:lnTo>
                    <a:pt x="685" y="2133"/>
                  </a:lnTo>
                  <a:lnTo>
                    <a:pt x="681" y="2148"/>
                  </a:lnTo>
                  <a:lnTo>
                    <a:pt x="677" y="2163"/>
                  </a:lnTo>
                  <a:lnTo>
                    <a:pt x="672" y="2178"/>
                  </a:lnTo>
                  <a:lnTo>
                    <a:pt x="664" y="2192"/>
                  </a:lnTo>
                  <a:lnTo>
                    <a:pt x="664" y="2192"/>
                  </a:lnTo>
                  <a:lnTo>
                    <a:pt x="653" y="2209"/>
                  </a:lnTo>
                  <a:lnTo>
                    <a:pt x="638" y="2226"/>
                  </a:lnTo>
                  <a:lnTo>
                    <a:pt x="623" y="2239"/>
                  </a:lnTo>
                  <a:lnTo>
                    <a:pt x="607" y="2250"/>
                  </a:lnTo>
                  <a:lnTo>
                    <a:pt x="588" y="2260"/>
                  </a:lnTo>
                  <a:lnTo>
                    <a:pt x="567" y="2267"/>
                  </a:lnTo>
                  <a:lnTo>
                    <a:pt x="547" y="2271"/>
                  </a:lnTo>
                  <a:lnTo>
                    <a:pt x="526" y="2273"/>
                  </a:lnTo>
                  <a:lnTo>
                    <a:pt x="526" y="2273"/>
                  </a:lnTo>
                  <a:lnTo>
                    <a:pt x="526" y="2273"/>
                  </a:lnTo>
                  <a:lnTo>
                    <a:pt x="526" y="2273"/>
                  </a:lnTo>
                  <a:close/>
                  <a:moveTo>
                    <a:pt x="3182" y="3006"/>
                  </a:moveTo>
                  <a:lnTo>
                    <a:pt x="3182" y="3006"/>
                  </a:lnTo>
                  <a:lnTo>
                    <a:pt x="3126" y="3030"/>
                  </a:lnTo>
                  <a:lnTo>
                    <a:pt x="3068" y="3055"/>
                  </a:lnTo>
                  <a:lnTo>
                    <a:pt x="3008" y="3077"/>
                  </a:lnTo>
                  <a:lnTo>
                    <a:pt x="2945" y="3099"/>
                  </a:lnTo>
                  <a:lnTo>
                    <a:pt x="2881" y="3118"/>
                  </a:lnTo>
                  <a:lnTo>
                    <a:pt x="2816" y="3137"/>
                  </a:lnTo>
                  <a:lnTo>
                    <a:pt x="2747" y="3152"/>
                  </a:lnTo>
                  <a:lnTo>
                    <a:pt x="2678" y="3167"/>
                  </a:lnTo>
                  <a:lnTo>
                    <a:pt x="2607" y="3180"/>
                  </a:lnTo>
                  <a:lnTo>
                    <a:pt x="2536" y="3191"/>
                  </a:lnTo>
                  <a:lnTo>
                    <a:pt x="2463" y="3200"/>
                  </a:lnTo>
                  <a:lnTo>
                    <a:pt x="2389" y="3210"/>
                  </a:lnTo>
                  <a:lnTo>
                    <a:pt x="2314" y="3215"/>
                  </a:lnTo>
                  <a:lnTo>
                    <a:pt x="2237" y="3219"/>
                  </a:lnTo>
                  <a:lnTo>
                    <a:pt x="2161" y="3223"/>
                  </a:lnTo>
                  <a:lnTo>
                    <a:pt x="2083" y="3223"/>
                  </a:lnTo>
                  <a:lnTo>
                    <a:pt x="2083" y="3223"/>
                  </a:lnTo>
                  <a:lnTo>
                    <a:pt x="2004" y="3223"/>
                  </a:lnTo>
                  <a:lnTo>
                    <a:pt x="1928" y="3219"/>
                  </a:lnTo>
                  <a:lnTo>
                    <a:pt x="1851" y="3215"/>
                  </a:lnTo>
                  <a:lnTo>
                    <a:pt x="1777" y="3210"/>
                  </a:lnTo>
                  <a:lnTo>
                    <a:pt x="1702" y="3200"/>
                  </a:lnTo>
                  <a:lnTo>
                    <a:pt x="1629" y="3191"/>
                  </a:lnTo>
                  <a:lnTo>
                    <a:pt x="1556" y="3180"/>
                  </a:lnTo>
                  <a:lnTo>
                    <a:pt x="1487" y="3167"/>
                  </a:lnTo>
                  <a:lnTo>
                    <a:pt x="1418" y="3152"/>
                  </a:lnTo>
                  <a:lnTo>
                    <a:pt x="1349" y="3137"/>
                  </a:lnTo>
                  <a:lnTo>
                    <a:pt x="1284" y="3118"/>
                  </a:lnTo>
                  <a:lnTo>
                    <a:pt x="1220" y="3099"/>
                  </a:lnTo>
                  <a:lnTo>
                    <a:pt x="1157" y="3077"/>
                  </a:lnTo>
                  <a:lnTo>
                    <a:pt x="1097" y="3055"/>
                  </a:lnTo>
                  <a:lnTo>
                    <a:pt x="1039" y="3030"/>
                  </a:lnTo>
                  <a:lnTo>
                    <a:pt x="983" y="3006"/>
                  </a:lnTo>
                  <a:lnTo>
                    <a:pt x="983" y="3006"/>
                  </a:lnTo>
                  <a:lnTo>
                    <a:pt x="931" y="2980"/>
                  </a:lnTo>
                  <a:lnTo>
                    <a:pt x="883" y="2952"/>
                  </a:lnTo>
                  <a:lnTo>
                    <a:pt x="836" y="2926"/>
                  </a:lnTo>
                  <a:lnTo>
                    <a:pt x="795" y="2896"/>
                  </a:lnTo>
                  <a:lnTo>
                    <a:pt x="756" y="2868"/>
                  </a:lnTo>
                  <a:lnTo>
                    <a:pt x="719" y="2836"/>
                  </a:lnTo>
                  <a:lnTo>
                    <a:pt x="687" y="2806"/>
                  </a:lnTo>
                  <a:lnTo>
                    <a:pt x="657" y="2775"/>
                  </a:lnTo>
                  <a:lnTo>
                    <a:pt x="631" y="2743"/>
                  </a:lnTo>
                  <a:lnTo>
                    <a:pt x="607" y="2711"/>
                  </a:lnTo>
                  <a:lnTo>
                    <a:pt x="588" y="2678"/>
                  </a:lnTo>
                  <a:lnTo>
                    <a:pt x="571" y="2644"/>
                  </a:lnTo>
                  <a:lnTo>
                    <a:pt x="560" y="2610"/>
                  </a:lnTo>
                  <a:lnTo>
                    <a:pt x="551" y="2577"/>
                  </a:lnTo>
                  <a:lnTo>
                    <a:pt x="545" y="2541"/>
                  </a:lnTo>
                  <a:lnTo>
                    <a:pt x="543" y="2506"/>
                  </a:lnTo>
                  <a:lnTo>
                    <a:pt x="543" y="2506"/>
                  </a:lnTo>
                  <a:lnTo>
                    <a:pt x="543" y="2485"/>
                  </a:lnTo>
                  <a:lnTo>
                    <a:pt x="545" y="2465"/>
                  </a:lnTo>
                  <a:lnTo>
                    <a:pt x="549" y="2444"/>
                  </a:lnTo>
                  <a:lnTo>
                    <a:pt x="552" y="2426"/>
                  </a:lnTo>
                  <a:lnTo>
                    <a:pt x="558" y="2405"/>
                  </a:lnTo>
                  <a:lnTo>
                    <a:pt x="566" y="2385"/>
                  </a:lnTo>
                  <a:lnTo>
                    <a:pt x="575" y="2364"/>
                  </a:lnTo>
                  <a:lnTo>
                    <a:pt x="584" y="2345"/>
                  </a:lnTo>
                  <a:lnTo>
                    <a:pt x="584" y="2345"/>
                  </a:lnTo>
                  <a:lnTo>
                    <a:pt x="607" y="2338"/>
                  </a:lnTo>
                  <a:lnTo>
                    <a:pt x="629" y="2329"/>
                  </a:lnTo>
                  <a:lnTo>
                    <a:pt x="649" y="2317"/>
                  </a:lnTo>
                  <a:lnTo>
                    <a:pt x="670" y="2304"/>
                  </a:lnTo>
                  <a:lnTo>
                    <a:pt x="689" y="2289"/>
                  </a:lnTo>
                  <a:lnTo>
                    <a:pt x="705" y="2271"/>
                  </a:lnTo>
                  <a:lnTo>
                    <a:pt x="720" y="2252"/>
                  </a:lnTo>
                  <a:lnTo>
                    <a:pt x="733" y="2232"/>
                  </a:lnTo>
                  <a:lnTo>
                    <a:pt x="733" y="2232"/>
                  </a:lnTo>
                  <a:lnTo>
                    <a:pt x="747" y="2204"/>
                  </a:lnTo>
                  <a:lnTo>
                    <a:pt x="758" y="2176"/>
                  </a:lnTo>
                  <a:lnTo>
                    <a:pt x="756" y="2176"/>
                  </a:lnTo>
                  <a:lnTo>
                    <a:pt x="756" y="2176"/>
                  </a:lnTo>
                  <a:lnTo>
                    <a:pt x="758" y="2174"/>
                  </a:lnTo>
                  <a:lnTo>
                    <a:pt x="758" y="2174"/>
                  </a:lnTo>
                  <a:lnTo>
                    <a:pt x="761" y="2153"/>
                  </a:lnTo>
                  <a:lnTo>
                    <a:pt x="761" y="2153"/>
                  </a:lnTo>
                  <a:lnTo>
                    <a:pt x="761" y="2153"/>
                  </a:lnTo>
                  <a:lnTo>
                    <a:pt x="761" y="2153"/>
                  </a:lnTo>
                  <a:lnTo>
                    <a:pt x="763" y="2135"/>
                  </a:lnTo>
                  <a:lnTo>
                    <a:pt x="761" y="2127"/>
                  </a:lnTo>
                  <a:lnTo>
                    <a:pt x="761" y="2127"/>
                  </a:lnTo>
                  <a:lnTo>
                    <a:pt x="875" y="2066"/>
                  </a:lnTo>
                  <a:lnTo>
                    <a:pt x="875" y="2066"/>
                  </a:lnTo>
                  <a:lnTo>
                    <a:pt x="875" y="2066"/>
                  </a:lnTo>
                  <a:lnTo>
                    <a:pt x="928" y="2036"/>
                  </a:lnTo>
                  <a:lnTo>
                    <a:pt x="983" y="2008"/>
                  </a:lnTo>
                  <a:lnTo>
                    <a:pt x="983" y="2008"/>
                  </a:lnTo>
                  <a:lnTo>
                    <a:pt x="1006" y="1996"/>
                  </a:lnTo>
                  <a:lnTo>
                    <a:pt x="1006" y="1996"/>
                  </a:lnTo>
                  <a:lnTo>
                    <a:pt x="1023" y="2013"/>
                  </a:lnTo>
                  <a:lnTo>
                    <a:pt x="1041" y="2028"/>
                  </a:lnTo>
                  <a:lnTo>
                    <a:pt x="1060" y="2039"/>
                  </a:lnTo>
                  <a:lnTo>
                    <a:pt x="1082" y="2051"/>
                  </a:lnTo>
                  <a:lnTo>
                    <a:pt x="1105" y="2060"/>
                  </a:lnTo>
                  <a:lnTo>
                    <a:pt x="1127" y="2066"/>
                  </a:lnTo>
                  <a:lnTo>
                    <a:pt x="1153" y="2069"/>
                  </a:lnTo>
                  <a:lnTo>
                    <a:pt x="1179" y="2071"/>
                  </a:lnTo>
                  <a:lnTo>
                    <a:pt x="1179" y="2071"/>
                  </a:lnTo>
                  <a:lnTo>
                    <a:pt x="1187" y="2069"/>
                  </a:lnTo>
                  <a:lnTo>
                    <a:pt x="1187" y="2069"/>
                  </a:lnTo>
                  <a:lnTo>
                    <a:pt x="1209" y="2069"/>
                  </a:lnTo>
                  <a:lnTo>
                    <a:pt x="1234" y="2066"/>
                  </a:lnTo>
                  <a:lnTo>
                    <a:pt x="1256" y="2060"/>
                  </a:lnTo>
                  <a:lnTo>
                    <a:pt x="1278" y="2052"/>
                  </a:lnTo>
                  <a:lnTo>
                    <a:pt x="1299" y="2041"/>
                  </a:lnTo>
                  <a:lnTo>
                    <a:pt x="1319" y="2030"/>
                  </a:lnTo>
                  <a:lnTo>
                    <a:pt x="1338" y="2015"/>
                  </a:lnTo>
                  <a:lnTo>
                    <a:pt x="1355" y="2000"/>
                  </a:lnTo>
                  <a:lnTo>
                    <a:pt x="1355" y="2000"/>
                  </a:lnTo>
                  <a:lnTo>
                    <a:pt x="1370" y="1983"/>
                  </a:lnTo>
                  <a:lnTo>
                    <a:pt x="1383" y="1965"/>
                  </a:lnTo>
                  <a:lnTo>
                    <a:pt x="1396" y="1946"/>
                  </a:lnTo>
                  <a:lnTo>
                    <a:pt x="1405" y="1927"/>
                  </a:lnTo>
                  <a:lnTo>
                    <a:pt x="1405" y="1927"/>
                  </a:lnTo>
                  <a:lnTo>
                    <a:pt x="1422" y="1941"/>
                  </a:lnTo>
                  <a:lnTo>
                    <a:pt x="1439" y="1952"/>
                  </a:lnTo>
                  <a:lnTo>
                    <a:pt x="1457" y="1961"/>
                  </a:lnTo>
                  <a:lnTo>
                    <a:pt x="1476" y="1970"/>
                  </a:lnTo>
                  <a:lnTo>
                    <a:pt x="1497" y="1976"/>
                  </a:lnTo>
                  <a:lnTo>
                    <a:pt x="1517" y="1982"/>
                  </a:lnTo>
                  <a:lnTo>
                    <a:pt x="1538" y="1983"/>
                  </a:lnTo>
                  <a:lnTo>
                    <a:pt x="1560" y="1985"/>
                  </a:lnTo>
                  <a:lnTo>
                    <a:pt x="1560" y="1985"/>
                  </a:lnTo>
                  <a:lnTo>
                    <a:pt x="1581" y="1983"/>
                  </a:lnTo>
                  <a:lnTo>
                    <a:pt x="1601" y="1982"/>
                  </a:lnTo>
                  <a:lnTo>
                    <a:pt x="1620" y="1978"/>
                  </a:lnTo>
                  <a:lnTo>
                    <a:pt x="1640" y="1970"/>
                  </a:lnTo>
                  <a:lnTo>
                    <a:pt x="1657" y="1963"/>
                  </a:lnTo>
                  <a:lnTo>
                    <a:pt x="1676" y="1955"/>
                  </a:lnTo>
                  <a:lnTo>
                    <a:pt x="1693" y="1944"/>
                  </a:lnTo>
                  <a:lnTo>
                    <a:pt x="1707" y="1933"/>
                  </a:lnTo>
                  <a:lnTo>
                    <a:pt x="1722" y="1920"/>
                  </a:lnTo>
                  <a:lnTo>
                    <a:pt x="1737" y="1907"/>
                  </a:lnTo>
                  <a:lnTo>
                    <a:pt x="1749" y="1892"/>
                  </a:lnTo>
                  <a:lnTo>
                    <a:pt x="1760" y="1875"/>
                  </a:lnTo>
                  <a:lnTo>
                    <a:pt x="1771" y="1858"/>
                  </a:lnTo>
                  <a:lnTo>
                    <a:pt x="1778" y="1842"/>
                  </a:lnTo>
                  <a:lnTo>
                    <a:pt x="1786" y="1823"/>
                  </a:lnTo>
                  <a:lnTo>
                    <a:pt x="1791" y="1804"/>
                  </a:lnTo>
                  <a:lnTo>
                    <a:pt x="1791" y="1804"/>
                  </a:lnTo>
                  <a:lnTo>
                    <a:pt x="1862" y="1799"/>
                  </a:lnTo>
                  <a:lnTo>
                    <a:pt x="1935" y="1793"/>
                  </a:lnTo>
                  <a:lnTo>
                    <a:pt x="2008" y="1791"/>
                  </a:lnTo>
                  <a:lnTo>
                    <a:pt x="2083" y="1791"/>
                  </a:lnTo>
                  <a:lnTo>
                    <a:pt x="2083" y="1791"/>
                  </a:lnTo>
                  <a:lnTo>
                    <a:pt x="2194" y="1793"/>
                  </a:lnTo>
                  <a:lnTo>
                    <a:pt x="2306" y="1799"/>
                  </a:lnTo>
                  <a:lnTo>
                    <a:pt x="2417" y="1808"/>
                  </a:lnTo>
                  <a:lnTo>
                    <a:pt x="2523" y="1821"/>
                  </a:lnTo>
                  <a:lnTo>
                    <a:pt x="2627" y="1838"/>
                  </a:lnTo>
                  <a:lnTo>
                    <a:pt x="2730" y="1858"/>
                  </a:lnTo>
                  <a:lnTo>
                    <a:pt x="2827" y="1881"/>
                  </a:lnTo>
                  <a:lnTo>
                    <a:pt x="2922" y="1909"/>
                  </a:lnTo>
                  <a:lnTo>
                    <a:pt x="2922" y="1909"/>
                  </a:lnTo>
                  <a:lnTo>
                    <a:pt x="2920" y="1926"/>
                  </a:lnTo>
                  <a:lnTo>
                    <a:pt x="2920" y="1944"/>
                  </a:lnTo>
                  <a:lnTo>
                    <a:pt x="2920" y="1944"/>
                  </a:lnTo>
                  <a:lnTo>
                    <a:pt x="2920" y="1967"/>
                  </a:lnTo>
                  <a:lnTo>
                    <a:pt x="2924" y="1991"/>
                  </a:lnTo>
                  <a:lnTo>
                    <a:pt x="2930" y="2013"/>
                  </a:lnTo>
                  <a:lnTo>
                    <a:pt x="2937" y="2034"/>
                  </a:lnTo>
                  <a:lnTo>
                    <a:pt x="2946" y="2056"/>
                  </a:lnTo>
                  <a:lnTo>
                    <a:pt x="2960" y="2075"/>
                  </a:lnTo>
                  <a:lnTo>
                    <a:pt x="2973" y="2094"/>
                  </a:lnTo>
                  <a:lnTo>
                    <a:pt x="2989" y="2112"/>
                  </a:lnTo>
                  <a:lnTo>
                    <a:pt x="2989" y="2112"/>
                  </a:lnTo>
                  <a:lnTo>
                    <a:pt x="3006" y="2127"/>
                  </a:lnTo>
                  <a:lnTo>
                    <a:pt x="3025" y="2142"/>
                  </a:lnTo>
                  <a:lnTo>
                    <a:pt x="3045" y="2153"/>
                  </a:lnTo>
                  <a:lnTo>
                    <a:pt x="3066" y="2164"/>
                  </a:lnTo>
                  <a:lnTo>
                    <a:pt x="3088" y="2172"/>
                  </a:lnTo>
                  <a:lnTo>
                    <a:pt x="3111" y="2178"/>
                  </a:lnTo>
                  <a:lnTo>
                    <a:pt x="3135" y="2181"/>
                  </a:lnTo>
                  <a:lnTo>
                    <a:pt x="3157" y="2181"/>
                  </a:lnTo>
                  <a:lnTo>
                    <a:pt x="3157" y="2181"/>
                  </a:lnTo>
                  <a:lnTo>
                    <a:pt x="3165" y="2183"/>
                  </a:lnTo>
                  <a:lnTo>
                    <a:pt x="3165" y="2183"/>
                  </a:lnTo>
                  <a:lnTo>
                    <a:pt x="3193" y="2181"/>
                  </a:lnTo>
                  <a:lnTo>
                    <a:pt x="3219" y="2178"/>
                  </a:lnTo>
                  <a:lnTo>
                    <a:pt x="3245" y="2170"/>
                  </a:lnTo>
                  <a:lnTo>
                    <a:pt x="3267" y="2161"/>
                  </a:lnTo>
                  <a:lnTo>
                    <a:pt x="3290" y="2148"/>
                  </a:lnTo>
                  <a:lnTo>
                    <a:pt x="3310" y="2135"/>
                  </a:lnTo>
                  <a:lnTo>
                    <a:pt x="3329" y="2118"/>
                  </a:lnTo>
                  <a:lnTo>
                    <a:pt x="3346" y="2101"/>
                  </a:lnTo>
                  <a:lnTo>
                    <a:pt x="3346" y="2101"/>
                  </a:lnTo>
                  <a:lnTo>
                    <a:pt x="3377" y="2123"/>
                  </a:lnTo>
                  <a:lnTo>
                    <a:pt x="3409" y="2146"/>
                  </a:lnTo>
                  <a:lnTo>
                    <a:pt x="3437" y="2170"/>
                  </a:lnTo>
                  <a:lnTo>
                    <a:pt x="3463" y="2194"/>
                  </a:lnTo>
                  <a:lnTo>
                    <a:pt x="3489" y="2219"/>
                  </a:lnTo>
                  <a:lnTo>
                    <a:pt x="3512" y="2243"/>
                  </a:lnTo>
                  <a:lnTo>
                    <a:pt x="3532" y="2267"/>
                  </a:lnTo>
                  <a:lnTo>
                    <a:pt x="3551" y="2293"/>
                  </a:lnTo>
                  <a:lnTo>
                    <a:pt x="3568" y="2319"/>
                  </a:lnTo>
                  <a:lnTo>
                    <a:pt x="3581" y="2345"/>
                  </a:lnTo>
                  <a:lnTo>
                    <a:pt x="3594" y="2372"/>
                  </a:lnTo>
                  <a:lnTo>
                    <a:pt x="3603" y="2398"/>
                  </a:lnTo>
                  <a:lnTo>
                    <a:pt x="3613" y="2426"/>
                  </a:lnTo>
                  <a:lnTo>
                    <a:pt x="3618" y="2452"/>
                  </a:lnTo>
                  <a:lnTo>
                    <a:pt x="3620" y="2480"/>
                  </a:lnTo>
                  <a:lnTo>
                    <a:pt x="3622" y="2506"/>
                  </a:lnTo>
                  <a:lnTo>
                    <a:pt x="3622" y="2506"/>
                  </a:lnTo>
                  <a:lnTo>
                    <a:pt x="3620" y="2541"/>
                  </a:lnTo>
                  <a:lnTo>
                    <a:pt x="3614" y="2577"/>
                  </a:lnTo>
                  <a:lnTo>
                    <a:pt x="3605" y="2610"/>
                  </a:lnTo>
                  <a:lnTo>
                    <a:pt x="3594" y="2644"/>
                  </a:lnTo>
                  <a:lnTo>
                    <a:pt x="3577" y="2678"/>
                  </a:lnTo>
                  <a:lnTo>
                    <a:pt x="3557" y="2711"/>
                  </a:lnTo>
                  <a:lnTo>
                    <a:pt x="3534" y="2743"/>
                  </a:lnTo>
                  <a:lnTo>
                    <a:pt x="3508" y="2775"/>
                  </a:lnTo>
                  <a:lnTo>
                    <a:pt x="3478" y="2806"/>
                  </a:lnTo>
                  <a:lnTo>
                    <a:pt x="3447" y="2836"/>
                  </a:lnTo>
                  <a:lnTo>
                    <a:pt x="3409" y="2868"/>
                  </a:lnTo>
                  <a:lnTo>
                    <a:pt x="3370" y="2896"/>
                  </a:lnTo>
                  <a:lnTo>
                    <a:pt x="3327" y="2926"/>
                  </a:lnTo>
                  <a:lnTo>
                    <a:pt x="3282" y="2952"/>
                  </a:lnTo>
                  <a:lnTo>
                    <a:pt x="3234" y="2980"/>
                  </a:lnTo>
                  <a:lnTo>
                    <a:pt x="3182" y="3006"/>
                  </a:lnTo>
                  <a:lnTo>
                    <a:pt x="3182" y="3006"/>
                  </a:lnTo>
                  <a:close/>
                  <a:moveTo>
                    <a:pt x="3876" y="1261"/>
                  </a:moveTo>
                  <a:lnTo>
                    <a:pt x="3876" y="1261"/>
                  </a:lnTo>
                  <a:lnTo>
                    <a:pt x="3868" y="1263"/>
                  </a:lnTo>
                  <a:lnTo>
                    <a:pt x="3861" y="1267"/>
                  </a:lnTo>
                  <a:lnTo>
                    <a:pt x="3855" y="1271"/>
                  </a:lnTo>
                  <a:lnTo>
                    <a:pt x="3851" y="1276"/>
                  </a:lnTo>
                  <a:lnTo>
                    <a:pt x="3846" y="1282"/>
                  </a:lnTo>
                  <a:lnTo>
                    <a:pt x="3844" y="1289"/>
                  </a:lnTo>
                  <a:lnTo>
                    <a:pt x="3842" y="1295"/>
                  </a:lnTo>
                  <a:lnTo>
                    <a:pt x="3842" y="1304"/>
                  </a:lnTo>
                  <a:lnTo>
                    <a:pt x="3844" y="1353"/>
                  </a:lnTo>
                  <a:lnTo>
                    <a:pt x="3844" y="1353"/>
                  </a:lnTo>
                  <a:lnTo>
                    <a:pt x="3846" y="1364"/>
                  </a:lnTo>
                  <a:lnTo>
                    <a:pt x="3846" y="1364"/>
                  </a:lnTo>
                  <a:lnTo>
                    <a:pt x="3861" y="1368"/>
                  </a:lnTo>
                  <a:lnTo>
                    <a:pt x="3879" y="1377"/>
                  </a:lnTo>
                  <a:lnTo>
                    <a:pt x="3904" y="1388"/>
                  </a:lnTo>
                  <a:lnTo>
                    <a:pt x="3930" y="1403"/>
                  </a:lnTo>
                  <a:lnTo>
                    <a:pt x="3956" y="1420"/>
                  </a:lnTo>
                  <a:lnTo>
                    <a:pt x="3982" y="1439"/>
                  </a:lnTo>
                  <a:lnTo>
                    <a:pt x="4006" y="1461"/>
                  </a:lnTo>
                  <a:lnTo>
                    <a:pt x="4018" y="1474"/>
                  </a:lnTo>
                  <a:lnTo>
                    <a:pt x="4029" y="1485"/>
                  </a:lnTo>
                  <a:lnTo>
                    <a:pt x="4029" y="1485"/>
                  </a:lnTo>
                  <a:lnTo>
                    <a:pt x="4044" y="1504"/>
                  </a:lnTo>
                  <a:lnTo>
                    <a:pt x="4057" y="1524"/>
                  </a:lnTo>
                  <a:lnTo>
                    <a:pt x="4068" y="1545"/>
                  </a:lnTo>
                  <a:lnTo>
                    <a:pt x="4077" y="1565"/>
                  </a:lnTo>
                  <a:lnTo>
                    <a:pt x="4077" y="1565"/>
                  </a:lnTo>
                  <a:lnTo>
                    <a:pt x="4090" y="1595"/>
                  </a:lnTo>
                  <a:lnTo>
                    <a:pt x="4100" y="1627"/>
                  </a:lnTo>
                  <a:lnTo>
                    <a:pt x="4107" y="1659"/>
                  </a:lnTo>
                  <a:lnTo>
                    <a:pt x="4113" y="1690"/>
                  </a:lnTo>
                  <a:lnTo>
                    <a:pt x="4113" y="1690"/>
                  </a:lnTo>
                  <a:lnTo>
                    <a:pt x="4118" y="1735"/>
                  </a:lnTo>
                  <a:lnTo>
                    <a:pt x="4122" y="1778"/>
                  </a:lnTo>
                  <a:lnTo>
                    <a:pt x="4124" y="1821"/>
                  </a:lnTo>
                  <a:lnTo>
                    <a:pt x="4124" y="1862"/>
                  </a:lnTo>
                  <a:lnTo>
                    <a:pt x="4120" y="1903"/>
                  </a:lnTo>
                  <a:lnTo>
                    <a:pt x="4115" y="1942"/>
                  </a:lnTo>
                  <a:lnTo>
                    <a:pt x="4103" y="1980"/>
                  </a:lnTo>
                  <a:lnTo>
                    <a:pt x="4096" y="1998"/>
                  </a:lnTo>
                  <a:lnTo>
                    <a:pt x="4088" y="2017"/>
                  </a:lnTo>
                  <a:lnTo>
                    <a:pt x="4088" y="2017"/>
                  </a:lnTo>
                  <a:lnTo>
                    <a:pt x="4073" y="2047"/>
                  </a:lnTo>
                  <a:lnTo>
                    <a:pt x="4049" y="2088"/>
                  </a:lnTo>
                  <a:lnTo>
                    <a:pt x="4019" y="2131"/>
                  </a:lnTo>
                  <a:lnTo>
                    <a:pt x="4003" y="2153"/>
                  </a:lnTo>
                  <a:lnTo>
                    <a:pt x="3986" y="2176"/>
                  </a:lnTo>
                  <a:lnTo>
                    <a:pt x="3986" y="2176"/>
                  </a:lnTo>
                  <a:lnTo>
                    <a:pt x="3980" y="2181"/>
                  </a:lnTo>
                  <a:lnTo>
                    <a:pt x="3978" y="2189"/>
                  </a:lnTo>
                  <a:lnTo>
                    <a:pt x="3976" y="2198"/>
                  </a:lnTo>
                  <a:lnTo>
                    <a:pt x="3976" y="2206"/>
                  </a:lnTo>
                  <a:lnTo>
                    <a:pt x="3976" y="2206"/>
                  </a:lnTo>
                  <a:lnTo>
                    <a:pt x="3978" y="2230"/>
                  </a:lnTo>
                  <a:lnTo>
                    <a:pt x="3975" y="2252"/>
                  </a:lnTo>
                  <a:lnTo>
                    <a:pt x="3969" y="2275"/>
                  </a:lnTo>
                  <a:lnTo>
                    <a:pt x="3962" y="2297"/>
                  </a:lnTo>
                  <a:lnTo>
                    <a:pt x="3948" y="2316"/>
                  </a:lnTo>
                  <a:lnTo>
                    <a:pt x="3934" y="2334"/>
                  </a:lnTo>
                  <a:lnTo>
                    <a:pt x="3917" y="2349"/>
                  </a:lnTo>
                  <a:lnTo>
                    <a:pt x="3898" y="2362"/>
                  </a:lnTo>
                  <a:lnTo>
                    <a:pt x="3898" y="2362"/>
                  </a:lnTo>
                  <a:lnTo>
                    <a:pt x="3879" y="2372"/>
                  </a:lnTo>
                  <a:lnTo>
                    <a:pt x="3859" y="2379"/>
                  </a:lnTo>
                  <a:lnTo>
                    <a:pt x="3838" y="2383"/>
                  </a:lnTo>
                  <a:lnTo>
                    <a:pt x="3818" y="2385"/>
                  </a:lnTo>
                  <a:lnTo>
                    <a:pt x="3818" y="2385"/>
                  </a:lnTo>
                  <a:lnTo>
                    <a:pt x="3818" y="2385"/>
                  </a:lnTo>
                  <a:lnTo>
                    <a:pt x="3818" y="2385"/>
                  </a:lnTo>
                  <a:lnTo>
                    <a:pt x="3797" y="2383"/>
                  </a:lnTo>
                  <a:lnTo>
                    <a:pt x="3777" y="2379"/>
                  </a:lnTo>
                  <a:lnTo>
                    <a:pt x="3756" y="2372"/>
                  </a:lnTo>
                  <a:lnTo>
                    <a:pt x="3738" y="2362"/>
                  </a:lnTo>
                  <a:lnTo>
                    <a:pt x="3721" y="2351"/>
                  </a:lnTo>
                  <a:lnTo>
                    <a:pt x="3706" y="2338"/>
                  </a:lnTo>
                  <a:lnTo>
                    <a:pt x="3691" y="2321"/>
                  </a:lnTo>
                  <a:lnTo>
                    <a:pt x="3680" y="2304"/>
                  </a:lnTo>
                  <a:lnTo>
                    <a:pt x="3680" y="2304"/>
                  </a:lnTo>
                  <a:lnTo>
                    <a:pt x="3672" y="2289"/>
                  </a:lnTo>
                  <a:lnTo>
                    <a:pt x="3667" y="2275"/>
                  </a:lnTo>
                  <a:lnTo>
                    <a:pt x="3663" y="2260"/>
                  </a:lnTo>
                  <a:lnTo>
                    <a:pt x="3659" y="2245"/>
                  </a:lnTo>
                  <a:lnTo>
                    <a:pt x="3659" y="2228"/>
                  </a:lnTo>
                  <a:lnTo>
                    <a:pt x="3659" y="2213"/>
                  </a:lnTo>
                  <a:lnTo>
                    <a:pt x="3661" y="2198"/>
                  </a:lnTo>
                  <a:lnTo>
                    <a:pt x="3665" y="2183"/>
                  </a:lnTo>
                  <a:lnTo>
                    <a:pt x="3669" y="2168"/>
                  </a:lnTo>
                  <a:lnTo>
                    <a:pt x="3674" y="2153"/>
                  </a:lnTo>
                  <a:lnTo>
                    <a:pt x="3682" y="2140"/>
                  </a:lnTo>
                  <a:lnTo>
                    <a:pt x="3691" y="2127"/>
                  </a:lnTo>
                  <a:lnTo>
                    <a:pt x="3700" y="2116"/>
                  </a:lnTo>
                  <a:lnTo>
                    <a:pt x="3711" y="2105"/>
                  </a:lnTo>
                  <a:lnTo>
                    <a:pt x="3725" y="2095"/>
                  </a:lnTo>
                  <a:lnTo>
                    <a:pt x="3739" y="2086"/>
                  </a:lnTo>
                  <a:lnTo>
                    <a:pt x="3739" y="2086"/>
                  </a:lnTo>
                  <a:lnTo>
                    <a:pt x="3758" y="2077"/>
                  </a:lnTo>
                  <a:lnTo>
                    <a:pt x="3777" y="2071"/>
                  </a:lnTo>
                  <a:lnTo>
                    <a:pt x="3797" y="2066"/>
                  </a:lnTo>
                  <a:lnTo>
                    <a:pt x="3818" y="2066"/>
                  </a:lnTo>
                  <a:lnTo>
                    <a:pt x="3818" y="2066"/>
                  </a:lnTo>
                  <a:lnTo>
                    <a:pt x="3840" y="2066"/>
                  </a:lnTo>
                  <a:lnTo>
                    <a:pt x="3861" y="2071"/>
                  </a:lnTo>
                  <a:lnTo>
                    <a:pt x="3861" y="2071"/>
                  </a:lnTo>
                  <a:lnTo>
                    <a:pt x="3872" y="2073"/>
                  </a:lnTo>
                  <a:lnTo>
                    <a:pt x="3881" y="2071"/>
                  </a:lnTo>
                  <a:lnTo>
                    <a:pt x="3891" y="2067"/>
                  </a:lnTo>
                  <a:lnTo>
                    <a:pt x="3900" y="2060"/>
                  </a:lnTo>
                  <a:lnTo>
                    <a:pt x="3900" y="2060"/>
                  </a:lnTo>
                  <a:lnTo>
                    <a:pt x="3935" y="2021"/>
                  </a:lnTo>
                  <a:lnTo>
                    <a:pt x="3965" y="1985"/>
                  </a:lnTo>
                  <a:lnTo>
                    <a:pt x="3986" y="1954"/>
                  </a:lnTo>
                  <a:lnTo>
                    <a:pt x="3995" y="1939"/>
                  </a:lnTo>
                  <a:lnTo>
                    <a:pt x="4001" y="1924"/>
                  </a:lnTo>
                  <a:lnTo>
                    <a:pt x="4001" y="1924"/>
                  </a:lnTo>
                  <a:lnTo>
                    <a:pt x="4008" y="1899"/>
                  </a:lnTo>
                  <a:lnTo>
                    <a:pt x="4016" y="1875"/>
                  </a:lnTo>
                  <a:lnTo>
                    <a:pt x="4019" y="1853"/>
                  </a:lnTo>
                  <a:lnTo>
                    <a:pt x="4021" y="1829"/>
                  </a:lnTo>
                  <a:lnTo>
                    <a:pt x="4023" y="1802"/>
                  </a:lnTo>
                  <a:lnTo>
                    <a:pt x="4021" y="1778"/>
                  </a:lnTo>
                  <a:lnTo>
                    <a:pt x="4019" y="1754"/>
                  </a:lnTo>
                  <a:lnTo>
                    <a:pt x="4016" y="1728"/>
                  </a:lnTo>
                  <a:lnTo>
                    <a:pt x="4006" y="1677"/>
                  </a:lnTo>
                  <a:lnTo>
                    <a:pt x="3993" y="1627"/>
                  </a:lnTo>
                  <a:lnTo>
                    <a:pt x="3978" y="1577"/>
                  </a:lnTo>
                  <a:lnTo>
                    <a:pt x="3962" y="1524"/>
                  </a:lnTo>
                  <a:lnTo>
                    <a:pt x="3962" y="1524"/>
                  </a:lnTo>
                  <a:lnTo>
                    <a:pt x="3952" y="1519"/>
                  </a:lnTo>
                  <a:lnTo>
                    <a:pt x="3941" y="1511"/>
                  </a:lnTo>
                  <a:lnTo>
                    <a:pt x="3930" y="1508"/>
                  </a:lnTo>
                  <a:lnTo>
                    <a:pt x="3917" y="1504"/>
                  </a:lnTo>
                  <a:lnTo>
                    <a:pt x="3904" y="1504"/>
                  </a:lnTo>
                  <a:lnTo>
                    <a:pt x="3898" y="1506"/>
                  </a:lnTo>
                  <a:lnTo>
                    <a:pt x="3892" y="1508"/>
                  </a:lnTo>
                  <a:lnTo>
                    <a:pt x="3889" y="1511"/>
                  </a:lnTo>
                  <a:lnTo>
                    <a:pt x="3885" y="1517"/>
                  </a:lnTo>
                  <a:lnTo>
                    <a:pt x="3881" y="1522"/>
                  </a:lnTo>
                  <a:lnTo>
                    <a:pt x="3878" y="1530"/>
                  </a:lnTo>
                  <a:lnTo>
                    <a:pt x="3878" y="1530"/>
                  </a:lnTo>
                  <a:lnTo>
                    <a:pt x="3909" y="1625"/>
                  </a:lnTo>
                  <a:lnTo>
                    <a:pt x="3924" y="1674"/>
                  </a:lnTo>
                  <a:lnTo>
                    <a:pt x="3935" y="1720"/>
                  </a:lnTo>
                  <a:lnTo>
                    <a:pt x="3939" y="1743"/>
                  </a:lnTo>
                  <a:lnTo>
                    <a:pt x="3941" y="1765"/>
                  </a:lnTo>
                  <a:lnTo>
                    <a:pt x="3943" y="1787"/>
                  </a:lnTo>
                  <a:lnTo>
                    <a:pt x="3943" y="1810"/>
                  </a:lnTo>
                  <a:lnTo>
                    <a:pt x="3941" y="1832"/>
                  </a:lnTo>
                  <a:lnTo>
                    <a:pt x="3939" y="1853"/>
                  </a:lnTo>
                  <a:lnTo>
                    <a:pt x="3934" y="1873"/>
                  </a:lnTo>
                  <a:lnTo>
                    <a:pt x="3926" y="1894"/>
                  </a:lnTo>
                  <a:lnTo>
                    <a:pt x="3926" y="1894"/>
                  </a:lnTo>
                  <a:lnTo>
                    <a:pt x="3919" y="1909"/>
                  </a:lnTo>
                  <a:lnTo>
                    <a:pt x="3907" y="1929"/>
                  </a:lnTo>
                  <a:lnTo>
                    <a:pt x="3887" y="1955"/>
                  </a:lnTo>
                  <a:lnTo>
                    <a:pt x="3859" y="1989"/>
                  </a:lnTo>
                  <a:lnTo>
                    <a:pt x="3859" y="1989"/>
                  </a:lnTo>
                  <a:lnTo>
                    <a:pt x="3838" y="1985"/>
                  </a:lnTo>
                  <a:lnTo>
                    <a:pt x="3818" y="1985"/>
                  </a:lnTo>
                  <a:lnTo>
                    <a:pt x="3797" y="1985"/>
                  </a:lnTo>
                  <a:lnTo>
                    <a:pt x="3777" y="1989"/>
                  </a:lnTo>
                  <a:lnTo>
                    <a:pt x="3756" y="1993"/>
                  </a:lnTo>
                  <a:lnTo>
                    <a:pt x="3736" y="2000"/>
                  </a:lnTo>
                  <a:lnTo>
                    <a:pt x="3717" y="2008"/>
                  </a:lnTo>
                  <a:lnTo>
                    <a:pt x="3698" y="2017"/>
                  </a:lnTo>
                  <a:lnTo>
                    <a:pt x="3698" y="2017"/>
                  </a:lnTo>
                  <a:lnTo>
                    <a:pt x="3676" y="2032"/>
                  </a:lnTo>
                  <a:lnTo>
                    <a:pt x="3656" y="2049"/>
                  </a:lnTo>
                  <a:lnTo>
                    <a:pt x="3637" y="2067"/>
                  </a:lnTo>
                  <a:lnTo>
                    <a:pt x="3622" y="2088"/>
                  </a:lnTo>
                  <a:lnTo>
                    <a:pt x="3609" y="2110"/>
                  </a:lnTo>
                  <a:lnTo>
                    <a:pt x="3598" y="2133"/>
                  </a:lnTo>
                  <a:lnTo>
                    <a:pt x="3588" y="2157"/>
                  </a:lnTo>
                  <a:lnTo>
                    <a:pt x="3583" y="2183"/>
                  </a:lnTo>
                  <a:lnTo>
                    <a:pt x="3583" y="2183"/>
                  </a:lnTo>
                  <a:lnTo>
                    <a:pt x="3573" y="2179"/>
                  </a:lnTo>
                  <a:lnTo>
                    <a:pt x="3573" y="2179"/>
                  </a:lnTo>
                  <a:lnTo>
                    <a:pt x="3585" y="2043"/>
                  </a:lnTo>
                  <a:lnTo>
                    <a:pt x="3601" y="1851"/>
                  </a:lnTo>
                  <a:lnTo>
                    <a:pt x="3611" y="1750"/>
                  </a:lnTo>
                  <a:lnTo>
                    <a:pt x="3622" y="1659"/>
                  </a:lnTo>
                  <a:lnTo>
                    <a:pt x="3635" y="1578"/>
                  </a:lnTo>
                  <a:lnTo>
                    <a:pt x="3642" y="1547"/>
                  </a:lnTo>
                  <a:lnTo>
                    <a:pt x="3648" y="1521"/>
                  </a:lnTo>
                  <a:lnTo>
                    <a:pt x="3648" y="1521"/>
                  </a:lnTo>
                  <a:lnTo>
                    <a:pt x="3656" y="1500"/>
                  </a:lnTo>
                  <a:lnTo>
                    <a:pt x="3663" y="1481"/>
                  </a:lnTo>
                  <a:lnTo>
                    <a:pt x="3680" y="1446"/>
                  </a:lnTo>
                  <a:lnTo>
                    <a:pt x="3698" y="1418"/>
                  </a:lnTo>
                  <a:lnTo>
                    <a:pt x="3719" y="1396"/>
                  </a:lnTo>
                  <a:lnTo>
                    <a:pt x="3719" y="1396"/>
                  </a:lnTo>
                  <a:lnTo>
                    <a:pt x="3738" y="1375"/>
                  </a:lnTo>
                  <a:lnTo>
                    <a:pt x="3743" y="1366"/>
                  </a:lnTo>
                  <a:lnTo>
                    <a:pt x="3751" y="1356"/>
                  </a:lnTo>
                  <a:lnTo>
                    <a:pt x="3754" y="1345"/>
                  </a:lnTo>
                  <a:lnTo>
                    <a:pt x="3756" y="1332"/>
                  </a:lnTo>
                  <a:lnTo>
                    <a:pt x="3756" y="1317"/>
                  </a:lnTo>
                  <a:lnTo>
                    <a:pt x="3754" y="1300"/>
                  </a:lnTo>
                  <a:lnTo>
                    <a:pt x="3754" y="1300"/>
                  </a:lnTo>
                  <a:lnTo>
                    <a:pt x="3753" y="1295"/>
                  </a:lnTo>
                  <a:lnTo>
                    <a:pt x="3751" y="1287"/>
                  </a:lnTo>
                  <a:lnTo>
                    <a:pt x="3741" y="1278"/>
                  </a:lnTo>
                  <a:lnTo>
                    <a:pt x="3730" y="1271"/>
                  </a:lnTo>
                  <a:lnTo>
                    <a:pt x="3725" y="1269"/>
                  </a:lnTo>
                  <a:lnTo>
                    <a:pt x="3717" y="1269"/>
                  </a:lnTo>
                  <a:lnTo>
                    <a:pt x="3717" y="1269"/>
                  </a:lnTo>
                  <a:lnTo>
                    <a:pt x="3685" y="1265"/>
                  </a:lnTo>
                  <a:lnTo>
                    <a:pt x="3652" y="1261"/>
                  </a:lnTo>
                  <a:lnTo>
                    <a:pt x="3618" y="1256"/>
                  </a:lnTo>
                  <a:lnTo>
                    <a:pt x="3583" y="1248"/>
                  </a:lnTo>
                  <a:lnTo>
                    <a:pt x="3545" y="1239"/>
                  </a:lnTo>
                  <a:lnTo>
                    <a:pt x="3510" y="1226"/>
                  </a:lnTo>
                  <a:lnTo>
                    <a:pt x="3475" y="1209"/>
                  </a:lnTo>
                  <a:lnTo>
                    <a:pt x="3441" y="1188"/>
                  </a:lnTo>
                  <a:lnTo>
                    <a:pt x="3409" y="1166"/>
                  </a:lnTo>
                  <a:lnTo>
                    <a:pt x="3394" y="1153"/>
                  </a:lnTo>
                  <a:lnTo>
                    <a:pt x="3379" y="1138"/>
                  </a:lnTo>
                  <a:lnTo>
                    <a:pt x="3366" y="1123"/>
                  </a:lnTo>
                  <a:lnTo>
                    <a:pt x="3353" y="1108"/>
                  </a:lnTo>
                  <a:lnTo>
                    <a:pt x="3342" y="1090"/>
                  </a:lnTo>
                  <a:lnTo>
                    <a:pt x="3331" y="1071"/>
                  </a:lnTo>
                  <a:lnTo>
                    <a:pt x="3322" y="1052"/>
                  </a:lnTo>
                  <a:lnTo>
                    <a:pt x="3312" y="1032"/>
                  </a:lnTo>
                  <a:lnTo>
                    <a:pt x="3305" y="1009"/>
                  </a:lnTo>
                  <a:lnTo>
                    <a:pt x="3297" y="985"/>
                  </a:lnTo>
                  <a:lnTo>
                    <a:pt x="3294" y="959"/>
                  </a:lnTo>
                  <a:lnTo>
                    <a:pt x="3290" y="933"/>
                  </a:lnTo>
                  <a:lnTo>
                    <a:pt x="3286" y="905"/>
                  </a:lnTo>
                  <a:lnTo>
                    <a:pt x="3286" y="877"/>
                  </a:lnTo>
                  <a:lnTo>
                    <a:pt x="3286" y="877"/>
                  </a:lnTo>
                  <a:lnTo>
                    <a:pt x="3288" y="826"/>
                  </a:lnTo>
                  <a:lnTo>
                    <a:pt x="3295" y="776"/>
                  </a:lnTo>
                  <a:lnTo>
                    <a:pt x="3307" y="727"/>
                  </a:lnTo>
                  <a:lnTo>
                    <a:pt x="3322" y="679"/>
                  </a:lnTo>
                  <a:lnTo>
                    <a:pt x="3340" y="632"/>
                  </a:lnTo>
                  <a:lnTo>
                    <a:pt x="3363" y="588"/>
                  </a:lnTo>
                  <a:lnTo>
                    <a:pt x="3389" y="545"/>
                  </a:lnTo>
                  <a:lnTo>
                    <a:pt x="3404" y="524"/>
                  </a:lnTo>
                  <a:lnTo>
                    <a:pt x="3419" y="504"/>
                  </a:lnTo>
                  <a:lnTo>
                    <a:pt x="3435" y="485"/>
                  </a:lnTo>
                  <a:lnTo>
                    <a:pt x="3452" y="466"/>
                  </a:lnTo>
                  <a:lnTo>
                    <a:pt x="3469" y="449"/>
                  </a:lnTo>
                  <a:lnTo>
                    <a:pt x="3488" y="433"/>
                  </a:lnTo>
                  <a:lnTo>
                    <a:pt x="3508" y="418"/>
                  </a:lnTo>
                  <a:lnTo>
                    <a:pt x="3527" y="403"/>
                  </a:lnTo>
                  <a:lnTo>
                    <a:pt x="3549" y="390"/>
                  </a:lnTo>
                  <a:lnTo>
                    <a:pt x="3570" y="377"/>
                  </a:lnTo>
                  <a:lnTo>
                    <a:pt x="3592" y="367"/>
                  </a:lnTo>
                  <a:lnTo>
                    <a:pt x="3614" y="358"/>
                  </a:lnTo>
                  <a:lnTo>
                    <a:pt x="3639" y="349"/>
                  </a:lnTo>
                  <a:lnTo>
                    <a:pt x="3663" y="341"/>
                  </a:lnTo>
                  <a:lnTo>
                    <a:pt x="3687" y="336"/>
                  </a:lnTo>
                  <a:lnTo>
                    <a:pt x="3713" y="332"/>
                  </a:lnTo>
                  <a:lnTo>
                    <a:pt x="3739" y="330"/>
                  </a:lnTo>
                  <a:lnTo>
                    <a:pt x="3766" y="330"/>
                  </a:lnTo>
                  <a:lnTo>
                    <a:pt x="3766" y="330"/>
                  </a:lnTo>
                  <a:lnTo>
                    <a:pt x="3794" y="330"/>
                  </a:lnTo>
                  <a:lnTo>
                    <a:pt x="3820" y="332"/>
                  </a:lnTo>
                  <a:lnTo>
                    <a:pt x="3848" y="336"/>
                  </a:lnTo>
                  <a:lnTo>
                    <a:pt x="3874" y="341"/>
                  </a:lnTo>
                  <a:lnTo>
                    <a:pt x="3898" y="349"/>
                  </a:lnTo>
                  <a:lnTo>
                    <a:pt x="3922" y="356"/>
                  </a:lnTo>
                  <a:lnTo>
                    <a:pt x="3947" y="365"/>
                  </a:lnTo>
                  <a:lnTo>
                    <a:pt x="3969" y="377"/>
                  </a:lnTo>
                  <a:lnTo>
                    <a:pt x="3991" y="388"/>
                  </a:lnTo>
                  <a:lnTo>
                    <a:pt x="4014" y="401"/>
                  </a:lnTo>
                  <a:lnTo>
                    <a:pt x="4034" y="414"/>
                  </a:lnTo>
                  <a:lnTo>
                    <a:pt x="4055" y="429"/>
                  </a:lnTo>
                  <a:lnTo>
                    <a:pt x="4073" y="446"/>
                  </a:lnTo>
                  <a:lnTo>
                    <a:pt x="4092" y="462"/>
                  </a:lnTo>
                  <a:lnTo>
                    <a:pt x="4111" y="479"/>
                  </a:lnTo>
                  <a:lnTo>
                    <a:pt x="4128" y="498"/>
                  </a:lnTo>
                  <a:lnTo>
                    <a:pt x="4143" y="517"/>
                  </a:lnTo>
                  <a:lnTo>
                    <a:pt x="4157" y="537"/>
                  </a:lnTo>
                  <a:lnTo>
                    <a:pt x="4185" y="578"/>
                  </a:lnTo>
                  <a:lnTo>
                    <a:pt x="4210" y="621"/>
                  </a:lnTo>
                  <a:lnTo>
                    <a:pt x="4228" y="668"/>
                  </a:lnTo>
                  <a:lnTo>
                    <a:pt x="4243" y="714"/>
                  </a:lnTo>
                  <a:lnTo>
                    <a:pt x="4254" y="761"/>
                  </a:lnTo>
                  <a:lnTo>
                    <a:pt x="4262" y="810"/>
                  </a:lnTo>
                  <a:lnTo>
                    <a:pt x="4264" y="834"/>
                  </a:lnTo>
                  <a:lnTo>
                    <a:pt x="4264" y="856"/>
                  </a:lnTo>
                  <a:lnTo>
                    <a:pt x="4264" y="856"/>
                  </a:lnTo>
                  <a:lnTo>
                    <a:pt x="4264" y="897"/>
                  </a:lnTo>
                  <a:lnTo>
                    <a:pt x="4258" y="937"/>
                  </a:lnTo>
                  <a:lnTo>
                    <a:pt x="4249" y="972"/>
                  </a:lnTo>
                  <a:lnTo>
                    <a:pt x="4238" y="1007"/>
                  </a:lnTo>
                  <a:lnTo>
                    <a:pt x="4223" y="1041"/>
                  </a:lnTo>
                  <a:lnTo>
                    <a:pt x="4206" y="1071"/>
                  </a:lnTo>
                  <a:lnTo>
                    <a:pt x="4185" y="1101"/>
                  </a:lnTo>
                  <a:lnTo>
                    <a:pt x="4161" y="1129"/>
                  </a:lnTo>
                  <a:lnTo>
                    <a:pt x="4135" y="1153"/>
                  </a:lnTo>
                  <a:lnTo>
                    <a:pt x="4105" y="1175"/>
                  </a:lnTo>
                  <a:lnTo>
                    <a:pt x="4073" y="1196"/>
                  </a:lnTo>
                  <a:lnTo>
                    <a:pt x="4040" y="1215"/>
                  </a:lnTo>
                  <a:lnTo>
                    <a:pt x="4003" y="1229"/>
                  </a:lnTo>
                  <a:lnTo>
                    <a:pt x="3962" y="1243"/>
                  </a:lnTo>
                  <a:lnTo>
                    <a:pt x="3920" y="1254"/>
                  </a:lnTo>
                  <a:lnTo>
                    <a:pt x="3876" y="1261"/>
                  </a:lnTo>
                  <a:lnTo>
                    <a:pt x="3876" y="126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31" name="그룹 130"/>
          <p:cNvGrpSpPr/>
          <p:nvPr/>
        </p:nvGrpSpPr>
        <p:grpSpPr>
          <a:xfrm>
            <a:off x="7272754" y="4297934"/>
            <a:ext cx="246200" cy="587424"/>
            <a:chOff x="5310188" y="1930400"/>
            <a:chExt cx="995363" cy="2374900"/>
          </a:xfrm>
        </p:grpSpPr>
        <p:sp>
          <p:nvSpPr>
            <p:cNvPr id="132" name="Freeform 260"/>
            <p:cNvSpPr>
              <a:spLocks noEditPoints="1"/>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3" name="Freeform 261"/>
            <p:cNvSpPr>
              <a:spLocks noEditPoints="1"/>
            </p:cNvSpPr>
            <p:nvPr/>
          </p:nvSpPr>
          <p:spPr bwMode="auto">
            <a:xfrm>
              <a:off x="5310188"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4" name="Freeform 262"/>
            <p:cNvSpPr>
              <a:spLocks noEditPoints="1"/>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5" name="Freeform 263"/>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6" name="Freeform 264"/>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37" name="그룹 136"/>
          <p:cNvGrpSpPr/>
          <p:nvPr/>
        </p:nvGrpSpPr>
        <p:grpSpPr>
          <a:xfrm>
            <a:off x="2849005" y="3794317"/>
            <a:ext cx="248513" cy="599034"/>
            <a:chOff x="701675" y="5408613"/>
            <a:chExt cx="939800" cy="2265363"/>
          </a:xfrm>
        </p:grpSpPr>
        <p:sp>
          <p:nvSpPr>
            <p:cNvPr id="138" name="Freeform 279"/>
            <p:cNvSpPr>
              <a:spLocks noEditPoints="1"/>
            </p:cNvSpPr>
            <p:nvPr/>
          </p:nvSpPr>
          <p:spPr bwMode="auto">
            <a:xfrm>
              <a:off x="738188" y="5438775"/>
              <a:ext cx="868363" cy="2206625"/>
            </a:xfrm>
            <a:custGeom>
              <a:avLst/>
              <a:gdLst>
                <a:gd name="T0" fmla="*/ 862 w 1093"/>
                <a:gd name="T1" fmla="*/ 1765 h 2779"/>
                <a:gd name="T2" fmla="*/ 1007 w 1093"/>
                <a:gd name="T3" fmla="*/ 1661 h 2779"/>
                <a:gd name="T4" fmla="*/ 1075 w 1093"/>
                <a:gd name="T5" fmla="*/ 1549 h 2779"/>
                <a:gd name="T6" fmla="*/ 1089 w 1093"/>
                <a:gd name="T7" fmla="*/ 1388 h 2779"/>
                <a:gd name="T8" fmla="*/ 1061 w 1093"/>
                <a:gd name="T9" fmla="*/ 1295 h 2779"/>
                <a:gd name="T10" fmla="*/ 936 w 1093"/>
                <a:gd name="T11" fmla="*/ 1148 h 2779"/>
                <a:gd name="T12" fmla="*/ 789 w 1093"/>
                <a:gd name="T13" fmla="*/ 1071 h 2779"/>
                <a:gd name="T14" fmla="*/ 651 w 1093"/>
                <a:gd name="T15" fmla="*/ 976 h 2779"/>
                <a:gd name="T16" fmla="*/ 879 w 1093"/>
                <a:gd name="T17" fmla="*/ 897 h 2779"/>
                <a:gd name="T18" fmla="*/ 1020 w 1093"/>
                <a:gd name="T19" fmla="*/ 726 h 2779"/>
                <a:gd name="T20" fmla="*/ 1050 w 1093"/>
                <a:gd name="T21" fmla="*/ 526 h 2779"/>
                <a:gd name="T22" fmla="*/ 1019 w 1093"/>
                <a:gd name="T23" fmla="*/ 373 h 2779"/>
                <a:gd name="T24" fmla="*/ 948 w 1093"/>
                <a:gd name="T25" fmla="*/ 233 h 2779"/>
                <a:gd name="T26" fmla="*/ 841 w 1093"/>
                <a:gd name="T27" fmla="*/ 117 h 2779"/>
                <a:gd name="T28" fmla="*/ 709 w 1093"/>
                <a:gd name="T29" fmla="*/ 37 h 2779"/>
                <a:gd name="T30" fmla="*/ 556 w 1093"/>
                <a:gd name="T31" fmla="*/ 2 h 2779"/>
                <a:gd name="T32" fmla="*/ 423 w 1093"/>
                <a:gd name="T33" fmla="*/ 11 h 2779"/>
                <a:gd name="T34" fmla="*/ 278 w 1093"/>
                <a:gd name="T35" fmla="*/ 65 h 2779"/>
                <a:gd name="T36" fmla="*/ 156 w 1093"/>
                <a:gd name="T37" fmla="*/ 155 h 2779"/>
                <a:gd name="T38" fmla="*/ 65 w 1093"/>
                <a:gd name="T39" fmla="*/ 274 h 2779"/>
                <a:gd name="T40" fmla="*/ 11 w 1093"/>
                <a:gd name="T41" fmla="*/ 416 h 2779"/>
                <a:gd name="T42" fmla="*/ 2 w 1093"/>
                <a:gd name="T43" fmla="*/ 571 h 2779"/>
                <a:gd name="T44" fmla="*/ 95 w 1093"/>
                <a:gd name="T45" fmla="*/ 814 h 2779"/>
                <a:gd name="T46" fmla="*/ 295 w 1093"/>
                <a:gd name="T47" fmla="*/ 948 h 2779"/>
                <a:gd name="T48" fmla="*/ 407 w 1093"/>
                <a:gd name="T49" fmla="*/ 1039 h 2779"/>
                <a:gd name="T50" fmla="*/ 214 w 1093"/>
                <a:gd name="T51" fmla="*/ 1118 h 2779"/>
                <a:gd name="T52" fmla="*/ 101 w 1093"/>
                <a:gd name="T53" fmla="*/ 1232 h 2779"/>
                <a:gd name="T54" fmla="*/ 31 w 1093"/>
                <a:gd name="T55" fmla="*/ 1392 h 2779"/>
                <a:gd name="T56" fmla="*/ 37 w 1093"/>
                <a:gd name="T57" fmla="*/ 1511 h 2779"/>
                <a:gd name="T58" fmla="*/ 134 w 1093"/>
                <a:gd name="T59" fmla="*/ 1683 h 2779"/>
                <a:gd name="T60" fmla="*/ 237 w 1093"/>
                <a:gd name="T61" fmla="*/ 1756 h 2779"/>
                <a:gd name="T62" fmla="*/ 231 w 1093"/>
                <a:gd name="T63" fmla="*/ 2480 h 2779"/>
                <a:gd name="T64" fmla="*/ 93 w 1093"/>
                <a:gd name="T65" fmla="*/ 2540 h 2779"/>
                <a:gd name="T66" fmla="*/ 48 w 1093"/>
                <a:gd name="T67" fmla="*/ 2607 h 2779"/>
                <a:gd name="T68" fmla="*/ 52 w 1093"/>
                <a:gd name="T69" fmla="*/ 2708 h 2779"/>
                <a:gd name="T70" fmla="*/ 73 w 1093"/>
                <a:gd name="T71" fmla="*/ 2739 h 2779"/>
                <a:gd name="T72" fmla="*/ 177 w 1093"/>
                <a:gd name="T73" fmla="*/ 2775 h 2779"/>
                <a:gd name="T74" fmla="*/ 390 w 1093"/>
                <a:gd name="T75" fmla="*/ 2769 h 2779"/>
                <a:gd name="T76" fmla="*/ 490 w 1093"/>
                <a:gd name="T77" fmla="*/ 2728 h 2779"/>
                <a:gd name="T78" fmla="*/ 507 w 1093"/>
                <a:gd name="T79" fmla="*/ 2607 h 2779"/>
                <a:gd name="T80" fmla="*/ 586 w 1093"/>
                <a:gd name="T81" fmla="*/ 2655 h 2779"/>
                <a:gd name="T82" fmla="*/ 662 w 1093"/>
                <a:gd name="T83" fmla="*/ 2736 h 2779"/>
                <a:gd name="T84" fmla="*/ 852 w 1093"/>
                <a:gd name="T85" fmla="*/ 2760 h 2779"/>
                <a:gd name="T86" fmla="*/ 1020 w 1093"/>
                <a:gd name="T87" fmla="*/ 2728 h 2779"/>
                <a:gd name="T88" fmla="*/ 1054 w 1093"/>
                <a:gd name="T89" fmla="*/ 2659 h 2779"/>
                <a:gd name="T90" fmla="*/ 1024 w 1093"/>
                <a:gd name="T91" fmla="*/ 2571 h 2779"/>
                <a:gd name="T92" fmla="*/ 955 w 1093"/>
                <a:gd name="T93" fmla="*/ 2504 h 2779"/>
                <a:gd name="T94" fmla="*/ 834 w 1093"/>
                <a:gd name="T95" fmla="*/ 2465 h 2779"/>
                <a:gd name="T96" fmla="*/ 270 w 1093"/>
                <a:gd name="T97" fmla="*/ 1528 h 2779"/>
                <a:gd name="T98" fmla="*/ 216 w 1093"/>
                <a:gd name="T99" fmla="*/ 1441 h 2779"/>
                <a:gd name="T100" fmla="*/ 239 w 1093"/>
                <a:gd name="T101" fmla="*/ 1383 h 2779"/>
                <a:gd name="T102" fmla="*/ 330 w 1093"/>
                <a:gd name="T103" fmla="*/ 1321 h 2779"/>
                <a:gd name="T104" fmla="*/ 502 w 1093"/>
                <a:gd name="T105" fmla="*/ 2428 h 2779"/>
                <a:gd name="T106" fmla="*/ 507 w 1093"/>
                <a:gd name="T107" fmla="*/ 2088 h 2779"/>
                <a:gd name="T108" fmla="*/ 546 w 1093"/>
                <a:gd name="T109" fmla="*/ 1920 h 2779"/>
                <a:gd name="T110" fmla="*/ 584 w 1093"/>
                <a:gd name="T111" fmla="*/ 2213 h 2779"/>
                <a:gd name="T112" fmla="*/ 565 w 1093"/>
                <a:gd name="T113" fmla="*/ 2581 h 2779"/>
                <a:gd name="T114" fmla="*/ 819 w 1093"/>
                <a:gd name="T115" fmla="*/ 1323 h 2779"/>
                <a:gd name="T116" fmla="*/ 890 w 1093"/>
                <a:gd name="T117" fmla="*/ 1403 h 2779"/>
                <a:gd name="T118" fmla="*/ 884 w 1093"/>
                <a:gd name="T119" fmla="*/ 1497 h 2779"/>
                <a:gd name="T120" fmla="*/ 791 w 1093"/>
                <a:gd name="T121" fmla="*/ 1566 h 2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3" h="2779">
                  <a:moveTo>
                    <a:pt x="808" y="2461"/>
                  </a:moveTo>
                  <a:lnTo>
                    <a:pt x="783" y="1793"/>
                  </a:lnTo>
                  <a:lnTo>
                    <a:pt x="783" y="1793"/>
                  </a:lnTo>
                  <a:lnTo>
                    <a:pt x="798" y="1790"/>
                  </a:lnTo>
                  <a:lnTo>
                    <a:pt x="836" y="1776"/>
                  </a:lnTo>
                  <a:lnTo>
                    <a:pt x="862" y="1765"/>
                  </a:lnTo>
                  <a:lnTo>
                    <a:pt x="890" y="1752"/>
                  </a:lnTo>
                  <a:lnTo>
                    <a:pt x="920" y="1735"/>
                  </a:lnTo>
                  <a:lnTo>
                    <a:pt x="950" y="1715"/>
                  </a:lnTo>
                  <a:lnTo>
                    <a:pt x="979" y="1691"/>
                  </a:lnTo>
                  <a:lnTo>
                    <a:pt x="994" y="1676"/>
                  </a:lnTo>
                  <a:lnTo>
                    <a:pt x="1007" y="1661"/>
                  </a:lnTo>
                  <a:lnTo>
                    <a:pt x="1020" y="1646"/>
                  </a:lnTo>
                  <a:lnTo>
                    <a:pt x="1033" y="1629"/>
                  </a:lnTo>
                  <a:lnTo>
                    <a:pt x="1045" y="1610"/>
                  </a:lnTo>
                  <a:lnTo>
                    <a:pt x="1056" y="1590"/>
                  </a:lnTo>
                  <a:lnTo>
                    <a:pt x="1065" y="1569"/>
                  </a:lnTo>
                  <a:lnTo>
                    <a:pt x="1075" y="1549"/>
                  </a:lnTo>
                  <a:lnTo>
                    <a:pt x="1082" y="1525"/>
                  </a:lnTo>
                  <a:lnTo>
                    <a:pt x="1086" y="1500"/>
                  </a:lnTo>
                  <a:lnTo>
                    <a:pt x="1089" y="1474"/>
                  </a:lnTo>
                  <a:lnTo>
                    <a:pt x="1093" y="1446"/>
                  </a:lnTo>
                  <a:lnTo>
                    <a:pt x="1093" y="1418"/>
                  </a:lnTo>
                  <a:lnTo>
                    <a:pt x="1089" y="1388"/>
                  </a:lnTo>
                  <a:lnTo>
                    <a:pt x="1089" y="1388"/>
                  </a:lnTo>
                  <a:lnTo>
                    <a:pt x="1088" y="1375"/>
                  </a:lnTo>
                  <a:lnTo>
                    <a:pt x="1086" y="1360"/>
                  </a:lnTo>
                  <a:lnTo>
                    <a:pt x="1080" y="1342"/>
                  </a:lnTo>
                  <a:lnTo>
                    <a:pt x="1073" y="1319"/>
                  </a:lnTo>
                  <a:lnTo>
                    <a:pt x="1061" y="1295"/>
                  </a:lnTo>
                  <a:lnTo>
                    <a:pt x="1045" y="1267"/>
                  </a:lnTo>
                  <a:lnTo>
                    <a:pt x="1026" y="1237"/>
                  </a:lnTo>
                  <a:lnTo>
                    <a:pt x="1002" y="1207"/>
                  </a:lnTo>
                  <a:lnTo>
                    <a:pt x="972" y="1177"/>
                  </a:lnTo>
                  <a:lnTo>
                    <a:pt x="955" y="1162"/>
                  </a:lnTo>
                  <a:lnTo>
                    <a:pt x="936" y="1148"/>
                  </a:lnTo>
                  <a:lnTo>
                    <a:pt x="916" y="1134"/>
                  </a:lnTo>
                  <a:lnTo>
                    <a:pt x="895" y="1120"/>
                  </a:lnTo>
                  <a:lnTo>
                    <a:pt x="871" y="1107"/>
                  </a:lnTo>
                  <a:lnTo>
                    <a:pt x="845" y="1093"/>
                  </a:lnTo>
                  <a:lnTo>
                    <a:pt x="819" y="1082"/>
                  </a:lnTo>
                  <a:lnTo>
                    <a:pt x="789" y="1071"/>
                  </a:lnTo>
                  <a:lnTo>
                    <a:pt x="757" y="1060"/>
                  </a:lnTo>
                  <a:lnTo>
                    <a:pt x="724" y="1051"/>
                  </a:lnTo>
                  <a:lnTo>
                    <a:pt x="688" y="1043"/>
                  </a:lnTo>
                  <a:lnTo>
                    <a:pt x="651" y="1036"/>
                  </a:lnTo>
                  <a:lnTo>
                    <a:pt x="651" y="976"/>
                  </a:lnTo>
                  <a:lnTo>
                    <a:pt x="651" y="976"/>
                  </a:lnTo>
                  <a:lnTo>
                    <a:pt x="694" y="970"/>
                  </a:lnTo>
                  <a:lnTo>
                    <a:pt x="735" y="961"/>
                  </a:lnTo>
                  <a:lnTo>
                    <a:pt x="774" y="948"/>
                  </a:lnTo>
                  <a:lnTo>
                    <a:pt x="811" y="935"/>
                  </a:lnTo>
                  <a:lnTo>
                    <a:pt x="845" y="918"/>
                  </a:lnTo>
                  <a:lnTo>
                    <a:pt x="879" y="897"/>
                  </a:lnTo>
                  <a:lnTo>
                    <a:pt x="908" y="877"/>
                  </a:lnTo>
                  <a:lnTo>
                    <a:pt x="936" y="853"/>
                  </a:lnTo>
                  <a:lnTo>
                    <a:pt x="963" y="825"/>
                  </a:lnTo>
                  <a:lnTo>
                    <a:pt x="985" y="795"/>
                  </a:lnTo>
                  <a:lnTo>
                    <a:pt x="1005" y="761"/>
                  </a:lnTo>
                  <a:lnTo>
                    <a:pt x="1020" y="726"/>
                  </a:lnTo>
                  <a:lnTo>
                    <a:pt x="1033" y="687"/>
                  </a:lnTo>
                  <a:lnTo>
                    <a:pt x="1043" y="646"/>
                  </a:lnTo>
                  <a:lnTo>
                    <a:pt x="1048" y="601"/>
                  </a:lnTo>
                  <a:lnTo>
                    <a:pt x="1050" y="552"/>
                  </a:lnTo>
                  <a:lnTo>
                    <a:pt x="1050" y="552"/>
                  </a:lnTo>
                  <a:lnTo>
                    <a:pt x="1050" y="526"/>
                  </a:lnTo>
                  <a:lnTo>
                    <a:pt x="1048" y="500"/>
                  </a:lnTo>
                  <a:lnTo>
                    <a:pt x="1045" y="474"/>
                  </a:lnTo>
                  <a:lnTo>
                    <a:pt x="1041" y="448"/>
                  </a:lnTo>
                  <a:lnTo>
                    <a:pt x="1035" y="423"/>
                  </a:lnTo>
                  <a:lnTo>
                    <a:pt x="1028" y="397"/>
                  </a:lnTo>
                  <a:lnTo>
                    <a:pt x="1019" y="373"/>
                  </a:lnTo>
                  <a:lnTo>
                    <a:pt x="1009" y="349"/>
                  </a:lnTo>
                  <a:lnTo>
                    <a:pt x="1000" y="325"/>
                  </a:lnTo>
                  <a:lnTo>
                    <a:pt x="989" y="300"/>
                  </a:lnTo>
                  <a:lnTo>
                    <a:pt x="976" y="278"/>
                  </a:lnTo>
                  <a:lnTo>
                    <a:pt x="963" y="256"/>
                  </a:lnTo>
                  <a:lnTo>
                    <a:pt x="948" y="233"/>
                  </a:lnTo>
                  <a:lnTo>
                    <a:pt x="933" y="213"/>
                  </a:lnTo>
                  <a:lnTo>
                    <a:pt x="916" y="192"/>
                  </a:lnTo>
                  <a:lnTo>
                    <a:pt x="899" y="172"/>
                  </a:lnTo>
                  <a:lnTo>
                    <a:pt x="880" y="153"/>
                  </a:lnTo>
                  <a:lnTo>
                    <a:pt x="862" y="134"/>
                  </a:lnTo>
                  <a:lnTo>
                    <a:pt x="841" y="117"/>
                  </a:lnTo>
                  <a:lnTo>
                    <a:pt x="821" y="101"/>
                  </a:lnTo>
                  <a:lnTo>
                    <a:pt x="800" y="86"/>
                  </a:lnTo>
                  <a:lnTo>
                    <a:pt x="778" y="73"/>
                  </a:lnTo>
                  <a:lnTo>
                    <a:pt x="755" y="60"/>
                  </a:lnTo>
                  <a:lnTo>
                    <a:pt x="733" y="48"/>
                  </a:lnTo>
                  <a:lnTo>
                    <a:pt x="709" y="37"/>
                  </a:lnTo>
                  <a:lnTo>
                    <a:pt x="685" y="28"/>
                  </a:lnTo>
                  <a:lnTo>
                    <a:pt x="660" y="20"/>
                  </a:lnTo>
                  <a:lnTo>
                    <a:pt x="634" y="13"/>
                  </a:lnTo>
                  <a:lnTo>
                    <a:pt x="608" y="7"/>
                  </a:lnTo>
                  <a:lnTo>
                    <a:pt x="582" y="4"/>
                  </a:lnTo>
                  <a:lnTo>
                    <a:pt x="556" y="2"/>
                  </a:lnTo>
                  <a:lnTo>
                    <a:pt x="530" y="0"/>
                  </a:lnTo>
                  <a:lnTo>
                    <a:pt x="530" y="0"/>
                  </a:lnTo>
                  <a:lnTo>
                    <a:pt x="502" y="2"/>
                  </a:lnTo>
                  <a:lnTo>
                    <a:pt x="476" y="4"/>
                  </a:lnTo>
                  <a:lnTo>
                    <a:pt x="449" y="7"/>
                  </a:lnTo>
                  <a:lnTo>
                    <a:pt x="423" y="11"/>
                  </a:lnTo>
                  <a:lnTo>
                    <a:pt x="397" y="17"/>
                  </a:lnTo>
                  <a:lnTo>
                    <a:pt x="373" y="24"/>
                  </a:lnTo>
                  <a:lnTo>
                    <a:pt x="349" y="33"/>
                  </a:lnTo>
                  <a:lnTo>
                    <a:pt x="324" y="43"/>
                  </a:lnTo>
                  <a:lnTo>
                    <a:pt x="300" y="52"/>
                  </a:lnTo>
                  <a:lnTo>
                    <a:pt x="278" y="65"/>
                  </a:lnTo>
                  <a:lnTo>
                    <a:pt x="255" y="76"/>
                  </a:lnTo>
                  <a:lnTo>
                    <a:pt x="235" y="91"/>
                  </a:lnTo>
                  <a:lnTo>
                    <a:pt x="214" y="106"/>
                  </a:lnTo>
                  <a:lnTo>
                    <a:pt x="194" y="121"/>
                  </a:lnTo>
                  <a:lnTo>
                    <a:pt x="175" y="138"/>
                  </a:lnTo>
                  <a:lnTo>
                    <a:pt x="156" y="155"/>
                  </a:lnTo>
                  <a:lnTo>
                    <a:pt x="138" y="173"/>
                  </a:lnTo>
                  <a:lnTo>
                    <a:pt x="121" y="192"/>
                  </a:lnTo>
                  <a:lnTo>
                    <a:pt x="106" y="213"/>
                  </a:lnTo>
                  <a:lnTo>
                    <a:pt x="91" y="233"/>
                  </a:lnTo>
                  <a:lnTo>
                    <a:pt x="76" y="254"/>
                  </a:lnTo>
                  <a:lnTo>
                    <a:pt x="65" y="274"/>
                  </a:lnTo>
                  <a:lnTo>
                    <a:pt x="52" y="297"/>
                  </a:lnTo>
                  <a:lnTo>
                    <a:pt x="43" y="321"/>
                  </a:lnTo>
                  <a:lnTo>
                    <a:pt x="31" y="343"/>
                  </a:lnTo>
                  <a:lnTo>
                    <a:pt x="24" y="367"/>
                  </a:lnTo>
                  <a:lnTo>
                    <a:pt x="17" y="392"/>
                  </a:lnTo>
                  <a:lnTo>
                    <a:pt x="11" y="416"/>
                  </a:lnTo>
                  <a:lnTo>
                    <a:pt x="5" y="442"/>
                  </a:lnTo>
                  <a:lnTo>
                    <a:pt x="2" y="468"/>
                  </a:lnTo>
                  <a:lnTo>
                    <a:pt x="0" y="493"/>
                  </a:lnTo>
                  <a:lnTo>
                    <a:pt x="0" y="519"/>
                  </a:lnTo>
                  <a:lnTo>
                    <a:pt x="0" y="519"/>
                  </a:lnTo>
                  <a:lnTo>
                    <a:pt x="2" y="571"/>
                  </a:lnTo>
                  <a:lnTo>
                    <a:pt x="7" y="619"/>
                  </a:lnTo>
                  <a:lnTo>
                    <a:pt x="18" y="664"/>
                  </a:lnTo>
                  <a:lnTo>
                    <a:pt x="31" y="705"/>
                  </a:lnTo>
                  <a:lnTo>
                    <a:pt x="50" y="744"/>
                  </a:lnTo>
                  <a:lnTo>
                    <a:pt x="71" y="780"/>
                  </a:lnTo>
                  <a:lnTo>
                    <a:pt x="95" y="814"/>
                  </a:lnTo>
                  <a:lnTo>
                    <a:pt x="121" y="843"/>
                  </a:lnTo>
                  <a:lnTo>
                    <a:pt x="151" y="870"/>
                  </a:lnTo>
                  <a:lnTo>
                    <a:pt x="183" y="894"/>
                  </a:lnTo>
                  <a:lnTo>
                    <a:pt x="218" y="914"/>
                  </a:lnTo>
                  <a:lnTo>
                    <a:pt x="255" y="933"/>
                  </a:lnTo>
                  <a:lnTo>
                    <a:pt x="295" y="948"/>
                  </a:lnTo>
                  <a:lnTo>
                    <a:pt x="334" y="961"/>
                  </a:lnTo>
                  <a:lnTo>
                    <a:pt x="377" y="970"/>
                  </a:lnTo>
                  <a:lnTo>
                    <a:pt x="421" y="978"/>
                  </a:lnTo>
                  <a:lnTo>
                    <a:pt x="421" y="1039"/>
                  </a:lnTo>
                  <a:lnTo>
                    <a:pt x="421" y="1039"/>
                  </a:lnTo>
                  <a:lnTo>
                    <a:pt x="407" y="1039"/>
                  </a:lnTo>
                  <a:lnTo>
                    <a:pt x="369" y="1049"/>
                  </a:lnTo>
                  <a:lnTo>
                    <a:pt x="343" y="1054"/>
                  </a:lnTo>
                  <a:lnTo>
                    <a:pt x="313" y="1065"/>
                  </a:lnTo>
                  <a:lnTo>
                    <a:pt x="281" y="1079"/>
                  </a:lnTo>
                  <a:lnTo>
                    <a:pt x="248" y="1095"/>
                  </a:lnTo>
                  <a:lnTo>
                    <a:pt x="214" y="1118"/>
                  </a:lnTo>
                  <a:lnTo>
                    <a:pt x="181" y="1144"/>
                  </a:lnTo>
                  <a:lnTo>
                    <a:pt x="164" y="1159"/>
                  </a:lnTo>
                  <a:lnTo>
                    <a:pt x="147" y="1174"/>
                  </a:lnTo>
                  <a:lnTo>
                    <a:pt x="130" y="1192"/>
                  </a:lnTo>
                  <a:lnTo>
                    <a:pt x="115" y="1211"/>
                  </a:lnTo>
                  <a:lnTo>
                    <a:pt x="101" y="1232"/>
                  </a:lnTo>
                  <a:lnTo>
                    <a:pt x="86" y="1254"/>
                  </a:lnTo>
                  <a:lnTo>
                    <a:pt x="73" y="1278"/>
                  </a:lnTo>
                  <a:lnTo>
                    <a:pt x="61" y="1304"/>
                  </a:lnTo>
                  <a:lnTo>
                    <a:pt x="50" y="1330"/>
                  </a:lnTo>
                  <a:lnTo>
                    <a:pt x="39" y="1360"/>
                  </a:lnTo>
                  <a:lnTo>
                    <a:pt x="31" y="1392"/>
                  </a:lnTo>
                  <a:lnTo>
                    <a:pt x="24" y="1424"/>
                  </a:lnTo>
                  <a:lnTo>
                    <a:pt x="24" y="1424"/>
                  </a:lnTo>
                  <a:lnTo>
                    <a:pt x="24" y="1437"/>
                  </a:lnTo>
                  <a:lnTo>
                    <a:pt x="28" y="1467"/>
                  </a:lnTo>
                  <a:lnTo>
                    <a:pt x="31" y="1487"/>
                  </a:lnTo>
                  <a:lnTo>
                    <a:pt x="37" y="1511"/>
                  </a:lnTo>
                  <a:lnTo>
                    <a:pt x="45" y="1538"/>
                  </a:lnTo>
                  <a:lnTo>
                    <a:pt x="56" y="1566"/>
                  </a:lnTo>
                  <a:lnTo>
                    <a:pt x="71" y="1595"/>
                  </a:lnTo>
                  <a:lnTo>
                    <a:pt x="87" y="1625"/>
                  </a:lnTo>
                  <a:lnTo>
                    <a:pt x="108" y="1655"/>
                  </a:lnTo>
                  <a:lnTo>
                    <a:pt x="134" y="1683"/>
                  </a:lnTo>
                  <a:lnTo>
                    <a:pt x="147" y="1696"/>
                  </a:lnTo>
                  <a:lnTo>
                    <a:pt x="162" y="1709"/>
                  </a:lnTo>
                  <a:lnTo>
                    <a:pt x="179" y="1722"/>
                  </a:lnTo>
                  <a:lnTo>
                    <a:pt x="198" y="1735"/>
                  </a:lnTo>
                  <a:lnTo>
                    <a:pt x="216" y="1747"/>
                  </a:lnTo>
                  <a:lnTo>
                    <a:pt x="237" y="1756"/>
                  </a:lnTo>
                  <a:lnTo>
                    <a:pt x="259" y="1767"/>
                  </a:lnTo>
                  <a:lnTo>
                    <a:pt x="283" y="1775"/>
                  </a:lnTo>
                  <a:lnTo>
                    <a:pt x="276" y="2474"/>
                  </a:lnTo>
                  <a:lnTo>
                    <a:pt x="276" y="2474"/>
                  </a:lnTo>
                  <a:lnTo>
                    <a:pt x="263" y="2476"/>
                  </a:lnTo>
                  <a:lnTo>
                    <a:pt x="231" y="2480"/>
                  </a:lnTo>
                  <a:lnTo>
                    <a:pt x="211" y="2486"/>
                  </a:lnTo>
                  <a:lnTo>
                    <a:pt x="186" y="2491"/>
                  </a:lnTo>
                  <a:lnTo>
                    <a:pt x="162" y="2501"/>
                  </a:lnTo>
                  <a:lnTo>
                    <a:pt x="138" y="2512"/>
                  </a:lnTo>
                  <a:lnTo>
                    <a:pt x="115" y="2525"/>
                  </a:lnTo>
                  <a:lnTo>
                    <a:pt x="93" y="2540"/>
                  </a:lnTo>
                  <a:lnTo>
                    <a:pt x="84" y="2549"/>
                  </a:lnTo>
                  <a:lnTo>
                    <a:pt x="74" y="2558"/>
                  </a:lnTo>
                  <a:lnTo>
                    <a:pt x="67" y="2570"/>
                  </a:lnTo>
                  <a:lnTo>
                    <a:pt x="59" y="2581"/>
                  </a:lnTo>
                  <a:lnTo>
                    <a:pt x="52" y="2594"/>
                  </a:lnTo>
                  <a:lnTo>
                    <a:pt x="48" y="2607"/>
                  </a:lnTo>
                  <a:lnTo>
                    <a:pt x="45" y="2620"/>
                  </a:lnTo>
                  <a:lnTo>
                    <a:pt x="43" y="2637"/>
                  </a:lnTo>
                  <a:lnTo>
                    <a:pt x="43" y="2652"/>
                  </a:lnTo>
                  <a:lnTo>
                    <a:pt x="45" y="2668"/>
                  </a:lnTo>
                  <a:lnTo>
                    <a:pt x="48" y="2687"/>
                  </a:lnTo>
                  <a:lnTo>
                    <a:pt x="52" y="2708"/>
                  </a:lnTo>
                  <a:lnTo>
                    <a:pt x="52" y="2708"/>
                  </a:lnTo>
                  <a:lnTo>
                    <a:pt x="54" y="2710"/>
                  </a:lnTo>
                  <a:lnTo>
                    <a:pt x="56" y="2719"/>
                  </a:lnTo>
                  <a:lnTo>
                    <a:pt x="59" y="2724"/>
                  </a:lnTo>
                  <a:lnTo>
                    <a:pt x="65" y="2732"/>
                  </a:lnTo>
                  <a:lnTo>
                    <a:pt x="73" y="2739"/>
                  </a:lnTo>
                  <a:lnTo>
                    <a:pt x="82" y="2745"/>
                  </a:lnTo>
                  <a:lnTo>
                    <a:pt x="95" y="2752"/>
                  </a:lnTo>
                  <a:lnTo>
                    <a:pt x="110" y="2760"/>
                  </a:lnTo>
                  <a:lnTo>
                    <a:pt x="128" y="2766"/>
                  </a:lnTo>
                  <a:lnTo>
                    <a:pt x="151" y="2771"/>
                  </a:lnTo>
                  <a:lnTo>
                    <a:pt x="177" y="2775"/>
                  </a:lnTo>
                  <a:lnTo>
                    <a:pt x="207" y="2777"/>
                  </a:lnTo>
                  <a:lnTo>
                    <a:pt x="242" y="2779"/>
                  </a:lnTo>
                  <a:lnTo>
                    <a:pt x="283" y="2779"/>
                  </a:lnTo>
                  <a:lnTo>
                    <a:pt x="283" y="2779"/>
                  </a:lnTo>
                  <a:lnTo>
                    <a:pt x="358" y="2773"/>
                  </a:lnTo>
                  <a:lnTo>
                    <a:pt x="390" y="2769"/>
                  </a:lnTo>
                  <a:lnTo>
                    <a:pt x="416" y="2766"/>
                  </a:lnTo>
                  <a:lnTo>
                    <a:pt x="436" y="2760"/>
                  </a:lnTo>
                  <a:lnTo>
                    <a:pt x="455" y="2754"/>
                  </a:lnTo>
                  <a:lnTo>
                    <a:pt x="470" y="2747"/>
                  </a:lnTo>
                  <a:lnTo>
                    <a:pt x="481" y="2738"/>
                  </a:lnTo>
                  <a:lnTo>
                    <a:pt x="490" y="2728"/>
                  </a:lnTo>
                  <a:lnTo>
                    <a:pt x="496" y="2715"/>
                  </a:lnTo>
                  <a:lnTo>
                    <a:pt x="502" y="2702"/>
                  </a:lnTo>
                  <a:lnTo>
                    <a:pt x="504" y="2687"/>
                  </a:lnTo>
                  <a:lnTo>
                    <a:pt x="505" y="2670"/>
                  </a:lnTo>
                  <a:lnTo>
                    <a:pt x="507" y="2652"/>
                  </a:lnTo>
                  <a:lnTo>
                    <a:pt x="507" y="2607"/>
                  </a:lnTo>
                  <a:lnTo>
                    <a:pt x="584" y="2607"/>
                  </a:lnTo>
                  <a:lnTo>
                    <a:pt x="584" y="2607"/>
                  </a:lnTo>
                  <a:lnTo>
                    <a:pt x="582" y="2613"/>
                  </a:lnTo>
                  <a:lnTo>
                    <a:pt x="582" y="2631"/>
                  </a:lnTo>
                  <a:lnTo>
                    <a:pt x="582" y="2642"/>
                  </a:lnTo>
                  <a:lnTo>
                    <a:pt x="586" y="2655"/>
                  </a:lnTo>
                  <a:lnTo>
                    <a:pt x="589" y="2668"/>
                  </a:lnTo>
                  <a:lnTo>
                    <a:pt x="597" y="2683"/>
                  </a:lnTo>
                  <a:lnTo>
                    <a:pt x="608" y="2698"/>
                  </a:lnTo>
                  <a:lnTo>
                    <a:pt x="621" y="2711"/>
                  </a:lnTo>
                  <a:lnTo>
                    <a:pt x="640" y="2724"/>
                  </a:lnTo>
                  <a:lnTo>
                    <a:pt x="662" y="2736"/>
                  </a:lnTo>
                  <a:lnTo>
                    <a:pt x="690" y="2745"/>
                  </a:lnTo>
                  <a:lnTo>
                    <a:pt x="722" y="2754"/>
                  </a:lnTo>
                  <a:lnTo>
                    <a:pt x="761" y="2758"/>
                  </a:lnTo>
                  <a:lnTo>
                    <a:pt x="808" y="2760"/>
                  </a:lnTo>
                  <a:lnTo>
                    <a:pt x="808" y="2760"/>
                  </a:lnTo>
                  <a:lnTo>
                    <a:pt x="852" y="2760"/>
                  </a:lnTo>
                  <a:lnTo>
                    <a:pt x="894" y="2758"/>
                  </a:lnTo>
                  <a:lnTo>
                    <a:pt x="927" y="2754"/>
                  </a:lnTo>
                  <a:lnTo>
                    <a:pt x="957" y="2749"/>
                  </a:lnTo>
                  <a:lnTo>
                    <a:pt x="983" y="2743"/>
                  </a:lnTo>
                  <a:lnTo>
                    <a:pt x="1004" y="2736"/>
                  </a:lnTo>
                  <a:lnTo>
                    <a:pt x="1020" y="2728"/>
                  </a:lnTo>
                  <a:lnTo>
                    <a:pt x="1033" y="2719"/>
                  </a:lnTo>
                  <a:lnTo>
                    <a:pt x="1043" y="2708"/>
                  </a:lnTo>
                  <a:lnTo>
                    <a:pt x="1048" y="2698"/>
                  </a:lnTo>
                  <a:lnTo>
                    <a:pt x="1052" y="2685"/>
                  </a:lnTo>
                  <a:lnTo>
                    <a:pt x="1054" y="2672"/>
                  </a:lnTo>
                  <a:lnTo>
                    <a:pt x="1054" y="2659"/>
                  </a:lnTo>
                  <a:lnTo>
                    <a:pt x="1052" y="2646"/>
                  </a:lnTo>
                  <a:lnTo>
                    <a:pt x="1043" y="2616"/>
                  </a:lnTo>
                  <a:lnTo>
                    <a:pt x="1043" y="2616"/>
                  </a:lnTo>
                  <a:lnTo>
                    <a:pt x="1037" y="2601"/>
                  </a:lnTo>
                  <a:lnTo>
                    <a:pt x="1032" y="2586"/>
                  </a:lnTo>
                  <a:lnTo>
                    <a:pt x="1024" y="2571"/>
                  </a:lnTo>
                  <a:lnTo>
                    <a:pt x="1015" y="2558"/>
                  </a:lnTo>
                  <a:lnTo>
                    <a:pt x="1005" y="2547"/>
                  </a:lnTo>
                  <a:lnTo>
                    <a:pt x="996" y="2534"/>
                  </a:lnTo>
                  <a:lnTo>
                    <a:pt x="983" y="2523"/>
                  </a:lnTo>
                  <a:lnTo>
                    <a:pt x="970" y="2514"/>
                  </a:lnTo>
                  <a:lnTo>
                    <a:pt x="955" y="2504"/>
                  </a:lnTo>
                  <a:lnTo>
                    <a:pt x="938" y="2495"/>
                  </a:lnTo>
                  <a:lnTo>
                    <a:pt x="922" y="2487"/>
                  </a:lnTo>
                  <a:lnTo>
                    <a:pt x="903" y="2480"/>
                  </a:lnTo>
                  <a:lnTo>
                    <a:pt x="880" y="2474"/>
                  </a:lnTo>
                  <a:lnTo>
                    <a:pt x="858" y="2469"/>
                  </a:lnTo>
                  <a:lnTo>
                    <a:pt x="834" y="2465"/>
                  </a:lnTo>
                  <a:lnTo>
                    <a:pt x="808" y="2461"/>
                  </a:lnTo>
                  <a:lnTo>
                    <a:pt x="808" y="2461"/>
                  </a:lnTo>
                  <a:close/>
                  <a:moveTo>
                    <a:pt x="298" y="1549"/>
                  </a:moveTo>
                  <a:lnTo>
                    <a:pt x="298" y="1549"/>
                  </a:lnTo>
                  <a:lnTo>
                    <a:pt x="289" y="1543"/>
                  </a:lnTo>
                  <a:lnTo>
                    <a:pt x="270" y="1528"/>
                  </a:lnTo>
                  <a:lnTo>
                    <a:pt x="257" y="1517"/>
                  </a:lnTo>
                  <a:lnTo>
                    <a:pt x="246" y="1506"/>
                  </a:lnTo>
                  <a:lnTo>
                    <a:pt x="235" y="1491"/>
                  </a:lnTo>
                  <a:lnTo>
                    <a:pt x="226" y="1476"/>
                  </a:lnTo>
                  <a:lnTo>
                    <a:pt x="218" y="1459"/>
                  </a:lnTo>
                  <a:lnTo>
                    <a:pt x="216" y="1441"/>
                  </a:lnTo>
                  <a:lnTo>
                    <a:pt x="216" y="1431"/>
                  </a:lnTo>
                  <a:lnTo>
                    <a:pt x="218" y="1422"/>
                  </a:lnTo>
                  <a:lnTo>
                    <a:pt x="222" y="1413"/>
                  </a:lnTo>
                  <a:lnTo>
                    <a:pt x="226" y="1403"/>
                  </a:lnTo>
                  <a:lnTo>
                    <a:pt x="231" y="1392"/>
                  </a:lnTo>
                  <a:lnTo>
                    <a:pt x="239" y="1383"/>
                  </a:lnTo>
                  <a:lnTo>
                    <a:pt x="250" y="1373"/>
                  </a:lnTo>
                  <a:lnTo>
                    <a:pt x="261" y="1362"/>
                  </a:lnTo>
                  <a:lnTo>
                    <a:pt x="274" y="1353"/>
                  </a:lnTo>
                  <a:lnTo>
                    <a:pt x="291" y="1342"/>
                  </a:lnTo>
                  <a:lnTo>
                    <a:pt x="309" y="1332"/>
                  </a:lnTo>
                  <a:lnTo>
                    <a:pt x="330" y="1321"/>
                  </a:lnTo>
                  <a:lnTo>
                    <a:pt x="298" y="1549"/>
                  </a:lnTo>
                  <a:close/>
                  <a:moveTo>
                    <a:pt x="565" y="2581"/>
                  </a:moveTo>
                  <a:lnTo>
                    <a:pt x="522" y="2581"/>
                  </a:lnTo>
                  <a:lnTo>
                    <a:pt x="522" y="2581"/>
                  </a:lnTo>
                  <a:lnTo>
                    <a:pt x="511" y="2502"/>
                  </a:lnTo>
                  <a:lnTo>
                    <a:pt x="502" y="2428"/>
                  </a:lnTo>
                  <a:lnTo>
                    <a:pt x="498" y="2359"/>
                  </a:lnTo>
                  <a:lnTo>
                    <a:pt x="496" y="2295"/>
                  </a:lnTo>
                  <a:lnTo>
                    <a:pt x="496" y="2236"/>
                  </a:lnTo>
                  <a:lnTo>
                    <a:pt x="498" y="2181"/>
                  </a:lnTo>
                  <a:lnTo>
                    <a:pt x="502" y="2133"/>
                  </a:lnTo>
                  <a:lnTo>
                    <a:pt x="507" y="2088"/>
                  </a:lnTo>
                  <a:lnTo>
                    <a:pt x="513" y="2049"/>
                  </a:lnTo>
                  <a:lnTo>
                    <a:pt x="518" y="2015"/>
                  </a:lnTo>
                  <a:lnTo>
                    <a:pt x="532" y="1963"/>
                  </a:lnTo>
                  <a:lnTo>
                    <a:pt x="541" y="1931"/>
                  </a:lnTo>
                  <a:lnTo>
                    <a:pt x="546" y="1920"/>
                  </a:lnTo>
                  <a:lnTo>
                    <a:pt x="546" y="1920"/>
                  </a:lnTo>
                  <a:lnTo>
                    <a:pt x="558" y="1959"/>
                  </a:lnTo>
                  <a:lnTo>
                    <a:pt x="567" y="2004"/>
                  </a:lnTo>
                  <a:lnTo>
                    <a:pt x="574" y="2053"/>
                  </a:lnTo>
                  <a:lnTo>
                    <a:pt x="578" y="2103"/>
                  </a:lnTo>
                  <a:lnTo>
                    <a:pt x="582" y="2157"/>
                  </a:lnTo>
                  <a:lnTo>
                    <a:pt x="584" y="2213"/>
                  </a:lnTo>
                  <a:lnTo>
                    <a:pt x="584" y="2267"/>
                  </a:lnTo>
                  <a:lnTo>
                    <a:pt x="582" y="2321"/>
                  </a:lnTo>
                  <a:lnTo>
                    <a:pt x="578" y="2422"/>
                  </a:lnTo>
                  <a:lnTo>
                    <a:pt x="573" y="2504"/>
                  </a:lnTo>
                  <a:lnTo>
                    <a:pt x="565" y="2581"/>
                  </a:lnTo>
                  <a:lnTo>
                    <a:pt x="565" y="2581"/>
                  </a:lnTo>
                  <a:close/>
                  <a:moveTo>
                    <a:pt x="726" y="1295"/>
                  </a:moveTo>
                  <a:lnTo>
                    <a:pt x="726" y="1295"/>
                  </a:lnTo>
                  <a:lnTo>
                    <a:pt x="748" y="1299"/>
                  </a:lnTo>
                  <a:lnTo>
                    <a:pt x="774" y="1304"/>
                  </a:lnTo>
                  <a:lnTo>
                    <a:pt x="804" y="1316"/>
                  </a:lnTo>
                  <a:lnTo>
                    <a:pt x="819" y="1323"/>
                  </a:lnTo>
                  <a:lnTo>
                    <a:pt x="834" y="1332"/>
                  </a:lnTo>
                  <a:lnTo>
                    <a:pt x="847" y="1342"/>
                  </a:lnTo>
                  <a:lnTo>
                    <a:pt x="862" y="1355"/>
                  </a:lnTo>
                  <a:lnTo>
                    <a:pt x="873" y="1370"/>
                  </a:lnTo>
                  <a:lnTo>
                    <a:pt x="882" y="1385"/>
                  </a:lnTo>
                  <a:lnTo>
                    <a:pt x="890" y="1403"/>
                  </a:lnTo>
                  <a:lnTo>
                    <a:pt x="895" y="1424"/>
                  </a:lnTo>
                  <a:lnTo>
                    <a:pt x="895" y="1424"/>
                  </a:lnTo>
                  <a:lnTo>
                    <a:pt x="897" y="1444"/>
                  </a:lnTo>
                  <a:lnTo>
                    <a:pt x="895" y="1463"/>
                  </a:lnTo>
                  <a:lnTo>
                    <a:pt x="892" y="1480"/>
                  </a:lnTo>
                  <a:lnTo>
                    <a:pt x="884" y="1497"/>
                  </a:lnTo>
                  <a:lnTo>
                    <a:pt x="875" y="1510"/>
                  </a:lnTo>
                  <a:lnTo>
                    <a:pt x="864" y="1521"/>
                  </a:lnTo>
                  <a:lnTo>
                    <a:pt x="852" y="1532"/>
                  </a:lnTo>
                  <a:lnTo>
                    <a:pt x="839" y="1541"/>
                  </a:lnTo>
                  <a:lnTo>
                    <a:pt x="815" y="1556"/>
                  </a:lnTo>
                  <a:lnTo>
                    <a:pt x="791" y="1566"/>
                  </a:lnTo>
                  <a:lnTo>
                    <a:pt x="769" y="1571"/>
                  </a:lnTo>
                  <a:lnTo>
                    <a:pt x="726" y="12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9" name="Freeform 280"/>
            <p:cNvSpPr>
              <a:spLocks noEditPoints="1"/>
            </p:cNvSpPr>
            <p:nvPr/>
          </p:nvSpPr>
          <p:spPr bwMode="auto">
            <a:xfrm>
              <a:off x="701675" y="5408613"/>
              <a:ext cx="939800" cy="2265363"/>
            </a:xfrm>
            <a:custGeom>
              <a:avLst/>
              <a:gdLst>
                <a:gd name="T0" fmla="*/ 194 w 1185"/>
                <a:gd name="T1" fmla="*/ 1162 h 2853"/>
                <a:gd name="T2" fmla="*/ 34 w 1185"/>
                <a:gd name="T3" fmla="*/ 1476 h 2853"/>
                <a:gd name="T4" fmla="*/ 153 w 1185"/>
                <a:gd name="T5" fmla="*/ 1756 h 2853"/>
                <a:gd name="T6" fmla="*/ 286 w 1185"/>
                <a:gd name="T7" fmla="*/ 2484 h 2853"/>
                <a:gd name="T8" fmla="*/ 105 w 1185"/>
                <a:gd name="T9" fmla="*/ 2560 h 2853"/>
                <a:gd name="T10" fmla="*/ 58 w 1185"/>
                <a:gd name="T11" fmla="*/ 2758 h 2853"/>
                <a:gd name="T12" fmla="*/ 157 w 1185"/>
                <a:gd name="T13" fmla="*/ 2847 h 2853"/>
                <a:gd name="T14" fmla="*/ 504 w 1185"/>
                <a:gd name="T15" fmla="*/ 2836 h 2853"/>
                <a:gd name="T16" fmla="*/ 599 w 1185"/>
                <a:gd name="T17" fmla="*/ 2715 h 2853"/>
                <a:gd name="T18" fmla="*/ 704 w 1185"/>
                <a:gd name="T19" fmla="*/ 2823 h 2853"/>
                <a:gd name="T20" fmla="*/ 1064 w 1185"/>
                <a:gd name="T21" fmla="*/ 2827 h 2853"/>
                <a:gd name="T22" fmla="*/ 1140 w 1185"/>
                <a:gd name="T23" fmla="*/ 2663 h 2853"/>
                <a:gd name="T24" fmla="*/ 1021 w 1185"/>
                <a:gd name="T25" fmla="*/ 2504 h 2853"/>
                <a:gd name="T26" fmla="*/ 898 w 1185"/>
                <a:gd name="T27" fmla="*/ 1858 h 2853"/>
                <a:gd name="T28" fmla="*/ 1142 w 1185"/>
                <a:gd name="T29" fmla="*/ 1649 h 2853"/>
                <a:gd name="T30" fmla="*/ 1181 w 1185"/>
                <a:gd name="T31" fmla="*/ 1431 h 2853"/>
                <a:gd name="T32" fmla="*/ 1015 w 1185"/>
                <a:gd name="T33" fmla="*/ 1149 h 2853"/>
                <a:gd name="T34" fmla="*/ 885 w 1185"/>
                <a:gd name="T35" fmla="*/ 1000 h 2853"/>
                <a:gd name="T36" fmla="*/ 1127 w 1185"/>
                <a:gd name="T37" fmla="*/ 686 h 2853"/>
                <a:gd name="T38" fmla="*/ 1094 w 1185"/>
                <a:gd name="T39" fmla="*/ 384 h 2853"/>
                <a:gd name="T40" fmla="*/ 939 w 1185"/>
                <a:gd name="T41" fmla="*/ 147 h 2853"/>
                <a:gd name="T42" fmla="*/ 662 w 1185"/>
                <a:gd name="T43" fmla="*/ 7 h 2853"/>
                <a:gd name="T44" fmla="*/ 381 w 1185"/>
                <a:gd name="T45" fmla="*/ 37 h 2853"/>
                <a:gd name="T46" fmla="*/ 134 w 1185"/>
                <a:gd name="T47" fmla="*/ 216 h 2853"/>
                <a:gd name="T48" fmla="*/ 8 w 1185"/>
                <a:gd name="T49" fmla="*/ 498 h 2853"/>
                <a:gd name="T50" fmla="*/ 78 w 1185"/>
                <a:gd name="T51" fmla="*/ 845 h 2853"/>
                <a:gd name="T52" fmla="*/ 670 w 1185"/>
                <a:gd name="T53" fmla="*/ 1108 h 2853"/>
                <a:gd name="T54" fmla="*/ 864 w 1185"/>
                <a:gd name="T55" fmla="*/ 1159 h 2853"/>
                <a:gd name="T56" fmla="*/ 1080 w 1185"/>
                <a:gd name="T57" fmla="*/ 1368 h 2853"/>
                <a:gd name="T58" fmla="*/ 1064 w 1185"/>
                <a:gd name="T59" fmla="*/ 1634 h 2853"/>
                <a:gd name="T60" fmla="*/ 823 w 1185"/>
                <a:gd name="T61" fmla="*/ 1793 h 2853"/>
                <a:gd name="T62" fmla="*/ 793 w 1185"/>
                <a:gd name="T63" fmla="*/ 1901 h 2853"/>
                <a:gd name="T64" fmla="*/ 845 w 1185"/>
                <a:gd name="T65" fmla="*/ 2551 h 2853"/>
                <a:gd name="T66" fmla="*/ 1049 w 1185"/>
                <a:gd name="T67" fmla="*/ 2638 h 2853"/>
                <a:gd name="T68" fmla="*/ 1038 w 1185"/>
                <a:gd name="T69" fmla="*/ 2750 h 2853"/>
                <a:gd name="T70" fmla="*/ 705 w 1185"/>
                <a:gd name="T71" fmla="*/ 2739 h 2853"/>
                <a:gd name="T72" fmla="*/ 674 w 1185"/>
                <a:gd name="T73" fmla="*/ 2560 h 2853"/>
                <a:gd name="T74" fmla="*/ 664 w 1185"/>
                <a:gd name="T75" fmla="*/ 1978 h 2853"/>
                <a:gd name="T76" fmla="*/ 577 w 1185"/>
                <a:gd name="T77" fmla="*/ 1905 h 2853"/>
                <a:gd name="T78" fmla="*/ 508 w 1185"/>
                <a:gd name="T79" fmla="*/ 2122 h 2853"/>
                <a:gd name="T80" fmla="*/ 509 w 1185"/>
                <a:gd name="T81" fmla="*/ 2737 h 2853"/>
                <a:gd name="T82" fmla="*/ 248 w 1185"/>
                <a:gd name="T83" fmla="*/ 2773 h 2853"/>
                <a:gd name="T84" fmla="*/ 140 w 1185"/>
                <a:gd name="T85" fmla="*/ 2672 h 2853"/>
                <a:gd name="T86" fmla="*/ 274 w 1185"/>
                <a:gd name="T87" fmla="*/ 2566 h 2853"/>
                <a:gd name="T88" fmla="*/ 364 w 1185"/>
                <a:gd name="T89" fmla="*/ 2530 h 2853"/>
                <a:gd name="T90" fmla="*/ 347 w 1185"/>
                <a:gd name="T91" fmla="*/ 1784 h 2853"/>
                <a:gd name="T92" fmla="*/ 157 w 1185"/>
                <a:gd name="T93" fmla="*/ 1633 h 2853"/>
                <a:gd name="T94" fmla="*/ 123 w 1185"/>
                <a:gd name="T95" fmla="*/ 1403 h 2853"/>
                <a:gd name="T96" fmla="*/ 366 w 1185"/>
                <a:gd name="T97" fmla="*/ 1147 h 2853"/>
                <a:gd name="T98" fmla="*/ 508 w 1185"/>
                <a:gd name="T99" fmla="*/ 1090 h 2853"/>
                <a:gd name="T100" fmla="*/ 403 w 1185"/>
                <a:gd name="T101" fmla="*/ 959 h 2853"/>
                <a:gd name="T102" fmla="*/ 129 w 1185"/>
                <a:gd name="T103" fmla="*/ 774 h 2853"/>
                <a:gd name="T104" fmla="*/ 101 w 1185"/>
                <a:gd name="T105" fmla="*/ 448 h 2853"/>
                <a:gd name="T106" fmla="*/ 330 w 1185"/>
                <a:gd name="T107" fmla="*/ 147 h 2853"/>
                <a:gd name="T108" fmla="*/ 577 w 1185"/>
                <a:gd name="T109" fmla="*/ 80 h 2853"/>
                <a:gd name="T110" fmla="*/ 834 w 1185"/>
                <a:gd name="T111" fmla="*/ 164 h 2853"/>
                <a:gd name="T112" fmla="*/ 1045 w 1185"/>
                <a:gd name="T113" fmla="*/ 509 h 2853"/>
                <a:gd name="T114" fmla="*/ 1011 w 1185"/>
                <a:gd name="T115" fmla="*/ 783 h 2853"/>
                <a:gd name="T116" fmla="*/ 748 w 1185"/>
                <a:gd name="T117" fmla="*/ 961 h 2853"/>
                <a:gd name="T118" fmla="*/ 670 w 1185"/>
                <a:gd name="T119" fmla="*/ 1108 h 2853"/>
                <a:gd name="T120" fmla="*/ 579 w 1185"/>
                <a:gd name="T121" fmla="*/ 2498 h 2853"/>
                <a:gd name="T122" fmla="*/ 603 w 1185"/>
                <a:gd name="T123" fmla="*/ 2183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5" h="2853">
                  <a:moveTo>
                    <a:pt x="384" y="1037"/>
                  </a:moveTo>
                  <a:lnTo>
                    <a:pt x="384" y="1037"/>
                  </a:lnTo>
                  <a:lnTo>
                    <a:pt x="422" y="1045"/>
                  </a:lnTo>
                  <a:lnTo>
                    <a:pt x="422" y="1045"/>
                  </a:lnTo>
                  <a:lnTo>
                    <a:pt x="390" y="1052"/>
                  </a:lnTo>
                  <a:lnTo>
                    <a:pt x="356" y="1063"/>
                  </a:lnTo>
                  <a:lnTo>
                    <a:pt x="323" y="1078"/>
                  </a:lnTo>
                  <a:lnTo>
                    <a:pt x="289" y="1095"/>
                  </a:lnTo>
                  <a:lnTo>
                    <a:pt x="258" y="1116"/>
                  </a:lnTo>
                  <a:lnTo>
                    <a:pt x="224" y="1138"/>
                  </a:lnTo>
                  <a:lnTo>
                    <a:pt x="194" y="1162"/>
                  </a:lnTo>
                  <a:lnTo>
                    <a:pt x="164" y="1190"/>
                  </a:lnTo>
                  <a:lnTo>
                    <a:pt x="136" y="1220"/>
                  </a:lnTo>
                  <a:lnTo>
                    <a:pt x="112" y="1252"/>
                  </a:lnTo>
                  <a:lnTo>
                    <a:pt x="90" y="1285"/>
                  </a:lnTo>
                  <a:lnTo>
                    <a:pt x="71" y="1321"/>
                  </a:lnTo>
                  <a:lnTo>
                    <a:pt x="54" y="1358"/>
                  </a:lnTo>
                  <a:lnTo>
                    <a:pt x="43" y="1396"/>
                  </a:lnTo>
                  <a:lnTo>
                    <a:pt x="39" y="1416"/>
                  </a:lnTo>
                  <a:lnTo>
                    <a:pt x="36" y="1437"/>
                  </a:lnTo>
                  <a:lnTo>
                    <a:pt x="34" y="1455"/>
                  </a:lnTo>
                  <a:lnTo>
                    <a:pt x="34" y="1476"/>
                  </a:lnTo>
                  <a:lnTo>
                    <a:pt x="34" y="1476"/>
                  </a:lnTo>
                  <a:lnTo>
                    <a:pt x="36" y="1509"/>
                  </a:lnTo>
                  <a:lnTo>
                    <a:pt x="39" y="1543"/>
                  </a:lnTo>
                  <a:lnTo>
                    <a:pt x="45" y="1575"/>
                  </a:lnTo>
                  <a:lnTo>
                    <a:pt x="54" y="1605"/>
                  </a:lnTo>
                  <a:lnTo>
                    <a:pt x="67" y="1633"/>
                  </a:lnTo>
                  <a:lnTo>
                    <a:pt x="80" y="1661"/>
                  </a:lnTo>
                  <a:lnTo>
                    <a:pt x="95" y="1687"/>
                  </a:lnTo>
                  <a:lnTo>
                    <a:pt x="114" y="1711"/>
                  </a:lnTo>
                  <a:lnTo>
                    <a:pt x="133" y="1733"/>
                  </a:lnTo>
                  <a:lnTo>
                    <a:pt x="153" y="1756"/>
                  </a:lnTo>
                  <a:lnTo>
                    <a:pt x="174" y="1774"/>
                  </a:lnTo>
                  <a:lnTo>
                    <a:pt x="196" y="1793"/>
                  </a:lnTo>
                  <a:lnTo>
                    <a:pt x="220" y="1810"/>
                  </a:lnTo>
                  <a:lnTo>
                    <a:pt x="245" y="1825"/>
                  </a:lnTo>
                  <a:lnTo>
                    <a:pt x="269" y="1838"/>
                  </a:lnTo>
                  <a:lnTo>
                    <a:pt x="293" y="1849"/>
                  </a:lnTo>
                  <a:lnTo>
                    <a:pt x="293" y="1849"/>
                  </a:lnTo>
                  <a:lnTo>
                    <a:pt x="289" y="2024"/>
                  </a:lnTo>
                  <a:lnTo>
                    <a:pt x="287" y="2207"/>
                  </a:lnTo>
                  <a:lnTo>
                    <a:pt x="286" y="2484"/>
                  </a:lnTo>
                  <a:lnTo>
                    <a:pt x="286" y="2484"/>
                  </a:lnTo>
                  <a:lnTo>
                    <a:pt x="263" y="2485"/>
                  </a:lnTo>
                  <a:lnTo>
                    <a:pt x="243" y="2489"/>
                  </a:lnTo>
                  <a:lnTo>
                    <a:pt x="222" y="2495"/>
                  </a:lnTo>
                  <a:lnTo>
                    <a:pt x="203" y="2502"/>
                  </a:lnTo>
                  <a:lnTo>
                    <a:pt x="172" y="2515"/>
                  </a:lnTo>
                  <a:lnTo>
                    <a:pt x="157" y="2523"/>
                  </a:lnTo>
                  <a:lnTo>
                    <a:pt x="157" y="2523"/>
                  </a:lnTo>
                  <a:lnTo>
                    <a:pt x="144" y="2530"/>
                  </a:lnTo>
                  <a:lnTo>
                    <a:pt x="129" y="2540"/>
                  </a:lnTo>
                  <a:lnTo>
                    <a:pt x="116" y="2549"/>
                  </a:lnTo>
                  <a:lnTo>
                    <a:pt x="105" y="2560"/>
                  </a:lnTo>
                  <a:lnTo>
                    <a:pt x="93" y="2571"/>
                  </a:lnTo>
                  <a:lnTo>
                    <a:pt x="82" y="2584"/>
                  </a:lnTo>
                  <a:lnTo>
                    <a:pt x="73" y="2597"/>
                  </a:lnTo>
                  <a:lnTo>
                    <a:pt x="67" y="2612"/>
                  </a:lnTo>
                  <a:lnTo>
                    <a:pt x="67" y="2612"/>
                  </a:lnTo>
                  <a:lnTo>
                    <a:pt x="58" y="2637"/>
                  </a:lnTo>
                  <a:lnTo>
                    <a:pt x="52" y="2666"/>
                  </a:lnTo>
                  <a:lnTo>
                    <a:pt x="50" y="2696"/>
                  </a:lnTo>
                  <a:lnTo>
                    <a:pt x="52" y="2728"/>
                  </a:lnTo>
                  <a:lnTo>
                    <a:pt x="54" y="2743"/>
                  </a:lnTo>
                  <a:lnTo>
                    <a:pt x="58" y="2758"/>
                  </a:lnTo>
                  <a:lnTo>
                    <a:pt x="62" y="2773"/>
                  </a:lnTo>
                  <a:lnTo>
                    <a:pt x="67" y="2786"/>
                  </a:lnTo>
                  <a:lnTo>
                    <a:pt x="75" y="2799"/>
                  </a:lnTo>
                  <a:lnTo>
                    <a:pt x="82" y="2810"/>
                  </a:lnTo>
                  <a:lnTo>
                    <a:pt x="92" y="2819"/>
                  </a:lnTo>
                  <a:lnTo>
                    <a:pt x="103" y="2827"/>
                  </a:lnTo>
                  <a:lnTo>
                    <a:pt x="103" y="2827"/>
                  </a:lnTo>
                  <a:lnTo>
                    <a:pt x="116" y="2834"/>
                  </a:lnTo>
                  <a:lnTo>
                    <a:pt x="129" y="2840"/>
                  </a:lnTo>
                  <a:lnTo>
                    <a:pt x="142" y="2844"/>
                  </a:lnTo>
                  <a:lnTo>
                    <a:pt x="157" y="2847"/>
                  </a:lnTo>
                  <a:lnTo>
                    <a:pt x="189" y="2851"/>
                  </a:lnTo>
                  <a:lnTo>
                    <a:pt x="220" y="2853"/>
                  </a:lnTo>
                  <a:lnTo>
                    <a:pt x="254" y="2853"/>
                  </a:lnTo>
                  <a:lnTo>
                    <a:pt x="286" y="2851"/>
                  </a:lnTo>
                  <a:lnTo>
                    <a:pt x="343" y="2849"/>
                  </a:lnTo>
                  <a:lnTo>
                    <a:pt x="343" y="2849"/>
                  </a:lnTo>
                  <a:lnTo>
                    <a:pt x="381" y="2849"/>
                  </a:lnTo>
                  <a:lnTo>
                    <a:pt x="431" y="2847"/>
                  </a:lnTo>
                  <a:lnTo>
                    <a:pt x="455" y="2844"/>
                  </a:lnTo>
                  <a:lnTo>
                    <a:pt x="482" y="2840"/>
                  </a:lnTo>
                  <a:lnTo>
                    <a:pt x="504" y="2836"/>
                  </a:lnTo>
                  <a:lnTo>
                    <a:pt x="524" y="2831"/>
                  </a:lnTo>
                  <a:lnTo>
                    <a:pt x="524" y="2831"/>
                  </a:lnTo>
                  <a:lnTo>
                    <a:pt x="541" y="2823"/>
                  </a:lnTo>
                  <a:lnTo>
                    <a:pt x="554" y="2814"/>
                  </a:lnTo>
                  <a:lnTo>
                    <a:pt x="567" y="2801"/>
                  </a:lnTo>
                  <a:lnTo>
                    <a:pt x="577" y="2788"/>
                  </a:lnTo>
                  <a:lnTo>
                    <a:pt x="584" y="2771"/>
                  </a:lnTo>
                  <a:lnTo>
                    <a:pt x="592" y="2754"/>
                  </a:lnTo>
                  <a:lnTo>
                    <a:pt x="595" y="2735"/>
                  </a:lnTo>
                  <a:lnTo>
                    <a:pt x="599" y="2715"/>
                  </a:lnTo>
                  <a:lnTo>
                    <a:pt x="599" y="2715"/>
                  </a:lnTo>
                  <a:lnTo>
                    <a:pt x="608" y="2743"/>
                  </a:lnTo>
                  <a:lnTo>
                    <a:pt x="616" y="2756"/>
                  </a:lnTo>
                  <a:lnTo>
                    <a:pt x="623" y="2767"/>
                  </a:lnTo>
                  <a:lnTo>
                    <a:pt x="623" y="2767"/>
                  </a:lnTo>
                  <a:lnTo>
                    <a:pt x="633" y="2778"/>
                  </a:lnTo>
                  <a:lnTo>
                    <a:pt x="642" y="2790"/>
                  </a:lnTo>
                  <a:lnTo>
                    <a:pt x="653" y="2799"/>
                  </a:lnTo>
                  <a:lnTo>
                    <a:pt x="664" y="2806"/>
                  </a:lnTo>
                  <a:lnTo>
                    <a:pt x="676" y="2814"/>
                  </a:lnTo>
                  <a:lnTo>
                    <a:pt x="689" y="2819"/>
                  </a:lnTo>
                  <a:lnTo>
                    <a:pt x="704" y="2823"/>
                  </a:lnTo>
                  <a:lnTo>
                    <a:pt x="717" y="2827"/>
                  </a:lnTo>
                  <a:lnTo>
                    <a:pt x="717" y="2827"/>
                  </a:lnTo>
                  <a:lnTo>
                    <a:pt x="761" y="2833"/>
                  </a:lnTo>
                  <a:lnTo>
                    <a:pt x="810" y="2836"/>
                  </a:lnTo>
                  <a:lnTo>
                    <a:pt x="860" y="2840"/>
                  </a:lnTo>
                  <a:lnTo>
                    <a:pt x="911" y="2840"/>
                  </a:lnTo>
                  <a:lnTo>
                    <a:pt x="911" y="2840"/>
                  </a:lnTo>
                  <a:lnTo>
                    <a:pt x="963" y="2840"/>
                  </a:lnTo>
                  <a:lnTo>
                    <a:pt x="1015" y="2834"/>
                  </a:lnTo>
                  <a:lnTo>
                    <a:pt x="1041" y="2831"/>
                  </a:lnTo>
                  <a:lnTo>
                    <a:pt x="1064" y="2827"/>
                  </a:lnTo>
                  <a:lnTo>
                    <a:pt x="1082" y="2819"/>
                  </a:lnTo>
                  <a:lnTo>
                    <a:pt x="1099" y="2812"/>
                  </a:lnTo>
                  <a:lnTo>
                    <a:pt x="1099" y="2812"/>
                  </a:lnTo>
                  <a:lnTo>
                    <a:pt x="1107" y="2806"/>
                  </a:lnTo>
                  <a:lnTo>
                    <a:pt x="1112" y="2801"/>
                  </a:lnTo>
                  <a:lnTo>
                    <a:pt x="1123" y="2784"/>
                  </a:lnTo>
                  <a:lnTo>
                    <a:pt x="1133" y="2763"/>
                  </a:lnTo>
                  <a:lnTo>
                    <a:pt x="1138" y="2741"/>
                  </a:lnTo>
                  <a:lnTo>
                    <a:pt x="1142" y="2717"/>
                  </a:lnTo>
                  <a:lnTo>
                    <a:pt x="1142" y="2689"/>
                  </a:lnTo>
                  <a:lnTo>
                    <a:pt x="1140" y="2663"/>
                  </a:lnTo>
                  <a:lnTo>
                    <a:pt x="1135" y="2637"/>
                  </a:lnTo>
                  <a:lnTo>
                    <a:pt x="1135" y="2637"/>
                  </a:lnTo>
                  <a:lnTo>
                    <a:pt x="1125" y="2612"/>
                  </a:lnTo>
                  <a:lnTo>
                    <a:pt x="1112" y="2588"/>
                  </a:lnTo>
                  <a:lnTo>
                    <a:pt x="1105" y="2575"/>
                  </a:lnTo>
                  <a:lnTo>
                    <a:pt x="1095" y="2562"/>
                  </a:lnTo>
                  <a:lnTo>
                    <a:pt x="1084" y="2551"/>
                  </a:lnTo>
                  <a:lnTo>
                    <a:pt x="1071" y="2538"/>
                  </a:lnTo>
                  <a:lnTo>
                    <a:pt x="1056" y="2526"/>
                  </a:lnTo>
                  <a:lnTo>
                    <a:pt x="1039" y="2515"/>
                  </a:lnTo>
                  <a:lnTo>
                    <a:pt x="1021" y="2504"/>
                  </a:lnTo>
                  <a:lnTo>
                    <a:pt x="1000" y="2495"/>
                  </a:lnTo>
                  <a:lnTo>
                    <a:pt x="976" y="2487"/>
                  </a:lnTo>
                  <a:lnTo>
                    <a:pt x="952" y="2482"/>
                  </a:lnTo>
                  <a:lnTo>
                    <a:pt x="924" y="2476"/>
                  </a:lnTo>
                  <a:lnTo>
                    <a:pt x="892" y="2472"/>
                  </a:lnTo>
                  <a:lnTo>
                    <a:pt x="892" y="2472"/>
                  </a:lnTo>
                  <a:lnTo>
                    <a:pt x="873" y="1898"/>
                  </a:lnTo>
                  <a:lnTo>
                    <a:pt x="873" y="1898"/>
                  </a:lnTo>
                  <a:lnTo>
                    <a:pt x="871" y="1866"/>
                  </a:lnTo>
                  <a:lnTo>
                    <a:pt x="871" y="1866"/>
                  </a:lnTo>
                  <a:lnTo>
                    <a:pt x="898" y="1858"/>
                  </a:lnTo>
                  <a:lnTo>
                    <a:pt x="924" y="1849"/>
                  </a:lnTo>
                  <a:lnTo>
                    <a:pt x="946" y="1838"/>
                  </a:lnTo>
                  <a:lnTo>
                    <a:pt x="967" y="1825"/>
                  </a:lnTo>
                  <a:lnTo>
                    <a:pt x="989" y="1812"/>
                  </a:lnTo>
                  <a:lnTo>
                    <a:pt x="1010" y="1795"/>
                  </a:lnTo>
                  <a:lnTo>
                    <a:pt x="1051" y="1761"/>
                  </a:lnTo>
                  <a:lnTo>
                    <a:pt x="1051" y="1761"/>
                  </a:lnTo>
                  <a:lnTo>
                    <a:pt x="1082" y="1731"/>
                  </a:lnTo>
                  <a:lnTo>
                    <a:pt x="1108" y="1700"/>
                  </a:lnTo>
                  <a:lnTo>
                    <a:pt x="1133" y="1666"/>
                  </a:lnTo>
                  <a:lnTo>
                    <a:pt x="1142" y="1649"/>
                  </a:lnTo>
                  <a:lnTo>
                    <a:pt x="1151" y="1633"/>
                  </a:lnTo>
                  <a:lnTo>
                    <a:pt x="1159" y="1614"/>
                  </a:lnTo>
                  <a:lnTo>
                    <a:pt x="1166" y="1595"/>
                  </a:lnTo>
                  <a:lnTo>
                    <a:pt x="1172" y="1577"/>
                  </a:lnTo>
                  <a:lnTo>
                    <a:pt x="1176" y="1556"/>
                  </a:lnTo>
                  <a:lnTo>
                    <a:pt x="1179" y="1537"/>
                  </a:lnTo>
                  <a:lnTo>
                    <a:pt x="1183" y="1517"/>
                  </a:lnTo>
                  <a:lnTo>
                    <a:pt x="1185" y="1476"/>
                  </a:lnTo>
                  <a:lnTo>
                    <a:pt x="1185" y="1476"/>
                  </a:lnTo>
                  <a:lnTo>
                    <a:pt x="1183" y="1453"/>
                  </a:lnTo>
                  <a:lnTo>
                    <a:pt x="1181" y="1431"/>
                  </a:lnTo>
                  <a:lnTo>
                    <a:pt x="1177" y="1411"/>
                  </a:lnTo>
                  <a:lnTo>
                    <a:pt x="1174" y="1388"/>
                  </a:lnTo>
                  <a:lnTo>
                    <a:pt x="1168" y="1368"/>
                  </a:lnTo>
                  <a:lnTo>
                    <a:pt x="1161" y="1347"/>
                  </a:lnTo>
                  <a:lnTo>
                    <a:pt x="1153" y="1328"/>
                  </a:lnTo>
                  <a:lnTo>
                    <a:pt x="1146" y="1310"/>
                  </a:lnTo>
                  <a:lnTo>
                    <a:pt x="1125" y="1272"/>
                  </a:lnTo>
                  <a:lnTo>
                    <a:pt x="1101" y="1237"/>
                  </a:lnTo>
                  <a:lnTo>
                    <a:pt x="1075" y="1205"/>
                  </a:lnTo>
                  <a:lnTo>
                    <a:pt x="1045" y="1175"/>
                  </a:lnTo>
                  <a:lnTo>
                    <a:pt x="1015" y="1149"/>
                  </a:lnTo>
                  <a:lnTo>
                    <a:pt x="982" y="1125"/>
                  </a:lnTo>
                  <a:lnTo>
                    <a:pt x="946" y="1103"/>
                  </a:lnTo>
                  <a:lnTo>
                    <a:pt x="911" y="1084"/>
                  </a:lnTo>
                  <a:lnTo>
                    <a:pt x="873" y="1069"/>
                  </a:lnTo>
                  <a:lnTo>
                    <a:pt x="838" y="1056"/>
                  </a:lnTo>
                  <a:lnTo>
                    <a:pt x="801" y="1047"/>
                  </a:lnTo>
                  <a:lnTo>
                    <a:pt x="763" y="1041"/>
                  </a:lnTo>
                  <a:lnTo>
                    <a:pt x="763" y="1041"/>
                  </a:lnTo>
                  <a:lnTo>
                    <a:pt x="806" y="1030"/>
                  </a:lnTo>
                  <a:lnTo>
                    <a:pt x="847" y="1017"/>
                  </a:lnTo>
                  <a:lnTo>
                    <a:pt x="885" y="1000"/>
                  </a:lnTo>
                  <a:lnTo>
                    <a:pt x="922" y="983"/>
                  </a:lnTo>
                  <a:lnTo>
                    <a:pt x="954" y="963"/>
                  </a:lnTo>
                  <a:lnTo>
                    <a:pt x="985" y="940"/>
                  </a:lnTo>
                  <a:lnTo>
                    <a:pt x="1011" y="916"/>
                  </a:lnTo>
                  <a:lnTo>
                    <a:pt x="1038" y="888"/>
                  </a:lnTo>
                  <a:lnTo>
                    <a:pt x="1060" y="860"/>
                  </a:lnTo>
                  <a:lnTo>
                    <a:pt x="1079" y="830"/>
                  </a:lnTo>
                  <a:lnTo>
                    <a:pt x="1095" y="797"/>
                  </a:lnTo>
                  <a:lnTo>
                    <a:pt x="1108" y="761"/>
                  </a:lnTo>
                  <a:lnTo>
                    <a:pt x="1120" y="726"/>
                  </a:lnTo>
                  <a:lnTo>
                    <a:pt x="1127" y="686"/>
                  </a:lnTo>
                  <a:lnTo>
                    <a:pt x="1131" y="645"/>
                  </a:lnTo>
                  <a:lnTo>
                    <a:pt x="1133" y="604"/>
                  </a:lnTo>
                  <a:lnTo>
                    <a:pt x="1133" y="604"/>
                  </a:lnTo>
                  <a:lnTo>
                    <a:pt x="1133" y="576"/>
                  </a:lnTo>
                  <a:lnTo>
                    <a:pt x="1131" y="548"/>
                  </a:lnTo>
                  <a:lnTo>
                    <a:pt x="1127" y="520"/>
                  </a:lnTo>
                  <a:lnTo>
                    <a:pt x="1123" y="492"/>
                  </a:lnTo>
                  <a:lnTo>
                    <a:pt x="1118" y="464"/>
                  </a:lnTo>
                  <a:lnTo>
                    <a:pt x="1110" y="436"/>
                  </a:lnTo>
                  <a:lnTo>
                    <a:pt x="1103" y="410"/>
                  </a:lnTo>
                  <a:lnTo>
                    <a:pt x="1094" y="384"/>
                  </a:lnTo>
                  <a:lnTo>
                    <a:pt x="1082" y="358"/>
                  </a:lnTo>
                  <a:lnTo>
                    <a:pt x="1071" y="332"/>
                  </a:lnTo>
                  <a:lnTo>
                    <a:pt x="1058" y="306"/>
                  </a:lnTo>
                  <a:lnTo>
                    <a:pt x="1045" y="281"/>
                  </a:lnTo>
                  <a:lnTo>
                    <a:pt x="1030" y="257"/>
                  </a:lnTo>
                  <a:lnTo>
                    <a:pt x="1015" y="235"/>
                  </a:lnTo>
                  <a:lnTo>
                    <a:pt x="998" y="212"/>
                  </a:lnTo>
                  <a:lnTo>
                    <a:pt x="980" y="190"/>
                  </a:lnTo>
                  <a:lnTo>
                    <a:pt x="980" y="190"/>
                  </a:lnTo>
                  <a:lnTo>
                    <a:pt x="959" y="168"/>
                  </a:lnTo>
                  <a:lnTo>
                    <a:pt x="939" y="147"/>
                  </a:lnTo>
                  <a:lnTo>
                    <a:pt x="916" y="127"/>
                  </a:lnTo>
                  <a:lnTo>
                    <a:pt x="894" y="110"/>
                  </a:lnTo>
                  <a:lnTo>
                    <a:pt x="871" y="91"/>
                  </a:lnTo>
                  <a:lnTo>
                    <a:pt x="847" y="76"/>
                  </a:lnTo>
                  <a:lnTo>
                    <a:pt x="823" y="61"/>
                  </a:lnTo>
                  <a:lnTo>
                    <a:pt x="797" y="50"/>
                  </a:lnTo>
                  <a:lnTo>
                    <a:pt x="771" y="37"/>
                  </a:lnTo>
                  <a:lnTo>
                    <a:pt x="745" y="28"/>
                  </a:lnTo>
                  <a:lnTo>
                    <a:pt x="718" y="20"/>
                  </a:lnTo>
                  <a:lnTo>
                    <a:pt x="690" y="13"/>
                  </a:lnTo>
                  <a:lnTo>
                    <a:pt x="662" y="7"/>
                  </a:lnTo>
                  <a:lnTo>
                    <a:pt x="635" y="3"/>
                  </a:lnTo>
                  <a:lnTo>
                    <a:pt x="605" y="2"/>
                  </a:lnTo>
                  <a:lnTo>
                    <a:pt x="577" y="0"/>
                  </a:lnTo>
                  <a:lnTo>
                    <a:pt x="577" y="0"/>
                  </a:lnTo>
                  <a:lnTo>
                    <a:pt x="547" y="2"/>
                  </a:lnTo>
                  <a:lnTo>
                    <a:pt x="519" y="3"/>
                  </a:lnTo>
                  <a:lnTo>
                    <a:pt x="491" y="7"/>
                  </a:lnTo>
                  <a:lnTo>
                    <a:pt x="463" y="13"/>
                  </a:lnTo>
                  <a:lnTo>
                    <a:pt x="435" y="18"/>
                  </a:lnTo>
                  <a:lnTo>
                    <a:pt x="407" y="28"/>
                  </a:lnTo>
                  <a:lnTo>
                    <a:pt x="381" y="37"/>
                  </a:lnTo>
                  <a:lnTo>
                    <a:pt x="355" y="46"/>
                  </a:lnTo>
                  <a:lnTo>
                    <a:pt x="330" y="59"/>
                  </a:lnTo>
                  <a:lnTo>
                    <a:pt x="304" y="72"/>
                  </a:lnTo>
                  <a:lnTo>
                    <a:pt x="280" y="86"/>
                  </a:lnTo>
                  <a:lnTo>
                    <a:pt x="258" y="102"/>
                  </a:lnTo>
                  <a:lnTo>
                    <a:pt x="235" y="117"/>
                  </a:lnTo>
                  <a:lnTo>
                    <a:pt x="213" y="136"/>
                  </a:lnTo>
                  <a:lnTo>
                    <a:pt x="192" y="155"/>
                  </a:lnTo>
                  <a:lnTo>
                    <a:pt x="172" y="173"/>
                  </a:lnTo>
                  <a:lnTo>
                    <a:pt x="153" y="194"/>
                  </a:lnTo>
                  <a:lnTo>
                    <a:pt x="134" y="216"/>
                  </a:lnTo>
                  <a:lnTo>
                    <a:pt x="118" y="237"/>
                  </a:lnTo>
                  <a:lnTo>
                    <a:pt x="101" y="261"/>
                  </a:lnTo>
                  <a:lnTo>
                    <a:pt x="86" y="285"/>
                  </a:lnTo>
                  <a:lnTo>
                    <a:pt x="71" y="309"/>
                  </a:lnTo>
                  <a:lnTo>
                    <a:pt x="58" y="334"/>
                  </a:lnTo>
                  <a:lnTo>
                    <a:pt x="47" y="360"/>
                  </a:lnTo>
                  <a:lnTo>
                    <a:pt x="36" y="386"/>
                  </a:lnTo>
                  <a:lnTo>
                    <a:pt x="28" y="414"/>
                  </a:lnTo>
                  <a:lnTo>
                    <a:pt x="19" y="440"/>
                  </a:lnTo>
                  <a:lnTo>
                    <a:pt x="13" y="468"/>
                  </a:lnTo>
                  <a:lnTo>
                    <a:pt x="8" y="498"/>
                  </a:lnTo>
                  <a:lnTo>
                    <a:pt x="4" y="526"/>
                  </a:lnTo>
                  <a:lnTo>
                    <a:pt x="2" y="556"/>
                  </a:lnTo>
                  <a:lnTo>
                    <a:pt x="0" y="586"/>
                  </a:lnTo>
                  <a:lnTo>
                    <a:pt x="0" y="586"/>
                  </a:lnTo>
                  <a:lnTo>
                    <a:pt x="2" y="627"/>
                  </a:lnTo>
                  <a:lnTo>
                    <a:pt x="8" y="668"/>
                  </a:lnTo>
                  <a:lnTo>
                    <a:pt x="15" y="705"/>
                  </a:lnTo>
                  <a:lnTo>
                    <a:pt x="26" y="742"/>
                  </a:lnTo>
                  <a:lnTo>
                    <a:pt x="41" y="778"/>
                  </a:lnTo>
                  <a:lnTo>
                    <a:pt x="60" y="811"/>
                  </a:lnTo>
                  <a:lnTo>
                    <a:pt x="78" y="845"/>
                  </a:lnTo>
                  <a:lnTo>
                    <a:pt x="103" y="875"/>
                  </a:lnTo>
                  <a:lnTo>
                    <a:pt x="129" y="903"/>
                  </a:lnTo>
                  <a:lnTo>
                    <a:pt x="157" y="929"/>
                  </a:lnTo>
                  <a:lnTo>
                    <a:pt x="189" y="953"/>
                  </a:lnTo>
                  <a:lnTo>
                    <a:pt x="224" y="974"/>
                  </a:lnTo>
                  <a:lnTo>
                    <a:pt x="259" y="994"/>
                  </a:lnTo>
                  <a:lnTo>
                    <a:pt x="299" y="1011"/>
                  </a:lnTo>
                  <a:lnTo>
                    <a:pt x="340" y="1026"/>
                  </a:lnTo>
                  <a:lnTo>
                    <a:pt x="384" y="1037"/>
                  </a:lnTo>
                  <a:lnTo>
                    <a:pt x="384" y="1037"/>
                  </a:lnTo>
                  <a:close/>
                  <a:moveTo>
                    <a:pt x="670" y="1108"/>
                  </a:moveTo>
                  <a:lnTo>
                    <a:pt x="670" y="1108"/>
                  </a:lnTo>
                  <a:lnTo>
                    <a:pt x="672" y="1112"/>
                  </a:lnTo>
                  <a:lnTo>
                    <a:pt x="677" y="1114"/>
                  </a:lnTo>
                  <a:lnTo>
                    <a:pt x="689" y="1116"/>
                  </a:lnTo>
                  <a:lnTo>
                    <a:pt x="715" y="1118"/>
                  </a:lnTo>
                  <a:lnTo>
                    <a:pt x="715" y="1118"/>
                  </a:lnTo>
                  <a:lnTo>
                    <a:pt x="746" y="1119"/>
                  </a:lnTo>
                  <a:lnTo>
                    <a:pt x="776" y="1123"/>
                  </a:lnTo>
                  <a:lnTo>
                    <a:pt x="804" y="1132"/>
                  </a:lnTo>
                  <a:lnTo>
                    <a:pt x="834" y="1144"/>
                  </a:lnTo>
                  <a:lnTo>
                    <a:pt x="864" y="1159"/>
                  </a:lnTo>
                  <a:lnTo>
                    <a:pt x="894" y="1175"/>
                  </a:lnTo>
                  <a:lnTo>
                    <a:pt x="924" y="1196"/>
                  </a:lnTo>
                  <a:lnTo>
                    <a:pt x="954" y="1218"/>
                  </a:lnTo>
                  <a:lnTo>
                    <a:pt x="954" y="1218"/>
                  </a:lnTo>
                  <a:lnTo>
                    <a:pt x="976" y="1235"/>
                  </a:lnTo>
                  <a:lnTo>
                    <a:pt x="1002" y="1257"/>
                  </a:lnTo>
                  <a:lnTo>
                    <a:pt x="1026" y="1284"/>
                  </a:lnTo>
                  <a:lnTo>
                    <a:pt x="1051" y="1313"/>
                  </a:lnTo>
                  <a:lnTo>
                    <a:pt x="1062" y="1330"/>
                  </a:lnTo>
                  <a:lnTo>
                    <a:pt x="1071" y="1349"/>
                  </a:lnTo>
                  <a:lnTo>
                    <a:pt x="1080" y="1368"/>
                  </a:lnTo>
                  <a:lnTo>
                    <a:pt x="1088" y="1388"/>
                  </a:lnTo>
                  <a:lnTo>
                    <a:pt x="1095" y="1409"/>
                  </a:lnTo>
                  <a:lnTo>
                    <a:pt x="1101" y="1431"/>
                  </a:lnTo>
                  <a:lnTo>
                    <a:pt x="1103" y="1453"/>
                  </a:lnTo>
                  <a:lnTo>
                    <a:pt x="1105" y="1476"/>
                  </a:lnTo>
                  <a:lnTo>
                    <a:pt x="1105" y="1476"/>
                  </a:lnTo>
                  <a:lnTo>
                    <a:pt x="1103" y="1513"/>
                  </a:lnTo>
                  <a:lnTo>
                    <a:pt x="1097" y="1547"/>
                  </a:lnTo>
                  <a:lnTo>
                    <a:pt x="1090" y="1578"/>
                  </a:lnTo>
                  <a:lnTo>
                    <a:pt x="1079" y="1606"/>
                  </a:lnTo>
                  <a:lnTo>
                    <a:pt x="1064" y="1634"/>
                  </a:lnTo>
                  <a:lnTo>
                    <a:pt x="1049" y="1659"/>
                  </a:lnTo>
                  <a:lnTo>
                    <a:pt x="1030" y="1681"/>
                  </a:lnTo>
                  <a:lnTo>
                    <a:pt x="1010" y="1702"/>
                  </a:lnTo>
                  <a:lnTo>
                    <a:pt x="989" y="1720"/>
                  </a:lnTo>
                  <a:lnTo>
                    <a:pt x="967" y="1737"/>
                  </a:lnTo>
                  <a:lnTo>
                    <a:pt x="942" y="1752"/>
                  </a:lnTo>
                  <a:lnTo>
                    <a:pt x="918" y="1765"/>
                  </a:lnTo>
                  <a:lnTo>
                    <a:pt x="894" y="1774"/>
                  </a:lnTo>
                  <a:lnTo>
                    <a:pt x="871" y="1784"/>
                  </a:lnTo>
                  <a:lnTo>
                    <a:pt x="847" y="1789"/>
                  </a:lnTo>
                  <a:lnTo>
                    <a:pt x="823" y="1793"/>
                  </a:lnTo>
                  <a:lnTo>
                    <a:pt x="823" y="1793"/>
                  </a:lnTo>
                  <a:lnTo>
                    <a:pt x="816" y="1795"/>
                  </a:lnTo>
                  <a:lnTo>
                    <a:pt x="810" y="1799"/>
                  </a:lnTo>
                  <a:lnTo>
                    <a:pt x="804" y="1802"/>
                  </a:lnTo>
                  <a:lnTo>
                    <a:pt x="799" y="1808"/>
                  </a:lnTo>
                  <a:lnTo>
                    <a:pt x="795" y="1814"/>
                  </a:lnTo>
                  <a:lnTo>
                    <a:pt x="791" y="1821"/>
                  </a:lnTo>
                  <a:lnTo>
                    <a:pt x="789" y="1829"/>
                  </a:lnTo>
                  <a:lnTo>
                    <a:pt x="789" y="1836"/>
                  </a:lnTo>
                  <a:lnTo>
                    <a:pt x="789" y="1836"/>
                  </a:lnTo>
                  <a:lnTo>
                    <a:pt x="793" y="1901"/>
                  </a:lnTo>
                  <a:lnTo>
                    <a:pt x="793" y="1901"/>
                  </a:lnTo>
                  <a:lnTo>
                    <a:pt x="806" y="2271"/>
                  </a:lnTo>
                  <a:lnTo>
                    <a:pt x="814" y="2512"/>
                  </a:lnTo>
                  <a:lnTo>
                    <a:pt x="814" y="2512"/>
                  </a:lnTo>
                  <a:lnTo>
                    <a:pt x="816" y="2521"/>
                  </a:lnTo>
                  <a:lnTo>
                    <a:pt x="817" y="2528"/>
                  </a:lnTo>
                  <a:lnTo>
                    <a:pt x="821" y="2534"/>
                  </a:lnTo>
                  <a:lnTo>
                    <a:pt x="827" y="2540"/>
                  </a:lnTo>
                  <a:lnTo>
                    <a:pt x="832" y="2545"/>
                  </a:lnTo>
                  <a:lnTo>
                    <a:pt x="838" y="2549"/>
                  </a:lnTo>
                  <a:lnTo>
                    <a:pt x="845" y="2551"/>
                  </a:lnTo>
                  <a:lnTo>
                    <a:pt x="855" y="2551"/>
                  </a:lnTo>
                  <a:lnTo>
                    <a:pt x="855" y="2551"/>
                  </a:lnTo>
                  <a:lnTo>
                    <a:pt x="890" y="2553"/>
                  </a:lnTo>
                  <a:lnTo>
                    <a:pt x="924" y="2556"/>
                  </a:lnTo>
                  <a:lnTo>
                    <a:pt x="954" y="2564"/>
                  </a:lnTo>
                  <a:lnTo>
                    <a:pt x="980" y="2573"/>
                  </a:lnTo>
                  <a:lnTo>
                    <a:pt x="1002" y="2586"/>
                  </a:lnTo>
                  <a:lnTo>
                    <a:pt x="1021" y="2601"/>
                  </a:lnTo>
                  <a:lnTo>
                    <a:pt x="1038" y="2618"/>
                  </a:lnTo>
                  <a:lnTo>
                    <a:pt x="1043" y="2629"/>
                  </a:lnTo>
                  <a:lnTo>
                    <a:pt x="1049" y="2638"/>
                  </a:lnTo>
                  <a:lnTo>
                    <a:pt x="1049" y="2638"/>
                  </a:lnTo>
                  <a:lnTo>
                    <a:pt x="1056" y="2657"/>
                  </a:lnTo>
                  <a:lnTo>
                    <a:pt x="1060" y="2674"/>
                  </a:lnTo>
                  <a:lnTo>
                    <a:pt x="1062" y="2691"/>
                  </a:lnTo>
                  <a:lnTo>
                    <a:pt x="1064" y="2706"/>
                  </a:lnTo>
                  <a:lnTo>
                    <a:pt x="1062" y="2719"/>
                  </a:lnTo>
                  <a:lnTo>
                    <a:pt x="1060" y="2732"/>
                  </a:lnTo>
                  <a:lnTo>
                    <a:pt x="1056" y="2739"/>
                  </a:lnTo>
                  <a:lnTo>
                    <a:pt x="1054" y="2747"/>
                  </a:lnTo>
                  <a:lnTo>
                    <a:pt x="1054" y="2747"/>
                  </a:lnTo>
                  <a:lnTo>
                    <a:pt x="1038" y="2750"/>
                  </a:lnTo>
                  <a:lnTo>
                    <a:pt x="1008" y="2756"/>
                  </a:lnTo>
                  <a:lnTo>
                    <a:pt x="965" y="2760"/>
                  </a:lnTo>
                  <a:lnTo>
                    <a:pt x="911" y="2762"/>
                  </a:lnTo>
                  <a:lnTo>
                    <a:pt x="911" y="2762"/>
                  </a:lnTo>
                  <a:lnTo>
                    <a:pt x="864" y="2760"/>
                  </a:lnTo>
                  <a:lnTo>
                    <a:pt x="817" y="2758"/>
                  </a:lnTo>
                  <a:lnTo>
                    <a:pt x="771" y="2752"/>
                  </a:lnTo>
                  <a:lnTo>
                    <a:pt x="730" y="2747"/>
                  </a:lnTo>
                  <a:lnTo>
                    <a:pt x="730" y="2747"/>
                  </a:lnTo>
                  <a:lnTo>
                    <a:pt x="717" y="2745"/>
                  </a:lnTo>
                  <a:lnTo>
                    <a:pt x="705" y="2739"/>
                  </a:lnTo>
                  <a:lnTo>
                    <a:pt x="696" y="2732"/>
                  </a:lnTo>
                  <a:lnTo>
                    <a:pt x="689" y="2722"/>
                  </a:lnTo>
                  <a:lnTo>
                    <a:pt x="689" y="2722"/>
                  </a:lnTo>
                  <a:lnTo>
                    <a:pt x="683" y="2707"/>
                  </a:lnTo>
                  <a:lnTo>
                    <a:pt x="679" y="2689"/>
                  </a:lnTo>
                  <a:lnTo>
                    <a:pt x="674" y="2644"/>
                  </a:lnTo>
                  <a:lnTo>
                    <a:pt x="672" y="2599"/>
                  </a:lnTo>
                  <a:lnTo>
                    <a:pt x="672" y="2581"/>
                  </a:lnTo>
                  <a:lnTo>
                    <a:pt x="674" y="2568"/>
                  </a:lnTo>
                  <a:lnTo>
                    <a:pt x="674" y="2568"/>
                  </a:lnTo>
                  <a:lnTo>
                    <a:pt x="674" y="2560"/>
                  </a:lnTo>
                  <a:lnTo>
                    <a:pt x="674" y="2560"/>
                  </a:lnTo>
                  <a:lnTo>
                    <a:pt x="676" y="2459"/>
                  </a:lnTo>
                  <a:lnTo>
                    <a:pt x="677" y="2357"/>
                  </a:lnTo>
                  <a:lnTo>
                    <a:pt x="677" y="2357"/>
                  </a:lnTo>
                  <a:lnTo>
                    <a:pt x="681" y="2260"/>
                  </a:lnTo>
                  <a:lnTo>
                    <a:pt x="683" y="2172"/>
                  </a:lnTo>
                  <a:lnTo>
                    <a:pt x="681" y="2095"/>
                  </a:lnTo>
                  <a:lnTo>
                    <a:pt x="679" y="2062"/>
                  </a:lnTo>
                  <a:lnTo>
                    <a:pt x="676" y="2030"/>
                  </a:lnTo>
                  <a:lnTo>
                    <a:pt x="670" y="2002"/>
                  </a:lnTo>
                  <a:lnTo>
                    <a:pt x="664" y="1978"/>
                  </a:lnTo>
                  <a:lnTo>
                    <a:pt x="657" y="1955"/>
                  </a:lnTo>
                  <a:lnTo>
                    <a:pt x="648" y="1939"/>
                  </a:lnTo>
                  <a:lnTo>
                    <a:pt x="636" y="1924"/>
                  </a:lnTo>
                  <a:lnTo>
                    <a:pt x="623" y="1913"/>
                  </a:lnTo>
                  <a:lnTo>
                    <a:pt x="616" y="1909"/>
                  </a:lnTo>
                  <a:lnTo>
                    <a:pt x="607" y="1907"/>
                  </a:lnTo>
                  <a:lnTo>
                    <a:pt x="590" y="1903"/>
                  </a:lnTo>
                  <a:lnTo>
                    <a:pt x="590" y="1903"/>
                  </a:lnTo>
                  <a:lnTo>
                    <a:pt x="584" y="1903"/>
                  </a:lnTo>
                  <a:lnTo>
                    <a:pt x="584" y="1903"/>
                  </a:lnTo>
                  <a:lnTo>
                    <a:pt x="577" y="1905"/>
                  </a:lnTo>
                  <a:lnTo>
                    <a:pt x="567" y="1909"/>
                  </a:lnTo>
                  <a:lnTo>
                    <a:pt x="558" y="1914"/>
                  </a:lnTo>
                  <a:lnTo>
                    <a:pt x="547" y="1926"/>
                  </a:lnTo>
                  <a:lnTo>
                    <a:pt x="547" y="1926"/>
                  </a:lnTo>
                  <a:lnTo>
                    <a:pt x="541" y="1933"/>
                  </a:lnTo>
                  <a:lnTo>
                    <a:pt x="537" y="1944"/>
                  </a:lnTo>
                  <a:lnTo>
                    <a:pt x="528" y="1968"/>
                  </a:lnTo>
                  <a:lnTo>
                    <a:pt x="523" y="2000"/>
                  </a:lnTo>
                  <a:lnTo>
                    <a:pt x="515" y="2036"/>
                  </a:lnTo>
                  <a:lnTo>
                    <a:pt x="511" y="2077"/>
                  </a:lnTo>
                  <a:lnTo>
                    <a:pt x="508" y="2122"/>
                  </a:lnTo>
                  <a:lnTo>
                    <a:pt x="502" y="2217"/>
                  </a:lnTo>
                  <a:lnTo>
                    <a:pt x="500" y="2317"/>
                  </a:lnTo>
                  <a:lnTo>
                    <a:pt x="500" y="2413"/>
                  </a:lnTo>
                  <a:lnTo>
                    <a:pt x="504" y="2497"/>
                  </a:lnTo>
                  <a:lnTo>
                    <a:pt x="508" y="2560"/>
                  </a:lnTo>
                  <a:lnTo>
                    <a:pt x="508" y="2560"/>
                  </a:lnTo>
                  <a:lnTo>
                    <a:pt x="513" y="2640"/>
                  </a:lnTo>
                  <a:lnTo>
                    <a:pt x="515" y="2672"/>
                  </a:lnTo>
                  <a:lnTo>
                    <a:pt x="515" y="2700"/>
                  </a:lnTo>
                  <a:lnTo>
                    <a:pt x="513" y="2721"/>
                  </a:lnTo>
                  <a:lnTo>
                    <a:pt x="509" y="2737"/>
                  </a:lnTo>
                  <a:lnTo>
                    <a:pt x="504" y="2750"/>
                  </a:lnTo>
                  <a:lnTo>
                    <a:pt x="500" y="2754"/>
                  </a:lnTo>
                  <a:lnTo>
                    <a:pt x="496" y="2756"/>
                  </a:lnTo>
                  <a:lnTo>
                    <a:pt x="496" y="2756"/>
                  </a:lnTo>
                  <a:lnTo>
                    <a:pt x="472" y="2762"/>
                  </a:lnTo>
                  <a:lnTo>
                    <a:pt x="437" y="2765"/>
                  </a:lnTo>
                  <a:lnTo>
                    <a:pt x="394" y="2769"/>
                  </a:lnTo>
                  <a:lnTo>
                    <a:pt x="343" y="2769"/>
                  </a:lnTo>
                  <a:lnTo>
                    <a:pt x="343" y="2769"/>
                  </a:lnTo>
                  <a:lnTo>
                    <a:pt x="297" y="2771"/>
                  </a:lnTo>
                  <a:lnTo>
                    <a:pt x="248" y="2773"/>
                  </a:lnTo>
                  <a:lnTo>
                    <a:pt x="224" y="2773"/>
                  </a:lnTo>
                  <a:lnTo>
                    <a:pt x="200" y="2771"/>
                  </a:lnTo>
                  <a:lnTo>
                    <a:pt x="175" y="2769"/>
                  </a:lnTo>
                  <a:lnTo>
                    <a:pt x="153" y="2763"/>
                  </a:lnTo>
                  <a:lnTo>
                    <a:pt x="153" y="2763"/>
                  </a:lnTo>
                  <a:lnTo>
                    <a:pt x="146" y="2752"/>
                  </a:lnTo>
                  <a:lnTo>
                    <a:pt x="140" y="2739"/>
                  </a:lnTo>
                  <a:lnTo>
                    <a:pt x="138" y="2724"/>
                  </a:lnTo>
                  <a:lnTo>
                    <a:pt x="136" y="2707"/>
                  </a:lnTo>
                  <a:lnTo>
                    <a:pt x="138" y="2691"/>
                  </a:lnTo>
                  <a:lnTo>
                    <a:pt x="140" y="2672"/>
                  </a:lnTo>
                  <a:lnTo>
                    <a:pt x="146" y="2653"/>
                  </a:lnTo>
                  <a:lnTo>
                    <a:pt x="151" y="2635"/>
                  </a:lnTo>
                  <a:lnTo>
                    <a:pt x="151" y="2635"/>
                  </a:lnTo>
                  <a:lnTo>
                    <a:pt x="155" y="2627"/>
                  </a:lnTo>
                  <a:lnTo>
                    <a:pt x="161" y="2618"/>
                  </a:lnTo>
                  <a:lnTo>
                    <a:pt x="168" y="2610"/>
                  </a:lnTo>
                  <a:lnTo>
                    <a:pt x="177" y="2605"/>
                  </a:lnTo>
                  <a:lnTo>
                    <a:pt x="198" y="2592"/>
                  </a:lnTo>
                  <a:lnTo>
                    <a:pt x="222" y="2581"/>
                  </a:lnTo>
                  <a:lnTo>
                    <a:pt x="248" y="2573"/>
                  </a:lnTo>
                  <a:lnTo>
                    <a:pt x="274" y="2566"/>
                  </a:lnTo>
                  <a:lnTo>
                    <a:pt x="301" y="2562"/>
                  </a:lnTo>
                  <a:lnTo>
                    <a:pt x="325" y="2562"/>
                  </a:lnTo>
                  <a:lnTo>
                    <a:pt x="325" y="2562"/>
                  </a:lnTo>
                  <a:lnTo>
                    <a:pt x="332" y="2560"/>
                  </a:lnTo>
                  <a:lnTo>
                    <a:pt x="340" y="2558"/>
                  </a:lnTo>
                  <a:lnTo>
                    <a:pt x="347" y="2554"/>
                  </a:lnTo>
                  <a:lnTo>
                    <a:pt x="353" y="2551"/>
                  </a:lnTo>
                  <a:lnTo>
                    <a:pt x="353" y="2551"/>
                  </a:lnTo>
                  <a:lnTo>
                    <a:pt x="358" y="2543"/>
                  </a:lnTo>
                  <a:lnTo>
                    <a:pt x="362" y="2538"/>
                  </a:lnTo>
                  <a:lnTo>
                    <a:pt x="364" y="2530"/>
                  </a:lnTo>
                  <a:lnTo>
                    <a:pt x="364" y="2523"/>
                  </a:lnTo>
                  <a:lnTo>
                    <a:pt x="364" y="2523"/>
                  </a:lnTo>
                  <a:lnTo>
                    <a:pt x="366" y="2273"/>
                  </a:lnTo>
                  <a:lnTo>
                    <a:pt x="370" y="2047"/>
                  </a:lnTo>
                  <a:lnTo>
                    <a:pt x="373" y="1827"/>
                  </a:lnTo>
                  <a:lnTo>
                    <a:pt x="373" y="1821"/>
                  </a:lnTo>
                  <a:lnTo>
                    <a:pt x="373" y="1821"/>
                  </a:lnTo>
                  <a:lnTo>
                    <a:pt x="371" y="1810"/>
                  </a:lnTo>
                  <a:lnTo>
                    <a:pt x="366" y="1799"/>
                  </a:lnTo>
                  <a:lnTo>
                    <a:pt x="358" y="1789"/>
                  </a:lnTo>
                  <a:lnTo>
                    <a:pt x="347" y="1784"/>
                  </a:lnTo>
                  <a:lnTo>
                    <a:pt x="347" y="1784"/>
                  </a:lnTo>
                  <a:lnTo>
                    <a:pt x="325" y="1776"/>
                  </a:lnTo>
                  <a:lnTo>
                    <a:pt x="304" y="1765"/>
                  </a:lnTo>
                  <a:lnTo>
                    <a:pt x="284" y="1754"/>
                  </a:lnTo>
                  <a:lnTo>
                    <a:pt x="263" y="1741"/>
                  </a:lnTo>
                  <a:lnTo>
                    <a:pt x="243" y="1728"/>
                  </a:lnTo>
                  <a:lnTo>
                    <a:pt x="224" y="1711"/>
                  </a:lnTo>
                  <a:lnTo>
                    <a:pt x="205" y="1694"/>
                  </a:lnTo>
                  <a:lnTo>
                    <a:pt x="189" y="1675"/>
                  </a:lnTo>
                  <a:lnTo>
                    <a:pt x="172" y="1655"/>
                  </a:lnTo>
                  <a:lnTo>
                    <a:pt x="157" y="1633"/>
                  </a:lnTo>
                  <a:lnTo>
                    <a:pt x="144" y="1610"/>
                  </a:lnTo>
                  <a:lnTo>
                    <a:pt x="134" y="1586"/>
                  </a:lnTo>
                  <a:lnTo>
                    <a:pt x="125" y="1560"/>
                  </a:lnTo>
                  <a:lnTo>
                    <a:pt x="118" y="1534"/>
                  </a:lnTo>
                  <a:lnTo>
                    <a:pt x="114" y="1506"/>
                  </a:lnTo>
                  <a:lnTo>
                    <a:pt x="114" y="1476"/>
                  </a:lnTo>
                  <a:lnTo>
                    <a:pt x="114" y="1476"/>
                  </a:lnTo>
                  <a:lnTo>
                    <a:pt x="114" y="1457"/>
                  </a:lnTo>
                  <a:lnTo>
                    <a:pt x="116" y="1438"/>
                  </a:lnTo>
                  <a:lnTo>
                    <a:pt x="120" y="1422"/>
                  </a:lnTo>
                  <a:lnTo>
                    <a:pt x="123" y="1403"/>
                  </a:lnTo>
                  <a:lnTo>
                    <a:pt x="129" y="1386"/>
                  </a:lnTo>
                  <a:lnTo>
                    <a:pt x="136" y="1368"/>
                  </a:lnTo>
                  <a:lnTo>
                    <a:pt x="153" y="1336"/>
                  </a:lnTo>
                  <a:lnTo>
                    <a:pt x="172" y="1304"/>
                  </a:lnTo>
                  <a:lnTo>
                    <a:pt x="194" y="1274"/>
                  </a:lnTo>
                  <a:lnTo>
                    <a:pt x="220" y="1248"/>
                  </a:lnTo>
                  <a:lnTo>
                    <a:pt x="248" y="1222"/>
                  </a:lnTo>
                  <a:lnTo>
                    <a:pt x="276" y="1200"/>
                  </a:lnTo>
                  <a:lnTo>
                    <a:pt x="306" y="1179"/>
                  </a:lnTo>
                  <a:lnTo>
                    <a:pt x="336" y="1162"/>
                  </a:lnTo>
                  <a:lnTo>
                    <a:pt x="366" y="1147"/>
                  </a:lnTo>
                  <a:lnTo>
                    <a:pt x="394" y="1136"/>
                  </a:lnTo>
                  <a:lnTo>
                    <a:pt x="422" y="1127"/>
                  </a:lnTo>
                  <a:lnTo>
                    <a:pt x="448" y="1123"/>
                  </a:lnTo>
                  <a:lnTo>
                    <a:pt x="472" y="1121"/>
                  </a:lnTo>
                  <a:lnTo>
                    <a:pt x="472" y="1121"/>
                  </a:lnTo>
                  <a:lnTo>
                    <a:pt x="487" y="1121"/>
                  </a:lnTo>
                  <a:lnTo>
                    <a:pt x="493" y="1121"/>
                  </a:lnTo>
                  <a:lnTo>
                    <a:pt x="495" y="1119"/>
                  </a:lnTo>
                  <a:lnTo>
                    <a:pt x="496" y="1118"/>
                  </a:lnTo>
                  <a:lnTo>
                    <a:pt x="496" y="1118"/>
                  </a:lnTo>
                  <a:lnTo>
                    <a:pt x="508" y="1090"/>
                  </a:lnTo>
                  <a:lnTo>
                    <a:pt x="513" y="1062"/>
                  </a:lnTo>
                  <a:lnTo>
                    <a:pt x="517" y="1039"/>
                  </a:lnTo>
                  <a:lnTo>
                    <a:pt x="517" y="1019"/>
                  </a:lnTo>
                  <a:lnTo>
                    <a:pt x="515" y="1002"/>
                  </a:lnTo>
                  <a:lnTo>
                    <a:pt x="511" y="989"/>
                  </a:lnTo>
                  <a:lnTo>
                    <a:pt x="509" y="978"/>
                  </a:lnTo>
                  <a:lnTo>
                    <a:pt x="506" y="978"/>
                  </a:lnTo>
                  <a:lnTo>
                    <a:pt x="506" y="978"/>
                  </a:lnTo>
                  <a:lnTo>
                    <a:pt x="476" y="976"/>
                  </a:lnTo>
                  <a:lnTo>
                    <a:pt x="452" y="972"/>
                  </a:lnTo>
                  <a:lnTo>
                    <a:pt x="403" y="959"/>
                  </a:lnTo>
                  <a:lnTo>
                    <a:pt x="403" y="959"/>
                  </a:lnTo>
                  <a:lnTo>
                    <a:pt x="366" y="950"/>
                  </a:lnTo>
                  <a:lnTo>
                    <a:pt x="330" y="936"/>
                  </a:lnTo>
                  <a:lnTo>
                    <a:pt x="297" y="923"/>
                  </a:lnTo>
                  <a:lnTo>
                    <a:pt x="267" y="907"/>
                  </a:lnTo>
                  <a:lnTo>
                    <a:pt x="237" y="890"/>
                  </a:lnTo>
                  <a:lnTo>
                    <a:pt x="211" y="869"/>
                  </a:lnTo>
                  <a:lnTo>
                    <a:pt x="187" y="849"/>
                  </a:lnTo>
                  <a:lnTo>
                    <a:pt x="164" y="825"/>
                  </a:lnTo>
                  <a:lnTo>
                    <a:pt x="146" y="800"/>
                  </a:lnTo>
                  <a:lnTo>
                    <a:pt x="129" y="774"/>
                  </a:lnTo>
                  <a:lnTo>
                    <a:pt x="114" y="746"/>
                  </a:lnTo>
                  <a:lnTo>
                    <a:pt x="103" y="716"/>
                  </a:lnTo>
                  <a:lnTo>
                    <a:pt x="93" y="686"/>
                  </a:lnTo>
                  <a:lnTo>
                    <a:pt x="86" y="653"/>
                  </a:lnTo>
                  <a:lnTo>
                    <a:pt x="82" y="619"/>
                  </a:lnTo>
                  <a:lnTo>
                    <a:pt x="80" y="586"/>
                  </a:lnTo>
                  <a:lnTo>
                    <a:pt x="80" y="586"/>
                  </a:lnTo>
                  <a:lnTo>
                    <a:pt x="80" y="561"/>
                  </a:lnTo>
                  <a:lnTo>
                    <a:pt x="82" y="539"/>
                  </a:lnTo>
                  <a:lnTo>
                    <a:pt x="90" y="492"/>
                  </a:lnTo>
                  <a:lnTo>
                    <a:pt x="101" y="448"/>
                  </a:lnTo>
                  <a:lnTo>
                    <a:pt x="116" y="403"/>
                  </a:lnTo>
                  <a:lnTo>
                    <a:pt x="136" y="360"/>
                  </a:lnTo>
                  <a:lnTo>
                    <a:pt x="159" y="319"/>
                  </a:lnTo>
                  <a:lnTo>
                    <a:pt x="187" y="278"/>
                  </a:lnTo>
                  <a:lnTo>
                    <a:pt x="217" y="240"/>
                  </a:lnTo>
                  <a:lnTo>
                    <a:pt x="233" y="224"/>
                  </a:lnTo>
                  <a:lnTo>
                    <a:pt x="252" y="207"/>
                  </a:lnTo>
                  <a:lnTo>
                    <a:pt x="271" y="190"/>
                  </a:lnTo>
                  <a:lnTo>
                    <a:pt x="289" y="175"/>
                  </a:lnTo>
                  <a:lnTo>
                    <a:pt x="310" y="162"/>
                  </a:lnTo>
                  <a:lnTo>
                    <a:pt x="330" y="147"/>
                  </a:lnTo>
                  <a:lnTo>
                    <a:pt x="351" y="136"/>
                  </a:lnTo>
                  <a:lnTo>
                    <a:pt x="373" y="125"/>
                  </a:lnTo>
                  <a:lnTo>
                    <a:pt x="398" y="115"/>
                  </a:lnTo>
                  <a:lnTo>
                    <a:pt x="420" y="106"/>
                  </a:lnTo>
                  <a:lnTo>
                    <a:pt x="444" y="99"/>
                  </a:lnTo>
                  <a:lnTo>
                    <a:pt x="470" y="91"/>
                  </a:lnTo>
                  <a:lnTo>
                    <a:pt x="496" y="87"/>
                  </a:lnTo>
                  <a:lnTo>
                    <a:pt x="523" y="84"/>
                  </a:lnTo>
                  <a:lnTo>
                    <a:pt x="549" y="80"/>
                  </a:lnTo>
                  <a:lnTo>
                    <a:pt x="577" y="80"/>
                  </a:lnTo>
                  <a:lnTo>
                    <a:pt x="577" y="80"/>
                  </a:lnTo>
                  <a:lnTo>
                    <a:pt x="603" y="80"/>
                  </a:lnTo>
                  <a:lnTo>
                    <a:pt x="629" y="84"/>
                  </a:lnTo>
                  <a:lnTo>
                    <a:pt x="655" y="87"/>
                  </a:lnTo>
                  <a:lnTo>
                    <a:pt x="679" y="91"/>
                  </a:lnTo>
                  <a:lnTo>
                    <a:pt x="704" y="99"/>
                  </a:lnTo>
                  <a:lnTo>
                    <a:pt x="726" y="106"/>
                  </a:lnTo>
                  <a:lnTo>
                    <a:pt x="750" y="115"/>
                  </a:lnTo>
                  <a:lnTo>
                    <a:pt x="771" y="127"/>
                  </a:lnTo>
                  <a:lnTo>
                    <a:pt x="793" y="138"/>
                  </a:lnTo>
                  <a:lnTo>
                    <a:pt x="814" y="151"/>
                  </a:lnTo>
                  <a:lnTo>
                    <a:pt x="834" y="164"/>
                  </a:lnTo>
                  <a:lnTo>
                    <a:pt x="853" y="179"/>
                  </a:lnTo>
                  <a:lnTo>
                    <a:pt x="871" y="194"/>
                  </a:lnTo>
                  <a:lnTo>
                    <a:pt x="888" y="211"/>
                  </a:lnTo>
                  <a:lnTo>
                    <a:pt x="905" y="229"/>
                  </a:lnTo>
                  <a:lnTo>
                    <a:pt x="922" y="246"/>
                  </a:lnTo>
                  <a:lnTo>
                    <a:pt x="952" y="285"/>
                  </a:lnTo>
                  <a:lnTo>
                    <a:pt x="978" y="326"/>
                  </a:lnTo>
                  <a:lnTo>
                    <a:pt x="1000" y="369"/>
                  </a:lnTo>
                  <a:lnTo>
                    <a:pt x="1019" y="416"/>
                  </a:lnTo>
                  <a:lnTo>
                    <a:pt x="1034" y="461"/>
                  </a:lnTo>
                  <a:lnTo>
                    <a:pt x="1045" y="509"/>
                  </a:lnTo>
                  <a:lnTo>
                    <a:pt x="1051" y="556"/>
                  </a:lnTo>
                  <a:lnTo>
                    <a:pt x="1054" y="604"/>
                  </a:lnTo>
                  <a:lnTo>
                    <a:pt x="1054" y="604"/>
                  </a:lnTo>
                  <a:lnTo>
                    <a:pt x="1052" y="630"/>
                  </a:lnTo>
                  <a:lnTo>
                    <a:pt x="1051" y="657"/>
                  </a:lnTo>
                  <a:lnTo>
                    <a:pt x="1047" y="681"/>
                  </a:lnTo>
                  <a:lnTo>
                    <a:pt x="1043" y="703"/>
                  </a:lnTo>
                  <a:lnTo>
                    <a:pt x="1038" y="726"/>
                  </a:lnTo>
                  <a:lnTo>
                    <a:pt x="1030" y="746"/>
                  </a:lnTo>
                  <a:lnTo>
                    <a:pt x="1021" y="765"/>
                  </a:lnTo>
                  <a:lnTo>
                    <a:pt x="1011" y="783"/>
                  </a:lnTo>
                  <a:lnTo>
                    <a:pt x="1002" y="800"/>
                  </a:lnTo>
                  <a:lnTo>
                    <a:pt x="991" y="817"/>
                  </a:lnTo>
                  <a:lnTo>
                    <a:pt x="980" y="832"/>
                  </a:lnTo>
                  <a:lnTo>
                    <a:pt x="967" y="847"/>
                  </a:lnTo>
                  <a:lnTo>
                    <a:pt x="941" y="873"/>
                  </a:lnTo>
                  <a:lnTo>
                    <a:pt x="911" y="895"/>
                  </a:lnTo>
                  <a:lnTo>
                    <a:pt x="879" y="914"/>
                  </a:lnTo>
                  <a:lnTo>
                    <a:pt x="847" y="929"/>
                  </a:lnTo>
                  <a:lnTo>
                    <a:pt x="814" y="942"/>
                  </a:lnTo>
                  <a:lnTo>
                    <a:pt x="782" y="953"/>
                  </a:lnTo>
                  <a:lnTo>
                    <a:pt x="748" y="961"/>
                  </a:lnTo>
                  <a:lnTo>
                    <a:pt x="717" y="968"/>
                  </a:lnTo>
                  <a:lnTo>
                    <a:pt x="685" y="972"/>
                  </a:lnTo>
                  <a:lnTo>
                    <a:pt x="657" y="976"/>
                  </a:lnTo>
                  <a:lnTo>
                    <a:pt x="657" y="976"/>
                  </a:lnTo>
                  <a:lnTo>
                    <a:pt x="655" y="989"/>
                  </a:lnTo>
                  <a:lnTo>
                    <a:pt x="653" y="1024"/>
                  </a:lnTo>
                  <a:lnTo>
                    <a:pt x="653" y="1045"/>
                  </a:lnTo>
                  <a:lnTo>
                    <a:pt x="655" y="1067"/>
                  </a:lnTo>
                  <a:lnTo>
                    <a:pt x="661" y="1088"/>
                  </a:lnTo>
                  <a:lnTo>
                    <a:pt x="670" y="1108"/>
                  </a:lnTo>
                  <a:lnTo>
                    <a:pt x="670" y="1108"/>
                  </a:lnTo>
                  <a:close/>
                  <a:moveTo>
                    <a:pt x="599" y="2353"/>
                  </a:moveTo>
                  <a:lnTo>
                    <a:pt x="599" y="2353"/>
                  </a:lnTo>
                  <a:lnTo>
                    <a:pt x="595" y="2456"/>
                  </a:lnTo>
                  <a:lnTo>
                    <a:pt x="593" y="2556"/>
                  </a:lnTo>
                  <a:lnTo>
                    <a:pt x="593" y="2556"/>
                  </a:lnTo>
                  <a:lnTo>
                    <a:pt x="592" y="2573"/>
                  </a:lnTo>
                  <a:lnTo>
                    <a:pt x="592" y="2573"/>
                  </a:lnTo>
                  <a:lnTo>
                    <a:pt x="586" y="2545"/>
                  </a:lnTo>
                  <a:lnTo>
                    <a:pt x="586" y="2545"/>
                  </a:lnTo>
                  <a:lnTo>
                    <a:pt x="582" y="2523"/>
                  </a:lnTo>
                  <a:lnTo>
                    <a:pt x="579" y="2498"/>
                  </a:lnTo>
                  <a:lnTo>
                    <a:pt x="575" y="2439"/>
                  </a:lnTo>
                  <a:lnTo>
                    <a:pt x="575" y="2370"/>
                  </a:lnTo>
                  <a:lnTo>
                    <a:pt x="575" y="2297"/>
                  </a:lnTo>
                  <a:lnTo>
                    <a:pt x="579" y="2222"/>
                  </a:lnTo>
                  <a:lnTo>
                    <a:pt x="582" y="2151"/>
                  </a:lnTo>
                  <a:lnTo>
                    <a:pt x="588" y="2086"/>
                  </a:lnTo>
                  <a:lnTo>
                    <a:pt x="595" y="2032"/>
                  </a:lnTo>
                  <a:lnTo>
                    <a:pt x="595" y="2032"/>
                  </a:lnTo>
                  <a:lnTo>
                    <a:pt x="599" y="2064"/>
                  </a:lnTo>
                  <a:lnTo>
                    <a:pt x="601" y="2101"/>
                  </a:lnTo>
                  <a:lnTo>
                    <a:pt x="603" y="2183"/>
                  </a:lnTo>
                  <a:lnTo>
                    <a:pt x="601" y="2271"/>
                  </a:lnTo>
                  <a:lnTo>
                    <a:pt x="599" y="2353"/>
                  </a:lnTo>
                  <a:lnTo>
                    <a:pt x="599" y="235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0" name="Freeform 281"/>
            <p:cNvSpPr>
              <a:spLocks noEditPoints="1"/>
            </p:cNvSpPr>
            <p:nvPr/>
          </p:nvSpPr>
          <p:spPr bwMode="auto">
            <a:xfrm>
              <a:off x="1276350" y="6423025"/>
              <a:ext cx="211138" cy="295275"/>
            </a:xfrm>
            <a:custGeom>
              <a:avLst/>
              <a:gdLst>
                <a:gd name="T0" fmla="*/ 6 w 265"/>
                <a:gd name="T1" fmla="*/ 67 h 371"/>
                <a:gd name="T2" fmla="*/ 6 w 265"/>
                <a:gd name="T3" fmla="*/ 71 h 371"/>
                <a:gd name="T4" fmla="*/ 28 w 265"/>
                <a:gd name="T5" fmla="*/ 194 h 371"/>
                <a:gd name="T6" fmla="*/ 49 w 265"/>
                <a:gd name="T7" fmla="*/ 336 h 371"/>
                <a:gd name="T8" fmla="*/ 52 w 265"/>
                <a:gd name="T9" fmla="*/ 345 h 371"/>
                <a:gd name="T10" fmla="*/ 62 w 265"/>
                <a:gd name="T11" fmla="*/ 358 h 371"/>
                <a:gd name="T12" fmla="*/ 67 w 265"/>
                <a:gd name="T13" fmla="*/ 364 h 371"/>
                <a:gd name="T14" fmla="*/ 90 w 265"/>
                <a:gd name="T15" fmla="*/ 371 h 371"/>
                <a:gd name="T16" fmla="*/ 101 w 265"/>
                <a:gd name="T17" fmla="*/ 370 h 371"/>
                <a:gd name="T18" fmla="*/ 125 w 265"/>
                <a:gd name="T19" fmla="*/ 360 h 371"/>
                <a:gd name="T20" fmla="*/ 168 w 265"/>
                <a:gd name="T21" fmla="*/ 342 h 371"/>
                <a:gd name="T22" fmla="*/ 200 w 265"/>
                <a:gd name="T23" fmla="*/ 321 h 371"/>
                <a:gd name="T24" fmla="*/ 226 w 265"/>
                <a:gd name="T25" fmla="*/ 300 h 371"/>
                <a:gd name="T26" fmla="*/ 243 w 265"/>
                <a:gd name="T27" fmla="*/ 278 h 371"/>
                <a:gd name="T28" fmla="*/ 256 w 265"/>
                <a:gd name="T29" fmla="*/ 258 h 371"/>
                <a:gd name="T30" fmla="*/ 265 w 265"/>
                <a:gd name="T31" fmla="*/ 228 h 371"/>
                <a:gd name="T32" fmla="*/ 265 w 265"/>
                <a:gd name="T33" fmla="*/ 209 h 371"/>
                <a:gd name="T34" fmla="*/ 261 w 265"/>
                <a:gd name="T35" fmla="*/ 170 h 371"/>
                <a:gd name="T36" fmla="*/ 250 w 265"/>
                <a:gd name="T37" fmla="*/ 136 h 371"/>
                <a:gd name="T38" fmla="*/ 231 w 265"/>
                <a:gd name="T39" fmla="*/ 105 h 371"/>
                <a:gd name="T40" fmla="*/ 207 w 265"/>
                <a:gd name="T41" fmla="*/ 77 h 371"/>
                <a:gd name="T42" fmla="*/ 177 w 265"/>
                <a:gd name="T43" fmla="*/ 52 h 371"/>
                <a:gd name="T44" fmla="*/ 140 w 265"/>
                <a:gd name="T45" fmla="*/ 32 h 371"/>
                <a:gd name="T46" fmla="*/ 97 w 265"/>
                <a:gd name="T47" fmla="*/ 15 h 371"/>
                <a:gd name="T48" fmla="*/ 49 w 265"/>
                <a:gd name="T49" fmla="*/ 2 h 371"/>
                <a:gd name="T50" fmla="*/ 39 w 265"/>
                <a:gd name="T51" fmla="*/ 0 h 371"/>
                <a:gd name="T52" fmla="*/ 21 w 265"/>
                <a:gd name="T53" fmla="*/ 6 h 371"/>
                <a:gd name="T54" fmla="*/ 13 w 265"/>
                <a:gd name="T55" fmla="*/ 11 h 371"/>
                <a:gd name="T56" fmla="*/ 2 w 265"/>
                <a:gd name="T57" fmla="*/ 28 h 371"/>
                <a:gd name="T58" fmla="*/ 2 w 265"/>
                <a:gd name="T59" fmla="*/ 47 h 371"/>
                <a:gd name="T60" fmla="*/ 6 w 265"/>
                <a:gd name="T61" fmla="*/ 67 h 371"/>
                <a:gd name="T62" fmla="*/ 121 w 265"/>
                <a:gd name="T63" fmla="*/ 274 h 371"/>
                <a:gd name="T64" fmla="*/ 108 w 265"/>
                <a:gd name="T65" fmla="*/ 183 h 371"/>
                <a:gd name="T66" fmla="*/ 92 w 265"/>
                <a:gd name="T67" fmla="*/ 97 h 371"/>
                <a:gd name="T68" fmla="*/ 133 w 265"/>
                <a:gd name="T69" fmla="*/ 118 h 371"/>
                <a:gd name="T70" fmla="*/ 161 w 265"/>
                <a:gd name="T71" fmla="*/ 144 h 371"/>
                <a:gd name="T72" fmla="*/ 179 w 265"/>
                <a:gd name="T73" fmla="*/ 174 h 371"/>
                <a:gd name="T74" fmla="*/ 185 w 265"/>
                <a:gd name="T75" fmla="*/ 209 h 371"/>
                <a:gd name="T76" fmla="*/ 185 w 265"/>
                <a:gd name="T77" fmla="*/ 220 h 371"/>
                <a:gd name="T78" fmla="*/ 174 w 265"/>
                <a:gd name="T79" fmla="*/ 239 h 371"/>
                <a:gd name="T80" fmla="*/ 157 w 265"/>
                <a:gd name="T81" fmla="*/ 256 h 371"/>
                <a:gd name="T82" fmla="*/ 121 w 265"/>
                <a:gd name="T83" fmla="*/ 27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5" h="371">
                  <a:moveTo>
                    <a:pt x="6" y="67"/>
                  </a:moveTo>
                  <a:lnTo>
                    <a:pt x="6" y="67"/>
                  </a:lnTo>
                  <a:lnTo>
                    <a:pt x="6" y="71"/>
                  </a:lnTo>
                  <a:lnTo>
                    <a:pt x="6" y="71"/>
                  </a:lnTo>
                  <a:lnTo>
                    <a:pt x="17" y="129"/>
                  </a:lnTo>
                  <a:lnTo>
                    <a:pt x="28" y="194"/>
                  </a:lnTo>
                  <a:lnTo>
                    <a:pt x="39" y="263"/>
                  </a:lnTo>
                  <a:lnTo>
                    <a:pt x="49" y="336"/>
                  </a:lnTo>
                  <a:lnTo>
                    <a:pt x="49" y="336"/>
                  </a:lnTo>
                  <a:lnTo>
                    <a:pt x="52" y="345"/>
                  </a:lnTo>
                  <a:lnTo>
                    <a:pt x="56" y="353"/>
                  </a:lnTo>
                  <a:lnTo>
                    <a:pt x="62" y="358"/>
                  </a:lnTo>
                  <a:lnTo>
                    <a:pt x="67" y="364"/>
                  </a:lnTo>
                  <a:lnTo>
                    <a:pt x="67" y="364"/>
                  </a:lnTo>
                  <a:lnTo>
                    <a:pt x="78" y="370"/>
                  </a:lnTo>
                  <a:lnTo>
                    <a:pt x="90" y="371"/>
                  </a:lnTo>
                  <a:lnTo>
                    <a:pt x="90" y="371"/>
                  </a:lnTo>
                  <a:lnTo>
                    <a:pt x="101" y="370"/>
                  </a:lnTo>
                  <a:lnTo>
                    <a:pt x="101" y="370"/>
                  </a:lnTo>
                  <a:lnTo>
                    <a:pt x="125" y="360"/>
                  </a:lnTo>
                  <a:lnTo>
                    <a:pt x="147" y="351"/>
                  </a:lnTo>
                  <a:lnTo>
                    <a:pt x="168" y="342"/>
                  </a:lnTo>
                  <a:lnTo>
                    <a:pt x="185" y="332"/>
                  </a:lnTo>
                  <a:lnTo>
                    <a:pt x="200" y="321"/>
                  </a:lnTo>
                  <a:lnTo>
                    <a:pt x="215" y="312"/>
                  </a:lnTo>
                  <a:lnTo>
                    <a:pt x="226" y="300"/>
                  </a:lnTo>
                  <a:lnTo>
                    <a:pt x="235" y="289"/>
                  </a:lnTo>
                  <a:lnTo>
                    <a:pt x="243" y="278"/>
                  </a:lnTo>
                  <a:lnTo>
                    <a:pt x="250" y="269"/>
                  </a:lnTo>
                  <a:lnTo>
                    <a:pt x="256" y="258"/>
                  </a:lnTo>
                  <a:lnTo>
                    <a:pt x="259" y="246"/>
                  </a:lnTo>
                  <a:lnTo>
                    <a:pt x="265" y="228"/>
                  </a:lnTo>
                  <a:lnTo>
                    <a:pt x="265" y="209"/>
                  </a:lnTo>
                  <a:lnTo>
                    <a:pt x="265" y="209"/>
                  </a:lnTo>
                  <a:lnTo>
                    <a:pt x="263" y="188"/>
                  </a:lnTo>
                  <a:lnTo>
                    <a:pt x="261" y="170"/>
                  </a:lnTo>
                  <a:lnTo>
                    <a:pt x="256" y="153"/>
                  </a:lnTo>
                  <a:lnTo>
                    <a:pt x="250" y="136"/>
                  </a:lnTo>
                  <a:lnTo>
                    <a:pt x="243" y="119"/>
                  </a:lnTo>
                  <a:lnTo>
                    <a:pt x="231" y="105"/>
                  </a:lnTo>
                  <a:lnTo>
                    <a:pt x="220" y="90"/>
                  </a:lnTo>
                  <a:lnTo>
                    <a:pt x="207" y="77"/>
                  </a:lnTo>
                  <a:lnTo>
                    <a:pt x="194" y="63"/>
                  </a:lnTo>
                  <a:lnTo>
                    <a:pt x="177" y="52"/>
                  </a:lnTo>
                  <a:lnTo>
                    <a:pt x="159" y="41"/>
                  </a:lnTo>
                  <a:lnTo>
                    <a:pt x="140" y="32"/>
                  </a:lnTo>
                  <a:lnTo>
                    <a:pt x="119" y="22"/>
                  </a:lnTo>
                  <a:lnTo>
                    <a:pt x="97" y="15"/>
                  </a:lnTo>
                  <a:lnTo>
                    <a:pt x="75" y="7"/>
                  </a:lnTo>
                  <a:lnTo>
                    <a:pt x="49" y="2"/>
                  </a:lnTo>
                  <a:lnTo>
                    <a:pt x="49" y="2"/>
                  </a:lnTo>
                  <a:lnTo>
                    <a:pt x="39" y="0"/>
                  </a:lnTo>
                  <a:lnTo>
                    <a:pt x="30" y="2"/>
                  </a:lnTo>
                  <a:lnTo>
                    <a:pt x="21" y="6"/>
                  </a:lnTo>
                  <a:lnTo>
                    <a:pt x="13" y="11"/>
                  </a:lnTo>
                  <a:lnTo>
                    <a:pt x="13" y="11"/>
                  </a:lnTo>
                  <a:lnTo>
                    <a:pt x="6" y="19"/>
                  </a:lnTo>
                  <a:lnTo>
                    <a:pt x="2" y="28"/>
                  </a:lnTo>
                  <a:lnTo>
                    <a:pt x="0" y="37"/>
                  </a:lnTo>
                  <a:lnTo>
                    <a:pt x="2" y="47"/>
                  </a:lnTo>
                  <a:lnTo>
                    <a:pt x="2" y="47"/>
                  </a:lnTo>
                  <a:lnTo>
                    <a:pt x="6" y="67"/>
                  </a:lnTo>
                  <a:lnTo>
                    <a:pt x="6" y="67"/>
                  </a:lnTo>
                  <a:close/>
                  <a:moveTo>
                    <a:pt x="121" y="274"/>
                  </a:moveTo>
                  <a:lnTo>
                    <a:pt x="121" y="274"/>
                  </a:lnTo>
                  <a:lnTo>
                    <a:pt x="108" y="183"/>
                  </a:lnTo>
                  <a:lnTo>
                    <a:pt x="92" y="97"/>
                  </a:lnTo>
                  <a:lnTo>
                    <a:pt x="92" y="97"/>
                  </a:lnTo>
                  <a:lnTo>
                    <a:pt x="114" y="106"/>
                  </a:lnTo>
                  <a:lnTo>
                    <a:pt x="133" y="118"/>
                  </a:lnTo>
                  <a:lnTo>
                    <a:pt x="147" y="131"/>
                  </a:lnTo>
                  <a:lnTo>
                    <a:pt x="161" y="144"/>
                  </a:lnTo>
                  <a:lnTo>
                    <a:pt x="172" y="159"/>
                  </a:lnTo>
                  <a:lnTo>
                    <a:pt x="179" y="174"/>
                  </a:lnTo>
                  <a:lnTo>
                    <a:pt x="183" y="190"/>
                  </a:lnTo>
                  <a:lnTo>
                    <a:pt x="185" y="209"/>
                  </a:lnTo>
                  <a:lnTo>
                    <a:pt x="185" y="209"/>
                  </a:lnTo>
                  <a:lnTo>
                    <a:pt x="185" y="220"/>
                  </a:lnTo>
                  <a:lnTo>
                    <a:pt x="181" y="230"/>
                  </a:lnTo>
                  <a:lnTo>
                    <a:pt x="174" y="239"/>
                  </a:lnTo>
                  <a:lnTo>
                    <a:pt x="166" y="246"/>
                  </a:lnTo>
                  <a:lnTo>
                    <a:pt x="157" y="256"/>
                  </a:lnTo>
                  <a:lnTo>
                    <a:pt x="146" y="263"/>
                  </a:lnTo>
                  <a:lnTo>
                    <a:pt x="121" y="274"/>
                  </a:lnTo>
                  <a:lnTo>
                    <a:pt x="121" y="27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1" name="Freeform 282"/>
            <p:cNvSpPr>
              <a:spLocks noEditPoints="1"/>
            </p:cNvSpPr>
            <p:nvPr/>
          </p:nvSpPr>
          <p:spPr bwMode="auto">
            <a:xfrm>
              <a:off x="884238" y="6434138"/>
              <a:ext cx="160338" cy="269875"/>
            </a:xfrm>
            <a:custGeom>
              <a:avLst/>
              <a:gdLst>
                <a:gd name="T0" fmla="*/ 147 w 201"/>
                <a:gd name="T1" fmla="*/ 4 h 340"/>
                <a:gd name="T2" fmla="*/ 84 w 201"/>
                <a:gd name="T3" fmla="*/ 35 h 340"/>
                <a:gd name="T4" fmla="*/ 59 w 201"/>
                <a:gd name="T5" fmla="*/ 56 h 340"/>
                <a:gd name="T6" fmla="*/ 39 w 201"/>
                <a:gd name="T7" fmla="*/ 78 h 340"/>
                <a:gd name="T8" fmla="*/ 22 w 201"/>
                <a:gd name="T9" fmla="*/ 104 h 340"/>
                <a:gd name="T10" fmla="*/ 11 w 201"/>
                <a:gd name="T11" fmla="*/ 131 h 340"/>
                <a:gd name="T12" fmla="*/ 1 w 201"/>
                <a:gd name="T13" fmla="*/ 160 h 340"/>
                <a:gd name="T14" fmla="*/ 0 w 201"/>
                <a:gd name="T15" fmla="*/ 192 h 340"/>
                <a:gd name="T16" fmla="*/ 0 w 201"/>
                <a:gd name="T17" fmla="*/ 209 h 340"/>
                <a:gd name="T18" fmla="*/ 7 w 201"/>
                <a:gd name="T19" fmla="*/ 243 h 340"/>
                <a:gd name="T20" fmla="*/ 29 w 201"/>
                <a:gd name="T21" fmla="*/ 280 h 340"/>
                <a:gd name="T22" fmla="*/ 71 w 201"/>
                <a:gd name="T23" fmla="*/ 317 h 340"/>
                <a:gd name="T24" fmla="*/ 98 w 201"/>
                <a:gd name="T25" fmla="*/ 334 h 340"/>
                <a:gd name="T26" fmla="*/ 117 w 201"/>
                <a:gd name="T27" fmla="*/ 340 h 340"/>
                <a:gd name="T28" fmla="*/ 126 w 201"/>
                <a:gd name="T29" fmla="*/ 338 h 340"/>
                <a:gd name="T30" fmla="*/ 136 w 201"/>
                <a:gd name="T31" fmla="*/ 334 h 340"/>
                <a:gd name="T32" fmla="*/ 151 w 201"/>
                <a:gd name="T33" fmla="*/ 321 h 340"/>
                <a:gd name="T34" fmla="*/ 156 w 201"/>
                <a:gd name="T35" fmla="*/ 304 h 340"/>
                <a:gd name="T36" fmla="*/ 166 w 201"/>
                <a:gd name="T37" fmla="*/ 233 h 340"/>
                <a:gd name="T38" fmla="*/ 186 w 201"/>
                <a:gd name="T39" fmla="*/ 106 h 340"/>
                <a:gd name="T40" fmla="*/ 199 w 201"/>
                <a:gd name="T41" fmla="*/ 50 h 340"/>
                <a:gd name="T42" fmla="*/ 199 w 201"/>
                <a:gd name="T43" fmla="*/ 28 h 340"/>
                <a:gd name="T44" fmla="*/ 188 w 201"/>
                <a:gd name="T45" fmla="*/ 11 h 340"/>
                <a:gd name="T46" fmla="*/ 179 w 201"/>
                <a:gd name="T47" fmla="*/ 4 h 340"/>
                <a:gd name="T48" fmla="*/ 158 w 201"/>
                <a:gd name="T49" fmla="*/ 0 h 340"/>
                <a:gd name="T50" fmla="*/ 147 w 201"/>
                <a:gd name="T51" fmla="*/ 4 h 340"/>
                <a:gd name="T52" fmla="*/ 87 w 201"/>
                <a:gd name="T53" fmla="*/ 222 h 340"/>
                <a:gd name="T54" fmla="*/ 78 w 201"/>
                <a:gd name="T55" fmla="*/ 196 h 340"/>
                <a:gd name="T56" fmla="*/ 80 w 201"/>
                <a:gd name="T57" fmla="*/ 177 h 340"/>
                <a:gd name="T58" fmla="*/ 91 w 201"/>
                <a:gd name="T59" fmla="*/ 144 h 340"/>
                <a:gd name="T60" fmla="*/ 102 w 201"/>
                <a:gd name="T61" fmla="*/ 129 h 340"/>
                <a:gd name="T62" fmla="*/ 87 w 201"/>
                <a:gd name="T63" fmla="*/ 2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340">
                  <a:moveTo>
                    <a:pt x="147" y="4"/>
                  </a:moveTo>
                  <a:lnTo>
                    <a:pt x="147" y="4"/>
                  </a:lnTo>
                  <a:lnTo>
                    <a:pt x="113" y="19"/>
                  </a:lnTo>
                  <a:lnTo>
                    <a:pt x="84" y="35"/>
                  </a:lnTo>
                  <a:lnTo>
                    <a:pt x="71" y="47"/>
                  </a:lnTo>
                  <a:lnTo>
                    <a:pt x="59" y="56"/>
                  </a:lnTo>
                  <a:lnTo>
                    <a:pt x="48" y="67"/>
                  </a:lnTo>
                  <a:lnTo>
                    <a:pt x="39" y="78"/>
                  </a:lnTo>
                  <a:lnTo>
                    <a:pt x="29" y="91"/>
                  </a:lnTo>
                  <a:lnTo>
                    <a:pt x="22" y="104"/>
                  </a:lnTo>
                  <a:lnTo>
                    <a:pt x="15" y="118"/>
                  </a:lnTo>
                  <a:lnTo>
                    <a:pt x="11" y="131"/>
                  </a:lnTo>
                  <a:lnTo>
                    <a:pt x="5" y="145"/>
                  </a:lnTo>
                  <a:lnTo>
                    <a:pt x="1" y="160"/>
                  </a:lnTo>
                  <a:lnTo>
                    <a:pt x="0" y="177"/>
                  </a:lnTo>
                  <a:lnTo>
                    <a:pt x="0" y="192"/>
                  </a:lnTo>
                  <a:lnTo>
                    <a:pt x="0" y="192"/>
                  </a:lnTo>
                  <a:lnTo>
                    <a:pt x="0" y="209"/>
                  </a:lnTo>
                  <a:lnTo>
                    <a:pt x="1" y="226"/>
                  </a:lnTo>
                  <a:lnTo>
                    <a:pt x="7" y="243"/>
                  </a:lnTo>
                  <a:lnTo>
                    <a:pt x="16" y="261"/>
                  </a:lnTo>
                  <a:lnTo>
                    <a:pt x="29" y="280"/>
                  </a:lnTo>
                  <a:lnTo>
                    <a:pt x="48" y="299"/>
                  </a:lnTo>
                  <a:lnTo>
                    <a:pt x="71" y="317"/>
                  </a:lnTo>
                  <a:lnTo>
                    <a:pt x="98" y="334"/>
                  </a:lnTo>
                  <a:lnTo>
                    <a:pt x="98" y="334"/>
                  </a:lnTo>
                  <a:lnTo>
                    <a:pt x="108" y="338"/>
                  </a:lnTo>
                  <a:lnTo>
                    <a:pt x="117" y="340"/>
                  </a:lnTo>
                  <a:lnTo>
                    <a:pt x="117" y="340"/>
                  </a:lnTo>
                  <a:lnTo>
                    <a:pt x="126" y="338"/>
                  </a:lnTo>
                  <a:lnTo>
                    <a:pt x="136" y="334"/>
                  </a:lnTo>
                  <a:lnTo>
                    <a:pt x="136" y="334"/>
                  </a:lnTo>
                  <a:lnTo>
                    <a:pt x="145" y="328"/>
                  </a:lnTo>
                  <a:lnTo>
                    <a:pt x="151" y="321"/>
                  </a:lnTo>
                  <a:lnTo>
                    <a:pt x="154" y="313"/>
                  </a:lnTo>
                  <a:lnTo>
                    <a:pt x="156" y="304"/>
                  </a:lnTo>
                  <a:lnTo>
                    <a:pt x="156" y="304"/>
                  </a:lnTo>
                  <a:lnTo>
                    <a:pt x="166" y="233"/>
                  </a:lnTo>
                  <a:lnTo>
                    <a:pt x="175" y="168"/>
                  </a:lnTo>
                  <a:lnTo>
                    <a:pt x="186" y="106"/>
                  </a:lnTo>
                  <a:lnTo>
                    <a:pt x="199" y="50"/>
                  </a:lnTo>
                  <a:lnTo>
                    <a:pt x="199" y="50"/>
                  </a:lnTo>
                  <a:lnTo>
                    <a:pt x="201" y="39"/>
                  </a:lnTo>
                  <a:lnTo>
                    <a:pt x="199" y="28"/>
                  </a:lnTo>
                  <a:lnTo>
                    <a:pt x="196" y="19"/>
                  </a:lnTo>
                  <a:lnTo>
                    <a:pt x="188" y="11"/>
                  </a:lnTo>
                  <a:lnTo>
                    <a:pt x="188" y="11"/>
                  </a:lnTo>
                  <a:lnTo>
                    <a:pt x="179" y="4"/>
                  </a:lnTo>
                  <a:lnTo>
                    <a:pt x="168" y="2"/>
                  </a:lnTo>
                  <a:lnTo>
                    <a:pt x="158" y="0"/>
                  </a:lnTo>
                  <a:lnTo>
                    <a:pt x="147" y="4"/>
                  </a:lnTo>
                  <a:lnTo>
                    <a:pt x="147" y="4"/>
                  </a:lnTo>
                  <a:close/>
                  <a:moveTo>
                    <a:pt x="87" y="222"/>
                  </a:moveTo>
                  <a:lnTo>
                    <a:pt x="87" y="222"/>
                  </a:lnTo>
                  <a:lnTo>
                    <a:pt x="80" y="209"/>
                  </a:lnTo>
                  <a:lnTo>
                    <a:pt x="78" y="196"/>
                  </a:lnTo>
                  <a:lnTo>
                    <a:pt x="78" y="196"/>
                  </a:lnTo>
                  <a:lnTo>
                    <a:pt x="80" y="177"/>
                  </a:lnTo>
                  <a:lnTo>
                    <a:pt x="85" y="159"/>
                  </a:lnTo>
                  <a:lnTo>
                    <a:pt x="91" y="144"/>
                  </a:lnTo>
                  <a:lnTo>
                    <a:pt x="102" y="129"/>
                  </a:lnTo>
                  <a:lnTo>
                    <a:pt x="102" y="129"/>
                  </a:lnTo>
                  <a:lnTo>
                    <a:pt x="93" y="175"/>
                  </a:lnTo>
                  <a:lnTo>
                    <a:pt x="87" y="222"/>
                  </a:lnTo>
                  <a:lnTo>
                    <a:pt x="87" y="2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2" name="Freeform 283"/>
            <p:cNvSpPr/>
            <p:nvPr/>
          </p:nvSpPr>
          <p:spPr bwMode="auto">
            <a:xfrm>
              <a:off x="862013" y="5865813"/>
              <a:ext cx="95250" cy="152400"/>
            </a:xfrm>
            <a:custGeom>
              <a:avLst/>
              <a:gdLst>
                <a:gd name="T0" fmla="*/ 52 w 119"/>
                <a:gd name="T1" fmla="*/ 193 h 193"/>
                <a:gd name="T2" fmla="*/ 52 w 119"/>
                <a:gd name="T3" fmla="*/ 193 h 193"/>
                <a:gd name="T4" fmla="*/ 65 w 119"/>
                <a:gd name="T5" fmla="*/ 193 h 193"/>
                <a:gd name="T6" fmla="*/ 76 w 119"/>
                <a:gd name="T7" fmla="*/ 189 h 193"/>
                <a:gd name="T8" fmla="*/ 85 w 119"/>
                <a:gd name="T9" fmla="*/ 185 h 193"/>
                <a:gd name="T10" fmla="*/ 95 w 119"/>
                <a:gd name="T11" fmla="*/ 178 h 193"/>
                <a:gd name="T12" fmla="*/ 102 w 119"/>
                <a:gd name="T13" fmla="*/ 170 h 193"/>
                <a:gd name="T14" fmla="*/ 108 w 119"/>
                <a:gd name="T15" fmla="*/ 161 h 193"/>
                <a:gd name="T16" fmla="*/ 112 w 119"/>
                <a:gd name="T17" fmla="*/ 150 h 193"/>
                <a:gd name="T18" fmla="*/ 115 w 119"/>
                <a:gd name="T19" fmla="*/ 137 h 193"/>
                <a:gd name="T20" fmla="*/ 119 w 119"/>
                <a:gd name="T21" fmla="*/ 64 h 193"/>
                <a:gd name="T22" fmla="*/ 119 w 119"/>
                <a:gd name="T23" fmla="*/ 64 h 193"/>
                <a:gd name="T24" fmla="*/ 119 w 119"/>
                <a:gd name="T25" fmla="*/ 53 h 193"/>
                <a:gd name="T26" fmla="*/ 117 w 119"/>
                <a:gd name="T27" fmla="*/ 40 h 193"/>
                <a:gd name="T28" fmla="*/ 113 w 119"/>
                <a:gd name="T29" fmla="*/ 30 h 193"/>
                <a:gd name="T30" fmla="*/ 106 w 119"/>
                <a:gd name="T31" fmla="*/ 21 h 193"/>
                <a:gd name="T32" fmla="*/ 99 w 119"/>
                <a:gd name="T33" fmla="*/ 13 h 193"/>
                <a:gd name="T34" fmla="*/ 89 w 119"/>
                <a:gd name="T35" fmla="*/ 6 h 193"/>
                <a:gd name="T36" fmla="*/ 78 w 119"/>
                <a:gd name="T37" fmla="*/ 2 h 193"/>
                <a:gd name="T38" fmla="*/ 67 w 119"/>
                <a:gd name="T39" fmla="*/ 0 h 193"/>
                <a:gd name="T40" fmla="*/ 67 w 119"/>
                <a:gd name="T41" fmla="*/ 0 h 193"/>
                <a:gd name="T42" fmla="*/ 56 w 119"/>
                <a:gd name="T43" fmla="*/ 0 h 193"/>
                <a:gd name="T44" fmla="*/ 44 w 119"/>
                <a:gd name="T45" fmla="*/ 2 h 193"/>
                <a:gd name="T46" fmla="*/ 33 w 119"/>
                <a:gd name="T47" fmla="*/ 8 h 193"/>
                <a:gd name="T48" fmla="*/ 24 w 119"/>
                <a:gd name="T49" fmla="*/ 13 h 193"/>
                <a:gd name="T50" fmla="*/ 16 w 119"/>
                <a:gd name="T51" fmla="*/ 23 h 193"/>
                <a:gd name="T52" fmla="*/ 11 w 119"/>
                <a:gd name="T53" fmla="*/ 32 h 193"/>
                <a:gd name="T54" fmla="*/ 7 w 119"/>
                <a:gd name="T55" fmla="*/ 43 h 193"/>
                <a:gd name="T56" fmla="*/ 5 w 119"/>
                <a:gd name="T57" fmla="*/ 54 h 193"/>
                <a:gd name="T58" fmla="*/ 0 w 119"/>
                <a:gd name="T59" fmla="*/ 129 h 193"/>
                <a:gd name="T60" fmla="*/ 0 w 119"/>
                <a:gd name="T61" fmla="*/ 129 h 193"/>
                <a:gd name="T62" fmla="*/ 0 w 119"/>
                <a:gd name="T63" fmla="*/ 140 h 193"/>
                <a:gd name="T64" fmla="*/ 1 w 119"/>
                <a:gd name="T65" fmla="*/ 151 h 193"/>
                <a:gd name="T66" fmla="*/ 7 w 119"/>
                <a:gd name="T67" fmla="*/ 163 h 193"/>
                <a:gd name="T68" fmla="*/ 13 w 119"/>
                <a:gd name="T69" fmla="*/ 172 h 193"/>
                <a:gd name="T70" fmla="*/ 20 w 119"/>
                <a:gd name="T71" fmla="*/ 179 h 193"/>
                <a:gd name="T72" fmla="*/ 29 w 119"/>
                <a:gd name="T73" fmla="*/ 187 h 193"/>
                <a:gd name="T74" fmla="*/ 41 w 119"/>
                <a:gd name="T75" fmla="*/ 191 h 193"/>
                <a:gd name="T76" fmla="*/ 52 w 119"/>
                <a:gd name="T77" fmla="*/ 193 h 193"/>
                <a:gd name="T78" fmla="*/ 52 w 119"/>
                <a:gd name="T7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93">
                  <a:moveTo>
                    <a:pt x="52" y="193"/>
                  </a:moveTo>
                  <a:lnTo>
                    <a:pt x="52" y="193"/>
                  </a:lnTo>
                  <a:lnTo>
                    <a:pt x="65" y="193"/>
                  </a:lnTo>
                  <a:lnTo>
                    <a:pt x="76" y="189"/>
                  </a:lnTo>
                  <a:lnTo>
                    <a:pt x="85" y="185"/>
                  </a:lnTo>
                  <a:lnTo>
                    <a:pt x="95" y="178"/>
                  </a:lnTo>
                  <a:lnTo>
                    <a:pt x="102" y="170"/>
                  </a:lnTo>
                  <a:lnTo>
                    <a:pt x="108" y="161"/>
                  </a:lnTo>
                  <a:lnTo>
                    <a:pt x="112" y="150"/>
                  </a:lnTo>
                  <a:lnTo>
                    <a:pt x="115" y="137"/>
                  </a:lnTo>
                  <a:lnTo>
                    <a:pt x="119" y="64"/>
                  </a:lnTo>
                  <a:lnTo>
                    <a:pt x="119" y="64"/>
                  </a:lnTo>
                  <a:lnTo>
                    <a:pt x="119" y="53"/>
                  </a:lnTo>
                  <a:lnTo>
                    <a:pt x="117" y="40"/>
                  </a:lnTo>
                  <a:lnTo>
                    <a:pt x="113" y="30"/>
                  </a:lnTo>
                  <a:lnTo>
                    <a:pt x="106" y="21"/>
                  </a:lnTo>
                  <a:lnTo>
                    <a:pt x="99" y="13"/>
                  </a:lnTo>
                  <a:lnTo>
                    <a:pt x="89" y="6"/>
                  </a:lnTo>
                  <a:lnTo>
                    <a:pt x="78" y="2"/>
                  </a:lnTo>
                  <a:lnTo>
                    <a:pt x="67" y="0"/>
                  </a:lnTo>
                  <a:lnTo>
                    <a:pt x="67" y="0"/>
                  </a:lnTo>
                  <a:lnTo>
                    <a:pt x="56" y="0"/>
                  </a:lnTo>
                  <a:lnTo>
                    <a:pt x="44" y="2"/>
                  </a:lnTo>
                  <a:lnTo>
                    <a:pt x="33" y="8"/>
                  </a:lnTo>
                  <a:lnTo>
                    <a:pt x="24" y="13"/>
                  </a:lnTo>
                  <a:lnTo>
                    <a:pt x="16" y="23"/>
                  </a:lnTo>
                  <a:lnTo>
                    <a:pt x="11" y="32"/>
                  </a:lnTo>
                  <a:lnTo>
                    <a:pt x="7" y="43"/>
                  </a:lnTo>
                  <a:lnTo>
                    <a:pt x="5" y="54"/>
                  </a:lnTo>
                  <a:lnTo>
                    <a:pt x="0" y="129"/>
                  </a:lnTo>
                  <a:lnTo>
                    <a:pt x="0" y="129"/>
                  </a:lnTo>
                  <a:lnTo>
                    <a:pt x="0" y="140"/>
                  </a:lnTo>
                  <a:lnTo>
                    <a:pt x="1" y="151"/>
                  </a:lnTo>
                  <a:lnTo>
                    <a:pt x="7" y="163"/>
                  </a:lnTo>
                  <a:lnTo>
                    <a:pt x="13" y="172"/>
                  </a:lnTo>
                  <a:lnTo>
                    <a:pt x="20" y="179"/>
                  </a:lnTo>
                  <a:lnTo>
                    <a:pt x="29" y="187"/>
                  </a:lnTo>
                  <a:lnTo>
                    <a:pt x="41" y="191"/>
                  </a:lnTo>
                  <a:lnTo>
                    <a:pt x="52" y="193"/>
                  </a:lnTo>
                  <a:lnTo>
                    <a:pt x="52"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3" name="Freeform 284"/>
            <p:cNvSpPr/>
            <p:nvPr/>
          </p:nvSpPr>
          <p:spPr bwMode="auto">
            <a:xfrm>
              <a:off x="1277938" y="5865813"/>
              <a:ext cx="96838" cy="152400"/>
            </a:xfrm>
            <a:custGeom>
              <a:avLst/>
              <a:gdLst>
                <a:gd name="T0" fmla="*/ 67 w 121"/>
                <a:gd name="T1" fmla="*/ 193 h 193"/>
                <a:gd name="T2" fmla="*/ 67 w 121"/>
                <a:gd name="T3" fmla="*/ 193 h 193"/>
                <a:gd name="T4" fmla="*/ 80 w 121"/>
                <a:gd name="T5" fmla="*/ 191 h 193"/>
                <a:gd name="T6" fmla="*/ 90 w 121"/>
                <a:gd name="T7" fmla="*/ 187 h 193"/>
                <a:gd name="T8" fmla="*/ 99 w 121"/>
                <a:gd name="T9" fmla="*/ 179 h 193"/>
                <a:gd name="T10" fmla="*/ 108 w 121"/>
                <a:gd name="T11" fmla="*/ 172 h 193"/>
                <a:gd name="T12" fmla="*/ 114 w 121"/>
                <a:gd name="T13" fmla="*/ 163 h 193"/>
                <a:gd name="T14" fmla="*/ 117 w 121"/>
                <a:gd name="T15" fmla="*/ 151 h 193"/>
                <a:gd name="T16" fmla="*/ 121 w 121"/>
                <a:gd name="T17" fmla="*/ 140 h 193"/>
                <a:gd name="T18" fmla="*/ 121 w 121"/>
                <a:gd name="T19" fmla="*/ 129 h 193"/>
                <a:gd name="T20" fmla="*/ 116 w 121"/>
                <a:gd name="T21" fmla="*/ 54 h 193"/>
                <a:gd name="T22" fmla="*/ 116 w 121"/>
                <a:gd name="T23" fmla="*/ 54 h 193"/>
                <a:gd name="T24" fmla="*/ 114 w 121"/>
                <a:gd name="T25" fmla="*/ 43 h 193"/>
                <a:gd name="T26" fmla="*/ 108 w 121"/>
                <a:gd name="T27" fmla="*/ 32 h 193"/>
                <a:gd name="T28" fmla="*/ 103 w 121"/>
                <a:gd name="T29" fmla="*/ 23 h 193"/>
                <a:gd name="T30" fmla="*/ 95 w 121"/>
                <a:gd name="T31" fmla="*/ 13 h 193"/>
                <a:gd name="T32" fmla="*/ 86 w 121"/>
                <a:gd name="T33" fmla="*/ 8 h 193"/>
                <a:gd name="T34" fmla="*/ 76 w 121"/>
                <a:gd name="T35" fmla="*/ 2 h 193"/>
                <a:gd name="T36" fmla="*/ 65 w 121"/>
                <a:gd name="T37" fmla="*/ 0 h 193"/>
                <a:gd name="T38" fmla="*/ 52 w 121"/>
                <a:gd name="T39" fmla="*/ 0 h 193"/>
                <a:gd name="T40" fmla="*/ 52 w 121"/>
                <a:gd name="T41" fmla="*/ 0 h 193"/>
                <a:gd name="T42" fmla="*/ 41 w 121"/>
                <a:gd name="T43" fmla="*/ 2 h 193"/>
                <a:gd name="T44" fmla="*/ 30 w 121"/>
                <a:gd name="T45" fmla="*/ 6 h 193"/>
                <a:gd name="T46" fmla="*/ 20 w 121"/>
                <a:gd name="T47" fmla="*/ 13 h 193"/>
                <a:gd name="T48" fmla="*/ 13 w 121"/>
                <a:gd name="T49" fmla="*/ 21 h 193"/>
                <a:gd name="T50" fmla="*/ 7 w 121"/>
                <a:gd name="T51" fmla="*/ 30 h 193"/>
                <a:gd name="T52" fmla="*/ 4 w 121"/>
                <a:gd name="T53" fmla="*/ 40 h 193"/>
                <a:gd name="T54" fmla="*/ 0 w 121"/>
                <a:gd name="T55" fmla="*/ 53 h 193"/>
                <a:gd name="T56" fmla="*/ 0 w 121"/>
                <a:gd name="T57" fmla="*/ 64 h 193"/>
                <a:gd name="T58" fmla="*/ 6 w 121"/>
                <a:gd name="T59" fmla="*/ 137 h 193"/>
                <a:gd name="T60" fmla="*/ 6 w 121"/>
                <a:gd name="T61" fmla="*/ 137 h 193"/>
                <a:gd name="T62" fmla="*/ 7 w 121"/>
                <a:gd name="T63" fmla="*/ 150 h 193"/>
                <a:gd name="T64" fmla="*/ 11 w 121"/>
                <a:gd name="T65" fmla="*/ 161 h 193"/>
                <a:gd name="T66" fmla="*/ 17 w 121"/>
                <a:gd name="T67" fmla="*/ 170 h 193"/>
                <a:gd name="T68" fmla="*/ 26 w 121"/>
                <a:gd name="T69" fmla="*/ 178 h 193"/>
                <a:gd name="T70" fmla="*/ 34 w 121"/>
                <a:gd name="T71" fmla="*/ 185 h 193"/>
                <a:gd name="T72" fmla="*/ 45 w 121"/>
                <a:gd name="T73" fmla="*/ 189 h 193"/>
                <a:gd name="T74" fmla="*/ 56 w 121"/>
                <a:gd name="T75" fmla="*/ 193 h 193"/>
                <a:gd name="T76" fmla="*/ 67 w 121"/>
                <a:gd name="T77" fmla="*/ 193 h 193"/>
                <a:gd name="T78" fmla="*/ 67 w 121"/>
                <a:gd name="T7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 h="193">
                  <a:moveTo>
                    <a:pt x="67" y="193"/>
                  </a:moveTo>
                  <a:lnTo>
                    <a:pt x="67" y="193"/>
                  </a:lnTo>
                  <a:lnTo>
                    <a:pt x="80" y="191"/>
                  </a:lnTo>
                  <a:lnTo>
                    <a:pt x="90" y="187"/>
                  </a:lnTo>
                  <a:lnTo>
                    <a:pt x="99" y="179"/>
                  </a:lnTo>
                  <a:lnTo>
                    <a:pt x="108" y="172"/>
                  </a:lnTo>
                  <a:lnTo>
                    <a:pt x="114" y="163"/>
                  </a:lnTo>
                  <a:lnTo>
                    <a:pt x="117" y="151"/>
                  </a:lnTo>
                  <a:lnTo>
                    <a:pt x="121" y="140"/>
                  </a:lnTo>
                  <a:lnTo>
                    <a:pt x="121" y="129"/>
                  </a:lnTo>
                  <a:lnTo>
                    <a:pt x="116" y="54"/>
                  </a:lnTo>
                  <a:lnTo>
                    <a:pt x="116" y="54"/>
                  </a:lnTo>
                  <a:lnTo>
                    <a:pt x="114" y="43"/>
                  </a:lnTo>
                  <a:lnTo>
                    <a:pt x="108" y="32"/>
                  </a:lnTo>
                  <a:lnTo>
                    <a:pt x="103" y="23"/>
                  </a:lnTo>
                  <a:lnTo>
                    <a:pt x="95" y="13"/>
                  </a:lnTo>
                  <a:lnTo>
                    <a:pt x="86" y="8"/>
                  </a:lnTo>
                  <a:lnTo>
                    <a:pt x="76" y="2"/>
                  </a:lnTo>
                  <a:lnTo>
                    <a:pt x="65" y="0"/>
                  </a:lnTo>
                  <a:lnTo>
                    <a:pt x="52" y="0"/>
                  </a:lnTo>
                  <a:lnTo>
                    <a:pt x="52" y="0"/>
                  </a:lnTo>
                  <a:lnTo>
                    <a:pt x="41" y="2"/>
                  </a:lnTo>
                  <a:lnTo>
                    <a:pt x="30" y="6"/>
                  </a:lnTo>
                  <a:lnTo>
                    <a:pt x="20" y="13"/>
                  </a:lnTo>
                  <a:lnTo>
                    <a:pt x="13" y="21"/>
                  </a:lnTo>
                  <a:lnTo>
                    <a:pt x="7" y="30"/>
                  </a:lnTo>
                  <a:lnTo>
                    <a:pt x="4" y="40"/>
                  </a:lnTo>
                  <a:lnTo>
                    <a:pt x="0" y="53"/>
                  </a:lnTo>
                  <a:lnTo>
                    <a:pt x="0" y="64"/>
                  </a:lnTo>
                  <a:lnTo>
                    <a:pt x="6" y="137"/>
                  </a:lnTo>
                  <a:lnTo>
                    <a:pt x="6" y="137"/>
                  </a:lnTo>
                  <a:lnTo>
                    <a:pt x="7" y="150"/>
                  </a:lnTo>
                  <a:lnTo>
                    <a:pt x="11" y="161"/>
                  </a:lnTo>
                  <a:lnTo>
                    <a:pt x="17" y="170"/>
                  </a:lnTo>
                  <a:lnTo>
                    <a:pt x="26" y="178"/>
                  </a:lnTo>
                  <a:lnTo>
                    <a:pt x="34" y="185"/>
                  </a:lnTo>
                  <a:lnTo>
                    <a:pt x="45" y="189"/>
                  </a:lnTo>
                  <a:lnTo>
                    <a:pt x="56" y="193"/>
                  </a:lnTo>
                  <a:lnTo>
                    <a:pt x="67" y="193"/>
                  </a:lnTo>
                  <a:lnTo>
                    <a:pt x="67"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144" name="Rectangle 3"/>
          <p:cNvSpPr txBox="1">
            <a:spLocks noChangeArrowheads="1"/>
          </p:cNvSpPr>
          <p:nvPr/>
        </p:nvSpPr>
        <p:spPr bwMode="auto">
          <a:xfrm>
            <a:off x="572154" y="5992916"/>
            <a:ext cx="7992699" cy="307777"/>
          </a:xfrm>
          <a:prstGeom prst="rect">
            <a:avLst/>
          </a:prstGeom>
        </p:spPr>
        <p:txBody>
          <a:bodyPr wrap="square" lIns="0" tIns="0" rIns="0" bIns="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zh-CN" altLang="en-US" sz="1000" dirty="0">
                <a:latin typeface="Calibri" panose="020F0502020204030204" pitchFamily="34" charset="0"/>
                <a:ea typeface="Tahoma" panose="020B0604030504040204" pitchFamily="34" charset="0"/>
                <a:cs typeface="Tahoma" panose="020B0604030504040204" pitchFamily="34" charset="0"/>
              </a:rPr>
              <a:t>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latin typeface="Calibri" panose="020F0502020204030204" pitchFamily="34" charset="0"/>
              <a:ea typeface="Tahoma" panose="020B0604030504040204" pitchFamily="34" charset="0"/>
              <a:cs typeface="Tahoma" panose="020B0604030504040204" pitchFamily="34" charset="0"/>
            </a:endParaRPr>
          </a:p>
        </p:txBody>
      </p:sp>
      <p:grpSp>
        <p:nvGrpSpPr>
          <p:cNvPr id="145" name="그룹 15">
            <a:extLst>
              <a:ext uri="{FF2B5EF4-FFF2-40B4-BE49-F238E27FC236}">
                <a16:creationId xmlns:a16="http://schemas.microsoft.com/office/drawing/2014/main" xmlns="" id="{F16A2BFF-ACC1-4E23-B63F-4B7964D2FD1B}"/>
              </a:ext>
            </a:extLst>
          </p:cNvPr>
          <p:cNvGrpSpPr/>
          <p:nvPr/>
        </p:nvGrpSpPr>
        <p:grpSpPr>
          <a:xfrm>
            <a:off x="6418125" y="3007998"/>
            <a:ext cx="2454031" cy="520372"/>
            <a:chOff x="8760296" y="2429355"/>
            <a:chExt cx="2454031" cy="520372"/>
          </a:xfrm>
        </p:grpSpPr>
        <p:sp>
          <p:nvSpPr>
            <p:cNvPr id="146" name="Rectangle 3">
              <a:extLst>
                <a:ext uri="{FF2B5EF4-FFF2-40B4-BE49-F238E27FC236}">
                  <a16:creationId xmlns:a16="http://schemas.microsoft.com/office/drawing/2014/main" xmlns="" id="{96A64856-1D51-4F60-B300-18F7A15694A9}"/>
                </a:ext>
              </a:extLst>
            </p:cNvPr>
            <p:cNvSpPr txBox="1">
              <a:spLocks noChangeArrowheads="1"/>
            </p:cNvSpPr>
            <p:nvPr/>
          </p:nvSpPr>
          <p:spPr bwMode="auto">
            <a:xfrm>
              <a:off x="8760296" y="2429355"/>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147" name="Rectangle 3">
              <a:extLst>
                <a:ext uri="{FF2B5EF4-FFF2-40B4-BE49-F238E27FC236}">
                  <a16:creationId xmlns:a16="http://schemas.microsoft.com/office/drawing/2014/main" xmlns="" id="{186EA16D-3DA1-4A81-AE7D-17928D8A2FEF}"/>
                </a:ext>
              </a:extLst>
            </p:cNvPr>
            <p:cNvSpPr txBox="1">
              <a:spLocks noChangeArrowheads="1"/>
            </p:cNvSpPr>
            <p:nvPr/>
          </p:nvSpPr>
          <p:spPr bwMode="auto">
            <a:xfrm>
              <a:off x="8789789" y="2795839"/>
              <a:ext cx="2424538" cy="153888"/>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제목 1"/>
          <p:cNvSpPr>
            <a:spLocks noGrp="1"/>
          </p:cNvSpPr>
          <p:nvPr>
            <p:ph type="title"/>
          </p:nvPr>
        </p:nvSpPr>
        <p:spPr>
          <a:xfrm>
            <a:off x="2947075" y="4926605"/>
            <a:ext cx="1993042" cy="246221"/>
          </a:xfrm>
          <a:prstGeom prst="rect">
            <a:avLst/>
          </a:prstGeom>
        </p:spPr>
        <p:txBody>
          <a:bodyPr vert="horz" wrap="square" lIns="0" tIns="0" rIns="0" bIns="0" rtlCol="0" anchor="ctr">
            <a:spAutoFit/>
          </a:bodyPr>
          <a:lstStyle>
            <a:lvl1pPr marL="0" marR="0" indent="0" algn="l" defTabSz="913765" rtl="0" eaLnBrk="1" fontAlgn="auto" latinLnBrk="1" hangingPunct="1">
              <a:lnSpc>
                <a:spcPct val="100000"/>
              </a:lnSpc>
              <a:spcBef>
                <a:spcPct val="0"/>
              </a:spcBef>
              <a:spcAft>
                <a:spcPts val="0"/>
              </a:spcAft>
              <a:buClrTx/>
              <a:buSzTx/>
              <a:buFontTx/>
              <a:buNone/>
              <a:defRPr lang="ko-KR" altLang="en-US" sz="1600" b="1" i="0" kern="1200" baseline="0" dirty="0" smtClean="0">
                <a:solidFill>
                  <a:schemeClr val="tx1"/>
                </a:solidFill>
                <a:effectLst/>
                <a:latin typeface="Calibri" panose="020F0502020204030204" pitchFamily="34" charset="0"/>
                <a:ea typeface="+mj-ea"/>
                <a:cs typeface="Tahoma" panose="020B0604030504040204" pitchFamily="34" charset="0"/>
              </a:defRPr>
            </a:lvl1pPr>
          </a:lstStyle>
          <a:p>
            <a:r>
              <a:rPr lang="zh-CN" altLang="en-US" dirty="0"/>
              <a:t>点击输入</a:t>
            </a:r>
            <a:endParaRPr lang="ko-KR" altLang="en-US" dirty="0"/>
          </a:p>
        </p:txBody>
      </p:sp>
      <p:sp>
        <p:nvSpPr>
          <p:cNvPr id="21" name="텍스트 개체 틀 4"/>
          <p:cNvSpPr>
            <a:spLocks noGrp="1"/>
          </p:cNvSpPr>
          <p:nvPr>
            <p:ph type="body" sz="quarter" idx="18"/>
          </p:nvPr>
        </p:nvSpPr>
        <p:spPr>
          <a:xfrm>
            <a:off x="2956599" y="5176822"/>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22" name="텍스트 개체 틀 6"/>
          <p:cNvSpPr>
            <a:spLocks noGrp="1"/>
          </p:cNvSpPr>
          <p:nvPr>
            <p:ph type="body" sz="quarter" idx="38"/>
          </p:nvPr>
        </p:nvSpPr>
        <p:spPr>
          <a:xfrm>
            <a:off x="2258219" y="4879998"/>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solidFill>
                  <a:schemeClr val="bg1"/>
                </a:solidFill>
              </a:rPr>
              <a:t>01</a:t>
            </a:r>
            <a:endParaRPr lang="ko-KR" altLang="en-US" dirty="0">
              <a:solidFill>
                <a:schemeClr val="bg1"/>
              </a:solidFill>
            </a:endParaRPr>
          </a:p>
        </p:txBody>
      </p:sp>
      <p:sp>
        <p:nvSpPr>
          <p:cNvPr id="23" name="텍스트 개체 틀 4"/>
          <p:cNvSpPr>
            <a:spLocks noGrp="1"/>
          </p:cNvSpPr>
          <p:nvPr>
            <p:ph type="body" sz="quarter" idx="42"/>
          </p:nvPr>
        </p:nvSpPr>
        <p:spPr>
          <a:xfrm>
            <a:off x="2956599" y="5914047"/>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24" name="텍스트 개체 틀 6"/>
          <p:cNvSpPr>
            <a:spLocks noGrp="1"/>
          </p:cNvSpPr>
          <p:nvPr>
            <p:ph type="body" sz="quarter" idx="43"/>
          </p:nvPr>
        </p:nvSpPr>
        <p:spPr>
          <a:xfrm>
            <a:off x="2258219" y="5609603"/>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solidFill>
                  <a:schemeClr val="bg1"/>
                </a:solidFill>
              </a:rPr>
              <a:t>02</a:t>
            </a:r>
            <a:endParaRPr lang="ko-KR" altLang="en-US" dirty="0">
              <a:solidFill>
                <a:schemeClr val="bg1"/>
              </a:solidFill>
            </a:endParaRPr>
          </a:p>
        </p:txBody>
      </p:sp>
      <p:sp>
        <p:nvSpPr>
          <p:cNvPr id="25" name="텍스트 개체 틀 174"/>
          <p:cNvSpPr>
            <a:spLocks noGrp="1"/>
          </p:cNvSpPr>
          <p:nvPr>
            <p:ph type="body" sz="quarter" idx="47"/>
          </p:nvPr>
        </p:nvSpPr>
        <p:spPr>
          <a:xfrm>
            <a:off x="2866206" y="5637796"/>
            <a:ext cx="2087786" cy="272255"/>
          </a:xfrm>
          <a:prstGeom prst="rect">
            <a:avLst/>
          </a:prstGeom>
        </p:spPr>
        <p:txBody>
          <a:bodyPr anchor="ctr"/>
          <a:lstStyle>
            <a:lvl1pPr marL="0" indent="0">
              <a:buNone/>
              <a:defRPr sz="1600" b="1">
                <a:solidFill>
                  <a:schemeClr val="tx1"/>
                </a:solidFill>
                <a:latin typeface="Calibri" panose="020F0502020204030204" pitchFamily="34" charset="0"/>
                <a:cs typeface="Tahoma" panose="020B0604030504040204" pitchFamily="34" charset="0"/>
              </a:defRPr>
            </a:lvl1pPr>
          </a:lstStyle>
          <a:p>
            <a:pPr lvl="0"/>
            <a:r>
              <a:rPr lang="zh-CN" altLang="en-US" dirty="0"/>
              <a:t>点击输入</a:t>
            </a:r>
            <a:endParaRPr lang="ko-KR" altLang="en-US" dirty="0"/>
          </a:p>
        </p:txBody>
      </p:sp>
      <p:sp>
        <p:nvSpPr>
          <p:cNvPr id="26" name="텍스트 개체 틀 4"/>
          <p:cNvSpPr>
            <a:spLocks noGrp="1"/>
          </p:cNvSpPr>
          <p:nvPr>
            <p:ph type="body" sz="quarter" idx="48"/>
          </p:nvPr>
        </p:nvSpPr>
        <p:spPr>
          <a:xfrm>
            <a:off x="5692903" y="5192395"/>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27" name="텍스트 개체 틀 6"/>
          <p:cNvSpPr>
            <a:spLocks noGrp="1"/>
          </p:cNvSpPr>
          <p:nvPr>
            <p:ph type="body" sz="quarter" idx="49"/>
          </p:nvPr>
        </p:nvSpPr>
        <p:spPr>
          <a:xfrm>
            <a:off x="4994523" y="4887951"/>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solidFill>
                  <a:schemeClr val="bg1"/>
                </a:solidFill>
              </a:rPr>
              <a:t>03</a:t>
            </a:r>
            <a:endParaRPr lang="ko-KR" altLang="en-US" dirty="0">
              <a:solidFill>
                <a:schemeClr val="bg1"/>
              </a:solidFill>
            </a:endParaRPr>
          </a:p>
        </p:txBody>
      </p:sp>
      <p:sp>
        <p:nvSpPr>
          <p:cNvPr id="28" name="텍스트 개체 틀 174"/>
          <p:cNvSpPr>
            <a:spLocks noGrp="1"/>
          </p:cNvSpPr>
          <p:nvPr>
            <p:ph type="body" sz="quarter" idx="50"/>
          </p:nvPr>
        </p:nvSpPr>
        <p:spPr>
          <a:xfrm>
            <a:off x="5602510" y="4916144"/>
            <a:ext cx="2087786" cy="272255"/>
          </a:xfrm>
          <a:prstGeom prst="rect">
            <a:avLst/>
          </a:prstGeom>
        </p:spPr>
        <p:txBody>
          <a:bodyPr anchor="ctr"/>
          <a:lstStyle>
            <a:lvl1pPr marL="0" indent="0">
              <a:buNone/>
              <a:defRPr sz="1600" b="1">
                <a:solidFill>
                  <a:schemeClr val="tx1"/>
                </a:solidFill>
                <a:latin typeface="Calibri" panose="020F0502020204030204" pitchFamily="34" charset="0"/>
                <a:cs typeface="Tahoma" panose="020B0604030504040204" pitchFamily="34" charset="0"/>
              </a:defRPr>
            </a:lvl1pPr>
          </a:lstStyle>
          <a:p>
            <a:pPr lvl="0"/>
            <a:r>
              <a:rPr lang="zh-CN" altLang="en-US" dirty="0"/>
              <a:t>点击输入</a:t>
            </a:r>
            <a:endParaRPr lang="ko-KR" altLang="en-US" dirty="0"/>
          </a:p>
        </p:txBody>
      </p:sp>
      <p:sp>
        <p:nvSpPr>
          <p:cNvPr id="29" name="텍스트 개체 틀 4"/>
          <p:cNvSpPr>
            <a:spLocks noGrp="1"/>
          </p:cNvSpPr>
          <p:nvPr>
            <p:ph type="body" sz="quarter" idx="51"/>
          </p:nvPr>
        </p:nvSpPr>
        <p:spPr>
          <a:xfrm>
            <a:off x="5692903" y="5912475"/>
            <a:ext cx="1993042" cy="184666"/>
          </a:xfrm>
          <a:prstGeom prst="rect">
            <a:avLst/>
          </a:prstGeom>
        </p:spPr>
        <p:txBody>
          <a:bodyPr vert="horz" wrap="square" lIns="0" tIns="0" rIns="0" bIns="0" rtlCol="0" anchor="ctr">
            <a:spAutoFit/>
          </a:bodyPr>
          <a:lstStyle>
            <a:lvl1pPr marL="88900" indent="-88900" algn="l">
              <a:buFont typeface="Tahoma" panose="020B0604030504040204" pitchFamily="34" charset="0"/>
              <a:buNone/>
              <a:defRPr lang="ko-KR" altLang="en-US" sz="1200" b="0" i="0" baseline="0" dirty="0">
                <a:solidFill>
                  <a:schemeClr val="tx1"/>
                </a:solidFill>
                <a:effectLst/>
                <a:latin typeface="Calibri" panose="020F0502020204030204" pitchFamily="34" charset="0"/>
                <a:ea typeface="+mj-ea"/>
                <a:cs typeface="Tahoma" panose="020B0604030504040204" pitchFamily="34" charset="0"/>
              </a:defRPr>
            </a:lvl1pPr>
          </a:lstStyle>
          <a:p>
            <a:pPr marL="0" marR="0" lvl="0" indent="0" defTabSz="-635" fontAlgn="auto">
              <a:lnSpc>
                <a:spcPct val="100000"/>
              </a:lnSpc>
              <a:spcBef>
                <a:spcPct val="0"/>
              </a:spcBef>
              <a:spcAft>
                <a:spcPts val="0"/>
              </a:spcAft>
              <a:buClrTx/>
              <a:buSzTx/>
            </a:pPr>
            <a:r>
              <a:rPr lang="en-US" altLang="ko-KR" dirty="0"/>
              <a:t>Subtitle Text Here</a:t>
            </a:r>
            <a:endParaRPr lang="ko-KR" altLang="en-US" dirty="0"/>
          </a:p>
        </p:txBody>
      </p:sp>
      <p:sp>
        <p:nvSpPr>
          <p:cNvPr id="30" name="텍스트 개체 틀 6"/>
          <p:cNvSpPr>
            <a:spLocks noGrp="1"/>
          </p:cNvSpPr>
          <p:nvPr>
            <p:ph type="body" sz="quarter" idx="52"/>
          </p:nvPr>
        </p:nvSpPr>
        <p:spPr>
          <a:xfrm>
            <a:off x="4994523" y="5608031"/>
            <a:ext cx="654618" cy="530300"/>
          </a:xfrm>
          <a:prstGeom prst="rect">
            <a:avLst/>
          </a:prstGeom>
        </p:spPr>
        <p:txBody>
          <a:bodyPr anchor="ctr"/>
          <a:lstStyle>
            <a:lvl1pPr marL="0" indent="0" algn="ctr">
              <a:buNone/>
              <a:defRPr sz="3500" b="1">
                <a:solidFill>
                  <a:schemeClr val="tx1"/>
                </a:solidFill>
                <a:latin typeface="Calibri" panose="020F0502020204030204" pitchFamily="34" charset="0"/>
                <a:cs typeface="Tahoma" panose="020B0604030504040204" pitchFamily="34" charset="0"/>
              </a:defRPr>
            </a:lvl1pPr>
          </a:lstStyle>
          <a:p>
            <a:pPr lvl="0"/>
            <a:r>
              <a:rPr lang="en-US" altLang="ko-KR" dirty="0">
                <a:solidFill>
                  <a:schemeClr val="bg1"/>
                </a:solidFill>
              </a:rPr>
              <a:t>04</a:t>
            </a:r>
            <a:endParaRPr lang="ko-KR" altLang="en-US" dirty="0">
              <a:solidFill>
                <a:schemeClr val="bg1"/>
              </a:solidFill>
            </a:endParaRPr>
          </a:p>
        </p:txBody>
      </p:sp>
      <p:sp>
        <p:nvSpPr>
          <p:cNvPr id="31" name="텍스트 개체 틀 174"/>
          <p:cNvSpPr>
            <a:spLocks noGrp="1"/>
          </p:cNvSpPr>
          <p:nvPr>
            <p:ph type="body" sz="quarter" idx="53"/>
          </p:nvPr>
        </p:nvSpPr>
        <p:spPr>
          <a:xfrm>
            <a:off x="5602510" y="5636224"/>
            <a:ext cx="2087786" cy="272255"/>
          </a:xfrm>
          <a:prstGeom prst="rect">
            <a:avLst/>
          </a:prstGeom>
        </p:spPr>
        <p:txBody>
          <a:bodyPr anchor="ctr"/>
          <a:lstStyle>
            <a:lvl1pPr marL="0" indent="0">
              <a:buNone/>
              <a:defRPr sz="1600" b="1">
                <a:solidFill>
                  <a:schemeClr val="tx1"/>
                </a:solidFill>
                <a:latin typeface="Calibri" panose="020F0502020204030204" pitchFamily="34" charset="0"/>
                <a:cs typeface="Tahoma" panose="020B0604030504040204" pitchFamily="34" charset="0"/>
              </a:defRPr>
            </a:lvl1pPr>
          </a:lstStyle>
          <a:p>
            <a:pPr lvl="0"/>
            <a:r>
              <a:rPr lang="zh-CN" altLang="en-US" dirty="0"/>
              <a:t>点击输入</a:t>
            </a:r>
            <a:endParaRPr lang="ko-KR" altLang="en-US" dirty="0"/>
          </a:p>
        </p:txBody>
      </p:sp>
      <p:sp>
        <p:nvSpPr>
          <p:cNvPr id="32" name="텍스트 개체 틀 6"/>
          <p:cNvSpPr>
            <a:spLocks noGrp="1"/>
          </p:cNvSpPr>
          <p:nvPr>
            <p:ph type="body" sz="quarter" idx="4294967295"/>
          </p:nvPr>
        </p:nvSpPr>
        <p:spPr>
          <a:xfrm>
            <a:off x="2931077" y="1086604"/>
            <a:ext cx="3262797" cy="769441"/>
          </a:xfrm>
          <a:prstGeom prst="rect">
            <a:avLst/>
          </a:prstGeom>
        </p:spPr>
        <p:txBody>
          <a:bodyPr wrap="square" lIns="0" tIns="0" rIns="0" bIns="0">
            <a:spAutoFit/>
          </a:bodyPr>
          <a:lstStyle>
            <a:lvl1pPr marL="0" indent="0" algn="ctr">
              <a:buNone/>
              <a:defRPr sz="5000" b="1">
                <a:solidFill>
                  <a:schemeClr val="tx1"/>
                </a:solidFill>
                <a:effectLst/>
                <a:latin typeface="Calibri" panose="020F0502020204030204" pitchFamily="34" charset="0"/>
                <a:cs typeface="Tahoma" panose="020B0604030504040204" pitchFamily="34" charset="0"/>
              </a:defRPr>
            </a:lvl1pPr>
          </a:lstStyle>
          <a:p>
            <a:pPr lvl="0"/>
            <a:r>
              <a:rPr lang="en-US" altLang="ko-KR" dirty="0"/>
              <a:t>Index</a:t>
            </a:r>
            <a:endParaRPr lang="ko-KR" altLang="en-US" dirty="0"/>
          </a:p>
        </p:txBody>
      </p:sp>
      <p:sp>
        <p:nvSpPr>
          <p:cNvPr id="15" name="텍스트 개체 틀 6"/>
          <p:cNvSpPr txBox="1">
            <a:spLocks/>
          </p:cNvSpPr>
          <p:nvPr/>
        </p:nvSpPr>
        <p:spPr>
          <a:xfrm>
            <a:off x="2931077" y="1086604"/>
            <a:ext cx="3262797" cy="769441"/>
          </a:xfrm>
          <a:prstGeom prst="rect">
            <a:avLst/>
          </a:prstGeom>
        </p:spPr>
        <p:txBody>
          <a:bodyPr wrap="square" lIns="0" tIns="0" rIns="0" bIns="0">
            <a:spAutoFit/>
          </a:bodyPr>
          <a:lstStyle>
            <a:lvl1pPr marL="0" indent="0" algn="ctr" defTabSz="914400" rtl="0" eaLnBrk="1" latinLnBrk="1" hangingPunct="1">
              <a:spcBef>
                <a:spcPct val="20000"/>
              </a:spcBef>
              <a:buFont typeface="Arial" panose="020B0604020202020204" pitchFamily="34" charset="0"/>
              <a:buNone/>
              <a:defRPr sz="5000" b="1" kern="1200">
                <a:solidFill>
                  <a:schemeClr val="tx1"/>
                </a:solidFill>
                <a:effectLst/>
                <a:latin typeface="Calibri" panose="020F050202020403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smtClean="0"/>
              <a:t>Index</a:t>
            </a:r>
            <a:endParaRPr lang="ko-KR" altLang="en-US" dirty="0"/>
          </a:p>
        </p:txBody>
      </p:sp>
      <p:cxnSp>
        <p:nvCxnSpPr>
          <p:cNvPr id="16" name="직선 연결선 41"/>
          <p:cNvCxnSpPr/>
          <p:nvPr/>
        </p:nvCxnSpPr>
        <p:spPr>
          <a:xfrm>
            <a:off x="5670155" y="4199679"/>
            <a:ext cx="1048087"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7" name="직선 연결선 42"/>
          <p:cNvCxnSpPr/>
          <p:nvPr/>
        </p:nvCxnSpPr>
        <p:spPr>
          <a:xfrm>
            <a:off x="1559144" y="4319137"/>
            <a:ext cx="1152894"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8" name="Freeform 55"/>
          <p:cNvSpPr/>
          <p:nvPr/>
        </p:nvSpPr>
        <p:spPr bwMode="auto">
          <a:xfrm>
            <a:off x="2998452" y="2032206"/>
            <a:ext cx="3102990" cy="1967053"/>
          </a:xfrm>
          <a:custGeom>
            <a:avLst/>
            <a:gdLst>
              <a:gd name="T0" fmla="*/ 1449 w 2606"/>
              <a:gd name="T1" fmla="*/ 1653 h 1653"/>
              <a:gd name="T2" fmla="*/ 1449 w 2606"/>
              <a:gd name="T3" fmla="*/ 1653 h 1653"/>
              <a:gd name="T4" fmla="*/ 1454 w 2606"/>
              <a:gd name="T5" fmla="*/ 1653 h 1653"/>
              <a:gd name="T6" fmla="*/ 1460 w 2606"/>
              <a:gd name="T7" fmla="*/ 1652 h 1653"/>
              <a:gd name="T8" fmla="*/ 1464 w 2606"/>
              <a:gd name="T9" fmla="*/ 1649 h 1653"/>
              <a:gd name="T10" fmla="*/ 1468 w 2606"/>
              <a:gd name="T11" fmla="*/ 1646 h 1653"/>
              <a:gd name="T12" fmla="*/ 1475 w 2606"/>
              <a:gd name="T13" fmla="*/ 1639 h 1653"/>
              <a:gd name="T14" fmla="*/ 1478 w 2606"/>
              <a:gd name="T15" fmla="*/ 1635 h 1653"/>
              <a:gd name="T16" fmla="*/ 1480 w 2606"/>
              <a:gd name="T17" fmla="*/ 1629 h 1653"/>
              <a:gd name="T18" fmla="*/ 2580 w 2606"/>
              <a:gd name="T19" fmla="*/ 1629 h 1653"/>
              <a:gd name="T20" fmla="*/ 2580 w 2606"/>
              <a:gd name="T21" fmla="*/ 1629 h 1653"/>
              <a:gd name="T22" fmla="*/ 2585 w 2606"/>
              <a:gd name="T23" fmla="*/ 1629 h 1653"/>
              <a:gd name="T24" fmla="*/ 2590 w 2606"/>
              <a:gd name="T25" fmla="*/ 1628 h 1653"/>
              <a:gd name="T26" fmla="*/ 2594 w 2606"/>
              <a:gd name="T27" fmla="*/ 1625 h 1653"/>
              <a:gd name="T28" fmla="*/ 2597 w 2606"/>
              <a:gd name="T29" fmla="*/ 1622 h 1653"/>
              <a:gd name="T30" fmla="*/ 2601 w 2606"/>
              <a:gd name="T31" fmla="*/ 1618 h 1653"/>
              <a:gd name="T32" fmla="*/ 2603 w 2606"/>
              <a:gd name="T33" fmla="*/ 1614 h 1653"/>
              <a:gd name="T34" fmla="*/ 2604 w 2606"/>
              <a:gd name="T35" fmla="*/ 1610 h 1653"/>
              <a:gd name="T36" fmla="*/ 2606 w 2606"/>
              <a:gd name="T37" fmla="*/ 1604 h 1653"/>
              <a:gd name="T38" fmla="*/ 2606 w 2606"/>
              <a:gd name="T39" fmla="*/ 25 h 1653"/>
              <a:gd name="T40" fmla="*/ 2606 w 2606"/>
              <a:gd name="T41" fmla="*/ 25 h 1653"/>
              <a:gd name="T42" fmla="*/ 2604 w 2606"/>
              <a:gd name="T43" fmla="*/ 20 h 1653"/>
              <a:gd name="T44" fmla="*/ 2603 w 2606"/>
              <a:gd name="T45" fmla="*/ 16 h 1653"/>
              <a:gd name="T46" fmla="*/ 2601 w 2606"/>
              <a:gd name="T47" fmla="*/ 11 h 1653"/>
              <a:gd name="T48" fmla="*/ 2597 w 2606"/>
              <a:gd name="T49" fmla="*/ 7 h 1653"/>
              <a:gd name="T50" fmla="*/ 2594 w 2606"/>
              <a:gd name="T51" fmla="*/ 4 h 1653"/>
              <a:gd name="T52" fmla="*/ 2590 w 2606"/>
              <a:gd name="T53" fmla="*/ 2 h 1653"/>
              <a:gd name="T54" fmla="*/ 2585 w 2606"/>
              <a:gd name="T55" fmla="*/ 0 h 1653"/>
              <a:gd name="T56" fmla="*/ 2580 w 2606"/>
              <a:gd name="T57" fmla="*/ 0 h 1653"/>
              <a:gd name="T58" fmla="*/ 25 w 2606"/>
              <a:gd name="T59" fmla="*/ 0 h 1653"/>
              <a:gd name="T60" fmla="*/ 25 w 2606"/>
              <a:gd name="T61" fmla="*/ 0 h 1653"/>
              <a:gd name="T62" fmla="*/ 20 w 2606"/>
              <a:gd name="T63" fmla="*/ 0 h 1653"/>
              <a:gd name="T64" fmla="*/ 16 w 2606"/>
              <a:gd name="T65" fmla="*/ 2 h 1653"/>
              <a:gd name="T66" fmla="*/ 11 w 2606"/>
              <a:gd name="T67" fmla="*/ 4 h 1653"/>
              <a:gd name="T68" fmla="*/ 7 w 2606"/>
              <a:gd name="T69" fmla="*/ 7 h 1653"/>
              <a:gd name="T70" fmla="*/ 4 w 2606"/>
              <a:gd name="T71" fmla="*/ 11 h 1653"/>
              <a:gd name="T72" fmla="*/ 2 w 2606"/>
              <a:gd name="T73" fmla="*/ 16 h 1653"/>
              <a:gd name="T74" fmla="*/ 0 w 2606"/>
              <a:gd name="T75" fmla="*/ 20 h 1653"/>
              <a:gd name="T76" fmla="*/ 0 w 2606"/>
              <a:gd name="T77" fmla="*/ 25 h 1653"/>
              <a:gd name="T78" fmla="*/ 0 w 2606"/>
              <a:gd name="T79" fmla="*/ 1604 h 1653"/>
              <a:gd name="T80" fmla="*/ 0 w 2606"/>
              <a:gd name="T81" fmla="*/ 1604 h 1653"/>
              <a:gd name="T82" fmla="*/ 0 w 2606"/>
              <a:gd name="T83" fmla="*/ 1610 h 1653"/>
              <a:gd name="T84" fmla="*/ 2 w 2606"/>
              <a:gd name="T85" fmla="*/ 1614 h 1653"/>
              <a:gd name="T86" fmla="*/ 4 w 2606"/>
              <a:gd name="T87" fmla="*/ 1618 h 1653"/>
              <a:gd name="T88" fmla="*/ 7 w 2606"/>
              <a:gd name="T89" fmla="*/ 1622 h 1653"/>
              <a:gd name="T90" fmla="*/ 11 w 2606"/>
              <a:gd name="T91" fmla="*/ 1625 h 1653"/>
              <a:gd name="T92" fmla="*/ 16 w 2606"/>
              <a:gd name="T93" fmla="*/ 1628 h 1653"/>
              <a:gd name="T94" fmla="*/ 20 w 2606"/>
              <a:gd name="T95" fmla="*/ 1629 h 1653"/>
              <a:gd name="T96" fmla="*/ 25 w 2606"/>
              <a:gd name="T97" fmla="*/ 1629 h 1653"/>
              <a:gd name="T98" fmla="*/ 1125 w 2606"/>
              <a:gd name="T99" fmla="*/ 1629 h 1653"/>
              <a:gd name="T100" fmla="*/ 1125 w 2606"/>
              <a:gd name="T101" fmla="*/ 1629 h 1653"/>
              <a:gd name="T102" fmla="*/ 1128 w 2606"/>
              <a:gd name="T103" fmla="*/ 1635 h 1653"/>
              <a:gd name="T104" fmla="*/ 1129 w 2606"/>
              <a:gd name="T105" fmla="*/ 1639 h 1653"/>
              <a:gd name="T106" fmla="*/ 1136 w 2606"/>
              <a:gd name="T107" fmla="*/ 1646 h 1653"/>
              <a:gd name="T108" fmla="*/ 1140 w 2606"/>
              <a:gd name="T109" fmla="*/ 1649 h 1653"/>
              <a:gd name="T110" fmla="*/ 1146 w 2606"/>
              <a:gd name="T111" fmla="*/ 1652 h 1653"/>
              <a:gd name="T112" fmla="*/ 1150 w 2606"/>
              <a:gd name="T113" fmla="*/ 1653 h 1653"/>
              <a:gd name="T114" fmla="*/ 1156 w 2606"/>
              <a:gd name="T115" fmla="*/ 1653 h 1653"/>
              <a:gd name="T116" fmla="*/ 1449 w 2606"/>
              <a:gd name="T117" fmla="*/ 1653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6" h="1653">
                <a:moveTo>
                  <a:pt x="1449" y="1653"/>
                </a:moveTo>
                <a:lnTo>
                  <a:pt x="1449" y="1653"/>
                </a:lnTo>
                <a:lnTo>
                  <a:pt x="1454" y="1653"/>
                </a:lnTo>
                <a:lnTo>
                  <a:pt x="1460" y="1652"/>
                </a:lnTo>
                <a:lnTo>
                  <a:pt x="1464" y="1649"/>
                </a:lnTo>
                <a:lnTo>
                  <a:pt x="1468" y="1646"/>
                </a:lnTo>
                <a:lnTo>
                  <a:pt x="1475" y="1639"/>
                </a:lnTo>
                <a:lnTo>
                  <a:pt x="1478" y="1635"/>
                </a:lnTo>
                <a:lnTo>
                  <a:pt x="1480" y="1629"/>
                </a:lnTo>
                <a:lnTo>
                  <a:pt x="2580" y="1629"/>
                </a:lnTo>
                <a:lnTo>
                  <a:pt x="2580" y="1629"/>
                </a:lnTo>
                <a:lnTo>
                  <a:pt x="2585" y="1629"/>
                </a:lnTo>
                <a:lnTo>
                  <a:pt x="2590" y="1628"/>
                </a:lnTo>
                <a:lnTo>
                  <a:pt x="2594" y="1625"/>
                </a:lnTo>
                <a:lnTo>
                  <a:pt x="2597" y="1622"/>
                </a:lnTo>
                <a:lnTo>
                  <a:pt x="2601" y="1618"/>
                </a:lnTo>
                <a:lnTo>
                  <a:pt x="2603" y="1614"/>
                </a:lnTo>
                <a:lnTo>
                  <a:pt x="2604" y="1610"/>
                </a:lnTo>
                <a:lnTo>
                  <a:pt x="2606" y="1604"/>
                </a:lnTo>
                <a:lnTo>
                  <a:pt x="2606" y="25"/>
                </a:lnTo>
                <a:lnTo>
                  <a:pt x="2606" y="25"/>
                </a:lnTo>
                <a:lnTo>
                  <a:pt x="2604" y="20"/>
                </a:lnTo>
                <a:lnTo>
                  <a:pt x="2603" y="16"/>
                </a:lnTo>
                <a:lnTo>
                  <a:pt x="2601" y="11"/>
                </a:lnTo>
                <a:lnTo>
                  <a:pt x="2597" y="7"/>
                </a:lnTo>
                <a:lnTo>
                  <a:pt x="2594" y="4"/>
                </a:lnTo>
                <a:lnTo>
                  <a:pt x="2590" y="2"/>
                </a:lnTo>
                <a:lnTo>
                  <a:pt x="2585" y="0"/>
                </a:lnTo>
                <a:lnTo>
                  <a:pt x="2580" y="0"/>
                </a:lnTo>
                <a:lnTo>
                  <a:pt x="25" y="0"/>
                </a:lnTo>
                <a:lnTo>
                  <a:pt x="25" y="0"/>
                </a:lnTo>
                <a:lnTo>
                  <a:pt x="20" y="0"/>
                </a:lnTo>
                <a:lnTo>
                  <a:pt x="16" y="2"/>
                </a:lnTo>
                <a:lnTo>
                  <a:pt x="11" y="4"/>
                </a:lnTo>
                <a:lnTo>
                  <a:pt x="7" y="7"/>
                </a:lnTo>
                <a:lnTo>
                  <a:pt x="4" y="11"/>
                </a:lnTo>
                <a:lnTo>
                  <a:pt x="2" y="16"/>
                </a:lnTo>
                <a:lnTo>
                  <a:pt x="0" y="20"/>
                </a:lnTo>
                <a:lnTo>
                  <a:pt x="0" y="25"/>
                </a:lnTo>
                <a:lnTo>
                  <a:pt x="0" y="1604"/>
                </a:lnTo>
                <a:lnTo>
                  <a:pt x="0" y="1604"/>
                </a:lnTo>
                <a:lnTo>
                  <a:pt x="0" y="1610"/>
                </a:lnTo>
                <a:lnTo>
                  <a:pt x="2" y="1614"/>
                </a:lnTo>
                <a:lnTo>
                  <a:pt x="4" y="1618"/>
                </a:lnTo>
                <a:lnTo>
                  <a:pt x="7" y="1622"/>
                </a:lnTo>
                <a:lnTo>
                  <a:pt x="11" y="1625"/>
                </a:lnTo>
                <a:lnTo>
                  <a:pt x="16" y="1628"/>
                </a:lnTo>
                <a:lnTo>
                  <a:pt x="20" y="1629"/>
                </a:lnTo>
                <a:lnTo>
                  <a:pt x="25" y="1629"/>
                </a:lnTo>
                <a:lnTo>
                  <a:pt x="1125" y="1629"/>
                </a:lnTo>
                <a:lnTo>
                  <a:pt x="1125" y="1629"/>
                </a:lnTo>
                <a:lnTo>
                  <a:pt x="1128" y="1635"/>
                </a:lnTo>
                <a:lnTo>
                  <a:pt x="1129" y="1639"/>
                </a:lnTo>
                <a:lnTo>
                  <a:pt x="1136" y="1646"/>
                </a:lnTo>
                <a:lnTo>
                  <a:pt x="1140" y="1649"/>
                </a:lnTo>
                <a:lnTo>
                  <a:pt x="1146" y="1652"/>
                </a:lnTo>
                <a:lnTo>
                  <a:pt x="1150" y="1653"/>
                </a:lnTo>
                <a:lnTo>
                  <a:pt x="1156" y="1653"/>
                </a:lnTo>
                <a:lnTo>
                  <a:pt x="1449" y="1653"/>
                </a:lnTo>
                <a:close/>
              </a:path>
            </a:pathLst>
          </a:custGeom>
          <a:solidFill>
            <a:srgbClr val="06A1C6"/>
          </a:solidFill>
          <a:ln w="38100">
            <a:solidFill>
              <a:srgbClr val="000000"/>
            </a:solidFill>
            <a:round/>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Freeform 57"/>
          <p:cNvSpPr/>
          <p:nvPr/>
        </p:nvSpPr>
        <p:spPr bwMode="auto">
          <a:xfrm>
            <a:off x="4548757" y="3677768"/>
            <a:ext cx="1431234" cy="176225"/>
          </a:xfrm>
          <a:custGeom>
            <a:avLst/>
            <a:gdLst>
              <a:gd name="T0" fmla="*/ 178 w 1202"/>
              <a:gd name="T1" fmla="*/ 0 h 148"/>
              <a:gd name="T2" fmla="*/ 1202 w 1202"/>
              <a:gd name="T3" fmla="*/ 0 h 148"/>
              <a:gd name="T4" fmla="*/ 1202 w 1202"/>
              <a:gd name="T5" fmla="*/ 148 h 148"/>
              <a:gd name="T6" fmla="*/ 0 w 1202"/>
              <a:gd name="T7" fmla="*/ 148 h 148"/>
              <a:gd name="T8" fmla="*/ 0 w 1202"/>
              <a:gd name="T9" fmla="*/ 148 h 148"/>
              <a:gd name="T10" fmla="*/ 1 w 1202"/>
              <a:gd name="T11" fmla="*/ 134 h 148"/>
              <a:gd name="T12" fmla="*/ 5 w 1202"/>
              <a:gd name="T13" fmla="*/ 120 h 148"/>
              <a:gd name="T14" fmla="*/ 11 w 1202"/>
              <a:gd name="T15" fmla="*/ 106 h 148"/>
              <a:gd name="T16" fmla="*/ 17 w 1202"/>
              <a:gd name="T17" fmla="*/ 93 h 148"/>
              <a:gd name="T18" fmla="*/ 25 w 1202"/>
              <a:gd name="T19" fmla="*/ 81 h 148"/>
              <a:gd name="T20" fmla="*/ 34 w 1202"/>
              <a:gd name="T21" fmla="*/ 68 h 148"/>
              <a:gd name="T22" fmla="*/ 45 w 1202"/>
              <a:gd name="T23" fmla="*/ 57 h 148"/>
              <a:gd name="T24" fmla="*/ 56 w 1202"/>
              <a:gd name="T25" fmla="*/ 46 h 148"/>
              <a:gd name="T26" fmla="*/ 69 w 1202"/>
              <a:gd name="T27" fmla="*/ 36 h 148"/>
              <a:gd name="T28" fmla="*/ 81 w 1202"/>
              <a:gd name="T29" fmla="*/ 26 h 148"/>
              <a:gd name="T30" fmla="*/ 97 w 1202"/>
              <a:gd name="T31" fmla="*/ 19 h 148"/>
              <a:gd name="T32" fmla="*/ 111 w 1202"/>
              <a:gd name="T33" fmla="*/ 12 h 148"/>
              <a:gd name="T34" fmla="*/ 127 w 1202"/>
              <a:gd name="T35" fmla="*/ 7 h 148"/>
              <a:gd name="T36" fmla="*/ 143 w 1202"/>
              <a:gd name="T37" fmla="*/ 2 h 148"/>
              <a:gd name="T38" fmla="*/ 160 w 1202"/>
              <a:gd name="T39" fmla="*/ 1 h 148"/>
              <a:gd name="T40" fmla="*/ 178 w 1202"/>
              <a:gd name="T41" fmla="*/ 0 h 148"/>
              <a:gd name="T42" fmla="*/ 178 w 1202"/>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02" h="148">
                <a:moveTo>
                  <a:pt x="178" y="0"/>
                </a:moveTo>
                <a:lnTo>
                  <a:pt x="1202" y="0"/>
                </a:lnTo>
                <a:lnTo>
                  <a:pt x="1202" y="148"/>
                </a:lnTo>
                <a:lnTo>
                  <a:pt x="0" y="148"/>
                </a:lnTo>
                <a:lnTo>
                  <a:pt x="0" y="148"/>
                </a:lnTo>
                <a:lnTo>
                  <a:pt x="1" y="134"/>
                </a:lnTo>
                <a:lnTo>
                  <a:pt x="5" y="120"/>
                </a:lnTo>
                <a:lnTo>
                  <a:pt x="11" y="106"/>
                </a:lnTo>
                <a:lnTo>
                  <a:pt x="17" y="93"/>
                </a:lnTo>
                <a:lnTo>
                  <a:pt x="25" y="81"/>
                </a:lnTo>
                <a:lnTo>
                  <a:pt x="34" y="68"/>
                </a:lnTo>
                <a:lnTo>
                  <a:pt x="45" y="57"/>
                </a:lnTo>
                <a:lnTo>
                  <a:pt x="56" y="46"/>
                </a:lnTo>
                <a:lnTo>
                  <a:pt x="69" y="36"/>
                </a:lnTo>
                <a:lnTo>
                  <a:pt x="81" y="26"/>
                </a:lnTo>
                <a:lnTo>
                  <a:pt x="97" y="19"/>
                </a:lnTo>
                <a:lnTo>
                  <a:pt x="111" y="12"/>
                </a:lnTo>
                <a:lnTo>
                  <a:pt x="127" y="7"/>
                </a:lnTo>
                <a:lnTo>
                  <a:pt x="143" y="2"/>
                </a:lnTo>
                <a:lnTo>
                  <a:pt x="160" y="1"/>
                </a:lnTo>
                <a:lnTo>
                  <a:pt x="178" y="0"/>
                </a:lnTo>
                <a:lnTo>
                  <a:pt x="178" y="0"/>
                </a:lnTo>
                <a:close/>
              </a:path>
            </a:pathLst>
          </a:custGeom>
          <a:solidFill>
            <a:srgbClr val="FFFFFF"/>
          </a:solidFill>
          <a:ln w="38100">
            <a:solidFill>
              <a:srgbClr val="000000"/>
            </a:solidFill>
            <a:round/>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Freeform 59"/>
          <p:cNvSpPr/>
          <p:nvPr/>
        </p:nvSpPr>
        <p:spPr bwMode="auto">
          <a:xfrm>
            <a:off x="3117523" y="3677768"/>
            <a:ext cx="1431234" cy="176225"/>
          </a:xfrm>
          <a:custGeom>
            <a:avLst/>
            <a:gdLst>
              <a:gd name="T0" fmla="*/ 1025 w 1203"/>
              <a:gd name="T1" fmla="*/ 0 h 148"/>
              <a:gd name="T2" fmla="*/ 0 w 1203"/>
              <a:gd name="T3" fmla="*/ 0 h 148"/>
              <a:gd name="T4" fmla="*/ 0 w 1203"/>
              <a:gd name="T5" fmla="*/ 148 h 148"/>
              <a:gd name="T6" fmla="*/ 1203 w 1203"/>
              <a:gd name="T7" fmla="*/ 148 h 148"/>
              <a:gd name="T8" fmla="*/ 1203 w 1203"/>
              <a:gd name="T9" fmla="*/ 148 h 148"/>
              <a:gd name="T10" fmla="*/ 1200 w 1203"/>
              <a:gd name="T11" fmla="*/ 134 h 148"/>
              <a:gd name="T12" fmla="*/ 1197 w 1203"/>
              <a:gd name="T13" fmla="*/ 120 h 148"/>
              <a:gd name="T14" fmla="*/ 1192 w 1203"/>
              <a:gd name="T15" fmla="*/ 106 h 148"/>
              <a:gd name="T16" fmla="*/ 1185 w 1203"/>
              <a:gd name="T17" fmla="*/ 93 h 148"/>
              <a:gd name="T18" fmla="*/ 1178 w 1203"/>
              <a:gd name="T19" fmla="*/ 81 h 148"/>
              <a:gd name="T20" fmla="*/ 1168 w 1203"/>
              <a:gd name="T21" fmla="*/ 68 h 148"/>
              <a:gd name="T22" fmla="*/ 1158 w 1203"/>
              <a:gd name="T23" fmla="*/ 57 h 148"/>
              <a:gd name="T24" fmla="*/ 1147 w 1203"/>
              <a:gd name="T25" fmla="*/ 46 h 148"/>
              <a:gd name="T26" fmla="*/ 1134 w 1203"/>
              <a:gd name="T27" fmla="*/ 36 h 148"/>
              <a:gd name="T28" fmla="*/ 1120 w 1203"/>
              <a:gd name="T29" fmla="*/ 26 h 148"/>
              <a:gd name="T30" fmla="*/ 1106 w 1203"/>
              <a:gd name="T31" fmla="*/ 19 h 148"/>
              <a:gd name="T32" fmla="*/ 1091 w 1203"/>
              <a:gd name="T33" fmla="*/ 12 h 148"/>
              <a:gd name="T34" fmla="*/ 1075 w 1203"/>
              <a:gd name="T35" fmla="*/ 7 h 148"/>
              <a:gd name="T36" fmla="*/ 1058 w 1203"/>
              <a:gd name="T37" fmla="*/ 2 h 148"/>
              <a:gd name="T38" fmla="*/ 1042 w 1203"/>
              <a:gd name="T39" fmla="*/ 1 h 148"/>
              <a:gd name="T40" fmla="*/ 1025 w 1203"/>
              <a:gd name="T41" fmla="*/ 0 h 148"/>
              <a:gd name="T42" fmla="*/ 1025 w 1203"/>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03" h="148">
                <a:moveTo>
                  <a:pt x="1025" y="0"/>
                </a:moveTo>
                <a:lnTo>
                  <a:pt x="0" y="0"/>
                </a:lnTo>
                <a:lnTo>
                  <a:pt x="0" y="148"/>
                </a:lnTo>
                <a:lnTo>
                  <a:pt x="1203" y="148"/>
                </a:lnTo>
                <a:lnTo>
                  <a:pt x="1203" y="148"/>
                </a:lnTo>
                <a:lnTo>
                  <a:pt x="1200" y="134"/>
                </a:lnTo>
                <a:lnTo>
                  <a:pt x="1197" y="120"/>
                </a:lnTo>
                <a:lnTo>
                  <a:pt x="1192" y="106"/>
                </a:lnTo>
                <a:lnTo>
                  <a:pt x="1185" y="93"/>
                </a:lnTo>
                <a:lnTo>
                  <a:pt x="1178" y="81"/>
                </a:lnTo>
                <a:lnTo>
                  <a:pt x="1168" y="68"/>
                </a:lnTo>
                <a:lnTo>
                  <a:pt x="1158" y="57"/>
                </a:lnTo>
                <a:lnTo>
                  <a:pt x="1147" y="46"/>
                </a:lnTo>
                <a:lnTo>
                  <a:pt x="1134" y="36"/>
                </a:lnTo>
                <a:lnTo>
                  <a:pt x="1120" y="26"/>
                </a:lnTo>
                <a:lnTo>
                  <a:pt x="1106" y="19"/>
                </a:lnTo>
                <a:lnTo>
                  <a:pt x="1091" y="12"/>
                </a:lnTo>
                <a:lnTo>
                  <a:pt x="1075" y="7"/>
                </a:lnTo>
                <a:lnTo>
                  <a:pt x="1058" y="2"/>
                </a:lnTo>
                <a:lnTo>
                  <a:pt x="1042" y="1"/>
                </a:lnTo>
                <a:lnTo>
                  <a:pt x="1025" y="0"/>
                </a:lnTo>
                <a:lnTo>
                  <a:pt x="1025" y="0"/>
                </a:lnTo>
                <a:close/>
              </a:path>
            </a:pathLst>
          </a:custGeom>
          <a:solidFill>
            <a:srgbClr val="FFFFFF"/>
          </a:solidFill>
          <a:ln w="38100">
            <a:solidFill>
              <a:srgbClr val="000000"/>
            </a:solidFill>
            <a:round/>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4" name="Freeform 61"/>
          <p:cNvSpPr/>
          <p:nvPr/>
        </p:nvSpPr>
        <p:spPr bwMode="auto">
          <a:xfrm>
            <a:off x="3117523" y="1946475"/>
            <a:ext cx="2862467" cy="1907518"/>
          </a:xfrm>
          <a:custGeom>
            <a:avLst/>
            <a:gdLst>
              <a:gd name="T0" fmla="*/ 1203 w 2405"/>
              <a:gd name="T1" fmla="*/ 1602 h 1602"/>
              <a:gd name="T2" fmla="*/ 1208 w 2405"/>
              <a:gd name="T3" fmla="*/ 1569 h 1602"/>
              <a:gd name="T4" fmla="*/ 1220 w 2405"/>
              <a:gd name="T5" fmla="*/ 1539 h 1602"/>
              <a:gd name="T6" fmla="*/ 1237 w 2405"/>
              <a:gd name="T7" fmla="*/ 1514 h 1602"/>
              <a:gd name="T8" fmla="*/ 1259 w 2405"/>
              <a:gd name="T9" fmla="*/ 1493 h 1602"/>
              <a:gd name="T10" fmla="*/ 1284 w 2405"/>
              <a:gd name="T11" fmla="*/ 1476 h 1602"/>
              <a:gd name="T12" fmla="*/ 1314 w 2405"/>
              <a:gd name="T13" fmla="*/ 1463 h 1602"/>
              <a:gd name="T14" fmla="*/ 1346 w 2405"/>
              <a:gd name="T15" fmla="*/ 1456 h 1602"/>
              <a:gd name="T16" fmla="*/ 1381 w 2405"/>
              <a:gd name="T17" fmla="*/ 1454 h 1602"/>
              <a:gd name="T18" fmla="*/ 2405 w 2405"/>
              <a:gd name="T19" fmla="*/ 0 h 1602"/>
              <a:gd name="T20" fmla="*/ 1381 w 2405"/>
              <a:gd name="T21" fmla="*/ 0 h 1602"/>
              <a:gd name="T22" fmla="*/ 1346 w 2405"/>
              <a:gd name="T23" fmla="*/ 2 h 1602"/>
              <a:gd name="T24" fmla="*/ 1314 w 2405"/>
              <a:gd name="T25" fmla="*/ 12 h 1602"/>
              <a:gd name="T26" fmla="*/ 1284 w 2405"/>
              <a:gd name="T27" fmla="*/ 28 h 1602"/>
              <a:gd name="T28" fmla="*/ 1259 w 2405"/>
              <a:gd name="T29" fmla="*/ 47 h 1602"/>
              <a:gd name="T30" fmla="*/ 1237 w 2405"/>
              <a:gd name="T31" fmla="*/ 71 h 1602"/>
              <a:gd name="T32" fmla="*/ 1220 w 2405"/>
              <a:gd name="T33" fmla="*/ 101 h 1602"/>
              <a:gd name="T34" fmla="*/ 1208 w 2405"/>
              <a:gd name="T35" fmla="*/ 131 h 1602"/>
              <a:gd name="T36" fmla="*/ 1203 w 2405"/>
              <a:gd name="T37" fmla="*/ 165 h 1602"/>
              <a:gd name="T38" fmla="*/ 1200 w 2405"/>
              <a:gd name="T39" fmla="*/ 148 h 1602"/>
              <a:gd name="T40" fmla="*/ 1192 w 2405"/>
              <a:gd name="T41" fmla="*/ 115 h 1602"/>
              <a:gd name="T42" fmla="*/ 1178 w 2405"/>
              <a:gd name="T43" fmla="*/ 85 h 1602"/>
              <a:gd name="T44" fmla="*/ 1158 w 2405"/>
              <a:gd name="T45" fmla="*/ 59 h 1602"/>
              <a:gd name="T46" fmla="*/ 1134 w 2405"/>
              <a:gd name="T47" fmla="*/ 36 h 1602"/>
              <a:gd name="T48" fmla="*/ 1106 w 2405"/>
              <a:gd name="T49" fmla="*/ 19 h 1602"/>
              <a:gd name="T50" fmla="*/ 1075 w 2405"/>
              <a:gd name="T51" fmla="*/ 7 h 1602"/>
              <a:gd name="T52" fmla="*/ 1042 w 2405"/>
              <a:gd name="T53" fmla="*/ 0 h 1602"/>
              <a:gd name="T54" fmla="*/ 0 w 2405"/>
              <a:gd name="T55" fmla="*/ 0 h 1602"/>
              <a:gd name="T56" fmla="*/ 1025 w 2405"/>
              <a:gd name="T57" fmla="*/ 1454 h 1602"/>
              <a:gd name="T58" fmla="*/ 1042 w 2405"/>
              <a:gd name="T59" fmla="*/ 1455 h 1602"/>
              <a:gd name="T60" fmla="*/ 1075 w 2405"/>
              <a:gd name="T61" fmla="*/ 1459 h 1602"/>
              <a:gd name="T62" fmla="*/ 1106 w 2405"/>
              <a:gd name="T63" fmla="*/ 1469 h 1602"/>
              <a:gd name="T64" fmla="*/ 1134 w 2405"/>
              <a:gd name="T65" fmla="*/ 1484 h 1602"/>
              <a:gd name="T66" fmla="*/ 1158 w 2405"/>
              <a:gd name="T67" fmla="*/ 1503 h 1602"/>
              <a:gd name="T68" fmla="*/ 1178 w 2405"/>
              <a:gd name="T69" fmla="*/ 1526 h 1602"/>
              <a:gd name="T70" fmla="*/ 1192 w 2405"/>
              <a:gd name="T71" fmla="*/ 1554 h 1602"/>
              <a:gd name="T72" fmla="*/ 1200 w 2405"/>
              <a:gd name="T73" fmla="*/ 1585 h 1602"/>
              <a:gd name="T74" fmla="*/ 1203 w 2405"/>
              <a:gd name="T75" fmla="*/ 1602 h 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05" h="1602">
                <a:moveTo>
                  <a:pt x="1203" y="1602"/>
                </a:moveTo>
                <a:lnTo>
                  <a:pt x="1203" y="1602"/>
                </a:lnTo>
                <a:lnTo>
                  <a:pt x="1204" y="1585"/>
                </a:lnTo>
                <a:lnTo>
                  <a:pt x="1208" y="1569"/>
                </a:lnTo>
                <a:lnTo>
                  <a:pt x="1214" y="1554"/>
                </a:lnTo>
                <a:lnTo>
                  <a:pt x="1220" y="1539"/>
                </a:lnTo>
                <a:lnTo>
                  <a:pt x="1228" y="1526"/>
                </a:lnTo>
                <a:lnTo>
                  <a:pt x="1237" y="1514"/>
                </a:lnTo>
                <a:lnTo>
                  <a:pt x="1248" y="1503"/>
                </a:lnTo>
                <a:lnTo>
                  <a:pt x="1259" y="1493"/>
                </a:lnTo>
                <a:lnTo>
                  <a:pt x="1272" y="1484"/>
                </a:lnTo>
                <a:lnTo>
                  <a:pt x="1284" y="1476"/>
                </a:lnTo>
                <a:lnTo>
                  <a:pt x="1300" y="1469"/>
                </a:lnTo>
                <a:lnTo>
                  <a:pt x="1314" y="1463"/>
                </a:lnTo>
                <a:lnTo>
                  <a:pt x="1330" y="1459"/>
                </a:lnTo>
                <a:lnTo>
                  <a:pt x="1346" y="1456"/>
                </a:lnTo>
                <a:lnTo>
                  <a:pt x="1363" y="1455"/>
                </a:lnTo>
                <a:lnTo>
                  <a:pt x="1381" y="1454"/>
                </a:lnTo>
                <a:lnTo>
                  <a:pt x="2405" y="1454"/>
                </a:lnTo>
                <a:lnTo>
                  <a:pt x="2405" y="0"/>
                </a:lnTo>
                <a:lnTo>
                  <a:pt x="1381" y="0"/>
                </a:lnTo>
                <a:lnTo>
                  <a:pt x="1381" y="0"/>
                </a:lnTo>
                <a:lnTo>
                  <a:pt x="1363" y="0"/>
                </a:lnTo>
                <a:lnTo>
                  <a:pt x="1346" y="2"/>
                </a:lnTo>
                <a:lnTo>
                  <a:pt x="1330" y="7"/>
                </a:lnTo>
                <a:lnTo>
                  <a:pt x="1314" y="12"/>
                </a:lnTo>
                <a:lnTo>
                  <a:pt x="1300" y="19"/>
                </a:lnTo>
                <a:lnTo>
                  <a:pt x="1284" y="28"/>
                </a:lnTo>
                <a:lnTo>
                  <a:pt x="1272" y="36"/>
                </a:lnTo>
                <a:lnTo>
                  <a:pt x="1259" y="47"/>
                </a:lnTo>
                <a:lnTo>
                  <a:pt x="1248" y="59"/>
                </a:lnTo>
                <a:lnTo>
                  <a:pt x="1237" y="71"/>
                </a:lnTo>
                <a:lnTo>
                  <a:pt x="1228" y="85"/>
                </a:lnTo>
                <a:lnTo>
                  <a:pt x="1220" y="101"/>
                </a:lnTo>
                <a:lnTo>
                  <a:pt x="1214" y="115"/>
                </a:lnTo>
                <a:lnTo>
                  <a:pt x="1208" y="131"/>
                </a:lnTo>
                <a:lnTo>
                  <a:pt x="1204" y="148"/>
                </a:lnTo>
                <a:lnTo>
                  <a:pt x="1203" y="165"/>
                </a:lnTo>
                <a:lnTo>
                  <a:pt x="1203" y="165"/>
                </a:lnTo>
                <a:lnTo>
                  <a:pt x="1200" y="148"/>
                </a:lnTo>
                <a:lnTo>
                  <a:pt x="1197" y="131"/>
                </a:lnTo>
                <a:lnTo>
                  <a:pt x="1192" y="115"/>
                </a:lnTo>
                <a:lnTo>
                  <a:pt x="1185" y="101"/>
                </a:lnTo>
                <a:lnTo>
                  <a:pt x="1178" y="85"/>
                </a:lnTo>
                <a:lnTo>
                  <a:pt x="1168" y="71"/>
                </a:lnTo>
                <a:lnTo>
                  <a:pt x="1158" y="59"/>
                </a:lnTo>
                <a:lnTo>
                  <a:pt x="1147" y="47"/>
                </a:lnTo>
                <a:lnTo>
                  <a:pt x="1134" y="36"/>
                </a:lnTo>
                <a:lnTo>
                  <a:pt x="1120" y="28"/>
                </a:lnTo>
                <a:lnTo>
                  <a:pt x="1106" y="19"/>
                </a:lnTo>
                <a:lnTo>
                  <a:pt x="1091" y="12"/>
                </a:lnTo>
                <a:lnTo>
                  <a:pt x="1075" y="7"/>
                </a:lnTo>
                <a:lnTo>
                  <a:pt x="1058" y="2"/>
                </a:lnTo>
                <a:lnTo>
                  <a:pt x="1042" y="0"/>
                </a:lnTo>
                <a:lnTo>
                  <a:pt x="1025" y="0"/>
                </a:lnTo>
                <a:lnTo>
                  <a:pt x="0" y="0"/>
                </a:lnTo>
                <a:lnTo>
                  <a:pt x="0" y="1454"/>
                </a:lnTo>
                <a:lnTo>
                  <a:pt x="1025" y="1454"/>
                </a:lnTo>
                <a:lnTo>
                  <a:pt x="1025" y="1454"/>
                </a:lnTo>
                <a:lnTo>
                  <a:pt x="1042" y="1455"/>
                </a:lnTo>
                <a:lnTo>
                  <a:pt x="1058" y="1456"/>
                </a:lnTo>
                <a:lnTo>
                  <a:pt x="1075" y="1459"/>
                </a:lnTo>
                <a:lnTo>
                  <a:pt x="1091" y="1463"/>
                </a:lnTo>
                <a:lnTo>
                  <a:pt x="1106" y="1469"/>
                </a:lnTo>
                <a:lnTo>
                  <a:pt x="1120" y="1476"/>
                </a:lnTo>
                <a:lnTo>
                  <a:pt x="1134" y="1484"/>
                </a:lnTo>
                <a:lnTo>
                  <a:pt x="1147" y="1493"/>
                </a:lnTo>
                <a:lnTo>
                  <a:pt x="1158" y="1503"/>
                </a:lnTo>
                <a:lnTo>
                  <a:pt x="1168" y="1514"/>
                </a:lnTo>
                <a:lnTo>
                  <a:pt x="1178" y="1526"/>
                </a:lnTo>
                <a:lnTo>
                  <a:pt x="1185" y="1539"/>
                </a:lnTo>
                <a:lnTo>
                  <a:pt x="1192" y="1554"/>
                </a:lnTo>
                <a:lnTo>
                  <a:pt x="1197" y="1569"/>
                </a:lnTo>
                <a:lnTo>
                  <a:pt x="1200" y="1585"/>
                </a:lnTo>
                <a:lnTo>
                  <a:pt x="1203" y="1602"/>
                </a:lnTo>
                <a:lnTo>
                  <a:pt x="1203" y="1602"/>
                </a:lnTo>
                <a:close/>
              </a:path>
            </a:pathLst>
          </a:custGeom>
          <a:solidFill>
            <a:srgbClr val="FFFFFF"/>
          </a:solidFill>
          <a:ln w="38100">
            <a:solidFill>
              <a:srgbClr val="000000"/>
            </a:solidFill>
            <a:round/>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5" name="Rectangle 64"/>
          <p:cNvSpPr>
            <a:spLocks noChangeArrowheads="1"/>
          </p:cNvSpPr>
          <p:nvPr/>
        </p:nvSpPr>
        <p:spPr bwMode="auto">
          <a:xfrm>
            <a:off x="3329471" y="2206050"/>
            <a:ext cx="938280" cy="202421"/>
          </a:xfrm>
          <a:prstGeom prst="rect">
            <a:avLst/>
          </a:prstGeom>
          <a:solidFill>
            <a:srgbClr val="06A1C6"/>
          </a:solidFill>
          <a:ln w="38100">
            <a:solidFill>
              <a:srgbClr val="000000"/>
            </a:solidFill>
            <a:round/>
          </a:ln>
        </p:spPr>
        <p:txBody>
          <a:bodyPr vert="horz" wrap="square" lIns="91440" tIns="45720" rIns="91440" bIns="45720" numCol="1" anchor="t" anchorCtr="0" compatLnSpc="1"/>
          <a:lstStyle/>
          <a:p>
            <a:pPr lvl="0"/>
            <a:endParaRPr lang="ko-KR" altLang="en-US">
              <a:latin typeface="Calibri" panose="020F0502020204030204" pitchFamily="34" charset="0"/>
            </a:endParaRPr>
          </a:p>
        </p:txBody>
      </p:sp>
      <p:sp>
        <p:nvSpPr>
          <p:cNvPr id="36" name="Freeform 66"/>
          <p:cNvSpPr/>
          <p:nvPr/>
        </p:nvSpPr>
        <p:spPr bwMode="auto">
          <a:xfrm>
            <a:off x="5146493" y="3784934"/>
            <a:ext cx="264339" cy="309583"/>
          </a:xfrm>
          <a:custGeom>
            <a:avLst/>
            <a:gdLst>
              <a:gd name="T0" fmla="*/ 111 w 222"/>
              <a:gd name="T1" fmla="*/ 225 h 259"/>
              <a:gd name="T2" fmla="*/ 222 w 222"/>
              <a:gd name="T3" fmla="*/ 259 h 259"/>
              <a:gd name="T4" fmla="*/ 222 w 222"/>
              <a:gd name="T5" fmla="*/ 0 h 259"/>
              <a:gd name="T6" fmla="*/ 0 w 222"/>
              <a:gd name="T7" fmla="*/ 0 h 259"/>
              <a:gd name="T8" fmla="*/ 0 w 222"/>
              <a:gd name="T9" fmla="*/ 259 h 259"/>
              <a:gd name="T10" fmla="*/ 111 w 222"/>
              <a:gd name="T11" fmla="*/ 225 h 259"/>
            </a:gdLst>
            <a:ahLst/>
            <a:cxnLst>
              <a:cxn ang="0">
                <a:pos x="T0" y="T1"/>
              </a:cxn>
              <a:cxn ang="0">
                <a:pos x="T2" y="T3"/>
              </a:cxn>
              <a:cxn ang="0">
                <a:pos x="T4" y="T5"/>
              </a:cxn>
              <a:cxn ang="0">
                <a:pos x="T6" y="T7"/>
              </a:cxn>
              <a:cxn ang="0">
                <a:pos x="T8" y="T9"/>
              </a:cxn>
              <a:cxn ang="0">
                <a:pos x="T10" y="T11"/>
              </a:cxn>
            </a:cxnLst>
            <a:rect l="0" t="0" r="r" b="b"/>
            <a:pathLst>
              <a:path w="222" h="259">
                <a:moveTo>
                  <a:pt x="111" y="225"/>
                </a:moveTo>
                <a:lnTo>
                  <a:pt x="222" y="259"/>
                </a:lnTo>
                <a:lnTo>
                  <a:pt x="222" y="0"/>
                </a:lnTo>
                <a:lnTo>
                  <a:pt x="0" y="0"/>
                </a:lnTo>
                <a:lnTo>
                  <a:pt x="0" y="259"/>
                </a:lnTo>
                <a:lnTo>
                  <a:pt x="111" y="225"/>
                </a:lnTo>
                <a:close/>
              </a:path>
            </a:pathLst>
          </a:custGeom>
          <a:solidFill>
            <a:srgbClr val="EE3C30"/>
          </a:solidFill>
          <a:ln w="38100">
            <a:solidFill>
              <a:srgbClr val="000000"/>
            </a:solidFill>
            <a:round/>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37" name="그룹 49"/>
          <p:cNvGrpSpPr/>
          <p:nvPr/>
        </p:nvGrpSpPr>
        <p:grpSpPr>
          <a:xfrm>
            <a:off x="3042700" y="1458039"/>
            <a:ext cx="417769" cy="534480"/>
            <a:chOff x="6553200" y="5503863"/>
            <a:chExt cx="1108075" cy="1417638"/>
          </a:xfrm>
        </p:grpSpPr>
        <p:sp>
          <p:nvSpPr>
            <p:cNvPr id="38" name="Freeform 316"/>
            <p:cNvSpPr/>
            <p:nvPr userDrawn="1"/>
          </p:nvSpPr>
          <p:spPr bwMode="auto">
            <a:xfrm>
              <a:off x="6584950" y="5530850"/>
              <a:ext cx="1044575" cy="1357313"/>
            </a:xfrm>
            <a:custGeom>
              <a:avLst/>
              <a:gdLst>
                <a:gd name="T0" fmla="*/ 1313 w 1315"/>
                <a:gd name="T1" fmla="*/ 1550 h 1709"/>
                <a:gd name="T2" fmla="*/ 1300 w 1315"/>
                <a:gd name="T3" fmla="*/ 1442 h 1709"/>
                <a:gd name="T4" fmla="*/ 1242 w 1315"/>
                <a:gd name="T5" fmla="*/ 1315 h 1709"/>
                <a:gd name="T6" fmla="*/ 1218 w 1315"/>
                <a:gd name="T7" fmla="*/ 1263 h 1709"/>
                <a:gd name="T8" fmla="*/ 1198 w 1315"/>
                <a:gd name="T9" fmla="*/ 1188 h 1709"/>
                <a:gd name="T10" fmla="*/ 1162 w 1315"/>
                <a:gd name="T11" fmla="*/ 1138 h 1709"/>
                <a:gd name="T12" fmla="*/ 1087 w 1315"/>
                <a:gd name="T13" fmla="*/ 1095 h 1709"/>
                <a:gd name="T14" fmla="*/ 1005 w 1315"/>
                <a:gd name="T15" fmla="*/ 1089 h 1709"/>
                <a:gd name="T16" fmla="*/ 886 w 1315"/>
                <a:gd name="T17" fmla="*/ 1009 h 1709"/>
                <a:gd name="T18" fmla="*/ 983 w 1315"/>
                <a:gd name="T19" fmla="*/ 976 h 1709"/>
                <a:gd name="T20" fmla="*/ 1082 w 1315"/>
                <a:gd name="T21" fmla="*/ 897 h 1709"/>
                <a:gd name="T22" fmla="*/ 1134 w 1315"/>
                <a:gd name="T23" fmla="*/ 813 h 1709"/>
                <a:gd name="T24" fmla="*/ 1164 w 1315"/>
                <a:gd name="T25" fmla="*/ 722 h 1709"/>
                <a:gd name="T26" fmla="*/ 1175 w 1315"/>
                <a:gd name="T27" fmla="*/ 610 h 1709"/>
                <a:gd name="T28" fmla="*/ 1170 w 1315"/>
                <a:gd name="T29" fmla="*/ 513 h 1709"/>
                <a:gd name="T30" fmla="*/ 1142 w 1315"/>
                <a:gd name="T31" fmla="*/ 395 h 1709"/>
                <a:gd name="T32" fmla="*/ 1099 w 1315"/>
                <a:gd name="T33" fmla="*/ 294 h 1709"/>
                <a:gd name="T34" fmla="*/ 1039 w 1315"/>
                <a:gd name="T35" fmla="*/ 207 h 1709"/>
                <a:gd name="T36" fmla="*/ 929 w 1315"/>
                <a:gd name="T37" fmla="*/ 104 h 1709"/>
                <a:gd name="T38" fmla="*/ 759 w 1315"/>
                <a:gd name="T39" fmla="*/ 22 h 1709"/>
                <a:gd name="T40" fmla="*/ 649 w 1315"/>
                <a:gd name="T41" fmla="*/ 0 h 1709"/>
                <a:gd name="T42" fmla="*/ 554 w 1315"/>
                <a:gd name="T43" fmla="*/ 7 h 1709"/>
                <a:gd name="T44" fmla="*/ 455 w 1315"/>
                <a:gd name="T45" fmla="*/ 39 h 1709"/>
                <a:gd name="T46" fmla="*/ 356 w 1315"/>
                <a:gd name="T47" fmla="*/ 95 h 1709"/>
                <a:gd name="T48" fmla="*/ 265 w 1315"/>
                <a:gd name="T49" fmla="*/ 171 h 1709"/>
                <a:gd name="T50" fmla="*/ 186 w 1315"/>
                <a:gd name="T51" fmla="*/ 266 h 1709"/>
                <a:gd name="T52" fmla="*/ 130 w 1315"/>
                <a:gd name="T53" fmla="*/ 378 h 1709"/>
                <a:gd name="T54" fmla="*/ 100 w 1315"/>
                <a:gd name="T55" fmla="*/ 507 h 1709"/>
                <a:gd name="T56" fmla="*/ 98 w 1315"/>
                <a:gd name="T57" fmla="*/ 614 h 1709"/>
                <a:gd name="T58" fmla="*/ 125 w 1315"/>
                <a:gd name="T59" fmla="*/ 742 h 1709"/>
                <a:gd name="T60" fmla="*/ 168 w 1315"/>
                <a:gd name="T61" fmla="*/ 843 h 1709"/>
                <a:gd name="T62" fmla="*/ 224 w 1315"/>
                <a:gd name="T63" fmla="*/ 916 h 1709"/>
                <a:gd name="T64" fmla="*/ 317 w 1315"/>
                <a:gd name="T65" fmla="*/ 987 h 1709"/>
                <a:gd name="T66" fmla="*/ 416 w 1315"/>
                <a:gd name="T67" fmla="*/ 1024 h 1709"/>
                <a:gd name="T68" fmla="*/ 175 w 1315"/>
                <a:gd name="T69" fmla="*/ 1310 h 1709"/>
                <a:gd name="T70" fmla="*/ 106 w 1315"/>
                <a:gd name="T71" fmla="*/ 1319 h 1709"/>
                <a:gd name="T72" fmla="*/ 56 w 1315"/>
                <a:gd name="T73" fmla="*/ 1351 h 1709"/>
                <a:gd name="T74" fmla="*/ 15 w 1315"/>
                <a:gd name="T75" fmla="*/ 1418 h 1709"/>
                <a:gd name="T76" fmla="*/ 0 w 1315"/>
                <a:gd name="T77" fmla="*/ 1502 h 1709"/>
                <a:gd name="T78" fmla="*/ 20 w 1315"/>
                <a:gd name="T79" fmla="*/ 1601 h 1709"/>
                <a:gd name="T80" fmla="*/ 82 w 1315"/>
                <a:gd name="T81" fmla="*/ 1672 h 1709"/>
                <a:gd name="T82" fmla="*/ 166 w 1315"/>
                <a:gd name="T83" fmla="*/ 1707 h 1709"/>
                <a:gd name="T84" fmla="*/ 235 w 1315"/>
                <a:gd name="T85" fmla="*/ 1707 h 1709"/>
                <a:gd name="T86" fmla="*/ 307 w 1315"/>
                <a:gd name="T87" fmla="*/ 1679 h 1709"/>
                <a:gd name="T88" fmla="*/ 362 w 1315"/>
                <a:gd name="T89" fmla="*/ 1631 h 1709"/>
                <a:gd name="T90" fmla="*/ 393 w 1315"/>
                <a:gd name="T91" fmla="*/ 1558 h 1709"/>
                <a:gd name="T92" fmla="*/ 1024 w 1315"/>
                <a:gd name="T93" fmla="*/ 1547 h 1709"/>
                <a:gd name="T94" fmla="*/ 1104 w 1315"/>
                <a:gd name="T95" fmla="*/ 1634 h 1709"/>
                <a:gd name="T96" fmla="*/ 1186 w 1315"/>
                <a:gd name="T97" fmla="*/ 1683 h 1709"/>
                <a:gd name="T98" fmla="*/ 1233 w 1315"/>
                <a:gd name="T99" fmla="*/ 1685 h 1709"/>
                <a:gd name="T100" fmla="*/ 1276 w 1315"/>
                <a:gd name="T101" fmla="*/ 1653 h 1709"/>
                <a:gd name="T102" fmla="*/ 1302 w 1315"/>
                <a:gd name="T103" fmla="*/ 1603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15" h="1709">
                  <a:moveTo>
                    <a:pt x="1302" y="1603"/>
                  </a:moveTo>
                  <a:lnTo>
                    <a:pt x="1302" y="1603"/>
                  </a:lnTo>
                  <a:lnTo>
                    <a:pt x="1309" y="1576"/>
                  </a:lnTo>
                  <a:lnTo>
                    <a:pt x="1313" y="1550"/>
                  </a:lnTo>
                  <a:lnTo>
                    <a:pt x="1315" y="1522"/>
                  </a:lnTo>
                  <a:lnTo>
                    <a:pt x="1311" y="1494"/>
                  </a:lnTo>
                  <a:lnTo>
                    <a:pt x="1308" y="1468"/>
                  </a:lnTo>
                  <a:lnTo>
                    <a:pt x="1300" y="1442"/>
                  </a:lnTo>
                  <a:lnTo>
                    <a:pt x="1291" y="1416"/>
                  </a:lnTo>
                  <a:lnTo>
                    <a:pt x="1281" y="1392"/>
                  </a:lnTo>
                  <a:lnTo>
                    <a:pt x="1261" y="1349"/>
                  </a:lnTo>
                  <a:lnTo>
                    <a:pt x="1242" y="1315"/>
                  </a:lnTo>
                  <a:lnTo>
                    <a:pt x="1227" y="1293"/>
                  </a:lnTo>
                  <a:lnTo>
                    <a:pt x="1222" y="1285"/>
                  </a:lnTo>
                  <a:lnTo>
                    <a:pt x="1222" y="1285"/>
                  </a:lnTo>
                  <a:lnTo>
                    <a:pt x="1218" y="1263"/>
                  </a:lnTo>
                  <a:lnTo>
                    <a:pt x="1214" y="1241"/>
                  </a:lnTo>
                  <a:lnTo>
                    <a:pt x="1211" y="1222"/>
                  </a:lnTo>
                  <a:lnTo>
                    <a:pt x="1203" y="1205"/>
                  </a:lnTo>
                  <a:lnTo>
                    <a:pt x="1198" y="1188"/>
                  </a:lnTo>
                  <a:lnTo>
                    <a:pt x="1190" y="1173"/>
                  </a:lnTo>
                  <a:lnTo>
                    <a:pt x="1181" y="1160"/>
                  </a:lnTo>
                  <a:lnTo>
                    <a:pt x="1171" y="1149"/>
                  </a:lnTo>
                  <a:lnTo>
                    <a:pt x="1162" y="1138"/>
                  </a:lnTo>
                  <a:lnTo>
                    <a:pt x="1153" y="1129"/>
                  </a:lnTo>
                  <a:lnTo>
                    <a:pt x="1132" y="1114"/>
                  </a:lnTo>
                  <a:lnTo>
                    <a:pt x="1110" y="1102"/>
                  </a:lnTo>
                  <a:lnTo>
                    <a:pt x="1087" y="1095"/>
                  </a:lnTo>
                  <a:lnTo>
                    <a:pt x="1065" y="1091"/>
                  </a:lnTo>
                  <a:lnTo>
                    <a:pt x="1043" y="1089"/>
                  </a:lnTo>
                  <a:lnTo>
                    <a:pt x="1024" y="1089"/>
                  </a:lnTo>
                  <a:lnTo>
                    <a:pt x="1005" y="1089"/>
                  </a:lnTo>
                  <a:lnTo>
                    <a:pt x="979" y="1095"/>
                  </a:lnTo>
                  <a:lnTo>
                    <a:pt x="970" y="1097"/>
                  </a:lnTo>
                  <a:lnTo>
                    <a:pt x="886" y="1009"/>
                  </a:lnTo>
                  <a:lnTo>
                    <a:pt x="886" y="1009"/>
                  </a:lnTo>
                  <a:lnTo>
                    <a:pt x="916" y="1004"/>
                  </a:lnTo>
                  <a:lnTo>
                    <a:pt x="936" y="996"/>
                  </a:lnTo>
                  <a:lnTo>
                    <a:pt x="959" y="989"/>
                  </a:lnTo>
                  <a:lnTo>
                    <a:pt x="983" y="976"/>
                  </a:lnTo>
                  <a:lnTo>
                    <a:pt x="1007" y="963"/>
                  </a:lnTo>
                  <a:lnTo>
                    <a:pt x="1033" y="944"/>
                  </a:lnTo>
                  <a:lnTo>
                    <a:pt x="1058" y="921"/>
                  </a:lnTo>
                  <a:lnTo>
                    <a:pt x="1082" y="897"/>
                  </a:lnTo>
                  <a:lnTo>
                    <a:pt x="1104" y="865"/>
                  </a:lnTo>
                  <a:lnTo>
                    <a:pt x="1115" y="849"/>
                  </a:lnTo>
                  <a:lnTo>
                    <a:pt x="1125" y="832"/>
                  </a:lnTo>
                  <a:lnTo>
                    <a:pt x="1134" y="813"/>
                  </a:lnTo>
                  <a:lnTo>
                    <a:pt x="1143" y="793"/>
                  </a:lnTo>
                  <a:lnTo>
                    <a:pt x="1151" y="770"/>
                  </a:lnTo>
                  <a:lnTo>
                    <a:pt x="1158" y="748"/>
                  </a:lnTo>
                  <a:lnTo>
                    <a:pt x="1164" y="722"/>
                  </a:lnTo>
                  <a:lnTo>
                    <a:pt x="1168" y="696"/>
                  </a:lnTo>
                  <a:lnTo>
                    <a:pt x="1171" y="670"/>
                  </a:lnTo>
                  <a:lnTo>
                    <a:pt x="1173" y="640"/>
                  </a:lnTo>
                  <a:lnTo>
                    <a:pt x="1175" y="610"/>
                  </a:lnTo>
                  <a:lnTo>
                    <a:pt x="1173" y="578"/>
                  </a:lnTo>
                  <a:lnTo>
                    <a:pt x="1173" y="578"/>
                  </a:lnTo>
                  <a:lnTo>
                    <a:pt x="1171" y="544"/>
                  </a:lnTo>
                  <a:lnTo>
                    <a:pt x="1170" y="513"/>
                  </a:lnTo>
                  <a:lnTo>
                    <a:pt x="1164" y="483"/>
                  </a:lnTo>
                  <a:lnTo>
                    <a:pt x="1158" y="453"/>
                  </a:lnTo>
                  <a:lnTo>
                    <a:pt x="1151" y="423"/>
                  </a:lnTo>
                  <a:lnTo>
                    <a:pt x="1142" y="395"/>
                  </a:lnTo>
                  <a:lnTo>
                    <a:pt x="1132" y="369"/>
                  </a:lnTo>
                  <a:lnTo>
                    <a:pt x="1123" y="343"/>
                  </a:lnTo>
                  <a:lnTo>
                    <a:pt x="1110" y="319"/>
                  </a:lnTo>
                  <a:lnTo>
                    <a:pt x="1099" y="294"/>
                  </a:lnTo>
                  <a:lnTo>
                    <a:pt x="1084" y="270"/>
                  </a:lnTo>
                  <a:lnTo>
                    <a:pt x="1069" y="248"/>
                  </a:lnTo>
                  <a:lnTo>
                    <a:pt x="1054" y="227"/>
                  </a:lnTo>
                  <a:lnTo>
                    <a:pt x="1039" y="207"/>
                  </a:lnTo>
                  <a:lnTo>
                    <a:pt x="1022" y="188"/>
                  </a:lnTo>
                  <a:lnTo>
                    <a:pt x="1003" y="169"/>
                  </a:lnTo>
                  <a:lnTo>
                    <a:pt x="966" y="136"/>
                  </a:lnTo>
                  <a:lnTo>
                    <a:pt x="929" y="104"/>
                  </a:lnTo>
                  <a:lnTo>
                    <a:pt x="888" y="78"/>
                  </a:lnTo>
                  <a:lnTo>
                    <a:pt x="845" y="56"/>
                  </a:lnTo>
                  <a:lnTo>
                    <a:pt x="802" y="37"/>
                  </a:lnTo>
                  <a:lnTo>
                    <a:pt x="759" y="22"/>
                  </a:lnTo>
                  <a:lnTo>
                    <a:pt x="714" y="9"/>
                  </a:lnTo>
                  <a:lnTo>
                    <a:pt x="671" y="1"/>
                  </a:lnTo>
                  <a:lnTo>
                    <a:pt x="671" y="1"/>
                  </a:lnTo>
                  <a:lnTo>
                    <a:pt x="649" y="0"/>
                  </a:lnTo>
                  <a:lnTo>
                    <a:pt x="627" y="0"/>
                  </a:lnTo>
                  <a:lnTo>
                    <a:pt x="602" y="0"/>
                  </a:lnTo>
                  <a:lnTo>
                    <a:pt x="580" y="3"/>
                  </a:lnTo>
                  <a:lnTo>
                    <a:pt x="554" y="7"/>
                  </a:lnTo>
                  <a:lnTo>
                    <a:pt x="530" y="13"/>
                  </a:lnTo>
                  <a:lnTo>
                    <a:pt x="505" y="20"/>
                  </a:lnTo>
                  <a:lnTo>
                    <a:pt x="479" y="29"/>
                  </a:lnTo>
                  <a:lnTo>
                    <a:pt x="455" y="39"/>
                  </a:lnTo>
                  <a:lnTo>
                    <a:pt x="429" y="52"/>
                  </a:lnTo>
                  <a:lnTo>
                    <a:pt x="405" y="65"/>
                  </a:lnTo>
                  <a:lnTo>
                    <a:pt x="380" y="78"/>
                  </a:lnTo>
                  <a:lnTo>
                    <a:pt x="356" y="95"/>
                  </a:lnTo>
                  <a:lnTo>
                    <a:pt x="332" y="112"/>
                  </a:lnTo>
                  <a:lnTo>
                    <a:pt x="307" y="130"/>
                  </a:lnTo>
                  <a:lnTo>
                    <a:pt x="285" y="149"/>
                  </a:lnTo>
                  <a:lnTo>
                    <a:pt x="265" y="171"/>
                  </a:lnTo>
                  <a:lnTo>
                    <a:pt x="242" y="192"/>
                  </a:lnTo>
                  <a:lnTo>
                    <a:pt x="224" y="216"/>
                  </a:lnTo>
                  <a:lnTo>
                    <a:pt x="205" y="240"/>
                  </a:lnTo>
                  <a:lnTo>
                    <a:pt x="186" y="266"/>
                  </a:lnTo>
                  <a:lnTo>
                    <a:pt x="169" y="293"/>
                  </a:lnTo>
                  <a:lnTo>
                    <a:pt x="154" y="321"/>
                  </a:lnTo>
                  <a:lnTo>
                    <a:pt x="141" y="349"/>
                  </a:lnTo>
                  <a:lnTo>
                    <a:pt x="130" y="378"/>
                  </a:lnTo>
                  <a:lnTo>
                    <a:pt x="119" y="410"/>
                  </a:lnTo>
                  <a:lnTo>
                    <a:pt x="112" y="442"/>
                  </a:lnTo>
                  <a:lnTo>
                    <a:pt x="104" y="474"/>
                  </a:lnTo>
                  <a:lnTo>
                    <a:pt x="100" y="507"/>
                  </a:lnTo>
                  <a:lnTo>
                    <a:pt x="97" y="541"/>
                  </a:lnTo>
                  <a:lnTo>
                    <a:pt x="97" y="576"/>
                  </a:lnTo>
                  <a:lnTo>
                    <a:pt x="98" y="614"/>
                  </a:lnTo>
                  <a:lnTo>
                    <a:pt x="98" y="614"/>
                  </a:lnTo>
                  <a:lnTo>
                    <a:pt x="104" y="649"/>
                  </a:lnTo>
                  <a:lnTo>
                    <a:pt x="110" y="683"/>
                  </a:lnTo>
                  <a:lnTo>
                    <a:pt x="115" y="712"/>
                  </a:lnTo>
                  <a:lnTo>
                    <a:pt x="125" y="742"/>
                  </a:lnTo>
                  <a:lnTo>
                    <a:pt x="134" y="770"/>
                  </a:lnTo>
                  <a:lnTo>
                    <a:pt x="145" y="796"/>
                  </a:lnTo>
                  <a:lnTo>
                    <a:pt x="156" y="821"/>
                  </a:lnTo>
                  <a:lnTo>
                    <a:pt x="168" y="843"/>
                  </a:lnTo>
                  <a:lnTo>
                    <a:pt x="181" y="864"/>
                  </a:lnTo>
                  <a:lnTo>
                    <a:pt x="196" y="882"/>
                  </a:lnTo>
                  <a:lnTo>
                    <a:pt x="210" y="899"/>
                  </a:lnTo>
                  <a:lnTo>
                    <a:pt x="224" y="916"/>
                  </a:lnTo>
                  <a:lnTo>
                    <a:pt x="240" y="931"/>
                  </a:lnTo>
                  <a:lnTo>
                    <a:pt x="255" y="944"/>
                  </a:lnTo>
                  <a:lnTo>
                    <a:pt x="285" y="968"/>
                  </a:lnTo>
                  <a:lnTo>
                    <a:pt x="317" y="987"/>
                  </a:lnTo>
                  <a:lnTo>
                    <a:pt x="345" y="1000"/>
                  </a:lnTo>
                  <a:lnTo>
                    <a:pt x="373" y="1011"/>
                  </a:lnTo>
                  <a:lnTo>
                    <a:pt x="397" y="1018"/>
                  </a:lnTo>
                  <a:lnTo>
                    <a:pt x="416" y="1024"/>
                  </a:lnTo>
                  <a:lnTo>
                    <a:pt x="432" y="1028"/>
                  </a:lnTo>
                  <a:lnTo>
                    <a:pt x="446" y="1030"/>
                  </a:lnTo>
                  <a:lnTo>
                    <a:pt x="175" y="1310"/>
                  </a:lnTo>
                  <a:lnTo>
                    <a:pt x="175" y="1310"/>
                  </a:lnTo>
                  <a:lnTo>
                    <a:pt x="160" y="1310"/>
                  </a:lnTo>
                  <a:lnTo>
                    <a:pt x="141" y="1311"/>
                  </a:lnTo>
                  <a:lnTo>
                    <a:pt x="119" y="1315"/>
                  </a:lnTo>
                  <a:lnTo>
                    <a:pt x="106" y="1319"/>
                  </a:lnTo>
                  <a:lnTo>
                    <a:pt x="93" y="1325"/>
                  </a:lnTo>
                  <a:lnTo>
                    <a:pt x="80" y="1332"/>
                  </a:lnTo>
                  <a:lnTo>
                    <a:pt x="69" y="1341"/>
                  </a:lnTo>
                  <a:lnTo>
                    <a:pt x="56" y="1351"/>
                  </a:lnTo>
                  <a:lnTo>
                    <a:pt x="44" y="1364"/>
                  </a:lnTo>
                  <a:lnTo>
                    <a:pt x="33" y="1379"/>
                  </a:lnTo>
                  <a:lnTo>
                    <a:pt x="22" y="1397"/>
                  </a:lnTo>
                  <a:lnTo>
                    <a:pt x="15" y="1418"/>
                  </a:lnTo>
                  <a:lnTo>
                    <a:pt x="7" y="1442"/>
                  </a:lnTo>
                  <a:lnTo>
                    <a:pt x="7" y="1442"/>
                  </a:lnTo>
                  <a:lnTo>
                    <a:pt x="1" y="1472"/>
                  </a:lnTo>
                  <a:lnTo>
                    <a:pt x="0" y="1502"/>
                  </a:lnTo>
                  <a:lnTo>
                    <a:pt x="0" y="1528"/>
                  </a:lnTo>
                  <a:lnTo>
                    <a:pt x="3" y="1554"/>
                  </a:lnTo>
                  <a:lnTo>
                    <a:pt x="11" y="1578"/>
                  </a:lnTo>
                  <a:lnTo>
                    <a:pt x="20" y="1601"/>
                  </a:lnTo>
                  <a:lnTo>
                    <a:pt x="33" y="1621"/>
                  </a:lnTo>
                  <a:lnTo>
                    <a:pt x="48" y="1640"/>
                  </a:lnTo>
                  <a:lnTo>
                    <a:pt x="63" y="1657"/>
                  </a:lnTo>
                  <a:lnTo>
                    <a:pt x="82" y="1672"/>
                  </a:lnTo>
                  <a:lnTo>
                    <a:pt x="100" y="1683"/>
                  </a:lnTo>
                  <a:lnTo>
                    <a:pt x="121" y="1694"/>
                  </a:lnTo>
                  <a:lnTo>
                    <a:pt x="143" y="1702"/>
                  </a:lnTo>
                  <a:lnTo>
                    <a:pt x="166" y="1707"/>
                  </a:lnTo>
                  <a:lnTo>
                    <a:pt x="188" y="1709"/>
                  </a:lnTo>
                  <a:lnTo>
                    <a:pt x="210" y="1709"/>
                  </a:lnTo>
                  <a:lnTo>
                    <a:pt x="210" y="1709"/>
                  </a:lnTo>
                  <a:lnTo>
                    <a:pt x="235" y="1707"/>
                  </a:lnTo>
                  <a:lnTo>
                    <a:pt x="263" y="1700"/>
                  </a:lnTo>
                  <a:lnTo>
                    <a:pt x="278" y="1694"/>
                  </a:lnTo>
                  <a:lnTo>
                    <a:pt x="293" y="1687"/>
                  </a:lnTo>
                  <a:lnTo>
                    <a:pt x="307" y="1679"/>
                  </a:lnTo>
                  <a:lnTo>
                    <a:pt x="322" y="1670"/>
                  </a:lnTo>
                  <a:lnTo>
                    <a:pt x="335" y="1659"/>
                  </a:lnTo>
                  <a:lnTo>
                    <a:pt x="349" y="1646"/>
                  </a:lnTo>
                  <a:lnTo>
                    <a:pt x="362" y="1631"/>
                  </a:lnTo>
                  <a:lnTo>
                    <a:pt x="371" y="1616"/>
                  </a:lnTo>
                  <a:lnTo>
                    <a:pt x="380" y="1599"/>
                  </a:lnTo>
                  <a:lnTo>
                    <a:pt x="388" y="1578"/>
                  </a:lnTo>
                  <a:lnTo>
                    <a:pt x="393" y="1558"/>
                  </a:lnTo>
                  <a:lnTo>
                    <a:pt x="397" y="1535"/>
                  </a:lnTo>
                  <a:lnTo>
                    <a:pt x="1015" y="1535"/>
                  </a:lnTo>
                  <a:lnTo>
                    <a:pt x="1015" y="1535"/>
                  </a:lnTo>
                  <a:lnTo>
                    <a:pt x="1024" y="1547"/>
                  </a:lnTo>
                  <a:lnTo>
                    <a:pt x="1048" y="1576"/>
                  </a:lnTo>
                  <a:lnTo>
                    <a:pt x="1065" y="1595"/>
                  </a:lnTo>
                  <a:lnTo>
                    <a:pt x="1084" y="1616"/>
                  </a:lnTo>
                  <a:lnTo>
                    <a:pt x="1104" y="1634"/>
                  </a:lnTo>
                  <a:lnTo>
                    <a:pt x="1127" y="1653"/>
                  </a:lnTo>
                  <a:lnTo>
                    <a:pt x="1149" y="1668"/>
                  </a:lnTo>
                  <a:lnTo>
                    <a:pt x="1173" y="1679"/>
                  </a:lnTo>
                  <a:lnTo>
                    <a:pt x="1186" y="1683"/>
                  </a:lnTo>
                  <a:lnTo>
                    <a:pt x="1198" y="1687"/>
                  </a:lnTo>
                  <a:lnTo>
                    <a:pt x="1209" y="1687"/>
                  </a:lnTo>
                  <a:lnTo>
                    <a:pt x="1222" y="1687"/>
                  </a:lnTo>
                  <a:lnTo>
                    <a:pt x="1233" y="1685"/>
                  </a:lnTo>
                  <a:lnTo>
                    <a:pt x="1244" y="1679"/>
                  </a:lnTo>
                  <a:lnTo>
                    <a:pt x="1255" y="1674"/>
                  </a:lnTo>
                  <a:lnTo>
                    <a:pt x="1265" y="1664"/>
                  </a:lnTo>
                  <a:lnTo>
                    <a:pt x="1276" y="1653"/>
                  </a:lnTo>
                  <a:lnTo>
                    <a:pt x="1285" y="1640"/>
                  </a:lnTo>
                  <a:lnTo>
                    <a:pt x="1295" y="1623"/>
                  </a:lnTo>
                  <a:lnTo>
                    <a:pt x="1302" y="1603"/>
                  </a:lnTo>
                  <a:lnTo>
                    <a:pt x="1302" y="16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Freeform 317"/>
            <p:cNvSpPr/>
            <p:nvPr userDrawn="1"/>
          </p:nvSpPr>
          <p:spPr bwMode="auto">
            <a:xfrm>
              <a:off x="6951663" y="5992813"/>
              <a:ext cx="101600" cy="168275"/>
            </a:xfrm>
            <a:custGeom>
              <a:avLst/>
              <a:gdLst>
                <a:gd name="T0" fmla="*/ 62 w 127"/>
                <a:gd name="T1" fmla="*/ 0 h 211"/>
                <a:gd name="T2" fmla="*/ 62 w 127"/>
                <a:gd name="T3" fmla="*/ 0 h 211"/>
                <a:gd name="T4" fmla="*/ 49 w 127"/>
                <a:gd name="T5" fmla="*/ 2 h 211"/>
                <a:gd name="T6" fmla="*/ 38 w 127"/>
                <a:gd name="T7" fmla="*/ 5 h 211"/>
                <a:gd name="T8" fmla="*/ 26 w 127"/>
                <a:gd name="T9" fmla="*/ 11 h 211"/>
                <a:gd name="T10" fmla="*/ 17 w 127"/>
                <a:gd name="T11" fmla="*/ 20 h 211"/>
                <a:gd name="T12" fmla="*/ 10 w 127"/>
                <a:gd name="T13" fmla="*/ 30 h 211"/>
                <a:gd name="T14" fmla="*/ 4 w 127"/>
                <a:gd name="T15" fmla="*/ 41 h 211"/>
                <a:gd name="T16" fmla="*/ 0 w 127"/>
                <a:gd name="T17" fmla="*/ 52 h 211"/>
                <a:gd name="T18" fmla="*/ 0 w 127"/>
                <a:gd name="T19" fmla="*/ 67 h 211"/>
                <a:gd name="T20" fmla="*/ 0 w 127"/>
                <a:gd name="T21" fmla="*/ 145 h 211"/>
                <a:gd name="T22" fmla="*/ 0 w 127"/>
                <a:gd name="T23" fmla="*/ 145 h 211"/>
                <a:gd name="T24" fmla="*/ 2 w 127"/>
                <a:gd name="T25" fmla="*/ 158 h 211"/>
                <a:gd name="T26" fmla="*/ 6 w 127"/>
                <a:gd name="T27" fmla="*/ 172 h 211"/>
                <a:gd name="T28" fmla="*/ 12 w 127"/>
                <a:gd name="T29" fmla="*/ 183 h 211"/>
                <a:gd name="T30" fmla="*/ 19 w 127"/>
                <a:gd name="T31" fmla="*/ 192 h 211"/>
                <a:gd name="T32" fmla="*/ 28 w 127"/>
                <a:gd name="T33" fmla="*/ 199 h 211"/>
                <a:gd name="T34" fmla="*/ 40 w 127"/>
                <a:gd name="T35" fmla="*/ 205 h 211"/>
                <a:gd name="T36" fmla="*/ 53 w 127"/>
                <a:gd name="T37" fmla="*/ 209 h 211"/>
                <a:gd name="T38" fmla="*/ 66 w 127"/>
                <a:gd name="T39" fmla="*/ 211 h 211"/>
                <a:gd name="T40" fmla="*/ 66 w 127"/>
                <a:gd name="T41" fmla="*/ 211 h 211"/>
                <a:gd name="T42" fmla="*/ 77 w 127"/>
                <a:gd name="T43" fmla="*/ 209 h 211"/>
                <a:gd name="T44" fmla="*/ 90 w 127"/>
                <a:gd name="T45" fmla="*/ 205 h 211"/>
                <a:gd name="T46" fmla="*/ 99 w 127"/>
                <a:gd name="T47" fmla="*/ 198 h 211"/>
                <a:gd name="T48" fmla="*/ 109 w 127"/>
                <a:gd name="T49" fmla="*/ 190 h 211"/>
                <a:gd name="T50" fmla="*/ 116 w 127"/>
                <a:gd name="T51" fmla="*/ 181 h 211"/>
                <a:gd name="T52" fmla="*/ 122 w 127"/>
                <a:gd name="T53" fmla="*/ 170 h 211"/>
                <a:gd name="T54" fmla="*/ 125 w 127"/>
                <a:gd name="T55" fmla="*/ 157 h 211"/>
                <a:gd name="T56" fmla="*/ 127 w 127"/>
                <a:gd name="T57" fmla="*/ 144 h 211"/>
                <a:gd name="T58" fmla="*/ 125 w 127"/>
                <a:gd name="T59" fmla="*/ 65 h 211"/>
                <a:gd name="T60" fmla="*/ 125 w 127"/>
                <a:gd name="T61" fmla="*/ 65 h 211"/>
                <a:gd name="T62" fmla="*/ 123 w 127"/>
                <a:gd name="T63" fmla="*/ 52 h 211"/>
                <a:gd name="T64" fmla="*/ 120 w 127"/>
                <a:gd name="T65" fmla="*/ 39 h 211"/>
                <a:gd name="T66" fmla="*/ 114 w 127"/>
                <a:gd name="T67" fmla="*/ 28 h 211"/>
                <a:gd name="T68" fmla="*/ 107 w 127"/>
                <a:gd name="T69" fmla="*/ 18 h 211"/>
                <a:gd name="T70" fmla="*/ 97 w 127"/>
                <a:gd name="T71" fmla="*/ 11 h 211"/>
                <a:gd name="T72" fmla="*/ 86 w 127"/>
                <a:gd name="T73" fmla="*/ 5 h 211"/>
                <a:gd name="T74" fmla="*/ 75 w 127"/>
                <a:gd name="T75" fmla="*/ 2 h 211"/>
                <a:gd name="T76" fmla="*/ 62 w 127"/>
                <a:gd name="T77" fmla="*/ 0 h 211"/>
                <a:gd name="T78" fmla="*/ 62 w 127"/>
                <a:gd name="T7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11">
                  <a:moveTo>
                    <a:pt x="62" y="0"/>
                  </a:moveTo>
                  <a:lnTo>
                    <a:pt x="62" y="0"/>
                  </a:lnTo>
                  <a:lnTo>
                    <a:pt x="49" y="2"/>
                  </a:lnTo>
                  <a:lnTo>
                    <a:pt x="38" y="5"/>
                  </a:lnTo>
                  <a:lnTo>
                    <a:pt x="26" y="11"/>
                  </a:lnTo>
                  <a:lnTo>
                    <a:pt x="17" y="20"/>
                  </a:lnTo>
                  <a:lnTo>
                    <a:pt x="10" y="30"/>
                  </a:lnTo>
                  <a:lnTo>
                    <a:pt x="4" y="41"/>
                  </a:lnTo>
                  <a:lnTo>
                    <a:pt x="0" y="52"/>
                  </a:lnTo>
                  <a:lnTo>
                    <a:pt x="0" y="67"/>
                  </a:lnTo>
                  <a:lnTo>
                    <a:pt x="0" y="145"/>
                  </a:lnTo>
                  <a:lnTo>
                    <a:pt x="0" y="145"/>
                  </a:lnTo>
                  <a:lnTo>
                    <a:pt x="2" y="158"/>
                  </a:lnTo>
                  <a:lnTo>
                    <a:pt x="6" y="172"/>
                  </a:lnTo>
                  <a:lnTo>
                    <a:pt x="12" y="183"/>
                  </a:lnTo>
                  <a:lnTo>
                    <a:pt x="19" y="192"/>
                  </a:lnTo>
                  <a:lnTo>
                    <a:pt x="28" y="199"/>
                  </a:lnTo>
                  <a:lnTo>
                    <a:pt x="40" y="205"/>
                  </a:lnTo>
                  <a:lnTo>
                    <a:pt x="53" y="209"/>
                  </a:lnTo>
                  <a:lnTo>
                    <a:pt x="66" y="211"/>
                  </a:lnTo>
                  <a:lnTo>
                    <a:pt x="66" y="211"/>
                  </a:lnTo>
                  <a:lnTo>
                    <a:pt x="77" y="209"/>
                  </a:lnTo>
                  <a:lnTo>
                    <a:pt x="90" y="205"/>
                  </a:lnTo>
                  <a:lnTo>
                    <a:pt x="99" y="198"/>
                  </a:lnTo>
                  <a:lnTo>
                    <a:pt x="109" y="190"/>
                  </a:lnTo>
                  <a:lnTo>
                    <a:pt x="116" y="181"/>
                  </a:lnTo>
                  <a:lnTo>
                    <a:pt x="122" y="170"/>
                  </a:lnTo>
                  <a:lnTo>
                    <a:pt x="125" y="157"/>
                  </a:lnTo>
                  <a:lnTo>
                    <a:pt x="127" y="144"/>
                  </a:lnTo>
                  <a:lnTo>
                    <a:pt x="125" y="65"/>
                  </a:lnTo>
                  <a:lnTo>
                    <a:pt x="125" y="65"/>
                  </a:lnTo>
                  <a:lnTo>
                    <a:pt x="123" y="52"/>
                  </a:lnTo>
                  <a:lnTo>
                    <a:pt x="120" y="39"/>
                  </a:lnTo>
                  <a:lnTo>
                    <a:pt x="114" y="28"/>
                  </a:lnTo>
                  <a:lnTo>
                    <a:pt x="107" y="18"/>
                  </a:lnTo>
                  <a:lnTo>
                    <a:pt x="97" y="11"/>
                  </a:lnTo>
                  <a:lnTo>
                    <a:pt x="86" y="5"/>
                  </a:lnTo>
                  <a:lnTo>
                    <a:pt x="75" y="2"/>
                  </a:lnTo>
                  <a:lnTo>
                    <a:pt x="62" y="0"/>
                  </a:lnTo>
                  <a:lnTo>
                    <a:pt x="62"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318"/>
            <p:cNvSpPr/>
            <p:nvPr userDrawn="1"/>
          </p:nvSpPr>
          <p:spPr bwMode="auto">
            <a:xfrm>
              <a:off x="7321550" y="5991225"/>
              <a:ext cx="100013" cy="165100"/>
            </a:xfrm>
            <a:custGeom>
              <a:avLst/>
              <a:gdLst>
                <a:gd name="T0" fmla="*/ 63 w 125"/>
                <a:gd name="T1" fmla="*/ 209 h 209"/>
                <a:gd name="T2" fmla="*/ 63 w 125"/>
                <a:gd name="T3" fmla="*/ 209 h 209"/>
                <a:gd name="T4" fmla="*/ 76 w 125"/>
                <a:gd name="T5" fmla="*/ 207 h 209"/>
                <a:gd name="T6" fmla="*/ 89 w 125"/>
                <a:gd name="T7" fmla="*/ 203 h 209"/>
                <a:gd name="T8" fmla="*/ 99 w 125"/>
                <a:gd name="T9" fmla="*/ 198 h 209"/>
                <a:gd name="T10" fmla="*/ 108 w 125"/>
                <a:gd name="T11" fmla="*/ 189 h 209"/>
                <a:gd name="T12" fmla="*/ 116 w 125"/>
                <a:gd name="T13" fmla="*/ 179 h 209"/>
                <a:gd name="T14" fmla="*/ 121 w 125"/>
                <a:gd name="T15" fmla="*/ 168 h 209"/>
                <a:gd name="T16" fmla="*/ 125 w 125"/>
                <a:gd name="T17" fmla="*/ 157 h 209"/>
                <a:gd name="T18" fmla="*/ 125 w 125"/>
                <a:gd name="T19" fmla="*/ 144 h 209"/>
                <a:gd name="T20" fmla="*/ 125 w 125"/>
                <a:gd name="T21" fmla="*/ 64 h 209"/>
                <a:gd name="T22" fmla="*/ 125 w 125"/>
                <a:gd name="T23" fmla="*/ 64 h 209"/>
                <a:gd name="T24" fmla="*/ 123 w 125"/>
                <a:gd name="T25" fmla="*/ 50 h 209"/>
                <a:gd name="T26" fmla="*/ 119 w 125"/>
                <a:gd name="T27" fmla="*/ 37 h 209"/>
                <a:gd name="T28" fmla="*/ 114 w 125"/>
                <a:gd name="T29" fmla="*/ 26 h 209"/>
                <a:gd name="T30" fmla="*/ 106 w 125"/>
                <a:gd name="T31" fmla="*/ 17 h 209"/>
                <a:gd name="T32" fmla="*/ 97 w 125"/>
                <a:gd name="T33" fmla="*/ 9 h 209"/>
                <a:gd name="T34" fmla="*/ 86 w 125"/>
                <a:gd name="T35" fmla="*/ 4 h 209"/>
                <a:gd name="T36" fmla="*/ 74 w 125"/>
                <a:gd name="T37" fmla="*/ 0 h 209"/>
                <a:gd name="T38" fmla="*/ 61 w 125"/>
                <a:gd name="T39" fmla="*/ 0 h 209"/>
                <a:gd name="T40" fmla="*/ 61 w 125"/>
                <a:gd name="T41" fmla="*/ 0 h 209"/>
                <a:gd name="T42" fmla="*/ 48 w 125"/>
                <a:gd name="T43" fmla="*/ 0 h 209"/>
                <a:gd name="T44" fmla="*/ 35 w 125"/>
                <a:gd name="T45" fmla="*/ 4 h 209"/>
                <a:gd name="T46" fmla="*/ 26 w 125"/>
                <a:gd name="T47" fmla="*/ 11 h 209"/>
                <a:gd name="T48" fmla="*/ 17 w 125"/>
                <a:gd name="T49" fmla="*/ 19 h 209"/>
                <a:gd name="T50" fmla="*/ 9 w 125"/>
                <a:gd name="T51" fmla="*/ 28 h 209"/>
                <a:gd name="T52" fmla="*/ 4 w 125"/>
                <a:gd name="T53" fmla="*/ 39 h 209"/>
                <a:gd name="T54" fmla="*/ 0 w 125"/>
                <a:gd name="T55" fmla="*/ 52 h 209"/>
                <a:gd name="T56" fmla="*/ 0 w 125"/>
                <a:gd name="T57" fmla="*/ 65 h 209"/>
                <a:gd name="T58" fmla="*/ 0 w 125"/>
                <a:gd name="T59" fmla="*/ 146 h 209"/>
                <a:gd name="T60" fmla="*/ 0 w 125"/>
                <a:gd name="T61" fmla="*/ 146 h 209"/>
                <a:gd name="T62" fmla="*/ 2 w 125"/>
                <a:gd name="T63" fmla="*/ 159 h 209"/>
                <a:gd name="T64" fmla="*/ 5 w 125"/>
                <a:gd name="T65" fmla="*/ 170 h 209"/>
                <a:gd name="T66" fmla="*/ 11 w 125"/>
                <a:gd name="T67" fmla="*/ 181 h 209"/>
                <a:gd name="T68" fmla="*/ 18 w 125"/>
                <a:gd name="T69" fmla="*/ 190 h 209"/>
                <a:gd name="T70" fmla="*/ 28 w 125"/>
                <a:gd name="T71" fmla="*/ 198 h 209"/>
                <a:gd name="T72" fmla="*/ 39 w 125"/>
                <a:gd name="T73" fmla="*/ 203 h 209"/>
                <a:gd name="T74" fmla="*/ 50 w 125"/>
                <a:gd name="T75" fmla="*/ 207 h 209"/>
                <a:gd name="T76" fmla="*/ 63 w 125"/>
                <a:gd name="T77" fmla="*/ 209 h 209"/>
                <a:gd name="T78" fmla="*/ 63 w 125"/>
                <a:gd name="T7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209">
                  <a:moveTo>
                    <a:pt x="63" y="209"/>
                  </a:moveTo>
                  <a:lnTo>
                    <a:pt x="63" y="209"/>
                  </a:lnTo>
                  <a:lnTo>
                    <a:pt x="76" y="207"/>
                  </a:lnTo>
                  <a:lnTo>
                    <a:pt x="89" y="203"/>
                  </a:lnTo>
                  <a:lnTo>
                    <a:pt x="99" y="198"/>
                  </a:lnTo>
                  <a:lnTo>
                    <a:pt x="108" y="189"/>
                  </a:lnTo>
                  <a:lnTo>
                    <a:pt x="116" y="179"/>
                  </a:lnTo>
                  <a:lnTo>
                    <a:pt x="121" y="168"/>
                  </a:lnTo>
                  <a:lnTo>
                    <a:pt x="125" y="157"/>
                  </a:lnTo>
                  <a:lnTo>
                    <a:pt x="125" y="144"/>
                  </a:lnTo>
                  <a:lnTo>
                    <a:pt x="125" y="64"/>
                  </a:lnTo>
                  <a:lnTo>
                    <a:pt x="125" y="64"/>
                  </a:lnTo>
                  <a:lnTo>
                    <a:pt x="123" y="50"/>
                  </a:lnTo>
                  <a:lnTo>
                    <a:pt x="119" y="37"/>
                  </a:lnTo>
                  <a:lnTo>
                    <a:pt x="114" y="26"/>
                  </a:lnTo>
                  <a:lnTo>
                    <a:pt x="106" y="17"/>
                  </a:lnTo>
                  <a:lnTo>
                    <a:pt x="97" y="9"/>
                  </a:lnTo>
                  <a:lnTo>
                    <a:pt x="86" y="4"/>
                  </a:lnTo>
                  <a:lnTo>
                    <a:pt x="74" y="0"/>
                  </a:lnTo>
                  <a:lnTo>
                    <a:pt x="61" y="0"/>
                  </a:lnTo>
                  <a:lnTo>
                    <a:pt x="61" y="0"/>
                  </a:lnTo>
                  <a:lnTo>
                    <a:pt x="48" y="0"/>
                  </a:lnTo>
                  <a:lnTo>
                    <a:pt x="35" y="4"/>
                  </a:lnTo>
                  <a:lnTo>
                    <a:pt x="26" y="11"/>
                  </a:lnTo>
                  <a:lnTo>
                    <a:pt x="17" y="19"/>
                  </a:lnTo>
                  <a:lnTo>
                    <a:pt x="9" y="28"/>
                  </a:lnTo>
                  <a:lnTo>
                    <a:pt x="4" y="39"/>
                  </a:lnTo>
                  <a:lnTo>
                    <a:pt x="0" y="52"/>
                  </a:lnTo>
                  <a:lnTo>
                    <a:pt x="0" y="65"/>
                  </a:lnTo>
                  <a:lnTo>
                    <a:pt x="0" y="146"/>
                  </a:lnTo>
                  <a:lnTo>
                    <a:pt x="0" y="146"/>
                  </a:lnTo>
                  <a:lnTo>
                    <a:pt x="2" y="159"/>
                  </a:lnTo>
                  <a:lnTo>
                    <a:pt x="5" y="170"/>
                  </a:lnTo>
                  <a:lnTo>
                    <a:pt x="11" y="181"/>
                  </a:lnTo>
                  <a:lnTo>
                    <a:pt x="18" y="190"/>
                  </a:lnTo>
                  <a:lnTo>
                    <a:pt x="28" y="198"/>
                  </a:lnTo>
                  <a:lnTo>
                    <a:pt x="39" y="203"/>
                  </a:lnTo>
                  <a:lnTo>
                    <a:pt x="50" y="207"/>
                  </a:lnTo>
                  <a:lnTo>
                    <a:pt x="63" y="209"/>
                  </a:lnTo>
                  <a:lnTo>
                    <a:pt x="63"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1" name="Freeform 319"/>
            <p:cNvSpPr>
              <a:spLocks noEditPoints="1"/>
            </p:cNvSpPr>
            <p:nvPr userDrawn="1"/>
          </p:nvSpPr>
          <p:spPr bwMode="auto">
            <a:xfrm>
              <a:off x="6553200" y="5503863"/>
              <a:ext cx="1108075" cy="1417638"/>
            </a:xfrm>
            <a:custGeom>
              <a:avLst/>
              <a:gdLst>
                <a:gd name="T0" fmla="*/ 1226 w 1396"/>
                <a:gd name="T1" fmla="*/ 1765 h 1784"/>
                <a:gd name="T2" fmla="*/ 1353 w 1396"/>
                <a:gd name="T3" fmla="*/ 1696 h 1784"/>
                <a:gd name="T4" fmla="*/ 1387 w 1396"/>
                <a:gd name="T5" fmla="*/ 1487 h 1784"/>
                <a:gd name="T6" fmla="*/ 1297 w 1396"/>
                <a:gd name="T7" fmla="*/ 1271 h 1784"/>
                <a:gd name="T8" fmla="*/ 1226 w 1396"/>
                <a:gd name="T9" fmla="*/ 1133 h 1784"/>
                <a:gd name="T10" fmla="*/ 1062 w 1396"/>
                <a:gd name="T11" fmla="*/ 1073 h 1784"/>
                <a:gd name="T12" fmla="*/ 1126 w 1396"/>
                <a:gd name="T13" fmla="*/ 985 h 1784"/>
                <a:gd name="T14" fmla="*/ 1256 w 1396"/>
                <a:gd name="T15" fmla="*/ 733 h 1784"/>
                <a:gd name="T16" fmla="*/ 1243 w 1396"/>
                <a:gd name="T17" fmla="*/ 481 h 1784"/>
                <a:gd name="T18" fmla="*/ 1133 w 1396"/>
                <a:gd name="T19" fmla="*/ 243 h 1784"/>
                <a:gd name="T20" fmla="*/ 954 w 1396"/>
                <a:gd name="T21" fmla="*/ 75 h 1784"/>
                <a:gd name="T22" fmla="*/ 696 w 1396"/>
                <a:gd name="T23" fmla="*/ 0 h 1784"/>
                <a:gd name="T24" fmla="*/ 463 w 1396"/>
                <a:gd name="T25" fmla="*/ 45 h 1784"/>
                <a:gd name="T26" fmla="*/ 247 w 1396"/>
                <a:gd name="T27" fmla="*/ 205 h 1784"/>
                <a:gd name="T28" fmla="*/ 127 w 1396"/>
                <a:gd name="T29" fmla="*/ 411 h 1784"/>
                <a:gd name="T30" fmla="*/ 90 w 1396"/>
                <a:gd name="T31" fmla="*/ 644 h 1784"/>
                <a:gd name="T32" fmla="*/ 200 w 1396"/>
                <a:gd name="T33" fmla="*/ 944 h 1784"/>
                <a:gd name="T34" fmla="*/ 351 w 1396"/>
                <a:gd name="T35" fmla="*/ 1142 h 1784"/>
                <a:gd name="T36" fmla="*/ 109 w 1396"/>
                <a:gd name="T37" fmla="*/ 1329 h 1784"/>
                <a:gd name="T38" fmla="*/ 12 w 1396"/>
                <a:gd name="T39" fmla="*/ 1444 h 1784"/>
                <a:gd name="T40" fmla="*/ 25 w 1396"/>
                <a:gd name="T41" fmla="*/ 1648 h 1784"/>
                <a:gd name="T42" fmla="*/ 165 w 1396"/>
                <a:gd name="T43" fmla="*/ 1773 h 1784"/>
                <a:gd name="T44" fmla="*/ 331 w 1396"/>
                <a:gd name="T45" fmla="*/ 1769 h 1784"/>
                <a:gd name="T46" fmla="*/ 461 w 1396"/>
                <a:gd name="T47" fmla="*/ 1653 h 1784"/>
                <a:gd name="T48" fmla="*/ 474 w 1396"/>
                <a:gd name="T49" fmla="*/ 1504 h 1784"/>
                <a:gd name="T50" fmla="*/ 385 w 1396"/>
                <a:gd name="T51" fmla="*/ 1357 h 1784"/>
                <a:gd name="T52" fmla="*/ 469 w 1396"/>
                <a:gd name="T53" fmla="*/ 1148 h 1784"/>
                <a:gd name="T54" fmla="*/ 521 w 1396"/>
                <a:gd name="T55" fmla="*/ 1043 h 1784"/>
                <a:gd name="T56" fmla="*/ 334 w 1396"/>
                <a:gd name="T57" fmla="*/ 952 h 1784"/>
                <a:gd name="T58" fmla="*/ 183 w 1396"/>
                <a:gd name="T59" fmla="*/ 711 h 1784"/>
                <a:gd name="T60" fmla="*/ 194 w 1396"/>
                <a:gd name="T61" fmla="*/ 489 h 1784"/>
                <a:gd name="T62" fmla="*/ 295 w 1396"/>
                <a:gd name="T63" fmla="*/ 282 h 1784"/>
                <a:gd name="T64" fmla="*/ 452 w 1396"/>
                <a:gd name="T65" fmla="*/ 146 h 1784"/>
                <a:gd name="T66" fmla="*/ 668 w 1396"/>
                <a:gd name="T67" fmla="*/ 86 h 1784"/>
                <a:gd name="T68" fmla="*/ 814 w 1396"/>
                <a:gd name="T69" fmla="*/ 106 h 1784"/>
                <a:gd name="T70" fmla="*/ 1045 w 1396"/>
                <a:gd name="T71" fmla="*/ 269 h 1784"/>
                <a:gd name="T72" fmla="*/ 1155 w 1396"/>
                <a:gd name="T73" fmla="*/ 481 h 1784"/>
                <a:gd name="T74" fmla="*/ 1170 w 1396"/>
                <a:gd name="T75" fmla="*/ 728 h 1784"/>
                <a:gd name="T76" fmla="*/ 1036 w 1396"/>
                <a:gd name="T77" fmla="*/ 948 h 1784"/>
                <a:gd name="T78" fmla="*/ 896 w 1396"/>
                <a:gd name="T79" fmla="*/ 1038 h 1784"/>
                <a:gd name="T80" fmla="*/ 930 w 1396"/>
                <a:gd name="T81" fmla="*/ 1122 h 1784"/>
                <a:gd name="T82" fmla="*/ 851 w 1396"/>
                <a:gd name="T83" fmla="*/ 1303 h 1784"/>
                <a:gd name="T84" fmla="*/ 945 w 1396"/>
                <a:gd name="T85" fmla="*/ 1469 h 1784"/>
                <a:gd name="T86" fmla="*/ 1073 w 1396"/>
                <a:gd name="T87" fmla="*/ 1678 h 1784"/>
                <a:gd name="T88" fmla="*/ 374 w 1396"/>
                <a:gd name="T89" fmla="*/ 1478 h 1784"/>
                <a:gd name="T90" fmla="*/ 370 w 1396"/>
                <a:gd name="T91" fmla="*/ 1633 h 1784"/>
                <a:gd name="T92" fmla="*/ 224 w 1396"/>
                <a:gd name="T93" fmla="*/ 1696 h 1784"/>
                <a:gd name="T94" fmla="*/ 101 w 1396"/>
                <a:gd name="T95" fmla="*/ 1610 h 1784"/>
                <a:gd name="T96" fmla="*/ 96 w 1396"/>
                <a:gd name="T97" fmla="*/ 1461 h 1784"/>
                <a:gd name="T98" fmla="*/ 226 w 1396"/>
                <a:gd name="T99" fmla="*/ 1385 h 1784"/>
                <a:gd name="T100" fmla="*/ 329 w 1396"/>
                <a:gd name="T101" fmla="*/ 1422 h 1784"/>
                <a:gd name="T102" fmla="*/ 954 w 1396"/>
                <a:gd name="T103" fmla="*/ 1228 h 1784"/>
                <a:gd name="T104" fmla="*/ 1051 w 1396"/>
                <a:gd name="T105" fmla="*/ 1161 h 1784"/>
                <a:gd name="T106" fmla="*/ 1202 w 1396"/>
                <a:gd name="T107" fmla="*/ 1234 h 1784"/>
                <a:gd name="T108" fmla="*/ 1204 w 1396"/>
                <a:gd name="T109" fmla="*/ 1381 h 1784"/>
                <a:gd name="T110" fmla="*/ 1127 w 1396"/>
                <a:gd name="T111" fmla="*/ 1437 h 1784"/>
                <a:gd name="T112" fmla="*/ 976 w 1396"/>
                <a:gd name="T113" fmla="*/ 1383 h 1784"/>
                <a:gd name="T114" fmla="*/ 1279 w 1396"/>
                <a:gd name="T115" fmla="*/ 1652 h 1784"/>
                <a:gd name="T116" fmla="*/ 1219 w 1396"/>
                <a:gd name="T117" fmla="*/ 1678 h 1784"/>
                <a:gd name="T118" fmla="*/ 1075 w 1396"/>
                <a:gd name="T119" fmla="*/ 1523 h 1784"/>
                <a:gd name="T120" fmla="*/ 1193 w 1396"/>
                <a:gd name="T121" fmla="*/ 1508 h 1784"/>
                <a:gd name="T122" fmla="*/ 1286 w 1396"/>
                <a:gd name="T123" fmla="*/ 1457 h 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6" h="1784">
                  <a:moveTo>
                    <a:pt x="1135" y="1734"/>
                  </a:moveTo>
                  <a:lnTo>
                    <a:pt x="1135" y="1734"/>
                  </a:lnTo>
                  <a:lnTo>
                    <a:pt x="1159" y="1747"/>
                  </a:lnTo>
                  <a:lnTo>
                    <a:pt x="1182" y="1756"/>
                  </a:lnTo>
                  <a:lnTo>
                    <a:pt x="1204" y="1764"/>
                  </a:lnTo>
                  <a:lnTo>
                    <a:pt x="1215" y="1765"/>
                  </a:lnTo>
                  <a:lnTo>
                    <a:pt x="1226" y="1765"/>
                  </a:lnTo>
                  <a:lnTo>
                    <a:pt x="1226" y="1765"/>
                  </a:lnTo>
                  <a:lnTo>
                    <a:pt x="1226" y="1765"/>
                  </a:lnTo>
                  <a:lnTo>
                    <a:pt x="1239" y="1765"/>
                  </a:lnTo>
                  <a:lnTo>
                    <a:pt x="1251" y="1764"/>
                  </a:lnTo>
                  <a:lnTo>
                    <a:pt x="1275" y="1756"/>
                  </a:lnTo>
                  <a:lnTo>
                    <a:pt x="1275" y="1756"/>
                  </a:lnTo>
                  <a:lnTo>
                    <a:pt x="1292" y="1747"/>
                  </a:lnTo>
                  <a:lnTo>
                    <a:pt x="1310" y="1737"/>
                  </a:lnTo>
                  <a:lnTo>
                    <a:pt x="1325" y="1724"/>
                  </a:lnTo>
                  <a:lnTo>
                    <a:pt x="1340" y="1711"/>
                  </a:lnTo>
                  <a:lnTo>
                    <a:pt x="1353" y="1696"/>
                  </a:lnTo>
                  <a:lnTo>
                    <a:pt x="1364" y="1680"/>
                  </a:lnTo>
                  <a:lnTo>
                    <a:pt x="1374" y="1661"/>
                  </a:lnTo>
                  <a:lnTo>
                    <a:pt x="1381" y="1642"/>
                  </a:lnTo>
                  <a:lnTo>
                    <a:pt x="1381" y="1642"/>
                  </a:lnTo>
                  <a:lnTo>
                    <a:pt x="1391" y="1614"/>
                  </a:lnTo>
                  <a:lnTo>
                    <a:pt x="1394" y="1584"/>
                  </a:lnTo>
                  <a:lnTo>
                    <a:pt x="1396" y="1553"/>
                  </a:lnTo>
                  <a:lnTo>
                    <a:pt x="1392" y="1521"/>
                  </a:lnTo>
                  <a:lnTo>
                    <a:pt x="1387" y="1487"/>
                  </a:lnTo>
                  <a:lnTo>
                    <a:pt x="1377" y="1454"/>
                  </a:lnTo>
                  <a:lnTo>
                    <a:pt x="1364" y="1420"/>
                  </a:lnTo>
                  <a:lnTo>
                    <a:pt x="1348" y="1385"/>
                  </a:lnTo>
                  <a:lnTo>
                    <a:pt x="1348" y="1385"/>
                  </a:lnTo>
                  <a:lnTo>
                    <a:pt x="1325" y="1349"/>
                  </a:lnTo>
                  <a:lnTo>
                    <a:pt x="1301" y="1314"/>
                  </a:lnTo>
                  <a:lnTo>
                    <a:pt x="1301" y="1314"/>
                  </a:lnTo>
                  <a:lnTo>
                    <a:pt x="1299" y="1291"/>
                  </a:lnTo>
                  <a:lnTo>
                    <a:pt x="1297" y="1271"/>
                  </a:lnTo>
                  <a:lnTo>
                    <a:pt x="1292" y="1235"/>
                  </a:lnTo>
                  <a:lnTo>
                    <a:pt x="1292" y="1235"/>
                  </a:lnTo>
                  <a:lnTo>
                    <a:pt x="1288" y="1219"/>
                  </a:lnTo>
                  <a:lnTo>
                    <a:pt x="1282" y="1204"/>
                  </a:lnTo>
                  <a:lnTo>
                    <a:pt x="1275" y="1187"/>
                  </a:lnTo>
                  <a:lnTo>
                    <a:pt x="1264" y="1174"/>
                  </a:lnTo>
                  <a:lnTo>
                    <a:pt x="1254" y="1159"/>
                  </a:lnTo>
                  <a:lnTo>
                    <a:pt x="1241" y="1146"/>
                  </a:lnTo>
                  <a:lnTo>
                    <a:pt x="1226" y="1133"/>
                  </a:lnTo>
                  <a:lnTo>
                    <a:pt x="1211" y="1122"/>
                  </a:lnTo>
                  <a:lnTo>
                    <a:pt x="1196" y="1110"/>
                  </a:lnTo>
                  <a:lnTo>
                    <a:pt x="1180" y="1101"/>
                  </a:lnTo>
                  <a:lnTo>
                    <a:pt x="1161" y="1094"/>
                  </a:lnTo>
                  <a:lnTo>
                    <a:pt x="1142" y="1086"/>
                  </a:lnTo>
                  <a:lnTo>
                    <a:pt x="1124" y="1080"/>
                  </a:lnTo>
                  <a:lnTo>
                    <a:pt x="1103" y="1077"/>
                  </a:lnTo>
                  <a:lnTo>
                    <a:pt x="1083" y="1075"/>
                  </a:lnTo>
                  <a:lnTo>
                    <a:pt x="1062" y="1073"/>
                  </a:lnTo>
                  <a:lnTo>
                    <a:pt x="1062" y="1073"/>
                  </a:lnTo>
                  <a:lnTo>
                    <a:pt x="1036" y="1075"/>
                  </a:lnTo>
                  <a:lnTo>
                    <a:pt x="1036" y="1075"/>
                  </a:lnTo>
                  <a:lnTo>
                    <a:pt x="1017" y="1060"/>
                  </a:lnTo>
                  <a:lnTo>
                    <a:pt x="1017" y="1060"/>
                  </a:lnTo>
                  <a:lnTo>
                    <a:pt x="1047" y="1043"/>
                  </a:lnTo>
                  <a:lnTo>
                    <a:pt x="1075" y="1026"/>
                  </a:lnTo>
                  <a:lnTo>
                    <a:pt x="1101" y="1006"/>
                  </a:lnTo>
                  <a:lnTo>
                    <a:pt x="1126" y="985"/>
                  </a:lnTo>
                  <a:lnTo>
                    <a:pt x="1148" y="963"/>
                  </a:lnTo>
                  <a:lnTo>
                    <a:pt x="1168" y="939"/>
                  </a:lnTo>
                  <a:lnTo>
                    <a:pt x="1187" y="914"/>
                  </a:lnTo>
                  <a:lnTo>
                    <a:pt x="1204" y="886"/>
                  </a:lnTo>
                  <a:lnTo>
                    <a:pt x="1219" y="858"/>
                  </a:lnTo>
                  <a:lnTo>
                    <a:pt x="1232" y="829"/>
                  </a:lnTo>
                  <a:lnTo>
                    <a:pt x="1241" y="799"/>
                  </a:lnTo>
                  <a:lnTo>
                    <a:pt x="1251" y="767"/>
                  </a:lnTo>
                  <a:lnTo>
                    <a:pt x="1256" y="733"/>
                  </a:lnTo>
                  <a:lnTo>
                    <a:pt x="1262" y="698"/>
                  </a:lnTo>
                  <a:lnTo>
                    <a:pt x="1264" y="662"/>
                  </a:lnTo>
                  <a:lnTo>
                    <a:pt x="1264" y="627"/>
                  </a:lnTo>
                  <a:lnTo>
                    <a:pt x="1264" y="627"/>
                  </a:lnTo>
                  <a:lnTo>
                    <a:pt x="1262" y="597"/>
                  </a:lnTo>
                  <a:lnTo>
                    <a:pt x="1258" y="567"/>
                  </a:lnTo>
                  <a:lnTo>
                    <a:pt x="1254" y="539"/>
                  </a:lnTo>
                  <a:lnTo>
                    <a:pt x="1249" y="509"/>
                  </a:lnTo>
                  <a:lnTo>
                    <a:pt x="1243" y="481"/>
                  </a:lnTo>
                  <a:lnTo>
                    <a:pt x="1234" y="452"/>
                  </a:lnTo>
                  <a:lnTo>
                    <a:pt x="1226" y="424"/>
                  </a:lnTo>
                  <a:lnTo>
                    <a:pt x="1215" y="396"/>
                  </a:lnTo>
                  <a:lnTo>
                    <a:pt x="1204" y="369"/>
                  </a:lnTo>
                  <a:lnTo>
                    <a:pt x="1193" y="341"/>
                  </a:lnTo>
                  <a:lnTo>
                    <a:pt x="1178" y="315"/>
                  </a:lnTo>
                  <a:lnTo>
                    <a:pt x="1165" y="291"/>
                  </a:lnTo>
                  <a:lnTo>
                    <a:pt x="1148" y="265"/>
                  </a:lnTo>
                  <a:lnTo>
                    <a:pt x="1133" y="243"/>
                  </a:lnTo>
                  <a:lnTo>
                    <a:pt x="1114" y="218"/>
                  </a:lnTo>
                  <a:lnTo>
                    <a:pt x="1096" y="196"/>
                  </a:lnTo>
                  <a:lnTo>
                    <a:pt x="1096" y="196"/>
                  </a:lnTo>
                  <a:lnTo>
                    <a:pt x="1075" y="172"/>
                  </a:lnTo>
                  <a:lnTo>
                    <a:pt x="1053" y="149"/>
                  </a:lnTo>
                  <a:lnTo>
                    <a:pt x="1029" y="129"/>
                  </a:lnTo>
                  <a:lnTo>
                    <a:pt x="1004" y="108"/>
                  </a:lnTo>
                  <a:lnTo>
                    <a:pt x="980" y="91"/>
                  </a:lnTo>
                  <a:lnTo>
                    <a:pt x="954" y="75"/>
                  </a:lnTo>
                  <a:lnTo>
                    <a:pt x="928" y="60"/>
                  </a:lnTo>
                  <a:lnTo>
                    <a:pt x="900" y="47"/>
                  </a:lnTo>
                  <a:lnTo>
                    <a:pt x="872" y="35"/>
                  </a:lnTo>
                  <a:lnTo>
                    <a:pt x="844" y="24"/>
                  </a:lnTo>
                  <a:lnTo>
                    <a:pt x="816" y="17"/>
                  </a:lnTo>
                  <a:lnTo>
                    <a:pt x="786" y="9"/>
                  </a:lnTo>
                  <a:lnTo>
                    <a:pt x="758" y="4"/>
                  </a:lnTo>
                  <a:lnTo>
                    <a:pt x="728" y="0"/>
                  </a:lnTo>
                  <a:lnTo>
                    <a:pt x="696" y="0"/>
                  </a:lnTo>
                  <a:lnTo>
                    <a:pt x="667" y="0"/>
                  </a:lnTo>
                  <a:lnTo>
                    <a:pt x="667" y="0"/>
                  </a:lnTo>
                  <a:lnTo>
                    <a:pt x="637" y="2"/>
                  </a:lnTo>
                  <a:lnTo>
                    <a:pt x="607" y="4"/>
                  </a:lnTo>
                  <a:lnTo>
                    <a:pt x="577" y="9"/>
                  </a:lnTo>
                  <a:lnTo>
                    <a:pt x="547" y="15"/>
                  </a:lnTo>
                  <a:lnTo>
                    <a:pt x="519" y="24"/>
                  </a:lnTo>
                  <a:lnTo>
                    <a:pt x="491" y="34"/>
                  </a:lnTo>
                  <a:lnTo>
                    <a:pt x="463" y="45"/>
                  </a:lnTo>
                  <a:lnTo>
                    <a:pt x="437" y="56"/>
                  </a:lnTo>
                  <a:lnTo>
                    <a:pt x="411" y="71"/>
                  </a:lnTo>
                  <a:lnTo>
                    <a:pt x="385" y="86"/>
                  </a:lnTo>
                  <a:lnTo>
                    <a:pt x="359" y="103"/>
                  </a:lnTo>
                  <a:lnTo>
                    <a:pt x="334" y="119"/>
                  </a:lnTo>
                  <a:lnTo>
                    <a:pt x="312" y="140"/>
                  </a:lnTo>
                  <a:lnTo>
                    <a:pt x="290" y="160"/>
                  </a:lnTo>
                  <a:lnTo>
                    <a:pt x="267" y="183"/>
                  </a:lnTo>
                  <a:lnTo>
                    <a:pt x="247" y="205"/>
                  </a:lnTo>
                  <a:lnTo>
                    <a:pt x="247" y="205"/>
                  </a:lnTo>
                  <a:lnTo>
                    <a:pt x="226" y="230"/>
                  </a:lnTo>
                  <a:lnTo>
                    <a:pt x="209" y="252"/>
                  </a:lnTo>
                  <a:lnTo>
                    <a:pt x="193" y="278"/>
                  </a:lnTo>
                  <a:lnTo>
                    <a:pt x="178" y="302"/>
                  </a:lnTo>
                  <a:lnTo>
                    <a:pt x="163" y="328"/>
                  </a:lnTo>
                  <a:lnTo>
                    <a:pt x="150" y="356"/>
                  </a:lnTo>
                  <a:lnTo>
                    <a:pt x="138" y="383"/>
                  </a:lnTo>
                  <a:lnTo>
                    <a:pt x="127" y="411"/>
                  </a:lnTo>
                  <a:lnTo>
                    <a:pt x="118" y="439"/>
                  </a:lnTo>
                  <a:lnTo>
                    <a:pt x="110" y="468"/>
                  </a:lnTo>
                  <a:lnTo>
                    <a:pt x="103" y="496"/>
                  </a:lnTo>
                  <a:lnTo>
                    <a:pt x="97" y="526"/>
                  </a:lnTo>
                  <a:lnTo>
                    <a:pt x="94" y="554"/>
                  </a:lnTo>
                  <a:lnTo>
                    <a:pt x="92" y="584"/>
                  </a:lnTo>
                  <a:lnTo>
                    <a:pt x="90" y="614"/>
                  </a:lnTo>
                  <a:lnTo>
                    <a:pt x="90" y="644"/>
                  </a:lnTo>
                  <a:lnTo>
                    <a:pt x="90" y="644"/>
                  </a:lnTo>
                  <a:lnTo>
                    <a:pt x="94" y="683"/>
                  </a:lnTo>
                  <a:lnTo>
                    <a:pt x="97" y="720"/>
                  </a:lnTo>
                  <a:lnTo>
                    <a:pt x="105" y="756"/>
                  </a:lnTo>
                  <a:lnTo>
                    <a:pt x="116" y="791"/>
                  </a:lnTo>
                  <a:lnTo>
                    <a:pt x="127" y="825"/>
                  </a:lnTo>
                  <a:lnTo>
                    <a:pt x="142" y="857"/>
                  </a:lnTo>
                  <a:lnTo>
                    <a:pt x="159" y="888"/>
                  </a:lnTo>
                  <a:lnTo>
                    <a:pt x="178" y="916"/>
                  </a:lnTo>
                  <a:lnTo>
                    <a:pt x="200" y="944"/>
                  </a:lnTo>
                  <a:lnTo>
                    <a:pt x="222" y="970"/>
                  </a:lnTo>
                  <a:lnTo>
                    <a:pt x="249" y="995"/>
                  </a:lnTo>
                  <a:lnTo>
                    <a:pt x="277" y="1017"/>
                  </a:lnTo>
                  <a:lnTo>
                    <a:pt x="306" y="1038"/>
                  </a:lnTo>
                  <a:lnTo>
                    <a:pt x="338" y="1056"/>
                  </a:lnTo>
                  <a:lnTo>
                    <a:pt x="372" y="1073"/>
                  </a:lnTo>
                  <a:lnTo>
                    <a:pt x="407" y="1088"/>
                  </a:lnTo>
                  <a:lnTo>
                    <a:pt x="407" y="1088"/>
                  </a:lnTo>
                  <a:lnTo>
                    <a:pt x="351" y="1142"/>
                  </a:lnTo>
                  <a:lnTo>
                    <a:pt x="293" y="1198"/>
                  </a:lnTo>
                  <a:lnTo>
                    <a:pt x="200" y="1284"/>
                  </a:lnTo>
                  <a:lnTo>
                    <a:pt x="200" y="1284"/>
                  </a:lnTo>
                  <a:lnTo>
                    <a:pt x="176" y="1304"/>
                  </a:lnTo>
                  <a:lnTo>
                    <a:pt x="176" y="1304"/>
                  </a:lnTo>
                  <a:lnTo>
                    <a:pt x="159" y="1308"/>
                  </a:lnTo>
                  <a:lnTo>
                    <a:pt x="142" y="1314"/>
                  </a:lnTo>
                  <a:lnTo>
                    <a:pt x="125" y="1321"/>
                  </a:lnTo>
                  <a:lnTo>
                    <a:pt x="109" y="1329"/>
                  </a:lnTo>
                  <a:lnTo>
                    <a:pt x="94" y="1338"/>
                  </a:lnTo>
                  <a:lnTo>
                    <a:pt x="81" y="1347"/>
                  </a:lnTo>
                  <a:lnTo>
                    <a:pt x="68" y="1359"/>
                  </a:lnTo>
                  <a:lnTo>
                    <a:pt x="55" y="1372"/>
                  </a:lnTo>
                  <a:lnTo>
                    <a:pt x="43" y="1385"/>
                  </a:lnTo>
                  <a:lnTo>
                    <a:pt x="34" y="1398"/>
                  </a:lnTo>
                  <a:lnTo>
                    <a:pt x="25" y="1413"/>
                  </a:lnTo>
                  <a:lnTo>
                    <a:pt x="17" y="1428"/>
                  </a:lnTo>
                  <a:lnTo>
                    <a:pt x="12" y="1444"/>
                  </a:lnTo>
                  <a:lnTo>
                    <a:pt x="6" y="1459"/>
                  </a:lnTo>
                  <a:lnTo>
                    <a:pt x="2" y="1476"/>
                  </a:lnTo>
                  <a:lnTo>
                    <a:pt x="0" y="1495"/>
                  </a:lnTo>
                  <a:lnTo>
                    <a:pt x="0" y="1495"/>
                  </a:lnTo>
                  <a:lnTo>
                    <a:pt x="0" y="1528"/>
                  </a:lnTo>
                  <a:lnTo>
                    <a:pt x="2" y="1562"/>
                  </a:lnTo>
                  <a:lnTo>
                    <a:pt x="8" y="1592"/>
                  </a:lnTo>
                  <a:lnTo>
                    <a:pt x="15" y="1622"/>
                  </a:lnTo>
                  <a:lnTo>
                    <a:pt x="25" y="1648"/>
                  </a:lnTo>
                  <a:lnTo>
                    <a:pt x="38" y="1674"/>
                  </a:lnTo>
                  <a:lnTo>
                    <a:pt x="53" y="1696"/>
                  </a:lnTo>
                  <a:lnTo>
                    <a:pt x="69" y="1717"/>
                  </a:lnTo>
                  <a:lnTo>
                    <a:pt x="69" y="1717"/>
                  </a:lnTo>
                  <a:lnTo>
                    <a:pt x="86" y="1734"/>
                  </a:lnTo>
                  <a:lnTo>
                    <a:pt x="105" y="1747"/>
                  </a:lnTo>
                  <a:lnTo>
                    <a:pt x="124" y="1758"/>
                  </a:lnTo>
                  <a:lnTo>
                    <a:pt x="144" y="1767"/>
                  </a:lnTo>
                  <a:lnTo>
                    <a:pt x="165" y="1773"/>
                  </a:lnTo>
                  <a:lnTo>
                    <a:pt x="185" y="1777"/>
                  </a:lnTo>
                  <a:lnTo>
                    <a:pt x="208" y="1780"/>
                  </a:lnTo>
                  <a:lnTo>
                    <a:pt x="232" y="1782"/>
                  </a:lnTo>
                  <a:lnTo>
                    <a:pt x="232" y="1782"/>
                  </a:lnTo>
                  <a:lnTo>
                    <a:pt x="252" y="1784"/>
                  </a:lnTo>
                  <a:lnTo>
                    <a:pt x="273" y="1782"/>
                  </a:lnTo>
                  <a:lnTo>
                    <a:pt x="291" y="1778"/>
                  </a:lnTo>
                  <a:lnTo>
                    <a:pt x="312" y="1775"/>
                  </a:lnTo>
                  <a:lnTo>
                    <a:pt x="331" y="1769"/>
                  </a:lnTo>
                  <a:lnTo>
                    <a:pt x="349" y="1760"/>
                  </a:lnTo>
                  <a:lnTo>
                    <a:pt x="368" y="1752"/>
                  </a:lnTo>
                  <a:lnTo>
                    <a:pt x="385" y="1741"/>
                  </a:lnTo>
                  <a:lnTo>
                    <a:pt x="402" y="1730"/>
                  </a:lnTo>
                  <a:lnTo>
                    <a:pt x="417" y="1717"/>
                  </a:lnTo>
                  <a:lnTo>
                    <a:pt x="430" y="1702"/>
                  </a:lnTo>
                  <a:lnTo>
                    <a:pt x="443" y="1687"/>
                  </a:lnTo>
                  <a:lnTo>
                    <a:pt x="454" y="1670"/>
                  </a:lnTo>
                  <a:lnTo>
                    <a:pt x="461" y="1653"/>
                  </a:lnTo>
                  <a:lnTo>
                    <a:pt x="469" y="1635"/>
                  </a:lnTo>
                  <a:lnTo>
                    <a:pt x="472" y="1616"/>
                  </a:lnTo>
                  <a:lnTo>
                    <a:pt x="472" y="1616"/>
                  </a:lnTo>
                  <a:lnTo>
                    <a:pt x="476" y="1596"/>
                  </a:lnTo>
                  <a:lnTo>
                    <a:pt x="478" y="1577"/>
                  </a:lnTo>
                  <a:lnTo>
                    <a:pt x="478" y="1556"/>
                  </a:lnTo>
                  <a:lnTo>
                    <a:pt x="478" y="1540"/>
                  </a:lnTo>
                  <a:lnTo>
                    <a:pt x="476" y="1521"/>
                  </a:lnTo>
                  <a:lnTo>
                    <a:pt x="474" y="1504"/>
                  </a:lnTo>
                  <a:lnTo>
                    <a:pt x="471" y="1487"/>
                  </a:lnTo>
                  <a:lnTo>
                    <a:pt x="465" y="1471"/>
                  </a:lnTo>
                  <a:lnTo>
                    <a:pt x="459" y="1454"/>
                  </a:lnTo>
                  <a:lnTo>
                    <a:pt x="452" y="1439"/>
                  </a:lnTo>
                  <a:lnTo>
                    <a:pt x="443" y="1424"/>
                  </a:lnTo>
                  <a:lnTo>
                    <a:pt x="433" y="1409"/>
                  </a:lnTo>
                  <a:lnTo>
                    <a:pt x="422" y="1396"/>
                  </a:lnTo>
                  <a:lnTo>
                    <a:pt x="411" y="1383"/>
                  </a:lnTo>
                  <a:lnTo>
                    <a:pt x="385" y="1357"/>
                  </a:lnTo>
                  <a:lnTo>
                    <a:pt x="385" y="1357"/>
                  </a:lnTo>
                  <a:lnTo>
                    <a:pt x="364" y="1342"/>
                  </a:lnTo>
                  <a:lnTo>
                    <a:pt x="344" y="1329"/>
                  </a:lnTo>
                  <a:lnTo>
                    <a:pt x="321" y="1317"/>
                  </a:lnTo>
                  <a:lnTo>
                    <a:pt x="299" y="1310"/>
                  </a:lnTo>
                  <a:lnTo>
                    <a:pt x="299" y="1310"/>
                  </a:lnTo>
                  <a:lnTo>
                    <a:pt x="353" y="1262"/>
                  </a:lnTo>
                  <a:lnTo>
                    <a:pt x="411" y="1206"/>
                  </a:lnTo>
                  <a:lnTo>
                    <a:pt x="469" y="1148"/>
                  </a:lnTo>
                  <a:lnTo>
                    <a:pt x="495" y="1120"/>
                  </a:lnTo>
                  <a:lnTo>
                    <a:pt x="517" y="1094"/>
                  </a:lnTo>
                  <a:lnTo>
                    <a:pt x="517" y="1094"/>
                  </a:lnTo>
                  <a:lnTo>
                    <a:pt x="525" y="1084"/>
                  </a:lnTo>
                  <a:lnTo>
                    <a:pt x="527" y="1075"/>
                  </a:lnTo>
                  <a:lnTo>
                    <a:pt x="528" y="1064"/>
                  </a:lnTo>
                  <a:lnTo>
                    <a:pt x="527" y="1052"/>
                  </a:lnTo>
                  <a:lnTo>
                    <a:pt x="527" y="1052"/>
                  </a:lnTo>
                  <a:lnTo>
                    <a:pt x="521" y="1043"/>
                  </a:lnTo>
                  <a:lnTo>
                    <a:pt x="515" y="1036"/>
                  </a:lnTo>
                  <a:lnTo>
                    <a:pt x="506" y="1028"/>
                  </a:lnTo>
                  <a:lnTo>
                    <a:pt x="497" y="1025"/>
                  </a:lnTo>
                  <a:lnTo>
                    <a:pt x="497" y="1025"/>
                  </a:lnTo>
                  <a:lnTo>
                    <a:pt x="459" y="1013"/>
                  </a:lnTo>
                  <a:lnTo>
                    <a:pt x="426" y="1002"/>
                  </a:lnTo>
                  <a:lnTo>
                    <a:pt x="392" y="987"/>
                  </a:lnTo>
                  <a:lnTo>
                    <a:pt x="362" y="970"/>
                  </a:lnTo>
                  <a:lnTo>
                    <a:pt x="334" y="952"/>
                  </a:lnTo>
                  <a:lnTo>
                    <a:pt x="308" y="931"/>
                  </a:lnTo>
                  <a:lnTo>
                    <a:pt x="286" y="911"/>
                  </a:lnTo>
                  <a:lnTo>
                    <a:pt x="264" y="886"/>
                  </a:lnTo>
                  <a:lnTo>
                    <a:pt x="245" y="862"/>
                  </a:lnTo>
                  <a:lnTo>
                    <a:pt x="228" y="834"/>
                  </a:lnTo>
                  <a:lnTo>
                    <a:pt x="213" y="806"/>
                  </a:lnTo>
                  <a:lnTo>
                    <a:pt x="202" y="776"/>
                  </a:lnTo>
                  <a:lnTo>
                    <a:pt x="191" y="745"/>
                  </a:lnTo>
                  <a:lnTo>
                    <a:pt x="183" y="711"/>
                  </a:lnTo>
                  <a:lnTo>
                    <a:pt x="180" y="677"/>
                  </a:lnTo>
                  <a:lnTo>
                    <a:pt x="176" y="640"/>
                  </a:lnTo>
                  <a:lnTo>
                    <a:pt x="176" y="640"/>
                  </a:lnTo>
                  <a:lnTo>
                    <a:pt x="176" y="616"/>
                  </a:lnTo>
                  <a:lnTo>
                    <a:pt x="178" y="590"/>
                  </a:lnTo>
                  <a:lnTo>
                    <a:pt x="180" y="564"/>
                  </a:lnTo>
                  <a:lnTo>
                    <a:pt x="183" y="539"/>
                  </a:lnTo>
                  <a:lnTo>
                    <a:pt x="187" y="513"/>
                  </a:lnTo>
                  <a:lnTo>
                    <a:pt x="194" y="489"/>
                  </a:lnTo>
                  <a:lnTo>
                    <a:pt x="200" y="465"/>
                  </a:lnTo>
                  <a:lnTo>
                    <a:pt x="209" y="440"/>
                  </a:lnTo>
                  <a:lnTo>
                    <a:pt x="219" y="416"/>
                  </a:lnTo>
                  <a:lnTo>
                    <a:pt x="228" y="392"/>
                  </a:lnTo>
                  <a:lnTo>
                    <a:pt x="239" y="369"/>
                  </a:lnTo>
                  <a:lnTo>
                    <a:pt x="252" y="345"/>
                  </a:lnTo>
                  <a:lnTo>
                    <a:pt x="265" y="325"/>
                  </a:lnTo>
                  <a:lnTo>
                    <a:pt x="280" y="302"/>
                  </a:lnTo>
                  <a:lnTo>
                    <a:pt x="295" y="282"/>
                  </a:lnTo>
                  <a:lnTo>
                    <a:pt x="312" y="261"/>
                  </a:lnTo>
                  <a:lnTo>
                    <a:pt x="312" y="261"/>
                  </a:lnTo>
                  <a:lnTo>
                    <a:pt x="329" y="241"/>
                  </a:lnTo>
                  <a:lnTo>
                    <a:pt x="347" y="222"/>
                  </a:lnTo>
                  <a:lnTo>
                    <a:pt x="368" y="205"/>
                  </a:lnTo>
                  <a:lnTo>
                    <a:pt x="387" y="188"/>
                  </a:lnTo>
                  <a:lnTo>
                    <a:pt x="409" y="174"/>
                  </a:lnTo>
                  <a:lnTo>
                    <a:pt x="430" y="159"/>
                  </a:lnTo>
                  <a:lnTo>
                    <a:pt x="452" y="146"/>
                  </a:lnTo>
                  <a:lnTo>
                    <a:pt x="474" y="134"/>
                  </a:lnTo>
                  <a:lnTo>
                    <a:pt x="497" y="123"/>
                  </a:lnTo>
                  <a:lnTo>
                    <a:pt x="521" y="114"/>
                  </a:lnTo>
                  <a:lnTo>
                    <a:pt x="543" y="106"/>
                  </a:lnTo>
                  <a:lnTo>
                    <a:pt x="570" y="99"/>
                  </a:lnTo>
                  <a:lnTo>
                    <a:pt x="594" y="93"/>
                  </a:lnTo>
                  <a:lnTo>
                    <a:pt x="618" y="90"/>
                  </a:lnTo>
                  <a:lnTo>
                    <a:pt x="644" y="88"/>
                  </a:lnTo>
                  <a:lnTo>
                    <a:pt x="668" y="86"/>
                  </a:lnTo>
                  <a:lnTo>
                    <a:pt x="668" y="86"/>
                  </a:lnTo>
                  <a:lnTo>
                    <a:pt x="683" y="86"/>
                  </a:lnTo>
                  <a:lnTo>
                    <a:pt x="683" y="86"/>
                  </a:lnTo>
                  <a:lnTo>
                    <a:pt x="706" y="86"/>
                  </a:lnTo>
                  <a:lnTo>
                    <a:pt x="726" y="88"/>
                  </a:lnTo>
                  <a:lnTo>
                    <a:pt x="749" y="91"/>
                  </a:lnTo>
                  <a:lnTo>
                    <a:pt x="769" y="95"/>
                  </a:lnTo>
                  <a:lnTo>
                    <a:pt x="792" y="101"/>
                  </a:lnTo>
                  <a:lnTo>
                    <a:pt x="814" y="106"/>
                  </a:lnTo>
                  <a:lnTo>
                    <a:pt x="855" y="123"/>
                  </a:lnTo>
                  <a:lnTo>
                    <a:pt x="898" y="144"/>
                  </a:lnTo>
                  <a:lnTo>
                    <a:pt x="937" y="168"/>
                  </a:lnTo>
                  <a:lnTo>
                    <a:pt x="958" y="183"/>
                  </a:lnTo>
                  <a:lnTo>
                    <a:pt x="976" y="198"/>
                  </a:lnTo>
                  <a:lnTo>
                    <a:pt x="995" y="215"/>
                  </a:lnTo>
                  <a:lnTo>
                    <a:pt x="1012" y="231"/>
                  </a:lnTo>
                  <a:lnTo>
                    <a:pt x="1029" y="250"/>
                  </a:lnTo>
                  <a:lnTo>
                    <a:pt x="1045" y="269"/>
                  </a:lnTo>
                  <a:lnTo>
                    <a:pt x="1062" y="287"/>
                  </a:lnTo>
                  <a:lnTo>
                    <a:pt x="1077" y="310"/>
                  </a:lnTo>
                  <a:lnTo>
                    <a:pt x="1090" y="330"/>
                  </a:lnTo>
                  <a:lnTo>
                    <a:pt x="1103" y="355"/>
                  </a:lnTo>
                  <a:lnTo>
                    <a:pt x="1116" y="377"/>
                  </a:lnTo>
                  <a:lnTo>
                    <a:pt x="1127" y="403"/>
                  </a:lnTo>
                  <a:lnTo>
                    <a:pt x="1139" y="427"/>
                  </a:lnTo>
                  <a:lnTo>
                    <a:pt x="1146" y="453"/>
                  </a:lnTo>
                  <a:lnTo>
                    <a:pt x="1155" y="481"/>
                  </a:lnTo>
                  <a:lnTo>
                    <a:pt x="1163" y="509"/>
                  </a:lnTo>
                  <a:lnTo>
                    <a:pt x="1168" y="537"/>
                  </a:lnTo>
                  <a:lnTo>
                    <a:pt x="1172" y="567"/>
                  </a:lnTo>
                  <a:lnTo>
                    <a:pt x="1176" y="597"/>
                  </a:lnTo>
                  <a:lnTo>
                    <a:pt x="1176" y="629"/>
                  </a:lnTo>
                  <a:lnTo>
                    <a:pt x="1176" y="629"/>
                  </a:lnTo>
                  <a:lnTo>
                    <a:pt x="1176" y="662"/>
                  </a:lnTo>
                  <a:lnTo>
                    <a:pt x="1174" y="696"/>
                  </a:lnTo>
                  <a:lnTo>
                    <a:pt x="1170" y="728"/>
                  </a:lnTo>
                  <a:lnTo>
                    <a:pt x="1165" y="758"/>
                  </a:lnTo>
                  <a:lnTo>
                    <a:pt x="1155" y="786"/>
                  </a:lnTo>
                  <a:lnTo>
                    <a:pt x="1144" y="814"/>
                  </a:lnTo>
                  <a:lnTo>
                    <a:pt x="1131" y="840"/>
                  </a:lnTo>
                  <a:lnTo>
                    <a:pt x="1116" y="864"/>
                  </a:lnTo>
                  <a:lnTo>
                    <a:pt x="1099" y="888"/>
                  </a:lnTo>
                  <a:lnTo>
                    <a:pt x="1081" y="909"/>
                  </a:lnTo>
                  <a:lnTo>
                    <a:pt x="1060" y="929"/>
                  </a:lnTo>
                  <a:lnTo>
                    <a:pt x="1036" y="948"/>
                  </a:lnTo>
                  <a:lnTo>
                    <a:pt x="1012" y="965"/>
                  </a:lnTo>
                  <a:lnTo>
                    <a:pt x="984" y="980"/>
                  </a:lnTo>
                  <a:lnTo>
                    <a:pt x="954" y="995"/>
                  </a:lnTo>
                  <a:lnTo>
                    <a:pt x="924" y="1006"/>
                  </a:lnTo>
                  <a:lnTo>
                    <a:pt x="924" y="1006"/>
                  </a:lnTo>
                  <a:lnTo>
                    <a:pt x="913" y="1011"/>
                  </a:lnTo>
                  <a:lnTo>
                    <a:pt x="905" y="1019"/>
                  </a:lnTo>
                  <a:lnTo>
                    <a:pt x="900" y="1028"/>
                  </a:lnTo>
                  <a:lnTo>
                    <a:pt x="896" y="1038"/>
                  </a:lnTo>
                  <a:lnTo>
                    <a:pt x="896" y="1038"/>
                  </a:lnTo>
                  <a:lnTo>
                    <a:pt x="894" y="1049"/>
                  </a:lnTo>
                  <a:lnTo>
                    <a:pt x="896" y="1060"/>
                  </a:lnTo>
                  <a:lnTo>
                    <a:pt x="902" y="1069"/>
                  </a:lnTo>
                  <a:lnTo>
                    <a:pt x="909" y="1079"/>
                  </a:lnTo>
                  <a:lnTo>
                    <a:pt x="909" y="1079"/>
                  </a:lnTo>
                  <a:lnTo>
                    <a:pt x="943" y="1110"/>
                  </a:lnTo>
                  <a:lnTo>
                    <a:pt x="943" y="1110"/>
                  </a:lnTo>
                  <a:lnTo>
                    <a:pt x="930" y="1122"/>
                  </a:lnTo>
                  <a:lnTo>
                    <a:pt x="915" y="1133"/>
                  </a:lnTo>
                  <a:lnTo>
                    <a:pt x="904" y="1148"/>
                  </a:lnTo>
                  <a:lnTo>
                    <a:pt x="892" y="1163"/>
                  </a:lnTo>
                  <a:lnTo>
                    <a:pt x="892" y="1163"/>
                  </a:lnTo>
                  <a:lnTo>
                    <a:pt x="876" y="1189"/>
                  </a:lnTo>
                  <a:lnTo>
                    <a:pt x="864" y="1217"/>
                  </a:lnTo>
                  <a:lnTo>
                    <a:pt x="855" y="1245"/>
                  </a:lnTo>
                  <a:lnTo>
                    <a:pt x="851" y="1273"/>
                  </a:lnTo>
                  <a:lnTo>
                    <a:pt x="851" y="1303"/>
                  </a:lnTo>
                  <a:lnTo>
                    <a:pt x="855" y="1331"/>
                  </a:lnTo>
                  <a:lnTo>
                    <a:pt x="862" y="1359"/>
                  </a:lnTo>
                  <a:lnTo>
                    <a:pt x="874" y="1387"/>
                  </a:lnTo>
                  <a:lnTo>
                    <a:pt x="874" y="1387"/>
                  </a:lnTo>
                  <a:lnTo>
                    <a:pt x="881" y="1400"/>
                  </a:lnTo>
                  <a:lnTo>
                    <a:pt x="892" y="1415"/>
                  </a:lnTo>
                  <a:lnTo>
                    <a:pt x="904" y="1429"/>
                  </a:lnTo>
                  <a:lnTo>
                    <a:pt x="917" y="1443"/>
                  </a:lnTo>
                  <a:lnTo>
                    <a:pt x="945" y="1469"/>
                  </a:lnTo>
                  <a:lnTo>
                    <a:pt x="971" y="1489"/>
                  </a:lnTo>
                  <a:lnTo>
                    <a:pt x="971" y="1489"/>
                  </a:lnTo>
                  <a:lnTo>
                    <a:pt x="982" y="1521"/>
                  </a:lnTo>
                  <a:lnTo>
                    <a:pt x="993" y="1551"/>
                  </a:lnTo>
                  <a:lnTo>
                    <a:pt x="1006" y="1577"/>
                  </a:lnTo>
                  <a:lnTo>
                    <a:pt x="1019" y="1601"/>
                  </a:lnTo>
                  <a:lnTo>
                    <a:pt x="1034" y="1624"/>
                  </a:lnTo>
                  <a:lnTo>
                    <a:pt x="1047" y="1644"/>
                  </a:lnTo>
                  <a:lnTo>
                    <a:pt x="1073" y="1678"/>
                  </a:lnTo>
                  <a:lnTo>
                    <a:pt x="1098" y="1704"/>
                  </a:lnTo>
                  <a:lnTo>
                    <a:pt x="1118" y="1721"/>
                  </a:lnTo>
                  <a:lnTo>
                    <a:pt x="1135" y="1734"/>
                  </a:lnTo>
                  <a:lnTo>
                    <a:pt x="1135" y="1734"/>
                  </a:lnTo>
                  <a:close/>
                  <a:moveTo>
                    <a:pt x="329" y="1422"/>
                  </a:moveTo>
                  <a:lnTo>
                    <a:pt x="329" y="1422"/>
                  </a:lnTo>
                  <a:lnTo>
                    <a:pt x="346" y="1439"/>
                  </a:lnTo>
                  <a:lnTo>
                    <a:pt x="361" y="1457"/>
                  </a:lnTo>
                  <a:lnTo>
                    <a:pt x="374" y="1478"/>
                  </a:lnTo>
                  <a:lnTo>
                    <a:pt x="383" y="1499"/>
                  </a:lnTo>
                  <a:lnTo>
                    <a:pt x="389" y="1519"/>
                  </a:lnTo>
                  <a:lnTo>
                    <a:pt x="392" y="1540"/>
                  </a:lnTo>
                  <a:lnTo>
                    <a:pt x="394" y="1562"/>
                  </a:lnTo>
                  <a:lnTo>
                    <a:pt x="390" y="1584"/>
                  </a:lnTo>
                  <a:lnTo>
                    <a:pt x="390" y="1584"/>
                  </a:lnTo>
                  <a:lnTo>
                    <a:pt x="387" y="1601"/>
                  </a:lnTo>
                  <a:lnTo>
                    <a:pt x="379" y="1618"/>
                  </a:lnTo>
                  <a:lnTo>
                    <a:pt x="370" y="1633"/>
                  </a:lnTo>
                  <a:lnTo>
                    <a:pt x="359" y="1646"/>
                  </a:lnTo>
                  <a:lnTo>
                    <a:pt x="346" y="1659"/>
                  </a:lnTo>
                  <a:lnTo>
                    <a:pt x="333" y="1668"/>
                  </a:lnTo>
                  <a:lnTo>
                    <a:pt x="316" y="1678"/>
                  </a:lnTo>
                  <a:lnTo>
                    <a:pt x="297" y="1685"/>
                  </a:lnTo>
                  <a:lnTo>
                    <a:pt x="297" y="1685"/>
                  </a:lnTo>
                  <a:lnTo>
                    <a:pt x="271" y="1693"/>
                  </a:lnTo>
                  <a:lnTo>
                    <a:pt x="247" y="1696"/>
                  </a:lnTo>
                  <a:lnTo>
                    <a:pt x="224" y="1696"/>
                  </a:lnTo>
                  <a:lnTo>
                    <a:pt x="202" y="1694"/>
                  </a:lnTo>
                  <a:lnTo>
                    <a:pt x="181" y="1689"/>
                  </a:lnTo>
                  <a:lnTo>
                    <a:pt x="163" y="1681"/>
                  </a:lnTo>
                  <a:lnTo>
                    <a:pt x="146" y="1672"/>
                  </a:lnTo>
                  <a:lnTo>
                    <a:pt x="129" y="1659"/>
                  </a:lnTo>
                  <a:lnTo>
                    <a:pt x="129" y="1659"/>
                  </a:lnTo>
                  <a:lnTo>
                    <a:pt x="118" y="1644"/>
                  </a:lnTo>
                  <a:lnTo>
                    <a:pt x="109" y="1629"/>
                  </a:lnTo>
                  <a:lnTo>
                    <a:pt x="101" y="1610"/>
                  </a:lnTo>
                  <a:lnTo>
                    <a:pt x="96" y="1592"/>
                  </a:lnTo>
                  <a:lnTo>
                    <a:pt x="90" y="1571"/>
                  </a:lnTo>
                  <a:lnTo>
                    <a:pt x="88" y="1549"/>
                  </a:lnTo>
                  <a:lnTo>
                    <a:pt x="86" y="1525"/>
                  </a:lnTo>
                  <a:lnTo>
                    <a:pt x="86" y="1500"/>
                  </a:lnTo>
                  <a:lnTo>
                    <a:pt x="86" y="1500"/>
                  </a:lnTo>
                  <a:lnTo>
                    <a:pt x="88" y="1485"/>
                  </a:lnTo>
                  <a:lnTo>
                    <a:pt x="92" y="1474"/>
                  </a:lnTo>
                  <a:lnTo>
                    <a:pt x="96" y="1461"/>
                  </a:lnTo>
                  <a:lnTo>
                    <a:pt x="101" y="1452"/>
                  </a:lnTo>
                  <a:lnTo>
                    <a:pt x="109" y="1441"/>
                  </a:lnTo>
                  <a:lnTo>
                    <a:pt x="116" y="1431"/>
                  </a:lnTo>
                  <a:lnTo>
                    <a:pt x="124" y="1422"/>
                  </a:lnTo>
                  <a:lnTo>
                    <a:pt x="133" y="1415"/>
                  </a:lnTo>
                  <a:lnTo>
                    <a:pt x="155" y="1401"/>
                  </a:lnTo>
                  <a:lnTo>
                    <a:pt x="178" y="1392"/>
                  </a:lnTo>
                  <a:lnTo>
                    <a:pt x="202" y="1387"/>
                  </a:lnTo>
                  <a:lnTo>
                    <a:pt x="226" y="1385"/>
                  </a:lnTo>
                  <a:lnTo>
                    <a:pt x="226" y="1385"/>
                  </a:lnTo>
                  <a:lnTo>
                    <a:pt x="249" y="1387"/>
                  </a:lnTo>
                  <a:lnTo>
                    <a:pt x="260" y="1388"/>
                  </a:lnTo>
                  <a:lnTo>
                    <a:pt x="273" y="1392"/>
                  </a:lnTo>
                  <a:lnTo>
                    <a:pt x="288" y="1396"/>
                  </a:lnTo>
                  <a:lnTo>
                    <a:pt x="301" y="1403"/>
                  </a:lnTo>
                  <a:lnTo>
                    <a:pt x="314" y="1413"/>
                  </a:lnTo>
                  <a:lnTo>
                    <a:pt x="329" y="1422"/>
                  </a:lnTo>
                  <a:lnTo>
                    <a:pt x="329" y="1422"/>
                  </a:lnTo>
                  <a:close/>
                  <a:moveTo>
                    <a:pt x="950" y="1347"/>
                  </a:moveTo>
                  <a:lnTo>
                    <a:pt x="950" y="1347"/>
                  </a:lnTo>
                  <a:lnTo>
                    <a:pt x="945" y="1331"/>
                  </a:lnTo>
                  <a:lnTo>
                    <a:pt x="939" y="1314"/>
                  </a:lnTo>
                  <a:lnTo>
                    <a:pt x="937" y="1297"/>
                  </a:lnTo>
                  <a:lnTo>
                    <a:pt x="937" y="1280"/>
                  </a:lnTo>
                  <a:lnTo>
                    <a:pt x="941" y="1262"/>
                  </a:lnTo>
                  <a:lnTo>
                    <a:pt x="946" y="1245"/>
                  </a:lnTo>
                  <a:lnTo>
                    <a:pt x="954" y="1228"/>
                  </a:lnTo>
                  <a:lnTo>
                    <a:pt x="963" y="1211"/>
                  </a:lnTo>
                  <a:lnTo>
                    <a:pt x="963" y="1211"/>
                  </a:lnTo>
                  <a:lnTo>
                    <a:pt x="974" y="1196"/>
                  </a:lnTo>
                  <a:lnTo>
                    <a:pt x="987" y="1185"/>
                  </a:lnTo>
                  <a:lnTo>
                    <a:pt x="999" y="1176"/>
                  </a:lnTo>
                  <a:lnTo>
                    <a:pt x="1012" y="1170"/>
                  </a:lnTo>
                  <a:lnTo>
                    <a:pt x="1025" y="1164"/>
                  </a:lnTo>
                  <a:lnTo>
                    <a:pt x="1038" y="1163"/>
                  </a:lnTo>
                  <a:lnTo>
                    <a:pt x="1051" y="1161"/>
                  </a:lnTo>
                  <a:lnTo>
                    <a:pt x="1062" y="1161"/>
                  </a:lnTo>
                  <a:lnTo>
                    <a:pt x="1062" y="1161"/>
                  </a:lnTo>
                  <a:lnTo>
                    <a:pt x="1088" y="1163"/>
                  </a:lnTo>
                  <a:lnTo>
                    <a:pt x="1113" y="1168"/>
                  </a:lnTo>
                  <a:lnTo>
                    <a:pt x="1135" y="1176"/>
                  </a:lnTo>
                  <a:lnTo>
                    <a:pt x="1157" y="1189"/>
                  </a:lnTo>
                  <a:lnTo>
                    <a:pt x="1176" y="1202"/>
                  </a:lnTo>
                  <a:lnTo>
                    <a:pt x="1191" y="1217"/>
                  </a:lnTo>
                  <a:lnTo>
                    <a:pt x="1202" y="1234"/>
                  </a:lnTo>
                  <a:lnTo>
                    <a:pt x="1206" y="1243"/>
                  </a:lnTo>
                  <a:lnTo>
                    <a:pt x="1208" y="1252"/>
                  </a:lnTo>
                  <a:lnTo>
                    <a:pt x="1208" y="1252"/>
                  </a:lnTo>
                  <a:lnTo>
                    <a:pt x="1211" y="1276"/>
                  </a:lnTo>
                  <a:lnTo>
                    <a:pt x="1213" y="1301"/>
                  </a:lnTo>
                  <a:lnTo>
                    <a:pt x="1213" y="1323"/>
                  </a:lnTo>
                  <a:lnTo>
                    <a:pt x="1213" y="1345"/>
                  </a:lnTo>
                  <a:lnTo>
                    <a:pt x="1210" y="1364"/>
                  </a:lnTo>
                  <a:lnTo>
                    <a:pt x="1204" y="1381"/>
                  </a:lnTo>
                  <a:lnTo>
                    <a:pt x="1198" y="1396"/>
                  </a:lnTo>
                  <a:lnTo>
                    <a:pt x="1189" y="1407"/>
                  </a:lnTo>
                  <a:lnTo>
                    <a:pt x="1189" y="1407"/>
                  </a:lnTo>
                  <a:lnTo>
                    <a:pt x="1182" y="1416"/>
                  </a:lnTo>
                  <a:lnTo>
                    <a:pt x="1174" y="1422"/>
                  </a:lnTo>
                  <a:lnTo>
                    <a:pt x="1163" y="1428"/>
                  </a:lnTo>
                  <a:lnTo>
                    <a:pt x="1154" y="1431"/>
                  </a:lnTo>
                  <a:lnTo>
                    <a:pt x="1140" y="1435"/>
                  </a:lnTo>
                  <a:lnTo>
                    <a:pt x="1127" y="1437"/>
                  </a:lnTo>
                  <a:lnTo>
                    <a:pt x="1114" y="1439"/>
                  </a:lnTo>
                  <a:lnTo>
                    <a:pt x="1098" y="1437"/>
                  </a:lnTo>
                  <a:lnTo>
                    <a:pt x="1098" y="1437"/>
                  </a:lnTo>
                  <a:lnTo>
                    <a:pt x="1075" y="1435"/>
                  </a:lnTo>
                  <a:lnTo>
                    <a:pt x="1051" y="1429"/>
                  </a:lnTo>
                  <a:lnTo>
                    <a:pt x="1030" y="1422"/>
                  </a:lnTo>
                  <a:lnTo>
                    <a:pt x="1010" y="1411"/>
                  </a:lnTo>
                  <a:lnTo>
                    <a:pt x="991" y="1398"/>
                  </a:lnTo>
                  <a:lnTo>
                    <a:pt x="976" y="1383"/>
                  </a:lnTo>
                  <a:lnTo>
                    <a:pt x="961" y="1366"/>
                  </a:lnTo>
                  <a:lnTo>
                    <a:pt x="950" y="1347"/>
                  </a:lnTo>
                  <a:lnTo>
                    <a:pt x="950" y="1347"/>
                  </a:lnTo>
                  <a:close/>
                  <a:moveTo>
                    <a:pt x="1301" y="1612"/>
                  </a:moveTo>
                  <a:lnTo>
                    <a:pt x="1301" y="1612"/>
                  </a:lnTo>
                  <a:lnTo>
                    <a:pt x="1297" y="1624"/>
                  </a:lnTo>
                  <a:lnTo>
                    <a:pt x="1292" y="1633"/>
                  </a:lnTo>
                  <a:lnTo>
                    <a:pt x="1284" y="1642"/>
                  </a:lnTo>
                  <a:lnTo>
                    <a:pt x="1279" y="1652"/>
                  </a:lnTo>
                  <a:lnTo>
                    <a:pt x="1269" y="1659"/>
                  </a:lnTo>
                  <a:lnTo>
                    <a:pt x="1262" y="1665"/>
                  </a:lnTo>
                  <a:lnTo>
                    <a:pt x="1252" y="1670"/>
                  </a:lnTo>
                  <a:lnTo>
                    <a:pt x="1241" y="1676"/>
                  </a:lnTo>
                  <a:lnTo>
                    <a:pt x="1241" y="1676"/>
                  </a:lnTo>
                  <a:lnTo>
                    <a:pt x="1234" y="1678"/>
                  </a:lnTo>
                  <a:lnTo>
                    <a:pt x="1228" y="1678"/>
                  </a:lnTo>
                  <a:lnTo>
                    <a:pt x="1228" y="1678"/>
                  </a:lnTo>
                  <a:lnTo>
                    <a:pt x="1219" y="1678"/>
                  </a:lnTo>
                  <a:lnTo>
                    <a:pt x="1208" y="1674"/>
                  </a:lnTo>
                  <a:lnTo>
                    <a:pt x="1198" y="1670"/>
                  </a:lnTo>
                  <a:lnTo>
                    <a:pt x="1189" y="1665"/>
                  </a:lnTo>
                  <a:lnTo>
                    <a:pt x="1168" y="1650"/>
                  </a:lnTo>
                  <a:lnTo>
                    <a:pt x="1148" y="1629"/>
                  </a:lnTo>
                  <a:lnTo>
                    <a:pt x="1127" y="1607"/>
                  </a:lnTo>
                  <a:lnTo>
                    <a:pt x="1109" y="1581"/>
                  </a:lnTo>
                  <a:lnTo>
                    <a:pt x="1092" y="1551"/>
                  </a:lnTo>
                  <a:lnTo>
                    <a:pt x="1075" y="1523"/>
                  </a:lnTo>
                  <a:lnTo>
                    <a:pt x="1075" y="1523"/>
                  </a:lnTo>
                  <a:lnTo>
                    <a:pt x="1094" y="1523"/>
                  </a:lnTo>
                  <a:lnTo>
                    <a:pt x="1094" y="1523"/>
                  </a:lnTo>
                  <a:lnTo>
                    <a:pt x="1109" y="1525"/>
                  </a:lnTo>
                  <a:lnTo>
                    <a:pt x="1109" y="1525"/>
                  </a:lnTo>
                  <a:lnTo>
                    <a:pt x="1133" y="1523"/>
                  </a:lnTo>
                  <a:lnTo>
                    <a:pt x="1154" y="1521"/>
                  </a:lnTo>
                  <a:lnTo>
                    <a:pt x="1174" y="1515"/>
                  </a:lnTo>
                  <a:lnTo>
                    <a:pt x="1193" y="1508"/>
                  </a:lnTo>
                  <a:lnTo>
                    <a:pt x="1211" y="1500"/>
                  </a:lnTo>
                  <a:lnTo>
                    <a:pt x="1228" y="1489"/>
                  </a:lnTo>
                  <a:lnTo>
                    <a:pt x="1241" y="1478"/>
                  </a:lnTo>
                  <a:lnTo>
                    <a:pt x="1256" y="1463"/>
                  </a:lnTo>
                  <a:lnTo>
                    <a:pt x="1256" y="1463"/>
                  </a:lnTo>
                  <a:lnTo>
                    <a:pt x="1266" y="1448"/>
                  </a:lnTo>
                  <a:lnTo>
                    <a:pt x="1275" y="1433"/>
                  </a:lnTo>
                  <a:lnTo>
                    <a:pt x="1275" y="1433"/>
                  </a:lnTo>
                  <a:lnTo>
                    <a:pt x="1286" y="1457"/>
                  </a:lnTo>
                  <a:lnTo>
                    <a:pt x="1295" y="1482"/>
                  </a:lnTo>
                  <a:lnTo>
                    <a:pt x="1303" y="1506"/>
                  </a:lnTo>
                  <a:lnTo>
                    <a:pt x="1307" y="1530"/>
                  </a:lnTo>
                  <a:lnTo>
                    <a:pt x="1308" y="1553"/>
                  </a:lnTo>
                  <a:lnTo>
                    <a:pt x="1308" y="1573"/>
                  </a:lnTo>
                  <a:lnTo>
                    <a:pt x="1307" y="1594"/>
                  </a:lnTo>
                  <a:lnTo>
                    <a:pt x="1301" y="1612"/>
                  </a:lnTo>
                  <a:lnTo>
                    <a:pt x="1301" y="161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42" name="그룹 54"/>
          <p:cNvGrpSpPr/>
          <p:nvPr/>
        </p:nvGrpSpPr>
        <p:grpSpPr>
          <a:xfrm>
            <a:off x="5666708" y="1514541"/>
            <a:ext cx="389638" cy="520116"/>
            <a:chOff x="8034338" y="6118225"/>
            <a:chExt cx="1033463" cy="1379538"/>
          </a:xfrm>
        </p:grpSpPr>
        <p:sp>
          <p:nvSpPr>
            <p:cNvPr id="43" name="Freeform 320"/>
            <p:cNvSpPr/>
            <p:nvPr userDrawn="1"/>
          </p:nvSpPr>
          <p:spPr bwMode="auto">
            <a:xfrm>
              <a:off x="8061325" y="6159500"/>
              <a:ext cx="973138" cy="1304925"/>
            </a:xfrm>
            <a:custGeom>
              <a:avLst/>
              <a:gdLst>
                <a:gd name="T0" fmla="*/ 388 w 1226"/>
                <a:gd name="T1" fmla="*/ 993 h 1644"/>
                <a:gd name="T2" fmla="*/ 263 w 1226"/>
                <a:gd name="T3" fmla="*/ 916 h 1644"/>
                <a:gd name="T4" fmla="*/ 183 w 1226"/>
                <a:gd name="T5" fmla="*/ 838 h 1644"/>
                <a:gd name="T6" fmla="*/ 134 w 1226"/>
                <a:gd name="T7" fmla="*/ 754 h 1644"/>
                <a:gd name="T8" fmla="*/ 106 w 1226"/>
                <a:gd name="T9" fmla="*/ 651 h 1644"/>
                <a:gd name="T10" fmla="*/ 106 w 1226"/>
                <a:gd name="T11" fmla="*/ 562 h 1644"/>
                <a:gd name="T12" fmla="*/ 127 w 1226"/>
                <a:gd name="T13" fmla="*/ 442 h 1644"/>
                <a:gd name="T14" fmla="*/ 207 w 1226"/>
                <a:gd name="T15" fmla="*/ 252 h 1644"/>
                <a:gd name="T16" fmla="*/ 321 w 1226"/>
                <a:gd name="T17" fmla="*/ 121 h 1644"/>
                <a:gd name="T18" fmla="*/ 446 w 1226"/>
                <a:gd name="T19" fmla="*/ 41 h 1644"/>
                <a:gd name="T20" fmla="*/ 535 w 1226"/>
                <a:gd name="T21" fmla="*/ 11 h 1644"/>
                <a:gd name="T22" fmla="*/ 702 w 1226"/>
                <a:gd name="T23" fmla="*/ 2 h 1644"/>
                <a:gd name="T24" fmla="*/ 825 w 1226"/>
                <a:gd name="T25" fmla="*/ 28 h 1644"/>
                <a:gd name="T26" fmla="*/ 924 w 1226"/>
                <a:gd name="T27" fmla="*/ 73 h 1644"/>
                <a:gd name="T28" fmla="*/ 1015 w 1226"/>
                <a:gd name="T29" fmla="*/ 147 h 1644"/>
                <a:gd name="T30" fmla="*/ 1095 w 1226"/>
                <a:gd name="T31" fmla="*/ 252 h 1644"/>
                <a:gd name="T32" fmla="*/ 1157 w 1226"/>
                <a:gd name="T33" fmla="*/ 395 h 1644"/>
                <a:gd name="T34" fmla="*/ 1175 w 1226"/>
                <a:gd name="T35" fmla="*/ 485 h 1644"/>
                <a:gd name="T36" fmla="*/ 1175 w 1226"/>
                <a:gd name="T37" fmla="*/ 651 h 1644"/>
                <a:gd name="T38" fmla="*/ 1151 w 1226"/>
                <a:gd name="T39" fmla="*/ 754 h 1644"/>
                <a:gd name="T40" fmla="*/ 1101 w 1226"/>
                <a:gd name="T41" fmla="*/ 856 h 1644"/>
                <a:gd name="T42" fmla="*/ 1015 w 1226"/>
                <a:gd name="T43" fmla="*/ 946 h 1644"/>
                <a:gd name="T44" fmla="*/ 886 w 1226"/>
                <a:gd name="T45" fmla="*/ 1013 h 1644"/>
                <a:gd name="T46" fmla="*/ 830 w 1226"/>
                <a:gd name="T47" fmla="*/ 1047 h 1644"/>
                <a:gd name="T48" fmla="*/ 965 w 1226"/>
                <a:gd name="T49" fmla="*/ 1129 h 1644"/>
                <a:gd name="T50" fmla="*/ 1065 w 1226"/>
                <a:gd name="T51" fmla="*/ 1220 h 1644"/>
                <a:gd name="T52" fmla="*/ 1118 w 1226"/>
                <a:gd name="T53" fmla="*/ 1258 h 1644"/>
                <a:gd name="T54" fmla="*/ 1174 w 1226"/>
                <a:gd name="T55" fmla="*/ 1297 h 1644"/>
                <a:gd name="T56" fmla="*/ 1220 w 1226"/>
                <a:gd name="T57" fmla="*/ 1377 h 1644"/>
                <a:gd name="T58" fmla="*/ 1217 w 1226"/>
                <a:gd name="T59" fmla="*/ 1511 h 1644"/>
                <a:gd name="T60" fmla="*/ 1194 w 1226"/>
                <a:gd name="T61" fmla="*/ 1567 h 1644"/>
                <a:gd name="T62" fmla="*/ 1149 w 1226"/>
                <a:gd name="T63" fmla="*/ 1614 h 1644"/>
                <a:gd name="T64" fmla="*/ 1095 w 1226"/>
                <a:gd name="T65" fmla="*/ 1638 h 1644"/>
                <a:gd name="T66" fmla="*/ 1019 w 1226"/>
                <a:gd name="T67" fmla="*/ 1642 h 1644"/>
                <a:gd name="T68" fmla="*/ 905 w 1226"/>
                <a:gd name="T69" fmla="*/ 1605 h 1644"/>
                <a:gd name="T70" fmla="*/ 849 w 1226"/>
                <a:gd name="T71" fmla="*/ 1551 h 1644"/>
                <a:gd name="T72" fmla="*/ 834 w 1226"/>
                <a:gd name="T73" fmla="*/ 1513 h 1644"/>
                <a:gd name="T74" fmla="*/ 827 w 1226"/>
                <a:gd name="T75" fmla="*/ 1439 h 1644"/>
                <a:gd name="T76" fmla="*/ 847 w 1226"/>
                <a:gd name="T77" fmla="*/ 1375 h 1644"/>
                <a:gd name="T78" fmla="*/ 297 w 1226"/>
                <a:gd name="T79" fmla="*/ 1392 h 1644"/>
                <a:gd name="T80" fmla="*/ 218 w 1226"/>
                <a:gd name="T81" fmla="*/ 1429 h 1644"/>
                <a:gd name="T82" fmla="*/ 129 w 1226"/>
                <a:gd name="T83" fmla="*/ 1427 h 1644"/>
                <a:gd name="T84" fmla="*/ 50 w 1226"/>
                <a:gd name="T85" fmla="*/ 1385 h 1644"/>
                <a:gd name="T86" fmla="*/ 11 w 1226"/>
                <a:gd name="T87" fmla="*/ 1334 h 1644"/>
                <a:gd name="T88" fmla="*/ 0 w 1226"/>
                <a:gd name="T89" fmla="*/ 1274 h 1644"/>
                <a:gd name="T90" fmla="*/ 11 w 1226"/>
                <a:gd name="T91" fmla="*/ 1215 h 1644"/>
                <a:gd name="T92" fmla="*/ 45 w 1226"/>
                <a:gd name="T93" fmla="*/ 1157 h 1644"/>
                <a:gd name="T94" fmla="*/ 93 w 1226"/>
                <a:gd name="T95" fmla="*/ 1108 h 1644"/>
                <a:gd name="T96" fmla="*/ 155 w 1226"/>
                <a:gd name="T97" fmla="*/ 1078 h 1644"/>
                <a:gd name="T98" fmla="*/ 229 w 1226"/>
                <a:gd name="T99" fmla="*/ 1069 h 1644"/>
                <a:gd name="T100" fmla="*/ 310 w 1226"/>
                <a:gd name="T101" fmla="*/ 1088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26" h="1644">
                  <a:moveTo>
                    <a:pt x="446" y="1017"/>
                  </a:moveTo>
                  <a:lnTo>
                    <a:pt x="446" y="1017"/>
                  </a:lnTo>
                  <a:lnTo>
                    <a:pt x="429" y="1011"/>
                  </a:lnTo>
                  <a:lnTo>
                    <a:pt x="388" y="993"/>
                  </a:lnTo>
                  <a:lnTo>
                    <a:pt x="360" y="980"/>
                  </a:lnTo>
                  <a:lnTo>
                    <a:pt x="328" y="963"/>
                  </a:lnTo>
                  <a:lnTo>
                    <a:pt x="297" y="942"/>
                  </a:lnTo>
                  <a:lnTo>
                    <a:pt x="263" y="916"/>
                  </a:lnTo>
                  <a:lnTo>
                    <a:pt x="229" y="888"/>
                  </a:lnTo>
                  <a:lnTo>
                    <a:pt x="215" y="871"/>
                  </a:lnTo>
                  <a:lnTo>
                    <a:pt x="198" y="855"/>
                  </a:lnTo>
                  <a:lnTo>
                    <a:pt x="183" y="838"/>
                  </a:lnTo>
                  <a:lnTo>
                    <a:pt x="170" y="817"/>
                  </a:lnTo>
                  <a:lnTo>
                    <a:pt x="157" y="797"/>
                  </a:lnTo>
                  <a:lnTo>
                    <a:pt x="144" y="776"/>
                  </a:lnTo>
                  <a:lnTo>
                    <a:pt x="134" y="754"/>
                  </a:lnTo>
                  <a:lnTo>
                    <a:pt x="125" y="729"/>
                  </a:lnTo>
                  <a:lnTo>
                    <a:pt x="117" y="705"/>
                  </a:lnTo>
                  <a:lnTo>
                    <a:pt x="110" y="679"/>
                  </a:lnTo>
                  <a:lnTo>
                    <a:pt x="106" y="651"/>
                  </a:lnTo>
                  <a:lnTo>
                    <a:pt x="104" y="623"/>
                  </a:lnTo>
                  <a:lnTo>
                    <a:pt x="103" y="593"/>
                  </a:lnTo>
                  <a:lnTo>
                    <a:pt x="106" y="562"/>
                  </a:lnTo>
                  <a:lnTo>
                    <a:pt x="106" y="562"/>
                  </a:lnTo>
                  <a:lnTo>
                    <a:pt x="110" y="530"/>
                  </a:lnTo>
                  <a:lnTo>
                    <a:pt x="114" y="500"/>
                  </a:lnTo>
                  <a:lnTo>
                    <a:pt x="119" y="470"/>
                  </a:lnTo>
                  <a:lnTo>
                    <a:pt x="127" y="442"/>
                  </a:lnTo>
                  <a:lnTo>
                    <a:pt x="142" y="388"/>
                  </a:lnTo>
                  <a:lnTo>
                    <a:pt x="160" y="339"/>
                  </a:lnTo>
                  <a:lnTo>
                    <a:pt x="183" y="293"/>
                  </a:lnTo>
                  <a:lnTo>
                    <a:pt x="207" y="252"/>
                  </a:lnTo>
                  <a:lnTo>
                    <a:pt x="233" y="214"/>
                  </a:lnTo>
                  <a:lnTo>
                    <a:pt x="261" y="179"/>
                  </a:lnTo>
                  <a:lnTo>
                    <a:pt x="291" y="147"/>
                  </a:lnTo>
                  <a:lnTo>
                    <a:pt x="321" y="121"/>
                  </a:lnTo>
                  <a:lnTo>
                    <a:pt x="353" y="95"/>
                  </a:lnTo>
                  <a:lnTo>
                    <a:pt x="384" y="74"/>
                  </a:lnTo>
                  <a:lnTo>
                    <a:pt x="414" y="56"/>
                  </a:lnTo>
                  <a:lnTo>
                    <a:pt x="446" y="41"/>
                  </a:lnTo>
                  <a:lnTo>
                    <a:pt x="476" y="28"/>
                  </a:lnTo>
                  <a:lnTo>
                    <a:pt x="504" y="18"/>
                  </a:lnTo>
                  <a:lnTo>
                    <a:pt x="504" y="18"/>
                  </a:lnTo>
                  <a:lnTo>
                    <a:pt x="535" y="11"/>
                  </a:lnTo>
                  <a:lnTo>
                    <a:pt x="571" y="4"/>
                  </a:lnTo>
                  <a:lnTo>
                    <a:pt x="612" y="0"/>
                  </a:lnTo>
                  <a:lnTo>
                    <a:pt x="655" y="0"/>
                  </a:lnTo>
                  <a:lnTo>
                    <a:pt x="702" y="2"/>
                  </a:lnTo>
                  <a:lnTo>
                    <a:pt x="750" y="9"/>
                  </a:lnTo>
                  <a:lnTo>
                    <a:pt x="774" y="13"/>
                  </a:lnTo>
                  <a:lnTo>
                    <a:pt x="799" y="20"/>
                  </a:lnTo>
                  <a:lnTo>
                    <a:pt x="825" y="28"/>
                  </a:lnTo>
                  <a:lnTo>
                    <a:pt x="849" y="37"/>
                  </a:lnTo>
                  <a:lnTo>
                    <a:pt x="873" y="46"/>
                  </a:lnTo>
                  <a:lnTo>
                    <a:pt x="899" y="60"/>
                  </a:lnTo>
                  <a:lnTo>
                    <a:pt x="924" y="73"/>
                  </a:lnTo>
                  <a:lnTo>
                    <a:pt x="946" y="89"/>
                  </a:lnTo>
                  <a:lnTo>
                    <a:pt x="970" y="106"/>
                  </a:lnTo>
                  <a:lnTo>
                    <a:pt x="993" y="125"/>
                  </a:lnTo>
                  <a:lnTo>
                    <a:pt x="1015" y="147"/>
                  </a:lnTo>
                  <a:lnTo>
                    <a:pt x="1037" y="170"/>
                  </a:lnTo>
                  <a:lnTo>
                    <a:pt x="1058" y="196"/>
                  </a:lnTo>
                  <a:lnTo>
                    <a:pt x="1077" y="222"/>
                  </a:lnTo>
                  <a:lnTo>
                    <a:pt x="1095" y="252"/>
                  </a:lnTo>
                  <a:lnTo>
                    <a:pt x="1112" y="285"/>
                  </a:lnTo>
                  <a:lnTo>
                    <a:pt x="1129" y="319"/>
                  </a:lnTo>
                  <a:lnTo>
                    <a:pt x="1144" y="356"/>
                  </a:lnTo>
                  <a:lnTo>
                    <a:pt x="1157" y="395"/>
                  </a:lnTo>
                  <a:lnTo>
                    <a:pt x="1168" y="438"/>
                  </a:lnTo>
                  <a:lnTo>
                    <a:pt x="1168" y="438"/>
                  </a:lnTo>
                  <a:lnTo>
                    <a:pt x="1172" y="461"/>
                  </a:lnTo>
                  <a:lnTo>
                    <a:pt x="1175" y="485"/>
                  </a:lnTo>
                  <a:lnTo>
                    <a:pt x="1179" y="519"/>
                  </a:lnTo>
                  <a:lnTo>
                    <a:pt x="1181" y="558"/>
                  </a:lnTo>
                  <a:lnTo>
                    <a:pt x="1179" y="603"/>
                  </a:lnTo>
                  <a:lnTo>
                    <a:pt x="1175" y="651"/>
                  </a:lnTo>
                  <a:lnTo>
                    <a:pt x="1172" y="677"/>
                  </a:lnTo>
                  <a:lnTo>
                    <a:pt x="1166" y="703"/>
                  </a:lnTo>
                  <a:lnTo>
                    <a:pt x="1159" y="728"/>
                  </a:lnTo>
                  <a:lnTo>
                    <a:pt x="1151" y="754"/>
                  </a:lnTo>
                  <a:lnTo>
                    <a:pt x="1142" y="780"/>
                  </a:lnTo>
                  <a:lnTo>
                    <a:pt x="1129" y="806"/>
                  </a:lnTo>
                  <a:lnTo>
                    <a:pt x="1116" y="832"/>
                  </a:lnTo>
                  <a:lnTo>
                    <a:pt x="1101" y="856"/>
                  </a:lnTo>
                  <a:lnTo>
                    <a:pt x="1082" y="881"/>
                  </a:lnTo>
                  <a:lnTo>
                    <a:pt x="1062" y="903"/>
                  </a:lnTo>
                  <a:lnTo>
                    <a:pt x="1039" y="925"/>
                  </a:lnTo>
                  <a:lnTo>
                    <a:pt x="1015" y="946"/>
                  </a:lnTo>
                  <a:lnTo>
                    <a:pt x="987" y="965"/>
                  </a:lnTo>
                  <a:lnTo>
                    <a:pt x="957" y="983"/>
                  </a:lnTo>
                  <a:lnTo>
                    <a:pt x="924" y="998"/>
                  </a:lnTo>
                  <a:lnTo>
                    <a:pt x="886" y="1013"/>
                  </a:lnTo>
                  <a:lnTo>
                    <a:pt x="847" y="1024"/>
                  </a:lnTo>
                  <a:lnTo>
                    <a:pt x="802" y="1034"/>
                  </a:lnTo>
                  <a:lnTo>
                    <a:pt x="802" y="1034"/>
                  </a:lnTo>
                  <a:lnTo>
                    <a:pt x="830" y="1047"/>
                  </a:lnTo>
                  <a:lnTo>
                    <a:pt x="858" y="1062"/>
                  </a:lnTo>
                  <a:lnTo>
                    <a:pt x="897" y="1082"/>
                  </a:lnTo>
                  <a:lnTo>
                    <a:pt x="942" y="1112"/>
                  </a:lnTo>
                  <a:lnTo>
                    <a:pt x="965" y="1129"/>
                  </a:lnTo>
                  <a:lnTo>
                    <a:pt x="989" y="1149"/>
                  </a:lnTo>
                  <a:lnTo>
                    <a:pt x="1015" y="1170"/>
                  </a:lnTo>
                  <a:lnTo>
                    <a:pt x="1039" y="1194"/>
                  </a:lnTo>
                  <a:lnTo>
                    <a:pt x="1065" y="1220"/>
                  </a:lnTo>
                  <a:lnTo>
                    <a:pt x="1090" y="1248"/>
                  </a:lnTo>
                  <a:lnTo>
                    <a:pt x="1090" y="1248"/>
                  </a:lnTo>
                  <a:lnTo>
                    <a:pt x="1097" y="1250"/>
                  </a:lnTo>
                  <a:lnTo>
                    <a:pt x="1118" y="1258"/>
                  </a:lnTo>
                  <a:lnTo>
                    <a:pt x="1131" y="1265"/>
                  </a:lnTo>
                  <a:lnTo>
                    <a:pt x="1146" y="1273"/>
                  </a:lnTo>
                  <a:lnTo>
                    <a:pt x="1159" y="1284"/>
                  </a:lnTo>
                  <a:lnTo>
                    <a:pt x="1174" y="1297"/>
                  </a:lnTo>
                  <a:lnTo>
                    <a:pt x="1189" y="1312"/>
                  </a:lnTo>
                  <a:lnTo>
                    <a:pt x="1202" y="1330"/>
                  </a:lnTo>
                  <a:lnTo>
                    <a:pt x="1211" y="1351"/>
                  </a:lnTo>
                  <a:lnTo>
                    <a:pt x="1220" y="1377"/>
                  </a:lnTo>
                  <a:lnTo>
                    <a:pt x="1226" y="1405"/>
                  </a:lnTo>
                  <a:lnTo>
                    <a:pt x="1226" y="1437"/>
                  </a:lnTo>
                  <a:lnTo>
                    <a:pt x="1224" y="1472"/>
                  </a:lnTo>
                  <a:lnTo>
                    <a:pt x="1217" y="1511"/>
                  </a:lnTo>
                  <a:lnTo>
                    <a:pt x="1217" y="1511"/>
                  </a:lnTo>
                  <a:lnTo>
                    <a:pt x="1209" y="1532"/>
                  </a:lnTo>
                  <a:lnTo>
                    <a:pt x="1202" y="1551"/>
                  </a:lnTo>
                  <a:lnTo>
                    <a:pt x="1194" y="1567"/>
                  </a:lnTo>
                  <a:lnTo>
                    <a:pt x="1185" y="1580"/>
                  </a:lnTo>
                  <a:lnTo>
                    <a:pt x="1174" y="1594"/>
                  </a:lnTo>
                  <a:lnTo>
                    <a:pt x="1162" y="1605"/>
                  </a:lnTo>
                  <a:lnTo>
                    <a:pt x="1149" y="1614"/>
                  </a:lnTo>
                  <a:lnTo>
                    <a:pt x="1138" y="1623"/>
                  </a:lnTo>
                  <a:lnTo>
                    <a:pt x="1123" y="1629"/>
                  </a:lnTo>
                  <a:lnTo>
                    <a:pt x="1110" y="1635"/>
                  </a:lnTo>
                  <a:lnTo>
                    <a:pt x="1095" y="1638"/>
                  </a:lnTo>
                  <a:lnTo>
                    <a:pt x="1080" y="1642"/>
                  </a:lnTo>
                  <a:lnTo>
                    <a:pt x="1065" y="1644"/>
                  </a:lnTo>
                  <a:lnTo>
                    <a:pt x="1049" y="1644"/>
                  </a:lnTo>
                  <a:lnTo>
                    <a:pt x="1019" y="1642"/>
                  </a:lnTo>
                  <a:lnTo>
                    <a:pt x="987" y="1636"/>
                  </a:lnTo>
                  <a:lnTo>
                    <a:pt x="959" y="1629"/>
                  </a:lnTo>
                  <a:lnTo>
                    <a:pt x="931" y="1618"/>
                  </a:lnTo>
                  <a:lnTo>
                    <a:pt x="905" y="1605"/>
                  </a:lnTo>
                  <a:lnTo>
                    <a:pt x="884" y="1590"/>
                  </a:lnTo>
                  <a:lnTo>
                    <a:pt x="866" y="1575"/>
                  </a:lnTo>
                  <a:lnTo>
                    <a:pt x="853" y="1558"/>
                  </a:lnTo>
                  <a:lnTo>
                    <a:pt x="849" y="1551"/>
                  </a:lnTo>
                  <a:lnTo>
                    <a:pt x="847" y="1543"/>
                  </a:lnTo>
                  <a:lnTo>
                    <a:pt x="847" y="1543"/>
                  </a:lnTo>
                  <a:lnTo>
                    <a:pt x="840" y="1530"/>
                  </a:lnTo>
                  <a:lnTo>
                    <a:pt x="834" y="1513"/>
                  </a:lnTo>
                  <a:lnTo>
                    <a:pt x="828" y="1493"/>
                  </a:lnTo>
                  <a:lnTo>
                    <a:pt x="827" y="1469"/>
                  </a:lnTo>
                  <a:lnTo>
                    <a:pt x="827" y="1454"/>
                  </a:lnTo>
                  <a:lnTo>
                    <a:pt x="827" y="1439"/>
                  </a:lnTo>
                  <a:lnTo>
                    <a:pt x="830" y="1424"/>
                  </a:lnTo>
                  <a:lnTo>
                    <a:pt x="834" y="1407"/>
                  </a:lnTo>
                  <a:lnTo>
                    <a:pt x="840" y="1392"/>
                  </a:lnTo>
                  <a:lnTo>
                    <a:pt x="847" y="1375"/>
                  </a:lnTo>
                  <a:lnTo>
                    <a:pt x="319" y="1375"/>
                  </a:lnTo>
                  <a:lnTo>
                    <a:pt x="319" y="1375"/>
                  </a:lnTo>
                  <a:lnTo>
                    <a:pt x="313" y="1379"/>
                  </a:lnTo>
                  <a:lnTo>
                    <a:pt x="297" y="1392"/>
                  </a:lnTo>
                  <a:lnTo>
                    <a:pt x="272" y="1409"/>
                  </a:lnTo>
                  <a:lnTo>
                    <a:pt x="256" y="1416"/>
                  </a:lnTo>
                  <a:lnTo>
                    <a:pt x="239" y="1424"/>
                  </a:lnTo>
                  <a:lnTo>
                    <a:pt x="218" y="1429"/>
                  </a:lnTo>
                  <a:lnTo>
                    <a:pt x="198" y="1433"/>
                  </a:lnTo>
                  <a:lnTo>
                    <a:pt x="175" y="1435"/>
                  </a:lnTo>
                  <a:lnTo>
                    <a:pt x="153" y="1433"/>
                  </a:lnTo>
                  <a:lnTo>
                    <a:pt x="129" y="1427"/>
                  </a:lnTo>
                  <a:lnTo>
                    <a:pt x="103" y="1418"/>
                  </a:lnTo>
                  <a:lnTo>
                    <a:pt x="76" y="1403"/>
                  </a:lnTo>
                  <a:lnTo>
                    <a:pt x="50" y="1385"/>
                  </a:lnTo>
                  <a:lnTo>
                    <a:pt x="50" y="1385"/>
                  </a:lnTo>
                  <a:lnTo>
                    <a:pt x="37" y="1373"/>
                  </a:lnTo>
                  <a:lnTo>
                    <a:pt x="28" y="1360"/>
                  </a:lnTo>
                  <a:lnTo>
                    <a:pt x="19" y="1347"/>
                  </a:lnTo>
                  <a:lnTo>
                    <a:pt x="11" y="1334"/>
                  </a:lnTo>
                  <a:lnTo>
                    <a:pt x="7" y="1319"/>
                  </a:lnTo>
                  <a:lnTo>
                    <a:pt x="4" y="1304"/>
                  </a:lnTo>
                  <a:lnTo>
                    <a:pt x="0" y="1289"/>
                  </a:lnTo>
                  <a:lnTo>
                    <a:pt x="0" y="1274"/>
                  </a:lnTo>
                  <a:lnTo>
                    <a:pt x="2" y="1259"/>
                  </a:lnTo>
                  <a:lnTo>
                    <a:pt x="4" y="1245"/>
                  </a:lnTo>
                  <a:lnTo>
                    <a:pt x="7" y="1230"/>
                  </a:lnTo>
                  <a:lnTo>
                    <a:pt x="11" y="1215"/>
                  </a:lnTo>
                  <a:lnTo>
                    <a:pt x="19" y="1198"/>
                  </a:lnTo>
                  <a:lnTo>
                    <a:pt x="26" y="1185"/>
                  </a:lnTo>
                  <a:lnTo>
                    <a:pt x="34" y="1170"/>
                  </a:lnTo>
                  <a:lnTo>
                    <a:pt x="45" y="1157"/>
                  </a:lnTo>
                  <a:lnTo>
                    <a:pt x="54" y="1144"/>
                  </a:lnTo>
                  <a:lnTo>
                    <a:pt x="67" y="1131"/>
                  </a:lnTo>
                  <a:lnTo>
                    <a:pt x="78" y="1120"/>
                  </a:lnTo>
                  <a:lnTo>
                    <a:pt x="93" y="1108"/>
                  </a:lnTo>
                  <a:lnTo>
                    <a:pt x="108" y="1099"/>
                  </a:lnTo>
                  <a:lnTo>
                    <a:pt x="123" y="1092"/>
                  </a:lnTo>
                  <a:lnTo>
                    <a:pt x="138" y="1084"/>
                  </a:lnTo>
                  <a:lnTo>
                    <a:pt x="155" y="1078"/>
                  </a:lnTo>
                  <a:lnTo>
                    <a:pt x="173" y="1073"/>
                  </a:lnTo>
                  <a:lnTo>
                    <a:pt x="192" y="1069"/>
                  </a:lnTo>
                  <a:lnTo>
                    <a:pt x="211" y="1069"/>
                  </a:lnTo>
                  <a:lnTo>
                    <a:pt x="229" y="1069"/>
                  </a:lnTo>
                  <a:lnTo>
                    <a:pt x="248" y="1071"/>
                  </a:lnTo>
                  <a:lnTo>
                    <a:pt x="269" y="1075"/>
                  </a:lnTo>
                  <a:lnTo>
                    <a:pt x="289" y="1080"/>
                  </a:lnTo>
                  <a:lnTo>
                    <a:pt x="310" y="1088"/>
                  </a:lnTo>
                  <a:lnTo>
                    <a:pt x="446" y="10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4" name="Freeform 321"/>
            <p:cNvSpPr/>
            <p:nvPr userDrawn="1"/>
          </p:nvSpPr>
          <p:spPr bwMode="auto">
            <a:xfrm>
              <a:off x="8624888" y="6457950"/>
              <a:ext cx="107950" cy="166688"/>
            </a:xfrm>
            <a:custGeom>
              <a:avLst/>
              <a:gdLst>
                <a:gd name="T0" fmla="*/ 54 w 134"/>
                <a:gd name="T1" fmla="*/ 209 h 209"/>
                <a:gd name="T2" fmla="*/ 54 w 134"/>
                <a:gd name="T3" fmla="*/ 209 h 209"/>
                <a:gd name="T4" fmla="*/ 67 w 134"/>
                <a:gd name="T5" fmla="*/ 209 h 209"/>
                <a:gd name="T6" fmla="*/ 80 w 134"/>
                <a:gd name="T7" fmla="*/ 207 h 209"/>
                <a:gd name="T8" fmla="*/ 91 w 134"/>
                <a:gd name="T9" fmla="*/ 201 h 209"/>
                <a:gd name="T10" fmla="*/ 101 w 134"/>
                <a:gd name="T11" fmla="*/ 196 h 209"/>
                <a:gd name="T12" fmla="*/ 110 w 134"/>
                <a:gd name="T13" fmla="*/ 186 h 209"/>
                <a:gd name="T14" fmla="*/ 117 w 134"/>
                <a:gd name="T15" fmla="*/ 175 h 209"/>
                <a:gd name="T16" fmla="*/ 121 w 134"/>
                <a:gd name="T17" fmla="*/ 164 h 209"/>
                <a:gd name="T18" fmla="*/ 125 w 134"/>
                <a:gd name="T19" fmla="*/ 151 h 209"/>
                <a:gd name="T20" fmla="*/ 134 w 134"/>
                <a:gd name="T21" fmla="*/ 73 h 209"/>
                <a:gd name="T22" fmla="*/ 134 w 134"/>
                <a:gd name="T23" fmla="*/ 73 h 209"/>
                <a:gd name="T24" fmla="*/ 134 w 134"/>
                <a:gd name="T25" fmla="*/ 60 h 209"/>
                <a:gd name="T26" fmla="*/ 132 w 134"/>
                <a:gd name="T27" fmla="*/ 46 h 209"/>
                <a:gd name="T28" fmla="*/ 129 w 134"/>
                <a:gd name="T29" fmla="*/ 35 h 209"/>
                <a:gd name="T30" fmla="*/ 123 w 134"/>
                <a:gd name="T31" fmla="*/ 24 h 209"/>
                <a:gd name="T32" fmla="*/ 114 w 134"/>
                <a:gd name="T33" fmla="*/ 15 h 209"/>
                <a:gd name="T34" fmla="*/ 104 w 134"/>
                <a:gd name="T35" fmla="*/ 9 h 209"/>
                <a:gd name="T36" fmla="*/ 93 w 134"/>
                <a:gd name="T37" fmla="*/ 4 h 209"/>
                <a:gd name="T38" fmla="*/ 80 w 134"/>
                <a:gd name="T39" fmla="*/ 0 h 209"/>
                <a:gd name="T40" fmla="*/ 80 w 134"/>
                <a:gd name="T41" fmla="*/ 0 h 209"/>
                <a:gd name="T42" fmla="*/ 67 w 134"/>
                <a:gd name="T43" fmla="*/ 0 h 209"/>
                <a:gd name="T44" fmla="*/ 56 w 134"/>
                <a:gd name="T45" fmla="*/ 2 h 209"/>
                <a:gd name="T46" fmla="*/ 45 w 134"/>
                <a:gd name="T47" fmla="*/ 7 h 209"/>
                <a:gd name="T48" fmla="*/ 33 w 134"/>
                <a:gd name="T49" fmla="*/ 13 h 209"/>
                <a:gd name="T50" fmla="*/ 26 w 134"/>
                <a:gd name="T51" fmla="*/ 22 h 209"/>
                <a:gd name="T52" fmla="*/ 19 w 134"/>
                <a:gd name="T53" fmla="*/ 32 h 209"/>
                <a:gd name="T54" fmla="*/ 13 w 134"/>
                <a:gd name="T55" fmla="*/ 45 h 209"/>
                <a:gd name="T56" fmla="*/ 11 w 134"/>
                <a:gd name="T57" fmla="*/ 58 h 209"/>
                <a:gd name="T58" fmla="*/ 0 w 134"/>
                <a:gd name="T59" fmla="*/ 136 h 209"/>
                <a:gd name="T60" fmla="*/ 0 w 134"/>
                <a:gd name="T61" fmla="*/ 136 h 209"/>
                <a:gd name="T62" fmla="*/ 0 w 134"/>
                <a:gd name="T63" fmla="*/ 149 h 209"/>
                <a:gd name="T64" fmla="*/ 2 w 134"/>
                <a:gd name="T65" fmla="*/ 162 h 209"/>
                <a:gd name="T66" fmla="*/ 5 w 134"/>
                <a:gd name="T67" fmla="*/ 173 h 209"/>
                <a:gd name="T68" fmla="*/ 13 w 134"/>
                <a:gd name="T69" fmla="*/ 185 h 209"/>
                <a:gd name="T70" fmla="*/ 20 w 134"/>
                <a:gd name="T71" fmla="*/ 192 h 209"/>
                <a:gd name="T72" fmla="*/ 30 w 134"/>
                <a:gd name="T73" fmla="*/ 199 h 209"/>
                <a:gd name="T74" fmla="*/ 41 w 134"/>
                <a:gd name="T75" fmla="*/ 205 h 209"/>
                <a:gd name="T76" fmla="*/ 54 w 134"/>
                <a:gd name="T77" fmla="*/ 209 h 209"/>
                <a:gd name="T78" fmla="*/ 54 w 134"/>
                <a:gd name="T7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209">
                  <a:moveTo>
                    <a:pt x="54" y="209"/>
                  </a:moveTo>
                  <a:lnTo>
                    <a:pt x="54" y="209"/>
                  </a:lnTo>
                  <a:lnTo>
                    <a:pt x="67" y="209"/>
                  </a:lnTo>
                  <a:lnTo>
                    <a:pt x="80" y="207"/>
                  </a:lnTo>
                  <a:lnTo>
                    <a:pt x="91" y="201"/>
                  </a:lnTo>
                  <a:lnTo>
                    <a:pt x="101" y="196"/>
                  </a:lnTo>
                  <a:lnTo>
                    <a:pt x="110" y="186"/>
                  </a:lnTo>
                  <a:lnTo>
                    <a:pt x="117" y="175"/>
                  </a:lnTo>
                  <a:lnTo>
                    <a:pt x="121" y="164"/>
                  </a:lnTo>
                  <a:lnTo>
                    <a:pt x="125" y="151"/>
                  </a:lnTo>
                  <a:lnTo>
                    <a:pt x="134" y="73"/>
                  </a:lnTo>
                  <a:lnTo>
                    <a:pt x="134" y="73"/>
                  </a:lnTo>
                  <a:lnTo>
                    <a:pt x="134" y="60"/>
                  </a:lnTo>
                  <a:lnTo>
                    <a:pt x="132" y="46"/>
                  </a:lnTo>
                  <a:lnTo>
                    <a:pt x="129" y="35"/>
                  </a:lnTo>
                  <a:lnTo>
                    <a:pt x="123" y="24"/>
                  </a:lnTo>
                  <a:lnTo>
                    <a:pt x="114" y="15"/>
                  </a:lnTo>
                  <a:lnTo>
                    <a:pt x="104" y="9"/>
                  </a:lnTo>
                  <a:lnTo>
                    <a:pt x="93" y="4"/>
                  </a:lnTo>
                  <a:lnTo>
                    <a:pt x="80" y="0"/>
                  </a:lnTo>
                  <a:lnTo>
                    <a:pt x="80" y="0"/>
                  </a:lnTo>
                  <a:lnTo>
                    <a:pt x="67" y="0"/>
                  </a:lnTo>
                  <a:lnTo>
                    <a:pt x="56" y="2"/>
                  </a:lnTo>
                  <a:lnTo>
                    <a:pt x="45" y="7"/>
                  </a:lnTo>
                  <a:lnTo>
                    <a:pt x="33" y="13"/>
                  </a:lnTo>
                  <a:lnTo>
                    <a:pt x="26" y="22"/>
                  </a:lnTo>
                  <a:lnTo>
                    <a:pt x="19" y="32"/>
                  </a:lnTo>
                  <a:lnTo>
                    <a:pt x="13" y="45"/>
                  </a:lnTo>
                  <a:lnTo>
                    <a:pt x="11" y="58"/>
                  </a:lnTo>
                  <a:lnTo>
                    <a:pt x="0" y="136"/>
                  </a:lnTo>
                  <a:lnTo>
                    <a:pt x="0" y="136"/>
                  </a:lnTo>
                  <a:lnTo>
                    <a:pt x="0" y="149"/>
                  </a:lnTo>
                  <a:lnTo>
                    <a:pt x="2" y="162"/>
                  </a:lnTo>
                  <a:lnTo>
                    <a:pt x="5" y="173"/>
                  </a:lnTo>
                  <a:lnTo>
                    <a:pt x="13" y="185"/>
                  </a:lnTo>
                  <a:lnTo>
                    <a:pt x="20" y="192"/>
                  </a:lnTo>
                  <a:lnTo>
                    <a:pt x="30" y="199"/>
                  </a:lnTo>
                  <a:lnTo>
                    <a:pt x="41" y="205"/>
                  </a:lnTo>
                  <a:lnTo>
                    <a:pt x="54" y="209"/>
                  </a:lnTo>
                  <a:lnTo>
                    <a:pt x="5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5" name="Freeform 322"/>
            <p:cNvSpPr/>
            <p:nvPr userDrawn="1"/>
          </p:nvSpPr>
          <p:spPr bwMode="auto">
            <a:xfrm>
              <a:off x="8269288" y="6405563"/>
              <a:ext cx="106363" cy="165100"/>
            </a:xfrm>
            <a:custGeom>
              <a:avLst/>
              <a:gdLst>
                <a:gd name="T0" fmla="*/ 80 w 135"/>
                <a:gd name="T1" fmla="*/ 0 h 209"/>
                <a:gd name="T2" fmla="*/ 80 w 135"/>
                <a:gd name="T3" fmla="*/ 0 h 209"/>
                <a:gd name="T4" fmla="*/ 67 w 135"/>
                <a:gd name="T5" fmla="*/ 0 h 209"/>
                <a:gd name="T6" fmla="*/ 56 w 135"/>
                <a:gd name="T7" fmla="*/ 1 h 209"/>
                <a:gd name="T8" fmla="*/ 43 w 135"/>
                <a:gd name="T9" fmla="*/ 7 h 209"/>
                <a:gd name="T10" fmla="*/ 34 w 135"/>
                <a:gd name="T11" fmla="*/ 13 h 209"/>
                <a:gd name="T12" fmla="*/ 24 w 135"/>
                <a:gd name="T13" fmla="*/ 22 h 209"/>
                <a:gd name="T14" fmla="*/ 19 w 135"/>
                <a:gd name="T15" fmla="*/ 31 h 209"/>
                <a:gd name="T16" fmla="*/ 13 w 135"/>
                <a:gd name="T17" fmla="*/ 44 h 209"/>
                <a:gd name="T18" fmla="*/ 11 w 135"/>
                <a:gd name="T19" fmla="*/ 56 h 209"/>
                <a:gd name="T20" fmla="*/ 0 w 135"/>
                <a:gd name="T21" fmla="*/ 136 h 209"/>
                <a:gd name="T22" fmla="*/ 0 w 135"/>
                <a:gd name="T23" fmla="*/ 136 h 209"/>
                <a:gd name="T24" fmla="*/ 0 w 135"/>
                <a:gd name="T25" fmla="*/ 149 h 209"/>
                <a:gd name="T26" fmla="*/ 2 w 135"/>
                <a:gd name="T27" fmla="*/ 162 h 209"/>
                <a:gd name="T28" fmla="*/ 6 w 135"/>
                <a:gd name="T29" fmla="*/ 173 h 209"/>
                <a:gd name="T30" fmla="*/ 13 w 135"/>
                <a:gd name="T31" fmla="*/ 184 h 209"/>
                <a:gd name="T32" fmla="*/ 21 w 135"/>
                <a:gd name="T33" fmla="*/ 192 h 209"/>
                <a:gd name="T34" fmla="*/ 30 w 135"/>
                <a:gd name="T35" fmla="*/ 199 h 209"/>
                <a:gd name="T36" fmla="*/ 41 w 135"/>
                <a:gd name="T37" fmla="*/ 205 h 209"/>
                <a:gd name="T38" fmla="*/ 54 w 135"/>
                <a:gd name="T39" fmla="*/ 209 h 209"/>
                <a:gd name="T40" fmla="*/ 54 w 135"/>
                <a:gd name="T41" fmla="*/ 209 h 209"/>
                <a:gd name="T42" fmla="*/ 67 w 135"/>
                <a:gd name="T43" fmla="*/ 209 h 209"/>
                <a:gd name="T44" fmla="*/ 80 w 135"/>
                <a:gd name="T45" fmla="*/ 207 h 209"/>
                <a:gd name="T46" fmla="*/ 92 w 135"/>
                <a:gd name="T47" fmla="*/ 201 h 209"/>
                <a:gd name="T48" fmla="*/ 101 w 135"/>
                <a:gd name="T49" fmla="*/ 194 h 209"/>
                <a:gd name="T50" fmla="*/ 110 w 135"/>
                <a:gd name="T51" fmla="*/ 186 h 209"/>
                <a:gd name="T52" fmla="*/ 118 w 135"/>
                <a:gd name="T53" fmla="*/ 175 h 209"/>
                <a:gd name="T54" fmla="*/ 121 w 135"/>
                <a:gd name="T55" fmla="*/ 164 h 209"/>
                <a:gd name="T56" fmla="*/ 125 w 135"/>
                <a:gd name="T57" fmla="*/ 151 h 209"/>
                <a:gd name="T58" fmla="*/ 135 w 135"/>
                <a:gd name="T59" fmla="*/ 72 h 209"/>
                <a:gd name="T60" fmla="*/ 135 w 135"/>
                <a:gd name="T61" fmla="*/ 72 h 209"/>
                <a:gd name="T62" fmla="*/ 135 w 135"/>
                <a:gd name="T63" fmla="*/ 59 h 209"/>
                <a:gd name="T64" fmla="*/ 133 w 135"/>
                <a:gd name="T65" fmla="*/ 46 h 209"/>
                <a:gd name="T66" fmla="*/ 129 w 135"/>
                <a:gd name="T67" fmla="*/ 35 h 209"/>
                <a:gd name="T68" fmla="*/ 123 w 135"/>
                <a:gd name="T69" fmla="*/ 24 h 209"/>
                <a:gd name="T70" fmla="*/ 114 w 135"/>
                <a:gd name="T71" fmla="*/ 15 h 209"/>
                <a:gd name="T72" fmla="*/ 105 w 135"/>
                <a:gd name="T73" fmla="*/ 7 h 209"/>
                <a:gd name="T74" fmla="*/ 93 w 135"/>
                <a:gd name="T75" fmla="*/ 3 h 209"/>
                <a:gd name="T76" fmla="*/ 80 w 135"/>
                <a:gd name="T77" fmla="*/ 0 h 209"/>
                <a:gd name="T78" fmla="*/ 80 w 135"/>
                <a:gd name="T7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209">
                  <a:moveTo>
                    <a:pt x="80" y="0"/>
                  </a:moveTo>
                  <a:lnTo>
                    <a:pt x="80" y="0"/>
                  </a:lnTo>
                  <a:lnTo>
                    <a:pt x="67" y="0"/>
                  </a:lnTo>
                  <a:lnTo>
                    <a:pt x="56" y="1"/>
                  </a:lnTo>
                  <a:lnTo>
                    <a:pt x="43" y="7"/>
                  </a:lnTo>
                  <a:lnTo>
                    <a:pt x="34" y="13"/>
                  </a:lnTo>
                  <a:lnTo>
                    <a:pt x="24" y="22"/>
                  </a:lnTo>
                  <a:lnTo>
                    <a:pt x="19" y="31"/>
                  </a:lnTo>
                  <a:lnTo>
                    <a:pt x="13" y="44"/>
                  </a:lnTo>
                  <a:lnTo>
                    <a:pt x="11" y="56"/>
                  </a:lnTo>
                  <a:lnTo>
                    <a:pt x="0" y="136"/>
                  </a:lnTo>
                  <a:lnTo>
                    <a:pt x="0" y="136"/>
                  </a:lnTo>
                  <a:lnTo>
                    <a:pt x="0" y="149"/>
                  </a:lnTo>
                  <a:lnTo>
                    <a:pt x="2" y="162"/>
                  </a:lnTo>
                  <a:lnTo>
                    <a:pt x="6" y="173"/>
                  </a:lnTo>
                  <a:lnTo>
                    <a:pt x="13" y="184"/>
                  </a:lnTo>
                  <a:lnTo>
                    <a:pt x="21" y="192"/>
                  </a:lnTo>
                  <a:lnTo>
                    <a:pt x="30" y="199"/>
                  </a:lnTo>
                  <a:lnTo>
                    <a:pt x="41" y="205"/>
                  </a:lnTo>
                  <a:lnTo>
                    <a:pt x="54" y="209"/>
                  </a:lnTo>
                  <a:lnTo>
                    <a:pt x="54" y="209"/>
                  </a:lnTo>
                  <a:lnTo>
                    <a:pt x="67" y="209"/>
                  </a:lnTo>
                  <a:lnTo>
                    <a:pt x="80" y="207"/>
                  </a:lnTo>
                  <a:lnTo>
                    <a:pt x="92" y="201"/>
                  </a:lnTo>
                  <a:lnTo>
                    <a:pt x="101" y="194"/>
                  </a:lnTo>
                  <a:lnTo>
                    <a:pt x="110" y="186"/>
                  </a:lnTo>
                  <a:lnTo>
                    <a:pt x="118" y="175"/>
                  </a:lnTo>
                  <a:lnTo>
                    <a:pt x="121" y="164"/>
                  </a:lnTo>
                  <a:lnTo>
                    <a:pt x="125" y="151"/>
                  </a:lnTo>
                  <a:lnTo>
                    <a:pt x="135" y="72"/>
                  </a:lnTo>
                  <a:lnTo>
                    <a:pt x="135" y="72"/>
                  </a:lnTo>
                  <a:lnTo>
                    <a:pt x="135" y="59"/>
                  </a:lnTo>
                  <a:lnTo>
                    <a:pt x="133" y="46"/>
                  </a:lnTo>
                  <a:lnTo>
                    <a:pt x="129" y="35"/>
                  </a:lnTo>
                  <a:lnTo>
                    <a:pt x="123" y="24"/>
                  </a:lnTo>
                  <a:lnTo>
                    <a:pt x="114" y="15"/>
                  </a:lnTo>
                  <a:lnTo>
                    <a:pt x="105" y="7"/>
                  </a:lnTo>
                  <a:lnTo>
                    <a:pt x="93" y="3"/>
                  </a:lnTo>
                  <a:lnTo>
                    <a:pt x="80" y="0"/>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323"/>
            <p:cNvSpPr>
              <a:spLocks noEditPoints="1"/>
            </p:cNvSpPr>
            <p:nvPr userDrawn="1"/>
          </p:nvSpPr>
          <p:spPr bwMode="auto">
            <a:xfrm>
              <a:off x="8034338" y="6118225"/>
              <a:ext cx="1033463" cy="1379538"/>
            </a:xfrm>
            <a:custGeom>
              <a:avLst/>
              <a:gdLst>
                <a:gd name="T0" fmla="*/ 446 w 1303"/>
                <a:gd name="T1" fmla="*/ 1222 h 1739"/>
                <a:gd name="T2" fmla="*/ 487 w 1303"/>
                <a:gd name="T3" fmla="*/ 1106 h 1739"/>
                <a:gd name="T4" fmla="*/ 513 w 1303"/>
                <a:gd name="T5" fmla="*/ 1035 h 1739"/>
                <a:gd name="T6" fmla="*/ 312 w 1303"/>
                <a:gd name="T7" fmla="*/ 933 h 1739"/>
                <a:gd name="T8" fmla="*/ 176 w 1303"/>
                <a:gd name="T9" fmla="*/ 696 h 1739"/>
                <a:gd name="T10" fmla="*/ 215 w 1303"/>
                <a:gd name="T11" fmla="*/ 440 h 1739"/>
                <a:gd name="T12" fmla="*/ 431 w 1303"/>
                <a:gd name="T13" fmla="*/ 164 h 1739"/>
                <a:gd name="T14" fmla="*/ 607 w 1303"/>
                <a:gd name="T15" fmla="*/ 91 h 1739"/>
                <a:gd name="T16" fmla="*/ 767 w 1303"/>
                <a:gd name="T17" fmla="*/ 95 h 1739"/>
                <a:gd name="T18" fmla="*/ 952 w 1303"/>
                <a:gd name="T19" fmla="*/ 175 h 1739"/>
                <a:gd name="T20" fmla="*/ 1079 w 1303"/>
                <a:gd name="T21" fmla="*/ 306 h 1739"/>
                <a:gd name="T22" fmla="*/ 1161 w 1303"/>
                <a:gd name="T23" fmla="*/ 492 h 1739"/>
                <a:gd name="T24" fmla="*/ 1170 w 1303"/>
                <a:gd name="T25" fmla="*/ 696 h 1739"/>
                <a:gd name="T26" fmla="*/ 1081 w 1303"/>
                <a:gd name="T27" fmla="*/ 907 h 1739"/>
                <a:gd name="T28" fmla="*/ 855 w 1303"/>
                <a:gd name="T29" fmla="*/ 1035 h 1739"/>
                <a:gd name="T30" fmla="*/ 782 w 1303"/>
                <a:gd name="T31" fmla="*/ 1091 h 1739"/>
                <a:gd name="T32" fmla="*/ 1002 w 1303"/>
                <a:gd name="T33" fmla="*/ 1239 h 1739"/>
                <a:gd name="T34" fmla="*/ 892 w 1303"/>
                <a:gd name="T35" fmla="*/ 1338 h 1739"/>
                <a:gd name="T36" fmla="*/ 831 w 1303"/>
                <a:gd name="T37" fmla="*/ 1448 h 1739"/>
                <a:gd name="T38" fmla="*/ 840 w 1303"/>
                <a:gd name="T39" fmla="*/ 1601 h 1739"/>
                <a:gd name="T40" fmla="*/ 945 w 1303"/>
                <a:gd name="T41" fmla="*/ 1707 h 1739"/>
                <a:gd name="T42" fmla="*/ 1139 w 1303"/>
                <a:gd name="T43" fmla="*/ 1731 h 1739"/>
                <a:gd name="T44" fmla="*/ 1252 w 1303"/>
                <a:gd name="T45" fmla="*/ 1653 h 1739"/>
                <a:gd name="T46" fmla="*/ 1301 w 1303"/>
                <a:gd name="T47" fmla="*/ 1451 h 1739"/>
                <a:gd name="T48" fmla="*/ 1180 w 1303"/>
                <a:gd name="T49" fmla="*/ 1278 h 1739"/>
                <a:gd name="T50" fmla="*/ 995 w 1303"/>
                <a:gd name="T51" fmla="*/ 1130 h 1739"/>
                <a:gd name="T52" fmla="*/ 1111 w 1303"/>
                <a:gd name="T53" fmla="*/ 998 h 1739"/>
                <a:gd name="T54" fmla="*/ 1241 w 1303"/>
                <a:gd name="T55" fmla="*/ 778 h 1739"/>
                <a:gd name="T56" fmla="*/ 1260 w 1303"/>
                <a:gd name="T57" fmla="*/ 561 h 1739"/>
                <a:gd name="T58" fmla="*/ 1195 w 1303"/>
                <a:gd name="T59" fmla="*/ 334 h 1739"/>
                <a:gd name="T60" fmla="*/ 1071 w 1303"/>
                <a:gd name="T61" fmla="*/ 162 h 1739"/>
                <a:gd name="T62" fmla="*/ 872 w 1303"/>
                <a:gd name="T63" fmla="*/ 35 h 1739"/>
                <a:gd name="T64" fmla="*/ 680 w 1303"/>
                <a:gd name="T65" fmla="*/ 0 h 1739"/>
                <a:gd name="T66" fmla="*/ 459 w 1303"/>
                <a:gd name="T67" fmla="*/ 48 h 1739"/>
                <a:gd name="T68" fmla="*/ 282 w 1303"/>
                <a:gd name="T69" fmla="*/ 177 h 1739"/>
                <a:gd name="T70" fmla="*/ 103 w 1303"/>
                <a:gd name="T71" fmla="*/ 511 h 1739"/>
                <a:gd name="T72" fmla="*/ 112 w 1303"/>
                <a:gd name="T73" fmla="*/ 802 h 1739"/>
                <a:gd name="T74" fmla="*/ 310 w 1303"/>
                <a:gd name="T75" fmla="*/ 1033 h 1739"/>
                <a:gd name="T76" fmla="*/ 273 w 1303"/>
                <a:gd name="T77" fmla="*/ 1080 h 1739"/>
                <a:gd name="T78" fmla="*/ 109 w 1303"/>
                <a:gd name="T79" fmla="*/ 1121 h 1739"/>
                <a:gd name="T80" fmla="*/ 4 w 1303"/>
                <a:gd name="T81" fmla="*/ 1274 h 1739"/>
                <a:gd name="T82" fmla="*/ 21 w 1303"/>
                <a:gd name="T83" fmla="*/ 1422 h 1739"/>
                <a:gd name="T84" fmla="*/ 120 w 1303"/>
                <a:gd name="T85" fmla="*/ 1519 h 1739"/>
                <a:gd name="T86" fmla="*/ 314 w 1303"/>
                <a:gd name="T87" fmla="*/ 1513 h 1739"/>
                <a:gd name="T88" fmla="*/ 437 w 1303"/>
                <a:gd name="T89" fmla="*/ 1394 h 1739"/>
                <a:gd name="T90" fmla="*/ 280 w 1303"/>
                <a:gd name="T91" fmla="*/ 1427 h 1739"/>
                <a:gd name="T92" fmla="*/ 165 w 1303"/>
                <a:gd name="T93" fmla="*/ 1438 h 1739"/>
                <a:gd name="T94" fmla="*/ 97 w 1303"/>
                <a:gd name="T95" fmla="*/ 1373 h 1739"/>
                <a:gd name="T96" fmla="*/ 133 w 1303"/>
                <a:gd name="T97" fmla="*/ 1216 h 1739"/>
                <a:gd name="T98" fmla="*/ 260 w 1303"/>
                <a:gd name="T99" fmla="*/ 1166 h 1739"/>
                <a:gd name="T100" fmla="*/ 347 w 1303"/>
                <a:gd name="T101" fmla="*/ 1216 h 1739"/>
                <a:gd name="T102" fmla="*/ 360 w 1303"/>
                <a:gd name="T103" fmla="*/ 1354 h 1739"/>
                <a:gd name="T104" fmla="*/ 933 w 1303"/>
                <a:gd name="T105" fmla="*/ 1590 h 1739"/>
                <a:gd name="T106" fmla="*/ 920 w 1303"/>
                <a:gd name="T107" fmla="*/ 1453 h 1739"/>
                <a:gd name="T108" fmla="*/ 1015 w 1303"/>
                <a:gd name="T109" fmla="*/ 1353 h 1739"/>
                <a:gd name="T110" fmla="*/ 1148 w 1303"/>
                <a:gd name="T111" fmla="*/ 1358 h 1739"/>
                <a:gd name="T112" fmla="*/ 1215 w 1303"/>
                <a:gd name="T113" fmla="*/ 1442 h 1739"/>
                <a:gd name="T114" fmla="*/ 1195 w 1303"/>
                <a:gd name="T115" fmla="*/ 1586 h 1739"/>
                <a:gd name="T116" fmla="*/ 1118 w 1303"/>
                <a:gd name="T117" fmla="*/ 1647 h 1739"/>
                <a:gd name="T118" fmla="*/ 1006 w 1303"/>
                <a:gd name="T119" fmla="*/ 1642 h 1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03" h="1739">
                  <a:moveTo>
                    <a:pt x="437" y="1394"/>
                  </a:moveTo>
                  <a:lnTo>
                    <a:pt x="437" y="1394"/>
                  </a:lnTo>
                  <a:lnTo>
                    <a:pt x="448" y="1366"/>
                  </a:lnTo>
                  <a:lnTo>
                    <a:pt x="456" y="1338"/>
                  </a:lnTo>
                  <a:lnTo>
                    <a:pt x="459" y="1308"/>
                  </a:lnTo>
                  <a:lnTo>
                    <a:pt x="459" y="1280"/>
                  </a:lnTo>
                  <a:lnTo>
                    <a:pt x="454" y="1252"/>
                  </a:lnTo>
                  <a:lnTo>
                    <a:pt x="446" y="1222"/>
                  </a:lnTo>
                  <a:lnTo>
                    <a:pt x="435" y="1194"/>
                  </a:lnTo>
                  <a:lnTo>
                    <a:pt x="418" y="1168"/>
                  </a:lnTo>
                  <a:lnTo>
                    <a:pt x="418" y="1168"/>
                  </a:lnTo>
                  <a:lnTo>
                    <a:pt x="411" y="1158"/>
                  </a:lnTo>
                  <a:lnTo>
                    <a:pt x="411" y="1158"/>
                  </a:lnTo>
                  <a:lnTo>
                    <a:pt x="439" y="1142"/>
                  </a:lnTo>
                  <a:lnTo>
                    <a:pt x="463" y="1125"/>
                  </a:lnTo>
                  <a:lnTo>
                    <a:pt x="487" y="1106"/>
                  </a:lnTo>
                  <a:lnTo>
                    <a:pt x="508" y="1086"/>
                  </a:lnTo>
                  <a:lnTo>
                    <a:pt x="508" y="1086"/>
                  </a:lnTo>
                  <a:lnTo>
                    <a:pt x="515" y="1078"/>
                  </a:lnTo>
                  <a:lnTo>
                    <a:pt x="519" y="1067"/>
                  </a:lnTo>
                  <a:lnTo>
                    <a:pt x="519" y="1056"/>
                  </a:lnTo>
                  <a:lnTo>
                    <a:pt x="519" y="1046"/>
                  </a:lnTo>
                  <a:lnTo>
                    <a:pt x="519" y="1046"/>
                  </a:lnTo>
                  <a:lnTo>
                    <a:pt x="513" y="1035"/>
                  </a:lnTo>
                  <a:lnTo>
                    <a:pt x="508" y="1028"/>
                  </a:lnTo>
                  <a:lnTo>
                    <a:pt x="499" y="1020"/>
                  </a:lnTo>
                  <a:lnTo>
                    <a:pt x="489" y="1017"/>
                  </a:lnTo>
                  <a:lnTo>
                    <a:pt x="489" y="1017"/>
                  </a:lnTo>
                  <a:lnTo>
                    <a:pt x="437" y="998"/>
                  </a:lnTo>
                  <a:lnTo>
                    <a:pt x="388" y="979"/>
                  </a:lnTo>
                  <a:lnTo>
                    <a:pt x="347" y="957"/>
                  </a:lnTo>
                  <a:lnTo>
                    <a:pt x="312" y="933"/>
                  </a:lnTo>
                  <a:lnTo>
                    <a:pt x="280" y="907"/>
                  </a:lnTo>
                  <a:lnTo>
                    <a:pt x="254" y="879"/>
                  </a:lnTo>
                  <a:lnTo>
                    <a:pt x="232" y="851"/>
                  </a:lnTo>
                  <a:lnTo>
                    <a:pt x="215" y="821"/>
                  </a:lnTo>
                  <a:lnTo>
                    <a:pt x="200" y="791"/>
                  </a:lnTo>
                  <a:lnTo>
                    <a:pt x="189" y="759"/>
                  </a:lnTo>
                  <a:lnTo>
                    <a:pt x="181" y="727"/>
                  </a:lnTo>
                  <a:lnTo>
                    <a:pt x="176" y="696"/>
                  </a:lnTo>
                  <a:lnTo>
                    <a:pt x="174" y="664"/>
                  </a:lnTo>
                  <a:lnTo>
                    <a:pt x="174" y="634"/>
                  </a:lnTo>
                  <a:lnTo>
                    <a:pt x="176" y="604"/>
                  </a:lnTo>
                  <a:lnTo>
                    <a:pt x="178" y="574"/>
                  </a:lnTo>
                  <a:lnTo>
                    <a:pt x="178" y="574"/>
                  </a:lnTo>
                  <a:lnTo>
                    <a:pt x="187" y="530"/>
                  </a:lnTo>
                  <a:lnTo>
                    <a:pt x="198" y="485"/>
                  </a:lnTo>
                  <a:lnTo>
                    <a:pt x="215" y="440"/>
                  </a:lnTo>
                  <a:lnTo>
                    <a:pt x="234" y="397"/>
                  </a:lnTo>
                  <a:lnTo>
                    <a:pt x="256" y="354"/>
                  </a:lnTo>
                  <a:lnTo>
                    <a:pt x="280" y="315"/>
                  </a:lnTo>
                  <a:lnTo>
                    <a:pt x="310" y="276"/>
                  </a:lnTo>
                  <a:lnTo>
                    <a:pt x="340" y="240"/>
                  </a:lnTo>
                  <a:lnTo>
                    <a:pt x="375" y="207"/>
                  </a:lnTo>
                  <a:lnTo>
                    <a:pt x="411" y="177"/>
                  </a:lnTo>
                  <a:lnTo>
                    <a:pt x="431" y="164"/>
                  </a:lnTo>
                  <a:lnTo>
                    <a:pt x="450" y="151"/>
                  </a:lnTo>
                  <a:lnTo>
                    <a:pt x="471" y="140"/>
                  </a:lnTo>
                  <a:lnTo>
                    <a:pt x="493" y="128"/>
                  </a:lnTo>
                  <a:lnTo>
                    <a:pt x="513" y="119"/>
                  </a:lnTo>
                  <a:lnTo>
                    <a:pt x="536" y="110"/>
                  </a:lnTo>
                  <a:lnTo>
                    <a:pt x="560" y="102"/>
                  </a:lnTo>
                  <a:lnTo>
                    <a:pt x="583" y="97"/>
                  </a:lnTo>
                  <a:lnTo>
                    <a:pt x="607" y="91"/>
                  </a:lnTo>
                  <a:lnTo>
                    <a:pt x="631" y="89"/>
                  </a:lnTo>
                  <a:lnTo>
                    <a:pt x="655" y="85"/>
                  </a:lnTo>
                  <a:lnTo>
                    <a:pt x="680" y="85"/>
                  </a:lnTo>
                  <a:lnTo>
                    <a:pt x="680" y="85"/>
                  </a:lnTo>
                  <a:lnTo>
                    <a:pt x="711" y="87"/>
                  </a:lnTo>
                  <a:lnTo>
                    <a:pt x="743" y="89"/>
                  </a:lnTo>
                  <a:lnTo>
                    <a:pt x="743" y="89"/>
                  </a:lnTo>
                  <a:lnTo>
                    <a:pt x="767" y="95"/>
                  </a:lnTo>
                  <a:lnTo>
                    <a:pt x="793" y="100"/>
                  </a:lnTo>
                  <a:lnTo>
                    <a:pt x="818" y="108"/>
                  </a:lnTo>
                  <a:lnTo>
                    <a:pt x="842" y="115"/>
                  </a:lnTo>
                  <a:lnTo>
                    <a:pt x="864" y="125"/>
                  </a:lnTo>
                  <a:lnTo>
                    <a:pt x="887" y="136"/>
                  </a:lnTo>
                  <a:lnTo>
                    <a:pt x="909" y="147"/>
                  </a:lnTo>
                  <a:lnTo>
                    <a:pt x="931" y="160"/>
                  </a:lnTo>
                  <a:lnTo>
                    <a:pt x="952" y="175"/>
                  </a:lnTo>
                  <a:lnTo>
                    <a:pt x="972" y="190"/>
                  </a:lnTo>
                  <a:lnTo>
                    <a:pt x="993" y="207"/>
                  </a:lnTo>
                  <a:lnTo>
                    <a:pt x="1012" y="224"/>
                  </a:lnTo>
                  <a:lnTo>
                    <a:pt x="1030" y="242"/>
                  </a:lnTo>
                  <a:lnTo>
                    <a:pt x="1047" y="263"/>
                  </a:lnTo>
                  <a:lnTo>
                    <a:pt x="1064" y="283"/>
                  </a:lnTo>
                  <a:lnTo>
                    <a:pt x="1079" y="306"/>
                  </a:lnTo>
                  <a:lnTo>
                    <a:pt x="1079" y="306"/>
                  </a:lnTo>
                  <a:lnTo>
                    <a:pt x="1094" y="326"/>
                  </a:lnTo>
                  <a:lnTo>
                    <a:pt x="1107" y="349"/>
                  </a:lnTo>
                  <a:lnTo>
                    <a:pt x="1118" y="371"/>
                  </a:lnTo>
                  <a:lnTo>
                    <a:pt x="1129" y="395"/>
                  </a:lnTo>
                  <a:lnTo>
                    <a:pt x="1139" y="419"/>
                  </a:lnTo>
                  <a:lnTo>
                    <a:pt x="1148" y="444"/>
                  </a:lnTo>
                  <a:lnTo>
                    <a:pt x="1155" y="468"/>
                  </a:lnTo>
                  <a:lnTo>
                    <a:pt x="1161" y="492"/>
                  </a:lnTo>
                  <a:lnTo>
                    <a:pt x="1167" y="518"/>
                  </a:lnTo>
                  <a:lnTo>
                    <a:pt x="1170" y="543"/>
                  </a:lnTo>
                  <a:lnTo>
                    <a:pt x="1174" y="569"/>
                  </a:lnTo>
                  <a:lnTo>
                    <a:pt x="1176" y="595"/>
                  </a:lnTo>
                  <a:lnTo>
                    <a:pt x="1176" y="621"/>
                  </a:lnTo>
                  <a:lnTo>
                    <a:pt x="1176" y="645"/>
                  </a:lnTo>
                  <a:lnTo>
                    <a:pt x="1174" y="671"/>
                  </a:lnTo>
                  <a:lnTo>
                    <a:pt x="1170" y="696"/>
                  </a:lnTo>
                  <a:lnTo>
                    <a:pt x="1170" y="696"/>
                  </a:lnTo>
                  <a:lnTo>
                    <a:pt x="1165" y="731"/>
                  </a:lnTo>
                  <a:lnTo>
                    <a:pt x="1155" y="765"/>
                  </a:lnTo>
                  <a:lnTo>
                    <a:pt x="1146" y="796"/>
                  </a:lnTo>
                  <a:lnTo>
                    <a:pt x="1133" y="826"/>
                  </a:lnTo>
                  <a:lnTo>
                    <a:pt x="1118" y="856"/>
                  </a:lnTo>
                  <a:lnTo>
                    <a:pt x="1099" y="882"/>
                  </a:lnTo>
                  <a:lnTo>
                    <a:pt x="1081" y="907"/>
                  </a:lnTo>
                  <a:lnTo>
                    <a:pt x="1058" y="929"/>
                  </a:lnTo>
                  <a:lnTo>
                    <a:pt x="1036" y="951"/>
                  </a:lnTo>
                  <a:lnTo>
                    <a:pt x="1010" y="970"/>
                  </a:lnTo>
                  <a:lnTo>
                    <a:pt x="984" y="987"/>
                  </a:lnTo>
                  <a:lnTo>
                    <a:pt x="954" y="1002"/>
                  </a:lnTo>
                  <a:lnTo>
                    <a:pt x="922" y="1015"/>
                  </a:lnTo>
                  <a:lnTo>
                    <a:pt x="889" y="1026"/>
                  </a:lnTo>
                  <a:lnTo>
                    <a:pt x="855" y="1035"/>
                  </a:lnTo>
                  <a:lnTo>
                    <a:pt x="818" y="1043"/>
                  </a:lnTo>
                  <a:lnTo>
                    <a:pt x="818" y="1043"/>
                  </a:lnTo>
                  <a:lnTo>
                    <a:pt x="805" y="1046"/>
                  </a:lnTo>
                  <a:lnTo>
                    <a:pt x="793" y="1054"/>
                  </a:lnTo>
                  <a:lnTo>
                    <a:pt x="786" y="1065"/>
                  </a:lnTo>
                  <a:lnTo>
                    <a:pt x="782" y="1078"/>
                  </a:lnTo>
                  <a:lnTo>
                    <a:pt x="782" y="1078"/>
                  </a:lnTo>
                  <a:lnTo>
                    <a:pt x="782" y="1091"/>
                  </a:lnTo>
                  <a:lnTo>
                    <a:pt x="786" y="1104"/>
                  </a:lnTo>
                  <a:lnTo>
                    <a:pt x="793" y="1116"/>
                  </a:lnTo>
                  <a:lnTo>
                    <a:pt x="805" y="1123"/>
                  </a:lnTo>
                  <a:lnTo>
                    <a:pt x="805" y="1123"/>
                  </a:lnTo>
                  <a:lnTo>
                    <a:pt x="853" y="1147"/>
                  </a:lnTo>
                  <a:lnTo>
                    <a:pt x="911" y="1179"/>
                  </a:lnTo>
                  <a:lnTo>
                    <a:pt x="971" y="1218"/>
                  </a:lnTo>
                  <a:lnTo>
                    <a:pt x="1002" y="1239"/>
                  </a:lnTo>
                  <a:lnTo>
                    <a:pt x="1030" y="1259"/>
                  </a:lnTo>
                  <a:lnTo>
                    <a:pt x="1030" y="1259"/>
                  </a:lnTo>
                  <a:lnTo>
                    <a:pt x="1000" y="1267"/>
                  </a:lnTo>
                  <a:lnTo>
                    <a:pt x="972" y="1278"/>
                  </a:lnTo>
                  <a:lnTo>
                    <a:pt x="945" y="1295"/>
                  </a:lnTo>
                  <a:lnTo>
                    <a:pt x="918" y="1313"/>
                  </a:lnTo>
                  <a:lnTo>
                    <a:pt x="918" y="1313"/>
                  </a:lnTo>
                  <a:lnTo>
                    <a:pt x="892" y="1338"/>
                  </a:lnTo>
                  <a:lnTo>
                    <a:pt x="881" y="1351"/>
                  </a:lnTo>
                  <a:lnTo>
                    <a:pt x="870" y="1364"/>
                  </a:lnTo>
                  <a:lnTo>
                    <a:pt x="861" y="1377"/>
                  </a:lnTo>
                  <a:lnTo>
                    <a:pt x="851" y="1392"/>
                  </a:lnTo>
                  <a:lnTo>
                    <a:pt x="844" y="1409"/>
                  </a:lnTo>
                  <a:lnTo>
                    <a:pt x="836" y="1427"/>
                  </a:lnTo>
                  <a:lnTo>
                    <a:pt x="836" y="1427"/>
                  </a:lnTo>
                  <a:lnTo>
                    <a:pt x="831" y="1448"/>
                  </a:lnTo>
                  <a:lnTo>
                    <a:pt x="827" y="1470"/>
                  </a:lnTo>
                  <a:lnTo>
                    <a:pt x="823" y="1493"/>
                  </a:lnTo>
                  <a:lnTo>
                    <a:pt x="823" y="1513"/>
                  </a:lnTo>
                  <a:lnTo>
                    <a:pt x="825" y="1535"/>
                  </a:lnTo>
                  <a:lnTo>
                    <a:pt x="829" y="1558"/>
                  </a:lnTo>
                  <a:lnTo>
                    <a:pt x="834" y="1580"/>
                  </a:lnTo>
                  <a:lnTo>
                    <a:pt x="840" y="1601"/>
                  </a:lnTo>
                  <a:lnTo>
                    <a:pt x="840" y="1601"/>
                  </a:lnTo>
                  <a:lnTo>
                    <a:pt x="844" y="1606"/>
                  </a:lnTo>
                  <a:lnTo>
                    <a:pt x="851" y="1623"/>
                  </a:lnTo>
                  <a:lnTo>
                    <a:pt x="868" y="1644"/>
                  </a:lnTo>
                  <a:lnTo>
                    <a:pt x="877" y="1657"/>
                  </a:lnTo>
                  <a:lnTo>
                    <a:pt x="890" y="1670"/>
                  </a:lnTo>
                  <a:lnTo>
                    <a:pt x="907" y="1683"/>
                  </a:lnTo>
                  <a:lnTo>
                    <a:pt x="924" y="1696"/>
                  </a:lnTo>
                  <a:lnTo>
                    <a:pt x="945" y="1707"/>
                  </a:lnTo>
                  <a:lnTo>
                    <a:pt x="969" y="1716"/>
                  </a:lnTo>
                  <a:lnTo>
                    <a:pt x="995" y="1726"/>
                  </a:lnTo>
                  <a:lnTo>
                    <a:pt x="1025" y="1733"/>
                  </a:lnTo>
                  <a:lnTo>
                    <a:pt x="1058" y="1737"/>
                  </a:lnTo>
                  <a:lnTo>
                    <a:pt x="1096" y="1739"/>
                  </a:lnTo>
                  <a:lnTo>
                    <a:pt x="1096" y="1739"/>
                  </a:lnTo>
                  <a:lnTo>
                    <a:pt x="1118" y="1737"/>
                  </a:lnTo>
                  <a:lnTo>
                    <a:pt x="1139" y="1731"/>
                  </a:lnTo>
                  <a:lnTo>
                    <a:pt x="1157" y="1726"/>
                  </a:lnTo>
                  <a:lnTo>
                    <a:pt x="1176" y="1718"/>
                  </a:lnTo>
                  <a:lnTo>
                    <a:pt x="1191" y="1711"/>
                  </a:lnTo>
                  <a:lnTo>
                    <a:pt x="1208" y="1700"/>
                  </a:lnTo>
                  <a:lnTo>
                    <a:pt x="1221" y="1687"/>
                  </a:lnTo>
                  <a:lnTo>
                    <a:pt x="1236" y="1674"/>
                  </a:lnTo>
                  <a:lnTo>
                    <a:pt x="1236" y="1674"/>
                  </a:lnTo>
                  <a:lnTo>
                    <a:pt x="1252" y="1653"/>
                  </a:lnTo>
                  <a:lnTo>
                    <a:pt x="1267" y="1631"/>
                  </a:lnTo>
                  <a:lnTo>
                    <a:pt x="1279" y="1604"/>
                  </a:lnTo>
                  <a:lnTo>
                    <a:pt x="1290" y="1578"/>
                  </a:lnTo>
                  <a:lnTo>
                    <a:pt x="1295" y="1548"/>
                  </a:lnTo>
                  <a:lnTo>
                    <a:pt x="1301" y="1519"/>
                  </a:lnTo>
                  <a:lnTo>
                    <a:pt x="1303" y="1485"/>
                  </a:lnTo>
                  <a:lnTo>
                    <a:pt x="1301" y="1451"/>
                  </a:lnTo>
                  <a:lnTo>
                    <a:pt x="1301" y="1451"/>
                  </a:lnTo>
                  <a:lnTo>
                    <a:pt x="1299" y="1423"/>
                  </a:lnTo>
                  <a:lnTo>
                    <a:pt x="1290" y="1397"/>
                  </a:lnTo>
                  <a:lnTo>
                    <a:pt x="1279" y="1371"/>
                  </a:lnTo>
                  <a:lnTo>
                    <a:pt x="1265" y="1349"/>
                  </a:lnTo>
                  <a:lnTo>
                    <a:pt x="1247" y="1326"/>
                  </a:lnTo>
                  <a:lnTo>
                    <a:pt x="1228" y="1308"/>
                  </a:lnTo>
                  <a:lnTo>
                    <a:pt x="1204" y="1291"/>
                  </a:lnTo>
                  <a:lnTo>
                    <a:pt x="1180" y="1278"/>
                  </a:lnTo>
                  <a:lnTo>
                    <a:pt x="1180" y="1278"/>
                  </a:lnTo>
                  <a:lnTo>
                    <a:pt x="1163" y="1259"/>
                  </a:lnTo>
                  <a:lnTo>
                    <a:pt x="1144" y="1241"/>
                  </a:lnTo>
                  <a:lnTo>
                    <a:pt x="1144" y="1241"/>
                  </a:lnTo>
                  <a:lnTo>
                    <a:pt x="1122" y="1222"/>
                  </a:lnTo>
                  <a:lnTo>
                    <a:pt x="1098" y="1201"/>
                  </a:lnTo>
                  <a:lnTo>
                    <a:pt x="1047" y="1164"/>
                  </a:lnTo>
                  <a:lnTo>
                    <a:pt x="995" y="1130"/>
                  </a:lnTo>
                  <a:lnTo>
                    <a:pt x="943" y="1099"/>
                  </a:lnTo>
                  <a:lnTo>
                    <a:pt x="943" y="1099"/>
                  </a:lnTo>
                  <a:lnTo>
                    <a:pt x="974" y="1088"/>
                  </a:lnTo>
                  <a:lnTo>
                    <a:pt x="1004" y="1073"/>
                  </a:lnTo>
                  <a:lnTo>
                    <a:pt x="1034" y="1056"/>
                  </a:lnTo>
                  <a:lnTo>
                    <a:pt x="1062" y="1039"/>
                  </a:lnTo>
                  <a:lnTo>
                    <a:pt x="1086" y="1020"/>
                  </a:lnTo>
                  <a:lnTo>
                    <a:pt x="1111" y="998"/>
                  </a:lnTo>
                  <a:lnTo>
                    <a:pt x="1133" y="976"/>
                  </a:lnTo>
                  <a:lnTo>
                    <a:pt x="1155" y="953"/>
                  </a:lnTo>
                  <a:lnTo>
                    <a:pt x="1174" y="927"/>
                  </a:lnTo>
                  <a:lnTo>
                    <a:pt x="1191" y="899"/>
                  </a:lnTo>
                  <a:lnTo>
                    <a:pt x="1206" y="871"/>
                  </a:lnTo>
                  <a:lnTo>
                    <a:pt x="1221" y="841"/>
                  </a:lnTo>
                  <a:lnTo>
                    <a:pt x="1232" y="809"/>
                  </a:lnTo>
                  <a:lnTo>
                    <a:pt x="1241" y="778"/>
                  </a:lnTo>
                  <a:lnTo>
                    <a:pt x="1251" y="744"/>
                  </a:lnTo>
                  <a:lnTo>
                    <a:pt x="1256" y="709"/>
                  </a:lnTo>
                  <a:lnTo>
                    <a:pt x="1256" y="709"/>
                  </a:lnTo>
                  <a:lnTo>
                    <a:pt x="1260" y="679"/>
                  </a:lnTo>
                  <a:lnTo>
                    <a:pt x="1262" y="651"/>
                  </a:lnTo>
                  <a:lnTo>
                    <a:pt x="1262" y="621"/>
                  </a:lnTo>
                  <a:lnTo>
                    <a:pt x="1262" y="591"/>
                  </a:lnTo>
                  <a:lnTo>
                    <a:pt x="1260" y="561"/>
                  </a:lnTo>
                  <a:lnTo>
                    <a:pt x="1256" y="531"/>
                  </a:lnTo>
                  <a:lnTo>
                    <a:pt x="1251" y="503"/>
                  </a:lnTo>
                  <a:lnTo>
                    <a:pt x="1245" y="474"/>
                  </a:lnTo>
                  <a:lnTo>
                    <a:pt x="1237" y="446"/>
                  </a:lnTo>
                  <a:lnTo>
                    <a:pt x="1228" y="416"/>
                  </a:lnTo>
                  <a:lnTo>
                    <a:pt x="1219" y="388"/>
                  </a:lnTo>
                  <a:lnTo>
                    <a:pt x="1208" y="360"/>
                  </a:lnTo>
                  <a:lnTo>
                    <a:pt x="1195" y="334"/>
                  </a:lnTo>
                  <a:lnTo>
                    <a:pt x="1181" y="307"/>
                  </a:lnTo>
                  <a:lnTo>
                    <a:pt x="1167" y="281"/>
                  </a:lnTo>
                  <a:lnTo>
                    <a:pt x="1150" y="257"/>
                  </a:lnTo>
                  <a:lnTo>
                    <a:pt x="1150" y="257"/>
                  </a:lnTo>
                  <a:lnTo>
                    <a:pt x="1131" y="231"/>
                  </a:lnTo>
                  <a:lnTo>
                    <a:pt x="1112" y="207"/>
                  </a:lnTo>
                  <a:lnTo>
                    <a:pt x="1092" y="182"/>
                  </a:lnTo>
                  <a:lnTo>
                    <a:pt x="1071" y="162"/>
                  </a:lnTo>
                  <a:lnTo>
                    <a:pt x="1049" y="141"/>
                  </a:lnTo>
                  <a:lnTo>
                    <a:pt x="1027" y="121"/>
                  </a:lnTo>
                  <a:lnTo>
                    <a:pt x="1002" y="104"/>
                  </a:lnTo>
                  <a:lnTo>
                    <a:pt x="976" y="87"/>
                  </a:lnTo>
                  <a:lnTo>
                    <a:pt x="952" y="72"/>
                  </a:lnTo>
                  <a:lnTo>
                    <a:pt x="926" y="57"/>
                  </a:lnTo>
                  <a:lnTo>
                    <a:pt x="898" y="44"/>
                  </a:lnTo>
                  <a:lnTo>
                    <a:pt x="872" y="35"/>
                  </a:lnTo>
                  <a:lnTo>
                    <a:pt x="842" y="24"/>
                  </a:lnTo>
                  <a:lnTo>
                    <a:pt x="814" y="16"/>
                  </a:lnTo>
                  <a:lnTo>
                    <a:pt x="784" y="11"/>
                  </a:lnTo>
                  <a:lnTo>
                    <a:pt x="754" y="5"/>
                  </a:lnTo>
                  <a:lnTo>
                    <a:pt x="754" y="5"/>
                  </a:lnTo>
                  <a:lnTo>
                    <a:pt x="717" y="1"/>
                  </a:lnTo>
                  <a:lnTo>
                    <a:pt x="680" y="0"/>
                  </a:lnTo>
                  <a:lnTo>
                    <a:pt x="680" y="0"/>
                  </a:lnTo>
                  <a:lnTo>
                    <a:pt x="652" y="0"/>
                  </a:lnTo>
                  <a:lnTo>
                    <a:pt x="622" y="3"/>
                  </a:lnTo>
                  <a:lnTo>
                    <a:pt x="594" y="7"/>
                  </a:lnTo>
                  <a:lnTo>
                    <a:pt x="566" y="13"/>
                  </a:lnTo>
                  <a:lnTo>
                    <a:pt x="538" y="20"/>
                  </a:lnTo>
                  <a:lnTo>
                    <a:pt x="512" y="28"/>
                  </a:lnTo>
                  <a:lnTo>
                    <a:pt x="485" y="37"/>
                  </a:lnTo>
                  <a:lnTo>
                    <a:pt x="459" y="48"/>
                  </a:lnTo>
                  <a:lnTo>
                    <a:pt x="435" y="61"/>
                  </a:lnTo>
                  <a:lnTo>
                    <a:pt x="411" y="74"/>
                  </a:lnTo>
                  <a:lnTo>
                    <a:pt x="388" y="89"/>
                  </a:lnTo>
                  <a:lnTo>
                    <a:pt x="366" y="104"/>
                  </a:lnTo>
                  <a:lnTo>
                    <a:pt x="344" y="121"/>
                  </a:lnTo>
                  <a:lnTo>
                    <a:pt x="323" y="140"/>
                  </a:lnTo>
                  <a:lnTo>
                    <a:pt x="303" y="158"/>
                  </a:lnTo>
                  <a:lnTo>
                    <a:pt x="282" y="177"/>
                  </a:lnTo>
                  <a:lnTo>
                    <a:pt x="263" y="197"/>
                  </a:lnTo>
                  <a:lnTo>
                    <a:pt x="247" y="218"/>
                  </a:lnTo>
                  <a:lnTo>
                    <a:pt x="213" y="263"/>
                  </a:lnTo>
                  <a:lnTo>
                    <a:pt x="183" y="309"/>
                  </a:lnTo>
                  <a:lnTo>
                    <a:pt x="157" y="358"/>
                  </a:lnTo>
                  <a:lnTo>
                    <a:pt x="135" y="408"/>
                  </a:lnTo>
                  <a:lnTo>
                    <a:pt x="116" y="459"/>
                  </a:lnTo>
                  <a:lnTo>
                    <a:pt x="103" y="511"/>
                  </a:lnTo>
                  <a:lnTo>
                    <a:pt x="94" y="561"/>
                  </a:lnTo>
                  <a:lnTo>
                    <a:pt x="94" y="561"/>
                  </a:lnTo>
                  <a:lnTo>
                    <a:pt x="88" y="606"/>
                  </a:lnTo>
                  <a:lnTo>
                    <a:pt x="86" y="647"/>
                  </a:lnTo>
                  <a:lnTo>
                    <a:pt x="88" y="688"/>
                  </a:lnTo>
                  <a:lnTo>
                    <a:pt x="94" y="727"/>
                  </a:lnTo>
                  <a:lnTo>
                    <a:pt x="101" y="767"/>
                  </a:lnTo>
                  <a:lnTo>
                    <a:pt x="112" y="802"/>
                  </a:lnTo>
                  <a:lnTo>
                    <a:pt x="127" y="837"/>
                  </a:lnTo>
                  <a:lnTo>
                    <a:pt x="144" y="871"/>
                  </a:lnTo>
                  <a:lnTo>
                    <a:pt x="165" y="903"/>
                  </a:lnTo>
                  <a:lnTo>
                    <a:pt x="189" y="933"/>
                  </a:lnTo>
                  <a:lnTo>
                    <a:pt x="215" y="961"/>
                  </a:lnTo>
                  <a:lnTo>
                    <a:pt x="243" y="987"/>
                  </a:lnTo>
                  <a:lnTo>
                    <a:pt x="275" y="1011"/>
                  </a:lnTo>
                  <a:lnTo>
                    <a:pt x="310" y="1033"/>
                  </a:lnTo>
                  <a:lnTo>
                    <a:pt x="347" y="1054"/>
                  </a:lnTo>
                  <a:lnTo>
                    <a:pt x="387" y="1071"/>
                  </a:lnTo>
                  <a:lnTo>
                    <a:pt x="387" y="1071"/>
                  </a:lnTo>
                  <a:lnTo>
                    <a:pt x="338" y="1099"/>
                  </a:lnTo>
                  <a:lnTo>
                    <a:pt x="338" y="1099"/>
                  </a:lnTo>
                  <a:lnTo>
                    <a:pt x="318" y="1089"/>
                  </a:lnTo>
                  <a:lnTo>
                    <a:pt x="295" y="1084"/>
                  </a:lnTo>
                  <a:lnTo>
                    <a:pt x="273" y="1080"/>
                  </a:lnTo>
                  <a:lnTo>
                    <a:pt x="249" y="1078"/>
                  </a:lnTo>
                  <a:lnTo>
                    <a:pt x="249" y="1078"/>
                  </a:lnTo>
                  <a:lnTo>
                    <a:pt x="222" y="1080"/>
                  </a:lnTo>
                  <a:lnTo>
                    <a:pt x="198" y="1084"/>
                  </a:lnTo>
                  <a:lnTo>
                    <a:pt x="174" y="1089"/>
                  </a:lnTo>
                  <a:lnTo>
                    <a:pt x="150" y="1099"/>
                  </a:lnTo>
                  <a:lnTo>
                    <a:pt x="129" y="1108"/>
                  </a:lnTo>
                  <a:lnTo>
                    <a:pt x="109" y="1121"/>
                  </a:lnTo>
                  <a:lnTo>
                    <a:pt x="88" y="1134"/>
                  </a:lnTo>
                  <a:lnTo>
                    <a:pt x="71" y="1151"/>
                  </a:lnTo>
                  <a:lnTo>
                    <a:pt x="54" y="1168"/>
                  </a:lnTo>
                  <a:lnTo>
                    <a:pt x="41" y="1186"/>
                  </a:lnTo>
                  <a:lnTo>
                    <a:pt x="28" y="1207"/>
                  </a:lnTo>
                  <a:lnTo>
                    <a:pt x="19" y="1228"/>
                  </a:lnTo>
                  <a:lnTo>
                    <a:pt x="10" y="1250"/>
                  </a:lnTo>
                  <a:lnTo>
                    <a:pt x="4" y="1274"/>
                  </a:lnTo>
                  <a:lnTo>
                    <a:pt x="0" y="1298"/>
                  </a:lnTo>
                  <a:lnTo>
                    <a:pt x="0" y="1323"/>
                  </a:lnTo>
                  <a:lnTo>
                    <a:pt x="0" y="1323"/>
                  </a:lnTo>
                  <a:lnTo>
                    <a:pt x="2" y="1356"/>
                  </a:lnTo>
                  <a:lnTo>
                    <a:pt x="4" y="1373"/>
                  </a:lnTo>
                  <a:lnTo>
                    <a:pt x="8" y="1390"/>
                  </a:lnTo>
                  <a:lnTo>
                    <a:pt x="13" y="1407"/>
                  </a:lnTo>
                  <a:lnTo>
                    <a:pt x="21" y="1422"/>
                  </a:lnTo>
                  <a:lnTo>
                    <a:pt x="28" y="1438"/>
                  </a:lnTo>
                  <a:lnTo>
                    <a:pt x="38" y="1451"/>
                  </a:lnTo>
                  <a:lnTo>
                    <a:pt x="47" y="1466"/>
                  </a:lnTo>
                  <a:lnTo>
                    <a:pt x="58" y="1479"/>
                  </a:lnTo>
                  <a:lnTo>
                    <a:pt x="71" y="1491"/>
                  </a:lnTo>
                  <a:lnTo>
                    <a:pt x="86" y="1502"/>
                  </a:lnTo>
                  <a:lnTo>
                    <a:pt x="103" y="1511"/>
                  </a:lnTo>
                  <a:lnTo>
                    <a:pt x="120" y="1519"/>
                  </a:lnTo>
                  <a:lnTo>
                    <a:pt x="138" y="1524"/>
                  </a:lnTo>
                  <a:lnTo>
                    <a:pt x="159" y="1530"/>
                  </a:lnTo>
                  <a:lnTo>
                    <a:pt x="159" y="1530"/>
                  </a:lnTo>
                  <a:lnTo>
                    <a:pt x="196" y="1534"/>
                  </a:lnTo>
                  <a:lnTo>
                    <a:pt x="230" y="1534"/>
                  </a:lnTo>
                  <a:lnTo>
                    <a:pt x="262" y="1530"/>
                  </a:lnTo>
                  <a:lnTo>
                    <a:pt x="290" y="1524"/>
                  </a:lnTo>
                  <a:lnTo>
                    <a:pt x="314" y="1513"/>
                  </a:lnTo>
                  <a:lnTo>
                    <a:pt x="336" y="1502"/>
                  </a:lnTo>
                  <a:lnTo>
                    <a:pt x="357" y="1489"/>
                  </a:lnTo>
                  <a:lnTo>
                    <a:pt x="375" y="1476"/>
                  </a:lnTo>
                  <a:lnTo>
                    <a:pt x="390" y="1461"/>
                  </a:lnTo>
                  <a:lnTo>
                    <a:pt x="403" y="1446"/>
                  </a:lnTo>
                  <a:lnTo>
                    <a:pt x="422" y="1420"/>
                  </a:lnTo>
                  <a:lnTo>
                    <a:pt x="433" y="1401"/>
                  </a:lnTo>
                  <a:lnTo>
                    <a:pt x="437" y="1394"/>
                  </a:lnTo>
                  <a:lnTo>
                    <a:pt x="437" y="1394"/>
                  </a:lnTo>
                  <a:close/>
                  <a:moveTo>
                    <a:pt x="360" y="1354"/>
                  </a:moveTo>
                  <a:lnTo>
                    <a:pt x="360" y="1354"/>
                  </a:lnTo>
                  <a:lnTo>
                    <a:pt x="349" y="1371"/>
                  </a:lnTo>
                  <a:lnTo>
                    <a:pt x="334" y="1388"/>
                  </a:lnTo>
                  <a:lnTo>
                    <a:pt x="319" y="1403"/>
                  </a:lnTo>
                  <a:lnTo>
                    <a:pt x="301" y="1416"/>
                  </a:lnTo>
                  <a:lnTo>
                    <a:pt x="280" y="1427"/>
                  </a:lnTo>
                  <a:lnTo>
                    <a:pt x="260" y="1435"/>
                  </a:lnTo>
                  <a:lnTo>
                    <a:pt x="235" y="1440"/>
                  </a:lnTo>
                  <a:lnTo>
                    <a:pt x="211" y="1442"/>
                  </a:lnTo>
                  <a:lnTo>
                    <a:pt x="211" y="1442"/>
                  </a:lnTo>
                  <a:lnTo>
                    <a:pt x="202" y="1444"/>
                  </a:lnTo>
                  <a:lnTo>
                    <a:pt x="202" y="1444"/>
                  </a:lnTo>
                  <a:lnTo>
                    <a:pt x="176" y="1442"/>
                  </a:lnTo>
                  <a:lnTo>
                    <a:pt x="165" y="1438"/>
                  </a:lnTo>
                  <a:lnTo>
                    <a:pt x="153" y="1437"/>
                  </a:lnTo>
                  <a:lnTo>
                    <a:pt x="144" y="1431"/>
                  </a:lnTo>
                  <a:lnTo>
                    <a:pt x="137" y="1427"/>
                  </a:lnTo>
                  <a:lnTo>
                    <a:pt x="127" y="1420"/>
                  </a:lnTo>
                  <a:lnTo>
                    <a:pt x="122" y="1414"/>
                  </a:lnTo>
                  <a:lnTo>
                    <a:pt x="122" y="1414"/>
                  </a:lnTo>
                  <a:lnTo>
                    <a:pt x="107" y="1394"/>
                  </a:lnTo>
                  <a:lnTo>
                    <a:pt x="97" y="1373"/>
                  </a:lnTo>
                  <a:lnTo>
                    <a:pt x="92" y="1353"/>
                  </a:lnTo>
                  <a:lnTo>
                    <a:pt x="88" y="1332"/>
                  </a:lnTo>
                  <a:lnTo>
                    <a:pt x="88" y="1310"/>
                  </a:lnTo>
                  <a:lnTo>
                    <a:pt x="92" y="1289"/>
                  </a:lnTo>
                  <a:lnTo>
                    <a:pt x="99" y="1270"/>
                  </a:lnTo>
                  <a:lnTo>
                    <a:pt x="107" y="1250"/>
                  </a:lnTo>
                  <a:lnTo>
                    <a:pt x="118" y="1233"/>
                  </a:lnTo>
                  <a:lnTo>
                    <a:pt x="133" y="1216"/>
                  </a:lnTo>
                  <a:lnTo>
                    <a:pt x="148" y="1201"/>
                  </a:lnTo>
                  <a:lnTo>
                    <a:pt x="165" y="1190"/>
                  </a:lnTo>
                  <a:lnTo>
                    <a:pt x="183" y="1179"/>
                  </a:lnTo>
                  <a:lnTo>
                    <a:pt x="204" y="1172"/>
                  </a:lnTo>
                  <a:lnTo>
                    <a:pt x="226" y="1168"/>
                  </a:lnTo>
                  <a:lnTo>
                    <a:pt x="249" y="1166"/>
                  </a:lnTo>
                  <a:lnTo>
                    <a:pt x="249" y="1166"/>
                  </a:lnTo>
                  <a:lnTo>
                    <a:pt x="260" y="1166"/>
                  </a:lnTo>
                  <a:lnTo>
                    <a:pt x="273" y="1168"/>
                  </a:lnTo>
                  <a:lnTo>
                    <a:pt x="284" y="1170"/>
                  </a:lnTo>
                  <a:lnTo>
                    <a:pt x="299" y="1175"/>
                  </a:lnTo>
                  <a:lnTo>
                    <a:pt x="312" y="1181"/>
                  </a:lnTo>
                  <a:lnTo>
                    <a:pt x="323" y="1190"/>
                  </a:lnTo>
                  <a:lnTo>
                    <a:pt x="336" y="1201"/>
                  </a:lnTo>
                  <a:lnTo>
                    <a:pt x="347" y="1216"/>
                  </a:lnTo>
                  <a:lnTo>
                    <a:pt x="347" y="1216"/>
                  </a:lnTo>
                  <a:lnTo>
                    <a:pt x="357" y="1233"/>
                  </a:lnTo>
                  <a:lnTo>
                    <a:pt x="364" y="1250"/>
                  </a:lnTo>
                  <a:lnTo>
                    <a:pt x="370" y="1267"/>
                  </a:lnTo>
                  <a:lnTo>
                    <a:pt x="374" y="1285"/>
                  </a:lnTo>
                  <a:lnTo>
                    <a:pt x="374" y="1302"/>
                  </a:lnTo>
                  <a:lnTo>
                    <a:pt x="372" y="1319"/>
                  </a:lnTo>
                  <a:lnTo>
                    <a:pt x="366" y="1336"/>
                  </a:lnTo>
                  <a:lnTo>
                    <a:pt x="360" y="1354"/>
                  </a:lnTo>
                  <a:lnTo>
                    <a:pt x="360" y="1354"/>
                  </a:lnTo>
                  <a:close/>
                  <a:moveTo>
                    <a:pt x="1006" y="1642"/>
                  </a:moveTo>
                  <a:lnTo>
                    <a:pt x="1006" y="1642"/>
                  </a:lnTo>
                  <a:lnTo>
                    <a:pt x="987" y="1634"/>
                  </a:lnTo>
                  <a:lnTo>
                    <a:pt x="971" y="1625"/>
                  </a:lnTo>
                  <a:lnTo>
                    <a:pt x="956" y="1616"/>
                  </a:lnTo>
                  <a:lnTo>
                    <a:pt x="943" y="1603"/>
                  </a:lnTo>
                  <a:lnTo>
                    <a:pt x="933" y="1590"/>
                  </a:lnTo>
                  <a:lnTo>
                    <a:pt x="924" y="1575"/>
                  </a:lnTo>
                  <a:lnTo>
                    <a:pt x="917" y="1558"/>
                  </a:lnTo>
                  <a:lnTo>
                    <a:pt x="913" y="1539"/>
                  </a:lnTo>
                  <a:lnTo>
                    <a:pt x="913" y="1539"/>
                  </a:lnTo>
                  <a:lnTo>
                    <a:pt x="909" y="1519"/>
                  </a:lnTo>
                  <a:lnTo>
                    <a:pt x="909" y="1496"/>
                  </a:lnTo>
                  <a:lnTo>
                    <a:pt x="913" y="1476"/>
                  </a:lnTo>
                  <a:lnTo>
                    <a:pt x="920" y="1453"/>
                  </a:lnTo>
                  <a:lnTo>
                    <a:pt x="930" y="1433"/>
                  </a:lnTo>
                  <a:lnTo>
                    <a:pt x="943" y="1414"/>
                  </a:lnTo>
                  <a:lnTo>
                    <a:pt x="958" y="1395"/>
                  </a:lnTo>
                  <a:lnTo>
                    <a:pt x="974" y="1379"/>
                  </a:lnTo>
                  <a:lnTo>
                    <a:pt x="974" y="1379"/>
                  </a:lnTo>
                  <a:lnTo>
                    <a:pt x="987" y="1367"/>
                  </a:lnTo>
                  <a:lnTo>
                    <a:pt x="1002" y="1360"/>
                  </a:lnTo>
                  <a:lnTo>
                    <a:pt x="1015" y="1353"/>
                  </a:lnTo>
                  <a:lnTo>
                    <a:pt x="1028" y="1349"/>
                  </a:lnTo>
                  <a:lnTo>
                    <a:pt x="1042" y="1345"/>
                  </a:lnTo>
                  <a:lnTo>
                    <a:pt x="1055" y="1343"/>
                  </a:lnTo>
                  <a:lnTo>
                    <a:pt x="1077" y="1341"/>
                  </a:lnTo>
                  <a:lnTo>
                    <a:pt x="1077" y="1341"/>
                  </a:lnTo>
                  <a:lnTo>
                    <a:pt x="1101" y="1343"/>
                  </a:lnTo>
                  <a:lnTo>
                    <a:pt x="1126" y="1349"/>
                  </a:lnTo>
                  <a:lnTo>
                    <a:pt x="1148" y="1358"/>
                  </a:lnTo>
                  <a:lnTo>
                    <a:pt x="1168" y="1371"/>
                  </a:lnTo>
                  <a:lnTo>
                    <a:pt x="1178" y="1379"/>
                  </a:lnTo>
                  <a:lnTo>
                    <a:pt x="1187" y="1388"/>
                  </a:lnTo>
                  <a:lnTo>
                    <a:pt x="1195" y="1397"/>
                  </a:lnTo>
                  <a:lnTo>
                    <a:pt x="1202" y="1409"/>
                  </a:lnTo>
                  <a:lnTo>
                    <a:pt x="1208" y="1418"/>
                  </a:lnTo>
                  <a:lnTo>
                    <a:pt x="1211" y="1431"/>
                  </a:lnTo>
                  <a:lnTo>
                    <a:pt x="1215" y="1442"/>
                  </a:lnTo>
                  <a:lnTo>
                    <a:pt x="1217" y="1455"/>
                  </a:lnTo>
                  <a:lnTo>
                    <a:pt x="1217" y="1455"/>
                  </a:lnTo>
                  <a:lnTo>
                    <a:pt x="1217" y="1481"/>
                  </a:lnTo>
                  <a:lnTo>
                    <a:pt x="1215" y="1506"/>
                  </a:lnTo>
                  <a:lnTo>
                    <a:pt x="1213" y="1528"/>
                  </a:lnTo>
                  <a:lnTo>
                    <a:pt x="1208" y="1548"/>
                  </a:lnTo>
                  <a:lnTo>
                    <a:pt x="1202" y="1567"/>
                  </a:lnTo>
                  <a:lnTo>
                    <a:pt x="1195" y="1586"/>
                  </a:lnTo>
                  <a:lnTo>
                    <a:pt x="1183" y="1601"/>
                  </a:lnTo>
                  <a:lnTo>
                    <a:pt x="1172" y="1614"/>
                  </a:lnTo>
                  <a:lnTo>
                    <a:pt x="1172" y="1614"/>
                  </a:lnTo>
                  <a:lnTo>
                    <a:pt x="1163" y="1623"/>
                  </a:lnTo>
                  <a:lnTo>
                    <a:pt x="1153" y="1631"/>
                  </a:lnTo>
                  <a:lnTo>
                    <a:pt x="1142" y="1638"/>
                  </a:lnTo>
                  <a:lnTo>
                    <a:pt x="1131" y="1644"/>
                  </a:lnTo>
                  <a:lnTo>
                    <a:pt x="1118" y="1647"/>
                  </a:lnTo>
                  <a:lnTo>
                    <a:pt x="1105" y="1651"/>
                  </a:lnTo>
                  <a:lnTo>
                    <a:pt x="1090" y="1653"/>
                  </a:lnTo>
                  <a:lnTo>
                    <a:pt x="1075" y="1653"/>
                  </a:lnTo>
                  <a:lnTo>
                    <a:pt x="1075" y="1653"/>
                  </a:lnTo>
                  <a:lnTo>
                    <a:pt x="1058" y="1653"/>
                  </a:lnTo>
                  <a:lnTo>
                    <a:pt x="1042" y="1651"/>
                  </a:lnTo>
                  <a:lnTo>
                    <a:pt x="1025" y="1647"/>
                  </a:lnTo>
                  <a:lnTo>
                    <a:pt x="1006" y="1642"/>
                  </a:lnTo>
                  <a:lnTo>
                    <a:pt x="1006" y="16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cxnSp>
        <p:nvCxnSpPr>
          <p:cNvPr id="47" name="직선 연결선 60"/>
          <p:cNvCxnSpPr/>
          <p:nvPr/>
        </p:nvCxnSpPr>
        <p:spPr>
          <a:xfrm>
            <a:off x="4549363" y="2122700"/>
            <a:ext cx="9522" cy="16919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 name="그룹 61"/>
          <p:cNvGrpSpPr/>
          <p:nvPr/>
        </p:nvGrpSpPr>
        <p:grpSpPr>
          <a:xfrm>
            <a:off x="5795533" y="2791567"/>
            <a:ext cx="1108105" cy="1426442"/>
            <a:chOff x="4156916" y="4995750"/>
            <a:chExt cx="1208474" cy="1555645"/>
          </a:xfrm>
        </p:grpSpPr>
        <p:sp>
          <p:nvSpPr>
            <p:cNvPr id="49" name="Freeform 38"/>
            <p:cNvSpPr/>
            <p:nvPr/>
          </p:nvSpPr>
          <p:spPr bwMode="auto">
            <a:xfrm>
              <a:off x="4777915" y="4995750"/>
              <a:ext cx="587475" cy="478761"/>
            </a:xfrm>
            <a:custGeom>
              <a:avLst/>
              <a:gdLst>
                <a:gd name="T0" fmla="*/ 761 w 843"/>
                <a:gd name="T1" fmla="*/ 524 h 686"/>
                <a:gd name="T2" fmla="*/ 783 w 843"/>
                <a:gd name="T3" fmla="*/ 501 h 686"/>
                <a:gd name="T4" fmla="*/ 809 w 843"/>
                <a:gd name="T5" fmla="*/ 462 h 686"/>
                <a:gd name="T6" fmla="*/ 819 w 843"/>
                <a:gd name="T7" fmla="*/ 443 h 686"/>
                <a:gd name="T8" fmla="*/ 838 w 843"/>
                <a:gd name="T9" fmla="*/ 383 h 686"/>
                <a:gd name="T10" fmla="*/ 840 w 843"/>
                <a:gd name="T11" fmla="*/ 360 h 686"/>
                <a:gd name="T12" fmla="*/ 842 w 843"/>
                <a:gd name="T13" fmla="*/ 298 h 686"/>
                <a:gd name="T14" fmla="*/ 840 w 843"/>
                <a:gd name="T15" fmla="*/ 293 h 686"/>
                <a:gd name="T16" fmla="*/ 832 w 843"/>
                <a:gd name="T17" fmla="*/ 252 h 686"/>
                <a:gd name="T18" fmla="*/ 816 w 843"/>
                <a:gd name="T19" fmla="*/ 209 h 686"/>
                <a:gd name="T20" fmla="*/ 789 w 843"/>
                <a:gd name="T21" fmla="*/ 163 h 686"/>
                <a:gd name="T22" fmla="*/ 774 w 843"/>
                <a:gd name="T23" fmla="*/ 146 h 686"/>
                <a:gd name="T24" fmla="*/ 725 w 843"/>
                <a:gd name="T25" fmla="*/ 97 h 686"/>
                <a:gd name="T26" fmla="*/ 720 w 843"/>
                <a:gd name="T27" fmla="*/ 93 h 686"/>
                <a:gd name="T28" fmla="*/ 644 w 843"/>
                <a:gd name="T29" fmla="*/ 47 h 686"/>
                <a:gd name="T30" fmla="*/ 624 w 843"/>
                <a:gd name="T31" fmla="*/ 37 h 686"/>
                <a:gd name="T32" fmla="*/ 532 w 843"/>
                <a:gd name="T33" fmla="*/ 10 h 686"/>
                <a:gd name="T34" fmla="*/ 509 w 843"/>
                <a:gd name="T35" fmla="*/ 5 h 686"/>
                <a:gd name="T36" fmla="*/ 441 w 843"/>
                <a:gd name="T37" fmla="*/ 0 h 686"/>
                <a:gd name="T38" fmla="*/ 366 w 843"/>
                <a:gd name="T39" fmla="*/ 2 h 686"/>
                <a:gd name="T40" fmla="*/ 358 w 843"/>
                <a:gd name="T41" fmla="*/ 4 h 686"/>
                <a:gd name="T42" fmla="*/ 254 w 843"/>
                <a:gd name="T43" fmla="*/ 27 h 686"/>
                <a:gd name="T44" fmla="*/ 230 w 843"/>
                <a:gd name="T45" fmla="*/ 36 h 686"/>
                <a:gd name="T46" fmla="*/ 194 w 843"/>
                <a:gd name="T47" fmla="*/ 51 h 686"/>
                <a:gd name="T48" fmla="*/ 129 w 843"/>
                <a:gd name="T49" fmla="*/ 90 h 686"/>
                <a:gd name="T50" fmla="*/ 111 w 843"/>
                <a:gd name="T51" fmla="*/ 106 h 686"/>
                <a:gd name="T52" fmla="*/ 73 w 843"/>
                <a:gd name="T53" fmla="*/ 143 h 686"/>
                <a:gd name="T54" fmla="*/ 55 w 843"/>
                <a:gd name="T55" fmla="*/ 168 h 686"/>
                <a:gd name="T56" fmla="*/ 32 w 843"/>
                <a:gd name="T57" fmla="*/ 208 h 686"/>
                <a:gd name="T58" fmla="*/ 17 w 843"/>
                <a:gd name="T59" fmla="*/ 247 h 686"/>
                <a:gd name="T60" fmla="*/ 6 w 843"/>
                <a:gd name="T61" fmla="*/ 293 h 686"/>
                <a:gd name="T62" fmla="*/ 3 w 843"/>
                <a:gd name="T63" fmla="*/ 304 h 686"/>
                <a:gd name="T64" fmla="*/ 2 w 843"/>
                <a:gd name="T65" fmla="*/ 374 h 686"/>
                <a:gd name="T66" fmla="*/ 4 w 843"/>
                <a:gd name="T67" fmla="*/ 393 h 686"/>
                <a:gd name="T68" fmla="*/ 19 w 843"/>
                <a:gd name="T69" fmla="*/ 442 h 686"/>
                <a:gd name="T70" fmla="*/ 33 w 843"/>
                <a:gd name="T71" fmla="*/ 473 h 686"/>
                <a:gd name="T72" fmla="*/ 83 w 843"/>
                <a:gd name="T73" fmla="*/ 554 h 686"/>
                <a:gd name="T74" fmla="*/ 102 w 843"/>
                <a:gd name="T75" fmla="*/ 614 h 686"/>
                <a:gd name="T76" fmla="*/ 95 w 843"/>
                <a:gd name="T77" fmla="*/ 669 h 686"/>
                <a:gd name="T78" fmla="*/ 93 w 843"/>
                <a:gd name="T79" fmla="*/ 685 h 686"/>
                <a:gd name="T80" fmla="*/ 131 w 843"/>
                <a:gd name="T81" fmla="*/ 666 h 686"/>
                <a:gd name="T82" fmla="*/ 200 w 843"/>
                <a:gd name="T83" fmla="*/ 620 h 686"/>
                <a:gd name="T84" fmla="*/ 236 w 843"/>
                <a:gd name="T85" fmla="*/ 617 h 686"/>
                <a:gd name="T86" fmla="*/ 307 w 843"/>
                <a:gd name="T87" fmla="*/ 634 h 686"/>
                <a:gd name="T88" fmla="*/ 332 w 843"/>
                <a:gd name="T89" fmla="*/ 639 h 686"/>
                <a:gd name="T90" fmla="*/ 368 w 843"/>
                <a:gd name="T91" fmla="*/ 643 h 686"/>
                <a:gd name="T92" fmla="*/ 476 w 843"/>
                <a:gd name="T93" fmla="*/ 647 h 686"/>
                <a:gd name="T94" fmla="*/ 506 w 843"/>
                <a:gd name="T95" fmla="*/ 644 h 686"/>
                <a:gd name="T96" fmla="*/ 576 w 843"/>
                <a:gd name="T97" fmla="*/ 630 h 686"/>
                <a:gd name="T98" fmla="*/ 615 w 843"/>
                <a:gd name="T99" fmla="*/ 617 h 686"/>
                <a:gd name="T100" fmla="*/ 649 w 843"/>
                <a:gd name="T101" fmla="*/ 601 h 686"/>
                <a:gd name="T102" fmla="*/ 730 w 843"/>
                <a:gd name="T103" fmla="*/ 55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3" h="686">
                  <a:moveTo>
                    <a:pt x="730" y="552"/>
                  </a:moveTo>
                  <a:lnTo>
                    <a:pt x="730" y="552"/>
                  </a:lnTo>
                  <a:lnTo>
                    <a:pt x="740" y="544"/>
                  </a:lnTo>
                  <a:lnTo>
                    <a:pt x="740" y="544"/>
                  </a:lnTo>
                  <a:lnTo>
                    <a:pt x="761" y="524"/>
                  </a:lnTo>
                  <a:lnTo>
                    <a:pt x="761" y="524"/>
                  </a:lnTo>
                  <a:lnTo>
                    <a:pt x="780" y="504"/>
                  </a:lnTo>
                  <a:lnTo>
                    <a:pt x="780" y="504"/>
                  </a:lnTo>
                  <a:lnTo>
                    <a:pt x="783" y="501"/>
                  </a:lnTo>
                  <a:lnTo>
                    <a:pt x="783" y="501"/>
                  </a:lnTo>
                  <a:lnTo>
                    <a:pt x="784" y="498"/>
                  </a:lnTo>
                  <a:lnTo>
                    <a:pt x="784" y="498"/>
                  </a:lnTo>
                  <a:lnTo>
                    <a:pt x="794" y="485"/>
                  </a:lnTo>
                  <a:lnTo>
                    <a:pt x="794" y="485"/>
                  </a:lnTo>
                  <a:lnTo>
                    <a:pt x="809" y="462"/>
                  </a:lnTo>
                  <a:lnTo>
                    <a:pt x="809" y="462"/>
                  </a:lnTo>
                  <a:lnTo>
                    <a:pt x="816" y="449"/>
                  </a:lnTo>
                  <a:lnTo>
                    <a:pt x="816" y="449"/>
                  </a:lnTo>
                  <a:lnTo>
                    <a:pt x="819" y="443"/>
                  </a:lnTo>
                  <a:lnTo>
                    <a:pt x="819" y="443"/>
                  </a:lnTo>
                  <a:lnTo>
                    <a:pt x="820" y="440"/>
                  </a:lnTo>
                  <a:lnTo>
                    <a:pt x="820" y="440"/>
                  </a:lnTo>
                  <a:lnTo>
                    <a:pt x="830" y="412"/>
                  </a:lnTo>
                  <a:lnTo>
                    <a:pt x="838" y="383"/>
                  </a:lnTo>
                  <a:lnTo>
                    <a:pt x="838" y="383"/>
                  </a:lnTo>
                  <a:lnTo>
                    <a:pt x="839" y="376"/>
                  </a:lnTo>
                  <a:lnTo>
                    <a:pt x="839" y="376"/>
                  </a:lnTo>
                  <a:lnTo>
                    <a:pt x="839" y="373"/>
                  </a:lnTo>
                  <a:lnTo>
                    <a:pt x="839" y="373"/>
                  </a:lnTo>
                  <a:lnTo>
                    <a:pt x="840" y="360"/>
                  </a:lnTo>
                  <a:lnTo>
                    <a:pt x="840" y="360"/>
                  </a:lnTo>
                  <a:lnTo>
                    <a:pt x="842" y="343"/>
                  </a:lnTo>
                  <a:lnTo>
                    <a:pt x="843" y="326"/>
                  </a:lnTo>
                  <a:lnTo>
                    <a:pt x="843" y="326"/>
                  </a:lnTo>
                  <a:lnTo>
                    <a:pt x="842" y="298"/>
                  </a:lnTo>
                  <a:lnTo>
                    <a:pt x="842" y="298"/>
                  </a:lnTo>
                  <a:lnTo>
                    <a:pt x="842" y="295"/>
                  </a:lnTo>
                  <a:lnTo>
                    <a:pt x="842" y="295"/>
                  </a:lnTo>
                  <a:lnTo>
                    <a:pt x="840" y="293"/>
                  </a:lnTo>
                  <a:lnTo>
                    <a:pt x="840" y="293"/>
                  </a:lnTo>
                  <a:lnTo>
                    <a:pt x="839" y="281"/>
                  </a:lnTo>
                  <a:lnTo>
                    <a:pt x="839" y="281"/>
                  </a:lnTo>
                  <a:lnTo>
                    <a:pt x="839" y="278"/>
                  </a:lnTo>
                  <a:lnTo>
                    <a:pt x="839" y="278"/>
                  </a:lnTo>
                  <a:lnTo>
                    <a:pt x="832" y="252"/>
                  </a:lnTo>
                  <a:lnTo>
                    <a:pt x="823" y="226"/>
                  </a:lnTo>
                  <a:lnTo>
                    <a:pt x="823" y="226"/>
                  </a:lnTo>
                  <a:lnTo>
                    <a:pt x="822" y="221"/>
                  </a:lnTo>
                  <a:lnTo>
                    <a:pt x="822" y="221"/>
                  </a:lnTo>
                  <a:lnTo>
                    <a:pt x="816" y="209"/>
                  </a:lnTo>
                  <a:lnTo>
                    <a:pt x="816" y="209"/>
                  </a:lnTo>
                  <a:lnTo>
                    <a:pt x="803" y="185"/>
                  </a:lnTo>
                  <a:lnTo>
                    <a:pt x="803" y="185"/>
                  </a:lnTo>
                  <a:lnTo>
                    <a:pt x="789" y="163"/>
                  </a:lnTo>
                  <a:lnTo>
                    <a:pt x="789" y="163"/>
                  </a:lnTo>
                  <a:lnTo>
                    <a:pt x="786" y="160"/>
                  </a:lnTo>
                  <a:lnTo>
                    <a:pt x="786" y="160"/>
                  </a:lnTo>
                  <a:lnTo>
                    <a:pt x="784" y="158"/>
                  </a:lnTo>
                  <a:lnTo>
                    <a:pt x="784" y="158"/>
                  </a:lnTo>
                  <a:lnTo>
                    <a:pt x="774" y="146"/>
                  </a:lnTo>
                  <a:lnTo>
                    <a:pt x="774" y="146"/>
                  </a:lnTo>
                  <a:lnTo>
                    <a:pt x="756" y="126"/>
                  </a:lnTo>
                  <a:lnTo>
                    <a:pt x="736" y="106"/>
                  </a:lnTo>
                  <a:lnTo>
                    <a:pt x="736" y="106"/>
                  </a:lnTo>
                  <a:lnTo>
                    <a:pt x="725" y="97"/>
                  </a:lnTo>
                  <a:lnTo>
                    <a:pt x="725" y="97"/>
                  </a:lnTo>
                  <a:lnTo>
                    <a:pt x="724" y="97"/>
                  </a:lnTo>
                  <a:lnTo>
                    <a:pt x="724" y="97"/>
                  </a:lnTo>
                  <a:lnTo>
                    <a:pt x="720" y="93"/>
                  </a:lnTo>
                  <a:lnTo>
                    <a:pt x="720" y="93"/>
                  </a:lnTo>
                  <a:lnTo>
                    <a:pt x="695" y="76"/>
                  </a:lnTo>
                  <a:lnTo>
                    <a:pt x="695" y="76"/>
                  </a:lnTo>
                  <a:lnTo>
                    <a:pt x="669" y="60"/>
                  </a:lnTo>
                  <a:lnTo>
                    <a:pt x="644" y="47"/>
                  </a:lnTo>
                  <a:lnTo>
                    <a:pt x="644" y="47"/>
                  </a:lnTo>
                  <a:lnTo>
                    <a:pt x="631" y="41"/>
                  </a:lnTo>
                  <a:lnTo>
                    <a:pt x="631" y="41"/>
                  </a:lnTo>
                  <a:lnTo>
                    <a:pt x="629" y="40"/>
                  </a:lnTo>
                  <a:lnTo>
                    <a:pt x="629" y="40"/>
                  </a:lnTo>
                  <a:lnTo>
                    <a:pt x="624" y="37"/>
                  </a:lnTo>
                  <a:lnTo>
                    <a:pt x="624" y="37"/>
                  </a:lnTo>
                  <a:lnTo>
                    <a:pt x="593" y="27"/>
                  </a:lnTo>
                  <a:lnTo>
                    <a:pt x="593" y="27"/>
                  </a:lnTo>
                  <a:lnTo>
                    <a:pt x="563" y="17"/>
                  </a:lnTo>
                  <a:lnTo>
                    <a:pt x="532" y="10"/>
                  </a:lnTo>
                  <a:lnTo>
                    <a:pt x="532" y="10"/>
                  </a:lnTo>
                  <a:lnTo>
                    <a:pt x="517" y="7"/>
                  </a:lnTo>
                  <a:lnTo>
                    <a:pt x="517" y="7"/>
                  </a:lnTo>
                  <a:lnTo>
                    <a:pt x="509" y="5"/>
                  </a:lnTo>
                  <a:lnTo>
                    <a:pt x="509" y="5"/>
                  </a:lnTo>
                  <a:lnTo>
                    <a:pt x="509" y="5"/>
                  </a:lnTo>
                  <a:lnTo>
                    <a:pt x="509" y="5"/>
                  </a:lnTo>
                  <a:lnTo>
                    <a:pt x="474" y="1"/>
                  </a:lnTo>
                  <a:lnTo>
                    <a:pt x="474" y="1"/>
                  </a:lnTo>
                  <a:lnTo>
                    <a:pt x="441" y="0"/>
                  </a:lnTo>
                  <a:lnTo>
                    <a:pt x="408" y="0"/>
                  </a:lnTo>
                  <a:lnTo>
                    <a:pt x="408" y="0"/>
                  </a:lnTo>
                  <a:lnTo>
                    <a:pt x="381" y="1"/>
                  </a:lnTo>
                  <a:lnTo>
                    <a:pt x="381" y="1"/>
                  </a:lnTo>
                  <a:lnTo>
                    <a:pt x="366" y="2"/>
                  </a:lnTo>
                  <a:lnTo>
                    <a:pt x="366" y="2"/>
                  </a:lnTo>
                  <a:lnTo>
                    <a:pt x="364" y="2"/>
                  </a:lnTo>
                  <a:lnTo>
                    <a:pt x="364" y="2"/>
                  </a:lnTo>
                  <a:lnTo>
                    <a:pt x="358" y="4"/>
                  </a:lnTo>
                  <a:lnTo>
                    <a:pt x="358" y="4"/>
                  </a:lnTo>
                  <a:lnTo>
                    <a:pt x="329" y="8"/>
                  </a:lnTo>
                  <a:lnTo>
                    <a:pt x="300" y="14"/>
                  </a:lnTo>
                  <a:lnTo>
                    <a:pt x="300" y="14"/>
                  </a:lnTo>
                  <a:lnTo>
                    <a:pt x="277" y="21"/>
                  </a:lnTo>
                  <a:lnTo>
                    <a:pt x="254" y="27"/>
                  </a:lnTo>
                  <a:lnTo>
                    <a:pt x="254" y="27"/>
                  </a:lnTo>
                  <a:lnTo>
                    <a:pt x="243" y="31"/>
                  </a:lnTo>
                  <a:lnTo>
                    <a:pt x="243" y="31"/>
                  </a:lnTo>
                  <a:lnTo>
                    <a:pt x="230" y="36"/>
                  </a:lnTo>
                  <a:lnTo>
                    <a:pt x="230" y="36"/>
                  </a:lnTo>
                  <a:lnTo>
                    <a:pt x="226" y="37"/>
                  </a:lnTo>
                  <a:lnTo>
                    <a:pt x="226" y="37"/>
                  </a:lnTo>
                  <a:lnTo>
                    <a:pt x="223" y="38"/>
                  </a:lnTo>
                  <a:lnTo>
                    <a:pt x="223" y="38"/>
                  </a:lnTo>
                  <a:lnTo>
                    <a:pt x="194" y="51"/>
                  </a:lnTo>
                  <a:lnTo>
                    <a:pt x="194" y="51"/>
                  </a:lnTo>
                  <a:lnTo>
                    <a:pt x="162" y="69"/>
                  </a:lnTo>
                  <a:lnTo>
                    <a:pt x="132" y="89"/>
                  </a:lnTo>
                  <a:lnTo>
                    <a:pt x="132" y="89"/>
                  </a:lnTo>
                  <a:lnTo>
                    <a:pt x="129" y="90"/>
                  </a:lnTo>
                  <a:lnTo>
                    <a:pt x="129" y="90"/>
                  </a:lnTo>
                  <a:lnTo>
                    <a:pt x="125" y="94"/>
                  </a:lnTo>
                  <a:lnTo>
                    <a:pt x="125" y="94"/>
                  </a:lnTo>
                  <a:lnTo>
                    <a:pt x="111" y="106"/>
                  </a:lnTo>
                  <a:lnTo>
                    <a:pt x="111" y="106"/>
                  </a:lnTo>
                  <a:lnTo>
                    <a:pt x="96" y="117"/>
                  </a:lnTo>
                  <a:lnTo>
                    <a:pt x="83" y="130"/>
                  </a:lnTo>
                  <a:lnTo>
                    <a:pt x="83" y="130"/>
                  </a:lnTo>
                  <a:lnTo>
                    <a:pt x="73" y="143"/>
                  </a:lnTo>
                  <a:lnTo>
                    <a:pt x="73" y="143"/>
                  </a:lnTo>
                  <a:lnTo>
                    <a:pt x="68" y="149"/>
                  </a:lnTo>
                  <a:lnTo>
                    <a:pt x="68" y="149"/>
                  </a:lnTo>
                  <a:lnTo>
                    <a:pt x="65" y="152"/>
                  </a:lnTo>
                  <a:lnTo>
                    <a:pt x="65" y="152"/>
                  </a:lnTo>
                  <a:lnTo>
                    <a:pt x="55" y="168"/>
                  </a:lnTo>
                  <a:lnTo>
                    <a:pt x="45" y="182"/>
                  </a:lnTo>
                  <a:lnTo>
                    <a:pt x="45" y="182"/>
                  </a:lnTo>
                  <a:lnTo>
                    <a:pt x="36" y="199"/>
                  </a:lnTo>
                  <a:lnTo>
                    <a:pt x="36" y="199"/>
                  </a:lnTo>
                  <a:lnTo>
                    <a:pt x="32" y="208"/>
                  </a:lnTo>
                  <a:lnTo>
                    <a:pt x="32" y="208"/>
                  </a:lnTo>
                  <a:lnTo>
                    <a:pt x="29" y="212"/>
                  </a:lnTo>
                  <a:lnTo>
                    <a:pt x="29" y="212"/>
                  </a:lnTo>
                  <a:lnTo>
                    <a:pt x="23" y="228"/>
                  </a:lnTo>
                  <a:lnTo>
                    <a:pt x="17" y="247"/>
                  </a:lnTo>
                  <a:lnTo>
                    <a:pt x="17" y="247"/>
                  </a:lnTo>
                  <a:lnTo>
                    <a:pt x="9" y="277"/>
                  </a:lnTo>
                  <a:lnTo>
                    <a:pt x="9" y="277"/>
                  </a:lnTo>
                  <a:lnTo>
                    <a:pt x="6" y="293"/>
                  </a:lnTo>
                  <a:lnTo>
                    <a:pt x="6" y="293"/>
                  </a:lnTo>
                  <a:lnTo>
                    <a:pt x="4" y="300"/>
                  </a:lnTo>
                  <a:lnTo>
                    <a:pt x="4" y="300"/>
                  </a:lnTo>
                  <a:lnTo>
                    <a:pt x="4" y="301"/>
                  </a:lnTo>
                  <a:lnTo>
                    <a:pt x="4" y="301"/>
                  </a:lnTo>
                  <a:lnTo>
                    <a:pt x="3" y="304"/>
                  </a:lnTo>
                  <a:lnTo>
                    <a:pt x="3" y="304"/>
                  </a:lnTo>
                  <a:lnTo>
                    <a:pt x="0" y="336"/>
                  </a:lnTo>
                  <a:lnTo>
                    <a:pt x="2" y="369"/>
                  </a:lnTo>
                  <a:lnTo>
                    <a:pt x="2" y="369"/>
                  </a:lnTo>
                  <a:lnTo>
                    <a:pt x="2" y="374"/>
                  </a:lnTo>
                  <a:lnTo>
                    <a:pt x="2" y="374"/>
                  </a:lnTo>
                  <a:lnTo>
                    <a:pt x="2" y="377"/>
                  </a:lnTo>
                  <a:lnTo>
                    <a:pt x="2" y="377"/>
                  </a:lnTo>
                  <a:lnTo>
                    <a:pt x="4" y="393"/>
                  </a:lnTo>
                  <a:lnTo>
                    <a:pt x="4" y="393"/>
                  </a:lnTo>
                  <a:lnTo>
                    <a:pt x="9" y="412"/>
                  </a:lnTo>
                  <a:lnTo>
                    <a:pt x="14" y="429"/>
                  </a:lnTo>
                  <a:lnTo>
                    <a:pt x="14" y="429"/>
                  </a:lnTo>
                  <a:lnTo>
                    <a:pt x="19" y="442"/>
                  </a:lnTo>
                  <a:lnTo>
                    <a:pt x="19" y="442"/>
                  </a:lnTo>
                  <a:lnTo>
                    <a:pt x="22" y="448"/>
                  </a:lnTo>
                  <a:lnTo>
                    <a:pt x="22" y="448"/>
                  </a:lnTo>
                  <a:lnTo>
                    <a:pt x="24" y="455"/>
                  </a:lnTo>
                  <a:lnTo>
                    <a:pt x="24" y="455"/>
                  </a:lnTo>
                  <a:lnTo>
                    <a:pt x="33" y="473"/>
                  </a:lnTo>
                  <a:lnTo>
                    <a:pt x="45" y="492"/>
                  </a:lnTo>
                  <a:lnTo>
                    <a:pt x="45" y="492"/>
                  </a:lnTo>
                  <a:lnTo>
                    <a:pt x="65" y="522"/>
                  </a:lnTo>
                  <a:lnTo>
                    <a:pt x="75" y="538"/>
                  </a:lnTo>
                  <a:lnTo>
                    <a:pt x="83" y="554"/>
                  </a:lnTo>
                  <a:lnTo>
                    <a:pt x="83" y="554"/>
                  </a:lnTo>
                  <a:lnTo>
                    <a:pt x="91" y="568"/>
                  </a:lnTo>
                  <a:lnTo>
                    <a:pt x="96" y="583"/>
                  </a:lnTo>
                  <a:lnTo>
                    <a:pt x="99" y="598"/>
                  </a:lnTo>
                  <a:lnTo>
                    <a:pt x="102" y="614"/>
                  </a:lnTo>
                  <a:lnTo>
                    <a:pt x="102" y="614"/>
                  </a:lnTo>
                  <a:lnTo>
                    <a:pt x="102" y="623"/>
                  </a:lnTo>
                  <a:lnTo>
                    <a:pt x="102" y="633"/>
                  </a:lnTo>
                  <a:lnTo>
                    <a:pt x="99" y="652"/>
                  </a:lnTo>
                  <a:lnTo>
                    <a:pt x="95" y="669"/>
                  </a:lnTo>
                  <a:lnTo>
                    <a:pt x="88" y="686"/>
                  </a:lnTo>
                  <a:lnTo>
                    <a:pt x="88" y="686"/>
                  </a:lnTo>
                  <a:lnTo>
                    <a:pt x="89" y="686"/>
                  </a:lnTo>
                  <a:lnTo>
                    <a:pt x="89" y="686"/>
                  </a:lnTo>
                  <a:lnTo>
                    <a:pt x="93" y="685"/>
                  </a:lnTo>
                  <a:lnTo>
                    <a:pt x="93" y="685"/>
                  </a:lnTo>
                  <a:lnTo>
                    <a:pt x="106" y="679"/>
                  </a:lnTo>
                  <a:lnTo>
                    <a:pt x="106" y="679"/>
                  </a:lnTo>
                  <a:lnTo>
                    <a:pt x="131" y="666"/>
                  </a:lnTo>
                  <a:lnTo>
                    <a:pt x="131" y="666"/>
                  </a:lnTo>
                  <a:lnTo>
                    <a:pt x="154" y="652"/>
                  </a:lnTo>
                  <a:lnTo>
                    <a:pt x="177" y="636"/>
                  </a:lnTo>
                  <a:lnTo>
                    <a:pt x="177" y="636"/>
                  </a:lnTo>
                  <a:lnTo>
                    <a:pt x="200" y="620"/>
                  </a:lnTo>
                  <a:lnTo>
                    <a:pt x="200" y="620"/>
                  </a:lnTo>
                  <a:lnTo>
                    <a:pt x="205" y="617"/>
                  </a:lnTo>
                  <a:lnTo>
                    <a:pt x="211" y="614"/>
                  </a:lnTo>
                  <a:lnTo>
                    <a:pt x="217" y="614"/>
                  </a:lnTo>
                  <a:lnTo>
                    <a:pt x="223" y="614"/>
                  </a:lnTo>
                  <a:lnTo>
                    <a:pt x="236" y="617"/>
                  </a:lnTo>
                  <a:lnTo>
                    <a:pt x="247" y="621"/>
                  </a:lnTo>
                  <a:lnTo>
                    <a:pt x="247" y="621"/>
                  </a:lnTo>
                  <a:lnTo>
                    <a:pt x="277" y="629"/>
                  </a:lnTo>
                  <a:lnTo>
                    <a:pt x="307" y="634"/>
                  </a:lnTo>
                  <a:lnTo>
                    <a:pt x="307" y="634"/>
                  </a:lnTo>
                  <a:lnTo>
                    <a:pt x="323" y="637"/>
                  </a:lnTo>
                  <a:lnTo>
                    <a:pt x="323" y="637"/>
                  </a:lnTo>
                  <a:lnTo>
                    <a:pt x="330" y="639"/>
                  </a:lnTo>
                  <a:lnTo>
                    <a:pt x="330" y="639"/>
                  </a:lnTo>
                  <a:lnTo>
                    <a:pt x="332" y="639"/>
                  </a:lnTo>
                  <a:lnTo>
                    <a:pt x="332" y="639"/>
                  </a:lnTo>
                  <a:lnTo>
                    <a:pt x="332" y="639"/>
                  </a:lnTo>
                  <a:lnTo>
                    <a:pt x="332" y="639"/>
                  </a:lnTo>
                  <a:lnTo>
                    <a:pt x="368" y="643"/>
                  </a:lnTo>
                  <a:lnTo>
                    <a:pt x="368" y="643"/>
                  </a:lnTo>
                  <a:lnTo>
                    <a:pt x="404" y="646"/>
                  </a:lnTo>
                  <a:lnTo>
                    <a:pt x="440" y="647"/>
                  </a:lnTo>
                  <a:lnTo>
                    <a:pt x="440" y="647"/>
                  </a:lnTo>
                  <a:lnTo>
                    <a:pt x="476" y="647"/>
                  </a:lnTo>
                  <a:lnTo>
                    <a:pt x="476" y="647"/>
                  </a:lnTo>
                  <a:lnTo>
                    <a:pt x="493" y="646"/>
                  </a:lnTo>
                  <a:lnTo>
                    <a:pt x="493" y="646"/>
                  </a:lnTo>
                  <a:lnTo>
                    <a:pt x="501" y="644"/>
                  </a:lnTo>
                  <a:lnTo>
                    <a:pt x="501" y="644"/>
                  </a:lnTo>
                  <a:lnTo>
                    <a:pt x="506" y="644"/>
                  </a:lnTo>
                  <a:lnTo>
                    <a:pt x="506" y="644"/>
                  </a:lnTo>
                  <a:lnTo>
                    <a:pt x="506" y="644"/>
                  </a:lnTo>
                  <a:lnTo>
                    <a:pt x="506" y="644"/>
                  </a:lnTo>
                  <a:lnTo>
                    <a:pt x="542" y="639"/>
                  </a:lnTo>
                  <a:lnTo>
                    <a:pt x="576" y="630"/>
                  </a:lnTo>
                  <a:lnTo>
                    <a:pt x="576" y="630"/>
                  </a:lnTo>
                  <a:lnTo>
                    <a:pt x="602" y="621"/>
                  </a:lnTo>
                  <a:lnTo>
                    <a:pt x="602" y="621"/>
                  </a:lnTo>
                  <a:lnTo>
                    <a:pt x="615" y="617"/>
                  </a:lnTo>
                  <a:lnTo>
                    <a:pt x="615" y="617"/>
                  </a:lnTo>
                  <a:lnTo>
                    <a:pt x="618" y="616"/>
                  </a:lnTo>
                  <a:lnTo>
                    <a:pt x="618" y="616"/>
                  </a:lnTo>
                  <a:lnTo>
                    <a:pt x="624" y="613"/>
                  </a:lnTo>
                  <a:lnTo>
                    <a:pt x="624" y="613"/>
                  </a:lnTo>
                  <a:lnTo>
                    <a:pt x="649" y="601"/>
                  </a:lnTo>
                  <a:lnTo>
                    <a:pt x="674" y="588"/>
                  </a:lnTo>
                  <a:lnTo>
                    <a:pt x="698" y="574"/>
                  </a:lnTo>
                  <a:lnTo>
                    <a:pt x="721" y="558"/>
                  </a:lnTo>
                  <a:lnTo>
                    <a:pt x="721" y="558"/>
                  </a:lnTo>
                  <a:lnTo>
                    <a:pt x="730" y="552"/>
                  </a:lnTo>
                  <a:lnTo>
                    <a:pt x="730" y="552"/>
                  </a:lnTo>
                  <a:close/>
                </a:path>
              </a:pathLst>
            </a:custGeom>
            <a:solidFill>
              <a:schemeClr val="bg1"/>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50" name="그룹 63"/>
            <p:cNvGrpSpPr/>
            <p:nvPr/>
          </p:nvGrpSpPr>
          <p:grpSpPr>
            <a:xfrm>
              <a:off x="4156916" y="5447528"/>
              <a:ext cx="687827" cy="1103867"/>
              <a:chOff x="4156916" y="5447528"/>
              <a:chExt cx="687827" cy="1103867"/>
            </a:xfrm>
          </p:grpSpPr>
          <p:sp>
            <p:nvSpPr>
              <p:cNvPr id="52" name="Freeform 37"/>
              <p:cNvSpPr/>
              <p:nvPr/>
            </p:nvSpPr>
            <p:spPr bwMode="auto">
              <a:xfrm>
                <a:off x="4177822" y="5468435"/>
                <a:ext cx="643922" cy="1057872"/>
              </a:xfrm>
              <a:custGeom>
                <a:avLst/>
                <a:gdLst>
                  <a:gd name="T0" fmla="*/ 677 w 926"/>
                  <a:gd name="T1" fmla="*/ 793 h 1517"/>
                  <a:gd name="T2" fmla="*/ 792 w 926"/>
                  <a:gd name="T3" fmla="*/ 728 h 1517"/>
                  <a:gd name="T4" fmla="*/ 872 w 926"/>
                  <a:gd name="T5" fmla="*/ 632 h 1517"/>
                  <a:gd name="T6" fmla="*/ 916 w 926"/>
                  <a:gd name="T7" fmla="*/ 512 h 1517"/>
                  <a:gd name="T8" fmla="*/ 926 w 926"/>
                  <a:gd name="T9" fmla="*/ 410 h 1517"/>
                  <a:gd name="T10" fmla="*/ 918 w 926"/>
                  <a:gd name="T11" fmla="*/ 326 h 1517"/>
                  <a:gd name="T12" fmla="*/ 897 w 926"/>
                  <a:gd name="T13" fmla="*/ 250 h 1517"/>
                  <a:gd name="T14" fmla="*/ 864 w 926"/>
                  <a:gd name="T15" fmla="*/ 181 h 1517"/>
                  <a:gd name="T16" fmla="*/ 816 w 926"/>
                  <a:gd name="T17" fmla="*/ 120 h 1517"/>
                  <a:gd name="T18" fmla="*/ 758 w 926"/>
                  <a:gd name="T19" fmla="*/ 71 h 1517"/>
                  <a:gd name="T20" fmla="*/ 687 w 926"/>
                  <a:gd name="T21" fmla="*/ 32 h 1517"/>
                  <a:gd name="T22" fmla="*/ 607 w 926"/>
                  <a:gd name="T23" fmla="*/ 9 h 1517"/>
                  <a:gd name="T24" fmla="*/ 516 w 926"/>
                  <a:gd name="T25" fmla="*/ 0 h 1517"/>
                  <a:gd name="T26" fmla="*/ 454 w 926"/>
                  <a:gd name="T27" fmla="*/ 6 h 1517"/>
                  <a:gd name="T28" fmla="*/ 374 w 926"/>
                  <a:gd name="T29" fmla="*/ 28 h 1517"/>
                  <a:gd name="T30" fmla="*/ 298 w 926"/>
                  <a:gd name="T31" fmla="*/ 64 h 1517"/>
                  <a:gd name="T32" fmla="*/ 232 w 926"/>
                  <a:gd name="T33" fmla="*/ 112 h 1517"/>
                  <a:gd name="T34" fmla="*/ 174 w 926"/>
                  <a:gd name="T35" fmla="*/ 174 h 1517"/>
                  <a:gd name="T36" fmla="*/ 130 w 926"/>
                  <a:gd name="T37" fmla="*/ 243 h 1517"/>
                  <a:gd name="T38" fmla="*/ 100 w 926"/>
                  <a:gd name="T39" fmla="*/ 321 h 1517"/>
                  <a:gd name="T40" fmla="*/ 85 w 926"/>
                  <a:gd name="T41" fmla="*/ 402 h 1517"/>
                  <a:gd name="T42" fmla="*/ 88 w 926"/>
                  <a:gd name="T43" fmla="*/ 467 h 1517"/>
                  <a:gd name="T44" fmla="*/ 108 w 926"/>
                  <a:gd name="T45" fmla="*/ 550 h 1517"/>
                  <a:gd name="T46" fmla="*/ 146 w 926"/>
                  <a:gd name="T47" fmla="*/ 624 h 1517"/>
                  <a:gd name="T48" fmla="*/ 199 w 926"/>
                  <a:gd name="T49" fmla="*/ 688 h 1517"/>
                  <a:gd name="T50" fmla="*/ 199 w 926"/>
                  <a:gd name="T51" fmla="*/ 739 h 1517"/>
                  <a:gd name="T52" fmla="*/ 113 w 926"/>
                  <a:gd name="T53" fmla="*/ 819 h 1517"/>
                  <a:gd name="T54" fmla="*/ 41 w 926"/>
                  <a:gd name="T55" fmla="*/ 927 h 1517"/>
                  <a:gd name="T56" fmla="*/ 12 w 926"/>
                  <a:gd name="T57" fmla="*/ 1004 h 1517"/>
                  <a:gd name="T58" fmla="*/ 0 w 926"/>
                  <a:gd name="T59" fmla="*/ 1092 h 1517"/>
                  <a:gd name="T60" fmla="*/ 9 w 926"/>
                  <a:gd name="T61" fmla="*/ 1192 h 1517"/>
                  <a:gd name="T62" fmla="*/ 28 w 926"/>
                  <a:gd name="T63" fmla="*/ 1254 h 1517"/>
                  <a:gd name="T64" fmla="*/ 75 w 926"/>
                  <a:gd name="T65" fmla="*/ 1334 h 1517"/>
                  <a:gd name="T66" fmla="*/ 154 w 926"/>
                  <a:gd name="T67" fmla="*/ 1409 h 1517"/>
                  <a:gd name="T68" fmla="*/ 219 w 926"/>
                  <a:gd name="T69" fmla="*/ 1441 h 1517"/>
                  <a:gd name="T70" fmla="*/ 299 w 926"/>
                  <a:gd name="T71" fmla="*/ 1459 h 1517"/>
                  <a:gd name="T72" fmla="*/ 321 w 926"/>
                  <a:gd name="T73" fmla="*/ 1469 h 1517"/>
                  <a:gd name="T74" fmla="*/ 338 w 926"/>
                  <a:gd name="T75" fmla="*/ 1494 h 1517"/>
                  <a:gd name="T76" fmla="*/ 421 w 926"/>
                  <a:gd name="T77" fmla="*/ 1514 h 1517"/>
                  <a:gd name="T78" fmla="*/ 617 w 926"/>
                  <a:gd name="T79" fmla="*/ 1511 h 1517"/>
                  <a:gd name="T80" fmla="*/ 714 w 926"/>
                  <a:gd name="T81" fmla="*/ 1504 h 1517"/>
                  <a:gd name="T82" fmla="*/ 786 w 926"/>
                  <a:gd name="T83" fmla="*/ 1494 h 1517"/>
                  <a:gd name="T84" fmla="*/ 832 w 926"/>
                  <a:gd name="T85" fmla="*/ 1461 h 1517"/>
                  <a:gd name="T86" fmla="*/ 841 w 926"/>
                  <a:gd name="T87" fmla="*/ 1434 h 1517"/>
                  <a:gd name="T88" fmla="*/ 835 w 926"/>
                  <a:gd name="T89" fmla="*/ 1398 h 1517"/>
                  <a:gd name="T90" fmla="*/ 805 w 926"/>
                  <a:gd name="T91" fmla="*/ 1346 h 1517"/>
                  <a:gd name="T92" fmla="*/ 762 w 926"/>
                  <a:gd name="T93" fmla="*/ 1317 h 1517"/>
                  <a:gd name="T94" fmla="*/ 747 w 926"/>
                  <a:gd name="T95" fmla="*/ 1060 h 1517"/>
                  <a:gd name="T96" fmla="*/ 779 w 926"/>
                  <a:gd name="T97" fmla="*/ 1060 h 1517"/>
                  <a:gd name="T98" fmla="*/ 819 w 926"/>
                  <a:gd name="T99" fmla="*/ 1044 h 1517"/>
                  <a:gd name="T100" fmla="*/ 857 w 926"/>
                  <a:gd name="T101" fmla="*/ 1001 h 1517"/>
                  <a:gd name="T102" fmla="*/ 872 w 926"/>
                  <a:gd name="T103" fmla="*/ 955 h 1517"/>
                  <a:gd name="T104" fmla="*/ 870 w 926"/>
                  <a:gd name="T105" fmla="*/ 918 h 1517"/>
                  <a:gd name="T106" fmla="*/ 835 w 926"/>
                  <a:gd name="T107" fmla="*/ 868 h 1517"/>
                  <a:gd name="T108" fmla="*/ 770 w 926"/>
                  <a:gd name="T109" fmla="*/ 836 h 1517"/>
                  <a:gd name="T110" fmla="*/ 709 w 926"/>
                  <a:gd name="T111" fmla="*/ 836 h 1517"/>
                  <a:gd name="T112" fmla="*/ 687 w 926"/>
                  <a:gd name="T113" fmla="*/ 849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6" h="1517">
                    <a:moveTo>
                      <a:pt x="687" y="849"/>
                    </a:moveTo>
                    <a:lnTo>
                      <a:pt x="643" y="803"/>
                    </a:lnTo>
                    <a:lnTo>
                      <a:pt x="643" y="803"/>
                    </a:lnTo>
                    <a:lnTo>
                      <a:pt x="677" y="793"/>
                    </a:lnTo>
                    <a:lnTo>
                      <a:pt x="710" y="780"/>
                    </a:lnTo>
                    <a:lnTo>
                      <a:pt x="739" y="764"/>
                    </a:lnTo>
                    <a:lnTo>
                      <a:pt x="768" y="747"/>
                    </a:lnTo>
                    <a:lnTo>
                      <a:pt x="792" y="728"/>
                    </a:lnTo>
                    <a:lnTo>
                      <a:pt x="816" y="707"/>
                    </a:lnTo>
                    <a:lnTo>
                      <a:pt x="837" y="684"/>
                    </a:lnTo>
                    <a:lnTo>
                      <a:pt x="855" y="658"/>
                    </a:lnTo>
                    <a:lnTo>
                      <a:pt x="872" y="632"/>
                    </a:lnTo>
                    <a:lnTo>
                      <a:pt x="887" y="604"/>
                    </a:lnTo>
                    <a:lnTo>
                      <a:pt x="898" y="573"/>
                    </a:lnTo>
                    <a:lnTo>
                      <a:pt x="908" y="543"/>
                    </a:lnTo>
                    <a:lnTo>
                      <a:pt x="916" y="512"/>
                    </a:lnTo>
                    <a:lnTo>
                      <a:pt x="921" y="479"/>
                    </a:lnTo>
                    <a:lnTo>
                      <a:pt x="924" y="444"/>
                    </a:lnTo>
                    <a:lnTo>
                      <a:pt x="926" y="410"/>
                    </a:lnTo>
                    <a:lnTo>
                      <a:pt x="926" y="410"/>
                    </a:lnTo>
                    <a:lnTo>
                      <a:pt x="926" y="388"/>
                    </a:lnTo>
                    <a:lnTo>
                      <a:pt x="924" y="368"/>
                    </a:lnTo>
                    <a:lnTo>
                      <a:pt x="921" y="346"/>
                    </a:lnTo>
                    <a:lnTo>
                      <a:pt x="918" y="326"/>
                    </a:lnTo>
                    <a:lnTo>
                      <a:pt x="914" y="308"/>
                    </a:lnTo>
                    <a:lnTo>
                      <a:pt x="910" y="288"/>
                    </a:lnTo>
                    <a:lnTo>
                      <a:pt x="904" y="269"/>
                    </a:lnTo>
                    <a:lnTo>
                      <a:pt x="897" y="250"/>
                    </a:lnTo>
                    <a:lnTo>
                      <a:pt x="890" y="232"/>
                    </a:lnTo>
                    <a:lnTo>
                      <a:pt x="882" y="214"/>
                    </a:lnTo>
                    <a:lnTo>
                      <a:pt x="872" y="197"/>
                    </a:lnTo>
                    <a:lnTo>
                      <a:pt x="864" y="181"/>
                    </a:lnTo>
                    <a:lnTo>
                      <a:pt x="852" y="164"/>
                    </a:lnTo>
                    <a:lnTo>
                      <a:pt x="841" y="150"/>
                    </a:lnTo>
                    <a:lnTo>
                      <a:pt x="829" y="134"/>
                    </a:lnTo>
                    <a:lnTo>
                      <a:pt x="816" y="120"/>
                    </a:lnTo>
                    <a:lnTo>
                      <a:pt x="803" y="107"/>
                    </a:lnTo>
                    <a:lnTo>
                      <a:pt x="789" y="94"/>
                    </a:lnTo>
                    <a:lnTo>
                      <a:pt x="773" y="82"/>
                    </a:lnTo>
                    <a:lnTo>
                      <a:pt x="758" y="71"/>
                    </a:lnTo>
                    <a:lnTo>
                      <a:pt x="742" y="59"/>
                    </a:lnTo>
                    <a:lnTo>
                      <a:pt x="724" y="49"/>
                    </a:lnTo>
                    <a:lnTo>
                      <a:pt x="706" y="41"/>
                    </a:lnTo>
                    <a:lnTo>
                      <a:pt x="687" y="32"/>
                    </a:lnTo>
                    <a:lnTo>
                      <a:pt x="668" y="25"/>
                    </a:lnTo>
                    <a:lnTo>
                      <a:pt x="648" y="19"/>
                    </a:lnTo>
                    <a:lnTo>
                      <a:pt x="628" y="13"/>
                    </a:lnTo>
                    <a:lnTo>
                      <a:pt x="607" y="9"/>
                    </a:lnTo>
                    <a:lnTo>
                      <a:pt x="585" y="5"/>
                    </a:lnTo>
                    <a:lnTo>
                      <a:pt x="564" y="3"/>
                    </a:lnTo>
                    <a:lnTo>
                      <a:pt x="541" y="0"/>
                    </a:lnTo>
                    <a:lnTo>
                      <a:pt x="516" y="0"/>
                    </a:lnTo>
                    <a:lnTo>
                      <a:pt x="516" y="0"/>
                    </a:lnTo>
                    <a:lnTo>
                      <a:pt x="496" y="0"/>
                    </a:lnTo>
                    <a:lnTo>
                      <a:pt x="475" y="3"/>
                    </a:lnTo>
                    <a:lnTo>
                      <a:pt x="454" y="6"/>
                    </a:lnTo>
                    <a:lnTo>
                      <a:pt x="433" y="9"/>
                    </a:lnTo>
                    <a:lnTo>
                      <a:pt x="413" y="15"/>
                    </a:lnTo>
                    <a:lnTo>
                      <a:pt x="393" y="21"/>
                    </a:lnTo>
                    <a:lnTo>
                      <a:pt x="374" y="28"/>
                    </a:lnTo>
                    <a:lnTo>
                      <a:pt x="354" y="35"/>
                    </a:lnTo>
                    <a:lnTo>
                      <a:pt x="335" y="44"/>
                    </a:lnTo>
                    <a:lnTo>
                      <a:pt x="317" y="54"/>
                    </a:lnTo>
                    <a:lnTo>
                      <a:pt x="298" y="64"/>
                    </a:lnTo>
                    <a:lnTo>
                      <a:pt x="281" y="75"/>
                    </a:lnTo>
                    <a:lnTo>
                      <a:pt x="263" y="87"/>
                    </a:lnTo>
                    <a:lnTo>
                      <a:pt x="248" y="100"/>
                    </a:lnTo>
                    <a:lnTo>
                      <a:pt x="232" y="112"/>
                    </a:lnTo>
                    <a:lnTo>
                      <a:pt x="216" y="127"/>
                    </a:lnTo>
                    <a:lnTo>
                      <a:pt x="202" y="143"/>
                    </a:lnTo>
                    <a:lnTo>
                      <a:pt x="187" y="157"/>
                    </a:lnTo>
                    <a:lnTo>
                      <a:pt x="174" y="174"/>
                    </a:lnTo>
                    <a:lnTo>
                      <a:pt x="161" y="190"/>
                    </a:lnTo>
                    <a:lnTo>
                      <a:pt x="150" y="207"/>
                    </a:lnTo>
                    <a:lnTo>
                      <a:pt x="140" y="224"/>
                    </a:lnTo>
                    <a:lnTo>
                      <a:pt x="130" y="243"/>
                    </a:lnTo>
                    <a:lnTo>
                      <a:pt x="121" y="262"/>
                    </a:lnTo>
                    <a:lnTo>
                      <a:pt x="113" y="280"/>
                    </a:lnTo>
                    <a:lnTo>
                      <a:pt x="105" y="301"/>
                    </a:lnTo>
                    <a:lnTo>
                      <a:pt x="100" y="321"/>
                    </a:lnTo>
                    <a:lnTo>
                      <a:pt x="94" y="341"/>
                    </a:lnTo>
                    <a:lnTo>
                      <a:pt x="90" y="361"/>
                    </a:lnTo>
                    <a:lnTo>
                      <a:pt x="87" y="381"/>
                    </a:lnTo>
                    <a:lnTo>
                      <a:pt x="85" y="402"/>
                    </a:lnTo>
                    <a:lnTo>
                      <a:pt x="85" y="423"/>
                    </a:lnTo>
                    <a:lnTo>
                      <a:pt x="85" y="423"/>
                    </a:lnTo>
                    <a:lnTo>
                      <a:pt x="85" y="446"/>
                    </a:lnTo>
                    <a:lnTo>
                      <a:pt x="88" y="467"/>
                    </a:lnTo>
                    <a:lnTo>
                      <a:pt x="91" y="489"/>
                    </a:lnTo>
                    <a:lnTo>
                      <a:pt x="95" y="509"/>
                    </a:lnTo>
                    <a:lnTo>
                      <a:pt x="101" y="530"/>
                    </a:lnTo>
                    <a:lnTo>
                      <a:pt x="108" y="550"/>
                    </a:lnTo>
                    <a:lnTo>
                      <a:pt x="115" y="569"/>
                    </a:lnTo>
                    <a:lnTo>
                      <a:pt x="124" y="588"/>
                    </a:lnTo>
                    <a:lnTo>
                      <a:pt x="134" y="606"/>
                    </a:lnTo>
                    <a:lnTo>
                      <a:pt x="146" y="624"/>
                    </a:lnTo>
                    <a:lnTo>
                      <a:pt x="157" y="641"/>
                    </a:lnTo>
                    <a:lnTo>
                      <a:pt x="170" y="658"/>
                    </a:lnTo>
                    <a:lnTo>
                      <a:pt x="184" y="674"/>
                    </a:lnTo>
                    <a:lnTo>
                      <a:pt x="199" y="688"/>
                    </a:lnTo>
                    <a:lnTo>
                      <a:pt x="215" y="703"/>
                    </a:lnTo>
                    <a:lnTo>
                      <a:pt x="230" y="717"/>
                    </a:lnTo>
                    <a:lnTo>
                      <a:pt x="230" y="717"/>
                    </a:lnTo>
                    <a:lnTo>
                      <a:pt x="199" y="739"/>
                    </a:lnTo>
                    <a:lnTo>
                      <a:pt x="180" y="754"/>
                    </a:lnTo>
                    <a:lnTo>
                      <a:pt x="158" y="773"/>
                    </a:lnTo>
                    <a:lnTo>
                      <a:pt x="136" y="795"/>
                    </a:lnTo>
                    <a:lnTo>
                      <a:pt x="113" y="819"/>
                    </a:lnTo>
                    <a:lnTo>
                      <a:pt x="91" y="846"/>
                    </a:lnTo>
                    <a:lnTo>
                      <a:pt x="69" y="876"/>
                    </a:lnTo>
                    <a:lnTo>
                      <a:pt x="49" y="909"/>
                    </a:lnTo>
                    <a:lnTo>
                      <a:pt x="41" y="927"/>
                    </a:lnTo>
                    <a:lnTo>
                      <a:pt x="32" y="945"/>
                    </a:lnTo>
                    <a:lnTo>
                      <a:pt x="25" y="964"/>
                    </a:lnTo>
                    <a:lnTo>
                      <a:pt x="18" y="984"/>
                    </a:lnTo>
                    <a:lnTo>
                      <a:pt x="12" y="1004"/>
                    </a:lnTo>
                    <a:lnTo>
                      <a:pt x="8" y="1024"/>
                    </a:lnTo>
                    <a:lnTo>
                      <a:pt x="3" y="1047"/>
                    </a:lnTo>
                    <a:lnTo>
                      <a:pt x="0" y="1069"/>
                    </a:lnTo>
                    <a:lnTo>
                      <a:pt x="0" y="1092"/>
                    </a:lnTo>
                    <a:lnTo>
                      <a:pt x="0" y="1116"/>
                    </a:lnTo>
                    <a:lnTo>
                      <a:pt x="0" y="1141"/>
                    </a:lnTo>
                    <a:lnTo>
                      <a:pt x="5" y="1166"/>
                    </a:lnTo>
                    <a:lnTo>
                      <a:pt x="9" y="1192"/>
                    </a:lnTo>
                    <a:lnTo>
                      <a:pt x="15" y="1218"/>
                    </a:lnTo>
                    <a:lnTo>
                      <a:pt x="15" y="1218"/>
                    </a:lnTo>
                    <a:lnTo>
                      <a:pt x="18" y="1228"/>
                    </a:lnTo>
                    <a:lnTo>
                      <a:pt x="28" y="1254"/>
                    </a:lnTo>
                    <a:lnTo>
                      <a:pt x="35" y="1273"/>
                    </a:lnTo>
                    <a:lnTo>
                      <a:pt x="46" y="1291"/>
                    </a:lnTo>
                    <a:lnTo>
                      <a:pt x="59" y="1313"/>
                    </a:lnTo>
                    <a:lnTo>
                      <a:pt x="75" y="1334"/>
                    </a:lnTo>
                    <a:lnTo>
                      <a:pt x="94" y="1357"/>
                    </a:lnTo>
                    <a:lnTo>
                      <a:pt x="115" y="1379"/>
                    </a:lnTo>
                    <a:lnTo>
                      <a:pt x="140" y="1399"/>
                    </a:lnTo>
                    <a:lnTo>
                      <a:pt x="154" y="1409"/>
                    </a:lnTo>
                    <a:lnTo>
                      <a:pt x="169" y="1418"/>
                    </a:lnTo>
                    <a:lnTo>
                      <a:pt x="184" y="1426"/>
                    </a:lnTo>
                    <a:lnTo>
                      <a:pt x="202" y="1435"/>
                    </a:lnTo>
                    <a:lnTo>
                      <a:pt x="219" y="1441"/>
                    </a:lnTo>
                    <a:lnTo>
                      <a:pt x="238" y="1448"/>
                    </a:lnTo>
                    <a:lnTo>
                      <a:pt x="258" y="1452"/>
                    </a:lnTo>
                    <a:lnTo>
                      <a:pt x="278" y="1456"/>
                    </a:lnTo>
                    <a:lnTo>
                      <a:pt x="299" y="1459"/>
                    </a:lnTo>
                    <a:lnTo>
                      <a:pt x="322" y="1462"/>
                    </a:lnTo>
                    <a:lnTo>
                      <a:pt x="322" y="1462"/>
                    </a:lnTo>
                    <a:lnTo>
                      <a:pt x="321" y="1465"/>
                    </a:lnTo>
                    <a:lnTo>
                      <a:pt x="321" y="1469"/>
                    </a:lnTo>
                    <a:lnTo>
                      <a:pt x="322" y="1475"/>
                    </a:lnTo>
                    <a:lnTo>
                      <a:pt x="324" y="1481"/>
                    </a:lnTo>
                    <a:lnTo>
                      <a:pt x="329" y="1487"/>
                    </a:lnTo>
                    <a:lnTo>
                      <a:pt x="338" y="1494"/>
                    </a:lnTo>
                    <a:lnTo>
                      <a:pt x="351" y="1500"/>
                    </a:lnTo>
                    <a:lnTo>
                      <a:pt x="368" y="1505"/>
                    </a:lnTo>
                    <a:lnTo>
                      <a:pt x="391" y="1511"/>
                    </a:lnTo>
                    <a:lnTo>
                      <a:pt x="421" y="1514"/>
                    </a:lnTo>
                    <a:lnTo>
                      <a:pt x="457" y="1517"/>
                    </a:lnTo>
                    <a:lnTo>
                      <a:pt x="502" y="1517"/>
                    </a:lnTo>
                    <a:lnTo>
                      <a:pt x="555" y="1515"/>
                    </a:lnTo>
                    <a:lnTo>
                      <a:pt x="617" y="1511"/>
                    </a:lnTo>
                    <a:lnTo>
                      <a:pt x="689" y="1504"/>
                    </a:lnTo>
                    <a:lnTo>
                      <a:pt x="689" y="1504"/>
                    </a:lnTo>
                    <a:lnTo>
                      <a:pt x="696" y="1504"/>
                    </a:lnTo>
                    <a:lnTo>
                      <a:pt x="714" y="1504"/>
                    </a:lnTo>
                    <a:lnTo>
                      <a:pt x="742" y="1502"/>
                    </a:lnTo>
                    <a:lnTo>
                      <a:pt x="756" y="1501"/>
                    </a:lnTo>
                    <a:lnTo>
                      <a:pt x="772" y="1497"/>
                    </a:lnTo>
                    <a:lnTo>
                      <a:pt x="786" y="1494"/>
                    </a:lnTo>
                    <a:lnTo>
                      <a:pt x="801" y="1488"/>
                    </a:lnTo>
                    <a:lnTo>
                      <a:pt x="814" y="1481"/>
                    </a:lnTo>
                    <a:lnTo>
                      <a:pt x="824" y="1472"/>
                    </a:lnTo>
                    <a:lnTo>
                      <a:pt x="832" y="1461"/>
                    </a:lnTo>
                    <a:lnTo>
                      <a:pt x="837" y="1455"/>
                    </a:lnTo>
                    <a:lnTo>
                      <a:pt x="838" y="1448"/>
                    </a:lnTo>
                    <a:lnTo>
                      <a:pt x="841" y="1441"/>
                    </a:lnTo>
                    <a:lnTo>
                      <a:pt x="841" y="1434"/>
                    </a:lnTo>
                    <a:lnTo>
                      <a:pt x="841" y="1425"/>
                    </a:lnTo>
                    <a:lnTo>
                      <a:pt x="839" y="1415"/>
                    </a:lnTo>
                    <a:lnTo>
                      <a:pt x="839" y="1415"/>
                    </a:lnTo>
                    <a:lnTo>
                      <a:pt x="835" y="1398"/>
                    </a:lnTo>
                    <a:lnTo>
                      <a:pt x="829" y="1382"/>
                    </a:lnTo>
                    <a:lnTo>
                      <a:pt x="822" y="1367"/>
                    </a:lnTo>
                    <a:lnTo>
                      <a:pt x="815" y="1356"/>
                    </a:lnTo>
                    <a:lnTo>
                      <a:pt x="805" y="1346"/>
                    </a:lnTo>
                    <a:lnTo>
                      <a:pt x="795" y="1336"/>
                    </a:lnTo>
                    <a:lnTo>
                      <a:pt x="785" y="1329"/>
                    </a:lnTo>
                    <a:lnTo>
                      <a:pt x="773" y="1323"/>
                    </a:lnTo>
                    <a:lnTo>
                      <a:pt x="762" y="1317"/>
                    </a:lnTo>
                    <a:lnTo>
                      <a:pt x="752" y="1313"/>
                    </a:lnTo>
                    <a:lnTo>
                      <a:pt x="729" y="1306"/>
                    </a:lnTo>
                    <a:lnTo>
                      <a:pt x="694" y="1299"/>
                    </a:lnTo>
                    <a:lnTo>
                      <a:pt x="747" y="1060"/>
                    </a:lnTo>
                    <a:lnTo>
                      <a:pt x="747" y="1060"/>
                    </a:lnTo>
                    <a:lnTo>
                      <a:pt x="752" y="1062"/>
                    </a:lnTo>
                    <a:lnTo>
                      <a:pt x="763" y="1062"/>
                    </a:lnTo>
                    <a:lnTo>
                      <a:pt x="779" y="1060"/>
                    </a:lnTo>
                    <a:lnTo>
                      <a:pt x="789" y="1059"/>
                    </a:lnTo>
                    <a:lnTo>
                      <a:pt x="799" y="1054"/>
                    </a:lnTo>
                    <a:lnTo>
                      <a:pt x="809" y="1050"/>
                    </a:lnTo>
                    <a:lnTo>
                      <a:pt x="819" y="1044"/>
                    </a:lnTo>
                    <a:lnTo>
                      <a:pt x="831" y="1037"/>
                    </a:lnTo>
                    <a:lnTo>
                      <a:pt x="839" y="1027"/>
                    </a:lnTo>
                    <a:lnTo>
                      <a:pt x="849" y="1016"/>
                    </a:lnTo>
                    <a:lnTo>
                      <a:pt x="857" y="1001"/>
                    </a:lnTo>
                    <a:lnTo>
                      <a:pt x="864" y="985"/>
                    </a:lnTo>
                    <a:lnTo>
                      <a:pt x="870" y="965"/>
                    </a:lnTo>
                    <a:lnTo>
                      <a:pt x="870" y="965"/>
                    </a:lnTo>
                    <a:lnTo>
                      <a:pt x="872" y="955"/>
                    </a:lnTo>
                    <a:lnTo>
                      <a:pt x="872" y="945"/>
                    </a:lnTo>
                    <a:lnTo>
                      <a:pt x="872" y="937"/>
                    </a:lnTo>
                    <a:lnTo>
                      <a:pt x="871" y="927"/>
                    </a:lnTo>
                    <a:lnTo>
                      <a:pt x="870" y="918"/>
                    </a:lnTo>
                    <a:lnTo>
                      <a:pt x="867" y="909"/>
                    </a:lnTo>
                    <a:lnTo>
                      <a:pt x="858" y="894"/>
                    </a:lnTo>
                    <a:lnTo>
                      <a:pt x="848" y="881"/>
                    </a:lnTo>
                    <a:lnTo>
                      <a:pt x="835" y="868"/>
                    </a:lnTo>
                    <a:lnTo>
                      <a:pt x="821" y="858"/>
                    </a:lnTo>
                    <a:lnTo>
                      <a:pt x="805" y="848"/>
                    </a:lnTo>
                    <a:lnTo>
                      <a:pt x="788" y="842"/>
                    </a:lnTo>
                    <a:lnTo>
                      <a:pt x="770" y="836"/>
                    </a:lnTo>
                    <a:lnTo>
                      <a:pt x="753" y="833"/>
                    </a:lnTo>
                    <a:lnTo>
                      <a:pt x="737" y="832"/>
                    </a:lnTo>
                    <a:lnTo>
                      <a:pt x="722" y="833"/>
                    </a:lnTo>
                    <a:lnTo>
                      <a:pt x="709" y="836"/>
                    </a:lnTo>
                    <a:lnTo>
                      <a:pt x="696" y="842"/>
                    </a:lnTo>
                    <a:lnTo>
                      <a:pt x="691" y="846"/>
                    </a:lnTo>
                    <a:lnTo>
                      <a:pt x="687" y="849"/>
                    </a:lnTo>
                    <a:lnTo>
                      <a:pt x="687" y="84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Freeform 39"/>
              <p:cNvSpPr>
                <a:spLocks noEditPoints="1"/>
              </p:cNvSpPr>
              <p:nvPr/>
            </p:nvSpPr>
            <p:spPr bwMode="auto">
              <a:xfrm>
                <a:off x="4156916" y="5447528"/>
                <a:ext cx="687827" cy="1103867"/>
              </a:xfrm>
              <a:custGeom>
                <a:avLst/>
                <a:gdLst>
                  <a:gd name="T0" fmla="*/ 4 w 987"/>
                  <a:gd name="T1" fmla="*/ 1199 h 1583"/>
                  <a:gd name="T2" fmla="*/ 123 w 987"/>
                  <a:gd name="T3" fmla="*/ 1435 h 1583"/>
                  <a:gd name="T4" fmla="*/ 317 w 987"/>
                  <a:gd name="T5" fmla="*/ 1518 h 1583"/>
                  <a:gd name="T6" fmla="*/ 461 w 987"/>
                  <a:gd name="T7" fmla="*/ 1577 h 1583"/>
                  <a:gd name="T8" fmla="*/ 740 w 987"/>
                  <a:gd name="T9" fmla="*/ 1567 h 1583"/>
                  <a:gd name="T10" fmla="*/ 877 w 987"/>
                  <a:gd name="T11" fmla="*/ 1522 h 1583"/>
                  <a:gd name="T12" fmla="*/ 889 w 987"/>
                  <a:gd name="T13" fmla="*/ 1395 h 1583"/>
                  <a:gd name="T14" fmla="*/ 767 w 987"/>
                  <a:gd name="T15" fmla="*/ 1254 h 1583"/>
                  <a:gd name="T16" fmla="*/ 872 w 987"/>
                  <a:gd name="T17" fmla="*/ 1102 h 1583"/>
                  <a:gd name="T18" fmla="*/ 928 w 987"/>
                  <a:gd name="T19" fmla="*/ 980 h 1583"/>
                  <a:gd name="T20" fmla="*/ 836 w 987"/>
                  <a:gd name="T21" fmla="*/ 846 h 1583"/>
                  <a:gd name="T22" fmla="*/ 836 w 987"/>
                  <a:gd name="T23" fmla="*/ 786 h 1583"/>
                  <a:gd name="T24" fmla="*/ 982 w 987"/>
                  <a:gd name="T25" fmla="*/ 510 h 1583"/>
                  <a:gd name="T26" fmla="*/ 945 w 987"/>
                  <a:gd name="T27" fmla="*/ 242 h 1583"/>
                  <a:gd name="T28" fmla="*/ 781 w 987"/>
                  <a:gd name="T29" fmla="*/ 58 h 1583"/>
                  <a:gd name="T30" fmla="*/ 560 w 987"/>
                  <a:gd name="T31" fmla="*/ 0 h 1583"/>
                  <a:gd name="T32" fmla="*/ 227 w 987"/>
                  <a:gd name="T33" fmla="*/ 131 h 1583"/>
                  <a:gd name="T34" fmla="*/ 89 w 987"/>
                  <a:gd name="T35" fmla="*/ 384 h 1583"/>
                  <a:gd name="T36" fmla="*/ 115 w 987"/>
                  <a:gd name="T37" fmla="*/ 603 h 1583"/>
                  <a:gd name="T38" fmla="*/ 126 w 987"/>
                  <a:gd name="T39" fmla="*/ 822 h 1583"/>
                  <a:gd name="T40" fmla="*/ 149 w 987"/>
                  <a:gd name="T41" fmla="*/ 494 h 1583"/>
                  <a:gd name="T42" fmla="*/ 215 w 987"/>
                  <a:gd name="T43" fmla="*/ 240 h 1583"/>
                  <a:gd name="T44" fmla="*/ 501 w 987"/>
                  <a:gd name="T45" fmla="*/ 68 h 1583"/>
                  <a:gd name="T46" fmla="*/ 764 w 987"/>
                  <a:gd name="T47" fmla="*/ 121 h 1583"/>
                  <a:gd name="T48" fmla="*/ 895 w 987"/>
                  <a:gd name="T49" fmla="*/ 285 h 1583"/>
                  <a:gd name="T50" fmla="*/ 916 w 987"/>
                  <a:gd name="T51" fmla="*/ 523 h 1583"/>
                  <a:gd name="T52" fmla="*/ 803 w 987"/>
                  <a:gd name="T53" fmla="*/ 733 h 1583"/>
                  <a:gd name="T54" fmla="*/ 534 w 987"/>
                  <a:gd name="T55" fmla="*/ 779 h 1583"/>
                  <a:gd name="T56" fmla="*/ 244 w 987"/>
                  <a:gd name="T57" fmla="*/ 682 h 1583"/>
                  <a:gd name="T58" fmla="*/ 827 w 987"/>
                  <a:gd name="T59" fmla="*/ 1485 h 1583"/>
                  <a:gd name="T60" fmla="*/ 747 w 987"/>
                  <a:gd name="T61" fmla="*/ 1432 h 1583"/>
                  <a:gd name="T62" fmla="*/ 613 w 987"/>
                  <a:gd name="T63" fmla="*/ 1329 h 1583"/>
                  <a:gd name="T64" fmla="*/ 701 w 987"/>
                  <a:gd name="T65" fmla="*/ 1126 h 1583"/>
                  <a:gd name="T66" fmla="*/ 685 w 987"/>
                  <a:gd name="T67" fmla="*/ 1320 h 1583"/>
                  <a:gd name="T68" fmla="*/ 735 w 987"/>
                  <a:gd name="T69" fmla="*/ 1362 h 1583"/>
                  <a:gd name="T70" fmla="*/ 836 w 987"/>
                  <a:gd name="T71" fmla="*/ 1436 h 1583"/>
                  <a:gd name="T72" fmla="*/ 866 w 987"/>
                  <a:gd name="T73" fmla="*/ 982 h 1583"/>
                  <a:gd name="T74" fmla="*/ 807 w 987"/>
                  <a:gd name="T75" fmla="*/ 1057 h 1583"/>
                  <a:gd name="T76" fmla="*/ 768 w 987"/>
                  <a:gd name="T77" fmla="*/ 928 h 1583"/>
                  <a:gd name="T78" fmla="*/ 846 w 987"/>
                  <a:gd name="T79" fmla="*/ 925 h 1583"/>
                  <a:gd name="T80" fmla="*/ 392 w 987"/>
                  <a:gd name="T81" fmla="*/ 789 h 1583"/>
                  <a:gd name="T82" fmla="*/ 705 w 987"/>
                  <a:gd name="T83" fmla="*/ 954 h 1583"/>
                  <a:gd name="T84" fmla="*/ 705 w 987"/>
                  <a:gd name="T85" fmla="*/ 1061 h 1583"/>
                  <a:gd name="T86" fmla="*/ 478 w 987"/>
                  <a:gd name="T87" fmla="*/ 977 h 1583"/>
                  <a:gd name="T88" fmla="*/ 254 w 987"/>
                  <a:gd name="T89" fmla="*/ 918 h 1583"/>
                  <a:gd name="T90" fmla="*/ 263 w 987"/>
                  <a:gd name="T91" fmla="*/ 971 h 1583"/>
                  <a:gd name="T92" fmla="*/ 268 w 987"/>
                  <a:gd name="T93" fmla="*/ 1030 h 1583"/>
                  <a:gd name="T94" fmla="*/ 261 w 987"/>
                  <a:gd name="T95" fmla="*/ 1123 h 1583"/>
                  <a:gd name="T96" fmla="*/ 314 w 987"/>
                  <a:gd name="T97" fmla="*/ 1076 h 1583"/>
                  <a:gd name="T98" fmla="*/ 610 w 987"/>
                  <a:gd name="T99" fmla="*/ 1109 h 1583"/>
                  <a:gd name="T100" fmla="*/ 540 w 987"/>
                  <a:gd name="T101" fmla="*/ 1340 h 1583"/>
                  <a:gd name="T102" fmla="*/ 593 w 987"/>
                  <a:gd name="T103" fmla="*/ 1389 h 1583"/>
                  <a:gd name="T104" fmla="*/ 689 w 987"/>
                  <a:gd name="T105" fmla="*/ 1462 h 1583"/>
                  <a:gd name="T106" fmla="*/ 554 w 987"/>
                  <a:gd name="T107" fmla="*/ 1518 h 1583"/>
                  <a:gd name="T108" fmla="*/ 380 w 987"/>
                  <a:gd name="T109" fmla="*/ 1423 h 1583"/>
                  <a:gd name="T110" fmla="*/ 451 w 987"/>
                  <a:gd name="T111" fmla="*/ 1252 h 1583"/>
                  <a:gd name="T112" fmla="*/ 429 w 987"/>
                  <a:gd name="T113" fmla="*/ 1117 h 1583"/>
                  <a:gd name="T114" fmla="*/ 395 w 987"/>
                  <a:gd name="T115" fmla="*/ 1161 h 1583"/>
                  <a:gd name="T116" fmla="*/ 323 w 987"/>
                  <a:gd name="T117" fmla="*/ 1396 h 1583"/>
                  <a:gd name="T118" fmla="*/ 191 w 987"/>
                  <a:gd name="T119" fmla="*/ 1408 h 1583"/>
                  <a:gd name="T120" fmla="*/ 69 w 987"/>
                  <a:gd name="T121" fmla="*/ 1204 h 1583"/>
                  <a:gd name="T122" fmla="*/ 92 w 987"/>
                  <a:gd name="T123" fmla="*/ 984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7" h="1583">
                    <a:moveTo>
                      <a:pt x="36" y="957"/>
                    </a:moveTo>
                    <a:lnTo>
                      <a:pt x="36" y="957"/>
                    </a:lnTo>
                    <a:lnTo>
                      <a:pt x="27" y="978"/>
                    </a:lnTo>
                    <a:lnTo>
                      <a:pt x="18" y="1001"/>
                    </a:lnTo>
                    <a:lnTo>
                      <a:pt x="13" y="1024"/>
                    </a:lnTo>
                    <a:lnTo>
                      <a:pt x="7" y="1049"/>
                    </a:lnTo>
                    <a:lnTo>
                      <a:pt x="3" y="1073"/>
                    </a:lnTo>
                    <a:lnTo>
                      <a:pt x="1" y="1097"/>
                    </a:lnTo>
                    <a:lnTo>
                      <a:pt x="0" y="1122"/>
                    </a:lnTo>
                    <a:lnTo>
                      <a:pt x="0" y="1148"/>
                    </a:lnTo>
                    <a:lnTo>
                      <a:pt x="1" y="1173"/>
                    </a:lnTo>
                    <a:lnTo>
                      <a:pt x="4" y="1199"/>
                    </a:lnTo>
                    <a:lnTo>
                      <a:pt x="8" y="1224"/>
                    </a:lnTo>
                    <a:lnTo>
                      <a:pt x="14" y="1248"/>
                    </a:lnTo>
                    <a:lnTo>
                      <a:pt x="21" y="1273"/>
                    </a:lnTo>
                    <a:lnTo>
                      <a:pt x="30" y="1297"/>
                    </a:lnTo>
                    <a:lnTo>
                      <a:pt x="40" y="1320"/>
                    </a:lnTo>
                    <a:lnTo>
                      <a:pt x="51" y="1341"/>
                    </a:lnTo>
                    <a:lnTo>
                      <a:pt x="51" y="1341"/>
                    </a:lnTo>
                    <a:lnTo>
                      <a:pt x="67" y="1369"/>
                    </a:lnTo>
                    <a:lnTo>
                      <a:pt x="86" y="1396"/>
                    </a:lnTo>
                    <a:lnTo>
                      <a:pt x="97" y="1409"/>
                    </a:lnTo>
                    <a:lnTo>
                      <a:pt x="110" y="1422"/>
                    </a:lnTo>
                    <a:lnTo>
                      <a:pt x="123" y="1435"/>
                    </a:lnTo>
                    <a:lnTo>
                      <a:pt x="139" y="1448"/>
                    </a:lnTo>
                    <a:lnTo>
                      <a:pt x="155" y="1461"/>
                    </a:lnTo>
                    <a:lnTo>
                      <a:pt x="172" y="1471"/>
                    </a:lnTo>
                    <a:lnTo>
                      <a:pt x="191" y="1482"/>
                    </a:lnTo>
                    <a:lnTo>
                      <a:pt x="211" y="1491"/>
                    </a:lnTo>
                    <a:lnTo>
                      <a:pt x="232" y="1499"/>
                    </a:lnTo>
                    <a:lnTo>
                      <a:pt x="255" y="1507"/>
                    </a:lnTo>
                    <a:lnTo>
                      <a:pt x="280" y="1512"/>
                    </a:lnTo>
                    <a:lnTo>
                      <a:pt x="306" y="1517"/>
                    </a:lnTo>
                    <a:lnTo>
                      <a:pt x="306" y="1517"/>
                    </a:lnTo>
                    <a:lnTo>
                      <a:pt x="317" y="1518"/>
                    </a:lnTo>
                    <a:lnTo>
                      <a:pt x="317" y="1518"/>
                    </a:lnTo>
                    <a:lnTo>
                      <a:pt x="326" y="1518"/>
                    </a:lnTo>
                    <a:lnTo>
                      <a:pt x="326" y="1518"/>
                    </a:lnTo>
                    <a:lnTo>
                      <a:pt x="333" y="1532"/>
                    </a:lnTo>
                    <a:lnTo>
                      <a:pt x="337" y="1540"/>
                    </a:lnTo>
                    <a:lnTo>
                      <a:pt x="343" y="1547"/>
                    </a:lnTo>
                    <a:lnTo>
                      <a:pt x="350" y="1554"/>
                    </a:lnTo>
                    <a:lnTo>
                      <a:pt x="357" y="1558"/>
                    </a:lnTo>
                    <a:lnTo>
                      <a:pt x="365" y="1563"/>
                    </a:lnTo>
                    <a:lnTo>
                      <a:pt x="373" y="1565"/>
                    </a:lnTo>
                    <a:lnTo>
                      <a:pt x="373" y="1565"/>
                    </a:lnTo>
                    <a:lnTo>
                      <a:pt x="413" y="1571"/>
                    </a:lnTo>
                    <a:lnTo>
                      <a:pt x="461" y="1577"/>
                    </a:lnTo>
                    <a:lnTo>
                      <a:pt x="513" y="1581"/>
                    </a:lnTo>
                    <a:lnTo>
                      <a:pt x="566" y="1583"/>
                    </a:lnTo>
                    <a:lnTo>
                      <a:pt x="566" y="1583"/>
                    </a:lnTo>
                    <a:lnTo>
                      <a:pt x="600" y="1581"/>
                    </a:lnTo>
                    <a:lnTo>
                      <a:pt x="635" y="1578"/>
                    </a:lnTo>
                    <a:lnTo>
                      <a:pt x="666" y="1573"/>
                    </a:lnTo>
                    <a:lnTo>
                      <a:pt x="681" y="1570"/>
                    </a:lnTo>
                    <a:lnTo>
                      <a:pt x="694" y="1565"/>
                    </a:lnTo>
                    <a:lnTo>
                      <a:pt x="694" y="1565"/>
                    </a:lnTo>
                    <a:lnTo>
                      <a:pt x="717" y="1567"/>
                    </a:lnTo>
                    <a:lnTo>
                      <a:pt x="740" y="1567"/>
                    </a:lnTo>
                    <a:lnTo>
                      <a:pt x="740" y="1567"/>
                    </a:lnTo>
                    <a:lnTo>
                      <a:pt x="758" y="1567"/>
                    </a:lnTo>
                    <a:lnTo>
                      <a:pt x="777" y="1565"/>
                    </a:lnTo>
                    <a:lnTo>
                      <a:pt x="793" y="1564"/>
                    </a:lnTo>
                    <a:lnTo>
                      <a:pt x="808" y="1561"/>
                    </a:lnTo>
                    <a:lnTo>
                      <a:pt x="823" y="1557"/>
                    </a:lnTo>
                    <a:lnTo>
                      <a:pt x="834" y="1553"/>
                    </a:lnTo>
                    <a:lnTo>
                      <a:pt x="847" y="1547"/>
                    </a:lnTo>
                    <a:lnTo>
                      <a:pt x="857" y="1541"/>
                    </a:lnTo>
                    <a:lnTo>
                      <a:pt x="857" y="1541"/>
                    </a:lnTo>
                    <a:lnTo>
                      <a:pt x="865" y="1535"/>
                    </a:lnTo>
                    <a:lnTo>
                      <a:pt x="872" y="1530"/>
                    </a:lnTo>
                    <a:lnTo>
                      <a:pt x="877" y="1522"/>
                    </a:lnTo>
                    <a:lnTo>
                      <a:pt x="883" y="1515"/>
                    </a:lnTo>
                    <a:lnTo>
                      <a:pt x="888" y="1508"/>
                    </a:lnTo>
                    <a:lnTo>
                      <a:pt x="892" y="1501"/>
                    </a:lnTo>
                    <a:lnTo>
                      <a:pt x="895" y="1492"/>
                    </a:lnTo>
                    <a:lnTo>
                      <a:pt x="898" y="1484"/>
                    </a:lnTo>
                    <a:lnTo>
                      <a:pt x="898" y="1484"/>
                    </a:lnTo>
                    <a:lnTo>
                      <a:pt x="899" y="1466"/>
                    </a:lnTo>
                    <a:lnTo>
                      <a:pt x="900" y="1451"/>
                    </a:lnTo>
                    <a:lnTo>
                      <a:pt x="899" y="1436"/>
                    </a:lnTo>
                    <a:lnTo>
                      <a:pt x="898" y="1422"/>
                    </a:lnTo>
                    <a:lnTo>
                      <a:pt x="893" y="1408"/>
                    </a:lnTo>
                    <a:lnTo>
                      <a:pt x="889" y="1395"/>
                    </a:lnTo>
                    <a:lnTo>
                      <a:pt x="882" y="1382"/>
                    </a:lnTo>
                    <a:lnTo>
                      <a:pt x="873" y="1369"/>
                    </a:lnTo>
                    <a:lnTo>
                      <a:pt x="873" y="1369"/>
                    </a:lnTo>
                    <a:lnTo>
                      <a:pt x="860" y="1354"/>
                    </a:lnTo>
                    <a:lnTo>
                      <a:pt x="846" y="1343"/>
                    </a:lnTo>
                    <a:lnTo>
                      <a:pt x="831" y="1331"/>
                    </a:lnTo>
                    <a:lnTo>
                      <a:pt x="816" y="1323"/>
                    </a:lnTo>
                    <a:lnTo>
                      <a:pt x="798" y="1316"/>
                    </a:lnTo>
                    <a:lnTo>
                      <a:pt x="783" y="1310"/>
                    </a:lnTo>
                    <a:lnTo>
                      <a:pt x="754" y="1301"/>
                    </a:lnTo>
                    <a:lnTo>
                      <a:pt x="754" y="1301"/>
                    </a:lnTo>
                    <a:lnTo>
                      <a:pt x="767" y="1254"/>
                    </a:lnTo>
                    <a:lnTo>
                      <a:pt x="781" y="1196"/>
                    </a:lnTo>
                    <a:lnTo>
                      <a:pt x="781" y="1196"/>
                    </a:lnTo>
                    <a:lnTo>
                      <a:pt x="791" y="1162"/>
                    </a:lnTo>
                    <a:lnTo>
                      <a:pt x="796" y="1142"/>
                    </a:lnTo>
                    <a:lnTo>
                      <a:pt x="798" y="1120"/>
                    </a:lnTo>
                    <a:lnTo>
                      <a:pt x="798" y="1120"/>
                    </a:lnTo>
                    <a:lnTo>
                      <a:pt x="807" y="1120"/>
                    </a:lnTo>
                    <a:lnTo>
                      <a:pt x="807" y="1120"/>
                    </a:lnTo>
                    <a:lnTo>
                      <a:pt x="826" y="1119"/>
                    </a:lnTo>
                    <a:lnTo>
                      <a:pt x="844" y="1115"/>
                    </a:lnTo>
                    <a:lnTo>
                      <a:pt x="863" y="1106"/>
                    </a:lnTo>
                    <a:lnTo>
                      <a:pt x="872" y="1102"/>
                    </a:lnTo>
                    <a:lnTo>
                      <a:pt x="880" y="1094"/>
                    </a:lnTo>
                    <a:lnTo>
                      <a:pt x="889" y="1089"/>
                    </a:lnTo>
                    <a:lnTo>
                      <a:pt x="896" y="1080"/>
                    </a:lnTo>
                    <a:lnTo>
                      <a:pt x="903" y="1071"/>
                    </a:lnTo>
                    <a:lnTo>
                      <a:pt x="909" y="1063"/>
                    </a:lnTo>
                    <a:lnTo>
                      <a:pt x="915" y="1053"/>
                    </a:lnTo>
                    <a:lnTo>
                      <a:pt x="919" y="1041"/>
                    </a:lnTo>
                    <a:lnTo>
                      <a:pt x="923" y="1028"/>
                    </a:lnTo>
                    <a:lnTo>
                      <a:pt x="926" y="1015"/>
                    </a:lnTo>
                    <a:lnTo>
                      <a:pt x="926" y="1015"/>
                    </a:lnTo>
                    <a:lnTo>
                      <a:pt x="928" y="997"/>
                    </a:lnTo>
                    <a:lnTo>
                      <a:pt x="928" y="980"/>
                    </a:lnTo>
                    <a:lnTo>
                      <a:pt x="926" y="962"/>
                    </a:lnTo>
                    <a:lnTo>
                      <a:pt x="923" y="945"/>
                    </a:lnTo>
                    <a:lnTo>
                      <a:pt x="918" y="928"/>
                    </a:lnTo>
                    <a:lnTo>
                      <a:pt x="912" y="914"/>
                    </a:lnTo>
                    <a:lnTo>
                      <a:pt x="903" y="899"/>
                    </a:lnTo>
                    <a:lnTo>
                      <a:pt x="893" y="885"/>
                    </a:lnTo>
                    <a:lnTo>
                      <a:pt x="893" y="885"/>
                    </a:lnTo>
                    <a:lnTo>
                      <a:pt x="883" y="875"/>
                    </a:lnTo>
                    <a:lnTo>
                      <a:pt x="873" y="865"/>
                    </a:lnTo>
                    <a:lnTo>
                      <a:pt x="860" y="858"/>
                    </a:lnTo>
                    <a:lnTo>
                      <a:pt x="849" y="850"/>
                    </a:lnTo>
                    <a:lnTo>
                      <a:pt x="836" y="846"/>
                    </a:lnTo>
                    <a:lnTo>
                      <a:pt x="823" y="842"/>
                    </a:lnTo>
                    <a:lnTo>
                      <a:pt x="808" y="839"/>
                    </a:lnTo>
                    <a:lnTo>
                      <a:pt x="796" y="839"/>
                    </a:lnTo>
                    <a:lnTo>
                      <a:pt x="796" y="839"/>
                    </a:lnTo>
                    <a:lnTo>
                      <a:pt x="778" y="840"/>
                    </a:lnTo>
                    <a:lnTo>
                      <a:pt x="761" y="843"/>
                    </a:lnTo>
                    <a:lnTo>
                      <a:pt x="761" y="843"/>
                    </a:lnTo>
                    <a:lnTo>
                      <a:pt x="755" y="839"/>
                    </a:lnTo>
                    <a:lnTo>
                      <a:pt x="755" y="839"/>
                    </a:lnTo>
                    <a:lnTo>
                      <a:pt x="783" y="823"/>
                    </a:lnTo>
                    <a:lnTo>
                      <a:pt x="810" y="806"/>
                    </a:lnTo>
                    <a:lnTo>
                      <a:pt x="836" y="786"/>
                    </a:lnTo>
                    <a:lnTo>
                      <a:pt x="860" y="764"/>
                    </a:lnTo>
                    <a:lnTo>
                      <a:pt x="882" y="740"/>
                    </a:lnTo>
                    <a:lnTo>
                      <a:pt x="902" y="714"/>
                    </a:lnTo>
                    <a:lnTo>
                      <a:pt x="921" y="685"/>
                    </a:lnTo>
                    <a:lnTo>
                      <a:pt x="938" y="655"/>
                    </a:lnTo>
                    <a:lnTo>
                      <a:pt x="938" y="655"/>
                    </a:lnTo>
                    <a:lnTo>
                      <a:pt x="948" y="632"/>
                    </a:lnTo>
                    <a:lnTo>
                      <a:pt x="958" y="608"/>
                    </a:lnTo>
                    <a:lnTo>
                      <a:pt x="965" y="585"/>
                    </a:lnTo>
                    <a:lnTo>
                      <a:pt x="972" y="560"/>
                    </a:lnTo>
                    <a:lnTo>
                      <a:pt x="978" y="536"/>
                    </a:lnTo>
                    <a:lnTo>
                      <a:pt x="982" y="510"/>
                    </a:lnTo>
                    <a:lnTo>
                      <a:pt x="985" y="486"/>
                    </a:lnTo>
                    <a:lnTo>
                      <a:pt x="987" y="460"/>
                    </a:lnTo>
                    <a:lnTo>
                      <a:pt x="987" y="435"/>
                    </a:lnTo>
                    <a:lnTo>
                      <a:pt x="985" y="410"/>
                    </a:lnTo>
                    <a:lnTo>
                      <a:pt x="984" y="385"/>
                    </a:lnTo>
                    <a:lnTo>
                      <a:pt x="981" y="359"/>
                    </a:lnTo>
                    <a:lnTo>
                      <a:pt x="975" y="335"/>
                    </a:lnTo>
                    <a:lnTo>
                      <a:pt x="969" y="310"/>
                    </a:lnTo>
                    <a:lnTo>
                      <a:pt x="962" y="286"/>
                    </a:lnTo>
                    <a:lnTo>
                      <a:pt x="954" y="262"/>
                    </a:lnTo>
                    <a:lnTo>
                      <a:pt x="954" y="262"/>
                    </a:lnTo>
                    <a:lnTo>
                      <a:pt x="945" y="242"/>
                    </a:lnTo>
                    <a:lnTo>
                      <a:pt x="936" y="223"/>
                    </a:lnTo>
                    <a:lnTo>
                      <a:pt x="925" y="203"/>
                    </a:lnTo>
                    <a:lnTo>
                      <a:pt x="915" y="186"/>
                    </a:lnTo>
                    <a:lnTo>
                      <a:pt x="902" y="168"/>
                    </a:lnTo>
                    <a:lnTo>
                      <a:pt x="890" y="151"/>
                    </a:lnTo>
                    <a:lnTo>
                      <a:pt x="876" y="135"/>
                    </a:lnTo>
                    <a:lnTo>
                      <a:pt x="862" y="119"/>
                    </a:lnTo>
                    <a:lnTo>
                      <a:pt x="847" y="105"/>
                    </a:lnTo>
                    <a:lnTo>
                      <a:pt x="831" y="92"/>
                    </a:lnTo>
                    <a:lnTo>
                      <a:pt x="816" y="79"/>
                    </a:lnTo>
                    <a:lnTo>
                      <a:pt x="798" y="68"/>
                    </a:lnTo>
                    <a:lnTo>
                      <a:pt x="781" y="58"/>
                    </a:lnTo>
                    <a:lnTo>
                      <a:pt x="763" y="48"/>
                    </a:lnTo>
                    <a:lnTo>
                      <a:pt x="744" y="38"/>
                    </a:lnTo>
                    <a:lnTo>
                      <a:pt x="725" y="30"/>
                    </a:lnTo>
                    <a:lnTo>
                      <a:pt x="725" y="30"/>
                    </a:lnTo>
                    <a:lnTo>
                      <a:pt x="705" y="23"/>
                    </a:lnTo>
                    <a:lnTo>
                      <a:pt x="685" y="18"/>
                    </a:lnTo>
                    <a:lnTo>
                      <a:pt x="665" y="12"/>
                    </a:lnTo>
                    <a:lnTo>
                      <a:pt x="645" y="7"/>
                    </a:lnTo>
                    <a:lnTo>
                      <a:pt x="625" y="5"/>
                    </a:lnTo>
                    <a:lnTo>
                      <a:pt x="603" y="2"/>
                    </a:lnTo>
                    <a:lnTo>
                      <a:pt x="582" y="2"/>
                    </a:lnTo>
                    <a:lnTo>
                      <a:pt x="560" y="0"/>
                    </a:lnTo>
                    <a:lnTo>
                      <a:pt x="560" y="0"/>
                    </a:lnTo>
                    <a:lnTo>
                      <a:pt x="526" y="2"/>
                    </a:lnTo>
                    <a:lnTo>
                      <a:pt x="491" y="5"/>
                    </a:lnTo>
                    <a:lnTo>
                      <a:pt x="458" y="10"/>
                    </a:lnTo>
                    <a:lnTo>
                      <a:pt x="425" y="19"/>
                    </a:lnTo>
                    <a:lnTo>
                      <a:pt x="393" y="29"/>
                    </a:lnTo>
                    <a:lnTo>
                      <a:pt x="363" y="40"/>
                    </a:lnTo>
                    <a:lnTo>
                      <a:pt x="333" y="55"/>
                    </a:lnTo>
                    <a:lnTo>
                      <a:pt x="304" y="71"/>
                    </a:lnTo>
                    <a:lnTo>
                      <a:pt x="277" y="89"/>
                    </a:lnTo>
                    <a:lnTo>
                      <a:pt x="251" y="109"/>
                    </a:lnTo>
                    <a:lnTo>
                      <a:pt x="227" y="131"/>
                    </a:lnTo>
                    <a:lnTo>
                      <a:pt x="204" y="154"/>
                    </a:lnTo>
                    <a:lnTo>
                      <a:pt x="182" y="178"/>
                    </a:lnTo>
                    <a:lnTo>
                      <a:pt x="164" y="206"/>
                    </a:lnTo>
                    <a:lnTo>
                      <a:pt x="145" y="233"/>
                    </a:lnTo>
                    <a:lnTo>
                      <a:pt x="129" y="263"/>
                    </a:lnTo>
                    <a:lnTo>
                      <a:pt x="129" y="263"/>
                    </a:lnTo>
                    <a:lnTo>
                      <a:pt x="120" y="283"/>
                    </a:lnTo>
                    <a:lnTo>
                      <a:pt x="112" y="303"/>
                    </a:lnTo>
                    <a:lnTo>
                      <a:pt x="105" y="323"/>
                    </a:lnTo>
                    <a:lnTo>
                      <a:pt x="97" y="343"/>
                    </a:lnTo>
                    <a:lnTo>
                      <a:pt x="93" y="364"/>
                    </a:lnTo>
                    <a:lnTo>
                      <a:pt x="89" y="384"/>
                    </a:lnTo>
                    <a:lnTo>
                      <a:pt x="86" y="404"/>
                    </a:lnTo>
                    <a:lnTo>
                      <a:pt x="85" y="424"/>
                    </a:lnTo>
                    <a:lnTo>
                      <a:pt x="83" y="444"/>
                    </a:lnTo>
                    <a:lnTo>
                      <a:pt x="83" y="464"/>
                    </a:lnTo>
                    <a:lnTo>
                      <a:pt x="85" y="484"/>
                    </a:lnTo>
                    <a:lnTo>
                      <a:pt x="86" y="503"/>
                    </a:lnTo>
                    <a:lnTo>
                      <a:pt x="90" y="523"/>
                    </a:lnTo>
                    <a:lnTo>
                      <a:pt x="95" y="543"/>
                    </a:lnTo>
                    <a:lnTo>
                      <a:pt x="99" y="562"/>
                    </a:lnTo>
                    <a:lnTo>
                      <a:pt x="106" y="580"/>
                    </a:lnTo>
                    <a:lnTo>
                      <a:pt x="106" y="580"/>
                    </a:lnTo>
                    <a:lnTo>
                      <a:pt x="115" y="603"/>
                    </a:lnTo>
                    <a:lnTo>
                      <a:pt x="125" y="625"/>
                    </a:lnTo>
                    <a:lnTo>
                      <a:pt x="138" y="645"/>
                    </a:lnTo>
                    <a:lnTo>
                      <a:pt x="151" y="665"/>
                    </a:lnTo>
                    <a:lnTo>
                      <a:pt x="164" y="685"/>
                    </a:lnTo>
                    <a:lnTo>
                      <a:pt x="179" y="704"/>
                    </a:lnTo>
                    <a:lnTo>
                      <a:pt x="197" y="723"/>
                    </a:lnTo>
                    <a:lnTo>
                      <a:pt x="214" y="740"/>
                    </a:lnTo>
                    <a:lnTo>
                      <a:pt x="214" y="740"/>
                    </a:lnTo>
                    <a:lnTo>
                      <a:pt x="194" y="756"/>
                    </a:lnTo>
                    <a:lnTo>
                      <a:pt x="172" y="774"/>
                    </a:lnTo>
                    <a:lnTo>
                      <a:pt x="149" y="797"/>
                    </a:lnTo>
                    <a:lnTo>
                      <a:pt x="126" y="822"/>
                    </a:lnTo>
                    <a:lnTo>
                      <a:pt x="102" y="850"/>
                    </a:lnTo>
                    <a:lnTo>
                      <a:pt x="79" y="883"/>
                    </a:lnTo>
                    <a:lnTo>
                      <a:pt x="56" y="918"/>
                    </a:lnTo>
                    <a:lnTo>
                      <a:pt x="46" y="938"/>
                    </a:lnTo>
                    <a:lnTo>
                      <a:pt x="36" y="957"/>
                    </a:lnTo>
                    <a:lnTo>
                      <a:pt x="36" y="957"/>
                    </a:lnTo>
                    <a:close/>
                    <a:moveTo>
                      <a:pt x="165" y="559"/>
                    </a:moveTo>
                    <a:lnTo>
                      <a:pt x="165" y="559"/>
                    </a:lnTo>
                    <a:lnTo>
                      <a:pt x="159" y="543"/>
                    </a:lnTo>
                    <a:lnTo>
                      <a:pt x="155" y="527"/>
                    </a:lnTo>
                    <a:lnTo>
                      <a:pt x="152" y="510"/>
                    </a:lnTo>
                    <a:lnTo>
                      <a:pt x="149" y="494"/>
                    </a:lnTo>
                    <a:lnTo>
                      <a:pt x="146" y="477"/>
                    </a:lnTo>
                    <a:lnTo>
                      <a:pt x="146" y="461"/>
                    </a:lnTo>
                    <a:lnTo>
                      <a:pt x="146" y="444"/>
                    </a:lnTo>
                    <a:lnTo>
                      <a:pt x="146" y="427"/>
                    </a:lnTo>
                    <a:lnTo>
                      <a:pt x="149" y="410"/>
                    </a:lnTo>
                    <a:lnTo>
                      <a:pt x="151" y="394"/>
                    </a:lnTo>
                    <a:lnTo>
                      <a:pt x="159" y="359"/>
                    </a:lnTo>
                    <a:lnTo>
                      <a:pt x="171" y="325"/>
                    </a:lnTo>
                    <a:lnTo>
                      <a:pt x="185" y="290"/>
                    </a:lnTo>
                    <a:lnTo>
                      <a:pt x="185" y="290"/>
                    </a:lnTo>
                    <a:lnTo>
                      <a:pt x="199" y="264"/>
                    </a:lnTo>
                    <a:lnTo>
                      <a:pt x="215" y="240"/>
                    </a:lnTo>
                    <a:lnTo>
                      <a:pt x="232" y="217"/>
                    </a:lnTo>
                    <a:lnTo>
                      <a:pt x="251" y="196"/>
                    </a:lnTo>
                    <a:lnTo>
                      <a:pt x="270" y="175"/>
                    </a:lnTo>
                    <a:lnTo>
                      <a:pt x="291" y="157"/>
                    </a:lnTo>
                    <a:lnTo>
                      <a:pt x="314" y="140"/>
                    </a:lnTo>
                    <a:lnTo>
                      <a:pt x="339" y="124"/>
                    </a:lnTo>
                    <a:lnTo>
                      <a:pt x="363" y="111"/>
                    </a:lnTo>
                    <a:lnTo>
                      <a:pt x="389" y="98"/>
                    </a:lnTo>
                    <a:lnTo>
                      <a:pt x="415" y="88"/>
                    </a:lnTo>
                    <a:lnTo>
                      <a:pt x="444" y="79"/>
                    </a:lnTo>
                    <a:lnTo>
                      <a:pt x="471" y="72"/>
                    </a:lnTo>
                    <a:lnTo>
                      <a:pt x="501" y="68"/>
                    </a:lnTo>
                    <a:lnTo>
                      <a:pt x="530" y="65"/>
                    </a:lnTo>
                    <a:lnTo>
                      <a:pt x="560" y="63"/>
                    </a:lnTo>
                    <a:lnTo>
                      <a:pt x="560" y="63"/>
                    </a:lnTo>
                    <a:lnTo>
                      <a:pt x="597" y="65"/>
                    </a:lnTo>
                    <a:lnTo>
                      <a:pt x="633" y="69"/>
                    </a:lnTo>
                    <a:lnTo>
                      <a:pt x="669" y="78"/>
                    </a:lnTo>
                    <a:lnTo>
                      <a:pt x="702" y="89"/>
                    </a:lnTo>
                    <a:lnTo>
                      <a:pt x="702" y="89"/>
                    </a:lnTo>
                    <a:lnTo>
                      <a:pt x="719" y="95"/>
                    </a:lnTo>
                    <a:lnTo>
                      <a:pt x="735" y="104"/>
                    </a:lnTo>
                    <a:lnTo>
                      <a:pt x="750" y="111"/>
                    </a:lnTo>
                    <a:lnTo>
                      <a:pt x="764" y="121"/>
                    </a:lnTo>
                    <a:lnTo>
                      <a:pt x="778" y="131"/>
                    </a:lnTo>
                    <a:lnTo>
                      <a:pt x="793" y="141"/>
                    </a:lnTo>
                    <a:lnTo>
                      <a:pt x="806" y="152"/>
                    </a:lnTo>
                    <a:lnTo>
                      <a:pt x="819" y="164"/>
                    </a:lnTo>
                    <a:lnTo>
                      <a:pt x="830" y="177"/>
                    </a:lnTo>
                    <a:lnTo>
                      <a:pt x="842" y="191"/>
                    </a:lnTo>
                    <a:lnTo>
                      <a:pt x="852" y="206"/>
                    </a:lnTo>
                    <a:lnTo>
                      <a:pt x="862" y="220"/>
                    </a:lnTo>
                    <a:lnTo>
                      <a:pt x="872" y="236"/>
                    </a:lnTo>
                    <a:lnTo>
                      <a:pt x="880" y="252"/>
                    </a:lnTo>
                    <a:lnTo>
                      <a:pt x="888" y="267"/>
                    </a:lnTo>
                    <a:lnTo>
                      <a:pt x="895" y="285"/>
                    </a:lnTo>
                    <a:lnTo>
                      <a:pt x="895" y="285"/>
                    </a:lnTo>
                    <a:lnTo>
                      <a:pt x="903" y="306"/>
                    </a:lnTo>
                    <a:lnTo>
                      <a:pt x="909" y="326"/>
                    </a:lnTo>
                    <a:lnTo>
                      <a:pt x="915" y="348"/>
                    </a:lnTo>
                    <a:lnTo>
                      <a:pt x="918" y="369"/>
                    </a:lnTo>
                    <a:lnTo>
                      <a:pt x="922" y="392"/>
                    </a:lnTo>
                    <a:lnTo>
                      <a:pt x="923" y="414"/>
                    </a:lnTo>
                    <a:lnTo>
                      <a:pt x="923" y="435"/>
                    </a:lnTo>
                    <a:lnTo>
                      <a:pt x="923" y="458"/>
                    </a:lnTo>
                    <a:lnTo>
                      <a:pt x="922" y="480"/>
                    </a:lnTo>
                    <a:lnTo>
                      <a:pt x="919" y="501"/>
                    </a:lnTo>
                    <a:lnTo>
                      <a:pt x="916" y="523"/>
                    </a:lnTo>
                    <a:lnTo>
                      <a:pt x="912" y="545"/>
                    </a:lnTo>
                    <a:lnTo>
                      <a:pt x="905" y="566"/>
                    </a:lnTo>
                    <a:lnTo>
                      <a:pt x="899" y="586"/>
                    </a:lnTo>
                    <a:lnTo>
                      <a:pt x="890" y="606"/>
                    </a:lnTo>
                    <a:lnTo>
                      <a:pt x="882" y="626"/>
                    </a:lnTo>
                    <a:lnTo>
                      <a:pt x="882" y="626"/>
                    </a:lnTo>
                    <a:lnTo>
                      <a:pt x="870" y="648"/>
                    </a:lnTo>
                    <a:lnTo>
                      <a:pt x="859" y="667"/>
                    </a:lnTo>
                    <a:lnTo>
                      <a:pt x="846" y="685"/>
                    </a:lnTo>
                    <a:lnTo>
                      <a:pt x="831" y="702"/>
                    </a:lnTo>
                    <a:lnTo>
                      <a:pt x="817" y="718"/>
                    </a:lnTo>
                    <a:lnTo>
                      <a:pt x="803" y="733"/>
                    </a:lnTo>
                    <a:lnTo>
                      <a:pt x="786" y="747"/>
                    </a:lnTo>
                    <a:lnTo>
                      <a:pt x="768" y="758"/>
                    </a:lnTo>
                    <a:lnTo>
                      <a:pt x="751" y="770"/>
                    </a:lnTo>
                    <a:lnTo>
                      <a:pt x="732" y="780"/>
                    </a:lnTo>
                    <a:lnTo>
                      <a:pt x="712" y="790"/>
                    </a:lnTo>
                    <a:lnTo>
                      <a:pt x="692" y="797"/>
                    </a:lnTo>
                    <a:lnTo>
                      <a:pt x="672" y="803"/>
                    </a:lnTo>
                    <a:lnTo>
                      <a:pt x="650" y="809"/>
                    </a:lnTo>
                    <a:lnTo>
                      <a:pt x="627" y="812"/>
                    </a:lnTo>
                    <a:lnTo>
                      <a:pt x="606" y="814"/>
                    </a:lnTo>
                    <a:lnTo>
                      <a:pt x="606" y="814"/>
                    </a:lnTo>
                    <a:lnTo>
                      <a:pt x="534" y="779"/>
                    </a:lnTo>
                    <a:lnTo>
                      <a:pt x="534" y="779"/>
                    </a:lnTo>
                    <a:lnTo>
                      <a:pt x="490" y="757"/>
                    </a:lnTo>
                    <a:lnTo>
                      <a:pt x="449" y="741"/>
                    </a:lnTo>
                    <a:lnTo>
                      <a:pt x="413" y="730"/>
                    </a:lnTo>
                    <a:lnTo>
                      <a:pt x="380" y="723"/>
                    </a:lnTo>
                    <a:lnTo>
                      <a:pt x="350" y="717"/>
                    </a:lnTo>
                    <a:lnTo>
                      <a:pt x="324" y="715"/>
                    </a:lnTo>
                    <a:lnTo>
                      <a:pt x="303" y="715"/>
                    </a:lnTo>
                    <a:lnTo>
                      <a:pt x="283" y="717"/>
                    </a:lnTo>
                    <a:lnTo>
                      <a:pt x="283" y="717"/>
                    </a:lnTo>
                    <a:lnTo>
                      <a:pt x="263" y="700"/>
                    </a:lnTo>
                    <a:lnTo>
                      <a:pt x="244" y="682"/>
                    </a:lnTo>
                    <a:lnTo>
                      <a:pt x="228" y="664"/>
                    </a:lnTo>
                    <a:lnTo>
                      <a:pt x="212" y="645"/>
                    </a:lnTo>
                    <a:lnTo>
                      <a:pt x="198" y="625"/>
                    </a:lnTo>
                    <a:lnTo>
                      <a:pt x="185" y="603"/>
                    </a:lnTo>
                    <a:lnTo>
                      <a:pt x="174" y="582"/>
                    </a:lnTo>
                    <a:lnTo>
                      <a:pt x="165" y="559"/>
                    </a:lnTo>
                    <a:lnTo>
                      <a:pt x="165" y="559"/>
                    </a:lnTo>
                    <a:close/>
                    <a:moveTo>
                      <a:pt x="836" y="1471"/>
                    </a:moveTo>
                    <a:lnTo>
                      <a:pt x="836" y="1471"/>
                    </a:lnTo>
                    <a:lnTo>
                      <a:pt x="834" y="1476"/>
                    </a:lnTo>
                    <a:lnTo>
                      <a:pt x="831" y="1481"/>
                    </a:lnTo>
                    <a:lnTo>
                      <a:pt x="827" y="1485"/>
                    </a:lnTo>
                    <a:lnTo>
                      <a:pt x="823" y="1489"/>
                    </a:lnTo>
                    <a:lnTo>
                      <a:pt x="823" y="1489"/>
                    </a:lnTo>
                    <a:lnTo>
                      <a:pt x="811" y="1495"/>
                    </a:lnTo>
                    <a:lnTo>
                      <a:pt x="797" y="1499"/>
                    </a:lnTo>
                    <a:lnTo>
                      <a:pt x="775" y="1502"/>
                    </a:lnTo>
                    <a:lnTo>
                      <a:pt x="751" y="1504"/>
                    </a:lnTo>
                    <a:lnTo>
                      <a:pt x="751" y="1504"/>
                    </a:lnTo>
                    <a:lnTo>
                      <a:pt x="752" y="1489"/>
                    </a:lnTo>
                    <a:lnTo>
                      <a:pt x="752" y="1474"/>
                    </a:lnTo>
                    <a:lnTo>
                      <a:pt x="752" y="1459"/>
                    </a:lnTo>
                    <a:lnTo>
                      <a:pt x="750" y="1446"/>
                    </a:lnTo>
                    <a:lnTo>
                      <a:pt x="747" y="1432"/>
                    </a:lnTo>
                    <a:lnTo>
                      <a:pt x="741" y="1419"/>
                    </a:lnTo>
                    <a:lnTo>
                      <a:pt x="734" y="1408"/>
                    </a:lnTo>
                    <a:lnTo>
                      <a:pt x="727" y="1396"/>
                    </a:lnTo>
                    <a:lnTo>
                      <a:pt x="727" y="1396"/>
                    </a:lnTo>
                    <a:lnTo>
                      <a:pt x="714" y="1382"/>
                    </a:lnTo>
                    <a:lnTo>
                      <a:pt x="701" y="1370"/>
                    </a:lnTo>
                    <a:lnTo>
                      <a:pt x="686" y="1360"/>
                    </a:lnTo>
                    <a:lnTo>
                      <a:pt x="672" y="1352"/>
                    </a:lnTo>
                    <a:lnTo>
                      <a:pt x="656" y="1343"/>
                    </a:lnTo>
                    <a:lnTo>
                      <a:pt x="640" y="1337"/>
                    </a:lnTo>
                    <a:lnTo>
                      <a:pt x="613" y="1329"/>
                    </a:lnTo>
                    <a:lnTo>
                      <a:pt x="613" y="1329"/>
                    </a:lnTo>
                    <a:lnTo>
                      <a:pt x="632" y="1277"/>
                    </a:lnTo>
                    <a:lnTo>
                      <a:pt x="643" y="1248"/>
                    </a:lnTo>
                    <a:lnTo>
                      <a:pt x="652" y="1218"/>
                    </a:lnTo>
                    <a:lnTo>
                      <a:pt x="655" y="1208"/>
                    </a:lnTo>
                    <a:lnTo>
                      <a:pt x="655" y="1208"/>
                    </a:lnTo>
                    <a:lnTo>
                      <a:pt x="665" y="1171"/>
                    </a:lnTo>
                    <a:lnTo>
                      <a:pt x="669" y="1148"/>
                    </a:lnTo>
                    <a:lnTo>
                      <a:pt x="672" y="1125"/>
                    </a:lnTo>
                    <a:lnTo>
                      <a:pt x="672" y="1125"/>
                    </a:lnTo>
                    <a:lnTo>
                      <a:pt x="689" y="1126"/>
                    </a:lnTo>
                    <a:lnTo>
                      <a:pt x="689" y="1126"/>
                    </a:lnTo>
                    <a:lnTo>
                      <a:pt x="701" y="1126"/>
                    </a:lnTo>
                    <a:lnTo>
                      <a:pt x="711" y="1125"/>
                    </a:lnTo>
                    <a:lnTo>
                      <a:pt x="721" y="1122"/>
                    </a:lnTo>
                    <a:lnTo>
                      <a:pt x="729" y="1119"/>
                    </a:lnTo>
                    <a:lnTo>
                      <a:pt x="729" y="1119"/>
                    </a:lnTo>
                    <a:lnTo>
                      <a:pt x="737" y="1115"/>
                    </a:lnTo>
                    <a:lnTo>
                      <a:pt x="737" y="1115"/>
                    </a:lnTo>
                    <a:lnTo>
                      <a:pt x="732" y="1133"/>
                    </a:lnTo>
                    <a:lnTo>
                      <a:pt x="729" y="1150"/>
                    </a:lnTo>
                    <a:lnTo>
                      <a:pt x="721" y="1181"/>
                    </a:lnTo>
                    <a:lnTo>
                      <a:pt x="721" y="1181"/>
                    </a:lnTo>
                    <a:lnTo>
                      <a:pt x="696" y="1274"/>
                    </a:lnTo>
                    <a:lnTo>
                      <a:pt x="685" y="1320"/>
                    </a:lnTo>
                    <a:lnTo>
                      <a:pt x="685" y="1320"/>
                    </a:lnTo>
                    <a:lnTo>
                      <a:pt x="684" y="1326"/>
                    </a:lnTo>
                    <a:lnTo>
                      <a:pt x="685" y="1333"/>
                    </a:lnTo>
                    <a:lnTo>
                      <a:pt x="686" y="1339"/>
                    </a:lnTo>
                    <a:lnTo>
                      <a:pt x="691" y="1344"/>
                    </a:lnTo>
                    <a:lnTo>
                      <a:pt x="691" y="1344"/>
                    </a:lnTo>
                    <a:lnTo>
                      <a:pt x="695" y="1350"/>
                    </a:lnTo>
                    <a:lnTo>
                      <a:pt x="701" y="1354"/>
                    </a:lnTo>
                    <a:lnTo>
                      <a:pt x="707" y="1357"/>
                    </a:lnTo>
                    <a:lnTo>
                      <a:pt x="714" y="1357"/>
                    </a:lnTo>
                    <a:lnTo>
                      <a:pt x="714" y="1357"/>
                    </a:lnTo>
                    <a:lnTo>
                      <a:pt x="735" y="1362"/>
                    </a:lnTo>
                    <a:lnTo>
                      <a:pt x="751" y="1364"/>
                    </a:lnTo>
                    <a:lnTo>
                      <a:pt x="767" y="1370"/>
                    </a:lnTo>
                    <a:lnTo>
                      <a:pt x="783" y="1377"/>
                    </a:lnTo>
                    <a:lnTo>
                      <a:pt x="798" y="1385"/>
                    </a:lnTo>
                    <a:lnTo>
                      <a:pt x="811" y="1395"/>
                    </a:lnTo>
                    <a:lnTo>
                      <a:pt x="819" y="1402"/>
                    </a:lnTo>
                    <a:lnTo>
                      <a:pt x="824" y="1408"/>
                    </a:lnTo>
                    <a:lnTo>
                      <a:pt x="824" y="1408"/>
                    </a:lnTo>
                    <a:lnTo>
                      <a:pt x="829" y="1415"/>
                    </a:lnTo>
                    <a:lnTo>
                      <a:pt x="831" y="1420"/>
                    </a:lnTo>
                    <a:lnTo>
                      <a:pt x="834" y="1428"/>
                    </a:lnTo>
                    <a:lnTo>
                      <a:pt x="836" y="1436"/>
                    </a:lnTo>
                    <a:lnTo>
                      <a:pt x="837" y="1443"/>
                    </a:lnTo>
                    <a:lnTo>
                      <a:pt x="837" y="1452"/>
                    </a:lnTo>
                    <a:lnTo>
                      <a:pt x="836" y="1471"/>
                    </a:lnTo>
                    <a:lnTo>
                      <a:pt x="836" y="1471"/>
                    </a:lnTo>
                    <a:close/>
                    <a:moveTo>
                      <a:pt x="846" y="925"/>
                    </a:moveTo>
                    <a:lnTo>
                      <a:pt x="846" y="925"/>
                    </a:lnTo>
                    <a:lnTo>
                      <a:pt x="852" y="934"/>
                    </a:lnTo>
                    <a:lnTo>
                      <a:pt x="856" y="942"/>
                    </a:lnTo>
                    <a:lnTo>
                      <a:pt x="860" y="951"/>
                    </a:lnTo>
                    <a:lnTo>
                      <a:pt x="863" y="961"/>
                    </a:lnTo>
                    <a:lnTo>
                      <a:pt x="865" y="972"/>
                    </a:lnTo>
                    <a:lnTo>
                      <a:pt x="866" y="982"/>
                    </a:lnTo>
                    <a:lnTo>
                      <a:pt x="865" y="994"/>
                    </a:lnTo>
                    <a:lnTo>
                      <a:pt x="863" y="1005"/>
                    </a:lnTo>
                    <a:lnTo>
                      <a:pt x="863" y="1005"/>
                    </a:lnTo>
                    <a:lnTo>
                      <a:pt x="862" y="1014"/>
                    </a:lnTo>
                    <a:lnTo>
                      <a:pt x="859" y="1021"/>
                    </a:lnTo>
                    <a:lnTo>
                      <a:pt x="853" y="1034"/>
                    </a:lnTo>
                    <a:lnTo>
                      <a:pt x="846" y="1043"/>
                    </a:lnTo>
                    <a:lnTo>
                      <a:pt x="837" y="1050"/>
                    </a:lnTo>
                    <a:lnTo>
                      <a:pt x="827" y="1054"/>
                    </a:lnTo>
                    <a:lnTo>
                      <a:pt x="820" y="1056"/>
                    </a:lnTo>
                    <a:lnTo>
                      <a:pt x="807" y="1057"/>
                    </a:lnTo>
                    <a:lnTo>
                      <a:pt x="807" y="1057"/>
                    </a:lnTo>
                    <a:lnTo>
                      <a:pt x="797" y="1057"/>
                    </a:lnTo>
                    <a:lnTo>
                      <a:pt x="787" y="1054"/>
                    </a:lnTo>
                    <a:lnTo>
                      <a:pt x="787" y="1054"/>
                    </a:lnTo>
                    <a:lnTo>
                      <a:pt x="793" y="1037"/>
                    </a:lnTo>
                    <a:lnTo>
                      <a:pt x="793" y="1037"/>
                    </a:lnTo>
                    <a:lnTo>
                      <a:pt x="797" y="1020"/>
                    </a:lnTo>
                    <a:lnTo>
                      <a:pt x="798" y="1004"/>
                    </a:lnTo>
                    <a:lnTo>
                      <a:pt x="797" y="988"/>
                    </a:lnTo>
                    <a:lnTo>
                      <a:pt x="793" y="972"/>
                    </a:lnTo>
                    <a:lnTo>
                      <a:pt x="787" y="958"/>
                    </a:lnTo>
                    <a:lnTo>
                      <a:pt x="778" y="942"/>
                    </a:lnTo>
                    <a:lnTo>
                      <a:pt x="768" y="928"/>
                    </a:lnTo>
                    <a:lnTo>
                      <a:pt x="755" y="915"/>
                    </a:lnTo>
                    <a:lnTo>
                      <a:pt x="755" y="915"/>
                    </a:lnTo>
                    <a:lnTo>
                      <a:pt x="761" y="911"/>
                    </a:lnTo>
                    <a:lnTo>
                      <a:pt x="770" y="906"/>
                    </a:lnTo>
                    <a:lnTo>
                      <a:pt x="770" y="906"/>
                    </a:lnTo>
                    <a:lnTo>
                      <a:pt x="783" y="902"/>
                    </a:lnTo>
                    <a:lnTo>
                      <a:pt x="796" y="902"/>
                    </a:lnTo>
                    <a:lnTo>
                      <a:pt x="796" y="902"/>
                    </a:lnTo>
                    <a:lnTo>
                      <a:pt x="808" y="903"/>
                    </a:lnTo>
                    <a:lnTo>
                      <a:pt x="823" y="908"/>
                    </a:lnTo>
                    <a:lnTo>
                      <a:pt x="834" y="915"/>
                    </a:lnTo>
                    <a:lnTo>
                      <a:pt x="846" y="925"/>
                    </a:lnTo>
                    <a:lnTo>
                      <a:pt x="846" y="925"/>
                    </a:lnTo>
                    <a:close/>
                    <a:moveTo>
                      <a:pt x="251" y="791"/>
                    </a:moveTo>
                    <a:lnTo>
                      <a:pt x="251" y="791"/>
                    </a:lnTo>
                    <a:lnTo>
                      <a:pt x="266" y="786"/>
                    </a:lnTo>
                    <a:lnTo>
                      <a:pt x="280" y="781"/>
                    </a:lnTo>
                    <a:lnTo>
                      <a:pt x="280" y="781"/>
                    </a:lnTo>
                    <a:lnTo>
                      <a:pt x="293" y="779"/>
                    </a:lnTo>
                    <a:lnTo>
                      <a:pt x="307" y="777"/>
                    </a:lnTo>
                    <a:lnTo>
                      <a:pt x="322" y="777"/>
                    </a:lnTo>
                    <a:lnTo>
                      <a:pt x="336" y="779"/>
                    </a:lnTo>
                    <a:lnTo>
                      <a:pt x="365" y="783"/>
                    </a:lnTo>
                    <a:lnTo>
                      <a:pt x="392" y="789"/>
                    </a:lnTo>
                    <a:lnTo>
                      <a:pt x="392" y="789"/>
                    </a:lnTo>
                    <a:lnTo>
                      <a:pt x="421" y="799"/>
                    </a:lnTo>
                    <a:lnTo>
                      <a:pt x="451" y="809"/>
                    </a:lnTo>
                    <a:lnTo>
                      <a:pt x="478" y="822"/>
                    </a:lnTo>
                    <a:lnTo>
                      <a:pt x="507" y="835"/>
                    </a:lnTo>
                    <a:lnTo>
                      <a:pt x="507" y="835"/>
                    </a:lnTo>
                    <a:lnTo>
                      <a:pt x="569" y="866"/>
                    </a:lnTo>
                    <a:lnTo>
                      <a:pt x="620" y="895"/>
                    </a:lnTo>
                    <a:lnTo>
                      <a:pt x="662" y="921"/>
                    </a:lnTo>
                    <a:lnTo>
                      <a:pt x="678" y="932"/>
                    </a:lnTo>
                    <a:lnTo>
                      <a:pt x="694" y="944"/>
                    </a:lnTo>
                    <a:lnTo>
                      <a:pt x="705" y="954"/>
                    </a:lnTo>
                    <a:lnTo>
                      <a:pt x="715" y="964"/>
                    </a:lnTo>
                    <a:lnTo>
                      <a:pt x="724" y="974"/>
                    </a:lnTo>
                    <a:lnTo>
                      <a:pt x="729" y="984"/>
                    </a:lnTo>
                    <a:lnTo>
                      <a:pt x="732" y="993"/>
                    </a:lnTo>
                    <a:lnTo>
                      <a:pt x="735" y="1001"/>
                    </a:lnTo>
                    <a:lnTo>
                      <a:pt x="735" y="1010"/>
                    </a:lnTo>
                    <a:lnTo>
                      <a:pt x="732" y="1018"/>
                    </a:lnTo>
                    <a:lnTo>
                      <a:pt x="732" y="1018"/>
                    </a:lnTo>
                    <a:lnTo>
                      <a:pt x="725" y="1038"/>
                    </a:lnTo>
                    <a:lnTo>
                      <a:pt x="718" y="1050"/>
                    </a:lnTo>
                    <a:lnTo>
                      <a:pt x="711" y="1057"/>
                    </a:lnTo>
                    <a:lnTo>
                      <a:pt x="705" y="1061"/>
                    </a:lnTo>
                    <a:lnTo>
                      <a:pt x="705" y="1061"/>
                    </a:lnTo>
                    <a:lnTo>
                      <a:pt x="698" y="1063"/>
                    </a:lnTo>
                    <a:lnTo>
                      <a:pt x="689" y="1063"/>
                    </a:lnTo>
                    <a:lnTo>
                      <a:pt x="681" y="1063"/>
                    </a:lnTo>
                    <a:lnTo>
                      <a:pt x="671" y="1061"/>
                    </a:lnTo>
                    <a:lnTo>
                      <a:pt x="648" y="1056"/>
                    </a:lnTo>
                    <a:lnTo>
                      <a:pt x="625" y="1049"/>
                    </a:lnTo>
                    <a:lnTo>
                      <a:pt x="602" y="1038"/>
                    </a:lnTo>
                    <a:lnTo>
                      <a:pt x="580" y="1028"/>
                    </a:lnTo>
                    <a:lnTo>
                      <a:pt x="547" y="1013"/>
                    </a:lnTo>
                    <a:lnTo>
                      <a:pt x="547" y="1013"/>
                    </a:lnTo>
                    <a:lnTo>
                      <a:pt x="478" y="977"/>
                    </a:lnTo>
                    <a:lnTo>
                      <a:pt x="422" y="951"/>
                    </a:lnTo>
                    <a:lnTo>
                      <a:pt x="376" y="931"/>
                    </a:lnTo>
                    <a:lnTo>
                      <a:pt x="340" y="918"/>
                    </a:lnTo>
                    <a:lnTo>
                      <a:pt x="311" y="911"/>
                    </a:lnTo>
                    <a:lnTo>
                      <a:pt x="300" y="908"/>
                    </a:lnTo>
                    <a:lnTo>
                      <a:pt x="290" y="908"/>
                    </a:lnTo>
                    <a:lnTo>
                      <a:pt x="281" y="908"/>
                    </a:lnTo>
                    <a:lnTo>
                      <a:pt x="273" y="909"/>
                    </a:lnTo>
                    <a:lnTo>
                      <a:pt x="266" y="911"/>
                    </a:lnTo>
                    <a:lnTo>
                      <a:pt x="260" y="914"/>
                    </a:lnTo>
                    <a:lnTo>
                      <a:pt x="260" y="914"/>
                    </a:lnTo>
                    <a:lnTo>
                      <a:pt x="254" y="918"/>
                    </a:lnTo>
                    <a:lnTo>
                      <a:pt x="250" y="922"/>
                    </a:lnTo>
                    <a:lnTo>
                      <a:pt x="247" y="926"/>
                    </a:lnTo>
                    <a:lnTo>
                      <a:pt x="244" y="932"/>
                    </a:lnTo>
                    <a:lnTo>
                      <a:pt x="243" y="938"/>
                    </a:lnTo>
                    <a:lnTo>
                      <a:pt x="243" y="944"/>
                    </a:lnTo>
                    <a:lnTo>
                      <a:pt x="244" y="951"/>
                    </a:lnTo>
                    <a:lnTo>
                      <a:pt x="245" y="957"/>
                    </a:lnTo>
                    <a:lnTo>
                      <a:pt x="245" y="957"/>
                    </a:lnTo>
                    <a:lnTo>
                      <a:pt x="248" y="961"/>
                    </a:lnTo>
                    <a:lnTo>
                      <a:pt x="253" y="965"/>
                    </a:lnTo>
                    <a:lnTo>
                      <a:pt x="258" y="970"/>
                    </a:lnTo>
                    <a:lnTo>
                      <a:pt x="263" y="971"/>
                    </a:lnTo>
                    <a:lnTo>
                      <a:pt x="268" y="972"/>
                    </a:lnTo>
                    <a:lnTo>
                      <a:pt x="274" y="974"/>
                    </a:lnTo>
                    <a:lnTo>
                      <a:pt x="281" y="972"/>
                    </a:lnTo>
                    <a:lnTo>
                      <a:pt x="287" y="971"/>
                    </a:lnTo>
                    <a:lnTo>
                      <a:pt x="287" y="971"/>
                    </a:lnTo>
                    <a:lnTo>
                      <a:pt x="297" y="971"/>
                    </a:lnTo>
                    <a:lnTo>
                      <a:pt x="314" y="975"/>
                    </a:lnTo>
                    <a:lnTo>
                      <a:pt x="314" y="975"/>
                    </a:lnTo>
                    <a:lnTo>
                      <a:pt x="301" y="988"/>
                    </a:lnTo>
                    <a:lnTo>
                      <a:pt x="288" y="1001"/>
                    </a:lnTo>
                    <a:lnTo>
                      <a:pt x="278" y="1015"/>
                    </a:lnTo>
                    <a:lnTo>
                      <a:pt x="268" y="1030"/>
                    </a:lnTo>
                    <a:lnTo>
                      <a:pt x="260" y="1044"/>
                    </a:lnTo>
                    <a:lnTo>
                      <a:pt x="253" y="1059"/>
                    </a:lnTo>
                    <a:lnTo>
                      <a:pt x="243" y="1084"/>
                    </a:lnTo>
                    <a:lnTo>
                      <a:pt x="243" y="1084"/>
                    </a:lnTo>
                    <a:lnTo>
                      <a:pt x="241" y="1090"/>
                    </a:lnTo>
                    <a:lnTo>
                      <a:pt x="241" y="1096"/>
                    </a:lnTo>
                    <a:lnTo>
                      <a:pt x="241" y="1102"/>
                    </a:lnTo>
                    <a:lnTo>
                      <a:pt x="244" y="1107"/>
                    </a:lnTo>
                    <a:lnTo>
                      <a:pt x="247" y="1113"/>
                    </a:lnTo>
                    <a:lnTo>
                      <a:pt x="251" y="1117"/>
                    </a:lnTo>
                    <a:lnTo>
                      <a:pt x="255" y="1122"/>
                    </a:lnTo>
                    <a:lnTo>
                      <a:pt x="261" y="1123"/>
                    </a:lnTo>
                    <a:lnTo>
                      <a:pt x="261" y="1123"/>
                    </a:lnTo>
                    <a:lnTo>
                      <a:pt x="268" y="1125"/>
                    </a:lnTo>
                    <a:lnTo>
                      <a:pt x="274" y="1126"/>
                    </a:lnTo>
                    <a:lnTo>
                      <a:pt x="280" y="1125"/>
                    </a:lnTo>
                    <a:lnTo>
                      <a:pt x="286" y="1122"/>
                    </a:lnTo>
                    <a:lnTo>
                      <a:pt x="291" y="1119"/>
                    </a:lnTo>
                    <a:lnTo>
                      <a:pt x="296" y="1115"/>
                    </a:lnTo>
                    <a:lnTo>
                      <a:pt x="299" y="1110"/>
                    </a:lnTo>
                    <a:lnTo>
                      <a:pt x="301" y="1105"/>
                    </a:lnTo>
                    <a:lnTo>
                      <a:pt x="301" y="1105"/>
                    </a:lnTo>
                    <a:lnTo>
                      <a:pt x="309" y="1089"/>
                    </a:lnTo>
                    <a:lnTo>
                      <a:pt x="314" y="1076"/>
                    </a:lnTo>
                    <a:lnTo>
                      <a:pt x="323" y="1061"/>
                    </a:lnTo>
                    <a:lnTo>
                      <a:pt x="334" y="1046"/>
                    </a:lnTo>
                    <a:lnTo>
                      <a:pt x="347" y="1030"/>
                    </a:lnTo>
                    <a:lnTo>
                      <a:pt x="363" y="1014"/>
                    </a:lnTo>
                    <a:lnTo>
                      <a:pt x="373" y="1008"/>
                    </a:lnTo>
                    <a:lnTo>
                      <a:pt x="382" y="1001"/>
                    </a:lnTo>
                    <a:lnTo>
                      <a:pt x="382" y="1001"/>
                    </a:lnTo>
                    <a:lnTo>
                      <a:pt x="441" y="1030"/>
                    </a:lnTo>
                    <a:lnTo>
                      <a:pt x="518" y="1069"/>
                    </a:lnTo>
                    <a:lnTo>
                      <a:pt x="518" y="1069"/>
                    </a:lnTo>
                    <a:lnTo>
                      <a:pt x="567" y="1092"/>
                    </a:lnTo>
                    <a:lnTo>
                      <a:pt x="610" y="1109"/>
                    </a:lnTo>
                    <a:lnTo>
                      <a:pt x="610" y="1109"/>
                    </a:lnTo>
                    <a:lnTo>
                      <a:pt x="609" y="1129"/>
                    </a:lnTo>
                    <a:lnTo>
                      <a:pt x="605" y="1150"/>
                    </a:lnTo>
                    <a:lnTo>
                      <a:pt x="600" y="1171"/>
                    </a:lnTo>
                    <a:lnTo>
                      <a:pt x="594" y="1189"/>
                    </a:lnTo>
                    <a:lnTo>
                      <a:pt x="592" y="1201"/>
                    </a:lnTo>
                    <a:lnTo>
                      <a:pt x="592" y="1201"/>
                    </a:lnTo>
                    <a:lnTo>
                      <a:pt x="584" y="1225"/>
                    </a:lnTo>
                    <a:lnTo>
                      <a:pt x="576" y="1250"/>
                    </a:lnTo>
                    <a:lnTo>
                      <a:pt x="559" y="1294"/>
                    </a:lnTo>
                    <a:lnTo>
                      <a:pt x="540" y="1340"/>
                    </a:lnTo>
                    <a:lnTo>
                      <a:pt x="540" y="1340"/>
                    </a:lnTo>
                    <a:lnTo>
                      <a:pt x="537" y="1347"/>
                    </a:lnTo>
                    <a:lnTo>
                      <a:pt x="537" y="1354"/>
                    </a:lnTo>
                    <a:lnTo>
                      <a:pt x="538" y="1362"/>
                    </a:lnTo>
                    <a:lnTo>
                      <a:pt x="541" y="1369"/>
                    </a:lnTo>
                    <a:lnTo>
                      <a:pt x="541" y="1369"/>
                    </a:lnTo>
                    <a:lnTo>
                      <a:pt x="546" y="1374"/>
                    </a:lnTo>
                    <a:lnTo>
                      <a:pt x="551" y="1380"/>
                    </a:lnTo>
                    <a:lnTo>
                      <a:pt x="559" y="1383"/>
                    </a:lnTo>
                    <a:lnTo>
                      <a:pt x="566" y="1385"/>
                    </a:lnTo>
                    <a:lnTo>
                      <a:pt x="566" y="1385"/>
                    </a:lnTo>
                    <a:lnTo>
                      <a:pt x="579" y="1386"/>
                    </a:lnTo>
                    <a:lnTo>
                      <a:pt x="593" y="1389"/>
                    </a:lnTo>
                    <a:lnTo>
                      <a:pt x="609" y="1393"/>
                    </a:lnTo>
                    <a:lnTo>
                      <a:pt x="627" y="1399"/>
                    </a:lnTo>
                    <a:lnTo>
                      <a:pt x="646" y="1408"/>
                    </a:lnTo>
                    <a:lnTo>
                      <a:pt x="655" y="1413"/>
                    </a:lnTo>
                    <a:lnTo>
                      <a:pt x="662" y="1419"/>
                    </a:lnTo>
                    <a:lnTo>
                      <a:pt x="671" y="1426"/>
                    </a:lnTo>
                    <a:lnTo>
                      <a:pt x="676" y="1433"/>
                    </a:lnTo>
                    <a:lnTo>
                      <a:pt x="676" y="1433"/>
                    </a:lnTo>
                    <a:lnTo>
                      <a:pt x="681" y="1441"/>
                    </a:lnTo>
                    <a:lnTo>
                      <a:pt x="685" y="1448"/>
                    </a:lnTo>
                    <a:lnTo>
                      <a:pt x="688" y="1455"/>
                    </a:lnTo>
                    <a:lnTo>
                      <a:pt x="689" y="1462"/>
                    </a:lnTo>
                    <a:lnTo>
                      <a:pt x="691" y="1471"/>
                    </a:lnTo>
                    <a:lnTo>
                      <a:pt x="691" y="1479"/>
                    </a:lnTo>
                    <a:lnTo>
                      <a:pt x="688" y="1498"/>
                    </a:lnTo>
                    <a:lnTo>
                      <a:pt x="688" y="1498"/>
                    </a:lnTo>
                    <a:lnTo>
                      <a:pt x="684" y="1501"/>
                    </a:lnTo>
                    <a:lnTo>
                      <a:pt x="678" y="1505"/>
                    </a:lnTo>
                    <a:lnTo>
                      <a:pt x="666" y="1509"/>
                    </a:lnTo>
                    <a:lnTo>
                      <a:pt x="649" y="1514"/>
                    </a:lnTo>
                    <a:lnTo>
                      <a:pt x="626" y="1517"/>
                    </a:lnTo>
                    <a:lnTo>
                      <a:pt x="594" y="1518"/>
                    </a:lnTo>
                    <a:lnTo>
                      <a:pt x="554" y="1518"/>
                    </a:lnTo>
                    <a:lnTo>
                      <a:pt x="554" y="1518"/>
                    </a:lnTo>
                    <a:lnTo>
                      <a:pt x="501" y="1517"/>
                    </a:lnTo>
                    <a:lnTo>
                      <a:pt x="452" y="1512"/>
                    </a:lnTo>
                    <a:lnTo>
                      <a:pt x="413" y="1508"/>
                    </a:lnTo>
                    <a:lnTo>
                      <a:pt x="389" y="1504"/>
                    </a:lnTo>
                    <a:lnTo>
                      <a:pt x="389" y="1504"/>
                    </a:lnTo>
                    <a:lnTo>
                      <a:pt x="385" y="1497"/>
                    </a:lnTo>
                    <a:lnTo>
                      <a:pt x="380" y="1484"/>
                    </a:lnTo>
                    <a:lnTo>
                      <a:pt x="378" y="1468"/>
                    </a:lnTo>
                    <a:lnTo>
                      <a:pt x="376" y="1449"/>
                    </a:lnTo>
                    <a:lnTo>
                      <a:pt x="376" y="1449"/>
                    </a:lnTo>
                    <a:lnTo>
                      <a:pt x="378" y="1432"/>
                    </a:lnTo>
                    <a:lnTo>
                      <a:pt x="380" y="1423"/>
                    </a:lnTo>
                    <a:lnTo>
                      <a:pt x="385" y="1413"/>
                    </a:lnTo>
                    <a:lnTo>
                      <a:pt x="389" y="1403"/>
                    </a:lnTo>
                    <a:lnTo>
                      <a:pt x="396" y="1395"/>
                    </a:lnTo>
                    <a:lnTo>
                      <a:pt x="405" y="1385"/>
                    </a:lnTo>
                    <a:lnTo>
                      <a:pt x="415" y="1374"/>
                    </a:lnTo>
                    <a:lnTo>
                      <a:pt x="415" y="1374"/>
                    </a:lnTo>
                    <a:lnTo>
                      <a:pt x="422" y="1367"/>
                    </a:lnTo>
                    <a:lnTo>
                      <a:pt x="426" y="1359"/>
                    </a:lnTo>
                    <a:lnTo>
                      <a:pt x="426" y="1359"/>
                    </a:lnTo>
                    <a:lnTo>
                      <a:pt x="438" y="1314"/>
                    </a:lnTo>
                    <a:lnTo>
                      <a:pt x="445" y="1284"/>
                    </a:lnTo>
                    <a:lnTo>
                      <a:pt x="451" y="1252"/>
                    </a:lnTo>
                    <a:lnTo>
                      <a:pt x="455" y="1219"/>
                    </a:lnTo>
                    <a:lnTo>
                      <a:pt x="458" y="1188"/>
                    </a:lnTo>
                    <a:lnTo>
                      <a:pt x="458" y="1172"/>
                    </a:lnTo>
                    <a:lnTo>
                      <a:pt x="458" y="1159"/>
                    </a:lnTo>
                    <a:lnTo>
                      <a:pt x="455" y="1148"/>
                    </a:lnTo>
                    <a:lnTo>
                      <a:pt x="452" y="1138"/>
                    </a:lnTo>
                    <a:lnTo>
                      <a:pt x="452" y="1138"/>
                    </a:lnTo>
                    <a:lnTo>
                      <a:pt x="449" y="1132"/>
                    </a:lnTo>
                    <a:lnTo>
                      <a:pt x="445" y="1126"/>
                    </a:lnTo>
                    <a:lnTo>
                      <a:pt x="441" y="1123"/>
                    </a:lnTo>
                    <a:lnTo>
                      <a:pt x="435" y="1120"/>
                    </a:lnTo>
                    <a:lnTo>
                      <a:pt x="429" y="1117"/>
                    </a:lnTo>
                    <a:lnTo>
                      <a:pt x="424" y="1117"/>
                    </a:lnTo>
                    <a:lnTo>
                      <a:pt x="418" y="1117"/>
                    </a:lnTo>
                    <a:lnTo>
                      <a:pt x="411" y="1120"/>
                    </a:lnTo>
                    <a:lnTo>
                      <a:pt x="411" y="1120"/>
                    </a:lnTo>
                    <a:lnTo>
                      <a:pt x="406" y="1123"/>
                    </a:lnTo>
                    <a:lnTo>
                      <a:pt x="401" y="1126"/>
                    </a:lnTo>
                    <a:lnTo>
                      <a:pt x="398" y="1132"/>
                    </a:lnTo>
                    <a:lnTo>
                      <a:pt x="395" y="1136"/>
                    </a:lnTo>
                    <a:lnTo>
                      <a:pt x="392" y="1142"/>
                    </a:lnTo>
                    <a:lnTo>
                      <a:pt x="392" y="1149"/>
                    </a:lnTo>
                    <a:lnTo>
                      <a:pt x="392" y="1155"/>
                    </a:lnTo>
                    <a:lnTo>
                      <a:pt x="395" y="1161"/>
                    </a:lnTo>
                    <a:lnTo>
                      <a:pt x="395" y="1161"/>
                    </a:lnTo>
                    <a:lnTo>
                      <a:pt x="396" y="1171"/>
                    </a:lnTo>
                    <a:lnTo>
                      <a:pt x="396" y="1186"/>
                    </a:lnTo>
                    <a:lnTo>
                      <a:pt x="395" y="1205"/>
                    </a:lnTo>
                    <a:lnTo>
                      <a:pt x="392" y="1228"/>
                    </a:lnTo>
                    <a:lnTo>
                      <a:pt x="382" y="1278"/>
                    </a:lnTo>
                    <a:lnTo>
                      <a:pt x="367" y="1333"/>
                    </a:lnTo>
                    <a:lnTo>
                      <a:pt x="367" y="1333"/>
                    </a:lnTo>
                    <a:lnTo>
                      <a:pt x="353" y="1347"/>
                    </a:lnTo>
                    <a:lnTo>
                      <a:pt x="340" y="1363"/>
                    </a:lnTo>
                    <a:lnTo>
                      <a:pt x="330" y="1379"/>
                    </a:lnTo>
                    <a:lnTo>
                      <a:pt x="323" y="1396"/>
                    </a:lnTo>
                    <a:lnTo>
                      <a:pt x="319" y="1412"/>
                    </a:lnTo>
                    <a:lnTo>
                      <a:pt x="316" y="1426"/>
                    </a:lnTo>
                    <a:lnTo>
                      <a:pt x="313" y="1441"/>
                    </a:lnTo>
                    <a:lnTo>
                      <a:pt x="313" y="1455"/>
                    </a:lnTo>
                    <a:lnTo>
                      <a:pt x="313" y="1455"/>
                    </a:lnTo>
                    <a:lnTo>
                      <a:pt x="293" y="1451"/>
                    </a:lnTo>
                    <a:lnTo>
                      <a:pt x="273" y="1446"/>
                    </a:lnTo>
                    <a:lnTo>
                      <a:pt x="254" y="1441"/>
                    </a:lnTo>
                    <a:lnTo>
                      <a:pt x="237" y="1433"/>
                    </a:lnTo>
                    <a:lnTo>
                      <a:pt x="220" y="1426"/>
                    </a:lnTo>
                    <a:lnTo>
                      <a:pt x="205" y="1418"/>
                    </a:lnTo>
                    <a:lnTo>
                      <a:pt x="191" y="1408"/>
                    </a:lnTo>
                    <a:lnTo>
                      <a:pt x="178" y="1399"/>
                    </a:lnTo>
                    <a:lnTo>
                      <a:pt x="165" y="1389"/>
                    </a:lnTo>
                    <a:lnTo>
                      <a:pt x="155" y="1377"/>
                    </a:lnTo>
                    <a:lnTo>
                      <a:pt x="135" y="1356"/>
                    </a:lnTo>
                    <a:lnTo>
                      <a:pt x="119" y="1333"/>
                    </a:lnTo>
                    <a:lnTo>
                      <a:pt x="106" y="1311"/>
                    </a:lnTo>
                    <a:lnTo>
                      <a:pt x="106" y="1311"/>
                    </a:lnTo>
                    <a:lnTo>
                      <a:pt x="96" y="1291"/>
                    </a:lnTo>
                    <a:lnTo>
                      <a:pt x="87" y="1270"/>
                    </a:lnTo>
                    <a:lnTo>
                      <a:pt x="80" y="1248"/>
                    </a:lnTo>
                    <a:lnTo>
                      <a:pt x="73" y="1225"/>
                    </a:lnTo>
                    <a:lnTo>
                      <a:pt x="69" y="1204"/>
                    </a:lnTo>
                    <a:lnTo>
                      <a:pt x="66" y="1181"/>
                    </a:lnTo>
                    <a:lnTo>
                      <a:pt x="63" y="1159"/>
                    </a:lnTo>
                    <a:lnTo>
                      <a:pt x="63" y="1136"/>
                    </a:lnTo>
                    <a:lnTo>
                      <a:pt x="63" y="1115"/>
                    </a:lnTo>
                    <a:lnTo>
                      <a:pt x="64" y="1094"/>
                    </a:lnTo>
                    <a:lnTo>
                      <a:pt x="67" y="1073"/>
                    </a:lnTo>
                    <a:lnTo>
                      <a:pt x="70" y="1053"/>
                    </a:lnTo>
                    <a:lnTo>
                      <a:pt x="74" y="1034"/>
                    </a:lnTo>
                    <a:lnTo>
                      <a:pt x="80" y="1017"/>
                    </a:lnTo>
                    <a:lnTo>
                      <a:pt x="86" y="1000"/>
                    </a:lnTo>
                    <a:lnTo>
                      <a:pt x="92" y="984"/>
                    </a:lnTo>
                    <a:lnTo>
                      <a:pt x="92" y="984"/>
                    </a:lnTo>
                    <a:lnTo>
                      <a:pt x="110" y="951"/>
                    </a:lnTo>
                    <a:lnTo>
                      <a:pt x="129" y="919"/>
                    </a:lnTo>
                    <a:lnTo>
                      <a:pt x="152" y="889"/>
                    </a:lnTo>
                    <a:lnTo>
                      <a:pt x="176" y="860"/>
                    </a:lnTo>
                    <a:lnTo>
                      <a:pt x="176" y="860"/>
                    </a:lnTo>
                    <a:lnTo>
                      <a:pt x="194" y="842"/>
                    </a:lnTo>
                    <a:lnTo>
                      <a:pt x="211" y="823"/>
                    </a:lnTo>
                    <a:lnTo>
                      <a:pt x="231" y="806"/>
                    </a:lnTo>
                    <a:lnTo>
                      <a:pt x="241" y="799"/>
                    </a:lnTo>
                    <a:lnTo>
                      <a:pt x="251" y="791"/>
                    </a:lnTo>
                    <a:lnTo>
                      <a:pt x="251" y="79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40"/>
              <p:cNvSpPr/>
              <p:nvPr/>
            </p:nvSpPr>
            <p:spPr bwMode="auto">
              <a:xfrm>
                <a:off x="4487239" y="5788306"/>
                <a:ext cx="68992" cy="100352"/>
              </a:xfrm>
              <a:custGeom>
                <a:avLst/>
                <a:gdLst>
                  <a:gd name="T0" fmla="*/ 33 w 101"/>
                  <a:gd name="T1" fmla="*/ 142 h 144"/>
                  <a:gd name="T2" fmla="*/ 33 w 101"/>
                  <a:gd name="T3" fmla="*/ 142 h 144"/>
                  <a:gd name="T4" fmla="*/ 42 w 101"/>
                  <a:gd name="T5" fmla="*/ 144 h 144"/>
                  <a:gd name="T6" fmla="*/ 51 w 101"/>
                  <a:gd name="T7" fmla="*/ 144 h 144"/>
                  <a:gd name="T8" fmla="*/ 59 w 101"/>
                  <a:gd name="T9" fmla="*/ 141 h 144"/>
                  <a:gd name="T10" fmla="*/ 66 w 101"/>
                  <a:gd name="T11" fmla="*/ 136 h 144"/>
                  <a:gd name="T12" fmla="*/ 74 w 101"/>
                  <a:gd name="T13" fmla="*/ 132 h 144"/>
                  <a:gd name="T14" fmla="*/ 79 w 101"/>
                  <a:gd name="T15" fmla="*/ 125 h 144"/>
                  <a:gd name="T16" fmla="*/ 84 w 101"/>
                  <a:gd name="T17" fmla="*/ 118 h 144"/>
                  <a:gd name="T18" fmla="*/ 87 w 101"/>
                  <a:gd name="T19" fmla="*/ 109 h 144"/>
                  <a:gd name="T20" fmla="*/ 99 w 101"/>
                  <a:gd name="T21" fmla="*/ 55 h 144"/>
                  <a:gd name="T22" fmla="*/ 99 w 101"/>
                  <a:gd name="T23" fmla="*/ 55 h 144"/>
                  <a:gd name="T24" fmla="*/ 101 w 101"/>
                  <a:gd name="T25" fmla="*/ 46 h 144"/>
                  <a:gd name="T26" fmla="*/ 101 w 101"/>
                  <a:gd name="T27" fmla="*/ 37 h 144"/>
                  <a:gd name="T28" fmla="*/ 98 w 101"/>
                  <a:gd name="T29" fmla="*/ 29 h 144"/>
                  <a:gd name="T30" fmla="*/ 95 w 101"/>
                  <a:gd name="T31" fmla="*/ 22 h 144"/>
                  <a:gd name="T32" fmla="*/ 89 w 101"/>
                  <a:gd name="T33" fmla="*/ 14 h 144"/>
                  <a:gd name="T34" fmla="*/ 84 w 101"/>
                  <a:gd name="T35" fmla="*/ 9 h 144"/>
                  <a:gd name="T36" fmla="*/ 76 w 101"/>
                  <a:gd name="T37" fmla="*/ 4 h 144"/>
                  <a:gd name="T38" fmla="*/ 68 w 101"/>
                  <a:gd name="T39" fmla="*/ 1 h 144"/>
                  <a:gd name="T40" fmla="*/ 68 w 101"/>
                  <a:gd name="T41" fmla="*/ 1 h 144"/>
                  <a:gd name="T42" fmla="*/ 59 w 101"/>
                  <a:gd name="T43" fmla="*/ 0 h 144"/>
                  <a:gd name="T44" fmla="*/ 51 w 101"/>
                  <a:gd name="T45" fmla="*/ 0 h 144"/>
                  <a:gd name="T46" fmla="*/ 42 w 101"/>
                  <a:gd name="T47" fmla="*/ 3 h 144"/>
                  <a:gd name="T48" fmla="*/ 35 w 101"/>
                  <a:gd name="T49" fmla="*/ 7 h 144"/>
                  <a:gd name="T50" fmla="*/ 28 w 101"/>
                  <a:gd name="T51" fmla="*/ 12 h 144"/>
                  <a:gd name="T52" fmla="*/ 22 w 101"/>
                  <a:gd name="T53" fmla="*/ 19 h 144"/>
                  <a:gd name="T54" fmla="*/ 18 w 101"/>
                  <a:gd name="T55" fmla="*/ 26 h 144"/>
                  <a:gd name="T56" fmla="*/ 15 w 101"/>
                  <a:gd name="T57" fmla="*/ 35 h 144"/>
                  <a:gd name="T58" fmla="*/ 2 w 101"/>
                  <a:gd name="T59" fmla="*/ 89 h 144"/>
                  <a:gd name="T60" fmla="*/ 2 w 101"/>
                  <a:gd name="T61" fmla="*/ 89 h 144"/>
                  <a:gd name="T62" fmla="*/ 0 w 101"/>
                  <a:gd name="T63" fmla="*/ 98 h 144"/>
                  <a:gd name="T64" fmla="*/ 0 w 101"/>
                  <a:gd name="T65" fmla="*/ 106 h 144"/>
                  <a:gd name="T66" fmla="*/ 3 w 101"/>
                  <a:gd name="T67" fmla="*/ 115 h 144"/>
                  <a:gd name="T68" fmla="*/ 6 w 101"/>
                  <a:gd name="T69" fmla="*/ 122 h 144"/>
                  <a:gd name="T70" fmla="*/ 12 w 101"/>
                  <a:gd name="T71" fmla="*/ 129 h 144"/>
                  <a:gd name="T72" fmla="*/ 18 w 101"/>
                  <a:gd name="T73" fmla="*/ 135 h 144"/>
                  <a:gd name="T74" fmla="*/ 25 w 101"/>
                  <a:gd name="T75" fmla="*/ 139 h 144"/>
                  <a:gd name="T76" fmla="*/ 33 w 101"/>
                  <a:gd name="T77" fmla="*/ 142 h 144"/>
                  <a:gd name="T78" fmla="*/ 33 w 101"/>
                  <a:gd name="T79" fmla="*/ 1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44">
                    <a:moveTo>
                      <a:pt x="33" y="142"/>
                    </a:moveTo>
                    <a:lnTo>
                      <a:pt x="33" y="142"/>
                    </a:lnTo>
                    <a:lnTo>
                      <a:pt x="42" y="144"/>
                    </a:lnTo>
                    <a:lnTo>
                      <a:pt x="51" y="144"/>
                    </a:lnTo>
                    <a:lnTo>
                      <a:pt x="59" y="141"/>
                    </a:lnTo>
                    <a:lnTo>
                      <a:pt x="66" y="136"/>
                    </a:lnTo>
                    <a:lnTo>
                      <a:pt x="74" y="132"/>
                    </a:lnTo>
                    <a:lnTo>
                      <a:pt x="79" y="125"/>
                    </a:lnTo>
                    <a:lnTo>
                      <a:pt x="84" y="118"/>
                    </a:lnTo>
                    <a:lnTo>
                      <a:pt x="87" y="109"/>
                    </a:lnTo>
                    <a:lnTo>
                      <a:pt x="99" y="55"/>
                    </a:lnTo>
                    <a:lnTo>
                      <a:pt x="99" y="55"/>
                    </a:lnTo>
                    <a:lnTo>
                      <a:pt x="101" y="46"/>
                    </a:lnTo>
                    <a:lnTo>
                      <a:pt x="101" y="37"/>
                    </a:lnTo>
                    <a:lnTo>
                      <a:pt x="98" y="29"/>
                    </a:lnTo>
                    <a:lnTo>
                      <a:pt x="95" y="22"/>
                    </a:lnTo>
                    <a:lnTo>
                      <a:pt x="89" y="14"/>
                    </a:lnTo>
                    <a:lnTo>
                      <a:pt x="84" y="9"/>
                    </a:lnTo>
                    <a:lnTo>
                      <a:pt x="76" y="4"/>
                    </a:lnTo>
                    <a:lnTo>
                      <a:pt x="68" y="1"/>
                    </a:lnTo>
                    <a:lnTo>
                      <a:pt x="68" y="1"/>
                    </a:lnTo>
                    <a:lnTo>
                      <a:pt x="59" y="0"/>
                    </a:lnTo>
                    <a:lnTo>
                      <a:pt x="51" y="0"/>
                    </a:lnTo>
                    <a:lnTo>
                      <a:pt x="42" y="3"/>
                    </a:lnTo>
                    <a:lnTo>
                      <a:pt x="35" y="7"/>
                    </a:lnTo>
                    <a:lnTo>
                      <a:pt x="28" y="12"/>
                    </a:lnTo>
                    <a:lnTo>
                      <a:pt x="22" y="19"/>
                    </a:lnTo>
                    <a:lnTo>
                      <a:pt x="18" y="26"/>
                    </a:lnTo>
                    <a:lnTo>
                      <a:pt x="15" y="35"/>
                    </a:lnTo>
                    <a:lnTo>
                      <a:pt x="2" y="89"/>
                    </a:lnTo>
                    <a:lnTo>
                      <a:pt x="2" y="89"/>
                    </a:lnTo>
                    <a:lnTo>
                      <a:pt x="0" y="98"/>
                    </a:lnTo>
                    <a:lnTo>
                      <a:pt x="0" y="106"/>
                    </a:lnTo>
                    <a:lnTo>
                      <a:pt x="3" y="115"/>
                    </a:lnTo>
                    <a:lnTo>
                      <a:pt x="6" y="122"/>
                    </a:lnTo>
                    <a:lnTo>
                      <a:pt x="12" y="129"/>
                    </a:lnTo>
                    <a:lnTo>
                      <a:pt x="18" y="135"/>
                    </a:lnTo>
                    <a:lnTo>
                      <a:pt x="25" y="139"/>
                    </a:lnTo>
                    <a:lnTo>
                      <a:pt x="33" y="142"/>
                    </a:lnTo>
                    <a:lnTo>
                      <a:pt x="33" y="1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5" name="Freeform 41"/>
              <p:cNvSpPr/>
              <p:nvPr/>
            </p:nvSpPr>
            <p:spPr bwMode="auto">
              <a:xfrm>
                <a:off x="4679580" y="5819665"/>
                <a:ext cx="68992" cy="98262"/>
              </a:xfrm>
              <a:custGeom>
                <a:avLst/>
                <a:gdLst>
                  <a:gd name="T0" fmla="*/ 33 w 101"/>
                  <a:gd name="T1" fmla="*/ 143 h 143"/>
                  <a:gd name="T2" fmla="*/ 33 w 101"/>
                  <a:gd name="T3" fmla="*/ 143 h 143"/>
                  <a:gd name="T4" fmla="*/ 43 w 101"/>
                  <a:gd name="T5" fmla="*/ 143 h 143"/>
                  <a:gd name="T6" fmla="*/ 52 w 101"/>
                  <a:gd name="T7" fmla="*/ 143 h 143"/>
                  <a:gd name="T8" fmla="*/ 59 w 101"/>
                  <a:gd name="T9" fmla="*/ 140 h 143"/>
                  <a:gd name="T10" fmla="*/ 66 w 101"/>
                  <a:gd name="T11" fmla="*/ 137 h 143"/>
                  <a:gd name="T12" fmla="*/ 73 w 101"/>
                  <a:gd name="T13" fmla="*/ 132 h 143"/>
                  <a:gd name="T14" fmla="*/ 79 w 101"/>
                  <a:gd name="T15" fmla="*/ 126 h 143"/>
                  <a:gd name="T16" fmla="*/ 83 w 101"/>
                  <a:gd name="T17" fmla="*/ 117 h 143"/>
                  <a:gd name="T18" fmla="*/ 86 w 101"/>
                  <a:gd name="T19" fmla="*/ 109 h 143"/>
                  <a:gd name="T20" fmla="*/ 99 w 101"/>
                  <a:gd name="T21" fmla="*/ 56 h 143"/>
                  <a:gd name="T22" fmla="*/ 99 w 101"/>
                  <a:gd name="T23" fmla="*/ 56 h 143"/>
                  <a:gd name="T24" fmla="*/ 101 w 101"/>
                  <a:gd name="T25" fmla="*/ 46 h 143"/>
                  <a:gd name="T26" fmla="*/ 101 w 101"/>
                  <a:gd name="T27" fmla="*/ 37 h 143"/>
                  <a:gd name="T28" fmla="*/ 98 w 101"/>
                  <a:gd name="T29" fmla="*/ 28 h 143"/>
                  <a:gd name="T30" fmla="*/ 95 w 101"/>
                  <a:gd name="T31" fmla="*/ 21 h 143"/>
                  <a:gd name="T32" fmla="*/ 89 w 101"/>
                  <a:gd name="T33" fmla="*/ 14 h 143"/>
                  <a:gd name="T34" fmla="*/ 83 w 101"/>
                  <a:gd name="T35" fmla="*/ 8 h 143"/>
                  <a:gd name="T36" fmla="*/ 76 w 101"/>
                  <a:gd name="T37" fmla="*/ 4 h 143"/>
                  <a:gd name="T38" fmla="*/ 68 w 101"/>
                  <a:gd name="T39" fmla="*/ 1 h 143"/>
                  <a:gd name="T40" fmla="*/ 68 w 101"/>
                  <a:gd name="T41" fmla="*/ 1 h 143"/>
                  <a:gd name="T42" fmla="*/ 59 w 101"/>
                  <a:gd name="T43" fmla="*/ 0 h 143"/>
                  <a:gd name="T44" fmla="*/ 50 w 101"/>
                  <a:gd name="T45" fmla="*/ 1 h 143"/>
                  <a:gd name="T46" fmla="*/ 42 w 101"/>
                  <a:gd name="T47" fmla="*/ 2 h 143"/>
                  <a:gd name="T48" fmla="*/ 35 w 101"/>
                  <a:gd name="T49" fmla="*/ 7 h 143"/>
                  <a:gd name="T50" fmla="*/ 27 w 101"/>
                  <a:gd name="T51" fmla="*/ 13 h 143"/>
                  <a:gd name="T52" fmla="*/ 22 w 101"/>
                  <a:gd name="T53" fmla="*/ 18 h 143"/>
                  <a:gd name="T54" fmla="*/ 17 w 101"/>
                  <a:gd name="T55" fmla="*/ 25 h 143"/>
                  <a:gd name="T56" fmla="*/ 15 w 101"/>
                  <a:gd name="T57" fmla="*/ 34 h 143"/>
                  <a:gd name="T58" fmla="*/ 2 w 101"/>
                  <a:gd name="T59" fmla="*/ 89 h 143"/>
                  <a:gd name="T60" fmla="*/ 2 w 101"/>
                  <a:gd name="T61" fmla="*/ 89 h 143"/>
                  <a:gd name="T62" fmla="*/ 0 w 101"/>
                  <a:gd name="T63" fmla="*/ 97 h 143"/>
                  <a:gd name="T64" fmla="*/ 2 w 101"/>
                  <a:gd name="T65" fmla="*/ 106 h 143"/>
                  <a:gd name="T66" fmla="*/ 3 w 101"/>
                  <a:gd name="T67" fmla="*/ 114 h 143"/>
                  <a:gd name="T68" fmla="*/ 6 w 101"/>
                  <a:gd name="T69" fmla="*/ 123 h 143"/>
                  <a:gd name="T70" fmla="*/ 12 w 101"/>
                  <a:gd name="T71" fmla="*/ 129 h 143"/>
                  <a:gd name="T72" fmla="*/ 17 w 101"/>
                  <a:gd name="T73" fmla="*/ 135 h 143"/>
                  <a:gd name="T74" fmla="*/ 25 w 101"/>
                  <a:gd name="T75" fmla="*/ 140 h 143"/>
                  <a:gd name="T76" fmla="*/ 33 w 101"/>
                  <a:gd name="T77" fmla="*/ 143 h 143"/>
                  <a:gd name="T78" fmla="*/ 33 w 101"/>
                  <a:gd name="T79"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43">
                    <a:moveTo>
                      <a:pt x="33" y="143"/>
                    </a:moveTo>
                    <a:lnTo>
                      <a:pt x="33" y="143"/>
                    </a:lnTo>
                    <a:lnTo>
                      <a:pt x="43" y="143"/>
                    </a:lnTo>
                    <a:lnTo>
                      <a:pt x="52" y="143"/>
                    </a:lnTo>
                    <a:lnTo>
                      <a:pt x="59" y="140"/>
                    </a:lnTo>
                    <a:lnTo>
                      <a:pt x="66" y="137"/>
                    </a:lnTo>
                    <a:lnTo>
                      <a:pt x="73" y="132"/>
                    </a:lnTo>
                    <a:lnTo>
                      <a:pt x="79" y="126"/>
                    </a:lnTo>
                    <a:lnTo>
                      <a:pt x="83" y="117"/>
                    </a:lnTo>
                    <a:lnTo>
                      <a:pt x="86" y="109"/>
                    </a:lnTo>
                    <a:lnTo>
                      <a:pt x="99" y="56"/>
                    </a:lnTo>
                    <a:lnTo>
                      <a:pt x="99" y="56"/>
                    </a:lnTo>
                    <a:lnTo>
                      <a:pt x="101" y="46"/>
                    </a:lnTo>
                    <a:lnTo>
                      <a:pt x="101" y="37"/>
                    </a:lnTo>
                    <a:lnTo>
                      <a:pt x="98" y="28"/>
                    </a:lnTo>
                    <a:lnTo>
                      <a:pt x="95" y="21"/>
                    </a:lnTo>
                    <a:lnTo>
                      <a:pt x="89" y="14"/>
                    </a:lnTo>
                    <a:lnTo>
                      <a:pt x="83" y="8"/>
                    </a:lnTo>
                    <a:lnTo>
                      <a:pt x="76" y="4"/>
                    </a:lnTo>
                    <a:lnTo>
                      <a:pt x="68" y="1"/>
                    </a:lnTo>
                    <a:lnTo>
                      <a:pt x="68" y="1"/>
                    </a:lnTo>
                    <a:lnTo>
                      <a:pt x="59" y="0"/>
                    </a:lnTo>
                    <a:lnTo>
                      <a:pt x="50" y="1"/>
                    </a:lnTo>
                    <a:lnTo>
                      <a:pt x="42" y="2"/>
                    </a:lnTo>
                    <a:lnTo>
                      <a:pt x="35" y="7"/>
                    </a:lnTo>
                    <a:lnTo>
                      <a:pt x="27" y="13"/>
                    </a:lnTo>
                    <a:lnTo>
                      <a:pt x="22" y="18"/>
                    </a:lnTo>
                    <a:lnTo>
                      <a:pt x="17" y="25"/>
                    </a:lnTo>
                    <a:lnTo>
                      <a:pt x="15" y="34"/>
                    </a:lnTo>
                    <a:lnTo>
                      <a:pt x="2" y="89"/>
                    </a:lnTo>
                    <a:lnTo>
                      <a:pt x="2" y="89"/>
                    </a:lnTo>
                    <a:lnTo>
                      <a:pt x="0" y="97"/>
                    </a:lnTo>
                    <a:lnTo>
                      <a:pt x="2" y="106"/>
                    </a:lnTo>
                    <a:lnTo>
                      <a:pt x="3" y="114"/>
                    </a:lnTo>
                    <a:lnTo>
                      <a:pt x="6" y="123"/>
                    </a:lnTo>
                    <a:lnTo>
                      <a:pt x="12" y="129"/>
                    </a:lnTo>
                    <a:lnTo>
                      <a:pt x="17" y="135"/>
                    </a:lnTo>
                    <a:lnTo>
                      <a:pt x="25" y="140"/>
                    </a:lnTo>
                    <a:lnTo>
                      <a:pt x="33" y="143"/>
                    </a:lnTo>
                    <a:lnTo>
                      <a:pt x="33" y="14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51" name="Freeform 42"/>
            <p:cNvSpPr>
              <a:spLocks noEditPoints="1"/>
            </p:cNvSpPr>
            <p:nvPr/>
          </p:nvSpPr>
          <p:spPr bwMode="auto">
            <a:xfrm>
              <a:off x="4899173" y="5052198"/>
              <a:ext cx="367956" cy="332415"/>
            </a:xfrm>
            <a:custGeom>
              <a:avLst/>
              <a:gdLst>
                <a:gd name="T0" fmla="*/ 132 w 526"/>
                <a:gd name="T1" fmla="*/ 395 h 476"/>
                <a:gd name="T2" fmla="*/ 166 w 526"/>
                <a:gd name="T3" fmla="*/ 447 h 476"/>
                <a:gd name="T4" fmla="*/ 201 w 526"/>
                <a:gd name="T5" fmla="*/ 471 h 476"/>
                <a:gd name="T6" fmla="*/ 250 w 526"/>
                <a:gd name="T7" fmla="*/ 474 h 476"/>
                <a:gd name="T8" fmla="*/ 293 w 526"/>
                <a:gd name="T9" fmla="*/ 454 h 476"/>
                <a:gd name="T10" fmla="*/ 313 w 526"/>
                <a:gd name="T11" fmla="*/ 421 h 476"/>
                <a:gd name="T12" fmla="*/ 382 w 526"/>
                <a:gd name="T13" fmla="*/ 440 h 476"/>
                <a:gd name="T14" fmla="*/ 438 w 526"/>
                <a:gd name="T15" fmla="*/ 408 h 476"/>
                <a:gd name="T16" fmla="*/ 451 w 526"/>
                <a:gd name="T17" fmla="*/ 348 h 476"/>
                <a:gd name="T18" fmla="*/ 420 w 526"/>
                <a:gd name="T19" fmla="*/ 299 h 476"/>
                <a:gd name="T20" fmla="*/ 502 w 526"/>
                <a:gd name="T21" fmla="*/ 293 h 476"/>
                <a:gd name="T22" fmla="*/ 525 w 526"/>
                <a:gd name="T23" fmla="*/ 268 h 476"/>
                <a:gd name="T24" fmla="*/ 512 w 526"/>
                <a:gd name="T25" fmla="*/ 233 h 476"/>
                <a:gd name="T26" fmla="*/ 447 w 526"/>
                <a:gd name="T27" fmla="*/ 193 h 476"/>
                <a:gd name="T28" fmla="*/ 430 w 526"/>
                <a:gd name="T29" fmla="*/ 166 h 476"/>
                <a:gd name="T30" fmla="*/ 413 w 526"/>
                <a:gd name="T31" fmla="*/ 110 h 476"/>
                <a:gd name="T32" fmla="*/ 397 w 526"/>
                <a:gd name="T33" fmla="*/ 82 h 476"/>
                <a:gd name="T34" fmla="*/ 351 w 526"/>
                <a:gd name="T35" fmla="*/ 25 h 476"/>
                <a:gd name="T36" fmla="*/ 289 w 526"/>
                <a:gd name="T37" fmla="*/ 2 h 476"/>
                <a:gd name="T38" fmla="*/ 223 w 526"/>
                <a:gd name="T39" fmla="*/ 6 h 476"/>
                <a:gd name="T40" fmla="*/ 163 w 526"/>
                <a:gd name="T41" fmla="*/ 33 h 476"/>
                <a:gd name="T42" fmla="*/ 117 w 526"/>
                <a:gd name="T43" fmla="*/ 78 h 476"/>
                <a:gd name="T44" fmla="*/ 95 w 526"/>
                <a:gd name="T45" fmla="*/ 133 h 476"/>
                <a:gd name="T46" fmla="*/ 76 w 526"/>
                <a:gd name="T47" fmla="*/ 148 h 476"/>
                <a:gd name="T48" fmla="*/ 22 w 526"/>
                <a:gd name="T49" fmla="*/ 196 h 476"/>
                <a:gd name="T50" fmla="*/ 0 w 526"/>
                <a:gd name="T51" fmla="*/ 260 h 476"/>
                <a:gd name="T52" fmla="*/ 22 w 526"/>
                <a:gd name="T53" fmla="*/ 326 h 476"/>
                <a:gd name="T54" fmla="*/ 64 w 526"/>
                <a:gd name="T55" fmla="*/ 362 h 476"/>
                <a:gd name="T56" fmla="*/ 382 w 526"/>
                <a:gd name="T57" fmla="*/ 349 h 476"/>
                <a:gd name="T58" fmla="*/ 392 w 526"/>
                <a:gd name="T59" fmla="*/ 368 h 476"/>
                <a:gd name="T60" fmla="*/ 358 w 526"/>
                <a:gd name="T61" fmla="*/ 374 h 476"/>
                <a:gd name="T62" fmla="*/ 344 w 526"/>
                <a:gd name="T63" fmla="*/ 351 h 476"/>
                <a:gd name="T64" fmla="*/ 382 w 526"/>
                <a:gd name="T65" fmla="*/ 349 h 476"/>
                <a:gd name="T66" fmla="*/ 348 w 526"/>
                <a:gd name="T67" fmla="*/ 157 h 476"/>
                <a:gd name="T68" fmla="*/ 321 w 526"/>
                <a:gd name="T69" fmla="*/ 157 h 476"/>
                <a:gd name="T70" fmla="*/ 309 w 526"/>
                <a:gd name="T71" fmla="*/ 121 h 476"/>
                <a:gd name="T72" fmla="*/ 336 w 526"/>
                <a:gd name="T73" fmla="*/ 135 h 476"/>
                <a:gd name="T74" fmla="*/ 211 w 526"/>
                <a:gd name="T75" fmla="*/ 408 h 476"/>
                <a:gd name="T76" fmla="*/ 240 w 526"/>
                <a:gd name="T77" fmla="*/ 413 h 476"/>
                <a:gd name="T78" fmla="*/ 220 w 526"/>
                <a:gd name="T79" fmla="*/ 415 h 476"/>
                <a:gd name="T80" fmla="*/ 219 w 526"/>
                <a:gd name="T81" fmla="*/ 199 h 476"/>
                <a:gd name="T82" fmla="*/ 247 w 526"/>
                <a:gd name="T83" fmla="*/ 193 h 476"/>
                <a:gd name="T84" fmla="*/ 247 w 526"/>
                <a:gd name="T85" fmla="*/ 204 h 476"/>
                <a:gd name="T86" fmla="*/ 278 w 526"/>
                <a:gd name="T87" fmla="*/ 67 h 476"/>
                <a:gd name="T88" fmla="*/ 252 w 526"/>
                <a:gd name="T89" fmla="*/ 101 h 476"/>
                <a:gd name="T90" fmla="*/ 229 w 526"/>
                <a:gd name="T91" fmla="*/ 133 h 476"/>
                <a:gd name="T92" fmla="*/ 158 w 526"/>
                <a:gd name="T93" fmla="*/ 153 h 476"/>
                <a:gd name="T94" fmla="*/ 164 w 526"/>
                <a:gd name="T95" fmla="*/ 120 h 476"/>
                <a:gd name="T96" fmla="*/ 201 w 526"/>
                <a:gd name="T97" fmla="*/ 84 h 476"/>
                <a:gd name="T98" fmla="*/ 255 w 526"/>
                <a:gd name="T99" fmla="*/ 65 h 476"/>
                <a:gd name="T100" fmla="*/ 168 w 526"/>
                <a:gd name="T101" fmla="*/ 255 h 476"/>
                <a:gd name="T102" fmla="*/ 155 w 526"/>
                <a:gd name="T103" fmla="*/ 269 h 476"/>
                <a:gd name="T104" fmla="*/ 168 w 526"/>
                <a:gd name="T105" fmla="*/ 255 h 476"/>
                <a:gd name="T106" fmla="*/ 98 w 526"/>
                <a:gd name="T107" fmla="*/ 224 h 476"/>
                <a:gd name="T108" fmla="*/ 85 w 526"/>
                <a:gd name="T109" fmla="*/ 253 h 476"/>
                <a:gd name="T110" fmla="*/ 87 w 526"/>
                <a:gd name="T111" fmla="*/ 235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6" h="476">
                  <a:moveTo>
                    <a:pt x="101" y="375"/>
                  </a:moveTo>
                  <a:lnTo>
                    <a:pt x="101" y="375"/>
                  </a:lnTo>
                  <a:lnTo>
                    <a:pt x="111" y="382"/>
                  </a:lnTo>
                  <a:lnTo>
                    <a:pt x="121" y="390"/>
                  </a:lnTo>
                  <a:lnTo>
                    <a:pt x="132" y="395"/>
                  </a:lnTo>
                  <a:lnTo>
                    <a:pt x="145" y="400"/>
                  </a:lnTo>
                  <a:lnTo>
                    <a:pt x="145" y="400"/>
                  </a:lnTo>
                  <a:lnTo>
                    <a:pt x="148" y="417"/>
                  </a:lnTo>
                  <a:lnTo>
                    <a:pt x="155" y="433"/>
                  </a:lnTo>
                  <a:lnTo>
                    <a:pt x="166" y="447"/>
                  </a:lnTo>
                  <a:lnTo>
                    <a:pt x="171" y="453"/>
                  </a:lnTo>
                  <a:lnTo>
                    <a:pt x="178" y="459"/>
                  </a:lnTo>
                  <a:lnTo>
                    <a:pt x="184" y="463"/>
                  </a:lnTo>
                  <a:lnTo>
                    <a:pt x="193" y="467"/>
                  </a:lnTo>
                  <a:lnTo>
                    <a:pt x="201" y="471"/>
                  </a:lnTo>
                  <a:lnTo>
                    <a:pt x="210" y="473"/>
                  </a:lnTo>
                  <a:lnTo>
                    <a:pt x="219" y="476"/>
                  </a:lnTo>
                  <a:lnTo>
                    <a:pt x="229" y="476"/>
                  </a:lnTo>
                  <a:lnTo>
                    <a:pt x="239" y="476"/>
                  </a:lnTo>
                  <a:lnTo>
                    <a:pt x="250" y="474"/>
                  </a:lnTo>
                  <a:lnTo>
                    <a:pt x="250" y="474"/>
                  </a:lnTo>
                  <a:lnTo>
                    <a:pt x="263" y="470"/>
                  </a:lnTo>
                  <a:lnTo>
                    <a:pt x="275" y="466"/>
                  </a:lnTo>
                  <a:lnTo>
                    <a:pt x="285" y="461"/>
                  </a:lnTo>
                  <a:lnTo>
                    <a:pt x="293" y="454"/>
                  </a:lnTo>
                  <a:lnTo>
                    <a:pt x="301" y="447"/>
                  </a:lnTo>
                  <a:lnTo>
                    <a:pt x="306" y="440"/>
                  </a:lnTo>
                  <a:lnTo>
                    <a:pt x="311" y="431"/>
                  </a:lnTo>
                  <a:lnTo>
                    <a:pt x="313" y="421"/>
                  </a:lnTo>
                  <a:lnTo>
                    <a:pt x="313" y="421"/>
                  </a:lnTo>
                  <a:lnTo>
                    <a:pt x="332" y="431"/>
                  </a:lnTo>
                  <a:lnTo>
                    <a:pt x="351" y="437"/>
                  </a:lnTo>
                  <a:lnTo>
                    <a:pt x="351" y="437"/>
                  </a:lnTo>
                  <a:lnTo>
                    <a:pt x="367" y="440"/>
                  </a:lnTo>
                  <a:lnTo>
                    <a:pt x="382" y="440"/>
                  </a:lnTo>
                  <a:lnTo>
                    <a:pt x="397" y="437"/>
                  </a:lnTo>
                  <a:lnTo>
                    <a:pt x="408" y="433"/>
                  </a:lnTo>
                  <a:lnTo>
                    <a:pt x="420" y="427"/>
                  </a:lnTo>
                  <a:lnTo>
                    <a:pt x="430" y="418"/>
                  </a:lnTo>
                  <a:lnTo>
                    <a:pt x="438" y="408"/>
                  </a:lnTo>
                  <a:lnTo>
                    <a:pt x="446" y="398"/>
                  </a:lnTo>
                  <a:lnTo>
                    <a:pt x="450" y="387"/>
                  </a:lnTo>
                  <a:lnTo>
                    <a:pt x="453" y="374"/>
                  </a:lnTo>
                  <a:lnTo>
                    <a:pt x="453" y="361"/>
                  </a:lnTo>
                  <a:lnTo>
                    <a:pt x="451" y="348"/>
                  </a:lnTo>
                  <a:lnTo>
                    <a:pt x="447" y="335"/>
                  </a:lnTo>
                  <a:lnTo>
                    <a:pt x="441" y="322"/>
                  </a:lnTo>
                  <a:lnTo>
                    <a:pt x="431" y="311"/>
                  </a:lnTo>
                  <a:lnTo>
                    <a:pt x="420" y="299"/>
                  </a:lnTo>
                  <a:lnTo>
                    <a:pt x="420" y="299"/>
                  </a:lnTo>
                  <a:lnTo>
                    <a:pt x="440" y="302"/>
                  </a:lnTo>
                  <a:lnTo>
                    <a:pt x="461" y="302"/>
                  </a:lnTo>
                  <a:lnTo>
                    <a:pt x="482" y="299"/>
                  </a:lnTo>
                  <a:lnTo>
                    <a:pt x="502" y="293"/>
                  </a:lnTo>
                  <a:lnTo>
                    <a:pt x="502" y="293"/>
                  </a:lnTo>
                  <a:lnTo>
                    <a:pt x="509" y="291"/>
                  </a:lnTo>
                  <a:lnTo>
                    <a:pt x="515" y="286"/>
                  </a:lnTo>
                  <a:lnTo>
                    <a:pt x="519" y="280"/>
                  </a:lnTo>
                  <a:lnTo>
                    <a:pt x="523" y="275"/>
                  </a:lnTo>
                  <a:lnTo>
                    <a:pt x="525" y="268"/>
                  </a:lnTo>
                  <a:lnTo>
                    <a:pt x="526" y="262"/>
                  </a:lnTo>
                  <a:lnTo>
                    <a:pt x="525" y="255"/>
                  </a:lnTo>
                  <a:lnTo>
                    <a:pt x="520" y="247"/>
                  </a:lnTo>
                  <a:lnTo>
                    <a:pt x="520" y="247"/>
                  </a:lnTo>
                  <a:lnTo>
                    <a:pt x="512" y="233"/>
                  </a:lnTo>
                  <a:lnTo>
                    <a:pt x="500" y="220"/>
                  </a:lnTo>
                  <a:lnTo>
                    <a:pt x="487" y="210"/>
                  </a:lnTo>
                  <a:lnTo>
                    <a:pt x="474" y="203"/>
                  </a:lnTo>
                  <a:lnTo>
                    <a:pt x="461" y="197"/>
                  </a:lnTo>
                  <a:lnTo>
                    <a:pt x="447" y="193"/>
                  </a:lnTo>
                  <a:lnTo>
                    <a:pt x="431" y="191"/>
                  </a:lnTo>
                  <a:lnTo>
                    <a:pt x="417" y="191"/>
                  </a:lnTo>
                  <a:lnTo>
                    <a:pt x="417" y="191"/>
                  </a:lnTo>
                  <a:lnTo>
                    <a:pt x="424" y="179"/>
                  </a:lnTo>
                  <a:lnTo>
                    <a:pt x="430" y="166"/>
                  </a:lnTo>
                  <a:lnTo>
                    <a:pt x="431" y="154"/>
                  </a:lnTo>
                  <a:lnTo>
                    <a:pt x="430" y="141"/>
                  </a:lnTo>
                  <a:lnTo>
                    <a:pt x="427" y="131"/>
                  </a:lnTo>
                  <a:lnTo>
                    <a:pt x="421" y="120"/>
                  </a:lnTo>
                  <a:lnTo>
                    <a:pt x="413" y="110"/>
                  </a:lnTo>
                  <a:lnTo>
                    <a:pt x="404" y="101"/>
                  </a:lnTo>
                  <a:lnTo>
                    <a:pt x="404" y="101"/>
                  </a:lnTo>
                  <a:lnTo>
                    <a:pt x="403" y="98"/>
                  </a:lnTo>
                  <a:lnTo>
                    <a:pt x="403" y="98"/>
                  </a:lnTo>
                  <a:lnTo>
                    <a:pt x="397" y="82"/>
                  </a:lnTo>
                  <a:lnTo>
                    <a:pt x="388" y="68"/>
                  </a:lnTo>
                  <a:lnTo>
                    <a:pt x="381" y="55"/>
                  </a:lnTo>
                  <a:lnTo>
                    <a:pt x="371" y="44"/>
                  </a:lnTo>
                  <a:lnTo>
                    <a:pt x="361" y="33"/>
                  </a:lnTo>
                  <a:lnTo>
                    <a:pt x="351" y="25"/>
                  </a:lnTo>
                  <a:lnTo>
                    <a:pt x="339" y="18"/>
                  </a:lnTo>
                  <a:lnTo>
                    <a:pt x="328" y="12"/>
                  </a:lnTo>
                  <a:lnTo>
                    <a:pt x="315" y="8"/>
                  </a:lnTo>
                  <a:lnTo>
                    <a:pt x="302" y="3"/>
                  </a:lnTo>
                  <a:lnTo>
                    <a:pt x="289" y="2"/>
                  </a:lnTo>
                  <a:lnTo>
                    <a:pt x="276" y="0"/>
                  </a:lnTo>
                  <a:lnTo>
                    <a:pt x="263" y="0"/>
                  </a:lnTo>
                  <a:lnTo>
                    <a:pt x="250" y="2"/>
                  </a:lnTo>
                  <a:lnTo>
                    <a:pt x="237" y="3"/>
                  </a:lnTo>
                  <a:lnTo>
                    <a:pt x="223" y="6"/>
                  </a:lnTo>
                  <a:lnTo>
                    <a:pt x="210" y="11"/>
                  </a:lnTo>
                  <a:lnTo>
                    <a:pt x="199" y="15"/>
                  </a:lnTo>
                  <a:lnTo>
                    <a:pt x="186" y="21"/>
                  </a:lnTo>
                  <a:lnTo>
                    <a:pt x="174" y="26"/>
                  </a:lnTo>
                  <a:lnTo>
                    <a:pt x="163" y="33"/>
                  </a:lnTo>
                  <a:lnTo>
                    <a:pt x="153" y="42"/>
                  </a:lnTo>
                  <a:lnTo>
                    <a:pt x="143" y="49"/>
                  </a:lnTo>
                  <a:lnTo>
                    <a:pt x="132" y="58"/>
                  </a:lnTo>
                  <a:lnTo>
                    <a:pt x="124" y="68"/>
                  </a:lnTo>
                  <a:lnTo>
                    <a:pt x="117" y="78"/>
                  </a:lnTo>
                  <a:lnTo>
                    <a:pt x="109" y="88"/>
                  </a:lnTo>
                  <a:lnTo>
                    <a:pt x="104" y="98"/>
                  </a:lnTo>
                  <a:lnTo>
                    <a:pt x="99" y="110"/>
                  </a:lnTo>
                  <a:lnTo>
                    <a:pt x="97" y="121"/>
                  </a:lnTo>
                  <a:lnTo>
                    <a:pt x="95" y="133"/>
                  </a:lnTo>
                  <a:lnTo>
                    <a:pt x="95" y="144"/>
                  </a:lnTo>
                  <a:lnTo>
                    <a:pt x="95" y="144"/>
                  </a:lnTo>
                  <a:lnTo>
                    <a:pt x="85" y="145"/>
                  </a:lnTo>
                  <a:lnTo>
                    <a:pt x="76" y="148"/>
                  </a:lnTo>
                  <a:lnTo>
                    <a:pt x="76" y="148"/>
                  </a:lnTo>
                  <a:lnTo>
                    <a:pt x="64" y="156"/>
                  </a:lnTo>
                  <a:lnTo>
                    <a:pt x="51" y="164"/>
                  </a:lnTo>
                  <a:lnTo>
                    <a:pt x="39" y="174"/>
                  </a:lnTo>
                  <a:lnTo>
                    <a:pt x="30" y="184"/>
                  </a:lnTo>
                  <a:lnTo>
                    <a:pt x="22" y="196"/>
                  </a:lnTo>
                  <a:lnTo>
                    <a:pt x="15" y="207"/>
                  </a:lnTo>
                  <a:lnTo>
                    <a:pt x="9" y="220"/>
                  </a:lnTo>
                  <a:lnTo>
                    <a:pt x="5" y="233"/>
                  </a:lnTo>
                  <a:lnTo>
                    <a:pt x="2" y="246"/>
                  </a:lnTo>
                  <a:lnTo>
                    <a:pt x="0" y="260"/>
                  </a:lnTo>
                  <a:lnTo>
                    <a:pt x="2" y="273"/>
                  </a:lnTo>
                  <a:lnTo>
                    <a:pt x="5" y="286"/>
                  </a:lnTo>
                  <a:lnTo>
                    <a:pt x="8" y="301"/>
                  </a:lnTo>
                  <a:lnTo>
                    <a:pt x="15" y="314"/>
                  </a:lnTo>
                  <a:lnTo>
                    <a:pt x="22" y="326"/>
                  </a:lnTo>
                  <a:lnTo>
                    <a:pt x="32" y="338"/>
                  </a:lnTo>
                  <a:lnTo>
                    <a:pt x="32" y="338"/>
                  </a:lnTo>
                  <a:lnTo>
                    <a:pt x="39" y="345"/>
                  </a:lnTo>
                  <a:lnTo>
                    <a:pt x="46" y="352"/>
                  </a:lnTo>
                  <a:lnTo>
                    <a:pt x="64" y="362"/>
                  </a:lnTo>
                  <a:lnTo>
                    <a:pt x="81" y="370"/>
                  </a:lnTo>
                  <a:lnTo>
                    <a:pt x="101" y="375"/>
                  </a:lnTo>
                  <a:lnTo>
                    <a:pt x="101" y="375"/>
                  </a:lnTo>
                  <a:close/>
                  <a:moveTo>
                    <a:pt x="382" y="349"/>
                  </a:moveTo>
                  <a:lnTo>
                    <a:pt x="382" y="349"/>
                  </a:lnTo>
                  <a:lnTo>
                    <a:pt x="391" y="358"/>
                  </a:lnTo>
                  <a:lnTo>
                    <a:pt x="392" y="361"/>
                  </a:lnTo>
                  <a:lnTo>
                    <a:pt x="394" y="364"/>
                  </a:lnTo>
                  <a:lnTo>
                    <a:pt x="394" y="367"/>
                  </a:lnTo>
                  <a:lnTo>
                    <a:pt x="392" y="368"/>
                  </a:lnTo>
                  <a:lnTo>
                    <a:pt x="388" y="372"/>
                  </a:lnTo>
                  <a:lnTo>
                    <a:pt x="381" y="374"/>
                  </a:lnTo>
                  <a:lnTo>
                    <a:pt x="372" y="375"/>
                  </a:lnTo>
                  <a:lnTo>
                    <a:pt x="365" y="375"/>
                  </a:lnTo>
                  <a:lnTo>
                    <a:pt x="358" y="374"/>
                  </a:lnTo>
                  <a:lnTo>
                    <a:pt x="358" y="374"/>
                  </a:lnTo>
                  <a:lnTo>
                    <a:pt x="344" y="370"/>
                  </a:lnTo>
                  <a:lnTo>
                    <a:pt x="332" y="362"/>
                  </a:lnTo>
                  <a:lnTo>
                    <a:pt x="332" y="362"/>
                  </a:lnTo>
                  <a:lnTo>
                    <a:pt x="344" y="351"/>
                  </a:lnTo>
                  <a:lnTo>
                    <a:pt x="354" y="336"/>
                  </a:lnTo>
                  <a:lnTo>
                    <a:pt x="354" y="336"/>
                  </a:lnTo>
                  <a:lnTo>
                    <a:pt x="369" y="342"/>
                  </a:lnTo>
                  <a:lnTo>
                    <a:pt x="377" y="345"/>
                  </a:lnTo>
                  <a:lnTo>
                    <a:pt x="382" y="349"/>
                  </a:lnTo>
                  <a:lnTo>
                    <a:pt x="382" y="349"/>
                  </a:lnTo>
                  <a:close/>
                  <a:moveTo>
                    <a:pt x="349" y="140"/>
                  </a:moveTo>
                  <a:lnTo>
                    <a:pt x="349" y="140"/>
                  </a:lnTo>
                  <a:lnTo>
                    <a:pt x="349" y="148"/>
                  </a:lnTo>
                  <a:lnTo>
                    <a:pt x="348" y="157"/>
                  </a:lnTo>
                  <a:lnTo>
                    <a:pt x="345" y="166"/>
                  </a:lnTo>
                  <a:lnTo>
                    <a:pt x="341" y="174"/>
                  </a:lnTo>
                  <a:lnTo>
                    <a:pt x="341" y="174"/>
                  </a:lnTo>
                  <a:lnTo>
                    <a:pt x="331" y="166"/>
                  </a:lnTo>
                  <a:lnTo>
                    <a:pt x="321" y="157"/>
                  </a:lnTo>
                  <a:lnTo>
                    <a:pt x="321" y="157"/>
                  </a:lnTo>
                  <a:lnTo>
                    <a:pt x="315" y="148"/>
                  </a:lnTo>
                  <a:lnTo>
                    <a:pt x="311" y="138"/>
                  </a:lnTo>
                  <a:lnTo>
                    <a:pt x="309" y="130"/>
                  </a:lnTo>
                  <a:lnTo>
                    <a:pt x="309" y="121"/>
                  </a:lnTo>
                  <a:lnTo>
                    <a:pt x="309" y="121"/>
                  </a:lnTo>
                  <a:lnTo>
                    <a:pt x="309" y="124"/>
                  </a:lnTo>
                  <a:lnTo>
                    <a:pt x="312" y="127"/>
                  </a:lnTo>
                  <a:lnTo>
                    <a:pt x="322" y="131"/>
                  </a:lnTo>
                  <a:lnTo>
                    <a:pt x="336" y="135"/>
                  </a:lnTo>
                  <a:lnTo>
                    <a:pt x="349" y="140"/>
                  </a:lnTo>
                  <a:lnTo>
                    <a:pt x="349" y="140"/>
                  </a:lnTo>
                  <a:close/>
                  <a:moveTo>
                    <a:pt x="214" y="413"/>
                  </a:moveTo>
                  <a:lnTo>
                    <a:pt x="214" y="413"/>
                  </a:lnTo>
                  <a:lnTo>
                    <a:pt x="211" y="408"/>
                  </a:lnTo>
                  <a:lnTo>
                    <a:pt x="211" y="408"/>
                  </a:lnTo>
                  <a:lnTo>
                    <a:pt x="229" y="407"/>
                  </a:lnTo>
                  <a:lnTo>
                    <a:pt x="246" y="405"/>
                  </a:lnTo>
                  <a:lnTo>
                    <a:pt x="246" y="405"/>
                  </a:lnTo>
                  <a:lnTo>
                    <a:pt x="240" y="413"/>
                  </a:lnTo>
                  <a:lnTo>
                    <a:pt x="237" y="415"/>
                  </a:lnTo>
                  <a:lnTo>
                    <a:pt x="233" y="417"/>
                  </a:lnTo>
                  <a:lnTo>
                    <a:pt x="229" y="418"/>
                  </a:lnTo>
                  <a:lnTo>
                    <a:pt x="224" y="418"/>
                  </a:lnTo>
                  <a:lnTo>
                    <a:pt x="220" y="415"/>
                  </a:lnTo>
                  <a:lnTo>
                    <a:pt x="214" y="413"/>
                  </a:lnTo>
                  <a:lnTo>
                    <a:pt x="214" y="413"/>
                  </a:lnTo>
                  <a:close/>
                  <a:moveTo>
                    <a:pt x="223" y="201"/>
                  </a:moveTo>
                  <a:lnTo>
                    <a:pt x="223" y="201"/>
                  </a:lnTo>
                  <a:lnTo>
                    <a:pt x="219" y="199"/>
                  </a:lnTo>
                  <a:lnTo>
                    <a:pt x="219" y="199"/>
                  </a:lnTo>
                  <a:lnTo>
                    <a:pt x="217" y="194"/>
                  </a:lnTo>
                  <a:lnTo>
                    <a:pt x="217" y="194"/>
                  </a:lnTo>
                  <a:lnTo>
                    <a:pt x="233" y="193"/>
                  </a:lnTo>
                  <a:lnTo>
                    <a:pt x="247" y="193"/>
                  </a:lnTo>
                  <a:lnTo>
                    <a:pt x="260" y="197"/>
                  </a:lnTo>
                  <a:lnTo>
                    <a:pt x="273" y="203"/>
                  </a:lnTo>
                  <a:lnTo>
                    <a:pt x="273" y="203"/>
                  </a:lnTo>
                  <a:lnTo>
                    <a:pt x="260" y="204"/>
                  </a:lnTo>
                  <a:lnTo>
                    <a:pt x="247" y="204"/>
                  </a:lnTo>
                  <a:lnTo>
                    <a:pt x="234" y="203"/>
                  </a:lnTo>
                  <a:lnTo>
                    <a:pt x="223" y="201"/>
                  </a:lnTo>
                  <a:lnTo>
                    <a:pt x="223" y="201"/>
                  </a:lnTo>
                  <a:close/>
                  <a:moveTo>
                    <a:pt x="278" y="67"/>
                  </a:moveTo>
                  <a:lnTo>
                    <a:pt x="278" y="67"/>
                  </a:lnTo>
                  <a:lnTo>
                    <a:pt x="269" y="71"/>
                  </a:lnTo>
                  <a:lnTo>
                    <a:pt x="263" y="77"/>
                  </a:lnTo>
                  <a:lnTo>
                    <a:pt x="257" y="84"/>
                  </a:lnTo>
                  <a:lnTo>
                    <a:pt x="253" y="92"/>
                  </a:lnTo>
                  <a:lnTo>
                    <a:pt x="252" y="101"/>
                  </a:lnTo>
                  <a:lnTo>
                    <a:pt x="250" y="111"/>
                  </a:lnTo>
                  <a:lnTo>
                    <a:pt x="250" y="121"/>
                  </a:lnTo>
                  <a:lnTo>
                    <a:pt x="252" y="133"/>
                  </a:lnTo>
                  <a:lnTo>
                    <a:pt x="252" y="133"/>
                  </a:lnTo>
                  <a:lnTo>
                    <a:pt x="229" y="133"/>
                  </a:lnTo>
                  <a:lnTo>
                    <a:pt x="207" y="134"/>
                  </a:lnTo>
                  <a:lnTo>
                    <a:pt x="186" y="140"/>
                  </a:lnTo>
                  <a:lnTo>
                    <a:pt x="164" y="148"/>
                  </a:lnTo>
                  <a:lnTo>
                    <a:pt x="164" y="148"/>
                  </a:lnTo>
                  <a:lnTo>
                    <a:pt x="158" y="153"/>
                  </a:lnTo>
                  <a:lnTo>
                    <a:pt x="158" y="153"/>
                  </a:lnTo>
                  <a:lnTo>
                    <a:pt x="157" y="145"/>
                  </a:lnTo>
                  <a:lnTo>
                    <a:pt x="158" y="137"/>
                  </a:lnTo>
                  <a:lnTo>
                    <a:pt x="161" y="128"/>
                  </a:lnTo>
                  <a:lnTo>
                    <a:pt x="164" y="120"/>
                  </a:lnTo>
                  <a:lnTo>
                    <a:pt x="170" y="112"/>
                  </a:lnTo>
                  <a:lnTo>
                    <a:pt x="176" y="104"/>
                  </a:lnTo>
                  <a:lnTo>
                    <a:pt x="184" y="97"/>
                  </a:lnTo>
                  <a:lnTo>
                    <a:pt x="191" y="89"/>
                  </a:lnTo>
                  <a:lnTo>
                    <a:pt x="201" y="84"/>
                  </a:lnTo>
                  <a:lnTo>
                    <a:pt x="211" y="78"/>
                  </a:lnTo>
                  <a:lnTo>
                    <a:pt x="222" y="74"/>
                  </a:lnTo>
                  <a:lnTo>
                    <a:pt x="232" y="69"/>
                  </a:lnTo>
                  <a:lnTo>
                    <a:pt x="243" y="67"/>
                  </a:lnTo>
                  <a:lnTo>
                    <a:pt x="255" y="65"/>
                  </a:lnTo>
                  <a:lnTo>
                    <a:pt x="266" y="65"/>
                  </a:lnTo>
                  <a:lnTo>
                    <a:pt x="278" y="67"/>
                  </a:lnTo>
                  <a:lnTo>
                    <a:pt x="278" y="67"/>
                  </a:lnTo>
                  <a:close/>
                  <a:moveTo>
                    <a:pt x="168" y="255"/>
                  </a:moveTo>
                  <a:lnTo>
                    <a:pt x="168" y="255"/>
                  </a:lnTo>
                  <a:lnTo>
                    <a:pt x="170" y="263"/>
                  </a:lnTo>
                  <a:lnTo>
                    <a:pt x="170" y="273"/>
                  </a:lnTo>
                  <a:lnTo>
                    <a:pt x="170" y="273"/>
                  </a:lnTo>
                  <a:lnTo>
                    <a:pt x="163" y="270"/>
                  </a:lnTo>
                  <a:lnTo>
                    <a:pt x="155" y="269"/>
                  </a:lnTo>
                  <a:lnTo>
                    <a:pt x="155" y="269"/>
                  </a:lnTo>
                  <a:lnTo>
                    <a:pt x="153" y="269"/>
                  </a:lnTo>
                  <a:lnTo>
                    <a:pt x="153" y="269"/>
                  </a:lnTo>
                  <a:lnTo>
                    <a:pt x="160" y="262"/>
                  </a:lnTo>
                  <a:lnTo>
                    <a:pt x="168" y="255"/>
                  </a:lnTo>
                  <a:lnTo>
                    <a:pt x="168" y="255"/>
                  </a:lnTo>
                  <a:close/>
                  <a:moveTo>
                    <a:pt x="87" y="235"/>
                  </a:moveTo>
                  <a:lnTo>
                    <a:pt x="87" y="235"/>
                  </a:lnTo>
                  <a:lnTo>
                    <a:pt x="92" y="229"/>
                  </a:lnTo>
                  <a:lnTo>
                    <a:pt x="98" y="224"/>
                  </a:lnTo>
                  <a:lnTo>
                    <a:pt x="105" y="222"/>
                  </a:lnTo>
                  <a:lnTo>
                    <a:pt x="112" y="220"/>
                  </a:lnTo>
                  <a:lnTo>
                    <a:pt x="112" y="220"/>
                  </a:lnTo>
                  <a:lnTo>
                    <a:pt x="98" y="236"/>
                  </a:lnTo>
                  <a:lnTo>
                    <a:pt x="85" y="253"/>
                  </a:lnTo>
                  <a:lnTo>
                    <a:pt x="85" y="253"/>
                  </a:lnTo>
                  <a:lnTo>
                    <a:pt x="82" y="249"/>
                  </a:lnTo>
                  <a:lnTo>
                    <a:pt x="81" y="245"/>
                  </a:lnTo>
                  <a:lnTo>
                    <a:pt x="82" y="240"/>
                  </a:lnTo>
                  <a:lnTo>
                    <a:pt x="87" y="235"/>
                  </a:lnTo>
                  <a:lnTo>
                    <a:pt x="87" y="2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56" name="그룹 69"/>
          <p:cNvGrpSpPr/>
          <p:nvPr/>
        </p:nvGrpSpPr>
        <p:grpSpPr>
          <a:xfrm flipH="1">
            <a:off x="7205659" y="2677387"/>
            <a:ext cx="458357" cy="1176147"/>
            <a:chOff x="2982913" y="1836738"/>
            <a:chExt cx="962025" cy="2468563"/>
          </a:xfrm>
        </p:grpSpPr>
        <p:sp>
          <p:nvSpPr>
            <p:cNvPr id="57" name="Freeform 324"/>
            <p:cNvSpPr/>
            <p:nvPr/>
          </p:nvSpPr>
          <p:spPr bwMode="auto">
            <a:xfrm>
              <a:off x="3016250" y="1868488"/>
              <a:ext cx="895350" cy="2406650"/>
            </a:xfrm>
            <a:custGeom>
              <a:avLst/>
              <a:gdLst>
                <a:gd name="T0" fmla="*/ 850 w 1127"/>
                <a:gd name="T1" fmla="*/ 2523 h 3032"/>
                <a:gd name="T2" fmla="*/ 888 w 1127"/>
                <a:gd name="T3" fmla="*/ 2196 h 3032"/>
                <a:gd name="T4" fmla="*/ 916 w 1127"/>
                <a:gd name="T5" fmla="*/ 2114 h 3032"/>
                <a:gd name="T6" fmla="*/ 946 w 1127"/>
                <a:gd name="T7" fmla="*/ 2013 h 3032"/>
                <a:gd name="T8" fmla="*/ 910 w 1127"/>
                <a:gd name="T9" fmla="*/ 1886 h 3032"/>
                <a:gd name="T10" fmla="*/ 875 w 1127"/>
                <a:gd name="T11" fmla="*/ 1817 h 3032"/>
                <a:gd name="T12" fmla="*/ 835 w 1127"/>
                <a:gd name="T13" fmla="*/ 1461 h 3032"/>
                <a:gd name="T14" fmla="*/ 753 w 1127"/>
                <a:gd name="T15" fmla="*/ 1168 h 3032"/>
                <a:gd name="T16" fmla="*/ 809 w 1127"/>
                <a:gd name="T17" fmla="*/ 1039 h 3032"/>
                <a:gd name="T18" fmla="*/ 985 w 1127"/>
                <a:gd name="T19" fmla="*/ 918 h 3032"/>
                <a:gd name="T20" fmla="*/ 1099 w 1127"/>
                <a:gd name="T21" fmla="*/ 740 h 3032"/>
                <a:gd name="T22" fmla="*/ 1127 w 1127"/>
                <a:gd name="T23" fmla="*/ 563 h 3032"/>
                <a:gd name="T24" fmla="*/ 1102 w 1127"/>
                <a:gd name="T25" fmla="*/ 425 h 3032"/>
                <a:gd name="T26" fmla="*/ 1043 w 1127"/>
                <a:gd name="T27" fmla="*/ 298 h 3032"/>
                <a:gd name="T28" fmla="*/ 955 w 1127"/>
                <a:gd name="T29" fmla="*/ 188 h 3032"/>
                <a:gd name="T30" fmla="*/ 845 w 1127"/>
                <a:gd name="T31" fmla="*/ 98 h 3032"/>
                <a:gd name="T32" fmla="*/ 716 w 1127"/>
                <a:gd name="T33" fmla="*/ 35 h 3032"/>
                <a:gd name="T34" fmla="*/ 578 w 1127"/>
                <a:gd name="T35" fmla="*/ 3 h 3032"/>
                <a:gd name="T36" fmla="*/ 466 w 1127"/>
                <a:gd name="T37" fmla="*/ 3 h 3032"/>
                <a:gd name="T38" fmla="*/ 335 w 1127"/>
                <a:gd name="T39" fmla="*/ 33 h 3032"/>
                <a:gd name="T40" fmla="*/ 222 w 1127"/>
                <a:gd name="T41" fmla="*/ 95 h 3032"/>
                <a:gd name="T42" fmla="*/ 128 w 1127"/>
                <a:gd name="T43" fmla="*/ 181 h 3032"/>
                <a:gd name="T44" fmla="*/ 59 w 1127"/>
                <a:gd name="T45" fmla="*/ 289 h 3032"/>
                <a:gd name="T46" fmla="*/ 14 w 1127"/>
                <a:gd name="T47" fmla="*/ 414 h 3032"/>
                <a:gd name="T48" fmla="*/ 0 w 1127"/>
                <a:gd name="T49" fmla="*/ 552 h 3032"/>
                <a:gd name="T50" fmla="*/ 9 w 1127"/>
                <a:gd name="T51" fmla="*/ 664 h 3032"/>
                <a:gd name="T52" fmla="*/ 46 w 1127"/>
                <a:gd name="T53" fmla="*/ 791 h 3032"/>
                <a:gd name="T54" fmla="*/ 112 w 1127"/>
                <a:gd name="T55" fmla="*/ 903 h 3032"/>
                <a:gd name="T56" fmla="*/ 199 w 1127"/>
                <a:gd name="T57" fmla="*/ 994 h 3032"/>
                <a:gd name="T58" fmla="*/ 309 w 1127"/>
                <a:gd name="T59" fmla="*/ 1061 h 3032"/>
                <a:gd name="T60" fmla="*/ 436 w 1127"/>
                <a:gd name="T61" fmla="*/ 1099 h 3032"/>
                <a:gd name="T62" fmla="*/ 546 w 1127"/>
                <a:gd name="T63" fmla="*/ 1104 h 3032"/>
                <a:gd name="T64" fmla="*/ 550 w 1127"/>
                <a:gd name="T65" fmla="*/ 1177 h 3032"/>
                <a:gd name="T66" fmla="*/ 449 w 1127"/>
                <a:gd name="T67" fmla="*/ 1347 h 3032"/>
                <a:gd name="T68" fmla="*/ 406 w 1127"/>
                <a:gd name="T69" fmla="*/ 1504 h 3032"/>
                <a:gd name="T70" fmla="*/ 410 w 1127"/>
                <a:gd name="T71" fmla="*/ 1660 h 3032"/>
                <a:gd name="T72" fmla="*/ 468 w 1127"/>
                <a:gd name="T73" fmla="*/ 1836 h 3032"/>
                <a:gd name="T74" fmla="*/ 515 w 1127"/>
                <a:gd name="T75" fmla="*/ 1953 h 3032"/>
                <a:gd name="T76" fmla="*/ 563 w 1127"/>
                <a:gd name="T77" fmla="*/ 2239 h 3032"/>
                <a:gd name="T78" fmla="*/ 544 w 1127"/>
                <a:gd name="T79" fmla="*/ 2705 h 3032"/>
                <a:gd name="T80" fmla="*/ 516 w 1127"/>
                <a:gd name="T81" fmla="*/ 2810 h 3032"/>
                <a:gd name="T82" fmla="*/ 524 w 1127"/>
                <a:gd name="T83" fmla="*/ 2914 h 3032"/>
                <a:gd name="T84" fmla="*/ 571 w 1127"/>
                <a:gd name="T85" fmla="*/ 2982 h 3032"/>
                <a:gd name="T86" fmla="*/ 666 w 1127"/>
                <a:gd name="T87" fmla="*/ 3025 h 3032"/>
                <a:gd name="T88" fmla="*/ 815 w 1127"/>
                <a:gd name="T89" fmla="*/ 3030 h 3032"/>
                <a:gd name="T90" fmla="*/ 964 w 1127"/>
                <a:gd name="T91" fmla="*/ 2998 h 3032"/>
                <a:gd name="T92" fmla="*/ 1016 w 1127"/>
                <a:gd name="T93" fmla="*/ 2961 h 3032"/>
                <a:gd name="T94" fmla="*/ 1037 w 1127"/>
                <a:gd name="T95" fmla="*/ 2881 h 3032"/>
                <a:gd name="T96" fmla="*/ 1022 w 1127"/>
                <a:gd name="T97" fmla="*/ 2832 h 3032"/>
                <a:gd name="T98" fmla="*/ 964 w 1127"/>
                <a:gd name="T99" fmla="*/ 2763 h 3032"/>
                <a:gd name="T100" fmla="*/ 867 w 1127"/>
                <a:gd name="T101" fmla="*/ 2722 h 3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7" h="3032">
                  <a:moveTo>
                    <a:pt x="813" y="2719"/>
                  </a:moveTo>
                  <a:lnTo>
                    <a:pt x="813" y="2719"/>
                  </a:lnTo>
                  <a:lnTo>
                    <a:pt x="824" y="2663"/>
                  </a:lnTo>
                  <a:lnTo>
                    <a:pt x="837" y="2601"/>
                  </a:lnTo>
                  <a:lnTo>
                    <a:pt x="850" y="2523"/>
                  </a:lnTo>
                  <a:lnTo>
                    <a:pt x="865" y="2433"/>
                  </a:lnTo>
                  <a:lnTo>
                    <a:pt x="877" y="2340"/>
                  </a:lnTo>
                  <a:lnTo>
                    <a:pt x="882" y="2291"/>
                  </a:lnTo>
                  <a:lnTo>
                    <a:pt x="886" y="2243"/>
                  </a:lnTo>
                  <a:lnTo>
                    <a:pt x="888" y="2196"/>
                  </a:lnTo>
                  <a:lnTo>
                    <a:pt x="890" y="2151"/>
                  </a:lnTo>
                  <a:lnTo>
                    <a:pt x="890" y="2151"/>
                  </a:lnTo>
                  <a:lnTo>
                    <a:pt x="895" y="2146"/>
                  </a:lnTo>
                  <a:lnTo>
                    <a:pt x="908" y="2127"/>
                  </a:lnTo>
                  <a:lnTo>
                    <a:pt x="916" y="2114"/>
                  </a:lnTo>
                  <a:lnTo>
                    <a:pt x="923" y="2099"/>
                  </a:lnTo>
                  <a:lnTo>
                    <a:pt x="933" y="2080"/>
                  </a:lnTo>
                  <a:lnTo>
                    <a:pt x="938" y="2060"/>
                  </a:lnTo>
                  <a:lnTo>
                    <a:pt x="944" y="2037"/>
                  </a:lnTo>
                  <a:lnTo>
                    <a:pt x="946" y="2013"/>
                  </a:lnTo>
                  <a:lnTo>
                    <a:pt x="944" y="1987"/>
                  </a:lnTo>
                  <a:lnTo>
                    <a:pt x="940" y="1961"/>
                  </a:lnTo>
                  <a:lnTo>
                    <a:pt x="933" y="1931"/>
                  </a:lnTo>
                  <a:lnTo>
                    <a:pt x="919" y="1901"/>
                  </a:lnTo>
                  <a:lnTo>
                    <a:pt x="910" y="1886"/>
                  </a:lnTo>
                  <a:lnTo>
                    <a:pt x="901" y="1869"/>
                  </a:lnTo>
                  <a:lnTo>
                    <a:pt x="888" y="1854"/>
                  </a:lnTo>
                  <a:lnTo>
                    <a:pt x="875" y="1838"/>
                  </a:lnTo>
                  <a:lnTo>
                    <a:pt x="875" y="1838"/>
                  </a:lnTo>
                  <a:lnTo>
                    <a:pt x="875" y="1817"/>
                  </a:lnTo>
                  <a:lnTo>
                    <a:pt x="871" y="1761"/>
                  </a:lnTo>
                  <a:lnTo>
                    <a:pt x="865" y="1679"/>
                  </a:lnTo>
                  <a:lnTo>
                    <a:pt x="854" y="1575"/>
                  </a:lnTo>
                  <a:lnTo>
                    <a:pt x="845" y="1519"/>
                  </a:lnTo>
                  <a:lnTo>
                    <a:pt x="835" y="1461"/>
                  </a:lnTo>
                  <a:lnTo>
                    <a:pt x="824" y="1399"/>
                  </a:lnTo>
                  <a:lnTo>
                    <a:pt x="809" y="1339"/>
                  </a:lnTo>
                  <a:lnTo>
                    <a:pt x="794" y="1280"/>
                  </a:lnTo>
                  <a:lnTo>
                    <a:pt x="776" y="1222"/>
                  </a:lnTo>
                  <a:lnTo>
                    <a:pt x="753" y="1168"/>
                  </a:lnTo>
                  <a:lnTo>
                    <a:pt x="729" y="1115"/>
                  </a:lnTo>
                  <a:lnTo>
                    <a:pt x="727" y="1071"/>
                  </a:lnTo>
                  <a:lnTo>
                    <a:pt x="727" y="1071"/>
                  </a:lnTo>
                  <a:lnTo>
                    <a:pt x="768" y="1058"/>
                  </a:lnTo>
                  <a:lnTo>
                    <a:pt x="809" y="1039"/>
                  </a:lnTo>
                  <a:lnTo>
                    <a:pt x="849" y="1020"/>
                  </a:lnTo>
                  <a:lnTo>
                    <a:pt x="886" y="998"/>
                  </a:lnTo>
                  <a:lnTo>
                    <a:pt x="921" y="974"/>
                  </a:lnTo>
                  <a:lnTo>
                    <a:pt x="955" y="946"/>
                  </a:lnTo>
                  <a:lnTo>
                    <a:pt x="985" y="918"/>
                  </a:lnTo>
                  <a:lnTo>
                    <a:pt x="1015" y="886"/>
                  </a:lnTo>
                  <a:lnTo>
                    <a:pt x="1041" y="852"/>
                  </a:lnTo>
                  <a:lnTo>
                    <a:pt x="1063" y="817"/>
                  </a:lnTo>
                  <a:lnTo>
                    <a:pt x="1084" y="780"/>
                  </a:lnTo>
                  <a:lnTo>
                    <a:pt x="1099" y="740"/>
                  </a:lnTo>
                  <a:lnTo>
                    <a:pt x="1112" y="699"/>
                  </a:lnTo>
                  <a:lnTo>
                    <a:pt x="1121" y="656"/>
                  </a:lnTo>
                  <a:lnTo>
                    <a:pt x="1127" y="610"/>
                  </a:lnTo>
                  <a:lnTo>
                    <a:pt x="1127" y="563"/>
                  </a:lnTo>
                  <a:lnTo>
                    <a:pt x="1127" y="563"/>
                  </a:lnTo>
                  <a:lnTo>
                    <a:pt x="1125" y="535"/>
                  </a:lnTo>
                  <a:lnTo>
                    <a:pt x="1121" y="507"/>
                  </a:lnTo>
                  <a:lnTo>
                    <a:pt x="1117" y="479"/>
                  </a:lnTo>
                  <a:lnTo>
                    <a:pt x="1110" y="453"/>
                  </a:lnTo>
                  <a:lnTo>
                    <a:pt x="1102" y="425"/>
                  </a:lnTo>
                  <a:lnTo>
                    <a:pt x="1093" y="399"/>
                  </a:lnTo>
                  <a:lnTo>
                    <a:pt x="1084" y="373"/>
                  </a:lnTo>
                  <a:lnTo>
                    <a:pt x="1071" y="347"/>
                  </a:lnTo>
                  <a:lnTo>
                    <a:pt x="1058" y="322"/>
                  </a:lnTo>
                  <a:lnTo>
                    <a:pt x="1043" y="298"/>
                  </a:lnTo>
                  <a:lnTo>
                    <a:pt x="1028" y="274"/>
                  </a:lnTo>
                  <a:lnTo>
                    <a:pt x="1011" y="251"/>
                  </a:lnTo>
                  <a:lnTo>
                    <a:pt x="994" y="229"/>
                  </a:lnTo>
                  <a:lnTo>
                    <a:pt x="975" y="209"/>
                  </a:lnTo>
                  <a:lnTo>
                    <a:pt x="955" y="188"/>
                  </a:lnTo>
                  <a:lnTo>
                    <a:pt x="934" y="167"/>
                  </a:lnTo>
                  <a:lnTo>
                    <a:pt x="914" y="149"/>
                  </a:lnTo>
                  <a:lnTo>
                    <a:pt x="891" y="130"/>
                  </a:lnTo>
                  <a:lnTo>
                    <a:pt x="869" y="113"/>
                  </a:lnTo>
                  <a:lnTo>
                    <a:pt x="845" y="98"/>
                  </a:lnTo>
                  <a:lnTo>
                    <a:pt x="821" y="83"/>
                  </a:lnTo>
                  <a:lnTo>
                    <a:pt x="794" y="69"/>
                  </a:lnTo>
                  <a:lnTo>
                    <a:pt x="770" y="57"/>
                  </a:lnTo>
                  <a:lnTo>
                    <a:pt x="744" y="44"/>
                  </a:lnTo>
                  <a:lnTo>
                    <a:pt x="716" y="35"/>
                  </a:lnTo>
                  <a:lnTo>
                    <a:pt x="690" y="26"/>
                  </a:lnTo>
                  <a:lnTo>
                    <a:pt x="662" y="18"/>
                  </a:lnTo>
                  <a:lnTo>
                    <a:pt x="634" y="13"/>
                  </a:lnTo>
                  <a:lnTo>
                    <a:pt x="606" y="7"/>
                  </a:lnTo>
                  <a:lnTo>
                    <a:pt x="578" y="3"/>
                  </a:lnTo>
                  <a:lnTo>
                    <a:pt x="550" y="1"/>
                  </a:lnTo>
                  <a:lnTo>
                    <a:pt x="522" y="0"/>
                  </a:lnTo>
                  <a:lnTo>
                    <a:pt x="522" y="0"/>
                  </a:lnTo>
                  <a:lnTo>
                    <a:pt x="494" y="1"/>
                  </a:lnTo>
                  <a:lnTo>
                    <a:pt x="466" y="3"/>
                  </a:lnTo>
                  <a:lnTo>
                    <a:pt x="438" y="7"/>
                  </a:lnTo>
                  <a:lnTo>
                    <a:pt x="412" y="11"/>
                  </a:lnTo>
                  <a:lnTo>
                    <a:pt x="386" y="18"/>
                  </a:lnTo>
                  <a:lnTo>
                    <a:pt x="360" y="26"/>
                  </a:lnTo>
                  <a:lnTo>
                    <a:pt x="335" y="33"/>
                  </a:lnTo>
                  <a:lnTo>
                    <a:pt x="311" y="42"/>
                  </a:lnTo>
                  <a:lnTo>
                    <a:pt x="287" y="54"/>
                  </a:lnTo>
                  <a:lnTo>
                    <a:pt x="265" y="67"/>
                  </a:lnTo>
                  <a:lnTo>
                    <a:pt x="244" y="80"/>
                  </a:lnTo>
                  <a:lnTo>
                    <a:pt x="222" y="95"/>
                  </a:lnTo>
                  <a:lnTo>
                    <a:pt x="201" y="110"/>
                  </a:lnTo>
                  <a:lnTo>
                    <a:pt x="182" y="126"/>
                  </a:lnTo>
                  <a:lnTo>
                    <a:pt x="164" y="143"/>
                  </a:lnTo>
                  <a:lnTo>
                    <a:pt x="145" y="162"/>
                  </a:lnTo>
                  <a:lnTo>
                    <a:pt x="128" y="181"/>
                  </a:lnTo>
                  <a:lnTo>
                    <a:pt x="113" y="201"/>
                  </a:lnTo>
                  <a:lnTo>
                    <a:pt x="98" y="222"/>
                  </a:lnTo>
                  <a:lnTo>
                    <a:pt x="84" y="244"/>
                  </a:lnTo>
                  <a:lnTo>
                    <a:pt x="70" y="266"/>
                  </a:lnTo>
                  <a:lnTo>
                    <a:pt x="59" y="289"/>
                  </a:lnTo>
                  <a:lnTo>
                    <a:pt x="48" y="313"/>
                  </a:lnTo>
                  <a:lnTo>
                    <a:pt x="37" y="337"/>
                  </a:lnTo>
                  <a:lnTo>
                    <a:pt x="29" y="362"/>
                  </a:lnTo>
                  <a:lnTo>
                    <a:pt x="20" y="388"/>
                  </a:lnTo>
                  <a:lnTo>
                    <a:pt x="14" y="414"/>
                  </a:lnTo>
                  <a:lnTo>
                    <a:pt x="9" y="442"/>
                  </a:lnTo>
                  <a:lnTo>
                    <a:pt x="5" y="468"/>
                  </a:lnTo>
                  <a:lnTo>
                    <a:pt x="1" y="496"/>
                  </a:lnTo>
                  <a:lnTo>
                    <a:pt x="0" y="524"/>
                  </a:lnTo>
                  <a:lnTo>
                    <a:pt x="0" y="552"/>
                  </a:lnTo>
                  <a:lnTo>
                    <a:pt x="0" y="552"/>
                  </a:lnTo>
                  <a:lnTo>
                    <a:pt x="0" y="580"/>
                  </a:lnTo>
                  <a:lnTo>
                    <a:pt x="1" y="608"/>
                  </a:lnTo>
                  <a:lnTo>
                    <a:pt x="5" y="636"/>
                  </a:lnTo>
                  <a:lnTo>
                    <a:pt x="9" y="664"/>
                  </a:lnTo>
                  <a:lnTo>
                    <a:pt x="14" y="690"/>
                  </a:lnTo>
                  <a:lnTo>
                    <a:pt x="20" y="716"/>
                  </a:lnTo>
                  <a:lnTo>
                    <a:pt x="28" y="742"/>
                  </a:lnTo>
                  <a:lnTo>
                    <a:pt x="37" y="767"/>
                  </a:lnTo>
                  <a:lnTo>
                    <a:pt x="46" y="791"/>
                  </a:lnTo>
                  <a:lnTo>
                    <a:pt x="57" y="815"/>
                  </a:lnTo>
                  <a:lnTo>
                    <a:pt x="70" y="839"/>
                  </a:lnTo>
                  <a:lnTo>
                    <a:pt x="84" y="862"/>
                  </a:lnTo>
                  <a:lnTo>
                    <a:pt x="97" y="882"/>
                  </a:lnTo>
                  <a:lnTo>
                    <a:pt x="112" y="903"/>
                  </a:lnTo>
                  <a:lnTo>
                    <a:pt x="128" y="923"/>
                  </a:lnTo>
                  <a:lnTo>
                    <a:pt x="145" y="942"/>
                  </a:lnTo>
                  <a:lnTo>
                    <a:pt x="162" y="961"/>
                  </a:lnTo>
                  <a:lnTo>
                    <a:pt x="181" y="979"/>
                  </a:lnTo>
                  <a:lnTo>
                    <a:pt x="199" y="994"/>
                  </a:lnTo>
                  <a:lnTo>
                    <a:pt x="220" y="1011"/>
                  </a:lnTo>
                  <a:lnTo>
                    <a:pt x="240" y="1024"/>
                  </a:lnTo>
                  <a:lnTo>
                    <a:pt x="263" y="1037"/>
                  </a:lnTo>
                  <a:lnTo>
                    <a:pt x="285" y="1050"/>
                  </a:lnTo>
                  <a:lnTo>
                    <a:pt x="309" y="1061"/>
                  </a:lnTo>
                  <a:lnTo>
                    <a:pt x="334" y="1071"/>
                  </a:lnTo>
                  <a:lnTo>
                    <a:pt x="358" y="1080"/>
                  </a:lnTo>
                  <a:lnTo>
                    <a:pt x="382" y="1087"/>
                  </a:lnTo>
                  <a:lnTo>
                    <a:pt x="408" y="1093"/>
                  </a:lnTo>
                  <a:lnTo>
                    <a:pt x="436" y="1099"/>
                  </a:lnTo>
                  <a:lnTo>
                    <a:pt x="462" y="1102"/>
                  </a:lnTo>
                  <a:lnTo>
                    <a:pt x="490" y="1104"/>
                  </a:lnTo>
                  <a:lnTo>
                    <a:pt x="518" y="1104"/>
                  </a:lnTo>
                  <a:lnTo>
                    <a:pt x="518" y="1104"/>
                  </a:lnTo>
                  <a:lnTo>
                    <a:pt x="546" y="1104"/>
                  </a:lnTo>
                  <a:lnTo>
                    <a:pt x="572" y="1102"/>
                  </a:lnTo>
                  <a:lnTo>
                    <a:pt x="578" y="1147"/>
                  </a:lnTo>
                  <a:lnTo>
                    <a:pt x="578" y="1147"/>
                  </a:lnTo>
                  <a:lnTo>
                    <a:pt x="565" y="1160"/>
                  </a:lnTo>
                  <a:lnTo>
                    <a:pt x="550" y="1177"/>
                  </a:lnTo>
                  <a:lnTo>
                    <a:pt x="533" y="1201"/>
                  </a:lnTo>
                  <a:lnTo>
                    <a:pt x="513" y="1229"/>
                  </a:lnTo>
                  <a:lnTo>
                    <a:pt x="492" y="1263"/>
                  </a:lnTo>
                  <a:lnTo>
                    <a:pt x="470" y="1302"/>
                  </a:lnTo>
                  <a:lnTo>
                    <a:pt x="449" y="1347"/>
                  </a:lnTo>
                  <a:lnTo>
                    <a:pt x="432" y="1395"/>
                  </a:lnTo>
                  <a:lnTo>
                    <a:pt x="423" y="1420"/>
                  </a:lnTo>
                  <a:lnTo>
                    <a:pt x="418" y="1448"/>
                  </a:lnTo>
                  <a:lnTo>
                    <a:pt x="412" y="1476"/>
                  </a:lnTo>
                  <a:lnTo>
                    <a:pt x="406" y="1504"/>
                  </a:lnTo>
                  <a:lnTo>
                    <a:pt x="404" y="1534"/>
                  </a:lnTo>
                  <a:lnTo>
                    <a:pt x="403" y="1565"/>
                  </a:lnTo>
                  <a:lnTo>
                    <a:pt x="403" y="1595"/>
                  </a:lnTo>
                  <a:lnTo>
                    <a:pt x="406" y="1629"/>
                  </a:lnTo>
                  <a:lnTo>
                    <a:pt x="410" y="1660"/>
                  </a:lnTo>
                  <a:lnTo>
                    <a:pt x="418" y="1694"/>
                  </a:lnTo>
                  <a:lnTo>
                    <a:pt x="427" y="1729"/>
                  </a:lnTo>
                  <a:lnTo>
                    <a:pt x="438" y="1763"/>
                  </a:lnTo>
                  <a:lnTo>
                    <a:pt x="451" y="1799"/>
                  </a:lnTo>
                  <a:lnTo>
                    <a:pt x="468" y="1836"/>
                  </a:lnTo>
                  <a:lnTo>
                    <a:pt x="468" y="1836"/>
                  </a:lnTo>
                  <a:lnTo>
                    <a:pt x="475" y="1849"/>
                  </a:lnTo>
                  <a:lnTo>
                    <a:pt x="492" y="1886"/>
                  </a:lnTo>
                  <a:lnTo>
                    <a:pt x="503" y="1916"/>
                  </a:lnTo>
                  <a:lnTo>
                    <a:pt x="515" y="1953"/>
                  </a:lnTo>
                  <a:lnTo>
                    <a:pt x="526" y="1996"/>
                  </a:lnTo>
                  <a:lnTo>
                    <a:pt x="537" y="2047"/>
                  </a:lnTo>
                  <a:lnTo>
                    <a:pt x="548" y="2103"/>
                  </a:lnTo>
                  <a:lnTo>
                    <a:pt x="556" y="2168"/>
                  </a:lnTo>
                  <a:lnTo>
                    <a:pt x="563" y="2239"/>
                  </a:lnTo>
                  <a:lnTo>
                    <a:pt x="567" y="2317"/>
                  </a:lnTo>
                  <a:lnTo>
                    <a:pt x="569" y="2403"/>
                  </a:lnTo>
                  <a:lnTo>
                    <a:pt x="565" y="2496"/>
                  </a:lnTo>
                  <a:lnTo>
                    <a:pt x="557" y="2597"/>
                  </a:lnTo>
                  <a:lnTo>
                    <a:pt x="544" y="2705"/>
                  </a:lnTo>
                  <a:lnTo>
                    <a:pt x="544" y="2705"/>
                  </a:lnTo>
                  <a:lnTo>
                    <a:pt x="539" y="2720"/>
                  </a:lnTo>
                  <a:lnTo>
                    <a:pt x="528" y="2758"/>
                  </a:lnTo>
                  <a:lnTo>
                    <a:pt x="522" y="2782"/>
                  </a:lnTo>
                  <a:lnTo>
                    <a:pt x="516" y="2810"/>
                  </a:lnTo>
                  <a:lnTo>
                    <a:pt x="515" y="2838"/>
                  </a:lnTo>
                  <a:lnTo>
                    <a:pt x="515" y="2870"/>
                  </a:lnTo>
                  <a:lnTo>
                    <a:pt x="516" y="2885"/>
                  </a:lnTo>
                  <a:lnTo>
                    <a:pt x="520" y="2900"/>
                  </a:lnTo>
                  <a:lnTo>
                    <a:pt x="524" y="2914"/>
                  </a:lnTo>
                  <a:lnTo>
                    <a:pt x="529" y="2929"/>
                  </a:lnTo>
                  <a:lnTo>
                    <a:pt x="537" y="2942"/>
                  </a:lnTo>
                  <a:lnTo>
                    <a:pt x="546" y="2957"/>
                  </a:lnTo>
                  <a:lnTo>
                    <a:pt x="557" y="2969"/>
                  </a:lnTo>
                  <a:lnTo>
                    <a:pt x="571" y="2982"/>
                  </a:lnTo>
                  <a:lnTo>
                    <a:pt x="585" y="2993"/>
                  </a:lnTo>
                  <a:lnTo>
                    <a:pt x="602" y="3002"/>
                  </a:lnTo>
                  <a:lnTo>
                    <a:pt x="621" y="3012"/>
                  </a:lnTo>
                  <a:lnTo>
                    <a:pt x="641" y="3019"/>
                  </a:lnTo>
                  <a:lnTo>
                    <a:pt x="666" y="3025"/>
                  </a:lnTo>
                  <a:lnTo>
                    <a:pt x="692" y="3028"/>
                  </a:lnTo>
                  <a:lnTo>
                    <a:pt x="722" y="3032"/>
                  </a:lnTo>
                  <a:lnTo>
                    <a:pt x="753" y="3032"/>
                  </a:lnTo>
                  <a:lnTo>
                    <a:pt x="753" y="3032"/>
                  </a:lnTo>
                  <a:lnTo>
                    <a:pt x="815" y="3030"/>
                  </a:lnTo>
                  <a:lnTo>
                    <a:pt x="869" y="3025"/>
                  </a:lnTo>
                  <a:lnTo>
                    <a:pt x="912" y="3017"/>
                  </a:lnTo>
                  <a:lnTo>
                    <a:pt x="931" y="3012"/>
                  </a:lnTo>
                  <a:lnTo>
                    <a:pt x="947" y="3006"/>
                  </a:lnTo>
                  <a:lnTo>
                    <a:pt x="964" y="2998"/>
                  </a:lnTo>
                  <a:lnTo>
                    <a:pt x="977" y="2993"/>
                  </a:lnTo>
                  <a:lnTo>
                    <a:pt x="988" y="2985"/>
                  </a:lnTo>
                  <a:lnTo>
                    <a:pt x="1000" y="2978"/>
                  </a:lnTo>
                  <a:lnTo>
                    <a:pt x="1007" y="2969"/>
                  </a:lnTo>
                  <a:lnTo>
                    <a:pt x="1016" y="2961"/>
                  </a:lnTo>
                  <a:lnTo>
                    <a:pt x="1028" y="2944"/>
                  </a:lnTo>
                  <a:lnTo>
                    <a:pt x="1035" y="2928"/>
                  </a:lnTo>
                  <a:lnTo>
                    <a:pt x="1037" y="2911"/>
                  </a:lnTo>
                  <a:lnTo>
                    <a:pt x="1039" y="2896"/>
                  </a:lnTo>
                  <a:lnTo>
                    <a:pt x="1037" y="2881"/>
                  </a:lnTo>
                  <a:lnTo>
                    <a:pt x="1035" y="2868"/>
                  </a:lnTo>
                  <a:lnTo>
                    <a:pt x="1031" y="2857"/>
                  </a:lnTo>
                  <a:lnTo>
                    <a:pt x="1026" y="2844"/>
                  </a:lnTo>
                  <a:lnTo>
                    <a:pt x="1026" y="2844"/>
                  </a:lnTo>
                  <a:lnTo>
                    <a:pt x="1022" y="2832"/>
                  </a:lnTo>
                  <a:lnTo>
                    <a:pt x="1013" y="2816"/>
                  </a:lnTo>
                  <a:lnTo>
                    <a:pt x="998" y="2795"/>
                  </a:lnTo>
                  <a:lnTo>
                    <a:pt x="988" y="2784"/>
                  </a:lnTo>
                  <a:lnTo>
                    <a:pt x="977" y="2773"/>
                  </a:lnTo>
                  <a:lnTo>
                    <a:pt x="964" y="2763"/>
                  </a:lnTo>
                  <a:lnTo>
                    <a:pt x="949" y="2752"/>
                  </a:lnTo>
                  <a:lnTo>
                    <a:pt x="933" y="2743"/>
                  </a:lnTo>
                  <a:lnTo>
                    <a:pt x="912" y="2733"/>
                  </a:lnTo>
                  <a:lnTo>
                    <a:pt x="891" y="2728"/>
                  </a:lnTo>
                  <a:lnTo>
                    <a:pt x="867" y="2722"/>
                  </a:lnTo>
                  <a:lnTo>
                    <a:pt x="841" y="2719"/>
                  </a:lnTo>
                  <a:lnTo>
                    <a:pt x="813" y="2719"/>
                  </a:lnTo>
                  <a:lnTo>
                    <a:pt x="813" y="27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8" name="Freeform 325"/>
            <p:cNvSpPr/>
            <p:nvPr/>
          </p:nvSpPr>
          <p:spPr bwMode="auto">
            <a:xfrm>
              <a:off x="3659188" y="2065338"/>
              <a:ext cx="112713" cy="150813"/>
            </a:xfrm>
            <a:custGeom>
              <a:avLst/>
              <a:gdLst>
                <a:gd name="T0" fmla="*/ 28 w 142"/>
                <a:gd name="T1" fmla="*/ 149 h 190"/>
                <a:gd name="T2" fmla="*/ 28 w 142"/>
                <a:gd name="T3" fmla="*/ 149 h 190"/>
                <a:gd name="T4" fmla="*/ 34 w 142"/>
                <a:gd name="T5" fmla="*/ 160 h 190"/>
                <a:gd name="T6" fmla="*/ 40 w 142"/>
                <a:gd name="T7" fmla="*/ 171 h 190"/>
                <a:gd name="T8" fmla="*/ 49 w 142"/>
                <a:gd name="T9" fmla="*/ 179 h 190"/>
                <a:gd name="T10" fmla="*/ 58 w 142"/>
                <a:gd name="T11" fmla="*/ 184 h 190"/>
                <a:gd name="T12" fmla="*/ 69 w 142"/>
                <a:gd name="T13" fmla="*/ 188 h 190"/>
                <a:gd name="T14" fmla="*/ 81 w 142"/>
                <a:gd name="T15" fmla="*/ 190 h 190"/>
                <a:gd name="T16" fmla="*/ 92 w 142"/>
                <a:gd name="T17" fmla="*/ 190 h 190"/>
                <a:gd name="T18" fmla="*/ 103 w 142"/>
                <a:gd name="T19" fmla="*/ 188 h 190"/>
                <a:gd name="T20" fmla="*/ 103 w 142"/>
                <a:gd name="T21" fmla="*/ 188 h 190"/>
                <a:gd name="T22" fmla="*/ 114 w 142"/>
                <a:gd name="T23" fmla="*/ 183 h 190"/>
                <a:gd name="T24" fmla="*/ 124 w 142"/>
                <a:gd name="T25" fmla="*/ 175 h 190"/>
                <a:gd name="T26" fmla="*/ 131 w 142"/>
                <a:gd name="T27" fmla="*/ 168 h 190"/>
                <a:gd name="T28" fmla="*/ 137 w 142"/>
                <a:gd name="T29" fmla="*/ 158 h 190"/>
                <a:gd name="T30" fmla="*/ 140 w 142"/>
                <a:gd name="T31" fmla="*/ 147 h 190"/>
                <a:gd name="T32" fmla="*/ 142 w 142"/>
                <a:gd name="T33" fmla="*/ 136 h 190"/>
                <a:gd name="T34" fmla="*/ 142 w 142"/>
                <a:gd name="T35" fmla="*/ 123 h 190"/>
                <a:gd name="T36" fmla="*/ 138 w 142"/>
                <a:gd name="T37" fmla="*/ 112 h 190"/>
                <a:gd name="T38" fmla="*/ 114 w 142"/>
                <a:gd name="T39" fmla="*/ 41 h 190"/>
                <a:gd name="T40" fmla="*/ 114 w 142"/>
                <a:gd name="T41" fmla="*/ 41 h 190"/>
                <a:gd name="T42" fmla="*/ 110 w 142"/>
                <a:gd name="T43" fmla="*/ 30 h 190"/>
                <a:gd name="T44" fmla="*/ 103 w 142"/>
                <a:gd name="T45" fmla="*/ 20 h 190"/>
                <a:gd name="T46" fmla="*/ 94 w 142"/>
                <a:gd name="T47" fmla="*/ 13 h 190"/>
                <a:gd name="T48" fmla="*/ 84 w 142"/>
                <a:gd name="T49" fmla="*/ 5 h 190"/>
                <a:gd name="T50" fmla="*/ 75 w 142"/>
                <a:gd name="T51" fmla="*/ 2 h 190"/>
                <a:gd name="T52" fmla="*/ 64 w 142"/>
                <a:gd name="T53" fmla="*/ 0 h 190"/>
                <a:gd name="T54" fmla="*/ 51 w 142"/>
                <a:gd name="T55" fmla="*/ 0 h 190"/>
                <a:gd name="T56" fmla="*/ 40 w 142"/>
                <a:gd name="T57" fmla="*/ 3 h 190"/>
                <a:gd name="T58" fmla="*/ 40 w 142"/>
                <a:gd name="T59" fmla="*/ 3 h 190"/>
                <a:gd name="T60" fmla="*/ 28 w 142"/>
                <a:gd name="T61" fmla="*/ 7 h 190"/>
                <a:gd name="T62" fmla="*/ 19 w 142"/>
                <a:gd name="T63" fmla="*/ 15 h 190"/>
                <a:gd name="T64" fmla="*/ 12 w 142"/>
                <a:gd name="T65" fmla="*/ 24 h 190"/>
                <a:gd name="T66" fmla="*/ 6 w 142"/>
                <a:gd name="T67" fmla="*/ 33 h 190"/>
                <a:gd name="T68" fmla="*/ 2 w 142"/>
                <a:gd name="T69" fmla="*/ 45 h 190"/>
                <a:gd name="T70" fmla="*/ 0 w 142"/>
                <a:gd name="T71" fmla="*/ 56 h 190"/>
                <a:gd name="T72" fmla="*/ 2 w 142"/>
                <a:gd name="T73" fmla="*/ 67 h 190"/>
                <a:gd name="T74" fmla="*/ 4 w 142"/>
                <a:gd name="T75" fmla="*/ 80 h 190"/>
                <a:gd name="T76" fmla="*/ 28 w 142"/>
                <a:gd name="T77" fmla="*/ 14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90">
                  <a:moveTo>
                    <a:pt x="28" y="149"/>
                  </a:moveTo>
                  <a:lnTo>
                    <a:pt x="28" y="149"/>
                  </a:lnTo>
                  <a:lnTo>
                    <a:pt x="34" y="160"/>
                  </a:lnTo>
                  <a:lnTo>
                    <a:pt x="40" y="171"/>
                  </a:lnTo>
                  <a:lnTo>
                    <a:pt x="49" y="179"/>
                  </a:lnTo>
                  <a:lnTo>
                    <a:pt x="58" y="184"/>
                  </a:lnTo>
                  <a:lnTo>
                    <a:pt x="69" y="188"/>
                  </a:lnTo>
                  <a:lnTo>
                    <a:pt x="81" y="190"/>
                  </a:lnTo>
                  <a:lnTo>
                    <a:pt x="92" y="190"/>
                  </a:lnTo>
                  <a:lnTo>
                    <a:pt x="103" y="188"/>
                  </a:lnTo>
                  <a:lnTo>
                    <a:pt x="103" y="188"/>
                  </a:lnTo>
                  <a:lnTo>
                    <a:pt x="114" y="183"/>
                  </a:lnTo>
                  <a:lnTo>
                    <a:pt x="124" y="175"/>
                  </a:lnTo>
                  <a:lnTo>
                    <a:pt x="131" y="168"/>
                  </a:lnTo>
                  <a:lnTo>
                    <a:pt x="137" y="158"/>
                  </a:lnTo>
                  <a:lnTo>
                    <a:pt x="140" y="147"/>
                  </a:lnTo>
                  <a:lnTo>
                    <a:pt x="142" y="136"/>
                  </a:lnTo>
                  <a:lnTo>
                    <a:pt x="142" y="123"/>
                  </a:lnTo>
                  <a:lnTo>
                    <a:pt x="138" y="112"/>
                  </a:lnTo>
                  <a:lnTo>
                    <a:pt x="114" y="41"/>
                  </a:lnTo>
                  <a:lnTo>
                    <a:pt x="114" y="41"/>
                  </a:lnTo>
                  <a:lnTo>
                    <a:pt x="110" y="30"/>
                  </a:lnTo>
                  <a:lnTo>
                    <a:pt x="103" y="20"/>
                  </a:lnTo>
                  <a:lnTo>
                    <a:pt x="94" y="13"/>
                  </a:lnTo>
                  <a:lnTo>
                    <a:pt x="84" y="5"/>
                  </a:lnTo>
                  <a:lnTo>
                    <a:pt x="75" y="2"/>
                  </a:lnTo>
                  <a:lnTo>
                    <a:pt x="64" y="0"/>
                  </a:lnTo>
                  <a:lnTo>
                    <a:pt x="51" y="0"/>
                  </a:lnTo>
                  <a:lnTo>
                    <a:pt x="40" y="3"/>
                  </a:lnTo>
                  <a:lnTo>
                    <a:pt x="40" y="3"/>
                  </a:lnTo>
                  <a:lnTo>
                    <a:pt x="28" y="7"/>
                  </a:lnTo>
                  <a:lnTo>
                    <a:pt x="19" y="15"/>
                  </a:lnTo>
                  <a:lnTo>
                    <a:pt x="12" y="24"/>
                  </a:lnTo>
                  <a:lnTo>
                    <a:pt x="6" y="33"/>
                  </a:lnTo>
                  <a:lnTo>
                    <a:pt x="2" y="45"/>
                  </a:lnTo>
                  <a:lnTo>
                    <a:pt x="0" y="56"/>
                  </a:lnTo>
                  <a:lnTo>
                    <a:pt x="2" y="67"/>
                  </a:lnTo>
                  <a:lnTo>
                    <a:pt x="4" y="80"/>
                  </a:lnTo>
                  <a:lnTo>
                    <a:pt x="28" y="1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326"/>
            <p:cNvSpPr>
              <a:spLocks noEditPoints="1"/>
            </p:cNvSpPr>
            <p:nvPr/>
          </p:nvSpPr>
          <p:spPr bwMode="auto">
            <a:xfrm>
              <a:off x="2982913" y="1836738"/>
              <a:ext cx="962025" cy="2468563"/>
            </a:xfrm>
            <a:custGeom>
              <a:avLst/>
              <a:gdLst>
                <a:gd name="T0" fmla="*/ 464 w 1212"/>
                <a:gd name="T1" fmla="*/ 1881 h 3109"/>
                <a:gd name="T2" fmla="*/ 520 w 1212"/>
                <a:gd name="T3" fmla="*/ 2077 h 3109"/>
                <a:gd name="T4" fmla="*/ 567 w 1212"/>
                <a:gd name="T5" fmla="*/ 2557 h 3109"/>
                <a:gd name="T6" fmla="*/ 516 w 1212"/>
                <a:gd name="T7" fmla="*/ 2889 h 3109"/>
                <a:gd name="T8" fmla="*/ 599 w 1212"/>
                <a:gd name="T9" fmla="*/ 3066 h 3109"/>
                <a:gd name="T10" fmla="*/ 860 w 1212"/>
                <a:gd name="T11" fmla="*/ 3108 h 3109"/>
                <a:gd name="T12" fmla="*/ 1080 w 1212"/>
                <a:gd name="T13" fmla="*/ 3037 h 3109"/>
                <a:gd name="T14" fmla="*/ 1108 w 1212"/>
                <a:gd name="T15" fmla="*/ 2854 h 3109"/>
                <a:gd name="T16" fmla="*/ 942 w 1212"/>
                <a:gd name="T17" fmla="*/ 2557 h 3109"/>
                <a:gd name="T18" fmla="*/ 1020 w 1212"/>
                <a:gd name="T19" fmla="*/ 2122 h 3109"/>
                <a:gd name="T20" fmla="*/ 976 w 1212"/>
                <a:gd name="T21" fmla="*/ 1896 h 3109"/>
                <a:gd name="T22" fmla="*/ 910 w 1212"/>
                <a:gd name="T23" fmla="*/ 1441 h 3109"/>
                <a:gd name="T24" fmla="*/ 878 w 1212"/>
                <a:gd name="T25" fmla="*/ 1109 h 3109"/>
                <a:gd name="T26" fmla="*/ 1123 w 1212"/>
                <a:gd name="T27" fmla="*/ 904 h 3109"/>
                <a:gd name="T28" fmla="*/ 1211 w 1212"/>
                <a:gd name="T29" fmla="*/ 650 h 3109"/>
                <a:gd name="T30" fmla="*/ 1149 w 1212"/>
                <a:gd name="T31" fmla="*/ 357 h 3109"/>
                <a:gd name="T32" fmla="*/ 761 w 1212"/>
                <a:gd name="T33" fmla="*/ 30 h 3109"/>
                <a:gd name="T34" fmla="*/ 369 w 1212"/>
                <a:gd name="T35" fmla="*/ 34 h 3109"/>
                <a:gd name="T36" fmla="*/ 127 w 1212"/>
                <a:gd name="T37" fmla="*/ 211 h 3109"/>
                <a:gd name="T38" fmla="*/ 5 w 1212"/>
                <a:gd name="T39" fmla="*/ 504 h 3109"/>
                <a:gd name="T40" fmla="*/ 44 w 1212"/>
                <a:gd name="T41" fmla="*/ 838 h 3109"/>
                <a:gd name="T42" fmla="*/ 350 w 1212"/>
                <a:gd name="T43" fmla="*/ 1144 h 3109"/>
                <a:gd name="T44" fmla="*/ 464 w 1212"/>
                <a:gd name="T45" fmla="*/ 1348 h 3109"/>
                <a:gd name="T46" fmla="*/ 539 w 1212"/>
                <a:gd name="T47" fmla="*/ 1385 h 3109"/>
                <a:gd name="T48" fmla="*/ 666 w 1212"/>
                <a:gd name="T49" fmla="*/ 1208 h 3109"/>
                <a:gd name="T50" fmla="*/ 649 w 1212"/>
                <a:gd name="T51" fmla="*/ 1090 h 3109"/>
                <a:gd name="T52" fmla="*/ 350 w 1212"/>
                <a:gd name="T53" fmla="*/ 1053 h 3109"/>
                <a:gd name="T54" fmla="*/ 123 w 1212"/>
                <a:gd name="T55" fmla="*/ 807 h 3109"/>
                <a:gd name="T56" fmla="*/ 95 w 1212"/>
                <a:gd name="T57" fmla="*/ 487 h 3109"/>
                <a:gd name="T58" fmla="*/ 207 w 1212"/>
                <a:gd name="T59" fmla="*/ 245 h 3109"/>
                <a:gd name="T60" fmla="*/ 419 w 1212"/>
                <a:gd name="T61" fmla="*/ 105 h 3109"/>
                <a:gd name="T62" fmla="*/ 776 w 1212"/>
                <a:gd name="T63" fmla="*/ 123 h 3109"/>
                <a:gd name="T64" fmla="*/ 1091 w 1212"/>
                <a:gd name="T65" fmla="*/ 433 h 3109"/>
                <a:gd name="T66" fmla="*/ 1123 w 1212"/>
                <a:gd name="T67" fmla="*/ 687 h 3109"/>
                <a:gd name="T68" fmla="*/ 1020 w 1212"/>
                <a:gd name="T69" fmla="*/ 900 h 3109"/>
                <a:gd name="T70" fmla="*/ 778 w 1212"/>
                <a:gd name="T71" fmla="*/ 1058 h 3109"/>
                <a:gd name="T72" fmla="*/ 739 w 1212"/>
                <a:gd name="T73" fmla="*/ 1180 h 3109"/>
                <a:gd name="T74" fmla="*/ 865 w 1212"/>
                <a:gd name="T75" fmla="*/ 1745 h 3109"/>
                <a:gd name="T76" fmla="*/ 697 w 1212"/>
                <a:gd name="T77" fmla="*/ 1728 h 3109"/>
                <a:gd name="T78" fmla="*/ 720 w 1212"/>
                <a:gd name="T79" fmla="*/ 1406 h 3109"/>
                <a:gd name="T80" fmla="*/ 711 w 1212"/>
                <a:gd name="T81" fmla="*/ 1305 h 3109"/>
                <a:gd name="T82" fmla="*/ 623 w 1212"/>
                <a:gd name="T83" fmla="*/ 1437 h 3109"/>
                <a:gd name="T84" fmla="*/ 619 w 1212"/>
                <a:gd name="T85" fmla="*/ 1760 h 3109"/>
                <a:gd name="T86" fmla="*/ 757 w 1212"/>
                <a:gd name="T87" fmla="*/ 1904 h 3109"/>
                <a:gd name="T88" fmla="*/ 897 w 1212"/>
                <a:gd name="T89" fmla="*/ 1936 h 3109"/>
                <a:gd name="T90" fmla="*/ 948 w 1212"/>
                <a:gd name="T91" fmla="*/ 2066 h 3109"/>
                <a:gd name="T92" fmla="*/ 865 w 1212"/>
                <a:gd name="T93" fmla="*/ 2182 h 3109"/>
                <a:gd name="T94" fmla="*/ 724 w 1212"/>
                <a:gd name="T95" fmla="*/ 2178 h 3109"/>
                <a:gd name="T96" fmla="*/ 649 w 1212"/>
                <a:gd name="T97" fmla="*/ 2021 h 3109"/>
                <a:gd name="T98" fmla="*/ 509 w 1212"/>
                <a:gd name="T99" fmla="*/ 1764 h 3109"/>
                <a:gd name="T100" fmla="*/ 602 w 1212"/>
                <a:gd name="T101" fmla="*/ 2912 h 3109"/>
                <a:gd name="T102" fmla="*/ 649 w 1212"/>
                <a:gd name="T103" fmla="*/ 2602 h 3109"/>
                <a:gd name="T104" fmla="*/ 739 w 1212"/>
                <a:gd name="T105" fmla="*/ 2273 h 3109"/>
                <a:gd name="T106" fmla="*/ 880 w 1212"/>
                <a:gd name="T107" fmla="*/ 2374 h 3109"/>
                <a:gd name="T108" fmla="*/ 817 w 1212"/>
                <a:gd name="T109" fmla="*/ 2785 h 3109"/>
                <a:gd name="T110" fmla="*/ 921 w 1212"/>
                <a:gd name="T111" fmla="*/ 2807 h 3109"/>
                <a:gd name="T112" fmla="*/ 1041 w 1212"/>
                <a:gd name="T113" fmla="*/ 2925 h 3109"/>
                <a:gd name="T114" fmla="*/ 938 w 1212"/>
                <a:gd name="T115" fmla="*/ 3024 h 3109"/>
                <a:gd name="T116" fmla="*/ 670 w 1212"/>
                <a:gd name="T117" fmla="*/ 3010 h 3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2" h="3109">
                  <a:moveTo>
                    <a:pt x="416" y="1510"/>
                  </a:moveTo>
                  <a:lnTo>
                    <a:pt x="416" y="1510"/>
                  </a:lnTo>
                  <a:lnTo>
                    <a:pt x="412" y="1538"/>
                  </a:lnTo>
                  <a:lnTo>
                    <a:pt x="410" y="1564"/>
                  </a:lnTo>
                  <a:lnTo>
                    <a:pt x="408" y="1616"/>
                  </a:lnTo>
                  <a:lnTo>
                    <a:pt x="410" y="1667"/>
                  </a:lnTo>
                  <a:lnTo>
                    <a:pt x="416" y="1715"/>
                  </a:lnTo>
                  <a:lnTo>
                    <a:pt x="425" y="1762"/>
                  </a:lnTo>
                  <a:lnTo>
                    <a:pt x="436" y="1805"/>
                  </a:lnTo>
                  <a:lnTo>
                    <a:pt x="449" y="1844"/>
                  </a:lnTo>
                  <a:lnTo>
                    <a:pt x="464" y="1881"/>
                  </a:lnTo>
                  <a:lnTo>
                    <a:pt x="464" y="1881"/>
                  </a:lnTo>
                  <a:lnTo>
                    <a:pt x="466" y="1893"/>
                  </a:lnTo>
                  <a:lnTo>
                    <a:pt x="472" y="1904"/>
                  </a:lnTo>
                  <a:lnTo>
                    <a:pt x="472" y="1904"/>
                  </a:lnTo>
                  <a:lnTo>
                    <a:pt x="472" y="1909"/>
                  </a:lnTo>
                  <a:lnTo>
                    <a:pt x="472" y="1909"/>
                  </a:lnTo>
                  <a:lnTo>
                    <a:pt x="474" y="1932"/>
                  </a:lnTo>
                  <a:lnTo>
                    <a:pt x="479" y="1952"/>
                  </a:lnTo>
                  <a:lnTo>
                    <a:pt x="489" y="1995"/>
                  </a:lnTo>
                  <a:lnTo>
                    <a:pt x="503" y="2036"/>
                  </a:lnTo>
                  <a:lnTo>
                    <a:pt x="520" y="2077"/>
                  </a:lnTo>
                  <a:lnTo>
                    <a:pt x="520" y="2077"/>
                  </a:lnTo>
                  <a:lnTo>
                    <a:pt x="539" y="2126"/>
                  </a:lnTo>
                  <a:lnTo>
                    <a:pt x="546" y="2150"/>
                  </a:lnTo>
                  <a:lnTo>
                    <a:pt x="552" y="2173"/>
                  </a:lnTo>
                  <a:lnTo>
                    <a:pt x="552" y="2173"/>
                  </a:lnTo>
                  <a:lnTo>
                    <a:pt x="558" y="2195"/>
                  </a:lnTo>
                  <a:lnTo>
                    <a:pt x="561" y="2223"/>
                  </a:lnTo>
                  <a:lnTo>
                    <a:pt x="565" y="2294"/>
                  </a:lnTo>
                  <a:lnTo>
                    <a:pt x="569" y="2378"/>
                  </a:lnTo>
                  <a:lnTo>
                    <a:pt x="569" y="2467"/>
                  </a:lnTo>
                  <a:lnTo>
                    <a:pt x="567" y="2557"/>
                  </a:lnTo>
                  <a:lnTo>
                    <a:pt x="563" y="2635"/>
                  </a:lnTo>
                  <a:lnTo>
                    <a:pt x="558" y="2697"/>
                  </a:lnTo>
                  <a:lnTo>
                    <a:pt x="554" y="2719"/>
                  </a:lnTo>
                  <a:lnTo>
                    <a:pt x="550" y="2734"/>
                  </a:lnTo>
                  <a:lnTo>
                    <a:pt x="548" y="2740"/>
                  </a:lnTo>
                  <a:lnTo>
                    <a:pt x="548" y="2740"/>
                  </a:lnTo>
                  <a:lnTo>
                    <a:pt x="539" y="2764"/>
                  </a:lnTo>
                  <a:lnTo>
                    <a:pt x="530" y="2792"/>
                  </a:lnTo>
                  <a:lnTo>
                    <a:pt x="522" y="2822"/>
                  </a:lnTo>
                  <a:lnTo>
                    <a:pt x="518" y="2854"/>
                  </a:lnTo>
                  <a:lnTo>
                    <a:pt x="516" y="2889"/>
                  </a:lnTo>
                  <a:lnTo>
                    <a:pt x="518" y="2906"/>
                  </a:lnTo>
                  <a:lnTo>
                    <a:pt x="520" y="2925"/>
                  </a:lnTo>
                  <a:lnTo>
                    <a:pt x="524" y="2943"/>
                  </a:lnTo>
                  <a:lnTo>
                    <a:pt x="530" y="2964"/>
                  </a:lnTo>
                  <a:lnTo>
                    <a:pt x="537" y="2982"/>
                  </a:lnTo>
                  <a:lnTo>
                    <a:pt x="546" y="3003"/>
                  </a:lnTo>
                  <a:lnTo>
                    <a:pt x="546" y="3003"/>
                  </a:lnTo>
                  <a:lnTo>
                    <a:pt x="556" y="3022"/>
                  </a:lnTo>
                  <a:lnTo>
                    <a:pt x="569" y="3038"/>
                  </a:lnTo>
                  <a:lnTo>
                    <a:pt x="584" y="3053"/>
                  </a:lnTo>
                  <a:lnTo>
                    <a:pt x="599" y="3066"/>
                  </a:lnTo>
                  <a:lnTo>
                    <a:pt x="614" y="3076"/>
                  </a:lnTo>
                  <a:lnTo>
                    <a:pt x="630" y="3085"/>
                  </a:lnTo>
                  <a:lnTo>
                    <a:pt x="649" y="3091"/>
                  </a:lnTo>
                  <a:lnTo>
                    <a:pt x="668" y="3096"/>
                  </a:lnTo>
                  <a:lnTo>
                    <a:pt x="686" y="3102"/>
                  </a:lnTo>
                  <a:lnTo>
                    <a:pt x="707" y="3104"/>
                  </a:lnTo>
                  <a:lnTo>
                    <a:pt x="744" y="3108"/>
                  </a:lnTo>
                  <a:lnTo>
                    <a:pt x="783" y="3108"/>
                  </a:lnTo>
                  <a:lnTo>
                    <a:pt x="819" y="3108"/>
                  </a:lnTo>
                  <a:lnTo>
                    <a:pt x="819" y="3108"/>
                  </a:lnTo>
                  <a:lnTo>
                    <a:pt x="860" y="3108"/>
                  </a:lnTo>
                  <a:lnTo>
                    <a:pt x="895" y="3109"/>
                  </a:lnTo>
                  <a:lnTo>
                    <a:pt x="895" y="3109"/>
                  </a:lnTo>
                  <a:lnTo>
                    <a:pt x="912" y="3109"/>
                  </a:lnTo>
                  <a:lnTo>
                    <a:pt x="912" y="3109"/>
                  </a:lnTo>
                  <a:lnTo>
                    <a:pt x="940" y="3108"/>
                  </a:lnTo>
                  <a:lnTo>
                    <a:pt x="966" y="3102"/>
                  </a:lnTo>
                  <a:lnTo>
                    <a:pt x="992" y="3094"/>
                  </a:lnTo>
                  <a:lnTo>
                    <a:pt x="1017" y="3083"/>
                  </a:lnTo>
                  <a:lnTo>
                    <a:pt x="1039" y="3070"/>
                  </a:lnTo>
                  <a:lnTo>
                    <a:pt x="1061" y="3053"/>
                  </a:lnTo>
                  <a:lnTo>
                    <a:pt x="1080" y="3037"/>
                  </a:lnTo>
                  <a:lnTo>
                    <a:pt x="1095" y="3014"/>
                  </a:lnTo>
                  <a:lnTo>
                    <a:pt x="1095" y="3014"/>
                  </a:lnTo>
                  <a:lnTo>
                    <a:pt x="1106" y="2996"/>
                  </a:lnTo>
                  <a:lnTo>
                    <a:pt x="1115" y="2977"/>
                  </a:lnTo>
                  <a:lnTo>
                    <a:pt x="1121" y="2956"/>
                  </a:lnTo>
                  <a:lnTo>
                    <a:pt x="1125" y="2936"/>
                  </a:lnTo>
                  <a:lnTo>
                    <a:pt x="1125" y="2913"/>
                  </a:lnTo>
                  <a:lnTo>
                    <a:pt x="1121" y="2893"/>
                  </a:lnTo>
                  <a:lnTo>
                    <a:pt x="1115" y="2872"/>
                  </a:lnTo>
                  <a:lnTo>
                    <a:pt x="1108" y="2854"/>
                  </a:lnTo>
                  <a:lnTo>
                    <a:pt x="1108" y="2854"/>
                  </a:lnTo>
                  <a:lnTo>
                    <a:pt x="1091" y="2826"/>
                  </a:lnTo>
                  <a:lnTo>
                    <a:pt x="1073" y="2800"/>
                  </a:lnTo>
                  <a:lnTo>
                    <a:pt x="1050" y="2777"/>
                  </a:lnTo>
                  <a:lnTo>
                    <a:pt x="1026" y="2760"/>
                  </a:lnTo>
                  <a:lnTo>
                    <a:pt x="998" y="2744"/>
                  </a:lnTo>
                  <a:lnTo>
                    <a:pt x="970" y="2732"/>
                  </a:lnTo>
                  <a:lnTo>
                    <a:pt x="940" y="2725"/>
                  </a:lnTo>
                  <a:lnTo>
                    <a:pt x="908" y="2721"/>
                  </a:lnTo>
                  <a:lnTo>
                    <a:pt x="908" y="2721"/>
                  </a:lnTo>
                  <a:lnTo>
                    <a:pt x="927" y="2637"/>
                  </a:lnTo>
                  <a:lnTo>
                    <a:pt x="942" y="2557"/>
                  </a:lnTo>
                  <a:lnTo>
                    <a:pt x="955" y="2473"/>
                  </a:lnTo>
                  <a:lnTo>
                    <a:pt x="964" y="2380"/>
                  </a:lnTo>
                  <a:lnTo>
                    <a:pt x="968" y="2341"/>
                  </a:lnTo>
                  <a:lnTo>
                    <a:pt x="968" y="2341"/>
                  </a:lnTo>
                  <a:lnTo>
                    <a:pt x="979" y="2195"/>
                  </a:lnTo>
                  <a:lnTo>
                    <a:pt x="979" y="2195"/>
                  </a:lnTo>
                  <a:lnTo>
                    <a:pt x="990" y="2180"/>
                  </a:lnTo>
                  <a:lnTo>
                    <a:pt x="1002" y="2163"/>
                  </a:lnTo>
                  <a:lnTo>
                    <a:pt x="1002" y="2163"/>
                  </a:lnTo>
                  <a:lnTo>
                    <a:pt x="1011" y="2143"/>
                  </a:lnTo>
                  <a:lnTo>
                    <a:pt x="1020" y="2122"/>
                  </a:lnTo>
                  <a:lnTo>
                    <a:pt x="1026" y="2100"/>
                  </a:lnTo>
                  <a:lnTo>
                    <a:pt x="1030" y="2077"/>
                  </a:lnTo>
                  <a:lnTo>
                    <a:pt x="1031" y="2055"/>
                  </a:lnTo>
                  <a:lnTo>
                    <a:pt x="1031" y="2033"/>
                  </a:lnTo>
                  <a:lnTo>
                    <a:pt x="1030" y="2008"/>
                  </a:lnTo>
                  <a:lnTo>
                    <a:pt x="1024" y="1986"/>
                  </a:lnTo>
                  <a:lnTo>
                    <a:pt x="1024" y="1986"/>
                  </a:lnTo>
                  <a:lnTo>
                    <a:pt x="1017" y="1962"/>
                  </a:lnTo>
                  <a:lnTo>
                    <a:pt x="1005" y="1939"/>
                  </a:lnTo>
                  <a:lnTo>
                    <a:pt x="992" y="1917"/>
                  </a:lnTo>
                  <a:lnTo>
                    <a:pt x="976" y="1896"/>
                  </a:lnTo>
                  <a:lnTo>
                    <a:pt x="976" y="1896"/>
                  </a:lnTo>
                  <a:lnTo>
                    <a:pt x="966" y="1833"/>
                  </a:lnTo>
                  <a:lnTo>
                    <a:pt x="961" y="1803"/>
                  </a:lnTo>
                  <a:lnTo>
                    <a:pt x="953" y="1773"/>
                  </a:lnTo>
                  <a:lnTo>
                    <a:pt x="953" y="1773"/>
                  </a:lnTo>
                  <a:lnTo>
                    <a:pt x="953" y="1769"/>
                  </a:lnTo>
                  <a:lnTo>
                    <a:pt x="953" y="1769"/>
                  </a:lnTo>
                  <a:lnTo>
                    <a:pt x="946" y="1697"/>
                  </a:lnTo>
                  <a:lnTo>
                    <a:pt x="936" y="1615"/>
                  </a:lnTo>
                  <a:lnTo>
                    <a:pt x="923" y="1527"/>
                  </a:lnTo>
                  <a:lnTo>
                    <a:pt x="910" y="1441"/>
                  </a:lnTo>
                  <a:lnTo>
                    <a:pt x="892" y="1355"/>
                  </a:lnTo>
                  <a:lnTo>
                    <a:pt x="882" y="1314"/>
                  </a:lnTo>
                  <a:lnTo>
                    <a:pt x="871" y="1277"/>
                  </a:lnTo>
                  <a:lnTo>
                    <a:pt x="858" y="1239"/>
                  </a:lnTo>
                  <a:lnTo>
                    <a:pt x="847" y="1206"/>
                  </a:lnTo>
                  <a:lnTo>
                    <a:pt x="832" y="1174"/>
                  </a:lnTo>
                  <a:lnTo>
                    <a:pt x="817" y="1148"/>
                  </a:lnTo>
                  <a:lnTo>
                    <a:pt x="823" y="1133"/>
                  </a:lnTo>
                  <a:lnTo>
                    <a:pt x="823" y="1133"/>
                  </a:lnTo>
                  <a:lnTo>
                    <a:pt x="851" y="1122"/>
                  </a:lnTo>
                  <a:lnTo>
                    <a:pt x="878" y="1109"/>
                  </a:lnTo>
                  <a:lnTo>
                    <a:pt x="906" y="1096"/>
                  </a:lnTo>
                  <a:lnTo>
                    <a:pt x="933" y="1081"/>
                  </a:lnTo>
                  <a:lnTo>
                    <a:pt x="957" y="1064"/>
                  </a:lnTo>
                  <a:lnTo>
                    <a:pt x="983" y="1047"/>
                  </a:lnTo>
                  <a:lnTo>
                    <a:pt x="1005" y="1030"/>
                  </a:lnTo>
                  <a:lnTo>
                    <a:pt x="1028" y="1012"/>
                  </a:lnTo>
                  <a:lnTo>
                    <a:pt x="1050" y="991"/>
                  </a:lnTo>
                  <a:lnTo>
                    <a:pt x="1071" y="971"/>
                  </a:lnTo>
                  <a:lnTo>
                    <a:pt x="1089" y="948"/>
                  </a:lnTo>
                  <a:lnTo>
                    <a:pt x="1106" y="926"/>
                  </a:lnTo>
                  <a:lnTo>
                    <a:pt x="1123" y="904"/>
                  </a:lnTo>
                  <a:lnTo>
                    <a:pt x="1140" y="879"/>
                  </a:lnTo>
                  <a:lnTo>
                    <a:pt x="1153" y="855"/>
                  </a:lnTo>
                  <a:lnTo>
                    <a:pt x="1166" y="831"/>
                  </a:lnTo>
                  <a:lnTo>
                    <a:pt x="1166" y="831"/>
                  </a:lnTo>
                  <a:lnTo>
                    <a:pt x="1177" y="805"/>
                  </a:lnTo>
                  <a:lnTo>
                    <a:pt x="1186" y="780"/>
                  </a:lnTo>
                  <a:lnTo>
                    <a:pt x="1194" y="754"/>
                  </a:lnTo>
                  <a:lnTo>
                    <a:pt x="1199" y="728"/>
                  </a:lnTo>
                  <a:lnTo>
                    <a:pt x="1205" y="702"/>
                  </a:lnTo>
                  <a:lnTo>
                    <a:pt x="1209" y="676"/>
                  </a:lnTo>
                  <a:lnTo>
                    <a:pt x="1211" y="650"/>
                  </a:lnTo>
                  <a:lnTo>
                    <a:pt x="1212" y="622"/>
                  </a:lnTo>
                  <a:lnTo>
                    <a:pt x="1212" y="596"/>
                  </a:lnTo>
                  <a:lnTo>
                    <a:pt x="1211" y="568"/>
                  </a:lnTo>
                  <a:lnTo>
                    <a:pt x="1207" y="540"/>
                  </a:lnTo>
                  <a:lnTo>
                    <a:pt x="1201" y="514"/>
                  </a:lnTo>
                  <a:lnTo>
                    <a:pt x="1196" y="486"/>
                  </a:lnTo>
                  <a:lnTo>
                    <a:pt x="1188" y="458"/>
                  </a:lnTo>
                  <a:lnTo>
                    <a:pt x="1179" y="430"/>
                  </a:lnTo>
                  <a:lnTo>
                    <a:pt x="1170" y="402"/>
                  </a:lnTo>
                  <a:lnTo>
                    <a:pt x="1170" y="402"/>
                  </a:lnTo>
                  <a:lnTo>
                    <a:pt x="1149" y="357"/>
                  </a:lnTo>
                  <a:lnTo>
                    <a:pt x="1127" y="314"/>
                  </a:lnTo>
                  <a:lnTo>
                    <a:pt x="1101" y="275"/>
                  </a:lnTo>
                  <a:lnTo>
                    <a:pt x="1073" y="237"/>
                  </a:lnTo>
                  <a:lnTo>
                    <a:pt x="1041" y="200"/>
                  </a:lnTo>
                  <a:lnTo>
                    <a:pt x="1007" y="168"/>
                  </a:lnTo>
                  <a:lnTo>
                    <a:pt x="972" y="138"/>
                  </a:lnTo>
                  <a:lnTo>
                    <a:pt x="933" y="110"/>
                  </a:lnTo>
                  <a:lnTo>
                    <a:pt x="893" y="86"/>
                  </a:lnTo>
                  <a:lnTo>
                    <a:pt x="851" y="64"/>
                  </a:lnTo>
                  <a:lnTo>
                    <a:pt x="808" y="45"/>
                  </a:lnTo>
                  <a:lnTo>
                    <a:pt x="761" y="30"/>
                  </a:lnTo>
                  <a:lnTo>
                    <a:pt x="714" y="17"/>
                  </a:lnTo>
                  <a:lnTo>
                    <a:pt x="668" y="8"/>
                  </a:lnTo>
                  <a:lnTo>
                    <a:pt x="617" y="2"/>
                  </a:lnTo>
                  <a:lnTo>
                    <a:pt x="567" y="0"/>
                  </a:lnTo>
                  <a:lnTo>
                    <a:pt x="567" y="0"/>
                  </a:lnTo>
                  <a:lnTo>
                    <a:pt x="524" y="2"/>
                  </a:lnTo>
                  <a:lnTo>
                    <a:pt x="481" y="8"/>
                  </a:lnTo>
                  <a:lnTo>
                    <a:pt x="438" y="15"/>
                  </a:lnTo>
                  <a:lnTo>
                    <a:pt x="397" y="25"/>
                  </a:lnTo>
                  <a:lnTo>
                    <a:pt x="397" y="25"/>
                  </a:lnTo>
                  <a:lnTo>
                    <a:pt x="369" y="34"/>
                  </a:lnTo>
                  <a:lnTo>
                    <a:pt x="343" y="43"/>
                  </a:lnTo>
                  <a:lnTo>
                    <a:pt x="319" y="54"/>
                  </a:lnTo>
                  <a:lnTo>
                    <a:pt x="294" y="68"/>
                  </a:lnTo>
                  <a:lnTo>
                    <a:pt x="270" y="81"/>
                  </a:lnTo>
                  <a:lnTo>
                    <a:pt x="246" y="95"/>
                  </a:lnTo>
                  <a:lnTo>
                    <a:pt x="224" y="112"/>
                  </a:lnTo>
                  <a:lnTo>
                    <a:pt x="203" y="131"/>
                  </a:lnTo>
                  <a:lnTo>
                    <a:pt x="182" y="150"/>
                  </a:lnTo>
                  <a:lnTo>
                    <a:pt x="162" y="168"/>
                  </a:lnTo>
                  <a:lnTo>
                    <a:pt x="143" y="191"/>
                  </a:lnTo>
                  <a:lnTo>
                    <a:pt x="127" y="211"/>
                  </a:lnTo>
                  <a:lnTo>
                    <a:pt x="110" y="235"/>
                  </a:lnTo>
                  <a:lnTo>
                    <a:pt x="93" y="260"/>
                  </a:lnTo>
                  <a:lnTo>
                    <a:pt x="78" y="284"/>
                  </a:lnTo>
                  <a:lnTo>
                    <a:pt x="65" y="310"/>
                  </a:lnTo>
                  <a:lnTo>
                    <a:pt x="65" y="310"/>
                  </a:lnTo>
                  <a:lnTo>
                    <a:pt x="52" y="342"/>
                  </a:lnTo>
                  <a:lnTo>
                    <a:pt x="39" y="374"/>
                  </a:lnTo>
                  <a:lnTo>
                    <a:pt x="28" y="405"/>
                  </a:lnTo>
                  <a:lnTo>
                    <a:pt x="18" y="439"/>
                  </a:lnTo>
                  <a:lnTo>
                    <a:pt x="11" y="471"/>
                  </a:lnTo>
                  <a:lnTo>
                    <a:pt x="5" y="504"/>
                  </a:lnTo>
                  <a:lnTo>
                    <a:pt x="2" y="540"/>
                  </a:lnTo>
                  <a:lnTo>
                    <a:pt x="0" y="573"/>
                  </a:lnTo>
                  <a:lnTo>
                    <a:pt x="0" y="607"/>
                  </a:lnTo>
                  <a:lnTo>
                    <a:pt x="2" y="640"/>
                  </a:lnTo>
                  <a:lnTo>
                    <a:pt x="3" y="674"/>
                  </a:lnTo>
                  <a:lnTo>
                    <a:pt x="9" y="708"/>
                  </a:lnTo>
                  <a:lnTo>
                    <a:pt x="15" y="741"/>
                  </a:lnTo>
                  <a:lnTo>
                    <a:pt x="22" y="775"/>
                  </a:lnTo>
                  <a:lnTo>
                    <a:pt x="33" y="807"/>
                  </a:lnTo>
                  <a:lnTo>
                    <a:pt x="44" y="838"/>
                  </a:lnTo>
                  <a:lnTo>
                    <a:pt x="44" y="838"/>
                  </a:lnTo>
                  <a:lnTo>
                    <a:pt x="61" y="877"/>
                  </a:lnTo>
                  <a:lnTo>
                    <a:pt x="82" y="915"/>
                  </a:lnTo>
                  <a:lnTo>
                    <a:pt x="102" y="950"/>
                  </a:lnTo>
                  <a:lnTo>
                    <a:pt x="127" y="984"/>
                  </a:lnTo>
                  <a:lnTo>
                    <a:pt x="153" y="1014"/>
                  </a:lnTo>
                  <a:lnTo>
                    <a:pt x="181" y="1042"/>
                  </a:lnTo>
                  <a:lnTo>
                    <a:pt x="212" y="1068"/>
                  </a:lnTo>
                  <a:lnTo>
                    <a:pt x="244" y="1090"/>
                  </a:lnTo>
                  <a:lnTo>
                    <a:pt x="278" y="1111"/>
                  </a:lnTo>
                  <a:lnTo>
                    <a:pt x="313" y="1129"/>
                  </a:lnTo>
                  <a:lnTo>
                    <a:pt x="350" y="1144"/>
                  </a:lnTo>
                  <a:lnTo>
                    <a:pt x="390" y="1157"/>
                  </a:lnTo>
                  <a:lnTo>
                    <a:pt x="431" y="1167"/>
                  </a:lnTo>
                  <a:lnTo>
                    <a:pt x="474" y="1174"/>
                  </a:lnTo>
                  <a:lnTo>
                    <a:pt x="516" y="1178"/>
                  </a:lnTo>
                  <a:lnTo>
                    <a:pt x="561" y="1180"/>
                  </a:lnTo>
                  <a:lnTo>
                    <a:pt x="561" y="1180"/>
                  </a:lnTo>
                  <a:lnTo>
                    <a:pt x="543" y="1204"/>
                  </a:lnTo>
                  <a:lnTo>
                    <a:pt x="524" y="1234"/>
                  </a:lnTo>
                  <a:lnTo>
                    <a:pt x="502" y="1273"/>
                  </a:lnTo>
                  <a:lnTo>
                    <a:pt x="475" y="1322"/>
                  </a:lnTo>
                  <a:lnTo>
                    <a:pt x="464" y="1348"/>
                  </a:lnTo>
                  <a:lnTo>
                    <a:pt x="453" y="1378"/>
                  </a:lnTo>
                  <a:lnTo>
                    <a:pt x="442" y="1407"/>
                  </a:lnTo>
                  <a:lnTo>
                    <a:pt x="433" y="1441"/>
                  </a:lnTo>
                  <a:lnTo>
                    <a:pt x="423" y="1475"/>
                  </a:lnTo>
                  <a:lnTo>
                    <a:pt x="416" y="1510"/>
                  </a:lnTo>
                  <a:lnTo>
                    <a:pt x="416" y="1510"/>
                  </a:lnTo>
                  <a:close/>
                  <a:moveTo>
                    <a:pt x="498" y="1531"/>
                  </a:moveTo>
                  <a:lnTo>
                    <a:pt x="498" y="1531"/>
                  </a:lnTo>
                  <a:lnTo>
                    <a:pt x="509" y="1484"/>
                  </a:lnTo>
                  <a:lnTo>
                    <a:pt x="524" y="1434"/>
                  </a:lnTo>
                  <a:lnTo>
                    <a:pt x="539" y="1385"/>
                  </a:lnTo>
                  <a:lnTo>
                    <a:pt x="558" y="1338"/>
                  </a:lnTo>
                  <a:lnTo>
                    <a:pt x="569" y="1316"/>
                  </a:lnTo>
                  <a:lnTo>
                    <a:pt x="578" y="1294"/>
                  </a:lnTo>
                  <a:lnTo>
                    <a:pt x="591" y="1275"/>
                  </a:lnTo>
                  <a:lnTo>
                    <a:pt x="602" y="1258"/>
                  </a:lnTo>
                  <a:lnTo>
                    <a:pt x="615" y="1241"/>
                  </a:lnTo>
                  <a:lnTo>
                    <a:pt x="630" y="1228"/>
                  </a:lnTo>
                  <a:lnTo>
                    <a:pt x="645" y="1219"/>
                  </a:lnTo>
                  <a:lnTo>
                    <a:pt x="660" y="1211"/>
                  </a:lnTo>
                  <a:lnTo>
                    <a:pt x="660" y="1211"/>
                  </a:lnTo>
                  <a:lnTo>
                    <a:pt x="666" y="1208"/>
                  </a:lnTo>
                  <a:lnTo>
                    <a:pt x="670" y="1202"/>
                  </a:lnTo>
                  <a:lnTo>
                    <a:pt x="673" y="1195"/>
                  </a:lnTo>
                  <a:lnTo>
                    <a:pt x="675" y="1187"/>
                  </a:lnTo>
                  <a:lnTo>
                    <a:pt x="679" y="1167"/>
                  </a:lnTo>
                  <a:lnTo>
                    <a:pt x="677" y="1146"/>
                  </a:lnTo>
                  <a:lnTo>
                    <a:pt x="673" y="1124"/>
                  </a:lnTo>
                  <a:lnTo>
                    <a:pt x="668" y="1107"/>
                  </a:lnTo>
                  <a:lnTo>
                    <a:pt x="664" y="1099"/>
                  </a:lnTo>
                  <a:lnTo>
                    <a:pt x="658" y="1094"/>
                  </a:lnTo>
                  <a:lnTo>
                    <a:pt x="655" y="1090"/>
                  </a:lnTo>
                  <a:lnTo>
                    <a:pt x="649" y="1090"/>
                  </a:lnTo>
                  <a:lnTo>
                    <a:pt x="649" y="1090"/>
                  </a:lnTo>
                  <a:lnTo>
                    <a:pt x="604" y="1094"/>
                  </a:lnTo>
                  <a:lnTo>
                    <a:pt x="582" y="1096"/>
                  </a:lnTo>
                  <a:lnTo>
                    <a:pt x="561" y="1096"/>
                  </a:lnTo>
                  <a:lnTo>
                    <a:pt x="561" y="1096"/>
                  </a:lnTo>
                  <a:lnTo>
                    <a:pt x="522" y="1096"/>
                  </a:lnTo>
                  <a:lnTo>
                    <a:pt x="487" y="1092"/>
                  </a:lnTo>
                  <a:lnTo>
                    <a:pt x="449" y="1085"/>
                  </a:lnTo>
                  <a:lnTo>
                    <a:pt x="416" y="1077"/>
                  </a:lnTo>
                  <a:lnTo>
                    <a:pt x="382" y="1066"/>
                  </a:lnTo>
                  <a:lnTo>
                    <a:pt x="350" y="1053"/>
                  </a:lnTo>
                  <a:lnTo>
                    <a:pt x="321" y="1038"/>
                  </a:lnTo>
                  <a:lnTo>
                    <a:pt x="291" y="1021"/>
                  </a:lnTo>
                  <a:lnTo>
                    <a:pt x="265" y="1001"/>
                  </a:lnTo>
                  <a:lnTo>
                    <a:pt x="238" y="980"/>
                  </a:lnTo>
                  <a:lnTo>
                    <a:pt x="214" y="956"/>
                  </a:lnTo>
                  <a:lnTo>
                    <a:pt x="192" y="930"/>
                  </a:lnTo>
                  <a:lnTo>
                    <a:pt x="171" y="902"/>
                  </a:lnTo>
                  <a:lnTo>
                    <a:pt x="153" y="872"/>
                  </a:lnTo>
                  <a:lnTo>
                    <a:pt x="138" y="840"/>
                  </a:lnTo>
                  <a:lnTo>
                    <a:pt x="123" y="807"/>
                  </a:lnTo>
                  <a:lnTo>
                    <a:pt x="123" y="807"/>
                  </a:lnTo>
                  <a:lnTo>
                    <a:pt x="112" y="780"/>
                  </a:lnTo>
                  <a:lnTo>
                    <a:pt x="104" y="751"/>
                  </a:lnTo>
                  <a:lnTo>
                    <a:pt x="97" y="723"/>
                  </a:lnTo>
                  <a:lnTo>
                    <a:pt x="91" y="695"/>
                  </a:lnTo>
                  <a:lnTo>
                    <a:pt x="87" y="665"/>
                  </a:lnTo>
                  <a:lnTo>
                    <a:pt x="84" y="635"/>
                  </a:lnTo>
                  <a:lnTo>
                    <a:pt x="84" y="605"/>
                  </a:lnTo>
                  <a:lnTo>
                    <a:pt x="84" y="575"/>
                  </a:lnTo>
                  <a:lnTo>
                    <a:pt x="85" y="547"/>
                  </a:lnTo>
                  <a:lnTo>
                    <a:pt x="89" y="517"/>
                  </a:lnTo>
                  <a:lnTo>
                    <a:pt x="95" y="487"/>
                  </a:lnTo>
                  <a:lnTo>
                    <a:pt x="100" y="459"/>
                  </a:lnTo>
                  <a:lnTo>
                    <a:pt x="108" y="430"/>
                  </a:lnTo>
                  <a:lnTo>
                    <a:pt x="117" y="402"/>
                  </a:lnTo>
                  <a:lnTo>
                    <a:pt x="128" y="375"/>
                  </a:lnTo>
                  <a:lnTo>
                    <a:pt x="141" y="347"/>
                  </a:lnTo>
                  <a:lnTo>
                    <a:pt x="141" y="347"/>
                  </a:lnTo>
                  <a:lnTo>
                    <a:pt x="153" y="325"/>
                  </a:lnTo>
                  <a:lnTo>
                    <a:pt x="164" y="305"/>
                  </a:lnTo>
                  <a:lnTo>
                    <a:pt x="179" y="284"/>
                  </a:lnTo>
                  <a:lnTo>
                    <a:pt x="192" y="263"/>
                  </a:lnTo>
                  <a:lnTo>
                    <a:pt x="207" y="245"/>
                  </a:lnTo>
                  <a:lnTo>
                    <a:pt x="224" y="228"/>
                  </a:lnTo>
                  <a:lnTo>
                    <a:pt x="240" y="211"/>
                  </a:lnTo>
                  <a:lnTo>
                    <a:pt x="257" y="194"/>
                  </a:lnTo>
                  <a:lnTo>
                    <a:pt x="276" y="179"/>
                  </a:lnTo>
                  <a:lnTo>
                    <a:pt x="294" y="166"/>
                  </a:lnTo>
                  <a:lnTo>
                    <a:pt x="313" y="153"/>
                  </a:lnTo>
                  <a:lnTo>
                    <a:pt x="334" y="142"/>
                  </a:lnTo>
                  <a:lnTo>
                    <a:pt x="354" y="131"/>
                  </a:lnTo>
                  <a:lnTo>
                    <a:pt x="377" y="122"/>
                  </a:lnTo>
                  <a:lnTo>
                    <a:pt x="397" y="112"/>
                  </a:lnTo>
                  <a:lnTo>
                    <a:pt x="419" y="105"/>
                  </a:lnTo>
                  <a:lnTo>
                    <a:pt x="419" y="105"/>
                  </a:lnTo>
                  <a:lnTo>
                    <a:pt x="455" y="97"/>
                  </a:lnTo>
                  <a:lnTo>
                    <a:pt x="492" y="90"/>
                  </a:lnTo>
                  <a:lnTo>
                    <a:pt x="530" y="86"/>
                  </a:lnTo>
                  <a:lnTo>
                    <a:pt x="567" y="84"/>
                  </a:lnTo>
                  <a:lnTo>
                    <a:pt x="567" y="84"/>
                  </a:lnTo>
                  <a:lnTo>
                    <a:pt x="612" y="86"/>
                  </a:lnTo>
                  <a:lnTo>
                    <a:pt x="655" y="92"/>
                  </a:lnTo>
                  <a:lnTo>
                    <a:pt x="696" y="99"/>
                  </a:lnTo>
                  <a:lnTo>
                    <a:pt x="737" y="110"/>
                  </a:lnTo>
                  <a:lnTo>
                    <a:pt x="776" y="123"/>
                  </a:lnTo>
                  <a:lnTo>
                    <a:pt x="813" y="140"/>
                  </a:lnTo>
                  <a:lnTo>
                    <a:pt x="851" y="159"/>
                  </a:lnTo>
                  <a:lnTo>
                    <a:pt x="886" y="179"/>
                  </a:lnTo>
                  <a:lnTo>
                    <a:pt x="920" y="204"/>
                  </a:lnTo>
                  <a:lnTo>
                    <a:pt x="951" y="230"/>
                  </a:lnTo>
                  <a:lnTo>
                    <a:pt x="979" y="258"/>
                  </a:lnTo>
                  <a:lnTo>
                    <a:pt x="1007" y="290"/>
                  </a:lnTo>
                  <a:lnTo>
                    <a:pt x="1031" y="321"/>
                  </a:lnTo>
                  <a:lnTo>
                    <a:pt x="1054" y="357"/>
                  </a:lnTo>
                  <a:lnTo>
                    <a:pt x="1074" y="394"/>
                  </a:lnTo>
                  <a:lnTo>
                    <a:pt x="1091" y="433"/>
                  </a:lnTo>
                  <a:lnTo>
                    <a:pt x="1091" y="433"/>
                  </a:lnTo>
                  <a:lnTo>
                    <a:pt x="1108" y="480"/>
                  </a:lnTo>
                  <a:lnTo>
                    <a:pt x="1114" y="504"/>
                  </a:lnTo>
                  <a:lnTo>
                    <a:pt x="1119" y="527"/>
                  </a:lnTo>
                  <a:lnTo>
                    <a:pt x="1123" y="551"/>
                  </a:lnTo>
                  <a:lnTo>
                    <a:pt x="1127" y="573"/>
                  </a:lnTo>
                  <a:lnTo>
                    <a:pt x="1127" y="597"/>
                  </a:lnTo>
                  <a:lnTo>
                    <a:pt x="1129" y="620"/>
                  </a:lnTo>
                  <a:lnTo>
                    <a:pt x="1127" y="642"/>
                  </a:lnTo>
                  <a:lnTo>
                    <a:pt x="1125" y="665"/>
                  </a:lnTo>
                  <a:lnTo>
                    <a:pt x="1123" y="687"/>
                  </a:lnTo>
                  <a:lnTo>
                    <a:pt x="1117" y="709"/>
                  </a:lnTo>
                  <a:lnTo>
                    <a:pt x="1112" y="732"/>
                  </a:lnTo>
                  <a:lnTo>
                    <a:pt x="1106" y="752"/>
                  </a:lnTo>
                  <a:lnTo>
                    <a:pt x="1099" y="773"/>
                  </a:lnTo>
                  <a:lnTo>
                    <a:pt x="1089" y="795"/>
                  </a:lnTo>
                  <a:lnTo>
                    <a:pt x="1089" y="795"/>
                  </a:lnTo>
                  <a:lnTo>
                    <a:pt x="1078" y="818"/>
                  </a:lnTo>
                  <a:lnTo>
                    <a:pt x="1065" y="838"/>
                  </a:lnTo>
                  <a:lnTo>
                    <a:pt x="1052" y="859"/>
                  </a:lnTo>
                  <a:lnTo>
                    <a:pt x="1037" y="879"/>
                  </a:lnTo>
                  <a:lnTo>
                    <a:pt x="1020" y="900"/>
                  </a:lnTo>
                  <a:lnTo>
                    <a:pt x="1004" y="918"/>
                  </a:lnTo>
                  <a:lnTo>
                    <a:pt x="985" y="937"/>
                  </a:lnTo>
                  <a:lnTo>
                    <a:pt x="966" y="954"/>
                  </a:lnTo>
                  <a:lnTo>
                    <a:pt x="946" y="971"/>
                  </a:lnTo>
                  <a:lnTo>
                    <a:pt x="923" y="986"/>
                  </a:lnTo>
                  <a:lnTo>
                    <a:pt x="901" y="1001"/>
                  </a:lnTo>
                  <a:lnTo>
                    <a:pt x="878" y="1014"/>
                  </a:lnTo>
                  <a:lnTo>
                    <a:pt x="854" y="1027"/>
                  </a:lnTo>
                  <a:lnTo>
                    <a:pt x="830" y="1040"/>
                  </a:lnTo>
                  <a:lnTo>
                    <a:pt x="804" y="1049"/>
                  </a:lnTo>
                  <a:lnTo>
                    <a:pt x="778" y="1058"/>
                  </a:lnTo>
                  <a:lnTo>
                    <a:pt x="774" y="1060"/>
                  </a:lnTo>
                  <a:lnTo>
                    <a:pt x="774" y="1060"/>
                  </a:lnTo>
                  <a:lnTo>
                    <a:pt x="765" y="1064"/>
                  </a:lnTo>
                  <a:lnTo>
                    <a:pt x="757" y="1072"/>
                  </a:lnTo>
                  <a:lnTo>
                    <a:pt x="750" y="1079"/>
                  </a:lnTo>
                  <a:lnTo>
                    <a:pt x="746" y="1088"/>
                  </a:lnTo>
                  <a:lnTo>
                    <a:pt x="746" y="1088"/>
                  </a:lnTo>
                  <a:lnTo>
                    <a:pt x="740" y="1129"/>
                  </a:lnTo>
                  <a:lnTo>
                    <a:pt x="737" y="1161"/>
                  </a:lnTo>
                  <a:lnTo>
                    <a:pt x="737" y="1172"/>
                  </a:lnTo>
                  <a:lnTo>
                    <a:pt x="739" y="1180"/>
                  </a:lnTo>
                  <a:lnTo>
                    <a:pt x="739" y="1180"/>
                  </a:lnTo>
                  <a:lnTo>
                    <a:pt x="752" y="1202"/>
                  </a:lnTo>
                  <a:lnTo>
                    <a:pt x="767" y="1230"/>
                  </a:lnTo>
                  <a:lnTo>
                    <a:pt x="778" y="1264"/>
                  </a:lnTo>
                  <a:lnTo>
                    <a:pt x="791" y="1299"/>
                  </a:lnTo>
                  <a:lnTo>
                    <a:pt x="800" y="1338"/>
                  </a:lnTo>
                  <a:lnTo>
                    <a:pt x="811" y="1379"/>
                  </a:lnTo>
                  <a:lnTo>
                    <a:pt x="830" y="1469"/>
                  </a:lnTo>
                  <a:lnTo>
                    <a:pt x="845" y="1562"/>
                  </a:lnTo>
                  <a:lnTo>
                    <a:pt x="856" y="1656"/>
                  </a:lnTo>
                  <a:lnTo>
                    <a:pt x="865" y="1745"/>
                  </a:lnTo>
                  <a:lnTo>
                    <a:pt x="873" y="1825"/>
                  </a:lnTo>
                  <a:lnTo>
                    <a:pt x="873" y="1825"/>
                  </a:lnTo>
                  <a:lnTo>
                    <a:pt x="845" y="1818"/>
                  </a:lnTo>
                  <a:lnTo>
                    <a:pt x="817" y="1814"/>
                  </a:lnTo>
                  <a:lnTo>
                    <a:pt x="789" y="1814"/>
                  </a:lnTo>
                  <a:lnTo>
                    <a:pt x="761" y="1816"/>
                  </a:lnTo>
                  <a:lnTo>
                    <a:pt x="761" y="1816"/>
                  </a:lnTo>
                  <a:lnTo>
                    <a:pt x="735" y="1786"/>
                  </a:lnTo>
                  <a:lnTo>
                    <a:pt x="716" y="1762"/>
                  </a:lnTo>
                  <a:lnTo>
                    <a:pt x="703" y="1743"/>
                  </a:lnTo>
                  <a:lnTo>
                    <a:pt x="697" y="1728"/>
                  </a:lnTo>
                  <a:lnTo>
                    <a:pt x="697" y="1728"/>
                  </a:lnTo>
                  <a:lnTo>
                    <a:pt x="690" y="1708"/>
                  </a:lnTo>
                  <a:lnTo>
                    <a:pt x="684" y="1687"/>
                  </a:lnTo>
                  <a:lnTo>
                    <a:pt x="683" y="1667"/>
                  </a:lnTo>
                  <a:lnTo>
                    <a:pt x="681" y="1644"/>
                  </a:lnTo>
                  <a:lnTo>
                    <a:pt x="679" y="1622"/>
                  </a:lnTo>
                  <a:lnTo>
                    <a:pt x="681" y="1598"/>
                  </a:lnTo>
                  <a:lnTo>
                    <a:pt x="684" y="1551"/>
                  </a:lnTo>
                  <a:lnTo>
                    <a:pt x="694" y="1503"/>
                  </a:lnTo>
                  <a:lnTo>
                    <a:pt x="707" y="1454"/>
                  </a:lnTo>
                  <a:lnTo>
                    <a:pt x="720" y="1406"/>
                  </a:lnTo>
                  <a:lnTo>
                    <a:pt x="737" y="1357"/>
                  </a:lnTo>
                  <a:lnTo>
                    <a:pt x="737" y="1357"/>
                  </a:lnTo>
                  <a:lnTo>
                    <a:pt x="739" y="1350"/>
                  </a:lnTo>
                  <a:lnTo>
                    <a:pt x="739" y="1340"/>
                  </a:lnTo>
                  <a:lnTo>
                    <a:pt x="737" y="1333"/>
                  </a:lnTo>
                  <a:lnTo>
                    <a:pt x="735" y="1325"/>
                  </a:lnTo>
                  <a:lnTo>
                    <a:pt x="729" y="1318"/>
                  </a:lnTo>
                  <a:lnTo>
                    <a:pt x="725" y="1312"/>
                  </a:lnTo>
                  <a:lnTo>
                    <a:pt x="718" y="1309"/>
                  </a:lnTo>
                  <a:lnTo>
                    <a:pt x="711" y="1305"/>
                  </a:lnTo>
                  <a:lnTo>
                    <a:pt x="711" y="1305"/>
                  </a:lnTo>
                  <a:lnTo>
                    <a:pt x="701" y="1303"/>
                  </a:lnTo>
                  <a:lnTo>
                    <a:pt x="694" y="1303"/>
                  </a:lnTo>
                  <a:lnTo>
                    <a:pt x="686" y="1303"/>
                  </a:lnTo>
                  <a:lnTo>
                    <a:pt x="679" y="1307"/>
                  </a:lnTo>
                  <a:lnTo>
                    <a:pt x="671" y="1310"/>
                  </a:lnTo>
                  <a:lnTo>
                    <a:pt x="666" y="1316"/>
                  </a:lnTo>
                  <a:lnTo>
                    <a:pt x="660" y="1323"/>
                  </a:lnTo>
                  <a:lnTo>
                    <a:pt x="656" y="1331"/>
                  </a:lnTo>
                  <a:lnTo>
                    <a:pt x="656" y="1331"/>
                  </a:lnTo>
                  <a:lnTo>
                    <a:pt x="640" y="1383"/>
                  </a:lnTo>
                  <a:lnTo>
                    <a:pt x="623" y="1437"/>
                  </a:lnTo>
                  <a:lnTo>
                    <a:pt x="610" y="1493"/>
                  </a:lnTo>
                  <a:lnTo>
                    <a:pt x="600" y="1547"/>
                  </a:lnTo>
                  <a:lnTo>
                    <a:pt x="599" y="1575"/>
                  </a:lnTo>
                  <a:lnTo>
                    <a:pt x="597" y="1603"/>
                  </a:lnTo>
                  <a:lnTo>
                    <a:pt x="595" y="1629"/>
                  </a:lnTo>
                  <a:lnTo>
                    <a:pt x="597" y="1657"/>
                  </a:lnTo>
                  <a:lnTo>
                    <a:pt x="599" y="1684"/>
                  </a:lnTo>
                  <a:lnTo>
                    <a:pt x="604" y="1710"/>
                  </a:lnTo>
                  <a:lnTo>
                    <a:pt x="610" y="1734"/>
                  </a:lnTo>
                  <a:lnTo>
                    <a:pt x="619" y="1760"/>
                  </a:lnTo>
                  <a:lnTo>
                    <a:pt x="619" y="1760"/>
                  </a:lnTo>
                  <a:lnTo>
                    <a:pt x="625" y="1773"/>
                  </a:lnTo>
                  <a:lnTo>
                    <a:pt x="632" y="1788"/>
                  </a:lnTo>
                  <a:lnTo>
                    <a:pt x="655" y="1820"/>
                  </a:lnTo>
                  <a:lnTo>
                    <a:pt x="683" y="1855"/>
                  </a:lnTo>
                  <a:lnTo>
                    <a:pt x="716" y="1893"/>
                  </a:lnTo>
                  <a:lnTo>
                    <a:pt x="716" y="1893"/>
                  </a:lnTo>
                  <a:lnTo>
                    <a:pt x="725" y="1898"/>
                  </a:lnTo>
                  <a:lnTo>
                    <a:pt x="737" y="1904"/>
                  </a:lnTo>
                  <a:lnTo>
                    <a:pt x="746" y="1906"/>
                  </a:lnTo>
                  <a:lnTo>
                    <a:pt x="757" y="1904"/>
                  </a:lnTo>
                  <a:lnTo>
                    <a:pt x="757" y="1904"/>
                  </a:lnTo>
                  <a:lnTo>
                    <a:pt x="772" y="1900"/>
                  </a:lnTo>
                  <a:lnTo>
                    <a:pt x="787" y="1898"/>
                  </a:lnTo>
                  <a:lnTo>
                    <a:pt x="802" y="1898"/>
                  </a:lnTo>
                  <a:lnTo>
                    <a:pt x="817" y="1898"/>
                  </a:lnTo>
                  <a:lnTo>
                    <a:pt x="832" y="1902"/>
                  </a:lnTo>
                  <a:lnTo>
                    <a:pt x="845" y="1906"/>
                  </a:lnTo>
                  <a:lnTo>
                    <a:pt x="860" y="1911"/>
                  </a:lnTo>
                  <a:lnTo>
                    <a:pt x="873" y="1917"/>
                  </a:lnTo>
                  <a:lnTo>
                    <a:pt x="873" y="1917"/>
                  </a:lnTo>
                  <a:lnTo>
                    <a:pt x="886" y="1926"/>
                  </a:lnTo>
                  <a:lnTo>
                    <a:pt x="897" y="1936"/>
                  </a:lnTo>
                  <a:lnTo>
                    <a:pt x="908" y="1945"/>
                  </a:lnTo>
                  <a:lnTo>
                    <a:pt x="918" y="1956"/>
                  </a:lnTo>
                  <a:lnTo>
                    <a:pt x="925" y="1967"/>
                  </a:lnTo>
                  <a:lnTo>
                    <a:pt x="933" y="1980"/>
                  </a:lnTo>
                  <a:lnTo>
                    <a:pt x="938" y="1993"/>
                  </a:lnTo>
                  <a:lnTo>
                    <a:pt x="942" y="2008"/>
                  </a:lnTo>
                  <a:lnTo>
                    <a:pt x="942" y="2008"/>
                  </a:lnTo>
                  <a:lnTo>
                    <a:pt x="946" y="2023"/>
                  </a:lnTo>
                  <a:lnTo>
                    <a:pt x="948" y="2038"/>
                  </a:lnTo>
                  <a:lnTo>
                    <a:pt x="948" y="2053"/>
                  </a:lnTo>
                  <a:lnTo>
                    <a:pt x="948" y="2066"/>
                  </a:lnTo>
                  <a:lnTo>
                    <a:pt x="944" y="2081"/>
                  </a:lnTo>
                  <a:lnTo>
                    <a:pt x="940" y="2096"/>
                  </a:lnTo>
                  <a:lnTo>
                    <a:pt x="934" y="2109"/>
                  </a:lnTo>
                  <a:lnTo>
                    <a:pt x="929" y="2122"/>
                  </a:lnTo>
                  <a:lnTo>
                    <a:pt x="929" y="2122"/>
                  </a:lnTo>
                  <a:lnTo>
                    <a:pt x="920" y="2135"/>
                  </a:lnTo>
                  <a:lnTo>
                    <a:pt x="910" y="2146"/>
                  </a:lnTo>
                  <a:lnTo>
                    <a:pt x="901" y="2158"/>
                  </a:lnTo>
                  <a:lnTo>
                    <a:pt x="890" y="2167"/>
                  </a:lnTo>
                  <a:lnTo>
                    <a:pt x="878" y="2174"/>
                  </a:lnTo>
                  <a:lnTo>
                    <a:pt x="865" y="2182"/>
                  </a:lnTo>
                  <a:lnTo>
                    <a:pt x="851" y="2187"/>
                  </a:lnTo>
                  <a:lnTo>
                    <a:pt x="837" y="2193"/>
                  </a:lnTo>
                  <a:lnTo>
                    <a:pt x="837" y="2193"/>
                  </a:lnTo>
                  <a:lnTo>
                    <a:pt x="823" y="2195"/>
                  </a:lnTo>
                  <a:lnTo>
                    <a:pt x="808" y="2197"/>
                  </a:lnTo>
                  <a:lnTo>
                    <a:pt x="793" y="2197"/>
                  </a:lnTo>
                  <a:lnTo>
                    <a:pt x="780" y="2197"/>
                  </a:lnTo>
                  <a:lnTo>
                    <a:pt x="765" y="2193"/>
                  </a:lnTo>
                  <a:lnTo>
                    <a:pt x="750" y="2189"/>
                  </a:lnTo>
                  <a:lnTo>
                    <a:pt x="737" y="2184"/>
                  </a:lnTo>
                  <a:lnTo>
                    <a:pt x="724" y="2178"/>
                  </a:lnTo>
                  <a:lnTo>
                    <a:pt x="724" y="2178"/>
                  </a:lnTo>
                  <a:lnTo>
                    <a:pt x="705" y="2165"/>
                  </a:lnTo>
                  <a:lnTo>
                    <a:pt x="688" y="2150"/>
                  </a:lnTo>
                  <a:lnTo>
                    <a:pt x="675" y="2133"/>
                  </a:lnTo>
                  <a:lnTo>
                    <a:pt x="664" y="2115"/>
                  </a:lnTo>
                  <a:lnTo>
                    <a:pt x="656" y="2094"/>
                  </a:lnTo>
                  <a:lnTo>
                    <a:pt x="651" y="2074"/>
                  </a:lnTo>
                  <a:lnTo>
                    <a:pt x="649" y="2051"/>
                  </a:lnTo>
                  <a:lnTo>
                    <a:pt x="649" y="2031"/>
                  </a:lnTo>
                  <a:lnTo>
                    <a:pt x="649" y="2031"/>
                  </a:lnTo>
                  <a:lnTo>
                    <a:pt x="649" y="2021"/>
                  </a:lnTo>
                  <a:lnTo>
                    <a:pt x="647" y="2012"/>
                  </a:lnTo>
                  <a:lnTo>
                    <a:pt x="645" y="2005"/>
                  </a:lnTo>
                  <a:lnTo>
                    <a:pt x="640" y="1997"/>
                  </a:lnTo>
                  <a:lnTo>
                    <a:pt x="640" y="1997"/>
                  </a:lnTo>
                  <a:lnTo>
                    <a:pt x="608" y="1956"/>
                  </a:lnTo>
                  <a:lnTo>
                    <a:pt x="578" y="1913"/>
                  </a:lnTo>
                  <a:lnTo>
                    <a:pt x="556" y="1876"/>
                  </a:lnTo>
                  <a:lnTo>
                    <a:pt x="541" y="1846"/>
                  </a:lnTo>
                  <a:lnTo>
                    <a:pt x="541" y="1846"/>
                  </a:lnTo>
                  <a:lnTo>
                    <a:pt x="524" y="1805"/>
                  </a:lnTo>
                  <a:lnTo>
                    <a:pt x="509" y="1764"/>
                  </a:lnTo>
                  <a:lnTo>
                    <a:pt x="498" y="1723"/>
                  </a:lnTo>
                  <a:lnTo>
                    <a:pt x="492" y="1682"/>
                  </a:lnTo>
                  <a:lnTo>
                    <a:pt x="487" y="1643"/>
                  </a:lnTo>
                  <a:lnTo>
                    <a:pt x="487" y="1603"/>
                  </a:lnTo>
                  <a:lnTo>
                    <a:pt x="490" y="1566"/>
                  </a:lnTo>
                  <a:lnTo>
                    <a:pt x="498" y="1531"/>
                  </a:lnTo>
                  <a:lnTo>
                    <a:pt x="498" y="1531"/>
                  </a:lnTo>
                  <a:close/>
                  <a:moveTo>
                    <a:pt x="621" y="2966"/>
                  </a:moveTo>
                  <a:lnTo>
                    <a:pt x="621" y="2966"/>
                  </a:lnTo>
                  <a:lnTo>
                    <a:pt x="610" y="2938"/>
                  </a:lnTo>
                  <a:lnTo>
                    <a:pt x="602" y="2912"/>
                  </a:lnTo>
                  <a:lnTo>
                    <a:pt x="600" y="2885"/>
                  </a:lnTo>
                  <a:lnTo>
                    <a:pt x="602" y="2859"/>
                  </a:lnTo>
                  <a:lnTo>
                    <a:pt x="606" y="2837"/>
                  </a:lnTo>
                  <a:lnTo>
                    <a:pt x="612" y="2813"/>
                  </a:lnTo>
                  <a:lnTo>
                    <a:pt x="627" y="2768"/>
                  </a:lnTo>
                  <a:lnTo>
                    <a:pt x="628" y="2762"/>
                  </a:lnTo>
                  <a:lnTo>
                    <a:pt x="628" y="2762"/>
                  </a:lnTo>
                  <a:lnTo>
                    <a:pt x="634" y="2747"/>
                  </a:lnTo>
                  <a:lnTo>
                    <a:pt x="638" y="2725"/>
                  </a:lnTo>
                  <a:lnTo>
                    <a:pt x="643" y="2671"/>
                  </a:lnTo>
                  <a:lnTo>
                    <a:pt x="649" y="2602"/>
                  </a:lnTo>
                  <a:lnTo>
                    <a:pt x="651" y="2525"/>
                  </a:lnTo>
                  <a:lnTo>
                    <a:pt x="653" y="2443"/>
                  </a:lnTo>
                  <a:lnTo>
                    <a:pt x="651" y="2363"/>
                  </a:lnTo>
                  <a:lnTo>
                    <a:pt x="649" y="2288"/>
                  </a:lnTo>
                  <a:lnTo>
                    <a:pt x="643" y="2223"/>
                  </a:lnTo>
                  <a:lnTo>
                    <a:pt x="643" y="2223"/>
                  </a:lnTo>
                  <a:lnTo>
                    <a:pt x="662" y="2238"/>
                  </a:lnTo>
                  <a:lnTo>
                    <a:pt x="683" y="2251"/>
                  </a:lnTo>
                  <a:lnTo>
                    <a:pt x="683" y="2251"/>
                  </a:lnTo>
                  <a:lnTo>
                    <a:pt x="709" y="2264"/>
                  </a:lnTo>
                  <a:lnTo>
                    <a:pt x="739" y="2273"/>
                  </a:lnTo>
                  <a:lnTo>
                    <a:pt x="768" y="2279"/>
                  </a:lnTo>
                  <a:lnTo>
                    <a:pt x="798" y="2281"/>
                  </a:lnTo>
                  <a:lnTo>
                    <a:pt x="798" y="2281"/>
                  </a:lnTo>
                  <a:lnTo>
                    <a:pt x="828" y="2279"/>
                  </a:lnTo>
                  <a:lnTo>
                    <a:pt x="860" y="2273"/>
                  </a:lnTo>
                  <a:lnTo>
                    <a:pt x="860" y="2273"/>
                  </a:lnTo>
                  <a:lnTo>
                    <a:pt x="875" y="2268"/>
                  </a:lnTo>
                  <a:lnTo>
                    <a:pt x="890" y="2262"/>
                  </a:lnTo>
                  <a:lnTo>
                    <a:pt x="890" y="2262"/>
                  </a:lnTo>
                  <a:lnTo>
                    <a:pt x="884" y="2333"/>
                  </a:lnTo>
                  <a:lnTo>
                    <a:pt x="880" y="2374"/>
                  </a:lnTo>
                  <a:lnTo>
                    <a:pt x="880" y="2374"/>
                  </a:lnTo>
                  <a:lnTo>
                    <a:pt x="877" y="2428"/>
                  </a:lnTo>
                  <a:lnTo>
                    <a:pt x="871" y="2477"/>
                  </a:lnTo>
                  <a:lnTo>
                    <a:pt x="864" y="2523"/>
                  </a:lnTo>
                  <a:lnTo>
                    <a:pt x="856" y="2568"/>
                  </a:lnTo>
                  <a:lnTo>
                    <a:pt x="836" y="2658"/>
                  </a:lnTo>
                  <a:lnTo>
                    <a:pt x="813" y="2755"/>
                  </a:lnTo>
                  <a:lnTo>
                    <a:pt x="813" y="2755"/>
                  </a:lnTo>
                  <a:lnTo>
                    <a:pt x="811" y="2766"/>
                  </a:lnTo>
                  <a:lnTo>
                    <a:pt x="813" y="2775"/>
                  </a:lnTo>
                  <a:lnTo>
                    <a:pt x="817" y="2785"/>
                  </a:lnTo>
                  <a:lnTo>
                    <a:pt x="823" y="2794"/>
                  </a:lnTo>
                  <a:lnTo>
                    <a:pt x="823" y="2794"/>
                  </a:lnTo>
                  <a:lnTo>
                    <a:pt x="832" y="2800"/>
                  </a:lnTo>
                  <a:lnTo>
                    <a:pt x="839" y="2805"/>
                  </a:lnTo>
                  <a:lnTo>
                    <a:pt x="851" y="2807"/>
                  </a:lnTo>
                  <a:lnTo>
                    <a:pt x="860" y="2807"/>
                  </a:lnTo>
                  <a:lnTo>
                    <a:pt x="860" y="2807"/>
                  </a:lnTo>
                  <a:lnTo>
                    <a:pt x="877" y="2805"/>
                  </a:lnTo>
                  <a:lnTo>
                    <a:pt x="892" y="2803"/>
                  </a:lnTo>
                  <a:lnTo>
                    <a:pt x="906" y="2805"/>
                  </a:lnTo>
                  <a:lnTo>
                    <a:pt x="921" y="2807"/>
                  </a:lnTo>
                  <a:lnTo>
                    <a:pt x="934" y="2809"/>
                  </a:lnTo>
                  <a:lnTo>
                    <a:pt x="948" y="2813"/>
                  </a:lnTo>
                  <a:lnTo>
                    <a:pt x="970" y="2824"/>
                  </a:lnTo>
                  <a:lnTo>
                    <a:pt x="990" y="2839"/>
                  </a:lnTo>
                  <a:lnTo>
                    <a:pt x="1007" y="2854"/>
                  </a:lnTo>
                  <a:lnTo>
                    <a:pt x="1022" y="2872"/>
                  </a:lnTo>
                  <a:lnTo>
                    <a:pt x="1033" y="2891"/>
                  </a:lnTo>
                  <a:lnTo>
                    <a:pt x="1033" y="2891"/>
                  </a:lnTo>
                  <a:lnTo>
                    <a:pt x="1037" y="2902"/>
                  </a:lnTo>
                  <a:lnTo>
                    <a:pt x="1041" y="2913"/>
                  </a:lnTo>
                  <a:lnTo>
                    <a:pt x="1041" y="2925"/>
                  </a:lnTo>
                  <a:lnTo>
                    <a:pt x="1039" y="2934"/>
                  </a:lnTo>
                  <a:lnTo>
                    <a:pt x="1037" y="2943"/>
                  </a:lnTo>
                  <a:lnTo>
                    <a:pt x="1033" y="2953"/>
                  </a:lnTo>
                  <a:lnTo>
                    <a:pt x="1026" y="2968"/>
                  </a:lnTo>
                  <a:lnTo>
                    <a:pt x="1026" y="2968"/>
                  </a:lnTo>
                  <a:lnTo>
                    <a:pt x="1015" y="2981"/>
                  </a:lnTo>
                  <a:lnTo>
                    <a:pt x="1002" y="2994"/>
                  </a:lnTo>
                  <a:lnTo>
                    <a:pt x="989" y="3003"/>
                  </a:lnTo>
                  <a:lnTo>
                    <a:pt x="972" y="3012"/>
                  </a:lnTo>
                  <a:lnTo>
                    <a:pt x="955" y="3018"/>
                  </a:lnTo>
                  <a:lnTo>
                    <a:pt x="938" y="3024"/>
                  </a:lnTo>
                  <a:lnTo>
                    <a:pt x="920" y="3025"/>
                  </a:lnTo>
                  <a:lnTo>
                    <a:pt x="903" y="3025"/>
                  </a:lnTo>
                  <a:lnTo>
                    <a:pt x="903" y="3025"/>
                  </a:lnTo>
                  <a:lnTo>
                    <a:pt x="862" y="3024"/>
                  </a:lnTo>
                  <a:lnTo>
                    <a:pt x="817" y="3024"/>
                  </a:lnTo>
                  <a:lnTo>
                    <a:pt x="817" y="3024"/>
                  </a:lnTo>
                  <a:lnTo>
                    <a:pt x="781" y="3024"/>
                  </a:lnTo>
                  <a:lnTo>
                    <a:pt x="748" y="3024"/>
                  </a:lnTo>
                  <a:lnTo>
                    <a:pt x="718" y="3022"/>
                  </a:lnTo>
                  <a:lnTo>
                    <a:pt x="692" y="3018"/>
                  </a:lnTo>
                  <a:lnTo>
                    <a:pt x="670" y="3010"/>
                  </a:lnTo>
                  <a:lnTo>
                    <a:pt x="658" y="3005"/>
                  </a:lnTo>
                  <a:lnTo>
                    <a:pt x="649" y="2999"/>
                  </a:lnTo>
                  <a:lnTo>
                    <a:pt x="642" y="2994"/>
                  </a:lnTo>
                  <a:lnTo>
                    <a:pt x="634" y="2984"/>
                  </a:lnTo>
                  <a:lnTo>
                    <a:pt x="627" y="2977"/>
                  </a:lnTo>
                  <a:lnTo>
                    <a:pt x="621" y="2966"/>
                  </a:lnTo>
                  <a:lnTo>
                    <a:pt x="621" y="29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Line 327"/>
            <p:cNvSpPr>
              <a:spLocks noChangeShapeType="1"/>
            </p:cNvSpPr>
            <p:nvPr/>
          </p:nvSpPr>
          <p:spPr bwMode="auto">
            <a:xfrm>
              <a:off x="3475038" y="26797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1" name="Line 328"/>
            <p:cNvSpPr>
              <a:spLocks noChangeShapeType="1"/>
            </p:cNvSpPr>
            <p:nvPr/>
          </p:nvSpPr>
          <p:spPr bwMode="auto">
            <a:xfrm>
              <a:off x="3475038" y="26797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62" name="그룹 75"/>
          <p:cNvGrpSpPr/>
          <p:nvPr/>
        </p:nvGrpSpPr>
        <p:grpSpPr>
          <a:xfrm>
            <a:off x="5417045" y="1191989"/>
            <a:ext cx="337687" cy="292446"/>
            <a:chOff x="7176120" y="858193"/>
            <a:chExt cx="448990" cy="388838"/>
          </a:xfrm>
        </p:grpSpPr>
        <p:sp>
          <p:nvSpPr>
            <p:cNvPr id="63" name="Freeform 8"/>
            <p:cNvSpPr/>
            <p:nvPr/>
          </p:nvSpPr>
          <p:spPr bwMode="auto">
            <a:xfrm>
              <a:off x="7176120" y="858193"/>
              <a:ext cx="448990" cy="388838"/>
            </a:xfrm>
            <a:custGeom>
              <a:avLst/>
              <a:gdLst>
                <a:gd name="T0" fmla="*/ 824 w 837"/>
                <a:gd name="T1" fmla="*/ 262 h 723"/>
                <a:gd name="T2" fmla="*/ 815 w 837"/>
                <a:gd name="T3" fmla="*/ 231 h 723"/>
                <a:gd name="T4" fmla="*/ 801 w 837"/>
                <a:gd name="T5" fmla="*/ 203 h 723"/>
                <a:gd name="T6" fmla="*/ 767 w 837"/>
                <a:gd name="T7" fmla="*/ 151 h 723"/>
                <a:gd name="T8" fmla="*/ 723 w 837"/>
                <a:gd name="T9" fmla="*/ 106 h 723"/>
                <a:gd name="T10" fmla="*/ 673 w 837"/>
                <a:gd name="T11" fmla="*/ 71 h 723"/>
                <a:gd name="T12" fmla="*/ 617 w 837"/>
                <a:gd name="T13" fmla="*/ 42 h 723"/>
                <a:gd name="T14" fmla="*/ 557 w 837"/>
                <a:gd name="T15" fmla="*/ 21 h 723"/>
                <a:gd name="T16" fmla="*/ 495 w 837"/>
                <a:gd name="T17" fmla="*/ 7 h 723"/>
                <a:gd name="T18" fmla="*/ 433 w 837"/>
                <a:gd name="T19" fmla="*/ 0 h 723"/>
                <a:gd name="T20" fmla="*/ 411 w 837"/>
                <a:gd name="T21" fmla="*/ 0 h 723"/>
                <a:gd name="T22" fmla="*/ 369 w 837"/>
                <a:gd name="T23" fmla="*/ 1 h 723"/>
                <a:gd name="T24" fmla="*/ 309 w 837"/>
                <a:gd name="T25" fmla="*/ 10 h 723"/>
                <a:gd name="T26" fmla="*/ 233 w 837"/>
                <a:gd name="T27" fmla="*/ 31 h 723"/>
                <a:gd name="T28" fmla="*/ 164 w 837"/>
                <a:gd name="T29" fmla="*/ 63 h 723"/>
                <a:gd name="T30" fmla="*/ 119 w 837"/>
                <a:gd name="T31" fmla="*/ 95 h 723"/>
                <a:gd name="T32" fmla="*/ 93 w 837"/>
                <a:gd name="T33" fmla="*/ 118 h 723"/>
                <a:gd name="T34" fmla="*/ 69 w 837"/>
                <a:gd name="T35" fmla="*/ 143 h 723"/>
                <a:gd name="T36" fmla="*/ 49 w 837"/>
                <a:gd name="T37" fmla="*/ 171 h 723"/>
                <a:gd name="T38" fmla="*/ 31 w 837"/>
                <a:gd name="T39" fmla="*/ 200 h 723"/>
                <a:gd name="T40" fmla="*/ 18 w 837"/>
                <a:gd name="T41" fmla="*/ 231 h 723"/>
                <a:gd name="T42" fmla="*/ 7 w 837"/>
                <a:gd name="T43" fmla="*/ 263 h 723"/>
                <a:gd name="T44" fmla="*/ 2 w 837"/>
                <a:gd name="T45" fmla="*/ 297 h 723"/>
                <a:gd name="T46" fmla="*/ 0 w 837"/>
                <a:gd name="T47" fmla="*/ 314 h 723"/>
                <a:gd name="T48" fmla="*/ 3 w 837"/>
                <a:gd name="T49" fmla="*/ 376 h 723"/>
                <a:gd name="T50" fmla="*/ 18 w 837"/>
                <a:gd name="T51" fmla="*/ 430 h 723"/>
                <a:gd name="T52" fmla="*/ 42 w 837"/>
                <a:gd name="T53" fmla="*/ 479 h 723"/>
                <a:gd name="T54" fmla="*/ 75 w 837"/>
                <a:gd name="T55" fmla="*/ 523 h 723"/>
                <a:gd name="T56" fmla="*/ 114 w 837"/>
                <a:gd name="T57" fmla="*/ 559 h 723"/>
                <a:gd name="T58" fmla="*/ 157 w 837"/>
                <a:gd name="T59" fmla="*/ 590 h 723"/>
                <a:gd name="T60" fmla="*/ 205 w 837"/>
                <a:gd name="T61" fmla="*/ 615 h 723"/>
                <a:gd name="T62" fmla="*/ 255 w 837"/>
                <a:gd name="T63" fmla="*/ 636 h 723"/>
                <a:gd name="T64" fmla="*/ 276 w 837"/>
                <a:gd name="T65" fmla="*/ 643 h 723"/>
                <a:gd name="T66" fmla="*/ 320 w 837"/>
                <a:gd name="T67" fmla="*/ 652 h 723"/>
                <a:gd name="T68" fmla="*/ 366 w 837"/>
                <a:gd name="T69" fmla="*/ 657 h 723"/>
                <a:gd name="T70" fmla="*/ 435 w 837"/>
                <a:gd name="T71" fmla="*/ 659 h 723"/>
                <a:gd name="T72" fmla="*/ 522 w 837"/>
                <a:gd name="T73" fmla="*/ 650 h 723"/>
                <a:gd name="T74" fmla="*/ 596 w 837"/>
                <a:gd name="T75" fmla="*/ 635 h 723"/>
                <a:gd name="T76" fmla="*/ 634 w 837"/>
                <a:gd name="T77" fmla="*/ 663 h 723"/>
                <a:gd name="T78" fmla="*/ 670 w 837"/>
                <a:gd name="T79" fmla="*/ 687 h 723"/>
                <a:gd name="T80" fmla="*/ 712 w 837"/>
                <a:gd name="T81" fmla="*/ 706 h 723"/>
                <a:gd name="T82" fmla="*/ 768 w 837"/>
                <a:gd name="T83" fmla="*/ 723 h 723"/>
                <a:gd name="T84" fmla="*/ 746 w 837"/>
                <a:gd name="T85" fmla="*/ 667 h 723"/>
                <a:gd name="T86" fmla="*/ 737 w 837"/>
                <a:gd name="T87" fmla="*/ 633 h 723"/>
                <a:gd name="T88" fmla="*/ 736 w 837"/>
                <a:gd name="T89" fmla="*/ 614 h 723"/>
                <a:gd name="T90" fmla="*/ 739 w 837"/>
                <a:gd name="T91" fmla="*/ 594 h 723"/>
                <a:gd name="T92" fmla="*/ 747 w 837"/>
                <a:gd name="T93" fmla="*/ 573 h 723"/>
                <a:gd name="T94" fmla="*/ 773 w 837"/>
                <a:gd name="T95" fmla="*/ 535 h 723"/>
                <a:gd name="T96" fmla="*/ 785 w 837"/>
                <a:gd name="T97" fmla="*/ 517 h 723"/>
                <a:gd name="T98" fmla="*/ 806 w 837"/>
                <a:gd name="T99" fmla="*/ 482 h 723"/>
                <a:gd name="T100" fmla="*/ 822 w 837"/>
                <a:gd name="T101" fmla="*/ 447 h 723"/>
                <a:gd name="T102" fmla="*/ 831 w 837"/>
                <a:gd name="T103" fmla="*/ 413 h 723"/>
                <a:gd name="T104" fmla="*/ 836 w 837"/>
                <a:gd name="T105" fmla="*/ 380 h 723"/>
                <a:gd name="T106" fmla="*/ 837 w 837"/>
                <a:gd name="T107" fmla="*/ 346 h 723"/>
                <a:gd name="T108" fmla="*/ 831 w 837"/>
                <a:gd name="T109" fmla="*/ 296 h 723"/>
                <a:gd name="T110" fmla="*/ 824 w 837"/>
                <a:gd name="T111" fmla="*/ 262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37" h="723">
                  <a:moveTo>
                    <a:pt x="824" y="262"/>
                  </a:moveTo>
                  <a:lnTo>
                    <a:pt x="824" y="262"/>
                  </a:lnTo>
                  <a:lnTo>
                    <a:pt x="820" y="247"/>
                  </a:lnTo>
                  <a:lnTo>
                    <a:pt x="815" y="231"/>
                  </a:lnTo>
                  <a:lnTo>
                    <a:pt x="808" y="217"/>
                  </a:lnTo>
                  <a:lnTo>
                    <a:pt x="801" y="203"/>
                  </a:lnTo>
                  <a:lnTo>
                    <a:pt x="785" y="175"/>
                  </a:lnTo>
                  <a:lnTo>
                    <a:pt x="767" y="151"/>
                  </a:lnTo>
                  <a:lnTo>
                    <a:pt x="746" y="128"/>
                  </a:lnTo>
                  <a:lnTo>
                    <a:pt x="723" y="106"/>
                  </a:lnTo>
                  <a:lnTo>
                    <a:pt x="700" y="88"/>
                  </a:lnTo>
                  <a:lnTo>
                    <a:pt x="673" y="71"/>
                  </a:lnTo>
                  <a:lnTo>
                    <a:pt x="645" y="56"/>
                  </a:lnTo>
                  <a:lnTo>
                    <a:pt x="617" y="42"/>
                  </a:lnTo>
                  <a:lnTo>
                    <a:pt x="588" y="31"/>
                  </a:lnTo>
                  <a:lnTo>
                    <a:pt x="557" y="21"/>
                  </a:lnTo>
                  <a:lnTo>
                    <a:pt x="526" y="13"/>
                  </a:lnTo>
                  <a:lnTo>
                    <a:pt x="495" y="7"/>
                  </a:lnTo>
                  <a:lnTo>
                    <a:pt x="464" y="3"/>
                  </a:lnTo>
                  <a:lnTo>
                    <a:pt x="433" y="0"/>
                  </a:lnTo>
                  <a:lnTo>
                    <a:pt x="433" y="0"/>
                  </a:lnTo>
                  <a:lnTo>
                    <a:pt x="411" y="0"/>
                  </a:lnTo>
                  <a:lnTo>
                    <a:pt x="390" y="0"/>
                  </a:lnTo>
                  <a:lnTo>
                    <a:pt x="369" y="1"/>
                  </a:lnTo>
                  <a:lnTo>
                    <a:pt x="349" y="3"/>
                  </a:lnTo>
                  <a:lnTo>
                    <a:pt x="309" y="10"/>
                  </a:lnTo>
                  <a:lnTo>
                    <a:pt x="269" y="18"/>
                  </a:lnTo>
                  <a:lnTo>
                    <a:pt x="233" y="31"/>
                  </a:lnTo>
                  <a:lnTo>
                    <a:pt x="198" y="46"/>
                  </a:lnTo>
                  <a:lnTo>
                    <a:pt x="164" y="63"/>
                  </a:lnTo>
                  <a:lnTo>
                    <a:pt x="133" y="84"/>
                  </a:lnTo>
                  <a:lnTo>
                    <a:pt x="119" y="95"/>
                  </a:lnTo>
                  <a:lnTo>
                    <a:pt x="105" y="106"/>
                  </a:lnTo>
                  <a:lnTo>
                    <a:pt x="93" y="118"/>
                  </a:lnTo>
                  <a:lnTo>
                    <a:pt x="80" y="130"/>
                  </a:lnTo>
                  <a:lnTo>
                    <a:pt x="69" y="143"/>
                  </a:lnTo>
                  <a:lnTo>
                    <a:pt x="59" y="157"/>
                  </a:lnTo>
                  <a:lnTo>
                    <a:pt x="49" y="171"/>
                  </a:lnTo>
                  <a:lnTo>
                    <a:pt x="40" y="185"/>
                  </a:lnTo>
                  <a:lnTo>
                    <a:pt x="31" y="200"/>
                  </a:lnTo>
                  <a:lnTo>
                    <a:pt x="24" y="216"/>
                  </a:lnTo>
                  <a:lnTo>
                    <a:pt x="18" y="231"/>
                  </a:lnTo>
                  <a:lnTo>
                    <a:pt x="13" y="247"/>
                  </a:lnTo>
                  <a:lnTo>
                    <a:pt x="7" y="263"/>
                  </a:lnTo>
                  <a:lnTo>
                    <a:pt x="4" y="280"/>
                  </a:lnTo>
                  <a:lnTo>
                    <a:pt x="2" y="297"/>
                  </a:lnTo>
                  <a:lnTo>
                    <a:pt x="0" y="314"/>
                  </a:lnTo>
                  <a:lnTo>
                    <a:pt x="0" y="314"/>
                  </a:lnTo>
                  <a:lnTo>
                    <a:pt x="0" y="345"/>
                  </a:lnTo>
                  <a:lnTo>
                    <a:pt x="3" y="376"/>
                  </a:lnTo>
                  <a:lnTo>
                    <a:pt x="10" y="404"/>
                  </a:lnTo>
                  <a:lnTo>
                    <a:pt x="18" y="430"/>
                  </a:lnTo>
                  <a:lnTo>
                    <a:pt x="30" y="455"/>
                  </a:lnTo>
                  <a:lnTo>
                    <a:pt x="42" y="479"/>
                  </a:lnTo>
                  <a:lnTo>
                    <a:pt x="58" y="502"/>
                  </a:lnTo>
                  <a:lnTo>
                    <a:pt x="75" y="523"/>
                  </a:lnTo>
                  <a:lnTo>
                    <a:pt x="93" y="541"/>
                  </a:lnTo>
                  <a:lnTo>
                    <a:pt x="114" y="559"/>
                  </a:lnTo>
                  <a:lnTo>
                    <a:pt x="135" y="576"/>
                  </a:lnTo>
                  <a:lnTo>
                    <a:pt x="157" y="590"/>
                  </a:lnTo>
                  <a:lnTo>
                    <a:pt x="181" y="604"/>
                  </a:lnTo>
                  <a:lnTo>
                    <a:pt x="205" y="615"/>
                  </a:lnTo>
                  <a:lnTo>
                    <a:pt x="230" y="626"/>
                  </a:lnTo>
                  <a:lnTo>
                    <a:pt x="255" y="636"/>
                  </a:lnTo>
                  <a:lnTo>
                    <a:pt x="255" y="636"/>
                  </a:lnTo>
                  <a:lnTo>
                    <a:pt x="276" y="643"/>
                  </a:lnTo>
                  <a:lnTo>
                    <a:pt x="297" y="647"/>
                  </a:lnTo>
                  <a:lnTo>
                    <a:pt x="320" y="652"/>
                  </a:lnTo>
                  <a:lnTo>
                    <a:pt x="344" y="656"/>
                  </a:lnTo>
                  <a:lnTo>
                    <a:pt x="366" y="657"/>
                  </a:lnTo>
                  <a:lnTo>
                    <a:pt x="388" y="659"/>
                  </a:lnTo>
                  <a:lnTo>
                    <a:pt x="435" y="659"/>
                  </a:lnTo>
                  <a:lnTo>
                    <a:pt x="480" y="656"/>
                  </a:lnTo>
                  <a:lnTo>
                    <a:pt x="522" y="650"/>
                  </a:lnTo>
                  <a:lnTo>
                    <a:pt x="561" y="643"/>
                  </a:lnTo>
                  <a:lnTo>
                    <a:pt x="596" y="635"/>
                  </a:lnTo>
                  <a:lnTo>
                    <a:pt x="596" y="635"/>
                  </a:lnTo>
                  <a:lnTo>
                    <a:pt x="634" y="663"/>
                  </a:lnTo>
                  <a:lnTo>
                    <a:pt x="652" y="674"/>
                  </a:lnTo>
                  <a:lnTo>
                    <a:pt x="670" y="687"/>
                  </a:lnTo>
                  <a:lnTo>
                    <a:pt x="690" y="696"/>
                  </a:lnTo>
                  <a:lnTo>
                    <a:pt x="712" y="706"/>
                  </a:lnTo>
                  <a:lnTo>
                    <a:pt x="739" y="716"/>
                  </a:lnTo>
                  <a:lnTo>
                    <a:pt x="768" y="723"/>
                  </a:lnTo>
                  <a:lnTo>
                    <a:pt x="768" y="723"/>
                  </a:lnTo>
                  <a:lnTo>
                    <a:pt x="746" y="667"/>
                  </a:lnTo>
                  <a:lnTo>
                    <a:pt x="739" y="645"/>
                  </a:lnTo>
                  <a:lnTo>
                    <a:pt x="737" y="633"/>
                  </a:lnTo>
                  <a:lnTo>
                    <a:pt x="736" y="624"/>
                  </a:lnTo>
                  <a:lnTo>
                    <a:pt x="736" y="614"/>
                  </a:lnTo>
                  <a:lnTo>
                    <a:pt x="736" y="604"/>
                  </a:lnTo>
                  <a:lnTo>
                    <a:pt x="739" y="594"/>
                  </a:lnTo>
                  <a:lnTo>
                    <a:pt x="742" y="584"/>
                  </a:lnTo>
                  <a:lnTo>
                    <a:pt x="747" y="573"/>
                  </a:lnTo>
                  <a:lnTo>
                    <a:pt x="754" y="562"/>
                  </a:lnTo>
                  <a:lnTo>
                    <a:pt x="773" y="535"/>
                  </a:lnTo>
                  <a:lnTo>
                    <a:pt x="773" y="535"/>
                  </a:lnTo>
                  <a:lnTo>
                    <a:pt x="785" y="517"/>
                  </a:lnTo>
                  <a:lnTo>
                    <a:pt x="796" y="499"/>
                  </a:lnTo>
                  <a:lnTo>
                    <a:pt x="806" y="482"/>
                  </a:lnTo>
                  <a:lnTo>
                    <a:pt x="815" y="464"/>
                  </a:lnTo>
                  <a:lnTo>
                    <a:pt x="822" y="447"/>
                  </a:lnTo>
                  <a:lnTo>
                    <a:pt x="827" y="430"/>
                  </a:lnTo>
                  <a:lnTo>
                    <a:pt x="831" y="413"/>
                  </a:lnTo>
                  <a:lnTo>
                    <a:pt x="834" y="397"/>
                  </a:lnTo>
                  <a:lnTo>
                    <a:pt x="836" y="380"/>
                  </a:lnTo>
                  <a:lnTo>
                    <a:pt x="837" y="363"/>
                  </a:lnTo>
                  <a:lnTo>
                    <a:pt x="837" y="346"/>
                  </a:lnTo>
                  <a:lnTo>
                    <a:pt x="836" y="329"/>
                  </a:lnTo>
                  <a:lnTo>
                    <a:pt x="831" y="296"/>
                  </a:lnTo>
                  <a:lnTo>
                    <a:pt x="824" y="262"/>
                  </a:lnTo>
                  <a:lnTo>
                    <a:pt x="824" y="2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Freeform 9"/>
            <p:cNvSpPr/>
            <p:nvPr/>
          </p:nvSpPr>
          <p:spPr bwMode="auto">
            <a:xfrm>
              <a:off x="7373762" y="1121357"/>
              <a:ext cx="53707" cy="52633"/>
            </a:xfrm>
            <a:custGeom>
              <a:avLst/>
              <a:gdLst>
                <a:gd name="T0" fmla="*/ 85 w 99"/>
                <a:gd name="T1" fmla="*/ 85 h 99"/>
                <a:gd name="T2" fmla="*/ 85 w 99"/>
                <a:gd name="T3" fmla="*/ 85 h 99"/>
                <a:gd name="T4" fmla="*/ 78 w 99"/>
                <a:gd name="T5" fmla="*/ 91 h 99"/>
                <a:gd name="T6" fmla="*/ 70 w 99"/>
                <a:gd name="T7" fmla="*/ 95 h 99"/>
                <a:gd name="T8" fmla="*/ 60 w 99"/>
                <a:gd name="T9" fmla="*/ 98 h 99"/>
                <a:gd name="T10" fmla="*/ 50 w 99"/>
                <a:gd name="T11" fmla="*/ 99 h 99"/>
                <a:gd name="T12" fmla="*/ 50 w 99"/>
                <a:gd name="T13" fmla="*/ 99 h 99"/>
                <a:gd name="T14" fmla="*/ 41 w 99"/>
                <a:gd name="T15" fmla="*/ 98 h 99"/>
                <a:gd name="T16" fmla="*/ 32 w 99"/>
                <a:gd name="T17" fmla="*/ 97 h 99"/>
                <a:gd name="T18" fmla="*/ 24 w 99"/>
                <a:gd name="T19" fmla="*/ 92 h 99"/>
                <a:gd name="T20" fmla="*/ 15 w 99"/>
                <a:gd name="T21" fmla="*/ 87 h 99"/>
                <a:gd name="T22" fmla="*/ 15 w 99"/>
                <a:gd name="T23" fmla="*/ 87 h 99"/>
                <a:gd name="T24" fmla="*/ 8 w 99"/>
                <a:gd name="T25" fmla="*/ 80 h 99"/>
                <a:gd name="T26" fmla="*/ 4 w 99"/>
                <a:gd name="T27" fmla="*/ 71 h 99"/>
                <a:gd name="T28" fmla="*/ 1 w 99"/>
                <a:gd name="T29" fmla="*/ 62 h 99"/>
                <a:gd name="T30" fmla="*/ 0 w 99"/>
                <a:gd name="T31" fmla="*/ 50 h 99"/>
                <a:gd name="T32" fmla="*/ 0 w 99"/>
                <a:gd name="T33" fmla="*/ 50 h 99"/>
                <a:gd name="T34" fmla="*/ 0 w 99"/>
                <a:gd name="T35" fmla="*/ 41 h 99"/>
                <a:gd name="T36" fmla="*/ 3 w 99"/>
                <a:gd name="T37" fmla="*/ 31 h 99"/>
                <a:gd name="T38" fmla="*/ 7 w 99"/>
                <a:gd name="T39" fmla="*/ 22 h 99"/>
                <a:gd name="T40" fmla="*/ 14 w 99"/>
                <a:gd name="T41" fmla="*/ 14 h 99"/>
                <a:gd name="T42" fmla="*/ 14 w 99"/>
                <a:gd name="T43" fmla="*/ 14 h 99"/>
                <a:gd name="T44" fmla="*/ 21 w 99"/>
                <a:gd name="T45" fmla="*/ 8 h 99"/>
                <a:gd name="T46" fmla="*/ 31 w 99"/>
                <a:gd name="T47" fmla="*/ 4 h 99"/>
                <a:gd name="T48" fmla="*/ 39 w 99"/>
                <a:gd name="T49" fmla="*/ 1 h 99"/>
                <a:gd name="T50" fmla="*/ 49 w 99"/>
                <a:gd name="T51" fmla="*/ 0 h 99"/>
                <a:gd name="T52" fmla="*/ 49 w 99"/>
                <a:gd name="T53" fmla="*/ 0 h 99"/>
                <a:gd name="T54" fmla="*/ 60 w 99"/>
                <a:gd name="T55" fmla="*/ 0 h 99"/>
                <a:gd name="T56" fmla="*/ 69 w 99"/>
                <a:gd name="T57" fmla="*/ 3 h 99"/>
                <a:gd name="T58" fmla="*/ 77 w 99"/>
                <a:gd name="T59" fmla="*/ 7 h 99"/>
                <a:gd name="T60" fmla="*/ 85 w 99"/>
                <a:gd name="T61" fmla="*/ 14 h 99"/>
                <a:gd name="T62" fmla="*/ 85 w 99"/>
                <a:gd name="T63" fmla="*/ 14 h 99"/>
                <a:gd name="T64" fmla="*/ 91 w 99"/>
                <a:gd name="T65" fmla="*/ 21 h 99"/>
                <a:gd name="T66" fmla="*/ 97 w 99"/>
                <a:gd name="T67" fmla="*/ 29 h 99"/>
                <a:gd name="T68" fmla="*/ 99 w 99"/>
                <a:gd name="T69" fmla="*/ 39 h 99"/>
                <a:gd name="T70" fmla="*/ 99 w 99"/>
                <a:gd name="T71" fmla="*/ 49 h 99"/>
                <a:gd name="T72" fmla="*/ 99 w 99"/>
                <a:gd name="T73" fmla="*/ 49 h 99"/>
                <a:gd name="T74" fmla="*/ 99 w 99"/>
                <a:gd name="T75" fmla="*/ 60 h 99"/>
                <a:gd name="T76" fmla="*/ 97 w 99"/>
                <a:gd name="T77" fmla="*/ 70 h 99"/>
                <a:gd name="T78" fmla="*/ 92 w 99"/>
                <a:gd name="T79" fmla="*/ 78 h 99"/>
                <a:gd name="T80" fmla="*/ 85 w 99"/>
                <a:gd name="T81" fmla="*/ 85 h 99"/>
                <a:gd name="T82" fmla="*/ 85 w 99"/>
                <a:gd name="T83" fmla="*/ 8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9" h="99">
                  <a:moveTo>
                    <a:pt x="85" y="85"/>
                  </a:moveTo>
                  <a:lnTo>
                    <a:pt x="85" y="85"/>
                  </a:lnTo>
                  <a:lnTo>
                    <a:pt x="78" y="91"/>
                  </a:lnTo>
                  <a:lnTo>
                    <a:pt x="70" y="95"/>
                  </a:lnTo>
                  <a:lnTo>
                    <a:pt x="60" y="98"/>
                  </a:lnTo>
                  <a:lnTo>
                    <a:pt x="50" y="99"/>
                  </a:lnTo>
                  <a:lnTo>
                    <a:pt x="50" y="99"/>
                  </a:lnTo>
                  <a:lnTo>
                    <a:pt x="41" y="98"/>
                  </a:lnTo>
                  <a:lnTo>
                    <a:pt x="32" y="97"/>
                  </a:lnTo>
                  <a:lnTo>
                    <a:pt x="24" y="92"/>
                  </a:lnTo>
                  <a:lnTo>
                    <a:pt x="15" y="87"/>
                  </a:lnTo>
                  <a:lnTo>
                    <a:pt x="15" y="87"/>
                  </a:lnTo>
                  <a:lnTo>
                    <a:pt x="8" y="80"/>
                  </a:lnTo>
                  <a:lnTo>
                    <a:pt x="4" y="71"/>
                  </a:lnTo>
                  <a:lnTo>
                    <a:pt x="1" y="62"/>
                  </a:lnTo>
                  <a:lnTo>
                    <a:pt x="0" y="50"/>
                  </a:lnTo>
                  <a:lnTo>
                    <a:pt x="0" y="50"/>
                  </a:lnTo>
                  <a:lnTo>
                    <a:pt x="0" y="41"/>
                  </a:lnTo>
                  <a:lnTo>
                    <a:pt x="3" y="31"/>
                  </a:lnTo>
                  <a:lnTo>
                    <a:pt x="7" y="22"/>
                  </a:lnTo>
                  <a:lnTo>
                    <a:pt x="14" y="14"/>
                  </a:lnTo>
                  <a:lnTo>
                    <a:pt x="14" y="14"/>
                  </a:lnTo>
                  <a:lnTo>
                    <a:pt x="21" y="8"/>
                  </a:lnTo>
                  <a:lnTo>
                    <a:pt x="31" y="4"/>
                  </a:lnTo>
                  <a:lnTo>
                    <a:pt x="39" y="1"/>
                  </a:lnTo>
                  <a:lnTo>
                    <a:pt x="49" y="0"/>
                  </a:lnTo>
                  <a:lnTo>
                    <a:pt x="49" y="0"/>
                  </a:lnTo>
                  <a:lnTo>
                    <a:pt x="60" y="0"/>
                  </a:lnTo>
                  <a:lnTo>
                    <a:pt x="69" y="3"/>
                  </a:lnTo>
                  <a:lnTo>
                    <a:pt x="77" y="7"/>
                  </a:lnTo>
                  <a:lnTo>
                    <a:pt x="85" y="14"/>
                  </a:lnTo>
                  <a:lnTo>
                    <a:pt x="85" y="14"/>
                  </a:lnTo>
                  <a:lnTo>
                    <a:pt x="91" y="21"/>
                  </a:lnTo>
                  <a:lnTo>
                    <a:pt x="97" y="29"/>
                  </a:lnTo>
                  <a:lnTo>
                    <a:pt x="99" y="39"/>
                  </a:lnTo>
                  <a:lnTo>
                    <a:pt x="99" y="49"/>
                  </a:lnTo>
                  <a:lnTo>
                    <a:pt x="99" y="49"/>
                  </a:lnTo>
                  <a:lnTo>
                    <a:pt x="99" y="60"/>
                  </a:lnTo>
                  <a:lnTo>
                    <a:pt x="97" y="70"/>
                  </a:lnTo>
                  <a:lnTo>
                    <a:pt x="92" y="78"/>
                  </a:lnTo>
                  <a:lnTo>
                    <a:pt x="85" y="85"/>
                  </a:lnTo>
                  <a:lnTo>
                    <a:pt x="85" y="85"/>
                  </a:lnTo>
                  <a:close/>
                </a:path>
              </a:pathLst>
            </a:custGeom>
            <a:solidFill>
              <a:schemeClr val="tx1"/>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Freeform 10"/>
            <p:cNvSpPr/>
            <p:nvPr/>
          </p:nvSpPr>
          <p:spPr bwMode="auto">
            <a:xfrm>
              <a:off x="7314684" y="903307"/>
              <a:ext cx="178307" cy="200864"/>
            </a:xfrm>
            <a:custGeom>
              <a:avLst/>
              <a:gdLst>
                <a:gd name="T0" fmla="*/ 316 w 332"/>
                <a:gd name="T1" fmla="*/ 191 h 374"/>
                <a:gd name="T2" fmla="*/ 294 w 332"/>
                <a:gd name="T3" fmla="*/ 217 h 374"/>
                <a:gd name="T4" fmla="*/ 238 w 332"/>
                <a:gd name="T5" fmla="*/ 271 h 374"/>
                <a:gd name="T6" fmla="*/ 215 w 332"/>
                <a:gd name="T7" fmla="*/ 297 h 374"/>
                <a:gd name="T8" fmla="*/ 206 w 332"/>
                <a:gd name="T9" fmla="*/ 317 h 374"/>
                <a:gd name="T10" fmla="*/ 201 w 332"/>
                <a:gd name="T11" fmla="*/ 339 h 374"/>
                <a:gd name="T12" fmla="*/ 192 w 332"/>
                <a:gd name="T13" fmla="*/ 360 h 374"/>
                <a:gd name="T14" fmla="*/ 177 w 332"/>
                <a:gd name="T15" fmla="*/ 373 h 374"/>
                <a:gd name="T16" fmla="*/ 161 w 332"/>
                <a:gd name="T17" fmla="*/ 374 h 374"/>
                <a:gd name="T18" fmla="*/ 139 w 332"/>
                <a:gd name="T19" fmla="*/ 369 h 374"/>
                <a:gd name="T20" fmla="*/ 128 w 332"/>
                <a:gd name="T21" fmla="*/ 357 h 374"/>
                <a:gd name="T22" fmla="*/ 121 w 332"/>
                <a:gd name="T23" fmla="*/ 331 h 374"/>
                <a:gd name="T24" fmla="*/ 122 w 332"/>
                <a:gd name="T25" fmla="*/ 304 h 374"/>
                <a:gd name="T26" fmla="*/ 128 w 332"/>
                <a:gd name="T27" fmla="*/ 282 h 374"/>
                <a:gd name="T28" fmla="*/ 145 w 332"/>
                <a:gd name="T29" fmla="*/ 254 h 374"/>
                <a:gd name="T30" fmla="*/ 167 w 332"/>
                <a:gd name="T31" fmla="*/ 228 h 374"/>
                <a:gd name="T32" fmla="*/ 219 w 332"/>
                <a:gd name="T33" fmla="*/ 179 h 374"/>
                <a:gd name="T34" fmla="*/ 236 w 332"/>
                <a:gd name="T35" fmla="*/ 158 h 374"/>
                <a:gd name="T36" fmla="*/ 240 w 332"/>
                <a:gd name="T37" fmla="*/ 146 h 374"/>
                <a:gd name="T38" fmla="*/ 240 w 332"/>
                <a:gd name="T39" fmla="*/ 119 h 374"/>
                <a:gd name="T40" fmla="*/ 220 w 332"/>
                <a:gd name="T41" fmla="*/ 88 h 374"/>
                <a:gd name="T42" fmla="*/ 198 w 332"/>
                <a:gd name="T43" fmla="*/ 74 h 374"/>
                <a:gd name="T44" fmla="*/ 170 w 332"/>
                <a:gd name="T45" fmla="*/ 70 h 374"/>
                <a:gd name="T46" fmla="*/ 125 w 332"/>
                <a:gd name="T47" fmla="*/ 81 h 374"/>
                <a:gd name="T48" fmla="*/ 107 w 332"/>
                <a:gd name="T49" fmla="*/ 100 h 374"/>
                <a:gd name="T50" fmla="*/ 87 w 332"/>
                <a:gd name="T51" fmla="*/ 144 h 374"/>
                <a:gd name="T52" fmla="*/ 80 w 332"/>
                <a:gd name="T53" fmla="*/ 161 h 374"/>
                <a:gd name="T54" fmla="*/ 65 w 332"/>
                <a:gd name="T55" fmla="*/ 177 h 374"/>
                <a:gd name="T56" fmla="*/ 45 w 332"/>
                <a:gd name="T57" fmla="*/ 182 h 374"/>
                <a:gd name="T58" fmla="*/ 27 w 332"/>
                <a:gd name="T59" fmla="*/ 179 h 374"/>
                <a:gd name="T60" fmla="*/ 13 w 332"/>
                <a:gd name="T61" fmla="*/ 170 h 374"/>
                <a:gd name="T62" fmla="*/ 0 w 332"/>
                <a:gd name="T63" fmla="*/ 149 h 374"/>
                <a:gd name="T64" fmla="*/ 0 w 332"/>
                <a:gd name="T65" fmla="*/ 126 h 374"/>
                <a:gd name="T66" fmla="*/ 18 w 332"/>
                <a:gd name="T67" fmla="*/ 77 h 374"/>
                <a:gd name="T68" fmla="*/ 44 w 332"/>
                <a:gd name="T69" fmla="*/ 48 h 374"/>
                <a:gd name="T70" fmla="*/ 77 w 332"/>
                <a:gd name="T71" fmla="*/ 22 h 374"/>
                <a:gd name="T72" fmla="*/ 143 w 332"/>
                <a:gd name="T73" fmla="*/ 1 h 374"/>
                <a:gd name="T74" fmla="*/ 192 w 332"/>
                <a:gd name="T75" fmla="*/ 1 h 374"/>
                <a:gd name="T76" fmla="*/ 254 w 332"/>
                <a:gd name="T77" fmla="*/ 17 h 374"/>
                <a:gd name="T78" fmla="*/ 287 w 332"/>
                <a:gd name="T79" fmla="*/ 38 h 374"/>
                <a:gd name="T80" fmla="*/ 311 w 332"/>
                <a:gd name="T81" fmla="*/ 65 h 374"/>
                <a:gd name="T82" fmla="*/ 331 w 332"/>
                <a:gd name="T83" fmla="*/ 114 h 374"/>
                <a:gd name="T84" fmla="*/ 332 w 332"/>
                <a:gd name="T85" fmla="*/ 144 h 374"/>
                <a:gd name="T86" fmla="*/ 323 w 332"/>
                <a:gd name="T87" fmla="*/ 18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374">
                  <a:moveTo>
                    <a:pt x="323" y="181"/>
                  </a:moveTo>
                  <a:lnTo>
                    <a:pt x="323" y="181"/>
                  </a:lnTo>
                  <a:lnTo>
                    <a:pt x="316" y="191"/>
                  </a:lnTo>
                  <a:lnTo>
                    <a:pt x="310" y="200"/>
                  </a:lnTo>
                  <a:lnTo>
                    <a:pt x="303" y="209"/>
                  </a:lnTo>
                  <a:lnTo>
                    <a:pt x="294" y="217"/>
                  </a:lnTo>
                  <a:lnTo>
                    <a:pt x="294" y="217"/>
                  </a:lnTo>
                  <a:lnTo>
                    <a:pt x="238" y="271"/>
                  </a:lnTo>
                  <a:lnTo>
                    <a:pt x="238" y="271"/>
                  </a:lnTo>
                  <a:lnTo>
                    <a:pt x="222" y="289"/>
                  </a:lnTo>
                  <a:lnTo>
                    <a:pt x="222" y="289"/>
                  </a:lnTo>
                  <a:lnTo>
                    <a:pt x="215" y="297"/>
                  </a:lnTo>
                  <a:lnTo>
                    <a:pt x="210" y="304"/>
                  </a:lnTo>
                  <a:lnTo>
                    <a:pt x="210" y="304"/>
                  </a:lnTo>
                  <a:lnTo>
                    <a:pt x="206" y="317"/>
                  </a:lnTo>
                  <a:lnTo>
                    <a:pt x="206" y="317"/>
                  </a:lnTo>
                  <a:lnTo>
                    <a:pt x="201" y="339"/>
                  </a:lnTo>
                  <a:lnTo>
                    <a:pt x="201" y="339"/>
                  </a:lnTo>
                  <a:lnTo>
                    <a:pt x="199" y="348"/>
                  </a:lnTo>
                  <a:lnTo>
                    <a:pt x="196" y="355"/>
                  </a:lnTo>
                  <a:lnTo>
                    <a:pt x="192" y="360"/>
                  </a:lnTo>
                  <a:lnTo>
                    <a:pt x="188" y="366"/>
                  </a:lnTo>
                  <a:lnTo>
                    <a:pt x="182" y="370"/>
                  </a:lnTo>
                  <a:lnTo>
                    <a:pt x="177" y="373"/>
                  </a:lnTo>
                  <a:lnTo>
                    <a:pt x="170" y="374"/>
                  </a:lnTo>
                  <a:lnTo>
                    <a:pt x="161" y="374"/>
                  </a:lnTo>
                  <a:lnTo>
                    <a:pt x="161" y="374"/>
                  </a:lnTo>
                  <a:lnTo>
                    <a:pt x="153" y="374"/>
                  </a:lnTo>
                  <a:lnTo>
                    <a:pt x="146" y="371"/>
                  </a:lnTo>
                  <a:lnTo>
                    <a:pt x="139" y="369"/>
                  </a:lnTo>
                  <a:lnTo>
                    <a:pt x="132" y="363"/>
                  </a:lnTo>
                  <a:lnTo>
                    <a:pt x="132" y="363"/>
                  </a:lnTo>
                  <a:lnTo>
                    <a:pt x="128" y="357"/>
                  </a:lnTo>
                  <a:lnTo>
                    <a:pt x="123" y="349"/>
                  </a:lnTo>
                  <a:lnTo>
                    <a:pt x="121" y="341"/>
                  </a:lnTo>
                  <a:lnTo>
                    <a:pt x="121" y="331"/>
                  </a:lnTo>
                  <a:lnTo>
                    <a:pt x="121" y="331"/>
                  </a:lnTo>
                  <a:lnTo>
                    <a:pt x="121" y="317"/>
                  </a:lnTo>
                  <a:lnTo>
                    <a:pt x="122" y="304"/>
                  </a:lnTo>
                  <a:lnTo>
                    <a:pt x="125" y="293"/>
                  </a:lnTo>
                  <a:lnTo>
                    <a:pt x="128" y="282"/>
                  </a:lnTo>
                  <a:lnTo>
                    <a:pt x="128" y="282"/>
                  </a:lnTo>
                  <a:lnTo>
                    <a:pt x="133" y="272"/>
                  </a:lnTo>
                  <a:lnTo>
                    <a:pt x="138" y="262"/>
                  </a:lnTo>
                  <a:lnTo>
                    <a:pt x="145" y="254"/>
                  </a:lnTo>
                  <a:lnTo>
                    <a:pt x="150" y="245"/>
                  </a:lnTo>
                  <a:lnTo>
                    <a:pt x="150" y="245"/>
                  </a:lnTo>
                  <a:lnTo>
                    <a:pt x="167" y="228"/>
                  </a:lnTo>
                  <a:lnTo>
                    <a:pt x="189" y="207"/>
                  </a:lnTo>
                  <a:lnTo>
                    <a:pt x="189" y="207"/>
                  </a:lnTo>
                  <a:lnTo>
                    <a:pt x="219" y="179"/>
                  </a:lnTo>
                  <a:lnTo>
                    <a:pt x="219" y="179"/>
                  </a:lnTo>
                  <a:lnTo>
                    <a:pt x="227" y="170"/>
                  </a:lnTo>
                  <a:lnTo>
                    <a:pt x="236" y="158"/>
                  </a:lnTo>
                  <a:lnTo>
                    <a:pt x="236" y="158"/>
                  </a:lnTo>
                  <a:lnTo>
                    <a:pt x="237" y="151"/>
                  </a:lnTo>
                  <a:lnTo>
                    <a:pt x="240" y="146"/>
                  </a:lnTo>
                  <a:lnTo>
                    <a:pt x="241" y="133"/>
                  </a:lnTo>
                  <a:lnTo>
                    <a:pt x="241" y="133"/>
                  </a:lnTo>
                  <a:lnTo>
                    <a:pt x="240" y="119"/>
                  </a:lnTo>
                  <a:lnTo>
                    <a:pt x="236" y="108"/>
                  </a:lnTo>
                  <a:lnTo>
                    <a:pt x="230" y="97"/>
                  </a:lnTo>
                  <a:lnTo>
                    <a:pt x="220" y="88"/>
                  </a:lnTo>
                  <a:lnTo>
                    <a:pt x="220" y="88"/>
                  </a:lnTo>
                  <a:lnTo>
                    <a:pt x="210" y="80"/>
                  </a:lnTo>
                  <a:lnTo>
                    <a:pt x="198" y="74"/>
                  </a:lnTo>
                  <a:lnTo>
                    <a:pt x="184" y="72"/>
                  </a:lnTo>
                  <a:lnTo>
                    <a:pt x="170" y="70"/>
                  </a:lnTo>
                  <a:lnTo>
                    <a:pt x="170" y="70"/>
                  </a:lnTo>
                  <a:lnTo>
                    <a:pt x="152" y="72"/>
                  </a:lnTo>
                  <a:lnTo>
                    <a:pt x="138" y="76"/>
                  </a:lnTo>
                  <a:lnTo>
                    <a:pt x="125" y="81"/>
                  </a:lnTo>
                  <a:lnTo>
                    <a:pt x="115" y="90"/>
                  </a:lnTo>
                  <a:lnTo>
                    <a:pt x="115" y="90"/>
                  </a:lnTo>
                  <a:lnTo>
                    <a:pt x="107" y="100"/>
                  </a:lnTo>
                  <a:lnTo>
                    <a:pt x="100" y="112"/>
                  </a:lnTo>
                  <a:lnTo>
                    <a:pt x="93" y="128"/>
                  </a:lnTo>
                  <a:lnTo>
                    <a:pt x="87" y="144"/>
                  </a:lnTo>
                  <a:lnTo>
                    <a:pt x="87" y="144"/>
                  </a:lnTo>
                  <a:lnTo>
                    <a:pt x="84" y="153"/>
                  </a:lnTo>
                  <a:lnTo>
                    <a:pt x="80" y="161"/>
                  </a:lnTo>
                  <a:lnTo>
                    <a:pt x="76" y="167"/>
                  </a:lnTo>
                  <a:lnTo>
                    <a:pt x="70" y="172"/>
                  </a:lnTo>
                  <a:lnTo>
                    <a:pt x="65" y="177"/>
                  </a:lnTo>
                  <a:lnTo>
                    <a:pt x="59" y="179"/>
                  </a:lnTo>
                  <a:lnTo>
                    <a:pt x="52" y="182"/>
                  </a:lnTo>
                  <a:lnTo>
                    <a:pt x="45" y="182"/>
                  </a:lnTo>
                  <a:lnTo>
                    <a:pt x="45" y="182"/>
                  </a:lnTo>
                  <a:lnTo>
                    <a:pt x="35" y="182"/>
                  </a:lnTo>
                  <a:lnTo>
                    <a:pt x="27" y="179"/>
                  </a:lnTo>
                  <a:lnTo>
                    <a:pt x="20" y="175"/>
                  </a:lnTo>
                  <a:lnTo>
                    <a:pt x="13" y="170"/>
                  </a:lnTo>
                  <a:lnTo>
                    <a:pt x="13" y="170"/>
                  </a:lnTo>
                  <a:lnTo>
                    <a:pt x="7" y="163"/>
                  </a:lnTo>
                  <a:lnTo>
                    <a:pt x="3" y="156"/>
                  </a:lnTo>
                  <a:lnTo>
                    <a:pt x="0" y="149"/>
                  </a:lnTo>
                  <a:lnTo>
                    <a:pt x="0" y="142"/>
                  </a:lnTo>
                  <a:lnTo>
                    <a:pt x="0" y="142"/>
                  </a:lnTo>
                  <a:lnTo>
                    <a:pt x="0" y="126"/>
                  </a:lnTo>
                  <a:lnTo>
                    <a:pt x="4" y="109"/>
                  </a:lnTo>
                  <a:lnTo>
                    <a:pt x="10" y="94"/>
                  </a:lnTo>
                  <a:lnTo>
                    <a:pt x="18" y="77"/>
                  </a:lnTo>
                  <a:lnTo>
                    <a:pt x="18" y="77"/>
                  </a:lnTo>
                  <a:lnTo>
                    <a:pt x="30" y="62"/>
                  </a:lnTo>
                  <a:lnTo>
                    <a:pt x="44" y="48"/>
                  </a:lnTo>
                  <a:lnTo>
                    <a:pt x="59" y="34"/>
                  </a:lnTo>
                  <a:lnTo>
                    <a:pt x="77" y="22"/>
                  </a:lnTo>
                  <a:lnTo>
                    <a:pt x="77" y="22"/>
                  </a:lnTo>
                  <a:lnTo>
                    <a:pt x="98" y="13"/>
                  </a:lnTo>
                  <a:lnTo>
                    <a:pt x="119" y="6"/>
                  </a:lnTo>
                  <a:lnTo>
                    <a:pt x="143" y="1"/>
                  </a:lnTo>
                  <a:lnTo>
                    <a:pt x="168" y="0"/>
                  </a:lnTo>
                  <a:lnTo>
                    <a:pt x="168" y="0"/>
                  </a:lnTo>
                  <a:lnTo>
                    <a:pt x="192" y="1"/>
                  </a:lnTo>
                  <a:lnTo>
                    <a:pt x="213" y="4"/>
                  </a:lnTo>
                  <a:lnTo>
                    <a:pt x="234" y="8"/>
                  </a:lnTo>
                  <a:lnTo>
                    <a:pt x="254" y="17"/>
                  </a:lnTo>
                  <a:lnTo>
                    <a:pt x="254" y="17"/>
                  </a:lnTo>
                  <a:lnTo>
                    <a:pt x="271" y="27"/>
                  </a:lnTo>
                  <a:lnTo>
                    <a:pt x="287" y="38"/>
                  </a:lnTo>
                  <a:lnTo>
                    <a:pt x="300" y="51"/>
                  </a:lnTo>
                  <a:lnTo>
                    <a:pt x="311" y="65"/>
                  </a:lnTo>
                  <a:lnTo>
                    <a:pt x="311" y="65"/>
                  </a:lnTo>
                  <a:lnTo>
                    <a:pt x="321" y="80"/>
                  </a:lnTo>
                  <a:lnTo>
                    <a:pt x="327" y="97"/>
                  </a:lnTo>
                  <a:lnTo>
                    <a:pt x="331" y="114"/>
                  </a:lnTo>
                  <a:lnTo>
                    <a:pt x="332" y="130"/>
                  </a:lnTo>
                  <a:lnTo>
                    <a:pt x="332" y="130"/>
                  </a:lnTo>
                  <a:lnTo>
                    <a:pt x="332" y="144"/>
                  </a:lnTo>
                  <a:lnTo>
                    <a:pt x="330" y="157"/>
                  </a:lnTo>
                  <a:lnTo>
                    <a:pt x="327" y="170"/>
                  </a:lnTo>
                  <a:lnTo>
                    <a:pt x="323" y="181"/>
                  </a:lnTo>
                  <a:lnTo>
                    <a:pt x="323" y="181"/>
                  </a:lnTo>
                  <a:close/>
                </a:path>
              </a:pathLst>
            </a:custGeom>
            <a:solidFill>
              <a:schemeClr val="tx1"/>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cxnSp>
        <p:nvCxnSpPr>
          <p:cNvPr id="66" name="직선 연결선 79"/>
          <p:cNvCxnSpPr/>
          <p:nvPr/>
        </p:nvCxnSpPr>
        <p:spPr>
          <a:xfrm>
            <a:off x="1715318" y="4400265"/>
            <a:ext cx="12875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67" name="직선 연결선 80"/>
          <p:cNvCxnSpPr/>
          <p:nvPr/>
        </p:nvCxnSpPr>
        <p:spPr>
          <a:xfrm>
            <a:off x="1235833" y="4549272"/>
            <a:ext cx="404084"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68" name="직선 연결선 81"/>
          <p:cNvCxnSpPr/>
          <p:nvPr/>
        </p:nvCxnSpPr>
        <p:spPr>
          <a:xfrm>
            <a:off x="1201217" y="3849192"/>
            <a:ext cx="71585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69" name="직선 연결선 82"/>
          <p:cNvCxnSpPr/>
          <p:nvPr/>
        </p:nvCxnSpPr>
        <p:spPr>
          <a:xfrm>
            <a:off x="1819780" y="3930321"/>
            <a:ext cx="303592"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70" name="직선 연결선 83"/>
          <p:cNvCxnSpPr/>
          <p:nvPr/>
        </p:nvCxnSpPr>
        <p:spPr>
          <a:xfrm>
            <a:off x="815079" y="3930321"/>
            <a:ext cx="53783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71" name="직선 연결선 84"/>
          <p:cNvCxnSpPr/>
          <p:nvPr/>
        </p:nvCxnSpPr>
        <p:spPr>
          <a:xfrm>
            <a:off x="191672" y="4079328"/>
            <a:ext cx="86619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72" name="그룹 85"/>
          <p:cNvGrpSpPr/>
          <p:nvPr/>
        </p:nvGrpSpPr>
        <p:grpSpPr>
          <a:xfrm>
            <a:off x="1410811" y="2692856"/>
            <a:ext cx="492944" cy="1176147"/>
            <a:chOff x="5310188" y="1930400"/>
            <a:chExt cx="995363" cy="2374900"/>
          </a:xfrm>
        </p:grpSpPr>
        <p:sp>
          <p:nvSpPr>
            <p:cNvPr id="73" name="Freeform 260"/>
            <p:cNvSpPr>
              <a:spLocks noEditPoints="1"/>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Freeform 261"/>
            <p:cNvSpPr>
              <a:spLocks noEditPoints="1"/>
            </p:cNvSpPr>
            <p:nvPr/>
          </p:nvSpPr>
          <p:spPr bwMode="auto">
            <a:xfrm>
              <a:off x="5310188"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Freeform 262"/>
            <p:cNvSpPr>
              <a:spLocks noEditPoints="1"/>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263"/>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264"/>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78" name="그룹 91"/>
          <p:cNvGrpSpPr/>
          <p:nvPr/>
        </p:nvGrpSpPr>
        <p:grpSpPr>
          <a:xfrm>
            <a:off x="2022933" y="2936865"/>
            <a:ext cx="1203759" cy="1514074"/>
            <a:chOff x="3579813" y="6396038"/>
            <a:chExt cx="2038350" cy="2563813"/>
          </a:xfrm>
        </p:grpSpPr>
        <p:sp>
          <p:nvSpPr>
            <p:cNvPr id="79" name="Freeform 236"/>
            <p:cNvSpPr/>
            <p:nvPr/>
          </p:nvSpPr>
          <p:spPr bwMode="auto">
            <a:xfrm>
              <a:off x="4710113" y="7299325"/>
              <a:ext cx="857250" cy="1033463"/>
            </a:xfrm>
            <a:custGeom>
              <a:avLst/>
              <a:gdLst>
                <a:gd name="T0" fmla="*/ 655 w 1081"/>
                <a:gd name="T1" fmla="*/ 84 h 1301"/>
                <a:gd name="T2" fmla="*/ 640 w 1081"/>
                <a:gd name="T3" fmla="*/ 69 h 1301"/>
                <a:gd name="T4" fmla="*/ 607 w 1081"/>
                <a:gd name="T5" fmla="*/ 46 h 1301"/>
                <a:gd name="T6" fmla="*/ 573 w 1081"/>
                <a:gd name="T7" fmla="*/ 30 h 1301"/>
                <a:gd name="T8" fmla="*/ 523 w 1081"/>
                <a:gd name="T9" fmla="*/ 11 h 1301"/>
                <a:gd name="T10" fmla="*/ 454 w 1081"/>
                <a:gd name="T11" fmla="*/ 0 h 1301"/>
                <a:gd name="T12" fmla="*/ 390 w 1081"/>
                <a:gd name="T13" fmla="*/ 2 h 1301"/>
                <a:gd name="T14" fmla="*/ 332 w 1081"/>
                <a:gd name="T15" fmla="*/ 9 h 1301"/>
                <a:gd name="T16" fmla="*/ 258 w 1081"/>
                <a:gd name="T17" fmla="*/ 30 h 1301"/>
                <a:gd name="T18" fmla="*/ 247 w 1081"/>
                <a:gd name="T19" fmla="*/ 33 h 1301"/>
                <a:gd name="T20" fmla="*/ 187 w 1081"/>
                <a:gd name="T21" fmla="*/ 63 h 1301"/>
                <a:gd name="T22" fmla="*/ 137 w 1081"/>
                <a:gd name="T23" fmla="*/ 95 h 1301"/>
                <a:gd name="T24" fmla="*/ 97 w 1081"/>
                <a:gd name="T25" fmla="*/ 130 h 1301"/>
                <a:gd name="T26" fmla="*/ 66 w 1081"/>
                <a:gd name="T27" fmla="*/ 168 h 1301"/>
                <a:gd name="T28" fmla="*/ 40 w 1081"/>
                <a:gd name="T29" fmla="*/ 205 h 1301"/>
                <a:gd name="T30" fmla="*/ 21 w 1081"/>
                <a:gd name="T31" fmla="*/ 241 h 1301"/>
                <a:gd name="T32" fmla="*/ 0 w 1081"/>
                <a:gd name="T33" fmla="*/ 304 h 1301"/>
                <a:gd name="T34" fmla="*/ 439 w 1081"/>
                <a:gd name="T35" fmla="*/ 1261 h 1301"/>
                <a:gd name="T36" fmla="*/ 448 w 1081"/>
                <a:gd name="T37" fmla="*/ 1282 h 1301"/>
                <a:gd name="T38" fmla="*/ 461 w 1081"/>
                <a:gd name="T39" fmla="*/ 1301 h 1301"/>
                <a:gd name="T40" fmla="*/ 463 w 1081"/>
                <a:gd name="T41" fmla="*/ 1259 h 1301"/>
                <a:gd name="T42" fmla="*/ 467 w 1081"/>
                <a:gd name="T43" fmla="*/ 1243 h 1301"/>
                <a:gd name="T44" fmla="*/ 480 w 1081"/>
                <a:gd name="T45" fmla="*/ 1205 h 1301"/>
                <a:gd name="T46" fmla="*/ 499 w 1081"/>
                <a:gd name="T47" fmla="*/ 1170 h 1301"/>
                <a:gd name="T48" fmla="*/ 523 w 1081"/>
                <a:gd name="T49" fmla="*/ 1136 h 1301"/>
                <a:gd name="T50" fmla="*/ 553 w 1081"/>
                <a:gd name="T51" fmla="*/ 1103 h 1301"/>
                <a:gd name="T52" fmla="*/ 588 w 1081"/>
                <a:gd name="T53" fmla="*/ 1073 h 1301"/>
                <a:gd name="T54" fmla="*/ 631 w 1081"/>
                <a:gd name="T55" fmla="*/ 1045 h 1301"/>
                <a:gd name="T56" fmla="*/ 680 w 1081"/>
                <a:gd name="T57" fmla="*/ 1019 h 1301"/>
                <a:gd name="T58" fmla="*/ 706 w 1081"/>
                <a:gd name="T59" fmla="*/ 1006 h 1301"/>
                <a:gd name="T60" fmla="*/ 762 w 1081"/>
                <a:gd name="T61" fmla="*/ 985 h 1301"/>
                <a:gd name="T62" fmla="*/ 812 w 1081"/>
                <a:gd name="T63" fmla="*/ 972 h 1301"/>
                <a:gd name="T64" fmla="*/ 855 w 1081"/>
                <a:gd name="T65" fmla="*/ 965 h 1301"/>
                <a:gd name="T66" fmla="*/ 894 w 1081"/>
                <a:gd name="T67" fmla="*/ 963 h 1301"/>
                <a:gd name="T68" fmla="*/ 963 w 1081"/>
                <a:gd name="T69" fmla="*/ 972 h 1301"/>
                <a:gd name="T70" fmla="*/ 1021 w 1081"/>
                <a:gd name="T71" fmla="*/ 991 h 1301"/>
                <a:gd name="T72" fmla="*/ 1042 w 1081"/>
                <a:gd name="T73" fmla="*/ 998 h 1301"/>
                <a:gd name="T74" fmla="*/ 1069 w 1081"/>
                <a:gd name="T75" fmla="*/ 1017 h 1301"/>
                <a:gd name="T76" fmla="*/ 1081 w 1081"/>
                <a:gd name="T77" fmla="*/ 1028 h 1301"/>
                <a:gd name="T78" fmla="*/ 1062 w 1081"/>
                <a:gd name="T79" fmla="*/ 978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1" h="1301">
                  <a:moveTo>
                    <a:pt x="1062" y="978"/>
                  </a:moveTo>
                  <a:lnTo>
                    <a:pt x="655" y="84"/>
                  </a:lnTo>
                  <a:lnTo>
                    <a:pt x="655" y="84"/>
                  </a:lnTo>
                  <a:lnTo>
                    <a:pt x="640" y="69"/>
                  </a:lnTo>
                  <a:lnTo>
                    <a:pt x="624" y="58"/>
                  </a:lnTo>
                  <a:lnTo>
                    <a:pt x="607" y="46"/>
                  </a:lnTo>
                  <a:lnTo>
                    <a:pt x="590" y="37"/>
                  </a:lnTo>
                  <a:lnTo>
                    <a:pt x="573" y="30"/>
                  </a:lnTo>
                  <a:lnTo>
                    <a:pt x="556" y="22"/>
                  </a:lnTo>
                  <a:lnTo>
                    <a:pt x="523" y="11"/>
                  </a:lnTo>
                  <a:lnTo>
                    <a:pt x="487" y="4"/>
                  </a:lnTo>
                  <a:lnTo>
                    <a:pt x="454" y="0"/>
                  </a:lnTo>
                  <a:lnTo>
                    <a:pt x="420" y="0"/>
                  </a:lnTo>
                  <a:lnTo>
                    <a:pt x="390" y="2"/>
                  </a:lnTo>
                  <a:lnTo>
                    <a:pt x="360" y="5"/>
                  </a:lnTo>
                  <a:lnTo>
                    <a:pt x="332" y="9"/>
                  </a:lnTo>
                  <a:lnTo>
                    <a:pt x="288" y="20"/>
                  </a:lnTo>
                  <a:lnTo>
                    <a:pt x="258" y="30"/>
                  </a:lnTo>
                  <a:lnTo>
                    <a:pt x="247" y="33"/>
                  </a:lnTo>
                  <a:lnTo>
                    <a:pt x="247" y="33"/>
                  </a:lnTo>
                  <a:lnTo>
                    <a:pt x="215" y="48"/>
                  </a:lnTo>
                  <a:lnTo>
                    <a:pt x="187" y="63"/>
                  </a:lnTo>
                  <a:lnTo>
                    <a:pt x="161" y="78"/>
                  </a:lnTo>
                  <a:lnTo>
                    <a:pt x="137" y="95"/>
                  </a:lnTo>
                  <a:lnTo>
                    <a:pt x="116" y="112"/>
                  </a:lnTo>
                  <a:lnTo>
                    <a:pt x="97" y="130"/>
                  </a:lnTo>
                  <a:lnTo>
                    <a:pt x="81" y="149"/>
                  </a:lnTo>
                  <a:lnTo>
                    <a:pt x="66" y="168"/>
                  </a:lnTo>
                  <a:lnTo>
                    <a:pt x="53" y="186"/>
                  </a:lnTo>
                  <a:lnTo>
                    <a:pt x="40" y="205"/>
                  </a:lnTo>
                  <a:lnTo>
                    <a:pt x="30" y="222"/>
                  </a:lnTo>
                  <a:lnTo>
                    <a:pt x="21" y="241"/>
                  </a:lnTo>
                  <a:lnTo>
                    <a:pt x="10" y="274"/>
                  </a:lnTo>
                  <a:lnTo>
                    <a:pt x="0" y="304"/>
                  </a:lnTo>
                  <a:lnTo>
                    <a:pt x="26" y="360"/>
                  </a:lnTo>
                  <a:lnTo>
                    <a:pt x="439" y="1261"/>
                  </a:lnTo>
                  <a:lnTo>
                    <a:pt x="439" y="1261"/>
                  </a:lnTo>
                  <a:lnTo>
                    <a:pt x="448" y="1282"/>
                  </a:lnTo>
                  <a:lnTo>
                    <a:pt x="461" y="1301"/>
                  </a:lnTo>
                  <a:lnTo>
                    <a:pt x="461" y="1301"/>
                  </a:lnTo>
                  <a:lnTo>
                    <a:pt x="459" y="1282"/>
                  </a:lnTo>
                  <a:lnTo>
                    <a:pt x="463" y="1259"/>
                  </a:lnTo>
                  <a:lnTo>
                    <a:pt x="463" y="1259"/>
                  </a:lnTo>
                  <a:lnTo>
                    <a:pt x="467" y="1243"/>
                  </a:lnTo>
                  <a:lnTo>
                    <a:pt x="472" y="1224"/>
                  </a:lnTo>
                  <a:lnTo>
                    <a:pt x="480" y="1205"/>
                  </a:lnTo>
                  <a:lnTo>
                    <a:pt x="489" y="1189"/>
                  </a:lnTo>
                  <a:lnTo>
                    <a:pt x="499" y="1170"/>
                  </a:lnTo>
                  <a:lnTo>
                    <a:pt x="510" y="1153"/>
                  </a:lnTo>
                  <a:lnTo>
                    <a:pt x="523" y="1136"/>
                  </a:lnTo>
                  <a:lnTo>
                    <a:pt x="538" y="1119"/>
                  </a:lnTo>
                  <a:lnTo>
                    <a:pt x="553" y="1103"/>
                  </a:lnTo>
                  <a:lnTo>
                    <a:pt x="569" y="1088"/>
                  </a:lnTo>
                  <a:lnTo>
                    <a:pt x="588" y="1073"/>
                  </a:lnTo>
                  <a:lnTo>
                    <a:pt x="609" y="1058"/>
                  </a:lnTo>
                  <a:lnTo>
                    <a:pt x="631" y="1045"/>
                  </a:lnTo>
                  <a:lnTo>
                    <a:pt x="653" y="1030"/>
                  </a:lnTo>
                  <a:lnTo>
                    <a:pt x="680" y="1019"/>
                  </a:lnTo>
                  <a:lnTo>
                    <a:pt x="706" y="1006"/>
                  </a:lnTo>
                  <a:lnTo>
                    <a:pt x="706" y="1006"/>
                  </a:lnTo>
                  <a:lnTo>
                    <a:pt x="734" y="994"/>
                  </a:lnTo>
                  <a:lnTo>
                    <a:pt x="762" y="985"/>
                  </a:lnTo>
                  <a:lnTo>
                    <a:pt x="788" y="978"/>
                  </a:lnTo>
                  <a:lnTo>
                    <a:pt x="812" y="972"/>
                  </a:lnTo>
                  <a:lnTo>
                    <a:pt x="834" y="966"/>
                  </a:lnTo>
                  <a:lnTo>
                    <a:pt x="855" y="965"/>
                  </a:lnTo>
                  <a:lnTo>
                    <a:pt x="875" y="963"/>
                  </a:lnTo>
                  <a:lnTo>
                    <a:pt x="894" y="963"/>
                  </a:lnTo>
                  <a:lnTo>
                    <a:pt x="930" y="965"/>
                  </a:lnTo>
                  <a:lnTo>
                    <a:pt x="963" y="972"/>
                  </a:lnTo>
                  <a:lnTo>
                    <a:pt x="993" y="981"/>
                  </a:lnTo>
                  <a:lnTo>
                    <a:pt x="1021" y="991"/>
                  </a:lnTo>
                  <a:lnTo>
                    <a:pt x="1021" y="991"/>
                  </a:lnTo>
                  <a:lnTo>
                    <a:pt x="1042" y="998"/>
                  </a:lnTo>
                  <a:lnTo>
                    <a:pt x="1056" y="1008"/>
                  </a:lnTo>
                  <a:lnTo>
                    <a:pt x="1069" y="1017"/>
                  </a:lnTo>
                  <a:lnTo>
                    <a:pt x="1081" y="1028"/>
                  </a:lnTo>
                  <a:lnTo>
                    <a:pt x="1081" y="1028"/>
                  </a:lnTo>
                  <a:lnTo>
                    <a:pt x="1073" y="1004"/>
                  </a:lnTo>
                  <a:lnTo>
                    <a:pt x="1062" y="978"/>
                  </a:lnTo>
                  <a:lnTo>
                    <a:pt x="1062" y="978"/>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0" name="Freeform 237"/>
            <p:cNvSpPr/>
            <p:nvPr/>
          </p:nvSpPr>
          <p:spPr bwMode="auto">
            <a:xfrm>
              <a:off x="4641850" y="7119938"/>
              <a:ext cx="587375" cy="420688"/>
            </a:xfrm>
            <a:custGeom>
              <a:avLst/>
              <a:gdLst>
                <a:gd name="T0" fmla="*/ 333 w 741"/>
                <a:gd name="T1" fmla="*/ 259 h 530"/>
                <a:gd name="T2" fmla="*/ 374 w 741"/>
                <a:gd name="T3" fmla="*/ 246 h 530"/>
                <a:gd name="T4" fmla="*/ 446 w 741"/>
                <a:gd name="T5" fmla="*/ 231 h 530"/>
                <a:gd name="T6" fmla="*/ 506 w 741"/>
                <a:gd name="T7" fmla="*/ 226 h 530"/>
                <a:gd name="T8" fmla="*/ 573 w 741"/>
                <a:gd name="T9" fmla="*/ 230 h 530"/>
                <a:gd name="T10" fmla="*/ 642 w 741"/>
                <a:gd name="T11" fmla="*/ 248 h 530"/>
                <a:gd name="T12" fmla="*/ 676 w 741"/>
                <a:gd name="T13" fmla="*/ 263 h 530"/>
                <a:gd name="T14" fmla="*/ 710 w 741"/>
                <a:gd name="T15" fmla="*/ 284 h 530"/>
                <a:gd name="T16" fmla="*/ 741 w 741"/>
                <a:gd name="T17" fmla="*/ 310 h 530"/>
                <a:gd name="T18" fmla="*/ 650 w 741"/>
                <a:gd name="T19" fmla="*/ 106 h 530"/>
                <a:gd name="T20" fmla="*/ 637 w 741"/>
                <a:gd name="T21" fmla="*/ 86 h 530"/>
                <a:gd name="T22" fmla="*/ 611 w 741"/>
                <a:gd name="T23" fmla="*/ 58 h 530"/>
                <a:gd name="T24" fmla="*/ 575 w 741"/>
                <a:gd name="T25" fmla="*/ 34 h 530"/>
                <a:gd name="T26" fmla="*/ 529 w 741"/>
                <a:gd name="T27" fmla="*/ 15 h 530"/>
                <a:gd name="T28" fmla="*/ 474 w 741"/>
                <a:gd name="T29" fmla="*/ 2 h 530"/>
                <a:gd name="T30" fmla="*/ 445 w 741"/>
                <a:gd name="T31" fmla="*/ 0 h 530"/>
                <a:gd name="T32" fmla="*/ 379 w 741"/>
                <a:gd name="T33" fmla="*/ 2 h 530"/>
                <a:gd name="T34" fmla="*/ 312 w 741"/>
                <a:gd name="T35" fmla="*/ 17 h 530"/>
                <a:gd name="T36" fmla="*/ 247 w 741"/>
                <a:gd name="T37" fmla="*/ 41 h 530"/>
                <a:gd name="T38" fmla="*/ 215 w 741"/>
                <a:gd name="T39" fmla="*/ 54 h 530"/>
                <a:gd name="T40" fmla="*/ 187 w 741"/>
                <a:gd name="T41" fmla="*/ 119 h 530"/>
                <a:gd name="T42" fmla="*/ 139 w 741"/>
                <a:gd name="T43" fmla="*/ 185 h 530"/>
                <a:gd name="T44" fmla="*/ 77 w 741"/>
                <a:gd name="T45" fmla="*/ 252 h 530"/>
                <a:gd name="T46" fmla="*/ 0 w 741"/>
                <a:gd name="T47" fmla="*/ 315 h 530"/>
                <a:gd name="T48" fmla="*/ 0 w 741"/>
                <a:gd name="T49" fmla="*/ 325 h 530"/>
                <a:gd name="T50" fmla="*/ 0 w 741"/>
                <a:gd name="T51" fmla="*/ 328 h 530"/>
                <a:gd name="T52" fmla="*/ 2 w 741"/>
                <a:gd name="T53" fmla="*/ 341 h 530"/>
                <a:gd name="T54" fmla="*/ 77 w 741"/>
                <a:gd name="T55" fmla="*/ 509 h 530"/>
                <a:gd name="T56" fmla="*/ 86 w 741"/>
                <a:gd name="T57" fmla="*/ 530 h 530"/>
                <a:gd name="T58" fmla="*/ 107 w 741"/>
                <a:gd name="T59" fmla="*/ 467 h 530"/>
                <a:gd name="T60" fmla="*/ 126 w 741"/>
                <a:gd name="T61" fmla="*/ 431 h 530"/>
                <a:gd name="T62" fmla="*/ 152 w 741"/>
                <a:gd name="T63" fmla="*/ 394 h 530"/>
                <a:gd name="T64" fmla="*/ 183 w 741"/>
                <a:gd name="T65" fmla="*/ 356 h 530"/>
                <a:gd name="T66" fmla="*/ 223 w 741"/>
                <a:gd name="T67" fmla="*/ 321 h 530"/>
                <a:gd name="T68" fmla="*/ 273 w 741"/>
                <a:gd name="T69" fmla="*/ 289 h 530"/>
                <a:gd name="T70" fmla="*/ 333 w 741"/>
                <a:gd name="T71" fmla="*/ 25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530">
                  <a:moveTo>
                    <a:pt x="333" y="259"/>
                  </a:moveTo>
                  <a:lnTo>
                    <a:pt x="333" y="259"/>
                  </a:lnTo>
                  <a:lnTo>
                    <a:pt x="344" y="256"/>
                  </a:lnTo>
                  <a:lnTo>
                    <a:pt x="374" y="246"/>
                  </a:lnTo>
                  <a:lnTo>
                    <a:pt x="418" y="235"/>
                  </a:lnTo>
                  <a:lnTo>
                    <a:pt x="446" y="231"/>
                  </a:lnTo>
                  <a:lnTo>
                    <a:pt x="476" y="228"/>
                  </a:lnTo>
                  <a:lnTo>
                    <a:pt x="506" y="226"/>
                  </a:lnTo>
                  <a:lnTo>
                    <a:pt x="540" y="226"/>
                  </a:lnTo>
                  <a:lnTo>
                    <a:pt x="573" y="230"/>
                  </a:lnTo>
                  <a:lnTo>
                    <a:pt x="609" y="237"/>
                  </a:lnTo>
                  <a:lnTo>
                    <a:pt x="642" y="248"/>
                  </a:lnTo>
                  <a:lnTo>
                    <a:pt x="659" y="256"/>
                  </a:lnTo>
                  <a:lnTo>
                    <a:pt x="676" y="263"/>
                  </a:lnTo>
                  <a:lnTo>
                    <a:pt x="693" y="272"/>
                  </a:lnTo>
                  <a:lnTo>
                    <a:pt x="710" y="284"/>
                  </a:lnTo>
                  <a:lnTo>
                    <a:pt x="726" y="295"/>
                  </a:lnTo>
                  <a:lnTo>
                    <a:pt x="741" y="310"/>
                  </a:lnTo>
                  <a:lnTo>
                    <a:pt x="650" y="106"/>
                  </a:lnTo>
                  <a:lnTo>
                    <a:pt x="650" y="106"/>
                  </a:lnTo>
                  <a:lnTo>
                    <a:pt x="637" y="86"/>
                  </a:lnTo>
                  <a:lnTo>
                    <a:pt x="637" y="86"/>
                  </a:lnTo>
                  <a:lnTo>
                    <a:pt x="626" y="71"/>
                  </a:lnTo>
                  <a:lnTo>
                    <a:pt x="611" y="58"/>
                  </a:lnTo>
                  <a:lnTo>
                    <a:pt x="594" y="45"/>
                  </a:lnTo>
                  <a:lnTo>
                    <a:pt x="575" y="34"/>
                  </a:lnTo>
                  <a:lnTo>
                    <a:pt x="553" y="24"/>
                  </a:lnTo>
                  <a:lnTo>
                    <a:pt x="529" y="15"/>
                  </a:lnTo>
                  <a:lnTo>
                    <a:pt x="502" y="9"/>
                  </a:lnTo>
                  <a:lnTo>
                    <a:pt x="474" y="2"/>
                  </a:lnTo>
                  <a:lnTo>
                    <a:pt x="474" y="2"/>
                  </a:lnTo>
                  <a:lnTo>
                    <a:pt x="445" y="0"/>
                  </a:lnTo>
                  <a:lnTo>
                    <a:pt x="413" y="0"/>
                  </a:lnTo>
                  <a:lnTo>
                    <a:pt x="379" y="2"/>
                  </a:lnTo>
                  <a:lnTo>
                    <a:pt x="346" y="9"/>
                  </a:lnTo>
                  <a:lnTo>
                    <a:pt x="312" y="17"/>
                  </a:lnTo>
                  <a:lnTo>
                    <a:pt x="280" y="28"/>
                  </a:lnTo>
                  <a:lnTo>
                    <a:pt x="247" y="41"/>
                  </a:lnTo>
                  <a:lnTo>
                    <a:pt x="215" y="54"/>
                  </a:lnTo>
                  <a:lnTo>
                    <a:pt x="215" y="54"/>
                  </a:lnTo>
                  <a:lnTo>
                    <a:pt x="204" y="86"/>
                  </a:lnTo>
                  <a:lnTo>
                    <a:pt x="187" y="119"/>
                  </a:lnTo>
                  <a:lnTo>
                    <a:pt x="165" y="153"/>
                  </a:lnTo>
                  <a:lnTo>
                    <a:pt x="139" y="185"/>
                  </a:lnTo>
                  <a:lnTo>
                    <a:pt x="111" y="218"/>
                  </a:lnTo>
                  <a:lnTo>
                    <a:pt x="77" y="252"/>
                  </a:lnTo>
                  <a:lnTo>
                    <a:pt x="40" y="284"/>
                  </a:lnTo>
                  <a:lnTo>
                    <a:pt x="0" y="315"/>
                  </a:lnTo>
                  <a:lnTo>
                    <a:pt x="0" y="315"/>
                  </a:lnTo>
                  <a:lnTo>
                    <a:pt x="0" y="325"/>
                  </a:lnTo>
                  <a:lnTo>
                    <a:pt x="0" y="325"/>
                  </a:lnTo>
                  <a:lnTo>
                    <a:pt x="0" y="328"/>
                  </a:lnTo>
                  <a:lnTo>
                    <a:pt x="0" y="328"/>
                  </a:lnTo>
                  <a:lnTo>
                    <a:pt x="2" y="341"/>
                  </a:lnTo>
                  <a:lnTo>
                    <a:pt x="6" y="355"/>
                  </a:lnTo>
                  <a:lnTo>
                    <a:pt x="77" y="509"/>
                  </a:lnTo>
                  <a:lnTo>
                    <a:pt x="86" y="530"/>
                  </a:lnTo>
                  <a:lnTo>
                    <a:pt x="86" y="530"/>
                  </a:lnTo>
                  <a:lnTo>
                    <a:pt x="96" y="500"/>
                  </a:lnTo>
                  <a:lnTo>
                    <a:pt x="107" y="467"/>
                  </a:lnTo>
                  <a:lnTo>
                    <a:pt x="116" y="448"/>
                  </a:lnTo>
                  <a:lnTo>
                    <a:pt x="126" y="431"/>
                  </a:lnTo>
                  <a:lnTo>
                    <a:pt x="139" y="412"/>
                  </a:lnTo>
                  <a:lnTo>
                    <a:pt x="152" y="394"/>
                  </a:lnTo>
                  <a:lnTo>
                    <a:pt x="167" y="375"/>
                  </a:lnTo>
                  <a:lnTo>
                    <a:pt x="183" y="356"/>
                  </a:lnTo>
                  <a:lnTo>
                    <a:pt x="202" y="338"/>
                  </a:lnTo>
                  <a:lnTo>
                    <a:pt x="223" y="321"/>
                  </a:lnTo>
                  <a:lnTo>
                    <a:pt x="247" y="304"/>
                  </a:lnTo>
                  <a:lnTo>
                    <a:pt x="273" y="289"/>
                  </a:lnTo>
                  <a:lnTo>
                    <a:pt x="301" y="274"/>
                  </a:lnTo>
                  <a:lnTo>
                    <a:pt x="333" y="259"/>
                  </a:lnTo>
                  <a:lnTo>
                    <a:pt x="333" y="2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1" name="Freeform 238"/>
            <p:cNvSpPr>
              <a:spLocks noEditPoints="1"/>
            </p:cNvSpPr>
            <p:nvPr/>
          </p:nvSpPr>
          <p:spPr bwMode="auto">
            <a:xfrm>
              <a:off x="4606925" y="7086600"/>
              <a:ext cx="720725" cy="554038"/>
            </a:xfrm>
            <a:custGeom>
              <a:avLst/>
              <a:gdLst>
                <a:gd name="T0" fmla="*/ 9 w 906"/>
                <a:gd name="T1" fmla="*/ 412 h 698"/>
                <a:gd name="T2" fmla="*/ 1 w 906"/>
                <a:gd name="T3" fmla="*/ 371 h 698"/>
                <a:gd name="T4" fmla="*/ 0 w 906"/>
                <a:gd name="T5" fmla="*/ 338 h 698"/>
                <a:gd name="T6" fmla="*/ 56 w 906"/>
                <a:gd name="T7" fmla="*/ 295 h 698"/>
                <a:gd name="T8" fmla="*/ 147 w 906"/>
                <a:gd name="T9" fmla="*/ 203 h 698"/>
                <a:gd name="T10" fmla="*/ 207 w 906"/>
                <a:gd name="T11" fmla="*/ 114 h 698"/>
                <a:gd name="T12" fmla="*/ 240 w 906"/>
                <a:gd name="T13" fmla="*/ 60 h 698"/>
                <a:gd name="T14" fmla="*/ 300 w 906"/>
                <a:gd name="T15" fmla="*/ 34 h 698"/>
                <a:gd name="T16" fmla="*/ 390 w 906"/>
                <a:gd name="T17" fmla="*/ 9 h 698"/>
                <a:gd name="T18" fmla="*/ 472 w 906"/>
                <a:gd name="T19" fmla="*/ 0 h 698"/>
                <a:gd name="T20" fmla="*/ 522 w 906"/>
                <a:gd name="T21" fmla="*/ 6 h 698"/>
                <a:gd name="T22" fmla="*/ 585 w 906"/>
                <a:gd name="T23" fmla="*/ 21 h 698"/>
                <a:gd name="T24" fmla="*/ 662 w 906"/>
                <a:gd name="T25" fmla="*/ 56 h 698"/>
                <a:gd name="T26" fmla="*/ 714 w 906"/>
                <a:gd name="T27" fmla="*/ 106 h 698"/>
                <a:gd name="T28" fmla="*/ 729 w 906"/>
                <a:gd name="T29" fmla="*/ 133 h 698"/>
                <a:gd name="T30" fmla="*/ 755 w 906"/>
                <a:gd name="T31" fmla="*/ 383 h 698"/>
                <a:gd name="T32" fmla="*/ 690 w 906"/>
                <a:gd name="T33" fmla="*/ 338 h 698"/>
                <a:gd name="T34" fmla="*/ 613 w 906"/>
                <a:gd name="T35" fmla="*/ 315 h 698"/>
                <a:gd name="T36" fmla="*/ 556 w 906"/>
                <a:gd name="T37" fmla="*/ 310 h 698"/>
                <a:gd name="T38" fmla="*/ 464 w 906"/>
                <a:gd name="T39" fmla="*/ 319 h 698"/>
                <a:gd name="T40" fmla="*/ 391 w 906"/>
                <a:gd name="T41" fmla="*/ 342 h 698"/>
                <a:gd name="T42" fmla="*/ 335 w 906"/>
                <a:gd name="T43" fmla="*/ 368 h 698"/>
                <a:gd name="T44" fmla="*/ 272 w 906"/>
                <a:gd name="T45" fmla="*/ 412 h 698"/>
                <a:gd name="T46" fmla="*/ 225 w 906"/>
                <a:gd name="T47" fmla="*/ 463 h 698"/>
                <a:gd name="T48" fmla="*/ 188 w 906"/>
                <a:gd name="T49" fmla="*/ 526 h 698"/>
                <a:gd name="T50" fmla="*/ 141 w 906"/>
                <a:gd name="T51" fmla="*/ 698 h 698"/>
                <a:gd name="T52" fmla="*/ 125 w 906"/>
                <a:gd name="T53" fmla="*/ 467 h 698"/>
                <a:gd name="T54" fmla="*/ 182 w 906"/>
                <a:gd name="T55" fmla="*/ 384 h 698"/>
                <a:gd name="T56" fmla="*/ 274 w 906"/>
                <a:gd name="T57" fmla="*/ 308 h 698"/>
                <a:gd name="T58" fmla="*/ 360 w 906"/>
                <a:gd name="T59" fmla="*/ 265 h 698"/>
                <a:gd name="T60" fmla="*/ 418 w 906"/>
                <a:gd name="T61" fmla="*/ 246 h 698"/>
                <a:gd name="T62" fmla="*/ 516 w 906"/>
                <a:gd name="T63" fmla="*/ 230 h 698"/>
                <a:gd name="T64" fmla="*/ 591 w 906"/>
                <a:gd name="T65" fmla="*/ 230 h 698"/>
                <a:gd name="T66" fmla="*/ 692 w 906"/>
                <a:gd name="T67" fmla="*/ 250 h 698"/>
                <a:gd name="T68" fmla="*/ 645 w 906"/>
                <a:gd name="T69" fmla="*/ 153 h 698"/>
                <a:gd name="T70" fmla="*/ 625 w 906"/>
                <a:gd name="T71" fmla="*/ 131 h 698"/>
                <a:gd name="T72" fmla="*/ 576 w 906"/>
                <a:gd name="T73" fmla="*/ 105 h 698"/>
                <a:gd name="T74" fmla="*/ 509 w 906"/>
                <a:gd name="T75" fmla="*/ 86 h 698"/>
                <a:gd name="T76" fmla="*/ 462 w 906"/>
                <a:gd name="T77" fmla="*/ 84 h 698"/>
                <a:gd name="T78" fmla="*/ 380 w 906"/>
                <a:gd name="T79" fmla="*/ 95 h 698"/>
                <a:gd name="T80" fmla="*/ 291 w 906"/>
                <a:gd name="T81" fmla="*/ 127 h 698"/>
                <a:gd name="T82" fmla="*/ 259 w 906"/>
                <a:gd name="T83" fmla="*/ 190 h 698"/>
                <a:gd name="T84" fmla="*/ 186 w 906"/>
                <a:gd name="T85" fmla="*/ 286 h 698"/>
                <a:gd name="T86" fmla="*/ 85 w 906"/>
                <a:gd name="T87" fmla="*/ 377 h 698"/>
                <a:gd name="T88" fmla="*/ 87 w 906"/>
                <a:gd name="T89" fmla="*/ 38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6" h="698">
                  <a:moveTo>
                    <a:pt x="141" y="698"/>
                  </a:moveTo>
                  <a:lnTo>
                    <a:pt x="9" y="412"/>
                  </a:lnTo>
                  <a:lnTo>
                    <a:pt x="9" y="412"/>
                  </a:lnTo>
                  <a:lnTo>
                    <a:pt x="5" y="394"/>
                  </a:lnTo>
                  <a:lnTo>
                    <a:pt x="1" y="375"/>
                  </a:lnTo>
                  <a:lnTo>
                    <a:pt x="1" y="371"/>
                  </a:lnTo>
                  <a:lnTo>
                    <a:pt x="1" y="371"/>
                  </a:lnTo>
                  <a:lnTo>
                    <a:pt x="0" y="358"/>
                  </a:lnTo>
                  <a:lnTo>
                    <a:pt x="0" y="338"/>
                  </a:lnTo>
                  <a:lnTo>
                    <a:pt x="16" y="325"/>
                  </a:lnTo>
                  <a:lnTo>
                    <a:pt x="16" y="325"/>
                  </a:lnTo>
                  <a:lnTo>
                    <a:pt x="56" y="295"/>
                  </a:lnTo>
                  <a:lnTo>
                    <a:pt x="89" y="265"/>
                  </a:lnTo>
                  <a:lnTo>
                    <a:pt x="121" y="235"/>
                  </a:lnTo>
                  <a:lnTo>
                    <a:pt x="147" y="203"/>
                  </a:lnTo>
                  <a:lnTo>
                    <a:pt x="171" y="174"/>
                  </a:lnTo>
                  <a:lnTo>
                    <a:pt x="192" y="144"/>
                  </a:lnTo>
                  <a:lnTo>
                    <a:pt x="207" y="114"/>
                  </a:lnTo>
                  <a:lnTo>
                    <a:pt x="218" y="84"/>
                  </a:lnTo>
                  <a:lnTo>
                    <a:pt x="223" y="67"/>
                  </a:lnTo>
                  <a:lnTo>
                    <a:pt x="240" y="60"/>
                  </a:lnTo>
                  <a:lnTo>
                    <a:pt x="240" y="60"/>
                  </a:lnTo>
                  <a:lnTo>
                    <a:pt x="270" y="47"/>
                  </a:lnTo>
                  <a:lnTo>
                    <a:pt x="300" y="34"/>
                  </a:lnTo>
                  <a:lnTo>
                    <a:pt x="330" y="24"/>
                  </a:lnTo>
                  <a:lnTo>
                    <a:pt x="360" y="17"/>
                  </a:lnTo>
                  <a:lnTo>
                    <a:pt x="390" y="9"/>
                  </a:lnTo>
                  <a:lnTo>
                    <a:pt x="418" y="4"/>
                  </a:lnTo>
                  <a:lnTo>
                    <a:pt x="446" y="2"/>
                  </a:lnTo>
                  <a:lnTo>
                    <a:pt x="472" y="0"/>
                  </a:lnTo>
                  <a:lnTo>
                    <a:pt x="472" y="0"/>
                  </a:lnTo>
                  <a:lnTo>
                    <a:pt x="498" y="2"/>
                  </a:lnTo>
                  <a:lnTo>
                    <a:pt x="522" y="6"/>
                  </a:lnTo>
                  <a:lnTo>
                    <a:pt x="522" y="6"/>
                  </a:lnTo>
                  <a:lnTo>
                    <a:pt x="556" y="11"/>
                  </a:lnTo>
                  <a:lnTo>
                    <a:pt x="585" y="21"/>
                  </a:lnTo>
                  <a:lnTo>
                    <a:pt x="613" y="30"/>
                  </a:lnTo>
                  <a:lnTo>
                    <a:pt x="640" y="43"/>
                  </a:lnTo>
                  <a:lnTo>
                    <a:pt x="662" y="56"/>
                  </a:lnTo>
                  <a:lnTo>
                    <a:pt x="681" y="71"/>
                  </a:lnTo>
                  <a:lnTo>
                    <a:pt x="699" y="88"/>
                  </a:lnTo>
                  <a:lnTo>
                    <a:pt x="714" y="106"/>
                  </a:lnTo>
                  <a:lnTo>
                    <a:pt x="714" y="106"/>
                  </a:lnTo>
                  <a:lnTo>
                    <a:pt x="722" y="119"/>
                  </a:lnTo>
                  <a:lnTo>
                    <a:pt x="729" y="133"/>
                  </a:lnTo>
                  <a:lnTo>
                    <a:pt x="906" y="523"/>
                  </a:lnTo>
                  <a:lnTo>
                    <a:pt x="755" y="383"/>
                  </a:lnTo>
                  <a:lnTo>
                    <a:pt x="755" y="383"/>
                  </a:lnTo>
                  <a:lnTo>
                    <a:pt x="735" y="366"/>
                  </a:lnTo>
                  <a:lnTo>
                    <a:pt x="714" y="351"/>
                  </a:lnTo>
                  <a:lnTo>
                    <a:pt x="690" y="338"/>
                  </a:lnTo>
                  <a:lnTo>
                    <a:pt x="666" y="328"/>
                  </a:lnTo>
                  <a:lnTo>
                    <a:pt x="640" y="321"/>
                  </a:lnTo>
                  <a:lnTo>
                    <a:pt x="613" y="315"/>
                  </a:lnTo>
                  <a:lnTo>
                    <a:pt x="585" y="312"/>
                  </a:lnTo>
                  <a:lnTo>
                    <a:pt x="556" y="310"/>
                  </a:lnTo>
                  <a:lnTo>
                    <a:pt x="556" y="310"/>
                  </a:lnTo>
                  <a:lnTo>
                    <a:pt x="522" y="312"/>
                  </a:lnTo>
                  <a:lnTo>
                    <a:pt x="492" y="315"/>
                  </a:lnTo>
                  <a:lnTo>
                    <a:pt x="464" y="319"/>
                  </a:lnTo>
                  <a:lnTo>
                    <a:pt x="440" y="325"/>
                  </a:lnTo>
                  <a:lnTo>
                    <a:pt x="404" y="336"/>
                  </a:lnTo>
                  <a:lnTo>
                    <a:pt x="391" y="342"/>
                  </a:lnTo>
                  <a:lnTo>
                    <a:pt x="391" y="342"/>
                  </a:lnTo>
                  <a:lnTo>
                    <a:pt x="362" y="353"/>
                  </a:lnTo>
                  <a:lnTo>
                    <a:pt x="335" y="368"/>
                  </a:lnTo>
                  <a:lnTo>
                    <a:pt x="313" y="381"/>
                  </a:lnTo>
                  <a:lnTo>
                    <a:pt x="291" y="398"/>
                  </a:lnTo>
                  <a:lnTo>
                    <a:pt x="272" y="412"/>
                  </a:lnTo>
                  <a:lnTo>
                    <a:pt x="255" y="429"/>
                  </a:lnTo>
                  <a:lnTo>
                    <a:pt x="238" y="446"/>
                  </a:lnTo>
                  <a:lnTo>
                    <a:pt x="225" y="463"/>
                  </a:lnTo>
                  <a:lnTo>
                    <a:pt x="214" y="478"/>
                  </a:lnTo>
                  <a:lnTo>
                    <a:pt x="203" y="495"/>
                  </a:lnTo>
                  <a:lnTo>
                    <a:pt x="188" y="526"/>
                  </a:lnTo>
                  <a:lnTo>
                    <a:pt x="175" y="556"/>
                  </a:lnTo>
                  <a:lnTo>
                    <a:pt x="169" y="582"/>
                  </a:lnTo>
                  <a:lnTo>
                    <a:pt x="141" y="698"/>
                  </a:lnTo>
                  <a:close/>
                  <a:moveTo>
                    <a:pt x="87" y="383"/>
                  </a:moveTo>
                  <a:lnTo>
                    <a:pt x="125" y="467"/>
                  </a:lnTo>
                  <a:lnTo>
                    <a:pt x="125" y="467"/>
                  </a:lnTo>
                  <a:lnTo>
                    <a:pt x="141" y="439"/>
                  </a:lnTo>
                  <a:lnTo>
                    <a:pt x="160" y="412"/>
                  </a:lnTo>
                  <a:lnTo>
                    <a:pt x="182" y="384"/>
                  </a:lnTo>
                  <a:lnTo>
                    <a:pt x="209" y="358"/>
                  </a:lnTo>
                  <a:lnTo>
                    <a:pt x="238" y="332"/>
                  </a:lnTo>
                  <a:lnTo>
                    <a:pt x="274" y="308"/>
                  </a:lnTo>
                  <a:lnTo>
                    <a:pt x="315" y="286"/>
                  </a:lnTo>
                  <a:lnTo>
                    <a:pt x="335" y="274"/>
                  </a:lnTo>
                  <a:lnTo>
                    <a:pt x="360" y="265"/>
                  </a:lnTo>
                  <a:lnTo>
                    <a:pt x="360" y="265"/>
                  </a:lnTo>
                  <a:lnTo>
                    <a:pt x="376" y="258"/>
                  </a:lnTo>
                  <a:lnTo>
                    <a:pt x="418" y="246"/>
                  </a:lnTo>
                  <a:lnTo>
                    <a:pt x="447" y="239"/>
                  </a:lnTo>
                  <a:lnTo>
                    <a:pt x="479" y="233"/>
                  </a:lnTo>
                  <a:lnTo>
                    <a:pt x="516" y="230"/>
                  </a:lnTo>
                  <a:lnTo>
                    <a:pt x="556" y="228"/>
                  </a:lnTo>
                  <a:lnTo>
                    <a:pt x="556" y="228"/>
                  </a:lnTo>
                  <a:lnTo>
                    <a:pt x="591" y="230"/>
                  </a:lnTo>
                  <a:lnTo>
                    <a:pt x="627" y="233"/>
                  </a:lnTo>
                  <a:lnTo>
                    <a:pt x="660" y="239"/>
                  </a:lnTo>
                  <a:lnTo>
                    <a:pt x="692" y="250"/>
                  </a:lnTo>
                  <a:lnTo>
                    <a:pt x="655" y="166"/>
                  </a:lnTo>
                  <a:lnTo>
                    <a:pt x="655" y="166"/>
                  </a:lnTo>
                  <a:lnTo>
                    <a:pt x="645" y="153"/>
                  </a:lnTo>
                  <a:lnTo>
                    <a:pt x="645" y="153"/>
                  </a:lnTo>
                  <a:lnTo>
                    <a:pt x="636" y="142"/>
                  </a:lnTo>
                  <a:lnTo>
                    <a:pt x="625" y="131"/>
                  </a:lnTo>
                  <a:lnTo>
                    <a:pt x="610" y="121"/>
                  </a:lnTo>
                  <a:lnTo>
                    <a:pt x="595" y="112"/>
                  </a:lnTo>
                  <a:lnTo>
                    <a:pt x="576" y="105"/>
                  </a:lnTo>
                  <a:lnTo>
                    <a:pt x="556" y="97"/>
                  </a:lnTo>
                  <a:lnTo>
                    <a:pt x="533" y="91"/>
                  </a:lnTo>
                  <a:lnTo>
                    <a:pt x="509" y="86"/>
                  </a:lnTo>
                  <a:lnTo>
                    <a:pt x="509" y="86"/>
                  </a:lnTo>
                  <a:lnTo>
                    <a:pt x="487" y="84"/>
                  </a:lnTo>
                  <a:lnTo>
                    <a:pt x="462" y="84"/>
                  </a:lnTo>
                  <a:lnTo>
                    <a:pt x="436" y="86"/>
                  </a:lnTo>
                  <a:lnTo>
                    <a:pt x="408" y="90"/>
                  </a:lnTo>
                  <a:lnTo>
                    <a:pt x="380" y="95"/>
                  </a:lnTo>
                  <a:lnTo>
                    <a:pt x="350" y="105"/>
                  </a:lnTo>
                  <a:lnTo>
                    <a:pt x="321" y="116"/>
                  </a:lnTo>
                  <a:lnTo>
                    <a:pt x="291" y="127"/>
                  </a:lnTo>
                  <a:lnTo>
                    <a:pt x="291" y="127"/>
                  </a:lnTo>
                  <a:lnTo>
                    <a:pt x="278" y="159"/>
                  </a:lnTo>
                  <a:lnTo>
                    <a:pt x="259" y="190"/>
                  </a:lnTo>
                  <a:lnTo>
                    <a:pt x="238" y="222"/>
                  </a:lnTo>
                  <a:lnTo>
                    <a:pt x="214" y="254"/>
                  </a:lnTo>
                  <a:lnTo>
                    <a:pt x="186" y="286"/>
                  </a:lnTo>
                  <a:lnTo>
                    <a:pt x="156" y="315"/>
                  </a:lnTo>
                  <a:lnTo>
                    <a:pt x="123" y="347"/>
                  </a:lnTo>
                  <a:lnTo>
                    <a:pt x="85" y="377"/>
                  </a:lnTo>
                  <a:lnTo>
                    <a:pt x="85" y="377"/>
                  </a:lnTo>
                  <a:lnTo>
                    <a:pt x="87" y="383"/>
                  </a:lnTo>
                  <a:lnTo>
                    <a:pt x="87" y="3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2" name="Freeform 242"/>
            <p:cNvSpPr/>
            <p:nvPr/>
          </p:nvSpPr>
          <p:spPr bwMode="auto">
            <a:xfrm>
              <a:off x="3613150" y="6427788"/>
              <a:ext cx="1203325" cy="2498725"/>
            </a:xfrm>
            <a:custGeom>
              <a:avLst/>
              <a:gdLst>
                <a:gd name="T0" fmla="*/ 1373 w 1515"/>
                <a:gd name="T1" fmla="*/ 1119 h 3148"/>
                <a:gd name="T2" fmla="*/ 1485 w 1515"/>
                <a:gd name="T3" fmla="*/ 985 h 3148"/>
                <a:gd name="T4" fmla="*/ 1515 w 1515"/>
                <a:gd name="T5" fmla="*/ 895 h 3148"/>
                <a:gd name="T6" fmla="*/ 1490 w 1515"/>
                <a:gd name="T7" fmla="*/ 826 h 3148"/>
                <a:gd name="T8" fmla="*/ 1447 w 1515"/>
                <a:gd name="T9" fmla="*/ 795 h 3148"/>
                <a:gd name="T10" fmla="*/ 1392 w 1515"/>
                <a:gd name="T11" fmla="*/ 789 h 3148"/>
                <a:gd name="T12" fmla="*/ 1231 w 1515"/>
                <a:gd name="T13" fmla="*/ 866 h 3148"/>
                <a:gd name="T14" fmla="*/ 1030 w 1515"/>
                <a:gd name="T15" fmla="*/ 970 h 3148"/>
                <a:gd name="T16" fmla="*/ 1104 w 1515"/>
                <a:gd name="T17" fmla="*/ 892 h 3148"/>
                <a:gd name="T18" fmla="*/ 1173 w 1515"/>
                <a:gd name="T19" fmla="*/ 776 h 3148"/>
                <a:gd name="T20" fmla="*/ 1207 w 1515"/>
                <a:gd name="T21" fmla="*/ 643 h 3148"/>
                <a:gd name="T22" fmla="*/ 1207 w 1515"/>
                <a:gd name="T23" fmla="*/ 528 h 3148"/>
                <a:gd name="T24" fmla="*/ 1173 w 1515"/>
                <a:gd name="T25" fmla="*/ 390 h 3148"/>
                <a:gd name="T26" fmla="*/ 1108 w 1515"/>
                <a:gd name="T27" fmla="*/ 265 h 3148"/>
                <a:gd name="T28" fmla="*/ 1015 w 1515"/>
                <a:gd name="T29" fmla="*/ 156 h 3148"/>
                <a:gd name="T30" fmla="*/ 899 w 1515"/>
                <a:gd name="T31" fmla="*/ 74 h 3148"/>
                <a:gd name="T32" fmla="*/ 768 w 1515"/>
                <a:gd name="T33" fmla="*/ 18 h 3148"/>
                <a:gd name="T34" fmla="*/ 626 w 1515"/>
                <a:gd name="T35" fmla="*/ 0 h 3148"/>
                <a:gd name="T36" fmla="*/ 515 w 1515"/>
                <a:gd name="T37" fmla="*/ 11 h 3148"/>
                <a:gd name="T38" fmla="*/ 386 w 1515"/>
                <a:gd name="T39" fmla="*/ 54 h 3148"/>
                <a:gd name="T40" fmla="*/ 272 w 1515"/>
                <a:gd name="T41" fmla="*/ 127 h 3148"/>
                <a:gd name="T42" fmla="*/ 181 w 1515"/>
                <a:gd name="T43" fmla="*/ 224 h 3148"/>
                <a:gd name="T44" fmla="*/ 113 w 1515"/>
                <a:gd name="T45" fmla="*/ 339 h 3148"/>
                <a:gd name="T46" fmla="*/ 76 w 1515"/>
                <a:gd name="T47" fmla="*/ 472 h 3148"/>
                <a:gd name="T48" fmla="*/ 70 w 1515"/>
                <a:gd name="T49" fmla="*/ 599 h 3148"/>
                <a:gd name="T50" fmla="*/ 123 w 1515"/>
                <a:gd name="T51" fmla="*/ 795 h 3148"/>
                <a:gd name="T52" fmla="*/ 235 w 1515"/>
                <a:gd name="T53" fmla="*/ 953 h 3148"/>
                <a:gd name="T54" fmla="*/ 397 w 1515"/>
                <a:gd name="T55" fmla="*/ 1065 h 3148"/>
                <a:gd name="T56" fmla="*/ 268 w 1515"/>
                <a:gd name="T57" fmla="*/ 1164 h 3148"/>
                <a:gd name="T58" fmla="*/ 130 w 1515"/>
                <a:gd name="T59" fmla="*/ 1334 h 3148"/>
                <a:gd name="T60" fmla="*/ 59 w 1515"/>
                <a:gd name="T61" fmla="*/ 1483 h 3148"/>
                <a:gd name="T62" fmla="*/ 13 w 1515"/>
                <a:gd name="T63" fmla="*/ 1670 h 3148"/>
                <a:gd name="T64" fmla="*/ 1 w 1515"/>
                <a:gd name="T65" fmla="*/ 1894 h 3148"/>
                <a:gd name="T66" fmla="*/ 18 w 1515"/>
                <a:gd name="T67" fmla="*/ 2064 h 3148"/>
                <a:gd name="T68" fmla="*/ 93 w 1515"/>
                <a:gd name="T69" fmla="*/ 2413 h 3148"/>
                <a:gd name="T70" fmla="*/ 285 w 1515"/>
                <a:gd name="T71" fmla="*/ 2982 h 3148"/>
                <a:gd name="T72" fmla="*/ 356 w 1515"/>
                <a:gd name="T73" fmla="*/ 3133 h 3148"/>
                <a:gd name="T74" fmla="*/ 436 w 1515"/>
                <a:gd name="T75" fmla="*/ 3148 h 3148"/>
                <a:gd name="T76" fmla="*/ 638 w 1515"/>
                <a:gd name="T77" fmla="*/ 3131 h 3148"/>
                <a:gd name="T78" fmla="*/ 779 w 1515"/>
                <a:gd name="T79" fmla="*/ 3099 h 3148"/>
                <a:gd name="T80" fmla="*/ 871 w 1515"/>
                <a:gd name="T81" fmla="*/ 3053 h 3148"/>
                <a:gd name="T82" fmla="*/ 914 w 1515"/>
                <a:gd name="T83" fmla="*/ 2999 h 3148"/>
                <a:gd name="T84" fmla="*/ 919 w 1515"/>
                <a:gd name="T85" fmla="*/ 2939 h 3148"/>
                <a:gd name="T86" fmla="*/ 867 w 1515"/>
                <a:gd name="T87" fmla="*/ 2834 h 3148"/>
                <a:gd name="T88" fmla="*/ 813 w 1515"/>
                <a:gd name="T89" fmla="*/ 2784 h 3148"/>
                <a:gd name="T90" fmla="*/ 716 w 1515"/>
                <a:gd name="T91" fmla="*/ 2752 h 3148"/>
                <a:gd name="T92" fmla="*/ 597 w 1515"/>
                <a:gd name="T93" fmla="*/ 2762 h 3148"/>
                <a:gd name="T94" fmla="*/ 735 w 1515"/>
                <a:gd name="T95" fmla="*/ 2605 h 3148"/>
                <a:gd name="T96" fmla="*/ 835 w 1515"/>
                <a:gd name="T97" fmla="*/ 2429 h 3148"/>
                <a:gd name="T98" fmla="*/ 847 w 1515"/>
                <a:gd name="T99" fmla="*/ 2349 h 3148"/>
                <a:gd name="T100" fmla="*/ 807 w 1515"/>
                <a:gd name="T101" fmla="*/ 2220 h 3148"/>
                <a:gd name="T102" fmla="*/ 630 w 1515"/>
                <a:gd name="T103" fmla="*/ 1890 h 3148"/>
                <a:gd name="T104" fmla="*/ 679 w 1515"/>
                <a:gd name="T105" fmla="*/ 1660 h 3148"/>
                <a:gd name="T106" fmla="*/ 761 w 1515"/>
                <a:gd name="T107" fmla="*/ 1448 h 3148"/>
                <a:gd name="T108" fmla="*/ 977 w 1515"/>
                <a:gd name="T109" fmla="*/ 1343 h 3148"/>
                <a:gd name="T110" fmla="*/ 1231 w 1515"/>
                <a:gd name="T111" fmla="*/ 1228 h 3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5" h="3148">
                  <a:moveTo>
                    <a:pt x="1304" y="1179"/>
                  </a:moveTo>
                  <a:lnTo>
                    <a:pt x="1304" y="1179"/>
                  </a:lnTo>
                  <a:lnTo>
                    <a:pt x="1317" y="1168"/>
                  </a:lnTo>
                  <a:lnTo>
                    <a:pt x="1352" y="1140"/>
                  </a:lnTo>
                  <a:lnTo>
                    <a:pt x="1373" y="1119"/>
                  </a:lnTo>
                  <a:lnTo>
                    <a:pt x="1397" y="1097"/>
                  </a:lnTo>
                  <a:lnTo>
                    <a:pt x="1421" y="1071"/>
                  </a:lnTo>
                  <a:lnTo>
                    <a:pt x="1444" y="1045"/>
                  </a:lnTo>
                  <a:lnTo>
                    <a:pt x="1466" y="1015"/>
                  </a:lnTo>
                  <a:lnTo>
                    <a:pt x="1485" y="985"/>
                  </a:lnTo>
                  <a:lnTo>
                    <a:pt x="1500" y="955"/>
                  </a:lnTo>
                  <a:lnTo>
                    <a:pt x="1505" y="940"/>
                  </a:lnTo>
                  <a:lnTo>
                    <a:pt x="1511" y="925"/>
                  </a:lnTo>
                  <a:lnTo>
                    <a:pt x="1513" y="910"/>
                  </a:lnTo>
                  <a:lnTo>
                    <a:pt x="1515" y="895"/>
                  </a:lnTo>
                  <a:lnTo>
                    <a:pt x="1515" y="880"/>
                  </a:lnTo>
                  <a:lnTo>
                    <a:pt x="1511" y="867"/>
                  </a:lnTo>
                  <a:lnTo>
                    <a:pt x="1507" y="852"/>
                  </a:lnTo>
                  <a:lnTo>
                    <a:pt x="1500" y="839"/>
                  </a:lnTo>
                  <a:lnTo>
                    <a:pt x="1490" y="826"/>
                  </a:lnTo>
                  <a:lnTo>
                    <a:pt x="1477" y="815"/>
                  </a:lnTo>
                  <a:lnTo>
                    <a:pt x="1477" y="815"/>
                  </a:lnTo>
                  <a:lnTo>
                    <a:pt x="1468" y="806"/>
                  </a:lnTo>
                  <a:lnTo>
                    <a:pt x="1457" y="800"/>
                  </a:lnTo>
                  <a:lnTo>
                    <a:pt x="1447" y="795"/>
                  </a:lnTo>
                  <a:lnTo>
                    <a:pt x="1436" y="791"/>
                  </a:lnTo>
                  <a:lnTo>
                    <a:pt x="1425" y="789"/>
                  </a:lnTo>
                  <a:lnTo>
                    <a:pt x="1414" y="787"/>
                  </a:lnTo>
                  <a:lnTo>
                    <a:pt x="1403" y="787"/>
                  </a:lnTo>
                  <a:lnTo>
                    <a:pt x="1392" y="789"/>
                  </a:lnTo>
                  <a:lnTo>
                    <a:pt x="1367" y="795"/>
                  </a:lnTo>
                  <a:lnTo>
                    <a:pt x="1341" y="804"/>
                  </a:lnTo>
                  <a:lnTo>
                    <a:pt x="1315" y="815"/>
                  </a:lnTo>
                  <a:lnTo>
                    <a:pt x="1289" y="830"/>
                  </a:lnTo>
                  <a:lnTo>
                    <a:pt x="1231" y="866"/>
                  </a:lnTo>
                  <a:lnTo>
                    <a:pt x="1168" y="903"/>
                  </a:lnTo>
                  <a:lnTo>
                    <a:pt x="1136" y="921"/>
                  </a:lnTo>
                  <a:lnTo>
                    <a:pt x="1102" y="940"/>
                  </a:lnTo>
                  <a:lnTo>
                    <a:pt x="1067" y="955"/>
                  </a:lnTo>
                  <a:lnTo>
                    <a:pt x="1030" y="970"/>
                  </a:lnTo>
                  <a:lnTo>
                    <a:pt x="1030" y="970"/>
                  </a:lnTo>
                  <a:lnTo>
                    <a:pt x="1050" y="951"/>
                  </a:lnTo>
                  <a:lnTo>
                    <a:pt x="1069" y="933"/>
                  </a:lnTo>
                  <a:lnTo>
                    <a:pt x="1087" y="912"/>
                  </a:lnTo>
                  <a:lnTo>
                    <a:pt x="1104" y="892"/>
                  </a:lnTo>
                  <a:lnTo>
                    <a:pt x="1121" y="871"/>
                  </a:lnTo>
                  <a:lnTo>
                    <a:pt x="1136" y="849"/>
                  </a:lnTo>
                  <a:lnTo>
                    <a:pt x="1149" y="824"/>
                  </a:lnTo>
                  <a:lnTo>
                    <a:pt x="1162" y="800"/>
                  </a:lnTo>
                  <a:lnTo>
                    <a:pt x="1173" y="776"/>
                  </a:lnTo>
                  <a:lnTo>
                    <a:pt x="1183" y="752"/>
                  </a:lnTo>
                  <a:lnTo>
                    <a:pt x="1192" y="726"/>
                  </a:lnTo>
                  <a:lnTo>
                    <a:pt x="1197" y="698"/>
                  </a:lnTo>
                  <a:lnTo>
                    <a:pt x="1203" y="671"/>
                  </a:lnTo>
                  <a:lnTo>
                    <a:pt x="1207" y="643"/>
                  </a:lnTo>
                  <a:lnTo>
                    <a:pt x="1211" y="615"/>
                  </a:lnTo>
                  <a:lnTo>
                    <a:pt x="1211" y="586"/>
                  </a:lnTo>
                  <a:lnTo>
                    <a:pt x="1211" y="586"/>
                  </a:lnTo>
                  <a:lnTo>
                    <a:pt x="1211" y="558"/>
                  </a:lnTo>
                  <a:lnTo>
                    <a:pt x="1207" y="528"/>
                  </a:lnTo>
                  <a:lnTo>
                    <a:pt x="1203" y="500"/>
                  </a:lnTo>
                  <a:lnTo>
                    <a:pt x="1197" y="472"/>
                  </a:lnTo>
                  <a:lnTo>
                    <a:pt x="1192" y="444"/>
                  </a:lnTo>
                  <a:lnTo>
                    <a:pt x="1183" y="418"/>
                  </a:lnTo>
                  <a:lnTo>
                    <a:pt x="1173" y="390"/>
                  </a:lnTo>
                  <a:lnTo>
                    <a:pt x="1162" y="364"/>
                  </a:lnTo>
                  <a:lnTo>
                    <a:pt x="1151" y="339"/>
                  </a:lnTo>
                  <a:lnTo>
                    <a:pt x="1138" y="313"/>
                  </a:lnTo>
                  <a:lnTo>
                    <a:pt x="1123" y="289"/>
                  </a:lnTo>
                  <a:lnTo>
                    <a:pt x="1108" y="265"/>
                  </a:lnTo>
                  <a:lnTo>
                    <a:pt x="1091" y="242"/>
                  </a:lnTo>
                  <a:lnTo>
                    <a:pt x="1072" y="220"/>
                  </a:lnTo>
                  <a:lnTo>
                    <a:pt x="1054" y="197"/>
                  </a:lnTo>
                  <a:lnTo>
                    <a:pt x="1035" y="177"/>
                  </a:lnTo>
                  <a:lnTo>
                    <a:pt x="1015" y="156"/>
                  </a:lnTo>
                  <a:lnTo>
                    <a:pt x="992" y="138"/>
                  </a:lnTo>
                  <a:lnTo>
                    <a:pt x="970" y="121"/>
                  </a:lnTo>
                  <a:lnTo>
                    <a:pt x="947" y="104"/>
                  </a:lnTo>
                  <a:lnTo>
                    <a:pt x="923" y="87"/>
                  </a:lnTo>
                  <a:lnTo>
                    <a:pt x="899" y="74"/>
                  </a:lnTo>
                  <a:lnTo>
                    <a:pt x="873" y="59"/>
                  </a:lnTo>
                  <a:lnTo>
                    <a:pt x="849" y="48"/>
                  </a:lnTo>
                  <a:lnTo>
                    <a:pt x="822" y="37"/>
                  </a:lnTo>
                  <a:lnTo>
                    <a:pt x="794" y="28"/>
                  </a:lnTo>
                  <a:lnTo>
                    <a:pt x="768" y="18"/>
                  </a:lnTo>
                  <a:lnTo>
                    <a:pt x="740" y="13"/>
                  </a:lnTo>
                  <a:lnTo>
                    <a:pt x="712" y="7"/>
                  </a:lnTo>
                  <a:lnTo>
                    <a:pt x="684" y="3"/>
                  </a:lnTo>
                  <a:lnTo>
                    <a:pt x="656" y="0"/>
                  </a:lnTo>
                  <a:lnTo>
                    <a:pt x="626" y="0"/>
                  </a:lnTo>
                  <a:lnTo>
                    <a:pt x="626" y="0"/>
                  </a:lnTo>
                  <a:lnTo>
                    <a:pt x="598" y="0"/>
                  </a:lnTo>
                  <a:lnTo>
                    <a:pt x="570" y="1"/>
                  </a:lnTo>
                  <a:lnTo>
                    <a:pt x="543" y="5"/>
                  </a:lnTo>
                  <a:lnTo>
                    <a:pt x="515" y="11"/>
                  </a:lnTo>
                  <a:lnTo>
                    <a:pt x="488" y="16"/>
                  </a:lnTo>
                  <a:lnTo>
                    <a:pt x="460" y="24"/>
                  </a:lnTo>
                  <a:lnTo>
                    <a:pt x="434" y="33"/>
                  </a:lnTo>
                  <a:lnTo>
                    <a:pt x="410" y="43"/>
                  </a:lnTo>
                  <a:lnTo>
                    <a:pt x="386" y="54"/>
                  </a:lnTo>
                  <a:lnTo>
                    <a:pt x="362" y="67"/>
                  </a:lnTo>
                  <a:lnTo>
                    <a:pt x="337" y="80"/>
                  </a:lnTo>
                  <a:lnTo>
                    <a:pt x="315" y="95"/>
                  </a:lnTo>
                  <a:lnTo>
                    <a:pt x="292" y="110"/>
                  </a:lnTo>
                  <a:lnTo>
                    <a:pt x="272" y="127"/>
                  </a:lnTo>
                  <a:lnTo>
                    <a:pt x="251" y="145"/>
                  </a:lnTo>
                  <a:lnTo>
                    <a:pt x="233" y="162"/>
                  </a:lnTo>
                  <a:lnTo>
                    <a:pt x="214" y="182"/>
                  </a:lnTo>
                  <a:lnTo>
                    <a:pt x="197" y="203"/>
                  </a:lnTo>
                  <a:lnTo>
                    <a:pt x="181" y="224"/>
                  </a:lnTo>
                  <a:lnTo>
                    <a:pt x="164" y="246"/>
                  </a:lnTo>
                  <a:lnTo>
                    <a:pt x="151" y="268"/>
                  </a:lnTo>
                  <a:lnTo>
                    <a:pt x="136" y="291"/>
                  </a:lnTo>
                  <a:lnTo>
                    <a:pt x="125" y="315"/>
                  </a:lnTo>
                  <a:lnTo>
                    <a:pt x="113" y="339"/>
                  </a:lnTo>
                  <a:lnTo>
                    <a:pt x="104" y="365"/>
                  </a:lnTo>
                  <a:lnTo>
                    <a:pt x="95" y="391"/>
                  </a:lnTo>
                  <a:lnTo>
                    <a:pt x="87" y="418"/>
                  </a:lnTo>
                  <a:lnTo>
                    <a:pt x="80" y="444"/>
                  </a:lnTo>
                  <a:lnTo>
                    <a:pt x="76" y="472"/>
                  </a:lnTo>
                  <a:lnTo>
                    <a:pt x="72" y="500"/>
                  </a:lnTo>
                  <a:lnTo>
                    <a:pt x="70" y="528"/>
                  </a:lnTo>
                  <a:lnTo>
                    <a:pt x="69" y="558"/>
                  </a:lnTo>
                  <a:lnTo>
                    <a:pt x="69" y="558"/>
                  </a:lnTo>
                  <a:lnTo>
                    <a:pt x="70" y="599"/>
                  </a:lnTo>
                  <a:lnTo>
                    <a:pt x="76" y="640"/>
                  </a:lnTo>
                  <a:lnTo>
                    <a:pt x="83" y="681"/>
                  </a:lnTo>
                  <a:lnTo>
                    <a:pt x="93" y="720"/>
                  </a:lnTo>
                  <a:lnTo>
                    <a:pt x="106" y="757"/>
                  </a:lnTo>
                  <a:lnTo>
                    <a:pt x="123" y="795"/>
                  </a:lnTo>
                  <a:lnTo>
                    <a:pt x="139" y="830"/>
                  </a:lnTo>
                  <a:lnTo>
                    <a:pt x="160" y="864"/>
                  </a:lnTo>
                  <a:lnTo>
                    <a:pt x="184" y="895"/>
                  </a:lnTo>
                  <a:lnTo>
                    <a:pt x="209" y="925"/>
                  </a:lnTo>
                  <a:lnTo>
                    <a:pt x="235" y="953"/>
                  </a:lnTo>
                  <a:lnTo>
                    <a:pt x="264" y="981"/>
                  </a:lnTo>
                  <a:lnTo>
                    <a:pt x="294" y="1005"/>
                  </a:lnTo>
                  <a:lnTo>
                    <a:pt x="328" y="1028"/>
                  </a:lnTo>
                  <a:lnTo>
                    <a:pt x="362" y="1048"/>
                  </a:lnTo>
                  <a:lnTo>
                    <a:pt x="397" y="1065"/>
                  </a:lnTo>
                  <a:lnTo>
                    <a:pt x="397" y="1065"/>
                  </a:lnTo>
                  <a:lnTo>
                    <a:pt x="369" y="1084"/>
                  </a:lnTo>
                  <a:lnTo>
                    <a:pt x="337" y="1106"/>
                  </a:lnTo>
                  <a:lnTo>
                    <a:pt x="304" y="1132"/>
                  </a:lnTo>
                  <a:lnTo>
                    <a:pt x="268" y="1164"/>
                  </a:lnTo>
                  <a:lnTo>
                    <a:pt x="233" y="1200"/>
                  </a:lnTo>
                  <a:lnTo>
                    <a:pt x="199" y="1239"/>
                  </a:lnTo>
                  <a:lnTo>
                    <a:pt x="164" y="1284"/>
                  </a:lnTo>
                  <a:lnTo>
                    <a:pt x="147" y="1308"/>
                  </a:lnTo>
                  <a:lnTo>
                    <a:pt x="130" y="1334"/>
                  </a:lnTo>
                  <a:lnTo>
                    <a:pt x="115" y="1362"/>
                  </a:lnTo>
                  <a:lnTo>
                    <a:pt x="100" y="1390"/>
                  </a:lnTo>
                  <a:lnTo>
                    <a:pt x="85" y="1420"/>
                  </a:lnTo>
                  <a:lnTo>
                    <a:pt x="72" y="1451"/>
                  </a:lnTo>
                  <a:lnTo>
                    <a:pt x="59" y="1483"/>
                  </a:lnTo>
                  <a:lnTo>
                    <a:pt x="48" y="1517"/>
                  </a:lnTo>
                  <a:lnTo>
                    <a:pt x="37" y="1554"/>
                  </a:lnTo>
                  <a:lnTo>
                    <a:pt x="28" y="1590"/>
                  </a:lnTo>
                  <a:lnTo>
                    <a:pt x="20" y="1629"/>
                  </a:lnTo>
                  <a:lnTo>
                    <a:pt x="13" y="1670"/>
                  </a:lnTo>
                  <a:lnTo>
                    <a:pt x="7" y="1711"/>
                  </a:lnTo>
                  <a:lnTo>
                    <a:pt x="3" y="1754"/>
                  </a:lnTo>
                  <a:lnTo>
                    <a:pt x="1" y="1799"/>
                  </a:lnTo>
                  <a:lnTo>
                    <a:pt x="0" y="1845"/>
                  </a:lnTo>
                  <a:lnTo>
                    <a:pt x="1" y="1894"/>
                  </a:lnTo>
                  <a:lnTo>
                    <a:pt x="3" y="1944"/>
                  </a:lnTo>
                  <a:lnTo>
                    <a:pt x="3" y="1944"/>
                  </a:lnTo>
                  <a:lnTo>
                    <a:pt x="5" y="1965"/>
                  </a:lnTo>
                  <a:lnTo>
                    <a:pt x="11" y="2021"/>
                  </a:lnTo>
                  <a:lnTo>
                    <a:pt x="18" y="2064"/>
                  </a:lnTo>
                  <a:lnTo>
                    <a:pt x="26" y="2116"/>
                  </a:lnTo>
                  <a:lnTo>
                    <a:pt x="37" y="2176"/>
                  </a:lnTo>
                  <a:lnTo>
                    <a:pt x="52" y="2246"/>
                  </a:lnTo>
                  <a:lnTo>
                    <a:pt x="70" y="2325"/>
                  </a:lnTo>
                  <a:lnTo>
                    <a:pt x="93" y="2413"/>
                  </a:lnTo>
                  <a:lnTo>
                    <a:pt x="121" y="2510"/>
                  </a:lnTo>
                  <a:lnTo>
                    <a:pt x="153" y="2614"/>
                  </a:lnTo>
                  <a:lnTo>
                    <a:pt x="192" y="2728"/>
                  </a:lnTo>
                  <a:lnTo>
                    <a:pt x="235" y="2851"/>
                  </a:lnTo>
                  <a:lnTo>
                    <a:pt x="285" y="2982"/>
                  </a:lnTo>
                  <a:lnTo>
                    <a:pt x="343" y="3120"/>
                  </a:lnTo>
                  <a:lnTo>
                    <a:pt x="343" y="3120"/>
                  </a:lnTo>
                  <a:lnTo>
                    <a:pt x="343" y="3122"/>
                  </a:lnTo>
                  <a:lnTo>
                    <a:pt x="350" y="3129"/>
                  </a:lnTo>
                  <a:lnTo>
                    <a:pt x="356" y="3133"/>
                  </a:lnTo>
                  <a:lnTo>
                    <a:pt x="365" y="3137"/>
                  </a:lnTo>
                  <a:lnTo>
                    <a:pt x="376" y="3140"/>
                  </a:lnTo>
                  <a:lnTo>
                    <a:pt x="393" y="3144"/>
                  </a:lnTo>
                  <a:lnTo>
                    <a:pt x="412" y="3146"/>
                  </a:lnTo>
                  <a:lnTo>
                    <a:pt x="436" y="3148"/>
                  </a:lnTo>
                  <a:lnTo>
                    <a:pt x="464" y="3148"/>
                  </a:lnTo>
                  <a:lnTo>
                    <a:pt x="500" y="3146"/>
                  </a:lnTo>
                  <a:lnTo>
                    <a:pt x="539" y="3142"/>
                  </a:lnTo>
                  <a:lnTo>
                    <a:pt x="584" y="3139"/>
                  </a:lnTo>
                  <a:lnTo>
                    <a:pt x="638" y="3131"/>
                  </a:lnTo>
                  <a:lnTo>
                    <a:pt x="697" y="3120"/>
                  </a:lnTo>
                  <a:lnTo>
                    <a:pt x="697" y="3120"/>
                  </a:lnTo>
                  <a:lnTo>
                    <a:pt x="727" y="3114"/>
                  </a:lnTo>
                  <a:lnTo>
                    <a:pt x="755" y="3107"/>
                  </a:lnTo>
                  <a:lnTo>
                    <a:pt x="779" y="3099"/>
                  </a:lnTo>
                  <a:lnTo>
                    <a:pt x="802" y="3090"/>
                  </a:lnTo>
                  <a:lnTo>
                    <a:pt x="822" y="3083"/>
                  </a:lnTo>
                  <a:lnTo>
                    <a:pt x="841" y="3073"/>
                  </a:lnTo>
                  <a:lnTo>
                    <a:pt x="856" y="3064"/>
                  </a:lnTo>
                  <a:lnTo>
                    <a:pt x="871" y="3053"/>
                  </a:lnTo>
                  <a:lnTo>
                    <a:pt x="882" y="3043"/>
                  </a:lnTo>
                  <a:lnTo>
                    <a:pt x="893" y="3032"/>
                  </a:lnTo>
                  <a:lnTo>
                    <a:pt x="901" y="3021"/>
                  </a:lnTo>
                  <a:lnTo>
                    <a:pt x="908" y="3010"/>
                  </a:lnTo>
                  <a:lnTo>
                    <a:pt x="914" y="2999"/>
                  </a:lnTo>
                  <a:lnTo>
                    <a:pt x="918" y="2985"/>
                  </a:lnTo>
                  <a:lnTo>
                    <a:pt x="919" y="2974"/>
                  </a:lnTo>
                  <a:lnTo>
                    <a:pt x="919" y="2963"/>
                  </a:lnTo>
                  <a:lnTo>
                    <a:pt x="919" y="2950"/>
                  </a:lnTo>
                  <a:lnTo>
                    <a:pt x="919" y="2939"/>
                  </a:lnTo>
                  <a:lnTo>
                    <a:pt x="914" y="2916"/>
                  </a:lnTo>
                  <a:lnTo>
                    <a:pt x="905" y="2894"/>
                  </a:lnTo>
                  <a:lnTo>
                    <a:pt x="893" y="2872"/>
                  </a:lnTo>
                  <a:lnTo>
                    <a:pt x="882" y="2853"/>
                  </a:lnTo>
                  <a:lnTo>
                    <a:pt x="867" y="2834"/>
                  </a:lnTo>
                  <a:lnTo>
                    <a:pt x="854" y="2819"/>
                  </a:lnTo>
                  <a:lnTo>
                    <a:pt x="841" y="2804"/>
                  </a:lnTo>
                  <a:lnTo>
                    <a:pt x="841" y="2804"/>
                  </a:lnTo>
                  <a:lnTo>
                    <a:pt x="828" y="2795"/>
                  </a:lnTo>
                  <a:lnTo>
                    <a:pt x="813" y="2784"/>
                  </a:lnTo>
                  <a:lnTo>
                    <a:pt x="798" y="2776"/>
                  </a:lnTo>
                  <a:lnTo>
                    <a:pt x="783" y="2769"/>
                  </a:lnTo>
                  <a:lnTo>
                    <a:pt x="766" y="2763"/>
                  </a:lnTo>
                  <a:lnTo>
                    <a:pt x="750" y="2760"/>
                  </a:lnTo>
                  <a:lnTo>
                    <a:pt x="716" y="2752"/>
                  </a:lnTo>
                  <a:lnTo>
                    <a:pt x="682" y="2750"/>
                  </a:lnTo>
                  <a:lnTo>
                    <a:pt x="651" y="2752"/>
                  </a:lnTo>
                  <a:lnTo>
                    <a:pt x="623" y="2756"/>
                  </a:lnTo>
                  <a:lnTo>
                    <a:pt x="597" y="2762"/>
                  </a:lnTo>
                  <a:lnTo>
                    <a:pt x="597" y="2762"/>
                  </a:lnTo>
                  <a:lnTo>
                    <a:pt x="610" y="2750"/>
                  </a:lnTo>
                  <a:lnTo>
                    <a:pt x="641" y="2717"/>
                  </a:lnTo>
                  <a:lnTo>
                    <a:pt x="684" y="2666"/>
                  </a:lnTo>
                  <a:lnTo>
                    <a:pt x="710" y="2637"/>
                  </a:lnTo>
                  <a:lnTo>
                    <a:pt x="735" y="2605"/>
                  </a:lnTo>
                  <a:lnTo>
                    <a:pt x="759" y="2571"/>
                  </a:lnTo>
                  <a:lnTo>
                    <a:pt x="781" y="2536"/>
                  </a:lnTo>
                  <a:lnTo>
                    <a:pt x="804" y="2500"/>
                  </a:lnTo>
                  <a:lnTo>
                    <a:pt x="821" y="2465"/>
                  </a:lnTo>
                  <a:lnTo>
                    <a:pt x="835" y="2429"/>
                  </a:lnTo>
                  <a:lnTo>
                    <a:pt x="841" y="2413"/>
                  </a:lnTo>
                  <a:lnTo>
                    <a:pt x="845" y="2396"/>
                  </a:lnTo>
                  <a:lnTo>
                    <a:pt x="847" y="2379"/>
                  </a:lnTo>
                  <a:lnTo>
                    <a:pt x="849" y="2364"/>
                  </a:lnTo>
                  <a:lnTo>
                    <a:pt x="847" y="2349"/>
                  </a:lnTo>
                  <a:lnTo>
                    <a:pt x="845" y="2334"/>
                  </a:lnTo>
                  <a:lnTo>
                    <a:pt x="845" y="2334"/>
                  </a:lnTo>
                  <a:lnTo>
                    <a:pt x="837" y="2304"/>
                  </a:lnTo>
                  <a:lnTo>
                    <a:pt x="830" y="2276"/>
                  </a:lnTo>
                  <a:lnTo>
                    <a:pt x="807" y="2220"/>
                  </a:lnTo>
                  <a:lnTo>
                    <a:pt x="783" y="2163"/>
                  </a:lnTo>
                  <a:lnTo>
                    <a:pt x="755" y="2107"/>
                  </a:lnTo>
                  <a:lnTo>
                    <a:pt x="725" y="2052"/>
                  </a:lnTo>
                  <a:lnTo>
                    <a:pt x="694" y="1996"/>
                  </a:lnTo>
                  <a:lnTo>
                    <a:pt x="630" y="1890"/>
                  </a:lnTo>
                  <a:lnTo>
                    <a:pt x="630" y="1890"/>
                  </a:lnTo>
                  <a:lnTo>
                    <a:pt x="636" y="1847"/>
                  </a:lnTo>
                  <a:lnTo>
                    <a:pt x="645" y="1799"/>
                  </a:lnTo>
                  <a:lnTo>
                    <a:pt x="658" y="1735"/>
                  </a:lnTo>
                  <a:lnTo>
                    <a:pt x="679" y="1660"/>
                  </a:lnTo>
                  <a:lnTo>
                    <a:pt x="690" y="1621"/>
                  </a:lnTo>
                  <a:lnTo>
                    <a:pt x="705" y="1578"/>
                  </a:lnTo>
                  <a:lnTo>
                    <a:pt x="722" y="1535"/>
                  </a:lnTo>
                  <a:lnTo>
                    <a:pt x="740" y="1493"/>
                  </a:lnTo>
                  <a:lnTo>
                    <a:pt x="761" y="1448"/>
                  </a:lnTo>
                  <a:lnTo>
                    <a:pt x="785" y="1405"/>
                  </a:lnTo>
                  <a:lnTo>
                    <a:pt x="785" y="1405"/>
                  </a:lnTo>
                  <a:lnTo>
                    <a:pt x="841" y="1388"/>
                  </a:lnTo>
                  <a:lnTo>
                    <a:pt x="903" y="1369"/>
                  </a:lnTo>
                  <a:lnTo>
                    <a:pt x="977" y="1343"/>
                  </a:lnTo>
                  <a:lnTo>
                    <a:pt x="1061" y="1310"/>
                  </a:lnTo>
                  <a:lnTo>
                    <a:pt x="1104" y="1291"/>
                  </a:lnTo>
                  <a:lnTo>
                    <a:pt x="1147" y="1272"/>
                  </a:lnTo>
                  <a:lnTo>
                    <a:pt x="1190" y="1250"/>
                  </a:lnTo>
                  <a:lnTo>
                    <a:pt x="1231" y="1228"/>
                  </a:lnTo>
                  <a:lnTo>
                    <a:pt x="1268" y="1203"/>
                  </a:lnTo>
                  <a:lnTo>
                    <a:pt x="1304" y="1179"/>
                  </a:lnTo>
                  <a:lnTo>
                    <a:pt x="1304" y="11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3" name="Freeform 243"/>
            <p:cNvSpPr/>
            <p:nvPr/>
          </p:nvSpPr>
          <p:spPr bwMode="auto">
            <a:xfrm>
              <a:off x="4133850" y="7373938"/>
              <a:ext cx="596900" cy="238125"/>
            </a:xfrm>
            <a:custGeom>
              <a:avLst/>
              <a:gdLst>
                <a:gd name="T0" fmla="*/ 0 w 752"/>
                <a:gd name="T1" fmla="*/ 241 h 301"/>
                <a:gd name="T2" fmla="*/ 0 w 752"/>
                <a:gd name="T3" fmla="*/ 241 h 301"/>
                <a:gd name="T4" fmla="*/ 15 w 752"/>
                <a:gd name="T5" fmla="*/ 246 h 301"/>
                <a:gd name="T6" fmla="*/ 62 w 752"/>
                <a:gd name="T7" fmla="*/ 258 h 301"/>
                <a:gd name="T8" fmla="*/ 135 w 752"/>
                <a:gd name="T9" fmla="*/ 273 h 301"/>
                <a:gd name="T10" fmla="*/ 180 w 752"/>
                <a:gd name="T11" fmla="*/ 280 h 301"/>
                <a:gd name="T12" fmla="*/ 230 w 752"/>
                <a:gd name="T13" fmla="*/ 287 h 301"/>
                <a:gd name="T14" fmla="*/ 284 w 752"/>
                <a:gd name="T15" fmla="*/ 295 h 301"/>
                <a:gd name="T16" fmla="*/ 342 w 752"/>
                <a:gd name="T17" fmla="*/ 299 h 301"/>
                <a:gd name="T18" fmla="*/ 405 w 752"/>
                <a:gd name="T19" fmla="*/ 301 h 301"/>
                <a:gd name="T20" fmla="*/ 471 w 752"/>
                <a:gd name="T21" fmla="*/ 301 h 301"/>
                <a:gd name="T22" fmla="*/ 538 w 752"/>
                <a:gd name="T23" fmla="*/ 299 h 301"/>
                <a:gd name="T24" fmla="*/ 609 w 752"/>
                <a:gd name="T25" fmla="*/ 293 h 301"/>
                <a:gd name="T26" fmla="*/ 680 w 752"/>
                <a:gd name="T27" fmla="*/ 282 h 301"/>
                <a:gd name="T28" fmla="*/ 752 w 752"/>
                <a:gd name="T29" fmla="*/ 267 h 301"/>
                <a:gd name="T30" fmla="*/ 633 w 752"/>
                <a:gd name="T31" fmla="*/ 0 h 301"/>
                <a:gd name="T32" fmla="*/ 633 w 752"/>
                <a:gd name="T33" fmla="*/ 0 h 301"/>
                <a:gd name="T34" fmla="*/ 622 w 752"/>
                <a:gd name="T35" fmla="*/ 6 h 301"/>
                <a:gd name="T36" fmla="*/ 588 w 752"/>
                <a:gd name="T37" fmla="*/ 26 h 301"/>
                <a:gd name="T38" fmla="*/ 536 w 752"/>
                <a:gd name="T39" fmla="*/ 54 h 301"/>
                <a:gd name="T40" fmla="*/ 463 w 752"/>
                <a:gd name="T41" fmla="*/ 90 h 301"/>
                <a:gd name="T42" fmla="*/ 420 w 752"/>
                <a:gd name="T43" fmla="*/ 110 h 301"/>
                <a:gd name="T44" fmla="*/ 372 w 752"/>
                <a:gd name="T45" fmla="*/ 129 h 301"/>
                <a:gd name="T46" fmla="*/ 320 w 752"/>
                <a:gd name="T47" fmla="*/ 149 h 301"/>
                <a:gd name="T48" fmla="*/ 264 w 752"/>
                <a:gd name="T49" fmla="*/ 170 h 301"/>
                <a:gd name="T50" fmla="*/ 204 w 752"/>
                <a:gd name="T51" fmla="*/ 189 h 301"/>
                <a:gd name="T52" fmla="*/ 139 w 752"/>
                <a:gd name="T53" fmla="*/ 207 h 301"/>
                <a:gd name="T54" fmla="*/ 71 w 752"/>
                <a:gd name="T55" fmla="*/ 226 h 301"/>
                <a:gd name="T56" fmla="*/ 0 w 752"/>
                <a:gd name="T57" fmla="*/ 241 h 301"/>
                <a:gd name="T58" fmla="*/ 0 w 752"/>
                <a:gd name="T59" fmla="*/ 24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2" h="301">
                  <a:moveTo>
                    <a:pt x="0" y="241"/>
                  </a:moveTo>
                  <a:lnTo>
                    <a:pt x="0" y="241"/>
                  </a:lnTo>
                  <a:lnTo>
                    <a:pt x="15" y="246"/>
                  </a:lnTo>
                  <a:lnTo>
                    <a:pt x="62" y="258"/>
                  </a:lnTo>
                  <a:lnTo>
                    <a:pt x="135" y="273"/>
                  </a:lnTo>
                  <a:lnTo>
                    <a:pt x="180" y="280"/>
                  </a:lnTo>
                  <a:lnTo>
                    <a:pt x="230" y="287"/>
                  </a:lnTo>
                  <a:lnTo>
                    <a:pt x="284" y="295"/>
                  </a:lnTo>
                  <a:lnTo>
                    <a:pt x="342" y="299"/>
                  </a:lnTo>
                  <a:lnTo>
                    <a:pt x="405" y="301"/>
                  </a:lnTo>
                  <a:lnTo>
                    <a:pt x="471" y="301"/>
                  </a:lnTo>
                  <a:lnTo>
                    <a:pt x="538" y="299"/>
                  </a:lnTo>
                  <a:lnTo>
                    <a:pt x="609" y="293"/>
                  </a:lnTo>
                  <a:lnTo>
                    <a:pt x="680" y="282"/>
                  </a:lnTo>
                  <a:lnTo>
                    <a:pt x="752" y="267"/>
                  </a:lnTo>
                  <a:lnTo>
                    <a:pt x="633" y="0"/>
                  </a:lnTo>
                  <a:lnTo>
                    <a:pt x="633" y="0"/>
                  </a:lnTo>
                  <a:lnTo>
                    <a:pt x="622" y="6"/>
                  </a:lnTo>
                  <a:lnTo>
                    <a:pt x="588" y="26"/>
                  </a:lnTo>
                  <a:lnTo>
                    <a:pt x="536" y="54"/>
                  </a:lnTo>
                  <a:lnTo>
                    <a:pt x="463" y="90"/>
                  </a:lnTo>
                  <a:lnTo>
                    <a:pt x="420" y="110"/>
                  </a:lnTo>
                  <a:lnTo>
                    <a:pt x="372" y="129"/>
                  </a:lnTo>
                  <a:lnTo>
                    <a:pt x="320" y="149"/>
                  </a:lnTo>
                  <a:lnTo>
                    <a:pt x="264" y="170"/>
                  </a:lnTo>
                  <a:lnTo>
                    <a:pt x="204" y="189"/>
                  </a:lnTo>
                  <a:lnTo>
                    <a:pt x="139" y="207"/>
                  </a:lnTo>
                  <a:lnTo>
                    <a:pt x="71" y="226"/>
                  </a:lnTo>
                  <a:lnTo>
                    <a:pt x="0" y="241"/>
                  </a:lnTo>
                  <a:lnTo>
                    <a:pt x="0" y="2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4" name="Freeform 244"/>
            <p:cNvSpPr/>
            <p:nvPr/>
          </p:nvSpPr>
          <p:spPr bwMode="auto">
            <a:xfrm>
              <a:off x="4667250" y="7388225"/>
              <a:ext cx="1588" cy="9525"/>
            </a:xfrm>
            <a:custGeom>
              <a:avLst/>
              <a:gdLst>
                <a:gd name="T0" fmla="*/ 4 w 4"/>
                <a:gd name="T1" fmla="*/ 11 h 11"/>
                <a:gd name="T2" fmla="*/ 4 w 4"/>
                <a:gd name="T3" fmla="*/ 11 h 11"/>
                <a:gd name="T4" fmla="*/ 2 w 4"/>
                <a:gd name="T5" fmla="*/ 0 h 11"/>
                <a:gd name="T6" fmla="*/ 2 w 4"/>
                <a:gd name="T7" fmla="*/ 0 h 11"/>
                <a:gd name="T8" fmla="*/ 0 w 4"/>
                <a:gd name="T9" fmla="*/ 2 h 11"/>
                <a:gd name="T10" fmla="*/ 4 w 4"/>
                <a:gd name="T11" fmla="*/ 11 h 11"/>
              </a:gdLst>
              <a:ahLst/>
              <a:cxnLst>
                <a:cxn ang="0">
                  <a:pos x="T0" y="T1"/>
                </a:cxn>
                <a:cxn ang="0">
                  <a:pos x="T2" y="T3"/>
                </a:cxn>
                <a:cxn ang="0">
                  <a:pos x="T4" y="T5"/>
                </a:cxn>
                <a:cxn ang="0">
                  <a:pos x="T6" y="T7"/>
                </a:cxn>
                <a:cxn ang="0">
                  <a:pos x="T8" y="T9"/>
                </a:cxn>
                <a:cxn ang="0">
                  <a:pos x="T10" y="T11"/>
                </a:cxn>
              </a:cxnLst>
              <a:rect l="0" t="0" r="r" b="b"/>
              <a:pathLst>
                <a:path w="4" h="11">
                  <a:moveTo>
                    <a:pt x="4" y="11"/>
                  </a:moveTo>
                  <a:lnTo>
                    <a:pt x="4" y="11"/>
                  </a:lnTo>
                  <a:lnTo>
                    <a:pt x="2" y="0"/>
                  </a:lnTo>
                  <a:lnTo>
                    <a:pt x="2" y="0"/>
                  </a:lnTo>
                  <a:lnTo>
                    <a:pt x="0" y="2"/>
                  </a:lnTo>
                  <a:lnTo>
                    <a:pt x="4" y="11"/>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5" name="Freeform 245"/>
            <p:cNvSpPr/>
            <p:nvPr/>
          </p:nvSpPr>
          <p:spPr bwMode="auto">
            <a:xfrm>
              <a:off x="4519613" y="6711950"/>
              <a:ext cx="627063" cy="476250"/>
            </a:xfrm>
            <a:custGeom>
              <a:avLst/>
              <a:gdLst>
                <a:gd name="T0" fmla="*/ 306 w 790"/>
                <a:gd name="T1" fmla="*/ 437 h 601"/>
                <a:gd name="T2" fmla="*/ 340 w 790"/>
                <a:gd name="T3" fmla="*/ 459 h 601"/>
                <a:gd name="T4" fmla="*/ 362 w 790"/>
                <a:gd name="T5" fmla="*/ 487 h 601"/>
                <a:gd name="T6" fmla="*/ 374 w 790"/>
                <a:gd name="T7" fmla="*/ 521 h 601"/>
                <a:gd name="T8" fmla="*/ 372 w 790"/>
                <a:gd name="T9" fmla="*/ 560 h 601"/>
                <a:gd name="T10" fmla="*/ 368 w 790"/>
                <a:gd name="T11" fmla="*/ 569 h 601"/>
                <a:gd name="T12" fmla="*/ 400 w 790"/>
                <a:gd name="T13" fmla="*/ 556 h 601"/>
                <a:gd name="T14" fmla="*/ 465 w 790"/>
                <a:gd name="T15" fmla="*/ 532 h 601"/>
                <a:gd name="T16" fmla="*/ 532 w 790"/>
                <a:gd name="T17" fmla="*/ 517 h 601"/>
                <a:gd name="T18" fmla="*/ 598 w 790"/>
                <a:gd name="T19" fmla="*/ 515 h 601"/>
                <a:gd name="T20" fmla="*/ 627 w 790"/>
                <a:gd name="T21" fmla="*/ 517 h 601"/>
                <a:gd name="T22" fmla="*/ 682 w 790"/>
                <a:gd name="T23" fmla="*/ 530 h 601"/>
                <a:gd name="T24" fmla="*/ 728 w 790"/>
                <a:gd name="T25" fmla="*/ 549 h 601"/>
                <a:gd name="T26" fmla="*/ 764 w 790"/>
                <a:gd name="T27" fmla="*/ 573 h 601"/>
                <a:gd name="T28" fmla="*/ 790 w 790"/>
                <a:gd name="T29" fmla="*/ 601 h 601"/>
                <a:gd name="T30" fmla="*/ 579 w 790"/>
                <a:gd name="T31" fmla="*/ 138 h 601"/>
                <a:gd name="T32" fmla="*/ 549 w 790"/>
                <a:gd name="T33" fmla="*/ 88 h 601"/>
                <a:gd name="T34" fmla="*/ 508 w 790"/>
                <a:gd name="T35" fmla="*/ 47 h 601"/>
                <a:gd name="T36" fmla="*/ 486 w 790"/>
                <a:gd name="T37" fmla="*/ 32 h 601"/>
                <a:gd name="T38" fmla="*/ 441 w 790"/>
                <a:gd name="T39" fmla="*/ 11 h 601"/>
                <a:gd name="T40" fmla="*/ 394 w 790"/>
                <a:gd name="T41" fmla="*/ 2 h 601"/>
                <a:gd name="T42" fmla="*/ 348 w 790"/>
                <a:gd name="T43" fmla="*/ 2 h 601"/>
                <a:gd name="T44" fmla="*/ 303 w 790"/>
                <a:gd name="T45" fmla="*/ 9 h 601"/>
                <a:gd name="T46" fmla="*/ 237 w 790"/>
                <a:gd name="T47" fmla="*/ 30 h 601"/>
                <a:gd name="T48" fmla="*/ 163 w 790"/>
                <a:gd name="T49" fmla="*/ 63 h 601"/>
                <a:gd name="T50" fmla="*/ 107 w 790"/>
                <a:gd name="T51" fmla="*/ 88 h 601"/>
                <a:gd name="T52" fmla="*/ 56 w 790"/>
                <a:gd name="T53" fmla="*/ 112 h 601"/>
                <a:gd name="T54" fmla="*/ 68 w 790"/>
                <a:gd name="T55" fmla="*/ 215 h 601"/>
                <a:gd name="T56" fmla="*/ 66 w 790"/>
                <a:gd name="T57" fmla="*/ 285 h 601"/>
                <a:gd name="T58" fmla="*/ 60 w 790"/>
                <a:gd name="T59" fmla="*/ 332 h 601"/>
                <a:gd name="T60" fmla="*/ 49 w 790"/>
                <a:gd name="T61" fmla="*/ 375 h 601"/>
                <a:gd name="T62" fmla="*/ 32 w 790"/>
                <a:gd name="T63" fmla="*/ 418 h 601"/>
                <a:gd name="T64" fmla="*/ 0 w 790"/>
                <a:gd name="T65" fmla="*/ 480 h 601"/>
                <a:gd name="T66" fmla="*/ 137 w 790"/>
                <a:gd name="T67" fmla="*/ 480 h 601"/>
                <a:gd name="T68" fmla="*/ 153 w 790"/>
                <a:gd name="T69" fmla="*/ 468 h 601"/>
                <a:gd name="T70" fmla="*/ 198 w 790"/>
                <a:gd name="T71" fmla="*/ 446 h 601"/>
                <a:gd name="T72" fmla="*/ 239 w 790"/>
                <a:gd name="T73" fmla="*/ 433 h 601"/>
                <a:gd name="T74" fmla="*/ 267 w 790"/>
                <a:gd name="T75" fmla="*/ 429 h 601"/>
                <a:gd name="T76" fmla="*/ 293 w 790"/>
                <a:gd name="T77" fmla="*/ 433 h 601"/>
                <a:gd name="T78" fmla="*/ 306 w 790"/>
                <a:gd name="T79" fmla="*/ 437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0" h="601">
                  <a:moveTo>
                    <a:pt x="306" y="437"/>
                  </a:moveTo>
                  <a:lnTo>
                    <a:pt x="306" y="437"/>
                  </a:lnTo>
                  <a:lnTo>
                    <a:pt x="325" y="446"/>
                  </a:lnTo>
                  <a:lnTo>
                    <a:pt x="340" y="459"/>
                  </a:lnTo>
                  <a:lnTo>
                    <a:pt x="353" y="472"/>
                  </a:lnTo>
                  <a:lnTo>
                    <a:pt x="362" y="487"/>
                  </a:lnTo>
                  <a:lnTo>
                    <a:pt x="368" y="504"/>
                  </a:lnTo>
                  <a:lnTo>
                    <a:pt x="374" y="521"/>
                  </a:lnTo>
                  <a:lnTo>
                    <a:pt x="374" y="539"/>
                  </a:lnTo>
                  <a:lnTo>
                    <a:pt x="372" y="560"/>
                  </a:lnTo>
                  <a:lnTo>
                    <a:pt x="372" y="560"/>
                  </a:lnTo>
                  <a:lnTo>
                    <a:pt x="368" y="569"/>
                  </a:lnTo>
                  <a:lnTo>
                    <a:pt x="368" y="569"/>
                  </a:lnTo>
                  <a:lnTo>
                    <a:pt x="400" y="556"/>
                  </a:lnTo>
                  <a:lnTo>
                    <a:pt x="433" y="543"/>
                  </a:lnTo>
                  <a:lnTo>
                    <a:pt x="465" y="532"/>
                  </a:lnTo>
                  <a:lnTo>
                    <a:pt x="499" y="524"/>
                  </a:lnTo>
                  <a:lnTo>
                    <a:pt x="532" y="517"/>
                  </a:lnTo>
                  <a:lnTo>
                    <a:pt x="566" y="515"/>
                  </a:lnTo>
                  <a:lnTo>
                    <a:pt x="598" y="515"/>
                  </a:lnTo>
                  <a:lnTo>
                    <a:pt x="627" y="517"/>
                  </a:lnTo>
                  <a:lnTo>
                    <a:pt x="627" y="517"/>
                  </a:lnTo>
                  <a:lnTo>
                    <a:pt x="655" y="524"/>
                  </a:lnTo>
                  <a:lnTo>
                    <a:pt x="682" y="530"/>
                  </a:lnTo>
                  <a:lnTo>
                    <a:pt x="706" y="539"/>
                  </a:lnTo>
                  <a:lnTo>
                    <a:pt x="728" y="549"/>
                  </a:lnTo>
                  <a:lnTo>
                    <a:pt x="747" y="560"/>
                  </a:lnTo>
                  <a:lnTo>
                    <a:pt x="764" y="573"/>
                  </a:lnTo>
                  <a:lnTo>
                    <a:pt x="779" y="586"/>
                  </a:lnTo>
                  <a:lnTo>
                    <a:pt x="790" y="601"/>
                  </a:lnTo>
                  <a:lnTo>
                    <a:pt x="579" y="138"/>
                  </a:lnTo>
                  <a:lnTo>
                    <a:pt x="579" y="138"/>
                  </a:lnTo>
                  <a:lnTo>
                    <a:pt x="566" y="112"/>
                  </a:lnTo>
                  <a:lnTo>
                    <a:pt x="549" y="88"/>
                  </a:lnTo>
                  <a:lnTo>
                    <a:pt x="530" y="65"/>
                  </a:lnTo>
                  <a:lnTo>
                    <a:pt x="508" y="47"/>
                  </a:lnTo>
                  <a:lnTo>
                    <a:pt x="508" y="47"/>
                  </a:lnTo>
                  <a:lnTo>
                    <a:pt x="486" y="32"/>
                  </a:lnTo>
                  <a:lnTo>
                    <a:pt x="463" y="19"/>
                  </a:lnTo>
                  <a:lnTo>
                    <a:pt x="441" y="11"/>
                  </a:lnTo>
                  <a:lnTo>
                    <a:pt x="417" y="6"/>
                  </a:lnTo>
                  <a:lnTo>
                    <a:pt x="394" y="2"/>
                  </a:lnTo>
                  <a:lnTo>
                    <a:pt x="372" y="0"/>
                  </a:lnTo>
                  <a:lnTo>
                    <a:pt x="348" y="2"/>
                  </a:lnTo>
                  <a:lnTo>
                    <a:pt x="325" y="6"/>
                  </a:lnTo>
                  <a:lnTo>
                    <a:pt x="303" y="9"/>
                  </a:lnTo>
                  <a:lnTo>
                    <a:pt x="280" y="15"/>
                  </a:lnTo>
                  <a:lnTo>
                    <a:pt x="237" y="30"/>
                  </a:lnTo>
                  <a:lnTo>
                    <a:pt x="198" y="47"/>
                  </a:lnTo>
                  <a:lnTo>
                    <a:pt x="163" y="63"/>
                  </a:lnTo>
                  <a:lnTo>
                    <a:pt x="107" y="88"/>
                  </a:lnTo>
                  <a:lnTo>
                    <a:pt x="107" y="88"/>
                  </a:lnTo>
                  <a:lnTo>
                    <a:pt x="56" y="112"/>
                  </a:lnTo>
                  <a:lnTo>
                    <a:pt x="56" y="112"/>
                  </a:lnTo>
                  <a:lnTo>
                    <a:pt x="64" y="164"/>
                  </a:lnTo>
                  <a:lnTo>
                    <a:pt x="68" y="215"/>
                  </a:lnTo>
                  <a:lnTo>
                    <a:pt x="68" y="263"/>
                  </a:lnTo>
                  <a:lnTo>
                    <a:pt x="66" y="285"/>
                  </a:lnTo>
                  <a:lnTo>
                    <a:pt x="64" y="310"/>
                  </a:lnTo>
                  <a:lnTo>
                    <a:pt x="60" y="332"/>
                  </a:lnTo>
                  <a:lnTo>
                    <a:pt x="55" y="354"/>
                  </a:lnTo>
                  <a:lnTo>
                    <a:pt x="49" y="375"/>
                  </a:lnTo>
                  <a:lnTo>
                    <a:pt x="42" y="397"/>
                  </a:lnTo>
                  <a:lnTo>
                    <a:pt x="32" y="418"/>
                  </a:lnTo>
                  <a:lnTo>
                    <a:pt x="23" y="438"/>
                  </a:lnTo>
                  <a:lnTo>
                    <a:pt x="0" y="480"/>
                  </a:lnTo>
                  <a:lnTo>
                    <a:pt x="28" y="545"/>
                  </a:lnTo>
                  <a:lnTo>
                    <a:pt x="137" y="480"/>
                  </a:lnTo>
                  <a:lnTo>
                    <a:pt x="137" y="480"/>
                  </a:lnTo>
                  <a:lnTo>
                    <a:pt x="153" y="468"/>
                  </a:lnTo>
                  <a:lnTo>
                    <a:pt x="174" y="457"/>
                  </a:lnTo>
                  <a:lnTo>
                    <a:pt x="198" y="446"/>
                  </a:lnTo>
                  <a:lnTo>
                    <a:pt x="224" y="437"/>
                  </a:lnTo>
                  <a:lnTo>
                    <a:pt x="239" y="433"/>
                  </a:lnTo>
                  <a:lnTo>
                    <a:pt x="252" y="431"/>
                  </a:lnTo>
                  <a:lnTo>
                    <a:pt x="267" y="429"/>
                  </a:lnTo>
                  <a:lnTo>
                    <a:pt x="280" y="429"/>
                  </a:lnTo>
                  <a:lnTo>
                    <a:pt x="293" y="433"/>
                  </a:lnTo>
                  <a:lnTo>
                    <a:pt x="306" y="437"/>
                  </a:lnTo>
                  <a:lnTo>
                    <a:pt x="306" y="43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6" name="Freeform 246"/>
            <p:cNvSpPr>
              <a:spLocks noEditPoints="1"/>
            </p:cNvSpPr>
            <p:nvPr/>
          </p:nvSpPr>
          <p:spPr bwMode="auto">
            <a:xfrm>
              <a:off x="4483100" y="6678613"/>
              <a:ext cx="693738" cy="547688"/>
            </a:xfrm>
            <a:custGeom>
              <a:avLst/>
              <a:gdLst>
                <a:gd name="T0" fmla="*/ 375 w 875"/>
                <a:gd name="T1" fmla="*/ 597 h 688"/>
                <a:gd name="T2" fmla="*/ 377 w 875"/>
                <a:gd name="T3" fmla="*/ 591 h 688"/>
                <a:gd name="T4" fmla="*/ 375 w 875"/>
                <a:gd name="T5" fmla="*/ 556 h 688"/>
                <a:gd name="T6" fmla="*/ 356 w 875"/>
                <a:gd name="T7" fmla="*/ 528 h 688"/>
                <a:gd name="T8" fmla="*/ 334 w 875"/>
                <a:gd name="T9" fmla="*/ 515 h 688"/>
                <a:gd name="T10" fmla="*/ 317 w 875"/>
                <a:gd name="T11" fmla="*/ 511 h 688"/>
                <a:gd name="T12" fmla="*/ 269 w 875"/>
                <a:gd name="T13" fmla="*/ 522 h 688"/>
                <a:gd name="T14" fmla="*/ 205 w 875"/>
                <a:gd name="T15" fmla="*/ 554 h 688"/>
                <a:gd name="T16" fmla="*/ 0 w 875"/>
                <a:gd name="T17" fmla="*/ 517 h 688"/>
                <a:gd name="T18" fmla="*/ 32 w 875"/>
                <a:gd name="T19" fmla="*/ 461 h 688"/>
                <a:gd name="T20" fmla="*/ 69 w 875"/>
                <a:gd name="T21" fmla="*/ 341 h 688"/>
                <a:gd name="T22" fmla="*/ 69 w 875"/>
                <a:gd name="T23" fmla="*/ 209 h 688"/>
                <a:gd name="T24" fmla="*/ 84 w 875"/>
                <a:gd name="T25" fmla="*/ 116 h 688"/>
                <a:gd name="T26" fmla="*/ 192 w 875"/>
                <a:gd name="T27" fmla="*/ 67 h 688"/>
                <a:gd name="T28" fmla="*/ 267 w 875"/>
                <a:gd name="T29" fmla="*/ 33 h 688"/>
                <a:gd name="T30" fmla="*/ 354 w 875"/>
                <a:gd name="T31" fmla="*/ 7 h 688"/>
                <a:gd name="T32" fmla="*/ 420 w 875"/>
                <a:gd name="T33" fmla="*/ 0 h 688"/>
                <a:gd name="T34" fmla="*/ 483 w 875"/>
                <a:gd name="T35" fmla="*/ 7 h 688"/>
                <a:gd name="T36" fmla="*/ 543 w 875"/>
                <a:gd name="T37" fmla="*/ 32 h 688"/>
                <a:gd name="T38" fmla="*/ 580 w 875"/>
                <a:gd name="T39" fmla="*/ 54 h 688"/>
                <a:gd name="T40" fmla="*/ 647 w 875"/>
                <a:gd name="T41" fmla="*/ 130 h 688"/>
                <a:gd name="T42" fmla="*/ 802 w 875"/>
                <a:gd name="T43" fmla="*/ 666 h 688"/>
                <a:gd name="T44" fmla="*/ 782 w 875"/>
                <a:gd name="T45" fmla="*/ 644 h 688"/>
                <a:gd name="T46" fmla="*/ 733 w 875"/>
                <a:gd name="T47" fmla="*/ 618 h 688"/>
                <a:gd name="T48" fmla="*/ 666 w 875"/>
                <a:gd name="T49" fmla="*/ 599 h 688"/>
                <a:gd name="T50" fmla="*/ 616 w 875"/>
                <a:gd name="T51" fmla="*/ 597 h 688"/>
                <a:gd name="T52" fmla="*/ 528 w 875"/>
                <a:gd name="T53" fmla="*/ 612 h 688"/>
                <a:gd name="T54" fmla="*/ 433 w 875"/>
                <a:gd name="T55" fmla="*/ 647 h 688"/>
                <a:gd name="T56" fmla="*/ 317 w 875"/>
                <a:gd name="T57" fmla="*/ 429 h 688"/>
                <a:gd name="T58" fmla="*/ 358 w 875"/>
                <a:gd name="T59" fmla="*/ 435 h 688"/>
                <a:gd name="T60" fmla="*/ 388 w 875"/>
                <a:gd name="T61" fmla="*/ 450 h 688"/>
                <a:gd name="T62" fmla="*/ 429 w 875"/>
                <a:gd name="T63" fmla="*/ 485 h 688"/>
                <a:gd name="T64" fmla="*/ 453 w 875"/>
                <a:gd name="T65" fmla="*/ 530 h 688"/>
                <a:gd name="T66" fmla="*/ 489 w 875"/>
                <a:gd name="T67" fmla="*/ 537 h 688"/>
                <a:gd name="T68" fmla="*/ 576 w 875"/>
                <a:gd name="T69" fmla="*/ 517 h 688"/>
                <a:gd name="T70" fmla="*/ 657 w 875"/>
                <a:gd name="T71" fmla="*/ 515 h 688"/>
                <a:gd name="T72" fmla="*/ 713 w 875"/>
                <a:gd name="T73" fmla="*/ 524 h 688"/>
                <a:gd name="T74" fmla="*/ 588 w 875"/>
                <a:gd name="T75" fmla="*/ 196 h 688"/>
                <a:gd name="T76" fmla="*/ 547 w 875"/>
                <a:gd name="T77" fmla="*/ 136 h 688"/>
                <a:gd name="T78" fmla="*/ 517 w 875"/>
                <a:gd name="T79" fmla="*/ 112 h 688"/>
                <a:gd name="T80" fmla="*/ 478 w 875"/>
                <a:gd name="T81" fmla="*/ 91 h 688"/>
                <a:gd name="T82" fmla="*/ 435 w 875"/>
                <a:gd name="T83" fmla="*/ 84 h 688"/>
                <a:gd name="T84" fmla="*/ 394 w 875"/>
                <a:gd name="T85" fmla="*/ 84 h 688"/>
                <a:gd name="T86" fmla="*/ 317 w 875"/>
                <a:gd name="T87" fmla="*/ 102 h 688"/>
                <a:gd name="T88" fmla="*/ 170 w 875"/>
                <a:gd name="T89" fmla="*/ 168 h 688"/>
                <a:gd name="T90" fmla="*/ 147 w 875"/>
                <a:gd name="T91" fmla="*/ 177 h 688"/>
                <a:gd name="T92" fmla="*/ 155 w 875"/>
                <a:gd name="T93" fmla="*/ 317 h 688"/>
                <a:gd name="T94" fmla="*/ 129 w 875"/>
                <a:gd name="T95" fmla="*/ 444 h 688"/>
                <a:gd name="T96" fmla="*/ 93 w 875"/>
                <a:gd name="T97" fmla="*/ 526 h 688"/>
                <a:gd name="T98" fmla="*/ 181 w 875"/>
                <a:gd name="T99" fmla="*/ 472 h 688"/>
                <a:gd name="T100" fmla="*/ 241 w 875"/>
                <a:gd name="T101" fmla="*/ 444 h 688"/>
                <a:gd name="T102" fmla="*/ 317 w 875"/>
                <a:gd name="T103" fmla="*/ 42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5" h="688">
                  <a:moveTo>
                    <a:pt x="347" y="688"/>
                  </a:moveTo>
                  <a:lnTo>
                    <a:pt x="375" y="597"/>
                  </a:lnTo>
                  <a:lnTo>
                    <a:pt x="375" y="597"/>
                  </a:lnTo>
                  <a:lnTo>
                    <a:pt x="377" y="593"/>
                  </a:lnTo>
                  <a:lnTo>
                    <a:pt x="377" y="591"/>
                  </a:lnTo>
                  <a:lnTo>
                    <a:pt x="377" y="591"/>
                  </a:lnTo>
                  <a:lnTo>
                    <a:pt x="379" y="578"/>
                  </a:lnTo>
                  <a:lnTo>
                    <a:pt x="379" y="567"/>
                  </a:lnTo>
                  <a:lnTo>
                    <a:pt x="375" y="556"/>
                  </a:lnTo>
                  <a:lnTo>
                    <a:pt x="371" y="547"/>
                  </a:lnTo>
                  <a:lnTo>
                    <a:pt x="366" y="537"/>
                  </a:lnTo>
                  <a:lnTo>
                    <a:pt x="356" y="528"/>
                  </a:lnTo>
                  <a:lnTo>
                    <a:pt x="347" y="521"/>
                  </a:lnTo>
                  <a:lnTo>
                    <a:pt x="334" y="515"/>
                  </a:lnTo>
                  <a:lnTo>
                    <a:pt x="334" y="515"/>
                  </a:lnTo>
                  <a:lnTo>
                    <a:pt x="326" y="513"/>
                  </a:lnTo>
                  <a:lnTo>
                    <a:pt x="317" y="511"/>
                  </a:lnTo>
                  <a:lnTo>
                    <a:pt x="317" y="511"/>
                  </a:lnTo>
                  <a:lnTo>
                    <a:pt x="300" y="513"/>
                  </a:lnTo>
                  <a:lnTo>
                    <a:pt x="285" y="517"/>
                  </a:lnTo>
                  <a:lnTo>
                    <a:pt x="269" y="522"/>
                  </a:lnTo>
                  <a:lnTo>
                    <a:pt x="252" y="528"/>
                  </a:lnTo>
                  <a:lnTo>
                    <a:pt x="224" y="543"/>
                  </a:lnTo>
                  <a:lnTo>
                    <a:pt x="205" y="554"/>
                  </a:lnTo>
                  <a:lnTo>
                    <a:pt x="205" y="556"/>
                  </a:lnTo>
                  <a:lnTo>
                    <a:pt x="54" y="647"/>
                  </a:lnTo>
                  <a:lnTo>
                    <a:pt x="0" y="517"/>
                  </a:lnTo>
                  <a:lnTo>
                    <a:pt x="11" y="498"/>
                  </a:lnTo>
                  <a:lnTo>
                    <a:pt x="11" y="498"/>
                  </a:lnTo>
                  <a:lnTo>
                    <a:pt x="32" y="461"/>
                  </a:lnTo>
                  <a:lnTo>
                    <a:pt x="48" y="423"/>
                  </a:lnTo>
                  <a:lnTo>
                    <a:pt x="61" y="382"/>
                  </a:lnTo>
                  <a:lnTo>
                    <a:pt x="69" y="341"/>
                  </a:lnTo>
                  <a:lnTo>
                    <a:pt x="73" y="300"/>
                  </a:lnTo>
                  <a:lnTo>
                    <a:pt x="73" y="256"/>
                  </a:lnTo>
                  <a:lnTo>
                    <a:pt x="69" y="209"/>
                  </a:lnTo>
                  <a:lnTo>
                    <a:pt x="61" y="162"/>
                  </a:lnTo>
                  <a:lnTo>
                    <a:pt x="54" y="130"/>
                  </a:lnTo>
                  <a:lnTo>
                    <a:pt x="84" y="116"/>
                  </a:lnTo>
                  <a:lnTo>
                    <a:pt x="84" y="116"/>
                  </a:lnTo>
                  <a:lnTo>
                    <a:pt x="136" y="91"/>
                  </a:lnTo>
                  <a:lnTo>
                    <a:pt x="192" y="67"/>
                  </a:lnTo>
                  <a:lnTo>
                    <a:pt x="192" y="67"/>
                  </a:lnTo>
                  <a:lnTo>
                    <a:pt x="241" y="45"/>
                  </a:lnTo>
                  <a:lnTo>
                    <a:pt x="267" y="33"/>
                  </a:lnTo>
                  <a:lnTo>
                    <a:pt x="295" y="22"/>
                  </a:lnTo>
                  <a:lnTo>
                    <a:pt x="325" y="15"/>
                  </a:lnTo>
                  <a:lnTo>
                    <a:pt x="354" y="7"/>
                  </a:lnTo>
                  <a:lnTo>
                    <a:pt x="386" y="2"/>
                  </a:lnTo>
                  <a:lnTo>
                    <a:pt x="420" y="0"/>
                  </a:lnTo>
                  <a:lnTo>
                    <a:pt x="420" y="0"/>
                  </a:lnTo>
                  <a:lnTo>
                    <a:pt x="440" y="2"/>
                  </a:lnTo>
                  <a:lnTo>
                    <a:pt x="463" y="4"/>
                  </a:lnTo>
                  <a:lnTo>
                    <a:pt x="483" y="7"/>
                  </a:lnTo>
                  <a:lnTo>
                    <a:pt x="504" y="15"/>
                  </a:lnTo>
                  <a:lnTo>
                    <a:pt x="524" y="22"/>
                  </a:lnTo>
                  <a:lnTo>
                    <a:pt x="543" y="32"/>
                  </a:lnTo>
                  <a:lnTo>
                    <a:pt x="561" y="43"/>
                  </a:lnTo>
                  <a:lnTo>
                    <a:pt x="580" y="54"/>
                  </a:lnTo>
                  <a:lnTo>
                    <a:pt x="580" y="54"/>
                  </a:lnTo>
                  <a:lnTo>
                    <a:pt x="604" y="76"/>
                  </a:lnTo>
                  <a:lnTo>
                    <a:pt x="627" y="102"/>
                  </a:lnTo>
                  <a:lnTo>
                    <a:pt x="647" y="130"/>
                  </a:lnTo>
                  <a:lnTo>
                    <a:pt x="662" y="162"/>
                  </a:lnTo>
                  <a:lnTo>
                    <a:pt x="875" y="625"/>
                  </a:lnTo>
                  <a:lnTo>
                    <a:pt x="802" y="666"/>
                  </a:lnTo>
                  <a:lnTo>
                    <a:pt x="802" y="666"/>
                  </a:lnTo>
                  <a:lnTo>
                    <a:pt x="793" y="655"/>
                  </a:lnTo>
                  <a:lnTo>
                    <a:pt x="782" y="644"/>
                  </a:lnTo>
                  <a:lnTo>
                    <a:pt x="767" y="634"/>
                  </a:lnTo>
                  <a:lnTo>
                    <a:pt x="752" y="625"/>
                  </a:lnTo>
                  <a:lnTo>
                    <a:pt x="733" y="618"/>
                  </a:lnTo>
                  <a:lnTo>
                    <a:pt x="713" y="610"/>
                  </a:lnTo>
                  <a:lnTo>
                    <a:pt x="690" y="604"/>
                  </a:lnTo>
                  <a:lnTo>
                    <a:pt x="666" y="599"/>
                  </a:lnTo>
                  <a:lnTo>
                    <a:pt x="666" y="599"/>
                  </a:lnTo>
                  <a:lnTo>
                    <a:pt x="642" y="597"/>
                  </a:lnTo>
                  <a:lnTo>
                    <a:pt x="616" y="597"/>
                  </a:lnTo>
                  <a:lnTo>
                    <a:pt x="588" y="599"/>
                  </a:lnTo>
                  <a:lnTo>
                    <a:pt x="558" y="604"/>
                  </a:lnTo>
                  <a:lnTo>
                    <a:pt x="528" y="612"/>
                  </a:lnTo>
                  <a:lnTo>
                    <a:pt x="496" y="621"/>
                  </a:lnTo>
                  <a:lnTo>
                    <a:pt x="464" y="632"/>
                  </a:lnTo>
                  <a:lnTo>
                    <a:pt x="433" y="647"/>
                  </a:lnTo>
                  <a:lnTo>
                    <a:pt x="347" y="688"/>
                  </a:lnTo>
                  <a:close/>
                  <a:moveTo>
                    <a:pt x="317" y="429"/>
                  </a:moveTo>
                  <a:lnTo>
                    <a:pt x="317" y="429"/>
                  </a:lnTo>
                  <a:lnTo>
                    <a:pt x="330" y="429"/>
                  </a:lnTo>
                  <a:lnTo>
                    <a:pt x="345" y="431"/>
                  </a:lnTo>
                  <a:lnTo>
                    <a:pt x="358" y="435"/>
                  </a:lnTo>
                  <a:lnTo>
                    <a:pt x="369" y="440"/>
                  </a:lnTo>
                  <a:lnTo>
                    <a:pt x="369" y="440"/>
                  </a:lnTo>
                  <a:lnTo>
                    <a:pt x="388" y="450"/>
                  </a:lnTo>
                  <a:lnTo>
                    <a:pt x="403" y="461"/>
                  </a:lnTo>
                  <a:lnTo>
                    <a:pt x="416" y="472"/>
                  </a:lnTo>
                  <a:lnTo>
                    <a:pt x="429" y="485"/>
                  </a:lnTo>
                  <a:lnTo>
                    <a:pt x="438" y="500"/>
                  </a:lnTo>
                  <a:lnTo>
                    <a:pt x="448" y="515"/>
                  </a:lnTo>
                  <a:lnTo>
                    <a:pt x="453" y="530"/>
                  </a:lnTo>
                  <a:lnTo>
                    <a:pt x="459" y="547"/>
                  </a:lnTo>
                  <a:lnTo>
                    <a:pt x="459" y="547"/>
                  </a:lnTo>
                  <a:lnTo>
                    <a:pt x="489" y="537"/>
                  </a:lnTo>
                  <a:lnTo>
                    <a:pt x="519" y="528"/>
                  </a:lnTo>
                  <a:lnTo>
                    <a:pt x="548" y="522"/>
                  </a:lnTo>
                  <a:lnTo>
                    <a:pt x="576" y="517"/>
                  </a:lnTo>
                  <a:lnTo>
                    <a:pt x="604" y="515"/>
                  </a:lnTo>
                  <a:lnTo>
                    <a:pt x="631" y="513"/>
                  </a:lnTo>
                  <a:lnTo>
                    <a:pt x="657" y="515"/>
                  </a:lnTo>
                  <a:lnTo>
                    <a:pt x="679" y="519"/>
                  </a:lnTo>
                  <a:lnTo>
                    <a:pt x="679" y="519"/>
                  </a:lnTo>
                  <a:lnTo>
                    <a:pt x="713" y="524"/>
                  </a:lnTo>
                  <a:lnTo>
                    <a:pt x="741" y="532"/>
                  </a:lnTo>
                  <a:lnTo>
                    <a:pt x="588" y="196"/>
                  </a:lnTo>
                  <a:lnTo>
                    <a:pt x="588" y="196"/>
                  </a:lnTo>
                  <a:lnTo>
                    <a:pt x="576" y="173"/>
                  </a:lnTo>
                  <a:lnTo>
                    <a:pt x="563" y="153"/>
                  </a:lnTo>
                  <a:lnTo>
                    <a:pt x="547" y="136"/>
                  </a:lnTo>
                  <a:lnTo>
                    <a:pt x="530" y="119"/>
                  </a:lnTo>
                  <a:lnTo>
                    <a:pt x="530" y="119"/>
                  </a:lnTo>
                  <a:lnTo>
                    <a:pt x="517" y="112"/>
                  </a:lnTo>
                  <a:lnTo>
                    <a:pt x="504" y="104"/>
                  </a:lnTo>
                  <a:lnTo>
                    <a:pt x="491" y="97"/>
                  </a:lnTo>
                  <a:lnTo>
                    <a:pt x="478" y="91"/>
                  </a:lnTo>
                  <a:lnTo>
                    <a:pt x="464" y="88"/>
                  </a:lnTo>
                  <a:lnTo>
                    <a:pt x="450" y="86"/>
                  </a:lnTo>
                  <a:lnTo>
                    <a:pt x="435" y="84"/>
                  </a:lnTo>
                  <a:lnTo>
                    <a:pt x="420" y="84"/>
                  </a:lnTo>
                  <a:lnTo>
                    <a:pt x="420" y="84"/>
                  </a:lnTo>
                  <a:lnTo>
                    <a:pt x="394" y="84"/>
                  </a:lnTo>
                  <a:lnTo>
                    <a:pt x="367" y="88"/>
                  </a:lnTo>
                  <a:lnTo>
                    <a:pt x="343" y="95"/>
                  </a:lnTo>
                  <a:lnTo>
                    <a:pt x="317" y="102"/>
                  </a:lnTo>
                  <a:lnTo>
                    <a:pt x="270" y="121"/>
                  </a:lnTo>
                  <a:lnTo>
                    <a:pt x="226" y="142"/>
                  </a:lnTo>
                  <a:lnTo>
                    <a:pt x="170" y="168"/>
                  </a:lnTo>
                  <a:lnTo>
                    <a:pt x="170" y="168"/>
                  </a:lnTo>
                  <a:lnTo>
                    <a:pt x="147" y="177"/>
                  </a:lnTo>
                  <a:lnTo>
                    <a:pt x="147" y="177"/>
                  </a:lnTo>
                  <a:lnTo>
                    <a:pt x="155" y="226"/>
                  </a:lnTo>
                  <a:lnTo>
                    <a:pt x="157" y="272"/>
                  </a:lnTo>
                  <a:lnTo>
                    <a:pt x="155" y="317"/>
                  </a:lnTo>
                  <a:lnTo>
                    <a:pt x="149" y="360"/>
                  </a:lnTo>
                  <a:lnTo>
                    <a:pt x="142" y="403"/>
                  </a:lnTo>
                  <a:lnTo>
                    <a:pt x="129" y="444"/>
                  </a:lnTo>
                  <a:lnTo>
                    <a:pt x="112" y="483"/>
                  </a:lnTo>
                  <a:lnTo>
                    <a:pt x="91" y="524"/>
                  </a:lnTo>
                  <a:lnTo>
                    <a:pt x="93" y="526"/>
                  </a:lnTo>
                  <a:lnTo>
                    <a:pt x="160" y="485"/>
                  </a:lnTo>
                  <a:lnTo>
                    <a:pt x="160" y="485"/>
                  </a:lnTo>
                  <a:lnTo>
                    <a:pt x="181" y="472"/>
                  </a:lnTo>
                  <a:lnTo>
                    <a:pt x="198" y="465"/>
                  </a:lnTo>
                  <a:lnTo>
                    <a:pt x="216" y="453"/>
                  </a:lnTo>
                  <a:lnTo>
                    <a:pt x="241" y="444"/>
                  </a:lnTo>
                  <a:lnTo>
                    <a:pt x="265" y="437"/>
                  </a:lnTo>
                  <a:lnTo>
                    <a:pt x="291" y="431"/>
                  </a:lnTo>
                  <a:lnTo>
                    <a:pt x="317" y="429"/>
                  </a:lnTo>
                  <a:lnTo>
                    <a:pt x="317" y="4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7" name="Freeform 247"/>
            <p:cNvSpPr>
              <a:spLocks noEditPoints="1"/>
            </p:cNvSpPr>
            <p:nvPr/>
          </p:nvSpPr>
          <p:spPr bwMode="auto">
            <a:xfrm>
              <a:off x="4606925" y="7086600"/>
              <a:ext cx="992188" cy="1277938"/>
            </a:xfrm>
            <a:custGeom>
              <a:avLst/>
              <a:gdLst>
                <a:gd name="T0" fmla="*/ 580 w 1250"/>
                <a:gd name="T1" fmla="*/ 1611 h 1611"/>
                <a:gd name="T2" fmla="*/ 556 w 1250"/>
                <a:gd name="T3" fmla="*/ 1594 h 1611"/>
                <a:gd name="T4" fmla="*/ 528 w 1250"/>
                <a:gd name="T5" fmla="*/ 1547 h 1611"/>
                <a:gd name="T6" fmla="*/ 9 w 1250"/>
                <a:gd name="T7" fmla="*/ 412 h 1611"/>
                <a:gd name="T8" fmla="*/ 1 w 1250"/>
                <a:gd name="T9" fmla="*/ 375 h 1611"/>
                <a:gd name="T10" fmla="*/ 0 w 1250"/>
                <a:gd name="T11" fmla="*/ 358 h 1611"/>
                <a:gd name="T12" fmla="*/ 5 w 1250"/>
                <a:gd name="T13" fmla="*/ 340 h 1611"/>
                <a:gd name="T14" fmla="*/ 16 w 1250"/>
                <a:gd name="T15" fmla="*/ 325 h 1611"/>
                <a:gd name="T16" fmla="*/ 121 w 1250"/>
                <a:gd name="T17" fmla="*/ 235 h 1611"/>
                <a:gd name="T18" fmla="*/ 192 w 1250"/>
                <a:gd name="T19" fmla="*/ 144 h 1611"/>
                <a:gd name="T20" fmla="*/ 218 w 1250"/>
                <a:gd name="T21" fmla="*/ 84 h 1611"/>
                <a:gd name="T22" fmla="*/ 233 w 1250"/>
                <a:gd name="T23" fmla="*/ 64 h 1611"/>
                <a:gd name="T24" fmla="*/ 270 w 1250"/>
                <a:gd name="T25" fmla="*/ 47 h 1611"/>
                <a:gd name="T26" fmla="*/ 360 w 1250"/>
                <a:gd name="T27" fmla="*/ 17 h 1611"/>
                <a:gd name="T28" fmla="*/ 446 w 1250"/>
                <a:gd name="T29" fmla="*/ 2 h 1611"/>
                <a:gd name="T30" fmla="*/ 498 w 1250"/>
                <a:gd name="T31" fmla="*/ 2 h 1611"/>
                <a:gd name="T32" fmla="*/ 556 w 1250"/>
                <a:gd name="T33" fmla="*/ 11 h 1611"/>
                <a:gd name="T34" fmla="*/ 640 w 1250"/>
                <a:gd name="T35" fmla="*/ 43 h 1611"/>
                <a:gd name="T36" fmla="*/ 699 w 1250"/>
                <a:gd name="T37" fmla="*/ 88 h 1611"/>
                <a:gd name="T38" fmla="*/ 722 w 1250"/>
                <a:gd name="T39" fmla="*/ 119 h 1611"/>
                <a:gd name="T40" fmla="*/ 1227 w 1250"/>
                <a:gd name="T41" fmla="*/ 1230 h 1611"/>
                <a:gd name="T42" fmla="*/ 1248 w 1250"/>
                <a:gd name="T43" fmla="*/ 1282 h 1611"/>
                <a:gd name="T44" fmla="*/ 1250 w 1250"/>
                <a:gd name="T45" fmla="*/ 1297 h 1611"/>
                <a:gd name="T46" fmla="*/ 1244 w 1250"/>
                <a:gd name="T47" fmla="*/ 1321 h 1611"/>
                <a:gd name="T48" fmla="*/ 1225 w 1250"/>
                <a:gd name="T49" fmla="*/ 1336 h 1611"/>
                <a:gd name="T50" fmla="*/ 1209 w 1250"/>
                <a:gd name="T51" fmla="*/ 1338 h 1611"/>
                <a:gd name="T52" fmla="*/ 1183 w 1250"/>
                <a:gd name="T53" fmla="*/ 1331 h 1611"/>
                <a:gd name="T54" fmla="*/ 1170 w 1250"/>
                <a:gd name="T55" fmla="*/ 1316 h 1611"/>
                <a:gd name="T56" fmla="*/ 1136 w 1250"/>
                <a:gd name="T57" fmla="*/ 1299 h 1611"/>
                <a:gd name="T58" fmla="*/ 1078 w 1250"/>
                <a:gd name="T59" fmla="*/ 1280 h 1611"/>
                <a:gd name="T60" fmla="*/ 1017 w 1250"/>
                <a:gd name="T61" fmla="*/ 1273 h 1611"/>
                <a:gd name="T62" fmla="*/ 938 w 1250"/>
                <a:gd name="T63" fmla="*/ 1282 h 1611"/>
                <a:gd name="T64" fmla="*/ 849 w 1250"/>
                <a:gd name="T65" fmla="*/ 1314 h 1611"/>
                <a:gd name="T66" fmla="*/ 733 w 1250"/>
                <a:gd name="T67" fmla="*/ 1383 h 1611"/>
                <a:gd name="T68" fmla="*/ 690 w 1250"/>
                <a:gd name="T69" fmla="*/ 1424 h 1611"/>
                <a:gd name="T70" fmla="*/ 656 w 1250"/>
                <a:gd name="T71" fmla="*/ 1471 h 1611"/>
                <a:gd name="T72" fmla="*/ 636 w 1250"/>
                <a:gd name="T73" fmla="*/ 1521 h 1611"/>
                <a:gd name="T74" fmla="*/ 628 w 1250"/>
                <a:gd name="T75" fmla="*/ 1553 h 1611"/>
                <a:gd name="T76" fmla="*/ 630 w 1250"/>
                <a:gd name="T77" fmla="*/ 1570 h 1611"/>
                <a:gd name="T78" fmla="*/ 627 w 1250"/>
                <a:gd name="T79" fmla="*/ 1590 h 1611"/>
                <a:gd name="T80" fmla="*/ 612 w 1250"/>
                <a:gd name="T81" fmla="*/ 1605 h 1611"/>
                <a:gd name="T82" fmla="*/ 597 w 1250"/>
                <a:gd name="T83" fmla="*/ 1611 h 1611"/>
                <a:gd name="T84" fmla="*/ 87 w 1250"/>
                <a:gd name="T85" fmla="*/ 383 h 1611"/>
                <a:gd name="T86" fmla="*/ 593 w 1250"/>
                <a:gd name="T87" fmla="*/ 1416 h 1611"/>
                <a:gd name="T88" fmla="*/ 668 w 1250"/>
                <a:gd name="T89" fmla="*/ 1329 h 1611"/>
                <a:gd name="T90" fmla="*/ 774 w 1250"/>
                <a:gd name="T91" fmla="*/ 1256 h 1611"/>
                <a:gd name="T92" fmla="*/ 871 w 1250"/>
                <a:gd name="T93" fmla="*/ 1217 h 1611"/>
                <a:gd name="T94" fmla="*/ 947 w 1250"/>
                <a:gd name="T95" fmla="*/ 1196 h 1611"/>
                <a:gd name="T96" fmla="*/ 1017 w 1250"/>
                <a:gd name="T97" fmla="*/ 1191 h 1611"/>
                <a:gd name="T98" fmla="*/ 1076 w 1250"/>
                <a:gd name="T99" fmla="*/ 1196 h 1611"/>
                <a:gd name="T100" fmla="*/ 655 w 1250"/>
                <a:gd name="T101" fmla="*/ 166 h 1611"/>
                <a:gd name="T102" fmla="*/ 645 w 1250"/>
                <a:gd name="T103" fmla="*/ 153 h 1611"/>
                <a:gd name="T104" fmla="*/ 610 w 1250"/>
                <a:gd name="T105" fmla="*/ 121 h 1611"/>
                <a:gd name="T106" fmla="*/ 556 w 1250"/>
                <a:gd name="T107" fmla="*/ 97 h 1611"/>
                <a:gd name="T108" fmla="*/ 509 w 1250"/>
                <a:gd name="T109" fmla="*/ 86 h 1611"/>
                <a:gd name="T110" fmla="*/ 436 w 1250"/>
                <a:gd name="T111" fmla="*/ 86 h 1611"/>
                <a:gd name="T112" fmla="*/ 350 w 1250"/>
                <a:gd name="T113" fmla="*/ 105 h 1611"/>
                <a:gd name="T114" fmla="*/ 291 w 1250"/>
                <a:gd name="T115" fmla="*/ 127 h 1611"/>
                <a:gd name="T116" fmla="*/ 238 w 1250"/>
                <a:gd name="T117" fmla="*/ 222 h 1611"/>
                <a:gd name="T118" fmla="*/ 156 w 1250"/>
                <a:gd name="T119" fmla="*/ 315 h 1611"/>
                <a:gd name="T120" fmla="*/ 85 w 1250"/>
                <a:gd name="T121" fmla="*/ 377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0" h="1611">
                  <a:moveTo>
                    <a:pt x="589" y="1611"/>
                  </a:moveTo>
                  <a:lnTo>
                    <a:pt x="589" y="1611"/>
                  </a:lnTo>
                  <a:lnTo>
                    <a:pt x="580" y="1611"/>
                  </a:lnTo>
                  <a:lnTo>
                    <a:pt x="571" y="1607"/>
                  </a:lnTo>
                  <a:lnTo>
                    <a:pt x="563" y="1601"/>
                  </a:lnTo>
                  <a:lnTo>
                    <a:pt x="556" y="1594"/>
                  </a:lnTo>
                  <a:lnTo>
                    <a:pt x="556" y="1594"/>
                  </a:lnTo>
                  <a:lnTo>
                    <a:pt x="541" y="1570"/>
                  </a:lnTo>
                  <a:lnTo>
                    <a:pt x="528" y="1547"/>
                  </a:lnTo>
                  <a:lnTo>
                    <a:pt x="11" y="414"/>
                  </a:lnTo>
                  <a:lnTo>
                    <a:pt x="11" y="414"/>
                  </a:lnTo>
                  <a:lnTo>
                    <a:pt x="9" y="412"/>
                  </a:lnTo>
                  <a:lnTo>
                    <a:pt x="9" y="412"/>
                  </a:lnTo>
                  <a:lnTo>
                    <a:pt x="5" y="394"/>
                  </a:lnTo>
                  <a:lnTo>
                    <a:pt x="1" y="375"/>
                  </a:lnTo>
                  <a:lnTo>
                    <a:pt x="1" y="371"/>
                  </a:lnTo>
                  <a:lnTo>
                    <a:pt x="1" y="371"/>
                  </a:lnTo>
                  <a:lnTo>
                    <a:pt x="0" y="358"/>
                  </a:lnTo>
                  <a:lnTo>
                    <a:pt x="0" y="358"/>
                  </a:lnTo>
                  <a:lnTo>
                    <a:pt x="1" y="349"/>
                  </a:lnTo>
                  <a:lnTo>
                    <a:pt x="5" y="340"/>
                  </a:lnTo>
                  <a:lnTo>
                    <a:pt x="11" y="330"/>
                  </a:lnTo>
                  <a:lnTo>
                    <a:pt x="16" y="325"/>
                  </a:lnTo>
                  <a:lnTo>
                    <a:pt x="16" y="325"/>
                  </a:lnTo>
                  <a:lnTo>
                    <a:pt x="56" y="295"/>
                  </a:lnTo>
                  <a:lnTo>
                    <a:pt x="89" y="265"/>
                  </a:lnTo>
                  <a:lnTo>
                    <a:pt x="121" y="235"/>
                  </a:lnTo>
                  <a:lnTo>
                    <a:pt x="147" y="203"/>
                  </a:lnTo>
                  <a:lnTo>
                    <a:pt x="171" y="174"/>
                  </a:lnTo>
                  <a:lnTo>
                    <a:pt x="192" y="144"/>
                  </a:lnTo>
                  <a:lnTo>
                    <a:pt x="207" y="114"/>
                  </a:lnTo>
                  <a:lnTo>
                    <a:pt x="218" y="84"/>
                  </a:lnTo>
                  <a:lnTo>
                    <a:pt x="218" y="84"/>
                  </a:lnTo>
                  <a:lnTo>
                    <a:pt x="222" y="77"/>
                  </a:lnTo>
                  <a:lnTo>
                    <a:pt x="227" y="69"/>
                  </a:lnTo>
                  <a:lnTo>
                    <a:pt x="233" y="64"/>
                  </a:lnTo>
                  <a:lnTo>
                    <a:pt x="240" y="60"/>
                  </a:lnTo>
                  <a:lnTo>
                    <a:pt x="240" y="60"/>
                  </a:lnTo>
                  <a:lnTo>
                    <a:pt x="270" y="47"/>
                  </a:lnTo>
                  <a:lnTo>
                    <a:pt x="300" y="34"/>
                  </a:lnTo>
                  <a:lnTo>
                    <a:pt x="330" y="24"/>
                  </a:lnTo>
                  <a:lnTo>
                    <a:pt x="360" y="17"/>
                  </a:lnTo>
                  <a:lnTo>
                    <a:pt x="390" y="9"/>
                  </a:lnTo>
                  <a:lnTo>
                    <a:pt x="418" y="4"/>
                  </a:lnTo>
                  <a:lnTo>
                    <a:pt x="446" y="2"/>
                  </a:lnTo>
                  <a:lnTo>
                    <a:pt x="472" y="0"/>
                  </a:lnTo>
                  <a:lnTo>
                    <a:pt x="472" y="0"/>
                  </a:lnTo>
                  <a:lnTo>
                    <a:pt x="498" y="2"/>
                  </a:lnTo>
                  <a:lnTo>
                    <a:pt x="522" y="6"/>
                  </a:lnTo>
                  <a:lnTo>
                    <a:pt x="522" y="6"/>
                  </a:lnTo>
                  <a:lnTo>
                    <a:pt x="556" y="11"/>
                  </a:lnTo>
                  <a:lnTo>
                    <a:pt x="585" y="21"/>
                  </a:lnTo>
                  <a:lnTo>
                    <a:pt x="613" y="30"/>
                  </a:lnTo>
                  <a:lnTo>
                    <a:pt x="640" y="43"/>
                  </a:lnTo>
                  <a:lnTo>
                    <a:pt x="662" y="56"/>
                  </a:lnTo>
                  <a:lnTo>
                    <a:pt x="681" y="71"/>
                  </a:lnTo>
                  <a:lnTo>
                    <a:pt x="699" y="88"/>
                  </a:lnTo>
                  <a:lnTo>
                    <a:pt x="714" y="106"/>
                  </a:lnTo>
                  <a:lnTo>
                    <a:pt x="714" y="106"/>
                  </a:lnTo>
                  <a:lnTo>
                    <a:pt x="722" y="119"/>
                  </a:lnTo>
                  <a:lnTo>
                    <a:pt x="729" y="133"/>
                  </a:lnTo>
                  <a:lnTo>
                    <a:pt x="1227" y="1230"/>
                  </a:lnTo>
                  <a:lnTo>
                    <a:pt x="1227" y="1230"/>
                  </a:lnTo>
                  <a:lnTo>
                    <a:pt x="1239" y="1256"/>
                  </a:lnTo>
                  <a:lnTo>
                    <a:pt x="1248" y="1282"/>
                  </a:lnTo>
                  <a:lnTo>
                    <a:pt x="1248" y="1282"/>
                  </a:lnTo>
                  <a:lnTo>
                    <a:pt x="1250" y="1290"/>
                  </a:lnTo>
                  <a:lnTo>
                    <a:pt x="1250" y="1297"/>
                  </a:lnTo>
                  <a:lnTo>
                    <a:pt x="1250" y="1297"/>
                  </a:lnTo>
                  <a:lnTo>
                    <a:pt x="1250" y="1306"/>
                  </a:lnTo>
                  <a:lnTo>
                    <a:pt x="1248" y="1314"/>
                  </a:lnTo>
                  <a:lnTo>
                    <a:pt x="1244" y="1321"/>
                  </a:lnTo>
                  <a:lnTo>
                    <a:pt x="1239" y="1327"/>
                  </a:lnTo>
                  <a:lnTo>
                    <a:pt x="1233" y="1331"/>
                  </a:lnTo>
                  <a:lnTo>
                    <a:pt x="1225" y="1336"/>
                  </a:lnTo>
                  <a:lnTo>
                    <a:pt x="1218" y="1338"/>
                  </a:lnTo>
                  <a:lnTo>
                    <a:pt x="1209" y="1338"/>
                  </a:lnTo>
                  <a:lnTo>
                    <a:pt x="1209" y="1338"/>
                  </a:lnTo>
                  <a:lnTo>
                    <a:pt x="1201" y="1338"/>
                  </a:lnTo>
                  <a:lnTo>
                    <a:pt x="1192" y="1334"/>
                  </a:lnTo>
                  <a:lnTo>
                    <a:pt x="1183" y="1331"/>
                  </a:lnTo>
                  <a:lnTo>
                    <a:pt x="1177" y="1323"/>
                  </a:lnTo>
                  <a:lnTo>
                    <a:pt x="1177" y="1323"/>
                  </a:lnTo>
                  <a:lnTo>
                    <a:pt x="1170" y="1316"/>
                  </a:lnTo>
                  <a:lnTo>
                    <a:pt x="1162" y="1310"/>
                  </a:lnTo>
                  <a:lnTo>
                    <a:pt x="1149" y="1305"/>
                  </a:lnTo>
                  <a:lnTo>
                    <a:pt x="1136" y="1299"/>
                  </a:lnTo>
                  <a:lnTo>
                    <a:pt x="1136" y="1299"/>
                  </a:lnTo>
                  <a:lnTo>
                    <a:pt x="1106" y="1288"/>
                  </a:lnTo>
                  <a:lnTo>
                    <a:pt x="1078" y="1280"/>
                  </a:lnTo>
                  <a:lnTo>
                    <a:pt x="1048" y="1275"/>
                  </a:lnTo>
                  <a:lnTo>
                    <a:pt x="1017" y="1273"/>
                  </a:lnTo>
                  <a:lnTo>
                    <a:pt x="1017" y="1273"/>
                  </a:lnTo>
                  <a:lnTo>
                    <a:pt x="998" y="1273"/>
                  </a:lnTo>
                  <a:lnTo>
                    <a:pt x="979" y="1275"/>
                  </a:lnTo>
                  <a:lnTo>
                    <a:pt x="938" y="1282"/>
                  </a:lnTo>
                  <a:lnTo>
                    <a:pt x="895" y="1295"/>
                  </a:lnTo>
                  <a:lnTo>
                    <a:pt x="849" y="1314"/>
                  </a:lnTo>
                  <a:lnTo>
                    <a:pt x="849" y="1314"/>
                  </a:lnTo>
                  <a:lnTo>
                    <a:pt x="806" y="1334"/>
                  </a:lnTo>
                  <a:lnTo>
                    <a:pt x="768" y="1357"/>
                  </a:lnTo>
                  <a:lnTo>
                    <a:pt x="733" y="1383"/>
                  </a:lnTo>
                  <a:lnTo>
                    <a:pt x="718" y="1396"/>
                  </a:lnTo>
                  <a:lnTo>
                    <a:pt x="703" y="1409"/>
                  </a:lnTo>
                  <a:lnTo>
                    <a:pt x="690" y="1424"/>
                  </a:lnTo>
                  <a:lnTo>
                    <a:pt x="677" y="1439"/>
                  </a:lnTo>
                  <a:lnTo>
                    <a:pt x="666" y="1456"/>
                  </a:lnTo>
                  <a:lnTo>
                    <a:pt x="656" y="1471"/>
                  </a:lnTo>
                  <a:lnTo>
                    <a:pt x="649" y="1487"/>
                  </a:lnTo>
                  <a:lnTo>
                    <a:pt x="641" y="1504"/>
                  </a:lnTo>
                  <a:lnTo>
                    <a:pt x="636" y="1521"/>
                  </a:lnTo>
                  <a:lnTo>
                    <a:pt x="630" y="1538"/>
                  </a:lnTo>
                  <a:lnTo>
                    <a:pt x="630" y="1538"/>
                  </a:lnTo>
                  <a:lnTo>
                    <a:pt x="628" y="1553"/>
                  </a:lnTo>
                  <a:lnTo>
                    <a:pt x="630" y="1562"/>
                  </a:lnTo>
                  <a:lnTo>
                    <a:pt x="630" y="1562"/>
                  </a:lnTo>
                  <a:lnTo>
                    <a:pt x="630" y="1570"/>
                  </a:lnTo>
                  <a:lnTo>
                    <a:pt x="630" y="1577"/>
                  </a:lnTo>
                  <a:lnTo>
                    <a:pt x="628" y="1583"/>
                  </a:lnTo>
                  <a:lnTo>
                    <a:pt x="627" y="1590"/>
                  </a:lnTo>
                  <a:lnTo>
                    <a:pt x="623" y="1596"/>
                  </a:lnTo>
                  <a:lnTo>
                    <a:pt x="617" y="1599"/>
                  </a:lnTo>
                  <a:lnTo>
                    <a:pt x="612" y="1605"/>
                  </a:lnTo>
                  <a:lnTo>
                    <a:pt x="606" y="1609"/>
                  </a:lnTo>
                  <a:lnTo>
                    <a:pt x="606" y="1609"/>
                  </a:lnTo>
                  <a:lnTo>
                    <a:pt x="597" y="1611"/>
                  </a:lnTo>
                  <a:lnTo>
                    <a:pt x="589" y="1611"/>
                  </a:lnTo>
                  <a:lnTo>
                    <a:pt x="589" y="1611"/>
                  </a:lnTo>
                  <a:close/>
                  <a:moveTo>
                    <a:pt x="87" y="383"/>
                  </a:moveTo>
                  <a:lnTo>
                    <a:pt x="574" y="1448"/>
                  </a:lnTo>
                  <a:lnTo>
                    <a:pt x="574" y="1448"/>
                  </a:lnTo>
                  <a:lnTo>
                    <a:pt x="593" y="1416"/>
                  </a:lnTo>
                  <a:lnTo>
                    <a:pt x="613" y="1385"/>
                  </a:lnTo>
                  <a:lnTo>
                    <a:pt x="640" y="1357"/>
                  </a:lnTo>
                  <a:lnTo>
                    <a:pt x="668" y="1329"/>
                  </a:lnTo>
                  <a:lnTo>
                    <a:pt x="699" y="1303"/>
                  </a:lnTo>
                  <a:lnTo>
                    <a:pt x="737" y="1278"/>
                  </a:lnTo>
                  <a:lnTo>
                    <a:pt x="774" y="1256"/>
                  </a:lnTo>
                  <a:lnTo>
                    <a:pt x="817" y="1237"/>
                  </a:lnTo>
                  <a:lnTo>
                    <a:pt x="817" y="1237"/>
                  </a:lnTo>
                  <a:lnTo>
                    <a:pt x="871" y="1217"/>
                  </a:lnTo>
                  <a:lnTo>
                    <a:pt x="897" y="1209"/>
                  </a:lnTo>
                  <a:lnTo>
                    <a:pt x="923" y="1202"/>
                  </a:lnTo>
                  <a:lnTo>
                    <a:pt x="947" y="1196"/>
                  </a:lnTo>
                  <a:lnTo>
                    <a:pt x="970" y="1193"/>
                  </a:lnTo>
                  <a:lnTo>
                    <a:pt x="994" y="1191"/>
                  </a:lnTo>
                  <a:lnTo>
                    <a:pt x="1017" y="1191"/>
                  </a:lnTo>
                  <a:lnTo>
                    <a:pt x="1017" y="1191"/>
                  </a:lnTo>
                  <a:lnTo>
                    <a:pt x="1046" y="1191"/>
                  </a:lnTo>
                  <a:lnTo>
                    <a:pt x="1076" y="1196"/>
                  </a:lnTo>
                  <a:lnTo>
                    <a:pt x="1102" y="1202"/>
                  </a:lnTo>
                  <a:lnTo>
                    <a:pt x="1128" y="1209"/>
                  </a:lnTo>
                  <a:lnTo>
                    <a:pt x="655" y="166"/>
                  </a:lnTo>
                  <a:lnTo>
                    <a:pt x="655" y="166"/>
                  </a:lnTo>
                  <a:lnTo>
                    <a:pt x="645" y="153"/>
                  </a:lnTo>
                  <a:lnTo>
                    <a:pt x="645" y="153"/>
                  </a:lnTo>
                  <a:lnTo>
                    <a:pt x="636" y="142"/>
                  </a:lnTo>
                  <a:lnTo>
                    <a:pt x="625" y="131"/>
                  </a:lnTo>
                  <a:lnTo>
                    <a:pt x="610" y="121"/>
                  </a:lnTo>
                  <a:lnTo>
                    <a:pt x="595" y="112"/>
                  </a:lnTo>
                  <a:lnTo>
                    <a:pt x="576" y="105"/>
                  </a:lnTo>
                  <a:lnTo>
                    <a:pt x="556" y="97"/>
                  </a:lnTo>
                  <a:lnTo>
                    <a:pt x="533" y="91"/>
                  </a:lnTo>
                  <a:lnTo>
                    <a:pt x="509" y="86"/>
                  </a:lnTo>
                  <a:lnTo>
                    <a:pt x="509" y="86"/>
                  </a:lnTo>
                  <a:lnTo>
                    <a:pt x="487" y="84"/>
                  </a:lnTo>
                  <a:lnTo>
                    <a:pt x="462" y="84"/>
                  </a:lnTo>
                  <a:lnTo>
                    <a:pt x="436" y="86"/>
                  </a:lnTo>
                  <a:lnTo>
                    <a:pt x="408" y="90"/>
                  </a:lnTo>
                  <a:lnTo>
                    <a:pt x="380" y="95"/>
                  </a:lnTo>
                  <a:lnTo>
                    <a:pt x="350" y="105"/>
                  </a:lnTo>
                  <a:lnTo>
                    <a:pt x="321" y="116"/>
                  </a:lnTo>
                  <a:lnTo>
                    <a:pt x="291" y="127"/>
                  </a:lnTo>
                  <a:lnTo>
                    <a:pt x="291" y="127"/>
                  </a:lnTo>
                  <a:lnTo>
                    <a:pt x="278" y="159"/>
                  </a:lnTo>
                  <a:lnTo>
                    <a:pt x="259" y="190"/>
                  </a:lnTo>
                  <a:lnTo>
                    <a:pt x="238" y="222"/>
                  </a:lnTo>
                  <a:lnTo>
                    <a:pt x="214" y="254"/>
                  </a:lnTo>
                  <a:lnTo>
                    <a:pt x="186" y="286"/>
                  </a:lnTo>
                  <a:lnTo>
                    <a:pt x="156" y="315"/>
                  </a:lnTo>
                  <a:lnTo>
                    <a:pt x="123" y="347"/>
                  </a:lnTo>
                  <a:lnTo>
                    <a:pt x="85" y="377"/>
                  </a:lnTo>
                  <a:lnTo>
                    <a:pt x="85" y="377"/>
                  </a:lnTo>
                  <a:lnTo>
                    <a:pt x="87" y="383"/>
                  </a:lnTo>
                  <a:lnTo>
                    <a:pt x="87" y="3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8" name="Freeform 248"/>
            <p:cNvSpPr/>
            <p:nvPr/>
          </p:nvSpPr>
          <p:spPr bwMode="auto">
            <a:xfrm>
              <a:off x="5073650" y="8064500"/>
              <a:ext cx="511175" cy="482600"/>
            </a:xfrm>
            <a:custGeom>
              <a:avLst/>
              <a:gdLst>
                <a:gd name="T0" fmla="*/ 644 w 644"/>
                <a:gd name="T1" fmla="*/ 140 h 608"/>
                <a:gd name="T2" fmla="*/ 642 w 644"/>
                <a:gd name="T3" fmla="*/ 117 h 608"/>
                <a:gd name="T4" fmla="*/ 631 w 644"/>
                <a:gd name="T5" fmla="*/ 80 h 608"/>
                <a:gd name="T6" fmla="*/ 622 w 644"/>
                <a:gd name="T7" fmla="*/ 65 h 608"/>
                <a:gd name="T8" fmla="*/ 597 w 644"/>
                <a:gd name="T9" fmla="*/ 45 h 608"/>
                <a:gd name="T10" fmla="*/ 562 w 644"/>
                <a:gd name="T11" fmla="*/ 28 h 608"/>
                <a:gd name="T12" fmla="*/ 534 w 644"/>
                <a:gd name="T13" fmla="*/ 18 h 608"/>
                <a:gd name="T14" fmla="*/ 471 w 644"/>
                <a:gd name="T15" fmla="*/ 2 h 608"/>
                <a:gd name="T16" fmla="*/ 416 w 644"/>
                <a:gd name="T17" fmla="*/ 0 h 608"/>
                <a:gd name="T18" fmla="*/ 375 w 644"/>
                <a:gd name="T19" fmla="*/ 3 h 608"/>
                <a:gd name="T20" fmla="*/ 329 w 644"/>
                <a:gd name="T21" fmla="*/ 15 h 608"/>
                <a:gd name="T22" fmla="*/ 275 w 644"/>
                <a:gd name="T23" fmla="*/ 31 h 608"/>
                <a:gd name="T24" fmla="*/ 247 w 644"/>
                <a:gd name="T25" fmla="*/ 43 h 608"/>
                <a:gd name="T26" fmla="*/ 194 w 644"/>
                <a:gd name="T27" fmla="*/ 67 h 608"/>
                <a:gd name="T28" fmla="*/ 150 w 644"/>
                <a:gd name="T29" fmla="*/ 95 h 608"/>
                <a:gd name="T30" fmla="*/ 110 w 644"/>
                <a:gd name="T31" fmla="*/ 125 h 608"/>
                <a:gd name="T32" fmla="*/ 79 w 644"/>
                <a:gd name="T33" fmla="*/ 156 h 608"/>
                <a:gd name="T34" fmla="*/ 51 w 644"/>
                <a:gd name="T35" fmla="*/ 190 h 608"/>
                <a:gd name="T36" fmla="*/ 30 w 644"/>
                <a:gd name="T37" fmla="*/ 226 h 608"/>
                <a:gd name="T38" fmla="*/ 13 w 644"/>
                <a:gd name="T39" fmla="*/ 261 h 608"/>
                <a:gd name="T40" fmla="*/ 4 w 644"/>
                <a:gd name="T41" fmla="*/ 296 h 608"/>
                <a:gd name="T42" fmla="*/ 0 w 644"/>
                <a:gd name="T43" fmla="*/ 319 h 608"/>
                <a:gd name="T44" fmla="*/ 2 w 644"/>
                <a:gd name="T45" fmla="*/ 338 h 608"/>
                <a:gd name="T46" fmla="*/ 8 w 644"/>
                <a:gd name="T47" fmla="*/ 354 h 608"/>
                <a:gd name="T48" fmla="*/ 32 w 644"/>
                <a:gd name="T49" fmla="*/ 386 h 608"/>
                <a:gd name="T50" fmla="*/ 260 w 644"/>
                <a:gd name="T51" fmla="*/ 608 h 608"/>
                <a:gd name="T52" fmla="*/ 273 w 644"/>
                <a:gd name="T53" fmla="*/ 584 h 608"/>
                <a:gd name="T54" fmla="*/ 304 w 644"/>
                <a:gd name="T55" fmla="*/ 539 h 608"/>
                <a:gd name="T56" fmla="*/ 346 w 644"/>
                <a:gd name="T57" fmla="*/ 504 h 608"/>
                <a:gd name="T58" fmla="*/ 394 w 644"/>
                <a:gd name="T59" fmla="*/ 472 h 608"/>
                <a:gd name="T60" fmla="*/ 448 w 644"/>
                <a:gd name="T61" fmla="*/ 449 h 608"/>
                <a:gd name="T62" fmla="*/ 504 w 644"/>
                <a:gd name="T63" fmla="*/ 433 h 608"/>
                <a:gd name="T64" fmla="*/ 562 w 644"/>
                <a:gd name="T65" fmla="*/ 421 h 608"/>
                <a:gd name="T66" fmla="*/ 618 w 644"/>
                <a:gd name="T67" fmla="*/ 420 h 608"/>
                <a:gd name="T68" fmla="*/ 644 w 644"/>
                <a:gd name="T69" fmla="*/ 42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4" h="608">
                  <a:moveTo>
                    <a:pt x="644" y="420"/>
                  </a:moveTo>
                  <a:lnTo>
                    <a:pt x="644" y="140"/>
                  </a:lnTo>
                  <a:lnTo>
                    <a:pt x="644" y="140"/>
                  </a:lnTo>
                  <a:lnTo>
                    <a:pt x="642" y="117"/>
                  </a:lnTo>
                  <a:lnTo>
                    <a:pt x="637" y="97"/>
                  </a:lnTo>
                  <a:lnTo>
                    <a:pt x="631" y="80"/>
                  </a:lnTo>
                  <a:lnTo>
                    <a:pt x="622" y="65"/>
                  </a:lnTo>
                  <a:lnTo>
                    <a:pt x="622" y="65"/>
                  </a:lnTo>
                  <a:lnTo>
                    <a:pt x="610" y="54"/>
                  </a:lnTo>
                  <a:lnTo>
                    <a:pt x="597" y="45"/>
                  </a:lnTo>
                  <a:lnTo>
                    <a:pt x="583" y="35"/>
                  </a:lnTo>
                  <a:lnTo>
                    <a:pt x="562" y="28"/>
                  </a:lnTo>
                  <a:lnTo>
                    <a:pt x="562" y="28"/>
                  </a:lnTo>
                  <a:lnTo>
                    <a:pt x="534" y="18"/>
                  </a:lnTo>
                  <a:lnTo>
                    <a:pt x="504" y="9"/>
                  </a:lnTo>
                  <a:lnTo>
                    <a:pt x="471" y="2"/>
                  </a:lnTo>
                  <a:lnTo>
                    <a:pt x="435" y="0"/>
                  </a:lnTo>
                  <a:lnTo>
                    <a:pt x="416" y="0"/>
                  </a:lnTo>
                  <a:lnTo>
                    <a:pt x="396" y="2"/>
                  </a:lnTo>
                  <a:lnTo>
                    <a:pt x="375" y="3"/>
                  </a:lnTo>
                  <a:lnTo>
                    <a:pt x="353" y="9"/>
                  </a:lnTo>
                  <a:lnTo>
                    <a:pt x="329" y="15"/>
                  </a:lnTo>
                  <a:lnTo>
                    <a:pt x="303" y="22"/>
                  </a:lnTo>
                  <a:lnTo>
                    <a:pt x="275" y="31"/>
                  </a:lnTo>
                  <a:lnTo>
                    <a:pt x="247" y="43"/>
                  </a:lnTo>
                  <a:lnTo>
                    <a:pt x="247" y="43"/>
                  </a:lnTo>
                  <a:lnTo>
                    <a:pt x="221" y="56"/>
                  </a:lnTo>
                  <a:lnTo>
                    <a:pt x="194" y="67"/>
                  </a:lnTo>
                  <a:lnTo>
                    <a:pt x="172" y="82"/>
                  </a:lnTo>
                  <a:lnTo>
                    <a:pt x="150" y="95"/>
                  </a:lnTo>
                  <a:lnTo>
                    <a:pt x="129" y="110"/>
                  </a:lnTo>
                  <a:lnTo>
                    <a:pt x="110" y="125"/>
                  </a:lnTo>
                  <a:lnTo>
                    <a:pt x="94" y="140"/>
                  </a:lnTo>
                  <a:lnTo>
                    <a:pt x="79" y="156"/>
                  </a:lnTo>
                  <a:lnTo>
                    <a:pt x="64" y="173"/>
                  </a:lnTo>
                  <a:lnTo>
                    <a:pt x="51" y="190"/>
                  </a:lnTo>
                  <a:lnTo>
                    <a:pt x="40" y="207"/>
                  </a:lnTo>
                  <a:lnTo>
                    <a:pt x="30" y="226"/>
                  </a:lnTo>
                  <a:lnTo>
                    <a:pt x="21" y="242"/>
                  </a:lnTo>
                  <a:lnTo>
                    <a:pt x="13" y="261"/>
                  </a:lnTo>
                  <a:lnTo>
                    <a:pt x="8" y="280"/>
                  </a:lnTo>
                  <a:lnTo>
                    <a:pt x="4" y="296"/>
                  </a:lnTo>
                  <a:lnTo>
                    <a:pt x="4" y="296"/>
                  </a:lnTo>
                  <a:lnTo>
                    <a:pt x="0" y="319"/>
                  </a:lnTo>
                  <a:lnTo>
                    <a:pt x="2" y="338"/>
                  </a:lnTo>
                  <a:lnTo>
                    <a:pt x="2" y="338"/>
                  </a:lnTo>
                  <a:lnTo>
                    <a:pt x="4" y="347"/>
                  </a:lnTo>
                  <a:lnTo>
                    <a:pt x="8" y="354"/>
                  </a:lnTo>
                  <a:lnTo>
                    <a:pt x="17" y="371"/>
                  </a:lnTo>
                  <a:lnTo>
                    <a:pt x="32" y="386"/>
                  </a:lnTo>
                  <a:lnTo>
                    <a:pt x="49" y="403"/>
                  </a:lnTo>
                  <a:lnTo>
                    <a:pt x="260" y="608"/>
                  </a:lnTo>
                  <a:lnTo>
                    <a:pt x="260" y="608"/>
                  </a:lnTo>
                  <a:lnTo>
                    <a:pt x="273" y="584"/>
                  </a:lnTo>
                  <a:lnTo>
                    <a:pt x="288" y="561"/>
                  </a:lnTo>
                  <a:lnTo>
                    <a:pt x="304" y="539"/>
                  </a:lnTo>
                  <a:lnTo>
                    <a:pt x="325" y="520"/>
                  </a:lnTo>
                  <a:lnTo>
                    <a:pt x="346" y="504"/>
                  </a:lnTo>
                  <a:lnTo>
                    <a:pt x="370" y="487"/>
                  </a:lnTo>
                  <a:lnTo>
                    <a:pt x="394" y="472"/>
                  </a:lnTo>
                  <a:lnTo>
                    <a:pt x="420" y="461"/>
                  </a:lnTo>
                  <a:lnTo>
                    <a:pt x="448" y="449"/>
                  </a:lnTo>
                  <a:lnTo>
                    <a:pt x="476" y="440"/>
                  </a:lnTo>
                  <a:lnTo>
                    <a:pt x="504" y="433"/>
                  </a:lnTo>
                  <a:lnTo>
                    <a:pt x="534" y="427"/>
                  </a:lnTo>
                  <a:lnTo>
                    <a:pt x="562" y="421"/>
                  </a:lnTo>
                  <a:lnTo>
                    <a:pt x="590" y="420"/>
                  </a:lnTo>
                  <a:lnTo>
                    <a:pt x="618" y="420"/>
                  </a:lnTo>
                  <a:lnTo>
                    <a:pt x="644" y="420"/>
                  </a:lnTo>
                  <a:lnTo>
                    <a:pt x="644" y="4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9" name="Freeform 249"/>
            <p:cNvSpPr>
              <a:spLocks noEditPoints="1"/>
            </p:cNvSpPr>
            <p:nvPr/>
          </p:nvSpPr>
          <p:spPr bwMode="auto">
            <a:xfrm>
              <a:off x="5041900" y="8031163"/>
              <a:ext cx="576263" cy="549275"/>
            </a:xfrm>
            <a:custGeom>
              <a:avLst/>
              <a:gdLst>
                <a:gd name="T0" fmla="*/ 293 w 726"/>
                <a:gd name="T1" fmla="*/ 690 h 690"/>
                <a:gd name="T2" fmla="*/ 273 w 726"/>
                <a:gd name="T3" fmla="*/ 679 h 690"/>
                <a:gd name="T4" fmla="*/ 41 w 726"/>
                <a:gd name="T5" fmla="*/ 455 h 690"/>
                <a:gd name="T6" fmla="*/ 11 w 726"/>
                <a:gd name="T7" fmla="*/ 412 h 690"/>
                <a:gd name="T8" fmla="*/ 2 w 726"/>
                <a:gd name="T9" fmla="*/ 386 h 690"/>
                <a:gd name="T10" fmla="*/ 2 w 726"/>
                <a:gd name="T11" fmla="*/ 345 h 690"/>
                <a:gd name="T12" fmla="*/ 10 w 726"/>
                <a:gd name="T13" fmla="*/ 308 h 690"/>
                <a:gd name="T14" fmla="*/ 36 w 726"/>
                <a:gd name="T15" fmla="*/ 242 h 690"/>
                <a:gd name="T16" fmla="*/ 77 w 726"/>
                <a:gd name="T17" fmla="*/ 184 h 690"/>
                <a:gd name="T18" fmla="*/ 129 w 726"/>
                <a:gd name="T19" fmla="*/ 130 h 690"/>
                <a:gd name="T20" fmla="*/ 194 w 726"/>
                <a:gd name="T21" fmla="*/ 86 h 690"/>
                <a:gd name="T22" fmla="*/ 271 w 726"/>
                <a:gd name="T23" fmla="*/ 46 h 690"/>
                <a:gd name="T24" fmla="*/ 351 w 726"/>
                <a:gd name="T25" fmla="*/ 18 h 690"/>
                <a:gd name="T26" fmla="*/ 424 w 726"/>
                <a:gd name="T27" fmla="*/ 2 h 690"/>
                <a:gd name="T28" fmla="*/ 471 w 726"/>
                <a:gd name="T29" fmla="*/ 0 h 690"/>
                <a:gd name="T30" fmla="*/ 549 w 726"/>
                <a:gd name="T31" fmla="*/ 9 h 690"/>
                <a:gd name="T32" fmla="*/ 618 w 726"/>
                <a:gd name="T33" fmla="*/ 30 h 690"/>
                <a:gd name="T34" fmla="*/ 681 w 726"/>
                <a:gd name="T35" fmla="*/ 65 h 690"/>
                <a:gd name="T36" fmla="*/ 704 w 726"/>
                <a:gd name="T37" fmla="*/ 93 h 690"/>
                <a:gd name="T38" fmla="*/ 719 w 726"/>
                <a:gd name="T39" fmla="*/ 128 h 690"/>
                <a:gd name="T40" fmla="*/ 726 w 726"/>
                <a:gd name="T41" fmla="*/ 177 h 690"/>
                <a:gd name="T42" fmla="*/ 726 w 726"/>
                <a:gd name="T43" fmla="*/ 457 h 690"/>
                <a:gd name="T44" fmla="*/ 726 w 726"/>
                <a:gd name="T45" fmla="*/ 468 h 690"/>
                <a:gd name="T46" fmla="*/ 715 w 726"/>
                <a:gd name="T47" fmla="*/ 490 h 690"/>
                <a:gd name="T48" fmla="*/ 694 w 726"/>
                <a:gd name="T49" fmla="*/ 502 h 690"/>
                <a:gd name="T50" fmla="*/ 685 w 726"/>
                <a:gd name="T51" fmla="*/ 502 h 690"/>
                <a:gd name="T52" fmla="*/ 683 w 726"/>
                <a:gd name="T53" fmla="*/ 502 h 690"/>
                <a:gd name="T54" fmla="*/ 635 w 726"/>
                <a:gd name="T55" fmla="*/ 502 h 690"/>
                <a:gd name="T56" fmla="*/ 562 w 726"/>
                <a:gd name="T57" fmla="*/ 511 h 690"/>
                <a:gd name="T58" fmla="*/ 491 w 726"/>
                <a:gd name="T59" fmla="*/ 533 h 690"/>
                <a:gd name="T60" fmla="*/ 428 w 726"/>
                <a:gd name="T61" fmla="*/ 565 h 690"/>
                <a:gd name="T62" fmla="*/ 375 w 726"/>
                <a:gd name="T63" fmla="*/ 610 h 690"/>
                <a:gd name="T64" fmla="*/ 340 w 726"/>
                <a:gd name="T65" fmla="*/ 666 h 690"/>
                <a:gd name="T66" fmla="*/ 329 w 726"/>
                <a:gd name="T67" fmla="*/ 681 h 690"/>
                <a:gd name="T68" fmla="*/ 310 w 726"/>
                <a:gd name="T69" fmla="*/ 690 h 690"/>
                <a:gd name="T70" fmla="*/ 471 w 726"/>
                <a:gd name="T71" fmla="*/ 82 h 690"/>
                <a:gd name="T72" fmla="*/ 433 w 726"/>
                <a:gd name="T73" fmla="*/ 84 h 690"/>
                <a:gd name="T74" fmla="*/ 303 w 726"/>
                <a:gd name="T75" fmla="*/ 123 h 690"/>
                <a:gd name="T76" fmla="*/ 222 w 726"/>
                <a:gd name="T77" fmla="*/ 166 h 690"/>
                <a:gd name="T78" fmla="*/ 157 w 726"/>
                <a:gd name="T79" fmla="*/ 218 h 690"/>
                <a:gd name="T80" fmla="*/ 120 w 726"/>
                <a:gd name="T81" fmla="*/ 265 h 690"/>
                <a:gd name="T82" fmla="*/ 95 w 726"/>
                <a:gd name="T83" fmla="*/ 313 h 690"/>
                <a:gd name="T84" fmla="*/ 84 w 726"/>
                <a:gd name="T85" fmla="*/ 347 h 690"/>
                <a:gd name="T86" fmla="*/ 84 w 726"/>
                <a:gd name="T87" fmla="*/ 371 h 690"/>
                <a:gd name="T88" fmla="*/ 103 w 726"/>
                <a:gd name="T89" fmla="*/ 401 h 690"/>
                <a:gd name="T90" fmla="*/ 291 w 726"/>
                <a:gd name="T91" fmla="*/ 582 h 690"/>
                <a:gd name="T92" fmla="*/ 342 w 726"/>
                <a:gd name="T93" fmla="*/ 528 h 690"/>
                <a:gd name="T94" fmla="*/ 403 w 726"/>
                <a:gd name="T95" fmla="*/ 485 h 690"/>
                <a:gd name="T96" fmla="*/ 472 w 726"/>
                <a:gd name="T97" fmla="*/ 451 h 690"/>
                <a:gd name="T98" fmla="*/ 545 w 726"/>
                <a:gd name="T99" fmla="*/ 431 h 690"/>
                <a:gd name="T100" fmla="*/ 644 w 726"/>
                <a:gd name="T101" fmla="*/ 420 h 690"/>
                <a:gd name="T102" fmla="*/ 642 w 726"/>
                <a:gd name="T103" fmla="*/ 164 h 690"/>
                <a:gd name="T104" fmla="*/ 631 w 726"/>
                <a:gd name="T105" fmla="*/ 132 h 690"/>
                <a:gd name="T106" fmla="*/ 616 w 726"/>
                <a:gd name="T107" fmla="*/ 119 h 690"/>
                <a:gd name="T108" fmla="*/ 590 w 726"/>
                <a:gd name="T109" fmla="*/ 108 h 690"/>
                <a:gd name="T110" fmla="*/ 502 w 726"/>
                <a:gd name="T111" fmla="*/ 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6" h="690">
                  <a:moveTo>
                    <a:pt x="301" y="690"/>
                  </a:moveTo>
                  <a:lnTo>
                    <a:pt x="301" y="690"/>
                  </a:lnTo>
                  <a:lnTo>
                    <a:pt x="293" y="690"/>
                  </a:lnTo>
                  <a:lnTo>
                    <a:pt x="286" y="688"/>
                  </a:lnTo>
                  <a:lnTo>
                    <a:pt x="278" y="685"/>
                  </a:lnTo>
                  <a:lnTo>
                    <a:pt x="273" y="679"/>
                  </a:lnTo>
                  <a:lnTo>
                    <a:pt x="60" y="474"/>
                  </a:lnTo>
                  <a:lnTo>
                    <a:pt x="60" y="474"/>
                  </a:lnTo>
                  <a:lnTo>
                    <a:pt x="41" y="455"/>
                  </a:lnTo>
                  <a:lnTo>
                    <a:pt x="25" y="434"/>
                  </a:lnTo>
                  <a:lnTo>
                    <a:pt x="17" y="423"/>
                  </a:lnTo>
                  <a:lnTo>
                    <a:pt x="11" y="412"/>
                  </a:lnTo>
                  <a:lnTo>
                    <a:pt x="6" y="401"/>
                  </a:lnTo>
                  <a:lnTo>
                    <a:pt x="2" y="386"/>
                  </a:lnTo>
                  <a:lnTo>
                    <a:pt x="2" y="386"/>
                  </a:lnTo>
                  <a:lnTo>
                    <a:pt x="0" y="373"/>
                  </a:lnTo>
                  <a:lnTo>
                    <a:pt x="0" y="360"/>
                  </a:lnTo>
                  <a:lnTo>
                    <a:pt x="2" y="345"/>
                  </a:lnTo>
                  <a:lnTo>
                    <a:pt x="4" y="330"/>
                  </a:lnTo>
                  <a:lnTo>
                    <a:pt x="4" y="330"/>
                  </a:lnTo>
                  <a:lnTo>
                    <a:pt x="10" y="308"/>
                  </a:lnTo>
                  <a:lnTo>
                    <a:pt x="17" y="285"/>
                  </a:lnTo>
                  <a:lnTo>
                    <a:pt x="26" y="265"/>
                  </a:lnTo>
                  <a:lnTo>
                    <a:pt x="36" y="242"/>
                  </a:lnTo>
                  <a:lnTo>
                    <a:pt x="49" y="222"/>
                  </a:lnTo>
                  <a:lnTo>
                    <a:pt x="62" y="203"/>
                  </a:lnTo>
                  <a:lnTo>
                    <a:pt x="77" y="184"/>
                  </a:lnTo>
                  <a:lnTo>
                    <a:pt x="92" y="166"/>
                  </a:lnTo>
                  <a:lnTo>
                    <a:pt x="110" y="149"/>
                  </a:lnTo>
                  <a:lnTo>
                    <a:pt x="129" y="130"/>
                  </a:lnTo>
                  <a:lnTo>
                    <a:pt x="150" y="115"/>
                  </a:lnTo>
                  <a:lnTo>
                    <a:pt x="172" y="100"/>
                  </a:lnTo>
                  <a:lnTo>
                    <a:pt x="194" y="86"/>
                  </a:lnTo>
                  <a:lnTo>
                    <a:pt x="219" y="71"/>
                  </a:lnTo>
                  <a:lnTo>
                    <a:pt x="245" y="58"/>
                  </a:lnTo>
                  <a:lnTo>
                    <a:pt x="271" y="46"/>
                  </a:lnTo>
                  <a:lnTo>
                    <a:pt x="271" y="46"/>
                  </a:lnTo>
                  <a:lnTo>
                    <a:pt x="325" y="26"/>
                  </a:lnTo>
                  <a:lnTo>
                    <a:pt x="351" y="18"/>
                  </a:lnTo>
                  <a:lnTo>
                    <a:pt x="377" y="11"/>
                  </a:lnTo>
                  <a:lnTo>
                    <a:pt x="401" y="5"/>
                  </a:lnTo>
                  <a:lnTo>
                    <a:pt x="424" y="2"/>
                  </a:lnTo>
                  <a:lnTo>
                    <a:pt x="448" y="0"/>
                  </a:lnTo>
                  <a:lnTo>
                    <a:pt x="471" y="0"/>
                  </a:lnTo>
                  <a:lnTo>
                    <a:pt x="471" y="0"/>
                  </a:lnTo>
                  <a:lnTo>
                    <a:pt x="491" y="0"/>
                  </a:lnTo>
                  <a:lnTo>
                    <a:pt x="512" y="2"/>
                  </a:lnTo>
                  <a:lnTo>
                    <a:pt x="549" y="9"/>
                  </a:lnTo>
                  <a:lnTo>
                    <a:pt x="584" y="18"/>
                  </a:lnTo>
                  <a:lnTo>
                    <a:pt x="618" y="30"/>
                  </a:lnTo>
                  <a:lnTo>
                    <a:pt x="618" y="30"/>
                  </a:lnTo>
                  <a:lnTo>
                    <a:pt x="644" y="41"/>
                  </a:lnTo>
                  <a:lnTo>
                    <a:pt x="665" y="52"/>
                  </a:lnTo>
                  <a:lnTo>
                    <a:pt x="681" y="65"/>
                  </a:lnTo>
                  <a:lnTo>
                    <a:pt x="696" y="82"/>
                  </a:lnTo>
                  <a:lnTo>
                    <a:pt x="696" y="82"/>
                  </a:lnTo>
                  <a:lnTo>
                    <a:pt x="704" y="93"/>
                  </a:lnTo>
                  <a:lnTo>
                    <a:pt x="709" y="104"/>
                  </a:lnTo>
                  <a:lnTo>
                    <a:pt x="715" y="117"/>
                  </a:lnTo>
                  <a:lnTo>
                    <a:pt x="719" y="128"/>
                  </a:lnTo>
                  <a:lnTo>
                    <a:pt x="724" y="153"/>
                  </a:lnTo>
                  <a:lnTo>
                    <a:pt x="726" y="177"/>
                  </a:lnTo>
                  <a:lnTo>
                    <a:pt x="726" y="177"/>
                  </a:lnTo>
                  <a:lnTo>
                    <a:pt x="726" y="181"/>
                  </a:lnTo>
                  <a:lnTo>
                    <a:pt x="726" y="457"/>
                  </a:lnTo>
                  <a:lnTo>
                    <a:pt x="726" y="457"/>
                  </a:lnTo>
                  <a:lnTo>
                    <a:pt x="726" y="461"/>
                  </a:lnTo>
                  <a:lnTo>
                    <a:pt x="726" y="461"/>
                  </a:lnTo>
                  <a:lnTo>
                    <a:pt x="726" y="468"/>
                  </a:lnTo>
                  <a:lnTo>
                    <a:pt x="724" y="477"/>
                  </a:lnTo>
                  <a:lnTo>
                    <a:pt x="721" y="483"/>
                  </a:lnTo>
                  <a:lnTo>
                    <a:pt x="715" y="490"/>
                  </a:lnTo>
                  <a:lnTo>
                    <a:pt x="709" y="494"/>
                  </a:lnTo>
                  <a:lnTo>
                    <a:pt x="702" y="498"/>
                  </a:lnTo>
                  <a:lnTo>
                    <a:pt x="694" y="502"/>
                  </a:lnTo>
                  <a:lnTo>
                    <a:pt x="685" y="502"/>
                  </a:lnTo>
                  <a:lnTo>
                    <a:pt x="685" y="502"/>
                  </a:lnTo>
                  <a:lnTo>
                    <a:pt x="685" y="502"/>
                  </a:lnTo>
                  <a:lnTo>
                    <a:pt x="685" y="502"/>
                  </a:lnTo>
                  <a:lnTo>
                    <a:pt x="683" y="502"/>
                  </a:lnTo>
                  <a:lnTo>
                    <a:pt x="683" y="502"/>
                  </a:lnTo>
                  <a:lnTo>
                    <a:pt x="659" y="502"/>
                  </a:lnTo>
                  <a:lnTo>
                    <a:pt x="659" y="502"/>
                  </a:lnTo>
                  <a:lnTo>
                    <a:pt x="635" y="502"/>
                  </a:lnTo>
                  <a:lnTo>
                    <a:pt x="612" y="504"/>
                  </a:lnTo>
                  <a:lnTo>
                    <a:pt x="586" y="507"/>
                  </a:lnTo>
                  <a:lnTo>
                    <a:pt x="562" y="511"/>
                  </a:lnTo>
                  <a:lnTo>
                    <a:pt x="538" y="517"/>
                  </a:lnTo>
                  <a:lnTo>
                    <a:pt x="515" y="524"/>
                  </a:lnTo>
                  <a:lnTo>
                    <a:pt x="491" y="533"/>
                  </a:lnTo>
                  <a:lnTo>
                    <a:pt x="469" y="543"/>
                  </a:lnTo>
                  <a:lnTo>
                    <a:pt x="448" y="554"/>
                  </a:lnTo>
                  <a:lnTo>
                    <a:pt x="428" y="565"/>
                  </a:lnTo>
                  <a:lnTo>
                    <a:pt x="409" y="580"/>
                  </a:lnTo>
                  <a:lnTo>
                    <a:pt x="390" y="595"/>
                  </a:lnTo>
                  <a:lnTo>
                    <a:pt x="375" y="610"/>
                  </a:lnTo>
                  <a:lnTo>
                    <a:pt x="360" y="627"/>
                  </a:lnTo>
                  <a:lnTo>
                    <a:pt x="349" y="645"/>
                  </a:lnTo>
                  <a:lnTo>
                    <a:pt x="340" y="666"/>
                  </a:lnTo>
                  <a:lnTo>
                    <a:pt x="340" y="666"/>
                  </a:lnTo>
                  <a:lnTo>
                    <a:pt x="334" y="673"/>
                  </a:lnTo>
                  <a:lnTo>
                    <a:pt x="329" y="681"/>
                  </a:lnTo>
                  <a:lnTo>
                    <a:pt x="319" y="686"/>
                  </a:lnTo>
                  <a:lnTo>
                    <a:pt x="310" y="690"/>
                  </a:lnTo>
                  <a:lnTo>
                    <a:pt x="310" y="690"/>
                  </a:lnTo>
                  <a:lnTo>
                    <a:pt x="301" y="690"/>
                  </a:lnTo>
                  <a:lnTo>
                    <a:pt x="301" y="690"/>
                  </a:lnTo>
                  <a:close/>
                  <a:moveTo>
                    <a:pt x="471" y="82"/>
                  </a:moveTo>
                  <a:lnTo>
                    <a:pt x="471" y="82"/>
                  </a:lnTo>
                  <a:lnTo>
                    <a:pt x="452" y="82"/>
                  </a:lnTo>
                  <a:lnTo>
                    <a:pt x="433" y="84"/>
                  </a:lnTo>
                  <a:lnTo>
                    <a:pt x="392" y="91"/>
                  </a:lnTo>
                  <a:lnTo>
                    <a:pt x="349" y="104"/>
                  </a:lnTo>
                  <a:lnTo>
                    <a:pt x="303" y="123"/>
                  </a:lnTo>
                  <a:lnTo>
                    <a:pt x="303" y="123"/>
                  </a:lnTo>
                  <a:lnTo>
                    <a:pt x="260" y="143"/>
                  </a:lnTo>
                  <a:lnTo>
                    <a:pt x="222" y="166"/>
                  </a:lnTo>
                  <a:lnTo>
                    <a:pt x="187" y="192"/>
                  </a:lnTo>
                  <a:lnTo>
                    <a:pt x="172" y="205"/>
                  </a:lnTo>
                  <a:lnTo>
                    <a:pt x="157" y="218"/>
                  </a:lnTo>
                  <a:lnTo>
                    <a:pt x="144" y="233"/>
                  </a:lnTo>
                  <a:lnTo>
                    <a:pt x="131" y="248"/>
                  </a:lnTo>
                  <a:lnTo>
                    <a:pt x="120" y="265"/>
                  </a:lnTo>
                  <a:lnTo>
                    <a:pt x="110" y="280"/>
                  </a:lnTo>
                  <a:lnTo>
                    <a:pt x="103" y="296"/>
                  </a:lnTo>
                  <a:lnTo>
                    <a:pt x="95" y="313"/>
                  </a:lnTo>
                  <a:lnTo>
                    <a:pt x="90" y="330"/>
                  </a:lnTo>
                  <a:lnTo>
                    <a:pt x="84" y="347"/>
                  </a:lnTo>
                  <a:lnTo>
                    <a:pt x="84" y="347"/>
                  </a:lnTo>
                  <a:lnTo>
                    <a:pt x="82" y="362"/>
                  </a:lnTo>
                  <a:lnTo>
                    <a:pt x="84" y="371"/>
                  </a:lnTo>
                  <a:lnTo>
                    <a:pt x="84" y="371"/>
                  </a:lnTo>
                  <a:lnTo>
                    <a:pt x="86" y="380"/>
                  </a:lnTo>
                  <a:lnTo>
                    <a:pt x="94" y="390"/>
                  </a:lnTo>
                  <a:lnTo>
                    <a:pt x="103" y="401"/>
                  </a:lnTo>
                  <a:lnTo>
                    <a:pt x="118" y="414"/>
                  </a:lnTo>
                  <a:lnTo>
                    <a:pt x="291" y="582"/>
                  </a:lnTo>
                  <a:lnTo>
                    <a:pt x="291" y="582"/>
                  </a:lnTo>
                  <a:lnTo>
                    <a:pt x="306" y="563"/>
                  </a:lnTo>
                  <a:lnTo>
                    <a:pt x="323" y="545"/>
                  </a:lnTo>
                  <a:lnTo>
                    <a:pt x="342" y="528"/>
                  </a:lnTo>
                  <a:lnTo>
                    <a:pt x="360" y="513"/>
                  </a:lnTo>
                  <a:lnTo>
                    <a:pt x="381" y="498"/>
                  </a:lnTo>
                  <a:lnTo>
                    <a:pt x="403" y="485"/>
                  </a:lnTo>
                  <a:lnTo>
                    <a:pt x="426" y="472"/>
                  </a:lnTo>
                  <a:lnTo>
                    <a:pt x="448" y="462"/>
                  </a:lnTo>
                  <a:lnTo>
                    <a:pt x="472" y="451"/>
                  </a:lnTo>
                  <a:lnTo>
                    <a:pt x="497" y="444"/>
                  </a:lnTo>
                  <a:lnTo>
                    <a:pt x="521" y="436"/>
                  </a:lnTo>
                  <a:lnTo>
                    <a:pt x="545" y="431"/>
                  </a:lnTo>
                  <a:lnTo>
                    <a:pt x="571" y="427"/>
                  </a:lnTo>
                  <a:lnTo>
                    <a:pt x="596" y="423"/>
                  </a:lnTo>
                  <a:lnTo>
                    <a:pt x="644" y="420"/>
                  </a:lnTo>
                  <a:lnTo>
                    <a:pt x="644" y="183"/>
                  </a:lnTo>
                  <a:lnTo>
                    <a:pt x="644" y="183"/>
                  </a:lnTo>
                  <a:lnTo>
                    <a:pt x="642" y="164"/>
                  </a:lnTo>
                  <a:lnTo>
                    <a:pt x="638" y="151"/>
                  </a:lnTo>
                  <a:lnTo>
                    <a:pt x="635" y="140"/>
                  </a:lnTo>
                  <a:lnTo>
                    <a:pt x="631" y="132"/>
                  </a:lnTo>
                  <a:lnTo>
                    <a:pt x="631" y="132"/>
                  </a:lnTo>
                  <a:lnTo>
                    <a:pt x="624" y="125"/>
                  </a:lnTo>
                  <a:lnTo>
                    <a:pt x="616" y="119"/>
                  </a:lnTo>
                  <a:lnTo>
                    <a:pt x="603" y="114"/>
                  </a:lnTo>
                  <a:lnTo>
                    <a:pt x="590" y="108"/>
                  </a:lnTo>
                  <a:lnTo>
                    <a:pt x="590" y="108"/>
                  </a:lnTo>
                  <a:lnTo>
                    <a:pt x="560" y="97"/>
                  </a:lnTo>
                  <a:lnTo>
                    <a:pt x="532" y="89"/>
                  </a:lnTo>
                  <a:lnTo>
                    <a:pt x="502" y="84"/>
                  </a:lnTo>
                  <a:lnTo>
                    <a:pt x="471" y="82"/>
                  </a:lnTo>
                  <a:lnTo>
                    <a:pt x="471" y="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0" name="Freeform 250"/>
            <p:cNvSpPr/>
            <p:nvPr/>
          </p:nvSpPr>
          <p:spPr bwMode="auto">
            <a:xfrm>
              <a:off x="5280025" y="8397875"/>
              <a:ext cx="304800" cy="274638"/>
            </a:xfrm>
            <a:custGeom>
              <a:avLst/>
              <a:gdLst>
                <a:gd name="T0" fmla="*/ 382 w 384"/>
                <a:gd name="T1" fmla="*/ 237 h 347"/>
                <a:gd name="T2" fmla="*/ 382 w 384"/>
                <a:gd name="T3" fmla="*/ 237 h 347"/>
                <a:gd name="T4" fmla="*/ 384 w 384"/>
                <a:gd name="T5" fmla="*/ 220 h 347"/>
                <a:gd name="T6" fmla="*/ 384 w 384"/>
                <a:gd name="T7" fmla="*/ 203 h 347"/>
                <a:gd name="T8" fmla="*/ 384 w 384"/>
                <a:gd name="T9" fmla="*/ 0 h 347"/>
                <a:gd name="T10" fmla="*/ 384 w 384"/>
                <a:gd name="T11" fmla="*/ 0 h 347"/>
                <a:gd name="T12" fmla="*/ 358 w 384"/>
                <a:gd name="T13" fmla="*/ 0 h 347"/>
                <a:gd name="T14" fmla="*/ 330 w 384"/>
                <a:gd name="T15" fmla="*/ 0 h 347"/>
                <a:gd name="T16" fmla="*/ 302 w 384"/>
                <a:gd name="T17" fmla="*/ 1 h 347"/>
                <a:gd name="T18" fmla="*/ 274 w 384"/>
                <a:gd name="T19" fmla="*/ 7 h 347"/>
                <a:gd name="T20" fmla="*/ 244 w 384"/>
                <a:gd name="T21" fmla="*/ 13 h 347"/>
                <a:gd name="T22" fmla="*/ 216 w 384"/>
                <a:gd name="T23" fmla="*/ 20 h 347"/>
                <a:gd name="T24" fmla="*/ 188 w 384"/>
                <a:gd name="T25" fmla="*/ 29 h 347"/>
                <a:gd name="T26" fmla="*/ 160 w 384"/>
                <a:gd name="T27" fmla="*/ 41 h 347"/>
                <a:gd name="T28" fmla="*/ 134 w 384"/>
                <a:gd name="T29" fmla="*/ 52 h 347"/>
                <a:gd name="T30" fmla="*/ 110 w 384"/>
                <a:gd name="T31" fmla="*/ 67 h 347"/>
                <a:gd name="T32" fmla="*/ 86 w 384"/>
                <a:gd name="T33" fmla="*/ 84 h 347"/>
                <a:gd name="T34" fmla="*/ 65 w 384"/>
                <a:gd name="T35" fmla="*/ 100 h 347"/>
                <a:gd name="T36" fmla="*/ 44 w 384"/>
                <a:gd name="T37" fmla="*/ 119 h 347"/>
                <a:gd name="T38" fmla="*/ 28 w 384"/>
                <a:gd name="T39" fmla="*/ 141 h 347"/>
                <a:gd name="T40" fmla="*/ 13 w 384"/>
                <a:gd name="T41" fmla="*/ 164 h 347"/>
                <a:gd name="T42" fmla="*/ 0 w 384"/>
                <a:gd name="T43" fmla="*/ 188 h 347"/>
                <a:gd name="T44" fmla="*/ 0 w 384"/>
                <a:gd name="T45" fmla="*/ 188 h 347"/>
                <a:gd name="T46" fmla="*/ 130 w 384"/>
                <a:gd name="T47" fmla="*/ 308 h 347"/>
                <a:gd name="T48" fmla="*/ 130 w 384"/>
                <a:gd name="T49" fmla="*/ 308 h 347"/>
                <a:gd name="T50" fmla="*/ 145 w 384"/>
                <a:gd name="T51" fmla="*/ 321 h 347"/>
                <a:gd name="T52" fmla="*/ 164 w 384"/>
                <a:gd name="T53" fmla="*/ 332 h 347"/>
                <a:gd name="T54" fmla="*/ 183 w 384"/>
                <a:gd name="T55" fmla="*/ 339 h 347"/>
                <a:gd name="T56" fmla="*/ 201 w 384"/>
                <a:gd name="T57" fmla="*/ 345 h 347"/>
                <a:gd name="T58" fmla="*/ 220 w 384"/>
                <a:gd name="T59" fmla="*/ 347 h 347"/>
                <a:gd name="T60" fmla="*/ 240 w 384"/>
                <a:gd name="T61" fmla="*/ 347 h 347"/>
                <a:gd name="T62" fmla="*/ 261 w 384"/>
                <a:gd name="T63" fmla="*/ 345 h 347"/>
                <a:gd name="T64" fmla="*/ 280 w 384"/>
                <a:gd name="T65" fmla="*/ 341 h 347"/>
                <a:gd name="T66" fmla="*/ 298 w 384"/>
                <a:gd name="T67" fmla="*/ 334 h 347"/>
                <a:gd name="T68" fmla="*/ 315 w 384"/>
                <a:gd name="T69" fmla="*/ 326 h 347"/>
                <a:gd name="T70" fmla="*/ 332 w 384"/>
                <a:gd name="T71" fmla="*/ 315 h 347"/>
                <a:gd name="T72" fmla="*/ 347 w 384"/>
                <a:gd name="T73" fmla="*/ 302 h 347"/>
                <a:gd name="T74" fmla="*/ 360 w 384"/>
                <a:gd name="T75" fmla="*/ 289 h 347"/>
                <a:gd name="T76" fmla="*/ 369 w 384"/>
                <a:gd name="T77" fmla="*/ 272 h 347"/>
                <a:gd name="T78" fmla="*/ 377 w 384"/>
                <a:gd name="T79" fmla="*/ 255 h 347"/>
                <a:gd name="T80" fmla="*/ 382 w 384"/>
                <a:gd name="T81" fmla="*/ 237 h 347"/>
                <a:gd name="T82" fmla="*/ 382 w 384"/>
                <a:gd name="T83" fmla="*/ 23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4" h="347">
                  <a:moveTo>
                    <a:pt x="382" y="237"/>
                  </a:moveTo>
                  <a:lnTo>
                    <a:pt x="382" y="237"/>
                  </a:lnTo>
                  <a:lnTo>
                    <a:pt x="384" y="220"/>
                  </a:lnTo>
                  <a:lnTo>
                    <a:pt x="384" y="203"/>
                  </a:lnTo>
                  <a:lnTo>
                    <a:pt x="384" y="0"/>
                  </a:lnTo>
                  <a:lnTo>
                    <a:pt x="384" y="0"/>
                  </a:lnTo>
                  <a:lnTo>
                    <a:pt x="358" y="0"/>
                  </a:lnTo>
                  <a:lnTo>
                    <a:pt x="330" y="0"/>
                  </a:lnTo>
                  <a:lnTo>
                    <a:pt x="302" y="1"/>
                  </a:lnTo>
                  <a:lnTo>
                    <a:pt x="274" y="7"/>
                  </a:lnTo>
                  <a:lnTo>
                    <a:pt x="244" y="13"/>
                  </a:lnTo>
                  <a:lnTo>
                    <a:pt x="216" y="20"/>
                  </a:lnTo>
                  <a:lnTo>
                    <a:pt x="188" y="29"/>
                  </a:lnTo>
                  <a:lnTo>
                    <a:pt x="160" y="41"/>
                  </a:lnTo>
                  <a:lnTo>
                    <a:pt x="134" y="52"/>
                  </a:lnTo>
                  <a:lnTo>
                    <a:pt x="110" y="67"/>
                  </a:lnTo>
                  <a:lnTo>
                    <a:pt x="86" y="84"/>
                  </a:lnTo>
                  <a:lnTo>
                    <a:pt x="65" y="100"/>
                  </a:lnTo>
                  <a:lnTo>
                    <a:pt x="44" y="119"/>
                  </a:lnTo>
                  <a:lnTo>
                    <a:pt x="28" y="141"/>
                  </a:lnTo>
                  <a:lnTo>
                    <a:pt x="13" y="164"/>
                  </a:lnTo>
                  <a:lnTo>
                    <a:pt x="0" y="188"/>
                  </a:lnTo>
                  <a:lnTo>
                    <a:pt x="0" y="188"/>
                  </a:lnTo>
                  <a:lnTo>
                    <a:pt x="130" y="308"/>
                  </a:lnTo>
                  <a:lnTo>
                    <a:pt x="130" y="308"/>
                  </a:lnTo>
                  <a:lnTo>
                    <a:pt x="145" y="321"/>
                  </a:lnTo>
                  <a:lnTo>
                    <a:pt x="164" y="332"/>
                  </a:lnTo>
                  <a:lnTo>
                    <a:pt x="183" y="339"/>
                  </a:lnTo>
                  <a:lnTo>
                    <a:pt x="201" y="345"/>
                  </a:lnTo>
                  <a:lnTo>
                    <a:pt x="220" y="347"/>
                  </a:lnTo>
                  <a:lnTo>
                    <a:pt x="240" y="347"/>
                  </a:lnTo>
                  <a:lnTo>
                    <a:pt x="261" y="345"/>
                  </a:lnTo>
                  <a:lnTo>
                    <a:pt x="280" y="341"/>
                  </a:lnTo>
                  <a:lnTo>
                    <a:pt x="298" y="334"/>
                  </a:lnTo>
                  <a:lnTo>
                    <a:pt x="315" y="326"/>
                  </a:lnTo>
                  <a:lnTo>
                    <a:pt x="332" y="315"/>
                  </a:lnTo>
                  <a:lnTo>
                    <a:pt x="347" y="302"/>
                  </a:lnTo>
                  <a:lnTo>
                    <a:pt x="360" y="289"/>
                  </a:lnTo>
                  <a:lnTo>
                    <a:pt x="369" y="272"/>
                  </a:lnTo>
                  <a:lnTo>
                    <a:pt x="377" y="255"/>
                  </a:lnTo>
                  <a:lnTo>
                    <a:pt x="382" y="237"/>
                  </a:lnTo>
                  <a:lnTo>
                    <a:pt x="382" y="23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1" name="Freeform 251"/>
            <p:cNvSpPr>
              <a:spLocks noEditPoints="1"/>
            </p:cNvSpPr>
            <p:nvPr/>
          </p:nvSpPr>
          <p:spPr bwMode="auto">
            <a:xfrm>
              <a:off x="5246688" y="8362950"/>
              <a:ext cx="371475" cy="342900"/>
            </a:xfrm>
            <a:custGeom>
              <a:avLst/>
              <a:gdLst>
                <a:gd name="T0" fmla="*/ 274 w 466"/>
                <a:gd name="T1" fmla="*/ 431 h 431"/>
                <a:gd name="T2" fmla="*/ 255 w 466"/>
                <a:gd name="T3" fmla="*/ 431 h 431"/>
                <a:gd name="T4" fmla="*/ 218 w 466"/>
                <a:gd name="T5" fmla="*/ 423 h 431"/>
                <a:gd name="T6" fmla="*/ 184 w 466"/>
                <a:gd name="T7" fmla="*/ 410 h 431"/>
                <a:gd name="T8" fmla="*/ 155 w 466"/>
                <a:gd name="T9" fmla="*/ 392 h 431"/>
                <a:gd name="T10" fmla="*/ 141 w 466"/>
                <a:gd name="T11" fmla="*/ 380 h 431"/>
                <a:gd name="T12" fmla="*/ 15 w 466"/>
                <a:gd name="T13" fmla="*/ 263 h 431"/>
                <a:gd name="T14" fmla="*/ 2 w 466"/>
                <a:gd name="T15" fmla="*/ 240 h 431"/>
                <a:gd name="T16" fmla="*/ 3 w 466"/>
                <a:gd name="T17" fmla="*/ 216 h 431"/>
                <a:gd name="T18" fmla="*/ 16 w 466"/>
                <a:gd name="T19" fmla="*/ 190 h 431"/>
                <a:gd name="T20" fmla="*/ 50 w 466"/>
                <a:gd name="T21" fmla="*/ 142 h 431"/>
                <a:gd name="T22" fmla="*/ 91 w 466"/>
                <a:gd name="T23" fmla="*/ 100 h 431"/>
                <a:gd name="T24" fmla="*/ 141 w 466"/>
                <a:gd name="T25" fmla="*/ 67 h 431"/>
                <a:gd name="T26" fmla="*/ 196 w 466"/>
                <a:gd name="T27" fmla="*/ 41 h 431"/>
                <a:gd name="T28" fmla="*/ 253 w 466"/>
                <a:gd name="T29" fmla="*/ 20 h 431"/>
                <a:gd name="T30" fmla="*/ 313 w 466"/>
                <a:gd name="T31" fmla="*/ 7 h 431"/>
                <a:gd name="T32" fmla="*/ 371 w 466"/>
                <a:gd name="T33" fmla="*/ 2 h 431"/>
                <a:gd name="T34" fmla="*/ 399 w 466"/>
                <a:gd name="T35" fmla="*/ 0 h 431"/>
                <a:gd name="T36" fmla="*/ 427 w 466"/>
                <a:gd name="T37" fmla="*/ 2 h 431"/>
                <a:gd name="T38" fmla="*/ 444 w 466"/>
                <a:gd name="T39" fmla="*/ 5 h 431"/>
                <a:gd name="T40" fmla="*/ 455 w 466"/>
                <a:gd name="T41" fmla="*/ 15 h 431"/>
                <a:gd name="T42" fmla="*/ 464 w 466"/>
                <a:gd name="T43" fmla="*/ 28 h 431"/>
                <a:gd name="T44" fmla="*/ 466 w 466"/>
                <a:gd name="T45" fmla="*/ 43 h 431"/>
                <a:gd name="T46" fmla="*/ 466 w 466"/>
                <a:gd name="T47" fmla="*/ 246 h 431"/>
                <a:gd name="T48" fmla="*/ 464 w 466"/>
                <a:gd name="T49" fmla="*/ 287 h 431"/>
                <a:gd name="T50" fmla="*/ 461 w 466"/>
                <a:gd name="T51" fmla="*/ 302 h 431"/>
                <a:gd name="T52" fmla="*/ 449 w 466"/>
                <a:gd name="T53" fmla="*/ 332 h 431"/>
                <a:gd name="T54" fmla="*/ 433 w 466"/>
                <a:gd name="T55" fmla="*/ 358 h 431"/>
                <a:gd name="T56" fmla="*/ 410 w 466"/>
                <a:gd name="T57" fmla="*/ 380 h 431"/>
                <a:gd name="T58" fmla="*/ 384 w 466"/>
                <a:gd name="T59" fmla="*/ 399 h 431"/>
                <a:gd name="T60" fmla="*/ 356 w 466"/>
                <a:gd name="T61" fmla="*/ 414 h 431"/>
                <a:gd name="T62" fmla="*/ 324 w 466"/>
                <a:gd name="T63" fmla="*/ 425 h 431"/>
                <a:gd name="T64" fmla="*/ 291 w 466"/>
                <a:gd name="T65" fmla="*/ 431 h 431"/>
                <a:gd name="T66" fmla="*/ 274 w 466"/>
                <a:gd name="T67" fmla="*/ 431 h 431"/>
                <a:gd name="T68" fmla="*/ 93 w 466"/>
                <a:gd name="T69" fmla="*/ 222 h 431"/>
                <a:gd name="T70" fmla="*/ 199 w 466"/>
                <a:gd name="T71" fmla="*/ 321 h 431"/>
                <a:gd name="T72" fmla="*/ 218 w 466"/>
                <a:gd name="T73" fmla="*/ 336 h 431"/>
                <a:gd name="T74" fmla="*/ 238 w 466"/>
                <a:gd name="T75" fmla="*/ 343 h 431"/>
                <a:gd name="T76" fmla="*/ 274 w 466"/>
                <a:gd name="T77" fmla="*/ 349 h 431"/>
                <a:gd name="T78" fmla="*/ 291 w 466"/>
                <a:gd name="T79" fmla="*/ 347 h 431"/>
                <a:gd name="T80" fmla="*/ 326 w 466"/>
                <a:gd name="T81" fmla="*/ 337 h 431"/>
                <a:gd name="T82" fmla="*/ 356 w 466"/>
                <a:gd name="T83" fmla="*/ 319 h 431"/>
                <a:gd name="T84" fmla="*/ 378 w 466"/>
                <a:gd name="T85" fmla="*/ 289 h 431"/>
                <a:gd name="T86" fmla="*/ 384 w 466"/>
                <a:gd name="T87" fmla="*/ 272 h 431"/>
                <a:gd name="T88" fmla="*/ 384 w 466"/>
                <a:gd name="T89" fmla="*/ 250 h 431"/>
                <a:gd name="T90" fmla="*/ 384 w 466"/>
                <a:gd name="T91" fmla="*/ 246 h 431"/>
                <a:gd name="T92" fmla="*/ 384 w 466"/>
                <a:gd name="T93" fmla="*/ 84 h 431"/>
                <a:gd name="T94" fmla="*/ 298 w 466"/>
                <a:gd name="T95" fmla="*/ 95 h 431"/>
                <a:gd name="T96" fmla="*/ 237 w 466"/>
                <a:gd name="T97" fmla="*/ 114 h 431"/>
                <a:gd name="T98" fmla="*/ 197 w 466"/>
                <a:gd name="T99" fmla="*/ 130 h 431"/>
                <a:gd name="T100" fmla="*/ 160 w 466"/>
                <a:gd name="T101" fmla="*/ 153 h 431"/>
                <a:gd name="T102" fmla="*/ 128 w 466"/>
                <a:gd name="T103" fmla="*/ 177 h 431"/>
                <a:gd name="T104" fmla="*/ 102 w 466"/>
                <a:gd name="T105" fmla="*/ 207 h 431"/>
                <a:gd name="T106" fmla="*/ 93 w 466"/>
                <a:gd name="T107" fmla="*/ 22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6" h="431">
                  <a:moveTo>
                    <a:pt x="274" y="431"/>
                  </a:moveTo>
                  <a:lnTo>
                    <a:pt x="274" y="431"/>
                  </a:lnTo>
                  <a:lnTo>
                    <a:pt x="274" y="431"/>
                  </a:lnTo>
                  <a:lnTo>
                    <a:pt x="255" y="431"/>
                  </a:lnTo>
                  <a:lnTo>
                    <a:pt x="237" y="429"/>
                  </a:lnTo>
                  <a:lnTo>
                    <a:pt x="218" y="423"/>
                  </a:lnTo>
                  <a:lnTo>
                    <a:pt x="201" y="418"/>
                  </a:lnTo>
                  <a:lnTo>
                    <a:pt x="184" y="410"/>
                  </a:lnTo>
                  <a:lnTo>
                    <a:pt x="169" y="403"/>
                  </a:lnTo>
                  <a:lnTo>
                    <a:pt x="155" y="392"/>
                  </a:lnTo>
                  <a:lnTo>
                    <a:pt x="141" y="380"/>
                  </a:lnTo>
                  <a:lnTo>
                    <a:pt x="141" y="380"/>
                  </a:lnTo>
                  <a:lnTo>
                    <a:pt x="15" y="263"/>
                  </a:lnTo>
                  <a:lnTo>
                    <a:pt x="15" y="263"/>
                  </a:lnTo>
                  <a:lnTo>
                    <a:pt x="5" y="252"/>
                  </a:lnTo>
                  <a:lnTo>
                    <a:pt x="2" y="240"/>
                  </a:lnTo>
                  <a:lnTo>
                    <a:pt x="0" y="229"/>
                  </a:lnTo>
                  <a:lnTo>
                    <a:pt x="3" y="216"/>
                  </a:lnTo>
                  <a:lnTo>
                    <a:pt x="3" y="216"/>
                  </a:lnTo>
                  <a:lnTo>
                    <a:pt x="16" y="190"/>
                  </a:lnTo>
                  <a:lnTo>
                    <a:pt x="31" y="164"/>
                  </a:lnTo>
                  <a:lnTo>
                    <a:pt x="50" y="142"/>
                  </a:lnTo>
                  <a:lnTo>
                    <a:pt x="71" y="119"/>
                  </a:lnTo>
                  <a:lnTo>
                    <a:pt x="91" y="100"/>
                  </a:lnTo>
                  <a:lnTo>
                    <a:pt x="115" y="84"/>
                  </a:lnTo>
                  <a:lnTo>
                    <a:pt x="141" y="67"/>
                  </a:lnTo>
                  <a:lnTo>
                    <a:pt x="168" y="52"/>
                  </a:lnTo>
                  <a:lnTo>
                    <a:pt x="196" y="41"/>
                  </a:lnTo>
                  <a:lnTo>
                    <a:pt x="225" y="30"/>
                  </a:lnTo>
                  <a:lnTo>
                    <a:pt x="253" y="20"/>
                  </a:lnTo>
                  <a:lnTo>
                    <a:pt x="283" y="13"/>
                  </a:lnTo>
                  <a:lnTo>
                    <a:pt x="313" y="7"/>
                  </a:lnTo>
                  <a:lnTo>
                    <a:pt x="343" y="3"/>
                  </a:lnTo>
                  <a:lnTo>
                    <a:pt x="371" y="2"/>
                  </a:lnTo>
                  <a:lnTo>
                    <a:pt x="399" y="0"/>
                  </a:lnTo>
                  <a:lnTo>
                    <a:pt x="399" y="0"/>
                  </a:lnTo>
                  <a:lnTo>
                    <a:pt x="427" y="2"/>
                  </a:lnTo>
                  <a:lnTo>
                    <a:pt x="427" y="2"/>
                  </a:lnTo>
                  <a:lnTo>
                    <a:pt x="436" y="3"/>
                  </a:lnTo>
                  <a:lnTo>
                    <a:pt x="444" y="5"/>
                  </a:lnTo>
                  <a:lnTo>
                    <a:pt x="449" y="9"/>
                  </a:lnTo>
                  <a:lnTo>
                    <a:pt x="455" y="15"/>
                  </a:lnTo>
                  <a:lnTo>
                    <a:pt x="461" y="20"/>
                  </a:lnTo>
                  <a:lnTo>
                    <a:pt x="464" y="28"/>
                  </a:lnTo>
                  <a:lnTo>
                    <a:pt x="466" y="35"/>
                  </a:lnTo>
                  <a:lnTo>
                    <a:pt x="466" y="43"/>
                  </a:lnTo>
                  <a:lnTo>
                    <a:pt x="466" y="246"/>
                  </a:lnTo>
                  <a:lnTo>
                    <a:pt x="466" y="246"/>
                  </a:lnTo>
                  <a:lnTo>
                    <a:pt x="466" y="267"/>
                  </a:lnTo>
                  <a:lnTo>
                    <a:pt x="464" y="287"/>
                  </a:lnTo>
                  <a:lnTo>
                    <a:pt x="464" y="287"/>
                  </a:lnTo>
                  <a:lnTo>
                    <a:pt x="461" y="302"/>
                  </a:lnTo>
                  <a:lnTo>
                    <a:pt x="455" y="317"/>
                  </a:lnTo>
                  <a:lnTo>
                    <a:pt x="449" y="332"/>
                  </a:lnTo>
                  <a:lnTo>
                    <a:pt x="442" y="345"/>
                  </a:lnTo>
                  <a:lnTo>
                    <a:pt x="433" y="358"/>
                  </a:lnTo>
                  <a:lnTo>
                    <a:pt x="421" y="369"/>
                  </a:lnTo>
                  <a:lnTo>
                    <a:pt x="410" y="380"/>
                  </a:lnTo>
                  <a:lnTo>
                    <a:pt x="397" y="390"/>
                  </a:lnTo>
                  <a:lnTo>
                    <a:pt x="384" y="399"/>
                  </a:lnTo>
                  <a:lnTo>
                    <a:pt x="371" y="408"/>
                  </a:lnTo>
                  <a:lnTo>
                    <a:pt x="356" y="414"/>
                  </a:lnTo>
                  <a:lnTo>
                    <a:pt x="341" y="420"/>
                  </a:lnTo>
                  <a:lnTo>
                    <a:pt x="324" y="425"/>
                  </a:lnTo>
                  <a:lnTo>
                    <a:pt x="308" y="429"/>
                  </a:lnTo>
                  <a:lnTo>
                    <a:pt x="291" y="431"/>
                  </a:lnTo>
                  <a:lnTo>
                    <a:pt x="274" y="431"/>
                  </a:lnTo>
                  <a:lnTo>
                    <a:pt x="274" y="431"/>
                  </a:lnTo>
                  <a:close/>
                  <a:moveTo>
                    <a:pt x="93" y="222"/>
                  </a:moveTo>
                  <a:lnTo>
                    <a:pt x="93" y="222"/>
                  </a:lnTo>
                  <a:lnTo>
                    <a:pt x="199" y="321"/>
                  </a:lnTo>
                  <a:lnTo>
                    <a:pt x="199" y="321"/>
                  </a:lnTo>
                  <a:lnTo>
                    <a:pt x="209" y="328"/>
                  </a:lnTo>
                  <a:lnTo>
                    <a:pt x="218" y="336"/>
                  </a:lnTo>
                  <a:lnTo>
                    <a:pt x="227" y="339"/>
                  </a:lnTo>
                  <a:lnTo>
                    <a:pt x="238" y="343"/>
                  </a:lnTo>
                  <a:lnTo>
                    <a:pt x="257" y="349"/>
                  </a:lnTo>
                  <a:lnTo>
                    <a:pt x="274" y="349"/>
                  </a:lnTo>
                  <a:lnTo>
                    <a:pt x="274" y="349"/>
                  </a:lnTo>
                  <a:lnTo>
                    <a:pt x="291" y="347"/>
                  </a:lnTo>
                  <a:lnTo>
                    <a:pt x="309" y="343"/>
                  </a:lnTo>
                  <a:lnTo>
                    <a:pt x="326" y="337"/>
                  </a:lnTo>
                  <a:lnTo>
                    <a:pt x="341" y="330"/>
                  </a:lnTo>
                  <a:lnTo>
                    <a:pt x="356" y="319"/>
                  </a:lnTo>
                  <a:lnTo>
                    <a:pt x="369" y="306"/>
                  </a:lnTo>
                  <a:lnTo>
                    <a:pt x="378" y="289"/>
                  </a:lnTo>
                  <a:lnTo>
                    <a:pt x="384" y="272"/>
                  </a:lnTo>
                  <a:lnTo>
                    <a:pt x="384" y="272"/>
                  </a:lnTo>
                  <a:lnTo>
                    <a:pt x="384" y="261"/>
                  </a:lnTo>
                  <a:lnTo>
                    <a:pt x="384" y="250"/>
                  </a:lnTo>
                  <a:lnTo>
                    <a:pt x="384" y="250"/>
                  </a:lnTo>
                  <a:lnTo>
                    <a:pt x="384" y="246"/>
                  </a:lnTo>
                  <a:lnTo>
                    <a:pt x="384" y="84"/>
                  </a:lnTo>
                  <a:lnTo>
                    <a:pt x="384" y="84"/>
                  </a:lnTo>
                  <a:lnTo>
                    <a:pt x="341" y="87"/>
                  </a:lnTo>
                  <a:lnTo>
                    <a:pt x="298" y="95"/>
                  </a:lnTo>
                  <a:lnTo>
                    <a:pt x="257" y="106"/>
                  </a:lnTo>
                  <a:lnTo>
                    <a:pt x="237" y="114"/>
                  </a:lnTo>
                  <a:lnTo>
                    <a:pt x="216" y="121"/>
                  </a:lnTo>
                  <a:lnTo>
                    <a:pt x="197" y="130"/>
                  </a:lnTo>
                  <a:lnTo>
                    <a:pt x="179" y="142"/>
                  </a:lnTo>
                  <a:lnTo>
                    <a:pt x="160" y="153"/>
                  </a:lnTo>
                  <a:lnTo>
                    <a:pt x="145" y="164"/>
                  </a:lnTo>
                  <a:lnTo>
                    <a:pt x="128" y="177"/>
                  </a:lnTo>
                  <a:lnTo>
                    <a:pt x="115" y="192"/>
                  </a:lnTo>
                  <a:lnTo>
                    <a:pt x="102" y="207"/>
                  </a:lnTo>
                  <a:lnTo>
                    <a:pt x="93" y="222"/>
                  </a:lnTo>
                  <a:lnTo>
                    <a:pt x="93" y="2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2" name="Freeform 252"/>
            <p:cNvSpPr>
              <a:spLocks noEditPoints="1"/>
            </p:cNvSpPr>
            <p:nvPr/>
          </p:nvSpPr>
          <p:spPr bwMode="auto">
            <a:xfrm>
              <a:off x="3579813" y="6396038"/>
              <a:ext cx="1268413" cy="2563813"/>
            </a:xfrm>
            <a:custGeom>
              <a:avLst/>
              <a:gdLst>
                <a:gd name="T0" fmla="*/ 1018 w 1599"/>
                <a:gd name="T1" fmla="*/ 1488 h 3231"/>
                <a:gd name="T2" fmla="*/ 1295 w 1599"/>
                <a:gd name="T3" fmla="*/ 1303 h 3231"/>
                <a:gd name="T4" fmla="*/ 1449 w 1599"/>
                <a:gd name="T5" fmla="*/ 1187 h 3231"/>
                <a:gd name="T6" fmla="*/ 1597 w 1599"/>
                <a:gd name="T7" fmla="*/ 909 h 3231"/>
                <a:gd name="T8" fmla="*/ 1427 w 1599"/>
                <a:gd name="T9" fmla="*/ 782 h 3231"/>
                <a:gd name="T10" fmla="*/ 1242 w 1599"/>
                <a:gd name="T11" fmla="*/ 859 h 3231"/>
                <a:gd name="T12" fmla="*/ 1252 w 1599"/>
                <a:gd name="T13" fmla="*/ 405 h 3231"/>
                <a:gd name="T14" fmla="*/ 802 w 1599"/>
                <a:gd name="T15" fmla="*/ 19 h 3231"/>
                <a:gd name="T16" fmla="*/ 444 w 1599"/>
                <a:gd name="T17" fmla="*/ 36 h 3231"/>
                <a:gd name="T18" fmla="*/ 184 w 1599"/>
                <a:gd name="T19" fmla="*/ 247 h 3231"/>
                <a:gd name="T20" fmla="*/ 76 w 1599"/>
                <a:gd name="T21" fmla="*/ 596 h 3231"/>
                <a:gd name="T22" fmla="*/ 158 w 1599"/>
                <a:gd name="T23" fmla="*/ 924 h 3231"/>
                <a:gd name="T24" fmla="*/ 369 w 1599"/>
                <a:gd name="T25" fmla="*/ 1122 h 3231"/>
                <a:gd name="T26" fmla="*/ 93 w 1599"/>
                <a:gd name="T27" fmla="*/ 1437 h 3231"/>
                <a:gd name="T28" fmla="*/ 1 w 1599"/>
                <a:gd name="T29" fmla="*/ 1958 h 3231"/>
                <a:gd name="T30" fmla="*/ 125 w 1599"/>
                <a:gd name="T31" fmla="*/ 2563 h 3231"/>
                <a:gd name="T32" fmla="*/ 192 w 1599"/>
                <a:gd name="T33" fmla="*/ 2893 h 3231"/>
                <a:gd name="T34" fmla="*/ 380 w 1599"/>
                <a:gd name="T35" fmla="*/ 3210 h 3231"/>
                <a:gd name="T36" fmla="*/ 793 w 1599"/>
                <a:gd name="T37" fmla="*/ 3184 h 3231"/>
                <a:gd name="T38" fmla="*/ 996 w 1599"/>
                <a:gd name="T39" fmla="*/ 3068 h 3231"/>
                <a:gd name="T40" fmla="*/ 934 w 1599"/>
                <a:gd name="T41" fmla="*/ 2839 h 3231"/>
                <a:gd name="T42" fmla="*/ 804 w 1599"/>
                <a:gd name="T43" fmla="*/ 2673 h 3231"/>
                <a:gd name="T44" fmla="*/ 933 w 1599"/>
                <a:gd name="T45" fmla="*/ 2352 h 3231"/>
                <a:gd name="T46" fmla="*/ 712 w 1599"/>
                <a:gd name="T47" fmla="*/ 1846 h 3231"/>
                <a:gd name="T48" fmla="*/ 1071 w 1599"/>
                <a:gd name="T49" fmla="*/ 1577 h 3231"/>
                <a:gd name="T50" fmla="*/ 1449 w 1599"/>
                <a:gd name="T51" fmla="*/ 1447 h 3231"/>
                <a:gd name="T52" fmla="*/ 841 w 1599"/>
                <a:gd name="T53" fmla="*/ 2341 h 3231"/>
                <a:gd name="T54" fmla="*/ 750 w 1599"/>
                <a:gd name="T55" fmla="*/ 2606 h 3231"/>
                <a:gd name="T56" fmla="*/ 610 w 1599"/>
                <a:gd name="T57" fmla="*/ 2397 h 3231"/>
                <a:gd name="T58" fmla="*/ 492 w 1599"/>
                <a:gd name="T59" fmla="*/ 2219 h 3231"/>
                <a:gd name="T60" fmla="*/ 388 w 1599"/>
                <a:gd name="T61" fmla="*/ 1984 h 3231"/>
                <a:gd name="T62" fmla="*/ 539 w 1599"/>
                <a:gd name="T63" fmla="*/ 2790 h 3231"/>
                <a:gd name="T64" fmla="*/ 608 w 1599"/>
                <a:gd name="T65" fmla="*/ 2856 h 3231"/>
                <a:gd name="T66" fmla="*/ 830 w 1599"/>
                <a:gd name="T67" fmla="*/ 2858 h 3231"/>
                <a:gd name="T68" fmla="*/ 916 w 1599"/>
                <a:gd name="T69" fmla="*/ 3042 h 3231"/>
                <a:gd name="T70" fmla="*/ 608 w 1599"/>
                <a:gd name="T71" fmla="*/ 3137 h 3231"/>
                <a:gd name="T72" fmla="*/ 328 w 1599"/>
                <a:gd name="T73" fmla="*/ 2923 h 3231"/>
                <a:gd name="T74" fmla="*/ 99 w 1599"/>
                <a:gd name="T75" fmla="*/ 2098 h 3231"/>
                <a:gd name="T76" fmla="*/ 126 w 1599"/>
                <a:gd name="T77" fmla="*/ 1585 h 3231"/>
                <a:gd name="T78" fmla="*/ 347 w 1599"/>
                <a:gd name="T79" fmla="*/ 1241 h 3231"/>
                <a:gd name="T80" fmla="*/ 509 w 1599"/>
                <a:gd name="T81" fmla="*/ 1101 h 3231"/>
                <a:gd name="T82" fmla="*/ 294 w 1599"/>
                <a:gd name="T83" fmla="*/ 965 h 3231"/>
                <a:gd name="T84" fmla="*/ 166 w 1599"/>
                <a:gd name="T85" fmla="*/ 687 h 3231"/>
                <a:gd name="T86" fmla="*/ 227 w 1599"/>
                <a:gd name="T87" fmla="*/ 340 h 3231"/>
                <a:gd name="T88" fmla="*/ 410 w 1599"/>
                <a:gd name="T89" fmla="*/ 144 h 3231"/>
                <a:gd name="T90" fmla="*/ 645 w 1599"/>
                <a:gd name="T91" fmla="*/ 84 h 3231"/>
                <a:gd name="T92" fmla="*/ 1097 w 1599"/>
                <a:gd name="T93" fmla="*/ 303 h 3231"/>
                <a:gd name="T94" fmla="*/ 1209 w 1599"/>
                <a:gd name="T95" fmla="*/ 583 h 3231"/>
                <a:gd name="T96" fmla="*/ 1108 w 1599"/>
                <a:gd name="T97" fmla="*/ 907 h 3231"/>
                <a:gd name="T98" fmla="*/ 718 w 1599"/>
                <a:gd name="T99" fmla="*/ 1105 h 3231"/>
                <a:gd name="T100" fmla="*/ 554 w 1599"/>
                <a:gd name="T101" fmla="*/ 1161 h 3231"/>
                <a:gd name="T102" fmla="*/ 636 w 1599"/>
                <a:gd name="T103" fmla="*/ 1208 h 3231"/>
                <a:gd name="T104" fmla="*/ 1123 w 1599"/>
                <a:gd name="T105" fmla="*/ 1066 h 3231"/>
                <a:gd name="T106" fmla="*/ 1444 w 1599"/>
                <a:gd name="T107" fmla="*/ 866 h 3231"/>
                <a:gd name="T108" fmla="*/ 1509 w 1599"/>
                <a:gd name="T109" fmla="*/ 958 h 3231"/>
                <a:gd name="T110" fmla="*/ 1239 w 1599"/>
                <a:gd name="T111" fmla="*/ 1238 h 3231"/>
                <a:gd name="T112" fmla="*/ 683 w 1599"/>
                <a:gd name="T113" fmla="*/ 1426 h 3231"/>
                <a:gd name="T114" fmla="*/ 543 w 1599"/>
                <a:gd name="T115" fmla="*/ 1486 h 3231"/>
                <a:gd name="T116" fmla="*/ 668 w 1599"/>
                <a:gd name="T117" fmla="*/ 1514 h 3231"/>
                <a:gd name="T118" fmla="*/ 623 w 1599"/>
                <a:gd name="T119" fmla="*/ 1898 h 3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99" h="3231">
                  <a:moveTo>
                    <a:pt x="1449" y="1447"/>
                  </a:moveTo>
                  <a:lnTo>
                    <a:pt x="1449" y="1447"/>
                  </a:lnTo>
                  <a:lnTo>
                    <a:pt x="1425" y="1456"/>
                  </a:lnTo>
                  <a:lnTo>
                    <a:pt x="1399" y="1463"/>
                  </a:lnTo>
                  <a:lnTo>
                    <a:pt x="1341" y="1477"/>
                  </a:lnTo>
                  <a:lnTo>
                    <a:pt x="1280" y="1486"/>
                  </a:lnTo>
                  <a:lnTo>
                    <a:pt x="1211" y="1491"/>
                  </a:lnTo>
                  <a:lnTo>
                    <a:pt x="1175" y="1493"/>
                  </a:lnTo>
                  <a:lnTo>
                    <a:pt x="1138" y="1493"/>
                  </a:lnTo>
                  <a:lnTo>
                    <a:pt x="1099" y="1493"/>
                  </a:lnTo>
                  <a:lnTo>
                    <a:pt x="1059" y="1491"/>
                  </a:lnTo>
                  <a:lnTo>
                    <a:pt x="1018" y="1488"/>
                  </a:lnTo>
                  <a:lnTo>
                    <a:pt x="975" y="1484"/>
                  </a:lnTo>
                  <a:lnTo>
                    <a:pt x="933" y="1477"/>
                  </a:lnTo>
                  <a:lnTo>
                    <a:pt x="890" y="1471"/>
                  </a:lnTo>
                  <a:lnTo>
                    <a:pt x="890" y="1471"/>
                  </a:lnTo>
                  <a:lnTo>
                    <a:pt x="955" y="1452"/>
                  </a:lnTo>
                  <a:lnTo>
                    <a:pt x="1017" y="1432"/>
                  </a:lnTo>
                  <a:lnTo>
                    <a:pt x="1074" y="1411"/>
                  </a:lnTo>
                  <a:lnTo>
                    <a:pt x="1127" y="1389"/>
                  </a:lnTo>
                  <a:lnTo>
                    <a:pt x="1175" y="1368"/>
                  </a:lnTo>
                  <a:lnTo>
                    <a:pt x="1218" y="1346"/>
                  </a:lnTo>
                  <a:lnTo>
                    <a:pt x="1259" y="1325"/>
                  </a:lnTo>
                  <a:lnTo>
                    <a:pt x="1295" y="1303"/>
                  </a:lnTo>
                  <a:lnTo>
                    <a:pt x="1295" y="1303"/>
                  </a:lnTo>
                  <a:lnTo>
                    <a:pt x="1347" y="1269"/>
                  </a:lnTo>
                  <a:lnTo>
                    <a:pt x="1347" y="1269"/>
                  </a:lnTo>
                  <a:lnTo>
                    <a:pt x="1373" y="1264"/>
                  </a:lnTo>
                  <a:lnTo>
                    <a:pt x="1373" y="1264"/>
                  </a:lnTo>
                  <a:lnTo>
                    <a:pt x="1373" y="1262"/>
                  </a:lnTo>
                  <a:lnTo>
                    <a:pt x="1369" y="1253"/>
                  </a:lnTo>
                  <a:lnTo>
                    <a:pt x="1369" y="1253"/>
                  </a:lnTo>
                  <a:lnTo>
                    <a:pt x="1371" y="1251"/>
                  </a:lnTo>
                  <a:lnTo>
                    <a:pt x="1371" y="1251"/>
                  </a:lnTo>
                  <a:lnTo>
                    <a:pt x="1412" y="1219"/>
                  </a:lnTo>
                  <a:lnTo>
                    <a:pt x="1449" y="1187"/>
                  </a:lnTo>
                  <a:lnTo>
                    <a:pt x="1483" y="1156"/>
                  </a:lnTo>
                  <a:lnTo>
                    <a:pt x="1511" y="1122"/>
                  </a:lnTo>
                  <a:lnTo>
                    <a:pt x="1537" y="1088"/>
                  </a:lnTo>
                  <a:lnTo>
                    <a:pt x="1560" y="1055"/>
                  </a:lnTo>
                  <a:lnTo>
                    <a:pt x="1576" y="1023"/>
                  </a:lnTo>
                  <a:lnTo>
                    <a:pt x="1588" y="991"/>
                  </a:lnTo>
                  <a:lnTo>
                    <a:pt x="1588" y="991"/>
                  </a:lnTo>
                  <a:lnTo>
                    <a:pt x="1591" y="980"/>
                  </a:lnTo>
                  <a:lnTo>
                    <a:pt x="1591" y="980"/>
                  </a:lnTo>
                  <a:lnTo>
                    <a:pt x="1597" y="956"/>
                  </a:lnTo>
                  <a:lnTo>
                    <a:pt x="1599" y="932"/>
                  </a:lnTo>
                  <a:lnTo>
                    <a:pt x="1597" y="909"/>
                  </a:lnTo>
                  <a:lnTo>
                    <a:pt x="1593" y="889"/>
                  </a:lnTo>
                  <a:lnTo>
                    <a:pt x="1586" y="868"/>
                  </a:lnTo>
                  <a:lnTo>
                    <a:pt x="1574" y="851"/>
                  </a:lnTo>
                  <a:lnTo>
                    <a:pt x="1561" y="835"/>
                  </a:lnTo>
                  <a:lnTo>
                    <a:pt x="1545" y="822"/>
                  </a:lnTo>
                  <a:lnTo>
                    <a:pt x="1545" y="822"/>
                  </a:lnTo>
                  <a:lnTo>
                    <a:pt x="1524" y="807"/>
                  </a:lnTo>
                  <a:lnTo>
                    <a:pt x="1504" y="795"/>
                  </a:lnTo>
                  <a:lnTo>
                    <a:pt x="1483" y="788"/>
                  </a:lnTo>
                  <a:lnTo>
                    <a:pt x="1464" y="784"/>
                  </a:lnTo>
                  <a:lnTo>
                    <a:pt x="1446" y="782"/>
                  </a:lnTo>
                  <a:lnTo>
                    <a:pt x="1427" y="782"/>
                  </a:lnTo>
                  <a:lnTo>
                    <a:pt x="1408" y="784"/>
                  </a:lnTo>
                  <a:lnTo>
                    <a:pt x="1392" y="788"/>
                  </a:lnTo>
                  <a:lnTo>
                    <a:pt x="1375" y="795"/>
                  </a:lnTo>
                  <a:lnTo>
                    <a:pt x="1358" y="803"/>
                  </a:lnTo>
                  <a:lnTo>
                    <a:pt x="1339" y="812"/>
                  </a:lnTo>
                  <a:lnTo>
                    <a:pt x="1323" y="823"/>
                  </a:lnTo>
                  <a:lnTo>
                    <a:pt x="1289" y="848"/>
                  </a:lnTo>
                  <a:lnTo>
                    <a:pt x="1255" y="874"/>
                  </a:lnTo>
                  <a:lnTo>
                    <a:pt x="1255" y="874"/>
                  </a:lnTo>
                  <a:lnTo>
                    <a:pt x="1220" y="900"/>
                  </a:lnTo>
                  <a:lnTo>
                    <a:pt x="1220" y="900"/>
                  </a:lnTo>
                  <a:lnTo>
                    <a:pt x="1242" y="859"/>
                  </a:lnTo>
                  <a:lnTo>
                    <a:pt x="1261" y="816"/>
                  </a:lnTo>
                  <a:lnTo>
                    <a:pt x="1276" y="771"/>
                  </a:lnTo>
                  <a:lnTo>
                    <a:pt x="1287" y="724"/>
                  </a:lnTo>
                  <a:lnTo>
                    <a:pt x="1293" y="678"/>
                  </a:lnTo>
                  <a:lnTo>
                    <a:pt x="1295" y="629"/>
                  </a:lnTo>
                  <a:lnTo>
                    <a:pt x="1293" y="579"/>
                  </a:lnTo>
                  <a:lnTo>
                    <a:pt x="1285" y="529"/>
                  </a:lnTo>
                  <a:lnTo>
                    <a:pt x="1285" y="529"/>
                  </a:lnTo>
                  <a:lnTo>
                    <a:pt x="1278" y="491"/>
                  </a:lnTo>
                  <a:lnTo>
                    <a:pt x="1268" y="454"/>
                  </a:lnTo>
                  <a:lnTo>
                    <a:pt x="1268" y="454"/>
                  </a:lnTo>
                  <a:lnTo>
                    <a:pt x="1252" y="405"/>
                  </a:lnTo>
                  <a:lnTo>
                    <a:pt x="1229" y="357"/>
                  </a:lnTo>
                  <a:lnTo>
                    <a:pt x="1205" y="312"/>
                  </a:lnTo>
                  <a:lnTo>
                    <a:pt x="1177" y="271"/>
                  </a:lnTo>
                  <a:lnTo>
                    <a:pt x="1145" y="230"/>
                  </a:lnTo>
                  <a:lnTo>
                    <a:pt x="1112" y="193"/>
                  </a:lnTo>
                  <a:lnTo>
                    <a:pt x="1073" y="159"/>
                  </a:lnTo>
                  <a:lnTo>
                    <a:pt x="1033" y="127"/>
                  </a:lnTo>
                  <a:lnTo>
                    <a:pt x="990" y="97"/>
                  </a:lnTo>
                  <a:lnTo>
                    <a:pt x="948" y="73"/>
                  </a:lnTo>
                  <a:lnTo>
                    <a:pt x="901" y="51"/>
                  </a:lnTo>
                  <a:lnTo>
                    <a:pt x="852" y="34"/>
                  </a:lnTo>
                  <a:lnTo>
                    <a:pt x="802" y="19"/>
                  </a:lnTo>
                  <a:lnTo>
                    <a:pt x="752" y="8"/>
                  </a:lnTo>
                  <a:lnTo>
                    <a:pt x="699" y="2"/>
                  </a:lnTo>
                  <a:lnTo>
                    <a:pt x="645" y="0"/>
                  </a:lnTo>
                  <a:lnTo>
                    <a:pt x="645" y="0"/>
                  </a:lnTo>
                  <a:lnTo>
                    <a:pt x="615" y="0"/>
                  </a:lnTo>
                  <a:lnTo>
                    <a:pt x="584" y="2"/>
                  </a:lnTo>
                  <a:lnTo>
                    <a:pt x="554" y="6"/>
                  </a:lnTo>
                  <a:lnTo>
                    <a:pt x="526" y="12"/>
                  </a:lnTo>
                  <a:lnTo>
                    <a:pt x="526" y="12"/>
                  </a:lnTo>
                  <a:lnTo>
                    <a:pt x="498" y="19"/>
                  </a:lnTo>
                  <a:lnTo>
                    <a:pt x="470" y="27"/>
                  </a:lnTo>
                  <a:lnTo>
                    <a:pt x="444" y="36"/>
                  </a:lnTo>
                  <a:lnTo>
                    <a:pt x="418" y="45"/>
                  </a:lnTo>
                  <a:lnTo>
                    <a:pt x="393" y="58"/>
                  </a:lnTo>
                  <a:lnTo>
                    <a:pt x="369" y="71"/>
                  </a:lnTo>
                  <a:lnTo>
                    <a:pt x="345" y="86"/>
                  </a:lnTo>
                  <a:lnTo>
                    <a:pt x="322" y="101"/>
                  </a:lnTo>
                  <a:lnTo>
                    <a:pt x="300" y="118"/>
                  </a:lnTo>
                  <a:lnTo>
                    <a:pt x="278" y="137"/>
                  </a:lnTo>
                  <a:lnTo>
                    <a:pt x="257" y="157"/>
                  </a:lnTo>
                  <a:lnTo>
                    <a:pt x="238" y="178"/>
                  </a:lnTo>
                  <a:lnTo>
                    <a:pt x="220" y="198"/>
                  </a:lnTo>
                  <a:lnTo>
                    <a:pt x="201" y="222"/>
                  </a:lnTo>
                  <a:lnTo>
                    <a:pt x="184" y="247"/>
                  </a:lnTo>
                  <a:lnTo>
                    <a:pt x="169" y="271"/>
                  </a:lnTo>
                  <a:lnTo>
                    <a:pt x="169" y="271"/>
                  </a:lnTo>
                  <a:lnTo>
                    <a:pt x="153" y="301"/>
                  </a:lnTo>
                  <a:lnTo>
                    <a:pt x="138" y="331"/>
                  </a:lnTo>
                  <a:lnTo>
                    <a:pt x="125" y="362"/>
                  </a:lnTo>
                  <a:lnTo>
                    <a:pt x="112" y="394"/>
                  </a:lnTo>
                  <a:lnTo>
                    <a:pt x="102" y="428"/>
                  </a:lnTo>
                  <a:lnTo>
                    <a:pt x="93" y="461"/>
                  </a:lnTo>
                  <a:lnTo>
                    <a:pt x="87" y="495"/>
                  </a:lnTo>
                  <a:lnTo>
                    <a:pt x="82" y="529"/>
                  </a:lnTo>
                  <a:lnTo>
                    <a:pt x="78" y="562"/>
                  </a:lnTo>
                  <a:lnTo>
                    <a:pt x="76" y="596"/>
                  </a:lnTo>
                  <a:lnTo>
                    <a:pt x="76" y="631"/>
                  </a:lnTo>
                  <a:lnTo>
                    <a:pt x="78" y="665"/>
                  </a:lnTo>
                  <a:lnTo>
                    <a:pt x="82" y="698"/>
                  </a:lnTo>
                  <a:lnTo>
                    <a:pt x="87" y="732"/>
                  </a:lnTo>
                  <a:lnTo>
                    <a:pt x="95" y="766"/>
                  </a:lnTo>
                  <a:lnTo>
                    <a:pt x="104" y="797"/>
                  </a:lnTo>
                  <a:lnTo>
                    <a:pt x="104" y="797"/>
                  </a:lnTo>
                  <a:lnTo>
                    <a:pt x="113" y="825"/>
                  </a:lnTo>
                  <a:lnTo>
                    <a:pt x="123" y="851"/>
                  </a:lnTo>
                  <a:lnTo>
                    <a:pt x="134" y="876"/>
                  </a:lnTo>
                  <a:lnTo>
                    <a:pt x="145" y="900"/>
                  </a:lnTo>
                  <a:lnTo>
                    <a:pt x="158" y="924"/>
                  </a:lnTo>
                  <a:lnTo>
                    <a:pt x="173" y="947"/>
                  </a:lnTo>
                  <a:lnTo>
                    <a:pt x="188" y="969"/>
                  </a:lnTo>
                  <a:lnTo>
                    <a:pt x="205" y="989"/>
                  </a:lnTo>
                  <a:lnTo>
                    <a:pt x="222" y="1010"/>
                  </a:lnTo>
                  <a:lnTo>
                    <a:pt x="240" y="1029"/>
                  </a:lnTo>
                  <a:lnTo>
                    <a:pt x="259" y="1047"/>
                  </a:lnTo>
                  <a:lnTo>
                    <a:pt x="279" y="1064"/>
                  </a:lnTo>
                  <a:lnTo>
                    <a:pt x="300" y="1079"/>
                  </a:lnTo>
                  <a:lnTo>
                    <a:pt x="322" y="1094"/>
                  </a:lnTo>
                  <a:lnTo>
                    <a:pt x="345" y="1109"/>
                  </a:lnTo>
                  <a:lnTo>
                    <a:pt x="369" y="1122"/>
                  </a:lnTo>
                  <a:lnTo>
                    <a:pt x="369" y="1122"/>
                  </a:lnTo>
                  <a:lnTo>
                    <a:pt x="332" y="1146"/>
                  </a:lnTo>
                  <a:lnTo>
                    <a:pt x="294" y="1174"/>
                  </a:lnTo>
                  <a:lnTo>
                    <a:pt x="255" y="1208"/>
                  </a:lnTo>
                  <a:lnTo>
                    <a:pt x="237" y="1228"/>
                  </a:lnTo>
                  <a:lnTo>
                    <a:pt x="216" y="1249"/>
                  </a:lnTo>
                  <a:lnTo>
                    <a:pt x="197" y="1271"/>
                  </a:lnTo>
                  <a:lnTo>
                    <a:pt x="179" y="1294"/>
                  </a:lnTo>
                  <a:lnTo>
                    <a:pt x="160" y="1320"/>
                  </a:lnTo>
                  <a:lnTo>
                    <a:pt x="141" y="1346"/>
                  </a:lnTo>
                  <a:lnTo>
                    <a:pt x="125" y="1374"/>
                  </a:lnTo>
                  <a:lnTo>
                    <a:pt x="108" y="1404"/>
                  </a:lnTo>
                  <a:lnTo>
                    <a:pt x="93" y="1437"/>
                  </a:lnTo>
                  <a:lnTo>
                    <a:pt x="78" y="1471"/>
                  </a:lnTo>
                  <a:lnTo>
                    <a:pt x="78" y="1471"/>
                  </a:lnTo>
                  <a:lnTo>
                    <a:pt x="65" y="1503"/>
                  </a:lnTo>
                  <a:lnTo>
                    <a:pt x="54" y="1534"/>
                  </a:lnTo>
                  <a:lnTo>
                    <a:pt x="44" y="1566"/>
                  </a:lnTo>
                  <a:lnTo>
                    <a:pt x="35" y="1598"/>
                  </a:lnTo>
                  <a:lnTo>
                    <a:pt x="22" y="1661"/>
                  </a:lnTo>
                  <a:lnTo>
                    <a:pt x="11" y="1725"/>
                  </a:lnTo>
                  <a:lnTo>
                    <a:pt x="5" y="1786"/>
                  </a:lnTo>
                  <a:lnTo>
                    <a:pt x="1" y="1846"/>
                  </a:lnTo>
                  <a:lnTo>
                    <a:pt x="0" y="1904"/>
                  </a:lnTo>
                  <a:lnTo>
                    <a:pt x="1" y="1958"/>
                  </a:lnTo>
                  <a:lnTo>
                    <a:pt x="3" y="2008"/>
                  </a:lnTo>
                  <a:lnTo>
                    <a:pt x="7" y="2055"/>
                  </a:lnTo>
                  <a:lnTo>
                    <a:pt x="13" y="2096"/>
                  </a:lnTo>
                  <a:lnTo>
                    <a:pt x="16" y="2132"/>
                  </a:lnTo>
                  <a:lnTo>
                    <a:pt x="26" y="2184"/>
                  </a:lnTo>
                  <a:lnTo>
                    <a:pt x="31" y="2206"/>
                  </a:lnTo>
                  <a:lnTo>
                    <a:pt x="31" y="2206"/>
                  </a:lnTo>
                  <a:lnTo>
                    <a:pt x="33" y="2212"/>
                  </a:lnTo>
                  <a:lnTo>
                    <a:pt x="33" y="2212"/>
                  </a:lnTo>
                  <a:lnTo>
                    <a:pt x="57" y="2314"/>
                  </a:lnTo>
                  <a:lnTo>
                    <a:pt x="89" y="2434"/>
                  </a:lnTo>
                  <a:lnTo>
                    <a:pt x="125" y="2563"/>
                  </a:lnTo>
                  <a:lnTo>
                    <a:pt x="162" y="2688"/>
                  </a:lnTo>
                  <a:lnTo>
                    <a:pt x="162" y="2688"/>
                  </a:lnTo>
                  <a:lnTo>
                    <a:pt x="197" y="2800"/>
                  </a:lnTo>
                  <a:lnTo>
                    <a:pt x="197" y="2800"/>
                  </a:lnTo>
                  <a:lnTo>
                    <a:pt x="184" y="2820"/>
                  </a:lnTo>
                  <a:lnTo>
                    <a:pt x="177" y="2837"/>
                  </a:lnTo>
                  <a:lnTo>
                    <a:pt x="175" y="2852"/>
                  </a:lnTo>
                  <a:lnTo>
                    <a:pt x="175" y="2865"/>
                  </a:lnTo>
                  <a:lnTo>
                    <a:pt x="175" y="2865"/>
                  </a:lnTo>
                  <a:lnTo>
                    <a:pt x="179" y="2874"/>
                  </a:lnTo>
                  <a:lnTo>
                    <a:pt x="184" y="2884"/>
                  </a:lnTo>
                  <a:lnTo>
                    <a:pt x="192" y="2893"/>
                  </a:lnTo>
                  <a:lnTo>
                    <a:pt x="199" y="2902"/>
                  </a:lnTo>
                  <a:lnTo>
                    <a:pt x="222" y="2923"/>
                  </a:lnTo>
                  <a:lnTo>
                    <a:pt x="246" y="2942"/>
                  </a:lnTo>
                  <a:lnTo>
                    <a:pt x="246" y="2942"/>
                  </a:lnTo>
                  <a:lnTo>
                    <a:pt x="276" y="3024"/>
                  </a:lnTo>
                  <a:lnTo>
                    <a:pt x="300" y="3085"/>
                  </a:lnTo>
                  <a:lnTo>
                    <a:pt x="322" y="3132"/>
                  </a:lnTo>
                  <a:lnTo>
                    <a:pt x="339" y="3165"/>
                  </a:lnTo>
                  <a:lnTo>
                    <a:pt x="354" y="3186"/>
                  </a:lnTo>
                  <a:lnTo>
                    <a:pt x="365" y="3199"/>
                  </a:lnTo>
                  <a:lnTo>
                    <a:pt x="375" y="3207"/>
                  </a:lnTo>
                  <a:lnTo>
                    <a:pt x="380" y="3210"/>
                  </a:lnTo>
                  <a:lnTo>
                    <a:pt x="380" y="3210"/>
                  </a:lnTo>
                  <a:lnTo>
                    <a:pt x="406" y="3220"/>
                  </a:lnTo>
                  <a:lnTo>
                    <a:pt x="436" y="3225"/>
                  </a:lnTo>
                  <a:lnTo>
                    <a:pt x="466" y="3229"/>
                  </a:lnTo>
                  <a:lnTo>
                    <a:pt x="500" y="3231"/>
                  </a:lnTo>
                  <a:lnTo>
                    <a:pt x="500" y="3231"/>
                  </a:lnTo>
                  <a:lnTo>
                    <a:pt x="544" y="3229"/>
                  </a:lnTo>
                  <a:lnTo>
                    <a:pt x="591" y="3225"/>
                  </a:lnTo>
                  <a:lnTo>
                    <a:pt x="636" y="3218"/>
                  </a:lnTo>
                  <a:lnTo>
                    <a:pt x="677" y="3210"/>
                  </a:lnTo>
                  <a:lnTo>
                    <a:pt x="750" y="3195"/>
                  </a:lnTo>
                  <a:lnTo>
                    <a:pt x="793" y="3184"/>
                  </a:lnTo>
                  <a:lnTo>
                    <a:pt x="808" y="3180"/>
                  </a:lnTo>
                  <a:lnTo>
                    <a:pt x="808" y="3180"/>
                  </a:lnTo>
                  <a:lnTo>
                    <a:pt x="865" y="3164"/>
                  </a:lnTo>
                  <a:lnTo>
                    <a:pt x="893" y="3154"/>
                  </a:lnTo>
                  <a:lnTo>
                    <a:pt x="918" y="3145"/>
                  </a:lnTo>
                  <a:lnTo>
                    <a:pt x="940" y="3132"/>
                  </a:lnTo>
                  <a:lnTo>
                    <a:pt x="959" y="3119"/>
                  </a:lnTo>
                  <a:lnTo>
                    <a:pt x="975" y="3102"/>
                  </a:lnTo>
                  <a:lnTo>
                    <a:pt x="983" y="3093"/>
                  </a:lnTo>
                  <a:lnTo>
                    <a:pt x="990" y="3081"/>
                  </a:lnTo>
                  <a:lnTo>
                    <a:pt x="990" y="3081"/>
                  </a:lnTo>
                  <a:lnTo>
                    <a:pt x="996" y="3068"/>
                  </a:lnTo>
                  <a:lnTo>
                    <a:pt x="1002" y="3053"/>
                  </a:lnTo>
                  <a:lnTo>
                    <a:pt x="1003" y="3037"/>
                  </a:lnTo>
                  <a:lnTo>
                    <a:pt x="1005" y="3020"/>
                  </a:lnTo>
                  <a:lnTo>
                    <a:pt x="1003" y="3003"/>
                  </a:lnTo>
                  <a:lnTo>
                    <a:pt x="1002" y="2984"/>
                  </a:lnTo>
                  <a:lnTo>
                    <a:pt x="998" y="2966"/>
                  </a:lnTo>
                  <a:lnTo>
                    <a:pt x="990" y="2945"/>
                  </a:lnTo>
                  <a:lnTo>
                    <a:pt x="990" y="2945"/>
                  </a:lnTo>
                  <a:lnTo>
                    <a:pt x="979" y="2914"/>
                  </a:lnTo>
                  <a:lnTo>
                    <a:pt x="966" y="2886"/>
                  </a:lnTo>
                  <a:lnTo>
                    <a:pt x="951" y="2861"/>
                  </a:lnTo>
                  <a:lnTo>
                    <a:pt x="934" y="2839"/>
                  </a:lnTo>
                  <a:lnTo>
                    <a:pt x="916" y="2818"/>
                  </a:lnTo>
                  <a:lnTo>
                    <a:pt x="895" y="2800"/>
                  </a:lnTo>
                  <a:lnTo>
                    <a:pt x="873" y="2785"/>
                  </a:lnTo>
                  <a:lnTo>
                    <a:pt x="847" y="2772"/>
                  </a:lnTo>
                  <a:lnTo>
                    <a:pt x="847" y="2772"/>
                  </a:lnTo>
                  <a:lnTo>
                    <a:pt x="821" y="2760"/>
                  </a:lnTo>
                  <a:lnTo>
                    <a:pt x="794" y="2755"/>
                  </a:lnTo>
                  <a:lnTo>
                    <a:pt x="767" y="2749"/>
                  </a:lnTo>
                  <a:lnTo>
                    <a:pt x="740" y="2747"/>
                  </a:lnTo>
                  <a:lnTo>
                    <a:pt x="740" y="2747"/>
                  </a:lnTo>
                  <a:lnTo>
                    <a:pt x="772" y="2710"/>
                  </a:lnTo>
                  <a:lnTo>
                    <a:pt x="804" y="2673"/>
                  </a:lnTo>
                  <a:lnTo>
                    <a:pt x="836" y="2634"/>
                  </a:lnTo>
                  <a:lnTo>
                    <a:pt x="864" y="2593"/>
                  </a:lnTo>
                  <a:lnTo>
                    <a:pt x="888" y="2551"/>
                  </a:lnTo>
                  <a:lnTo>
                    <a:pt x="910" y="2510"/>
                  </a:lnTo>
                  <a:lnTo>
                    <a:pt x="920" y="2490"/>
                  </a:lnTo>
                  <a:lnTo>
                    <a:pt x="927" y="2467"/>
                  </a:lnTo>
                  <a:lnTo>
                    <a:pt x="934" y="2447"/>
                  </a:lnTo>
                  <a:lnTo>
                    <a:pt x="938" y="2425"/>
                  </a:lnTo>
                  <a:lnTo>
                    <a:pt x="938" y="2425"/>
                  </a:lnTo>
                  <a:lnTo>
                    <a:pt x="940" y="2404"/>
                  </a:lnTo>
                  <a:lnTo>
                    <a:pt x="938" y="2380"/>
                  </a:lnTo>
                  <a:lnTo>
                    <a:pt x="933" y="2352"/>
                  </a:lnTo>
                  <a:lnTo>
                    <a:pt x="925" y="2322"/>
                  </a:lnTo>
                  <a:lnTo>
                    <a:pt x="914" y="2290"/>
                  </a:lnTo>
                  <a:lnTo>
                    <a:pt x="901" y="2257"/>
                  </a:lnTo>
                  <a:lnTo>
                    <a:pt x="884" y="2221"/>
                  </a:lnTo>
                  <a:lnTo>
                    <a:pt x="867" y="2186"/>
                  </a:lnTo>
                  <a:lnTo>
                    <a:pt x="828" y="2113"/>
                  </a:lnTo>
                  <a:lnTo>
                    <a:pt x="787" y="2044"/>
                  </a:lnTo>
                  <a:lnTo>
                    <a:pt x="746" y="1979"/>
                  </a:lnTo>
                  <a:lnTo>
                    <a:pt x="707" y="1923"/>
                  </a:lnTo>
                  <a:lnTo>
                    <a:pt x="707" y="1923"/>
                  </a:lnTo>
                  <a:lnTo>
                    <a:pt x="709" y="1887"/>
                  </a:lnTo>
                  <a:lnTo>
                    <a:pt x="712" y="1846"/>
                  </a:lnTo>
                  <a:lnTo>
                    <a:pt x="718" y="1803"/>
                  </a:lnTo>
                  <a:lnTo>
                    <a:pt x="729" y="1756"/>
                  </a:lnTo>
                  <a:lnTo>
                    <a:pt x="742" y="1706"/>
                  </a:lnTo>
                  <a:lnTo>
                    <a:pt x="763" y="1654"/>
                  </a:lnTo>
                  <a:lnTo>
                    <a:pt x="787" y="1600"/>
                  </a:lnTo>
                  <a:lnTo>
                    <a:pt x="817" y="1542"/>
                  </a:lnTo>
                  <a:lnTo>
                    <a:pt x="817" y="1542"/>
                  </a:lnTo>
                  <a:lnTo>
                    <a:pt x="864" y="1551"/>
                  </a:lnTo>
                  <a:lnTo>
                    <a:pt x="908" y="1559"/>
                  </a:lnTo>
                  <a:lnTo>
                    <a:pt x="951" y="1566"/>
                  </a:lnTo>
                  <a:lnTo>
                    <a:pt x="994" y="1570"/>
                  </a:lnTo>
                  <a:lnTo>
                    <a:pt x="1071" y="1577"/>
                  </a:lnTo>
                  <a:lnTo>
                    <a:pt x="1142" y="1579"/>
                  </a:lnTo>
                  <a:lnTo>
                    <a:pt x="1142" y="1579"/>
                  </a:lnTo>
                  <a:lnTo>
                    <a:pt x="1190" y="1577"/>
                  </a:lnTo>
                  <a:lnTo>
                    <a:pt x="1233" y="1575"/>
                  </a:lnTo>
                  <a:lnTo>
                    <a:pt x="1233" y="1575"/>
                  </a:lnTo>
                  <a:lnTo>
                    <a:pt x="1302" y="1568"/>
                  </a:lnTo>
                  <a:lnTo>
                    <a:pt x="1367" y="1557"/>
                  </a:lnTo>
                  <a:lnTo>
                    <a:pt x="1399" y="1549"/>
                  </a:lnTo>
                  <a:lnTo>
                    <a:pt x="1429" y="1542"/>
                  </a:lnTo>
                  <a:lnTo>
                    <a:pt x="1457" y="1533"/>
                  </a:lnTo>
                  <a:lnTo>
                    <a:pt x="1485" y="1523"/>
                  </a:lnTo>
                  <a:lnTo>
                    <a:pt x="1449" y="1447"/>
                  </a:lnTo>
                  <a:close/>
                  <a:moveTo>
                    <a:pt x="623" y="1939"/>
                  </a:moveTo>
                  <a:lnTo>
                    <a:pt x="623" y="1939"/>
                  </a:lnTo>
                  <a:lnTo>
                    <a:pt x="625" y="1952"/>
                  </a:lnTo>
                  <a:lnTo>
                    <a:pt x="632" y="1964"/>
                  </a:lnTo>
                  <a:lnTo>
                    <a:pt x="632" y="1964"/>
                  </a:lnTo>
                  <a:lnTo>
                    <a:pt x="655" y="1995"/>
                  </a:lnTo>
                  <a:lnTo>
                    <a:pt x="677" y="2027"/>
                  </a:lnTo>
                  <a:lnTo>
                    <a:pt x="720" y="2094"/>
                  </a:lnTo>
                  <a:lnTo>
                    <a:pt x="759" y="2161"/>
                  </a:lnTo>
                  <a:lnTo>
                    <a:pt x="793" y="2229"/>
                  </a:lnTo>
                  <a:lnTo>
                    <a:pt x="821" y="2288"/>
                  </a:lnTo>
                  <a:lnTo>
                    <a:pt x="841" y="2341"/>
                  </a:lnTo>
                  <a:lnTo>
                    <a:pt x="849" y="2363"/>
                  </a:lnTo>
                  <a:lnTo>
                    <a:pt x="854" y="2382"/>
                  </a:lnTo>
                  <a:lnTo>
                    <a:pt x="856" y="2397"/>
                  </a:lnTo>
                  <a:lnTo>
                    <a:pt x="856" y="2410"/>
                  </a:lnTo>
                  <a:lnTo>
                    <a:pt x="856" y="2410"/>
                  </a:lnTo>
                  <a:lnTo>
                    <a:pt x="850" y="2428"/>
                  </a:lnTo>
                  <a:lnTo>
                    <a:pt x="845" y="2447"/>
                  </a:lnTo>
                  <a:lnTo>
                    <a:pt x="837" y="2467"/>
                  </a:lnTo>
                  <a:lnTo>
                    <a:pt x="828" y="2488"/>
                  </a:lnTo>
                  <a:lnTo>
                    <a:pt x="806" y="2527"/>
                  </a:lnTo>
                  <a:lnTo>
                    <a:pt x="780" y="2566"/>
                  </a:lnTo>
                  <a:lnTo>
                    <a:pt x="750" y="2606"/>
                  </a:lnTo>
                  <a:lnTo>
                    <a:pt x="718" y="2645"/>
                  </a:lnTo>
                  <a:lnTo>
                    <a:pt x="653" y="2719"/>
                  </a:lnTo>
                  <a:lnTo>
                    <a:pt x="653" y="2719"/>
                  </a:lnTo>
                  <a:lnTo>
                    <a:pt x="617" y="2760"/>
                  </a:lnTo>
                  <a:lnTo>
                    <a:pt x="617" y="2760"/>
                  </a:lnTo>
                  <a:lnTo>
                    <a:pt x="591" y="2650"/>
                  </a:lnTo>
                  <a:lnTo>
                    <a:pt x="554" y="2495"/>
                  </a:lnTo>
                  <a:lnTo>
                    <a:pt x="554" y="2495"/>
                  </a:lnTo>
                  <a:lnTo>
                    <a:pt x="582" y="2456"/>
                  </a:lnTo>
                  <a:lnTo>
                    <a:pt x="599" y="2425"/>
                  </a:lnTo>
                  <a:lnTo>
                    <a:pt x="606" y="2410"/>
                  </a:lnTo>
                  <a:lnTo>
                    <a:pt x="610" y="2397"/>
                  </a:lnTo>
                  <a:lnTo>
                    <a:pt x="612" y="2385"/>
                  </a:lnTo>
                  <a:lnTo>
                    <a:pt x="612" y="2374"/>
                  </a:lnTo>
                  <a:lnTo>
                    <a:pt x="612" y="2374"/>
                  </a:lnTo>
                  <a:lnTo>
                    <a:pt x="610" y="2363"/>
                  </a:lnTo>
                  <a:lnTo>
                    <a:pt x="604" y="2352"/>
                  </a:lnTo>
                  <a:lnTo>
                    <a:pt x="597" y="2339"/>
                  </a:lnTo>
                  <a:lnTo>
                    <a:pt x="586" y="2324"/>
                  </a:lnTo>
                  <a:lnTo>
                    <a:pt x="554" y="2286"/>
                  </a:lnTo>
                  <a:lnTo>
                    <a:pt x="507" y="2234"/>
                  </a:lnTo>
                  <a:lnTo>
                    <a:pt x="507" y="2234"/>
                  </a:lnTo>
                  <a:lnTo>
                    <a:pt x="492" y="2219"/>
                  </a:lnTo>
                  <a:lnTo>
                    <a:pt x="492" y="2219"/>
                  </a:lnTo>
                  <a:lnTo>
                    <a:pt x="446" y="2012"/>
                  </a:lnTo>
                  <a:lnTo>
                    <a:pt x="446" y="2012"/>
                  </a:lnTo>
                  <a:lnTo>
                    <a:pt x="444" y="2005"/>
                  </a:lnTo>
                  <a:lnTo>
                    <a:pt x="438" y="1997"/>
                  </a:lnTo>
                  <a:lnTo>
                    <a:pt x="434" y="1992"/>
                  </a:lnTo>
                  <a:lnTo>
                    <a:pt x="427" y="1986"/>
                  </a:lnTo>
                  <a:lnTo>
                    <a:pt x="419" y="1982"/>
                  </a:lnTo>
                  <a:lnTo>
                    <a:pt x="412" y="1980"/>
                  </a:lnTo>
                  <a:lnTo>
                    <a:pt x="405" y="1980"/>
                  </a:lnTo>
                  <a:lnTo>
                    <a:pt x="395" y="1980"/>
                  </a:lnTo>
                  <a:lnTo>
                    <a:pt x="395" y="1980"/>
                  </a:lnTo>
                  <a:lnTo>
                    <a:pt x="388" y="1984"/>
                  </a:lnTo>
                  <a:lnTo>
                    <a:pt x="380" y="1988"/>
                  </a:lnTo>
                  <a:lnTo>
                    <a:pt x="375" y="1993"/>
                  </a:lnTo>
                  <a:lnTo>
                    <a:pt x="369" y="1999"/>
                  </a:lnTo>
                  <a:lnTo>
                    <a:pt x="365" y="2007"/>
                  </a:lnTo>
                  <a:lnTo>
                    <a:pt x="363" y="2014"/>
                  </a:lnTo>
                  <a:lnTo>
                    <a:pt x="362" y="2023"/>
                  </a:lnTo>
                  <a:lnTo>
                    <a:pt x="363" y="2031"/>
                  </a:lnTo>
                  <a:lnTo>
                    <a:pt x="363" y="2031"/>
                  </a:lnTo>
                  <a:lnTo>
                    <a:pt x="401" y="2203"/>
                  </a:lnTo>
                  <a:lnTo>
                    <a:pt x="459" y="2460"/>
                  </a:lnTo>
                  <a:lnTo>
                    <a:pt x="516" y="2705"/>
                  </a:lnTo>
                  <a:lnTo>
                    <a:pt x="539" y="2790"/>
                  </a:lnTo>
                  <a:lnTo>
                    <a:pt x="546" y="2818"/>
                  </a:lnTo>
                  <a:lnTo>
                    <a:pt x="552" y="2833"/>
                  </a:lnTo>
                  <a:lnTo>
                    <a:pt x="552" y="2833"/>
                  </a:lnTo>
                  <a:lnTo>
                    <a:pt x="556" y="2841"/>
                  </a:lnTo>
                  <a:lnTo>
                    <a:pt x="561" y="2848"/>
                  </a:lnTo>
                  <a:lnTo>
                    <a:pt x="569" y="2852"/>
                  </a:lnTo>
                  <a:lnTo>
                    <a:pt x="574" y="2856"/>
                  </a:lnTo>
                  <a:lnTo>
                    <a:pt x="582" y="2858"/>
                  </a:lnTo>
                  <a:lnTo>
                    <a:pt x="591" y="2859"/>
                  </a:lnTo>
                  <a:lnTo>
                    <a:pt x="599" y="2858"/>
                  </a:lnTo>
                  <a:lnTo>
                    <a:pt x="608" y="2856"/>
                  </a:lnTo>
                  <a:lnTo>
                    <a:pt x="608" y="2856"/>
                  </a:lnTo>
                  <a:lnTo>
                    <a:pt x="627" y="2848"/>
                  </a:lnTo>
                  <a:lnTo>
                    <a:pt x="649" y="2843"/>
                  </a:lnTo>
                  <a:lnTo>
                    <a:pt x="677" y="2837"/>
                  </a:lnTo>
                  <a:lnTo>
                    <a:pt x="709" y="2833"/>
                  </a:lnTo>
                  <a:lnTo>
                    <a:pt x="725" y="2831"/>
                  </a:lnTo>
                  <a:lnTo>
                    <a:pt x="742" y="2833"/>
                  </a:lnTo>
                  <a:lnTo>
                    <a:pt x="761" y="2833"/>
                  </a:lnTo>
                  <a:lnTo>
                    <a:pt x="778" y="2837"/>
                  </a:lnTo>
                  <a:lnTo>
                    <a:pt x="796" y="2843"/>
                  </a:lnTo>
                  <a:lnTo>
                    <a:pt x="813" y="2848"/>
                  </a:lnTo>
                  <a:lnTo>
                    <a:pt x="813" y="2848"/>
                  </a:lnTo>
                  <a:lnTo>
                    <a:pt x="830" y="2858"/>
                  </a:lnTo>
                  <a:lnTo>
                    <a:pt x="845" y="2869"/>
                  </a:lnTo>
                  <a:lnTo>
                    <a:pt x="858" y="2880"/>
                  </a:lnTo>
                  <a:lnTo>
                    <a:pt x="871" y="2895"/>
                  </a:lnTo>
                  <a:lnTo>
                    <a:pt x="884" y="2912"/>
                  </a:lnTo>
                  <a:lnTo>
                    <a:pt x="893" y="2928"/>
                  </a:lnTo>
                  <a:lnTo>
                    <a:pt x="903" y="2949"/>
                  </a:lnTo>
                  <a:lnTo>
                    <a:pt x="910" y="2971"/>
                  </a:lnTo>
                  <a:lnTo>
                    <a:pt x="910" y="2971"/>
                  </a:lnTo>
                  <a:lnTo>
                    <a:pt x="918" y="2994"/>
                  </a:lnTo>
                  <a:lnTo>
                    <a:pt x="920" y="3012"/>
                  </a:lnTo>
                  <a:lnTo>
                    <a:pt x="920" y="3029"/>
                  </a:lnTo>
                  <a:lnTo>
                    <a:pt x="916" y="3042"/>
                  </a:lnTo>
                  <a:lnTo>
                    <a:pt x="916" y="3042"/>
                  </a:lnTo>
                  <a:lnTo>
                    <a:pt x="908" y="3052"/>
                  </a:lnTo>
                  <a:lnTo>
                    <a:pt x="897" y="3059"/>
                  </a:lnTo>
                  <a:lnTo>
                    <a:pt x="884" y="3067"/>
                  </a:lnTo>
                  <a:lnTo>
                    <a:pt x="869" y="3074"/>
                  </a:lnTo>
                  <a:lnTo>
                    <a:pt x="830" y="3087"/>
                  </a:lnTo>
                  <a:lnTo>
                    <a:pt x="785" y="3098"/>
                  </a:lnTo>
                  <a:lnTo>
                    <a:pt x="770" y="3102"/>
                  </a:lnTo>
                  <a:lnTo>
                    <a:pt x="770" y="3102"/>
                  </a:lnTo>
                  <a:lnTo>
                    <a:pt x="714" y="3117"/>
                  </a:lnTo>
                  <a:lnTo>
                    <a:pt x="660" y="3128"/>
                  </a:lnTo>
                  <a:lnTo>
                    <a:pt x="608" y="3137"/>
                  </a:lnTo>
                  <a:lnTo>
                    <a:pt x="559" y="3143"/>
                  </a:lnTo>
                  <a:lnTo>
                    <a:pt x="515" y="3145"/>
                  </a:lnTo>
                  <a:lnTo>
                    <a:pt x="477" y="3145"/>
                  </a:lnTo>
                  <a:lnTo>
                    <a:pt x="446" y="3141"/>
                  </a:lnTo>
                  <a:lnTo>
                    <a:pt x="431" y="3139"/>
                  </a:lnTo>
                  <a:lnTo>
                    <a:pt x="419" y="3136"/>
                  </a:lnTo>
                  <a:lnTo>
                    <a:pt x="419" y="3136"/>
                  </a:lnTo>
                  <a:lnTo>
                    <a:pt x="408" y="3119"/>
                  </a:lnTo>
                  <a:lnTo>
                    <a:pt x="393" y="3089"/>
                  </a:lnTo>
                  <a:lnTo>
                    <a:pt x="375" y="3046"/>
                  </a:lnTo>
                  <a:lnTo>
                    <a:pt x="354" y="2992"/>
                  </a:lnTo>
                  <a:lnTo>
                    <a:pt x="328" y="2923"/>
                  </a:lnTo>
                  <a:lnTo>
                    <a:pt x="300" y="2843"/>
                  </a:lnTo>
                  <a:lnTo>
                    <a:pt x="270" y="2749"/>
                  </a:lnTo>
                  <a:lnTo>
                    <a:pt x="237" y="2643"/>
                  </a:lnTo>
                  <a:lnTo>
                    <a:pt x="237" y="2643"/>
                  </a:lnTo>
                  <a:lnTo>
                    <a:pt x="184" y="2464"/>
                  </a:lnTo>
                  <a:lnTo>
                    <a:pt x="141" y="2303"/>
                  </a:lnTo>
                  <a:lnTo>
                    <a:pt x="125" y="2234"/>
                  </a:lnTo>
                  <a:lnTo>
                    <a:pt x="112" y="2178"/>
                  </a:lnTo>
                  <a:lnTo>
                    <a:pt x="104" y="2133"/>
                  </a:lnTo>
                  <a:lnTo>
                    <a:pt x="100" y="2105"/>
                  </a:lnTo>
                  <a:lnTo>
                    <a:pt x="100" y="2105"/>
                  </a:lnTo>
                  <a:lnTo>
                    <a:pt x="99" y="2098"/>
                  </a:lnTo>
                  <a:lnTo>
                    <a:pt x="97" y="2091"/>
                  </a:lnTo>
                  <a:lnTo>
                    <a:pt x="97" y="2091"/>
                  </a:lnTo>
                  <a:lnTo>
                    <a:pt x="91" y="2036"/>
                  </a:lnTo>
                  <a:lnTo>
                    <a:pt x="87" y="1975"/>
                  </a:lnTo>
                  <a:lnTo>
                    <a:pt x="85" y="1904"/>
                  </a:lnTo>
                  <a:lnTo>
                    <a:pt x="87" y="1829"/>
                  </a:lnTo>
                  <a:lnTo>
                    <a:pt x="89" y="1788"/>
                  </a:lnTo>
                  <a:lnTo>
                    <a:pt x="95" y="1749"/>
                  </a:lnTo>
                  <a:lnTo>
                    <a:pt x="100" y="1708"/>
                  </a:lnTo>
                  <a:lnTo>
                    <a:pt x="108" y="1667"/>
                  </a:lnTo>
                  <a:lnTo>
                    <a:pt x="115" y="1626"/>
                  </a:lnTo>
                  <a:lnTo>
                    <a:pt x="126" y="1585"/>
                  </a:lnTo>
                  <a:lnTo>
                    <a:pt x="141" y="1544"/>
                  </a:lnTo>
                  <a:lnTo>
                    <a:pt x="156" y="1503"/>
                  </a:lnTo>
                  <a:lnTo>
                    <a:pt x="156" y="1503"/>
                  </a:lnTo>
                  <a:lnTo>
                    <a:pt x="173" y="1463"/>
                  </a:lnTo>
                  <a:lnTo>
                    <a:pt x="194" y="1426"/>
                  </a:lnTo>
                  <a:lnTo>
                    <a:pt x="212" y="1393"/>
                  </a:lnTo>
                  <a:lnTo>
                    <a:pt x="235" y="1361"/>
                  </a:lnTo>
                  <a:lnTo>
                    <a:pt x="255" y="1333"/>
                  </a:lnTo>
                  <a:lnTo>
                    <a:pt x="278" y="1307"/>
                  </a:lnTo>
                  <a:lnTo>
                    <a:pt x="300" y="1282"/>
                  </a:lnTo>
                  <a:lnTo>
                    <a:pt x="322" y="1260"/>
                  </a:lnTo>
                  <a:lnTo>
                    <a:pt x="347" y="1241"/>
                  </a:lnTo>
                  <a:lnTo>
                    <a:pt x="369" y="1225"/>
                  </a:lnTo>
                  <a:lnTo>
                    <a:pt x="390" y="1208"/>
                  </a:lnTo>
                  <a:lnTo>
                    <a:pt x="412" y="1195"/>
                  </a:lnTo>
                  <a:lnTo>
                    <a:pt x="451" y="1172"/>
                  </a:lnTo>
                  <a:lnTo>
                    <a:pt x="487" y="1156"/>
                  </a:lnTo>
                  <a:lnTo>
                    <a:pt x="487" y="1156"/>
                  </a:lnTo>
                  <a:lnTo>
                    <a:pt x="496" y="1150"/>
                  </a:lnTo>
                  <a:lnTo>
                    <a:pt x="505" y="1139"/>
                  </a:lnTo>
                  <a:lnTo>
                    <a:pt x="511" y="1128"/>
                  </a:lnTo>
                  <a:lnTo>
                    <a:pt x="511" y="1115"/>
                  </a:lnTo>
                  <a:lnTo>
                    <a:pt x="511" y="1115"/>
                  </a:lnTo>
                  <a:lnTo>
                    <a:pt x="509" y="1101"/>
                  </a:lnTo>
                  <a:lnTo>
                    <a:pt x="503" y="1092"/>
                  </a:lnTo>
                  <a:lnTo>
                    <a:pt x="494" y="1083"/>
                  </a:lnTo>
                  <a:lnTo>
                    <a:pt x="481" y="1077"/>
                  </a:lnTo>
                  <a:lnTo>
                    <a:pt x="481" y="1077"/>
                  </a:lnTo>
                  <a:lnTo>
                    <a:pt x="455" y="1068"/>
                  </a:lnTo>
                  <a:lnTo>
                    <a:pt x="429" y="1057"/>
                  </a:lnTo>
                  <a:lnTo>
                    <a:pt x="403" y="1044"/>
                  </a:lnTo>
                  <a:lnTo>
                    <a:pt x="380" y="1031"/>
                  </a:lnTo>
                  <a:lnTo>
                    <a:pt x="356" y="1016"/>
                  </a:lnTo>
                  <a:lnTo>
                    <a:pt x="335" y="1001"/>
                  </a:lnTo>
                  <a:lnTo>
                    <a:pt x="315" y="984"/>
                  </a:lnTo>
                  <a:lnTo>
                    <a:pt x="294" y="965"/>
                  </a:lnTo>
                  <a:lnTo>
                    <a:pt x="278" y="945"/>
                  </a:lnTo>
                  <a:lnTo>
                    <a:pt x="259" y="924"/>
                  </a:lnTo>
                  <a:lnTo>
                    <a:pt x="244" y="902"/>
                  </a:lnTo>
                  <a:lnTo>
                    <a:pt x="229" y="878"/>
                  </a:lnTo>
                  <a:lnTo>
                    <a:pt x="216" y="853"/>
                  </a:lnTo>
                  <a:lnTo>
                    <a:pt x="205" y="829"/>
                  </a:lnTo>
                  <a:lnTo>
                    <a:pt x="194" y="801"/>
                  </a:lnTo>
                  <a:lnTo>
                    <a:pt x="184" y="773"/>
                  </a:lnTo>
                  <a:lnTo>
                    <a:pt x="184" y="773"/>
                  </a:lnTo>
                  <a:lnTo>
                    <a:pt x="177" y="745"/>
                  </a:lnTo>
                  <a:lnTo>
                    <a:pt x="171" y="715"/>
                  </a:lnTo>
                  <a:lnTo>
                    <a:pt x="166" y="687"/>
                  </a:lnTo>
                  <a:lnTo>
                    <a:pt x="162" y="657"/>
                  </a:lnTo>
                  <a:lnTo>
                    <a:pt x="162" y="627"/>
                  </a:lnTo>
                  <a:lnTo>
                    <a:pt x="162" y="598"/>
                  </a:lnTo>
                  <a:lnTo>
                    <a:pt x="162" y="568"/>
                  </a:lnTo>
                  <a:lnTo>
                    <a:pt x="166" y="538"/>
                  </a:lnTo>
                  <a:lnTo>
                    <a:pt x="169" y="510"/>
                  </a:lnTo>
                  <a:lnTo>
                    <a:pt x="175" y="480"/>
                  </a:lnTo>
                  <a:lnTo>
                    <a:pt x="182" y="450"/>
                  </a:lnTo>
                  <a:lnTo>
                    <a:pt x="192" y="422"/>
                  </a:lnTo>
                  <a:lnTo>
                    <a:pt x="203" y="394"/>
                  </a:lnTo>
                  <a:lnTo>
                    <a:pt x="214" y="366"/>
                  </a:lnTo>
                  <a:lnTo>
                    <a:pt x="227" y="340"/>
                  </a:lnTo>
                  <a:lnTo>
                    <a:pt x="242" y="314"/>
                  </a:lnTo>
                  <a:lnTo>
                    <a:pt x="242" y="314"/>
                  </a:lnTo>
                  <a:lnTo>
                    <a:pt x="255" y="293"/>
                  </a:lnTo>
                  <a:lnTo>
                    <a:pt x="270" y="273"/>
                  </a:lnTo>
                  <a:lnTo>
                    <a:pt x="285" y="252"/>
                  </a:lnTo>
                  <a:lnTo>
                    <a:pt x="300" y="234"/>
                  </a:lnTo>
                  <a:lnTo>
                    <a:pt x="317" y="217"/>
                  </a:lnTo>
                  <a:lnTo>
                    <a:pt x="334" y="200"/>
                  </a:lnTo>
                  <a:lnTo>
                    <a:pt x="352" y="185"/>
                  </a:lnTo>
                  <a:lnTo>
                    <a:pt x="371" y="170"/>
                  </a:lnTo>
                  <a:lnTo>
                    <a:pt x="390" y="157"/>
                  </a:lnTo>
                  <a:lnTo>
                    <a:pt x="410" y="144"/>
                  </a:lnTo>
                  <a:lnTo>
                    <a:pt x="431" y="133"/>
                  </a:lnTo>
                  <a:lnTo>
                    <a:pt x="453" y="124"/>
                  </a:lnTo>
                  <a:lnTo>
                    <a:pt x="474" y="114"/>
                  </a:lnTo>
                  <a:lnTo>
                    <a:pt x="496" y="107"/>
                  </a:lnTo>
                  <a:lnTo>
                    <a:pt x="518" y="101"/>
                  </a:lnTo>
                  <a:lnTo>
                    <a:pt x="543" y="96"/>
                  </a:lnTo>
                  <a:lnTo>
                    <a:pt x="543" y="96"/>
                  </a:lnTo>
                  <a:lnTo>
                    <a:pt x="567" y="90"/>
                  </a:lnTo>
                  <a:lnTo>
                    <a:pt x="593" y="88"/>
                  </a:lnTo>
                  <a:lnTo>
                    <a:pt x="619" y="84"/>
                  </a:lnTo>
                  <a:lnTo>
                    <a:pt x="645" y="84"/>
                  </a:lnTo>
                  <a:lnTo>
                    <a:pt x="645" y="84"/>
                  </a:lnTo>
                  <a:lnTo>
                    <a:pt x="684" y="86"/>
                  </a:lnTo>
                  <a:lnTo>
                    <a:pt x="724" y="90"/>
                  </a:lnTo>
                  <a:lnTo>
                    <a:pt x="765" y="97"/>
                  </a:lnTo>
                  <a:lnTo>
                    <a:pt x="804" y="109"/>
                  </a:lnTo>
                  <a:lnTo>
                    <a:pt x="845" y="122"/>
                  </a:lnTo>
                  <a:lnTo>
                    <a:pt x="884" y="139"/>
                  </a:lnTo>
                  <a:lnTo>
                    <a:pt x="923" y="157"/>
                  </a:lnTo>
                  <a:lnTo>
                    <a:pt x="962" y="180"/>
                  </a:lnTo>
                  <a:lnTo>
                    <a:pt x="998" y="206"/>
                  </a:lnTo>
                  <a:lnTo>
                    <a:pt x="1033" y="236"/>
                  </a:lnTo>
                  <a:lnTo>
                    <a:pt x="1067" y="267"/>
                  </a:lnTo>
                  <a:lnTo>
                    <a:pt x="1097" y="303"/>
                  </a:lnTo>
                  <a:lnTo>
                    <a:pt x="1125" y="342"/>
                  </a:lnTo>
                  <a:lnTo>
                    <a:pt x="1136" y="362"/>
                  </a:lnTo>
                  <a:lnTo>
                    <a:pt x="1149" y="383"/>
                  </a:lnTo>
                  <a:lnTo>
                    <a:pt x="1160" y="405"/>
                  </a:lnTo>
                  <a:lnTo>
                    <a:pt x="1170" y="430"/>
                  </a:lnTo>
                  <a:lnTo>
                    <a:pt x="1179" y="454"/>
                  </a:lnTo>
                  <a:lnTo>
                    <a:pt x="1186" y="478"/>
                  </a:lnTo>
                  <a:lnTo>
                    <a:pt x="1186" y="478"/>
                  </a:lnTo>
                  <a:lnTo>
                    <a:pt x="1194" y="506"/>
                  </a:lnTo>
                  <a:lnTo>
                    <a:pt x="1201" y="532"/>
                  </a:lnTo>
                  <a:lnTo>
                    <a:pt x="1205" y="558"/>
                  </a:lnTo>
                  <a:lnTo>
                    <a:pt x="1209" y="583"/>
                  </a:lnTo>
                  <a:lnTo>
                    <a:pt x="1211" y="607"/>
                  </a:lnTo>
                  <a:lnTo>
                    <a:pt x="1211" y="631"/>
                  </a:lnTo>
                  <a:lnTo>
                    <a:pt x="1211" y="655"/>
                  </a:lnTo>
                  <a:lnTo>
                    <a:pt x="1209" y="678"/>
                  </a:lnTo>
                  <a:lnTo>
                    <a:pt x="1205" y="700"/>
                  </a:lnTo>
                  <a:lnTo>
                    <a:pt x="1201" y="723"/>
                  </a:lnTo>
                  <a:lnTo>
                    <a:pt x="1196" y="743"/>
                  </a:lnTo>
                  <a:lnTo>
                    <a:pt x="1188" y="764"/>
                  </a:lnTo>
                  <a:lnTo>
                    <a:pt x="1173" y="803"/>
                  </a:lnTo>
                  <a:lnTo>
                    <a:pt x="1155" y="840"/>
                  </a:lnTo>
                  <a:lnTo>
                    <a:pt x="1132" y="876"/>
                  </a:lnTo>
                  <a:lnTo>
                    <a:pt x="1108" y="907"/>
                  </a:lnTo>
                  <a:lnTo>
                    <a:pt x="1080" y="935"/>
                  </a:lnTo>
                  <a:lnTo>
                    <a:pt x="1052" y="963"/>
                  </a:lnTo>
                  <a:lnTo>
                    <a:pt x="1020" y="988"/>
                  </a:lnTo>
                  <a:lnTo>
                    <a:pt x="989" y="1010"/>
                  </a:lnTo>
                  <a:lnTo>
                    <a:pt x="957" y="1029"/>
                  </a:lnTo>
                  <a:lnTo>
                    <a:pt x="923" y="1045"/>
                  </a:lnTo>
                  <a:lnTo>
                    <a:pt x="923" y="1045"/>
                  </a:lnTo>
                  <a:lnTo>
                    <a:pt x="901" y="1055"/>
                  </a:lnTo>
                  <a:lnTo>
                    <a:pt x="877" y="1064"/>
                  </a:lnTo>
                  <a:lnTo>
                    <a:pt x="822" y="1081"/>
                  </a:lnTo>
                  <a:lnTo>
                    <a:pt x="770" y="1094"/>
                  </a:lnTo>
                  <a:lnTo>
                    <a:pt x="718" y="1105"/>
                  </a:lnTo>
                  <a:lnTo>
                    <a:pt x="671" y="1113"/>
                  </a:lnTo>
                  <a:lnTo>
                    <a:pt x="634" y="1118"/>
                  </a:lnTo>
                  <a:lnTo>
                    <a:pt x="600" y="1124"/>
                  </a:lnTo>
                  <a:lnTo>
                    <a:pt x="600" y="1124"/>
                  </a:lnTo>
                  <a:lnTo>
                    <a:pt x="591" y="1124"/>
                  </a:lnTo>
                  <a:lnTo>
                    <a:pt x="584" y="1126"/>
                  </a:lnTo>
                  <a:lnTo>
                    <a:pt x="576" y="1128"/>
                  </a:lnTo>
                  <a:lnTo>
                    <a:pt x="569" y="1133"/>
                  </a:lnTo>
                  <a:lnTo>
                    <a:pt x="563" y="1139"/>
                  </a:lnTo>
                  <a:lnTo>
                    <a:pt x="559" y="1146"/>
                  </a:lnTo>
                  <a:lnTo>
                    <a:pt x="556" y="1154"/>
                  </a:lnTo>
                  <a:lnTo>
                    <a:pt x="554" y="1161"/>
                  </a:lnTo>
                  <a:lnTo>
                    <a:pt x="554" y="1161"/>
                  </a:lnTo>
                  <a:lnTo>
                    <a:pt x="554" y="1171"/>
                  </a:lnTo>
                  <a:lnTo>
                    <a:pt x="556" y="1178"/>
                  </a:lnTo>
                  <a:lnTo>
                    <a:pt x="559" y="1185"/>
                  </a:lnTo>
                  <a:lnTo>
                    <a:pt x="563" y="1193"/>
                  </a:lnTo>
                  <a:lnTo>
                    <a:pt x="569" y="1198"/>
                  </a:lnTo>
                  <a:lnTo>
                    <a:pt x="576" y="1202"/>
                  </a:lnTo>
                  <a:lnTo>
                    <a:pt x="584" y="1206"/>
                  </a:lnTo>
                  <a:lnTo>
                    <a:pt x="593" y="1208"/>
                  </a:lnTo>
                  <a:lnTo>
                    <a:pt x="593" y="1208"/>
                  </a:lnTo>
                  <a:lnTo>
                    <a:pt x="604" y="1208"/>
                  </a:lnTo>
                  <a:lnTo>
                    <a:pt x="636" y="1208"/>
                  </a:lnTo>
                  <a:lnTo>
                    <a:pt x="681" y="1206"/>
                  </a:lnTo>
                  <a:lnTo>
                    <a:pt x="740" y="1198"/>
                  </a:lnTo>
                  <a:lnTo>
                    <a:pt x="776" y="1193"/>
                  </a:lnTo>
                  <a:lnTo>
                    <a:pt x="813" y="1185"/>
                  </a:lnTo>
                  <a:lnTo>
                    <a:pt x="854" y="1176"/>
                  </a:lnTo>
                  <a:lnTo>
                    <a:pt x="897" y="1163"/>
                  </a:lnTo>
                  <a:lnTo>
                    <a:pt x="942" y="1148"/>
                  </a:lnTo>
                  <a:lnTo>
                    <a:pt x="989" y="1129"/>
                  </a:lnTo>
                  <a:lnTo>
                    <a:pt x="1037" y="1109"/>
                  </a:lnTo>
                  <a:lnTo>
                    <a:pt x="1089" y="1085"/>
                  </a:lnTo>
                  <a:lnTo>
                    <a:pt x="1089" y="1085"/>
                  </a:lnTo>
                  <a:lnTo>
                    <a:pt x="1123" y="1066"/>
                  </a:lnTo>
                  <a:lnTo>
                    <a:pt x="1155" y="1047"/>
                  </a:lnTo>
                  <a:lnTo>
                    <a:pt x="1212" y="1010"/>
                  </a:lnTo>
                  <a:lnTo>
                    <a:pt x="1263" y="975"/>
                  </a:lnTo>
                  <a:lnTo>
                    <a:pt x="1306" y="941"/>
                  </a:lnTo>
                  <a:lnTo>
                    <a:pt x="1306" y="941"/>
                  </a:lnTo>
                  <a:lnTo>
                    <a:pt x="1341" y="915"/>
                  </a:lnTo>
                  <a:lnTo>
                    <a:pt x="1369" y="894"/>
                  </a:lnTo>
                  <a:lnTo>
                    <a:pt x="1393" y="879"/>
                  </a:lnTo>
                  <a:lnTo>
                    <a:pt x="1416" y="870"/>
                  </a:lnTo>
                  <a:lnTo>
                    <a:pt x="1425" y="866"/>
                  </a:lnTo>
                  <a:lnTo>
                    <a:pt x="1435" y="866"/>
                  </a:lnTo>
                  <a:lnTo>
                    <a:pt x="1444" y="866"/>
                  </a:lnTo>
                  <a:lnTo>
                    <a:pt x="1453" y="868"/>
                  </a:lnTo>
                  <a:lnTo>
                    <a:pt x="1464" y="872"/>
                  </a:lnTo>
                  <a:lnTo>
                    <a:pt x="1474" y="876"/>
                  </a:lnTo>
                  <a:lnTo>
                    <a:pt x="1496" y="889"/>
                  </a:lnTo>
                  <a:lnTo>
                    <a:pt x="1496" y="889"/>
                  </a:lnTo>
                  <a:lnTo>
                    <a:pt x="1502" y="894"/>
                  </a:lnTo>
                  <a:lnTo>
                    <a:pt x="1507" y="902"/>
                  </a:lnTo>
                  <a:lnTo>
                    <a:pt x="1511" y="909"/>
                  </a:lnTo>
                  <a:lnTo>
                    <a:pt x="1513" y="917"/>
                  </a:lnTo>
                  <a:lnTo>
                    <a:pt x="1515" y="926"/>
                  </a:lnTo>
                  <a:lnTo>
                    <a:pt x="1513" y="935"/>
                  </a:lnTo>
                  <a:lnTo>
                    <a:pt x="1509" y="958"/>
                  </a:lnTo>
                  <a:lnTo>
                    <a:pt x="1509" y="958"/>
                  </a:lnTo>
                  <a:lnTo>
                    <a:pt x="1505" y="975"/>
                  </a:lnTo>
                  <a:lnTo>
                    <a:pt x="1498" y="989"/>
                  </a:lnTo>
                  <a:lnTo>
                    <a:pt x="1490" y="1006"/>
                  </a:lnTo>
                  <a:lnTo>
                    <a:pt x="1481" y="1023"/>
                  </a:lnTo>
                  <a:lnTo>
                    <a:pt x="1468" y="1040"/>
                  </a:lnTo>
                  <a:lnTo>
                    <a:pt x="1457" y="1059"/>
                  </a:lnTo>
                  <a:lnTo>
                    <a:pt x="1425" y="1094"/>
                  </a:lnTo>
                  <a:lnTo>
                    <a:pt x="1388" y="1129"/>
                  </a:lnTo>
                  <a:lnTo>
                    <a:pt x="1345" y="1167"/>
                  </a:lnTo>
                  <a:lnTo>
                    <a:pt x="1295" y="1202"/>
                  </a:lnTo>
                  <a:lnTo>
                    <a:pt x="1239" y="1238"/>
                  </a:lnTo>
                  <a:lnTo>
                    <a:pt x="1177" y="1271"/>
                  </a:lnTo>
                  <a:lnTo>
                    <a:pt x="1110" y="1305"/>
                  </a:lnTo>
                  <a:lnTo>
                    <a:pt x="1074" y="1320"/>
                  </a:lnTo>
                  <a:lnTo>
                    <a:pt x="1035" y="1335"/>
                  </a:lnTo>
                  <a:lnTo>
                    <a:pt x="996" y="1350"/>
                  </a:lnTo>
                  <a:lnTo>
                    <a:pt x="957" y="1363"/>
                  </a:lnTo>
                  <a:lnTo>
                    <a:pt x="914" y="1376"/>
                  </a:lnTo>
                  <a:lnTo>
                    <a:pt x="871" y="1387"/>
                  </a:lnTo>
                  <a:lnTo>
                    <a:pt x="826" y="1398"/>
                  </a:lnTo>
                  <a:lnTo>
                    <a:pt x="780" y="1409"/>
                  </a:lnTo>
                  <a:lnTo>
                    <a:pt x="733" y="1417"/>
                  </a:lnTo>
                  <a:lnTo>
                    <a:pt x="683" y="1426"/>
                  </a:lnTo>
                  <a:lnTo>
                    <a:pt x="632" y="1434"/>
                  </a:lnTo>
                  <a:lnTo>
                    <a:pt x="580" y="1439"/>
                  </a:lnTo>
                  <a:lnTo>
                    <a:pt x="580" y="1439"/>
                  </a:lnTo>
                  <a:lnTo>
                    <a:pt x="572" y="1441"/>
                  </a:lnTo>
                  <a:lnTo>
                    <a:pt x="565" y="1443"/>
                  </a:lnTo>
                  <a:lnTo>
                    <a:pt x="558" y="1449"/>
                  </a:lnTo>
                  <a:lnTo>
                    <a:pt x="552" y="1454"/>
                  </a:lnTo>
                  <a:lnTo>
                    <a:pt x="548" y="1462"/>
                  </a:lnTo>
                  <a:lnTo>
                    <a:pt x="544" y="1469"/>
                  </a:lnTo>
                  <a:lnTo>
                    <a:pt x="543" y="1477"/>
                  </a:lnTo>
                  <a:lnTo>
                    <a:pt x="543" y="1486"/>
                  </a:lnTo>
                  <a:lnTo>
                    <a:pt x="543" y="1486"/>
                  </a:lnTo>
                  <a:lnTo>
                    <a:pt x="544" y="1493"/>
                  </a:lnTo>
                  <a:lnTo>
                    <a:pt x="546" y="1501"/>
                  </a:lnTo>
                  <a:lnTo>
                    <a:pt x="552" y="1506"/>
                  </a:lnTo>
                  <a:lnTo>
                    <a:pt x="556" y="1512"/>
                  </a:lnTo>
                  <a:lnTo>
                    <a:pt x="563" y="1518"/>
                  </a:lnTo>
                  <a:lnTo>
                    <a:pt x="569" y="1519"/>
                  </a:lnTo>
                  <a:lnTo>
                    <a:pt x="576" y="1523"/>
                  </a:lnTo>
                  <a:lnTo>
                    <a:pt x="586" y="1523"/>
                  </a:lnTo>
                  <a:lnTo>
                    <a:pt x="586" y="1523"/>
                  </a:lnTo>
                  <a:lnTo>
                    <a:pt x="589" y="1523"/>
                  </a:lnTo>
                  <a:lnTo>
                    <a:pt x="589" y="1523"/>
                  </a:lnTo>
                  <a:lnTo>
                    <a:pt x="668" y="1514"/>
                  </a:lnTo>
                  <a:lnTo>
                    <a:pt x="742" y="1501"/>
                  </a:lnTo>
                  <a:lnTo>
                    <a:pt x="742" y="1501"/>
                  </a:lnTo>
                  <a:lnTo>
                    <a:pt x="725" y="1534"/>
                  </a:lnTo>
                  <a:lnTo>
                    <a:pt x="709" y="1568"/>
                  </a:lnTo>
                  <a:lnTo>
                    <a:pt x="694" y="1600"/>
                  </a:lnTo>
                  <a:lnTo>
                    <a:pt x="681" y="1631"/>
                  </a:lnTo>
                  <a:lnTo>
                    <a:pt x="669" y="1661"/>
                  </a:lnTo>
                  <a:lnTo>
                    <a:pt x="660" y="1691"/>
                  </a:lnTo>
                  <a:lnTo>
                    <a:pt x="643" y="1747"/>
                  </a:lnTo>
                  <a:lnTo>
                    <a:pt x="632" y="1801"/>
                  </a:lnTo>
                  <a:lnTo>
                    <a:pt x="627" y="1852"/>
                  </a:lnTo>
                  <a:lnTo>
                    <a:pt x="623" y="1898"/>
                  </a:lnTo>
                  <a:lnTo>
                    <a:pt x="623" y="1939"/>
                  </a:lnTo>
                  <a:lnTo>
                    <a:pt x="623" y="19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3" name="Freeform 253"/>
            <p:cNvSpPr/>
            <p:nvPr/>
          </p:nvSpPr>
          <p:spPr bwMode="auto">
            <a:xfrm>
              <a:off x="4352925" y="6815138"/>
              <a:ext cx="104775" cy="153988"/>
            </a:xfrm>
            <a:custGeom>
              <a:avLst/>
              <a:gdLst>
                <a:gd name="T0" fmla="*/ 15 w 132"/>
                <a:gd name="T1" fmla="*/ 145 h 194"/>
                <a:gd name="T2" fmla="*/ 15 w 132"/>
                <a:gd name="T3" fmla="*/ 145 h 194"/>
                <a:gd name="T4" fmla="*/ 18 w 132"/>
                <a:gd name="T5" fmla="*/ 156 h 194"/>
                <a:gd name="T6" fmla="*/ 24 w 132"/>
                <a:gd name="T7" fmla="*/ 167 h 194"/>
                <a:gd name="T8" fmla="*/ 31 w 132"/>
                <a:gd name="T9" fmla="*/ 177 h 194"/>
                <a:gd name="T10" fmla="*/ 39 w 132"/>
                <a:gd name="T11" fmla="*/ 184 h 194"/>
                <a:gd name="T12" fmla="*/ 48 w 132"/>
                <a:gd name="T13" fmla="*/ 190 h 194"/>
                <a:gd name="T14" fmla="*/ 59 w 132"/>
                <a:gd name="T15" fmla="*/ 194 h 194"/>
                <a:gd name="T16" fmla="*/ 72 w 132"/>
                <a:gd name="T17" fmla="*/ 194 h 194"/>
                <a:gd name="T18" fmla="*/ 84 w 132"/>
                <a:gd name="T19" fmla="*/ 194 h 194"/>
                <a:gd name="T20" fmla="*/ 84 w 132"/>
                <a:gd name="T21" fmla="*/ 194 h 194"/>
                <a:gd name="T22" fmla="*/ 95 w 132"/>
                <a:gd name="T23" fmla="*/ 190 h 194"/>
                <a:gd name="T24" fmla="*/ 106 w 132"/>
                <a:gd name="T25" fmla="*/ 184 h 194"/>
                <a:gd name="T26" fmla="*/ 115 w 132"/>
                <a:gd name="T27" fmla="*/ 177 h 194"/>
                <a:gd name="T28" fmla="*/ 121 w 132"/>
                <a:gd name="T29" fmla="*/ 167 h 194"/>
                <a:gd name="T30" fmla="*/ 127 w 132"/>
                <a:gd name="T31" fmla="*/ 158 h 194"/>
                <a:gd name="T32" fmla="*/ 130 w 132"/>
                <a:gd name="T33" fmla="*/ 147 h 194"/>
                <a:gd name="T34" fmla="*/ 132 w 132"/>
                <a:gd name="T35" fmla="*/ 136 h 194"/>
                <a:gd name="T36" fmla="*/ 130 w 132"/>
                <a:gd name="T37" fmla="*/ 123 h 194"/>
                <a:gd name="T38" fmla="*/ 117 w 132"/>
                <a:gd name="T39" fmla="*/ 48 h 194"/>
                <a:gd name="T40" fmla="*/ 117 w 132"/>
                <a:gd name="T41" fmla="*/ 48 h 194"/>
                <a:gd name="T42" fmla="*/ 113 w 132"/>
                <a:gd name="T43" fmla="*/ 37 h 194"/>
                <a:gd name="T44" fmla="*/ 108 w 132"/>
                <a:gd name="T45" fmla="*/ 26 h 194"/>
                <a:gd name="T46" fmla="*/ 100 w 132"/>
                <a:gd name="T47" fmla="*/ 16 h 194"/>
                <a:gd name="T48" fmla="*/ 93 w 132"/>
                <a:gd name="T49" fmla="*/ 9 h 194"/>
                <a:gd name="T50" fmla="*/ 82 w 132"/>
                <a:gd name="T51" fmla="*/ 3 h 194"/>
                <a:gd name="T52" fmla="*/ 71 w 132"/>
                <a:gd name="T53" fmla="*/ 0 h 194"/>
                <a:gd name="T54" fmla="*/ 59 w 132"/>
                <a:gd name="T55" fmla="*/ 0 h 194"/>
                <a:gd name="T56" fmla="*/ 48 w 132"/>
                <a:gd name="T57" fmla="*/ 0 h 194"/>
                <a:gd name="T58" fmla="*/ 48 w 132"/>
                <a:gd name="T59" fmla="*/ 0 h 194"/>
                <a:gd name="T60" fmla="*/ 35 w 132"/>
                <a:gd name="T61" fmla="*/ 3 h 194"/>
                <a:gd name="T62" fmla="*/ 26 w 132"/>
                <a:gd name="T63" fmla="*/ 9 h 194"/>
                <a:gd name="T64" fmla="*/ 16 w 132"/>
                <a:gd name="T65" fmla="*/ 16 h 194"/>
                <a:gd name="T66" fmla="*/ 9 w 132"/>
                <a:gd name="T67" fmla="*/ 26 h 194"/>
                <a:gd name="T68" fmla="*/ 5 w 132"/>
                <a:gd name="T69" fmla="*/ 35 h 194"/>
                <a:gd name="T70" fmla="*/ 1 w 132"/>
                <a:gd name="T71" fmla="*/ 46 h 194"/>
                <a:gd name="T72" fmla="*/ 0 w 132"/>
                <a:gd name="T73" fmla="*/ 57 h 194"/>
                <a:gd name="T74" fmla="*/ 1 w 132"/>
                <a:gd name="T75" fmla="*/ 70 h 194"/>
                <a:gd name="T76" fmla="*/ 15 w 132"/>
                <a:gd name="T77" fmla="*/ 14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94">
                  <a:moveTo>
                    <a:pt x="15" y="145"/>
                  </a:moveTo>
                  <a:lnTo>
                    <a:pt x="15" y="145"/>
                  </a:lnTo>
                  <a:lnTo>
                    <a:pt x="18" y="156"/>
                  </a:lnTo>
                  <a:lnTo>
                    <a:pt x="24" y="167"/>
                  </a:lnTo>
                  <a:lnTo>
                    <a:pt x="31" y="177"/>
                  </a:lnTo>
                  <a:lnTo>
                    <a:pt x="39" y="184"/>
                  </a:lnTo>
                  <a:lnTo>
                    <a:pt x="48" y="190"/>
                  </a:lnTo>
                  <a:lnTo>
                    <a:pt x="59" y="194"/>
                  </a:lnTo>
                  <a:lnTo>
                    <a:pt x="72" y="194"/>
                  </a:lnTo>
                  <a:lnTo>
                    <a:pt x="84" y="194"/>
                  </a:lnTo>
                  <a:lnTo>
                    <a:pt x="84" y="194"/>
                  </a:lnTo>
                  <a:lnTo>
                    <a:pt x="95" y="190"/>
                  </a:lnTo>
                  <a:lnTo>
                    <a:pt x="106" y="184"/>
                  </a:lnTo>
                  <a:lnTo>
                    <a:pt x="115" y="177"/>
                  </a:lnTo>
                  <a:lnTo>
                    <a:pt x="121" y="167"/>
                  </a:lnTo>
                  <a:lnTo>
                    <a:pt x="127" y="158"/>
                  </a:lnTo>
                  <a:lnTo>
                    <a:pt x="130" y="147"/>
                  </a:lnTo>
                  <a:lnTo>
                    <a:pt x="132" y="136"/>
                  </a:lnTo>
                  <a:lnTo>
                    <a:pt x="130" y="123"/>
                  </a:lnTo>
                  <a:lnTo>
                    <a:pt x="117" y="48"/>
                  </a:lnTo>
                  <a:lnTo>
                    <a:pt x="117" y="48"/>
                  </a:lnTo>
                  <a:lnTo>
                    <a:pt x="113" y="37"/>
                  </a:lnTo>
                  <a:lnTo>
                    <a:pt x="108" y="26"/>
                  </a:lnTo>
                  <a:lnTo>
                    <a:pt x="100" y="16"/>
                  </a:lnTo>
                  <a:lnTo>
                    <a:pt x="93" y="9"/>
                  </a:lnTo>
                  <a:lnTo>
                    <a:pt x="82" y="3"/>
                  </a:lnTo>
                  <a:lnTo>
                    <a:pt x="71" y="0"/>
                  </a:lnTo>
                  <a:lnTo>
                    <a:pt x="59" y="0"/>
                  </a:lnTo>
                  <a:lnTo>
                    <a:pt x="48" y="0"/>
                  </a:lnTo>
                  <a:lnTo>
                    <a:pt x="48" y="0"/>
                  </a:lnTo>
                  <a:lnTo>
                    <a:pt x="35" y="3"/>
                  </a:lnTo>
                  <a:lnTo>
                    <a:pt x="26" y="9"/>
                  </a:lnTo>
                  <a:lnTo>
                    <a:pt x="16" y="16"/>
                  </a:lnTo>
                  <a:lnTo>
                    <a:pt x="9" y="26"/>
                  </a:lnTo>
                  <a:lnTo>
                    <a:pt x="5" y="35"/>
                  </a:lnTo>
                  <a:lnTo>
                    <a:pt x="1" y="46"/>
                  </a:lnTo>
                  <a:lnTo>
                    <a:pt x="0" y="57"/>
                  </a:lnTo>
                  <a:lnTo>
                    <a:pt x="1" y="70"/>
                  </a:lnTo>
                  <a:lnTo>
                    <a:pt x="15" y="1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4" name="Freeform 254"/>
            <p:cNvSpPr/>
            <p:nvPr/>
          </p:nvSpPr>
          <p:spPr bwMode="auto">
            <a:xfrm>
              <a:off x="4010025" y="6910388"/>
              <a:ext cx="106363" cy="155575"/>
            </a:xfrm>
            <a:custGeom>
              <a:avLst/>
              <a:gdLst>
                <a:gd name="T0" fmla="*/ 15 w 132"/>
                <a:gd name="T1" fmla="*/ 146 h 196"/>
                <a:gd name="T2" fmla="*/ 15 w 132"/>
                <a:gd name="T3" fmla="*/ 146 h 196"/>
                <a:gd name="T4" fmla="*/ 18 w 132"/>
                <a:gd name="T5" fmla="*/ 157 h 196"/>
                <a:gd name="T6" fmla="*/ 24 w 132"/>
                <a:gd name="T7" fmla="*/ 168 h 196"/>
                <a:gd name="T8" fmla="*/ 31 w 132"/>
                <a:gd name="T9" fmla="*/ 177 h 196"/>
                <a:gd name="T10" fmla="*/ 39 w 132"/>
                <a:gd name="T11" fmla="*/ 185 h 196"/>
                <a:gd name="T12" fmla="*/ 50 w 132"/>
                <a:gd name="T13" fmla="*/ 190 h 196"/>
                <a:gd name="T14" fmla="*/ 59 w 132"/>
                <a:gd name="T15" fmla="*/ 194 h 196"/>
                <a:gd name="T16" fmla="*/ 72 w 132"/>
                <a:gd name="T17" fmla="*/ 196 h 196"/>
                <a:gd name="T18" fmla="*/ 84 w 132"/>
                <a:gd name="T19" fmla="*/ 194 h 196"/>
                <a:gd name="T20" fmla="*/ 84 w 132"/>
                <a:gd name="T21" fmla="*/ 194 h 196"/>
                <a:gd name="T22" fmla="*/ 97 w 132"/>
                <a:gd name="T23" fmla="*/ 190 h 196"/>
                <a:gd name="T24" fmla="*/ 106 w 132"/>
                <a:gd name="T25" fmla="*/ 185 h 196"/>
                <a:gd name="T26" fmla="*/ 115 w 132"/>
                <a:gd name="T27" fmla="*/ 177 h 196"/>
                <a:gd name="T28" fmla="*/ 123 w 132"/>
                <a:gd name="T29" fmla="*/ 168 h 196"/>
                <a:gd name="T30" fmla="*/ 126 w 132"/>
                <a:gd name="T31" fmla="*/ 159 h 196"/>
                <a:gd name="T32" fmla="*/ 130 w 132"/>
                <a:gd name="T33" fmla="*/ 147 h 196"/>
                <a:gd name="T34" fmla="*/ 132 w 132"/>
                <a:gd name="T35" fmla="*/ 136 h 196"/>
                <a:gd name="T36" fmla="*/ 130 w 132"/>
                <a:gd name="T37" fmla="*/ 123 h 196"/>
                <a:gd name="T38" fmla="*/ 117 w 132"/>
                <a:gd name="T39" fmla="*/ 50 h 196"/>
                <a:gd name="T40" fmla="*/ 117 w 132"/>
                <a:gd name="T41" fmla="*/ 50 h 196"/>
                <a:gd name="T42" fmla="*/ 113 w 132"/>
                <a:gd name="T43" fmla="*/ 37 h 196"/>
                <a:gd name="T44" fmla="*/ 108 w 132"/>
                <a:gd name="T45" fmla="*/ 28 h 196"/>
                <a:gd name="T46" fmla="*/ 100 w 132"/>
                <a:gd name="T47" fmla="*/ 19 h 196"/>
                <a:gd name="T48" fmla="*/ 93 w 132"/>
                <a:gd name="T49" fmla="*/ 11 h 196"/>
                <a:gd name="T50" fmla="*/ 82 w 132"/>
                <a:gd name="T51" fmla="*/ 6 h 196"/>
                <a:gd name="T52" fmla="*/ 72 w 132"/>
                <a:gd name="T53" fmla="*/ 2 h 196"/>
                <a:gd name="T54" fmla="*/ 59 w 132"/>
                <a:gd name="T55" fmla="*/ 0 h 196"/>
                <a:gd name="T56" fmla="*/ 48 w 132"/>
                <a:gd name="T57" fmla="*/ 0 h 196"/>
                <a:gd name="T58" fmla="*/ 48 w 132"/>
                <a:gd name="T59" fmla="*/ 0 h 196"/>
                <a:gd name="T60" fmla="*/ 37 w 132"/>
                <a:gd name="T61" fmla="*/ 4 h 196"/>
                <a:gd name="T62" fmla="*/ 26 w 132"/>
                <a:gd name="T63" fmla="*/ 9 h 196"/>
                <a:gd name="T64" fmla="*/ 16 w 132"/>
                <a:gd name="T65" fmla="*/ 17 h 196"/>
                <a:gd name="T66" fmla="*/ 11 w 132"/>
                <a:gd name="T67" fmla="*/ 26 h 196"/>
                <a:gd name="T68" fmla="*/ 5 w 132"/>
                <a:gd name="T69" fmla="*/ 35 h 196"/>
                <a:gd name="T70" fmla="*/ 1 w 132"/>
                <a:gd name="T71" fmla="*/ 47 h 196"/>
                <a:gd name="T72" fmla="*/ 0 w 132"/>
                <a:gd name="T73" fmla="*/ 60 h 196"/>
                <a:gd name="T74" fmla="*/ 1 w 132"/>
                <a:gd name="T75" fmla="*/ 71 h 196"/>
                <a:gd name="T76" fmla="*/ 15 w 132"/>
                <a:gd name="T77" fmla="*/ 1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96">
                  <a:moveTo>
                    <a:pt x="15" y="146"/>
                  </a:moveTo>
                  <a:lnTo>
                    <a:pt x="15" y="146"/>
                  </a:lnTo>
                  <a:lnTo>
                    <a:pt x="18" y="157"/>
                  </a:lnTo>
                  <a:lnTo>
                    <a:pt x="24" y="168"/>
                  </a:lnTo>
                  <a:lnTo>
                    <a:pt x="31" y="177"/>
                  </a:lnTo>
                  <a:lnTo>
                    <a:pt x="39" y="185"/>
                  </a:lnTo>
                  <a:lnTo>
                    <a:pt x="50" y="190"/>
                  </a:lnTo>
                  <a:lnTo>
                    <a:pt x="59" y="194"/>
                  </a:lnTo>
                  <a:lnTo>
                    <a:pt x="72" y="196"/>
                  </a:lnTo>
                  <a:lnTo>
                    <a:pt x="84" y="194"/>
                  </a:lnTo>
                  <a:lnTo>
                    <a:pt x="84" y="194"/>
                  </a:lnTo>
                  <a:lnTo>
                    <a:pt x="97" y="190"/>
                  </a:lnTo>
                  <a:lnTo>
                    <a:pt x="106" y="185"/>
                  </a:lnTo>
                  <a:lnTo>
                    <a:pt x="115" y="177"/>
                  </a:lnTo>
                  <a:lnTo>
                    <a:pt x="123" y="168"/>
                  </a:lnTo>
                  <a:lnTo>
                    <a:pt x="126" y="159"/>
                  </a:lnTo>
                  <a:lnTo>
                    <a:pt x="130" y="147"/>
                  </a:lnTo>
                  <a:lnTo>
                    <a:pt x="132" y="136"/>
                  </a:lnTo>
                  <a:lnTo>
                    <a:pt x="130" y="123"/>
                  </a:lnTo>
                  <a:lnTo>
                    <a:pt x="117" y="50"/>
                  </a:lnTo>
                  <a:lnTo>
                    <a:pt x="117" y="50"/>
                  </a:lnTo>
                  <a:lnTo>
                    <a:pt x="113" y="37"/>
                  </a:lnTo>
                  <a:lnTo>
                    <a:pt x="108" y="28"/>
                  </a:lnTo>
                  <a:lnTo>
                    <a:pt x="100" y="19"/>
                  </a:lnTo>
                  <a:lnTo>
                    <a:pt x="93" y="11"/>
                  </a:lnTo>
                  <a:lnTo>
                    <a:pt x="82" y="6"/>
                  </a:lnTo>
                  <a:lnTo>
                    <a:pt x="72" y="2"/>
                  </a:lnTo>
                  <a:lnTo>
                    <a:pt x="59" y="0"/>
                  </a:lnTo>
                  <a:lnTo>
                    <a:pt x="48" y="0"/>
                  </a:lnTo>
                  <a:lnTo>
                    <a:pt x="48" y="0"/>
                  </a:lnTo>
                  <a:lnTo>
                    <a:pt x="37" y="4"/>
                  </a:lnTo>
                  <a:lnTo>
                    <a:pt x="26" y="9"/>
                  </a:lnTo>
                  <a:lnTo>
                    <a:pt x="16" y="17"/>
                  </a:lnTo>
                  <a:lnTo>
                    <a:pt x="11" y="26"/>
                  </a:lnTo>
                  <a:lnTo>
                    <a:pt x="5" y="35"/>
                  </a:lnTo>
                  <a:lnTo>
                    <a:pt x="1" y="47"/>
                  </a:lnTo>
                  <a:lnTo>
                    <a:pt x="0" y="60"/>
                  </a:lnTo>
                  <a:lnTo>
                    <a:pt x="1" y="71"/>
                  </a:lnTo>
                  <a:lnTo>
                    <a:pt x="15"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cxnSp>
        <p:nvCxnSpPr>
          <p:cNvPr id="95" name="직선 연결선 108"/>
          <p:cNvCxnSpPr/>
          <p:nvPr/>
        </p:nvCxnSpPr>
        <p:spPr>
          <a:xfrm>
            <a:off x="7071615" y="3849192"/>
            <a:ext cx="71585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6" name="직선 연결선 109"/>
          <p:cNvCxnSpPr/>
          <p:nvPr/>
        </p:nvCxnSpPr>
        <p:spPr>
          <a:xfrm>
            <a:off x="7926508" y="3930321"/>
            <a:ext cx="303592"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7" name="직선 연결선 110"/>
          <p:cNvCxnSpPr/>
          <p:nvPr/>
        </p:nvCxnSpPr>
        <p:spPr>
          <a:xfrm>
            <a:off x="6714503" y="3930321"/>
            <a:ext cx="53783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8" name="직선 연결선 111"/>
          <p:cNvCxnSpPr/>
          <p:nvPr/>
        </p:nvCxnSpPr>
        <p:spPr>
          <a:xfrm>
            <a:off x="7179831" y="4079328"/>
            <a:ext cx="1152899"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9" name="직선 연결선 112"/>
          <p:cNvCxnSpPr/>
          <p:nvPr/>
        </p:nvCxnSpPr>
        <p:spPr>
          <a:xfrm>
            <a:off x="8239107" y="4199679"/>
            <a:ext cx="71585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0" name="직선 연결선 113"/>
          <p:cNvCxnSpPr/>
          <p:nvPr/>
        </p:nvCxnSpPr>
        <p:spPr>
          <a:xfrm>
            <a:off x="7580057" y="4199679"/>
            <a:ext cx="12875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1" name="직선 연결선 114"/>
          <p:cNvCxnSpPr/>
          <p:nvPr/>
        </p:nvCxnSpPr>
        <p:spPr>
          <a:xfrm>
            <a:off x="2660937" y="4400265"/>
            <a:ext cx="12875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2" name="직선 연결선 115"/>
          <p:cNvCxnSpPr/>
          <p:nvPr/>
        </p:nvCxnSpPr>
        <p:spPr>
          <a:xfrm>
            <a:off x="8635339" y="4079328"/>
            <a:ext cx="106408"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3" name="직선 연결선 116"/>
          <p:cNvCxnSpPr/>
          <p:nvPr/>
        </p:nvCxnSpPr>
        <p:spPr>
          <a:xfrm>
            <a:off x="3332757" y="2607320"/>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4" name="직선 연결선 117"/>
          <p:cNvCxnSpPr/>
          <p:nvPr/>
        </p:nvCxnSpPr>
        <p:spPr>
          <a:xfrm>
            <a:off x="3332757" y="2809131"/>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5" name="직선 연결선 118"/>
          <p:cNvCxnSpPr/>
          <p:nvPr/>
        </p:nvCxnSpPr>
        <p:spPr>
          <a:xfrm>
            <a:off x="3332757" y="3414563"/>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6" name="직선 연결선 119"/>
          <p:cNvCxnSpPr/>
          <p:nvPr/>
        </p:nvCxnSpPr>
        <p:spPr>
          <a:xfrm>
            <a:off x="3332757" y="3212753"/>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7" name="직선 연결선 120"/>
          <p:cNvCxnSpPr/>
          <p:nvPr/>
        </p:nvCxnSpPr>
        <p:spPr>
          <a:xfrm>
            <a:off x="3332757" y="3010942"/>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8" name="직선 연결선 121"/>
          <p:cNvCxnSpPr/>
          <p:nvPr/>
        </p:nvCxnSpPr>
        <p:spPr>
          <a:xfrm>
            <a:off x="4837707" y="2607320"/>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9" name="직선 연결선 122"/>
          <p:cNvCxnSpPr/>
          <p:nvPr/>
        </p:nvCxnSpPr>
        <p:spPr>
          <a:xfrm>
            <a:off x="4837707" y="2809131"/>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10" name="직선 연결선 123"/>
          <p:cNvCxnSpPr/>
          <p:nvPr/>
        </p:nvCxnSpPr>
        <p:spPr>
          <a:xfrm>
            <a:off x="4837707" y="3414563"/>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11" name="직선 연결선 124"/>
          <p:cNvCxnSpPr/>
          <p:nvPr/>
        </p:nvCxnSpPr>
        <p:spPr>
          <a:xfrm>
            <a:off x="4837707" y="3212753"/>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12" name="직선 연결선 125"/>
          <p:cNvCxnSpPr/>
          <p:nvPr/>
        </p:nvCxnSpPr>
        <p:spPr>
          <a:xfrm>
            <a:off x="4837707" y="3010942"/>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13" name="직선 연결선 126"/>
          <p:cNvCxnSpPr/>
          <p:nvPr/>
        </p:nvCxnSpPr>
        <p:spPr>
          <a:xfrm>
            <a:off x="4837707" y="2207270"/>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14" name="직선 연결선 127"/>
          <p:cNvCxnSpPr/>
          <p:nvPr/>
        </p:nvCxnSpPr>
        <p:spPr>
          <a:xfrm>
            <a:off x="4837707" y="2409081"/>
            <a:ext cx="9360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텍스트 개체 틀 32"/>
          <p:cNvSpPr>
            <a:spLocks noGrp="1"/>
          </p:cNvSpPr>
          <p:nvPr>
            <p:ph type="body" sz="quarter" idx="10"/>
          </p:nvPr>
        </p:nvSpPr>
        <p:spPr>
          <a:xfrm>
            <a:off x="3080029" y="4178886"/>
            <a:ext cx="2965485" cy="546258"/>
          </a:xfrm>
          <a:prstGeom prst="rect">
            <a:avLst/>
          </a:prstGeom>
        </p:spPr>
        <p:txBody>
          <a:bodyPr anchor="ctr"/>
          <a:lstStyle>
            <a:lvl1pPr marL="0" indent="0" algn="ctr">
              <a:buFontTx/>
              <a:buNone/>
              <a:defRPr sz="4500" b="1">
                <a:solidFill>
                  <a:schemeClr val="tx1"/>
                </a:solidFill>
                <a:latin typeface="Calibri" panose="020F0502020204030204" pitchFamily="34" charset="0"/>
                <a:cs typeface="Tahoma" panose="020B0604030504040204" pitchFamily="34" charset="0"/>
              </a:defRPr>
            </a:lvl1pPr>
          </a:lstStyle>
          <a:p>
            <a:pPr lvl="0"/>
            <a:r>
              <a:rPr lang="zh-CN" altLang="en-US" sz="5000" dirty="0"/>
              <a:t>谢谢观看</a:t>
            </a:r>
            <a:endParaRPr lang="ko-KR" altLang="en-US" sz="5000" dirty="0"/>
          </a:p>
        </p:txBody>
      </p:sp>
      <p:grpSp>
        <p:nvGrpSpPr>
          <p:cNvPr id="3" name="그룹 106"/>
          <p:cNvGrpSpPr/>
          <p:nvPr/>
        </p:nvGrpSpPr>
        <p:grpSpPr>
          <a:xfrm>
            <a:off x="2409849" y="927770"/>
            <a:ext cx="4305848" cy="2554560"/>
            <a:chOff x="3262313" y="815330"/>
            <a:chExt cx="5667375" cy="3362325"/>
          </a:xfrm>
        </p:grpSpPr>
        <p:sp>
          <p:nvSpPr>
            <p:cNvPr id="4" name="Freeform 5"/>
            <p:cNvSpPr/>
            <p:nvPr/>
          </p:nvSpPr>
          <p:spPr bwMode="auto">
            <a:xfrm>
              <a:off x="5076826" y="2677468"/>
              <a:ext cx="2111375" cy="1339850"/>
            </a:xfrm>
            <a:custGeom>
              <a:avLst/>
              <a:gdLst>
                <a:gd name="T0" fmla="*/ 1481 w 2661"/>
                <a:gd name="T1" fmla="*/ 1688 h 1688"/>
                <a:gd name="T2" fmla="*/ 1481 w 2661"/>
                <a:gd name="T3" fmla="*/ 1688 h 1688"/>
                <a:gd name="T4" fmla="*/ 1485 w 2661"/>
                <a:gd name="T5" fmla="*/ 1688 h 1688"/>
                <a:gd name="T6" fmla="*/ 1491 w 2661"/>
                <a:gd name="T7" fmla="*/ 1686 h 1688"/>
                <a:gd name="T8" fmla="*/ 1496 w 2661"/>
                <a:gd name="T9" fmla="*/ 1685 h 1688"/>
                <a:gd name="T10" fmla="*/ 1500 w 2661"/>
                <a:gd name="T11" fmla="*/ 1681 h 1688"/>
                <a:gd name="T12" fmla="*/ 1504 w 2661"/>
                <a:gd name="T13" fmla="*/ 1678 h 1688"/>
                <a:gd name="T14" fmla="*/ 1507 w 2661"/>
                <a:gd name="T15" fmla="*/ 1673 h 1688"/>
                <a:gd name="T16" fmla="*/ 1510 w 2661"/>
                <a:gd name="T17" fmla="*/ 1669 h 1688"/>
                <a:gd name="T18" fmla="*/ 1512 w 2661"/>
                <a:gd name="T19" fmla="*/ 1664 h 1688"/>
                <a:gd name="T20" fmla="*/ 2636 w 2661"/>
                <a:gd name="T21" fmla="*/ 1664 h 1688"/>
                <a:gd name="T22" fmla="*/ 2636 w 2661"/>
                <a:gd name="T23" fmla="*/ 1664 h 1688"/>
                <a:gd name="T24" fmla="*/ 2640 w 2661"/>
                <a:gd name="T25" fmla="*/ 1664 h 1688"/>
                <a:gd name="T26" fmla="*/ 2645 w 2661"/>
                <a:gd name="T27" fmla="*/ 1662 h 1688"/>
                <a:gd name="T28" fmla="*/ 2650 w 2661"/>
                <a:gd name="T29" fmla="*/ 1659 h 1688"/>
                <a:gd name="T30" fmla="*/ 2653 w 2661"/>
                <a:gd name="T31" fmla="*/ 1657 h 1688"/>
                <a:gd name="T32" fmla="*/ 2656 w 2661"/>
                <a:gd name="T33" fmla="*/ 1652 h 1688"/>
                <a:gd name="T34" fmla="*/ 2659 w 2661"/>
                <a:gd name="T35" fmla="*/ 1649 h 1688"/>
                <a:gd name="T36" fmla="*/ 2660 w 2661"/>
                <a:gd name="T37" fmla="*/ 1643 h 1688"/>
                <a:gd name="T38" fmla="*/ 2661 w 2661"/>
                <a:gd name="T39" fmla="*/ 1638 h 1688"/>
                <a:gd name="T40" fmla="*/ 2661 w 2661"/>
                <a:gd name="T41" fmla="*/ 26 h 1688"/>
                <a:gd name="T42" fmla="*/ 2661 w 2661"/>
                <a:gd name="T43" fmla="*/ 26 h 1688"/>
                <a:gd name="T44" fmla="*/ 2660 w 2661"/>
                <a:gd name="T45" fmla="*/ 20 h 1688"/>
                <a:gd name="T46" fmla="*/ 2659 w 2661"/>
                <a:gd name="T47" fmla="*/ 15 h 1688"/>
                <a:gd name="T48" fmla="*/ 2656 w 2661"/>
                <a:gd name="T49" fmla="*/ 11 h 1688"/>
                <a:gd name="T50" fmla="*/ 2653 w 2661"/>
                <a:gd name="T51" fmla="*/ 7 h 1688"/>
                <a:gd name="T52" fmla="*/ 2650 w 2661"/>
                <a:gd name="T53" fmla="*/ 4 h 1688"/>
                <a:gd name="T54" fmla="*/ 2645 w 2661"/>
                <a:gd name="T55" fmla="*/ 1 h 1688"/>
                <a:gd name="T56" fmla="*/ 2640 w 2661"/>
                <a:gd name="T57" fmla="*/ 0 h 1688"/>
                <a:gd name="T58" fmla="*/ 2636 w 2661"/>
                <a:gd name="T59" fmla="*/ 0 h 1688"/>
                <a:gd name="T60" fmla="*/ 26 w 2661"/>
                <a:gd name="T61" fmla="*/ 0 h 1688"/>
                <a:gd name="T62" fmla="*/ 26 w 2661"/>
                <a:gd name="T63" fmla="*/ 0 h 1688"/>
                <a:gd name="T64" fmla="*/ 21 w 2661"/>
                <a:gd name="T65" fmla="*/ 0 h 1688"/>
                <a:gd name="T66" fmla="*/ 15 w 2661"/>
                <a:gd name="T67" fmla="*/ 1 h 1688"/>
                <a:gd name="T68" fmla="*/ 12 w 2661"/>
                <a:gd name="T69" fmla="*/ 4 h 1688"/>
                <a:gd name="T70" fmla="*/ 7 w 2661"/>
                <a:gd name="T71" fmla="*/ 7 h 1688"/>
                <a:gd name="T72" fmla="*/ 5 w 2661"/>
                <a:gd name="T73" fmla="*/ 11 h 1688"/>
                <a:gd name="T74" fmla="*/ 3 w 2661"/>
                <a:gd name="T75" fmla="*/ 15 h 1688"/>
                <a:gd name="T76" fmla="*/ 0 w 2661"/>
                <a:gd name="T77" fmla="*/ 20 h 1688"/>
                <a:gd name="T78" fmla="*/ 0 w 2661"/>
                <a:gd name="T79" fmla="*/ 26 h 1688"/>
                <a:gd name="T80" fmla="*/ 0 w 2661"/>
                <a:gd name="T81" fmla="*/ 1638 h 1688"/>
                <a:gd name="T82" fmla="*/ 0 w 2661"/>
                <a:gd name="T83" fmla="*/ 1638 h 1688"/>
                <a:gd name="T84" fmla="*/ 0 w 2661"/>
                <a:gd name="T85" fmla="*/ 1643 h 1688"/>
                <a:gd name="T86" fmla="*/ 3 w 2661"/>
                <a:gd name="T87" fmla="*/ 1649 h 1688"/>
                <a:gd name="T88" fmla="*/ 5 w 2661"/>
                <a:gd name="T89" fmla="*/ 1652 h 1688"/>
                <a:gd name="T90" fmla="*/ 7 w 2661"/>
                <a:gd name="T91" fmla="*/ 1657 h 1688"/>
                <a:gd name="T92" fmla="*/ 12 w 2661"/>
                <a:gd name="T93" fmla="*/ 1659 h 1688"/>
                <a:gd name="T94" fmla="*/ 15 w 2661"/>
                <a:gd name="T95" fmla="*/ 1662 h 1688"/>
                <a:gd name="T96" fmla="*/ 21 w 2661"/>
                <a:gd name="T97" fmla="*/ 1664 h 1688"/>
                <a:gd name="T98" fmla="*/ 26 w 2661"/>
                <a:gd name="T99" fmla="*/ 1664 h 1688"/>
                <a:gd name="T100" fmla="*/ 1149 w 2661"/>
                <a:gd name="T101" fmla="*/ 1664 h 1688"/>
                <a:gd name="T102" fmla="*/ 1149 w 2661"/>
                <a:gd name="T103" fmla="*/ 1664 h 1688"/>
                <a:gd name="T104" fmla="*/ 1151 w 2661"/>
                <a:gd name="T105" fmla="*/ 1669 h 1688"/>
                <a:gd name="T106" fmla="*/ 1154 w 2661"/>
                <a:gd name="T107" fmla="*/ 1673 h 1688"/>
                <a:gd name="T108" fmla="*/ 1156 w 2661"/>
                <a:gd name="T109" fmla="*/ 1678 h 1688"/>
                <a:gd name="T110" fmla="*/ 1161 w 2661"/>
                <a:gd name="T111" fmla="*/ 1681 h 1688"/>
                <a:gd name="T112" fmla="*/ 1166 w 2661"/>
                <a:gd name="T113" fmla="*/ 1685 h 1688"/>
                <a:gd name="T114" fmla="*/ 1170 w 2661"/>
                <a:gd name="T115" fmla="*/ 1686 h 1688"/>
                <a:gd name="T116" fmla="*/ 1175 w 2661"/>
                <a:gd name="T117" fmla="*/ 1688 h 1688"/>
                <a:gd name="T118" fmla="*/ 1181 w 2661"/>
                <a:gd name="T119" fmla="*/ 1688 h 1688"/>
                <a:gd name="T120" fmla="*/ 1481 w 2661"/>
                <a:gd name="T121" fmla="*/ 1688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61" h="1688">
                  <a:moveTo>
                    <a:pt x="1481" y="1688"/>
                  </a:moveTo>
                  <a:lnTo>
                    <a:pt x="1481" y="1688"/>
                  </a:lnTo>
                  <a:lnTo>
                    <a:pt x="1485" y="1688"/>
                  </a:lnTo>
                  <a:lnTo>
                    <a:pt x="1491" y="1686"/>
                  </a:lnTo>
                  <a:lnTo>
                    <a:pt x="1496" y="1685"/>
                  </a:lnTo>
                  <a:lnTo>
                    <a:pt x="1500" y="1681"/>
                  </a:lnTo>
                  <a:lnTo>
                    <a:pt x="1504" y="1678"/>
                  </a:lnTo>
                  <a:lnTo>
                    <a:pt x="1507" y="1673"/>
                  </a:lnTo>
                  <a:lnTo>
                    <a:pt x="1510" y="1669"/>
                  </a:lnTo>
                  <a:lnTo>
                    <a:pt x="1512" y="1664"/>
                  </a:lnTo>
                  <a:lnTo>
                    <a:pt x="2636" y="1664"/>
                  </a:lnTo>
                  <a:lnTo>
                    <a:pt x="2636" y="1664"/>
                  </a:lnTo>
                  <a:lnTo>
                    <a:pt x="2640" y="1664"/>
                  </a:lnTo>
                  <a:lnTo>
                    <a:pt x="2645" y="1662"/>
                  </a:lnTo>
                  <a:lnTo>
                    <a:pt x="2650" y="1659"/>
                  </a:lnTo>
                  <a:lnTo>
                    <a:pt x="2653" y="1657"/>
                  </a:lnTo>
                  <a:lnTo>
                    <a:pt x="2656" y="1652"/>
                  </a:lnTo>
                  <a:lnTo>
                    <a:pt x="2659" y="1649"/>
                  </a:lnTo>
                  <a:lnTo>
                    <a:pt x="2660" y="1643"/>
                  </a:lnTo>
                  <a:lnTo>
                    <a:pt x="2661" y="1638"/>
                  </a:lnTo>
                  <a:lnTo>
                    <a:pt x="2661" y="26"/>
                  </a:lnTo>
                  <a:lnTo>
                    <a:pt x="2661" y="26"/>
                  </a:lnTo>
                  <a:lnTo>
                    <a:pt x="2660" y="20"/>
                  </a:lnTo>
                  <a:lnTo>
                    <a:pt x="2659" y="15"/>
                  </a:lnTo>
                  <a:lnTo>
                    <a:pt x="2656" y="11"/>
                  </a:lnTo>
                  <a:lnTo>
                    <a:pt x="2653" y="7"/>
                  </a:lnTo>
                  <a:lnTo>
                    <a:pt x="2650" y="4"/>
                  </a:lnTo>
                  <a:lnTo>
                    <a:pt x="2645" y="1"/>
                  </a:lnTo>
                  <a:lnTo>
                    <a:pt x="2640" y="0"/>
                  </a:lnTo>
                  <a:lnTo>
                    <a:pt x="2636" y="0"/>
                  </a:lnTo>
                  <a:lnTo>
                    <a:pt x="26" y="0"/>
                  </a:lnTo>
                  <a:lnTo>
                    <a:pt x="26" y="0"/>
                  </a:lnTo>
                  <a:lnTo>
                    <a:pt x="21" y="0"/>
                  </a:lnTo>
                  <a:lnTo>
                    <a:pt x="15" y="1"/>
                  </a:lnTo>
                  <a:lnTo>
                    <a:pt x="12" y="4"/>
                  </a:lnTo>
                  <a:lnTo>
                    <a:pt x="7" y="7"/>
                  </a:lnTo>
                  <a:lnTo>
                    <a:pt x="5" y="11"/>
                  </a:lnTo>
                  <a:lnTo>
                    <a:pt x="3" y="15"/>
                  </a:lnTo>
                  <a:lnTo>
                    <a:pt x="0" y="20"/>
                  </a:lnTo>
                  <a:lnTo>
                    <a:pt x="0" y="26"/>
                  </a:lnTo>
                  <a:lnTo>
                    <a:pt x="0" y="1638"/>
                  </a:lnTo>
                  <a:lnTo>
                    <a:pt x="0" y="1638"/>
                  </a:lnTo>
                  <a:lnTo>
                    <a:pt x="0" y="1643"/>
                  </a:lnTo>
                  <a:lnTo>
                    <a:pt x="3" y="1649"/>
                  </a:lnTo>
                  <a:lnTo>
                    <a:pt x="5" y="1652"/>
                  </a:lnTo>
                  <a:lnTo>
                    <a:pt x="7" y="1657"/>
                  </a:lnTo>
                  <a:lnTo>
                    <a:pt x="12" y="1659"/>
                  </a:lnTo>
                  <a:lnTo>
                    <a:pt x="15" y="1662"/>
                  </a:lnTo>
                  <a:lnTo>
                    <a:pt x="21" y="1664"/>
                  </a:lnTo>
                  <a:lnTo>
                    <a:pt x="26" y="1664"/>
                  </a:lnTo>
                  <a:lnTo>
                    <a:pt x="1149" y="1664"/>
                  </a:lnTo>
                  <a:lnTo>
                    <a:pt x="1149" y="1664"/>
                  </a:lnTo>
                  <a:lnTo>
                    <a:pt x="1151" y="1669"/>
                  </a:lnTo>
                  <a:lnTo>
                    <a:pt x="1154" y="1673"/>
                  </a:lnTo>
                  <a:lnTo>
                    <a:pt x="1156" y="1678"/>
                  </a:lnTo>
                  <a:lnTo>
                    <a:pt x="1161" y="1681"/>
                  </a:lnTo>
                  <a:lnTo>
                    <a:pt x="1166" y="1685"/>
                  </a:lnTo>
                  <a:lnTo>
                    <a:pt x="1170" y="1686"/>
                  </a:lnTo>
                  <a:lnTo>
                    <a:pt x="1175" y="1688"/>
                  </a:lnTo>
                  <a:lnTo>
                    <a:pt x="1181" y="1688"/>
                  </a:lnTo>
                  <a:lnTo>
                    <a:pt x="1481" y="16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 name="Freeform 6"/>
            <p:cNvSpPr>
              <a:spLocks noEditPoints="1"/>
            </p:cNvSpPr>
            <p:nvPr/>
          </p:nvSpPr>
          <p:spPr bwMode="auto">
            <a:xfrm>
              <a:off x="5049838" y="2650480"/>
              <a:ext cx="2163763" cy="1392238"/>
            </a:xfrm>
            <a:custGeom>
              <a:avLst/>
              <a:gdLst>
                <a:gd name="T0" fmla="*/ 1213 w 2724"/>
                <a:gd name="T1" fmla="*/ 1753 h 1753"/>
                <a:gd name="T2" fmla="*/ 1206 w 2724"/>
                <a:gd name="T3" fmla="*/ 1752 h 1753"/>
                <a:gd name="T4" fmla="*/ 1191 w 2724"/>
                <a:gd name="T5" fmla="*/ 1749 h 1753"/>
                <a:gd name="T6" fmla="*/ 1178 w 2724"/>
                <a:gd name="T7" fmla="*/ 1742 h 1753"/>
                <a:gd name="T8" fmla="*/ 1168 w 2724"/>
                <a:gd name="T9" fmla="*/ 1734 h 1753"/>
                <a:gd name="T10" fmla="*/ 58 w 2724"/>
                <a:gd name="T11" fmla="*/ 1728 h 1753"/>
                <a:gd name="T12" fmla="*/ 46 w 2724"/>
                <a:gd name="T13" fmla="*/ 1727 h 1753"/>
                <a:gd name="T14" fmla="*/ 25 w 2724"/>
                <a:gd name="T15" fmla="*/ 1718 h 1753"/>
                <a:gd name="T16" fmla="*/ 10 w 2724"/>
                <a:gd name="T17" fmla="*/ 1703 h 1753"/>
                <a:gd name="T18" fmla="*/ 1 w 2724"/>
                <a:gd name="T19" fmla="*/ 1682 h 1753"/>
                <a:gd name="T20" fmla="*/ 0 w 2724"/>
                <a:gd name="T21" fmla="*/ 58 h 1753"/>
                <a:gd name="T22" fmla="*/ 1 w 2724"/>
                <a:gd name="T23" fmla="*/ 46 h 1753"/>
                <a:gd name="T24" fmla="*/ 10 w 2724"/>
                <a:gd name="T25" fmla="*/ 25 h 1753"/>
                <a:gd name="T26" fmla="*/ 25 w 2724"/>
                <a:gd name="T27" fmla="*/ 9 h 1753"/>
                <a:gd name="T28" fmla="*/ 46 w 2724"/>
                <a:gd name="T29" fmla="*/ 1 h 1753"/>
                <a:gd name="T30" fmla="*/ 2668 w 2724"/>
                <a:gd name="T31" fmla="*/ 0 h 1753"/>
                <a:gd name="T32" fmla="*/ 2679 w 2724"/>
                <a:gd name="T33" fmla="*/ 1 h 1753"/>
                <a:gd name="T34" fmla="*/ 2699 w 2724"/>
                <a:gd name="T35" fmla="*/ 9 h 1753"/>
                <a:gd name="T36" fmla="*/ 2715 w 2724"/>
                <a:gd name="T37" fmla="*/ 25 h 1753"/>
                <a:gd name="T38" fmla="*/ 2723 w 2724"/>
                <a:gd name="T39" fmla="*/ 46 h 1753"/>
                <a:gd name="T40" fmla="*/ 2724 w 2724"/>
                <a:gd name="T41" fmla="*/ 1670 h 1753"/>
                <a:gd name="T42" fmla="*/ 2723 w 2724"/>
                <a:gd name="T43" fmla="*/ 1682 h 1753"/>
                <a:gd name="T44" fmla="*/ 2715 w 2724"/>
                <a:gd name="T45" fmla="*/ 1703 h 1753"/>
                <a:gd name="T46" fmla="*/ 2699 w 2724"/>
                <a:gd name="T47" fmla="*/ 1718 h 1753"/>
                <a:gd name="T48" fmla="*/ 2679 w 2724"/>
                <a:gd name="T49" fmla="*/ 1727 h 1753"/>
                <a:gd name="T50" fmla="*/ 1563 w 2724"/>
                <a:gd name="T51" fmla="*/ 1728 h 1753"/>
                <a:gd name="T52" fmla="*/ 1558 w 2724"/>
                <a:gd name="T53" fmla="*/ 1734 h 1753"/>
                <a:gd name="T54" fmla="*/ 1546 w 2724"/>
                <a:gd name="T55" fmla="*/ 1742 h 1753"/>
                <a:gd name="T56" fmla="*/ 1534 w 2724"/>
                <a:gd name="T57" fmla="*/ 1749 h 1753"/>
                <a:gd name="T58" fmla="*/ 1520 w 2724"/>
                <a:gd name="T59" fmla="*/ 1752 h 1753"/>
                <a:gd name="T60" fmla="*/ 1513 w 2724"/>
                <a:gd name="T61" fmla="*/ 1753 h 1753"/>
                <a:gd name="T62" fmla="*/ 1206 w 2724"/>
                <a:gd name="T63" fmla="*/ 1663 h 1753"/>
                <a:gd name="T64" fmla="*/ 1513 w 2724"/>
                <a:gd name="T65" fmla="*/ 1688 h 1753"/>
                <a:gd name="T66" fmla="*/ 1513 w 2724"/>
                <a:gd name="T67" fmla="*/ 1688 h 1753"/>
                <a:gd name="T68" fmla="*/ 1544 w 2724"/>
                <a:gd name="T69" fmla="*/ 1663 h 1753"/>
                <a:gd name="T70" fmla="*/ 2661 w 2724"/>
                <a:gd name="T71" fmla="*/ 63 h 1753"/>
                <a:gd name="T72" fmla="*/ 65 w 2724"/>
                <a:gd name="T73" fmla="*/ 166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24" h="1753">
                  <a:moveTo>
                    <a:pt x="1513" y="1753"/>
                  </a:moveTo>
                  <a:lnTo>
                    <a:pt x="1213" y="1753"/>
                  </a:lnTo>
                  <a:lnTo>
                    <a:pt x="1213" y="1753"/>
                  </a:lnTo>
                  <a:lnTo>
                    <a:pt x="1206" y="1752"/>
                  </a:lnTo>
                  <a:lnTo>
                    <a:pt x="1198" y="1750"/>
                  </a:lnTo>
                  <a:lnTo>
                    <a:pt x="1191" y="1749"/>
                  </a:lnTo>
                  <a:lnTo>
                    <a:pt x="1185" y="1746"/>
                  </a:lnTo>
                  <a:lnTo>
                    <a:pt x="1178" y="1742"/>
                  </a:lnTo>
                  <a:lnTo>
                    <a:pt x="1172" y="1739"/>
                  </a:lnTo>
                  <a:lnTo>
                    <a:pt x="1168" y="1734"/>
                  </a:lnTo>
                  <a:lnTo>
                    <a:pt x="1162" y="1728"/>
                  </a:lnTo>
                  <a:lnTo>
                    <a:pt x="58" y="1728"/>
                  </a:lnTo>
                  <a:lnTo>
                    <a:pt x="58" y="1728"/>
                  </a:lnTo>
                  <a:lnTo>
                    <a:pt x="46" y="1727"/>
                  </a:lnTo>
                  <a:lnTo>
                    <a:pt x="36" y="1724"/>
                  </a:lnTo>
                  <a:lnTo>
                    <a:pt x="25" y="1718"/>
                  </a:lnTo>
                  <a:lnTo>
                    <a:pt x="17" y="1711"/>
                  </a:lnTo>
                  <a:lnTo>
                    <a:pt x="10" y="1703"/>
                  </a:lnTo>
                  <a:lnTo>
                    <a:pt x="5" y="1692"/>
                  </a:lnTo>
                  <a:lnTo>
                    <a:pt x="1" y="1682"/>
                  </a:lnTo>
                  <a:lnTo>
                    <a:pt x="0" y="1670"/>
                  </a:lnTo>
                  <a:lnTo>
                    <a:pt x="0" y="58"/>
                  </a:lnTo>
                  <a:lnTo>
                    <a:pt x="0" y="58"/>
                  </a:lnTo>
                  <a:lnTo>
                    <a:pt x="1" y="46"/>
                  </a:lnTo>
                  <a:lnTo>
                    <a:pt x="5" y="34"/>
                  </a:lnTo>
                  <a:lnTo>
                    <a:pt x="10" y="25"/>
                  </a:lnTo>
                  <a:lnTo>
                    <a:pt x="17" y="16"/>
                  </a:lnTo>
                  <a:lnTo>
                    <a:pt x="25" y="9"/>
                  </a:lnTo>
                  <a:lnTo>
                    <a:pt x="36" y="4"/>
                  </a:lnTo>
                  <a:lnTo>
                    <a:pt x="46" y="1"/>
                  </a:lnTo>
                  <a:lnTo>
                    <a:pt x="58" y="0"/>
                  </a:lnTo>
                  <a:lnTo>
                    <a:pt x="2668" y="0"/>
                  </a:lnTo>
                  <a:lnTo>
                    <a:pt x="2668" y="0"/>
                  </a:lnTo>
                  <a:lnTo>
                    <a:pt x="2679" y="1"/>
                  </a:lnTo>
                  <a:lnTo>
                    <a:pt x="2690" y="4"/>
                  </a:lnTo>
                  <a:lnTo>
                    <a:pt x="2699" y="9"/>
                  </a:lnTo>
                  <a:lnTo>
                    <a:pt x="2708" y="16"/>
                  </a:lnTo>
                  <a:lnTo>
                    <a:pt x="2715" y="25"/>
                  </a:lnTo>
                  <a:lnTo>
                    <a:pt x="2720" y="34"/>
                  </a:lnTo>
                  <a:lnTo>
                    <a:pt x="2723" y="46"/>
                  </a:lnTo>
                  <a:lnTo>
                    <a:pt x="2724" y="58"/>
                  </a:lnTo>
                  <a:lnTo>
                    <a:pt x="2724" y="1670"/>
                  </a:lnTo>
                  <a:lnTo>
                    <a:pt x="2724" y="1670"/>
                  </a:lnTo>
                  <a:lnTo>
                    <a:pt x="2723" y="1682"/>
                  </a:lnTo>
                  <a:lnTo>
                    <a:pt x="2720" y="1692"/>
                  </a:lnTo>
                  <a:lnTo>
                    <a:pt x="2715" y="1703"/>
                  </a:lnTo>
                  <a:lnTo>
                    <a:pt x="2708" y="1711"/>
                  </a:lnTo>
                  <a:lnTo>
                    <a:pt x="2699" y="1718"/>
                  </a:lnTo>
                  <a:lnTo>
                    <a:pt x="2690" y="1724"/>
                  </a:lnTo>
                  <a:lnTo>
                    <a:pt x="2679" y="1727"/>
                  </a:lnTo>
                  <a:lnTo>
                    <a:pt x="2668" y="1728"/>
                  </a:lnTo>
                  <a:lnTo>
                    <a:pt x="1563" y="1728"/>
                  </a:lnTo>
                  <a:lnTo>
                    <a:pt x="1563" y="1728"/>
                  </a:lnTo>
                  <a:lnTo>
                    <a:pt x="1558" y="1734"/>
                  </a:lnTo>
                  <a:lnTo>
                    <a:pt x="1552" y="1739"/>
                  </a:lnTo>
                  <a:lnTo>
                    <a:pt x="1546" y="1742"/>
                  </a:lnTo>
                  <a:lnTo>
                    <a:pt x="1541" y="1746"/>
                  </a:lnTo>
                  <a:lnTo>
                    <a:pt x="1534" y="1749"/>
                  </a:lnTo>
                  <a:lnTo>
                    <a:pt x="1527" y="1750"/>
                  </a:lnTo>
                  <a:lnTo>
                    <a:pt x="1520" y="1752"/>
                  </a:lnTo>
                  <a:lnTo>
                    <a:pt x="1513" y="1753"/>
                  </a:lnTo>
                  <a:lnTo>
                    <a:pt x="1513" y="1753"/>
                  </a:lnTo>
                  <a:close/>
                  <a:moveTo>
                    <a:pt x="65" y="1663"/>
                  </a:moveTo>
                  <a:lnTo>
                    <a:pt x="1206" y="1663"/>
                  </a:lnTo>
                  <a:lnTo>
                    <a:pt x="1213" y="1688"/>
                  </a:lnTo>
                  <a:lnTo>
                    <a:pt x="1513" y="1688"/>
                  </a:lnTo>
                  <a:lnTo>
                    <a:pt x="1513" y="1688"/>
                  </a:lnTo>
                  <a:lnTo>
                    <a:pt x="1513" y="1688"/>
                  </a:lnTo>
                  <a:lnTo>
                    <a:pt x="1519" y="1665"/>
                  </a:lnTo>
                  <a:lnTo>
                    <a:pt x="1544" y="1663"/>
                  </a:lnTo>
                  <a:lnTo>
                    <a:pt x="2661" y="1663"/>
                  </a:lnTo>
                  <a:lnTo>
                    <a:pt x="2661" y="63"/>
                  </a:lnTo>
                  <a:lnTo>
                    <a:pt x="65" y="63"/>
                  </a:lnTo>
                  <a:lnTo>
                    <a:pt x="65" y="1663"/>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 name="Freeform 7"/>
            <p:cNvSpPr/>
            <p:nvPr/>
          </p:nvSpPr>
          <p:spPr bwMode="auto">
            <a:xfrm>
              <a:off x="6132513" y="3798243"/>
              <a:ext cx="974725" cy="119063"/>
            </a:xfrm>
            <a:custGeom>
              <a:avLst/>
              <a:gdLst>
                <a:gd name="T0" fmla="*/ 182 w 1229"/>
                <a:gd name="T1" fmla="*/ 0 h 151"/>
                <a:gd name="T2" fmla="*/ 1229 w 1229"/>
                <a:gd name="T3" fmla="*/ 0 h 151"/>
                <a:gd name="T4" fmla="*/ 1229 w 1229"/>
                <a:gd name="T5" fmla="*/ 151 h 151"/>
                <a:gd name="T6" fmla="*/ 0 w 1229"/>
                <a:gd name="T7" fmla="*/ 151 h 151"/>
                <a:gd name="T8" fmla="*/ 0 w 1229"/>
                <a:gd name="T9" fmla="*/ 151 h 151"/>
                <a:gd name="T10" fmla="*/ 2 w 1229"/>
                <a:gd name="T11" fmla="*/ 137 h 151"/>
                <a:gd name="T12" fmla="*/ 6 w 1229"/>
                <a:gd name="T13" fmla="*/ 123 h 151"/>
                <a:gd name="T14" fmla="*/ 12 w 1229"/>
                <a:gd name="T15" fmla="*/ 109 h 151"/>
                <a:gd name="T16" fmla="*/ 19 w 1229"/>
                <a:gd name="T17" fmla="*/ 95 h 151"/>
                <a:gd name="T18" fmla="*/ 27 w 1229"/>
                <a:gd name="T19" fmla="*/ 83 h 151"/>
                <a:gd name="T20" fmla="*/ 36 w 1229"/>
                <a:gd name="T21" fmla="*/ 70 h 151"/>
                <a:gd name="T22" fmla="*/ 47 w 1229"/>
                <a:gd name="T23" fmla="*/ 58 h 151"/>
                <a:gd name="T24" fmla="*/ 58 w 1229"/>
                <a:gd name="T25" fmla="*/ 47 h 151"/>
                <a:gd name="T26" fmla="*/ 71 w 1229"/>
                <a:gd name="T27" fmla="*/ 36 h 151"/>
                <a:gd name="T28" fmla="*/ 85 w 1229"/>
                <a:gd name="T29" fmla="*/ 27 h 151"/>
                <a:gd name="T30" fmla="*/ 99 w 1229"/>
                <a:gd name="T31" fmla="*/ 20 h 151"/>
                <a:gd name="T32" fmla="*/ 115 w 1229"/>
                <a:gd name="T33" fmla="*/ 13 h 151"/>
                <a:gd name="T34" fmla="*/ 131 w 1229"/>
                <a:gd name="T35" fmla="*/ 7 h 151"/>
                <a:gd name="T36" fmla="*/ 147 w 1229"/>
                <a:gd name="T37" fmla="*/ 3 h 151"/>
                <a:gd name="T38" fmla="*/ 165 w 1229"/>
                <a:gd name="T39" fmla="*/ 0 h 151"/>
                <a:gd name="T40" fmla="*/ 182 w 1229"/>
                <a:gd name="T41" fmla="*/ 0 h 151"/>
                <a:gd name="T42" fmla="*/ 182 w 1229"/>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9" h="151">
                  <a:moveTo>
                    <a:pt x="182" y="0"/>
                  </a:moveTo>
                  <a:lnTo>
                    <a:pt x="1229" y="0"/>
                  </a:lnTo>
                  <a:lnTo>
                    <a:pt x="1229" y="151"/>
                  </a:lnTo>
                  <a:lnTo>
                    <a:pt x="0" y="151"/>
                  </a:lnTo>
                  <a:lnTo>
                    <a:pt x="0" y="151"/>
                  </a:lnTo>
                  <a:lnTo>
                    <a:pt x="2" y="137"/>
                  </a:lnTo>
                  <a:lnTo>
                    <a:pt x="6" y="123"/>
                  </a:lnTo>
                  <a:lnTo>
                    <a:pt x="12" y="109"/>
                  </a:lnTo>
                  <a:lnTo>
                    <a:pt x="19" y="95"/>
                  </a:lnTo>
                  <a:lnTo>
                    <a:pt x="27" y="83"/>
                  </a:lnTo>
                  <a:lnTo>
                    <a:pt x="36" y="70"/>
                  </a:lnTo>
                  <a:lnTo>
                    <a:pt x="47" y="58"/>
                  </a:lnTo>
                  <a:lnTo>
                    <a:pt x="58" y="47"/>
                  </a:lnTo>
                  <a:lnTo>
                    <a:pt x="71" y="36"/>
                  </a:lnTo>
                  <a:lnTo>
                    <a:pt x="85" y="27"/>
                  </a:lnTo>
                  <a:lnTo>
                    <a:pt x="99" y="20"/>
                  </a:lnTo>
                  <a:lnTo>
                    <a:pt x="115" y="13"/>
                  </a:lnTo>
                  <a:lnTo>
                    <a:pt x="131" y="7"/>
                  </a:lnTo>
                  <a:lnTo>
                    <a:pt x="147" y="3"/>
                  </a:lnTo>
                  <a:lnTo>
                    <a:pt x="165" y="0"/>
                  </a:lnTo>
                  <a:lnTo>
                    <a:pt x="182" y="0"/>
                  </a:lnTo>
                  <a:lnTo>
                    <a:pt x="18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 name="Freeform 8"/>
            <p:cNvSpPr>
              <a:spLocks noEditPoints="1"/>
            </p:cNvSpPr>
            <p:nvPr/>
          </p:nvSpPr>
          <p:spPr bwMode="auto">
            <a:xfrm>
              <a:off x="6107113" y="3772843"/>
              <a:ext cx="1025525" cy="169863"/>
            </a:xfrm>
            <a:custGeom>
              <a:avLst/>
              <a:gdLst>
                <a:gd name="T0" fmla="*/ 31 w 1291"/>
                <a:gd name="T1" fmla="*/ 213 h 213"/>
                <a:gd name="T2" fmla="*/ 25 w 1291"/>
                <a:gd name="T3" fmla="*/ 213 h 213"/>
                <a:gd name="T4" fmla="*/ 14 w 1291"/>
                <a:gd name="T5" fmla="*/ 208 h 213"/>
                <a:gd name="T6" fmla="*/ 8 w 1291"/>
                <a:gd name="T7" fmla="*/ 204 h 213"/>
                <a:gd name="T8" fmla="*/ 2 w 1291"/>
                <a:gd name="T9" fmla="*/ 193 h 213"/>
                <a:gd name="T10" fmla="*/ 0 w 1291"/>
                <a:gd name="T11" fmla="*/ 180 h 213"/>
                <a:gd name="T12" fmla="*/ 3 w 1291"/>
                <a:gd name="T13" fmla="*/ 161 h 213"/>
                <a:gd name="T14" fmla="*/ 14 w 1291"/>
                <a:gd name="T15" fmla="*/ 126 h 213"/>
                <a:gd name="T16" fmla="*/ 32 w 1291"/>
                <a:gd name="T17" fmla="*/ 95 h 213"/>
                <a:gd name="T18" fmla="*/ 56 w 1291"/>
                <a:gd name="T19" fmla="*/ 66 h 213"/>
                <a:gd name="T20" fmla="*/ 86 w 1291"/>
                <a:gd name="T21" fmla="*/ 42 h 213"/>
                <a:gd name="T22" fmla="*/ 118 w 1291"/>
                <a:gd name="T23" fmla="*/ 22 h 213"/>
                <a:gd name="T24" fmla="*/ 155 w 1291"/>
                <a:gd name="T25" fmla="*/ 8 h 213"/>
                <a:gd name="T26" fmla="*/ 193 w 1291"/>
                <a:gd name="T27" fmla="*/ 0 h 213"/>
                <a:gd name="T28" fmla="*/ 1260 w 1291"/>
                <a:gd name="T29" fmla="*/ 0 h 213"/>
                <a:gd name="T30" fmla="*/ 1266 w 1291"/>
                <a:gd name="T31" fmla="*/ 0 h 213"/>
                <a:gd name="T32" fmla="*/ 1278 w 1291"/>
                <a:gd name="T33" fmla="*/ 5 h 213"/>
                <a:gd name="T34" fmla="*/ 1286 w 1291"/>
                <a:gd name="T35" fmla="*/ 13 h 213"/>
                <a:gd name="T36" fmla="*/ 1290 w 1291"/>
                <a:gd name="T37" fmla="*/ 25 h 213"/>
                <a:gd name="T38" fmla="*/ 1291 w 1291"/>
                <a:gd name="T39" fmla="*/ 182 h 213"/>
                <a:gd name="T40" fmla="*/ 1290 w 1291"/>
                <a:gd name="T41" fmla="*/ 189 h 213"/>
                <a:gd name="T42" fmla="*/ 1286 w 1291"/>
                <a:gd name="T43" fmla="*/ 201 h 213"/>
                <a:gd name="T44" fmla="*/ 1278 w 1291"/>
                <a:gd name="T45" fmla="*/ 209 h 213"/>
                <a:gd name="T46" fmla="*/ 1266 w 1291"/>
                <a:gd name="T47" fmla="*/ 213 h 213"/>
                <a:gd name="T48" fmla="*/ 1260 w 1291"/>
                <a:gd name="T49" fmla="*/ 213 h 213"/>
                <a:gd name="T50" fmla="*/ 1228 w 1291"/>
                <a:gd name="T51" fmla="*/ 151 h 213"/>
                <a:gd name="T52" fmla="*/ 213 w 1291"/>
                <a:gd name="T53" fmla="*/ 63 h 213"/>
                <a:gd name="T54" fmla="*/ 201 w 1291"/>
                <a:gd name="T55" fmla="*/ 63 h 213"/>
                <a:gd name="T56" fmla="*/ 177 w 1291"/>
                <a:gd name="T57" fmla="*/ 66 h 213"/>
                <a:gd name="T58" fmla="*/ 155 w 1291"/>
                <a:gd name="T59" fmla="*/ 73 h 213"/>
                <a:gd name="T60" fmla="*/ 135 w 1291"/>
                <a:gd name="T61" fmla="*/ 84 h 213"/>
                <a:gd name="T62" fmla="*/ 117 w 1291"/>
                <a:gd name="T63" fmla="*/ 95 h 213"/>
                <a:gd name="T64" fmla="*/ 101 w 1291"/>
                <a:gd name="T65" fmla="*/ 110 h 213"/>
                <a:gd name="T66" fmla="*/ 87 w 1291"/>
                <a:gd name="T67" fmla="*/ 125 h 213"/>
                <a:gd name="T68" fmla="*/ 76 w 1291"/>
                <a:gd name="T69" fmla="*/ 143 h 213"/>
                <a:gd name="T70" fmla="*/ 72 w 1291"/>
                <a:gd name="T71" fmla="*/ 15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91" h="213">
                  <a:moveTo>
                    <a:pt x="1260" y="213"/>
                  </a:moveTo>
                  <a:lnTo>
                    <a:pt x="31" y="213"/>
                  </a:lnTo>
                  <a:lnTo>
                    <a:pt x="31" y="213"/>
                  </a:lnTo>
                  <a:lnTo>
                    <a:pt x="25" y="213"/>
                  </a:lnTo>
                  <a:lnTo>
                    <a:pt x="18" y="211"/>
                  </a:lnTo>
                  <a:lnTo>
                    <a:pt x="14" y="208"/>
                  </a:lnTo>
                  <a:lnTo>
                    <a:pt x="8" y="204"/>
                  </a:lnTo>
                  <a:lnTo>
                    <a:pt x="8" y="204"/>
                  </a:lnTo>
                  <a:lnTo>
                    <a:pt x="5" y="198"/>
                  </a:lnTo>
                  <a:lnTo>
                    <a:pt x="2" y="193"/>
                  </a:lnTo>
                  <a:lnTo>
                    <a:pt x="0" y="187"/>
                  </a:lnTo>
                  <a:lnTo>
                    <a:pt x="0" y="180"/>
                  </a:lnTo>
                  <a:lnTo>
                    <a:pt x="0" y="180"/>
                  </a:lnTo>
                  <a:lnTo>
                    <a:pt x="3" y="161"/>
                  </a:lnTo>
                  <a:lnTo>
                    <a:pt x="8" y="144"/>
                  </a:lnTo>
                  <a:lnTo>
                    <a:pt x="14" y="126"/>
                  </a:lnTo>
                  <a:lnTo>
                    <a:pt x="22" y="110"/>
                  </a:lnTo>
                  <a:lnTo>
                    <a:pt x="32" y="95"/>
                  </a:lnTo>
                  <a:lnTo>
                    <a:pt x="43" y="80"/>
                  </a:lnTo>
                  <a:lnTo>
                    <a:pt x="56" y="66"/>
                  </a:lnTo>
                  <a:lnTo>
                    <a:pt x="69" y="53"/>
                  </a:lnTo>
                  <a:lnTo>
                    <a:pt x="86" y="42"/>
                  </a:lnTo>
                  <a:lnTo>
                    <a:pt x="102" y="30"/>
                  </a:lnTo>
                  <a:lnTo>
                    <a:pt x="118" y="22"/>
                  </a:lnTo>
                  <a:lnTo>
                    <a:pt x="137" y="14"/>
                  </a:lnTo>
                  <a:lnTo>
                    <a:pt x="155" y="8"/>
                  </a:lnTo>
                  <a:lnTo>
                    <a:pt x="174" y="4"/>
                  </a:lnTo>
                  <a:lnTo>
                    <a:pt x="193" y="0"/>
                  </a:lnTo>
                  <a:lnTo>
                    <a:pt x="213" y="0"/>
                  </a:lnTo>
                  <a:lnTo>
                    <a:pt x="1260" y="0"/>
                  </a:lnTo>
                  <a:lnTo>
                    <a:pt x="1260" y="0"/>
                  </a:lnTo>
                  <a:lnTo>
                    <a:pt x="1266" y="0"/>
                  </a:lnTo>
                  <a:lnTo>
                    <a:pt x="1272" y="3"/>
                  </a:lnTo>
                  <a:lnTo>
                    <a:pt x="1278" y="5"/>
                  </a:lnTo>
                  <a:lnTo>
                    <a:pt x="1282" y="8"/>
                  </a:lnTo>
                  <a:lnTo>
                    <a:pt x="1286" y="13"/>
                  </a:lnTo>
                  <a:lnTo>
                    <a:pt x="1288" y="19"/>
                  </a:lnTo>
                  <a:lnTo>
                    <a:pt x="1290" y="25"/>
                  </a:lnTo>
                  <a:lnTo>
                    <a:pt x="1291" y="31"/>
                  </a:lnTo>
                  <a:lnTo>
                    <a:pt x="1291" y="182"/>
                  </a:lnTo>
                  <a:lnTo>
                    <a:pt x="1291" y="182"/>
                  </a:lnTo>
                  <a:lnTo>
                    <a:pt x="1290" y="189"/>
                  </a:lnTo>
                  <a:lnTo>
                    <a:pt x="1288" y="195"/>
                  </a:lnTo>
                  <a:lnTo>
                    <a:pt x="1286" y="201"/>
                  </a:lnTo>
                  <a:lnTo>
                    <a:pt x="1282" y="205"/>
                  </a:lnTo>
                  <a:lnTo>
                    <a:pt x="1278" y="209"/>
                  </a:lnTo>
                  <a:lnTo>
                    <a:pt x="1272" y="211"/>
                  </a:lnTo>
                  <a:lnTo>
                    <a:pt x="1266" y="213"/>
                  </a:lnTo>
                  <a:lnTo>
                    <a:pt x="1260" y="213"/>
                  </a:lnTo>
                  <a:lnTo>
                    <a:pt x="1260" y="213"/>
                  </a:lnTo>
                  <a:close/>
                  <a:moveTo>
                    <a:pt x="72" y="151"/>
                  </a:moveTo>
                  <a:lnTo>
                    <a:pt x="1228" y="151"/>
                  </a:lnTo>
                  <a:lnTo>
                    <a:pt x="1228" y="63"/>
                  </a:lnTo>
                  <a:lnTo>
                    <a:pt x="213" y="63"/>
                  </a:lnTo>
                  <a:lnTo>
                    <a:pt x="213" y="63"/>
                  </a:lnTo>
                  <a:lnTo>
                    <a:pt x="201" y="63"/>
                  </a:lnTo>
                  <a:lnTo>
                    <a:pt x="189" y="64"/>
                  </a:lnTo>
                  <a:lnTo>
                    <a:pt x="177" y="66"/>
                  </a:lnTo>
                  <a:lnTo>
                    <a:pt x="167" y="70"/>
                  </a:lnTo>
                  <a:lnTo>
                    <a:pt x="155" y="73"/>
                  </a:lnTo>
                  <a:lnTo>
                    <a:pt x="145" y="78"/>
                  </a:lnTo>
                  <a:lnTo>
                    <a:pt x="135" y="84"/>
                  </a:lnTo>
                  <a:lnTo>
                    <a:pt x="126" y="89"/>
                  </a:lnTo>
                  <a:lnTo>
                    <a:pt x="117" y="95"/>
                  </a:lnTo>
                  <a:lnTo>
                    <a:pt x="109" y="102"/>
                  </a:lnTo>
                  <a:lnTo>
                    <a:pt x="101" y="110"/>
                  </a:lnTo>
                  <a:lnTo>
                    <a:pt x="94" y="117"/>
                  </a:lnTo>
                  <a:lnTo>
                    <a:pt x="87" y="125"/>
                  </a:lnTo>
                  <a:lnTo>
                    <a:pt x="81" y="133"/>
                  </a:lnTo>
                  <a:lnTo>
                    <a:pt x="76" y="143"/>
                  </a:lnTo>
                  <a:lnTo>
                    <a:pt x="72" y="151"/>
                  </a:lnTo>
                  <a:lnTo>
                    <a:pt x="72" y="1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 name="Freeform 9"/>
            <p:cNvSpPr/>
            <p:nvPr/>
          </p:nvSpPr>
          <p:spPr bwMode="auto">
            <a:xfrm>
              <a:off x="5157788" y="3798243"/>
              <a:ext cx="974725" cy="119063"/>
            </a:xfrm>
            <a:custGeom>
              <a:avLst/>
              <a:gdLst>
                <a:gd name="T0" fmla="*/ 1046 w 1228"/>
                <a:gd name="T1" fmla="*/ 0 h 151"/>
                <a:gd name="T2" fmla="*/ 0 w 1228"/>
                <a:gd name="T3" fmla="*/ 0 h 151"/>
                <a:gd name="T4" fmla="*/ 0 w 1228"/>
                <a:gd name="T5" fmla="*/ 151 h 151"/>
                <a:gd name="T6" fmla="*/ 1228 w 1228"/>
                <a:gd name="T7" fmla="*/ 151 h 151"/>
                <a:gd name="T8" fmla="*/ 1228 w 1228"/>
                <a:gd name="T9" fmla="*/ 151 h 151"/>
                <a:gd name="T10" fmla="*/ 1226 w 1228"/>
                <a:gd name="T11" fmla="*/ 137 h 151"/>
                <a:gd name="T12" fmla="*/ 1222 w 1228"/>
                <a:gd name="T13" fmla="*/ 123 h 151"/>
                <a:gd name="T14" fmla="*/ 1218 w 1228"/>
                <a:gd name="T15" fmla="*/ 109 h 151"/>
                <a:gd name="T16" fmla="*/ 1211 w 1228"/>
                <a:gd name="T17" fmla="*/ 95 h 151"/>
                <a:gd name="T18" fmla="*/ 1203 w 1228"/>
                <a:gd name="T19" fmla="*/ 83 h 151"/>
                <a:gd name="T20" fmla="*/ 1193 w 1228"/>
                <a:gd name="T21" fmla="*/ 70 h 151"/>
                <a:gd name="T22" fmla="*/ 1183 w 1228"/>
                <a:gd name="T23" fmla="*/ 58 h 151"/>
                <a:gd name="T24" fmla="*/ 1171 w 1228"/>
                <a:gd name="T25" fmla="*/ 47 h 151"/>
                <a:gd name="T26" fmla="*/ 1159 w 1228"/>
                <a:gd name="T27" fmla="*/ 36 h 151"/>
                <a:gd name="T28" fmla="*/ 1145 w 1228"/>
                <a:gd name="T29" fmla="*/ 27 h 151"/>
                <a:gd name="T30" fmla="*/ 1130 w 1228"/>
                <a:gd name="T31" fmla="*/ 20 h 151"/>
                <a:gd name="T32" fmla="*/ 1115 w 1228"/>
                <a:gd name="T33" fmla="*/ 13 h 151"/>
                <a:gd name="T34" fmla="*/ 1098 w 1228"/>
                <a:gd name="T35" fmla="*/ 7 h 151"/>
                <a:gd name="T36" fmla="*/ 1081 w 1228"/>
                <a:gd name="T37" fmla="*/ 3 h 151"/>
                <a:gd name="T38" fmla="*/ 1064 w 1228"/>
                <a:gd name="T39" fmla="*/ 0 h 151"/>
                <a:gd name="T40" fmla="*/ 1046 w 1228"/>
                <a:gd name="T41" fmla="*/ 0 h 151"/>
                <a:gd name="T42" fmla="*/ 1046 w 1228"/>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8" h="151">
                  <a:moveTo>
                    <a:pt x="1046" y="0"/>
                  </a:moveTo>
                  <a:lnTo>
                    <a:pt x="0" y="0"/>
                  </a:lnTo>
                  <a:lnTo>
                    <a:pt x="0" y="151"/>
                  </a:lnTo>
                  <a:lnTo>
                    <a:pt x="1228" y="151"/>
                  </a:lnTo>
                  <a:lnTo>
                    <a:pt x="1228" y="151"/>
                  </a:lnTo>
                  <a:lnTo>
                    <a:pt x="1226" y="137"/>
                  </a:lnTo>
                  <a:lnTo>
                    <a:pt x="1222" y="123"/>
                  </a:lnTo>
                  <a:lnTo>
                    <a:pt x="1218" y="109"/>
                  </a:lnTo>
                  <a:lnTo>
                    <a:pt x="1211" y="95"/>
                  </a:lnTo>
                  <a:lnTo>
                    <a:pt x="1203" y="83"/>
                  </a:lnTo>
                  <a:lnTo>
                    <a:pt x="1193" y="70"/>
                  </a:lnTo>
                  <a:lnTo>
                    <a:pt x="1183" y="58"/>
                  </a:lnTo>
                  <a:lnTo>
                    <a:pt x="1171" y="47"/>
                  </a:lnTo>
                  <a:lnTo>
                    <a:pt x="1159" y="36"/>
                  </a:lnTo>
                  <a:lnTo>
                    <a:pt x="1145" y="27"/>
                  </a:lnTo>
                  <a:lnTo>
                    <a:pt x="1130" y="20"/>
                  </a:lnTo>
                  <a:lnTo>
                    <a:pt x="1115" y="13"/>
                  </a:lnTo>
                  <a:lnTo>
                    <a:pt x="1098" y="7"/>
                  </a:lnTo>
                  <a:lnTo>
                    <a:pt x="1081" y="3"/>
                  </a:lnTo>
                  <a:lnTo>
                    <a:pt x="1064" y="0"/>
                  </a:lnTo>
                  <a:lnTo>
                    <a:pt x="1046" y="0"/>
                  </a:lnTo>
                  <a:lnTo>
                    <a:pt x="104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 name="Freeform 10"/>
            <p:cNvSpPr>
              <a:spLocks noEditPoints="1"/>
            </p:cNvSpPr>
            <p:nvPr/>
          </p:nvSpPr>
          <p:spPr bwMode="auto">
            <a:xfrm>
              <a:off x="5132388" y="3772843"/>
              <a:ext cx="1023938" cy="169863"/>
            </a:xfrm>
            <a:custGeom>
              <a:avLst/>
              <a:gdLst>
                <a:gd name="T0" fmla="*/ 31 w 1290"/>
                <a:gd name="T1" fmla="*/ 213 h 213"/>
                <a:gd name="T2" fmla="*/ 26 w 1290"/>
                <a:gd name="T3" fmla="*/ 213 h 213"/>
                <a:gd name="T4" fmla="*/ 14 w 1290"/>
                <a:gd name="T5" fmla="*/ 209 h 213"/>
                <a:gd name="T6" fmla="*/ 6 w 1290"/>
                <a:gd name="T7" fmla="*/ 201 h 213"/>
                <a:gd name="T8" fmla="*/ 0 w 1290"/>
                <a:gd name="T9" fmla="*/ 189 h 213"/>
                <a:gd name="T10" fmla="*/ 0 w 1290"/>
                <a:gd name="T11" fmla="*/ 31 h 213"/>
                <a:gd name="T12" fmla="*/ 0 w 1290"/>
                <a:gd name="T13" fmla="*/ 25 h 213"/>
                <a:gd name="T14" fmla="*/ 6 w 1290"/>
                <a:gd name="T15" fmla="*/ 13 h 213"/>
                <a:gd name="T16" fmla="*/ 14 w 1290"/>
                <a:gd name="T17" fmla="*/ 5 h 213"/>
                <a:gd name="T18" fmla="*/ 26 w 1290"/>
                <a:gd name="T19" fmla="*/ 0 h 213"/>
                <a:gd name="T20" fmla="*/ 1077 w 1290"/>
                <a:gd name="T21" fmla="*/ 0 h 213"/>
                <a:gd name="T22" fmla="*/ 1097 w 1290"/>
                <a:gd name="T23" fmla="*/ 0 h 213"/>
                <a:gd name="T24" fmla="*/ 1136 w 1290"/>
                <a:gd name="T25" fmla="*/ 8 h 213"/>
                <a:gd name="T26" fmla="*/ 1172 w 1290"/>
                <a:gd name="T27" fmla="*/ 22 h 213"/>
                <a:gd name="T28" fmla="*/ 1206 w 1290"/>
                <a:gd name="T29" fmla="*/ 42 h 213"/>
                <a:gd name="T30" fmla="*/ 1235 w 1290"/>
                <a:gd name="T31" fmla="*/ 66 h 213"/>
                <a:gd name="T32" fmla="*/ 1259 w 1290"/>
                <a:gd name="T33" fmla="*/ 95 h 213"/>
                <a:gd name="T34" fmla="*/ 1277 w 1290"/>
                <a:gd name="T35" fmla="*/ 126 h 213"/>
                <a:gd name="T36" fmla="*/ 1288 w 1290"/>
                <a:gd name="T37" fmla="*/ 161 h 213"/>
                <a:gd name="T38" fmla="*/ 1290 w 1290"/>
                <a:gd name="T39" fmla="*/ 180 h 213"/>
                <a:gd name="T40" fmla="*/ 1289 w 1290"/>
                <a:gd name="T41" fmla="*/ 193 h 213"/>
                <a:gd name="T42" fmla="*/ 1282 w 1290"/>
                <a:gd name="T43" fmla="*/ 204 h 213"/>
                <a:gd name="T44" fmla="*/ 1278 w 1290"/>
                <a:gd name="T45" fmla="*/ 208 h 213"/>
                <a:gd name="T46" fmla="*/ 1266 w 1290"/>
                <a:gd name="T47" fmla="*/ 213 h 213"/>
                <a:gd name="T48" fmla="*/ 1259 w 1290"/>
                <a:gd name="T49" fmla="*/ 213 h 213"/>
                <a:gd name="T50" fmla="*/ 1219 w 1290"/>
                <a:gd name="T51" fmla="*/ 151 h 213"/>
                <a:gd name="T52" fmla="*/ 1215 w 1290"/>
                <a:gd name="T53" fmla="*/ 143 h 213"/>
                <a:gd name="T54" fmla="*/ 1204 w 1290"/>
                <a:gd name="T55" fmla="*/ 125 h 213"/>
                <a:gd name="T56" fmla="*/ 1190 w 1290"/>
                <a:gd name="T57" fmla="*/ 110 h 213"/>
                <a:gd name="T58" fmla="*/ 1175 w 1290"/>
                <a:gd name="T59" fmla="*/ 95 h 213"/>
                <a:gd name="T60" fmla="*/ 1156 w 1290"/>
                <a:gd name="T61" fmla="*/ 84 h 213"/>
                <a:gd name="T62" fmla="*/ 1135 w 1290"/>
                <a:gd name="T63" fmla="*/ 73 h 213"/>
                <a:gd name="T64" fmla="*/ 1113 w 1290"/>
                <a:gd name="T65" fmla="*/ 66 h 213"/>
                <a:gd name="T66" fmla="*/ 1090 w 1290"/>
                <a:gd name="T67" fmla="*/ 63 h 213"/>
                <a:gd name="T68" fmla="*/ 63 w 1290"/>
                <a:gd name="T69" fmla="*/ 6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90" h="213">
                  <a:moveTo>
                    <a:pt x="1259" y="213"/>
                  </a:moveTo>
                  <a:lnTo>
                    <a:pt x="31" y="213"/>
                  </a:lnTo>
                  <a:lnTo>
                    <a:pt x="31" y="213"/>
                  </a:lnTo>
                  <a:lnTo>
                    <a:pt x="26" y="213"/>
                  </a:lnTo>
                  <a:lnTo>
                    <a:pt x="19" y="211"/>
                  </a:lnTo>
                  <a:lnTo>
                    <a:pt x="14" y="209"/>
                  </a:lnTo>
                  <a:lnTo>
                    <a:pt x="9" y="205"/>
                  </a:lnTo>
                  <a:lnTo>
                    <a:pt x="6" y="201"/>
                  </a:lnTo>
                  <a:lnTo>
                    <a:pt x="2" y="195"/>
                  </a:lnTo>
                  <a:lnTo>
                    <a:pt x="0" y="189"/>
                  </a:lnTo>
                  <a:lnTo>
                    <a:pt x="0" y="182"/>
                  </a:lnTo>
                  <a:lnTo>
                    <a:pt x="0" y="31"/>
                  </a:lnTo>
                  <a:lnTo>
                    <a:pt x="0" y="31"/>
                  </a:lnTo>
                  <a:lnTo>
                    <a:pt x="0" y="25"/>
                  </a:lnTo>
                  <a:lnTo>
                    <a:pt x="2" y="19"/>
                  </a:lnTo>
                  <a:lnTo>
                    <a:pt x="6" y="13"/>
                  </a:lnTo>
                  <a:lnTo>
                    <a:pt x="9" y="8"/>
                  </a:lnTo>
                  <a:lnTo>
                    <a:pt x="14" y="5"/>
                  </a:lnTo>
                  <a:lnTo>
                    <a:pt x="19" y="3"/>
                  </a:lnTo>
                  <a:lnTo>
                    <a:pt x="26" y="0"/>
                  </a:lnTo>
                  <a:lnTo>
                    <a:pt x="31" y="0"/>
                  </a:lnTo>
                  <a:lnTo>
                    <a:pt x="1077" y="0"/>
                  </a:lnTo>
                  <a:lnTo>
                    <a:pt x="1077" y="0"/>
                  </a:lnTo>
                  <a:lnTo>
                    <a:pt x="1097" y="0"/>
                  </a:lnTo>
                  <a:lnTo>
                    <a:pt x="1117" y="4"/>
                  </a:lnTo>
                  <a:lnTo>
                    <a:pt x="1136" y="8"/>
                  </a:lnTo>
                  <a:lnTo>
                    <a:pt x="1155" y="14"/>
                  </a:lnTo>
                  <a:lnTo>
                    <a:pt x="1172" y="22"/>
                  </a:lnTo>
                  <a:lnTo>
                    <a:pt x="1190" y="30"/>
                  </a:lnTo>
                  <a:lnTo>
                    <a:pt x="1206" y="42"/>
                  </a:lnTo>
                  <a:lnTo>
                    <a:pt x="1221" y="53"/>
                  </a:lnTo>
                  <a:lnTo>
                    <a:pt x="1235" y="66"/>
                  </a:lnTo>
                  <a:lnTo>
                    <a:pt x="1248" y="80"/>
                  </a:lnTo>
                  <a:lnTo>
                    <a:pt x="1259" y="95"/>
                  </a:lnTo>
                  <a:lnTo>
                    <a:pt x="1268" y="110"/>
                  </a:lnTo>
                  <a:lnTo>
                    <a:pt x="1277" y="126"/>
                  </a:lnTo>
                  <a:lnTo>
                    <a:pt x="1284" y="144"/>
                  </a:lnTo>
                  <a:lnTo>
                    <a:pt x="1288" y="161"/>
                  </a:lnTo>
                  <a:lnTo>
                    <a:pt x="1290" y="180"/>
                  </a:lnTo>
                  <a:lnTo>
                    <a:pt x="1290" y="180"/>
                  </a:lnTo>
                  <a:lnTo>
                    <a:pt x="1290" y="187"/>
                  </a:lnTo>
                  <a:lnTo>
                    <a:pt x="1289" y="193"/>
                  </a:lnTo>
                  <a:lnTo>
                    <a:pt x="1287" y="198"/>
                  </a:lnTo>
                  <a:lnTo>
                    <a:pt x="1282" y="204"/>
                  </a:lnTo>
                  <a:lnTo>
                    <a:pt x="1282" y="204"/>
                  </a:lnTo>
                  <a:lnTo>
                    <a:pt x="1278" y="208"/>
                  </a:lnTo>
                  <a:lnTo>
                    <a:pt x="1272" y="211"/>
                  </a:lnTo>
                  <a:lnTo>
                    <a:pt x="1266" y="213"/>
                  </a:lnTo>
                  <a:lnTo>
                    <a:pt x="1259" y="213"/>
                  </a:lnTo>
                  <a:lnTo>
                    <a:pt x="1259" y="213"/>
                  </a:lnTo>
                  <a:close/>
                  <a:moveTo>
                    <a:pt x="63" y="151"/>
                  </a:moveTo>
                  <a:lnTo>
                    <a:pt x="1219" y="151"/>
                  </a:lnTo>
                  <a:lnTo>
                    <a:pt x="1219" y="151"/>
                  </a:lnTo>
                  <a:lnTo>
                    <a:pt x="1215" y="143"/>
                  </a:lnTo>
                  <a:lnTo>
                    <a:pt x="1209" y="133"/>
                  </a:lnTo>
                  <a:lnTo>
                    <a:pt x="1204" y="125"/>
                  </a:lnTo>
                  <a:lnTo>
                    <a:pt x="1198" y="117"/>
                  </a:lnTo>
                  <a:lnTo>
                    <a:pt x="1190" y="110"/>
                  </a:lnTo>
                  <a:lnTo>
                    <a:pt x="1183" y="102"/>
                  </a:lnTo>
                  <a:lnTo>
                    <a:pt x="1175" y="95"/>
                  </a:lnTo>
                  <a:lnTo>
                    <a:pt x="1165" y="89"/>
                  </a:lnTo>
                  <a:lnTo>
                    <a:pt x="1156" y="84"/>
                  </a:lnTo>
                  <a:lnTo>
                    <a:pt x="1146" y="78"/>
                  </a:lnTo>
                  <a:lnTo>
                    <a:pt x="1135" y="73"/>
                  </a:lnTo>
                  <a:lnTo>
                    <a:pt x="1125" y="70"/>
                  </a:lnTo>
                  <a:lnTo>
                    <a:pt x="1113" y="66"/>
                  </a:lnTo>
                  <a:lnTo>
                    <a:pt x="1102" y="64"/>
                  </a:lnTo>
                  <a:lnTo>
                    <a:pt x="1090" y="63"/>
                  </a:lnTo>
                  <a:lnTo>
                    <a:pt x="1077" y="63"/>
                  </a:lnTo>
                  <a:lnTo>
                    <a:pt x="63" y="63"/>
                  </a:lnTo>
                  <a:lnTo>
                    <a:pt x="63" y="1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 name="Freeform 11"/>
            <p:cNvSpPr/>
            <p:nvPr/>
          </p:nvSpPr>
          <p:spPr bwMode="auto">
            <a:xfrm>
              <a:off x="5157788" y="2617143"/>
              <a:ext cx="1949450" cy="1300163"/>
            </a:xfrm>
            <a:custGeom>
              <a:avLst/>
              <a:gdLst>
                <a:gd name="T0" fmla="*/ 1228 w 2457"/>
                <a:gd name="T1" fmla="*/ 1637 h 1637"/>
                <a:gd name="T2" fmla="*/ 1234 w 2457"/>
                <a:gd name="T3" fmla="*/ 1604 h 1637"/>
                <a:gd name="T4" fmla="*/ 1247 w 2457"/>
                <a:gd name="T5" fmla="*/ 1573 h 1637"/>
                <a:gd name="T6" fmla="*/ 1264 w 2457"/>
                <a:gd name="T7" fmla="*/ 1548 h 1637"/>
                <a:gd name="T8" fmla="*/ 1286 w 2457"/>
                <a:gd name="T9" fmla="*/ 1526 h 1637"/>
                <a:gd name="T10" fmla="*/ 1313 w 2457"/>
                <a:gd name="T11" fmla="*/ 1508 h 1637"/>
                <a:gd name="T12" fmla="*/ 1343 w 2457"/>
                <a:gd name="T13" fmla="*/ 1497 h 1637"/>
                <a:gd name="T14" fmla="*/ 1375 w 2457"/>
                <a:gd name="T15" fmla="*/ 1489 h 1637"/>
                <a:gd name="T16" fmla="*/ 1410 w 2457"/>
                <a:gd name="T17" fmla="*/ 1486 h 1637"/>
                <a:gd name="T18" fmla="*/ 2457 w 2457"/>
                <a:gd name="T19" fmla="*/ 0 h 1637"/>
                <a:gd name="T20" fmla="*/ 1410 w 2457"/>
                <a:gd name="T21" fmla="*/ 0 h 1637"/>
                <a:gd name="T22" fmla="*/ 1375 w 2457"/>
                <a:gd name="T23" fmla="*/ 3 h 1637"/>
                <a:gd name="T24" fmla="*/ 1343 w 2457"/>
                <a:gd name="T25" fmla="*/ 13 h 1637"/>
                <a:gd name="T26" fmla="*/ 1313 w 2457"/>
                <a:gd name="T27" fmla="*/ 29 h 1637"/>
                <a:gd name="T28" fmla="*/ 1286 w 2457"/>
                <a:gd name="T29" fmla="*/ 50 h 1637"/>
                <a:gd name="T30" fmla="*/ 1264 w 2457"/>
                <a:gd name="T31" fmla="*/ 74 h 1637"/>
                <a:gd name="T32" fmla="*/ 1247 w 2457"/>
                <a:gd name="T33" fmla="*/ 103 h 1637"/>
                <a:gd name="T34" fmla="*/ 1234 w 2457"/>
                <a:gd name="T35" fmla="*/ 136 h 1637"/>
                <a:gd name="T36" fmla="*/ 1228 w 2457"/>
                <a:gd name="T37" fmla="*/ 169 h 1637"/>
                <a:gd name="T38" fmla="*/ 1226 w 2457"/>
                <a:gd name="T39" fmla="*/ 152 h 1637"/>
                <a:gd name="T40" fmla="*/ 1218 w 2457"/>
                <a:gd name="T41" fmla="*/ 118 h 1637"/>
                <a:gd name="T42" fmla="*/ 1203 w 2457"/>
                <a:gd name="T43" fmla="*/ 88 h 1637"/>
                <a:gd name="T44" fmla="*/ 1183 w 2457"/>
                <a:gd name="T45" fmla="*/ 61 h 1637"/>
                <a:gd name="T46" fmla="*/ 1159 w 2457"/>
                <a:gd name="T47" fmla="*/ 38 h 1637"/>
                <a:gd name="T48" fmla="*/ 1130 w 2457"/>
                <a:gd name="T49" fmla="*/ 21 h 1637"/>
                <a:gd name="T50" fmla="*/ 1098 w 2457"/>
                <a:gd name="T51" fmla="*/ 8 h 1637"/>
                <a:gd name="T52" fmla="*/ 1064 w 2457"/>
                <a:gd name="T53" fmla="*/ 1 h 1637"/>
                <a:gd name="T54" fmla="*/ 0 w 2457"/>
                <a:gd name="T55" fmla="*/ 0 h 1637"/>
                <a:gd name="T56" fmla="*/ 1046 w 2457"/>
                <a:gd name="T57" fmla="*/ 1486 h 1637"/>
                <a:gd name="T58" fmla="*/ 1064 w 2457"/>
                <a:gd name="T59" fmla="*/ 1486 h 1637"/>
                <a:gd name="T60" fmla="*/ 1098 w 2457"/>
                <a:gd name="T61" fmla="*/ 1492 h 1637"/>
                <a:gd name="T62" fmla="*/ 1130 w 2457"/>
                <a:gd name="T63" fmla="*/ 1502 h 1637"/>
                <a:gd name="T64" fmla="*/ 1159 w 2457"/>
                <a:gd name="T65" fmla="*/ 1517 h 1637"/>
                <a:gd name="T66" fmla="*/ 1183 w 2457"/>
                <a:gd name="T67" fmla="*/ 1536 h 1637"/>
                <a:gd name="T68" fmla="*/ 1203 w 2457"/>
                <a:gd name="T69" fmla="*/ 1561 h 1637"/>
                <a:gd name="T70" fmla="*/ 1218 w 2457"/>
                <a:gd name="T71" fmla="*/ 1588 h 1637"/>
                <a:gd name="T72" fmla="*/ 1226 w 2457"/>
                <a:gd name="T73" fmla="*/ 1620 h 1637"/>
                <a:gd name="T74" fmla="*/ 1228 w 2457"/>
                <a:gd name="T75" fmla="*/ 1637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57" h="1637">
                  <a:moveTo>
                    <a:pt x="1228" y="1637"/>
                  </a:moveTo>
                  <a:lnTo>
                    <a:pt x="1228" y="1637"/>
                  </a:lnTo>
                  <a:lnTo>
                    <a:pt x="1230" y="1620"/>
                  </a:lnTo>
                  <a:lnTo>
                    <a:pt x="1234" y="1604"/>
                  </a:lnTo>
                  <a:lnTo>
                    <a:pt x="1240" y="1588"/>
                  </a:lnTo>
                  <a:lnTo>
                    <a:pt x="1247" y="1573"/>
                  </a:lnTo>
                  <a:lnTo>
                    <a:pt x="1255" y="1561"/>
                  </a:lnTo>
                  <a:lnTo>
                    <a:pt x="1264" y="1548"/>
                  </a:lnTo>
                  <a:lnTo>
                    <a:pt x="1275" y="1536"/>
                  </a:lnTo>
                  <a:lnTo>
                    <a:pt x="1286" y="1526"/>
                  </a:lnTo>
                  <a:lnTo>
                    <a:pt x="1299" y="1517"/>
                  </a:lnTo>
                  <a:lnTo>
                    <a:pt x="1313" y="1508"/>
                  </a:lnTo>
                  <a:lnTo>
                    <a:pt x="1327" y="1502"/>
                  </a:lnTo>
                  <a:lnTo>
                    <a:pt x="1343" y="1497"/>
                  </a:lnTo>
                  <a:lnTo>
                    <a:pt x="1359" y="1492"/>
                  </a:lnTo>
                  <a:lnTo>
                    <a:pt x="1375" y="1489"/>
                  </a:lnTo>
                  <a:lnTo>
                    <a:pt x="1393" y="1486"/>
                  </a:lnTo>
                  <a:lnTo>
                    <a:pt x="1410" y="1486"/>
                  </a:lnTo>
                  <a:lnTo>
                    <a:pt x="2457" y="1486"/>
                  </a:lnTo>
                  <a:lnTo>
                    <a:pt x="2457" y="0"/>
                  </a:lnTo>
                  <a:lnTo>
                    <a:pt x="1410" y="0"/>
                  </a:lnTo>
                  <a:lnTo>
                    <a:pt x="1410" y="0"/>
                  </a:lnTo>
                  <a:lnTo>
                    <a:pt x="1393" y="1"/>
                  </a:lnTo>
                  <a:lnTo>
                    <a:pt x="1375" y="3"/>
                  </a:lnTo>
                  <a:lnTo>
                    <a:pt x="1359" y="8"/>
                  </a:lnTo>
                  <a:lnTo>
                    <a:pt x="1343" y="13"/>
                  </a:lnTo>
                  <a:lnTo>
                    <a:pt x="1327" y="21"/>
                  </a:lnTo>
                  <a:lnTo>
                    <a:pt x="1313" y="29"/>
                  </a:lnTo>
                  <a:lnTo>
                    <a:pt x="1299" y="38"/>
                  </a:lnTo>
                  <a:lnTo>
                    <a:pt x="1286" y="50"/>
                  </a:lnTo>
                  <a:lnTo>
                    <a:pt x="1275" y="61"/>
                  </a:lnTo>
                  <a:lnTo>
                    <a:pt x="1264" y="74"/>
                  </a:lnTo>
                  <a:lnTo>
                    <a:pt x="1255" y="88"/>
                  </a:lnTo>
                  <a:lnTo>
                    <a:pt x="1247" y="103"/>
                  </a:lnTo>
                  <a:lnTo>
                    <a:pt x="1240" y="118"/>
                  </a:lnTo>
                  <a:lnTo>
                    <a:pt x="1234" y="136"/>
                  </a:lnTo>
                  <a:lnTo>
                    <a:pt x="1230" y="152"/>
                  </a:lnTo>
                  <a:lnTo>
                    <a:pt x="1228" y="169"/>
                  </a:lnTo>
                  <a:lnTo>
                    <a:pt x="1228" y="169"/>
                  </a:lnTo>
                  <a:lnTo>
                    <a:pt x="1226" y="152"/>
                  </a:lnTo>
                  <a:lnTo>
                    <a:pt x="1222" y="136"/>
                  </a:lnTo>
                  <a:lnTo>
                    <a:pt x="1218" y="118"/>
                  </a:lnTo>
                  <a:lnTo>
                    <a:pt x="1211" y="103"/>
                  </a:lnTo>
                  <a:lnTo>
                    <a:pt x="1203" y="88"/>
                  </a:lnTo>
                  <a:lnTo>
                    <a:pt x="1193" y="74"/>
                  </a:lnTo>
                  <a:lnTo>
                    <a:pt x="1183" y="61"/>
                  </a:lnTo>
                  <a:lnTo>
                    <a:pt x="1171" y="50"/>
                  </a:lnTo>
                  <a:lnTo>
                    <a:pt x="1159" y="38"/>
                  </a:lnTo>
                  <a:lnTo>
                    <a:pt x="1145" y="29"/>
                  </a:lnTo>
                  <a:lnTo>
                    <a:pt x="1130" y="21"/>
                  </a:lnTo>
                  <a:lnTo>
                    <a:pt x="1115" y="13"/>
                  </a:lnTo>
                  <a:lnTo>
                    <a:pt x="1098" y="8"/>
                  </a:lnTo>
                  <a:lnTo>
                    <a:pt x="1081" y="3"/>
                  </a:lnTo>
                  <a:lnTo>
                    <a:pt x="1064" y="1"/>
                  </a:lnTo>
                  <a:lnTo>
                    <a:pt x="1046" y="0"/>
                  </a:lnTo>
                  <a:lnTo>
                    <a:pt x="0" y="0"/>
                  </a:lnTo>
                  <a:lnTo>
                    <a:pt x="0" y="1486"/>
                  </a:lnTo>
                  <a:lnTo>
                    <a:pt x="1046" y="1486"/>
                  </a:lnTo>
                  <a:lnTo>
                    <a:pt x="1046" y="1486"/>
                  </a:lnTo>
                  <a:lnTo>
                    <a:pt x="1064" y="1486"/>
                  </a:lnTo>
                  <a:lnTo>
                    <a:pt x="1081" y="1489"/>
                  </a:lnTo>
                  <a:lnTo>
                    <a:pt x="1098" y="1492"/>
                  </a:lnTo>
                  <a:lnTo>
                    <a:pt x="1115" y="1497"/>
                  </a:lnTo>
                  <a:lnTo>
                    <a:pt x="1130" y="1502"/>
                  </a:lnTo>
                  <a:lnTo>
                    <a:pt x="1145" y="1508"/>
                  </a:lnTo>
                  <a:lnTo>
                    <a:pt x="1159" y="1517"/>
                  </a:lnTo>
                  <a:lnTo>
                    <a:pt x="1171" y="1526"/>
                  </a:lnTo>
                  <a:lnTo>
                    <a:pt x="1183" y="1536"/>
                  </a:lnTo>
                  <a:lnTo>
                    <a:pt x="1193" y="1548"/>
                  </a:lnTo>
                  <a:lnTo>
                    <a:pt x="1203" y="1561"/>
                  </a:lnTo>
                  <a:lnTo>
                    <a:pt x="1211" y="1573"/>
                  </a:lnTo>
                  <a:lnTo>
                    <a:pt x="1218" y="1588"/>
                  </a:lnTo>
                  <a:lnTo>
                    <a:pt x="1222" y="1604"/>
                  </a:lnTo>
                  <a:lnTo>
                    <a:pt x="1226" y="1620"/>
                  </a:lnTo>
                  <a:lnTo>
                    <a:pt x="1228" y="1637"/>
                  </a:lnTo>
                  <a:lnTo>
                    <a:pt x="1228" y="16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 name="Freeform 12"/>
            <p:cNvSpPr>
              <a:spLocks noEditPoints="1"/>
            </p:cNvSpPr>
            <p:nvPr/>
          </p:nvSpPr>
          <p:spPr bwMode="auto">
            <a:xfrm>
              <a:off x="5132388" y="2593330"/>
              <a:ext cx="2000250" cy="1349375"/>
            </a:xfrm>
            <a:custGeom>
              <a:avLst/>
              <a:gdLst>
                <a:gd name="T0" fmla="*/ 1248 w 2519"/>
                <a:gd name="T1" fmla="*/ 1698 h 1699"/>
                <a:gd name="T2" fmla="*/ 1231 w 2519"/>
                <a:gd name="T3" fmla="*/ 1682 h 1699"/>
                <a:gd name="T4" fmla="*/ 1227 w 2519"/>
                <a:gd name="T5" fmla="*/ 1655 h 1699"/>
                <a:gd name="T6" fmla="*/ 1205 w 2519"/>
                <a:gd name="T7" fmla="*/ 1604 h 1699"/>
                <a:gd name="T8" fmla="*/ 1167 w 2519"/>
                <a:gd name="T9" fmla="*/ 1571 h 1699"/>
                <a:gd name="T10" fmla="*/ 1117 w 2519"/>
                <a:gd name="T11" fmla="*/ 1552 h 1699"/>
                <a:gd name="T12" fmla="*/ 31 w 2519"/>
                <a:gd name="T13" fmla="*/ 1549 h 1699"/>
                <a:gd name="T14" fmla="*/ 14 w 2519"/>
                <a:gd name="T15" fmla="*/ 1543 h 1699"/>
                <a:gd name="T16" fmla="*/ 0 w 2519"/>
                <a:gd name="T17" fmla="*/ 1523 h 1699"/>
                <a:gd name="T18" fmla="*/ 0 w 2519"/>
                <a:gd name="T19" fmla="*/ 25 h 1699"/>
                <a:gd name="T20" fmla="*/ 14 w 2519"/>
                <a:gd name="T21" fmla="*/ 5 h 1699"/>
                <a:gd name="T22" fmla="*/ 1077 w 2519"/>
                <a:gd name="T23" fmla="*/ 0 h 1699"/>
                <a:gd name="T24" fmla="*/ 1119 w 2519"/>
                <a:gd name="T25" fmla="*/ 4 h 1699"/>
                <a:gd name="T26" fmla="*/ 1171 w 2519"/>
                <a:gd name="T27" fmla="*/ 22 h 1699"/>
                <a:gd name="T28" fmla="*/ 1216 w 2519"/>
                <a:gd name="T29" fmla="*/ 51 h 1699"/>
                <a:gd name="T30" fmla="*/ 1252 w 2519"/>
                <a:gd name="T31" fmla="*/ 90 h 1699"/>
                <a:gd name="T32" fmla="*/ 1275 w 2519"/>
                <a:gd name="T33" fmla="*/ 80 h 1699"/>
                <a:gd name="T34" fmla="*/ 1314 w 2519"/>
                <a:gd name="T35" fmla="*/ 43 h 1699"/>
                <a:gd name="T36" fmla="*/ 1360 w 2519"/>
                <a:gd name="T37" fmla="*/ 16 h 1699"/>
                <a:gd name="T38" fmla="*/ 1413 w 2519"/>
                <a:gd name="T39" fmla="*/ 2 h 1699"/>
                <a:gd name="T40" fmla="*/ 2488 w 2519"/>
                <a:gd name="T41" fmla="*/ 0 h 1699"/>
                <a:gd name="T42" fmla="*/ 2510 w 2519"/>
                <a:gd name="T43" fmla="*/ 9 h 1699"/>
                <a:gd name="T44" fmla="*/ 2519 w 2519"/>
                <a:gd name="T45" fmla="*/ 31 h 1699"/>
                <a:gd name="T46" fmla="*/ 2516 w 2519"/>
                <a:gd name="T47" fmla="*/ 1529 h 1699"/>
                <a:gd name="T48" fmla="*/ 2500 w 2519"/>
                <a:gd name="T49" fmla="*/ 1546 h 1699"/>
                <a:gd name="T50" fmla="*/ 1441 w 2519"/>
                <a:gd name="T51" fmla="*/ 1549 h 1699"/>
                <a:gd name="T52" fmla="*/ 1389 w 2519"/>
                <a:gd name="T53" fmla="*/ 1556 h 1699"/>
                <a:gd name="T54" fmla="*/ 1341 w 2519"/>
                <a:gd name="T55" fmla="*/ 1578 h 1699"/>
                <a:gd name="T56" fmla="*/ 1307 w 2519"/>
                <a:gd name="T57" fmla="*/ 1616 h 1699"/>
                <a:gd name="T58" fmla="*/ 1290 w 2519"/>
                <a:gd name="T59" fmla="*/ 1670 h 1699"/>
                <a:gd name="T60" fmla="*/ 1285 w 2519"/>
                <a:gd name="T61" fmla="*/ 1687 h 1699"/>
                <a:gd name="T62" fmla="*/ 1266 w 2519"/>
                <a:gd name="T63" fmla="*/ 1699 h 1699"/>
                <a:gd name="T64" fmla="*/ 1077 w 2519"/>
                <a:gd name="T65" fmla="*/ 1486 h 1699"/>
                <a:gd name="T66" fmla="*/ 1120 w 2519"/>
                <a:gd name="T67" fmla="*/ 1490 h 1699"/>
                <a:gd name="T68" fmla="*/ 1172 w 2519"/>
                <a:gd name="T69" fmla="*/ 1504 h 1699"/>
                <a:gd name="T70" fmla="*/ 1217 w 2519"/>
                <a:gd name="T71" fmla="*/ 1529 h 1699"/>
                <a:gd name="T72" fmla="*/ 1252 w 2519"/>
                <a:gd name="T73" fmla="*/ 1564 h 1699"/>
                <a:gd name="T74" fmla="*/ 1274 w 2519"/>
                <a:gd name="T75" fmla="*/ 1555 h 1699"/>
                <a:gd name="T76" fmla="*/ 1312 w 2519"/>
                <a:gd name="T77" fmla="*/ 1522 h 1699"/>
                <a:gd name="T78" fmla="*/ 1359 w 2519"/>
                <a:gd name="T79" fmla="*/ 1499 h 1699"/>
                <a:gd name="T80" fmla="*/ 1412 w 2519"/>
                <a:gd name="T81" fmla="*/ 1487 h 1699"/>
                <a:gd name="T82" fmla="*/ 2456 w 2519"/>
                <a:gd name="T83" fmla="*/ 62 h 1699"/>
                <a:gd name="T84" fmla="*/ 1413 w 2519"/>
                <a:gd name="T85" fmla="*/ 66 h 1699"/>
                <a:gd name="T86" fmla="*/ 1361 w 2519"/>
                <a:gd name="T87" fmla="*/ 87 h 1699"/>
                <a:gd name="T88" fmla="*/ 1321 w 2519"/>
                <a:gd name="T89" fmla="*/ 124 h 1699"/>
                <a:gd name="T90" fmla="*/ 1295 w 2519"/>
                <a:gd name="T91" fmla="*/ 175 h 1699"/>
                <a:gd name="T92" fmla="*/ 1289 w 2519"/>
                <a:gd name="T93" fmla="*/ 208 h 1699"/>
                <a:gd name="T94" fmla="*/ 1277 w 2519"/>
                <a:gd name="T95" fmla="*/ 227 h 1699"/>
                <a:gd name="T96" fmla="*/ 1259 w 2519"/>
                <a:gd name="T97" fmla="*/ 231 h 1699"/>
                <a:gd name="T98" fmla="*/ 1243 w 2519"/>
                <a:gd name="T99" fmla="*/ 227 h 1699"/>
                <a:gd name="T100" fmla="*/ 1229 w 2519"/>
                <a:gd name="T101" fmla="*/ 208 h 1699"/>
                <a:gd name="T102" fmla="*/ 1223 w 2519"/>
                <a:gd name="T103" fmla="*/ 175 h 1699"/>
                <a:gd name="T104" fmla="*/ 1199 w 2519"/>
                <a:gd name="T105" fmla="*/ 124 h 1699"/>
                <a:gd name="T106" fmla="*/ 1158 w 2519"/>
                <a:gd name="T107" fmla="*/ 87 h 1699"/>
                <a:gd name="T108" fmla="*/ 1106 w 2519"/>
                <a:gd name="T109" fmla="*/ 66 h 1699"/>
                <a:gd name="T110" fmla="*/ 63 w 2519"/>
                <a:gd name="T111" fmla="*/ 1486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19" h="1699">
                  <a:moveTo>
                    <a:pt x="1259" y="1699"/>
                  </a:moveTo>
                  <a:lnTo>
                    <a:pt x="1259" y="1699"/>
                  </a:lnTo>
                  <a:lnTo>
                    <a:pt x="1253" y="1699"/>
                  </a:lnTo>
                  <a:lnTo>
                    <a:pt x="1248" y="1698"/>
                  </a:lnTo>
                  <a:lnTo>
                    <a:pt x="1243" y="1695"/>
                  </a:lnTo>
                  <a:lnTo>
                    <a:pt x="1238" y="1691"/>
                  </a:lnTo>
                  <a:lnTo>
                    <a:pt x="1235" y="1688"/>
                  </a:lnTo>
                  <a:lnTo>
                    <a:pt x="1231" y="1682"/>
                  </a:lnTo>
                  <a:lnTo>
                    <a:pt x="1229" y="1676"/>
                  </a:lnTo>
                  <a:lnTo>
                    <a:pt x="1228" y="1670"/>
                  </a:lnTo>
                  <a:lnTo>
                    <a:pt x="1228" y="1670"/>
                  </a:lnTo>
                  <a:lnTo>
                    <a:pt x="1227" y="1655"/>
                  </a:lnTo>
                  <a:lnTo>
                    <a:pt x="1223" y="1641"/>
                  </a:lnTo>
                  <a:lnTo>
                    <a:pt x="1219" y="1628"/>
                  </a:lnTo>
                  <a:lnTo>
                    <a:pt x="1212" y="1616"/>
                  </a:lnTo>
                  <a:lnTo>
                    <a:pt x="1205" y="1604"/>
                  </a:lnTo>
                  <a:lnTo>
                    <a:pt x="1197" y="1595"/>
                  </a:lnTo>
                  <a:lnTo>
                    <a:pt x="1187" y="1586"/>
                  </a:lnTo>
                  <a:lnTo>
                    <a:pt x="1177" y="1578"/>
                  </a:lnTo>
                  <a:lnTo>
                    <a:pt x="1167" y="1571"/>
                  </a:lnTo>
                  <a:lnTo>
                    <a:pt x="1155" y="1565"/>
                  </a:lnTo>
                  <a:lnTo>
                    <a:pt x="1142" y="1559"/>
                  </a:lnTo>
                  <a:lnTo>
                    <a:pt x="1129" y="1556"/>
                  </a:lnTo>
                  <a:lnTo>
                    <a:pt x="1117" y="1552"/>
                  </a:lnTo>
                  <a:lnTo>
                    <a:pt x="1104" y="1550"/>
                  </a:lnTo>
                  <a:lnTo>
                    <a:pt x="1091" y="1549"/>
                  </a:lnTo>
                  <a:lnTo>
                    <a:pt x="1077" y="1549"/>
                  </a:lnTo>
                  <a:lnTo>
                    <a:pt x="31" y="1549"/>
                  </a:lnTo>
                  <a:lnTo>
                    <a:pt x="31" y="1549"/>
                  </a:lnTo>
                  <a:lnTo>
                    <a:pt x="26" y="1548"/>
                  </a:lnTo>
                  <a:lnTo>
                    <a:pt x="19" y="1546"/>
                  </a:lnTo>
                  <a:lnTo>
                    <a:pt x="14" y="1543"/>
                  </a:lnTo>
                  <a:lnTo>
                    <a:pt x="9" y="1539"/>
                  </a:lnTo>
                  <a:lnTo>
                    <a:pt x="6" y="1535"/>
                  </a:lnTo>
                  <a:lnTo>
                    <a:pt x="2" y="1529"/>
                  </a:lnTo>
                  <a:lnTo>
                    <a:pt x="0" y="1523"/>
                  </a:lnTo>
                  <a:lnTo>
                    <a:pt x="0" y="1517"/>
                  </a:lnTo>
                  <a:lnTo>
                    <a:pt x="0" y="31"/>
                  </a:lnTo>
                  <a:lnTo>
                    <a:pt x="0" y="31"/>
                  </a:lnTo>
                  <a:lnTo>
                    <a:pt x="0" y="25"/>
                  </a:lnTo>
                  <a:lnTo>
                    <a:pt x="2" y="19"/>
                  </a:lnTo>
                  <a:lnTo>
                    <a:pt x="6" y="14"/>
                  </a:lnTo>
                  <a:lnTo>
                    <a:pt x="9" y="9"/>
                  </a:lnTo>
                  <a:lnTo>
                    <a:pt x="14" y="5"/>
                  </a:lnTo>
                  <a:lnTo>
                    <a:pt x="19" y="2"/>
                  </a:lnTo>
                  <a:lnTo>
                    <a:pt x="26" y="1"/>
                  </a:lnTo>
                  <a:lnTo>
                    <a:pt x="31" y="0"/>
                  </a:lnTo>
                  <a:lnTo>
                    <a:pt x="1077" y="0"/>
                  </a:lnTo>
                  <a:lnTo>
                    <a:pt x="1077" y="0"/>
                  </a:lnTo>
                  <a:lnTo>
                    <a:pt x="1091" y="0"/>
                  </a:lnTo>
                  <a:lnTo>
                    <a:pt x="1105" y="2"/>
                  </a:lnTo>
                  <a:lnTo>
                    <a:pt x="1119" y="4"/>
                  </a:lnTo>
                  <a:lnTo>
                    <a:pt x="1133" y="7"/>
                  </a:lnTo>
                  <a:lnTo>
                    <a:pt x="1146" y="11"/>
                  </a:lnTo>
                  <a:lnTo>
                    <a:pt x="1158" y="16"/>
                  </a:lnTo>
                  <a:lnTo>
                    <a:pt x="1171" y="22"/>
                  </a:lnTo>
                  <a:lnTo>
                    <a:pt x="1183" y="27"/>
                  </a:lnTo>
                  <a:lnTo>
                    <a:pt x="1194" y="34"/>
                  </a:lnTo>
                  <a:lnTo>
                    <a:pt x="1206" y="43"/>
                  </a:lnTo>
                  <a:lnTo>
                    <a:pt x="1216" y="51"/>
                  </a:lnTo>
                  <a:lnTo>
                    <a:pt x="1226" y="60"/>
                  </a:lnTo>
                  <a:lnTo>
                    <a:pt x="1235" y="69"/>
                  </a:lnTo>
                  <a:lnTo>
                    <a:pt x="1244" y="80"/>
                  </a:lnTo>
                  <a:lnTo>
                    <a:pt x="1252" y="90"/>
                  </a:lnTo>
                  <a:lnTo>
                    <a:pt x="1259" y="102"/>
                  </a:lnTo>
                  <a:lnTo>
                    <a:pt x="1259" y="102"/>
                  </a:lnTo>
                  <a:lnTo>
                    <a:pt x="1267" y="90"/>
                  </a:lnTo>
                  <a:lnTo>
                    <a:pt x="1275" y="80"/>
                  </a:lnTo>
                  <a:lnTo>
                    <a:pt x="1284" y="69"/>
                  </a:lnTo>
                  <a:lnTo>
                    <a:pt x="1293" y="60"/>
                  </a:lnTo>
                  <a:lnTo>
                    <a:pt x="1303" y="51"/>
                  </a:lnTo>
                  <a:lnTo>
                    <a:pt x="1314" y="43"/>
                  </a:lnTo>
                  <a:lnTo>
                    <a:pt x="1325" y="34"/>
                  </a:lnTo>
                  <a:lnTo>
                    <a:pt x="1336" y="27"/>
                  </a:lnTo>
                  <a:lnTo>
                    <a:pt x="1348" y="22"/>
                  </a:lnTo>
                  <a:lnTo>
                    <a:pt x="1360" y="16"/>
                  </a:lnTo>
                  <a:lnTo>
                    <a:pt x="1373" y="11"/>
                  </a:lnTo>
                  <a:lnTo>
                    <a:pt x="1387" y="7"/>
                  </a:lnTo>
                  <a:lnTo>
                    <a:pt x="1399" y="4"/>
                  </a:lnTo>
                  <a:lnTo>
                    <a:pt x="1413" y="2"/>
                  </a:lnTo>
                  <a:lnTo>
                    <a:pt x="1427" y="0"/>
                  </a:lnTo>
                  <a:lnTo>
                    <a:pt x="1441" y="0"/>
                  </a:lnTo>
                  <a:lnTo>
                    <a:pt x="2488" y="0"/>
                  </a:lnTo>
                  <a:lnTo>
                    <a:pt x="2488" y="0"/>
                  </a:lnTo>
                  <a:lnTo>
                    <a:pt x="2494" y="1"/>
                  </a:lnTo>
                  <a:lnTo>
                    <a:pt x="2500" y="2"/>
                  </a:lnTo>
                  <a:lnTo>
                    <a:pt x="2506" y="5"/>
                  </a:lnTo>
                  <a:lnTo>
                    <a:pt x="2510" y="9"/>
                  </a:lnTo>
                  <a:lnTo>
                    <a:pt x="2514" y="14"/>
                  </a:lnTo>
                  <a:lnTo>
                    <a:pt x="2516" y="19"/>
                  </a:lnTo>
                  <a:lnTo>
                    <a:pt x="2518" y="25"/>
                  </a:lnTo>
                  <a:lnTo>
                    <a:pt x="2519" y="31"/>
                  </a:lnTo>
                  <a:lnTo>
                    <a:pt x="2519" y="1517"/>
                  </a:lnTo>
                  <a:lnTo>
                    <a:pt x="2519" y="1517"/>
                  </a:lnTo>
                  <a:lnTo>
                    <a:pt x="2518" y="1523"/>
                  </a:lnTo>
                  <a:lnTo>
                    <a:pt x="2516" y="1529"/>
                  </a:lnTo>
                  <a:lnTo>
                    <a:pt x="2514" y="1535"/>
                  </a:lnTo>
                  <a:lnTo>
                    <a:pt x="2510" y="1539"/>
                  </a:lnTo>
                  <a:lnTo>
                    <a:pt x="2506" y="1543"/>
                  </a:lnTo>
                  <a:lnTo>
                    <a:pt x="2500" y="1546"/>
                  </a:lnTo>
                  <a:lnTo>
                    <a:pt x="2494" y="1548"/>
                  </a:lnTo>
                  <a:lnTo>
                    <a:pt x="2488" y="1549"/>
                  </a:lnTo>
                  <a:lnTo>
                    <a:pt x="1441" y="1549"/>
                  </a:lnTo>
                  <a:lnTo>
                    <a:pt x="1441" y="1549"/>
                  </a:lnTo>
                  <a:lnTo>
                    <a:pt x="1428" y="1549"/>
                  </a:lnTo>
                  <a:lnTo>
                    <a:pt x="1416" y="1550"/>
                  </a:lnTo>
                  <a:lnTo>
                    <a:pt x="1402" y="1552"/>
                  </a:lnTo>
                  <a:lnTo>
                    <a:pt x="1389" y="1556"/>
                  </a:lnTo>
                  <a:lnTo>
                    <a:pt x="1376" y="1559"/>
                  </a:lnTo>
                  <a:lnTo>
                    <a:pt x="1365" y="1565"/>
                  </a:lnTo>
                  <a:lnTo>
                    <a:pt x="1353" y="1571"/>
                  </a:lnTo>
                  <a:lnTo>
                    <a:pt x="1341" y="1578"/>
                  </a:lnTo>
                  <a:lnTo>
                    <a:pt x="1332" y="1586"/>
                  </a:lnTo>
                  <a:lnTo>
                    <a:pt x="1323" y="1595"/>
                  </a:lnTo>
                  <a:lnTo>
                    <a:pt x="1314" y="1604"/>
                  </a:lnTo>
                  <a:lnTo>
                    <a:pt x="1307" y="1616"/>
                  </a:lnTo>
                  <a:lnTo>
                    <a:pt x="1301" y="1628"/>
                  </a:lnTo>
                  <a:lnTo>
                    <a:pt x="1296" y="1641"/>
                  </a:lnTo>
                  <a:lnTo>
                    <a:pt x="1293" y="1655"/>
                  </a:lnTo>
                  <a:lnTo>
                    <a:pt x="1290" y="1670"/>
                  </a:lnTo>
                  <a:lnTo>
                    <a:pt x="1290" y="1670"/>
                  </a:lnTo>
                  <a:lnTo>
                    <a:pt x="1289" y="1676"/>
                  </a:lnTo>
                  <a:lnTo>
                    <a:pt x="1288" y="1682"/>
                  </a:lnTo>
                  <a:lnTo>
                    <a:pt x="1285" y="1687"/>
                  </a:lnTo>
                  <a:lnTo>
                    <a:pt x="1281" y="1691"/>
                  </a:lnTo>
                  <a:lnTo>
                    <a:pt x="1277" y="1695"/>
                  </a:lnTo>
                  <a:lnTo>
                    <a:pt x="1271" y="1698"/>
                  </a:lnTo>
                  <a:lnTo>
                    <a:pt x="1266" y="1699"/>
                  </a:lnTo>
                  <a:lnTo>
                    <a:pt x="1259" y="1699"/>
                  </a:lnTo>
                  <a:lnTo>
                    <a:pt x="1259" y="1699"/>
                  </a:lnTo>
                  <a:close/>
                  <a:moveTo>
                    <a:pt x="63" y="1486"/>
                  </a:moveTo>
                  <a:lnTo>
                    <a:pt x="1077" y="1486"/>
                  </a:lnTo>
                  <a:lnTo>
                    <a:pt x="1077" y="1486"/>
                  </a:lnTo>
                  <a:lnTo>
                    <a:pt x="1092" y="1486"/>
                  </a:lnTo>
                  <a:lnTo>
                    <a:pt x="1106" y="1487"/>
                  </a:lnTo>
                  <a:lnTo>
                    <a:pt x="1120" y="1490"/>
                  </a:lnTo>
                  <a:lnTo>
                    <a:pt x="1134" y="1492"/>
                  </a:lnTo>
                  <a:lnTo>
                    <a:pt x="1148" y="1495"/>
                  </a:lnTo>
                  <a:lnTo>
                    <a:pt x="1161" y="1499"/>
                  </a:lnTo>
                  <a:lnTo>
                    <a:pt x="1172" y="1504"/>
                  </a:lnTo>
                  <a:lnTo>
                    <a:pt x="1185" y="1509"/>
                  </a:lnTo>
                  <a:lnTo>
                    <a:pt x="1195" y="1515"/>
                  </a:lnTo>
                  <a:lnTo>
                    <a:pt x="1207" y="1522"/>
                  </a:lnTo>
                  <a:lnTo>
                    <a:pt x="1217" y="1529"/>
                  </a:lnTo>
                  <a:lnTo>
                    <a:pt x="1227" y="1537"/>
                  </a:lnTo>
                  <a:lnTo>
                    <a:pt x="1236" y="1545"/>
                  </a:lnTo>
                  <a:lnTo>
                    <a:pt x="1244" y="1555"/>
                  </a:lnTo>
                  <a:lnTo>
                    <a:pt x="1252" y="1564"/>
                  </a:lnTo>
                  <a:lnTo>
                    <a:pt x="1259" y="1574"/>
                  </a:lnTo>
                  <a:lnTo>
                    <a:pt x="1259" y="1574"/>
                  </a:lnTo>
                  <a:lnTo>
                    <a:pt x="1267" y="1564"/>
                  </a:lnTo>
                  <a:lnTo>
                    <a:pt x="1274" y="1555"/>
                  </a:lnTo>
                  <a:lnTo>
                    <a:pt x="1284" y="1545"/>
                  </a:lnTo>
                  <a:lnTo>
                    <a:pt x="1293" y="1537"/>
                  </a:lnTo>
                  <a:lnTo>
                    <a:pt x="1302" y="1529"/>
                  </a:lnTo>
                  <a:lnTo>
                    <a:pt x="1312" y="1522"/>
                  </a:lnTo>
                  <a:lnTo>
                    <a:pt x="1323" y="1515"/>
                  </a:lnTo>
                  <a:lnTo>
                    <a:pt x="1334" y="1509"/>
                  </a:lnTo>
                  <a:lnTo>
                    <a:pt x="1346" y="1504"/>
                  </a:lnTo>
                  <a:lnTo>
                    <a:pt x="1359" y="1499"/>
                  </a:lnTo>
                  <a:lnTo>
                    <a:pt x="1372" y="1495"/>
                  </a:lnTo>
                  <a:lnTo>
                    <a:pt x="1384" y="1492"/>
                  </a:lnTo>
                  <a:lnTo>
                    <a:pt x="1398" y="1490"/>
                  </a:lnTo>
                  <a:lnTo>
                    <a:pt x="1412" y="1487"/>
                  </a:lnTo>
                  <a:lnTo>
                    <a:pt x="1427" y="1486"/>
                  </a:lnTo>
                  <a:lnTo>
                    <a:pt x="1441" y="1486"/>
                  </a:lnTo>
                  <a:lnTo>
                    <a:pt x="2456" y="1486"/>
                  </a:lnTo>
                  <a:lnTo>
                    <a:pt x="2456" y="62"/>
                  </a:lnTo>
                  <a:lnTo>
                    <a:pt x="1441" y="62"/>
                  </a:lnTo>
                  <a:lnTo>
                    <a:pt x="1441" y="62"/>
                  </a:lnTo>
                  <a:lnTo>
                    <a:pt x="1427" y="63"/>
                  </a:lnTo>
                  <a:lnTo>
                    <a:pt x="1413" y="66"/>
                  </a:lnTo>
                  <a:lnTo>
                    <a:pt x="1399" y="69"/>
                  </a:lnTo>
                  <a:lnTo>
                    <a:pt x="1385" y="74"/>
                  </a:lnTo>
                  <a:lnTo>
                    <a:pt x="1373" y="80"/>
                  </a:lnTo>
                  <a:lnTo>
                    <a:pt x="1361" y="87"/>
                  </a:lnTo>
                  <a:lnTo>
                    <a:pt x="1350" y="94"/>
                  </a:lnTo>
                  <a:lnTo>
                    <a:pt x="1339" y="103"/>
                  </a:lnTo>
                  <a:lnTo>
                    <a:pt x="1329" y="113"/>
                  </a:lnTo>
                  <a:lnTo>
                    <a:pt x="1321" y="124"/>
                  </a:lnTo>
                  <a:lnTo>
                    <a:pt x="1312" y="135"/>
                  </a:lnTo>
                  <a:lnTo>
                    <a:pt x="1306" y="148"/>
                  </a:lnTo>
                  <a:lnTo>
                    <a:pt x="1300" y="161"/>
                  </a:lnTo>
                  <a:lnTo>
                    <a:pt x="1295" y="175"/>
                  </a:lnTo>
                  <a:lnTo>
                    <a:pt x="1293" y="189"/>
                  </a:lnTo>
                  <a:lnTo>
                    <a:pt x="1290" y="202"/>
                  </a:lnTo>
                  <a:lnTo>
                    <a:pt x="1290" y="202"/>
                  </a:lnTo>
                  <a:lnTo>
                    <a:pt x="1289" y="208"/>
                  </a:lnTo>
                  <a:lnTo>
                    <a:pt x="1288" y="214"/>
                  </a:lnTo>
                  <a:lnTo>
                    <a:pt x="1285" y="219"/>
                  </a:lnTo>
                  <a:lnTo>
                    <a:pt x="1281" y="223"/>
                  </a:lnTo>
                  <a:lnTo>
                    <a:pt x="1277" y="227"/>
                  </a:lnTo>
                  <a:lnTo>
                    <a:pt x="1271" y="229"/>
                  </a:lnTo>
                  <a:lnTo>
                    <a:pt x="1266" y="231"/>
                  </a:lnTo>
                  <a:lnTo>
                    <a:pt x="1259" y="231"/>
                  </a:lnTo>
                  <a:lnTo>
                    <a:pt x="1259" y="231"/>
                  </a:lnTo>
                  <a:lnTo>
                    <a:pt x="1259" y="231"/>
                  </a:lnTo>
                  <a:lnTo>
                    <a:pt x="1253" y="231"/>
                  </a:lnTo>
                  <a:lnTo>
                    <a:pt x="1248" y="229"/>
                  </a:lnTo>
                  <a:lnTo>
                    <a:pt x="1243" y="227"/>
                  </a:lnTo>
                  <a:lnTo>
                    <a:pt x="1238" y="223"/>
                  </a:lnTo>
                  <a:lnTo>
                    <a:pt x="1235" y="219"/>
                  </a:lnTo>
                  <a:lnTo>
                    <a:pt x="1231" y="214"/>
                  </a:lnTo>
                  <a:lnTo>
                    <a:pt x="1229" y="208"/>
                  </a:lnTo>
                  <a:lnTo>
                    <a:pt x="1228" y="202"/>
                  </a:lnTo>
                  <a:lnTo>
                    <a:pt x="1228" y="202"/>
                  </a:lnTo>
                  <a:lnTo>
                    <a:pt x="1227" y="189"/>
                  </a:lnTo>
                  <a:lnTo>
                    <a:pt x="1223" y="175"/>
                  </a:lnTo>
                  <a:lnTo>
                    <a:pt x="1219" y="161"/>
                  </a:lnTo>
                  <a:lnTo>
                    <a:pt x="1213" y="148"/>
                  </a:lnTo>
                  <a:lnTo>
                    <a:pt x="1207" y="135"/>
                  </a:lnTo>
                  <a:lnTo>
                    <a:pt x="1199" y="124"/>
                  </a:lnTo>
                  <a:lnTo>
                    <a:pt x="1190" y="113"/>
                  </a:lnTo>
                  <a:lnTo>
                    <a:pt x="1180" y="103"/>
                  </a:lnTo>
                  <a:lnTo>
                    <a:pt x="1170" y="94"/>
                  </a:lnTo>
                  <a:lnTo>
                    <a:pt x="1158" y="87"/>
                  </a:lnTo>
                  <a:lnTo>
                    <a:pt x="1147" y="80"/>
                  </a:lnTo>
                  <a:lnTo>
                    <a:pt x="1133" y="74"/>
                  </a:lnTo>
                  <a:lnTo>
                    <a:pt x="1120" y="69"/>
                  </a:lnTo>
                  <a:lnTo>
                    <a:pt x="1106" y="66"/>
                  </a:lnTo>
                  <a:lnTo>
                    <a:pt x="1092" y="63"/>
                  </a:lnTo>
                  <a:lnTo>
                    <a:pt x="1077" y="62"/>
                  </a:lnTo>
                  <a:lnTo>
                    <a:pt x="63" y="62"/>
                  </a:lnTo>
                  <a:lnTo>
                    <a:pt x="63" y="148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 name="Rectangle 13"/>
            <p:cNvSpPr>
              <a:spLocks noChangeArrowheads="1"/>
            </p:cNvSpPr>
            <p:nvPr/>
          </p:nvSpPr>
          <p:spPr bwMode="auto">
            <a:xfrm>
              <a:off x="6105526" y="2752080"/>
              <a:ext cx="52388" cy="1179513"/>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14" name="Rectangle 14"/>
            <p:cNvSpPr>
              <a:spLocks noChangeArrowheads="1"/>
            </p:cNvSpPr>
            <p:nvPr/>
          </p:nvSpPr>
          <p:spPr bwMode="auto">
            <a:xfrm>
              <a:off x="5300663" y="2796530"/>
              <a:ext cx="639763" cy="13652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15" name="Freeform 15"/>
            <p:cNvSpPr>
              <a:spLocks noEditPoints="1"/>
            </p:cNvSpPr>
            <p:nvPr/>
          </p:nvSpPr>
          <p:spPr bwMode="auto">
            <a:xfrm>
              <a:off x="5275263" y="2771130"/>
              <a:ext cx="690563" cy="187325"/>
            </a:xfrm>
            <a:custGeom>
              <a:avLst/>
              <a:gdLst>
                <a:gd name="T0" fmla="*/ 837 w 869"/>
                <a:gd name="T1" fmla="*/ 237 h 237"/>
                <a:gd name="T2" fmla="*/ 31 w 869"/>
                <a:gd name="T3" fmla="*/ 237 h 237"/>
                <a:gd name="T4" fmla="*/ 31 w 869"/>
                <a:gd name="T5" fmla="*/ 237 h 237"/>
                <a:gd name="T6" fmla="*/ 25 w 869"/>
                <a:gd name="T7" fmla="*/ 235 h 237"/>
                <a:gd name="T8" fmla="*/ 19 w 869"/>
                <a:gd name="T9" fmla="*/ 234 h 237"/>
                <a:gd name="T10" fmla="*/ 14 w 869"/>
                <a:gd name="T11" fmla="*/ 231 h 237"/>
                <a:gd name="T12" fmla="*/ 9 w 869"/>
                <a:gd name="T13" fmla="*/ 227 h 237"/>
                <a:gd name="T14" fmla="*/ 6 w 869"/>
                <a:gd name="T15" fmla="*/ 223 h 237"/>
                <a:gd name="T16" fmla="*/ 2 w 869"/>
                <a:gd name="T17" fmla="*/ 217 h 237"/>
                <a:gd name="T18" fmla="*/ 1 w 869"/>
                <a:gd name="T19" fmla="*/ 211 h 237"/>
                <a:gd name="T20" fmla="*/ 0 w 869"/>
                <a:gd name="T21" fmla="*/ 205 h 237"/>
                <a:gd name="T22" fmla="*/ 0 w 869"/>
                <a:gd name="T23" fmla="*/ 33 h 237"/>
                <a:gd name="T24" fmla="*/ 0 w 869"/>
                <a:gd name="T25" fmla="*/ 33 h 237"/>
                <a:gd name="T26" fmla="*/ 1 w 869"/>
                <a:gd name="T27" fmla="*/ 26 h 237"/>
                <a:gd name="T28" fmla="*/ 2 w 869"/>
                <a:gd name="T29" fmla="*/ 20 h 237"/>
                <a:gd name="T30" fmla="*/ 6 w 869"/>
                <a:gd name="T31" fmla="*/ 14 h 237"/>
                <a:gd name="T32" fmla="*/ 9 w 869"/>
                <a:gd name="T33" fmla="*/ 10 h 237"/>
                <a:gd name="T34" fmla="*/ 14 w 869"/>
                <a:gd name="T35" fmla="*/ 6 h 237"/>
                <a:gd name="T36" fmla="*/ 19 w 869"/>
                <a:gd name="T37" fmla="*/ 4 h 237"/>
                <a:gd name="T38" fmla="*/ 25 w 869"/>
                <a:gd name="T39" fmla="*/ 1 h 237"/>
                <a:gd name="T40" fmla="*/ 31 w 869"/>
                <a:gd name="T41" fmla="*/ 0 h 237"/>
                <a:gd name="T42" fmla="*/ 837 w 869"/>
                <a:gd name="T43" fmla="*/ 0 h 237"/>
                <a:gd name="T44" fmla="*/ 837 w 869"/>
                <a:gd name="T45" fmla="*/ 0 h 237"/>
                <a:gd name="T46" fmla="*/ 843 w 869"/>
                <a:gd name="T47" fmla="*/ 1 h 237"/>
                <a:gd name="T48" fmla="*/ 849 w 869"/>
                <a:gd name="T49" fmla="*/ 4 h 237"/>
                <a:gd name="T50" fmla="*/ 855 w 869"/>
                <a:gd name="T51" fmla="*/ 6 h 237"/>
                <a:gd name="T52" fmla="*/ 859 w 869"/>
                <a:gd name="T53" fmla="*/ 10 h 237"/>
                <a:gd name="T54" fmla="*/ 863 w 869"/>
                <a:gd name="T55" fmla="*/ 14 h 237"/>
                <a:gd name="T56" fmla="*/ 866 w 869"/>
                <a:gd name="T57" fmla="*/ 20 h 237"/>
                <a:gd name="T58" fmla="*/ 867 w 869"/>
                <a:gd name="T59" fmla="*/ 26 h 237"/>
                <a:gd name="T60" fmla="*/ 869 w 869"/>
                <a:gd name="T61" fmla="*/ 33 h 237"/>
                <a:gd name="T62" fmla="*/ 869 w 869"/>
                <a:gd name="T63" fmla="*/ 205 h 237"/>
                <a:gd name="T64" fmla="*/ 869 w 869"/>
                <a:gd name="T65" fmla="*/ 205 h 237"/>
                <a:gd name="T66" fmla="*/ 867 w 869"/>
                <a:gd name="T67" fmla="*/ 211 h 237"/>
                <a:gd name="T68" fmla="*/ 866 w 869"/>
                <a:gd name="T69" fmla="*/ 217 h 237"/>
                <a:gd name="T70" fmla="*/ 863 w 869"/>
                <a:gd name="T71" fmla="*/ 223 h 237"/>
                <a:gd name="T72" fmla="*/ 859 w 869"/>
                <a:gd name="T73" fmla="*/ 227 h 237"/>
                <a:gd name="T74" fmla="*/ 855 w 869"/>
                <a:gd name="T75" fmla="*/ 231 h 237"/>
                <a:gd name="T76" fmla="*/ 849 w 869"/>
                <a:gd name="T77" fmla="*/ 234 h 237"/>
                <a:gd name="T78" fmla="*/ 843 w 869"/>
                <a:gd name="T79" fmla="*/ 235 h 237"/>
                <a:gd name="T80" fmla="*/ 837 w 869"/>
                <a:gd name="T81" fmla="*/ 237 h 237"/>
                <a:gd name="T82" fmla="*/ 837 w 869"/>
                <a:gd name="T83" fmla="*/ 237 h 237"/>
                <a:gd name="T84" fmla="*/ 62 w 869"/>
                <a:gd name="T85" fmla="*/ 173 h 237"/>
                <a:gd name="T86" fmla="*/ 806 w 869"/>
                <a:gd name="T87" fmla="*/ 173 h 237"/>
                <a:gd name="T88" fmla="*/ 806 w 869"/>
                <a:gd name="T89" fmla="*/ 64 h 237"/>
                <a:gd name="T90" fmla="*/ 62 w 869"/>
                <a:gd name="T91" fmla="*/ 64 h 237"/>
                <a:gd name="T92" fmla="*/ 62 w 869"/>
                <a:gd name="T93" fmla="*/ 17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9" h="237">
                  <a:moveTo>
                    <a:pt x="837" y="237"/>
                  </a:moveTo>
                  <a:lnTo>
                    <a:pt x="31" y="237"/>
                  </a:lnTo>
                  <a:lnTo>
                    <a:pt x="31" y="237"/>
                  </a:lnTo>
                  <a:lnTo>
                    <a:pt x="25" y="235"/>
                  </a:lnTo>
                  <a:lnTo>
                    <a:pt x="19" y="234"/>
                  </a:lnTo>
                  <a:lnTo>
                    <a:pt x="14" y="231"/>
                  </a:lnTo>
                  <a:lnTo>
                    <a:pt x="9" y="227"/>
                  </a:lnTo>
                  <a:lnTo>
                    <a:pt x="6" y="223"/>
                  </a:lnTo>
                  <a:lnTo>
                    <a:pt x="2" y="217"/>
                  </a:lnTo>
                  <a:lnTo>
                    <a:pt x="1" y="211"/>
                  </a:lnTo>
                  <a:lnTo>
                    <a:pt x="0" y="205"/>
                  </a:lnTo>
                  <a:lnTo>
                    <a:pt x="0" y="33"/>
                  </a:lnTo>
                  <a:lnTo>
                    <a:pt x="0" y="33"/>
                  </a:lnTo>
                  <a:lnTo>
                    <a:pt x="1" y="26"/>
                  </a:lnTo>
                  <a:lnTo>
                    <a:pt x="2" y="20"/>
                  </a:lnTo>
                  <a:lnTo>
                    <a:pt x="6" y="14"/>
                  </a:lnTo>
                  <a:lnTo>
                    <a:pt x="9" y="10"/>
                  </a:lnTo>
                  <a:lnTo>
                    <a:pt x="14" y="6"/>
                  </a:lnTo>
                  <a:lnTo>
                    <a:pt x="19" y="4"/>
                  </a:lnTo>
                  <a:lnTo>
                    <a:pt x="25" y="1"/>
                  </a:lnTo>
                  <a:lnTo>
                    <a:pt x="31" y="0"/>
                  </a:lnTo>
                  <a:lnTo>
                    <a:pt x="837" y="0"/>
                  </a:lnTo>
                  <a:lnTo>
                    <a:pt x="837" y="0"/>
                  </a:lnTo>
                  <a:lnTo>
                    <a:pt x="843" y="1"/>
                  </a:lnTo>
                  <a:lnTo>
                    <a:pt x="849" y="4"/>
                  </a:lnTo>
                  <a:lnTo>
                    <a:pt x="855" y="6"/>
                  </a:lnTo>
                  <a:lnTo>
                    <a:pt x="859" y="10"/>
                  </a:lnTo>
                  <a:lnTo>
                    <a:pt x="863" y="14"/>
                  </a:lnTo>
                  <a:lnTo>
                    <a:pt x="866" y="20"/>
                  </a:lnTo>
                  <a:lnTo>
                    <a:pt x="867" y="26"/>
                  </a:lnTo>
                  <a:lnTo>
                    <a:pt x="869" y="33"/>
                  </a:lnTo>
                  <a:lnTo>
                    <a:pt x="869" y="205"/>
                  </a:lnTo>
                  <a:lnTo>
                    <a:pt x="869" y="205"/>
                  </a:lnTo>
                  <a:lnTo>
                    <a:pt x="867" y="211"/>
                  </a:lnTo>
                  <a:lnTo>
                    <a:pt x="866" y="217"/>
                  </a:lnTo>
                  <a:lnTo>
                    <a:pt x="863" y="223"/>
                  </a:lnTo>
                  <a:lnTo>
                    <a:pt x="859" y="227"/>
                  </a:lnTo>
                  <a:lnTo>
                    <a:pt x="855" y="231"/>
                  </a:lnTo>
                  <a:lnTo>
                    <a:pt x="849" y="234"/>
                  </a:lnTo>
                  <a:lnTo>
                    <a:pt x="843" y="235"/>
                  </a:lnTo>
                  <a:lnTo>
                    <a:pt x="837" y="237"/>
                  </a:lnTo>
                  <a:lnTo>
                    <a:pt x="837" y="237"/>
                  </a:lnTo>
                  <a:close/>
                  <a:moveTo>
                    <a:pt x="62" y="173"/>
                  </a:moveTo>
                  <a:lnTo>
                    <a:pt x="806" y="173"/>
                  </a:lnTo>
                  <a:lnTo>
                    <a:pt x="806" y="64"/>
                  </a:lnTo>
                  <a:lnTo>
                    <a:pt x="62" y="64"/>
                  </a:lnTo>
                  <a:lnTo>
                    <a:pt x="62" y="17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6" name="Freeform 16"/>
            <p:cNvSpPr/>
            <p:nvPr/>
          </p:nvSpPr>
          <p:spPr bwMode="auto">
            <a:xfrm>
              <a:off x="6537326" y="3871268"/>
              <a:ext cx="180975" cy="209550"/>
            </a:xfrm>
            <a:custGeom>
              <a:avLst/>
              <a:gdLst>
                <a:gd name="T0" fmla="*/ 114 w 228"/>
                <a:gd name="T1" fmla="*/ 231 h 264"/>
                <a:gd name="T2" fmla="*/ 228 w 228"/>
                <a:gd name="T3" fmla="*/ 264 h 264"/>
                <a:gd name="T4" fmla="*/ 228 w 228"/>
                <a:gd name="T5" fmla="*/ 0 h 264"/>
                <a:gd name="T6" fmla="*/ 0 w 228"/>
                <a:gd name="T7" fmla="*/ 0 h 264"/>
                <a:gd name="T8" fmla="*/ 0 w 228"/>
                <a:gd name="T9" fmla="*/ 264 h 264"/>
                <a:gd name="T10" fmla="*/ 114 w 228"/>
                <a:gd name="T11" fmla="*/ 231 h 264"/>
              </a:gdLst>
              <a:ahLst/>
              <a:cxnLst>
                <a:cxn ang="0">
                  <a:pos x="T0" y="T1"/>
                </a:cxn>
                <a:cxn ang="0">
                  <a:pos x="T2" y="T3"/>
                </a:cxn>
                <a:cxn ang="0">
                  <a:pos x="T4" y="T5"/>
                </a:cxn>
                <a:cxn ang="0">
                  <a:pos x="T6" y="T7"/>
                </a:cxn>
                <a:cxn ang="0">
                  <a:pos x="T8" y="T9"/>
                </a:cxn>
                <a:cxn ang="0">
                  <a:pos x="T10" y="T11"/>
                </a:cxn>
              </a:cxnLst>
              <a:rect l="0" t="0" r="r" b="b"/>
              <a:pathLst>
                <a:path w="228" h="264">
                  <a:moveTo>
                    <a:pt x="114" y="231"/>
                  </a:moveTo>
                  <a:lnTo>
                    <a:pt x="228" y="264"/>
                  </a:lnTo>
                  <a:lnTo>
                    <a:pt x="228" y="0"/>
                  </a:lnTo>
                  <a:lnTo>
                    <a:pt x="0" y="0"/>
                  </a:lnTo>
                  <a:lnTo>
                    <a:pt x="0" y="264"/>
                  </a:lnTo>
                  <a:lnTo>
                    <a:pt x="114" y="231"/>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7" name="Freeform 17"/>
            <p:cNvSpPr/>
            <p:nvPr/>
          </p:nvSpPr>
          <p:spPr bwMode="auto">
            <a:xfrm>
              <a:off x="5275263" y="3044180"/>
              <a:ext cx="690563" cy="50800"/>
            </a:xfrm>
            <a:custGeom>
              <a:avLst/>
              <a:gdLst>
                <a:gd name="T0" fmla="*/ 870 w 870"/>
                <a:gd name="T1" fmla="*/ 32 h 63"/>
                <a:gd name="T2" fmla="*/ 870 w 870"/>
                <a:gd name="T3" fmla="*/ 32 h 63"/>
                <a:gd name="T4" fmla="*/ 870 w 870"/>
                <a:gd name="T5" fmla="*/ 38 h 63"/>
                <a:gd name="T6" fmla="*/ 867 w 870"/>
                <a:gd name="T7" fmla="*/ 44 h 63"/>
                <a:gd name="T8" fmla="*/ 865 w 870"/>
                <a:gd name="T9" fmla="*/ 49 h 63"/>
                <a:gd name="T10" fmla="*/ 860 w 870"/>
                <a:gd name="T11" fmla="*/ 54 h 63"/>
                <a:gd name="T12" fmla="*/ 856 w 870"/>
                <a:gd name="T13" fmla="*/ 59 h 63"/>
                <a:gd name="T14" fmla="*/ 850 w 870"/>
                <a:gd name="T15" fmla="*/ 61 h 63"/>
                <a:gd name="T16" fmla="*/ 844 w 870"/>
                <a:gd name="T17" fmla="*/ 63 h 63"/>
                <a:gd name="T18" fmla="*/ 838 w 870"/>
                <a:gd name="T19" fmla="*/ 63 h 63"/>
                <a:gd name="T20" fmla="*/ 32 w 870"/>
                <a:gd name="T21" fmla="*/ 63 h 63"/>
                <a:gd name="T22" fmla="*/ 32 w 870"/>
                <a:gd name="T23" fmla="*/ 63 h 63"/>
                <a:gd name="T24" fmla="*/ 26 w 870"/>
                <a:gd name="T25" fmla="*/ 63 h 63"/>
                <a:gd name="T26" fmla="*/ 19 w 870"/>
                <a:gd name="T27" fmla="*/ 61 h 63"/>
                <a:gd name="T28" fmla="*/ 15 w 870"/>
                <a:gd name="T29" fmla="*/ 59 h 63"/>
                <a:gd name="T30" fmla="*/ 10 w 870"/>
                <a:gd name="T31" fmla="*/ 54 h 63"/>
                <a:gd name="T32" fmla="*/ 5 w 870"/>
                <a:gd name="T33" fmla="*/ 49 h 63"/>
                <a:gd name="T34" fmla="*/ 3 w 870"/>
                <a:gd name="T35" fmla="*/ 44 h 63"/>
                <a:gd name="T36" fmla="*/ 1 w 870"/>
                <a:gd name="T37" fmla="*/ 38 h 63"/>
                <a:gd name="T38" fmla="*/ 0 w 870"/>
                <a:gd name="T39" fmla="*/ 32 h 63"/>
                <a:gd name="T40" fmla="*/ 0 w 870"/>
                <a:gd name="T41" fmla="*/ 32 h 63"/>
                <a:gd name="T42" fmla="*/ 0 w 870"/>
                <a:gd name="T43" fmla="*/ 32 h 63"/>
                <a:gd name="T44" fmla="*/ 1 w 870"/>
                <a:gd name="T45" fmla="*/ 25 h 63"/>
                <a:gd name="T46" fmla="*/ 3 w 870"/>
                <a:gd name="T47" fmla="*/ 19 h 63"/>
                <a:gd name="T48" fmla="*/ 5 w 870"/>
                <a:gd name="T49" fmla="*/ 13 h 63"/>
                <a:gd name="T50" fmla="*/ 10 w 870"/>
                <a:gd name="T51" fmla="*/ 9 h 63"/>
                <a:gd name="T52" fmla="*/ 15 w 870"/>
                <a:gd name="T53" fmla="*/ 4 h 63"/>
                <a:gd name="T54" fmla="*/ 19 w 870"/>
                <a:gd name="T55" fmla="*/ 2 h 63"/>
                <a:gd name="T56" fmla="*/ 26 w 870"/>
                <a:gd name="T57" fmla="*/ 0 h 63"/>
                <a:gd name="T58" fmla="*/ 32 w 870"/>
                <a:gd name="T59" fmla="*/ 0 h 63"/>
                <a:gd name="T60" fmla="*/ 838 w 870"/>
                <a:gd name="T61" fmla="*/ 0 h 63"/>
                <a:gd name="T62" fmla="*/ 838 w 870"/>
                <a:gd name="T63" fmla="*/ 0 h 63"/>
                <a:gd name="T64" fmla="*/ 844 w 870"/>
                <a:gd name="T65" fmla="*/ 0 h 63"/>
                <a:gd name="T66" fmla="*/ 850 w 870"/>
                <a:gd name="T67" fmla="*/ 2 h 63"/>
                <a:gd name="T68" fmla="*/ 856 w 870"/>
                <a:gd name="T69" fmla="*/ 4 h 63"/>
                <a:gd name="T70" fmla="*/ 860 w 870"/>
                <a:gd name="T71" fmla="*/ 9 h 63"/>
                <a:gd name="T72" fmla="*/ 865 w 870"/>
                <a:gd name="T73" fmla="*/ 13 h 63"/>
                <a:gd name="T74" fmla="*/ 867 w 870"/>
                <a:gd name="T75" fmla="*/ 19 h 63"/>
                <a:gd name="T76" fmla="*/ 870 w 870"/>
                <a:gd name="T77" fmla="*/ 25 h 63"/>
                <a:gd name="T78" fmla="*/ 870 w 870"/>
                <a:gd name="T79" fmla="*/ 32 h 63"/>
                <a:gd name="T80" fmla="*/ 870 w 870"/>
                <a:gd name="T8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3">
                  <a:moveTo>
                    <a:pt x="870" y="32"/>
                  </a:moveTo>
                  <a:lnTo>
                    <a:pt x="870" y="32"/>
                  </a:lnTo>
                  <a:lnTo>
                    <a:pt x="870" y="38"/>
                  </a:lnTo>
                  <a:lnTo>
                    <a:pt x="867" y="44"/>
                  </a:lnTo>
                  <a:lnTo>
                    <a:pt x="865" y="49"/>
                  </a:lnTo>
                  <a:lnTo>
                    <a:pt x="860" y="54"/>
                  </a:lnTo>
                  <a:lnTo>
                    <a:pt x="856" y="59"/>
                  </a:lnTo>
                  <a:lnTo>
                    <a:pt x="850" y="61"/>
                  </a:lnTo>
                  <a:lnTo>
                    <a:pt x="844" y="63"/>
                  </a:lnTo>
                  <a:lnTo>
                    <a:pt x="838" y="63"/>
                  </a:lnTo>
                  <a:lnTo>
                    <a:pt x="32" y="63"/>
                  </a:lnTo>
                  <a:lnTo>
                    <a:pt x="32" y="63"/>
                  </a:lnTo>
                  <a:lnTo>
                    <a:pt x="26" y="63"/>
                  </a:lnTo>
                  <a:lnTo>
                    <a:pt x="19" y="61"/>
                  </a:lnTo>
                  <a:lnTo>
                    <a:pt x="15" y="59"/>
                  </a:lnTo>
                  <a:lnTo>
                    <a:pt x="10" y="54"/>
                  </a:lnTo>
                  <a:lnTo>
                    <a:pt x="5" y="49"/>
                  </a:lnTo>
                  <a:lnTo>
                    <a:pt x="3" y="44"/>
                  </a:lnTo>
                  <a:lnTo>
                    <a:pt x="1" y="38"/>
                  </a:lnTo>
                  <a:lnTo>
                    <a:pt x="0" y="32"/>
                  </a:lnTo>
                  <a:lnTo>
                    <a:pt x="0" y="32"/>
                  </a:lnTo>
                  <a:lnTo>
                    <a:pt x="0" y="32"/>
                  </a:lnTo>
                  <a:lnTo>
                    <a:pt x="1" y="25"/>
                  </a:lnTo>
                  <a:lnTo>
                    <a:pt x="3" y="19"/>
                  </a:lnTo>
                  <a:lnTo>
                    <a:pt x="5" y="13"/>
                  </a:lnTo>
                  <a:lnTo>
                    <a:pt x="10" y="9"/>
                  </a:lnTo>
                  <a:lnTo>
                    <a:pt x="15" y="4"/>
                  </a:lnTo>
                  <a:lnTo>
                    <a:pt x="19" y="2"/>
                  </a:lnTo>
                  <a:lnTo>
                    <a:pt x="26" y="0"/>
                  </a:lnTo>
                  <a:lnTo>
                    <a:pt x="32" y="0"/>
                  </a:lnTo>
                  <a:lnTo>
                    <a:pt x="838" y="0"/>
                  </a:lnTo>
                  <a:lnTo>
                    <a:pt x="838" y="0"/>
                  </a:lnTo>
                  <a:lnTo>
                    <a:pt x="844" y="0"/>
                  </a:lnTo>
                  <a:lnTo>
                    <a:pt x="850" y="2"/>
                  </a:lnTo>
                  <a:lnTo>
                    <a:pt x="856" y="4"/>
                  </a:lnTo>
                  <a:lnTo>
                    <a:pt x="860" y="9"/>
                  </a:lnTo>
                  <a:lnTo>
                    <a:pt x="865" y="13"/>
                  </a:lnTo>
                  <a:lnTo>
                    <a:pt x="867" y="19"/>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8" name="Freeform 18"/>
            <p:cNvSpPr/>
            <p:nvPr/>
          </p:nvSpPr>
          <p:spPr bwMode="auto">
            <a:xfrm>
              <a:off x="5275263" y="3182293"/>
              <a:ext cx="690563" cy="49213"/>
            </a:xfrm>
            <a:custGeom>
              <a:avLst/>
              <a:gdLst>
                <a:gd name="T0" fmla="*/ 870 w 870"/>
                <a:gd name="T1" fmla="*/ 33 h 64"/>
                <a:gd name="T2" fmla="*/ 870 w 870"/>
                <a:gd name="T3" fmla="*/ 33 h 64"/>
                <a:gd name="T4" fmla="*/ 870 w 870"/>
                <a:gd name="T5" fmla="*/ 38 h 64"/>
                <a:gd name="T6" fmla="*/ 867 w 870"/>
                <a:gd name="T7" fmla="*/ 44 h 64"/>
                <a:gd name="T8" fmla="*/ 865 w 870"/>
                <a:gd name="T9" fmla="*/ 50 h 64"/>
                <a:gd name="T10" fmla="*/ 860 w 870"/>
                <a:gd name="T11" fmla="*/ 55 h 64"/>
                <a:gd name="T12" fmla="*/ 856 w 870"/>
                <a:gd name="T13" fmla="*/ 59 h 64"/>
                <a:gd name="T14" fmla="*/ 850 w 870"/>
                <a:gd name="T15" fmla="*/ 62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2 h 64"/>
                <a:gd name="T28" fmla="*/ 15 w 870"/>
                <a:gd name="T29" fmla="*/ 59 h 64"/>
                <a:gd name="T30" fmla="*/ 10 w 870"/>
                <a:gd name="T31" fmla="*/ 55 h 64"/>
                <a:gd name="T32" fmla="*/ 5 w 870"/>
                <a:gd name="T33" fmla="*/ 50 h 64"/>
                <a:gd name="T34" fmla="*/ 3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3 w 870"/>
                <a:gd name="T47" fmla="*/ 20 h 64"/>
                <a:gd name="T48" fmla="*/ 5 w 870"/>
                <a:gd name="T49" fmla="*/ 14 h 64"/>
                <a:gd name="T50" fmla="*/ 10 w 870"/>
                <a:gd name="T51" fmla="*/ 9 h 64"/>
                <a:gd name="T52" fmla="*/ 15 w 870"/>
                <a:gd name="T53" fmla="*/ 5 h 64"/>
                <a:gd name="T54" fmla="*/ 19 w 870"/>
                <a:gd name="T55" fmla="*/ 3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3 h 64"/>
                <a:gd name="T68" fmla="*/ 856 w 870"/>
                <a:gd name="T69" fmla="*/ 5 h 64"/>
                <a:gd name="T70" fmla="*/ 860 w 870"/>
                <a:gd name="T71" fmla="*/ 9 h 64"/>
                <a:gd name="T72" fmla="*/ 865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5" y="50"/>
                  </a:lnTo>
                  <a:lnTo>
                    <a:pt x="860" y="55"/>
                  </a:lnTo>
                  <a:lnTo>
                    <a:pt x="856" y="59"/>
                  </a:lnTo>
                  <a:lnTo>
                    <a:pt x="850" y="62"/>
                  </a:lnTo>
                  <a:lnTo>
                    <a:pt x="844" y="64"/>
                  </a:lnTo>
                  <a:lnTo>
                    <a:pt x="838" y="64"/>
                  </a:lnTo>
                  <a:lnTo>
                    <a:pt x="32" y="64"/>
                  </a:lnTo>
                  <a:lnTo>
                    <a:pt x="32" y="64"/>
                  </a:lnTo>
                  <a:lnTo>
                    <a:pt x="26" y="64"/>
                  </a:lnTo>
                  <a:lnTo>
                    <a:pt x="19" y="62"/>
                  </a:lnTo>
                  <a:lnTo>
                    <a:pt x="15" y="59"/>
                  </a:lnTo>
                  <a:lnTo>
                    <a:pt x="10" y="55"/>
                  </a:lnTo>
                  <a:lnTo>
                    <a:pt x="5" y="50"/>
                  </a:lnTo>
                  <a:lnTo>
                    <a:pt x="3" y="44"/>
                  </a:lnTo>
                  <a:lnTo>
                    <a:pt x="1" y="38"/>
                  </a:lnTo>
                  <a:lnTo>
                    <a:pt x="0" y="33"/>
                  </a:lnTo>
                  <a:lnTo>
                    <a:pt x="0" y="33"/>
                  </a:lnTo>
                  <a:lnTo>
                    <a:pt x="0" y="33"/>
                  </a:lnTo>
                  <a:lnTo>
                    <a:pt x="1" y="26"/>
                  </a:lnTo>
                  <a:lnTo>
                    <a:pt x="3" y="20"/>
                  </a:lnTo>
                  <a:lnTo>
                    <a:pt x="5" y="14"/>
                  </a:lnTo>
                  <a:lnTo>
                    <a:pt x="10" y="9"/>
                  </a:lnTo>
                  <a:lnTo>
                    <a:pt x="15" y="5"/>
                  </a:lnTo>
                  <a:lnTo>
                    <a:pt x="19" y="3"/>
                  </a:lnTo>
                  <a:lnTo>
                    <a:pt x="26" y="0"/>
                  </a:lnTo>
                  <a:lnTo>
                    <a:pt x="32" y="0"/>
                  </a:lnTo>
                  <a:lnTo>
                    <a:pt x="838" y="0"/>
                  </a:lnTo>
                  <a:lnTo>
                    <a:pt x="838" y="0"/>
                  </a:lnTo>
                  <a:lnTo>
                    <a:pt x="844" y="0"/>
                  </a:lnTo>
                  <a:lnTo>
                    <a:pt x="850" y="3"/>
                  </a:lnTo>
                  <a:lnTo>
                    <a:pt x="856" y="5"/>
                  </a:lnTo>
                  <a:lnTo>
                    <a:pt x="860" y="9"/>
                  </a:lnTo>
                  <a:lnTo>
                    <a:pt x="865"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9" name="Freeform 19"/>
            <p:cNvSpPr/>
            <p:nvPr/>
          </p:nvSpPr>
          <p:spPr bwMode="auto">
            <a:xfrm>
              <a:off x="5275263" y="3318818"/>
              <a:ext cx="690563" cy="50800"/>
            </a:xfrm>
            <a:custGeom>
              <a:avLst/>
              <a:gdLst>
                <a:gd name="T0" fmla="*/ 870 w 870"/>
                <a:gd name="T1" fmla="*/ 32 h 64"/>
                <a:gd name="T2" fmla="*/ 870 w 870"/>
                <a:gd name="T3" fmla="*/ 32 h 64"/>
                <a:gd name="T4" fmla="*/ 870 w 870"/>
                <a:gd name="T5" fmla="*/ 38 h 64"/>
                <a:gd name="T6" fmla="*/ 867 w 870"/>
                <a:gd name="T7" fmla="*/ 44 h 64"/>
                <a:gd name="T8" fmla="*/ 865 w 870"/>
                <a:gd name="T9" fmla="*/ 50 h 64"/>
                <a:gd name="T10" fmla="*/ 860 w 870"/>
                <a:gd name="T11" fmla="*/ 54 h 64"/>
                <a:gd name="T12" fmla="*/ 856 w 870"/>
                <a:gd name="T13" fmla="*/ 59 h 64"/>
                <a:gd name="T14" fmla="*/ 850 w 870"/>
                <a:gd name="T15" fmla="*/ 61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1 h 64"/>
                <a:gd name="T28" fmla="*/ 15 w 870"/>
                <a:gd name="T29" fmla="*/ 59 h 64"/>
                <a:gd name="T30" fmla="*/ 10 w 870"/>
                <a:gd name="T31" fmla="*/ 54 h 64"/>
                <a:gd name="T32" fmla="*/ 5 w 870"/>
                <a:gd name="T33" fmla="*/ 50 h 64"/>
                <a:gd name="T34" fmla="*/ 3 w 870"/>
                <a:gd name="T35" fmla="*/ 44 h 64"/>
                <a:gd name="T36" fmla="*/ 1 w 870"/>
                <a:gd name="T37" fmla="*/ 38 h 64"/>
                <a:gd name="T38" fmla="*/ 0 w 870"/>
                <a:gd name="T39" fmla="*/ 32 h 64"/>
                <a:gd name="T40" fmla="*/ 0 w 870"/>
                <a:gd name="T41" fmla="*/ 32 h 64"/>
                <a:gd name="T42" fmla="*/ 0 w 870"/>
                <a:gd name="T43" fmla="*/ 32 h 64"/>
                <a:gd name="T44" fmla="*/ 1 w 870"/>
                <a:gd name="T45" fmla="*/ 25 h 64"/>
                <a:gd name="T46" fmla="*/ 3 w 870"/>
                <a:gd name="T47" fmla="*/ 20 h 64"/>
                <a:gd name="T48" fmla="*/ 5 w 870"/>
                <a:gd name="T49" fmla="*/ 14 h 64"/>
                <a:gd name="T50" fmla="*/ 10 w 870"/>
                <a:gd name="T51" fmla="*/ 9 h 64"/>
                <a:gd name="T52" fmla="*/ 15 w 870"/>
                <a:gd name="T53" fmla="*/ 4 h 64"/>
                <a:gd name="T54" fmla="*/ 19 w 870"/>
                <a:gd name="T55" fmla="*/ 2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2 h 64"/>
                <a:gd name="T68" fmla="*/ 856 w 870"/>
                <a:gd name="T69" fmla="*/ 4 h 64"/>
                <a:gd name="T70" fmla="*/ 860 w 870"/>
                <a:gd name="T71" fmla="*/ 9 h 64"/>
                <a:gd name="T72" fmla="*/ 865 w 870"/>
                <a:gd name="T73" fmla="*/ 14 h 64"/>
                <a:gd name="T74" fmla="*/ 867 w 870"/>
                <a:gd name="T75" fmla="*/ 20 h 64"/>
                <a:gd name="T76" fmla="*/ 870 w 870"/>
                <a:gd name="T77" fmla="*/ 25 h 64"/>
                <a:gd name="T78" fmla="*/ 870 w 870"/>
                <a:gd name="T79" fmla="*/ 32 h 64"/>
                <a:gd name="T80" fmla="*/ 870 w 8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2"/>
                  </a:moveTo>
                  <a:lnTo>
                    <a:pt x="870" y="32"/>
                  </a:lnTo>
                  <a:lnTo>
                    <a:pt x="870" y="38"/>
                  </a:lnTo>
                  <a:lnTo>
                    <a:pt x="867" y="44"/>
                  </a:lnTo>
                  <a:lnTo>
                    <a:pt x="865" y="50"/>
                  </a:lnTo>
                  <a:lnTo>
                    <a:pt x="860" y="54"/>
                  </a:lnTo>
                  <a:lnTo>
                    <a:pt x="856" y="59"/>
                  </a:lnTo>
                  <a:lnTo>
                    <a:pt x="850" y="61"/>
                  </a:lnTo>
                  <a:lnTo>
                    <a:pt x="844" y="64"/>
                  </a:lnTo>
                  <a:lnTo>
                    <a:pt x="838" y="64"/>
                  </a:lnTo>
                  <a:lnTo>
                    <a:pt x="32" y="64"/>
                  </a:lnTo>
                  <a:lnTo>
                    <a:pt x="32" y="64"/>
                  </a:lnTo>
                  <a:lnTo>
                    <a:pt x="26" y="64"/>
                  </a:lnTo>
                  <a:lnTo>
                    <a:pt x="19" y="61"/>
                  </a:lnTo>
                  <a:lnTo>
                    <a:pt x="15" y="59"/>
                  </a:lnTo>
                  <a:lnTo>
                    <a:pt x="10" y="54"/>
                  </a:lnTo>
                  <a:lnTo>
                    <a:pt x="5" y="50"/>
                  </a:lnTo>
                  <a:lnTo>
                    <a:pt x="3" y="44"/>
                  </a:lnTo>
                  <a:lnTo>
                    <a:pt x="1" y="38"/>
                  </a:lnTo>
                  <a:lnTo>
                    <a:pt x="0" y="32"/>
                  </a:lnTo>
                  <a:lnTo>
                    <a:pt x="0" y="32"/>
                  </a:lnTo>
                  <a:lnTo>
                    <a:pt x="0" y="32"/>
                  </a:lnTo>
                  <a:lnTo>
                    <a:pt x="1" y="25"/>
                  </a:lnTo>
                  <a:lnTo>
                    <a:pt x="3" y="20"/>
                  </a:lnTo>
                  <a:lnTo>
                    <a:pt x="5" y="14"/>
                  </a:lnTo>
                  <a:lnTo>
                    <a:pt x="10" y="9"/>
                  </a:lnTo>
                  <a:lnTo>
                    <a:pt x="15" y="4"/>
                  </a:lnTo>
                  <a:lnTo>
                    <a:pt x="19" y="2"/>
                  </a:lnTo>
                  <a:lnTo>
                    <a:pt x="26" y="0"/>
                  </a:lnTo>
                  <a:lnTo>
                    <a:pt x="32" y="0"/>
                  </a:lnTo>
                  <a:lnTo>
                    <a:pt x="838" y="0"/>
                  </a:lnTo>
                  <a:lnTo>
                    <a:pt x="838" y="0"/>
                  </a:lnTo>
                  <a:lnTo>
                    <a:pt x="844" y="0"/>
                  </a:lnTo>
                  <a:lnTo>
                    <a:pt x="850" y="2"/>
                  </a:lnTo>
                  <a:lnTo>
                    <a:pt x="856" y="4"/>
                  </a:lnTo>
                  <a:lnTo>
                    <a:pt x="860" y="9"/>
                  </a:lnTo>
                  <a:lnTo>
                    <a:pt x="865" y="14"/>
                  </a:lnTo>
                  <a:lnTo>
                    <a:pt x="867" y="20"/>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0" name="Freeform 20"/>
            <p:cNvSpPr/>
            <p:nvPr/>
          </p:nvSpPr>
          <p:spPr bwMode="auto">
            <a:xfrm>
              <a:off x="5275263" y="3455343"/>
              <a:ext cx="690563" cy="50800"/>
            </a:xfrm>
            <a:custGeom>
              <a:avLst/>
              <a:gdLst>
                <a:gd name="T0" fmla="*/ 870 w 870"/>
                <a:gd name="T1" fmla="*/ 33 h 64"/>
                <a:gd name="T2" fmla="*/ 870 w 870"/>
                <a:gd name="T3" fmla="*/ 33 h 64"/>
                <a:gd name="T4" fmla="*/ 870 w 870"/>
                <a:gd name="T5" fmla="*/ 39 h 64"/>
                <a:gd name="T6" fmla="*/ 867 w 870"/>
                <a:gd name="T7" fmla="*/ 44 h 64"/>
                <a:gd name="T8" fmla="*/ 865 w 870"/>
                <a:gd name="T9" fmla="*/ 50 h 64"/>
                <a:gd name="T10" fmla="*/ 860 w 870"/>
                <a:gd name="T11" fmla="*/ 55 h 64"/>
                <a:gd name="T12" fmla="*/ 856 w 870"/>
                <a:gd name="T13" fmla="*/ 60 h 64"/>
                <a:gd name="T14" fmla="*/ 850 w 870"/>
                <a:gd name="T15" fmla="*/ 62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2 h 64"/>
                <a:gd name="T28" fmla="*/ 15 w 870"/>
                <a:gd name="T29" fmla="*/ 60 h 64"/>
                <a:gd name="T30" fmla="*/ 10 w 870"/>
                <a:gd name="T31" fmla="*/ 55 h 64"/>
                <a:gd name="T32" fmla="*/ 5 w 870"/>
                <a:gd name="T33" fmla="*/ 50 h 64"/>
                <a:gd name="T34" fmla="*/ 3 w 870"/>
                <a:gd name="T35" fmla="*/ 44 h 64"/>
                <a:gd name="T36" fmla="*/ 1 w 870"/>
                <a:gd name="T37" fmla="*/ 39 h 64"/>
                <a:gd name="T38" fmla="*/ 0 w 870"/>
                <a:gd name="T39" fmla="*/ 33 h 64"/>
                <a:gd name="T40" fmla="*/ 0 w 870"/>
                <a:gd name="T41" fmla="*/ 33 h 64"/>
                <a:gd name="T42" fmla="*/ 0 w 870"/>
                <a:gd name="T43" fmla="*/ 33 h 64"/>
                <a:gd name="T44" fmla="*/ 1 w 870"/>
                <a:gd name="T45" fmla="*/ 26 h 64"/>
                <a:gd name="T46" fmla="*/ 3 w 870"/>
                <a:gd name="T47" fmla="*/ 20 h 64"/>
                <a:gd name="T48" fmla="*/ 5 w 870"/>
                <a:gd name="T49" fmla="*/ 14 h 64"/>
                <a:gd name="T50" fmla="*/ 10 w 870"/>
                <a:gd name="T51" fmla="*/ 10 h 64"/>
                <a:gd name="T52" fmla="*/ 15 w 870"/>
                <a:gd name="T53" fmla="*/ 5 h 64"/>
                <a:gd name="T54" fmla="*/ 19 w 870"/>
                <a:gd name="T55" fmla="*/ 3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3 h 64"/>
                <a:gd name="T68" fmla="*/ 856 w 870"/>
                <a:gd name="T69" fmla="*/ 5 h 64"/>
                <a:gd name="T70" fmla="*/ 860 w 870"/>
                <a:gd name="T71" fmla="*/ 10 h 64"/>
                <a:gd name="T72" fmla="*/ 865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9"/>
                  </a:lnTo>
                  <a:lnTo>
                    <a:pt x="867" y="44"/>
                  </a:lnTo>
                  <a:lnTo>
                    <a:pt x="865" y="50"/>
                  </a:lnTo>
                  <a:lnTo>
                    <a:pt x="860" y="55"/>
                  </a:lnTo>
                  <a:lnTo>
                    <a:pt x="856" y="60"/>
                  </a:lnTo>
                  <a:lnTo>
                    <a:pt x="850" y="62"/>
                  </a:lnTo>
                  <a:lnTo>
                    <a:pt x="844" y="64"/>
                  </a:lnTo>
                  <a:lnTo>
                    <a:pt x="838" y="64"/>
                  </a:lnTo>
                  <a:lnTo>
                    <a:pt x="32" y="64"/>
                  </a:lnTo>
                  <a:lnTo>
                    <a:pt x="32" y="64"/>
                  </a:lnTo>
                  <a:lnTo>
                    <a:pt x="26" y="64"/>
                  </a:lnTo>
                  <a:lnTo>
                    <a:pt x="19" y="62"/>
                  </a:lnTo>
                  <a:lnTo>
                    <a:pt x="15" y="60"/>
                  </a:lnTo>
                  <a:lnTo>
                    <a:pt x="10" y="55"/>
                  </a:lnTo>
                  <a:lnTo>
                    <a:pt x="5" y="50"/>
                  </a:lnTo>
                  <a:lnTo>
                    <a:pt x="3" y="44"/>
                  </a:lnTo>
                  <a:lnTo>
                    <a:pt x="1" y="39"/>
                  </a:lnTo>
                  <a:lnTo>
                    <a:pt x="0" y="33"/>
                  </a:lnTo>
                  <a:lnTo>
                    <a:pt x="0" y="33"/>
                  </a:lnTo>
                  <a:lnTo>
                    <a:pt x="0" y="33"/>
                  </a:lnTo>
                  <a:lnTo>
                    <a:pt x="1" y="26"/>
                  </a:lnTo>
                  <a:lnTo>
                    <a:pt x="3" y="20"/>
                  </a:lnTo>
                  <a:lnTo>
                    <a:pt x="5" y="14"/>
                  </a:lnTo>
                  <a:lnTo>
                    <a:pt x="10" y="10"/>
                  </a:lnTo>
                  <a:lnTo>
                    <a:pt x="15" y="5"/>
                  </a:lnTo>
                  <a:lnTo>
                    <a:pt x="19" y="3"/>
                  </a:lnTo>
                  <a:lnTo>
                    <a:pt x="26" y="0"/>
                  </a:lnTo>
                  <a:lnTo>
                    <a:pt x="32" y="0"/>
                  </a:lnTo>
                  <a:lnTo>
                    <a:pt x="838" y="0"/>
                  </a:lnTo>
                  <a:lnTo>
                    <a:pt x="838" y="0"/>
                  </a:lnTo>
                  <a:lnTo>
                    <a:pt x="844" y="0"/>
                  </a:lnTo>
                  <a:lnTo>
                    <a:pt x="850" y="3"/>
                  </a:lnTo>
                  <a:lnTo>
                    <a:pt x="856" y="5"/>
                  </a:lnTo>
                  <a:lnTo>
                    <a:pt x="860" y="10"/>
                  </a:lnTo>
                  <a:lnTo>
                    <a:pt x="865"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1" name="Freeform 21"/>
            <p:cNvSpPr/>
            <p:nvPr/>
          </p:nvSpPr>
          <p:spPr bwMode="auto">
            <a:xfrm>
              <a:off x="5275263" y="3593455"/>
              <a:ext cx="690563" cy="49213"/>
            </a:xfrm>
            <a:custGeom>
              <a:avLst/>
              <a:gdLst>
                <a:gd name="T0" fmla="*/ 870 w 870"/>
                <a:gd name="T1" fmla="*/ 33 h 64"/>
                <a:gd name="T2" fmla="*/ 870 w 870"/>
                <a:gd name="T3" fmla="*/ 33 h 64"/>
                <a:gd name="T4" fmla="*/ 870 w 870"/>
                <a:gd name="T5" fmla="*/ 38 h 64"/>
                <a:gd name="T6" fmla="*/ 867 w 870"/>
                <a:gd name="T7" fmla="*/ 44 h 64"/>
                <a:gd name="T8" fmla="*/ 865 w 870"/>
                <a:gd name="T9" fmla="*/ 50 h 64"/>
                <a:gd name="T10" fmla="*/ 860 w 870"/>
                <a:gd name="T11" fmla="*/ 55 h 64"/>
                <a:gd name="T12" fmla="*/ 856 w 870"/>
                <a:gd name="T13" fmla="*/ 59 h 64"/>
                <a:gd name="T14" fmla="*/ 850 w 870"/>
                <a:gd name="T15" fmla="*/ 62 h 64"/>
                <a:gd name="T16" fmla="*/ 844 w 870"/>
                <a:gd name="T17" fmla="*/ 64 h 64"/>
                <a:gd name="T18" fmla="*/ 838 w 870"/>
                <a:gd name="T19" fmla="*/ 64 h 64"/>
                <a:gd name="T20" fmla="*/ 32 w 870"/>
                <a:gd name="T21" fmla="*/ 64 h 64"/>
                <a:gd name="T22" fmla="*/ 32 w 870"/>
                <a:gd name="T23" fmla="*/ 64 h 64"/>
                <a:gd name="T24" fmla="*/ 26 w 870"/>
                <a:gd name="T25" fmla="*/ 64 h 64"/>
                <a:gd name="T26" fmla="*/ 19 w 870"/>
                <a:gd name="T27" fmla="*/ 62 h 64"/>
                <a:gd name="T28" fmla="*/ 15 w 870"/>
                <a:gd name="T29" fmla="*/ 59 h 64"/>
                <a:gd name="T30" fmla="*/ 10 w 870"/>
                <a:gd name="T31" fmla="*/ 55 h 64"/>
                <a:gd name="T32" fmla="*/ 5 w 870"/>
                <a:gd name="T33" fmla="*/ 50 h 64"/>
                <a:gd name="T34" fmla="*/ 3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3 w 870"/>
                <a:gd name="T47" fmla="*/ 20 h 64"/>
                <a:gd name="T48" fmla="*/ 5 w 870"/>
                <a:gd name="T49" fmla="*/ 14 h 64"/>
                <a:gd name="T50" fmla="*/ 10 w 870"/>
                <a:gd name="T51" fmla="*/ 9 h 64"/>
                <a:gd name="T52" fmla="*/ 15 w 870"/>
                <a:gd name="T53" fmla="*/ 6 h 64"/>
                <a:gd name="T54" fmla="*/ 19 w 870"/>
                <a:gd name="T55" fmla="*/ 2 h 64"/>
                <a:gd name="T56" fmla="*/ 26 w 870"/>
                <a:gd name="T57" fmla="*/ 0 h 64"/>
                <a:gd name="T58" fmla="*/ 32 w 870"/>
                <a:gd name="T59" fmla="*/ 0 h 64"/>
                <a:gd name="T60" fmla="*/ 838 w 870"/>
                <a:gd name="T61" fmla="*/ 0 h 64"/>
                <a:gd name="T62" fmla="*/ 838 w 870"/>
                <a:gd name="T63" fmla="*/ 0 h 64"/>
                <a:gd name="T64" fmla="*/ 844 w 870"/>
                <a:gd name="T65" fmla="*/ 0 h 64"/>
                <a:gd name="T66" fmla="*/ 850 w 870"/>
                <a:gd name="T67" fmla="*/ 2 h 64"/>
                <a:gd name="T68" fmla="*/ 856 w 870"/>
                <a:gd name="T69" fmla="*/ 6 h 64"/>
                <a:gd name="T70" fmla="*/ 860 w 870"/>
                <a:gd name="T71" fmla="*/ 9 h 64"/>
                <a:gd name="T72" fmla="*/ 865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5" y="50"/>
                  </a:lnTo>
                  <a:lnTo>
                    <a:pt x="860" y="55"/>
                  </a:lnTo>
                  <a:lnTo>
                    <a:pt x="856" y="59"/>
                  </a:lnTo>
                  <a:lnTo>
                    <a:pt x="850" y="62"/>
                  </a:lnTo>
                  <a:lnTo>
                    <a:pt x="844" y="64"/>
                  </a:lnTo>
                  <a:lnTo>
                    <a:pt x="838" y="64"/>
                  </a:lnTo>
                  <a:lnTo>
                    <a:pt x="32" y="64"/>
                  </a:lnTo>
                  <a:lnTo>
                    <a:pt x="32" y="64"/>
                  </a:lnTo>
                  <a:lnTo>
                    <a:pt x="26" y="64"/>
                  </a:lnTo>
                  <a:lnTo>
                    <a:pt x="19" y="62"/>
                  </a:lnTo>
                  <a:lnTo>
                    <a:pt x="15" y="59"/>
                  </a:lnTo>
                  <a:lnTo>
                    <a:pt x="10" y="55"/>
                  </a:lnTo>
                  <a:lnTo>
                    <a:pt x="5" y="50"/>
                  </a:lnTo>
                  <a:lnTo>
                    <a:pt x="3" y="44"/>
                  </a:lnTo>
                  <a:lnTo>
                    <a:pt x="1" y="38"/>
                  </a:lnTo>
                  <a:lnTo>
                    <a:pt x="0" y="33"/>
                  </a:lnTo>
                  <a:lnTo>
                    <a:pt x="0" y="33"/>
                  </a:lnTo>
                  <a:lnTo>
                    <a:pt x="0" y="33"/>
                  </a:lnTo>
                  <a:lnTo>
                    <a:pt x="1" y="26"/>
                  </a:lnTo>
                  <a:lnTo>
                    <a:pt x="3" y="20"/>
                  </a:lnTo>
                  <a:lnTo>
                    <a:pt x="5" y="14"/>
                  </a:lnTo>
                  <a:lnTo>
                    <a:pt x="10" y="9"/>
                  </a:lnTo>
                  <a:lnTo>
                    <a:pt x="15" y="6"/>
                  </a:lnTo>
                  <a:lnTo>
                    <a:pt x="19" y="2"/>
                  </a:lnTo>
                  <a:lnTo>
                    <a:pt x="26" y="0"/>
                  </a:lnTo>
                  <a:lnTo>
                    <a:pt x="32" y="0"/>
                  </a:lnTo>
                  <a:lnTo>
                    <a:pt x="838" y="0"/>
                  </a:lnTo>
                  <a:lnTo>
                    <a:pt x="838" y="0"/>
                  </a:lnTo>
                  <a:lnTo>
                    <a:pt x="844" y="0"/>
                  </a:lnTo>
                  <a:lnTo>
                    <a:pt x="850" y="2"/>
                  </a:lnTo>
                  <a:lnTo>
                    <a:pt x="856" y="6"/>
                  </a:lnTo>
                  <a:lnTo>
                    <a:pt x="860" y="9"/>
                  </a:lnTo>
                  <a:lnTo>
                    <a:pt x="865"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2" name="Freeform 22"/>
            <p:cNvSpPr/>
            <p:nvPr/>
          </p:nvSpPr>
          <p:spPr bwMode="auto">
            <a:xfrm>
              <a:off x="6297613" y="3044180"/>
              <a:ext cx="690563" cy="50800"/>
            </a:xfrm>
            <a:custGeom>
              <a:avLst/>
              <a:gdLst>
                <a:gd name="T0" fmla="*/ 870 w 870"/>
                <a:gd name="T1" fmla="*/ 32 h 63"/>
                <a:gd name="T2" fmla="*/ 870 w 870"/>
                <a:gd name="T3" fmla="*/ 32 h 63"/>
                <a:gd name="T4" fmla="*/ 870 w 870"/>
                <a:gd name="T5" fmla="*/ 38 h 63"/>
                <a:gd name="T6" fmla="*/ 867 w 870"/>
                <a:gd name="T7" fmla="*/ 44 h 63"/>
                <a:gd name="T8" fmla="*/ 864 w 870"/>
                <a:gd name="T9" fmla="*/ 49 h 63"/>
                <a:gd name="T10" fmla="*/ 860 w 870"/>
                <a:gd name="T11" fmla="*/ 54 h 63"/>
                <a:gd name="T12" fmla="*/ 856 w 870"/>
                <a:gd name="T13" fmla="*/ 59 h 63"/>
                <a:gd name="T14" fmla="*/ 850 w 870"/>
                <a:gd name="T15" fmla="*/ 61 h 63"/>
                <a:gd name="T16" fmla="*/ 844 w 870"/>
                <a:gd name="T17" fmla="*/ 63 h 63"/>
                <a:gd name="T18" fmla="*/ 837 w 870"/>
                <a:gd name="T19" fmla="*/ 63 h 63"/>
                <a:gd name="T20" fmla="*/ 32 w 870"/>
                <a:gd name="T21" fmla="*/ 63 h 63"/>
                <a:gd name="T22" fmla="*/ 32 w 870"/>
                <a:gd name="T23" fmla="*/ 63 h 63"/>
                <a:gd name="T24" fmla="*/ 25 w 870"/>
                <a:gd name="T25" fmla="*/ 63 h 63"/>
                <a:gd name="T26" fmla="*/ 20 w 870"/>
                <a:gd name="T27" fmla="*/ 61 h 63"/>
                <a:gd name="T28" fmla="*/ 14 w 870"/>
                <a:gd name="T29" fmla="*/ 59 h 63"/>
                <a:gd name="T30" fmla="*/ 9 w 870"/>
                <a:gd name="T31" fmla="*/ 54 h 63"/>
                <a:gd name="T32" fmla="*/ 6 w 870"/>
                <a:gd name="T33" fmla="*/ 49 h 63"/>
                <a:gd name="T34" fmla="*/ 2 w 870"/>
                <a:gd name="T35" fmla="*/ 44 h 63"/>
                <a:gd name="T36" fmla="*/ 1 w 870"/>
                <a:gd name="T37" fmla="*/ 38 h 63"/>
                <a:gd name="T38" fmla="*/ 0 w 870"/>
                <a:gd name="T39" fmla="*/ 32 h 63"/>
                <a:gd name="T40" fmla="*/ 0 w 870"/>
                <a:gd name="T41" fmla="*/ 32 h 63"/>
                <a:gd name="T42" fmla="*/ 0 w 870"/>
                <a:gd name="T43" fmla="*/ 32 h 63"/>
                <a:gd name="T44" fmla="*/ 1 w 870"/>
                <a:gd name="T45" fmla="*/ 25 h 63"/>
                <a:gd name="T46" fmla="*/ 2 w 870"/>
                <a:gd name="T47" fmla="*/ 19 h 63"/>
                <a:gd name="T48" fmla="*/ 6 w 870"/>
                <a:gd name="T49" fmla="*/ 13 h 63"/>
                <a:gd name="T50" fmla="*/ 9 w 870"/>
                <a:gd name="T51" fmla="*/ 9 h 63"/>
                <a:gd name="T52" fmla="*/ 14 w 870"/>
                <a:gd name="T53" fmla="*/ 4 h 63"/>
                <a:gd name="T54" fmla="*/ 20 w 870"/>
                <a:gd name="T55" fmla="*/ 2 h 63"/>
                <a:gd name="T56" fmla="*/ 25 w 870"/>
                <a:gd name="T57" fmla="*/ 0 h 63"/>
                <a:gd name="T58" fmla="*/ 32 w 870"/>
                <a:gd name="T59" fmla="*/ 0 h 63"/>
                <a:gd name="T60" fmla="*/ 837 w 870"/>
                <a:gd name="T61" fmla="*/ 0 h 63"/>
                <a:gd name="T62" fmla="*/ 837 w 870"/>
                <a:gd name="T63" fmla="*/ 0 h 63"/>
                <a:gd name="T64" fmla="*/ 844 w 870"/>
                <a:gd name="T65" fmla="*/ 0 h 63"/>
                <a:gd name="T66" fmla="*/ 850 w 870"/>
                <a:gd name="T67" fmla="*/ 2 h 63"/>
                <a:gd name="T68" fmla="*/ 856 w 870"/>
                <a:gd name="T69" fmla="*/ 4 h 63"/>
                <a:gd name="T70" fmla="*/ 860 w 870"/>
                <a:gd name="T71" fmla="*/ 9 h 63"/>
                <a:gd name="T72" fmla="*/ 864 w 870"/>
                <a:gd name="T73" fmla="*/ 13 h 63"/>
                <a:gd name="T74" fmla="*/ 867 w 870"/>
                <a:gd name="T75" fmla="*/ 19 h 63"/>
                <a:gd name="T76" fmla="*/ 870 w 870"/>
                <a:gd name="T77" fmla="*/ 25 h 63"/>
                <a:gd name="T78" fmla="*/ 870 w 870"/>
                <a:gd name="T79" fmla="*/ 32 h 63"/>
                <a:gd name="T80" fmla="*/ 870 w 870"/>
                <a:gd name="T8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3">
                  <a:moveTo>
                    <a:pt x="870" y="32"/>
                  </a:moveTo>
                  <a:lnTo>
                    <a:pt x="870" y="32"/>
                  </a:lnTo>
                  <a:lnTo>
                    <a:pt x="870" y="38"/>
                  </a:lnTo>
                  <a:lnTo>
                    <a:pt x="867" y="44"/>
                  </a:lnTo>
                  <a:lnTo>
                    <a:pt x="864" y="49"/>
                  </a:lnTo>
                  <a:lnTo>
                    <a:pt x="860" y="54"/>
                  </a:lnTo>
                  <a:lnTo>
                    <a:pt x="856" y="59"/>
                  </a:lnTo>
                  <a:lnTo>
                    <a:pt x="850" y="61"/>
                  </a:lnTo>
                  <a:lnTo>
                    <a:pt x="844" y="63"/>
                  </a:lnTo>
                  <a:lnTo>
                    <a:pt x="837" y="63"/>
                  </a:lnTo>
                  <a:lnTo>
                    <a:pt x="32" y="63"/>
                  </a:lnTo>
                  <a:lnTo>
                    <a:pt x="32" y="63"/>
                  </a:lnTo>
                  <a:lnTo>
                    <a:pt x="25" y="63"/>
                  </a:lnTo>
                  <a:lnTo>
                    <a:pt x="20" y="61"/>
                  </a:lnTo>
                  <a:lnTo>
                    <a:pt x="14" y="59"/>
                  </a:lnTo>
                  <a:lnTo>
                    <a:pt x="9" y="54"/>
                  </a:lnTo>
                  <a:lnTo>
                    <a:pt x="6" y="49"/>
                  </a:lnTo>
                  <a:lnTo>
                    <a:pt x="2" y="44"/>
                  </a:lnTo>
                  <a:lnTo>
                    <a:pt x="1" y="38"/>
                  </a:lnTo>
                  <a:lnTo>
                    <a:pt x="0" y="32"/>
                  </a:lnTo>
                  <a:lnTo>
                    <a:pt x="0" y="32"/>
                  </a:lnTo>
                  <a:lnTo>
                    <a:pt x="0" y="32"/>
                  </a:lnTo>
                  <a:lnTo>
                    <a:pt x="1" y="25"/>
                  </a:lnTo>
                  <a:lnTo>
                    <a:pt x="2" y="19"/>
                  </a:lnTo>
                  <a:lnTo>
                    <a:pt x="6" y="13"/>
                  </a:lnTo>
                  <a:lnTo>
                    <a:pt x="9" y="9"/>
                  </a:lnTo>
                  <a:lnTo>
                    <a:pt x="14" y="4"/>
                  </a:lnTo>
                  <a:lnTo>
                    <a:pt x="20" y="2"/>
                  </a:lnTo>
                  <a:lnTo>
                    <a:pt x="25" y="0"/>
                  </a:lnTo>
                  <a:lnTo>
                    <a:pt x="32" y="0"/>
                  </a:lnTo>
                  <a:lnTo>
                    <a:pt x="837" y="0"/>
                  </a:lnTo>
                  <a:lnTo>
                    <a:pt x="837" y="0"/>
                  </a:lnTo>
                  <a:lnTo>
                    <a:pt x="844" y="0"/>
                  </a:lnTo>
                  <a:lnTo>
                    <a:pt x="850" y="2"/>
                  </a:lnTo>
                  <a:lnTo>
                    <a:pt x="856" y="4"/>
                  </a:lnTo>
                  <a:lnTo>
                    <a:pt x="860" y="9"/>
                  </a:lnTo>
                  <a:lnTo>
                    <a:pt x="864" y="13"/>
                  </a:lnTo>
                  <a:lnTo>
                    <a:pt x="867" y="19"/>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3" name="Freeform 23"/>
            <p:cNvSpPr/>
            <p:nvPr/>
          </p:nvSpPr>
          <p:spPr bwMode="auto">
            <a:xfrm>
              <a:off x="6297613" y="3182293"/>
              <a:ext cx="690563" cy="49213"/>
            </a:xfrm>
            <a:custGeom>
              <a:avLst/>
              <a:gdLst>
                <a:gd name="T0" fmla="*/ 870 w 870"/>
                <a:gd name="T1" fmla="*/ 33 h 64"/>
                <a:gd name="T2" fmla="*/ 870 w 870"/>
                <a:gd name="T3" fmla="*/ 33 h 64"/>
                <a:gd name="T4" fmla="*/ 870 w 870"/>
                <a:gd name="T5" fmla="*/ 38 h 64"/>
                <a:gd name="T6" fmla="*/ 867 w 870"/>
                <a:gd name="T7" fmla="*/ 44 h 64"/>
                <a:gd name="T8" fmla="*/ 864 w 870"/>
                <a:gd name="T9" fmla="*/ 50 h 64"/>
                <a:gd name="T10" fmla="*/ 860 w 870"/>
                <a:gd name="T11" fmla="*/ 55 h 64"/>
                <a:gd name="T12" fmla="*/ 856 w 870"/>
                <a:gd name="T13" fmla="*/ 59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59 h 64"/>
                <a:gd name="T30" fmla="*/ 9 w 870"/>
                <a:gd name="T31" fmla="*/ 55 h 64"/>
                <a:gd name="T32" fmla="*/ 6 w 870"/>
                <a:gd name="T33" fmla="*/ 50 h 64"/>
                <a:gd name="T34" fmla="*/ 2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9 h 64"/>
                <a:gd name="T52" fmla="*/ 14 w 870"/>
                <a:gd name="T53" fmla="*/ 5 h 64"/>
                <a:gd name="T54" fmla="*/ 20 w 870"/>
                <a:gd name="T55" fmla="*/ 3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3 h 64"/>
                <a:gd name="T68" fmla="*/ 856 w 870"/>
                <a:gd name="T69" fmla="*/ 5 h 64"/>
                <a:gd name="T70" fmla="*/ 860 w 870"/>
                <a:gd name="T71" fmla="*/ 9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4" y="50"/>
                  </a:lnTo>
                  <a:lnTo>
                    <a:pt x="860" y="55"/>
                  </a:lnTo>
                  <a:lnTo>
                    <a:pt x="856" y="59"/>
                  </a:lnTo>
                  <a:lnTo>
                    <a:pt x="850" y="62"/>
                  </a:lnTo>
                  <a:lnTo>
                    <a:pt x="844" y="64"/>
                  </a:lnTo>
                  <a:lnTo>
                    <a:pt x="837" y="64"/>
                  </a:lnTo>
                  <a:lnTo>
                    <a:pt x="32" y="64"/>
                  </a:lnTo>
                  <a:lnTo>
                    <a:pt x="32" y="64"/>
                  </a:lnTo>
                  <a:lnTo>
                    <a:pt x="25" y="64"/>
                  </a:lnTo>
                  <a:lnTo>
                    <a:pt x="20" y="62"/>
                  </a:lnTo>
                  <a:lnTo>
                    <a:pt x="14" y="59"/>
                  </a:lnTo>
                  <a:lnTo>
                    <a:pt x="9" y="55"/>
                  </a:lnTo>
                  <a:lnTo>
                    <a:pt x="6" y="50"/>
                  </a:lnTo>
                  <a:lnTo>
                    <a:pt x="2" y="44"/>
                  </a:lnTo>
                  <a:lnTo>
                    <a:pt x="1" y="38"/>
                  </a:lnTo>
                  <a:lnTo>
                    <a:pt x="0" y="33"/>
                  </a:lnTo>
                  <a:lnTo>
                    <a:pt x="0" y="33"/>
                  </a:lnTo>
                  <a:lnTo>
                    <a:pt x="0" y="33"/>
                  </a:lnTo>
                  <a:lnTo>
                    <a:pt x="1" y="26"/>
                  </a:lnTo>
                  <a:lnTo>
                    <a:pt x="2" y="20"/>
                  </a:lnTo>
                  <a:lnTo>
                    <a:pt x="6" y="14"/>
                  </a:lnTo>
                  <a:lnTo>
                    <a:pt x="9" y="9"/>
                  </a:lnTo>
                  <a:lnTo>
                    <a:pt x="14" y="5"/>
                  </a:lnTo>
                  <a:lnTo>
                    <a:pt x="20" y="3"/>
                  </a:lnTo>
                  <a:lnTo>
                    <a:pt x="25" y="0"/>
                  </a:lnTo>
                  <a:lnTo>
                    <a:pt x="32" y="0"/>
                  </a:lnTo>
                  <a:lnTo>
                    <a:pt x="837" y="0"/>
                  </a:lnTo>
                  <a:lnTo>
                    <a:pt x="837" y="0"/>
                  </a:lnTo>
                  <a:lnTo>
                    <a:pt x="844" y="0"/>
                  </a:lnTo>
                  <a:lnTo>
                    <a:pt x="850" y="3"/>
                  </a:lnTo>
                  <a:lnTo>
                    <a:pt x="856" y="5"/>
                  </a:lnTo>
                  <a:lnTo>
                    <a:pt x="860" y="9"/>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4" name="Freeform 24"/>
            <p:cNvSpPr/>
            <p:nvPr/>
          </p:nvSpPr>
          <p:spPr bwMode="auto">
            <a:xfrm>
              <a:off x="6297613" y="2771130"/>
              <a:ext cx="690563" cy="50800"/>
            </a:xfrm>
            <a:custGeom>
              <a:avLst/>
              <a:gdLst>
                <a:gd name="T0" fmla="*/ 870 w 870"/>
                <a:gd name="T1" fmla="*/ 33 h 64"/>
                <a:gd name="T2" fmla="*/ 870 w 870"/>
                <a:gd name="T3" fmla="*/ 33 h 64"/>
                <a:gd name="T4" fmla="*/ 870 w 870"/>
                <a:gd name="T5" fmla="*/ 39 h 64"/>
                <a:gd name="T6" fmla="*/ 867 w 870"/>
                <a:gd name="T7" fmla="*/ 44 h 64"/>
                <a:gd name="T8" fmla="*/ 864 w 870"/>
                <a:gd name="T9" fmla="*/ 50 h 64"/>
                <a:gd name="T10" fmla="*/ 860 w 870"/>
                <a:gd name="T11" fmla="*/ 55 h 64"/>
                <a:gd name="T12" fmla="*/ 856 w 870"/>
                <a:gd name="T13" fmla="*/ 59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59 h 64"/>
                <a:gd name="T30" fmla="*/ 9 w 870"/>
                <a:gd name="T31" fmla="*/ 55 h 64"/>
                <a:gd name="T32" fmla="*/ 6 w 870"/>
                <a:gd name="T33" fmla="*/ 50 h 64"/>
                <a:gd name="T34" fmla="*/ 2 w 870"/>
                <a:gd name="T35" fmla="*/ 44 h 64"/>
                <a:gd name="T36" fmla="*/ 1 w 870"/>
                <a:gd name="T37" fmla="*/ 39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10 h 64"/>
                <a:gd name="T52" fmla="*/ 14 w 870"/>
                <a:gd name="T53" fmla="*/ 5 h 64"/>
                <a:gd name="T54" fmla="*/ 20 w 870"/>
                <a:gd name="T55" fmla="*/ 3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3 h 64"/>
                <a:gd name="T68" fmla="*/ 856 w 870"/>
                <a:gd name="T69" fmla="*/ 5 h 64"/>
                <a:gd name="T70" fmla="*/ 860 w 870"/>
                <a:gd name="T71" fmla="*/ 10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9"/>
                  </a:lnTo>
                  <a:lnTo>
                    <a:pt x="867" y="44"/>
                  </a:lnTo>
                  <a:lnTo>
                    <a:pt x="864" y="50"/>
                  </a:lnTo>
                  <a:lnTo>
                    <a:pt x="860" y="55"/>
                  </a:lnTo>
                  <a:lnTo>
                    <a:pt x="856" y="59"/>
                  </a:lnTo>
                  <a:lnTo>
                    <a:pt x="850" y="62"/>
                  </a:lnTo>
                  <a:lnTo>
                    <a:pt x="844" y="64"/>
                  </a:lnTo>
                  <a:lnTo>
                    <a:pt x="837" y="64"/>
                  </a:lnTo>
                  <a:lnTo>
                    <a:pt x="32" y="64"/>
                  </a:lnTo>
                  <a:lnTo>
                    <a:pt x="32" y="64"/>
                  </a:lnTo>
                  <a:lnTo>
                    <a:pt x="25" y="64"/>
                  </a:lnTo>
                  <a:lnTo>
                    <a:pt x="20" y="62"/>
                  </a:lnTo>
                  <a:lnTo>
                    <a:pt x="14" y="59"/>
                  </a:lnTo>
                  <a:lnTo>
                    <a:pt x="9" y="55"/>
                  </a:lnTo>
                  <a:lnTo>
                    <a:pt x="6" y="50"/>
                  </a:lnTo>
                  <a:lnTo>
                    <a:pt x="2" y="44"/>
                  </a:lnTo>
                  <a:lnTo>
                    <a:pt x="1" y="39"/>
                  </a:lnTo>
                  <a:lnTo>
                    <a:pt x="0" y="33"/>
                  </a:lnTo>
                  <a:lnTo>
                    <a:pt x="0" y="33"/>
                  </a:lnTo>
                  <a:lnTo>
                    <a:pt x="0" y="33"/>
                  </a:lnTo>
                  <a:lnTo>
                    <a:pt x="1" y="26"/>
                  </a:lnTo>
                  <a:lnTo>
                    <a:pt x="2" y="20"/>
                  </a:lnTo>
                  <a:lnTo>
                    <a:pt x="6" y="14"/>
                  </a:lnTo>
                  <a:lnTo>
                    <a:pt x="9" y="10"/>
                  </a:lnTo>
                  <a:lnTo>
                    <a:pt x="14" y="5"/>
                  </a:lnTo>
                  <a:lnTo>
                    <a:pt x="20" y="3"/>
                  </a:lnTo>
                  <a:lnTo>
                    <a:pt x="25" y="0"/>
                  </a:lnTo>
                  <a:lnTo>
                    <a:pt x="32" y="0"/>
                  </a:lnTo>
                  <a:lnTo>
                    <a:pt x="837" y="0"/>
                  </a:lnTo>
                  <a:lnTo>
                    <a:pt x="837" y="0"/>
                  </a:lnTo>
                  <a:lnTo>
                    <a:pt x="844" y="0"/>
                  </a:lnTo>
                  <a:lnTo>
                    <a:pt x="850" y="3"/>
                  </a:lnTo>
                  <a:lnTo>
                    <a:pt x="856" y="5"/>
                  </a:lnTo>
                  <a:lnTo>
                    <a:pt x="860" y="10"/>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5" name="Freeform 25"/>
            <p:cNvSpPr/>
            <p:nvPr/>
          </p:nvSpPr>
          <p:spPr bwMode="auto">
            <a:xfrm>
              <a:off x="6297613" y="2907655"/>
              <a:ext cx="690563" cy="50800"/>
            </a:xfrm>
            <a:custGeom>
              <a:avLst/>
              <a:gdLst>
                <a:gd name="T0" fmla="*/ 870 w 870"/>
                <a:gd name="T1" fmla="*/ 32 h 64"/>
                <a:gd name="T2" fmla="*/ 870 w 870"/>
                <a:gd name="T3" fmla="*/ 32 h 64"/>
                <a:gd name="T4" fmla="*/ 870 w 870"/>
                <a:gd name="T5" fmla="*/ 38 h 64"/>
                <a:gd name="T6" fmla="*/ 867 w 870"/>
                <a:gd name="T7" fmla="*/ 44 h 64"/>
                <a:gd name="T8" fmla="*/ 864 w 870"/>
                <a:gd name="T9" fmla="*/ 50 h 64"/>
                <a:gd name="T10" fmla="*/ 860 w 870"/>
                <a:gd name="T11" fmla="*/ 54 h 64"/>
                <a:gd name="T12" fmla="*/ 856 w 870"/>
                <a:gd name="T13" fmla="*/ 59 h 64"/>
                <a:gd name="T14" fmla="*/ 850 w 870"/>
                <a:gd name="T15" fmla="*/ 61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1 h 64"/>
                <a:gd name="T28" fmla="*/ 14 w 870"/>
                <a:gd name="T29" fmla="*/ 59 h 64"/>
                <a:gd name="T30" fmla="*/ 9 w 870"/>
                <a:gd name="T31" fmla="*/ 54 h 64"/>
                <a:gd name="T32" fmla="*/ 6 w 870"/>
                <a:gd name="T33" fmla="*/ 50 h 64"/>
                <a:gd name="T34" fmla="*/ 2 w 870"/>
                <a:gd name="T35" fmla="*/ 44 h 64"/>
                <a:gd name="T36" fmla="*/ 1 w 870"/>
                <a:gd name="T37" fmla="*/ 38 h 64"/>
                <a:gd name="T38" fmla="*/ 0 w 870"/>
                <a:gd name="T39" fmla="*/ 32 h 64"/>
                <a:gd name="T40" fmla="*/ 0 w 870"/>
                <a:gd name="T41" fmla="*/ 32 h 64"/>
                <a:gd name="T42" fmla="*/ 0 w 870"/>
                <a:gd name="T43" fmla="*/ 32 h 64"/>
                <a:gd name="T44" fmla="*/ 1 w 870"/>
                <a:gd name="T45" fmla="*/ 25 h 64"/>
                <a:gd name="T46" fmla="*/ 2 w 870"/>
                <a:gd name="T47" fmla="*/ 20 h 64"/>
                <a:gd name="T48" fmla="*/ 6 w 870"/>
                <a:gd name="T49" fmla="*/ 14 h 64"/>
                <a:gd name="T50" fmla="*/ 9 w 870"/>
                <a:gd name="T51" fmla="*/ 9 h 64"/>
                <a:gd name="T52" fmla="*/ 14 w 870"/>
                <a:gd name="T53" fmla="*/ 6 h 64"/>
                <a:gd name="T54" fmla="*/ 20 w 870"/>
                <a:gd name="T55" fmla="*/ 2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2 h 64"/>
                <a:gd name="T68" fmla="*/ 856 w 870"/>
                <a:gd name="T69" fmla="*/ 6 h 64"/>
                <a:gd name="T70" fmla="*/ 860 w 870"/>
                <a:gd name="T71" fmla="*/ 9 h 64"/>
                <a:gd name="T72" fmla="*/ 864 w 870"/>
                <a:gd name="T73" fmla="*/ 14 h 64"/>
                <a:gd name="T74" fmla="*/ 867 w 870"/>
                <a:gd name="T75" fmla="*/ 20 h 64"/>
                <a:gd name="T76" fmla="*/ 870 w 870"/>
                <a:gd name="T77" fmla="*/ 25 h 64"/>
                <a:gd name="T78" fmla="*/ 870 w 870"/>
                <a:gd name="T79" fmla="*/ 32 h 64"/>
                <a:gd name="T80" fmla="*/ 870 w 8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2"/>
                  </a:moveTo>
                  <a:lnTo>
                    <a:pt x="870" y="32"/>
                  </a:lnTo>
                  <a:lnTo>
                    <a:pt x="870" y="38"/>
                  </a:lnTo>
                  <a:lnTo>
                    <a:pt x="867" y="44"/>
                  </a:lnTo>
                  <a:lnTo>
                    <a:pt x="864" y="50"/>
                  </a:lnTo>
                  <a:lnTo>
                    <a:pt x="860" y="54"/>
                  </a:lnTo>
                  <a:lnTo>
                    <a:pt x="856" y="59"/>
                  </a:lnTo>
                  <a:lnTo>
                    <a:pt x="850" y="61"/>
                  </a:lnTo>
                  <a:lnTo>
                    <a:pt x="844" y="64"/>
                  </a:lnTo>
                  <a:lnTo>
                    <a:pt x="837" y="64"/>
                  </a:lnTo>
                  <a:lnTo>
                    <a:pt x="32" y="64"/>
                  </a:lnTo>
                  <a:lnTo>
                    <a:pt x="32" y="64"/>
                  </a:lnTo>
                  <a:lnTo>
                    <a:pt x="25"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6"/>
                  </a:lnTo>
                  <a:lnTo>
                    <a:pt x="20" y="2"/>
                  </a:lnTo>
                  <a:lnTo>
                    <a:pt x="25" y="0"/>
                  </a:lnTo>
                  <a:lnTo>
                    <a:pt x="32" y="0"/>
                  </a:lnTo>
                  <a:lnTo>
                    <a:pt x="837" y="0"/>
                  </a:lnTo>
                  <a:lnTo>
                    <a:pt x="837" y="0"/>
                  </a:lnTo>
                  <a:lnTo>
                    <a:pt x="844" y="0"/>
                  </a:lnTo>
                  <a:lnTo>
                    <a:pt x="850" y="2"/>
                  </a:lnTo>
                  <a:lnTo>
                    <a:pt x="856" y="6"/>
                  </a:lnTo>
                  <a:lnTo>
                    <a:pt x="860" y="9"/>
                  </a:lnTo>
                  <a:lnTo>
                    <a:pt x="864" y="14"/>
                  </a:lnTo>
                  <a:lnTo>
                    <a:pt x="867" y="20"/>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6" name="Freeform 26"/>
            <p:cNvSpPr/>
            <p:nvPr/>
          </p:nvSpPr>
          <p:spPr bwMode="auto">
            <a:xfrm>
              <a:off x="6297613" y="3318818"/>
              <a:ext cx="690563" cy="50800"/>
            </a:xfrm>
            <a:custGeom>
              <a:avLst/>
              <a:gdLst>
                <a:gd name="T0" fmla="*/ 870 w 870"/>
                <a:gd name="T1" fmla="*/ 32 h 64"/>
                <a:gd name="T2" fmla="*/ 870 w 870"/>
                <a:gd name="T3" fmla="*/ 32 h 64"/>
                <a:gd name="T4" fmla="*/ 870 w 870"/>
                <a:gd name="T5" fmla="*/ 38 h 64"/>
                <a:gd name="T6" fmla="*/ 867 w 870"/>
                <a:gd name="T7" fmla="*/ 44 h 64"/>
                <a:gd name="T8" fmla="*/ 864 w 870"/>
                <a:gd name="T9" fmla="*/ 50 h 64"/>
                <a:gd name="T10" fmla="*/ 860 w 870"/>
                <a:gd name="T11" fmla="*/ 54 h 64"/>
                <a:gd name="T12" fmla="*/ 856 w 870"/>
                <a:gd name="T13" fmla="*/ 59 h 64"/>
                <a:gd name="T14" fmla="*/ 850 w 870"/>
                <a:gd name="T15" fmla="*/ 61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1 h 64"/>
                <a:gd name="T28" fmla="*/ 14 w 870"/>
                <a:gd name="T29" fmla="*/ 59 h 64"/>
                <a:gd name="T30" fmla="*/ 9 w 870"/>
                <a:gd name="T31" fmla="*/ 54 h 64"/>
                <a:gd name="T32" fmla="*/ 6 w 870"/>
                <a:gd name="T33" fmla="*/ 50 h 64"/>
                <a:gd name="T34" fmla="*/ 2 w 870"/>
                <a:gd name="T35" fmla="*/ 44 h 64"/>
                <a:gd name="T36" fmla="*/ 1 w 870"/>
                <a:gd name="T37" fmla="*/ 38 h 64"/>
                <a:gd name="T38" fmla="*/ 0 w 870"/>
                <a:gd name="T39" fmla="*/ 32 h 64"/>
                <a:gd name="T40" fmla="*/ 0 w 870"/>
                <a:gd name="T41" fmla="*/ 32 h 64"/>
                <a:gd name="T42" fmla="*/ 0 w 870"/>
                <a:gd name="T43" fmla="*/ 32 h 64"/>
                <a:gd name="T44" fmla="*/ 1 w 870"/>
                <a:gd name="T45" fmla="*/ 25 h 64"/>
                <a:gd name="T46" fmla="*/ 2 w 870"/>
                <a:gd name="T47" fmla="*/ 20 h 64"/>
                <a:gd name="T48" fmla="*/ 6 w 870"/>
                <a:gd name="T49" fmla="*/ 14 h 64"/>
                <a:gd name="T50" fmla="*/ 9 w 870"/>
                <a:gd name="T51" fmla="*/ 9 h 64"/>
                <a:gd name="T52" fmla="*/ 14 w 870"/>
                <a:gd name="T53" fmla="*/ 4 h 64"/>
                <a:gd name="T54" fmla="*/ 20 w 870"/>
                <a:gd name="T55" fmla="*/ 2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2 h 64"/>
                <a:gd name="T68" fmla="*/ 856 w 870"/>
                <a:gd name="T69" fmla="*/ 4 h 64"/>
                <a:gd name="T70" fmla="*/ 860 w 870"/>
                <a:gd name="T71" fmla="*/ 9 h 64"/>
                <a:gd name="T72" fmla="*/ 864 w 870"/>
                <a:gd name="T73" fmla="*/ 14 h 64"/>
                <a:gd name="T74" fmla="*/ 867 w 870"/>
                <a:gd name="T75" fmla="*/ 20 h 64"/>
                <a:gd name="T76" fmla="*/ 870 w 870"/>
                <a:gd name="T77" fmla="*/ 25 h 64"/>
                <a:gd name="T78" fmla="*/ 870 w 870"/>
                <a:gd name="T79" fmla="*/ 32 h 64"/>
                <a:gd name="T80" fmla="*/ 870 w 8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2"/>
                  </a:moveTo>
                  <a:lnTo>
                    <a:pt x="870" y="32"/>
                  </a:lnTo>
                  <a:lnTo>
                    <a:pt x="870" y="38"/>
                  </a:lnTo>
                  <a:lnTo>
                    <a:pt x="867" y="44"/>
                  </a:lnTo>
                  <a:lnTo>
                    <a:pt x="864" y="50"/>
                  </a:lnTo>
                  <a:lnTo>
                    <a:pt x="860" y="54"/>
                  </a:lnTo>
                  <a:lnTo>
                    <a:pt x="856" y="59"/>
                  </a:lnTo>
                  <a:lnTo>
                    <a:pt x="850" y="61"/>
                  </a:lnTo>
                  <a:lnTo>
                    <a:pt x="844" y="64"/>
                  </a:lnTo>
                  <a:lnTo>
                    <a:pt x="837" y="64"/>
                  </a:lnTo>
                  <a:lnTo>
                    <a:pt x="32" y="64"/>
                  </a:lnTo>
                  <a:lnTo>
                    <a:pt x="32" y="64"/>
                  </a:lnTo>
                  <a:lnTo>
                    <a:pt x="25"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4"/>
                  </a:lnTo>
                  <a:lnTo>
                    <a:pt x="20" y="2"/>
                  </a:lnTo>
                  <a:lnTo>
                    <a:pt x="25" y="0"/>
                  </a:lnTo>
                  <a:lnTo>
                    <a:pt x="32" y="0"/>
                  </a:lnTo>
                  <a:lnTo>
                    <a:pt x="837" y="0"/>
                  </a:lnTo>
                  <a:lnTo>
                    <a:pt x="837" y="0"/>
                  </a:lnTo>
                  <a:lnTo>
                    <a:pt x="844" y="0"/>
                  </a:lnTo>
                  <a:lnTo>
                    <a:pt x="850" y="2"/>
                  </a:lnTo>
                  <a:lnTo>
                    <a:pt x="856" y="4"/>
                  </a:lnTo>
                  <a:lnTo>
                    <a:pt x="860" y="9"/>
                  </a:lnTo>
                  <a:lnTo>
                    <a:pt x="864" y="14"/>
                  </a:lnTo>
                  <a:lnTo>
                    <a:pt x="867" y="20"/>
                  </a:lnTo>
                  <a:lnTo>
                    <a:pt x="870" y="25"/>
                  </a:lnTo>
                  <a:lnTo>
                    <a:pt x="870" y="32"/>
                  </a:lnTo>
                  <a:lnTo>
                    <a:pt x="87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7" name="Freeform 27"/>
            <p:cNvSpPr/>
            <p:nvPr/>
          </p:nvSpPr>
          <p:spPr bwMode="auto">
            <a:xfrm>
              <a:off x="6297613" y="3455343"/>
              <a:ext cx="690563" cy="50800"/>
            </a:xfrm>
            <a:custGeom>
              <a:avLst/>
              <a:gdLst>
                <a:gd name="T0" fmla="*/ 870 w 870"/>
                <a:gd name="T1" fmla="*/ 33 h 64"/>
                <a:gd name="T2" fmla="*/ 870 w 870"/>
                <a:gd name="T3" fmla="*/ 33 h 64"/>
                <a:gd name="T4" fmla="*/ 870 w 870"/>
                <a:gd name="T5" fmla="*/ 39 h 64"/>
                <a:gd name="T6" fmla="*/ 867 w 870"/>
                <a:gd name="T7" fmla="*/ 44 h 64"/>
                <a:gd name="T8" fmla="*/ 864 w 870"/>
                <a:gd name="T9" fmla="*/ 50 h 64"/>
                <a:gd name="T10" fmla="*/ 860 w 870"/>
                <a:gd name="T11" fmla="*/ 55 h 64"/>
                <a:gd name="T12" fmla="*/ 856 w 870"/>
                <a:gd name="T13" fmla="*/ 60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60 h 64"/>
                <a:gd name="T30" fmla="*/ 9 w 870"/>
                <a:gd name="T31" fmla="*/ 55 h 64"/>
                <a:gd name="T32" fmla="*/ 6 w 870"/>
                <a:gd name="T33" fmla="*/ 50 h 64"/>
                <a:gd name="T34" fmla="*/ 2 w 870"/>
                <a:gd name="T35" fmla="*/ 44 h 64"/>
                <a:gd name="T36" fmla="*/ 1 w 870"/>
                <a:gd name="T37" fmla="*/ 39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10 h 64"/>
                <a:gd name="T52" fmla="*/ 14 w 870"/>
                <a:gd name="T53" fmla="*/ 5 h 64"/>
                <a:gd name="T54" fmla="*/ 20 w 870"/>
                <a:gd name="T55" fmla="*/ 3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3 h 64"/>
                <a:gd name="T68" fmla="*/ 856 w 870"/>
                <a:gd name="T69" fmla="*/ 5 h 64"/>
                <a:gd name="T70" fmla="*/ 860 w 870"/>
                <a:gd name="T71" fmla="*/ 10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9"/>
                  </a:lnTo>
                  <a:lnTo>
                    <a:pt x="867" y="44"/>
                  </a:lnTo>
                  <a:lnTo>
                    <a:pt x="864" y="50"/>
                  </a:lnTo>
                  <a:lnTo>
                    <a:pt x="860" y="55"/>
                  </a:lnTo>
                  <a:lnTo>
                    <a:pt x="856" y="60"/>
                  </a:lnTo>
                  <a:lnTo>
                    <a:pt x="850" y="62"/>
                  </a:lnTo>
                  <a:lnTo>
                    <a:pt x="844" y="64"/>
                  </a:lnTo>
                  <a:lnTo>
                    <a:pt x="837" y="64"/>
                  </a:lnTo>
                  <a:lnTo>
                    <a:pt x="32" y="64"/>
                  </a:lnTo>
                  <a:lnTo>
                    <a:pt x="32" y="64"/>
                  </a:lnTo>
                  <a:lnTo>
                    <a:pt x="25" y="64"/>
                  </a:lnTo>
                  <a:lnTo>
                    <a:pt x="20" y="62"/>
                  </a:lnTo>
                  <a:lnTo>
                    <a:pt x="14" y="60"/>
                  </a:lnTo>
                  <a:lnTo>
                    <a:pt x="9" y="55"/>
                  </a:lnTo>
                  <a:lnTo>
                    <a:pt x="6" y="50"/>
                  </a:lnTo>
                  <a:lnTo>
                    <a:pt x="2" y="44"/>
                  </a:lnTo>
                  <a:lnTo>
                    <a:pt x="1" y="39"/>
                  </a:lnTo>
                  <a:lnTo>
                    <a:pt x="0" y="33"/>
                  </a:lnTo>
                  <a:lnTo>
                    <a:pt x="0" y="33"/>
                  </a:lnTo>
                  <a:lnTo>
                    <a:pt x="0" y="33"/>
                  </a:lnTo>
                  <a:lnTo>
                    <a:pt x="1" y="26"/>
                  </a:lnTo>
                  <a:lnTo>
                    <a:pt x="2" y="20"/>
                  </a:lnTo>
                  <a:lnTo>
                    <a:pt x="6" y="14"/>
                  </a:lnTo>
                  <a:lnTo>
                    <a:pt x="9" y="10"/>
                  </a:lnTo>
                  <a:lnTo>
                    <a:pt x="14" y="5"/>
                  </a:lnTo>
                  <a:lnTo>
                    <a:pt x="20" y="3"/>
                  </a:lnTo>
                  <a:lnTo>
                    <a:pt x="25" y="0"/>
                  </a:lnTo>
                  <a:lnTo>
                    <a:pt x="32" y="0"/>
                  </a:lnTo>
                  <a:lnTo>
                    <a:pt x="837" y="0"/>
                  </a:lnTo>
                  <a:lnTo>
                    <a:pt x="837" y="0"/>
                  </a:lnTo>
                  <a:lnTo>
                    <a:pt x="844" y="0"/>
                  </a:lnTo>
                  <a:lnTo>
                    <a:pt x="850" y="3"/>
                  </a:lnTo>
                  <a:lnTo>
                    <a:pt x="856" y="5"/>
                  </a:lnTo>
                  <a:lnTo>
                    <a:pt x="860" y="10"/>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8" name="Freeform 28"/>
            <p:cNvSpPr/>
            <p:nvPr/>
          </p:nvSpPr>
          <p:spPr bwMode="auto">
            <a:xfrm>
              <a:off x="6297613" y="3593455"/>
              <a:ext cx="690563" cy="49213"/>
            </a:xfrm>
            <a:custGeom>
              <a:avLst/>
              <a:gdLst>
                <a:gd name="T0" fmla="*/ 870 w 870"/>
                <a:gd name="T1" fmla="*/ 33 h 64"/>
                <a:gd name="T2" fmla="*/ 870 w 870"/>
                <a:gd name="T3" fmla="*/ 33 h 64"/>
                <a:gd name="T4" fmla="*/ 870 w 870"/>
                <a:gd name="T5" fmla="*/ 38 h 64"/>
                <a:gd name="T6" fmla="*/ 867 w 870"/>
                <a:gd name="T7" fmla="*/ 44 h 64"/>
                <a:gd name="T8" fmla="*/ 864 w 870"/>
                <a:gd name="T9" fmla="*/ 50 h 64"/>
                <a:gd name="T10" fmla="*/ 860 w 870"/>
                <a:gd name="T11" fmla="*/ 55 h 64"/>
                <a:gd name="T12" fmla="*/ 856 w 870"/>
                <a:gd name="T13" fmla="*/ 59 h 64"/>
                <a:gd name="T14" fmla="*/ 850 w 870"/>
                <a:gd name="T15" fmla="*/ 62 h 64"/>
                <a:gd name="T16" fmla="*/ 844 w 870"/>
                <a:gd name="T17" fmla="*/ 64 h 64"/>
                <a:gd name="T18" fmla="*/ 837 w 870"/>
                <a:gd name="T19" fmla="*/ 64 h 64"/>
                <a:gd name="T20" fmla="*/ 32 w 870"/>
                <a:gd name="T21" fmla="*/ 64 h 64"/>
                <a:gd name="T22" fmla="*/ 32 w 870"/>
                <a:gd name="T23" fmla="*/ 64 h 64"/>
                <a:gd name="T24" fmla="*/ 25 w 870"/>
                <a:gd name="T25" fmla="*/ 64 h 64"/>
                <a:gd name="T26" fmla="*/ 20 w 870"/>
                <a:gd name="T27" fmla="*/ 62 h 64"/>
                <a:gd name="T28" fmla="*/ 14 w 870"/>
                <a:gd name="T29" fmla="*/ 59 h 64"/>
                <a:gd name="T30" fmla="*/ 9 w 870"/>
                <a:gd name="T31" fmla="*/ 55 h 64"/>
                <a:gd name="T32" fmla="*/ 6 w 870"/>
                <a:gd name="T33" fmla="*/ 50 h 64"/>
                <a:gd name="T34" fmla="*/ 2 w 870"/>
                <a:gd name="T35" fmla="*/ 44 h 64"/>
                <a:gd name="T36" fmla="*/ 1 w 870"/>
                <a:gd name="T37" fmla="*/ 38 h 64"/>
                <a:gd name="T38" fmla="*/ 0 w 870"/>
                <a:gd name="T39" fmla="*/ 33 h 64"/>
                <a:gd name="T40" fmla="*/ 0 w 870"/>
                <a:gd name="T41" fmla="*/ 33 h 64"/>
                <a:gd name="T42" fmla="*/ 0 w 870"/>
                <a:gd name="T43" fmla="*/ 33 h 64"/>
                <a:gd name="T44" fmla="*/ 1 w 870"/>
                <a:gd name="T45" fmla="*/ 26 h 64"/>
                <a:gd name="T46" fmla="*/ 2 w 870"/>
                <a:gd name="T47" fmla="*/ 20 h 64"/>
                <a:gd name="T48" fmla="*/ 6 w 870"/>
                <a:gd name="T49" fmla="*/ 14 h 64"/>
                <a:gd name="T50" fmla="*/ 9 w 870"/>
                <a:gd name="T51" fmla="*/ 9 h 64"/>
                <a:gd name="T52" fmla="*/ 14 w 870"/>
                <a:gd name="T53" fmla="*/ 6 h 64"/>
                <a:gd name="T54" fmla="*/ 20 w 870"/>
                <a:gd name="T55" fmla="*/ 2 h 64"/>
                <a:gd name="T56" fmla="*/ 25 w 870"/>
                <a:gd name="T57" fmla="*/ 0 h 64"/>
                <a:gd name="T58" fmla="*/ 32 w 870"/>
                <a:gd name="T59" fmla="*/ 0 h 64"/>
                <a:gd name="T60" fmla="*/ 837 w 870"/>
                <a:gd name="T61" fmla="*/ 0 h 64"/>
                <a:gd name="T62" fmla="*/ 837 w 870"/>
                <a:gd name="T63" fmla="*/ 0 h 64"/>
                <a:gd name="T64" fmla="*/ 844 w 870"/>
                <a:gd name="T65" fmla="*/ 0 h 64"/>
                <a:gd name="T66" fmla="*/ 850 w 870"/>
                <a:gd name="T67" fmla="*/ 2 h 64"/>
                <a:gd name="T68" fmla="*/ 856 w 870"/>
                <a:gd name="T69" fmla="*/ 6 h 64"/>
                <a:gd name="T70" fmla="*/ 860 w 870"/>
                <a:gd name="T71" fmla="*/ 9 h 64"/>
                <a:gd name="T72" fmla="*/ 864 w 870"/>
                <a:gd name="T73" fmla="*/ 14 h 64"/>
                <a:gd name="T74" fmla="*/ 867 w 870"/>
                <a:gd name="T75" fmla="*/ 20 h 64"/>
                <a:gd name="T76" fmla="*/ 870 w 870"/>
                <a:gd name="T77" fmla="*/ 26 h 64"/>
                <a:gd name="T78" fmla="*/ 870 w 870"/>
                <a:gd name="T79" fmla="*/ 33 h 64"/>
                <a:gd name="T80" fmla="*/ 870 w 87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0" h="64">
                  <a:moveTo>
                    <a:pt x="870" y="33"/>
                  </a:moveTo>
                  <a:lnTo>
                    <a:pt x="870" y="33"/>
                  </a:lnTo>
                  <a:lnTo>
                    <a:pt x="870" y="38"/>
                  </a:lnTo>
                  <a:lnTo>
                    <a:pt x="867" y="44"/>
                  </a:lnTo>
                  <a:lnTo>
                    <a:pt x="864" y="50"/>
                  </a:lnTo>
                  <a:lnTo>
                    <a:pt x="860" y="55"/>
                  </a:lnTo>
                  <a:lnTo>
                    <a:pt x="856" y="59"/>
                  </a:lnTo>
                  <a:lnTo>
                    <a:pt x="850" y="62"/>
                  </a:lnTo>
                  <a:lnTo>
                    <a:pt x="844" y="64"/>
                  </a:lnTo>
                  <a:lnTo>
                    <a:pt x="837" y="64"/>
                  </a:lnTo>
                  <a:lnTo>
                    <a:pt x="32" y="64"/>
                  </a:lnTo>
                  <a:lnTo>
                    <a:pt x="32" y="64"/>
                  </a:lnTo>
                  <a:lnTo>
                    <a:pt x="25" y="64"/>
                  </a:lnTo>
                  <a:lnTo>
                    <a:pt x="20" y="62"/>
                  </a:lnTo>
                  <a:lnTo>
                    <a:pt x="14" y="59"/>
                  </a:lnTo>
                  <a:lnTo>
                    <a:pt x="9" y="55"/>
                  </a:lnTo>
                  <a:lnTo>
                    <a:pt x="6" y="50"/>
                  </a:lnTo>
                  <a:lnTo>
                    <a:pt x="2" y="44"/>
                  </a:lnTo>
                  <a:lnTo>
                    <a:pt x="1" y="38"/>
                  </a:lnTo>
                  <a:lnTo>
                    <a:pt x="0" y="33"/>
                  </a:lnTo>
                  <a:lnTo>
                    <a:pt x="0" y="33"/>
                  </a:lnTo>
                  <a:lnTo>
                    <a:pt x="0" y="33"/>
                  </a:lnTo>
                  <a:lnTo>
                    <a:pt x="1" y="26"/>
                  </a:lnTo>
                  <a:lnTo>
                    <a:pt x="2" y="20"/>
                  </a:lnTo>
                  <a:lnTo>
                    <a:pt x="6" y="14"/>
                  </a:lnTo>
                  <a:lnTo>
                    <a:pt x="9" y="9"/>
                  </a:lnTo>
                  <a:lnTo>
                    <a:pt x="14" y="6"/>
                  </a:lnTo>
                  <a:lnTo>
                    <a:pt x="20" y="2"/>
                  </a:lnTo>
                  <a:lnTo>
                    <a:pt x="25" y="0"/>
                  </a:lnTo>
                  <a:lnTo>
                    <a:pt x="32" y="0"/>
                  </a:lnTo>
                  <a:lnTo>
                    <a:pt x="837" y="0"/>
                  </a:lnTo>
                  <a:lnTo>
                    <a:pt x="837" y="0"/>
                  </a:lnTo>
                  <a:lnTo>
                    <a:pt x="844" y="0"/>
                  </a:lnTo>
                  <a:lnTo>
                    <a:pt x="850" y="2"/>
                  </a:lnTo>
                  <a:lnTo>
                    <a:pt x="856" y="6"/>
                  </a:lnTo>
                  <a:lnTo>
                    <a:pt x="860" y="9"/>
                  </a:lnTo>
                  <a:lnTo>
                    <a:pt x="864" y="14"/>
                  </a:lnTo>
                  <a:lnTo>
                    <a:pt x="867" y="20"/>
                  </a:lnTo>
                  <a:lnTo>
                    <a:pt x="870" y="26"/>
                  </a:lnTo>
                  <a:lnTo>
                    <a:pt x="870" y="33"/>
                  </a:lnTo>
                  <a:lnTo>
                    <a:pt x="87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Rectangle 29"/>
            <p:cNvSpPr>
              <a:spLocks noChangeArrowheads="1"/>
            </p:cNvSpPr>
            <p:nvPr/>
          </p:nvSpPr>
          <p:spPr bwMode="auto">
            <a:xfrm>
              <a:off x="4041776" y="3601393"/>
              <a:ext cx="123825" cy="77788"/>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30" name="Freeform 30"/>
            <p:cNvSpPr>
              <a:spLocks noEditPoints="1"/>
            </p:cNvSpPr>
            <p:nvPr/>
          </p:nvSpPr>
          <p:spPr bwMode="auto">
            <a:xfrm>
              <a:off x="4165601" y="3293418"/>
              <a:ext cx="695325" cy="695325"/>
            </a:xfrm>
            <a:custGeom>
              <a:avLst/>
              <a:gdLst>
                <a:gd name="T0" fmla="*/ 484 w 876"/>
                <a:gd name="T1" fmla="*/ 874 h 876"/>
                <a:gd name="T2" fmla="*/ 569 w 876"/>
                <a:gd name="T3" fmla="*/ 857 h 876"/>
                <a:gd name="T4" fmla="*/ 647 w 876"/>
                <a:gd name="T5" fmla="*/ 823 h 876"/>
                <a:gd name="T6" fmla="*/ 718 w 876"/>
                <a:gd name="T7" fmla="*/ 777 h 876"/>
                <a:gd name="T8" fmla="*/ 777 w 876"/>
                <a:gd name="T9" fmla="*/ 716 h 876"/>
                <a:gd name="T10" fmla="*/ 824 w 876"/>
                <a:gd name="T11" fmla="*/ 647 h 876"/>
                <a:gd name="T12" fmla="*/ 857 w 876"/>
                <a:gd name="T13" fmla="*/ 568 h 876"/>
                <a:gd name="T14" fmla="*/ 874 w 876"/>
                <a:gd name="T15" fmla="*/ 484 h 876"/>
                <a:gd name="T16" fmla="*/ 876 w 876"/>
                <a:gd name="T17" fmla="*/ 415 h 876"/>
                <a:gd name="T18" fmla="*/ 862 w 876"/>
                <a:gd name="T19" fmla="*/ 328 h 876"/>
                <a:gd name="T20" fmla="*/ 833 w 876"/>
                <a:gd name="T21" fmla="*/ 248 h 876"/>
                <a:gd name="T22" fmla="*/ 789 w 876"/>
                <a:gd name="T23" fmla="*/ 176 h 876"/>
                <a:gd name="T24" fmla="*/ 733 w 876"/>
                <a:gd name="T25" fmla="*/ 114 h 876"/>
                <a:gd name="T26" fmla="*/ 665 w 876"/>
                <a:gd name="T27" fmla="*/ 64 h 876"/>
                <a:gd name="T28" fmla="*/ 589 w 876"/>
                <a:gd name="T29" fmla="*/ 27 h 876"/>
                <a:gd name="T30" fmla="*/ 506 w 876"/>
                <a:gd name="T31" fmla="*/ 5 h 876"/>
                <a:gd name="T32" fmla="*/ 438 w 876"/>
                <a:gd name="T33" fmla="*/ 0 h 876"/>
                <a:gd name="T34" fmla="*/ 350 w 876"/>
                <a:gd name="T35" fmla="*/ 10 h 876"/>
                <a:gd name="T36" fmla="*/ 268 w 876"/>
                <a:gd name="T37" fmla="*/ 35 h 876"/>
                <a:gd name="T38" fmla="*/ 194 w 876"/>
                <a:gd name="T39" fmla="*/ 75 h 876"/>
                <a:gd name="T40" fmla="*/ 129 w 876"/>
                <a:gd name="T41" fmla="*/ 129 h 876"/>
                <a:gd name="T42" fmla="*/ 76 w 876"/>
                <a:gd name="T43" fmla="*/ 194 h 876"/>
                <a:gd name="T44" fmla="*/ 35 w 876"/>
                <a:gd name="T45" fmla="*/ 268 h 876"/>
                <a:gd name="T46" fmla="*/ 10 w 876"/>
                <a:gd name="T47" fmla="*/ 350 h 876"/>
                <a:gd name="T48" fmla="*/ 0 w 876"/>
                <a:gd name="T49" fmla="*/ 438 h 876"/>
                <a:gd name="T50" fmla="*/ 5 w 876"/>
                <a:gd name="T51" fmla="*/ 506 h 876"/>
                <a:gd name="T52" fmla="*/ 27 w 876"/>
                <a:gd name="T53" fmla="*/ 589 h 876"/>
                <a:gd name="T54" fmla="*/ 64 w 876"/>
                <a:gd name="T55" fmla="*/ 665 h 876"/>
                <a:gd name="T56" fmla="*/ 114 w 876"/>
                <a:gd name="T57" fmla="*/ 733 h 876"/>
                <a:gd name="T58" fmla="*/ 177 w 876"/>
                <a:gd name="T59" fmla="*/ 789 h 876"/>
                <a:gd name="T60" fmla="*/ 248 w 876"/>
                <a:gd name="T61" fmla="*/ 833 h 876"/>
                <a:gd name="T62" fmla="*/ 329 w 876"/>
                <a:gd name="T63" fmla="*/ 862 h 876"/>
                <a:gd name="T64" fmla="*/ 416 w 876"/>
                <a:gd name="T65" fmla="*/ 876 h 876"/>
                <a:gd name="T66" fmla="*/ 438 w 876"/>
                <a:gd name="T67" fmla="*/ 182 h 876"/>
                <a:gd name="T68" fmla="*/ 538 w 876"/>
                <a:gd name="T69" fmla="*/ 203 h 876"/>
                <a:gd name="T70" fmla="*/ 619 w 876"/>
                <a:gd name="T71" fmla="*/ 258 h 876"/>
                <a:gd name="T72" fmla="*/ 675 w 876"/>
                <a:gd name="T73" fmla="*/ 339 h 876"/>
                <a:gd name="T74" fmla="*/ 694 w 876"/>
                <a:gd name="T75" fmla="*/ 438 h 876"/>
                <a:gd name="T76" fmla="*/ 683 w 876"/>
                <a:gd name="T77" fmla="*/ 515 h 876"/>
                <a:gd name="T78" fmla="*/ 635 w 876"/>
                <a:gd name="T79" fmla="*/ 601 h 876"/>
                <a:gd name="T80" fmla="*/ 560 w 876"/>
                <a:gd name="T81" fmla="*/ 663 h 876"/>
                <a:gd name="T82" fmla="*/ 465 w 876"/>
                <a:gd name="T83" fmla="*/ 692 h 876"/>
                <a:gd name="T84" fmla="*/ 387 w 876"/>
                <a:gd name="T85" fmla="*/ 689 h 876"/>
                <a:gd name="T86" fmla="*/ 296 w 876"/>
                <a:gd name="T87" fmla="*/ 650 h 876"/>
                <a:gd name="T88" fmla="*/ 226 w 876"/>
                <a:gd name="T89" fmla="*/ 581 h 876"/>
                <a:gd name="T90" fmla="*/ 188 w 876"/>
                <a:gd name="T91" fmla="*/ 489 h 876"/>
                <a:gd name="T92" fmla="*/ 185 w 876"/>
                <a:gd name="T93" fmla="*/ 412 h 876"/>
                <a:gd name="T94" fmla="*/ 214 w 876"/>
                <a:gd name="T95" fmla="*/ 317 h 876"/>
                <a:gd name="T96" fmla="*/ 276 w 876"/>
                <a:gd name="T97" fmla="*/ 241 h 876"/>
                <a:gd name="T98" fmla="*/ 363 w 876"/>
                <a:gd name="T99" fmla="*/ 194 h 876"/>
                <a:gd name="T100" fmla="*/ 438 w 876"/>
                <a:gd name="T101" fmla="*/ 18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6" h="876">
                  <a:moveTo>
                    <a:pt x="438" y="876"/>
                  </a:moveTo>
                  <a:lnTo>
                    <a:pt x="438" y="876"/>
                  </a:lnTo>
                  <a:lnTo>
                    <a:pt x="462" y="876"/>
                  </a:lnTo>
                  <a:lnTo>
                    <a:pt x="484" y="874"/>
                  </a:lnTo>
                  <a:lnTo>
                    <a:pt x="506" y="872"/>
                  </a:lnTo>
                  <a:lnTo>
                    <a:pt x="526" y="867"/>
                  </a:lnTo>
                  <a:lnTo>
                    <a:pt x="548" y="862"/>
                  </a:lnTo>
                  <a:lnTo>
                    <a:pt x="569" y="857"/>
                  </a:lnTo>
                  <a:lnTo>
                    <a:pt x="589" y="850"/>
                  </a:lnTo>
                  <a:lnTo>
                    <a:pt x="609" y="842"/>
                  </a:lnTo>
                  <a:lnTo>
                    <a:pt x="628" y="833"/>
                  </a:lnTo>
                  <a:lnTo>
                    <a:pt x="647" y="823"/>
                  </a:lnTo>
                  <a:lnTo>
                    <a:pt x="665" y="813"/>
                  </a:lnTo>
                  <a:lnTo>
                    <a:pt x="684" y="802"/>
                  </a:lnTo>
                  <a:lnTo>
                    <a:pt x="700" y="789"/>
                  </a:lnTo>
                  <a:lnTo>
                    <a:pt x="718" y="777"/>
                  </a:lnTo>
                  <a:lnTo>
                    <a:pt x="733" y="763"/>
                  </a:lnTo>
                  <a:lnTo>
                    <a:pt x="749" y="748"/>
                  </a:lnTo>
                  <a:lnTo>
                    <a:pt x="763" y="733"/>
                  </a:lnTo>
                  <a:lnTo>
                    <a:pt x="777" y="716"/>
                  </a:lnTo>
                  <a:lnTo>
                    <a:pt x="789" y="700"/>
                  </a:lnTo>
                  <a:lnTo>
                    <a:pt x="802" y="683"/>
                  </a:lnTo>
                  <a:lnTo>
                    <a:pt x="814" y="665"/>
                  </a:lnTo>
                  <a:lnTo>
                    <a:pt x="824" y="647"/>
                  </a:lnTo>
                  <a:lnTo>
                    <a:pt x="833" y="628"/>
                  </a:lnTo>
                  <a:lnTo>
                    <a:pt x="843" y="609"/>
                  </a:lnTo>
                  <a:lnTo>
                    <a:pt x="850" y="589"/>
                  </a:lnTo>
                  <a:lnTo>
                    <a:pt x="857" y="568"/>
                  </a:lnTo>
                  <a:lnTo>
                    <a:pt x="862" y="547"/>
                  </a:lnTo>
                  <a:lnTo>
                    <a:pt x="868" y="526"/>
                  </a:lnTo>
                  <a:lnTo>
                    <a:pt x="872" y="506"/>
                  </a:lnTo>
                  <a:lnTo>
                    <a:pt x="874" y="484"/>
                  </a:lnTo>
                  <a:lnTo>
                    <a:pt x="876" y="460"/>
                  </a:lnTo>
                  <a:lnTo>
                    <a:pt x="876" y="438"/>
                  </a:lnTo>
                  <a:lnTo>
                    <a:pt x="876" y="438"/>
                  </a:lnTo>
                  <a:lnTo>
                    <a:pt x="876" y="415"/>
                  </a:lnTo>
                  <a:lnTo>
                    <a:pt x="874" y="393"/>
                  </a:lnTo>
                  <a:lnTo>
                    <a:pt x="872" y="371"/>
                  </a:lnTo>
                  <a:lnTo>
                    <a:pt x="868" y="350"/>
                  </a:lnTo>
                  <a:lnTo>
                    <a:pt x="862" y="328"/>
                  </a:lnTo>
                  <a:lnTo>
                    <a:pt x="857" y="307"/>
                  </a:lnTo>
                  <a:lnTo>
                    <a:pt x="850" y="288"/>
                  </a:lnTo>
                  <a:lnTo>
                    <a:pt x="843" y="268"/>
                  </a:lnTo>
                  <a:lnTo>
                    <a:pt x="833" y="248"/>
                  </a:lnTo>
                  <a:lnTo>
                    <a:pt x="824" y="230"/>
                  </a:lnTo>
                  <a:lnTo>
                    <a:pt x="814" y="211"/>
                  </a:lnTo>
                  <a:lnTo>
                    <a:pt x="802" y="194"/>
                  </a:lnTo>
                  <a:lnTo>
                    <a:pt x="789" y="176"/>
                  </a:lnTo>
                  <a:lnTo>
                    <a:pt x="777" y="159"/>
                  </a:lnTo>
                  <a:lnTo>
                    <a:pt x="763" y="144"/>
                  </a:lnTo>
                  <a:lnTo>
                    <a:pt x="749" y="129"/>
                  </a:lnTo>
                  <a:lnTo>
                    <a:pt x="733" y="114"/>
                  </a:lnTo>
                  <a:lnTo>
                    <a:pt x="718" y="100"/>
                  </a:lnTo>
                  <a:lnTo>
                    <a:pt x="700" y="87"/>
                  </a:lnTo>
                  <a:lnTo>
                    <a:pt x="684" y="75"/>
                  </a:lnTo>
                  <a:lnTo>
                    <a:pt x="665" y="64"/>
                  </a:lnTo>
                  <a:lnTo>
                    <a:pt x="647" y="53"/>
                  </a:lnTo>
                  <a:lnTo>
                    <a:pt x="628" y="43"/>
                  </a:lnTo>
                  <a:lnTo>
                    <a:pt x="609" y="35"/>
                  </a:lnTo>
                  <a:lnTo>
                    <a:pt x="589" y="27"/>
                  </a:lnTo>
                  <a:lnTo>
                    <a:pt x="569" y="20"/>
                  </a:lnTo>
                  <a:lnTo>
                    <a:pt x="548" y="14"/>
                  </a:lnTo>
                  <a:lnTo>
                    <a:pt x="526" y="10"/>
                  </a:lnTo>
                  <a:lnTo>
                    <a:pt x="506" y="5"/>
                  </a:lnTo>
                  <a:lnTo>
                    <a:pt x="484" y="3"/>
                  </a:lnTo>
                  <a:lnTo>
                    <a:pt x="462" y="0"/>
                  </a:lnTo>
                  <a:lnTo>
                    <a:pt x="438" y="0"/>
                  </a:lnTo>
                  <a:lnTo>
                    <a:pt x="438" y="0"/>
                  </a:lnTo>
                  <a:lnTo>
                    <a:pt x="416" y="0"/>
                  </a:lnTo>
                  <a:lnTo>
                    <a:pt x="393" y="3"/>
                  </a:lnTo>
                  <a:lnTo>
                    <a:pt x="372" y="5"/>
                  </a:lnTo>
                  <a:lnTo>
                    <a:pt x="350" y="10"/>
                  </a:lnTo>
                  <a:lnTo>
                    <a:pt x="329" y="14"/>
                  </a:lnTo>
                  <a:lnTo>
                    <a:pt x="309" y="20"/>
                  </a:lnTo>
                  <a:lnTo>
                    <a:pt x="288" y="27"/>
                  </a:lnTo>
                  <a:lnTo>
                    <a:pt x="268" y="35"/>
                  </a:lnTo>
                  <a:lnTo>
                    <a:pt x="248" y="43"/>
                  </a:lnTo>
                  <a:lnTo>
                    <a:pt x="230" y="53"/>
                  </a:lnTo>
                  <a:lnTo>
                    <a:pt x="211" y="64"/>
                  </a:lnTo>
                  <a:lnTo>
                    <a:pt x="194" y="75"/>
                  </a:lnTo>
                  <a:lnTo>
                    <a:pt x="177" y="87"/>
                  </a:lnTo>
                  <a:lnTo>
                    <a:pt x="160" y="100"/>
                  </a:lnTo>
                  <a:lnTo>
                    <a:pt x="144" y="114"/>
                  </a:lnTo>
                  <a:lnTo>
                    <a:pt x="129" y="129"/>
                  </a:lnTo>
                  <a:lnTo>
                    <a:pt x="114" y="144"/>
                  </a:lnTo>
                  <a:lnTo>
                    <a:pt x="100" y="159"/>
                  </a:lnTo>
                  <a:lnTo>
                    <a:pt x="87" y="176"/>
                  </a:lnTo>
                  <a:lnTo>
                    <a:pt x="76" y="194"/>
                  </a:lnTo>
                  <a:lnTo>
                    <a:pt x="64" y="211"/>
                  </a:lnTo>
                  <a:lnTo>
                    <a:pt x="54" y="230"/>
                  </a:lnTo>
                  <a:lnTo>
                    <a:pt x="43" y="248"/>
                  </a:lnTo>
                  <a:lnTo>
                    <a:pt x="35" y="268"/>
                  </a:lnTo>
                  <a:lnTo>
                    <a:pt x="27" y="288"/>
                  </a:lnTo>
                  <a:lnTo>
                    <a:pt x="20" y="307"/>
                  </a:lnTo>
                  <a:lnTo>
                    <a:pt x="14" y="328"/>
                  </a:lnTo>
                  <a:lnTo>
                    <a:pt x="10" y="350"/>
                  </a:lnTo>
                  <a:lnTo>
                    <a:pt x="5" y="371"/>
                  </a:lnTo>
                  <a:lnTo>
                    <a:pt x="3" y="393"/>
                  </a:lnTo>
                  <a:lnTo>
                    <a:pt x="2" y="415"/>
                  </a:lnTo>
                  <a:lnTo>
                    <a:pt x="0" y="438"/>
                  </a:lnTo>
                  <a:lnTo>
                    <a:pt x="0" y="438"/>
                  </a:lnTo>
                  <a:lnTo>
                    <a:pt x="2" y="460"/>
                  </a:lnTo>
                  <a:lnTo>
                    <a:pt x="3" y="484"/>
                  </a:lnTo>
                  <a:lnTo>
                    <a:pt x="5" y="506"/>
                  </a:lnTo>
                  <a:lnTo>
                    <a:pt x="10" y="526"/>
                  </a:lnTo>
                  <a:lnTo>
                    <a:pt x="14" y="547"/>
                  </a:lnTo>
                  <a:lnTo>
                    <a:pt x="20" y="568"/>
                  </a:lnTo>
                  <a:lnTo>
                    <a:pt x="27" y="589"/>
                  </a:lnTo>
                  <a:lnTo>
                    <a:pt x="35" y="609"/>
                  </a:lnTo>
                  <a:lnTo>
                    <a:pt x="43" y="628"/>
                  </a:lnTo>
                  <a:lnTo>
                    <a:pt x="54" y="647"/>
                  </a:lnTo>
                  <a:lnTo>
                    <a:pt x="64" y="665"/>
                  </a:lnTo>
                  <a:lnTo>
                    <a:pt x="76" y="683"/>
                  </a:lnTo>
                  <a:lnTo>
                    <a:pt x="87" y="700"/>
                  </a:lnTo>
                  <a:lnTo>
                    <a:pt x="100" y="716"/>
                  </a:lnTo>
                  <a:lnTo>
                    <a:pt x="114" y="733"/>
                  </a:lnTo>
                  <a:lnTo>
                    <a:pt x="129" y="748"/>
                  </a:lnTo>
                  <a:lnTo>
                    <a:pt x="144" y="763"/>
                  </a:lnTo>
                  <a:lnTo>
                    <a:pt x="160" y="777"/>
                  </a:lnTo>
                  <a:lnTo>
                    <a:pt x="177" y="789"/>
                  </a:lnTo>
                  <a:lnTo>
                    <a:pt x="194" y="802"/>
                  </a:lnTo>
                  <a:lnTo>
                    <a:pt x="211" y="813"/>
                  </a:lnTo>
                  <a:lnTo>
                    <a:pt x="230" y="823"/>
                  </a:lnTo>
                  <a:lnTo>
                    <a:pt x="248" y="833"/>
                  </a:lnTo>
                  <a:lnTo>
                    <a:pt x="268" y="842"/>
                  </a:lnTo>
                  <a:lnTo>
                    <a:pt x="288" y="850"/>
                  </a:lnTo>
                  <a:lnTo>
                    <a:pt x="309" y="857"/>
                  </a:lnTo>
                  <a:lnTo>
                    <a:pt x="329" y="862"/>
                  </a:lnTo>
                  <a:lnTo>
                    <a:pt x="350" y="867"/>
                  </a:lnTo>
                  <a:lnTo>
                    <a:pt x="372" y="872"/>
                  </a:lnTo>
                  <a:lnTo>
                    <a:pt x="393" y="874"/>
                  </a:lnTo>
                  <a:lnTo>
                    <a:pt x="416" y="876"/>
                  </a:lnTo>
                  <a:lnTo>
                    <a:pt x="438" y="876"/>
                  </a:lnTo>
                  <a:lnTo>
                    <a:pt x="438" y="876"/>
                  </a:lnTo>
                  <a:close/>
                  <a:moveTo>
                    <a:pt x="438" y="182"/>
                  </a:moveTo>
                  <a:lnTo>
                    <a:pt x="438" y="182"/>
                  </a:lnTo>
                  <a:lnTo>
                    <a:pt x="465" y="183"/>
                  </a:lnTo>
                  <a:lnTo>
                    <a:pt x="490" y="188"/>
                  </a:lnTo>
                  <a:lnTo>
                    <a:pt x="515" y="194"/>
                  </a:lnTo>
                  <a:lnTo>
                    <a:pt x="538" y="203"/>
                  </a:lnTo>
                  <a:lnTo>
                    <a:pt x="560" y="214"/>
                  </a:lnTo>
                  <a:lnTo>
                    <a:pt x="582" y="226"/>
                  </a:lnTo>
                  <a:lnTo>
                    <a:pt x="602" y="241"/>
                  </a:lnTo>
                  <a:lnTo>
                    <a:pt x="619" y="258"/>
                  </a:lnTo>
                  <a:lnTo>
                    <a:pt x="635" y="276"/>
                  </a:lnTo>
                  <a:lnTo>
                    <a:pt x="650" y="296"/>
                  </a:lnTo>
                  <a:lnTo>
                    <a:pt x="663" y="317"/>
                  </a:lnTo>
                  <a:lnTo>
                    <a:pt x="675" y="339"/>
                  </a:lnTo>
                  <a:lnTo>
                    <a:pt x="683" y="362"/>
                  </a:lnTo>
                  <a:lnTo>
                    <a:pt x="689" y="386"/>
                  </a:lnTo>
                  <a:lnTo>
                    <a:pt x="693" y="412"/>
                  </a:lnTo>
                  <a:lnTo>
                    <a:pt x="694" y="438"/>
                  </a:lnTo>
                  <a:lnTo>
                    <a:pt x="694" y="438"/>
                  </a:lnTo>
                  <a:lnTo>
                    <a:pt x="693" y="464"/>
                  </a:lnTo>
                  <a:lnTo>
                    <a:pt x="689" y="489"/>
                  </a:lnTo>
                  <a:lnTo>
                    <a:pt x="683" y="515"/>
                  </a:lnTo>
                  <a:lnTo>
                    <a:pt x="675" y="538"/>
                  </a:lnTo>
                  <a:lnTo>
                    <a:pt x="663" y="560"/>
                  </a:lnTo>
                  <a:lnTo>
                    <a:pt x="650" y="581"/>
                  </a:lnTo>
                  <a:lnTo>
                    <a:pt x="635" y="601"/>
                  </a:lnTo>
                  <a:lnTo>
                    <a:pt x="619" y="619"/>
                  </a:lnTo>
                  <a:lnTo>
                    <a:pt x="602" y="635"/>
                  </a:lnTo>
                  <a:lnTo>
                    <a:pt x="582" y="650"/>
                  </a:lnTo>
                  <a:lnTo>
                    <a:pt x="560" y="663"/>
                  </a:lnTo>
                  <a:lnTo>
                    <a:pt x="538" y="674"/>
                  </a:lnTo>
                  <a:lnTo>
                    <a:pt x="515" y="683"/>
                  </a:lnTo>
                  <a:lnTo>
                    <a:pt x="490" y="689"/>
                  </a:lnTo>
                  <a:lnTo>
                    <a:pt x="465" y="692"/>
                  </a:lnTo>
                  <a:lnTo>
                    <a:pt x="438" y="694"/>
                  </a:lnTo>
                  <a:lnTo>
                    <a:pt x="438" y="694"/>
                  </a:lnTo>
                  <a:lnTo>
                    <a:pt x="413" y="692"/>
                  </a:lnTo>
                  <a:lnTo>
                    <a:pt x="387" y="689"/>
                  </a:lnTo>
                  <a:lnTo>
                    <a:pt x="363" y="683"/>
                  </a:lnTo>
                  <a:lnTo>
                    <a:pt x="339" y="674"/>
                  </a:lnTo>
                  <a:lnTo>
                    <a:pt x="317" y="663"/>
                  </a:lnTo>
                  <a:lnTo>
                    <a:pt x="296" y="650"/>
                  </a:lnTo>
                  <a:lnTo>
                    <a:pt x="276" y="635"/>
                  </a:lnTo>
                  <a:lnTo>
                    <a:pt x="258" y="619"/>
                  </a:lnTo>
                  <a:lnTo>
                    <a:pt x="241" y="601"/>
                  </a:lnTo>
                  <a:lnTo>
                    <a:pt x="226" y="581"/>
                  </a:lnTo>
                  <a:lnTo>
                    <a:pt x="214" y="560"/>
                  </a:lnTo>
                  <a:lnTo>
                    <a:pt x="203" y="538"/>
                  </a:lnTo>
                  <a:lnTo>
                    <a:pt x="194" y="515"/>
                  </a:lnTo>
                  <a:lnTo>
                    <a:pt x="188" y="489"/>
                  </a:lnTo>
                  <a:lnTo>
                    <a:pt x="185" y="464"/>
                  </a:lnTo>
                  <a:lnTo>
                    <a:pt x="182" y="438"/>
                  </a:lnTo>
                  <a:lnTo>
                    <a:pt x="182" y="438"/>
                  </a:lnTo>
                  <a:lnTo>
                    <a:pt x="185" y="412"/>
                  </a:lnTo>
                  <a:lnTo>
                    <a:pt x="188" y="386"/>
                  </a:lnTo>
                  <a:lnTo>
                    <a:pt x="194" y="362"/>
                  </a:lnTo>
                  <a:lnTo>
                    <a:pt x="203" y="339"/>
                  </a:lnTo>
                  <a:lnTo>
                    <a:pt x="214" y="317"/>
                  </a:lnTo>
                  <a:lnTo>
                    <a:pt x="226" y="296"/>
                  </a:lnTo>
                  <a:lnTo>
                    <a:pt x="241" y="276"/>
                  </a:lnTo>
                  <a:lnTo>
                    <a:pt x="258" y="258"/>
                  </a:lnTo>
                  <a:lnTo>
                    <a:pt x="276" y="241"/>
                  </a:lnTo>
                  <a:lnTo>
                    <a:pt x="296" y="226"/>
                  </a:lnTo>
                  <a:lnTo>
                    <a:pt x="317" y="214"/>
                  </a:lnTo>
                  <a:lnTo>
                    <a:pt x="339" y="203"/>
                  </a:lnTo>
                  <a:lnTo>
                    <a:pt x="363" y="194"/>
                  </a:lnTo>
                  <a:lnTo>
                    <a:pt x="387" y="188"/>
                  </a:lnTo>
                  <a:lnTo>
                    <a:pt x="413" y="183"/>
                  </a:lnTo>
                  <a:lnTo>
                    <a:pt x="438" y="182"/>
                  </a:lnTo>
                  <a:lnTo>
                    <a:pt x="438"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31"/>
            <p:cNvSpPr>
              <a:spLocks noEditPoints="1"/>
            </p:cNvSpPr>
            <p:nvPr/>
          </p:nvSpPr>
          <p:spPr bwMode="auto">
            <a:xfrm>
              <a:off x="4140201" y="3266430"/>
              <a:ext cx="746125" cy="747713"/>
            </a:xfrm>
            <a:custGeom>
              <a:avLst/>
              <a:gdLst>
                <a:gd name="T0" fmla="*/ 353 w 941"/>
                <a:gd name="T1" fmla="*/ 926 h 941"/>
                <a:gd name="T2" fmla="*/ 207 w 941"/>
                <a:gd name="T3" fmla="*/ 860 h 941"/>
                <a:gd name="T4" fmla="*/ 94 w 941"/>
                <a:gd name="T5" fmla="*/ 752 h 941"/>
                <a:gd name="T6" fmla="*/ 21 w 941"/>
                <a:gd name="T7" fmla="*/ 611 h 941"/>
                <a:gd name="T8" fmla="*/ 0 w 941"/>
                <a:gd name="T9" fmla="*/ 470 h 941"/>
                <a:gd name="T10" fmla="*/ 29 w 941"/>
                <a:gd name="T11" fmla="*/ 308 h 941"/>
                <a:gd name="T12" fmla="*/ 108 w 941"/>
                <a:gd name="T13" fmla="*/ 171 h 941"/>
                <a:gd name="T14" fmla="*/ 227 w 941"/>
                <a:gd name="T15" fmla="*/ 68 h 941"/>
                <a:gd name="T16" fmla="*/ 375 w 941"/>
                <a:gd name="T17" fmla="*/ 9 h 941"/>
                <a:gd name="T18" fmla="*/ 519 w 941"/>
                <a:gd name="T19" fmla="*/ 2 h 941"/>
                <a:gd name="T20" fmla="*/ 674 w 941"/>
                <a:gd name="T21" fmla="*/ 46 h 941"/>
                <a:gd name="T22" fmla="*/ 803 w 941"/>
                <a:gd name="T23" fmla="*/ 138 h 941"/>
                <a:gd name="T24" fmla="*/ 894 w 941"/>
                <a:gd name="T25" fmla="*/ 266 h 941"/>
                <a:gd name="T26" fmla="*/ 938 w 941"/>
                <a:gd name="T27" fmla="*/ 422 h 941"/>
                <a:gd name="T28" fmla="*/ 931 w 941"/>
                <a:gd name="T29" fmla="*/ 565 h 941"/>
                <a:gd name="T30" fmla="*/ 872 w 941"/>
                <a:gd name="T31" fmla="*/ 714 h 941"/>
                <a:gd name="T32" fmla="*/ 769 w 941"/>
                <a:gd name="T33" fmla="*/ 833 h 941"/>
                <a:gd name="T34" fmla="*/ 633 w 941"/>
                <a:gd name="T35" fmla="*/ 912 h 941"/>
                <a:gd name="T36" fmla="*/ 470 w 941"/>
                <a:gd name="T37" fmla="*/ 941 h 941"/>
                <a:gd name="T38" fmla="*/ 389 w 941"/>
                <a:gd name="T39" fmla="*/ 73 h 941"/>
                <a:gd name="T40" fmla="*/ 261 w 941"/>
                <a:gd name="T41" fmla="*/ 123 h 941"/>
                <a:gd name="T42" fmla="*/ 158 w 941"/>
                <a:gd name="T43" fmla="*/ 212 h 941"/>
                <a:gd name="T44" fmla="*/ 89 w 941"/>
                <a:gd name="T45" fmla="*/ 331 h 941"/>
                <a:gd name="T46" fmla="*/ 65 w 941"/>
                <a:gd name="T47" fmla="*/ 470 h 941"/>
                <a:gd name="T48" fmla="*/ 83 w 941"/>
                <a:gd name="T49" fmla="*/ 591 h 941"/>
                <a:gd name="T50" fmla="*/ 146 w 941"/>
                <a:gd name="T51" fmla="*/ 713 h 941"/>
                <a:gd name="T52" fmla="*/ 243 w 941"/>
                <a:gd name="T53" fmla="*/ 806 h 941"/>
                <a:gd name="T54" fmla="*/ 370 w 941"/>
                <a:gd name="T55" fmla="*/ 863 h 941"/>
                <a:gd name="T56" fmla="*/ 491 w 941"/>
                <a:gd name="T57" fmla="*/ 876 h 941"/>
                <a:gd name="T58" fmla="*/ 628 w 941"/>
                <a:gd name="T59" fmla="*/ 845 h 941"/>
                <a:gd name="T60" fmla="*/ 744 w 941"/>
                <a:gd name="T61" fmla="*/ 770 h 941"/>
                <a:gd name="T62" fmla="*/ 827 w 941"/>
                <a:gd name="T63" fmla="*/ 664 h 941"/>
                <a:gd name="T64" fmla="*/ 871 w 941"/>
                <a:gd name="T65" fmla="*/ 532 h 941"/>
                <a:gd name="T66" fmla="*/ 871 w 941"/>
                <a:gd name="T67" fmla="*/ 409 h 941"/>
                <a:gd name="T68" fmla="*/ 827 w 941"/>
                <a:gd name="T69" fmla="*/ 277 h 941"/>
                <a:gd name="T70" fmla="*/ 744 w 941"/>
                <a:gd name="T71" fmla="*/ 170 h 941"/>
                <a:gd name="T72" fmla="*/ 628 w 941"/>
                <a:gd name="T73" fmla="*/ 96 h 941"/>
                <a:gd name="T74" fmla="*/ 491 w 941"/>
                <a:gd name="T75" fmla="*/ 65 h 941"/>
                <a:gd name="T76" fmla="*/ 426 w 941"/>
                <a:gd name="T77" fmla="*/ 755 h 941"/>
                <a:gd name="T78" fmla="*/ 309 w 941"/>
                <a:gd name="T79" fmla="*/ 709 h 941"/>
                <a:gd name="T80" fmla="*/ 200 w 941"/>
                <a:gd name="T81" fmla="*/ 569 h 941"/>
                <a:gd name="T82" fmla="*/ 183 w 941"/>
                <a:gd name="T83" fmla="*/ 470 h 941"/>
                <a:gd name="T84" fmla="*/ 196 w 941"/>
                <a:gd name="T85" fmla="*/ 385 h 941"/>
                <a:gd name="T86" fmla="*/ 287 w 941"/>
                <a:gd name="T87" fmla="*/ 248 h 941"/>
                <a:gd name="T88" fmla="*/ 412 w 941"/>
                <a:gd name="T89" fmla="*/ 188 h 941"/>
                <a:gd name="T90" fmla="*/ 500 w 941"/>
                <a:gd name="T91" fmla="*/ 184 h 941"/>
                <a:gd name="T92" fmla="*/ 608 w 941"/>
                <a:gd name="T93" fmla="*/ 217 h 941"/>
                <a:gd name="T94" fmla="*/ 736 w 941"/>
                <a:gd name="T95" fmla="*/ 358 h 941"/>
                <a:gd name="T96" fmla="*/ 758 w 941"/>
                <a:gd name="T97" fmla="*/ 455 h 941"/>
                <a:gd name="T98" fmla="*/ 750 w 941"/>
                <a:gd name="T99" fmla="*/ 542 h 941"/>
                <a:gd name="T100" fmla="*/ 674 w 941"/>
                <a:gd name="T101" fmla="*/ 674 h 941"/>
                <a:gd name="T102" fmla="*/ 542 w 941"/>
                <a:gd name="T103" fmla="*/ 750 h 941"/>
                <a:gd name="T104" fmla="*/ 470 w 941"/>
                <a:gd name="T105" fmla="*/ 247 h 941"/>
                <a:gd name="T106" fmla="*/ 345 w 941"/>
                <a:gd name="T107" fmla="*/ 285 h 941"/>
                <a:gd name="T108" fmla="*/ 257 w 941"/>
                <a:gd name="T109" fmla="*/ 404 h 941"/>
                <a:gd name="T110" fmla="*/ 257 w 941"/>
                <a:gd name="T111" fmla="*/ 536 h 941"/>
                <a:gd name="T112" fmla="*/ 345 w 941"/>
                <a:gd name="T113" fmla="*/ 656 h 941"/>
                <a:gd name="T114" fmla="*/ 470 w 941"/>
                <a:gd name="T115" fmla="*/ 694 h 941"/>
                <a:gd name="T116" fmla="*/ 613 w 941"/>
                <a:gd name="T117" fmla="*/ 643 h 941"/>
                <a:gd name="T118" fmla="*/ 689 w 941"/>
                <a:gd name="T119" fmla="*/ 516 h 941"/>
                <a:gd name="T120" fmla="*/ 677 w 941"/>
                <a:gd name="T121" fmla="*/ 383 h 941"/>
                <a:gd name="T122" fmla="*/ 577 w 941"/>
                <a:gd name="T123" fmla="*/ 273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1" h="941">
                  <a:moveTo>
                    <a:pt x="470" y="941"/>
                  </a:moveTo>
                  <a:lnTo>
                    <a:pt x="470" y="941"/>
                  </a:lnTo>
                  <a:lnTo>
                    <a:pt x="446" y="940"/>
                  </a:lnTo>
                  <a:lnTo>
                    <a:pt x="423" y="938"/>
                  </a:lnTo>
                  <a:lnTo>
                    <a:pt x="399" y="935"/>
                  </a:lnTo>
                  <a:lnTo>
                    <a:pt x="375" y="931"/>
                  </a:lnTo>
                  <a:lnTo>
                    <a:pt x="353" y="926"/>
                  </a:lnTo>
                  <a:lnTo>
                    <a:pt x="331" y="920"/>
                  </a:lnTo>
                  <a:lnTo>
                    <a:pt x="309" y="912"/>
                  </a:lnTo>
                  <a:lnTo>
                    <a:pt x="287" y="904"/>
                  </a:lnTo>
                  <a:lnTo>
                    <a:pt x="266" y="894"/>
                  </a:lnTo>
                  <a:lnTo>
                    <a:pt x="247" y="884"/>
                  </a:lnTo>
                  <a:lnTo>
                    <a:pt x="227" y="872"/>
                  </a:lnTo>
                  <a:lnTo>
                    <a:pt x="207" y="860"/>
                  </a:lnTo>
                  <a:lnTo>
                    <a:pt x="189" y="847"/>
                  </a:lnTo>
                  <a:lnTo>
                    <a:pt x="171" y="833"/>
                  </a:lnTo>
                  <a:lnTo>
                    <a:pt x="154" y="818"/>
                  </a:lnTo>
                  <a:lnTo>
                    <a:pt x="138" y="803"/>
                  </a:lnTo>
                  <a:lnTo>
                    <a:pt x="123" y="787"/>
                  </a:lnTo>
                  <a:lnTo>
                    <a:pt x="108" y="769"/>
                  </a:lnTo>
                  <a:lnTo>
                    <a:pt x="94" y="752"/>
                  </a:lnTo>
                  <a:lnTo>
                    <a:pt x="81" y="733"/>
                  </a:lnTo>
                  <a:lnTo>
                    <a:pt x="68" y="714"/>
                  </a:lnTo>
                  <a:lnTo>
                    <a:pt x="57" y="694"/>
                  </a:lnTo>
                  <a:lnTo>
                    <a:pt x="46" y="674"/>
                  </a:lnTo>
                  <a:lnTo>
                    <a:pt x="37" y="653"/>
                  </a:lnTo>
                  <a:lnTo>
                    <a:pt x="29" y="631"/>
                  </a:lnTo>
                  <a:lnTo>
                    <a:pt x="21" y="611"/>
                  </a:lnTo>
                  <a:lnTo>
                    <a:pt x="15" y="587"/>
                  </a:lnTo>
                  <a:lnTo>
                    <a:pt x="9" y="565"/>
                  </a:lnTo>
                  <a:lnTo>
                    <a:pt x="6" y="542"/>
                  </a:lnTo>
                  <a:lnTo>
                    <a:pt x="2" y="518"/>
                  </a:lnTo>
                  <a:lnTo>
                    <a:pt x="1" y="495"/>
                  </a:lnTo>
                  <a:lnTo>
                    <a:pt x="0" y="470"/>
                  </a:lnTo>
                  <a:lnTo>
                    <a:pt x="0" y="470"/>
                  </a:lnTo>
                  <a:lnTo>
                    <a:pt x="1" y="446"/>
                  </a:lnTo>
                  <a:lnTo>
                    <a:pt x="2" y="422"/>
                  </a:lnTo>
                  <a:lnTo>
                    <a:pt x="6" y="399"/>
                  </a:lnTo>
                  <a:lnTo>
                    <a:pt x="9" y="375"/>
                  </a:lnTo>
                  <a:lnTo>
                    <a:pt x="15" y="353"/>
                  </a:lnTo>
                  <a:lnTo>
                    <a:pt x="21" y="330"/>
                  </a:lnTo>
                  <a:lnTo>
                    <a:pt x="29" y="308"/>
                  </a:lnTo>
                  <a:lnTo>
                    <a:pt x="37" y="287"/>
                  </a:lnTo>
                  <a:lnTo>
                    <a:pt x="46" y="266"/>
                  </a:lnTo>
                  <a:lnTo>
                    <a:pt x="57" y="247"/>
                  </a:lnTo>
                  <a:lnTo>
                    <a:pt x="68" y="227"/>
                  </a:lnTo>
                  <a:lnTo>
                    <a:pt x="81" y="207"/>
                  </a:lnTo>
                  <a:lnTo>
                    <a:pt x="94" y="189"/>
                  </a:lnTo>
                  <a:lnTo>
                    <a:pt x="108" y="171"/>
                  </a:lnTo>
                  <a:lnTo>
                    <a:pt x="123" y="154"/>
                  </a:lnTo>
                  <a:lnTo>
                    <a:pt x="138" y="138"/>
                  </a:lnTo>
                  <a:lnTo>
                    <a:pt x="154" y="123"/>
                  </a:lnTo>
                  <a:lnTo>
                    <a:pt x="171" y="108"/>
                  </a:lnTo>
                  <a:lnTo>
                    <a:pt x="189" y="94"/>
                  </a:lnTo>
                  <a:lnTo>
                    <a:pt x="207" y="80"/>
                  </a:lnTo>
                  <a:lnTo>
                    <a:pt x="227" y="68"/>
                  </a:lnTo>
                  <a:lnTo>
                    <a:pt x="247" y="57"/>
                  </a:lnTo>
                  <a:lnTo>
                    <a:pt x="266" y="46"/>
                  </a:lnTo>
                  <a:lnTo>
                    <a:pt x="287" y="37"/>
                  </a:lnTo>
                  <a:lnTo>
                    <a:pt x="309" y="29"/>
                  </a:lnTo>
                  <a:lnTo>
                    <a:pt x="331" y="21"/>
                  </a:lnTo>
                  <a:lnTo>
                    <a:pt x="353" y="15"/>
                  </a:lnTo>
                  <a:lnTo>
                    <a:pt x="375" y="9"/>
                  </a:lnTo>
                  <a:lnTo>
                    <a:pt x="399" y="6"/>
                  </a:lnTo>
                  <a:lnTo>
                    <a:pt x="423" y="2"/>
                  </a:lnTo>
                  <a:lnTo>
                    <a:pt x="446" y="0"/>
                  </a:lnTo>
                  <a:lnTo>
                    <a:pt x="470" y="0"/>
                  </a:lnTo>
                  <a:lnTo>
                    <a:pt x="470" y="0"/>
                  </a:lnTo>
                  <a:lnTo>
                    <a:pt x="495" y="0"/>
                  </a:lnTo>
                  <a:lnTo>
                    <a:pt x="519" y="2"/>
                  </a:lnTo>
                  <a:lnTo>
                    <a:pt x="542" y="6"/>
                  </a:lnTo>
                  <a:lnTo>
                    <a:pt x="565" y="9"/>
                  </a:lnTo>
                  <a:lnTo>
                    <a:pt x="587" y="15"/>
                  </a:lnTo>
                  <a:lnTo>
                    <a:pt x="610" y="21"/>
                  </a:lnTo>
                  <a:lnTo>
                    <a:pt x="633" y="29"/>
                  </a:lnTo>
                  <a:lnTo>
                    <a:pt x="653" y="37"/>
                  </a:lnTo>
                  <a:lnTo>
                    <a:pt x="674" y="46"/>
                  </a:lnTo>
                  <a:lnTo>
                    <a:pt x="694" y="57"/>
                  </a:lnTo>
                  <a:lnTo>
                    <a:pt x="714" y="68"/>
                  </a:lnTo>
                  <a:lnTo>
                    <a:pt x="733" y="80"/>
                  </a:lnTo>
                  <a:lnTo>
                    <a:pt x="752" y="94"/>
                  </a:lnTo>
                  <a:lnTo>
                    <a:pt x="769" y="108"/>
                  </a:lnTo>
                  <a:lnTo>
                    <a:pt x="787" y="123"/>
                  </a:lnTo>
                  <a:lnTo>
                    <a:pt x="803" y="138"/>
                  </a:lnTo>
                  <a:lnTo>
                    <a:pt x="819" y="154"/>
                  </a:lnTo>
                  <a:lnTo>
                    <a:pt x="833" y="171"/>
                  </a:lnTo>
                  <a:lnTo>
                    <a:pt x="847" y="189"/>
                  </a:lnTo>
                  <a:lnTo>
                    <a:pt x="861" y="207"/>
                  </a:lnTo>
                  <a:lnTo>
                    <a:pt x="872" y="227"/>
                  </a:lnTo>
                  <a:lnTo>
                    <a:pt x="884" y="247"/>
                  </a:lnTo>
                  <a:lnTo>
                    <a:pt x="894" y="266"/>
                  </a:lnTo>
                  <a:lnTo>
                    <a:pt x="904" y="287"/>
                  </a:lnTo>
                  <a:lnTo>
                    <a:pt x="912" y="308"/>
                  </a:lnTo>
                  <a:lnTo>
                    <a:pt x="920" y="330"/>
                  </a:lnTo>
                  <a:lnTo>
                    <a:pt x="926" y="353"/>
                  </a:lnTo>
                  <a:lnTo>
                    <a:pt x="931" y="375"/>
                  </a:lnTo>
                  <a:lnTo>
                    <a:pt x="935" y="399"/>
                  </a:lnTo>
                  <a:lnTo>
                    <a:pt x="938" y="422"/>
                  </a:lnTo>
                  <a:lnTo>
                    <a:pt x="941" y="446"/>
                  </a:lnTo>
                  <a:lnTo>
                    <a:pt x="941" y="470"/>
                  </a:lnTo>
                  <a:lnTo>
                    <a:pt x="941" y="470"/>
                  </a:lnTo>
                  <a:lnTo>
                    <a:pt x="941" y="495"/>
                  </a:lnTo>
                  <a:lnTo>
                    <a:pt x="938" y="518"/>
                  </a:lnTo>
                  <a:lnTo>
                    <a:pt x="935" y="542"/>
                  </a:lnTo>
                  <a:lnTo>
                    <a:pt x="931" y="565"/>
                  </a:lnTo>
                  <a:lnTo>
                    <a:pt x="926" y="587"/>
                  </a:lnTo>
                  <a:lnTo>
                    <a:pt x="920" y="611"/>
                  </a:lnTo>
                  <a:lnTo>
                    <a:pt x="912" y="631"/>
                  </a:lnTo>
                  <a:lnTo>
                    <a:pt x="904" y="653"/>
                  </a:lnTo>
                  <a:lnTo>
                    <a:pt x="894" y="674"/>
                  </a:lnTo>
                  <a:lnTo>
                    <a:pt x="884" y="694"/>
                  </a:lnTo>
                  <a:lnTo>
                    <a:pt x="872" y="714"/>
                  </a:lnTo>
                  <a:lnTo>
                    <a:pt x="861" y="733"/>
                  </a:lnTo>
                  <a:lnTo>
                    <a:pt x="847" y="752"/>
                  </a:lnTo>
                  <a:lnTo>
                    <a:pt x="833" y="769"/>
                  </a:lnTo>
                  <a:lnTo>
                    <a:pt x="819" y="787"/>
                  </a:lnTo>
                  <a:lnTo>
                    <a:pt x="803" y="803"/>
                  </a:lnTo>
                  <a:lnTo>
                    <a:pt x="787" y="818"/>
                  </a:lnTo>
                  <a:lnTo>
                    <a:pt x="769" y="833"/>
                  </a:lnTo>
                  <a:lnTo>
                    <a:pt x="752" y="847"/>
                  </a:lnTo>
                  <a:lnTo>
                    <a:pt x="733" y="860"/>
                  </a:lnTo>
                  <a:lnTo>
                    <a:pt x="714" y="872"/>
                  </a:lnTo>
                  <a:lnTo>
                    <a:pt x="694" y="884"/>
                  </a:lnTo>
                  <a:lnTo>
                    <a:pt x="674" y="894"/>
                  </a:lnTo>
                  <a:lnTo>
                    <a:pt x="653" y="904"/>
                  </a:lnTo>
                  <a:lnTo>
                    <a:pt x="633" y="912"/>
                  </a:lnTo>
                  <a:lnTo>
                    <a:pt x="610" y="920"/>
                  </a:lnTo>
                  <a:lnTo>
                    <a:pt x="587" y="926"/>
                  </a:lnTo>
                  <a:lnTo>
                    <a:pt x="565" y="931"/>
                  </a:lnTo>
                  <a:lnTo>
                    <a:pt x="542" y="935"/>
                  </a:lnTo>
                  <a:lnTo>
                    <a:pt x="519" y="938"/>
                  </a:lnTo>
                  <a:lnTo>
                    <a:pt x="495" y="940"/>
                  </a:lnTo>
                  <a:lnTo>
                    <a:pt x="470" y="941"/>
                  </a:lnTo>
                  <a:lnTo>
                    <a:pt x="470" y="941"/>
                  </a:lnTo>
                  <a:close/>
                  <a:moveTo>
                    <a:pt x="470" y="65"/>
                  </a:moveTo>
                  <a:lnTo>
                    <a:pt x="470" y="65"/>
                  </a:lnTo>
                  <a:lnTo>
                    <a:pt x="449" y="65"/>
                  </a:lnTo>
                  <a:lnTo>
                    <a:pt x="429" y="66"/>
                  </a:lnTo>
                  <a:lnTo>
                    <a:pt x="409" y="69"/>
                  </a:lnTo>
                  <a:lnTo>
                    <a:pt x="389" y="73"/>
                  </a:lnTo>
                  <a:lnTo>
                    <a:pt x="370" y="78"/>
                  </a:lnTo>
                  <a:lnTo>
                    <a:pt x="350" y="82"/>
                  </a:lnTo>
                  <a:lnTo>
                    <a:pt x="331" y="89"/>
                  </a:lnTo>
                  <a:lnTo>
                    <a:pt x="313" y="96"/>
                  </a:lnTo>
                  <a:lnTo>
                    <a:pt x="294" y="104"/>
                  </a:lnTo>
                  <a:lnTo>
                    <a:pt x="277" y="113"/>
                  </a:lnTo>
                  <a:lnTo>
                    <a:pt x="261" y="123"/>
                  </a:lnTo>
                  <a:lnTo>
                    <a:pt x="243" y="134"/>
                  </a:lnTo>
                  <a:lnTo>
                    <a:pt x="228" y="145"/>
                  </a:lnTo>
                  <a:lnTo>
                    <a:pt x="212" y="158"/>
                  </a:lnTo>
                  <a:lnTo>
                    <a:pt x="198" y="170"/>
                  </a:lnTo>
                  <a:lnTo>
                    <a:pt x="184" y="183"/>
                  </a:lnTo>
                  <a:lnTo>
                    <a:pt x="170" y="198"/>
                  </a:lnTo>
                  <a:lnTo>
                    <a:pt x="158" y="212"/>
                  </a:lnTo>
                  <a:lnTo>
                    <a:pt x="146" y="227"/>
                  </a:lnTo>
                  <a:lnTo>
                    <a:pt x="134" y="243"/>
                  </a:lnTo>
                  <a:lnTo>
                    <a:pt x="124" y="259"/>
                  </a:lnTo>
                  <a:lnTo>
                    <a:pt x="114" y="277"/>
                  </a:lnTo>
                  <a:lnTo>
                    <a:pt x="104" y="294"/>
                  </a:lnTo>
                  <a:lnTo>
                    <a:pt x="96" y="313"/>
                  </a:lnTo>
                  <a:lnTo>
                    <a:pt x="89" y="331"/>
                  </a:lnTo>
                  <a:lnTo>
                    <a:pt x="83" y="350"/>
                  </a:lnTo>
                  <a:lnTo>
                    <a:pt x="78" y="368"/>
                  </a:lnTo>
                  <a:lnTo>
                    <a:pt x="73" y="388"/>
                  </a:lnTo>
                  <a:lnTo>
                    <a:pt x="70" y="409"/>
                  </a:lnTo>
                  <a:lnTo>
                    <a:pt x="67" y="429"/>
                  </a:lnTo>
                  <a:lnTo>
                    <a:pt x="65" y="449"/>
                  </a:lnTo>
                  <a:lnTo>
                    <a:pt x="65" y="470"/>
                  </a:lnTo>
                  <a:lnTo>
                    <a:pt x="65" y="470"/>
                  </a:lnTo>
                  <a:lnTo>
                    <a:pt x="65" y="491"/>
                  </a:lnTo>
                  <a:lnTo>
                    <a:pt x="67" y="512"/>
                  </a:lnTo>
                  <a:lnTo>
                    <a:pt x="70" y="532"/>
                  </a:lnTo>
                  <a:lnTo>
                    <a:pt x="73" y="551"/>
                  </a:lnTo>
                  <a:lnTo>
                    <a:pt x="78" y="571"/>
                  </a:lnTo>
                  <a:lnTo>
                    <a:pt x="83" y="591"/>
                  </a:lnTo>
                  <a:lnTo>
                    <a:pt x="89" y="609"/>
                  </a:lnTo>
                  <a:lnTo>
                    <a:pt x="96" y="628"/>
                  </a:lnTo>
                  <a:lnTo>
                    <a:pt x="104" y="646"/>
                  </a:lnTo>
                  <a:lnTo>
                    <a:pt x="114" y="664"/>
                  </a:lnTo>
                  <a:lnTo>
                    <a:pt x="124" y="680"/>
                  </a:lnTo>
                  <a:lnTo>
                    <a:pt x="134" y="697"/>
                  </a:lnTo>
                  <a:lnTo>
                    <a:pt x="146" y="713"/>
                  </a:lnTo>
                  <a:lnTo>
                    <a:pt x="158" y="729"/>
                  </a:lnTo>
                  <a:lnTo>
                    <a:pt x="170" y="743"/>
                  </a:lnTo>
                  <a:lnTo>
                    <a:pt x="184" y="758"/>
                  </a:lnTo>
                  <a:lnTo>
                    <a:pt x="198" y="770"/>
                  </a:lnTo>
                  <a:lnTo>
                    <a:pt x="212" y="783"/>
                  </a:lnTo>
                  <a:lnTo>
                    <a:pt x="228" y="796"/>
                  </a:lnTo>
                  <a:lnTo>
                    <a:pt x="243" y="806"/>
                  </a:lnTo>
                  <a:lnTo>
                    <a:pt x="261" y="817"/>
                  </a:lnTo>
                  <a:lnTo>
                    <a:pt x="277" y="827"/>
                  </a:lnTo>
                  <a:lnTo>
                    <a:pt x="294" y="836"/>
                  </a:lnTo>
                  <a:lnTo>
                    <a:pt x="313" y="845"/>
                  </a:lnTo>
                  <a:lnTo>
                    <a:pt x="331" y="852"/>
                  </a:lnTo>
                  <a:lnTo>
                    <a:pt x="350" y="857"/>
                  </a:lnTo>
                  <a:lnTo>
                    <a:pt x="370" y="863"/>
                  </a:lnTo>
                  <a:lnTo>
                    <a:pt x="389" y="868"/>
                  </a:lnTo>
                  <a:lnTo>
                    <a:pt x="409" y="871"/>
                  </a:lnTo>
                  <a:lnTo>
                    <a:pt x="429" y="874"/>
                  </a:lnTo>
                  <a:lnTo>
                    <a:pt x="449" y="876"/>
                  </a:lnTo>
                  <a:lnTo>
                    <a:pt x="470" y="876"/>
                  </a:lnTo>
                  <a:lnTo>
                    <a:pt x="470" y="876"/>
                  </a:lnTo>
                  <a:lnTo>
                    <a:pt x="491" y="876"/>
                  </a:lnTo>
                  <a:lnTo>
                    <a:pt x="512" y="874"/>
                  </a:lnTo>
                  <a:lnTo>
                    <a:pt x="532" y="871"/>
                  </a:lnTo>
                  <a:lnTo>
                    <a:pt x="553" y="868"/>
                  </a:lnTo>
                  <a:lnTo>
                    <a:pt x="572" y="863"/>
                  </a:lnTo>
                  <a:lnTo>
                    <a:pt x="591" y="857"/>
                  </a:lnTo>
                  <a:lnTo>
                    <a:pt x="609" y="852"/>
                  </a:lnTo>
                  <a:lnTo>
                    <a:pt x="628" y="845"/>
                  </a:lnTo>
                  <a:lnTo>
                    <a:pt x="646" y="836"/>
                  </a:lnTo>
                  <a:lnTo>
                    <a:pt x="664" y="827"/>
                  </a:lnTo>
                  <a:lnTo>
                    <a:pt x="681" y="817"/>
                  </a:lnTo>
                  <a:lnTo>
                    <a:pt x="697" y="806"/>
                  </a:lnTo>
                  <a:lnTo>
                    <a:pt x="714" y="796"/>
                  </a:lnTo>
                  <a:lnTo>
                    <a:pt x="729" y="783"/>
                  </a:lnTo>
                  <a:lnTo>
                    <a:pt x="744" y="770"/>
                  </a:lnTo>
                  <a:lnTo>
                    <a:pt x="758" y="758"/>
                  </a:lnTo>
                  <a:lnTo>
                    <a:pt x="770" y="743"/>
                  </a:lnTo>
                  <a:lnTo>
                    <a:pt x="783" y="729"/>
                  </a:lnTo>
                  <a:lnTo>
                    <a:pt x="796" y="713"/>
                  </a:lnTo>
                  <a:lnTo>
                    <a:pt x="807" y="697"/>
                  </a:lnTo>
                  <a:lnTo>
                    <a:pt x="818" y="680"/>
                  </a:lnTo>
                  <a:lnTo>
                    <a:pt x="827" y="664"/>
                  </a:lnTo>
                  <a:lnTo>
                    <a:pt x="836" y="646"/>
                  </a:lnTo>
                  <a:lnTo>
                    <a:pt x="844" y="628"/>
                  </a:lnTo>
                  <a:lnTo>
                    <a:pt x="851" y="609"/>
                  </a:lnTo>
                  <a:lnTo>
                    <a:pt x="858" y="591"/>
                  </a:lnTo>
                  <a:lnTo>
                    <a:pt x="863" y="571"/>
                  </a:lnTo>
                  <a:lnTo>
                    <a:pt x="868" y="551"/>
                  </a:lnTo>
                  <a:lnTo>
                    <a:pt x="871" y="532"/>
                  </a:lnTo>
                  <a:lnTo>
                    <a:pt x="875" y="512"/>
                  </a:lnTo>
                  <a:lnTo>
                    <a:pt x="876" y="491"/>
                  </a:lnTo>
                  <a:lnTo>
                    <a:pt x="876" y="470"/>
                  </a:lnTo>
                  <a:lnTo>
                    <a:pt x="876" y="470"/>
                  </a:lnTo>
                  <a:lnTo>
                    <a:pt x="876" y="449"/>
                  </a:lnTo>
                  <a:lnTo>
                    <a:pt x="875" y="429"/>
                  </a:lnTo>
                  <a:lnTo>
                    <a:pt x="871" y="409"/>
                  </a:lnTo>
                  <a:lnTo>
                    <a:pt x="868" y="388"/>
                  </a:lnTo>
                  <a:lnTo>
                    <a:pt x="863" y="368"/>
                  </a:lnTo>
                  <a:lnTo>
                    <a:pt x="858" y="350"/>
                  </a:lnTo>
                  <a:lnTo>
                    <a:pt x="851" y="331"/>
                  </a:lnTo>
                  <a:lnTo>
                    <a:pt x="844" y="313"/>
                  </a:lnTo>
                  <a:lnTo>
                    <a:pt x="836" y="294"/>
                  </a:lnTo>
                  <a:lnTo>
                    <a:pt x="827" y="277"/>
                  </a:lnTo>
                  <a:lnTo>
                    <a:pt x="818" y="259"/>
                  </a:lnTo>
                  <a:lnTo>
                    <a:pt x="807" y="243"/>
                  </a:lnTo>
                  <a:lnTo>
                    <a:pt x="796" y="227"/>
                  </a:lnTo>
                  <a:lnTo>
                    <a:pt x="783" y="212"/>
                  </a:lnTo>
                  <a:lnTo>
                    <a:pt x="770" y="198"/>
                  </a:lnTo>
                  <a:lnTo>
                    <a:pt x="758" y="183"/>
                  </a:lnTo>
                  <a:lnTo>
                    <a:pt x="744" y="170"/>
                  </a:lnTo>
                  <a:lnTo>
                    <a:pt x="729" y="158"/>
                  </a:lnTo>
                  <a:lnTo>
                    <a:pt x="714" y="145"/>
                  </a:lnTo>
                  <a:lnTo>
                    <a:pt x="697" y="134"/>
                  </a:lnTo>
                  <a:lnTo>
                    <a:pt x="681" y="123"/>
                  </a:lnTo>
                  <a:lnTo>
                    <a:pt x="664" y="113"/>
                  </a:lnTo>
                  <a:lnTo>
                    <a:pt x="646" y="104"/>
                  </a:lnTo>
                  <a:lnTo>
                    <a:pt x="628" y="96"/>
                  </a:lnTo>
                  <a:lnTo>
                    <a:pt x="609" y="89"/>
                  </a:lnTo>
                  <a:lnTo>
                    <a:pt x="591" y="82"/>
                  </a:lnTo>
                  <a:lnTo>
                    <a:pt x="572" y="78"/>
                  </a:lnTo>
                  <a:lnTo>
                    <a:pt x="553" y="73"/>
                  </a:lnTo>
                  <a:lnTo>
                    <a:pt x="532" y="69"/>
                  </a:lnTo>
                  <a:lnTo>
                    <a:pt x="512" y="66"/>
                  </a:lnTo>
                  <a:lnTo>
                    <a:pt x="491" y="65"/>
                  </a:lnTo>
                  <a:lnTo>
                    <a:pt x="470" y="65"/>
                  </a:lnTo>
                  <a:lnTo>
                    <a:pt x="470" y="65"/>
                  </a:lnTo>
                  <a:close/>
                  <a:moveTo>
                    <a:pt x="470" y="758"/>
                  </a:moveTo>
                  <a:lnTo>
                    <a:pt x="470" y="758"/>
                  </a:lnTo>
                  <a:lnTo>
                    <a:pt x="455" y="758"/>
                  </a:lnTo>
                  <a:lnTo>
                    <a:pt x="441" y="757"/>
                  </a:lnTo>
                  <a:lnTo>
                    <a:pt x="426" y="755"/>
                  </a:lnTo>
                  <a:lnTo>
                    <a:pt x="412" y="752"/>
                  </a:lnTo>
                  <a:lnTo>
                    <a:pt x="399" y="750"/>
                  </a:lnTo>
                  <a:lnTo>
                    <a:pt x="385" y="745"/>
                  </a:lnTo>
                  <a:lnTo>
                    <a:pt x="372" y="740"/>
                  </a:lnTo>
                  <a:lnTo>
                    <a:pt x="358" y="736"/>
                  </a:lnTo>
                  <a:lnTo>
                    <a:pt x="334" y="723"/>
                  </a:lnTo>
                  <a:lnTo>
                    <a:pt x="309" y="709"/>
                  </a:lnTo>
                  <a:lnTo>
                    <a:pt x="287" y="693"/>
                  </a:lnTo>
                  <a:lnTo>
                    <a:pt x="266" y="674"/>
                  </a:lnTo>
                  <a:lnTo>
                    <a:pt x="248" y="653"/>
                  </a:lnTo>
                  <a:lnTo>
                    <a:pt x="232" y="631"/>
                  </a:lnTo>
                  <a:lnTo>
                    <a:pt x="218" y="607"/>
                  </a:lnTo>
                  <a:lnTo>
                    <a:pt x="205" y="583"/>
                  </a:lnTo>
                  <a:lnTo>
                    <a:pt x="200" y="569"/>
                  </a:lnTo>
                  <a:lnTo>
                    <a:pt x="196" y="556"/>
                  </a:lnTo>
                  <a:lnTo>
                    <a:pt x="191" y="542"/>
                  </a:lnTo>
                  <a:lnTo>
                    <a:pt x="189" y="528"/>
                  </a:lnTo>
                  <a:lnTo>
                    <a:pt x="185" y="514"/>
                  </a:lnTo>
                  <a:lnTo>
                    <a:pt x="184" y="499"/>
                  </a:lnTo>
                  <a:lnTo>
                    <a:pt x="183" y="485"/>
                  </a:lnTo>
                  <a:lnTo>
                    <a:pt x="183" y="470"/>
                  </a:lnTo>
                  <a:lnTo>
                    <a:pt x="183" y="470"/>
                  </a:lnTo>
                  <a:lnTo>
                    <a:pt x="183" y="455"/>
                  </a:lnTo>
                  <a:lnTo>
                    <a:pt x="184" y="441"/>
                  </a:lnTo>
                  <a:lnTo>
                    <a:pt x="185" y="426"/>
                  </a:lnTo>
                  <a:lnTo>
                    <a:pt x="189" y="412"/>
                  </a:lnTo>
                  <a:lnTo>
                    <a:pt x="191" y="399"/>
                  </a:lnTo>
                  <a:lnTo>
                    <a:pt x="196" y="385"/>
                  </a:lnTo>
                  <a:lnTo>
                    <a:pt x="200" y="372"/>
                  </a:lnTo>
                  <a:lnTo>
                    <a:pt x="205" y="358"/>
                  </a:lnTo>
                  <a:lnTo>
                    <a:pt x="218" y="334"/>
                  </a:lnTo>
                  <a:lnTo>
                    <a:pt x="232" y="309"/>
                  </a:lnTo>
                  <a:lnTo>
                    <a:pt x="248" y="287"/>
                  </a:lnTo>
                  <a:lnTo>
                    <a:pt x="266" y="266"/>
                  </a:lnTo>
                  <a:lnTo>
                    <a:pt x="287" y="248"/>
                  </a:lnTo>
                  <a:lnTo>
                    <a:pt x="309" y="232"/>
                  </a:lnTo>
                  <a:lnTo>
                    <a:pt x="334" y="217"/>
                  </a:lnTo>
                  <a:lnTo>
                    <a:pt x="358" y="205"/>
                  </a:lnTo>
                  <a:lnTo>
                    <a:pt x="372" y="199"/>
                  </a:lnTo>
                  <a:lnTo>
                    <a:pt x="385" y="196"/>
                  </a:lnTo>
                  <a:lnTo>
                    <a:pt x="399" y="191"/>
                  </a:lnTo>
                  <a:lnTo>
                    <a:pt x="412" y="188"/>
                  </a:lnTo>
                  <a:lnTo>
                    <a:pt x="426" y="185"/>
                  </a:lnTo>
                  <a:lnTo>
                    <a:pt x="441" y="184"/>
                  </a:lnTo>
                  <a:lnTo>
                    <a:pt x="455" y="183"/>
                  </a:lnTo>
                  <a:lnTo>
                    <a:pt x="470" y="182"/>
                  </a:lnTo>
                  <a:lnTo>
                    <a:pt x="470" y="182"/>
                  </a:lnTo>
                  <a:lnTo>
                    <a:pt x="485" y="183"/>
                  </a:lnTo>
                  <a:lnTo>
                    <a:pt x="500" y="184"/>
                  </a:lnTo>
                  <a:lnTo>
                    <a:pt x="514" y="185"/>
                  </a:lnTo>
                  <a:lnTo>
                    <a:pt x="528" y="188"/>
                  </a:lnTo>
                  <a:lnTo>
                    <a:pt x="542" y="191"/>
                  </a:lnTo>
                  <a:lnTo>
                    <a:pt x="556" y="196"/>
                  </a:lnTo>
                  <a:lnTo>
                    <a:pt x="570" y="199"/>
                  </a:lnTo>
                  <a:lnTo>
                    <a:pt x="583" y="205"/>
                  </a:lnTo>
                  <a:lnTo>
                    <a:pt x="608" y="217"/>
                  </a:lnTo>
                  <a:lnTo>
                    <a:pt x="631" y="232"/>
                  </a:lnTo>
                  <a:lnTo>
                    <a:pt x="653" y="248"/>
                  </a:lnTo>
                  <a:lnTo>
                    <a:pt x="674" y="266"/>
                  </a:lnTo>
                  <a:lnTo>
                    <a:pt x="693" y="287"/>
                  </a:lnTo>
                  <a:lnTo>
                    <a:pt x="709" y="309"/>
                  </a:lnTo>
                  <a:lnTo>
                    <a:pt x="724" y="334"/>
                  </a:lnTo>
                  <a:lnTo>
                    <a:pt x="736" y="358"/>
                  </a:lnTo>
                  <a:lnTo>
                    <a:pt x="741" y="372"/>
                  </a:lnTo>
                  <a:lnTo>
                    <a:pt x="746" y="385"/>
                  </a:lnTo>
                  <a:lnTo>
                    <a:pt x="750" y="399"/>
                  </a:lnTo>
                  <a:lnTo>
                    <a:pt x="753" y="412"/>
                  </a:lnTo>
                  <a:lnTo>
                    <a:pt x="755" y="426"/>
                  </a:lnTo>
                  <a:lnTo>
                    <a:pt x="756" y="441"/>
                  </a:lnTo>
                  <a:lnTo>
                    <a:pt x="758" y="455"/>
                  </a:lnTo>
                  <a:lnTo>
                    <a:pt x="759" y="470"/>
                  </a:lnTo>
                  <a:lnTo>
                    <a:pt x="759" y="470"/>
                  </a:lnTo>
                  <a:lnTo>
                    <a:pt x="758" y="485"/>
                  </a:lnTo>
                  <a:lnTo>
                    <a:pt x="756" y="499"/>
                  </a:lnTo>
                  <a:lnTo>
                    <a:pt x="755" y="514"/>
                  </a:lnTo>
                  <a:lnTo>
                    <a:pt x="753" y="528"/>
                  </a:lnTo>
                  <a:lnTo>
                    <a:pt x="750" y="542"/>
                  </a:lnTo>
                  <a:lnTo>
                    <a:pt x="746" y="556"/>
                  </a:lnTo>
                  <a:lnTo>
                    <a:pt x="741" y="569"/>
                  </a:lnTo>
                  <a:lnTo>
                    <a:pt x="736" y="583"/>
                  </a:lnTo>
                  <a:lnTo>
                    <a:pt x="724" y="607"/>
                  </a:lnTo>
                  <a:lnTo>
                    <a:pt x="709" y="631"/>
                  </a:lnTo>
                  <a:lnTo>
                    <a:pt x="693" y="653"/>
                  </a:lnTo>
                  <a:lnTo>
                    <a:pt x="674" y="674"/>
                  </a:lnTo>
                  <a:lnTo>
                    <a:pt x="653" y="693"/>
                  </a:lnTo>
                  <a:lnTo>
                    <a:pt x="631" y="709"/>
                  </a:lnTo>
                  <a:lnTo>
                    <a:pt x="608" y="723"/>
                  </a:lnTo>
                  <a:lnTo>
                    <a:pt x="583" y="736"/>
                  </a:lnTo>
                  <a:lnTo>
                    <a:pt x="570" y="740"/>
                  </a:lnTo>
                  <a:lnTo>
                    <a:pt x="556" y="745"/>
                  </a:lnTo>
                  <a:lnTo>
                    <a:pt x="542" y="750"/>
                  </a:lnTo>
                  <a:lnTo>
                    <a:pt x="528" y="752"/>
                  </a:lnTo>
                  <a:lnTo>
                    <a:pt x="514" y="755"/>
                  </a:lnTo>
                  <a:lnTo>
                    <a:pt x="500" y="757"/>
                  </a:lnTo>
                  <a:lnTo>
                    <a:pt x="485" y="758"/>
                  </a:lnTo>
                  <a:lnTo>
                    <a:pt x="470" y="758"/>
                  </a:lnTo>
                  <a:lnTo>
                    <a:pt x="470" y="758"/>
                  </a:lnTo>
                  <a:close/>
                  <a:moveTo>
                    <a:pt x="470" y="247"/>
                  </a:moveTo>
                  <a:lnTo>
                    <a:pt x="470" y="247"/>
                  </a:lnTo>
                  <a:lnTo>
                    <a:pt x="447" y="248"/>
                  </a:lnTo>
                  <a:lnTo>
                    <a:pt x="425" y="251"/>
                  </a:lnTo>
                  <a:lnTo>
                    <a:pt x="404" y="257"/>
                  </a:lnTo>
                  <a:lnTo>
                    <a:pt x="383" y="264"/>
                  </a:lnTo>
                  <a:lnTo>
                    <a:pt x="364" y="273"/>
                  </a:lnTo>
                  <a:lnTo>
                    <a:pt x="345" y="285"/>
                  </a:lnTo>
                  <a:lnTo>
                    <a:pt x="329" y="298"/>
                  </a:lnTo>
                  <a:lnTo>
                    <a:pt x="313" y="313"/>
                  </a:lnTo>
                  <a:lnTo>
                    <a:pt x="298" y="328"/>
                  </a:lnTo>
                  <a:lnTo>
                    <a:pt x="285" y="345"/>
                  </a:lnTo>
                  <a:lnTo>
                    <a:pt x="275" y="364"/>
                  </a:lnTo>
                  <a:lnTo>
                    <a:pt x="264" y="383"/>
                  </a:lnTo>
                  <a:lnTo>
                    <a:pt x="257" y="404"/>
                  </a:lnTo>
                  <a:lnTo>
                    <a:pt x="251" y="425"/>
                  </a:lnTo>
                  <a:lnTo>
                    <a:pt x="248" y="447"/>
                  </a:lnTo>
                  <a:lnTo>
                    <a:pt x="247" y="470"/>
                  </a:lnTo>
                  <a:lnTo>
                    <a:pt x="247" y="470"/>
                  </a:lnTo>
                  <a:lnTo>
                    <a:pt x="248" y="494"/>
                  </a:lnTo>
                  <a:lnTo>
                    <a:pt x="251" y="516"/>
                  </a:lnTo>
                  <a:lnTo>
                    <a:pt x="257" y="536"/>
                  </a:lnTo>
                  <a:lnTo>
                    <a:pt x="264" y="557"/>
                  </a:lnTo>
                  <a:lnTo>
                    <a:pt x="275" y="577"/>
                  </a:lnTo>
                  <a:lnTo>
                    <a:pt x="285" y="595"/>
                  </a:lnTo>
                  <a:lnTo>
                    <a:pt x="298" y="612"/>
                  </a:lnTo>
                  <a:lnTo>
                    <a:pt x="313" y="628"/>
                  </a:lnTo>
                  <a:lnTo>
                    <a:pt x="329" y="643"/>
                  </a:lnTo>
                  <a:lnTo>
                    <a:pt x="345" y="656"/>
                  </a:lnTo>
                  <a:lnTo>
                    <a:pt x="364" y="666"/>
                  </a:lnTo>
                  <a:lnTo>
                    <a:pt x="383" y="677"/>
                  </a:lnTo>
                  <a:lnTo>
                    <a:pt x="404" y="684"/>
                  </a:lnTo>
                  <a:lnTo>
                    <a:pt x="425" y="689"/>
                  </a:lnTo>
                  <a:lnTo>
                    <a:pt x="447" y="693"/>
                  </a:lnTo>
                  <a:lnTo>
                    <a:pt x="470" y="694"/>
                  </a:lnTo>
                  <a:lnTo>
                    <a:pt x="470" y="694"/>
                  </a:lnTo>
                  <a:lnTo>
                    <a:pt x="494" y="693"/>
                  </a:lnTo>
                  <a:lnTo>
                    <a:pt x="516" y="689"/>
                  </a:lnTo>
                  <a:lnTo>
                    <a:pt x="536" y="684"/>
                  </a:lnTo>
                  <a:lnTo>
                    <a:pt x="557" y="677"/>
                  </a:lnTo>
                  <a:lnTo>
                    <a:pt x="577" y="666"/>
                  </a:lnTo>
                  <a:lnTo>
                    <a:pt x="595" y="656"/>
                  </a:lnTo>
                  <a:lnTo>
                    <a:pt x="613" y="643"/>
                  </a:lnTo>
                  <a:lnTo>
                    <a:pt x="628" y="628"/>
                  </a:lnTo>
                  <a:lnTo>
                    <a:pt x="643" y="612"/>
                  </a:lnTo>
                  <a:lnTo>
                    <a:pt x="656" y="595"/>
                  </a:lnTo>
                  <a:lnTo>
                    <a:pt x="667" y="577"/>
                  </a:lnTo>
                  <a:lnTo>
                    <a:pt x="677" y="557"/>
                  </a:lnTo>
                  <a:lnTo>
                    <a:pt x="683" y="536"/>
                  </a:lnTo>
                  <a:lnTo>
                    <a:pt x="689" y="516"/>
                  </a:lnTo>
                  <a:lnTo>
                    <a:pt x="693" y="494"/>
                  </a:lnTo>
                  <a:lnTo>
                    <a:pt x="694" y="470"/>
                  </a:lnTo>
                  <a:lnTo>
                    <a:pt x="694" y="470"/>
                  </a:lnTo>
                  <a:lnTo>
                    <a:pt x="693" y="447"/>
                  </a:lnTo>
                  <a:lnTo>
                    <a:pt x="689" y="425"/>
                  </a:lnTo>
                  <a:lnTo>
                    <a:pt x="683" y="404"/>
                  </a:lnTo>
                  <a:lnTo>
                    <a:pt x="677" y="383"/>
                  </a:lnTo>
                  <a:lnTo>
                    <a:pt x="667" y="364"/>
                  </a:lnTo>
                  <a:lnTo>
                    <a:pt x="656" y="345"/>
                  </a:lnTo>
                  <a:lnTo>
                    <a:pt x="643" y="328"/>
                  </a:lnTo>
                  <a:lnTo>
                    <a:pt x="628" y="313"/>
                  </a:lnTo>
                  <a:lnTo>
                    <a:pt x="613" y="298"/>
                  </a:lnTo>
                  <a:lnTo>
                    <a:pt x="595" y="285"/>
                  </a:lnTo>
                  <a:lnTo>
                    <a:pt x="577" y="273"/>
                  </a:lnTo>
                  <a:lnTo>
                    <a:pt x="557" y="264"/>
                  </a:lnTo>
                  <a:lnTo>
                    <a:pt x="536" y="257"/>
                  </a:lnTo>
                  <a:lnTo>
                    <a:pt x="516" y="251"/>
                  </a:lnTo>
                  <a:lnTo>
                    <a:pt x="494" y="248"/>
                  </a:lnTo>
                  <a:lnTo>
                    <a:pt x="470" y="247"/>
                  </a:lnTo>
                  <a:lnTo>
                    <a:pt x="470" y="24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Freeform 32"/>
            <p:cNvSpPr/>
            <p:nvPr/>
          </p:nvSpPr>
          <p:spPr bwMode="auto">
            <a:xfrm>
              <a:off x="3502026" y="3526780"/>
              <a:ext cx="539750" cy="227013"/>
            </a:xfrm>
            <a:custGeom>
              <a:avLst/>
              <a:gdLst>
                <a:gd name="T0" fmla="*/ 681 w 681"/>
                <a:gd name="T1" fmla="*/ 73 h 285"/>
                <a:gd name="T2" fmla="*/ 680 w 681"/>
                <a:gd name="T3" fmla="*/ 58 h 285"/>
                <a:gd name="T4" fmla="*/ 675 w 681"/>
                <a:gd name="T5" fmla="*/ 44 h 285"/>
                <a:gd name="T6" fmla="*/ 660 w 681"/>
                <a:gd name="T7" fmla="*/ 21 h 285"/>
                <a:gd name="T8" fmla="*/ 637 w 681"/>
                <a:gd name="T9" fmla="*/ 6 h 285"/>
                <a:gd name="T10" fmla="*/ 623 w 681"/>
                <a:gd name="T11" fmla="*/ 1 h 285"/>
                <a:gd name="T12" fmla="*/ 608 w 681"/>
                <a:gd name="T13" fmla="*/ 0 h 285"/>
                <a:gd name="T14" fmla="*/ 143 w 681"/>
                <a:gd name="T15" fmla="*/ 0 h 285"/>
                <a:gd name="T16" fmla="*/ 114 w 681"/>
                <a:gd name="T17" fmla="*/ 2 h 285"/>
                <a:gd name="T18" fmla="*/ 87 w 681"/>
                <a:gd name="T19" fmla="*/ 10 h 285"/>
                <a:gd name="T20" fmla="*/ 63 w 681"/>
                <a:gd name="T21" fmla="*/ 24 h 285"/>
                <a:gd name="T22" fmla="*/ 42 w 681"/>
                <a:gd name="T23" fmla="*/ 42 h 285"/>
                <a:gd name="T24" fmla="*/ 24 w 681"/>
                <a:gd name="T25" fmla="*/ 62 h 285"/>
                <a:gd name="T26" fmla="*/ 12 w 681"/>
                <a:gd name="T27" fmla="*/ 87 h 285"/>
                <a:gd name="T28" fmla="*/ 4 w 681"/>
                <a:gd name="T29" fmla="*/ 113 h 285"/>
                <a:gd name="T30" fmla="*/ 0 w 681"/>
                <a:gd name="T31" fmla="*/ 142 h 285"/>
                <a:gd name="T32" fmla="*/ 1 w 681"/>
                <a:gd name="T33" fmla="*/ 157 h 285"/>
                <a:gd name="T34" fmla="*/ 7 w 681"/>
                <a:gd name="T35" fmla="*/ 185 h 285"/>
                <a:gd name="T36" fmla="*/ 18 w 681"/>
                <a:gd name="T37" fmla="*/ 211 h 285"/>
                <a:gd name="T38" fmla="*/ 33 w 681"/>
                <a:gd name="T39" fmla="*/ 233 h 285"/>
                <a:gd name="T40" fmla="*/ 52 w 681"/>
                <a:gd name="T41" fmla="*/ 252 h 285"/>
                <a:gd name="T42" fmla="*/ 75 w 681"/>
                <a:gd name="T43" fmla="*/ 267 h 285"/>
                <a:gd name="T44" fmla="*/ 101 w 681"/>
                <a:gd name="T45" fmla="*/ 279 h 285"/>
                <a:gd name="T46" fmla="*/ 129 w 681"/>
                <a:gd name="T47" fmla="*/ 284 h 285"/>
                <a:gd name="T48" fmla="*/ 608 w 681"/>
                <a:gd name="T49" fmla="*/ 285 h 285"/>
                <a:gd name="T50" fmla="*/ 616 w 681"/>
                <a:gd name="T51" fmla="*/ 285 h 285"/>
                <a:gd name="T52" fmla="*/ 630 w 681"/>
                <a:gd name="T53" fmla="*/ 281 h 285"/>
                <a:gd name="T54" fmla="*/ 649 w 681"/>
                <a:gd name="T55" fmla="*/ 272 h 285"/>
                <a:gd name="T56" fmla="*/ 669 w 681"/>
                <a:gd name="T57" fmla="*/ 252 h 285"/>
                <a:gd name="T58" fmla="*/ 678 w 681"/>
                <a:gd name="T59" fmla="*/ 234 h 285"/>
                <a:gd name="T60" fmla="*/ 681 w 681"/>
                <a:gd name="T61" fmla="*/ 220 h 285"/>
                <a:gd name="T62" fmla="*/ 681 w 681"/>
                <a:gd name="T63" fmla="*/ 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1" h="285">
                  <a:moveTo>
                    <a:pt x="681" y="73"/>
                  </a:moveTo>
                  <a:lnTo>
                    <a:pt x="681" y="73"/>
                  </a:lnTo>
                  <a:lnTo>
                    <a:pt x="681" y="65"/>
                  </a:lnTo>
                  <a:lnTo>
                    <a:pt x="680" y="58"/>
                  </a:lnTo>
                  <a:lnTo>
                    <a:pt x="678" y="51"/>
                  </a:lnTo>
                  <a:lnTo>
                    <a:pt x="675" y="44"/>
                  </a:lnTo>
                  <a:lnTo>
                    <a:pt x="669" y="31"/>
                  </a:lnTo>
                  <a:lnTo>
                    <a:pt x="660" y="21"/>
                  </a:lnTo>
                  <a:lnTo>
                    <a:pt x="649" y="13"/>
                  </a:lnTo>
                  <a:lnTo>
                    <a:pt x="637" y="6"/>
                  </a:lnTo>
                  <a:lnTo>
                    <a:pt x="630" y="3"/>
                  </a:lnTo>
                  <a:lnTo>
                    <a:pt x="623" y="1"/>
                  </a:lnTo>
                  <a:lnTo>
                    <a:pt x="616" y="0"/>
                  </a:lnTo>
                  <a:lnTo>
                    <a:pt x="608" y="0"/>
                  </a:lnTo>
                  <a:lnTo>
                    <a:pt x="143" y="0"/>
                  </a:lnTo>
                  <a:lnTo>
                    <a:pt x="143" y="0"/>
                  </a:lnTo>
                  <a:lnTo>
                    <a:pt x="129" y="0"/>
                  </a:lnTo>
                  <a:lnTo>
                    <a:pt x="114" y="2"/>
                  </a:lnTo>
                  <a:lnTo>
                    <a:pt x="101" y="6"/>
                  </a:lnTo>
                  <a:lnTo>
                    <a:pt x="87" y="10"/>
                  </a:lnTo>
                  <a:lnTo>
                    <a:pt x="75" y="17"/>
                  </a:lnTo>
                  <a:lnTo>
                    <a:pt x="63" y="24"/>
                  </a:lnTo>
                  <a:lnTo>
                    <a:pt x="52" y="32"/>
                  </a:lnTo>
                  <a:lnTo>
                    <a:pt x="42" y="42"/>
                  </a:lnTo>
                  <a:lnTo>
                    <a:pt x="33" y="52"/>
                  </a:lnTo>
                  <a:lnTo>
                    <a:pt x="24" y="62"/>
                  </a:lnTo>
                  <a:lnTo>
                    <a:pt x="18" y="74"/>
                  </a:lnTo>
                  <a:lnTo>
                    <a:pt x="12" y="87"/>
                  </a:lnTo>
                  <a:lnTo>
                    <a:pt x="7" y="99"/>
                  </a:lnTo>
                  <a:lnTo>
                    <a:pt x="4" y="113"/>
                  </a:lnTo>
                  <a:lnTo>
                    <a:pt x="1" y="127"/>
                  </a:lnTo>
                  <a:lnTo>
                    <a:pt x="0" y="142"/>
                  </a:lnTo>
                  <a:lnTo>
                    <a:pt x="0" y="142"/>
                  </a:lnTo>
                  <a:lnTo>
                    <a:pt x="1" y="157"/>
                  </a:lnTo>
                  <a:lnTo>
                    <a:pt x="4" y="171"/>
                  </a:lnTo>
                  <a:lnTo>
                    <a:pt x="7" y="185"/>
                  </a:lnTo>
                  <a:lnTo>
                    <a:pt x="12" y="198"/>
                  </a:lnTo>
                  <a:lnTo>
                    <a:pt x="18" y="211"/>
                  </a:lnTo>
                  <a:lnTo>
                    <a:pt x="24" y="222"/>
                  </a:lnTo>
                  <a:lnTo>
                    <a:pt x="33" y="233"/>
                  </a:lnTo>
                  <a:lnTo>
                    <a:pt x="42" y="243"/>
                  </a:lnTo>
                  <a:lnTo>
                    <a:pt x="52" y="252"/>
                  </a:lnTo>
                  <a:lnTo>
                    <a:pt x="63" y="261"/>
                  </a:lnTo>
                  <a:lnTo>
                    <a:pt x="75" y="267"/>
                  </a:lnTo>
                  <a:lnTo>
                    <a:pt x="87" y="273"/>
                  </a:lnTo>
                  <a:lnTo>
                    <a:pt x="101" y="279"/>
                  </a:lnTo>
                  <a:lnTo>
                    <a:pt x="114" y="283"/>
                  </a:lnTo>
                  <a:lnTo>
                    <a:pt x="129" y="284"/>
                  </a:lnTo>
                  <a:lnTo>
                    <a:pt x="143" y="285"/>
                  </a:lnTo>
                  <a:lnTo>
                    <a:pt x="608" y="285"/>
                  </a:lnTo>
                  <a:lnTo>
                    <a:pt x="608" y="285"/>
                  </a:lnTo>
                  <a:lnTo>
                    <a:pt x="616" y="285"/>
                  </a:lnTo>
                  <a:lnTo>
                    <a:pt x="623" y="284"/>
                  </a:lnTo>
                  <a:lnTo>
                    <a:pt x="630" y="281"/>
                  </a:lnTo>
                  <a:lnTo>
                    <a:pt x="637" y="279"/>
                  </a:lnTo>
                  <a:lnTo>
                    <a:pt x="649" y="272"/>
                  </a:lnTo>
                  <a:lnTo>
                    <a:pt x="660" y="264"/>
                  </a:lnTo>
                  <a:lnTo>
                    <a:pt x="669" y="252"/>
                  </a:lnTo>
                  <a:lnTo>
                    <a:pt x="675" y="241"/>
                  </a:lnTo>
                  <a:lnTo>
                    <a:pt x="678" y="234"/>
                  </a:lnTo>
                  <a:lnTo>
                    <a:pt x="680" y="227"/>
                  </a:lnTo>
                  <a:lnTo>
                    <a:pt x="681" y="220"/>
                  </a:lnTo>
                  <a:lnTo>
                    <a:pt x="681" y="212"/>
                  </a:lnTo>
                  <a:lnTo>
                    <a:pt x="681" y="73"/>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3" name="Freeform 33"/>
            <p:cNvSpPr>
              <a:spLocks noEditPoints="1"/>
            </p:cNvSpPr>
            <p:nvPr/>
          </p:nvSpPr>
          <p:spPr bwMode="auto">
            <a:xfrm>
              <a:off x="3475038" y="3501380"/>
              <a:ext cx="592138" cy="277813"/>
            </a:xfrm>
            <a:custGeom>
              <a:avLst/>
              <a:gdLst>
                <a:gd name="T0" fmla="*/ 175 w 746"/>
                <a:gd name="T1" fmla="*/ 350 h 350"/>
                <a:gd name="T2" fmla="*/ 123 w 746"/>
                <a:gd name="T3" fmla="*/ 342 h 350"/>
                <a:gd name="T4" fmla="*/ 77 w 746"/>
                <a:gd name="T5" fmla="*/ 320 h 350"/>
                <a:gd name="T6" fmla="*/ 40 w 746"/>
                <a:gd name="T7" fmla="*/ 287 h 350"/>
                <a:gd name="T8" fmla="*/ 14 w 746"/>
                <a:gd name="T9" fmla="*/ 244 h 350"/>
                <a:gd name="T10" fmla="*/ 1 w 746"/>
                <a:gd name="T11" fmla="*/ 193 h 350"/>
                <a:gd name="T12" fmla="*/ 1 w 746"/>
                <a:gd name="T13" fmla="*/ 158 h 350"/>
                <a:gd name="T14" fmla="*/ 14 w 746"/>
                <a:gd name="T15" fmla="*/ 107 h 350"/>
                <a:gd name="T16" fmla="*/ 40 w 746"/>
                <a:gd name="T17" fmla="*/ 64 h 350"/>
                <a:gd name="T18" fmla="*/ 77 w 746"/>
                <a:gd name="T19" fmla="*/ 31 h 350"/>
                <a:gd name="T20" fmla="*/ 123 w 746"/>
                <a:gd name="T21" fmla="*/ 9 h 350"/>
                <a:gd name="T22" fmla="*/ 175 w 746"/>
                <a:gd name="T23" fmla="*/ 0 h 350"/>
                <a:gd name="T24" fmla="*/ 652 w 746"/>
                <a:gd name="T25" fmla="*/ 0 h 350"/>
                <a:gd name="T26" fmla="*/ 681 w 746"/>
                <a:gd name="T27" fmla="*/ 9 h 350"/>
                <a:gd name="T28" fmla="*/ 707 w 746"/>
                <a:gd name="T29" fmla="*/ 25 h 350"/>
                <a:gd name="T30" fmla="*/ 727 w 746"/>
                <a:gd name="T31" fmla="*/ 47 h 350"/>
                <a:gd name="T32" fmla="*/ 741 w 746"/>
                <a:gd name="T33" fmla="*/ 75 h 350"/>
                <a:gd name="T34" fmla="*/ 746 w 746"/>
                <a:gd name="T35" fmla="*/ 106 h 350"/>
                <a:gd name="T36" fmla="*/ 745 w 746"/>
                <a:gd name="T37" fmla="*/ 256 h 350"/>
                <a:gd name="T38" fmla="*/ 738 w 746"/>
                <a:gd name="T39" fmla="*/ 287 h 350"/>
                <a:gd name="T40" fmla="*/ 721 w 746"/>
                <a:gd name="T41" fmla="*/ 312 h 350"/>
                <a:gd name="T42" fmla="*/ 699 w 746"/>
                <a:gd name="T43" fmla="*/ 332 h 350"/>
                <a:gd name="T44" fmla="*/ 672 w 746"/>
                <a:gd name="T45" fmla="*/ 346 h 350"/>
                <a:gd name="T46" fmla="*/ 640 w 746"/>
                <a:gd name="T47" fmla="*/ 350 h 350"/>
                <a:gd name="T48" fmla="*/ 175 w 746"/>
                <a:gd name="T49" fmla="*/ 65 h 350"/>
                <a:gd name="T50" fmla="*/ 142 w 746"/>
                <a:gd name="T51" fmla="*/ 70 h 350"/>
                <a:gd name="T52" fmla="*/ 113 w 746"/>
                <a:gd name="T53" fmla="*/ 84 h 350"/>
                <a:gd name="T54" fmla="*/ 90 w 746"/>
                <a:gd name="T55" fmla="*/ 105 h 350"/>
                <a:gd name="T56" fmla="*/ 74 w 746"/>
                <a:gd name="T57" fmla="*/ 132 h 350"/>
                <a:gd name="T58" fmla="*/ 65 w 746"/>
                <a:gd name="T59" fmla="*/ 164 h 350"/>
                <a:gd name="T60" fmla="*/ 65 w 746"/>
                <a:gd name="T61" fmla="*/ 187 h 350"/>
                <a:gd name="T62" fmla="*/ 74 w 746"/>
                <a:gd name="T63" fmla="*/ 218 h 350"/>
                <a:gd name="T64" fmla="*/ 90 w 746"/>
                <a:gd name="T65" fmla="*/ 246 h 350"/>
                <a:gd name="T66" fmla="*/ 113 w 746"/>
                <a:gd name="T67" fmla="*/ 267 h 350"/>
                <a:gd name="T68" fmla="*/ 142 w 746"/>
                <a:gd name="T69" fmla="*/ 281 h 350"/>
                <a:gd name="T70" fmla="*/ 175 w 746"/>
                <a:gd name="T71" fmla="*/ 285 h 350"/>
                <a:gd name="T72" fmla="*/ 648 w 746"/>
                <a:gd name="T73" fmla="*/ 285 h 350"/>
                <a:gd name="T74" fmla="*/ 669 w 746"/>
                <a:gd name="T75" fmla="*/ 274 h 350"/>
                <a:gd name="T76" fmla="*/ 680 w 746"/>
                <a:gd name="T77" fmla="*/ 253 h 350"/>
                <a:gd name="T78" fmla="*/ 681 w 746"/>
                <a:gd name="T79" fmla="*/ 106 h 350"/>
                <a:gd name="T80" fmla="*/ 674 w 746"/>
                <a:gd name="T81" fmla="*/ 83 h 350"/>
                <a:gd name="T82" fmla="*/ 657 w 746"/>
                <a:gd name="T83" fmla="*/ 68 h 350"/>
                <a:gd name="T84" fmla="*/ 175 w 746"/>
                <a:gd name="T85" fmla="*/ 6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6" h="350">
                  <a:moveTo>
                    <a:pt x="640" y="350"/>
                  </a:moveTo>
                  <a:lnTo>
                    <a:pt x="175" y="350"/>
                  </a:lnTo>
                  <a:lnTo>
                    <a:pt x="175" y="350"/>
                  </a:lnTo>
                  <a:lnTo>
                    <a:pt x="157" y="349"/>
                  </a:lnTo>
                  <a:lnTo>
                    <a:pt x="140" y="347"/>
                  </a:lnTo>
                  <a:lnTo>
                    <a:pt x="123" y="342"/>
                  </a:lnTo>
                  <a:lnTo>
                    <a:pt x="107" y="336"/>
                  </a:lnTo>
                  <a:lnTo>
                    <a:pt x="91" y="329"/>
                  </a:lnTo>
                  <a:lnTo>
                    <a:pt x="77" y="320"/>
                  </a:lnTo>
                  <a:lnTo>
                    <a:pt x="63" y="310"/>
                  </a:lnTo>
                  <a:lnTo>
                    <a:pt x="52" y="299"/>
                  </a:lnTo>
                  <a:lnTo>
                    <a:pt x="40" y="287"/>
                  </a:lnTo>
                  <a:lnTo>
                    <a:pt x="30" y="273"/>
                  </a:lnTo>
                  <a:lnTo>
                    <a:pt x="22" y="259"/>
                  </a:lnTo>
                  <a:lnTo>
                    <a:pt x="14" y="244"/>
                  </a:lnTo>
                  <a:lnTo>
                    <a:pt x="8" y="227"/>
                  </a:lnTo>
                  <a:lnTo>
                    <a:pt x="3" y="210"/>
                  </a:lnTo>
                  <a:lnTo>
                    <a:pt x="1" y="193"/>
                  </a:lnTo>
                  <a:lnTo>
                    <a:pt x="0" y="175"/>
                  </a:lnTo>
                  <a:lnTo>
                    <a:pt x="0" y="175"/>
                  </a:lnTo>
                  <a:lnTo>
                    <a:pt x="1" y="158"/>
                  </a:lnTo>
                  <a:lnTo>
                    <a:pt x="3" y="141"/>
                  </a:lnTo>
                  <a:lnTo>
                    <a:pt x="8" y="123"/>
                  </a:lnTo>
                  <a:lnTo>
                    <a:pt x="14" y="107"/>
                  </a:lnTo>
                  <a:lnTo>
                    <a:pt x="22" y="92"/>
                  </a:lnTo>
                  <a:lnTo>
                    <a:pt x="30" y="78"/>
                  </a:lnTo>
                  <a:lnTo>
                    <a:pt x="40" y="64"/>
                  </a:lnTo>
                  <a:lnTo>
                    <a:pt x="52" y="51"/>
                  </a:lnTo>
                  <a:lnTo>
                    <a:pt x="63" y="40"/>
                  </a:lnTo>
                  <a:lnTo>
                    <a:pt x="77" y="31"/>
                  </a:lnTo>
                  <a:lnTo>
                    <a:pt x="91" y="21"/>
                  </a:lnTo>
                  <a:lnTo>
                    <a:pt x="107" y="14"/>
                  </a:lnTo>
                  <a:lnTo>
                    <a:pt x="123" y="9"/>
                  </a:lnTo>
                  <a:lnTo>
                    <a:pt x="140" y="4"/>
                  </a:lnTo>
                  <a:lnTo>
                    <a:pt x="157" y="2"/>
                  </a:lnTo>
                  <a:lnTo>
                    <a:pt x="175" y="0"/>
                  </a:lnTo>
                  <a:lnTo>
                    <a:pt x="640" y="0"/>
                  </a:lnTo>
                  <a:lnTo>
                    <a:pt x="640" y="0"/>
                  </a:lnTo>
                  <a:lnTo>
                    <a:pt x="652" y="0"/>
                  </a:lnTo>
                  <a:lnTo>
                    <a:pt x="662" y="3"/>
                  </a:lnTo>
                  <a:lnTo>
                    <a:pt x="672" y="5"/>
                  </a:lnTo>
                  <a:lnTo>
                    <a:pt x="681" y="9"/>
                  </a:lnTo>
                  <a:lnTo>
                    <a:pt x="690" y="13"/>
                  </a:lnTo>
                  <a:lnTo>
                    <a:pt x="699" y="18"/>
                  </a:lnTo>
                  <a:lnTo>
                    <a:pt x="707" y="25"/>
                  </a:lnTo>
                  <a:lnTo>
                    <a:pt x="714" y="32"/>
                  </a:lnTo>
                  <a:lnTo>
                    <a:pt x="721" y="39"/>
                  </a:lnTo>
                  <a:lnTo>
                    <a:pt x="727" y="47"/>
                  </a:lnTo>
                  <a:lnTo>
                    <a:pt x="733" y="55"/>
                  </a:lnTo>
                  <a:lnTo>
                    <a:pt x="738" y="64"/>
                  </a:lnTo>
                  <a:lnTo>
                    <a:pt x="741" y="75"/>
                  </a:lnTo>
                  <a:lnTo>
                    <a:pt x="743" y="84"/>
                  </a:lnTo>
                  <a:lnTo>
                    <a:pt x="745" y="94"/>
                  </a:lnTo>
                  <a:lnTo>
                    <a:pt x="746" y="106"/>
                  </a:lnTo>
                  <a:lnTo>
                    <a:pt x="746" y="245"/>
                  </a:lnTo>
                  <a:lnTo>
                    <a:pt x="746" y="245"/>
                  </a:lnTo>
                  <a:lnTo>
                    <a:pt x="745" y="256"/>
                  </a:lnTo>
                  <a:lnTo>
                    <a:pt x="743" y="267"/>
                  </a:lnTo>
                  <a:lnTo>
                    <a:pt x="741" y="276"/>
                  </a:lnTo>
                  <a:lnTo>
                    <a:pt x="738" y="287"/>
                  </a:lnTo>
                  <a:lnTo>
                    <a:pt x="733" y="296"/>
                  </a:lnTo>
                  <a:lnTo>
                    <a:pt x="727" y="304"/>
                  </a:lnTo>
                  <a:lnTo>
                    <a:pt x="721" y="312"/>
                  </a:lnTo>
                  <a:lnTo>
                    <a:pt x="714" y="319"/>
                  </a:lnTo>
                  <a:lnTo>
                    <a:pt x="707" y="326"/>
                  </a:lnTo>
                  <a:lnTo>
                    <a:pt x="699" y="332"/>
                  </a:lnTo>
                  <a:lnTo>
                    <a:pt x="690" y="338"/>
                  </a:lnTo>
                  <a:lnTo>
                    <a:pt x="681" y="342"/>
                  </a:lnTo>
                  <a:lnTo>
                    <a:pt x="672" y="346"/>
                  </a:lnTo>
                  <a:lnTo>
                    <a:pt x="662" y="348"/>
                  </a:lnTo>
                  <a:lnTo>
                    <a:pt x="652" y="350"/>
                  </a:lnTo>
                  <a:lnTo>
                    <a:pt x="640" y="350"/>
                  </a:lnTo>
                  <a:lnTo>
                    <a:pt x="640" y="350"/>
                  </a:lnTo>
                  <a:close/>
                  <a:moveTo>
                    <a:pt x="175" y="65"/>
                  </a:moveTo>
                  <a:lnTo>
                    <a:pt x="175" y="65"/>
                  </a:lnTo>
                  <a:lnTo>
                    <a:pt x="164" y="65"/>
                  </a:lnTo>
                  <a:lnTo>
                    <a:pt x="153" y="68"/>
                  </a:lnTo>
                  <a:lnTo>
                    <a:pt x="142" y="70"/>
                  </a:lnTo>
                  <a:lnTo>
                    <a:pt x="132" y="73"/>
                  </a:lnTo>
                  <a:lnTo>
                    <a:pt x="123" y="78"/>
                  </a:lnTo>
                  <a:lnTo>
                    <a:pt x="113" y="84"/>
                  </a:lnTo>
                  <a:lnTo>
                    <a:pt x="105" y="90"/>
                  </a:lnTo>
                  <a:lnTo>
                    <a:pt x="97" y="98"/>
                  </a:lnTo>
                  <a:lnTo>
                    <a:pt x="90" y="105"/>
                  </a:lnTo>
                  <a:lnTo>
                    <a:pt x="83" y="114"/>
                  </a:lnTo>
                  <a:lnTo>
                    <a:pt x="79" y="123"/>
                  </a:lnTo>
                  <a:lnTo>
                    <a:pt x="74" y="132"/>
                  </a:lnTo>
                  <a:lnTo>
                    <a:pt x="69" y="143"/>
                  </a:lnTo>
                  <a:lnTo>
                    <a:pt x="67" y="153"/>
                  </a:lnTo>
                  <a:lnTo>
                    <a:pt x="65" y="164"/>
                  </a:lnTo>
                  <a:lnTo>
                    <a:pt x="65" y="175"/>
                  </a:lnTo>
                  <a:lnTo>
                    <a:pt x="65" y="175"/>
                  </a:lnTo>
                  <a:lnTo>
                    <a:pt x="65" y="187"/>
                  </a:lnTo>
                  <a:lnTo>
                    <a:pt x="67" y="197"/>
                  </a:lnTo>
                  <a:lnTo>
                    <a:pt x="69" y="208"/>
                  </a:lnTo>
                  <a:lnTo>
                    <a:pt x="74" y="218"/>
                  </a:lnTo>
                  <a:lnTo>
                    <a:pt x="79" y="227"/>
                  </a:lnTo>
                  <a:lnTo>
                    <a:pt x="83" y="237"/>
                  </a:lnTo>
                  <a:lnTo>
                    <a:pt x="90" y="246"/>
                  </a:lnTo>
                  <a:lnTo>
                    <a:pt x="97" y="253"/>
                  </a:lnTo>
                  <a:lnTo>
                    <a:pt x="105" y="260"/>
                  </a:lnTo>
                  <a:lnTo>
                    <a:pt x="113" y="267"/>
                  </a:lnTo>
                  <a:lnTo>
                    <a:pt x="123" y="273"/>
                  </a:lnTo>
                  <a:lnTo>
                    <a:pt x="132" y="277"/>
                  </a:lnTo>
                  <a:lnTo>
                    <a:pt x="142" y="281"/>
                  </a:lnTo>
                  <a:lnTo>
                    <a:pt x="153" y="283"/>
                  </a:lnTo>
                  <a:lnTo>
                    <a:pt x="164" y="285"/>
                  </a:lnTo>
                  <a:lnTo>
                    <a:pt x="175" y="285"/>
                  </a:lnTo>
                  <a:lnTo>
                    <a:pt x="640" y="285"/>
                  </a:lnTo>
                  <a:lnTo>
                    <a:pt x="640" y="285"/>
                  </a:lnTo>
                  <a:lnTo>
                    <a:pt x="648" y="285"/>
                  </a:lnTo>
                  <a:lnTo>
                    <a:pt x="657" y="283"/>
                  </a:lnTo>
                  <a:lnTo>
                    <a:pt x="663" y="278"/>
                  </a:lnTo>
                  <a:lnTo>
                    <a:pt x="669" y="274"/>
                  </a:lnTo>
                  <a:lnTo>
                    <a:pt x="674" y="268"/>
                  </a:lnTo>
                  <a:lnTo>
                    <a:pt x="677" y="261"/>
                  </a:lnTo>
                  <a:lnTo>
                    <a:pt x="680" y="253"/>
                  </a:lnTo>
                  <a:lnTo>
                    <a:pt x="681" y="245"/>
                  </a:lnTo>
                  <a:lnTo>
                    <a:pt x="681" y="106"/>
                  </a:lnTo>
                  <a:lnTo>
                    <a:pt x="681" y="106"/>
                  </a:lnTo>
                  <a:lnTo>
                    <a:pt x="680" y="98"/>
                  </a:lnTo>
                  <a:lnTo>
                    <a:pt x="677" y="90"/>
                  </a:lnTo>
                  <a:lnTo>
                    <a:pt x="674" y="83"/>
                  </a:lnTo>
                  <a:lnTo>
                    <a:pt x="669" y="77"/>
                  </a:lnTo>
                  <a:lnTo>
                    <a:pt x="663" y="72"/>
                  </a:lnTo>
                  <a:lnTo>
                    <a:pt x="657" y="68"/>
                  </a:lnTo>
                  <a:lnTo>
                    <a:pt x="648" y="65"/>
                  </a:lnTo>
                  <a:lnTo>
                    <a:pt x="640" y="65"/>
                  </a:lnTo>
                  <a:lnTo>
                    <a:pt x="175" y="6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4" name="Freeform 34"/>
            <p:cNvSpPr/>
            <p:nvPr/>
          </p:nvSpPr>
          <p:spPr bwMode="auto">
            <a:xfrm>
              <a:off x="7789863" y="2644130"/>
              <a:ext cx="642938" cy="328613"/>
            </a:xfrm>
            <a:custGeom>
              <a:avLst/>
              <a:gdLst>
                <a:gd name="T0" fmla="*/ 405 w 810"/>
                <a:gd name="T1" fmla="*/ 180 h 412"/>
                <a:gd name="T2" fmla="*/ 0 w 810"/>
                <a:gd name="T3" fmla="*/ 0 h 412"/>
                <a:gd name="T4" fmla="*/ 0 w 810"/>
                <a:gd name="T5" fmla="*/ 272 h 412"/>
                <a:gd name="T6" fmla="*/ 0 w 810"/>
                <a:gd name="T7" fmla="*/ 272 h 412"/>
                <a:gd name="T8" fmla="*/ 7 w 810"/>
                <a:gd name="T9" fmla="*/ 278 h 412"/>
                <a:gd name="T10" fmla="*/ 29 w 810"/>
                <a:gd name="T11" fmla="*/ 294 h 412"/>
                <a:gd name="T12" fmla="*/ 45 w 810"/>
                <a:gd name="T13" fmla="*/ 304 h 412"/>
                <a:gd name="T14" fmla="*/ 65 w 810"/>
                <a:gd name="T15" fmla="*/ 316 h 412"/>
                <a:gd name="T16" fmla="*/ 87 w 810"/>
                <a:gd name="T17" fmla="*/ 329 h 412"/>
                <a:gd name="T18" fmla="*/ 112 w 810"/>
                <a:gd name="T19" fmla="*/ 343 h 412"/>
                <a:gd name="T20" fmla="*/ 140 w 810"/>
                <a:gd name="T21" fmla="*/ 355 h 412"/>
                <a:gd name="T22" fmla="*/ 171 w 810"/>
                <a:gd name="T23" fmla="*/ 368 h 412"/>
                <a:gd name="T24" fmla="*/ 204 w 810"/>
                <a:gd name="T25" fmla="*/ 380 h 412"/>
                <a:gd name="T26" fmla="*/ 239 w 810"/>
                <a:gd name="T27" fmla="*/ 390 h 412"/>
                <a:gd name="T28" fmla="*/ 278 w 810"/>
                <a:gd name="T29" fmla="*/ 399 h 412"/>
                <a:gd name="T30" fmla="*/ 318 w 810"/>
                <a:gd name="T31" fmla="*/ 406 h 412"/>
                <a:gd name="T32" fmla="*/ 339 w 810"/>
                <a:gd name="T33" fmla="*/ 409 h 412"/>
                <a:gd name="T34" fmla="*/ 361 w 810"/>
                <a:gd name="T35" fmla="*/ 410 h 412"/>
                <a:gd name="T36" fmla="*/ 383 w 810"/>
                <a:gd name="T37" fmla="*/ 411 h 412"/>
                <a:gd name="T38" fmla="*/ 405 w 810"/>
                <a:gd name="T39" fmla="*/ 412 h 412"/>
                <a:gd name="T40" fmla="*/ 405 w 810"/>
                <a:gd name="T41" fmla="*/ 412 h 412"/>
                <a:gd name="T42" fmla="*/ 427 w 810"/>
                <a:gd name="T43" fmla="*/ 411 h 412"/>
                <a:gd name="T44" fmla="*/ 449 w 810"/>
                <a:gd name="T45" fmla="*/ 410 h 412"/>
                <a:gd name="T46" fmla="*/ 471 w 810"/>
                <a:gd name="T47" fmla="*/ 409 h 412"/>
                <a:gd name="T48" fmla="*/ 492 w 810"/>
                <a:gd name="T49" fmla="*/ 406 h 412"/>
                <a:gd name="T50" fmla="*/ 531 w 810"/>
                <a:gd name="T51" fmla="*/ 399 h 412"/>
                <a:gd name="T52" fmla="*/ 570 w 810"/>
                <a:gd name="T53" fmla="*/ 390 h 412"/>
                <a:gd name="T54" fmla="*/ 605 w 810"/>
                <a:gd name="T55" fmla="*/ 380 h 412"/>
                <a:gd name="T56" fmla="*/ 639 w 810"/>
                <a:gd name="T57" fmla="*/ 368 h 412"/>
                <a:gd name="T58" fmla="*/ 670 w 810"/>
                <a:gd name="T59" fmla="*/ 355 h 412"/>
                <a:gd name="T60" fmla="*/ 698 w 810"/>
                <a:gd name="T61" fmla="*/ 343 h 412"/>
                <a:gd name="T62" fmla="*/ 724 w 810"/>
                <a:gd name="T63" fmla="*/ 329 h 412"/>
                <a:gd name="T64" fmla="*/ 746 w 810"/>
                <a:gd name="T65" fmla="*/ 316 h 412"/>
                <a:gd name="T66" fmla="*/ 765 w 810"/>
                <a:gd name="T67" fmla="*/ 304 h 412"/>
                <a:gd name="T68" fmla="*/ 782 w 810"/>
                <a:gd name="T69" fmla="*/ 294 h 412"/>
                <a:gd name="T70" fmla="*/ 804 w 810"/>
                <a:gd name="T71" fmla="*/ 278 h 412"/>
                <a:gd name="T72" fmla="*/ 810 w 810"/>
                <a:gd name="T73" fmla="*/ 272 h 412"/>
                <a:gd name="T74" fmla="*/ 810 w 810"/>
                <a:gd name="T75" fmla="*/ 0 h 412"/>
                <a:gd name="T76" fmla="*/ 405 w 810"/>
                <a:gd name="T77"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0" h="412">
                  <a:moveTo>
                    <a:pt x="405" y="180"/>
                  </a:moveTo>
                  <a:lnTo>
                    <a:pt x="0" y="0"/>
                  </a:lnTo>
                  <a:lnTo>
                    <a:pt x="0" y="272"/>
                  </a:lnTo>
                  <a:lnTo>
                    <a:pt x="0" y="272"/>
                  </a:lnTo>
                  <a:lnTo>
                    <a:pt x="7" y="278"/>
                  </a:lnTo>
                  <a:lnTo>
                    <a:pt x="29" y="294"/>
                  </a:lnTo>
                  <a:lnTo>
                    <a:pt x="45" y="304"/>
                  </a:lnTo>
                  <a:lnTo>
                    <a:pt x="65" y="316"/>
                  </a:lnTo>
                  <a:lnTo>
                    <a:pt x="87" y="329"/>
                  </a:lnTo>
                  <a:lnTo>
                    <a:pt x="112" y="343"/>
                  </a:lnTo>
                  <a:lnTo>
                    <a:pt x="140" y="355"/>
                  </a:lnTo>
                  <a:lnTo>
                    <a:pt x="171" y="368"/>
                  </a:lnTo>
                  <a:lnTo>
                    <a:pt x="204" y="380"/>
                  </a:lnTo>
                  <a:lnTo>
                    <a:pt x="239" y="390"/>
                  </a:lnTo>
                  <a:lnTo>
                    <a:pt x="278" y="399"/>
                  </a:lnTo>
                  <a:lnTo>
                    <a:pt x="318" y="406"/>
                  </a:lnTo>
                  <a:lnTo>
                    <a:pt x="339" y="409"/>
                  </a:lnTo>
                  <a:lnTo>
                    <a:pt x="361" y="410"/>
                  </a:lnTo>
                  <a:lnTo>
                    <a:pt x="383" y="411"/>
                  </a:lnTo>
                  <a:lnTo>
                    <a:pt x="405" y="412"/>
                  </a:lnTo>
                  <a:lnTo>
                    <a:pt x="405" y="412"/>
                  </a:lnTo>
                  <a:lnTo>
                    <a:pt x="427" y="411"/>
                  </a:lnTo>
                  <a:lnTo>
                    <a:pt x="449" y="410"/>
                  </a:lnTo>
                  <a:lnTo>
                    <a:pt x="471" y="409"/>
                  </a:lnTo>
                  <a:lnTo>
                    <a:pt x="492" y="406"/>
                  </a:lnTo>
                  <a:lnTo>
                    <a:pt x="531" y="399"/>
                  </a:lnTo>
                  <a:lnTo>
                    <a:pt x="570" y="390"/>
                  </a:lnTo>
                  <a:lnTo>
                    <a:pt x="605" y="380"/>
                  </a:lnTo>
                  <a:lnTo>
                    <a:pt x="639" y="368"/>
                  </a:lnTo>
                  <a:lnTo>
                    <a:pt x="670" y="355"/>
                  </a:lnTo>
                  <a:lnTo>
                    <a:pt x="698" y="343"/>
                  </a:lnTo>
                  <a:lnTo>
                    <a:pt x="724" y="329"/>
                  </a:lnTo>
                  <a:lnTo>
                    <a:pt x="746" y="316"/>
                  </a:lnTo>
                  <a:lnTo>
                    <a:pt x="765" y="304"/>
                  </a:lnTo>
                  <a:lnTo>
                    <a:pt x="782" y="294"/>
                  </a:lnTo>
                  <a:lnTo>
                    <a:pt x="804" y="278"/>
                  </a:lnTo>
                  <a:lnTo>
                    <a:pt x="810" y="272"/>
                  </a:lnTo>
                  <a:lnTo>
                    <a:pt x="810" y="0"/>
                  </a:lnTo>
                  <a:lnTo>
                    <a:pt x="405" y="18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5" name="Freeform 35"/>
            <p:cNvSpPr>
              <a:spLocks noEditPoints="1"/>
            </p:cNvSpPr>
            <p:nvPr/>
          </p:nvSpPr>
          <p:spPr bwMode="auto">
            <a:xfrm>
              <a:off x="7764463" y="2620318"/>
              <a:ext cx="693738" cy="376238"/>
            </a:xfrm>
            <a:custGeom>
              <a:avLst/>
              <a:gdLst>
                <a:gd name="T0" fmla="*/ 438 w 875"/>
                <a:gd name="T1" fmla="*/ 475 h 475"/>
                <a:gd name="T2" fmla="*/ 392 w 875"/>
                <a:gd name="T3" fmla="*/ 473 h 475"/>
                <a:gd name="T4" fmla="*/ 348 w 875"/>
                <a:gd name="T5" fmla="*/ 470 h 475"/>
                <a:gd name="T6" fmla="*/ 267 w 875"/>
                <a:gd name="T7" fmla="*/ 453 h 475"/>
                <a:gd name="T8" fmla="*/ 195 w 875"/>
                <a:gd name="T9" fmla="*/ 430 h 475"/>
                <a:gd name="T10" fmla="*/ 133 w 875"/>
                <a:gd name="T11" fmla="*/ 403 h 475"/>
                <a:gd name="T12" fmla="*/ 84 w 875"/>
                <a:gd name="T13" fmla="*/ 377 h 475"/>
                <a:gd name="T14" fmla="*/ 47 w 875"/>
                <a:gd name="T15" fmla="*/ 354 h 475"/>
                <a:gd name="T16" fmla="*/ 12 w 875"/>
                <a:gd name="T17" fmla="*/ 328 h 475"/>
                <a:gd name="T18" fmla="*/ 7 w 875"/>
                <a:gd name="T19" fmla="*/ 324 h 475"/>
                <a:gd name="T20" fmla="*/ 1 w 875"/>
                <a:gd name="T21" fmla="*/ 311 h 475"/>
                <a:gd name="T22" fmla="*/ 0 w 875"/>
                <a:gd name="T23" fmla="*/ 32 h 475"/>
                <a:gd name="T24" fmla="*/ 1 w 875"/>
                <a:gd name="T25" fmla="*/ 23 h 475"/>
                <a:gd name="T26" fmla="*/ 9 w 875"/>
                <a:gd name="T27" fmla="*/ 10 h 475"/>
                <a:gd name="T28" fmla="*/ 15 w 875"/>
                <a:gd name="T29" fmla="*/ 5 h 475"/>
                <a:gd name="T30" fmla="*/ 29 w 875"/>
                <a:gd name="T31" fmla="*/ 0 h 475"/>
                <a:gd name="T32" fmla="*/ 45 w 875"/>
                <a:gd name="T33" fmla="*/ 3 h 475"/>
                <a:gd name="T34" fmla="*/ 831 w 875"/>
                <a:gd name="T35" fmla="*/ 3 h 475"/>
                <a:gd name="T36" fmla="*/ 839 w 875"/>
                <a:gd name="T37" fmla="*/ 0 h 475"/>
                <a:gd name="T38" fmla="*/ 854 w 875"/>
                <a:gd name="T39" fmla="*/ 1 h 475"/>
                <a:gd name="T40" fmla="*/ 861 w 875"/>
                <a:gd name="T41" fmla="*/ 5 h 475"/>
                <a:gd name="T42" fmla="*/ 871 w 875"/>
                <a:gd name="T43" fmla="*/ 16 h 475"/>
                <a:gd name="T44" fmla="*/ 875 w 875"/>
                <a:gd name="T45" fmla="*/ 32 h 475"/>
                <a:gd name="T46" fmla="*/ 875 w 875"/>
                <a:gd name="T47" fmla="*/ 304 h 475"/>
                <a:gd name="T48" fmla="*/ 872 w 875"/>
                <a:gd name="T49" fmla="*/ 318 h 475"/>
                <a:gd name="T50" fmla="*/ 864 w 875"/>
                <a:gd name="T51" fmla="*/ 328 h 475"/>
                <a:gd name="T52" fmla="*/ 854 w 875"/>
                <a:gd name="T53" fmla="*/ 336 h 475"/>
                <a:gd name="T54" fmla="*/ 812 w 875"/>
                <a:gd name="T55" fmla="*/ 365 h 475"/>
                <a:gd name="T56" fmla="*/ 768 w 875"/>
                <a:gd name="T57" fmla="*/ 391 h 475"/>
                <a:gd name="T58" fmla="*/ 713 w 875"/>
                <a:gd name="T59" fmla="*/ 417 h 475"/>
                <a:gd name="T60" fmla="*/ 645 w 875"/>
                <a:gd name="T61" fmla="*/ 442 h 475"/>
                <a:gd name="T62" fmla="*/ 569 w 875"/>
                <a:gd name="T63" fmla="*/ 463 h 475"/>
                <a:gd name="T64" fmla="*/ 506 w 875"/>
                <a:gd name="T65" fmla="*/ 472 h 475"/>
                <a:gd name="T66" fmla="*/ 461 w 875"/>
                <a:gd name="T67" fmla="*/ 474 h 475"/>
                <a:gd name="T68" fmla="*/ 438 w 875"/>
                <a:gd name="T69" fmla="*/ 475 h 475"/>
                <a:gd name="T70" fmla="*/ 64 w 875"/>
                <a:gd name="T71" fmla="*/ 289 h 475"/>
                <a:gd name="T72" fmla="*/ 111 w 875"/>
                <a:gd name="T73" fmla="*/ 320 h 475"/>
                <a:gd name="T74" fmla="*/ 148 w 875"/>
                <a:gd name="T75" fmla="*/ 341 h 475"/>
                <a:gd name="T76" fmla="*/ 194 w 875"/>
                <a:gd name="T77" fmla="*/ 362 h 475"/>
                <a:gd name="T78" fmla="*/ 246 w 875"/>
                <a:gd name="T79" fmla="*/ 381 h 475"/>
                <a:gd name="T80" fmla="*/ 304 w 875"/>
                <a:gd name="T81" fmla="*/ 398 h 475"/>
                <a:gd name="T82" fmla="*/ 369 w 875"/>
                <a:gd name="T83" fmla="*/ 408 h 475"/>
                <a:gd name="T84" fmla="*/ 438 w 875"/>
                <a:gd name="T85" fmla="*/ 413 h 475"/>
                <a:gd name="T86" fmla="*/ 473 w 875"/>
                <a:gd name="T87" fmla="*/ 412 h 475"/>
                <a:gd name="T88" fmla="*/ 540 w 875"/>
                <a:gd name="T89" fmla="*/ 403 h 475"/>
                <a:gd name="T90" fmla="*/ 603 w 875"/>
                <a:gd name="T91" fmla="*/ 390 h 475"/>
                <a:gd name="T92" fmla="*/ 657 w 875"/>
                <a:gd name="T93" fmla="*/ 371 h 475"/>
                <a:gd name="T94" fmla="*/ 706 w 875"/>
                <a:gd name="T95" fmla="*/ 351 h 475"/>
                <a:gd name="T96" fmla="*/ 746 w 875"/>
                <a:gd name="T97" fmla="*/ 330 h 475"/>
                <a:gd name="T98" fmla="*/ 793 w 875"/>
                <a:gd name="T99" fmla="*/ 303 h 475"/>
                <a:gd name="T100" fmla="*/ 812 w 875"/>
                <a:gd name="T101" fmla="*/ 79 h 475"/>
                <a:gd name="T102" fmla="*/ 451 w 875"/>
                <a:gd name="T103" fmla="*/ 240 h 475"/>
                <a:gd name="T104" fmla="*/ 438 w 875"/>
                <a:gd name="T105" fmla="*/ 244 h 475"/>
                <a:gd name="T106" fmla="*/ 425 w 875"/>
                <a:gd name="T107" fmla="*/ 240 h 475"/>
                <a:gd name="T108" fmla="*/ 64 w 875"/>
                <a:gd name="T109" fmla="*/ 289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5" h="475">
                  <a:moveTo>
                    <a:pt x="438" y="475"/>
                  </a:moveTo>
                  <a:lnTo>
                    <a:pt x="438" y="475"/>
                  </a:lnTo>
                  <a:lnTo>
                    <a:pt x="415" y="474"/>
                  </a:lnTo>
                  <a:lnTo>
                    <a:pt x="392" y="473"/>
                  </a:lnTo>
                  <a:lnTo>
                    <a:pt x="370" y="472"/>
                  </a:lnTo>
                  <a:lnTo>
                    <a:pt x="348" y="470"/>
                  </a:lnTo>
                  <a:lnTo>
                    <a:pt x="306" y="463"/>
                  </a:lnTo>
                  <a:lnTo>
                    <a:pt x="267" y="453"/>
                  </a:lnTo>
                  <a:lnTo>
                    <a:pt x="230" y="442"/>
                  </a:lnTo>
                  <a:lnTo>
                    <a:pt x="195" y="430"/>
                  </a:lnTo>
                  <a:lnTo>
                    <a:pt x="164" y="417"/>
                  </a:lnTo>
                  <a:lnTo>
                    <a:pt x="133" y="403"/>
                  </a:lnTo>
                  <a:lnTo>
                    <a:pt x="108" y="391"/>
                  </a:lnTo>
                  <a:lnTo>
                    <a:pt x="84" y="377"/>
                  </a:lnTo>
                  <a:lnTo>
                    <a:pt x="64" y="365"/>
                  </a:lnTo>
                  <a:lnTo>
                    <a:pt x="47" y="354"/>
                  </a:lnTo>
                  <a:lnTo>
                    <a:pt x="22" y="336"/>
                  </a:lnTo>
                  <a:lnTo>
                    <a:pt x="12" y="328"/>
                  </a:lnTo>
                  <a:lnTo>
                    <a:pt x="12" y="328"/>
                  </a:lnTo>
                  <a:lnTo>
                    <a:pt x="7" y="324"/>
                  </a:lnTo>
                  <a:lnTo>
                    <a:pt x="4" y="318"/>
                  </a:lnTo>
                  <a:lnTo>
                    <a:pt x="1" y="311"/>
                  </a:lnTo>
                  <a:lnTo>
                    <a:pt x="0" y="304"/>
                  </a:lnTo>
                  <a:lnTo>
                    <a:pt x="0" y="32"/>
                  </a:lnTo>
                  <a:lnTo>
                    <a:pt x="0" y="32"/>
                  </a:lnTo>
                  <a:lnTo>
                    <a:pt x="1" y="23"/>
                  </a:lnTo>
                  <a:lnTo>
                    <a:pt x="5" y="16"/>
                  </a:lnTo>
                  <a:lnTo>
                    <a:pt x="9" y="10"/>
                  </a:lnTo>
                  <a:lnTo>
                    <a:pt x="15" y="5"/>
                  </a:lnTo>
                  <a:lnTo>
                    <a:pt x="15" y="5"/>
                  </a:lnTo>
                  <a:lnTo>
                    <a:pt x="22" y="1"/>
                  </a:lnTo>
                  <a:lnTo>
                    <a:pt x="29" y="0"/>
                  </a:lnTo>
                  <a:lnTo>
                    <a:pt x="37" y="0"/>
                  </a:lnTo>
                  <a:lnTo>
                    <a:pt x="45" y="3"/>
                  </a:lnTo>
                  <a:lnTo>
                    <a:pt x="438" y="178"/>
                  </a:lnTo>
                  <a:lnTo>
                    <a:pt x="831" y="3"/>
                  </a:lnTo>
                  <a:lnTo>
                    <a:pt x="831" y="3"/>
                  </a:lnTo>
                  <a:lnTo>
                    <a:pt x="839" y="0"/>
                  </a:lnTo>
                  <a:lnTo>
                    <a:pt x="846" y="0"/>
                  </a:lnTo>
                  <a:lnTo>
                    <a:pt x="854" y="1"/>
                  </a:lnTo>
                  <a:lnTo>
                    <a:pt x="861" y="5"/>
                  </a:lnTo>
                  <a:lnTo>
                    <a:pt x="861" y="5"/>
                  </a:lnTo>
                  <a:lnTo>
                    <a:pt x="867" y="10"/>
                  </a:lnTo>
                  <a:lnTo>
                    <a:pt x="871" y="16"/>
                  </a:lnTo>
                  <a:lnTo>
                    <a:pt x="874" y="23"/>
                  </a:lnTo>
                  <a:lnTo>
                    <a:pt x="875" y="32"/>
                  </a:lnTo>
                  <a:lnTo>
                    <a:pt x="875" y="304"/>
                  </a:lnTo>
                  <a:lnTo>
                    <a:pt x="875" y="304"/>
                  </a:lnTo>
                  <a:lnTo>
                    <a:pt x="875" y="311"/>
                  </a:lnTo>
                  <a:lnTo>
                    <a:pt x="872" y="318"/>
                  </a:lnTo>
                  <a:lnTo>
                    <a:pt x="869" y="324"/>
                  </a:lnTo>
                  <a:lnTo>
                    <a:pt x="864" y="328"/>
                  </a:lnTo>
                  <a:lnTo>
                    <a:pt x="864" y="328"/>
                  </a:lnTo>
                  <a:lnTo>
                    <a:pt x="854" y="336"/>
                  </a:lnTo>
                  <a:lnTo>
                    <a:pt x="830" y="354"/>
                  </a:lnTo>
                  <a:lnTo>
                    <a:pt x="812" y="365"/>
                  </a:lnTo>
                  <a:lnTo>
                    <a:pt x="791" y="377"/>
                  </a:lnTo>
                  <a:lnTo>
                    <a:pt x="768" y="391"/>
                  </a:lnTo>
                  <a:lnTo>
                    <a:pt x="742" y="403"/>
                  </a:lnTo>
                  <a:lnTo>
                    <a:pt x="713" y="417"/>
                  </a:lnTo>
                  <a:lnTo>
                    <a:pt x="680" y="430"/>
                  </a:lnTo>
                  <a:lnTo>
                    <a:pt x="645" y="442"/>
                  </a:lnTo>
                  <a:lnTo>
                    <a:pt x="608" y="453"/>
                  </a:lnTo>
                  <a:lnTo>
                    <a:pt x="569" y="463"/>
                  </a:lnTo>
                  <a:lnTo>
                    <a:pt x="527" y="470"/>
                  </a:lnTo>
                  <a:lnTo>
                    <a:pt x="506" y="472"/>
                  </a:lnTo>
                  <a:lnTo>
                    <a:pt x="483" y="473"/>
                  </a:lnTo>
                  <a:lnTo>
                    <a:pt x="461" y="474"/>
                  </a:lnTo>
                  <a:lnTo>
                    <a:pt x="438" y="475"/>
                  </a:lnTo>
                  <a:lnTo>
                    <a:pt x="438" y="475"/>
                  </a:lnTo>
                  <a:close/>
                  <a:moveTo>
                    <a:pt x="64" y="289"/>
                  </a:moveTo>
                  <a:lnTo>
                    <a:pt x="64" y="289"/>
                  </a:lnTo>
                  <a:lnTo>
                    <a:pt x="84" y="303"/>
                  </a:lnTo>
                  <a:lnTo>
                    <a:pt x="111" y="320"/>
                  </a:lnTo>
                  <a:lnTo>
                    <a:pt x="129" y="330"/>
                  </a:lnTo>
                  <a:lnTo>
                    <a:pt x="148" y="341"/>
                  </a:lnTo>
                  <a:lnTo>
                    <a:pt x="171" y="351"/>
                  </a:lnTo>
                  <a:lnTo>
                    <a:pt x="194" y="362"/>
                  </a:lnTo>
                  <a:lnTo>
                    <a:pt x="219" y="371"/>
                  </a:lnTo>
                  <a:lnTo>
                    <a:pt x="246" y="381"/>
                  </a:lnTo>
                  <a:lnTo>
                    <a:pt x="274" y="390"/>
                  </a:lnTo>
                  <a:lnTo>
                    <a:pt x="304" y="398"/>
                  </a:lnTo>
                  <a:lnTo>
                    <a:pt x="336" y="403"/>
                  </a:lnTo>
                  <a:lnTo>
                    <a:pt x="369" y="408"/>
                  </a:lnTo>
                  <a:lnTo>
                    <a:pt x="402" y="412"/>
                  </a:lnTo>
                  <a:lnTo>
                    <a:pt x="438" y="413"/>
                  </a:lnTo>
                  <a:lnTo>
                    <a:pt x="438" y="413"/>
                  </a:lnTo>
                  <a:lnTo>
                    <a:pt x="473" y="412"/>
                  </a:lnTo>
                  <a:lnTo>
                    <a:pt x="508" y="408"/>
                  </a:lnTo>
                  <a:lnTo>
                    <a:pt x="540" y="403"/>
                  </a:lnTo>
                  <a:lnTo>
                    <a:pt x="572" y="398"/>
                  </a:lnTo>
                  <a:lnTo>
                    <a:pt x="603" y="390"/>
                  </a:lnTo>
                  <a:lnTo>
                    <a:pt x="630" y="381"/>
                  </a:lnTo>
                  <a:lnTo>
                    <a:pt x="657" y="371"/>
                  </a:lnTo>
                  <a:lnTo>
                    <a:pt x="682" y="362"/>
                  </a:lnTo>
                  <a:lnTo>
                    <a:pt x="706" y="351"/>
                  </a:lnTo>
                  <a:lnTo>
                    <a:pt x="728" y="341"/>
                  </a:lnTo>
                  <a:lnTo>
                    <a:pt x="746" y="330"/>
                  </a:lnTo>
                  <a:lnTo>
                    <a:pt x="764" y="320"/>
                  </a:lnTo>
                  <a:lnTo>
                    <a:pt x="793" y="303"/>
                  </a:lnTo>
                  <a:lnTo>
                    <a:pt x="812" y="289"/>
                  </a:lnTo>
                  <a:lnTo>
                    <a:pt x="812" y="79"/>
                  </a:lnTo>
                  <a:lnTo>
                    <a:pt x="451" y="240"/>
                  </a:lnTo>
                  <a:lnTo>
                    <a:pt x="451" y="240"/>
                  </a:lnTo>
                  <a:lnTo>
                    <a:pt x="444" y="242"/>
                  </a:lnTo>
                  <a:lnTo>
                    <a:pt x="438" y="244"/>
                  </a:lnTo>
                  <a:lnTo>
                    <a:pt x="431" y="242"/>
                  </a:lnTo>
                  <a:lnTo>
                    <a:pt x="425" y="240"/>
                  </a:lnTo>
                  <a:lnTo>
                    <a:pt x="64" y="79"/>
                  </a:lnTo>
                  <a:lnTo>
                    <a:pt x="64"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6" name="Freeform 36"/>
            <p:cNvSpPr/>
            <p:nvPr/>
          </p:nvSpPr>
          <p:spPr bwMode="auto">
            <a:xfrm>
              <a:off x="7613651" y="2344093"/>
              <a:ext cx="995363" cy="444500"/>
            </a:xfrm>
            <a:custGeom>
              <a:avLst/>
              <a:gdLst>
                <a:gd name="T0" fmla="*/ 627 w 1254"/>
                <a:gd name="T1" fmla="*/ 558 h 558"/>
                <a:gd name="T2" fmla="*/ 0 w 1254"/>
                <a:gd name="T3" fmla="*/ 279 h 558"/>
                <a:gd name="T4" fmla="*/ 627 w 1254"/>
                <a:gd name="T5" fmla="*/ 0 h 558"/>
                <a:gd name="T6" fmla="*/ 1254 w 1254"/>
                <a:gd name="T7" fmla="*/ 279 h 558"/>
                <a:gd name="T8" fmla="*/ 627 w 1254"/>
                <a:gd name="T9" fmla="*/ 558 h 558"/>
              </a:gdLst>
              <a:ahLst/>
              <a:cxnLst>
                <a:cxn ang="0">
                  <a:pos x="T0" y="T1"/>
                </a:cxn>
                <a:cxn ang="0">
                  <a:pos x="T2" y="T3"/>
                </a:cxn>
                <a:cxn ang="0">
                  <a:pos x="T4" y="T5"/>
                </a:cxn>
                <a:cxn ang="0">
                  <a:pos x="T6" y="T7"/>
                </a:cxn>
                <a:cxn ang="0">
                  <a:pos x="T8" y="T9"/>
                </a:cxn>
              </a:cxnLst>
              <a:rect l="0" t="0" r="r" b="b"/>
              <a:pathLst>
                <a:path w="1254" h="558">
                  <a:moveTo>
                    <a:pt x="627" y="558"/>
                  </a:moveTo>
                  <a:lnTo>
                    <a:pt x="0" y="279"/>
                  </a:lnTo>
                  <a:lnTo>
                    <a:pt x="627" y="0"/>
                  </a:lnTo>
                  <a:lnTo>
                    <a:pt x="1254" y="279"/>
                  </a:lnTo>
                  <a:lnTo>
                    <a:pt x="627" y="55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37"/>
            <p:cNvSpPr>
              <a:spLocks noEditPoints="1"/>
            </p:cNvSpPr>
            <p:nvPr/>
          </p:nvSpPr>
          <p:spPr bwMode="auto">
            <a:xfrm>
              <a:off x="7589838" y="2320280"/>
              <a:ext cx="1044575" cy="492125"/>
            </a:xfrm>
            <a:custGeom>
              <a:avLst/>
              <a:gdLst>
                <a:gd name="T0" fmla="*/ 658 w 1316"/>
                <a:gd name="T1" fmla="*/ 621 h 621"/>
                <a:gd name="T2" fmla="*/ 658 w 1316"/>
                <a:gd name="T3" fmla="*/ 621 h 621"/>
                <a:gd name="T4" fmla="*/ 651 w 1316"/>
                <a:gd name="T5" fmla="*/ 619 h 621"/>
                <a:gd name="T6" fmla="*/ 645 w 1316"/>
                <a:gd name="T7" fmla="*/ 617 h 621"/>
                <a:gd name="T8" fmla="*/ 19 w 1316"/>
                <a:gd name="T9" fmla="*/ 339 h 621"/>
                <a:gd name="T10" fmla="*/ 19 w 1316"/>
                <a:gd name="T11" fmla="*/ 339 h 621"/>
                <a:gd name="T12" fmla="*/ 11 w 1316"/>
                <a:gd name="T13" fmla="*/ 333 h 621"/>
                <a:gd name="T14" fmla="*/ 5 w 1316"/>
                <a:gd name="T15" fmla="*/ 327 h 621"/>
                <a:gd name="T16" fmla="*/ 1 w 1316"/>
                <a:gd name="T17" fmla="*/ 319 h 621"/>
                <a:gd name="T18" fmla="*/ 0 w 1316"/>
                <a:gd name="T19" fmla="*/ 310 h 621"/>
                <a:gd name="T20" fmla="*/ 0 w 1316"/>
                <a:gd name="T21" fmla="*/ 310 h 621"/>
                <a:gd name="T22" fmla="*/ 1 w 1316"/>
                <a:gd name="T23" fmla="*/ 301 h 621"/>
                <a:gd name="T24" fmla="*/ 5 w 1316"/>
                <a:gd name="T25" fmla="*/ 293 h 621"/>
                <a:gd name="T26" fmla="*/ 11 w 1316"/>
                <a:gd name="T27" fmla="*/ 286 h 621"/>
                <a:gd name="T28" fmla="*/ 19 w 1316"/>
                <a:gd name="T29" fmla="*/ 281 h 621"/>
                <a:gd name="T30" fmla="*/ 645 w 1316"/>
                <a:gd name="T31" fmla="*/ 2 h 621"/>
                <a:gd name="T32" fmla="*/ 645 w 1316"/>
                <a:gd name="T33" fmla="*/ 2 h 621"/>
                <a:gd name="T34" fmla="*/ 651 w 1316"/>
                <a:gd name="T35" fmla="*/ 0 h 621"/>
                <a:gd name="T36" fmla="*/ 658 w 1316"/>
                <a:gd name="T37" fmla="*/ 0 h 621"/>
                <a:gd name="T38" fmla="*/ 664 w 1316"/>
                <a:gd name="T39" fmla="*/ 0 h 621"/>
                <a:gd name="T40" fmla="*/ 671 w 1316"/>
                <a:gd name="T41" fmla="*/ 2 h 621"/>
                <a:gd name="T42" fmla="*/ 1297 w 1316"/>
                <a:gd name="T43" fmla="*/ 281 h 621"/>
                <a:gd name="T44" fmla="*/ 1297 w 1316"/>
                <a:gd name="T45" fmla="*/ 281 h 621"/>
                <a:gd name="T46" fmla="*/ 1304 w 1316"/>
                <a:gd name="T47" fmla="*/ 286 h 621"/>
                <a:gd name="T48" fmla="*/ 1310 w 1316"/>
                <a:gd name="T49" fmla="*/ 293 h 621"/>
                <a:gd name="T50" fmla="*/ 1315 w 1316"/>
                <a:gd name="T51" fmla="*/ 301 h 621"/>
                <a:gd name="T52" fmla="*/ 1316 w 1316"/>
                <a:gd name="T53" fmla="*/ 310 h 621"/>
                <a:gd name="T54" fmla="*/ 1316 w 1316"/>
                <a:gd name="T55" fmla="*/ 310 h 621"/>
                <a:gd name="T56" fmla="*/ 1315 w 1316"/>
                <a:gd name="T57" fmla="*/ 319 h 621"/>
                <a:gd name="T58" fmla="*/ 1310 w 1316"/>
                <a:gd name="T59" fmla="*/ 327 h 621"/>
                <a:gd name="T60" fmla="*/ 1304 w 1316"/>
                <a:gd name="T61" fmla="*/ 333 h 621"/>
                <a:gd name="T62" fmla="*/ 1297 w 1316"/>
                <a:gd name="T63" fmla="*/ 339 h 621"/>
                <a:gd name="T64" fmla="*/ 671 w 1316"/>
                <a:gd name="T65" fmla="*/ 617 h 621"/>
                <a:gd name="T66" fmla="*/ 671 w 1316"/>
                <a:gd name="T67" fmla="*/ 617 h 621"/>
                <a:gd name="T68" fmla="*/ 664 w 1316"/>
                <a:gd name="T69" fmla="*/ 619 h 621"/>
                <a:gd name="T70" fmla="*/ 658 w 1316"/>
                <a:gd name="T71" fmla="*/ 621 h 621"/>
                <a:gd name="T72" fmla="*/ 658 w 1316"/>
                <a:gd name="T73" fmla="*/ 621 h 621"/>
                <a:gd name="T74" fmla="*/ 109 w 1316"/>
                <a:gd name="T75" fmla="*/ 310 h 621"/>
                <a:gd name="T76" fmla="*/ 658 w 1316"/>
                <a:gd name="T77" fmla="*/ 555 h 621"/>
                <a:gd name="T78" fmla="*/ 1207 w 1316"/>
                <a:gd name="T79" fmla="*/ 310 h 621"/>
                <a:gd name="T80" fmla="*/ 658 w 1316"/>
                <a:gd name="T81" fmla="*/ 66 h 621"/>
                <a:gd name="T82" fmla="*/ 109 w 1316"/>
                <a:gd name="T83"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6" h="621">
                  <a:moveTo>
                    <a:pt x="658" y="621"/>
                  </a:moveTo>
                  <a:lnTo>
                    <a:pt x="658" y="621"/>
                  </a:lnTo>
                  <a:lnTo>
                    <a:pt x="651" y="619"/>
                  </a:lnTo>
                  <a:lnTo>
                    <a:pt x="645" y="617"/>
                  </a:lnTo>
                  <a:lnTo>
                    <a:pt x="19" y="339"/>
                  </a:lnTo>
                  <a:lnTo>
                    <a:pt x="19" y="339"/>
                  </a:lnTo>
                  <a:lnTo>
                    <a:pt x="11" y="333"/>
                  </a:lnTo>
                  <a:lnTo>
                    <a:pt x="5" y="327"/>
                  </a:lnTo>
                  <a:lnTo>
                    <a:pt x="1" y="319"/>
                  </a:lnTo>
                  <a:lnTo>
                    <a:pt x="0" y="310"/>
                  </a:lnTo>
                  <a:lnTo>
                    <a:pt x="0" y="310"/>
                  </a:lnTo>
                  <a:lnTo>
                    <a:pt x="1" y="301"/>
                  </a:lnTo>
                  <a:lnTo>
                    <a:pt x="5" y="293"/>
                  </a:lnTo>
                  <a:lnTo>
                    <a:pt x="11" y="286"/>
                  </a:lnTo>
                  <a:lnTo>
                    <a:pt x="19" y="281"/>
                  </a:lnTo>
                  <a:lnTo>
                    <a:pt x="645" y="2"/>
                  </a:lnTo>
                  <a:lnTo>
                    <a:pt x="645" y="2"/>
                  </a:lnTo>
                  <a:lnTo>
                    <a:pt x="651" y="0"/>
                  </a:lnTo>
                  <a:lnTo>
                    <a:pt x="658" y="0"/>
                  </a:lnTo>
                  <a:lnTo>
                    <a:pt x="664" y="0"/>
                  </a:lnTo>
                  <a:lnTo>
                    <a:pt x="671" y="2"/>
                  </a:lnTo>
                  <a:lnTo>
                    <a:pt x="1297" y="281"/>
                  </a:lnTo>
                  <a:lnTo>
                    <a:pt x="1297" y="281"/>
                  </a:lnTo>
                  <a:lnTo>
                    <a:pt x="1304" y="286"/>
                  </a:lnTo>
                  <a:lnTo>
                    <a:pt x="1310" y="293"/>
                  </a:lnTo>
                  <a:lnTo>
                    <a:pt x="1315" y="301"/>
                  </a:lnTo>
                  <a:lnTo>
                    <a:pt x="1316" y="310"/>
                  </a:lnTo>
                  <a:lnTo>
                    <a:pt x="1316" y="310"/>
                  </a:lnTo>
                  <a:lnTo>
                    <a:pt x="1315" y="319"/>
                  </a:lnTo>
                  <a:lnTo>
                    <a:pt x="1310" y="327"/>
                  </a:lnTo>
                  <a:lnTo>
                    <a:pt x="1304" y="333"/>
                  </a:lnTo>
                  <a:lnTo>
                    <a:pt x="1297" y="339"/>
                  </a:lnTo>
                  <a:lnTo>
                    <a:pt x="671" y="617"/>
                  </a:lnTo>
                  <a:lnTo>
                    <a:pt x="671" y="617"/>
                  </a:lnTo>
                  <a:lnTo>
                    <a:pt x="664" y="619"/>
                  </a:lnTo>
                  <a:lnTo>
                    <a:pt x="658" y="621"/>
                  </a:lnTo>
                  <a:lnTo>
                    <a:pt x="658" y="621"/>
                  </a:lnTo>
                  <a:close/>
                  <a:moveTo>
                    <a:pt x="109" y="310"/>
                  </a:moveTo>
                  <a:lnTo>
                    <a:pt x="658" y="555"/>
                  </a:lnTo>
                  <a:lnTo>
                    <a:pt x="1207" y="310"/>
                  </a:lnTo>
                  <a:lnTo>
                    <a:pt x="658" y="66"/>
                  </a:lnTo>
                  <a:lnTo>
                    <a:pt x="109" y="3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38"/>
            <p:cNvSpPr/>
            <p:nvPr/>
          </p:nvSpPr>
          <p:spPr bwMode="auto">
            <a:xfrm>
              <a:off x="7627938" y="2537768"/>
              <a:ext cx="508000" cy="223838"/>
            </a:xfrm>
            <a:custGeom>
              <a:avLst/>
              <a:gdLst>
                <a:gd name="T0" fmla="*/ 31 w 640"/>
                <a:gd name="T1" fmla="*/ 283 h 283"/>
                <a:gd name="T2" fmla="*/ 31 w 640"/>
                <a:gd name="T3" fmla="*/ 283 h 283"/>
                <a:gd name="T4" fmla="*/ 25 w 640"/>
                <a:gd name="T5" fmla="*/ 282 h 283"/>
                <a:gd name="T6" fmla="*/ 19 w 640"/>
                <a:gd name="T7" fmla="*/ 281 h 283"/>
                <a:gd name="T8" fmla="*/ 14 w 640"/>
                <a:gd name="T9" fmla="*/ 277 h 283"/>
                <a:gd name="T10" fmla="*/ 9 w 640"/>
                <a:gd name="T11" fmla="*/ 274 h 283"/>
                <a:gd name="T12" fmla="*/ 6 w 640"/>
                <a:gd name="T13" fmla="*/ 269 h 283"/>
                <a:gd name="T14" fmla="*/ 3 w 640"/>
                <a:gd name="T15" fmla="*/ 263 h 283"/>
                <a:gd name="T16" fmla="*/ 1 w 640"/>
                <a:gd name="T17" fmla="*/ 257 h 283"/>
                <a:gd name="T18" fmla="*/ 0 w 640"/>
                <a:gd name="T19" fmla="*/ 252 h 283"/>
                <a:gd name="T20" fmla="*/ 0 w 640"/>
                <a:gd name="T21" fmla="*/ 31 h 283"/>
                <a:gd name="T22" fmla="*/ 0 w 640"/>
                <a:gd name="T23" fmla="*/ 31 h 283"/>
                <a:gd name="T24" fmla="*/ 1 w 640"/>
                <a:gd name="T25" fmla="*/ 26 h 283"/>
                <a:gd name="T26" fmla="*/ 3 w 640"/>
                <a:gd name="T27" fmla="*/ 20 h 283"/>
                <a:gd name="T28" fmla="*/ 6 w 640"/>
                <a:gd name="T29" fmla="*/ 14 h 283"/>
                <a:gd name="T30" fmla="*/ 9 w 640"/>
                <a:gd name="T31" fmla="*/ 9 h 283"/>
                <a:gd name="T32" fmla="*/ 14 w 640"/>
                <a:gd name="T33" fmla="*/ 6 h 283"/>
                <a:gd name="T34" fmla="*/ 19 w 640"/>
                <a:gd name="T35" fmla="*/ 2 h 283"/>
                <a:gd name="T36" fmla="*/ 25 w 640"/>
                <a:gd name="T37" fmla="*/ 1 h 283"/>
                <a:gd name="T38" fmla="*/ 31 w 640"/>
                <a:gd name="T39" fmla="*/ 0 h 283"/>
                <a:gd name="T40" fmla="*/ 609 w 640"/>
                <a:gd name="T41" fmla="*/ 0 h 283"/>
                <a:gd name="T42" fmla="*/ 609 w 640"/>
                <a:gd name="T43" fmla="*/ 0 h 283"/>
                <a:gd name="T44" fmla="*/ 615 w 640"/>
                <a:gd name="T45" fmla="*/ 1 h 283"/>
                <a:gd name="T46" fmla="*/ 621 w 640"/>
                <a:gd name="T47" fmla="*/ 2 h 283"/>
                <a:gd name="T48" fmla="*/ 626 w 640"/>
                <a:gd name="T49" fmla="*/ 6 h 283"/>
                <a:gd name="T50" fmla="*/ 631 w 640"/>
                <a:gd name="T51" fmla="*/ 9 h 283"/>
                <a:gd name="T52" fmla="*/ 635 w 640"/>
                <a:gd name="T53" fmla="*/ 14 h 283"/>
                <a:gd name="T54" fmla="*/ 638 w 640"/>
                <a:gd name="T55" fmla="*/ 20 h 283"/>
                <a:gd name="T56" fmla="*/ 639 w 640"/>
                <a:gd name="T57" fmla="*/ 26 h 283"/>
                <a:gd name="T58" fmla="*/ 640 w 640"/>
                <a:gd name="T59" fmla="*/ 31 h 283"/>
                <a:gd name="T60" fmla="*/ 640 w 640"/>
                <a:gd name="T61" fmla="*/ 31 h 283"/>
                <a:gd name="T62" fmla="*/ 639 w 640"/>
                <a:gd name="T63" fmla="*/ 38 h 283"/>
                <a:gd name="T64" fmla="*/ 638 w 640"/>
                <a:gd name="T65" fmla="*/ 44 h 283"/>
                <a:gd name="T66" fmla="*/ 635 w 640"/>
                <a:gd name="T67" fmla="*/ 49 h 283"/>
                <a:gd name="T68" fmla="*/ 631 w 640"/>
                <a:gd name="T69" fmla="*/ 53 h 283"/>
                <a:gd name="T70" fmla="*/ 626 w 640"/>
                <a:gd name="T71" fmla="*/ 58 h 283"/>
                <a:gd name="T72" fmla="*/ 621 w 640"/>
                <a:gd name="T73" fmla="*/ 60 h 283"/>
                <a:gd name="T74" fmla="*/ 615 w 640"/>
                <a:gd name="T75" fmla="*/ 63 h 283"/>
                <a:gd name="T76" fmla="*/ 609 w 640"/>
                <a:gd name="T77" fmla="*/ 63 h 283"/>
                <a:gd name="T78" fmla="*/ 64 w 640"/>
                <a:gd name="T79" fmla="*/ 63 h 283"/>
                <a:gd name="T80" fmla="*/ 64 w 640"/>
                <a:gd name="T81" fmla="*/ 252 h 283"/>
                <a:gd name="T82" fmla="*/ 64 w 640"/>
                <a:gd name="T83" fmla="*/ 252 h 283"/>
                <a:gd name="T84" fmla="*/ 62 w 640"/>
                <a:gd name="T85" fmla="*/ 257 h 283"/>
                <a:gd name="T86" fmla="*/ 60 w 640"/>
                <a:gd name="T87" fmla="*/ 263 h 283"/>
                <a:gd name="T88" fmla="*/ 58 w 640"/>
                <a:gd name="T89" fmla="*/ 269 h 283"/>
                <a:gd name="T90" fmla="*/ 54 w 640"/>
                <a:gd name="T91" fmla="*/ 274 h 283"/>
                <a:gd name="T92" fmla="*/ 50 w 640"/>
                <a:gd name="T93" fmla="*/ 277 h 283"/>
                <a:gd name="T94" fmla="*/ 44 w 640"/>
                <a:gd name="T95" fmla="*/ 281 h 283"/>
                <a:gd name="T96" fmla="*/ 38 w 640"/>
                <a:gd name="T97" fmla="*/ 282 h 283"/>
                <a:gd name="T98" fmla="*/ 31 w 640"/>
                <a:gd name="T99" fmla="*/ 283 h 283"/>
                <a:gd name="T100" fmla="*/ 31 w 640"/>
                <a:gd name="T101"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0" h="283">
                  <a:moveTo>
                    <a:pt x="31" y="283"/>
                  </a:moveTo>
                  <a:lnTo>
                    <a:pt x="31" y="283"/>
                  </a:lnTo>
                  <a:lnTo>
                    <a:pt x="25" y="282"/>
                  </a:lnTo>
                  <a:lnTo>
                    <a:pt x="19" y="281"/>
                  </a:lnTo>
                  <a:lnTo>
                    <a:pt x="14" y="277"/>
                  </a:lnTo>
                  <a:lnTo>
                    <a:pt x="9" y="274"/>
                  </a:lnTo>
                  <a:lnTo>
                    <a:pt x="6" y="269"/>
                  </a:lnTo>
                  <a:lnTo>
                    <a:pt x="3" y="263"/>
                  </a:lnTo>
                  <a:lnTo>
                    <a:pt x="1" y="257"/>
                  </a:lnTo>
                  <a:lnTo>
                    <a:pt x="0" y="252"/>
                  </a:lnTo>
                  <a:lnTo>
                    <a:pt x="0" y="31"/>
                  </a:lnTo>
                  <a:lnTo>
                    <a:pt x="0" y="31"/>
                  </a:lnTo>
                  <a:lnTo>
                    <a:pt x="1" y="26"/>
                  </a:lnTo>
                  <a:lnTo>
                    <a:pt x="3" y="20"/>
                  </a:lnTo>
                  <a:lnTo>
                    <a:pt x="6" y="14"/>
                  </a:lnTo>
                  <a:lnTo>
                    <a:pt x="9" y="9"/>
                  </a:lnTo>
                  <a:lnTo>
                    <a:pt x="14" y="6"/>
                  </a:lnTo>
                  <a:lnTo>
                    <a:pt x="19" y="2"/>
                  </a:lnTo>
                  <a:lnTo>
                    <a:pt x="25" y="1"/>
                  </a:lnTo>
                  <a:lnTo>
                    <a:pt x="31" y="0"/>
                  </a:lnTo>
                  <a:lnTo>
                    <a:pt x="609" y="0"/>
                  </a:lnTo>
                  <a:lnTo>
                    <a:pt x="609" y="0"/>
                  </a:lnTo>
                  <a:lnTo>
                    <a:pt x="615" y="1"/>
                  </a:lnTo>
                  <a:lnTo>
                    <a:pt x="621" y="2"/>
                  </a:lnTo>
                  <a:lnTo>
                    <a:pt x="626" y="6"/>
                  </a:lnTo>
                  <a:lnTo>
                    <a:pt x="631" y="9"/>
                  </a:lnTo>
                  <a:lnTo>
                    <a:pt x="635" y="14"/>
                  </a:lnTo>
                  <a:lnTo>
                    <a:pt x="638" y="20"/>
                  </a:lnTo>
                  <a:lnTo>
                    <a:pt x="639" y="26"/>
                  </a:lnTo>
                  <a:lnTo>
                    <a:pt x="640" y="31"/>
                  </a:lnTo>
                  <a:lnTo>
                    <a:pt x="640" y="31"/>
                  </a:lnTo>
                  <a:lnTo>
                    <a:pt x="639" y="38"/>
                  </a:lnTo>
                  <a:lnTo>
                    <a:pt x="638" y="44"/>
                  </a:lnTo>
                  <a:lnTo>
                    <a:pt x="635" y="49"/>
                  </a:lnTo>
                  <a:lnTo>
                    <a:pt x="631" y="53"/>
                  </a:lnTo>
                  <a:lnTo>
                    <a:pt x="626" y="58"/>
                  </a:lnTo>
                  <a:lnTo>
                    <a:pt x="621" y="60"/>
                  </a:lnTo>
                  <a:lnTo>
                    <a:pt x="615" y="63"/>
                  </a:lnTo>
                  <a:lnTo>
                    <a:pt x="609" y="63"/>
                  </a:lnTo>
                  <a:lnTo>
                    <a:pt x="64" y="63"/>
                  </a:lnTo>
                  <a:lnTo>
                    <a:pt x="64" y="252"/>
                  </a:lnTo>
                  <a:lnTo>
                    <a:pt x="64" y="252"/>
                  </a:lnTo>
                  <a:lnTo>
                    <a:pt x="62" y="257"/>
                  </a:lnTo>
                  <a:lnTo>
                    <a:pt x="60" y="263"/>
                  </a:lnTo>
                  <a:lnTo>
                    <a:pt x="58" y="269"/>
                  </a:lnTo>
                  <a:lnTo>
                    <a:pt x="54" y="274"/>
                  </a:lnTo>
                  <a:lnTo>
                    <a:pt x="50" y="277"/>
                  </a:lnTo>
                  <a:lnTo>
                    <a:pt x="44" y="281"/>
                  </a:lnTo>
                  <a:lnTo>
                    <a:pt x="38" y="282"/>
                  </a:lnTo>
                  <a:lnTo>
                    <a:pt x="31" y="283"/>
                  </a:lnTo>
                  <a:lnTo>
                    <a:pt x="31" y="2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39"/>
            <p:cNvSpPr/>
            <p:nvPr/>
          </p:nvSpPr>
          <p:spPr bwMode="auto">
            <a:xfrm>
              <a:off x="7627938" y="2785418"/>
              <a:ext cx="50800" cy="79375"/>
            </a:xfrm>
            <a:custGeom>
              <a:avLst/>
              <a:gdLst>
                <a:gd name="T0" fmla="*/ 64 w 64"/>
                <a:gd name="T1" fmla="*/ 66 h 98"/>
                <a:gd name="T2" fmla="*/ 64 w 64"/>
                <a:gd name="T3" fmla="*/ 66 h 98"/>
                <a:gd name="T4" fmla="*/ 64 w 64"/>
                <a:gd name="T5" fmla="*/ 73 h 98"/>
                <a:gd name="T6" fmla="*/ 61 w 64"/>
                <a:gd name="T7" fmla="*/ 79 h 98"/>
                <a:gd name="T8" fmla="*/ 59 w 64"/>
                <a:gd name="T9" fmla="*/ 85 h 98"/>
                <a:gd name="T10" fmla="*/ 54 w 64"/>
                <a:gd name="T11" fmla="*/ 89 h 98"/>
                <a:gd name="T12" fmla="*/ 50 w 64"/>
                <a:gd name="T13" fmla="*/ 93 h 98"/>
                <a:gd name="T14" fmla="*/ 44 w 64"/>
                <a:gd name="T15" fmla="*/ 96 h 98"/>
                <a:gd name="T16" fmla="*/ 38 w 64"/>
                <a:gd name="T17" fmla="*/ 98 h 98"/>
                <a:gd name="T18" fmla="*/ 31 w 64"/>
                <a:gd name="T19" fmla="*/ 98 h 98"/>
                <a:gd name="T20" fmla="*/ 31 w 64"/>
                <a:gd name="T21" fmla="*/ 98 h 98"/>
                <a:gd name="T22" fmla="*/ 31 w 64"/>
                <a:gd name="T23" fmla="*/ 98 h 98"/>
                <a:gd name="T24" fmla="*/ 25 w 64"/>
                <a:gd name="T25" fmla="*/ 98 h 98"/>
                <a:gd name="T26" fmla="*/ 19 w 64"/>
                <a:gd name="T27" fmla="*/ 96 h 98"/>
                <a:gd name="T28" fmla="*/ 14 w 64"/>
                <a:gd name="T29" fmla="*/ 93 h 98"/>
                <a:gd name="T30" fmla="*/ 9 w 64"/>
                <a:gd name="T31" fmla="*/ 89 h 98"/>
                <a:gd name="T32" fmla="*/ 4 w 64"/>
                <a:gd name="T33" fmla="*/ 85 h 98"/>
                <a:gd name="T34" fmla="*/ 2 w 64"/>
                <a:gd name="T35" fmla="*/ 79 h 98"/>
                <a:gd name="T36" fmla="*/ 0 w 64"/>
                <a:gd name="T37" fmla="*/ 73 h 98"/>
                <a:gd name="T38" fmla="*/ 0 w 64"/>
                <a:gd name="T39" fmla="*/ 66 h 98"/>
                <a:gd name="T40" fmla="*/ 0 w 64"/>
                <a:gd name="T41" fmla="*/ 32 h 98"/>
                <a:gd name="T42" fmla="*/ 0 w 64"/>
                <a:gd name="T43" fmla="*/ 32 h 98"/>
                <a:gd name="T44" fmla="*/ 0 w 64"/>
                <a:gd name="T45" fmla="*/ 25 h 98"/>
                <a:gd name="T46" fmla="*/ 2 w 64"/>
                <a:gd name="T47" fmla="*/ 20 h 98"/>
                <a:gd name="T48" fmla="*/ 4 w 64"/>
                <a:gd name="T49" fmla="*/ 14 h 98"/>
                <a:gd name="T50" fmla="*/ 9 w 64"/>
                <a:gd name="T51" fmla="*/ 9 h 98"/>
                <a:gd name="T52" fmla="*/ 14 w 64"/>
                <a:gd name="T53" fmla="*/ 5 h 98"/>
                <a:gd name="T54" fmla="*/ 19 w 64"/>
                <a:gd name="T55" fmla="*/ 2 h 98"/>
                <a:gd name="T56" fmla="*/ 25 w 64"/>
                <a:gd name="T57" fmla="*/ 0 h 98"/>
                <a:gd name="T58" fmla="*/ 31 w 64"/>
                <a:gd name="T59" fmla="*/ 0 h 98"/>
                <a:gd name="T60" fmla="*/ 31 w 64"/>
                <a:gd name="T61" fmla="*/ 0 h 98"/>
                <a:gd name="T62" fmla="*/ 31 w 64"/>
                <a:gd name="T63" fmla="*/ 0 h 98"/>
                <a:gd name="T64" fmla="*/ 38 w 64"/>
                <a:gd name="T65" fmla="*/ 0 h 98"/>
                <a:gd name="T66" fmla="*/ 44 w 64"/>
                <a:gd name="T67" fmla="*/ 2 h 98"/>
                <a:gd name="T68" fmla="*/ 50 w 64"/>
                <a:gd name="T69" fmla="*/ 5 h 98"/>
                <a:gd name="T70" fmla="*/ 54 w 64"/>
                <a:gd name="T71" fmla="*/ 9 h 98"/>
                <a:gd name="T72" fmla="*/ 59 w 64"/>
                <a:gd name="T73" fmla="*/ 14 h 98"/>
                <a:gd name="T74" fmla="*/ 61 w 64"/>
                <a:gd name="T75" fmla="*/ 20 h 98"/>
                <a:gd name="T76" fmla="*/ 64 w 64"/>
                <a:gd name="T77" fmla="*/ 25 h 98"/>
                <a:gd name="T78" fmla="*/ 64 w 64"/>
                <a:gd name="T79" fmla="*/ 32 h 98"/>
                <a:gd name="T80" fmla="*/ 64 w 64"/>
                <a:gd name="T8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8">
                  <a:moveTo>
                    <a:pt x="64" y="66"/>
                  </a:moveTo>
                  <a:lnTo>
                    <a:pt x="64" y="66"/>
                  </a:lnTo>
                  <a:lnTo>
                    <a:pt x="64" y="73"/>
                  </a:lnTo>
                  <a:lnTo>
                    <a:pt x="61" y="79"/>
                  </a:lnTo>
                  <a:lnTo>
                    <a:pt x="59" y="85"/>
                  </a:lnTo>
                  <a:lnTo>
                    <a:pt x="54" y="89"/>
                  </a:lnTo>
                  <a:lnTo>
                    <a:pt x="50" y="93"/>
                  </a:lnTo>
                  <a:lnTo>
                    <a:pt x="44" y="96"/>
                  </a:lnTo>
                  <a:lnTo>
                    <a:pt x="38" y="98"/>
                  </a:lnTo>
                  <a:lnTo>
                    <a:pt x="31" y="98"/>
                  </a:lnTo>
                  <a:lnTo>
                    <a:pt x="31" y="98"/>
                  </a:lnTo>
                  <a:lnTo>
                    <a:pt x="31" y="98"/>
                  </a:lnTo>
                  <a:lnTo>
                    <a:pt x="25" y="98"/>
                  </a:lnTo>
                  <a:lnTo>
                    <a:pt x="19" y="96"/>
                  </a:lnTo>
                  <a:lnTo>
                    <a:pt x="14" y="93"/>
                  </a:lnTo>
                  <a:lnTo>
                    <a:pt x="9" y="89"/>
                  </a:lnTo>
                  <a:lnTo>
                    <a:pt x="4" y="85"/>
                  </a:lnTo>
                  <a:lnTo>
                    <a:pt x="2" y="79"/>
                  </a:lnTo>
                  <a:lnTo>
                    <a:pt x="0" y="73"/>
                  </a:lnTo>
                  <a:lnTo>
                    <a:pt x="0" y="66"/>
                  </a:lnTo>
                  <a:lnTo>
                    <a:pt x="0" y="32"/>
                  </a:lnTo>
                  <a:lnTo>
                    <a:pt x="0" y="32"/>
                  </a:lnTo>
                  <a:lnTo>
                    <a:pt x="0" y="25"/>
                  </a:lnTo>
                  <a:lnTo>
                    <a:pt x="2" y="20"/>
                  </a:lnTo>
                  <a:lnTo>
                    <a:pt x="4" y="14"/>
                  </a:lnTo>
                  <a:lnTo>
                    <a:pt x="9" y="9"/>
                  </a:lnTo>
                  <a:lnTo>
                    <a:pt x="14" y="5"/>
                  </a:lnTo>
                  <a:lnTo>
                    <a:pt x="19" y="2"/>
                  </a:lnTo>
                  <a:lnTo>
                    <a:pt x="25" y="0"/>
                  </a:lnTo>
                  <a:lnTo>
                    <a:pt x="31" y="0"/>
                  </a:lnTo>
                  <a:lnTo>
                    <a:pt x="31" y="0"/>
                  </a:lnTo>
                  <a:lnTo>
                    <a:pt x="31" y="0"/>
                  </a:lnTo>
                  <a:lnTo>
                    <a:pt x="38" y="0"/>
                  </a:lnTo>
                  <a:lnTo>
                    <a:pt x="44" y="2"/>
                  </a:lnTo>
                  <a:lnTo>
                    <a:pt x="50" y="5"/>
                  </a:lnTo>
                  <a:lnTo>
                    <a:pt x="54" y="9"/>
                  </a:lnTo>
                  <a:lnTo>
                    <a:pt x="59" y="14"/>
                  </a:lnTo>
                  <a:lnTo>
                    <a:pt x="61" y="20"/>
                  </a:lnTo>
                  <a:lnTo>
                    <a:pt x="64" y="25"/>
                  </a:lnTo>
                  <a:lnTo>
                    <a:pt x="64" y="32"/>
                  </a:lnTo>
                  <a:lnTo>
                    <a:pt x="64" y="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0" name="Freeform 40"/>
            <p:cNvSpPr/>
            <p:nvPr/>
          </p:nvSpPr>
          <p:spPr bwMode="auto">
            <a:xfrm>
              <a:off x="4294188" y="2629843"/>
              <a:ext cx="225425" cy="90488"/>
            </a:xfrm>
            <a:custGeom>
              <a:avLst/>
              <a:gdLst>
                <a:gd name="T0" fmla="*/ 142 w 285"/>
                <a:gd name="T1" fmla="*/ 0 h 115"/>
                <a:gd name="T2" fmla="*/ 142 w 285"/>
                <a:gd name="T3" fmla="*/ 0 h 115"/>
                <a:gd name="T4" fmla="*/ 129 w 285"/>
                <a:gd name="T5" fmla="*/ 0 h 115"/>
                <a:gd name="T6" fmla="*/ 117 w 285"/>
                <a:gd name="T7" fmla="*/ 2 h 115"/>
                <a:gd name="T8" fmla="*/ 104 w 285"/>
                <a:gd name="T9" fmla="*/ 5 h 115"/>
                <a:gd name="T10" fmla="*/ 92 w 285"/>
                <a:gd name="T11" fmla="*/ 8 h 115"/>
                <a:gd name="T12" fmla="*/ 81 w 285"/>
                <a:gd name="T13" fmla="*/ 14 h 115"/>
                <a:gd name="T14" fmla="*/ 70 w 285"/>
                <a:gd name="T15" fmla="*/ 19 h 115"/>
                <a:gd name="T16" fmla="*/ 60 w 285"/>
                <a:gd name="T17" fmla="*/ 25 h 115"/>
                <a:gd name="T18" fmla="*/ 49 w 285"/>
                <a:gd name="T19" fmla="*/ 32 h 115"/>
                <a:gd name="T20" fmla="*/ 41 w 285"/>
                <a:gd name="T21" fmla="*/ 41 h 115"/>
                <a:gd name="T22" fmla="*/ 32 w 285"/>
                <a:gd name="T23" fmla="*/ 50 h 115"/>
                <a:gd name="T24" fmla="*/ 25 w 285"/>
                <a:gd name="T25" fmla="*/ 59 h 115"/>
                <a:gd name="T26" fmla="*/ 18 w 285"/>
                <a:gd name="T27" fmla="*/ 70 h 115"/>
                <a:gd name="T28" fmla="*/ 12 w 285"/>
                <a:gd name="T29" fmla="*/ 80 h 115"/>
                <a:gd name="T30" fmla="*/ 8 w 285"/>
                <a:gd name="T31" fmla="*/ 92 h 115"/>
                <a:gd name="T32" fmla="*/ 3 w 285"/>
                <a:gd name="T33" fmla="*/ 103 h 115"/>
                <a:gd name="T34" fmla="*/ 0 w 285"/>
                <a:gd name="T35" fmla="*/ 115 h 115"/>
                <a:gd name="T36" fmla="*/ 285 w 285"/>
                <a:gd name="T37" fmla="*/ 115 h 115"/>
                <a:gd name="T38" fmla="*/ 285 w 285"/>
                <a:gd name="T39" fmla="*/ 115 h 115"/>
                <a:gd name="T40" fmla="*/ 281 w 285"/>
                <a:gd name="T41" fmla="*/ 103 h 115"/>
                <a:gd name="T42" fmla="*/ 276 w 285"/>
                <a:gd name="T43" fmla="*/ 92 h 115"/>
                <a:gd name="T44" fmla="*/ 272 w 285"/>
                <a:gd name="T45" fmla="*/ 80 h 115"/>
                <a:gd name="T46" fmla="*/ 266 w 285"/>
                <a:gd name="T47" fmla="*/ 70 h 115"/>
                <a:gd name="T48" fmla="*/ 259 w 285"/>
                <a:gd name="T49" fmla="*/ 59 h 115"/>
                <a:gd name="T50" fmla="*/ 251 w 285"/>
                <a:gd name="T51" fmla="*/ 50 h 115"/>
                <a:gd name="T52" fmla="*/ 243 w 285"/>
                <a:gd name="T53" fmla="*/ 41 h 115"/>
                <a:gd name="T54" fmla="*/ 234 w 285"/>
                <a:gd name="T55" fmla="*/ 32 h 115"/>
                <a:gd name="T56" fmla="*/ 224 w 285"/>
                <a:gd name="T57" fmla="*/ 25 h 115"/>
                <a:gd name="T58" fmla="*/ 214 w 285"/>
                <a:gd name="T59" fmla="*/ 19 h 115"/>
                <a:gd name="T60" fmla="*/ 204 w 285"/>
                <a:gd name="T61" fmla="*/ 14 h 115"/>
                <a:gd name="T62" fmla="*/ 192 w 285"/>
                <a:gd name="T63" fmla="*/ 8 h 115"/>
                <a:gd name="T64" fmla="*/ 180 w 285"/>
                <a:gd name="T65" fmla="*/ 5 h 115"/>
                <a:gd name="T66" fmla="*/ 168 w 285"/>
                <a:gd name="T67" fmla="*/ 2 h 115"/>
                <a:gd name="T68" fmla="*/ 155 w 285"/>
                <a:gd name="T69" fmla="*/ 0 h 115"/>
                <a:gd name="T70" fmla="*/ 142 w 285"/>
                <a:gd name="T71" fmla="*/ 0 h 115"/>
                <a:gd name="T72" fmla="*/ 142 w 285"/>
                <a:gd name="T7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5" h="115">
                  <a:moveTo>
                    <a:pt x="142" y="0"/>
                  </a:moveTo>
                  <a:lnTo>
                    <a:pt x="142" y="0"/>
                  </a:lnTo>
                  <a:lnTo>
                    <a:pt x="129" y="0"/>
                  </a:lnTo>
                  <a:lnTo>
                    <a:pt x="117" y="2"/>
                  </a:lnTo>
                  <a:lnTo>
                    <a:pt x="104" y="5"/>
                  </a:lnTo>
                  <a:lnTo>
                    <a:pt x="92" y="8"/>
                  </a:lnTo>
                  <a:lnTo>
                    <a:pt x="81" y="14"/>
                  </a:lnTo>
                  <a:lnTo>
                    <a:pt x="70" y="19"/>
                  </a:lnTo>
                  <a:lnTo>
                    <a:pt x="60" y="25"/>
                  </a:lnTo>
                  <a:lnTo>
                    <a:pt x="49" y="32"/>
                  </a:lnTo>
                  <a:lnTo>
                    <a:pt x="41" y="41"/>
                  </a:lnTo>
                  <a:lnTo>
                    <a:pt x="32" y="50"/>
                  </a:lnTo>
                  <a:lnTo>
                    <a:pt x="25" y="59"/>
                  </a:lnTo>
                  <a:lnTo>
                    <a:pt x="18" y="70"/>
                  </a:lnTo>
                  <a:lnTo>
                    <a:pt x="12" y="80"/>
                  </a:lnTo>
                  <a:lnTo>
                    <a:pt x="8" y="92"/>
                  </a:lnTo>
                  <a:lnTo>
                    <a:pt x="3" y="103"/>
                  </a:lnTo>
                  <a:lnTo>
                    <a:pt x="0" y="115"/>
                  </a:lnTo>
                  <a:lnTo>
                    <a:pt x="285" y="115"/>
                  </a:lnTo>
                  <a:lnTo>
                    <a:pt x="285" y="115"/>
                  </a:lnTo>
                  <a:lnTo>
                    <a:pt x="281" y="103"/>
                  </a:lnTo>
                  <a:lnTo>
                    <a:pt x="276" y="92"/>
                  </a:lnTo>
                  <a:lnTo>
                    <a:pt x="272" y="80"/>
                  </a:lnTo>
                  <a:lnTo>
                    <a:pt x="266" y="70"/>
                  </a:lnTo>
                  <a:lnTo>
                    <a:pt x="259" y="59"/>
                  </a:lnTo>
                  <a:lnTo>
                    <a:pt x="251" y="50"/>
                  </a:lnTo>
                  <a:lnTo>
                    <a:pt x="243" y="41"/>
                  </a:lnTo>
                  <a:lnTo>
                    <a:pt x="234" y="32"/>
                  </a:lnTo>
                  <a:lnTo>
                    <a:pt x="224" y="25"/>
                  </a:lnTo>
                  <a:lnTo>
                    <a:pt x="214" y="19"/>
                  </a:lnTo>
                  <a:lnTo>
                    <a:pt x="204" y="14"/>
                  </a:lnTo>
                  <a:lnTo>
                    <a:pt x="192" y="8"/>
                  </a:lnTo>
                  <a:lnTo>
                    <a:pt x="180" y="5"/>
                  </a:lnTo>
                  <a:lnTo>
                    <a:pt x="168" y="2"/>
                  </a:lnTo>
                  <a:lnTo>
                    <a:pt x="155" y="0"/>
                  </a:lnTo>
                  <a:lnTo>
                    <a:pt x="142" y="0"/>
                  </a:lnTo>
                  <a:lnTo>
                    <a:pt x="142"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41"/>
            <p:cNvSpPr>
              <a:spLocks noEditPoints="1"/>
            </p:cNvSpPr>
            <p:nvPr/>
          </p:nvSpPr>
          <p:spPr bwMode="auto">
            <a:xfrm>
              <a:off x="4262438" y="2604443"/>
              <a:ext cx="288925" cy="142875"/>
            </a:xfrm>
            <a:custGeom>
              <a:avLst/>
              <a:gdLst>
                <a:gd name="T0" fmla="*/ 364 w 364"/>
                <a:gd name="T1" fmla="*/ 179 h 179"/>
                <a:gd name="T2" fmla="*/ 0 w 364"/>
                <a:gd name="T3" fmla="*/ 179 h 179"/>
                <a:gd name="T4" fmla="*/ 8 w 364"/>
                <a:gd name="T5" fmla="*/ 141 h 179"/>
                <a:gd name="T6" fmla="*/ 8 w 364"/>
                <a:gd name="T7" fmla="*/ 141 h 179"/>
                <a:gd name="T8" fmla="*/ 12 w 364"/>
                <a:gd name="T9" fmla="*/ 126 h 179"/>
                <a:gd name="T10" fmla="*/ 18 w 364"/>
                <a:gd name="T11" fmla="*/ 111 h 179"/>
                <a:gd name="T12" fmla="*/ 23 w 364"/>
                <a:gd name="T13" fmla="*/ 97 h 179"/>
                <a:gd name="T14" fmla="*/ 32 w 364"/>
                <a:gd name="T15" fmla="*/ 84 h 179"/>
                <a:gd name="T16" fmla="*/ 40 w 364"/>
                <a:gd name="T17" fmla="*/ 71 h 179"/>
                <a:gd name="T18" fmla="*/ 49 w 364"/>
                <a:gd name="T19" fmla="*/ 60 h 179"/>
                <a:gd name="T20" fmla="*/ 59 w 364"/>
                <a:gd name="T21" fmla="*/ 49 h 179"/>
                <a:gd name="T22" fmla="*/ 71 w 364"/>
                <a:gd name="T23" fmla="*/ 39 h 179"/>
                <a:gd name="T24" fmla="*/ 83 w 364"/>
                <a:gd name="T25" fmla="*/ 31 h 179"/>
                <a:gd name="T26" fmla="*/ 95 w 364"/>
                <a:gd name="T27" fmla="*/ 23 h 179"/>
                <a:gd name="T28" fmla="*/ 108 w 364"/>
                <a:gd name="T29" fmla="*/ 16 h 179"/>
                <a:gd name="T30" fmla="*/ 122 w 364"/>
                <a:gd name="T31" fmla="*/ 10 h 179"/>
                <a:gd name="T32" fmla="*/ 137 w 364"/>
                <a:gd name="T33" fmla="*/ 5 h 179"/>
                <a:gd name="T34" fmla="*/ 151 w 364"/>
                <a:gd name="T35" fmla="*/ 2 h 179"/>
                <a:gd name="T36" fmla="*/ 167 w 364"/>
                <a:gd name="T37" fmla="*/ 1 h 179"/>
                <a:gd name="T38" fmla="*/ 182 w 364"/>
                <a:gd name="T39" fmla="*/ 0 h 179"/>
                <a:gd name="T40" fmla="*/ 182 w 364"/>
                <a:gd name="T41" fmla="*/ 0 h 179"/>
                <a:gd name="T42" fmla="*/ 197 w 364"/>
                <a:gd name="T43" fmla="*/ 1 h 179"/>
                <a:gd name="T44" fmla="*/ 212 w 364"/>
                <a:gd name="T45" fmla="*/ 2 h 179"/>
                <a:gd name="T46" fmla="*/ 227 w 364"/>
                <a:gd name="T47" fmla="*/ 5 h 179"/>
                <a:gd name="T48" fmla="*/ 242 w 364"/>
                <a:gd name="T49" fmla="*/ 10 h 179"/>
                <a:gd name="T50" fmla="*/ 256 w 364"/>
                <a:gd name="T51" fmla="*/ 16 h 179"/>
                <a:gd name="T52" fmla="*/ 269 w 364"/>
                <a:gd name="T53" fmla="*/ 23 h 179"/>
                <a:gd name="T54" fmla="*/ 282 w 364"/>
                <a:gd name="T55" fmla="*/ 31 h 179"/>
                <a:gd name="T56" fmla="*/ 293 w 364"/>
                <a:gd name="T57" fmla="*/ 39 h 179"/>
                <a:gd name="T58" fmla="*/ 305 w 364"/>
                <a:gd name="T59" fmla="*/ 49 h 179"/>
                <a:gd name="T60" fmla="*/ 315 w 364"/>
                <a:gd name="T61" fmla="*/ 60 h 179"/>
                <a:gd name="T62" fmla="*/ 325 w 364"/>
                <a:gd name="T63" fmla="*/ 71 h 179"/>
                <a:gd name="T64" fmla="*/ 333 w 364"/>
                <a:gd name="T65" fmla="*/ 84 h 179"/>
                <a:gd name="T66" fmla="*/ 341 w 364"/>
                <a:gd name="T67" fmla="*/ 97 h 179"/>
                <a:gd name="T68" fmla="*/ 347 w 364"/>
                <a:gd name="T69" fmla="*/ 111 h 179"/>
                <a:gd name="T70" fmla="*/ 352 w 364"/>
                <a:gd name="T71" fmla="*/ 126 h 179"/>
                <a:gd name="T72" fmla="*/ 356 w 364"/>
                <a:gd name="T73" fmla="*/ 141 h 179"/>
                <a:gd name="T74" fmla="*/ 364 w 364"/>
                <a:gd name="T75" fmla="*/ 179 h 179"/>
                <a:gd name="T76" fmla="*/ 88 w 364"/>
                <a:gd name="T77" fmla="*/ 115 h 179"/>
                <a:gd name="T78" fmla="*/ 276 w 364"/>
                <a:gd name="T79" fmla="*/ 115 h 179"/>
                <a:gd name="T80" fmla="*/ 276 w 364"/>
                <a:gd name="T81" fmla="*/ 115 h 179"/>
                <a:gd name="T82" fmla="*/ 268 w 364"/>
                <a:gd name="T83" fmla="*/ 104 h 179"/>
                <a:gd name="T84" fmla="*/ 259 w 364"/>
                <a:gd name="T85" fmla="*/ 95 h 179"/>
                <a:gd name="T86" fmla="*/ 248 w 364"/>
                <a:gd name="T87" fmla="*/ 85 h 179"/>
                <a:gd name="T88" fmla="*/ 237 w 364"/>
                <a:gd name="T89" fmla="*/ 78 h 179"/>
                <a:gd name="T90" fmla="*/ 224 w 364"/>
                <a:gd name="T91" fmla="*/ 73 h 179"/>
                <a:gd name="T92" fmla="*/ 210 w 364"/>
                <a:gd name="T93" fmla="*/ 68 h 179"/>
                <a:gd name="T94" fmla="*/ 196 w 364"/>
                <a:gd name="T95" fmla="*/ 66 h 179"/>
                <a:gd name="T96" fmla="*/ 182 w 364"/>
                <a:gd name="T97" fmla="*/ 64 h 179"/>
                <a:gd name="T98" fmla="*/ 182 w 364"/>
                <a:gd name="T99" fmla="*/ 64 h 179"/>
                <a:gd name="T100" fmla="*/ 168 w 364"/>
                <a:gd name="T101" fmla="*/ 66 h 179"/>
                <a:gd name="T102" fmla="*/ 154 w 364"/>
                <a:gd name="T103" fmla="*/ 68 h 179"/>
                <a:gd name="T104" fmla="*/ 140 w 364"/>
                <a:gd name="T105" fmla="*/ 73 h 179"/>
                <a:gd name="T106" fmla="*/ 128 w 364"/>
                <a:gd name="T107" fmla="*/ 78 h 179"/>
                <a:gd name="T108" fmla="*/ 116 w 364"/>
                <a:gd name="T109" fmla="*/ 85 h 179"/>
                <a:gd name="T110" fmla="*/ 106 w 364"/>
                <a:gd name="T111" fmla="*/ 95 h 179"/>
                <a:gd name="T112" fmla="*/ 96 w 364"/>
                <a:gd name="T113" fmla="*/ 104 h 179"/>
                <a:gd name="T114" fmla="*/ 88 w 364"/>
                <a:gd name="T115" fmla="*/ 115 h 179"/>
                <a:gd name="T116" fmla="*/ 88 w 364"/>
                <a:gd name="T117" fmla="*/ 11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4" h="179">
                  <a:moveTo>
                    <a:pt x="364" y="179"/>
                  </a:moveTo>
                  <a:lnTo>
                    <a:pt x="0" y="179"/>
                  </a:lnTo>
                  <a:lnTo>
                    <a:pt x="8" y="141"/>
                  </a:lnTo>
                  <a:lnTo>
                    <a:pt x="8" y="141"/>
                  </a:lnTo>
                  <a:lnTo>
                    <a:pt x="12" y="126"/>
                  </a:lnTo>
                  <a:lnTo>
                    <a:pt x="18" y="111"/>
                  </a:lnTo>
                  <a:lnTo>
                    <a:pt x="23" y="97"/>
                  </a:lnTo>
                  <a:lnTo>
                    <a:pt x="32" y="84"/>
                  </a:lnTo>
                  <a:lnTo>
                    <a:pt x="40" y="71"/>
                  </a:lnTo>
                  <a:lnTo>
                    <a:pt x="49" y="60"/>
                  </a:lnTo>
                  <a:lnTo>
                    <a:pt x="59" y="49"/>
                  </a:lnTo>
                  <a:lnTo>
                    <a:pt x="71" y="39"/>
                  </a:lnTo>
                  <a:lnTo>
                    <a:pt x="83" y="31"/>
                  </a:lnTo>
                  <a:lnTo>
                    <a:pt x="95" y="23"/>
                  </a:lnTo>
                  <a:lnTo>
                    <a:pt x="108" y="16"/>
                  </a:lnTo>
                  <a:lnTo>
                    <a:pt x="122" y="10"/>
                  </a:lnTo>
                  <a:lnTo>
                    <a:pt x="137" y="5"/>
                  </a:lnTo>
                  <a:lnTo>
                    <a:pt x="151" y="2"/>
                  </a:lnTo>
                  <a:lnTo>
                    <a:pt x="167" y="1"/>
                  </a:lnTo>
                  <a:lnTo>
                    <a:pt x="182" y="0"/>
                  </a:lnTo>
                  <a:lnTo>
                    <a:pt x="182" y="0"/>
                  </a:lnTo>
                  <a:lnTo>
                    <a:pt x="197" y="1"/>
                  </a:lnTo>
                  <a:lnTo>
                    <a:pt x="212" y="2"/>
                  </a:lnTo>
                  <a:lnTo>
                    <a:pt x="227" y="5"/>
                  </a:lnTo>
                  <a:lnTo>
                    <a:pt x="242" y="10"/>
                  </a:lnTo>
                  <a:lnTo>
                    <a:pt x="256" y="16"/>
                  </a:lnTo>
                  <a:lnTo>
                    <a:pt x="269" y="23"/>
                  </a:lnTo>
                  <a:lnTo>
                    <a:pt x="282" y="31"/>
                  </a:lnTo>
                  <a:lnTo>
                    <a:pt x="293" y="39"/>
                  </a:lnTo>
                  <a:lnTo>
                    <a:pt x="305" y="49"/>
                  </a:lnTo>
                  <a:lnTo>
                    <a:pt x="315" y="60"/>
                  </a:lnTo>
                  <a:lnTo>
                    <a:pt x="325" y="71"/>
                  </a:lnTo>
                  <a:lnTo>
                    <a:pt x="333" y="84"/>
                  </a:lnTo>
                  <a:lnTo>
                    <a:pt x="341" y="97"/>
                  </a:lnTo>
                  <a:lnTo>
                    <a:pt x="347" y="111"/>
                  </a:lnTo>
                  <a:lnTo>
                    <a:pt x="352" y="126"/>
                  </a:lnTo>
                  <a:lnTo>
                    <a:pt x="356" y="141"/>
                  </a:lnTo>
                  <a:lnTo>
                    <a:pt x="364" y="179"/>
                  </a:lnTo>
                  <a:close/>
                  <a:moveTo>
                    <a:pt x="88" y="115"/>
                  </a:moveTo>
                  <a:lnTo>
                    <a:pt x="276" y="115"/>
                  </a:lnTo>
                  <a:lnTo>
                    <a:pt x="276" y="115"/>
                  </a:lnTo>
                  <a:lnTo>
                    <a:pt x="268" y="104"/>
                  </a:lnTo>
                  <a:lnTo>
                    <a:pt x="259" y="95"/>
                  </a:lnTo>
                  <a:lnTo>
                    <a:pt x="248" y="85"/>
                  </a:lnTo>
                  <a:lnTo>
                    <a:pt x="237" y="78"/>
                  </a:lnTo>
                  <a:lnTo>
                    <a:pt x="224" y="73"/>
                  </a:lnTo>
                  <a:lnTo>
                    <a:pt x="210" y="68"/>
                  </a:lnTo>
                  <a:lnTo>
                    <a:pt x="196" y="66"/>
                  </a:lnTo>
                  <a:lnTo>
                    <a:pt x="182" y="64"/>
                  </a:lnTo>
                  <a:lnTo>
                    <a:pt x="182" y="64"/>
                  </a:lnTo>
                  <a:lnTo>
                    <a:pt x="168" y="66"/>
                  </a:lnTo>
                  <a:lnTo>
                    <a:pt x="154" y="68"/>
                  </a:lnTo>
                  <a:lnTo>
                    <a:pt x="140" y="73"/>
                  </a:lnTo>
                  <a:lnTo>
                    <a:pt x="128" y="78"/>
                  </a:lnTo>
                  <a:lnTo>
                    <a:pt x="116" y="85"/>
                  </a:lnTo>
                  <a:lnTo>
                    <a:pt x="106" y="95"/>
                  </a:lnTo>
                  <a:lnTo>
                    <a:pt x="96" y="104"/>
                  </a:lnTo>
                  <a:lnTo>
                    <a:pt x="88" y="115"/>
                  </a:lnTo>
                  <a:lnTo>
                    <a:pt x="88" y="11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42"/>
            <p:cNvSpPr/>
            <p:nvPr/>
          </p:nvSpPr>
          <p:spPr bwMode="auto">
            <a:xfrm>
              <a:off x="3873501" y="1351905"/>
              <a:ext cx="1066800" cy="1066800"/>
            </a:xfrm>
            <a:custGeom>
              <a:avLst/>
              <a:gdLst>
                <a:gd name="T0" fmla="*/ 1123 w 1344"/>
                <a:gd name="T1" fmla="*/ 1172 h 1345"/>
                <a:gd name="T2" fmla="*/ 1042 w 1344"/>
                <a:gd name="T3" fmla="*/ 1233 h 1345"/>
                <a:gd name="T4" fmla="*/ 955 w 1344"/>
                <a:gd name="T5" fmla="*/ 1282 h 1345"/>
                <a:gd name="T6" fmla="*/ 863 w 1344"/>
                <a:gd name="T7" fmla="*/ 1317 h 1345"/>
                <a:gd name="T8" fmla="*/ 768 w 1344"/>
                <a:gd name="T9" fmla="*/ 1338 h 1345"/>
                <a:gd name="T10" fmla="*/ 672 w 1344"/>
                <a:gd name="T11" fmla="*/ 1345 h 1345"/>
                <a:gd name="T12" fmla="*/ 576 w 1344"/>
                <a:gd name="T13" fmla="*/ 1338 h 1345"/>
                <a:gd name="T14" fmla="*/ 481 w 1344"/>
                <a:gd name="T15" fmla="*/ 1317 h 1345"/>
                <a:gd name="T16" fmla="*/ 389 w 1344"/>
                <a:gd name="T17" fmla="*/ 1282 h 1345"/>
                <a:gd name="T18" fmla="*/ 303 w 1344"/>
                <a:gd name="T19" fmla="*/ 1233 h 1345"/>
                <a:gd name="T20" fmla="*/ 222 w 1344"/>
                <a:gd name="T21" fmla="*/ 1172 h 1345"/>
                <a:gd name="T22" fmla="*/ 173 w 1344"/>
                <a:gd name="T23" fmla="*/ 1122 h 1345"/>
                <a:gd name="T24" fmla="*/ 110 w 1344"/>
                <a:gd name="T25" fmla="*/ 1042 h 1345"/>
                <a:gd name="T26" fmla="*/ 63 w 1344"/>
                <a:gd name="T27" fmla="*/ 955 h 1345"/>
                <a:gd name="T28" fmla="*/ 28 w 1344"/>
                <a:gd name="T29" fmla="*/ 864 h 1345"/>
                <a:gd name="T30" fmla="*/ 7 w 1344"/>
                <a:gd name="T31" fmla="*/ 769 h 1345"/>
                <a:gd name="T32" fmla="*/ 0 w 1344"/>
                <a:gd name="T33" fmla="*/ 673 h 1345"/>
                <a:gd name="T34" fmla="*/ 7 w 1344"/>
                <a:gd name="T35" fmla="*/ 576 h 1345"/>
                <a:gd name="T36" fmla="*/ 28 w 1344"/>
                <a:gd name="T37" fmla="*/ 481 h 1345"/>
                <a:gd name="T38" fmla="*/ 62 w 1344"/>
                <a:gd name="T39" fmla="*/ 390 h 1345"/>
                <a:gd name="T40" fmla="*/ 110 w 1344"/>
                <a:gd name="T41" fmla="*/ 303 h 1345"/>
                <a:gd name="T42" fmla="*/ 173 w 1344"/>
                <a:gd name="T43" fmla="*/ 222 h 1345"/>
                <a:gd name="T44" fmla="*/ 222 w 1344"/>
                <a:gd name="T45" fmla="*/ 173 h 1345"/>
                <a:gd name="T46" fmla="*/ 303 w 1344"/>
                <a:gd name="T47" fmla="*/ 111 h 1345"/>
                <a:gd name="T48" fmla="*/ 389 w 1344"/>
                <a:gd name="T49" fmla="*/ 62 h 1345"/>
                <a:gd name="T50" fmla="*/ 481 w 1344"/>
                <a:gd name="T51" fmla="*/ 27 h 1345"/>
                <a:gd name="T52" fmla="*/ 576 w 1344"/>
                <a:gd name="T53" fmla="*/ 7 h 1345"/>
                <a:gd name="T54" fmla="*/ 672 w 1344"/>
                <a:gd name="T55" fmla="*/ 0 h 1345"/>
                <a:gd name="T56" fmla="*/ 768 w 1344"/>
                <a:gd name="T57" fmla="*/ 7 h 1345"/>
                <a:gd name="T58" fmla="*/ 863 w 1344"/>
                <a:gd name="T59" fmla="*/ 27 h 1345"/>
                <a:gd name="T60" fmla="*/ 955 w 1344"/>
                <a:gd name="T61" fmla="*/ 62 h 1345"/>
                <a:gd name="T62" fmla="*/ 1042 w 1344"/>
                <a:gd name="T63" fmla="*/ 111 h 1345"/>
                <a:gd name="T64" fmla="*/ 1123 w 1344"/>
                <a:gd name="T65" fmla="*/ 173 h 1345"/>
                <a:gd name="T66" fmla="*/ 1171 w 1344"/>
                <a:gd name="T67" fmla="*/ 222 h 1345"/>
                <a:gd name="T68" fmla="*/ 1234 w 1344"/>
                <a:gd name="T69" fmla="*/ 303 h 1345"/>
                <a:gd name="T70" fmla="*/ 1281 w 1344"/>
                <a:gd name="T71" fmla="*/ 390 h 1345"/>
                <a:gd name="T72" fmla="*/ 1316 w 1344"/>
                <a:gd name="T73" fmla="*/ 481 h 1345"/>
                <a:gd name="T74" fmla="*/ 1337 w 1344"/>
                <a:gd name="T75" fmla="*/ 576 h 1345"/>
                <a:gd name="T76" fmla="*/ 1344 w 1344"/>
                <a:gd name="T77" fmla="*/ 673 h 1345"/>
                <a:gd name="T78" fmla="*/ 1337 w 1344"/>
                <a:gd name="T79" fmla="*/ 769 h 1345"/>
                <a:gd name="T80" fmla="*/ 1316 w 1344"/>
                <a:gd name="T81" fmla="*/ 864 h 1345"/>
                <a:gd name="T82" fmla="*/ 1281 w 1344"/>
                <a:gd name="T83" fmla="*/ 955 h 1345"/>
                <a:gd name="T84" fmla="*/ 1234 w 1344"/>
                <a:gd name="T85" fmla="*/ 1042 h 1345"/>
                <a:gd name="T86" fmla="*/ 1171 w 1344"/>
                <a:gd name="T87" fmla="*/ 1122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4" h="1345">
                  <a:moveTo>
                    <a:pt x="1147" y="1148"/>
                  </a:moveTo>
                  <a:lnTo>
                    <a:pt x="1147" y="1148"/>
                  </a:lnTo>
                  <a:lnTo>
                    <a:pt x="1123" y="1172"/>
                  </a:lnTo>
                  <a:lnTo>
                    <a:pt x="1096" y="1194"/>
                  </a:lnTo>
                  <a:lnTo>
                    <a:pt x="1069" y="1215"/>
                  </a:lnTo>
                  <a:lnTo>
                    <a:pt x="1042" y="1233"/>
                  </a:lnTo>
                  <a:lnTo>
                    <a:pt x="1014" y="1252"/>
                  </a:lnTo>
                  <a:lnTo>
                    <a:pt x="985" y="1268"/>
                  </a:lnTo>
                  <a:lnTo>
                    <a:pt x="955" y="1282"/>
                  </a:lnTo>
                  <a:lnTo>
                    <a:pt x="925" y="1296"/>
                  </a:lnTo>
                  <a:lnTo>
                    <a:pt x="895" y="1307"/>
                  </a:lnTo>
                  <a:lnTo>
                    <a:pt x="863" y="1317"/>
                  </a:lnTo>
                  <a:lnTo>
                    <a:pt x="832" y="1325"/>
                  </a:lnTo>
                  <a:lnTo>
                    <a:pt x="801" y="1332"/>
                  </a:lnTo>
                  <a:lnTo>
                    <a:pt x="768" y="1338"/>
                  </a:lnTo>
                  <a:lnTo>
                    <a:pt x="737" y="1341"/>
                  </a:lnTo>
                  <a:lnTo>
                    <a:pt x="705" y="1343"/>
                  </a:lnTo>
                  <a:lnTo>
                    <a:pt x="672" y="1345"/>
                  </a:lnTo>
                  <a:lnTo>
                    <a:pt x="640" y="1343"/>
                  </a:lnTo>
                  <a:lnTo>
                    <a:pt x="607" y="1341"/>
                  </a:lnTo>
                  <a:lnTo>
                    <a:pt x="576" y="1338"/>
                  </a:lnTo>
                  <a:lnTo>
                    <a:pt x="544" y="1332"/>
                  </a:lnTo>
                  <a:lnTo>
                    <a:pt x="512" y="1325"/>
                  </a:lnTo>
                  <a:lnTo>
                    <a:pt x="481" y="1317"/>
                  </a:lnTo>
                  <a:lnTo>
                    <a:pt x="450" y="1307"/>
                  </a:lnTo>
                  <a:lnTo>
                    <a:pt x="420" y="1296"/>
                  </a:lnTo>
                  <a:lnTo>
                    <a:pt x="389" y="1282"/>
                  </a:lnTo>
                  <a:lnTo>
                    <a:pt x="359" y="1268"/>
                  </a:lnTo>
                  <a:lnTo>
                    <a:pt x="330" y="1252"/>
                  </a:lnTo>
                  <a:lnTo>
                    <a:pt x="303" y="1233"/>
                  </a:lnTo>
                  <a:lnTo>
                    <a:pt x="275" y="1215"/>
                  </a:lnTo>
                  <a:lnTo>
                    <a:pt x="248" y="1194"/>
                  </a:lnTo>
                  <a:lnTo>
                    <a:pt x="222" y="1172"/>
                  </a:lnTo>
                  <a:lnTo>
                    <a:pt x="197" y="1148"/>
                  </a:lnTo>
                  <a:lnTo>
                    <a:pt x="197" y="1148"/>
                  </a:lnTo>
                  <a:lnTo>
                    <a:pt x="173" y="1122"/>
                  </a:lnTo>
                  <a:lnTo>
                    <a:pt x="151" y="1097"/>
                  </a:lnTo>
                  <a:lnTo>
                    <a:pt x="130" y="1070"/>
                  </a:lnTo>
                  <a:lnTo>
                    <a:pt x="110" y="1042"/>
                  </a:lnTo>
                  <a:lnTo>
                    <a:pt x="93" y="1014"/>
                  </a:lnTo>
                  <a:lnTo>
                    <a:pt x="77" y="985"/>
                  </a:lnTo>
                  <a:lnTo>
                    <a:pt x="63" y="955"/>
                  </a:lnTo>
                  <a:lnTo>
                    <a:pt x="49" y="925"/>
                  </a:lnTo>
                  <a:lnTo>
                    <a:pt x="37" y="895"/>
                  </a:lnTo>
                  <a:lnTo>
                    <a:pt x="28" y="864"/>
                  </a:lnTo>
                  <a:lnTo>
                    <a:pt x="19" y="832"/>
                  </a:lnTo>
                  <a:lnTo>
                    <a:pt x="12" y="801"/>
                  </a:lnTo>
                  <a:lnTo>
                    <a:pt x="7" y="769"/>
                  </a:lnTo>
                  <a:lnTo>
                    <a:pt x="3" y="736"/>
                  </a:lnTo>
                  <a:lnTo>
                    <a:pt x="0" y="705"/>
                  </a:lnTo>
                  <a:lnTo>
                    <a:pt x="0" y="673"/>
                  </a:lnTo>
                  <a:lnTo>
                    <a:pt x="0" y="640"/>
                  </a:lnTo>
                  <a:lnTo>
                    <a:pt x="3" y="608"/>
                  </a:lnTo>
                  <a:lnTo>
                    <a:pt x="7" y="576"/>
                  </a:lnTo>
                  <a:lnTo>
                    <a:pt x="12" y="544"/>
                  </a:lnTo>
                  <a:lnTo>
                    <a:pt x="19" y="513"/>
                  </a:lnTo>
                  <a:lnTo>
                    <a:pt x="28" y="481"/>
                  </a:lnTo>
                  <a:lnTo>
                    <a:pt x="37" y="450"/>
                  </a:lnTo>
                  <a:lnTo>
                    <a:pt x="49" y="419"/>
                  </a:lnTo>
                  <a:lnTo>
                    <a:pt x="62" y="390"/>
                  </a:lnTo>
                  <a:lnTo>
                    <a:pt x="77" y="360"/>
                  </a:lnTo>
                  <a:lnTo>
                    <a:pt x="93" y="331"/>
                  </a:lnTo>
                  <a:lnTo>
                    <a:pt x="110" y="303"/>
                  </a:lnTo>
                  <a:lnTo>
                    <a:pt x="130" y="275"/>
                  </a:lnTo>
                  <a:lnTo>
                    <a:pt x="151" y="248"/>
                  </a:lnTo>
                  <a:lnTo>
                    <a:pt x="173" y="222"/>
                  </a:lnTo>
                  <a:lnTo>
                    <a:pt x="197" y="197"/>
                  </a:lnTo>
                  <a:lnTo>
                    <a:pt x="197" y="197"/>
                  </a:lnTo>
                  <a:lnTo>
                    <a:pt x="222" y="173"/>
                  </a:lnTo>
                  <a:lnTo>
                    <a:pt x="248" y="151"/>
                  </a:lnTo>
                  <a:lnTo>
                    <a:pt x="275" y="130"/>
                  </a:lnTo>
                  <a:lnTo>
                    <a:pt x="303" y="111"/>
                  </a:lnTo>
                  <a:lnTo>
                    <a:pt x="330" y="93"/>
                  </a:lnTo>
                  <a:lnTo>
                    <a:pt x="359" y="77"/>
                  </a:lnTo>
                  <a:lnTo>
                    <a:pt x="389" y="62"/>
                  </a:lnTo>
                  <a:lnTo>
                    <a:pt x="420" y="49"/>
                  </a:lnTo>
                  <a:lnTo>
                    <a:pt x="450" y="38"/>
                  </a:lnTo>
                  <a:lnTo>
                    <a:pt x="481" y="27"/>
                  </a:lnTo>
                  <a:lnTo>
                    <a:pt x="512" y="19"/>
                  </a:lnTo>
                  <a:lnTo>
                    <a:pt x="544" y="12"/>
                  </a:lnTo>
                  <a:lnTo>
                    <a:pt x="576" y="7"/>
                  </a:lnTo>
                  <a:lnTo>
                    <a:pt x="607" y="3"/>
                  </a:lnTo>
                  <a:lnTo>
                    <a:pt x="640" y="0"/>
                  </a:lnTo>
                  <a:lnTo>
                    <a:pt x="672" y="0"/>
                  </a:lnTo>
                  <a:lnTo>
                    <a:pt x="705" y="0"/>
                  </a:lnTo>
                  <a:lnTo>
                    <a:pt x="737" y="3"/>
                  </a:lnTo>
                  <a:lnTo>
                    <a:pt x="768" y="7"/>
                  </a:lnTo>
                  <a:lnTo>
                    <a:pt x="801" y="12"/>
                  </a:lnTo>
                  <a:lnTo>
                    <a:pt x="832" y="19"/>
                  </a:lnTo>
                  <a:lnTo>
                    <a:pt x="863" y="27"/>
                  </a:lnTo>
                  <a:lnTo>
                    <a:pt x="895" y="38"/>
                  </a:lnTo>
                  <a:lnTo>
                    <a:pt x="925" y="49"/>
                  </a:lnTo>
                  <a:lnTo>
                    <a:pt x="955" y="62"/>
                  </a:lnTo>
                  <a:lnTo>
                    <a:pt x="985" y="77"/>
                  </a:lnTo>
                  <a:lnTo>
                    <a:pt x="1014" y="93"/>
                  </a:lnTo>
                  <a:lnTo>
                    <a:pt x="1042" y="111"/>
                  </a:lnTo>
                  <a:lnTo>
                    <a:pt x="1069" y="130"/>
                  </a:lnTo>
                  <a:lnTo>
                    <a:pt x="1096" y="151"/>
                  </a:lnTo>
                  <a:lnTo>
                    <a:pt x="1123" y="173"/>
                  </a:lnTo>
                  <a:lnTo>
                    <a:pt x="1147" y="197"/>
                  </a:lnTo>
                  <a:lnTo>
                    <a:pt x="1147" y="197"/>
                  </a:lnTo>
                  <a:lnTo>
                    <a:pt x="1171" y="222"/>
                  </a:lnTo>
                  <a:lnTo>
                    <a:pt x="1193" y="248"/>
                  </a:lnTo>
                  <a:lnTo>
                    <a:pt x="1214" y="275"/>
                  </a:lnTo>
                  <a:lnTo>
                    <a:pt x="1234" y="303"/>
                  </a:lnTo>
                  <a:lnTo>
                    <a:pt x="1251" y="331"/>
                  </a:lnTo>
                  <a:lnTo>
                    <a:pt x="1268" y="360"/>
                  </a:lnTo>
                  <a:lnTo>
                    <a:pt x="1281" y="390"/>
                  </a:lnTo>
                  <a:lnTo>
                    <a:pt x="1295" y="419"/>
                  </a:lnTo>
                  <a:lnTo>
                    <a:pt x="1307" y="450"/>
                  </a:lnTo>
                  <a:lnTo>
                    <a:pt x="1316" y="481"/>
                  </a:lnTo>
                  <a:lnTo>
                    <a:pt x="1325" y="513"/>
                  </a:lnTo>
                  <a:lnTo>
                    <a:pt x="1332" y="544"/>
                  </a:lnTo>
                  <a:lnTo>
                    <a:pt x="1337" y="576"/>
                  </a:lnTo>
                  <a:lnTo>
                    <a:pt x="1342" y="608"/>
                  </a:lnTo>
                  <a:lnTo>
                    <a:pt x="1344" y="640"/>
                  </a:lnTo>
                  <a:lnTo>
                    <a:pt x="1344" y="673"/>
                  </a:lnTo>
                  <a:lnTo>
                    <a:pt x="1344" y="705"/>
                  </a:lnTo>
                  <a:lnTo>
                    <a:pt x="1342" y="736"/>
                  </a:lnTo>
                  <a:lnTo>
                    <a:pt x="1337" y="769"/>
                  </a:lnTo>
                  <a:lnTo>
                    <a:pt x="1332" y="801"/>
                  </a:lnTo>
                  <a:lnTo>
                    <a:pt x="1325" y="832"/>
                  </a:lnTo>
                  <a:lnTo>
                    <a:pt x="1316" y="864"/>
                  </a:lnTo>
                  <a:lnTo>
                    <a:pt x="1307" y="895"/>
                  </a:lnTo>
                  <a:lnTo>
                    <a:pt x="1295" y="925"/>
                  </a:lnTo>
                  <a:lnTo>
                    <a:pt x="1281" y="955"/>
                  </a:lnTo>
                  <a:lnTo>
                    <a:pt x="1268" y="985"/>
                  </a:lnTo>
                  <a:lnTo>
                    <a:pt x="1251" y="1014"/>
                  </a:lnTo>
                  <a:lnTo>
                    <a:pt x="1234" y="1042"/>
                  </a:lnTo>
                  <a:lnTo>
                    <a:pt x="1214" y="1070"/>
                  </a:lnTo>
                  <a:lnTo>
                    <a:pt x="1193" y="1097"/>
                  </a:lnTo>
                  <a:lnTo>
                    <a:pt x="1171" y="1122"/>
                  </a:lnTo>
                  <a:lnTo>
                    <a:pt x="1147" y="1148"/>
                  </a:lnTo>
                  <a:lnTo>
                    <a:pt x="1147" y="114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43"/>
            <p:cNvSpPr>
              <a:spLocks noEditPoints="1"/>
            </p:cNvSpPr>
            <p:nvPr/>
          </p:nvSpPr>
          <p:spPr bwMode="auto">
            <a:xfrm>
              <a:off x="3848101" y="1326505"/>
              <a:ext cx="1117600" cy="1117600"/>
            </a:xfrm>
            <a:custGeom>
              <a:avLst/>
              <a:gdLst>
                <a:gd name="T0" fmla="*/ 600 w 1408"/>
                <a:gd name="T1" fmla="*/ 1401 h 1409"/>
                <a:gd name="T2" fmla="*/ 434 w 1408"/>
                <a:gd name="T3" fmla="*/ 1356 h 1409"/>
                <a:gd name="T4" fmla="*/ 285 w 1408"/>
                <a:gd name="T5" fmla="*/ 1271 h 1409"/>
                <a:gd name="T6" fmla="*/ 181 w 1408"/>
                <a:gd name="T7" fmla="*/ 1176 h 1409"/>
                <a:gd name="T8" fmla="*/ 81 w 1408"/>
                <a:gd name="T9" fmla="*/ 1032 h 1409"/>
                <a:gd name="T10" fmla="*/ 21 w 1408"/>
                <a:gd name="T11" fmla="*/ 873 h 1409"/>
                <a:gd name="T12" fmla="*/ 0 w 1408"/>
                <a:gd name="T13" fmla="*/ 705 h 1409"/>
                <a:gd name="T14" fmla="*/ 21 w 1408"/>
                <a:gd name="T15" fmla="*/ 536 h 1409"/>
                <a:gd name="T16" fmla="*/ 81 w 1408"/>
                <a:gd name="T17" fmla="*/ 377 h 1409"/>
                <a:gd name="T18" fmla="*/ 181 w 1408"/>
                <a:gd name="T19" fmla="*/ 232 h 1409"/>
                <a:gd name="T20" fmla="*/ 285 w 1408"/>
                <a:gd name="T21" fmla="*/ 138 h 1409"/>
                <a:gd name="T22" fmla="*/ 434 w 1408"/>
                <a:gd name="T23" fmla="*/ 53 h 1409"/>
                <a:gd name="T24" fmla="*/ 600 w 1408"/>
                <a:gd name="T25" fmla="*/ 7 h 1409"/>
                <a:gd name="T26" fmla="*/ 739 w 1408"/>
                <a:gd name="T27" fmla="*/ 0 h 1409"/>
                <a:gd name="T28" fmla="*/ 909 w 1408"/>
                <a:gd name="T29" fmla="*/ 30 h 1409"/>
                <a:gd name="T30" fmla="*/ 1066 w 1408"/>
                <a:gd name="T31" fmla="*/ 100 h 1409"/>
                <a:gd name="T32" fmla="*/ 1202 w 1408"/>
                <a:gd name="T33" fmla="*/ 206 h 1409"/>
                <a:gd name="T34" fmla="*/ 1293 w 1408"/>
                <a:gd name="T35" fmla="*/ 316 h 1409"/>
                <a:gd name="T36" fmla="*/ 1369 w 1408"/>
                <a:gd name="T37" fmla="*/ 472 h 1409"/>
                <a:gd name="T38" fmla="*/ 1405 w 1408"/>
                <a:gd name="T39" fmla="*/ 637 h 1409"/>
                <a:gd name="T40" fmla="*/ 1401 w 1408"/>
                <a:gd name="T41" fmla="*/ 805 h 1409"/>
                <a:gd name="T42" fmla="*/ 1356 w 1408"/>
                <a:gd name="T43" fmla="*/ 970 h 1409"/>
                <a:gd name="T44" fmla="*/ 1272 w 1408"/>
                <a:gd name="T45" fmla="*/ 1120 h 1409"/>
                <a:gd name="T46" fmla="*/ 1177 w 1408"/>
                <a:gd name="T47" fmla="*/ 1227 h 1409"/>
                <a:gd name="T48" fmla="*/ 1035 w 1408"/>
                <a:gd name="T49" fmla="*/ 1327 h 1409"/>
                <a:gd name="T50" fmla="*/ 877 w 1408"/>
                <a:gd name="T51" fmla="*/ 1388 h 1409"/>
                <a:gd name="T52" fmla="*/ 704 w 1408"/>
                <a:gd name="T53" fmla="*/ 1409 h 1409"/>
                <a:gd name="T54" fmla="*/ 640 w 1408"/>
                <a:gd name="T55" fmla="*/ 67 h 1409"/>
                <a:gd name="T56" fmla="*/ 489 w 1408"/>
                <a:gd name="T57" fmla="*/ 102 h 1409"/>
                <a:gd name="T58" fmla="*/ 350 w 1408"/>
                <a:gd name="T59" fmla="*/ 172 h 1409"/>
                <a:gd name="T60" fmla="*/ 251 w 1408"/>
                <a:gd name="T61" fmla="*/ 251 h 1409"/>
                <a:gd name="T62" fmla="*/ 153 w 1408"/>
                <a:gd name="T63" fmla="*/ 379 h 1409"/>
                <a:gd name="T64" fmla="*/ 91 w 1408"/>
                <a:gd name="T65" fmla="*/ 521 h 1409"/>
                <a:gd name="T66" fmla="*/ 65 w 1408"/>
                <a:gd name="T67" fmla="*/ 673 h 1409"/>
                <a:gd name="T68" fmla="*/ 76 w 1408"/>
                <a:gd name="T69" fmla="*/ 826 h 1409"/>
                <a:gd name="T70" fmla="*/ 124 w 1408"/>
                <a:gd name="T71" fmla="*/ 974 h 1409"/>
                <a:gd name="T72" fmla="*/ 208 w 1408"/>
                <a:gd name="T73" fmla="*/ 1109 h 1409"/>
                <a:gd name="T74" fmla="*/ 299 w 1408"/>
                <a:gd name="T75" fmla="*/ 1199 h 1409"/>
                <a:gd name="T76" fmla="*/ 431 w 1408"/>
                <a:gd name="T77" fmla="*/ 1284 h 1409"/>
                <a:gd name="T78" fmla="*/ 578 w 1408"/>
                <a:gd name="T79" fmla="*/ 1332 h 1409"/>
                <a:gd name="T80" fmla="*/ 704 w 1408"/>
                <a:gd name="T81" fmla="*/ 1344 h 1409"/>
                <a:gd name="T82" fmla="*/ 861 w 1408"/>
                <a:gd name="T83" fmla="*/ 1326 h 1409"/>
                <a:gd name="T84" fmla="*/ 1005 w 1408"/>
                <a:gd name="T85" fmla="*/ 1269 h 1409"/>
                <a:gd name="T86" fmla="*/ 1134 w 1408"/>
                <a:gd name="T87" fmla="*/ 1178 h 1409"/>
                <a:gd name="T88" fmla="*/ 1220 w 1408"/>
                <a:gd name="T89" fmla="*/ 1083 h 1409"/>
                <a:gd name="T90" fmla="*/ 1297 w 1408"/>
                <a:gd name="T91" fmla="*/ 946 h 1409"/>
                <a:gd name="T92" fmla="*/ 1337 w 1408"/>
                <a:gd name="T93" fmla="*/ 796 h 1409"/>
                <a:gd name="T94" fmla="*/ 1341 w 1408"/>
                <a:gd name="T95" fmla="*/ 643 h 1409"/>
                <a:gd name="T96" fmla="*/ 1308 w 1408"/>
                <a:gd name="T97" fmla="*/ 492 h 1409"/>
                <a:gd name="T98" fmla="*/ 1238 w 1408"/>
                <a:gd name="T99" fmla="*/ 352 h 1409"/>
                <a:gd name="T100" fmla="*/ 1157 w 1408"/>
                <a:gd name="T101" fmla="*/ 251 h 1409"/>
                <a:gd name="T102" fmla="*/ 1032 w 1408"/>
                <a:gd name="T103" fmla="*/ 154 h 1409"/>
                <a:gd name="T104" fmla="*/ 891 w 1408"/>
                <a:gd name="T105" fmla="*/ 92 h 1409"/>
                <a:gd name="T106" fmla="*/ 737 w 1408"/>
                <a:gd name="T107" fmla="*/ 65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8" h="1409">
                  <a:moveTo>
                    <a:pt x="704" y="1409"/>
                  </a:moveTo>
                  <a:lnTo>
                    <a:pt x="704" y="1409"/>
                  </a:lnTo>
                  <a:lnTo>
                    <a:pt x="669" y="1408"/>
                  </a:lnTo>
                  <a:lnTo>
                    <a:pt x="635" y="1405"/>
                  </a:lnTo>
                  <a:lnTo>
                    <a:pt x="600" y="1401"/>
                  </a:lnTo>
                  <a:lnTo>
                    <a:pt x="565" y="1395"/>
                  </a:lnTo>
                  <a:lnTo>
                    <a:pt x="532" y="1388"/>
                  </a:lnTo>
                  <a:lnTo>
                    <a:pt x="499" y="1379"/>
                  </a:lnTo>
                  <a:lnTo>
                    <a:pt x="467" y="1368"/>
                  </a:lnTo>
                  <a:lnTo>
                    <a:pt x="434" y="1356"/>
                  </a:lnTo>
                  <a:lnTo>
                    <a:pt x="403" y="1342"/>
                  </a:lnTo>
                  <a:lnTo>
                    <a:pt x="373" y="1327"/>
                  </a:lnTo>
                  <a:lnTo>
                    <a:pt x="343" y="1309"/>
                  </a:lnTo>
                  <a:lnTo>
                    <a:pt x="314" y="1291"/>
                  </a:lnTo>
                  <a:lnTo>
                    <a:pt x="285" y="1271"/>
                  </a:lnTo>
                  <a:lnTo>
                    <a:pt x="258" y="1249"/>
                  </a:lnTo>
                  <a:lnTo>
                    <a:pt x="232" y="1227"/>
                  </a:lnTo>
                  <a:lnTo>
                    <a:pt x="206" y="1203"/>
                  </a:lnTo>
                  <a:lnTo>
                    <a:pt x="206" y="1203"/>
                  </a:lnTo>
                  <a:lnTo>
                    <a:pt x="181" y="1176"/>
                  </a:lnTo>
                  <a:lnTo>
                    <a:pt x="157" y="1149"/>
                  </a:lnTo>
                  <a:lnTo>
                    <a:pt x="137" y="1120"/>
                  </a:lnTo>
                  <a:lnTo>
                    <a:pt x="116" y="1093"/>
                  </a:lnTo>
                  <a:lnTo>
                    <a:pt x="97" y="1063"/>
                  </a:lnTo>
                  <a:lnTo>
                    <a:pt x="81" y="1032"/>
                  </a:lnTo>
                  <a:lnTo>
                    <a:pt x="65" y="1001"/>
                  </a:lnTo>
                  <a:lnTo>
                    <a:pt x="52" y="970"/>
                  </a:lnTo>
                  <a:lnTo>
                    <a:pt x="39" y="937"/>
                  </a:lnTo>
                  <a:lnTo>
                    <a:pt x="29" y="905"/>
                  </a:lnTo>
                  <a:lnTo>
                    <a:pt x="21" y="873"/>
                  </a:lnTo>
                  <a:lnTo>
                    <a:pt x="13" y="839"/>
                  </a:lnTo>
                  <a:lnTo>
                    <a:pt x="7" y="805"/>
                  </a:lnTo>
                  <a:lnTo>
                    <a:pt x="3" y="772"/>
                  </a:lnTo>
                  <a:lnTo>
                    <a:pt x="1" y="738"/>
                  </a:lnTo>
                  <a:lnTo>
                    <a:pt x="0" y="705"/>
                  </a:lnTo>
                  <a:lnTo>
                    <a:pt x="1" y="671"/>
                  </a:lnTo>
                  <a:lnTo>
                    <a:pt x="3" y="636"/>
                  </a:lnTo>
                  <a:lnTo>
                    <a:pt x="7" y="603"/>
                  </a:lnTo>
                  <a:lnTo>
                    <a:pt x="13" y="570"/>
                  </a:lnTo>
                  <a:lnTo>
                    <a:pt x="21" y="536"/>
                  </a:lnTo>
                  <a:lnTo>
                    <a:pt x="29" y="504"/>
                  </a:lnTo>
                  <a:lnTo>
                    <a:pt x="39" y="472"/>
                  </a:lnTo>
                  <a:lnTo>
                    <a:pt x="52" y="439"/>
                  </a:lnTo>
                  <a:lnTo>
                    <a:pt x="65" y="408"/>
                  </a:lnTo>
                  <a:lnTo>
                    <a:pt x="81" y="377"/>
                  </a:lnTo>
                  <a:lnTo>
                    <a:pt x="97" y="346"/>
                  </a:lnTo>
                  <a:lnTo>
                    <a:pt x="116" y="316"/>
                  </a:lnTo>
                  <a:lnTo>
                    <a:pt x="137" y="287"/>
                  </a:lnTo>
                  <a:lnTo>
                    <a:pt x="157" y="260"/>
                  </a:lnTo>
                  <a:lnTo>
                    <a:pt x="181" y="232"/>
                  </a:lnTo>
                  <a:lnTo>
                    <a:pt x="206" y="206"/>
                  </a:lnTo>
                  <a:lnTo>
                    <a:pt x="206" y="206"/>
                  </a:lnTo>
                  <a:lnTo>
                    <a:pt x="232" y="182"/>
                  </a:lnTo>
                  <a:lnTo>
                    <a:pt x="258" y="159"/>
                  </a:lnTo>
                  <a:lnTo>
                    <a:pt x="285" y="138"/>
                  </a:lnTo>
                  <a:lnTo>
                    <a:pt x="314" y="118"/>
                  </a:lnTo>
                  <a:lnTo>
                    <a:pt x="343" y="100"/>
                  </a:lnTo>
                  <a:lnTo>
                    <a:pt x="373" y="82"/>
                  </a:lnTo>
                  <a:lnTo>
                    <a:pt x="403" y="67"/>
                  </a:lnTo>
                  <a:lnTo>
                    <a:pt x="434" y="53"/>
                  </a:lnTo>
                  <a:lnTo>
                    <a:pt x="467" y="41"/>
                  </a:lnTo>
                  <a:lnTo>
                    <a:pt x="499" y="30"/>
                  </a:lnTo>
                  <a:lnTo>
                    <a:pt x="532" y="21"/>
                  </a:lnTo>
                  <a:lnTo>
                    <a:pt x="565" y="13"/>
                  </a:lnTo>
                  <a:lnTo>
                    <a:pt x="600" y="7"/>
                  </a:lnTo>
                  <a:lnTo>
                    <a:pt x="635" y="4"/>
                  </a:lnTo>
                  <a:lnTo>
                    <a:pt x="669" y="0"/>
                  </a:lnTo>
                  <a:lnTo>
                    <a:pt x="704" y="0"/>
                  </a:lnTo>
                  <a:lnTo>
                    <a:pt x="704" y="0"/>
                  </a:lnTo>
                  <a:lnTo>
                    <a:pt x="739" y="0"/>
                  </a:lnTo>
                  <a:lnTo>
                    <a:pt x="774" y="4"/>
                  </a:lnTo>
                  <a:lnTo>
                    <a:pt x="808" y="7"/>
                  </a:lnTo>
                  <a:lnTo>
                    <a:pt x="843" y="13"/>
                  </a:lnTo>
                  <a:lnTo>
                    <a:pt x="877" y="21"/>
                  </a:lnTo>
                  <a:lnTo>
                    <a:pt x="909" y="30"/>
                  </a:lnTo>
                  <a:lnTo>
                    <a:pt x="942" y="41"/>
                  </a:lnTo>
                  <a:lnTo>
                    <a:pt x="974" y="53"/>
                  </a:lnTo>
                  <a:lnTo>
                    <a:pt x="1005" y="67"/>
                  </a:lnTo>
                  <a:lnTo>
                    <a:pt x="1035" y="82"/>
                  </a:lnTo>
                  <a:lnTo>
                    <a:pt x="1066" y="100"/>
                  </a:lnTo>
                  <a:lnTo>
                    <a:pt x="1094" y="118"/>
                  </a:lnTo>
                  <a:lnTo>
                    <a:pt x="1123" y="138"/>
                  </a:lnTo>
                  <a:lnTo>
                    <a:pt x="1150" y="159"/>
                  </a:lnTo>
                  <a:lnTo>
                    <a:pt x="1177" y="182"/>
                  </a:lnTo>
                  <a:lnTo>
                    <a:pt x="1202" y="206"/>
                  </a:lnTo>
                  <a:lnTo>
                    <a:pt x="1202" y="206"/>
                  </a:lnTo>
                  <a:lnTo>
                    <a:pt x="1228" y="232"/>
                  </a:lnTo>
                  <a:lnTo>
                    <a:pt x="1251" y="260"/>
                  </a:lnTo>
                  <a:lnTo>
                    <a:pt x="1272" y="287"/>
                  </a:lnTo>
                  <a:lnTo>
                    <a:pt x="1293" y="316"/>
                  </a:lnTo>
                  <a:lnTo>
                    <a:pt x="1311" y="346"/>
                  </a:lnTo>
                  <a:lnTo>
                    <a:pt x="1327" y="377"/>
                  </a:lnTo>
                  <a:lnTo>
                    <a:pt x="1344" y="408"/>
                  </a:lnTo>
                  <a:lnTo>
                    <a:pt x="1356" y="439"/>
                  </a:lnTo>
                  <a:lnTo>
                    <a:pt x="1369" y="472"/>
                  </a:lnTo>
                  <a:lnTo>
                    <a:pt x="1379" y="504"/>
                  </a:lnTo>
                  <a:lnTo>
                    <a:pt x="1388" y="536"/>
                  </a:lnTo>
                  <a:lnTo>
                    <a:pt x="1396" y="570"/>
                  </a:lnTo>
                  <a:lnTo>
                    <a:pt x="1401" y="603"/>
                  </a:lnTo>
                  <a:lnTo>
                    <a:pt x="1405" y="637"/>
                  </a:lnTo>
                  <a:lnTo>
                    <a:pt x="1407" y="671"/>
                  </a:lnTo>
                  <a:lnTo>
                    <a:pt x="1408" y="705"/>
                  </a:lnTo>
                  <a:lnTo>
                    <a:pt x="1407" y="738"/>
                  </a:lnTo>
                  <a:lnTo>
                    <a:pt x="1405" y="772"/>
                  </a:lnTo>
                  <a:lnTo>
                    <a:pt x="1401" y="805"/>
                  </a:lnTo>
                  <a:lnTo>
                    <a:pt x="1396" y="839"/>
                  </a:lnTo>
                  <a:lnTo>
                    <a:pt x="1388" y="873"/>
                  </a:lnTo>
                  <a:lnTo>
                    <a:pt x="1379" y="905"/>
                  </a:lnTo>
                  <a:lnTo>
                    <a:pt x="1369" y="937"/>
                  </a:lnTo>
                  <a:lnTo>
                    <a:pt x="1356" y="970"/>
                  </a:lnTo>
                  <a:lnTo>
                    <a:pt x="1342" y="1001"/>
                  </a:lnTo>
                  <a:lnTo>
                    <a:pt x="1327" y="1032"/>
                  </a:lnTo>
                  <a:lnTo>
                    <a:pt x="1311" y="1063"/>
                  </a:lnTo>
                  <a:lnTo>
                    <a:pt x="1293" y="1093"/>
                  </a:lnTo>
                  <a:lnTo>
                    <a:pt x="1272" y="1120"/>
                  </a:lnTo>
                  <a:lnTo>
                    <a:pt x="1251" y="1149"/>
                  </a:lnTo>
                  <a:lnTo>
                    <a:pt x="1227" y="1176"/>
                  </a:lnTo>
                  <a:lnTo>
                    <a:pt x="1202" y="1203"/>
                  </a:lnTo>
                  <a:lnTo>
                    <a:pt x="1202" y="1203"/>
                  </a:lnTo>
                  <a:lnTo>
                    <a:pt x="1177" y="1227"/>
                  </a:lnTo>
                  <a:lnTo>
                    <a:pt x="1150" y="1249"/>
                  </a:lnTo>
                  <a:lnTo>
                    <a:pt x="1123" y="1271"/>
                  </a:lnTo>
                  <a:lnTo>
                    <a:pt x="1094" y="1291"/>
                  </a:lnTo>
                  <a:lnTo>
                    <a:pt x="1066" y="1309"/>
                  </a:lnTo>
                  <a:lnTo>
                    <a:pt x="1035" y="1327"/>
                  </a:lnTo>
                  <a:lnTo>
                    <a:pt x="1005" y="1342"/>
                  </a:lnTo>
                  <a:lnTo>
                    <a:pt x="974" y="1356"/>
                  </a:lnTo>
                  <a:lnTo>
                    <a:pt x="942" y="1368"/>
                  </a:lnTo>
                  <a:lnTo>
                    <a:pt x="909" y="1379"/>
                  </a:lnTo>
                  <a:lnTo>
                    <a:pt x="877" y="1388"/>
                  </a:lnTo>
                  <a:lnTo>
                    <a:pt x="843" y="1395"/>
                  </a:lnTo>
                  <a:lnTo>
                    <a:pt x="808" y="1401"/>
                  </a:lnTo>
                  <a:lnTo>
                    <a:pt x="774" y="1405"/>
                  </a:lnTo>
                  <a:lnTo>
                    <a:pt x="739" y="1408"/>
                  </a:lnTo>
                  <a:lnTo>
                    <a:pt x="704" y="1409"/>
                  </a:lnTo>
                  <a:lnTo>
                    <a:pt x="704" y="1409"/>
                  </a:lnTo>
                  <a:close/>
                  <a:moveTo>
                    <a:pt x="704" y="64"/>
                  </a:moveTo>
                  <a:lnTo>
                    <a:pt x="704" y="64"/>
                  </a:lnTo>
                  <a:lnTo>
                    <a:pt x="672" y="65"/>
                  </a:lnTo>
                  <a:lnTo>
                    <a:pt x="640" y="67"/>
                  </a:lnTo>
                  <a:lnTo>
                    <a:pt x="609" y="71"/>
                  </a:lnTo>
                  <a:lnTo>
                    <a:pt x="578" y="77"/>
                  </a:lnTo>
                  <a:lnTo>
                    <a:pt x="548" y="83"/>
                  </a:lnTo>
                  <a:lnTo>
                    <a:pt x="518" y="92"/>
                  </a:lnTo>
                  <a:lnTo>
                    <a:pt x="489" y="102"/>
                  </a:lnTo>
                  <a:lnTo>
                    <a:pt x="459" y="112"/>
                  </a:lnTo>
                  <a:lnTo>
                    <a:pt x="431" y="125"/>
                  </a:lnTo>
                  <a:lnTo>
                    <a:pt x="403" y="139"/>
                  </a:lnTo>
                  <a:lnTo>
                    <a:pt x="375" y="154"/>
                  </a:lnTo>
                  <a:lnTo>
                    <a:pt x="350" y="172"/>
                  </a:lnTo>
                  <a:lnTo>
                    <a:pt x="324" y="190"/>
                  </a:lnTo>
                  <a:lnTo>
                    <a:pt x="299" y="209"/>
                  </a:lnTo>
                  <a:lnTo>
                    <a:pt x="274" y="229"/>
                  </a:lnTo>
                  <a:lnTo>
                    <a:pt x="251" y="251"/>
                  </a:lnTo>
                  <a:lnTo>
                    <a:pt x="251" y="251"/>
                  </a:lnTo>
                  <a:lnTo>
                    <a:pt x="229" y="276"/>
                  </a:lnTo>
                  <a:lnTo>
                    <a:pt x="207" y="300"/>
                  </a:lnTo>
                  <a:lnTo>
                    <a:pt x="188" y="326"/>
                  </a:lnTo>
                  <a:lnTo>
                    <a:pt x="170" y="352"/>
                  </a:lnTo>
                  <a:lnTo>
                    <a:pt x="153" y="379"/>
                  </a:lnTo>
                  <a:lnTo>
                    <a:pt x="138" y="407"/>
                  </a:lnTo>
                  <a:lnTo>
                    <a:pt x="124" y="435"/>
                  </a:lnTo>
                  <a:lnTo>
                    <a:pt x="111" y="464"/>
                  </a:lnTo>
                  <a:lnTo>
                    <a:pt x="101" y="492"/>
                  </a:lnTo>
                  <a:lnTo>
                    <a:pt x="91" y="521"/>
                  </a:lnTo>
                  <a:lnTo>
                    <a:pt x="83" y="552"/>
                  </a:lnTo>
                  <a:lnTo>
                    <a:pt x="76" y="582"/>
                  </a:lnTo>
                  <a:lnTo>
                    <a:pt x="72" y="612"/>
                  </a:lnTo>
                  <a:lnTo>
                    <a:pt x="67" y="643"/>
                  </a:lnTo>
                  <a:lnTo>
                    <a:pt x="65" y="673"/>
                  </a:lnTo>
                  <a:lnTo>
                    <a:pt x="65" y="705"/>
                  </a:lnTo>
                  <a:lnTo>
                    <a:pt x="65" y="735"/>
                  </a:lnTo>
                  <a:lnTo>
                    <a:pt x="67" y="766"/>
                  </a:lnTo>
                  <a:lnTo>
                    <a:pt x="72" y="796"/>
                  </a:lnTo>
                  <a:lnTo>
                    <a:pt x="76" y="826"/>
                  </a:lnTo>
                  <a:lnTo>
                    <a:pt x="83" y="856"/>
                  </a:lnTo>
                  <a:lnTo>
                    <a:pt x="91" y="886"/>
                  </a:lnTo>
                  <a:lnTo>
                    <a:pt x="101" y="917"/>
                  </a:lnTo>
                  <a:lnTo>
                    <a:pt x="111" y="946"/>
                  </a:lnTo>
                  <a:lnTo>
                    <a:pt x="124" y="974"/>
                  </a:lnTo>
                  <a:lnTo>
                    <a:pt x="138" y="1002"/>
                  </a:lnTo>
                  <a:lnTo>
                    <a:pt x="153" y="1030"/>
                  </a:lnTo>
                  <a:lnTo>
                    <a:pt x="170" y="1057"/>
                  </a:lnTo>
                  <a:lnTo>
                    <a:pt x="188" y="1083"/>
                  </a:lnTo>
                  <a:lnTo>
                    <a:pt x="208" y="1109"/>
                  </a:lnTo>
                  <a:lnTo>
                    <a:pt x="229" y="1133"/>
                  </a:lnTo>
                  <a:lnTo>
                    <a:pt x="251" y="1156"/>
                  </a:lnTo>
                  <a:lnTo>
                    <a:pt x="251" y="1156"/>
                  </a:lnTo>
                  <a:lnTo>
                    <a:pt x="274" y="1178"/>
                  </a:lnTo>
                  <a:lnTo>
                    <a:pt x="299" y="1199"/>
                  </a:lnTo>
                  <a:lnTo>
                    <a:pt x="324" y="1219"/>
                  </a:lnTo>
                  <a:lnTo>
                    <a:pt x="350" y="1237"/>
                  </a:lnTo>
                  <a:lnTo>
                    <a:pt x="376" y="1254"/>
                  </a:lnTo>
                  <a:lnTo>
                    <a:pt x="403" y="1269"/>
                  </a:lnTo>
                  <a:lnTo>
                    <a:pt x="431" y="1284"/>
                  </a:lnTo>
                  <a:lnTo>
                    <a:pt x="459" y="1295"/>
                  </a:lnTo>
                  <a:lnTo>
                    <a:pt x="489" y="1307"/>
                  </a:lnTo>
                  <a:lnTo>
                    <a:pt x="518" y="1317"/>
                  </a:lnTo>
                  <a:lnTo>
                    <a:pt x="548" y="1326"/>
                  </a:lnTo>
                  <a:lnTo>
                    <a:pt x="578" y="1332"/>
                  </a:lnTo>
                  <a:lnTo>
                    <a:pt x="609" y="1337"/>
                  </a:lnTo>
                  <a:lnTo>
                    <a:pt x="640" y="1342"/>
                  </a:lnTo>
                  <a:lnTo>
                    <a:pt x="672" y="1344"/>
                  </a:lnTo>
                  <a:lnTo>
                    <a:pt x="704" y="1344"/>
                  </a:lnTo>
                  <a:lnTo>
                    <a:pt x="704" y="1344"/>
                  </a:lnTo>
                  <a:lnTo>
                    <a:pt x="737" y="1344"/>
                  </a:lnTo>
                  <a:lnTo>
                    <a:pt x="768" y="1342"/>
                  </a:lnTo>
                  <a:lnTo>
                    <a:pt x="799" y="1337"/>
                  </a:lnTo>
                  <a:lnTo>
                    <a:pt x="830" y="1332"/>
                  </a:lnTo>
                  <a:lnTo>
                    <a:pt x="861" y="1326"/>
                  </a:lnTo>
                  <a:lnTo>
                    <a:pt x="891" y="1317"/>
                  </a:lnTo>
                  <a:lnTo>
                    <a:pt x="920" y="1307"/>
                  </a:lnTo>
                  <a:lnTo>
                    <a:pt x="949" y="1295"/>
                  </a:lnTo>
                  <a:lnTo>
                    <a:pt x="977" y="1284"/>
                  </a:lnTo>
                  <a:lnTo>
                    <a:pt x="1005" y="1269"/>
                  </a:lnTo>
                  <a:lnTo>
                    <a:pt x="1032" y="1254"/>
                  </a:lnTo>
                  <a:lnTo>
                    <a:pt x="1059" y="1237"/>
                  </a:lnTo>
                  <a:lnTo>
                    <a:pt x="1084" y="1219"/>
                  </a:lnTo>
                  <a:lnTo>
                    <a:pt x="1110" y="1199"/>
                  </a:lnTo>
                  <a:lnTo>
                    <a:pt x="1134" y="1178"/>
                  </a:lnTo>
                  <a:lnTo>
                    <a:pt x="1157" y="1156"/>
                  </a:lnTo>
                  <a:lnTo>
                    <a:pt x="1157" y="1156"/>
                  </a:lnTo>
                  <a:lnTo>
                    <a:pt x="1179" y="1133"/>
                  </a:lnTo>
                  <a:lnTo>
                    <a:pt x="1200" y="1109"/>
                  </a:lnTo>
                  <a:lnTo>
                    <a:pt x="1220" y="1083"/>
                  </a:lnTo>
                  <a:lnTo>
                    <a:pt x="1238" y="1057"/>
                  </a:lnTo>
                  <a:lnTo>
                    <a:pt x="1256" y="1030"/>
                  </a:lnTo>
                  <a:lnTo>
                    <a:pt x="1271" y="1002"/>
                  </a:lnTo>
                  <a:lnTo>
                    <a:pt x="1284" y="974"/>
                  </a:lnTo>
                  <a:lnTo>
                    <a:pt x="1297" y="946"/>
                  </a:lnTo>
                  <a:lnTo>
                    <a:pt x="1308" y="917"/>
                  </a:lnTo>
                  <a:lnTo>
                    <a:pt x="1317" y="886"/>
                  </a:lnTo>
                  <a:lnTo>
                    <a:pt x="1325" y="856"/>
                  </a:lnTo>
                  <a:lnTo>
                    <a:pt x="1332" y="826"/>
                  </a:lnTo>
                  <a:lnTo>
                    <a:pt x="1337" y="796"/>
                  </a:lnTo>
                  <a:lnTo>
                    <a:pt x="1341" y="766"/>
                  </a:lnTo>
                  <a:lnTo>
                    <a:pt x="1342" y="735"/>
                  </a:lnTo>
                  <a:lnTo>
                    <a:pt x="1344" y="705"/>
                  </a:lnTo>
                  <a:lnTo>
                    <a:pt x="1342" y="673"/>
                  </a:lnTo>
                  <a:lnTo>
                    <a:pt x="1341" y="643"/>
                  </a:lnTo>
                  <a:lnTo>
                    <a:pt x="1337" y="612"/>
                  </a:lnTo>
                  <a:lnTo>
                    <a:pt x="1332" y="582"/>
                  </a:lnTo>
                  <a:lnTo>
                    <a:pt x="1325" y="552"/>
                  </a:lnTo>
                  <a:lnTo>
                    <a:pt x="1317" y="521"/>
                  </a:lnTo>
                  <a:lnTo>
                    <a:pt x="1308" y="492"/>
                  </a:lnTo>
                  <a:lnTo>
                    <a:pt x="1297" y="464"/>
                  </a:lnTo>
                  <a:lnTo>
                    <a:pt x="1284" y="435"/>
                  </a:lnTo>
                  <a:lnTo>
                    <a:pt x="1271" y="407"/>
                  </a:lnTo>
                  <a:lnTo>
                    <a:pt x="1256" y="379"/>
                  </a:lnTo>
                  <a:lnTo>
                    <a:pt x="1238" y="352"/>
                  </a:lnTo>
                  <a:lnTo>
                    <a:pt x="1220" y="326"/>
                  </a:lnTo>
                  <a:lnTo>
                    <a:pt x="1200" y="300"/>
                  </a:lnTo>
                  <a:lnTo>
                    <a:pt x="1179" y="276"/>
                  </a:lnTo>
                  <a:lnTo>
                    <a:pt x="1157" y="251"/>
                  </a:lnTo>
                  <a:lnTo>
                    <a:pt x="1157" y="251"/>
                  </a:lnTo>
                  <a:lnTo>
                    <a:pt x="1134" y="229"/>
                  </a:lnTo>
                  <a:lnTo>
                    <a:pt x="1110" y="209"/>
                  </a:lnTo>
                  <a:lnTo>
                    <a:pt x="1084" y="190"/>
                  </a:lnTo>
                  <a:lnTo>
                    <a:pt x="1059" y="172"/>
                  </a:lnTo>
                  <a:lnTo>
                    <a:pt x="1032" y="154"/>
                  </a:lnTo>
                  <a:lnTo>
                    <a:pt x="1005" y="139"/>
                  </a:lnTo>
                  <a:lnTo>
                    <a:pt x="977" y="125"/>
                  </a:lnTo>
                  <a:lnTo>
                    <a:pt x="949" y="112"/>
                  </a:lnTo>
                  <a:lnTo>
                    <a:pt x="920" y="102"/>
                  </a:lnTo>
                  <a:lnTo>
                    <a:pt x="891" y="92"/>
                  </a:lnTo>
                  <a:lnTo>
                    <a:pt x="861" y="83"/>
                  </a:lnTo>
                  <a:lnTo>
                    <a:pt x="830" y="77"/>
                  </a:lnTo>
                  <a:lnTo>
                    <a:pt x="799" y="71"/>
                  </a:lnTo>
                  <a:lnTo>
                    <a:pt x="768" y="67"/>
                  </a:lnTo>
                  <a:lnTo>
                    <a:pt x="737" y="65"/>
                  </a:lnTo>
                  <a:lnTo>
                    <a:pt x="704" y="64"/>
                  </a:lnTo>
                  <a:lnTo>
                    <a:pt x="704"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44"/>
            <p:cNvSpPr>
              <a:spLocks noEditPoints="1"/>
            </p:cNvSpPr>
            <p:nvPr/>
          </p:nvSpPr>
          <p:spPr bwMode="auto">
            <a:xfrm>
              <a:off x="3954463" y="1431280"/>
              <a:ext cx="906463" cy="906463"/>
            </a:xfrm>
            <a:custGeom>
              <a:avLst/>
              <a:gdLst>
                <a:gd name="T0" fmla="*/ 213 w 1143"/>
                <a:gd name="T1" fmla="*/ 1138 h 1143"/>
                <a:gd name="T2" fmla="*/ 112 w 1143"/>
                <a:gd name="T3" fmla="*/ 1101 h 1143"/>
                <a:gd name="T4" fmla="*/ 73 w 1143"/>
                <a:gd name="T5" fmla="*/ 1070 h 1143"/>
                <a:gd name="T6" fmla="*/ 36 w 1143"/>
                <a:gd name="T7" fmla="*/ 1021 h 1143"/>
                <a:gd name="T8" fmla="*/ 7 w 1143"/>
                <a:gd name="T9" fmla="*/ 943 h 1143"/>
                <a:gd name="T10" fmla="*/ 0 w 1143"/>
                <a:gd name="T11" fmla="*/ 851 h 1143"/>
                <a:gd name="T12" fmla="*/ 16 w 1143"/>
                <a:gd name="T13" fmla="*/ 746 h 1143"/>
                <a:gd name="T14" fmla="*/ 43 w 1143"/>
                <a:gd name="T15" fmla="*/ 664 h 1143"/>
                <a:gd name="T16" fmla="*/ 94 w 1143"/>
                <a:gd name="T17" fmla="*/ 555 h 1143"/>
                <a:gd name="T18" fmla="*/ 162 w 1143"/>
                <a:gd name="T19" fmla="*/ 448 h 1143"/>
                <a:gd name="T20" fmla="*/ 247 w 1143"/>
                <a:gd name="T21" fmla="*/ 344 h 1143"/>
                <a:gd name="T22" fmla="*/ 328 w 1143"/>
                <a:gd name="T23" fmla="*/ 261 h 1143"/>
                <a:gd name="T24" fmla="*/ 473 w 1143"/>
                <a:gd name="T25" fmla="*/ 145 h 1143"/>
                <a:gd name="T26" fmla="*/ 622 w 1143"/>
                <a:gd name="T27" fmla="*/ 61 h 1143"/>
                <a:gd name="T28" fmla="*/ 768 w 1143"/>
                <a:gd name="T29" fmla="*/ 12 h 1143"/>
                <a:gd name="T30" fmla="*/ 870 w 1143"/>
                <a:gd name="T31" fmla="*/ 0 h 1143"/>
                <a:gd name="T32" fmla="*/ 982 w 1143"/>
                <a:gd name="T33" fmla="*/ 19 h 1143"/>
                <a:gd name="T34" fmla="*/ 1051 w 1143"/>
                <a:gd name="T35" fmla="*/ 56 h 1143"/>
                <a:gd name="T36" fmla="*/ 1083 w 1143"/>
                <a:gd name="T37" fmla="*/ 88 h 1143"/>
                <a:gd name="T38" fmla="*/ 1124 w 1143"/>
                <a:gd name="T39" fmla="*/ 159 h 1143"/>
                <a:gd name="T40" fmla="*/ 1142 w 1143"/>
                <a:gd name="T41" fmla="*/ 242 h 1143"/>
                <a:gd name="T42" fmla="*/ 1139 w 1143"/>
                <a:gd name="T43" fmla="*/ 337 h 1143"/>
                <a:gd name="T44" fmla="*/ 1113 w 1143"/>
                <a:gd name="T45" fmla="*/ 441 h 1143"/>
                <a:gd name="T46" fmla="*/ 1069 w 1143"/>
                <a:gd name="T47" fmla="*/ 548 h 1143"/>
                <a:gd name="T48" fmla="*/ 1004 w 1143"/>
                <a:gd name="T49" fmla="*/ 660 h 1143"/>
                <a:gd name="T50" fmla="*/ 922 w 1143"/>
                <a:gd name="T51" fmla="*/ 768 h 1143"/>
                <a:gd name="T52" fmla="*/ 848 w 1143"/>
                <a:gd name="T53" fmla="*/ 848 h 1143"/>
                <a:gd name="T54" fmla="*/ 707 w 1143"/>
                <a:gd name="T55" fmla="*/ 971 h 1143"/>
                <a:gd name="T56" fmla="*/ 557 w 1143"/>
                <a:gd name="T57" fmla="*/ 1064 h 1143"/>
                <a:gd name="T58" fmla="*/ 410 w 1143"/>
                <a:gd name="T59" fmla="*/ 1122 h 1143"/>
                <a:gd name="T60" fmla="*/ 272 w 1143"/>
                <a:gd name="T61" fmla="*/ 1143 h 1143"/>
                <a:gd name="T62" fmla="*/ 840 w 1143"/>
                <a:gd name="T63" fmla="*/ 65 h 1143"/>
                <a:gd name="T64" fmla="*/ 711 w 1143"/>
                <a:gd name="T65" fmla="*/ 94 h 1143"/>
                <a:gd name="T66" fmla="*/ 575 w 1143"/>
                <a:gd name="T67" fmla="*/ 157 h 1143"/>
                <a:gd name="T68" fmla="*/ 438 w 1143"/>
                <a:gd name="T69" fmla="*/ 252 h 1143"/>
                <a:gd name="T70" fmla="*/ 339 w 1143"/>
                <a:gd name="T71" fmla="*/ 340 h 1143"/>
                <a:gd name="T72" fmla="*/ 254 w 1143"/>
                <a:gd name="T73" fmla="*/ 435 h 1143"/>
                <a:gd name="T74" fmla="*/ 182 w 1143"/>
                <a:gd name="T75" fmla="*/ 534 h 1143"/>
                <a:gd name="T76" fmla="*/ 125 w 1143"/>
                <a:gd name="T77" fmla="*/ 636 h 1143"/>
                <a:gd name="T78" fmla="*/ 86 w 1143"/>
                <a:gd name="T79" fmla="*/ 737 h 1143"/>
                <a:gd name="T80" fmla="*/ 70 w 1143"/>
                <a:gd name="T81" fmla="*/ 806 h 1143"/>
                <a:gd name="T82" fmla="*/ 65 w 1143"/>
                <a:gd name="T83" fmla="*/ 887 h 1143"/>
                <a:gd name="T84" fmla="*/ 78 w 1143"/>
                <a:gd name="T85" fmla="*/ 956 h 1143"/>
                <a:gd name="T86" fmla="*/ 108 w 1143"/>
                <a:gd name="T87" fmla="*/ 1012 h 1143"/>
                <a:gd name="T88" fmla="*/ 148 w 1143"/>
                <a:gd name="T89" fmla="*/ 1048 h 1143"/>
                <a:gd name="T90" fmla="*/ 225 w 1143"/>
                <a:gd name="T91" fmla="*/ 1074 h 1143"/>
                <a:gd name="T92" fmla="*/ 301 w 1143"/>
                <a:gd name="T93" fmla="*/ 1077 h 1143"/>
                <a:gd name="T94" fmla="*/ 431 w 1143"/>
                <a:gd name="T95" fmla="*/ 1049 h 1143"/>
                <a:gd name="T96" fmla="*/ 568 w 1143"/>
                <a:gd name="T97" fmla="*/ 985 h 1143"/>
                <a:gd name="T98" fmla="*/ 704 w 1143"/>
                <a:gd name="T99" fmla="*/ 891 h 1143"/>
                <a:gd name="T100" fmla="*/ 803 w 1143"/>
                <a:gd name="T101" fmla="*/ 803 h 1143"/>
                <a:gd name="T102" fmla="*/ 887 w 1143"/>
                <a:gd name="T103" fmla="*/ 708 h 1143"/>
                <a:gd name="T104" fmla="*/ 958 w 1143"/>
                <a:gd name="T105" fmla="*/ 610 h 1143"/>
                <a:gd name="T106" fmla="*/ 1014 w 1143"/>
                <a:gd name="T107" fmla="*/ 511 h 1143"/>
                <a:gd name="T108" fmla="*/ 1052 w 1143"/>
                <a:gd name="T109" fmla="*/ 416 h 1143"/>
                <a:gd name="T110" fmla="*/ 1074 w 1143"/>
                <a:gd name="T111" fmla="*/ 326 h 1143"/>
                <a:gd name="T112" fmla="*/ 1076 w 1143"/>
                <a:gd name="T113" fmla="*/ 244 h 1143"/>
                <a:gd name="T114" fmla="*/ 1060 w 1143"/>
                <a:gd name="T115" fmla="*/ 174 h 1143"/>
                <a:gd name="T116" fmla="*/ 1024 w 1143"/>
                <a:gd name="T117" fmla="*/ 118 h 1143"/>
                <a:gd name="T118" fmla="*/ 977 w 1143"/>
                <a:gd name="T119" fmla="*/ 86 h 1143"/>
                <a:gd name="T120" fmla="*/ 894 w 1143"/>
                <a:gd name="T121" fmla="*/ 65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3" h="1143">
                  <a:moveTo>
                    <a:pt x="272" y="1143"/>
                  </a:moveTo>
                  <a:lnTo>
                    <a:pt x="272" y="1143"/>
                  </a:lnTo>
                  <a:lnTo>
                    <a:pt x="242" y="1142"/>
                  </a:lnTo>
                  <a:lnTo>
                    <a:pt x="213" y="1138"/>
                  </a:lnTo>
                  <a:lnTo>
                    <a:pt x="185" y="1132"/>
                  </a:lnTo>
                  <a:lnTo>
                    <a:pt x="160" y="1124"/>
                  </a:lnTo>
                  <a:lnTo>
                    <a:pt x="136" y="1114"/>
                  </a:lnTo>
                  <a:lnTo>
                    <a:pt x="112" y="1101"/>
                  </a:lnTo>
                  <a:lnTo>
                    <a:pt x="102" y="1094"/>
                  </a:lnTo>
                  <a:lnTo>
                    <a:pt x="92" y="1086"/>
                  </a:lnTo>
                  <a:lnTo>
                    <a:pt x="82" y="1078"/>
                  </a:lnTo>
                  <a:lnTo>
                    <a:pt x="73" y="1070"/>
                  </a:lnTo>
                  <a:lnTo>
                    <a:pt x="73" y="1070"/>
                  </a:lnTo>
                  <a:lnTo>
                    <a:pt x="59" y="1055"/>
                  </a:lnTo>
                  <a:lnTo>
                    <a:pt x="48" y="1038"/>
                  </a:lnTo>
                  <a:lnTo>
                    <a:pt x="36" y="1021"/>
                  </a:lnTo>
                  <a:lnTo>
                    <a:pt x="27" y="1004"/>
                  </a:lnTo>
                  <a:lnTo>
                    <a:pt x="19" y="984"/>
                  </a:lnTo>
                  <a:lnTo>
                    <a:pt x="12" y="964"/>
                  </a:lnTo>
                  <a:lnTo>
                    <a:pt x="7" y="943"/>
                  </a:lnTo>
                  <a:lnTo>
                    <a:pt x="2" y="921"/>
                  </a:lnTo>
                  <a:lnTo>
                    <a:pt x="0" y="898"/>
                  </a:lnTo>
                  <a:lnTo>
                    <a:pt x="0" y="875"/>
                  </a:lnTo>
                  <a:lnTo>
                    <a:pt x="0" y="851"/>
                  </a:lnTo>
                  <a:lnTo>
                    <a:pt x="2" y="825"/>
                  </a:lnTo>
                  <a:lnTo>
                    <a:pt x="6" y="800"/>
                  </a:lnTo>
                  <a:lnTo>
                    <a:pt x="10" y="773"/>
                  </a:lnTo>
                  <a:lnTo>
                    <a:pt x="16" y="746"/>
                  </a:lnTo>
                  <a:lnTo>
                    <a:pt x="24" y="719"/>
                  </a:lnTo>
                  <a:lnTo>
                    <a:pt x="24" y="719"/>
                  </a:lnTo>
                  <a:lnTo>
                    <a:pt x="33" y="691"/>
                  </a:lnTo>
                  <a:lnTo>
                    <a:pt x="43" y="664"/>
                  </a:lnTo>
                  <a:lnTo>
                    <a:pt x="55" y="638"/>
                  </a:lnTo>
                  <a:lnTo>
                    <a:pt x="66" y="610"/>
                  </a:lnTo>
                  <a:lnTo>
                    <a:pt x="80" y="583"/>
                  </a:lnTo>
                  <a:lnTo>
                    <a:pt x="94" y="555"/>
                  </a:lnTo>
                  <a:lnTo>
                    <a:pt x="110" y="529"/>
                  </a:lnTo>
                  <a:lnTo>
                    <a:pt x="126" y="502"/>
                  </a:lnTo>
                  <a:lnTo>
                    <a:pt x="144" y="474"/>
                  </a:lnTo>
                  <a:lnTo>
                    <a:pt x="162" y="448"/>
                  </a:lnTo>
                  <a:lnTo>
                    <a:pt x="182" y="422"/>
                  </a:lnTo>
                  <a:lnTo>
                    <a:pt x="203" y="395"/>
                  </a:lnTo>
                  <a:lnTo>
                    <a:pt x="224" y="370"/>
                  </a:lnTo>
                  <a:lnTo>
                    <a:pt x="247" y="344"/>
                  </a:lnTo>
                  <a:lnTo>
                    <a:pt x="270" y="319"/>
                  </a:lnTo>
                  <a:lnTo>
                    <a:pt x="294" y="295"/>
                  </a:lnTo>
                  <a:lnTo>
                    <a:pt x="294" y="295"/>
                  </a:lnTo>
                  <a:lnTo>
                    <a:pt x="328" y="261"/>
                  </a:lnTo>
                  <a:lnTo>
                    <a:pt x="364" y="230"/>
                  </a:lnTo>
                  <a:lnTo>
                    <a:pt x="400" y="200"/>
                  </a:lnTo>
                  <a:lnTo>
                    <a:pt x="436" y="172"/>
                  </a:lnTo>
                  <a:lnTo>
                    <a:pt x="473" y="145"/>
                  </a:lnTo>
                  <a:lnTo>
                    <a:pt x="510" y="121"/>
                  </a:lnTo>
                  <a:lnTo>
                    <a:pt x="548" y="99"/>
                  </a:lnTo>
                  <a:lnTo>
                    <a:pt x="585" y="79"/>
                  </a:lnTo>
                  <a:lnTo>
                    <a:pt x="622" y="61"/>
                  </a:lnTo>
                  <a:lnTo>
                    <a:pt x="659" y="45"/>
                  </a:lnTo>
                  <a:lnTo>
                    <a:pt x="696" y="32"/>
                  </a:lnTo>
                  <a:lnTo>
                    <a:pt x="732" y="20"/>
                  </a:lnTo>
                  <a:lnTo>
                    <a:pt x="768" y="12"/>
                  </a:lnTo>
                  <a:lnTo>
                    <a:pt x="803" y="5"/>
                  </a:lnTo>
                  <a:lnTo>
                    <a:pt x="838" y="1"/>
                  </a:lnTo>
                  <a:lnTo>
                    <a:pt x="870" y="0"/>
                  </a:lnTo>
                  <a:lnTo>
                    <a:pt x="870" y="0"/>
                  </a:lnTo>
                  <a:lnTo>
                    <a:pt x="900" y="1"/>
                  </a:lnTo>
                  <a:lnTo>
                    <a:pt x="929" y="5"/>
                  </a:lnTo>
                  <a:lnTo>
                    <a:pt x="957" y="11"/>
                  </a:lnTo>
                  <a:lnTo>
                    <a:pt x="982" y="19"/>
                  </a:lnTo>
                  <a:lnTo>
                    <a:pt x="1007" y="29"/>
                  </a:lnTo>
                  <a:lnTo>
                    <a:pt x="1030" y="41"/>
                  </a:lnTo>
                  <a:lnTo>
                    <a:pt x="1040" y="49"/>
                  </a:lnTo>
                  <a:lnTo>
                    <a:pt x="1051" y="56"/>
                  </a:lnTo>
                  <a:lnTo>
                    <a:pt x="1060" y="64"/>
                  </a:lnTo>
                  <a:lnTo>
                    <a:pt x="1069" y="73"/>
                  </a:lnTo>
                  <a:lnTo>
                    <a:pt x="1069" y="73"/>
                  </a:lnTo>
                  <a:lnTo>
                    <a:pt x="1083" y="88"/>
                  </a:lnTo>
                  <a:lnTo>
                    <a:pt x="1096" y="105"/>
                  </a:lnTo>
                  <a:lnTo>
                    <a:pt x="1106" y="122"/>
                  </a:lnTo>
                  <a:lnTo>
                    <a:pt x="1116" y="139"/>
                  </a:lnTo>
                  <a:lnTo>
                    <a:pt x="1124" y="159"/>
                  </a:lnTo>
                  <a:lnTo>
                    <a:pt x="1131" y="179"/>
                  </a:lnTo>
                  <a:lnTo>
                    <a:pt x="1135" y="200"/>
                  </a:lnTo>
                  <a:lnTo>
                    <a:pt x="1140" y="220"/>
                  </a:lnTo>
                  <a:lnTo>
                    <a:pt x="1142" y="242"/>
                  </a:lnTo>
                  <a:lnTo>
                    <a:pt x="1143" y="266"/>
                  </a:lnTo>
                  <a:lnTo>
                    <a:pt x="1143" y="289"/>
                  </a:lnTo>
                  <a:lnTo>
                    <a:pt x="1141" y="313"/>
                  </a:lnTo>
                  <a:lnTo>
                    <a:pt x="1139" y="337"/>
                  </a:lnTo>
                  <a:lnTo>
                    <a:pt x="1134" y="363"/>
                  </a:lnTo>
                  <a:lnTo>
                    <a:pt x="1128" y="388"/>
                  </a:lnTo>
                  <a:lnTo>
                    <a:pt x="1121" y="414"/>
                  </a:lnTo>
                  <a:lnTo>
                    <a:pt x="1113" y="441"/>
                  </a:lnTo>
                  <a:lnTo>
                    <a:pt x="1104" y="467"/>
                  </a:lnTo>
                  <a:lnTo>
                    <a:pt x="1094" y="494"/>
                  </a:lnTo>
                  <a:lnTo>
                    <a:pt x="1082" y="522"/>
                  </a:lnTo>
                  <a:lnTo>
                    <a:pt x="1069" y="548"/>
                  </a:lnTo>
                  <a:lnTo>
                    <a:pt x="1054" y="576"/>
                  </a:lnTo>
                  <a:lnTo>
                    <a:pt x="1039" y="604"/>
                  </a:lnTo>
                  <a:lnTo>
                    <a:pt x="1023" y="632"/>
                  </a:lnTo>
                  <a:lnTo>
                    <a:pt x="1004" y="660"/>
                  </a:lnTo>
                  <a:lnTo>
                    <a:pt x="986" y="686"/>
                  </a:lnTo>
                  <a:lnTo>
                    <a:pt x="966" y="714"/>
                  </a:lnTo>
                  <a:lnTo>
                    <a:pt x="944" y="742"/>
                  </a:lnTo>
                  <a:lnTo>
                    <a:pt x="922" y="768"/>
                  </a:lnTo>
                  <a:lnTo>
                    <a:pt x="899" y="795"/>
                  </a:lnTo>
                  <a:lnTo>
                    <a:pt x="873" y="822"/>
                  </a:lnTo>
                  <a:lnTo>
                    <a:pt x="848" y="848"/>
                  </a:lnTo>
                  <a:lnTo>
                    <a:pt x="848" y="848"/>
                  </a:lnTo>
                  <a:lnTo>
                    <a:pt x="814" y="882"/>
                  </a:lnTo>
                  <a:lnTo>
                    <a:pt x="778" y="913"/>
                  </a:lnTo>
                  <a:lnTo>
                    <a:pt x="743" y="943"/>
                  </a:lnTo>
                  <a:lnTo>
                    <a:pt x="707" y="971"/>
                  </a:lnTo>
                  <a:lnTo>
                    <a:pt x="670" y="997"/>
                  </a:lnTo>
                  <a:lnTo>
                    <a:pt x="633" y="1021"/>
                  </a:lnTo>
                  <a:lnTo>
                    <a:pt x="594" y="1044"/>
                  </a:lnTo>
                  <a:lnTo>
                    <a:pt x="557" y="1064"/>
                  </a:lnTo>
                  <a:lnTo>
                    <a:pt x="520" y="1081"/>
                  </a:lnTo>
                  <a:lnTo>
                    <a:pt x="483" y="1098"/>
                  </a:lnTo>
                  <a:lnTo>
                    <a:pt x="446" y="1111"/>
                  </a:lnTo>
                  <a:lnTo>
                    <a:pt x="410" y="1122"/>
                  </a:lnTo>
                  <a:lnTo>
                    <a:pt x="374" y="1131"/>
                  </a:lnTo>
                  <a:lnTo>
                    <a:pt x="339" y="1138"/>
                  </a:lnTo>
                  <a:lnTo>
                    <a:pt x="305" y="1142"/>
                  </a:lnTo>
                  <a:lnTo>
                    <a:pt x="272" y="1143"/>
                  </a:lnTo>
                  <a:lnTo>
                    <a:pt x="272" y="1143"/>
                  </a:lnTo>
                  <a:close/>
                  <a:moveTo>
                    <a:pt x="870" y="64"/>
                  </a:moveTo>
                  <a:lnTo>
                    <a:pt x="870" y="64"/>
                  </a:lnTo>
                  <a:lnTo>
                    <a:pt x="840" y="65"/>
                  </a:lnTo>
                  <a:lnTo>
                    <a:pt x="810" y="69"/>
                  </a:lnTo>
                  <a:lnTo>
                    <a:pt x="777" y="76"/>
                  </a:lnTo>
                  <a:lnTo>
                    <a:pt x="745" y="84"/>
                  </a:lnTo>
                  <a:lnTo>
                    <a:pt x="711" y="94"/>
                  </a:lnTo>
                  <a:lnTo>
                    <a:pt x="678" y="107"/>
                  </a:lnTo>
                  <a:lnTo>
                    <a:pt x="644" y="122"/>
                  </a:lnTo>
                  <a:lnTo>
                    <a:pt x="609" y="138"/>
                  </a:lnTo>
                  <a:lnTo>
                    <a:pt x="575" y="157"/>
                  </a:lnTo>
                  <a:lnTo>
                    <a:pt x="541" y="178"/>
                  </a:lnTo>
                  <a:lnTo>
                    <a:pt x="506" y="201"/>
                  </a:lnTo>
                  <a:lnTo>
                    <a:pt x="472" y="225"/>
                  </a:lnTo>
                  <a:lnTo>
                    <a:pt x="438" y="252"/>
                  </a:lnTo>
                  <a:lnTo>
                    <a:pt x="404" y="280"/>
                  </a:lnTo>
                  <a:lnTo>
                    <a:pt x="372" y="308"/>
                  </a:lnTo>
                  <a:lnTo>
                    <a:pt x="339" y="340"/>
                  </a:lnTo>
                  <a:lnTo>
                    <a:pt x="339" y="340"/>
                  </a:lnTo>
                  <a:lnTo>
                    <a:pt x="316" y="363"/>
                  </a:lnTo>
                  <a:lnTo>
                    <a:pt x="295" y="386"/>
                  </a:lnTo>
                  <a:lnTo>
                    <a:pt x="273" y="410"/>
                  </a:lnTo>
                  <a:lnTo>
                    <a:pt x="254" y="435"/>
                  </a:lnTo>
                  <a:lnTo>
                    <a:pt x="234" y="459"/>
                  </a:lnTo>
                  <a:lnTo>
                    <a:pt x="216" y="485"/>
                  </a:lnTo>
                  <a:lnTo>
                    <a:pt x="198" y="510"/>
                  </a:lnTo>
                  <a:lnTo>
                    <a:pt x="182" y="534"/>
                  </a:lnTo>
                  <a:lnTo>
                    <a:pt x="166" y="560"/>
                  </a:lnTo>
                  <a:lnTo>
                    <a:pt x="152" y="585"/>
                  </a:lnTo>
                  <a:lnTo>
                    <a:pt x="138" y="611"/>
                  </a:lnTo>
                  <a:lnTo>
                    <a:pt x="125" y="636"/>
                  </a:lnTo>
                  <a:lnTo>
                    <a:pt x="114" y="662"/>
                  </a:lnTo>
                  <a:lnTo>
                    <a:pt x="103" y="686"/>
                  </a:lnTo>
                  <a:lnTo>
                    <a:pt x="94" y="712"/>
                  </a:lnTo>
                  <a:lnTo>
                    <a:pt x="86" y="737"/>
                  </a:lnTo>
                  <a:lnTo>
                    <a:pt x="86" y="737"/>
                  </a:lnTo>
                  <a:lnTo>
                    <a:pt x="80" y="760"/>
                  </a:lnTo>
                  <a:lnTo>
                    <a:pt x="74" y="782"/>
                  </a:lnTo>
                  <a:lnTo>
                    <a:pt x="70" y="806"/>
                  </a:lnTo>
                  <a:lnTo>
                    <a:pt x="67" y="826"/>
                  </a:lnTo>
                  <a:lnTo>
                    <a:pt x="65" y="847"/>
                  </a:lnTo>
                  <a:lnTo>
                    <a:pt x="64" y="867"/>
                  </a:lnTo>
                  <a:lnTo>
                    <a:pt x="65" y="887"/>
                  </a:lnTo>
                  <a:lnTo>
                    <a:pt x="66" y="905"/>
                  </a:lnTo>
                  <a:lnTo>
                    <a:pt x="68" y="924"/>
                  </a:lnTo>
                  <a:lnTo>
                    <a:pt x="72" y="940"/>
                  </a:lnTo>
                  <a:lnTo>
                    <a:pt x="78" y="956"/>
                  </a:lnTo>
                  <a:lnTo>
                    <a:pt x="83" y="971"/>
                  </a:lnTo>
                  <a:lnTo>
                    <a:pt x="90" y="986"/>
                  </a:lnTo>
                  <a:lnTo>
                    <a:pt x="99" y="1000"/>
                  </a:lnTo>
                  <a:lnTo>
                    <a:pt x="108" y="1012"/>
                  </a:lnTo>
                  <a:lnTo>
                    <a:pt x="118" y="1023"/>
                  </a:lnTo>
                  <a:lnTo>
                    <a:pt x="118" y="1023"/>
                  </a:lnTo>
                  <a:lnTo>
                    <a:pt x="133" y="1036"/>
                  </a:lnTo>
                  <a:lnTo>
                    <a:pt x="148" y="1048"/>
                  </a:lnTo>
                  <a:lnTo>
                    <a:pt x="166" y="1057"/>
                  </a:lnTo>
                  <a:lnTo>
                    <a:pt x="184" y="1065"/>
                  </a:lnTo>
                  <a:lnTo>
                    <a:pt x="204" y="1071"/>
                  </a:lnTo>
                  <a:lnTo>
                    <a:pt x="225" y="1074"/>
                  </a:lnTo>
                  <a:lnTo>
                    <a:pt x="248" y="1078"/>
                  </a:lnTo>
                  <a:lnTo>
                    <a:pt x="272" y="1078"/>
                  </a:lnTo>
                  <a:lnTo>
                    <a:pt x="272" y="1078"/>
                  </a:lnTo>
                  <a:lnTo>
                    <a:pt x="301" y="1077"/>
                  </a:lnTo>
                  <a:lnTo>
                    <a:pt x="333" y="1073"/>
                  </a:lnTo>
                  <a:lnTo>
                    <a:pt x="365" y="1067"/>
                  </a:lnTo>
                  <a:lnTo>
                    <a:pt x="397" y="1059"/>
                  </a:lnTo>
                  <a:lnTo>
                    <a:pt x="431" y="1049"/>
                  </a:lnTo>
                  <a:lnTo>
                    <a:pt x="465" y="1036"/>
                  </a:lnTo>
                  <a:lnTo>
                    <a:pt x="498" y="1021"/>
                  </a:lnTo>
                  <a:lnTo>
                    <a:pt x="533" y="1005"/>
                  </a:lnTo>
                  <a:lnTo>
                    <a:pt x="568" y="985"/>
                  </a:lnTo>
                  <a:lnTo>
                    <a:pt x="601" y="964"/>
                  </a:lnTo>
                  <a:lnTo>
                    <a:pt x="636" y="942"/>
                  </a:lnTo>
                  <a:lnTo>
                    <a:pt x="671" y="918"/>
                  </a:lnTo>
                  <a:lnTo>
                    <a:pt x="704" y="891"/>
                  </a:lnTo>
                  <a:lnTo>
                    <a:pt x="738" y="863"/>
                  </a:lnTo>
                  <a:lnTo>
                    <a:pt x="770" y="835"/>
                  </a:lnTo>
                  <a:lnTo>
                    <a:pt x="803" y="803"/>
                  </a:lnTo>
                  <a:lnTo>
                    <a:pt x="803" y="803"/>
                  </a:lnTo>
                  <a:lnTo>
                    <a:pt x="825" y="780"/>
                  </a:lnTo>
                  <a:lnTo>
                    <a:pt x="847" y="756"/>
                  </a:lnTo>
                  <a:lnTo>
                    <a:pt x="868" y="733"/>
                  </a:lnTo>
                  <a:lnTo>
                    <a:pt x="887" y="708"/>
                  </a:lnTo>
                  <a:lnTo>
                    <a:pt x="907" y="684"/>
                  </a:lnTo>
                  <a:lnTo>
                    <a:pt x="924" y="660"/>
                  </a:lnTo>
                  <a:lnTo>
                    <a:pt x="942" y="635"/>
                  </a:lnTo>
                  <a:lnTo>
                    <a:pt x="958" y="610"/>
                  </a:lnTo>
                  <a:lnTo>
                    <a:pt x="973" y="585"/>
                  </a:lnTo>
                  <a:lnTo>
                    <a:pt x="988" y="561"/>
                  </a:lnTo>
                  <a:lnTo>
                    <a:pt x="1001" y="537"/>
                  </a:lnTo>
                  <a:lnTo>
                    <a:pt x="1014" y="511"/>
                  </a:lnTo>
                  <a:lnTo>
                    <a:pt x="1025" y="487"/>
                  </a:lnTo>
                  <a:lnTo>
                    <a:pt x="1034" y="464"/>
                  </a:lnTo>
                  <a:lnTo>
                    <a:pt x="1044" y="439"/>
                  </a:lnTo>
                  <a:lnTo>
                    <a:pt x="1052" y="416"/>
                  </a:lnTo>
                  <a:lnTo>
                    <a:pt x="1059" y="393"/>
                  </a:lnTo>
                  <a:lnTo>
                    <a:pt x="1065" y="370"/>
                  </a:lnTo>
                  <a:lnTo>
                    <a:pt x="1070" y="348"/>
                  </a:lnTo>
                  <a:lnTo>
                    <a:pt x="1074" y="326"/>
                  </a:lnTo>
                  <a:lnTo>
                    <a:pt x="1076" y="304"/>
                  </a:lnTo>
                  <a:lnTo>
                    <a:pt x="1077" y="284"/>
                  </a:lnTo>
                  <a:lnTo>
                    <a:pt x="1077" y="263"/>
                  </a:lnTo>
                  <a:lnTo>
                    <a:pt x="1076" y="244"/>
                  </a:lnTo>
                  <a:lnTo>
                    <a:pt x="1074" y="225"/>
                  </a:lnTo>
                  <a:lnTo>
                    <a:pt x="1070" y="208"/>
                  </a:lnTo>
                  <a:lnTo>
                    <a:pt x="1066" y="190"/>
                  </a:lnTo>
                  <a:lnTo>
                    <a:pt x="1060" y="174"/>
                  </a:lnTo>
                  <a:lnTo>
                    <a:pt x="1053" y="159"/>
                  </a:lnTo>
                  <a:lnTo>
                    <a:pt x="1045" y="144"/>
                  </a:lnTo>
                  <a:lnTo>
                    <a:pt x="1034" y="131"/>
                  </a:lnTo>
                  <a:lnTo>
                    <a:pt x="1024" y="118"/>
                  </a:lnTo>
                  <a:lnTo>
                    <a:pt x="1024" y="118"/>
                  </a:lnTo>
                  <a:lnTo>
                    <a:pt x="1009" y="106"/>
                  </a:lnTo>
                  <a:lnTo>
                    <a:pt x="994" y="95"/>
                  </a:lnTo>
                  <a:lnTo>
                    <a:pt x="977" y="86"/>
                  </a:lnTo>
                  <a:lnTo>
                    <a:pt x="958" y="78"/>
                  </a:lnTo>
                  <a:lnTo>
                    <a:pt x="938" y="72"/>
                  </a:lnTo>
                  <a:lnTo>
                    <a:pt x="917" y="67"/>
                  </a:lnTo>
                  <a:lnTo>
                    <a:pt x="894" y="65"/>
                  </a:lnTo>
                  <a:lnTo>
                    <a:pt x="870" y="64"/>
                  </a:lnTo>
                  <a:lnTo>
                    <a:pt x="870"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45"/>
            <p:cNvSpPr/>
            <p:nvPr/>
          </p:nvSpPr>
          <p:spPr bwMode="auto">
            <a:xfrm>
              <a:off x="4384676" y="1350318"/>
              <a:ext cx="558800" cy="557213"/>
            </a:xfrm>
            <a:custGeom>
              <a:avLst/>
              <a:gdLst>
                <a:gd name="T0" fmla="*/ 702 w 706"/>
                <a:gd name="T1" fmla="*/ 703 h 703"/>
                <a:gd name="T2" fmla="*/ 636 w 706"/>
                <a:gd name="T3" fmla="*/ 697 h 703"/>
                <a:gd name="T4" fmla="*/ 570 w 706"/>
                <a:gd name="T5" fmla="*/ 684 h 703"/>
                <a:gd name="T6" fmla="*/ 506 w 706"/>
                <a:gd name="T7" fmla="*/ 664 h 703"/>
                <a:gd name="T8" fmla="*/ 445 w 706"/>
                <a:gd name="T9" fmla="*/ 639 h 703"/>
                <a:gd name="T10" fmla="*/ 385 w 706"/>
                <a:gd name="T11" fmla="*/ 607 h 703"/>
                <a:gd name="T12" fmla="*/ 327 w 706"/>
                <a:gd name="T13" fmla="*/ 571 h 703"/>
                <a:gd name="T14" fmla="*/ 272 w 706"/>
                <a:gd name="T15" fmla="*/ 530 h 703"/>
                <a:gd name="T16" fmla="*/ 221 w 706"/>
                <a:gd name="T17" fmla="*/ 482 h 703"/>
                <a:gd name="T18" fmla="*/ 197 w 706"/>
                <a:gd name="T19" fmla="*/ 457 h 703"/>
                <a:gd name="T20" fmla="*/ 153 w 706"/>
                <a:gd name="T21" fmla="*/ 405 h 703"/>
                <a:gd name="T22" fmla="*/ 114 w 706"/>
                <a:gd name="T23" fmla="*/ 349 h 703"/>
                <a:gd name="T24" fmla="*/ 80 w 706"/>
                <a:gd name="T25" fmla="*/ 290 h 703"/>
                <a:gd name="T26" fmla="*/ 52 w 706"/>
                <a:gd name="T27" fmla="*/ 230 h 703"/>
                <a:gd name="T28" fmla="*/ 29 w 706"/>
                <a:gd name="T29" fmla="*/ 167 h 703"/>
                <a:gd name="T30" fmla="*/ 13 w 706"/>
                <a:gd name="T31" fmla="*/ 102 h 703"/>
                <a:gd name="T32" fmla="*/ 2 w 706"/>
                <a:gd name="T33" fmla="*/ 37 h 703"/>
                <a:gd name="T34" fmla="*/ 64 w 706"/>
                <a:gd name="T35" fmla="*/ 0 h 703"/>
                <a:gd name="T36" fmla="*/ 66 w 706"/>
                <a:gd name="T37" fmla="*/ 30 h 703"/>
                <a:gd name="T38" fmla="*/ 77 w 706"/>
                <a:gd name="T39" fmla="*/ 89 h 703"/>
                <a:gd name="T40" fmla="*/ 92 w 706"/>
                <a:gd name="T41" fmla="*/ 148 h 703"/>
                <a:gd name="T42" fmla="*/ 111 w 706"/>
                <a:gd name="T43" fmla="*/ 205 h 703"/>
                <a:gd name="T44" fmla="*/ 138 w 706"/>
                <a:gd name="T45" fmla="*/ 261 h 703"/>
                <a:gd name="T46" fmla="*/ 168 w 706"/>
                <a:gd name="T47" fmla="*/ 314 h 703"/>
                <a:gd name="T48" fmla="*/ 204 w 706"/>
                <a:gd name="T49" fmla="*/ 365 h 703"/>
                <a:gd name="T50" fmla="*/ 245 w 706"/>
                <a:gd name="T51" fmla="*/ 414 h 703"/>
                <a:gd name="T52" fmla="*/ 267 w 706"/>
                <a:gd name="T53" fmla="*/ 437 h 703"/>
                <a:gd name="T54" fmla="*/ 314 w 706"/>
                <a:gd name="T55" fmla="*/ 480 h 703"/>
                <a:gd name="T56" fmla="*/ 364 w 706"/>
                <a:gd name="T57" fmla="*/ 518 h 703"/>
                <a:gd name="T58" fmla="*/ 416 w 706"/>
                <a:gd name="T59" fmla="*/ 552 h 703"/>
                <a:gd name="T60" fmla="*/ 472 w 706"/>
                <a:gd name="T61" fmla="*/ 579 h 703"/>
                <a:gd name="T62" fmla="*/ 528 w 706"/>
                <a:gd name="T63" fmla="*/ 603 h 703"/>
                <a:gd name="T64" fmla="*/ 586 w 706"/>
                <a:gd name="T65" fmla="*/ 621 h 703"/>
                <a:gd name="T66" fmla="*/ 645 w 706"/>
                <a:gd name="T67" fmla="*/ 633 h 703"/>
                <a:gd name="T68" fmla="*/ 706 w 706"/>
                <a:gd name="T69" fmla="*/ 640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703">
                  <a:moveTo>
                    <a:pt x="702" y="703"/>
                  </a:moveTo>
                  <a:lnTo>
                    <a:pt x="702" y="703"/>
                  </a:lnTo>
                  <a:lnTo>
                    <a:pt x="669" y="701"/>
                  </a:lnTo>
                  <a:lnTo>
                    <a:pt x="636" y="697"/>
                  </a:lnTo>
                  <a:lnTo>
                    <a:pt x="603" y="691"/>
                  </a:lnTo>
                  <a:lnTo>
                    <a:pt x="570" y="684"/>
                  </a:lnTo>
                  <a:lnTo>
                    <a:pt x="539" y="675"/>
                  </a:lnTo>
                  <a:lnTo>
                    <a:pt x="506" y="664"/>
                  </a:lnTo>
                  <a:lnTo>
                    <a:pt x="475" y="652"/>
                  </a:lnTo>
                  <a:lnTo>
                    <a:pt x="445" y="639"/>
                  </a:lnTo>
                  <a:lnTo>
                    <a:pt x="415" y="624"/>
                  </a:lnTo>
                  <a:lnTo>
                    <a:pt x="385" y="607"/>
                  </a:lnTo>
                  <a:lnTo>
                    <a:pt x="356" y="590"/>
                  </a:lnTo>
                  <a:lnTo>
                    <a:pt x="327" y="571"/>
                  </a:lnTo>
                  <a:lnTo>
                    <a:pt x="299" y="551"/>
                  </a:lnTo>
                  <a:lnTo>
                    <a:pt x="272" y="530"/>
                  </a:lnTo>
                  <a:lnTo>
                    <a:pt x="247" y="506"/>
                  </a:lnTo>
                  <a:lnTo>
                    <a:pt x="221" y="482"/>
                  </a:lnTo>
                  <a:lnTo>
                    <a:pt x="221" y="482"/>
                  </a:lnTo>
                  <a:lnTo>
                    <a:pt x="197" y="457"/>
                  </a:lnTo>
                  <a:lnTo>
                    <a:pt x="174" y="431"/>
                  </a:lnTo>
                  <a:lnTo>
                    <a:pt x="153" y="405"/>
                  </a:lnTo>
                  <a:lnTo>
                    <a:pt x="132" y="377"/>
                  </a:lnTo>
                  <a:lnTo>
                    <a:pt x="114" y="349"/>
                  </a:lnTo>
                  <a:lnTo>
                    <a:pt x="96" y="320"/>
                  </a:lnTo>
                  <a:lnTo>
                    <a:pt x="80" y="290"/>
                  </a:lnTo>
                  <a:lnTo>
                    <a:pt x="65" y="260"/>
                  </a:lnTo>
                  <a:lnTo>
                    <a:pt x="52" y="230"/>
                  </a:lnTo>
                  <a:lnTo>
                    <a:pt x="40" y="198"/>
                  </a:lnTo>
                  <a:lnTo>
                    <a:pt x="29" y="167"/>
                  </a:lnTo>
                  <a:lnTo>
                    <a:pt x="20" y="135"/>
                  </a:lnTo>
                  <a:lnTo>
                    <a:pt x="13" y="102"/>
                  </a:lnTo>
                  <a:lnTo>
                    <a:pt x="7" y="70"/>
                  </a:lnTo>
                  <a:lnTo>
                    <a:pt x="2" y="37"/>
                  </a:lnTo>
                  <a:lnTo>
                    <a:pt x="0" y="4"/>
                  </a:lnTo>
                  <a:lnTo>
                    <a:pt x="64" y="0"/>
                  </a:lnTo>
                  <a:lnTo>
                    <a:pt x="64" y="0"/>
                  </a:lnTo>
                  <a:lnTo>
                    <a:pt x="66" y="30"/>
                  </a:lnTo>
                  <a:lnTo>
                    <a:pt x="71" y="60"/>
                  </a:lnTo>
                  <a:lnTo>
                    <a:pt x="77" y="89"/>
                  </a:lnTo>
                  <a:lnTo>
                    <a:pt x="84" y="120"/>
                  </a:lnTo>
                  <a:lnTo>
                    <a:pt x="92" y="148"/>
                  </a:lnTo>
                  <a:lnTo>
                    <a:pt x="101" y="177"/>
                  </a:lnTo>
                  <a:lnTo>
                    <a:pt x="111" y="205"/>
                  </a:lnTo>
                  <a:lnTo>
                    <a:pt x="124" y="233"/>
                  </a:lnTo>
                  <a:lnTo>
                    <a:pt x="138" y="261"/>
                  </a:lnTo>
                  <a:lnTo>
                    <a:pt x="152" y="288"/>
                  </a:lnTo>
                  <a:lnTo>
                    <a:pt x="168" y="314"/>
                  </a:lnTo>
                  <a:lnTo>
                    <a:pt x="186" y="340"/>
                  </a:lnTo>
                  <a:lnTo>
                    <a:pt x="204" y="365"/>
                  </a:lnTo>
                  <a:lnTo>
                    <a:pt x="224" y="389"/>
                  </a:lnTo>
                  <a:lnTo>
                    <a:pt x="245" y="414"/>
                  </a:lnTo>
                  <a:lnTo>
                    <a:pt x="267" y="437"/>
                  </a:lnTo>
                  <a:lnTo>
                    <a:pt x="267" y="437"/>
                  </a:lnTo>
                  <a:lnTo>
                    <a:pt x="290" y="459"/>
                  </a:lnTo>
                  <a:lnTo>
                    <a:pt x="314" y="480"/>
                  </a:lnTo>
                  <a:lnTo>
                    <a:pt x="338" y="500"/>
                  </a:lnTo>
                  <a:lnTo>
                    <a:pt x="364" y="518"/>
                  </a:lnTo>
                  <a:lnTo>
                    <a:pt x="389" y="535"/>
                  </a:lnTo>
                  <a:lnTo>
                    <a:pt x="416" y="552"/>
                  </a:lnTo>
                  <a:lnTo>
                    <a:pt x="444" y="567"/>
                  </a:lnTo>
                  <a:lnTo>
                    <a:pt x="472" y="579"/>
                  </a:lnTo>
                  <a:lnTo>
                    <a:pt x="499" y="592"/>
                  </a:lnTo>
                  <a:lnTo>
                    <a:pt x="528" y="603"/>
                  </a:lnTo>
                  <a:lnTo>
                    <a:pt x="556" y="613"/>
                  </a:lnTo>
                  <a:lnTo>
                    <a:pt x="586" y="621"/>
                  </a:lnTo>
                  <a:lnTo>
                    <a:pt x="615" y="628"/>
                  </a:lnTo>
                  <a:lnTo>
                    <a:pt x="645" y="633"/>
                  </a:lnTo>
                  <a:lnTo>
                    <a:pt x="675" y="637"/>
                  </a:lnTo>
                  <a:lnTo>
                    <a:pt x="706" y="640"/>
                  </a:lnTo>
                  <a:lnTo>
                    <a:pt x="702" y="703"/>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46"/>
            <p:cNvSpPr/>
            <p:nvPr/>
          </p:nvSpPr>
          <p:spPr bwMode="auto">
            <a:xfrm>
              <a:off x="3871913" y="1861493"/>
              <a:ext cx="558800" cy="560388"/>
            </a:xfrm>
            <a:custGeom>
              <a:avLst/>
              <a:gdLst>
                <a:gd name="T0" fmla="*/ 639 w 703"/>
                <a:gd name="T1" fmla="*/ 707 h 707"/>
                <a:gd name="T2" fmla="*/ 632 w 703"/>
                <a:gd name="T3" fmla="*/ 647 h 707"/>
                <a:gd name="T4" fmla="*/ 621 w 703"/>
                <a:gd name="T5" fmla="*/ 588 h 707"/>
                <a:gd name="T6" fmla="*/ 602 w 703"/>
                <a:gd name="T7" fmla="*/ 529 h 707"/>
                <a:gd name="T8" fmla="*/ 579 w 703"/>
                <a:gd name="T9" fmla="*/ 472 h 707"/>
                <a:gd name="T10" fmla="*/ 551 w 703"/>
                <a:gd name="T11" fmla="*/ 417 h 707"/>
                <a:gd name="T12" fmla="*/ 518 w 703"/>
                <a:gd name="T13" fmla="*/ 365 h 707"/>
                <a:gd name="T14" fmla="*/ 480 w 703"/>
                <a:gd name="T15" fmla="*/ 316 h 707"/>
                <a:gd name="T16" fmla="*/ 437 w 703"/>
                <a:gd name="T17" fmla="*/ 268 h 707"/>
                <a:gd name="T18" fmla="*/ 414 w 703"/>
                <a:gd name="T19" fmla="*/ 246 h 707"/>
                <a:gd name="T20" fmla="*/ 365 w 703"/>
                <a:gd name="T21" fmla="*/ 205 h 707"/>
                <a:gd name="T22" fmla="*/ 314 w 703"/>
                <a:gd name="T23" fmla="*/ 170 h 707"/>
                <a:gd name="T24" fmla="*/ 261 w 703"/>
                <a:gd name="T25" fmla="*/ 138 h 707"/>
                <a:gd name="T26" fmla="*/ 205 w 703"/>
                <a:gd name="T27" fmla="*/ 113 h 707"/>
                <a:gd name="T28" fmla="*/ 148 w 703"/>
                <a:gd name="T29" fmla="*/ 93 h 707"/>
                <a:gd name="T30" fmla="*/ 89 w 703"/>
                <a:gd name="T31" fmla="*/ 78 h 707"/>
                <a:gd name="T32" fmla="*/ 30 w 703"/>
                <a:gd name="T33" fmla="*/ 68 h 707"/>
                <a:gd name="T34" fmla="*/ 3 w 703"/>
                <a:gd name="T35" fmla="*/ 0 h 707"/>
                <a:gd name="T36" fmla="*/ 37 w 703"/>
                <a:gd name="T37" fmla="*/ 4 h 707"/>
                <a:gd name="T38" fmla="*/ 102 w 703"/>
                <a:gd name="T39" fmla="*/ 14 h 707"/>
                <a:gd name="T40" fmla="*/ 167 w 703"/>
                <a:gd name="T41" fmla="*/ 31 h 707"/>
                <a:gd name="T42" fmla="*/ 229 w 703"/>
                <a:gd name="T43" fmla="*/ 53 h 707"/>
                <a:gd name="T44" fmla="*/ 290 w 703"/>
                <a:gd name="T45" fmla="*/ 81 h 707"/>
                <a:gd name="T46" fmla="*/ 349 w 703"/>
                <a:gd name="T47" fmla="*/ 115 h 707"/>
                <a:gd name="T48" fmla="*/ 404 w 703"/>
                <a:gd name="T49" fmla="*/ 154 h 707"/>
                <a:gd name="T50" fmla="*/ 456 w 703"/>
                <a:gd name="T51" fmla="*/ 199 h 707"/>
                <a:gd name="T52" fmla="*/ 482 w 703"/>
                <a:gd name="T53" fmla="*/ 223 h 707"/>
                <a:gd name="T54" fmla="*/ 529 w 703"/>
                <a:gd name="T55" fmla="*/ 274 h 707"/>
                <a:gd name="T56" fmla="*/ 571 w 703"/>
                <a:gd name="T57" fmla="*/ 328 h 707"/>
                <a:gd name="T58" fmla="*/ 608 w 703"/>
                <a:gd name="T59" fmla="*/ 386 h 707"/>
                <a:gd name="T60" fmla="*/ 638 w 703"/>
                <a:gd name="T61" fmla="*/ 446 h 707"/>
                <a:gd name="T62" fmla="*/ 664 w 703"/>
                <a:gd name="T63" fmla="*/ 508 h 707"/>
                <a:gd name="T64" fmla="*/ 683 w 703"/>
                <a:gd name="T65" fmla="*/ 572 h 707"/>
                <a:gd name="T66" fmla="*/ 696 w 703"/>
                <a:gd name="T67" fmla="*/ 638 h 707"/>
                <a:gd name="T68" fmla="*/ 703 w 703"/>
                <a:gd name="T69" fmla="*/ 704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707">
                  <a:moveTo>
                    <a:pt x="639" y="707"/>
                  </a:moveTo>
                  <a:lnTo>
                    <a:pt x="639" y="707"/>
                  </a:lnTo>
                  <a:lnTo>
                    <a:pt x="637" y="677"/>
                  </a:lnTo>
                  <a:lnTo>
                    <a:pt x="632" y="647"/>
                  </a:lnTo>
                  <a:lnTo>
                    <a:pt x="628" y="617"/>
                  </a:lnTo>
                  <a:lnTo>
                    <a:pt x="621" y="588"/>
                  </a:lnTo>
                  <a:lnTo>
                    <a:pt x="613" y="558"/>
                  </a:lnTo>
                  <a:lnTo>
                    <a:pt x="602" y="529"/>
                  </a:lnTo>
                  <a:lnTo>
                    <a:pt x="592" y="501"/>
                  </a:lnTo>
                  <a:lnTo>
                    <a:pt x="579" y="472"/>
                  </a:lnTo>
                  <a:lnTo>
                    <a:pt x="566" y="445"/>
                  </a:lnTo>
                  <a:lnTo>
                    <a:pt x="551" y="417"/>
                  </a:lnTo>
                  <a:lnTo>
                    <a:pt x="535" y="391"/>
                  </a:lnTo>
                  <a:lnTo>
                    <a:pt x="518" y="365"/>
                  </a:lnTo>
                  <a:lnTo>
                    <a:pt x="499" y="340"/>
                  </a:lnTo>
                  <a:lnTo>
                    <a:pt x="480" y="316"/>
                  </a:lnTo>
                  <a:lnTo>
                    <a:pt x="459" y="291"/>
                  </a:lnTo>
                  <a:lnTo>
                    <a:pt x="437" y="268"/>
                  </a:lnTo>
                  <a:lnTo>
                    <a:pt x="437" y="268"/>
                  </a:lnTo>
                  <a:lnTo>
                    <a:pt x="414" y="246"/>
                  </a:lnTo>
                  <a:lnTo>
                    <a:pt x="389" y="225"/>
                  </a:lnTo>
                  <a:lnTo>
                    <a:pt x="365" y="205"/>
                  </a:lnTo>
                  <a:lnTo>
                    <a:pt x="339" y="187"/>
                  </a:lnTo>
                  <a:lnTo>
                    <a:pt x="314" y="170"/>
                  </a:lnTo>
                  <a:lnTo>
                    <a:pt x="287" y="153"/>
                  </a:lnTo>
                  <a:lnTo>
                    <a:pt x="261" y="138"/>
                  </a:lnTo>
                  <a:lnTo>
                    <a:pt x="233" y="126"/>
                  </a:lnTo>
                  <a:lnTo>
                    <a:pt x="205" y="113"/>
                  </a:lnTo>
                  <a:lnTo>
                    <a:pt x="177" y="102"/>
                  </a:lnTo>
                  <a:lnTo>
                    <a:pt x="148" y="93"/>
                  </a:lnTo>
                  <a:lnTo>
                    <a:pt x="119" y="84"/>
                  </a:lnTo>
                  <a:lnTo>
                    <a:pt x="89" y="78"/>
                  </a:lnTo>
                  <a:lnTo>
                    <a:pt x="60" y="72"/>
                  </a:lnTo>
                  <a:lnTo>
                    <a:pt x="30" y="68"/>
                  </a:lnTo>
                  <a:lnTo>
                    <a:pt x="0" y="65"/>
                  </a:lnTo>
                  <a:lnTo>
                    <a:pt x="3" y="0"/>
                  </a:lnTo>
                  <a:lnTo>
                    <a:pt x="3" y="0"/>
                  </a:lnTo>
                  <a:lnTo>
                    <a:pt x="37" y="4"/>
                  </a:lnTo>
                  <a:lnTo>
                    <a:pt x="69" y="8"/>
                  </a:lnTo>
                  <a:lnTo>
                    <a:pt x="102" y="14"/>
                  </a:lnTo>
                  <a:lnTo>
                    <a:pt x="134" y="21"/>
                  </a:lnTo>
                  <a:lnTo>
                    <a:pt x="167" y="31"/>
                  </a:lnTo>
                  <a:lnTo>
                    <a:pt x="198" y="41"/>
                  </a:lnTo>
                  <a:lnTo>
                    <a:pt x="229" y="53"/>
                  </a:lnTo>
                  <a:lnTo>
                    <a:pt x="259" y="66"/>
                  </a:lnTo>
                  <a:lnTo>
                    <a:pt x="290" y="81"/>
                  </a:lnTo>
                  <a:lnTo>
                    <a:pt x="320" y="98"/>
                  </a:lnTo>
                  <a:lnTo>
                    <a:pt x="349" y="115"/>
                  </a:lnTo>
                  <a:lnTo>
                    <a:pt x="376" y="134"/>
                  </a:lnTo>
                  <a:lnTo>
                    <a:pt x="404" y="154"/>
                  </a:lnTo>
                  <a:lnTo>
                    <a:pt x="431" y="175"/>
                  </a:lnTo>
                  <a:lnTo>
                    <a:pt x="456" y="199"/>
                  </a:lnTo>
                  <a:lnTo>
                    <a:pt x="482" y="223"/>
                  </a:lnTo>
                  <a:lnTo>
                    <a:pt x="482" y="223"/>
                  </a:lnTo>
                  <a:lnTo>
                    <a:pt x="506" y="248"/>
                  </a:lnTo>
                  <a:lnTo>
                    <a:pt x="529" y="274"/>
                  </a:lnTo>
                  <a:lnTo>
                    <a:pt x="550" y="300"/>
                  </a:lnTo>
                  <a:lnTo>
                    <a:pt x="571" y="328"/>
                  </a:lnTo>
                  <a:lnTo>
                    <a:pt x="590" y="357"/>
                  </a:lnTo>
                  <a:lnTo>
                    <a:pt x="608" y="386"/>
                  </a:lnTo>
                  <a:lnTo>
                    <a:pt x="624" y="416"/>
                  </a:lnTo>
                  <a:lnTo>
                    <a:pt x="638" y="446"/>
                  </a:lnTo>
                  <a:lnTo>
                    <a:pt x="652" y="477"/>
                  </a:lnTo>
                  <a:lnTo>
                    <a:pt x="664" y="508"/>
                  </a:lnTo>
                  <a:lnTo>
                    <a:pt x="674" y="540"/>
                  </a:lnTo>
                  <a:lnTo>
                    <a:pt x="683" y="572"/>
                  </a:lnTo>
                  <a:lnTo>
                    <a:pt x="690" y="604"/>
                  </a:lnTo>
                  <a:lnTo>
                    <a:pt x="696" y="638"/>
                  </a:lnTo>
                  <a:lnTo>
                    <a:pt x="701" y="670"/>
                  </a:lnTo>
                  <a:lnTo>
                    <a:pt x="703" y="704"/>
                  </a:lnTo>
                  <a:lnTo>
                    <a:pt x="639" y="70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47"/>
            <p:cNvSpPr/>
            <p:nvPr/>
          </p:nvSpPr>
          <p:spPr bwMode="auto">
            <a:xfrm>
              <a:off x="4011613" y="1490018"/>
              <a:ext cx="790575" cy="790575"/>
            </a:xfrm>
            <a:custGeom>
              <a:avLst/>
              <a:gdLst>
                <a:gd name="T0" fmla="*/ 951 w 996"/>
                <a:gd name="T1" fmla="*/ 997 h 997"/>
                <a:gd name="T2" fmla="*/ 0 w 996"/>
                <a:gd name="T3" fmla="*/ 45 h 997"/>
                <a:gd name="T4" fmla="*/ 45 w 996"/>
                <a:gd name="T5" fmla="*/ 0 h 997"/>
                <a:gd name="T6" fmla="*/ 996 w 996"/>
                <a:gd name="T7" fmla="*/ 950 h 997"/>
                <a:gd name="T8" fmla="*/ 951 w 996"/>
                <a:gd name="T9" fmla="*/ 997 h 997"/>
              </a:gdLst>
              <a:ahLst/>
              <a:cxnLst>
                <a:cxn ang="0">
                  <a:pos x="T0" y="T1"/>
                </a:cxn>
                <a:cxn ang="0">
                  <a:pos x="T2" y="T3"/>
                </a:cxn>
                <a:cxn ang="0">
                  <a:pos x="T4" y="T5"/>
                </a:cxn>
                <a:cxn ang="0">
                  <a:pos x="T6" y="T7"/>
                </a:cxn>
                <a:cxn ang="0">
                  <a:pos x="T8" y="T9"/>
                </a:cxn>
              </a:cxnLst>
              <a:rect l="0" t="0" r="r" b="b"/>
              <a:pathLst>
                <a:path w="996" h="997">
                  <a:moveTo>
                    <a:pt x="951" y="997"/>
                  </a:moveTo>
                  <a:lnTo>
                    <a:pt x="0" y="45"/>
                  </a:lnTo>
                  <a:lnTo>
                    <a:pt x="45" y="0"/>
                  </a:lnTo>
                  <a:lnTo>
                    <a:pt x="996" y="950"/>
                  </a:lnTo>
                  <a:lnTo>
                    <a:pt x="951" y="99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48"/>
            <p:cNvSpPr/>
            <p:nvPr/>
          </p:nvSpPr>
          <p:spPr bwMode="auto">
            <a:xfrm>
              <a:off x="4011613" y="1490018"/>
              <a:ext cx="790575" cy="790575"/>
            </a:xfrm>
            <a:custGeom>
              <a:avLst/>
              <a:gdLst>
                <a:gd name="T0" fmla="*/ 45 w 996"/>
                <a:gd name="T1" fmla="*/ 997 h 997"/>
                <a:gd name="T2" fmla="*/ 0 w 996"/>
                <a:gd name="T3" fmla="*/ 950 h 997"/>
                <a:gd name="T4" fmla="*/ 951 w 996"/>
                <a:gd name="T5" fmla="*/ 0 h 997"/>
                <a:gd name="T6" fmla="*/ 996 w 996"/>
                <a:gd name="T7" fmla="*/ 45 h 997"/>
                <a:gd name="T8" fmla="*/ 45 w 996"/>
                <a:gd name="T9" fmla="*/ 997 h 997"/>
              </a:gdLst>
              <a:ahLst/>
              <a:cxnLst>
                <a:cxn ang="0">
                  <a:pos x="T0" y="T1"/>
                </a:cxn>
                <a:cxn ang="0">
                  <a:pos x="T2" y="T3"/>
                </a:cxn>
                <a:cxn ang="0">
                  <a:pos x="T4" y="T5"/>
                </a:cxn>
                <a:cxn ang="0">
                  <a:pos x="T6" y="T7"/>
                </a:cxn>
                <a:cxn ang="0">
                  <a:pos x="T8" y="T9"/>
                </a:cxn>
              </a:cxnLst>
              <a:rect l="0" t="0" r="r" b="b"/>
              <a:pathLst>
                <a:path w="996" h="997">
                  <a:moveTo>
                    <a:pt x="45" y="997"/>
                  </a:moveTo>
                  <a:lnTo>
                    <a:pt x="0" y="950"/>
                  </a:lnTo>
                  <a:lnTo>
                    <a:pt x="951" y="0"/>
                  </a:lnTo>
                  <a:lnTo>
                    <a:pt x="996" y="45"/>
                  </a:lnTo>
                  <a:lnTo>
                    <a:pt x="45" y="99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Rectangle 49"/>
            <p:cNvSpPr>
              <a:spLocks noChangeArrowheads="1"/>
            </p:cNvSpPr>
            <p:nvPr/>
          </p:nvSpPr>
          <p:spPr bwMode="auto">
            <a:xfrm>
              <a:off x="4381501" y="2520305"/>
              <a:ext cx="50800" cy="109538"/>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0" name="Rectangle 50"/>
            <p:cNvSpPr>
              <a:spLocks noChangeArrowheads="1"/>
            </p:cNvSpPr>
            <p:nvPr/>
          </p:nvSpPr>
          <p:spPr bwMode="auto">
            <a:xfrm>
              <a:off x="4149726" y="2747318"/>
              <a:ext cx="514350" cy="101600"/>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1" name="Rectangle 51"/>
            <p:cNvSpPr>
              <a:spLocks noChangeArrowheads="1"/>
            </p:cNvSpPr>
            <p:nvPr/>
          </p:nvSpPr>
          <p:spPr bwMode="auto">
            <a:xfrm>
              <a:off x="4125913" y="2720330"/>
              <a:ext cx="561975" cy="1555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2" name="Freeform 52"/>
            <p:cNvSpPr>
              <a:spLocks noEditPoints="1"/>
            </p:cNvSpPr>
            <p:nvPr/>
          </p:nvSpPr>
          <p:spPr bwMode="auto">
            <a:xfrm>
              <a:off x="4100513" y="2696518"/>
              <a:ext cx="612775" cy="203200"/>
            </a:xfrm>
            <a:custGeom>
              <a:avLst/>
              <a:gdLst>
                <a:gd name="T0" fmla="*/ 742 w 773"/>
                <a:gd name="T1" fmla="*/ 258 h 258"/>
                <a:gd name="T2" fmla="*/ 33 w 773"/>
                <a:gd name="T3" fmla="*/ 258 h 258"/>
                <a:gd name="T4" fmla="*/ 33 w 773"/>
                <a:gd name="T5" fmla="*/ 258 h 258"/>
                <a:gd name="T6" fmla="*/ 26 w 773"/>
                <a:gd name="T7" fmla="*/ 256 h 258"/>
                <a:gd name="T8" fmla="*/ 20 w 773"/>
                <a:gd name="T9" fmla="*/ 255 h 258"/>
                <a:gd name="T10" fmla="*/ 14 w 773"/>
                <a:gd name="T11" fmla="*/ 252 h 258"/>
                <a:gd name="T12" fmla="*/ 10 w 773"/>
                <a:gd name="T13" fmla="*/ 248 h 258"/>
                <a:gd name="T14" fmla="*/ 6 w 773"/>
                <a:gd name="T15" fmla="*/ 244 h 258"/>
                <a:gd name="T16" fmla="*/ 4 w 773"/>
                <a:gd name="T17" fmla="*/ 238 h 258"/>
                <a:gd name="T18" fmla="*/ 1 w 773"/>
                <a:gd name="T19" fmla="*/ 232 h 258"/>
                <a:gd name="T20" fmla="*/ 0 w 773"/>
                <a:gd name="T21" fmla="*/ 226 h 258"/>
                <a:gd name="T22" fmla="*/ 0 w 773"/>
                <a:gd name="T23" fmla="*/ 32 h 258"/>
                <a:gd name="T24" fmla="*/ 0 w 773"/>
                <a:gd name="T25" fmla="*/ 32 h 258"/>
                <a:gd name="T26" fmla="*/ 1 w 773"/>
                <a:gd name="T27" fmla="*/ 26 h 258"/>
                <a:gd name="T28" fmla="*/ 4 w 773"/>
                <a:gd name="T29" fmla="*/ 20 h 258"/>
                <a:gd name="T30" fmla="*/ 6 w 773"/>
                <a:gd name="T31" fmla="*/ 14 h 258"/>
                <a:gd name="T32" fmla="*/ 10 w 773"/>
                <a:gd name="T33" fmla="*/ 10 h 258"/>
                <a:gd name="T34" fmla="*/ 14 w 773"/>
                <a:gd name="T35" fmla="*/ 6 h 258"/>
                <a:gd name="T36" fmla="*/ 20 w 773"/>
                <a:gd name="T37" fmla="*/ 4 h 258"/>
                <a:gd name="T38" fmla="*/ 26 w 773"/>
                <a:gd name="T39" fmla="*/ 2 h 258"/>
                <a:gd name="T40" fmla="*/ 33 w 773"/>
                <a:gd name="T41" fmla="*/ 0 h 258"/>
                <a:gd name="T42" fmla="*/ 742 w 773"/>
                <a:gd name="T43" fmla="*/ 0 h 258"/>
                <a:gd name="T44" fmla="*/ 742 w 773"/>
                <a:gd name="T45" fmla="*/ 0 h 258"/>
                <a:gd name="T46" fmla="*/ 749 w 773"/>
                <a:gd name="T47" fmla="*/ 2 h 258"/>
                <a:gd name="T48" fmla="*/ 754 w 773"/>
                <a:gd name="T49" fmla="*/ 4 h 258"/>
                <a:gd name="T50" fmla="*/ 760 w 773"/>
                <a:gd name="T51" fmla="*/ 6 h 258"/>
                <a:gd name="T52" fmla="*/ 765 w 773"/>
                <a:gd name="T53" fmla="*/ 10 h 258"/>
                <a:gd name="T54" fmla="*/ 768 w 773"/>
                <a:gd name="T55" fmla="*/ 14 h 258"/>
                <a:gd name="T56" fmla="*/ 771 w 773"/>
                <a:gd name="T57" fmla="*/ 20 h 258"/>
                <a:gd name="T58" fmla="*/ 773 w 773"/>
                <a:gd name="T59" fmla="*/ 26 h 258"/>
                <a:gd name="T60" fmla="*/ 773 w 773"/>
                <a:gd name="T61" fmla="*/ 32 h 258"/>
                <a:gd name="T62" fmla="*/ 773 w 773"/>
                <a:gd name="T63" fmla="*/ 226 h 258"/>
                <a:gd name="T64" fmla="*/ 773 w 773"/>
                <a:gd name="T65" fmla="*/ 226 h 258"/>
                <a:gd name="T66" fmla="*/ 773 w 773"/>
                <a:gd name="T67" fmla="*/ 232 h 258"/>
                <a:gd name="T68" fmla="*/ 771 w 773"/>
                <a:gd name="T69" fmla="*/ 238 h 258"/>
                <a:gd name="T70" fmla="*/ 768 w 773"/>
                <a:gd name="T71" fmla="*/ 244 h 258"/>
                <a:gd name="T72" fmla="*/ 765 w 773"/>
                <a:gd name="T73" fmla="*/ 248 h 258"/>
                <a:gd name="T74" fmla="*/ 760 w 773"/>
                <a:gd name="T75" fmla="*/ 252 h 258"/>
                <a:gd name="T76" fmla="*/ 754 w 773"/>
                <a:gd name="T77" fmla="*/ 255 h 258"/>
                <a:gd name="T78" fmla="*/ 749 w 773"/>
                <a:gd name="T79" fmla="*/ 256 h 258"/>
                <a:gd name="T80" fmla="*/ 742 w 773"/>
                <a:gd name="T81" fmla="*/ 258 h 258"/>
                <a:gd name="T82" fmla="*/ 742 w 773"/>
                <a:gd name="T83" fmla="*/ 258 h 258"/>
                <a:gd name="T84" fmla="*/ 64 w 773"/>
                <a:gd name="T85" fmla="*/ 195 h 258"/>
                <a:gd name="T86" fmla="*/ 710 w 773"/>
                <a:gd name="T87" fmla="*/ 195 h 258"/>
                <a:gd name="T88" fmla="*/ 710 w 773"/>
                <a:gd name="T89" fmla="*/ 64 h 258"/>
                <a:gd name="T90" fmla="*/ 64 w 773"/>
                <a:gd name="T91" fmla="*/ 64 h 258"/>
                <a:gd name="T92" fmla="*/ 64 w 773"/>
                <a:gd name="T93" fmla="*/ 19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3" h="258">
                  <a:moveTo>
                    <a:pt x="742" y="258"/>
                  </a:moveTo>
                  <a:lnTo>
                    <a:pt x="33" y="258"/>
                  </a:lnTo>
                  <a:lnTo>
                    <a:pt x="33" y="258"/>
                  </a:lnTo>
                  <a:lnTo>
                    <a:pt x="26" y="256"/>
                  </a:lnTo>
                  <a:lnTo>
                    <a:pt x="20" y="255"/>
                  </a:lnTo>
                  <a:lnTo>
                    <a:pt x="14" y="252"/>
                  </a:lnTo>
                  <a:lnTo>
                    <a:pt x="10" y="248"/>
                  </a:lnTo>
                  <a:lnTo>
                    <a:pt x="6" y="244"/>
                  </a:lnTo>
                  <a:lnTo>
                    <a:pt x="4" y="238"/>
                  </a:lnTo>
                  <a:lnTo>
                    <a:pt x="1" y="232"/>
                  </a:lnTo>
                  <a:lnTo>
                    <a:pt x="0" y="226"/>
                  </a:lnTo>
                  <a:lnTo>
                    <a:pt x="0" y="32"/>
                  </a:lnTo>
                  <a:lnTo>
                    <a:pt x="0" y="32"/>
                  </a:lnTo>
                  <a:lnTo>
                    <a:pt x="1" y="26"/>
                  </a:lnTo>
                  <a:lnTo>
                    <a:pt x="4" y="20"/>
                  </a:lnTo>
                  <a:lnTo>
                    <a:pt x="6" y="14"/>
                  </a:lnTo>
                  <a:lnTo>
                    <a:pt x="10" y="10"/>
                  </a:lnTo>
                  <a:lnTo>
                    <a:pt x="14" y="6"/>
                  </a:lnTo>
                  <a:lnTo>
                    <a:pt x="20" y="4"/>
                  </a:lnTo>
                  <a:lnTo>
                    <a:pt x="26" y="2"/>
                  </a:lnTo>
                  <a:lnTo>
                    <a:pt x="33" y="0"/>
                  </a:lnTo>
                  <a:lnTo>
                    <a:pt x="742" y="0"/>
                  </a:lnTo>
                  <a:lnTo>
                    <a:pt x="742" y="0"/>
                  </a:lnTo>
                  <a:lnTo>
                    <a:pt x="749" y="2"/>
                  </a:lnTo>
                  <a:lnTo>
                    <a:pt x="754" y="4"/>
                  </a:lnTo>
                  <a:lnTo>
                    <a:pt x="760" y="6"/>
                  </a:lnTo>
                  <a:lnTo>
                    <a:pt x="765" y="10"/>
                  </a:lnTo>
                  <a:lnTo>
                    <a:pt x="768" y="14"/>
                  </a:lnTo>
                  <a:lnTo>
                    <a:pt x="771" y="20"/>
                  </a:lnTo>
                  <a:lnTo>
                    <a:pt x="773" y="26"/>
                  </a:lnTo>
                  <a:lnTo>
                    <a:pt x="773" y="32"/>
                  </a:lnTo>
                  <a:lnTo>
                    <a:pt x="773" y="226"/>
                  </a:lnTo>
                  <a:lnTo>
                    <a:pt x="773" y="226"/>
                  </a:lnTo>
                  <a:lnTo>
                    <a:pt x="773" y="232"/>
                  </a:lnTo>
                  <a:lnTo>
                    <a:pt x="771" y="238"/>
                  </a:lnTo>
                  <a:lnTo>
                    <a:pt x="768" y="244"/>
                  </a:lnTo>
                  <a:lnTo>
                    <a:pt x="765" y="248"/>
                  </a:lnTo>
                  <a:lnTo>
                    <a:pt x="760" y="252"/>
                  </a:lnTo>
                  <a:lnTo>
                    <a:pt x="754" y="255"/>
                  </a:lnTo>
                  <a:lnTo>
                    <a:pt x="749" y="256"/>
                  </a:lnTo>
                  <a:lnTo>
                    <a:pt x="742" y="258"/>
                  </a:lnTo>
                  <a:lnTo>
                    <a:pt x="742" y="258"/>
                  </a:lnTo>
                  <a:close/>
                  <a:moveTo>
                    <a:pt x="64" y="195"/>
                  </a:moveTo>
                  <a:lnTo>
                    <a:pt x="710" y="195"/>
                  </a:lnTo>
                  <a:lnTo>
                    <a:pt x="710" y="64"/>
                  </a:lnTo>
                  <a:lnTo>
                    <a:pt x="64" y="64"/>
                  </a:lnTo>
                  <a:lnTo>
                    <a:pt x="64" y="19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3" name="Rectangle 53"/>
            <p:cNvSpPr>
              <a:spLocks noChangeArrowheads="1"/>
            </p:cNvSpPr>
            <p:nvPr/>
          </p:nvSpPr>
          <p:spPr bwMode="auto">
            <a:xfrm>
              <a:off x="4048126" y="2875905"/>
              <a:ext cx="717550" cy="101600"/>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54" name="Freeform 54"/>
            <p:cNvSpPr>
              <a:spLocks noEditPoints="1"/>
            </p:cNvSpPr>
            <p:nvPr/>
          </p:nvSpPr>
          <p:spPr bwMode="auto">
            <a:xfrm>
              <a:off x="4024313" y="2850505"/>
              <a:ext cx="766763" cy="152400"/>
            </a:xfrm>
            <a:custGeom>
              <a:avLst/>
              <a:gdLst>
                <a:gd name="T0" fmla="*/ 935 w 966"/>
                <a:gd name="T1" fmla="*/ 191 h 191"/>
                <a:gd name="T2" fmla="*/ 31 w 966"/>
                <a:gd name="T3" fmla="*/ 191 h 191"/>
                <a:gd name="T4" fmla="*/ 31 w 966"/>
                <a:gd name="T5" fmla="*/ 191 h 191"/>
                <a:gd name="T6" fmla="*/ 24 w 966"/>
                <a:gd name="T7" fmla="*/ 191 h 191"/>
                <a:gd name="T8" fmla="*/ 19 w 966"/>
                <a:gd name="T9" fmla="*/ 189 h 191"/>
                <a:gd name="T10" fmla="*/ 14 w 966"/>
                <a:gd name="T11" fmla="*/ 187 h 191"/>
                <a:gd name="T12" fmla="*/ 9 w 966"/>
                <a:gd name="T13" fmla="*/ 182 h 191"/>
                <a:gd name="T14" fmla="*/ 5 w 966"/>
                <a:gd name="T15" fmla="*/ 177 h 191"/>
                <a:gd name="T16" fmla="*/ 2 w 966"/>
                <a:gd name="T17" fmla="*/ 173 h 191"/>
                <a:gd name="T18" fmla="*/ 0 w 966"/>
                <a:gd name="T19" fmla="*/ 167 h 191"/>
                <a:gd name="T20" fmla="*/ 0 w 966"/>
                <a:gd name="T21" fmla="*/ 160 h 191"/>
                <a:gd name="T22" fmla="*/ 0 w 966"/>
                <a:gd name="T23" fmla="*/ 31 h 191"/>
                <a:gd name="T24" fmla="*/ 0 w 966"/>
                <a:gd name="T25" fmla="*/ 31 h 191"/>
                <a:gd name="T26" fmla="*/ 0 w 966"/>
                <a:gd name="T27" fmla="*/ 24 h 191"/>
                <a:gd name="T28" fmla="*/ 2 w 966"/>
                <a:gd name="T29" fmla="*/ 19 h 191"/>
                <a:gd name="T30" fmla="*/ 5 w 966"/>
                <a:gd name="T31" fmla="*/ 13 h 191"/>
                <a:gd name="T32" fmla="*/ 9 w 966"/>
                <a:gd name="T33" fmla="*/ 8 h 191"/>
                <a:gd name="T34" fmla="*/ 14 w 966"/>
                <a:gd name="T35" fmla="*/ 5 h 191"/>
                <a:gd name="T36" fmla="*/ 19 w 966"/>
                <a:gd name="T37" fmla="*/ 2 h 191"/>
                <a:gd name="T38" fmla="*/ 24 w 966"/>
                <a:gd name="T39" fmla="*/ 0 h 191"/>
                <a:gd name="T40" fmla="*/ 31 w 966"/>
                <a:gd name="T41" fmla="*/ 0 h 191"/>
                <a:gd name="T42" fmla="*/ 935 w 966"/>
                <a:gd name="T43" fmla="*/ 0 h 191"/>
                <a:gd name="T44" fmla="*/ 935 w 966"/>
                <a:gd name="T45" fmla="*/ 0 h 191"/>
                <a:gd name="T46" fmla="*/ 941 w 966"/>
                <a:gd name="T47" fmla="*/ 0 h 191"/>
                <a:gd name="T48" fmla="*/ 948 w 966"/>
                <a:gd name="T49" fmla="*/ 2 h 191"/>
                <a:gd name="T50" fmla="*/ 952 w 966"/>
                <a:gd name="T51" fmla="*/ 5 h 191"/>
                <a:gd name="T52" fmla="*/ 957 w 966"/>
                <a:gd name="T53" fmla="*/ 8 h 191"/>
                <a:gd name="T54" fmla="*/ 960 w 966"/>
                <a:gd name="T55" fmla="*/ 13 h 191"/>
                <a:gd name="T56" fmla="*/ 964 w 966"/>
                <a:gd name="T57" fmla="*/ 19 h 191"/>
                <a:gd name="T58" fmla="*/ 966 w 966"/>
                <a:gd name="T59" fmla="*/ 24 h 191"/>
                <a:gd name="T60" fmla="*/ 966 w 966"/>
                <a:gd name="T61" fmla="*/ 31 h 191"/>
                <a:gd name="T62" fmla="*/ 966 w 966"/>
                <a:gd name="T63" fmla="*/ 160 h 191"/>
                <a:gd name="T64" fmla="*/ 966 w 966"/>
                <a:gd name="T65" fmla="*/ 160 h 191"/>
                <a:gd name="T66" fmla="*/ 966 w 966"/>
                <a:gd name="T67" fmla="*/ 167 h 191"/>
                <a:gd name="T68" fmla="*/ 964 w 966"/>
                <a:gd name="T69" fmla="*/ 173 h 191"/>
                <a:gd name="T70" fmla="*/ 960 w 966"/>
                <a:gd name="T71" fmla="*/ 177 h 191"/>
                <a:gd name="T72" fmla="*/ 957 w 966"/>
                <a:gd name="T73" fmla="*/ 182 h 191"/>
                <a:gd name="T74" fmla="*/ 952 w 966"/>
                <a:gd name="T75" fmla="*/ 187 h 191"/>
                <a:gd name="T76" fmla="*/ 948 w 966"/>
                <a:gd name="T77" fmla="*/ 189 h 191"/>
                <a:gd name="T78" fmla="*/ 941 w 966"/>
                <a:gd name="T79" fmla="*/ 191 h 191"/>
                <a:gd name="T80" fmla="*/ 935 w 966"/>
                <a:gd name="T81" fmla="*/ 191 h 191"/>
                <a:gd name="T82" fmla="*/ 935 w 966"/>
                <a:gd name="T83" fmla="*/ 191 h 191"/>
                <a:gd name="T84" fmla="*/ 63 w 966"/>
                <a:gd name="T85" fmla="*/ 129 h 191"/>
                <a:gd name="T86" fmla="*/ 904 w 966"/>
                <a:gd name="T87" fmla="*/ 129 h 191"/>
                <a:gd name="T88" fmla="*/ 904 w 966"/>
                <a:gd name="T89" fmla="*/ 63 h 191"/>
                <a:gd name="T90" fmla="*/ 63 w 966"/>
                <a:gd name="T91" fmla="*/ 63 h 191"/>
                <a:gd name="T92" fmla="*/ 63 w 966"/>
                <a:gd name="T93" fmla="*/ 12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6" h="191">
                  <a:moveTo>
                    <a:pt x="935" y="191"/>
                  </a:moveTo>
                  <a:lnTo>
                    <a:pt x="31" y="191"/>
                  </a:lnTo>
                  <a:lnTo>
                    <a:pt x="31" y="191"/>
                  </a:lnTo>
                  <a:lnTo>
                    <a:pt x="24" y="191"/>
                  </a:lnTo>
                  <a:lnTo>
                    <a:pt x="19" y="189"/>
                  </a:lnTo>
                  <a:lnTo>
                    <a:pt x="14" y="187"/>
                  </a:lnTo>
                  <a:lnTo>
                    <a:pt x="9" y="182"/>
                  </a:lnTo>
                  <a:lnTo>
                    <a:pt x="5" y="177"/>
                  </a:lnTo>
                  <a:lnTo>
                    <a:pt x="2" y="173"/>
                  </a:lnTo>
                  <a:lnTo>
                    <a:pt x="0" y="167"/>
                  </a:lnTo>
                  <a:lnTo>
                    <a:pt x="0" y="160"/>
                  </a:lnTo>
                  <a:lnTo>
                    <a:pt x="0" y="31"/>
                  </a:lnTo>
                  <a:lnTo>
                    <a:pt x="0" y="31"/>
                  </a:lnTo>
                  <a:lnTo>
                    <a:pt x="0" y="24"/>
                  </a:lnTo>
                  <a:lnTo>
                    <a:pt x="2" y="19"/>
                  </a:lnTo>
                  <a:lnTo>
                    <a:pt x="5" y="13"/>
                  </a:lnTo>
                  <a:lnTo>
                    <a:pt x="9" y="8"/>
                  </a:lnTo>
                  <a:lnTo>
                    <a:pt x="14" y="5"/>
                  </a:lnTo>
                  <a:lnTo>
                    <a:pt x="19" y="2"/>
                  </a:lnTo>
                  <a:lnTo>
                    <a:pt x="24" y="0"/>
                  </a:lnTo>
                  <a:lnTo>
                    <a:pt x="31" y="0"/>
                  </a:lnTo>
                  <a:lnTo>
                    <a:pt x="935" y="0"/>
                  </a:lnTo>
                  <a:lnTo>
                    <a:pt x="935" y="0"/>
                  </a:lnTo>
                  <a:lnTo>
                    <a:pt x="941" y="0"/>
                  </a:lnTo>
                  <a:lnTo>
                    <a:pt x="948" y="2"/>
                  </a:lnTo>
                  <a:lnTo>
                    <a:pt x="952" y="5"/>
                  </a:lnTo>
                  <a:lnTo>
                    <a:pt x="957" y="8"/>
                  </a:lnTo>
                  <a:lnTo>
                    <a:pt x="960" y="13"/>
                  </a:lnTo>
                  <a:lnTo>
                    <a:pt x="964" y="19"/>
                  </a:lnTo>
                  <a:lnTo>
                    <a:pt x="966" y="24"/>
                  </a:lnTo>
                  <a:lnTo>
                    <a:pt x="966" y="31"/>
                  </a:lnTo>
                  <a:lnTo>
                    <a:pt x="966" y="160"/>
                  </a:lnTo>
                  <a:lnTo>
                    <a:pt x="966" y="160"/>
                  </a:lnTo>
                  <a:lnTo>
                    <a:pt x="966" y="167"/>
                  </a:lnTo>
                  <a:lnTo>
                    <a:pt x="964" y="173"/>
                  </a:lnTo>
                  <a:lnTo>
                    <a:pt x="960" y="177"/>
                  </a:lnTo>
                  <a:lnTo>
                    <a:pt x="957" y="182"/>
                  </a:lnTo>
                  <a:lnTo>
                    <a:pt x="952" y="187"/>
                  </a:lnTo>
                  <a:lnTo>
                    <a:pt x="948" y="189"/>
                  </a:lnTo>
                  <a:lnTo>
                    <a:pt x="941" y="191"/>
                  </a:lnTo>
                  <a:lnTo>
                    <a:pt x="935" y="191"/>
                  </a:lnTo>
                  <a:lnTo>
                    <a:pt x="935" y="191"/>
                  </a:lnTo>
                  <a:close/>
                  <a:moveTo>
                    <a:pt x="63" y="129"/>
                  </a:moveTo>
                  <a:lnTo>
                    <a:pt x="904" y="129"/>
                  </a:lnTo>
                  <a:lnTo>
                    <a:pt x="904" y="63"/>
                  </a:lnTo>
                  <a:lnTo>
                    <a:pt x="63" y="63"/>
                  </a:lnTo>
                  <a:lnTo>
                    <a:pt x="63" y="1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5" name="Freeform 55"/>
            <p:cNvSpPr>
              <a:spLocks noEditPoints="1"/>
            </p:cNvSpPr>
            <p:nvPr/>
          </p:nvSpPr>
          <p:spPr bwMode="auto">
            <a:xfrm>
              <a:off x="3929063" y="1410643"/>
              <a:ext cx="1138238" cy="1139825"/>
            </a:xfrm>
            <a:custGeom>
              <a:avLst/>
              <a:gdLst>
                <a:gd name="T0" fmla="*/ 9 w 1435"/>
                <a:gd name="T1" fmla="*/ 1146 h 1435"/>
                <a:gd name="T2" fmla="*/ 1151 w 1435"/>
                <a:gd name="T3" fmla="*/ 4 h 1435"/>
                <a:gd name="T4" fmla="*/ 1169 w 1435"/>
                <a:gd name="T5" fmla="*/ 0 h 1435"/>
                <a:gd name="T6" fmla="*/ 1186 w 1435"/>
                <a:gd name="T7" fmla="*/ 4 h 1435"/>
                <a:gd name="T8" fmla="*/ 1221 w 1435"/>
                <a:gd name="T9" fmla="*/ 40 h 1435"/>
                <a:gd name="T10" fmla="*/ 1297 w 1435"/>
                <a:gd name="T11" fmla="*/ 140 h 1435"/>
                <a:gd name="T12" fmla="*/ 1357 w 1435"/>
                <a:gd name="T13" fmla="*/ 248 h 1435"/>
                <a:gd name="T14" fmla="*/ 1400 w 1435"/>
                <a:gd name="T15" fmla="*/ 361 h 1435"/>
                <a:gd name="T16" fmla="*/ 1427 w 1435"/>
                <a:gd name="T17" fmla="*/ 479 h 1435"/>
                <a:gd name="T18" fmla="*/ 1435 w 1435"/>
                <a:gd name="T19" fmla="*/ 600 h 1435"/>
                <a:gd name="T20" fmla="*/ 1427 w 1435"/>
                <a:gd name="T21" fmla="*/ 719 h 1435"/>
                <a:gd name="T22" fmla="*/ 1400 w 1435"/>
                <a:gd name="T23" fmla="*/ 838 h 1435"/>
                <a:gd name="T24" fmla="*/ 1357 w 1435"/>
                <a:gd name="T25" fmla="*/ 952 h 1435"/>
                <a:gd name="T26" fmla="*/ 1297 w 1435"/>
                <a:gd name="T27" fmla="*/ 1060 h 1435"/>
                <a:gd name="T28" fmla="*/ 1221 w 1435"/>
                <a:gd name="T29" fmla="*/ 1160 h 1435"/>
                <a:gd name="T30" fmla="*/ 1159 w 1435"/>
                <a:gd name="T31" fmla="*/ 1220 h 1435"/>
                <a:gd name="T32" fmla="*/ 1060 w 1435"/>
                <a:gd name="T33" fmla="*/ 1297 h 1435"/>
                <a:gd name="T34" fmla="*/ 953 w 1435"/>
                <a:gd name="T35" fmla="*/ 1358 h 1435"/>
                <a:gd name="T36" fmla="*/ 838 w 1435"/>
                <a:gd name="T37" fmla="*/ 1401 h 1435"/>
                <a:gd name="T38" fmla="*/ 721 w 1435"/>
                <a:gd name="T39" fmla="*/ 1426 h 1435"/>
                <a:gd name="T40" fmla="*/ 602 w 1435"/>
                <a:gd name="T41" fmla="*/ 1435 h 1435"/>
                <a:gd name="T42" fmla="*/ 482 w 1435"/>
                <a:gd name="T43" fmla="*/ 1426 h 1435"/>
                <a:gd name="T44" fmla="*/ 365 w 1435"/>
                <a:gd name="T45" fmla="*/ 1401 h 1435"/>
                <a:gd name="T46" fmla="*/ 250 w 1435"/>
                <a:gd name="T47" fmla="*/ 1359 h 1435"/>
                <a:gd name="T48" fmla="*/ 142 w 1435"/>
                <a:gd name="T49" fmla="*/ 1299 h 1435"/>
                <a:gd name="T50" fmla="*/ 43 w 1435"/>
                <a:gd name="T51" fmla="*/ 1222 h 1435"/>
                <a:gd name="T52" fmla="*/ 9 w 1435"/>
                <a:gd name="T53" fmla="*/ 1191 h 1435"/>
                <a:gd name="T54" fmla="*/ 2 w 1435"/>
                <a:gd name="T55" fmla="*/ 1180 h 1435"/>
                <a:gd name="T56" fmla="*/ 1 w 1435"/>
                <a:gd name="T57" fmla="*/ 1162 h 1435"/>
                <a:gd name="T58" fmla="*/ 9 w 1435"/>
                <a:gd name="T59" fmla="*/ 1146 h 1435"/>
                <a:gd name="T60" fmla="*/ 76 w 1435"/>
                <a:gd name="T61" fmla="*/ 1168 h 1435"/>
                <a:gd name="T62" fmla="*/ 135 w 1435"/>
                <a:gd name="T63" fmla="*/ 1216 h 1435"/>
                <a:gd name="T64" fmla="*/ 229 w 1435"/>
                <a:gd name="T65" fmla="*/ 1278 h 1435"/>
                <a:gd name="T66" fmla="*/ 330 w 1435"/>
                <a:gd name="T67" fmla="*/ 1324 h 1435"/>
                <a:gd name="T68" fmla="*/ 435 w 1435"/>
                <a:gd name="T69" fmla="*/ 1354 h 1435"/>
                <a:gd name="T70" fmla="*/ 542 w 1435"/>
                <a:gd name="T71" fmla="*/ 1370 h 1435"/>
                <a:gd name="T72" fmla="*/ 651 w 1435"/>
                <a:gd name="T73" fmla="*/ 1370 h 1435"/>
                <a:gd name="T74" fmla="*/ 759 w 1435"/>
                <a:gd name="T75" fmla="*/ 1355 h 1435"/>
                <a:gd name="T76" fmla="*/ 864 w 1435"/>
                <a:gd name="T77" fmla="*/ 1326 h 1435"/>
                <a:gd name="T78" fmla="*/ 965 w 1435"/>
                <a:gd name="T79" fmla="*/ 1281 h 1435"/>
                <a:gd name="T80" fmla="*/ 1060 w 1435"/>
                <a:gd name="T81" fmla="*/ 1221 h 1435"/>
                <a:gd name="T82" fmla="*/ 1147 w 1435"/>
                <a:gd name="T83" fmla="*/ 1146 h 1435"/>
                <a:gd name="T84" fmla="*/ 1199 w 1435"/>
                <a:gd name="T85" fmla="*/ 1089 h 1435"/>
                <a:gd name="T86" fmla="*/ 1264 w 1435"/>
                <a:gd name="T87" fmla="*/ 996 h 1435"/>
                <a:gd name="T88" fmla="*/ 1313 w 1435"/>
                <a:gd name="T89" fmla="*/ 898 h 1435"/>
                <a:gd name="T90" fmla="*/ 1348 w 1435"/>
                <a:gd name="T91" fmla="*/ 793 h 1435"/>
                <a:gd name="T92" fmla="*/ 1368 w 1435"/>
                <a:gd name="T93" fmla="*/ 687 h 1435"/>
                <a:gd name="T94" fmla="*/ 1372 w 1435"/>
                <a:gd name="T95" fmla="*/ 578 h 1435"/>
                <a:gd name="T96" fmla="*/ 1362 w 1435"/>
                <a:gd name="T97" fmla="*/ 470 h 1435"/>
                <a:gd name="T98" fmla="*/ 1335 w 1435"/>
                <a:gd name="T99" fmla="*/ 364 h 1435"/>
                <a:gd name="T100" fmla="*/ 1295 w 1435"/>
                <a:gd name="T101" fmla="*/ 262 h 1435"/>
                <a:gd name="T102" fmla="*/ 1239 w 1435"/>
                <a:gd name="T103" fmla="*/ 165 h 1435"/>
                <a:gd name="T104" fmla="*/ 1169 w 1435"/>
                <a:gd name="T105" fmla="*/ 76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5" h="1435">
                  <a:moveTo>
                    <a:pt x="9" y="1146"/>
                  </a:moveTo>
                  <a:lnTo>
                    <a:pt x="9" y="1146"/>
                  </a:lnTo>
                  <a:lnTo>
                    <a:pt x="9" y="1146"/>
                  </a:lnTo>
                  <a:lnTo>
                    <a:pt x="1147" y="9"/>
                  </a:lnTo>
                  <a:lnTo>
                    <a:pt x="1147" y="9"/>
                  </a:lnTo>
                  <a:lnTo>
                    <a:pt x="1151" y="4"/>
                  </a:lnTo>
                  <a:lnTo>
                    <a:pt x="1157" y="2"/>
                  </a:lnTo>
                  <a:lnTo>
                    <a:pt x="1163" y="0"/>
                  </a:lnTo>
                  <a:lnTo>
                    <a:pt x="1169" y="0"/>
                  </a:lnTo>
                  <a:lnTo>
                    <a:pt x="1174" y="0"/>
                  </a:lnTo>
                  <a:lnTo>
                    <a:pt x="1180" y="2"/>
                  </a:lnTo>
                  <a:lnTo>
                    <a:pt x="1186" y="4"/>
                  </a:lnTo>
                  <a:lnTo>
                    <a:pt x="1191" y="9"/>
                  </a:lnTo>
                  <a:lnTo>
                    <a:pt x="1191" y="9"/>
                  </a:lnTo>
                  <a:lnTo>
                    <a:pt x="1221" y="40"/>
                  </a:lnTo>
                  <a:lnTo>
                    <a:pt x="1248" y="72"/>
                  </a:lnTo>
                  <a:lnTo>
                    <a:pt x="1274" y="105"/>
                  </a:lnTo>
                  <a:lnTo>
                    <a:pt x="1297" y="140"/>
                  </a:lnTo>
                  <a:lnTo>
                    <a:pt x="1319" y="175"/>
                  </a:lnTo>
                  <a:lnTo>
                    <a:pt x="1340" y="211"/>
                  </a:lnTo>
                  <a:lnTo>
                    <a:pt x="1357" y="248"/>
                  </a:lnTo>
                  <a:lnTo>
                    <a:pt x="1374" y="285"/>
                  </a:lnTo>
                  <a:lnTo>
                    <a:pt x="1389" y="323"/>
                  </a:lnTo>
                  <a:lnTo>
                    <a:pt x="1400" y="361"/>
                  </a:lnTo>
                  <a:lnTo>
                    <a:pt x="1412" y="401"/>
                  </a:lnTo>
                  <a:lnTo>
                    <a:pt x="1420" y="440"/>
                  </a:lnTo>
                  <a:lnTo>
                    <a:pt x="1427" y="479"/>
                  </a:lnTo>
                  <a:lnTo>
                    <a:pt x="1432" y="520"/>
                  </a:lnTo>
                  <a:lnTo>
                    <a:pt x="1434" y="559"/>
                  </a:lnTo>
                  <a:lnTo>
                    <a:pt x="1435" y="600"/>
                  </a:lnTo>
                  <a:lnTo>
                    <a:pt x="1434" y="639"/>
                  </a:lnTo>
                  <a:lnTo>
                    <a:pt x="1432" y="680"/>
                  </a:lnTo>
                  <a:lnTo>
                    <a:pt x="1427" y="719"/>
                  </a:lnTo>
                  <a:lnTo>
                    <a:pt x="1420" y="760"/>
                  </a:lnTo>
                  <a:lnTo>
                    <a:pt x="1412" y="798"/>
                  </a:lnTo>
                  <a:lnTo>
                    <a:pt x="1400" y="838"/>
                  </a:lnTo>
                  <a:lnTo>
                    <a:pt x="1389" y="876"/>
                  </a:lnTo>
                  <a:lnTo>
                    <a:pt x="1374" y="914"/>
                  </a:lnTo>
                  <a:lnTo>
                    <a:pt x="1357" y="952"/>
                  </a:lnTo>
                  <a:lnTo>
                    <a:pt x="1340" y="988"/>
                  </a:lnTo>
                  <a:lnTo>
                    <a:pt x="1319" y="1024"/>
                  </a:lnTo>
                  <a:lnTo>
                    <a:pt x="1297" y="1060"/>
                  </a:lnTo>
                  <a:lnTo>
                    <a:pt x="1274" y="1094"/>
                  </a:lnTo>
                  <a:lnTo>
                    <a:pt x="1248" y="1127"/>
                  </a:lnTo>
                  <a:lnTo>
                    <a:pt x="1221" y="1160"/>
                  </a:lnTo>
                  <a:lnTo>
                    <a:pt x="1191" y="1191"/>
                  </a:lnTo>
                  <a:lnTo>
                    <a:pt x="1191" y="1191"/>
                  </a:lnTo>
                  <a:lnTo>
                    <a:pt x="1159" y="1220"/>
                  </a:lnTo>
                  <a:lnTo>
                    <a:pt x="1128" y="1248"/>
                  </a:lnTo>
                  <a:lnTo>
                    <a:pt x="1094" y="1273"/>
                  </a:lnTo>
                  <a:lnTo>
                    <a:pt x="1060" y="1297"/>
                  </a:lnTo>
                  <a:lnTo>
                    <a:pt x="1025" y="1319"/>
                  </a:lnTo>
                  <a:lnTo>
                    <a:pt x="989" y="1339"/>
                  </a:lnTo>
                  <a:lnTo>
                    <a:pt x="953" y="1358"/>
                  </a:lnTo>
                  <a:lnTo>
                    <a:pt x="915" y="1374"/>
                  </a:lnTo>
                  <a:lnTo>
                    <a:pt x="878" y="1388"/>
                  </a:lnTo>
                  <a:lnTo>
                    <a:pt x="838" y="1401"/>
                  </a:lnTo>
                  <a:lnTo>
                    <a:pt x="800" y="1411"/>
                  </a:lnTo>
                  <a:lnTo>
                    <a:pt x="761" y="1419"/>
                  </a:lnTo>
                  <a:lnTo>
                    <a:pt x="721" y="1426"/>
                  </a:lnTo>
                  <a:lnTo>
                    <a:pt x="682" y="1431"/>
                  </a:lnTo>
                  <a:lnTo>
                    <a:pt x="642" y="1434"/>
                  </a:lnTo>
                  <a:lnTo>
                    <a:pt x="602" y="1435"/>
                  </a:lnTo>
                  <a:lnTo>
                    <a:pt x="562" y="1434"/>
                  </a:lnTo>
                  <a:lnTo>
                    <a:pt x="522" y="1431"/>
                  </a:lnTo>
                  <a:lnTo>
                    <a:pt x="482" y="1426"/>
                  </a:lnTo>
                  <a:lnTo>
                    <a:pt x="442" y="1420"/>
                  </a:lnTo>
                  <a:lnTo>
                    <a:pt x="403" y="1411"/>
                  </a:lnTo>
                  <a:lnTo>
                    <a:pt x="365" y="1401"/>
                  </a:lnTo>
                  <a:lnTo>
                    <a:pt x="325" y="1389"/>
                  </a:lnTo>
                  <a:lnTo>
                    <a:pt x="288" y="1375"/>
                  </a:lnTo>
                  <a:lnTo>
                    <a:pt x="250" y="1359"/>
                  </a:lnTo>
                  <a:lnTo>
                    <a:pt x="214" y="1340"/>
                  </a:lnTo>
                  <a:lnTo>
                    <a:pt x="178" y="1321"/>
                  </a:lnTo>
                  <a:lnTo>
                    <a:pt x="142" y="1299"/>
                  </a:lnTo>
                  <a:lnTo>
                    <a:pt x="109" y="1275"/>
                  </a:lnTo>
                  <a:lnTo>
                    <a:pt x="75" y="1250"/>
                  </a:lnTo>
                  <a:lnTo>
                    <a:pt x="43" y="1222"/>
                  </a:lnTo>
                  <a:lnTo>
                    <a:pt x="11" y="1193"/>
                  </a:lnTo>
                  <a:lnTo>
                    <a:pt x="11" y="1193"/>
                  </a:lnTo>
                  <a:lnTo>
                    <a:pt x="9" y="1191"/>
                  </a:lnTo>
                  <a:lnTo>
                    <a:pt x="9" y="1191"/>
                  </a:lnTo>
                  <a:lnTo>
                    <a:pt x="6" y="1186"/>
                  </a:lnTo>
                  <a:lnTo>
                    <a:pt x="2" y="1180"/>
                  </a:lnTo>
                  <a:lnTo>
                    <a:pt x="1" y="1175"/>
                  </a:lnTo>
                  <a:lnTo>
                    <a:pt x="0" y="1169"/>
                  </a:lnTo>
                  <a:lnTo>
                    <a:pt x="1" y="1162"/>
                  </a:lnTo>
                  <a:lnTo>
                    <a:pt x="2" y="1156"/>
                  </a:lnTo>
                  <a:lnTo>
                    <a:pt x="6" y="1151"/>
                  </a:lnTo>
                  <a:lnTo>
                    <a:pt x="9" y="1146"/>
                  </a:lnTo>
                  <a:lnTo>
                    <a:pt x="9" y="1146"/>
                  </a:lnTo>
                  <a:close/>
                  <a:moveTo>
                    <a:pt x="1169" y="76"/>
                  </a:moveTo>
                  <a:lnTo>
                    <a:pt x="76" y="1168"/>
                  </a:lnTo>
                  <a:lnTo>
                    <a:pt x="76" y="1168"/>
                  </a:lnTo>
                  <a:lnTo>
                    <a:pt x="105" y="1193"/>
                  </a:lnTo>
                  <a:lnTo>
                    <a:pt x="135" y="1216"/>
                  </a:lnTo>
                  <a:lnTo>
                    <a:pt x="165" y="1238"/>
                  </a:lnTo>
                  <a:lnTo>
                    <a:pt x="197" y="1259"/>
                  </a:lnTo>
                  <a:lnTo>
                    <a:pt x="229" y="1278"/>
                  </a:lnTo>
                  <a:lnTo>
                    <a:pt x="263" y="1295"/>
                  </a:lnTo>
                  <a:lnTo>
                    <a:pt x="296" y="1310"/>
                  </a:lnTo>
                  <a:lnTo>
                    <a:pt x="330" y="1324"/>
                  </a:lnTo>
                  <a:lnTo>
                    <a:pt x="365" y="1336"/>
                  </a:lnTo>
                  <a:lnTo>
                    <a:pt x="399" y="1346"/>
                  </a:lnTo>
                  <a:lnTo>
                    <a:pt x="435" y="1354"/>
                  </a:lnTo>
                  <a:lnTo>
                    <a:pt x="470" y="1361"/>
                  </a:lnTo>
                  <a:lnTo>
                    <a:pt x="506" y="1367"/>
                  </a:lnTo>
                  <a:lnTo>
                    <a:pt x="542" y="1370"/>
                  </a:lnTo>
                  <a:lnTo>
                    <a:pt x="579" y="1372"/>
                  </a:lnTo>
                  <a:lnTo>
                    <a:pt x="615" y="1372"/>
                  </a:lnTo>
                  <a:lnTo>
                    <a:pt x="651" y="1370"/>
                  </a:lnTo>
                  <a:lnTo>
                    <a:pt x="687" y="1367"/>
                  </a:lnTo>
                  <a:lnTo>
                    <a:pt x="723" y="1362"/>
                  </a:lnTo>
                  <a:lnTo>
                    <a:pt x="759" y="1355"/>
                  </a:lnTo>
                  <a:lnTo>
                    <a:pt x="794" y="1347"/>
                  </a:lnTo>
                  <a:lnTo>
                    <a:pt x="829" y="1338"/>
                  </a:lnTo>
                  <a:lnTo>
                    <a:pt x="864" y="1326"/>
                  </a:lnTo>
                  <a:lnTo>
                    <a:pt x="898" y="1313"/>
                  </a:lnTo>
                  <a:lnTo>
                    <a:pt x="931" y="1297"/>
                  </a:lnTo>
                  <a:lnTo>
                    <a:pt x="965" y="1281"/>
                  </a:lnTo>
                  <a:lnTo>
                    <a:pt x="997" y="1263"/>
                  </a:lnTo>
                  <a:lnTo>
                    <a:pt x="1028" y="1243"/>
                  </a:lnTo>
                  <a:lnTo>
                    <a:pt x="1060" y="1221"/>
                  </a:lnTo>
                  <a:lnTo>
                    <a:pt x="1090" y="1198"/>
                  </a:lnTo>
                  <a:lnTo>
                    <a:pt x="1119" y="1172"/>
                  </a:lnTo>
                  <a:lnTo>
                    <a:pt x="1147" y="1146"/>
                  </a:lnTo>
                  <a:lnTo>
                    <a:pt x="1147" y="1146"/>
                  </a:lnTo>
                  <a:lnTo>
                    <a:pt x="1173" y="1118"/>
                  </a:lnTo>
                  <a:lnTo>
                    <a:pt x="1199" y="1089"/>
                  </a:lnTo>
                  <a:lnTo>
                    <a:pt x="1222" y="1059"/>
                  </a:lnTo>
                  <a:lnTo>
                    <a:pt x="1243" y="1029"/>
                  </a:lnTo>
                  <a:lnTo>
                    <a:pt x="1264" y="996"/>
                  </a:lnTo>
                  <a:lnTo>
                    <a:pt x="1281" y="964"/>
                  </a:lnTo>
                  <a:lnTo>
                    <a:pt x="1298" y="931"/>
                  </a:lnTo>
                  <a:lnTo>
                    <a:pt x="1313" y="898"/>
                  </a:lnTo>
                  <a:lnTo>
                    <a:pt x="1326" y="863"/>
                  </a:lnTo>
                  <a:lnTo>
                    <a:pt x="1338" y="828"/>
                  </a:lnTo>
                  <a:lnTo>
                    <a:pt x="1348" y="793"/>
                  </a:lnTo>
                  <a:lnTo>
                    <a:pt x="1356" y="758"/>
                  </a:lnTo>
                  <a:lnTo>
                    <a:pt x="1363" y="723"/>
                  </a:lnTo>
                  <a:lnTo>
                    <a:pt x="1368" y="687"/>
                  </a:lnTo>
                  <a:lnTo>
                    <a:pt x="1371" y="651"/>
                  </a:lnTo>
                  <a:lnTo>
                    <a:pt x="1372" y="614"/>
                  </a:lnTo>
                  <a:lnTo>
                    <a:pt x="1372" y="578"/>
                  </a:lnTo>
                  <a:lnTo>
                    <a:pt x="1370" y="542"/>
                  </a:lnTo>
                  <a:lnTo>
                    <a:pt x="1367" y="506"/>
                  </a:lnTo>
                  <a:lnTo>
                    <a:pt x="1362" y="470"/>
                  </a:lnTo>
                  <a:lnTo>
                    <a:pt x="1355" y="434"/>
                  </a:lnTo>
                  <a:lnTo>
                    <a:pt x="1346" y="398"/>
                  </a:lnTo>
                  <a:lnTo>
                    <a:pt x="1335" y="364"/>
                  </a:lnTo>
                  <a:lnTo>
                    <a:pt x="1324" y="329"/>
                  </a:lnTo>
                  <a:lnTo>
                    <a:pt x="1310" y="295"/>
                  </a:lnTo>
                  <a:lnTo>
                    <a:pt x="1295" y="262"/>
                  </a:lnTo>
                  <a:lnTo>
                    <a:pt x="1279" y="229"/>
                  </a:lnTo>
                  <a:lnTo>
                    <a:pt x="1259" y="197"/>
                  </a:lnTo>
                  <a:lnTo>
                    <a:pt x="1239" y="165"/>
                  </a:lnTo>
                  <a:lnTo>
                    <a:pt x="1217" y="134"/>
                  </a:lnTo>
                  <a:lnTo>
                    <a:pt x="1194" y="104"/>
                  </a:lnTo>
                  <a:lnTo>
                    <a:pt x="1169" y="76"/>
                  </a:lnTo>
                  <a:lnTo>
                    <a:pt x="1169" y="7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6" name="Freeform 56"/>
            <p:cNvSpPr>
              <a:spLocks noEditPoints="1"/>
            </p:cNvSpPr>
            <p:nvPr/>
          </p:nvSpPr>
          <p:spPr bwMode="auto">
            <a:xfrm>
              <a:off x="6661151" y="1294755"/>
              <a:ext cx="1220788" cy="733425"/>
            </a:xfrm>
            <a:custGeom>
              <a:avLst/>
              <a:gdLst>
                <a:gd name="T0" fmla="*/ 737 w 1539"/>
                <a:gd name="T1" fmla="*/ 1 h 922"/>
                <a:gd name="T2" fmla="*/ 642 w 1539"/>
                <a:gd name="T3" fmla="*/ 13 h 922"/>
                <a:gd name="T4" fmla="*/ 552 w 1539"/>
                <a:gd name="T5" fmla="*/ 38 h 922"/>
                <a:gd name="T6" fmla="*/ 467 w 1539"/>
                <a:gd name="T7" fmla="*/ 76 h 922"/>
                <a:gd name="T8" fmla="*/ 390 w 1539"/>
                <a:gd name="T9" fmla="*/ 126 h 922"/>
                <a:gd name="T10" fmla="*/ 321 w 1539"/>
                <a:gd name="T11" fmla="*/ 186 h 922"/>
                <a:gd name="T12" fmla="*/ 261 w 1539"/>
                <a:gd name="T13" fmla="*/ 255 h 922"/>
                <a:gd name="T14" fmla="*/ 211 w 1539"/>
                <a:gd name="T15" fmla="*/ 332 h 922"/>
                <a:gd name="T16" fmla="*/ 173 w 1539"/>
                <a:gd name="T17" fmla="*/ 417 h 922"/>
                <a:gd name="T18" fmla="*/ 147 w 1539"/>
                <a:gd name="T19" fmla="*/ 507 h 922"/>
                <a:gd name="T20" fmla="*/ 136 w 1539"/>
                <a:gd name="T21" fmla="*/ 602 h 922"/>
                <a:gd name="T22" fmla="*/ 135 w 1539"/>
                <a:gd name="T23" fmla="*/ 641 h 922"/>
                <a:gd name="T24" fmla="*/ 1539 w 1539"/>
                <a:gd name="T25" fmla="*/ 922 h 922"/>
                <a:gd name="T26" fmla="*/ 1404 w 1539"/>
                <a:gd name="T27" fmla="*/ 641 h 922"/>
                <a:gd name="T28" fmla="*/ 1403 w 1539"/>
                <a:gd name="T29" fmla="*/ 602 h 922"/>
                <a:gd name="T30" fmla="*/ 1392 w 1539"/>
                <a:gd name="T31" fmla="*/ 507 h 922"/>
                <a:gd name="T32" fmla="*/ 1366 w 1539"/>
                <a:gd name="T33" fmla="*/ 417 h 922"/>
                <a:gd name="T34" fmla="*/ 1328 w 1539"/>
                <a:gd name="T35" fmla="*/ 332 h 922"/>
                <a:gd name="T36" fmla="*/ 1278 w 1539"/>
                <a:gd name="T37" fmla="*/ 255 h 922"/>
                <a:gd name="T38" fmla="*/ 1218 w 1539"/>
                <a:gd name="T39" fmla="*/ 186 h 922"/>
                <a:gd name="T40" fmla="*/ 1149 w 1539"/>
                <a:gd name="T41" fmla="*/ 126 h 922"/>
                <a:gd name="T42" fmla="*/ 1072 w 1539"/>
                <a:gd name="T43" fmla="*/ 76 h 922"/>
                <a:gd name="T44" fmla="*/ 987 w 1539"/>
                <a:gd name="T45" fmla="*/ 38 h 922"/>
                <a:gd name="T46" fmla="*/ 897 w 1539"/>
                <a:gd name="T47" fmla="*/ 13 h 922"/>
                <a:gd name="T48" fmla="*/ 802 w 1539"/>
                <a:gd name="T49" fmla="*/ 1 h 922"/>
                <a:gd name="T50" fmla="*/ 417 w 1539"/>
                <a:gd name="T51" fmla="*/ 641 h 922"/>
                <a:gd name="T52" fmla="*/ 417 w 1539"/>
                <a:gd name="T53" fmla="*/ 635 h 922"/>
                <a:gd name="T54" fmla="*/ 421 w 1539"/>
                <a:gd name="T55" fmla="*/ 581 h 922"/>
                <a:gd name="T56" fmla="*/ 432 w 1539"/>
                <a:gd name="T57" fmla="*/ 530 h 922"/>
                <a:gd name="T58" fmla="*/ 452 w 1539"/>
                <a:gd name="T59" fmla="*/ 482 h 922"/>
                <a:gd name="T60" fmla="*/ 478 w 1539"/>
                <a:gd name="T61" fmla="*/ 438 h 922"/>
                <a:gd name="T62" fmla="*/ 509 w 1539"/>
                <a:gd name="T63" fmla="*/ 397 h 922"/>
                <a:gd name="T64" fmla="*/ 546 w 1539"/>
                <a:gd name="T65" fmla="*/ 362 h 922"/>
                <a:gd name="T66" fmla="*/ 586 w 1539"/>
                <a:gd name="T67" fmla="*/ 334 h 922"/>
                <a:gd name="T68" fmla="*/ 633 w 1539"/>
                <a:gd name="T69" fmla="*/ 310 h 922"/>
                <a:gd name="T70" fmla="*/ 681 w 1539"/>
                <a:gd name="T71" fmla="*/ 293 h 922"/>
                <a:gd name="T72" fmla="*/ 734 w 1539"/>
                <a:gd name="T73" fmla="*/ 284 h 922"/>
                <a:gd name="T74" fmla="*/ 770 w 1539"/>
                <a:gd name="T75" fmla="*/ 283 h 922"/>
                <a:gd name="T76" fmla="*/ 823 w 1539"/>
                <a:gd name="T77" fmla="*/ 286 h 922"/>
                <a:gd name="T78" fmla="*/ 874 w 1539"/>
                <a:gd name="T79" fmla="*/ 298 h 922"/>
                <a:gd name="T80" fmla="*/ 922 w 1539"/>
                <a:gd name="T81" fmla="*/ 317 h 922"/>
                <a:gd name="T82" fmla="*/ 966 w 1539"/>
                <a:gd name="T83" fmla="*/ 343 h 922"/>
                <a:gd name="T84" fmla="*/ 1007 w 1539"/>
                <a:gd name="T85" fmla="*/ 374 h 922"/>
                <a:gd name="T86" fmla="*/ 1042 w 1539"/>
                <a:gd name="T87" fmla="*/ 411 h 922"/>
                <a:gd name="T88" fmla="*/ 1071 w 1539"/>
                <a:gd name="T89" fmla="*/ 452 h 922"/>
                <a:gd name="T90" fmla="*/ 1094 w 1539"/>
                <a:gd name="T91" fmla="*/ 498 h 922"/>
                <a:gd name="T92" fmla="*/ 1111 w 1539"/>
                <a:gd name="T93" fmla="*/ 547 h 922"/>
                <a:gd name="T94" fmla="*/ 1120 w 1539"/>
                <a:gd name="T95" fmla="*/ 599 h 922"/>
                <a:gd name="T96" fmla="*/ 1122 w 1539"/>
                <a:gd name="T97" fmla="*/ 635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9" h="922">
                  <a:moveTo>
                    <a:pt x="770" y="0"/>
                  </a:moveTo>
                  <a:lnTo>
                    <a:pt x="770" y="0"/>
                  </a:lnTo>
                  <a:lnTo>
                    <a:pt x="737" y="1"/>
                  </a:lnTo>
                  <a:lnTo>
                    <a:pt x="705" y="3"/>
                  </a:lnTo>
                  <a:lnTo>
                    <a:pt x="673" y="7"/>
                  </a:lnTo>
                  <a:lnTo>
                    <a:pt x="642" y="13"/>
                  </a:lnTo>
                  <a:lnTo>
                    <a:pt x="611" y="20"/>
                  </a:lnTo>
                  <a:lnTo>
                    <a:pt x="581" y="29"/>
                  </a:lnTo>
                  <a:lnTo>
                    <a:pt x="552" y="38"/>
                  </a:lnTo>
                  <a:lnTo>
                    <a:pt x="523" y="50"/>
                  </a:lnTo>
                  <a:lnTo>
                    <a:pt x="495" y="62"/>
                  </a:lnTo>
                  <a:lnTo>
                    <a:pt x="467" y="76"/>
                  </a:lnTo>
                  <a:lnTo>
                    <a:pt x="441" y="91"/>
                  </a:lnTo>
                  <a:lnTo>
                    <a:pt x="415" y="109"/>
                  </a:lnTo>
                  <a:lnTo>
                    <a:pt x="390" y="126"/>
                  </a:lnTo>
                  <a:lnTo>
                    <a:pt x="366" y="145"/>
                  </a:lnTo>
                  <a:lnTo>
                    <a:pt x="343" y="165"/>
                  </a:lnTo>
                  <a:lnTo>
                    <a:pt x="321" y="186"/>
                  </a:lnTo>
                  <a:lnTo>
                    <a:pt x="300" y="208"/>
                  </a:lnTo>
                  <a:lnTo>
                    <a:pt x="280" y="232"/>
                  </a:lnTo>
                  <a:lnTo>
                    <a:pt x="261" y="255"/>
                  </a:lnTo>
                  <a:lnTo>
                    <a:pt x="244" y="280"/>
                  </a:lnTo>
                  <a:lnTo>
                    <a:pt x="227" y="306"/>
                  </a:lnTo>
                  <a:lnTo>
                    <a:pt x="211" y="332"/>
                  </a:lnTo>
                  <a:lnTo>
                    <a:pt x="197" y="360"/>
                  </a:lnTo>
                  <a:lnTo>
                    <a:pt x="185" y="388"/>
                  </a:lnTo>
                  <a:lnTo>
                    <a:pt x="173" y="417"/>
                  </a:lnTo>
                  <a:lnTo>
                    <a:pt x="164" y="446"/>
                  </a:lnTo>
                  <a:lnTo>
                    <a:pt x="154" y="476"/>
                  </a:lnTo>
                  <a:lnTo>
                    <a:pt x="147" y="507"/>
                  </a:lnTo>
                  <a:lnTo>
                    <a:pt x="142" y="539"/>
                  </a:lnTo>
                  <a:lnTo>
                    <a:pt x="138" y="570"/>
                  </a:lnTo>
                  <a:lnTo>
                    <a:pt x="136" y="602"/>
                  </a:lnTo>
                  <a:lnTo>
                    <a:pt x="135" y="635"/>
                  </a:lnTo>
                  <a:lnTo>
                    <a:pt x="135" y="635"/>
                  </a:lnTo>
                  <a:lnTo>
                    <a:pt x="135" y="641"/>
                  </a:lnTo>
                  <a:lnTo>
                    <a:pt x="0" y="641"/>
                  </a:lnTo>
                  <a:lnTo>
                    <a:pt x="0" y="922"/>
                  </a:lnTo>
                  <a:lnTo>
                    <a:pt x="1539" y="922"/>
                  </a:lnTo>
                  <a:lnTo>
                    <a:pt x="1539" y="641"/>
                  </a:lnTo>
                  <a:lnTo>
                    <a:pt x="1404" y="641"/>
                  </a:lnTo>
                  <a:lnTo>
                    <a:pt x="1404" y="641"/>
                  </a:lnTo>
                  <a:lnTo>
                    <a:pt x="1404" y="635"/>
                  </a:lnTo>
                  <a:lnTo>
                    <a:pt x="1404" y="635"/>
                  </a:lnTo>
                  <a:lnTo>
                    <a:pt x="1403" y="602"/>
                  </a:lnTo>
                  <a:lnTo>
                    <a:pt x="1401" y="570"/>
                  </a:lnTo>
                  <a:lnTo>
                    <a:pt x="1397" y="539"/>
                  </a:lnTo>
                  <a:lnTo>
                    <a:pt x="1392" y="507"/>
                  </a:lnTo>
                  <a:lnTo>
                    <a:pt x="1385" y="476"/>
                  </a:lnTo>
                  <a:lnTo>
                    <a:pt x="1375" y="446"/>
                  </a:lnTo>
                  <a:lnTo>
                    <a:pt x="1366" y="417"/>
                  </a:lnTo>
                  <a:lnTo>
                    <a:pt x="1354" y="388"/>
                  </a:lnTo>
                  <a:lnTo>
                    <a:pt x="1342" y="360"/>
                  </a:lnTo>
                  <a:lnTo>
                    <a:pt x="1328" y="332"/>
                  </a:lnTo>
                  <a:lnTo>
                    <a:pt x="1312" y="306"/>
                  </a:lnTo>
                  <a:lnTo>
                    <a:pt x="1295" y="280"/>
                  </a:lnTo>
                  <a:lnTo>
                    <a:pt x="1278" y="255"/>
                  </a:lnTo>
                  <a:lnTo>
                    <a:pt x="1259" y="232"/>
                  </a:lnTo>
                  <a:lnTo>
                    <a:pt x="1239" y="208"/>
                  </a:lnTo>
                  <a:lnTo>
                    <a:pt x="1218" y="186"/>
                  </a:lnTo>
                  <a:lnTo>
                    <a:pt x="1196" y="165"/>
                  </a:lnTo>
                  <a:lnTo>
                    <a:pt x="1173" y="145"/>
                  </a:lnTo>
                  <a:lnTo>
                    <a:pt x="1149" y="126"/>
                  </a:lnTo>
                  <a:lnTo>
                    <a:pt x="1124" y="109"/>
                  </a:lnTo>
                  <a:lnTo>
                    <a:pt x="1098" y="91"/>
                  </a:lnTo>
                  <a:lnTo>
                    <a:pt x="1072" y="76"/>
                  </a:lnTo>
                  <a:lnTo>
                    <a:pt x="1044" y="62"/>
                  </a:lnTo>
                  <a:lnTo>
                    <a:pt x="1016" y="50"/>
                  </a:lnTo>
                  <a:lnTo>
                    <a:pt x="987" y="38"/>
                  </a:lnTo>
                  <a:lnTo>
                    <a:pt x="958" y="29"/>
                  </a:lnTo>
                  <a:lnTo>
                    <a:pt x="928" y="20"/>
                  </a:lnTo>
                  <a:lnTo>
                    <a:pt x="897" y="13"/>
                  </a:lnTo>
                  <a:lnTo>
                    <a:pt x="866" y="7"/>
                  </a:lnTo>
                  <a:lnTo>
                    <a:pt x="834" y="3"/>
                  </a:lnTo>
                  <a:lnTo>
                    <a:pt x="802" y="1"/>
                  </a:lnTo>
                  <a:lnTo>
                    <a:pt x="770" y="0"/>
                  </a:lnTo>
                  <a:lnTo>
                    <a:pt x="770" y="0"/>
                  </a:lnTo>
                  <a:close/>
                  <a:moveTo>
                    <a:pt x="417" y="641"/>
                  </a:moveTo>
                  <a:lnTo>
                    <a:pt x="417" y="641"/>
                  </a:lnTo>
                  <a:lnTo>
                    <a:pt x="417" y="635"/>
                  </a:lnTo>
                  <a:lnTo>
                    <a:pt x="417" y="635"/>
                  </a:lnTo>
                  <a:lnTo>
                    <a:pt x="417" y="616"/>
                  </a:lnTo>
                  <a:lnTo>
                    <a:pt x="419" y="599"/>
                  </a:lnTo>
                  <a:lnTo>
                    <a:pt x="421" y="581"/>
                  </a:lnTo>
                  <a:lnTo>
                    <a:pt x="424" y="564"/>
                  </a:lnTo>
                  <a:lnTo>
                    <a:pt x="428" y="547"/>
                  </a:lnTo>
                  <a:lnTo>
                    <a:pt x="432" y="530"/>
                  </a:lnTo>
                  <a:lnTo>
                    <a:pt x="438" y="513"/>
                  </a:lnTo>
                  <a:lnTo>
                    <a:pt x="445" y="498"/>
                  </a:lnTo>
                  <a:lnTo>
                    <a:pt x="452" y="482"/>
                  </a:lnTo>
                  <a:lnTo>
                    <a:pt x="459" y="467"/>
                  </a:lnTo>
                  <a:lnTo>
                    <a:pt x="468" y="452"/>
                  </a:lnTo>
                  <a:lnTo>
                    <a:pt x="478" y="438"/>
                  </a:lnTo>
                  <a:lnTo>
                    <a:pt x="487" y="424"/>
                  </a:lnTo>
                  <a:lnTo>
                    <a:pt x="497" y="411"/>
                  </a:lnTo>
                  <a:lnTo>
                    <a:pt x="509" y="397"/>
                  </a:lnTo>
                  <a:lnTo>
                    <a:pt x="520" y="386"/>
                  </a:lnTo>
                  <a:lnTo>
                    <a:pt x="532" y="374"/>
                  </a:lnTo>
                  <a:lnTo>
                    <a:pt x="546" y="362"/>
                  </a:lnTo>
                  <a:lnTo>
                    <a:pt x="559" y="352"/>
                  </a:lnTo>
                  <a:lnTo>
                    <a:pt x="573" y="343"/>
                  </a:lnTo>
                  <a:lnTo>
                    <a:pt x="586" y="334"/>
                  </a:lnTo>
                  <a:lnTo>
                    <a:pt x="602" y="324"/>
                  </a:lnTo>
                  <a:lnTo>
                    <a:pt x="617" y="317"/>
                  </a:lnTo>
                  <a:lnTo>
                    <a:pt x="633" y="310"/>
                  </a:lnTo>
                  <a:lnTo>
                    <a:pt x="648" y="303"/>
                  </a:lnTo>
                  <a:lnTo>
                    <a:pt x="665" y="298"/>
                  </a:lnTo>
                  <a:lnTo>
                    <a:pt x="681" y="293"/>
                  </a:lnTo>
                  <a:lnTo>
                    <a:pt x="699" y="289"/>
                  </a:lnTo>
                  <a:lnTo>
                    <a:pt x="716" y="286"/>
                  </a:lnTo>
                  <a:lnTo>
                    <a:pt x="734" y="284"/>
                  </a:lnTo>
                  <a:lnTo>
                    <a:pt x="751" y="283"/>
                  </a:lnTo>
                  <a:lnTo>
                    <a:pt x="770" y="283"/>
                  </a:lnTo>
                  <a:lnTo>
                    <a:pt x="770" y="283"/>
                  </a:lnTo>
                  <a:lnTo>
                    <a:pt x="788" y="283"/>
                  </a:lnTo>
                  <a:lnTo>
                    <a:pt x="805" y="284"/>
                  </a:lnTo>
                  <a:lnTo>
                    <a:pt x="823" y="286"/>
                  </a:lnTo>
                  <a:lnTo>
                    <a:pt x="840" y="289"/>
                  </a:lnTo>
                  <a:lnTo>
                    <a:pt x="858" y="293"/>
                  </a:lnTo>
                  <a:lnTo>
                    <a:pt x="874" y="298"/>
                  </a:lnTo>
                  <a:lnTo>
                    <a:pt x="891" y="303"/>
                  </a:lnTo>
                  <a:lnTo>
                    <a:pt x="906" y="310"/>
                  </a:lnTo>
                  <a:lnTo>
                    <a:pt x="922" y="317"/>
                  </a:lnTo>
                  <a:lnTo>
                    <a:pt x="937" y="324"/>
                  </a:lnTo>
                  <a:lnTo>
                    <a:pt x="953" y="334"/>
                  </a:lnTo>
                  <a:lnTo>
                    <a:pt x="966" y="343"/>
                  </a:lnTo>
                  <a:lnTo>
                    <a:pt x="980" y="352"/>
                  </a:lnTo>
                  <a:lnTo>
                    <a:pt x="993" y="362"/>
                  </a:lnTo>
                  <a:lnTo>
                    <a:pt x="1007" y="374"/>
                  </a:lnTo>
                  <a:lnTo>
                    <a:pt x="1019" y="386"/>
                  </a:lnTo>
                  <a:lnTo>
                    <a:pt x="1030" y="397"/>
                  </a:lnTo>
                  <a:lnTo>
                    <a:pt x="1042" y="411"/>
                  </a:lnTo>
                  <a:lnTo>
                    <a:pt x="1052" y="424"/>
                  </a:lnTo>
                  <a:lnTo>
                    <a:pt x="1061" y="438"/>
                  </a:lnTo>
                  <a:lnTo>
                    <a:pt x="1071" y="452"/>
                  </a:lnTo>
                  <a:lnTo>
                    <a:pt x="1080" y="467"/>
                  </a:lnTo>
                  <a:lnTo>
                    <a:pt x="1087" y="482"/>
                  </a:lnTo>
                  <a:lnTo>
                    <a:pt x="1094" y="498"/>
                  </a:lnTo>
                  <a:lnTo>
                    <a:pt x="1101" y="513"/>
                  </a:lnTo>
                  <a:lnTo>
                    <a:pt x="1107" y="530"/>
                  </a:lnTo>
                  <a:lnTo>
                    <a:pt x="1111" y="547"/>
                  </a:lnTo>
                  <a:lnTo>
                    <a:pt x="1115" y="564"/>
                  </a:lnTo>
                  <a:lnTo>
                    <a:pt x="1118" y="581"/>
                  </a:lnTo>
                  <a:lnTo>
                    <a:pt x="1120" y="599"/>
                  </a:lnTo>
                  <a:lnTo>
                    <a:pt x="1122" y="616"/>
                  </a:lnTo>
                  <a:lnTo>
                    <a:pt x="1122" y="635"/>
                  </a:lnTo>
                  <a:lnTo>
                    <a:pt x="1122" y="635"/>
                  </a:lnTo>
                  <a:lnTo>
                    <a:pt x="1122" y="641"/>
                  </a:lnTo>
                  <a:lnTo>
                    <a:pt x="417" y="641"/>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7" name="Freeform 57"/>
            <p:cNvSpPr>
              <a:spLocks noEditPoints="1"/>
            </p:cNvSpPr>
            <p:nvPr/>
          </p:nvSpPr>
          <p:spPr bwMode="auto">
            <a:xfrm>
              <a:off x="6637338" y="1270943"/>
              <a:ext cx="1270000" cy="781050"/>
            </a:xfrm>
            <a:custGeom>
              <a:avLst/>
              <a:gdLst>
                <a:gd name="T0" fmla="*/ 14 w 1601"/>
                <a:gd name="T1" fmla="*/ 980 h 984"/>
                <a:gd name="T2" fmla="*/ 0 w 1601"/>
                <a:gd name="T3" fmla="*/ 672 h 984"/>
                <a:gd name="T4" fmla="*/ 14 w 1601"/>
                <a:gd name="T5" fmla="*/ 645 h 984"/>
                <a:gd name="T6" fmla="*/ 137 w 1601"/>
                <a:gd name="T7" fmla="*/ 607 h 984"/>
                <a:gd name="T8" fmla="*/ 182 w 1601"/>
                <a:gd name="T9" fmla="*/ 419 h 984"/>
                <a:gd name="T10" fmla="*/ 276 w 1601"/>
                <a:gd name="T11" fmla="*/ 256 h 984"/>
                <a:gd name="T12" fmla="*/ 410 w 1601"/>
                <a:gd name="T13" fmla="*/ 126 h 984"/>
                <a:gd name="T14" fmla="*/ 577 w 1601"/>
                <a:gd name="T15" fmla="*/ 38 h 984"/>
                <a:gd name="T16" fmla="*/ 767 w 1601"/>
                <a:gd name="T17" fmla="*/ 1 h 984"/>
                <a:gd name="T18" fmla="*/ 931 w 1601"/>
                <a:gd name="T19" fmla="*/ 12 h 984"/>
                <a:gd name="T20" fmla="*/ 1111 w 1601"/>
                <a:gd name="T21" fmla="*/ 76 h 984"/>
                <a:gd name="T22" fmla="*/ 1263 w 1601"/>
                <a:gd name="T23" fmla="*/ 186 h 984"/>
                <a:gd name="T24" fmla="*/ 1377 w 1601"/>
                <a:gd name="T25" fmla="*/ 334 h 984"/>
                <a:gd name="T26" fmla="*/ 1448 w 1601"/>
                <a:gd name="T27" fmla="*/ 510 h 984"/>
                <a:gd name="T28" fmla="*/ 1570 w 1601"/>
                <a:gd name="T29" fmla="*/ 640 h 984"/>
                <a:gd name="T30" fmla="*/ 1599 w 1601"/>
                <a:gd name="T31" fmla="*/ 659 h 984"/>
                <a:gd name="T32" fmla="*/ 1599 w 1601"/>
                <a:gd name="T33" fmla="*/ 966 h 984"/>
                <a:gd name="T34" fmla="*/ 1570 w 1601"/>
                <a:gd name="T35" fmla="*/ 984 h 984"/>
                <a:gd name="T36" fmla="*/ 1435 w 1601"/>
                <a:gd name="T37" fmla="*/ 703 h 984"/>
                <a:gd name="T38" fmla="*/ 1406 w 1601"/>
                <a:gd name="T39" fmla="*/ 683 h 984"/>
                <a:gd name="T40" fmla="*/ 1401 w 1601"/>
                <a:gd name="T41" fmla="*/ 604 h 984"/>
                <a:gd name="T42" fmla="*/ 1357 w 1601"/>
                <a:gd name="T43" fmla="*/ 431 h 984"/>
                <a:gd name="T44" fmla="*/ 1266 w 1601"/>
                <a:gd name="T45" fmla="*/ 282 h 984"/>
                <a:gd name="T46" fmla="*/ 1138 w 1601"/>
                <a:gd name="T47" fmla="*/ 165 h 984"/>
                <a:gd name="T48" fmla="*/ 980 w 1601"/>
                <a:gd name="T49" fmla="*/ 90 h 984"/>
                <a:gd name="T50" fmla="*/ 801 w 1601"/>
                <a:gd name="T51" fmla="*/ 62 h 984"/>
                <a:gd name="T52" fmla="*/ 650 w 1601"/>
                <a:gd name="T53" fmla="*/ 82 h 984"/>
                <a:gd name="T54" fmla="*/ 488 w 1601"/>
                <a:gd name="T55" fmla="*/ 150 h 984"/>
                <a:gd name="T56" fmla="*/ 355 w 1601"/>
                <a:gd name="T57" fmla="*/ 260 h 984"/>
                <a:gd name="T58" fmla="*/ 257 w 1601"/>
                <a:gd name="T59" fmla="*/ 404 h 984"/>
                <a:gd name="T60" fmla="*/ 204 w 1601"/>
                <a:gd name="T61" fmla="*/ 574 h 984"/>
                <a:gd name="T62" fmla="*/ 197 w 1601"/>
                <a:gd name="T63" fmla="*/ 670 h 984"/>
                <a:gd name="T64" fmla="*/ 184 w 1601"/>
                <a:gd name="T65" fmla="*/ 697 h 984"/>
                <a:gd name="T66" fmla="*/ 1153 w 1601"/>
                <a:gd name="T67" fmla="*/ 703 h 984"/>
                <a:gd name="T68" fmla="*/ 426 w 1601"/>
                <a:gd name="T69" fmla="*/ 694 h 984"/>
                <a:gd name="T70" fmla="*/ 417 w 1601"/>
                <a:gd name="T71" fmla="*/ 672 h 984"/>
                <a:gd name="T72" fmla="*/ 424 w 1601"/>
                <a:gd name="T73" fmla="*/ 588 h 984"/>
                <a:gd name="T74" fmla="*/ 463 w 1601"/>
                <a:gd name="T75" fmla="*/ 483 h 984"/>
                <a:gd name="T76" fmla="*/ 529 w 1601"/>
                <a:gd name="T77" fmla="*/ 395 h 984"/>
                <a:gd name="T78" fmla="*/ 617 w 1601"/>
                <a:gd name="T79" fmla="*/ 329 h 984"/>
                <a:gd name="T80" fmla="*/ 723 w 1601"/>
                <a:gd name="T81" fmla="*/ 289 h 984"/>
                <a:gd name="T82" fmla="*/ 820 w 1601"/>
                <a:gd name="T83" fmla="*/ 282 h 984"/>
                <a:gd name="T84" fmla="*/ 933 w 1601"/>
                <a:gd name="T85" fmla="*/ 305 h 984"/>
                <a:gd name="T86" fmla="*/ 1030 w 1601"/>
                <a:gd name="T87" fmla="*/ 358 h 984"/>
                <a:gd name="T88" fmla="*/ 1109 w 1601"/>
                <a:gd name="T89" fmla="*/ 436 h 984"/>
                <a:gd name="T90" fmla="*/ 1161 w 1601"/>
                <a:gd name="T91" fmla="*/ 534 h 984"/>
                <a:gd name="T92" fmla="*/ 1184 w 1601"/>
                <a:gd name="T93" fmla="*/ 646 h 984"/>
                <a:gd name="T94" fmla="*/ 1183 w 1601"/>
                <a:gd name="T95" fmla="*/ 680 h 984"/>
                <a:gd name="T96" fmla="*/ 1158 w 1601"/>
                <a:gd name="T97" fmla="*/ 702 h 984"/>
                <a:gd name="T98" fmla="*/ 1119 w 1601"/>
                <a:gd name="T99" fmla="*/ 625 h 984"/>
                <a:gd name="T100" fmla="*/ 1095 w 1601"/>
                <a:gd name="T101" fmla="*/ 537 h 984"/>
                <a:gd name="T102" fmla="*/ 996 w 1601"/>
                <a:gd name="T103" fmla="*/ 411 h 984"/>
                <a:gd name="T104" fmla="*/ 877 w 1601"/>
                <a:gd name="T105" fmla="*/ 354 h 984"/>
                <a:gd name="T106" fmla="*/ 801 w 1601"/>
                <a:gd name="T107" fmla="*/ 345 h 984"/>
                <a:gd name="T108" fmla="*/ 709 w 1601"/>
                <a:gd name="T109" fmla="*/ 358 h 984"/>
                <a:gd name="T110" fmla="*/ 583 w 1601"/>
                <a:gd name="T111" fmla="*/ 431 h 984"/>
                <a:gd name="T112" fmla="*/ 501 w 1601"/>
                <a:gd name="T113" fmla="*/ 551 h 984"/>
                <a:gd name="T114" fmla="*/ 481 w 1601"/>
                <a:gd name="T115" fmla="*/ 640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1" h="984">
                  <a:moveTo>
                    <a:pt x="1570" y="984"/>
                  </a:moveTo>
                  <a:lnTo>
                    <a:pt x="31" y="984"/>
                  </a:lnTo>
                  <a:lnTo>
                    <a:pt x="31" y="984"/>
                  </a:lnTo>
                  <a:lnTo>
                    <a:pt x="26" y="984"/>
                  </a:lnTo>
                  <a:lnTo>
                    <a:pt x="20" y="982"/>
                  </a:lnTo>
                  <a:lnTo>
                    <a:pt x="14" y="980"/>
                  </a:lnTo>
                  <a:lnTo>
                    <a:pt x="9" y="976"/>
                  </a:lnTo>
                  <a:lnTo>
                    <a:pt x="6" y="972"/>
                  </a:lnTo>
                  <a:lnTo>
                    <a:pt x="2" y="966"/>
                  </a:lnTo>
                  <a:lnTo>
                    <a:pt x="1" y="960"/>
                  </a:lnTo>
                  <a:lnTo>
                    <a:pt x="0" y="953"/>
                  </a:lnTo>
                  <a:lnTo>
                    <a:pt x="0" y="672"/>
                  </a:lnTo>
                  <a:lnTo>
                    <a:pt x="0" y="672"/>
                  </a:lnTo>
                  <a:lnTo>
                    <a:pt x="1" y="665"/>
                  </a:lnTo>
                  <a:lnTo>
                    <a:pt x="2" y="659"/>
                  </a:lnTo>
                  <a:lnTo>
                    <a:pt x="6" y="654"/>
                  </a:lnTo>
                  <a:lnTo>
                    <a:pt x="9" y="650"/>
                  </a:lnTo>
                  <a:lnTo>
                    <a:pt x="14" y="645"/>
                  </a:lnTo>
                  <a:lnTo>
                    <a:pt x="20" y="643"/>
                  </a:lnTo>
                  <a:lnTo>
                    <a:pt x="26" y="640"/>
                  </a:lnTo>
                  <a:lnTo>
                    <a:pt x="31" y="640"/>
                  </a:lnTo>
                  <a:lnTo>
                    <a:pt x="134" y="640"/>
                  </a:lnTo>
                  <a:lnTo>
                    <a:pt x="134" y="640"/>
                  </a:lnTo>
                  <a:lnTo>
                    <a:pt x="137" y="607"/>
                  </a:lnTo>
                  <a:lnTo>
                    <a:pt x="140" y="574"/>
                  </a:lnTo>
                  <a:lnTo>
                    <a:pt x="146" y="542"/>
                  </a:lnTo>
                  <a:lnTo>
                    <a:pt x="153" y="510"/>
                  </a:lnTo>
                  <a:lnTo>
                    <a:pt x="161" y="479"/>
                  </a:lnTo>
                  <a:lnTo>
                    <a:pt x="170" y="449"/>
                  </a:lnTo>
                  <a:lnTo>
                    <a:pt x="182" y="419"/>
                  </a:lnTo>
                  <a:lnTo>
                    <a:pt x="195" y="390"/>
                  </a:lnTo>
                  <a:lnTo>
                    <a:pt x="209" y="361"/>
                  </a:lnTo>
                  <a:lnTo>
                    <a:pt x="224" y="334"/>
                  </a:lnTo>
                  <a:lnTo>
                    <a:pt x="240" y="307"/>
                  </a:lnTo>
                  <a:lnTo>
                    <a:pt x="257" y="281"/>
                  </a:lnTo>
                  <a:lnTo>
                    <a:pt x="276" y="256"/>
                  </a:lnTo>
                  <a:lnTo>
                    <a:pt x="295" y="232"/>
                  </a:lnTo>
                  <a:lnTo>
                    <a:pt x="316" y="208"/>
                  </a:lnTo>
                  <a:lnTo>
                    <a:pt x="338" y="186"/>
                  </a:lnTo>
                  <a:lnTo>
                    <a:pt x="362" y="165"/>
                  </a:lnTo>
                  <a:lnTo>
                    <a:pt x="386" y="146"/>
                  </a:lnTo>
                  <a:lnTo>
                    <a:pt x="410" y="126"/>
                  </a:lnTo>
                  <a:lnTo>
                    <a:pt x="436" y="108"/>
                  </a:lnTo>
                  <a:lnTo>
                    <a:pt x="462" y="92"/>
                  </a:lnTo>
                  <a:lnTo>
                    <a:pt x="490" y="76"/>
                  </a:lnTo>
                  <a:lnTo>
                    <a:pt x="518" y="62"/>
                  </a:lnTo>
                  <a:lnTo>
                    <a:pt x="547" y="49"/>
                  </a:lnTo>
                  <a:lnTo>
                    <a:pt x="577" y="38"/>
                  </a:lnTo>
                  <a:lnTo>
                    <a:pt x="607" y="28"/>
                  </a:lnTo>
                  <a:lnTo>
                    <a:pt x="638" y="19"/>
                  </a:lnTo>
                  <a:lnTo>
                    <a:pt x="670" y="12"/>
                  </a:lnTo>
                  <a:lnTo>
                    <a:pt x="702" y="6"/>
                  </a:lnTo>
                  <a:lnTo>
                    <a:pt x="734" y="3"/>
                  </a:lnTo>
                  <a:lnTo>
                    <a:pt x="767" y="1"/>
                  </a:lnTo>
                  <a:lnTo>
                    <a:pt x="801" y="0"/>
                  </a:lnTo>
                  <a:lnTo>
                    <a:pt x="801" y="0"/>
                  </a:lnTo>
                  <a:lnTo>
                    <a:pt x="834" y="1"/>
                  </a:lnTo>
                  <a:lnTo>
                    <a:pt x="867" y="3"/>
                  </a:lnTo>
                  <a:lnTo>
                    <a:pt x="899" y="6"/>
                  </a:lnTo>
                  <a:lnTo>
                    <a:pt x="931" y="12"/>
                  </a:lnTo>
                  <a:lnTo>
                    <a:pt x="963" y="19"/>
                  </a:lnTo>
                  <a:lnTo>
                    <a:pt x="994" y="28"/>
                  </a:lnTo>
                  <a:lnTo>
                    <a:pt x="1024" y="38"/>
                  </a:lnTo>
                  <a:lnTo>
                    <a:pt x="1054" y="49"/>
                  </a:lnTo>
                  <a:lnTo>
                    <a:pt x="1083" y="62"/>
                  </a:lnTo>
                  <a:lnTo>
                    <a:pt x="1111" y="76"/>
                  </a:lnTo>
                  <a:lnTo>
                    <a:pt x="1139" y="92"/>
                  </a:lnTo>
                  <a:lnTo>
                    <a:pt x="1165" y="108"/>
                  </a:lnTo>
                  <a:lnTo>
                    <a:pt x="1191" y="126"/>
                  </a:lnTo>
                  <a:lnTo>
                    <a:pt x="1215" y="146"/>
                  </a:lnTo>
                  <a:lnTo>
                    <a:pt x="1240" y="165"/>
                  </a:lnTo>
                  <a:lnTo>
                    <a:pt x="1263" y="186"/>
                  </a:lnTo>
                  <a:lnTo>
                    <a:pt x="1285" y="208"/>
                  </a:lnTo>
                  <a:lnTo>
                    <a:pt x="1306" y="232"/>
                  </a:lnTo>
                  <a:lnTo>
                    <a:pt x="1325" y="256"/>
                  </a:lnTo>
                  <a:lnTo>
                    <a:pt x="1344" y="281"/>
                  </a:lnTo>
                  <a:lnTo>
                    <a:pt x="1361" y="307"/>
                  </a:lnTo>
                  <a:lnTo>
                    <a:pt x="1377" y="334"/>
                  </a:lnTo>
                  <a:lnTo>
                    <a:pt x="1392" y="361"/>
                  </a:lnTo>
                  <a:lnTo>
                    <a:pt x="1406" y="390"/>
                  </a:lnTo>
                  <a:lnTo>
                    <a:pt x="1419" y="419"/>
                  </a:lnTo>
                  <a:lnTo>
                    <a:pt x="1431" y="449"/>
                  </a:lnTo>
                  <a:lnTo>
                    <a:pt x="1440" y="479"/>
                  </a:lnTo>
                  <a:lnTo>
                    <a:pt x="1448" y="510"/>
                  </a:lnTo>
                  <a:lnTo>
                    <a:pt x="1455" y="542"/>
                  </a:lnTo>
                  <a:lnTo>
                    <a:pt x="1461" y="574"/>
                  </a:lnTo>
                  <a:lnTo>
                    <a:pt x="1464" y="607"/>
                  </a:lnTo>
                  <a:lnTo>
                    <a:pt x="1467" y="640"/>
                  </a:lnTo>
                  <a:lnTo>
                    <a:pt x="1570" y="640"/>
                  </a:lnTo>
                  <a:lnTo>
                    <a:pt x="1570" y="640"/>
                  </a:lnTo>
                  <a:lnTo>
                    <a:pt x="1575" y="640"/>
                  </a:lnTo>
                  <a:lnTo>
                    <a:pt x="1581" y="643"/>
                  </a:lnTo>
                  <a:lnTo>
                    <a:pt x="1587" y="645"/>
                  </a:lnTo>
                  <a:lnTo>
                    <a:pt x="1592" y="650"/>
                  </a:lnTo>
                  <a:lnTo>
                    <a:pt x="1595" y="654"/>
                  </a:lnTo>
                  <a:lnTo>
                    <a:pt x="1599" y="659"/>
                  </a:lnTo>
                  <a:lnTo>
                    <a:pt x="1600" y="665"/>
                  </a:lnTo>
                  <a:lnTo>
                    <a:pt x="1601" y="672"/>
                  </a:lnTo>
                  <a:lnTo>
                    <a:pt x="1601" y="953"/>
                  </a:lnTo>
                  <a:lnTo>
                    <a:pt x="1601" y="953"/>
                  </a:lnTo>
                  <a:lnTo>
                    <a:pt x="1600" y="960"/>
                  </a:lnTo>
                  <a:lnTo>
                    <a:pt x="1599" y="966"/>
                  </a:lnTo>
                  <a:lnTo>
                    <a:pt x="1595" y="972"/>
                  </a:lnTo>
                  <a:lnTo>
                    <a:pt x="1592" y="976"/>
                  </a:lnTo>
                  <a:lnTo>
                    <a:pt x="1587" y="980"/>
                  </a:lnTo>
                  <a:lnTo>
                    <a:pt x="1581" y="982"/>
                  </a:lnTo>
                  <a:lnTo>
                    <a:pt x="1575" y="984"/>
                  </a:lnTo>
                  <a:lnTo>
                    <a:pt x="1570" y="984"/>
                  </a:lnTo>
                  <a:lnTo>
                    <a:pt x="1570" y="984"/>
                  </a:lnTo>
                  <a:close/>
                  <a:moveTo>
                    <a:pt x="63" y="922"/>
                  </a:moveTo>
                  <a:lnTo>
                    <a:pt x="1538" y="922"/>
                  </a:lnTo>
                  <a:lnTo>
                    <a:pt x="1538" y="703"/>
                  </a:lnTo>
                  <a:lnTo>
                    <a:pt x="1435" y="703"/>
                  </a:lnTo>
                  <a:lnTo>
                    <a:pt x="1435" y="703"/>
                  </a:lnTo>
                  <a:lnTo>
                    <a:pt x="1428" y="702"/>
                  </a:lnTo>
                  <a:lnTo>
                    <a:pt x="1423" y="701"/>
                  </a:lnTo>
                  <a:lnTo>
                    <a:pt x="1418" y="697"/>
                  </a:lnTo>
                  <a:lnTo>
                    <a:pt x="1413" y="694"/>
                  </a:lnTo>
                  <a:lnTo>
                    <a:pt x="1409" y="689"/>
                  </a:lnTo>
                  <a:lnTo>
                    <a:pt x="1406" y="683"/>
                  </a:lnTo>
                  <a:lnTo>
                    <a:pt x="1404" y="677"/>
                  </a:lnTo>
                  <a:lnTo>
                    <a:pt x="1404" y="672"/>
                  </a:lnTo>
                  <a:lnTo>
                    <a:pt x="1404" y="666"/>
                  </a:lnTo>
                  <a:lnTo>
                    <a:pt x="1404" y="666"/>
                  </a:lnTo>
                  <a:lnTo>
                    <a:pt x="1403" y="634"/>
                  </a:lnTo>
                  <a:lnTo>
                    <a:pt x="1401" y="604"/>
                  </a:lnTo>
                  <a:lnTo>
                    <a:pt x="1397" y="574"/>
                  </a:lnTo>
                  <a:lnTo>
                    <a:pt x="1391" y="544"/>
                  </a:lnTo>
                  <a:lnTo>
                    <a:pt x="1384" y="515"/>
                  </a:lnTo>
                  <a:lnTo>
                    <a:pt x="1376" y="486"/>
                  </a:lnTo>
                  <a:lnTo>
                    <a:pt x="1367" y="458"/>
                  </a:lnTo>
                  <a:lnTo>
                    <a:pt x="1357" y="431"/>
                  </a:lnTo>
                  <a:lnTo>
                    <a:pt x="1344" y="404"/>
                  </a:lnTo>
                  <a:lnTo>
                    <a:pt x="1331" y="378"/>
                  </a:lnTo>
                  <a:lnTo>
                    <a:pt x="1316" y="353"/>
                  </a:lnTo>
                  <a:lnTo>
                    <a:pt x="1301" y="329"/>
                  </a:lnTo>
                  <a:lnTo>
                    <a:pt x="1284" y="305"/>
                  </a:lnTo>
                  <a:lnTo>
                    <a:pt x="1266" y="282"/>
                  </a:lnTo>
                  <a:lnTo>
                    <a:pt x="1246" y="260"/>
                  </a:lnTo>
                  <a:lnTo>
                    <a:pt x="1227" y="239"/>
                  </a:lnTo>
                  <a:lnTo>
                    <a:pt x="1206" y="220"/>
                  </a:lnTo>
                  <a:lnTo>
                    <a:pt x="1184" y="200"/>
                  </a:lnTo>
                  <a:lnTo>
                    <a:pt x="1161" y="183"/>
                  </a:lnTo>
                  <a:lnTo>
                    <a:pt x="1138" y="165"/>
                  </a:lnTo>
                  <a:lnTo>
                    <a:pt x="1113" y="150"/>
                  </a:lnTo>
                  <a:lnTo>
                    <a:pt x="1088" y="135"/>
                  </a:lnTo>
                  <a:lnTo>
                    <a:pt x="1062" y="122"/>
                  </a:lnTo>
                  <a:lnTo>
                    <a:pt x="1036" y="110"/>
                  </a:lnTo>
                  <a:lnTo>
                    <a:pt x="1008" y="99"/>
                  </a:lnTo>
                  <a:lnTo>
                    <a:pt x="980" y="90"/>
                  </a:lnTo>
                  <a:lnTo>
                    <a:pt x="951" y="82"/>
                  </a:lnTo>
                  <a:lnTo>
                    <a:pt x="922" y="75"/>
                  </a:lnTo>
                  <a:lnTo>
                    <a:pt x="892" y="69"/>
                  </a:lnTo>
                  <a:lnTo>
                    <a:pt x="862" y="66"/>
                  </a:lnTo>
                  <a:lnTo>
                    <a:pt x="832" y="63"/>
                  </a:lnTo>
                  <a:lnTo>
                    <a:pt x="801" y="62"/>
                  </a:lnTo>
                  <a:lnTo>
                    <a:pt x="801" y="62"/>
                  </a:lnTo>
                  <a:lnTo>
                    <a:pt x="769" y="63"/>
                  </a:lnTo>
                  <a:lnTo>
                    <a:pt x="739" y="66"/>
                  </a:lnTo>
                  <a:lnTo>
                    <a:pt x="709" y="69"/>
                  </a:lnTo>
                  <a:lnTo>
                    <a:pt x="679" y="75"/>
                  </a:lnTo>
                  <a:lnTo>
                    <a:pt x="650" y="82"/>
                  </a:lnTo>
                  <a:lnTo>
                    <a:pt x="621" y="90"/>
                  </a:lnTo>
                  <a:lnTo>
                    <a:pt x="593" y="99"/>
                  </a:lnTo>
                  <a:lnTo>
                    <a:pt x="565" y="110"/>
                  </a:lnTo>
                  <a:lnTo>
                    <a:pt x="539" y="122"/>
                  </a:lnTo>
                  <a:lnTo>
                    <a:pt x="513" y="135"/>
                  </a:lnTo>
                  <a:lnTo>
                    <a:pt x="488" y="150"/>
                  </a:lnTo>
                  <a:lnTo>
                    <a:pt x="463" y="165"/>
                  </a:lnTo>
                  <a:lnTo>
                    <a:pt x="440" y="183"/>
                  </a:lnTo>
                  <a:lnTo>
                    <a:pt x="417" y="200"/>
                  </a:lnTo>
                  <a:lnTo>
                    <a:pt x="395" y="220"/>
                  </a:lnTo>
                  <a:lnTo>
                    <a:pt x="374" y="239"/>
                  </a:lnTo>
                  <a:lnTo>
                    <a:pt x="355" y="260"/>
                  </a:lnTo>
                  <a:lnTo>
                    <a:pt x="335" y="282"/>
                  </a:lnTo>
                  <a:lnTo>
                    <a:pt x="317" y="305"/>
                  </a:lnTo>
                  <a:lnTo>
                    <a:pt x="300" y="329"/>
                  </a:lnTo>
                  <a:lnTo>
                    <a:pt x="285" y="353"/>
                  </a:lnTo>
                  <a:lnTo>
                    <a:pt x="270" y="378"/>
                  </a:lnTo>
                  <a:lnTo>
                    <a:pt x="257" y="404"/>
                  </a:lnTo>
                  <a:lnTo>
                    <a:pt x="245" y="431"/>
                  </a:lnTo>
                  <a:lnTo>
                    <a:pt x="234" y="458"/>
                  </a:lnTo>
                  <a:lnTo>
                    <a:pt x="225" y="486"/>
                  </a:lnTo>
                  <a:lnTo>
                    <a:pt x="217" y="515"/>
                  </a:lnTo>
                  <a:lnTo>
                    <a:pt x="210" y="544"/>
                  </a:lnTo>
                  <a:lnTo>
                    <a:pt x="204" y="574"/>
                  </a:lnTo>
                  <a:lnTo>
                    <a:pt x="200" y="604"/>
                  </a:lnTo>
                  <a:lnTo>
                    <a:pt x="198" y="634"/>
                  </a:lnTo>
                  <a:lnTo>
                    <a:pt x="197" y="666"/>
                  </a:lnTo>
                  <a:lnTo>
                    <a:pt x="197" y="666"/>
                  </a:lnTo>
                  <a:lnTo>
                    <a:pt x="197" y="670"/>
                  </a:lnTo>
                  <a:lnTo>
                    <a:pt x="197" y="670"/>
                  </a:lnTo>
                  <a:lnTo>
                    <a:pt x="197" y="676"/>
                  </a:lnTo>
                  <a:lnTo>
                    <a:pt x="196" y="683"/>
                  </a:lnTo>
                  <a:lnTo>
                    <a:pt x="192" y="688"/>
                  </a:lnTo>
                  <a:lnTo>
                    <a:pt x="189" y="694"/>
                  </a:lnTo>
                  <a:lnTo>
                    <a:pt x="189" y="694"/>
                  </a:lnTo>
                  <a:lnTo>
                    <a:pt x="184" y="697"/>
                  </a:lnTo>
                  <a:lnTo>
                    <a:pt x="178" y="701"/>
                  </a:lnTo>
                  <a:lnTo>
                    <a:pt x="173" y="702"/>
                  </a:lnTo>
                  <a:lnTo>
                    <a:pt x="166" y="703"/>
                  </a:lnTo>
                  <a:lnTo>
                    <a:pt x="63" y="703"/>
                  </a:lnTo>
                  <a:lnTo>
                    <a:pt x="63" y="922"/>
                  </a:lnTo>
                  <a:close/>
                  <a:moveTo>
                    <a:pt x="1153" y="703"/>
                  </a:moveTo>
                  <a:lnTo>
                    <a:pt x="448" y="703"/>
                  </a:lnTo>
                  <a:lnTo>
                    <a:pt x="448" y="703"/>
                  </a:lnTo>
                  <a:lnTo>
                    <a:pt x="443" y="702"/>
                  </a:lnTo>
                  <a:lnTo>
                    <a:pt x="437" y="701"/>
                  </a:lnTo>
                  <a:lnTo>
                    <a:pt x="431" y="698"/>
                  </a:lnTo>
                  <a:lnTo>
                    <a:pt x="426" y="694"/>
                  </a:lnTo>
                  <a:lnTo>
                    <a:pt x="423" y="690"/>
                  </a:lnTo>
                  <a:lnTo>
                    <a:pt x="419" y="684"/>
                  </a:lnTo>
                  <a:lnTo>
                    <a:pt x="418" y="678"/>
                  </a:lnTo>
                  <a:lnTo>
                    <a:pt x="417" y="673"/>
                  </a:lnTo>
                  <a:lnTo>
                    <a:pt x="417" y="672"/>
                  </a:lnTo>
                  <a:lnTo>
                    <a:pt x="417" y="672"/>
                  </a:lnTo>
                  <a:lnTo>
                    <a:pt x="417" y="666"/>
                  </a:lnTo>
                  <a:lnTo>
                    <a:pt x="417" y="666"/>
                  </a:lnTo>
                  <a:lnTo>
                    <a:pt x="417" y="646"/>
                  </a:lnTo>
                  <a:lnTo>
                    <a:pt x="418" y="626"/>
                  </a:lnTo>
                  <a:lnTo>
                    <a:pt x="421" y="608"/>
                  </a:lnTo>
                  <a:lnTo>
                    <a:pt x="424" y="588"/>
                  </a:lnTo>
                  <a:lnTo>
                    <a:pt x="429" y="570"/>
                  </a:lnTo>
                  <a:lnTo>
                    <a:pt x="433" y="552"/>
                  </a:lnTo>
                  <a:lnTo>
                    <a:pt x="440" y="534"/>
                  </a:lnTo>
                  <a:lnTo>
                    <a:pt x="447" y="516"/>
                  </a:lnTo>
                  <a:lnTo>
                    <a:pt x="454" y="499"/>
                  </a:lnTo>
                  <a:lnTo>
                    <a:pt x="463" y="483"/>
                  </a:lnTo>
                  <a:lnTo>
                    <a:pt x="473" y="466"/>
                  </a:lnTo>
                  <a:lnTo>
                    <a:pt x="482" y="451"/>
                  </a:lnTo>
                  <a:lnTo>
                    <a:pt x="492" y="436"/>
                  </a:lnTo>
                  <a:lnTo>
                    <a:pt x="504" y="421"/>
                  </a:lnTo>
                  <a:lnTo>
                    <a:pt x="517" y="407"/>
                  </a:lnTo>
                  <a:lnTo>
                    <a:pt x="529" y="395"/>
                  </a:lnTo>
                  <a:lnTo>
                    <a:pt x="542" y="382"/>
                  </a:lnTo>
                  <a:lnTo>
                    <a:pt x="556" y="369"/>
                  </a:lnTo>
                  <a:lnTo>
                    <a:pt x="571" y="358"/>
                  </a:lnTo>
                  <a:lnTo>
                    <a:pt x="586" y="347"/>
                  </a:lnTo>
                  <a:lnTo>
                    <a:pt x="601" y="338"/>
                  </a:lnTo>
                  <a:lnTo>
                    <a:pt x="617" y="329"/>
                  </a:lnTo>
                  <a:lnTo>
                    <a:pt x="634" y="319"/>
                  </a:lnTo>
                  <a:lnTo>
                    <a:pt x="651" y="312"/>
                  </a:lnTo>
                  <a:lnTo>
                    <a:pt x="668" y="305"/>
                  </a:lnTo>
                  <a:lnTo>
                    <a:pt x="687" y="298"/>
                  </a:lnTo>
                  <a:lnTo>
                    <a:pt x="704" y="294"/>
                  </a:lnTo>
                  <a:lnTo>
                    <a:pt x="723" y="289"/>
                  </a:lnTo>
                  <a:lnTo>
                    <a:pt x="743" y="286"/>
                  </a:lnTo>
                  <a:lnTo>
                    <a:pt x="761" y="283"/>
                  </a:lnTo>
                  <a:lnTo>
                    <a:pt x="781" y="282"/>
                  </a:lnTo>
                  <a:lnTo>
                    <a:pt x="801" y="282"/>
                  </a:lnTo>
                  <a:lnTo>
                    <a:pt x="801" y="282"/>
                  </a:lnTo>
                  <a:lnTo>
                    <a:pt x="820" y="282"/>
                  </a:lnTo>
                  <a:lnTo>
                    <a:pt x="840" y="283"/>
                  </a:lnTo>
                  <a:lnTo>
                    <a:pt x="858" y="286"/>
                  </a:lnTo>
                  <a:lnTo>
                    <a:pt x="878" y="289"/>
                  </a:lnTo>
                  <a:lnTo>
                    <a:pt x="897" y="294"/>
                  </a:lnTo>
                  <a:lnTo>
                    <a:pt x="914" y="298"/>
                  </a:lnTo>
                  <a:lnTo>
                    <a:pt x="933" y="305"/>
                  </a:lnTo>
                  <a:lnTo>
                    <a:pt x="950" y="312"/>
                  </a:lnTo>
                  <a:lnTo>
                    <a:pt x="967" y="319"/>
                  </a:lnTo>
                  <a:lnTo>
                    <a:pt x="984" y="329"/>
                  </a:lnTo>
                  <a:lnTo>
                    <a:pt x="1000" y="338"/>
                  </a:lnTo>
                  <a:lnTo>
                    <a:pt x="1015" y="347"/>
                  </a:lnTo>
                  <a:lnTo>
                    <a:pt x="1030" y="358"/>
                  </a:lnTo>
                  <a:lnTo>
                    <a:pt x="1045" y="369"/>
                  </a:lnTo>
                  <a:lnTo>
                    <a:pt x="1059" y="382"/>
                  </a:lnTo>
                  <a:lnTo>
                    <a:pt x="1072" y="395"/>
                  </a:lnTo>
                  <a:lnTo>
                    <a:pt x="1084" y="407"/>
                  </a:lnTo>
                  <a:lnTo>
                    <a:pt x="1097" y="421"/>
                  </a:lnTo>
                  <a:lnTo>
                    <a:pt x="1109" y="436"/>
                  </a:lnTo>
                  <a:lnTo>
                    <a:pt x="1119" y="451"/>
                  </a:lnTo>
                  <a:lnTo>
                    <a:pt x="1128" y="466"/>
                  </a:lnTo>
                  <a:lnTo>
                    <a:pt x="1138" y="483"/>
                  </a:lnTo>
                  <a:lnTo>
                    <a:pt x="1147" y="499"/>
                  </a:lnTo>
                  <a:lnTo>
                    <a:pt x="1154" y="516"/>
                  </a:lnTo>
                  <a:lnTo>
                    <a:pt x="1161" y="534"/>
                  </a:lnTo>
                  <a:lnTo>
                    <a:pt x="1168" y="552"/>
                  </a:lnTo>
                  <a:lnTo>
                    <a:pt x="1172" y="570"/>
                  </a:lnTo>
                  <a:lnTo>
                    <a:pt x="1177" y="588"/>
                  </a:lnTo>
                  <a:lnTo>
                    <a:pt x="1180" y="608"/>
                  </a:lnTo>
                  <a:lnTo>
                    <a:pt x="1183" y="626"/>
                  </a:lnTo>
                  <a:lnTo>
                    <a:pt x="1184" y="646"/>
                  </a:lnTo>
                  <a:lnTo>
                    <a:pt x="1184" y="666"/>
                  </a:lnTo>
                  <a:lnTo>
                    <a:pt x="1184" y="666"/>
                  </a:lnTo>
                  <a:lnTo>
                    <a:pt x="1184" y="673"/>
                  </a:lnTo>
                  <a:lnTo>
                    <a:pt x="1184" y="674"/>
                  </a:lnTo>
                  <a:lnTo>
                    <a:pt x="1184" y="674"/>
                  </a:lnTo>
                  <a:lnTo>
                    <a:pt x="1183" y="680"/>
                  </a:lnTo>
                  <a:lnTo>
                    <a:pt x="1180" y="685"/>
                  </a:lnTo>
                  <a:lnTo>
                    <a:pt x="1178" y="690"/>
                  </a:lnTo>
                  <a:lnTo>
                    <a:pt x="1175" y="695"/>
                  </a:lnTo>
                  <a:lnTo>
                    <a:pt x="1170" y="698"/>
                  </a:lnTo>
                  <a:lnTo>
                    <a:pt x="1164" y="701"/>
                  </a:lnTo>
                  <a:lnTo>
                    <a:pt x="1158" y="702"/>
                  </a:lnTo>
                  <a:lnTo>
                    <a:pt x="1153" y="703"/>
                  </a:lnTo>
                  <a:lnTo>
                    <a:pt x="1153" y="703"/>
                  </a:lnTo>
                  <a:close/>
                  <a:moveTo>
                    <a:pt x="481" y="640"/>
                  </a:moveTo>
                  <a:lnTo>
                    <a:pt x="1120" y="640"/>
                  </a:lnTo>
                  <a:lnTo>
                    <a:pt x="1120" y="640"/>
                  </a:lnTo>
                  <a:lnTo>
                    <a:pt x="1119" y="625"/>
                  </a:lnTo>
                  <a:lnTo>
                    <a:pt x="1117" y="609"/>
                  </a:lnTo>
                  <a:lnTo>
                    <a:pt x="1113" y="595"/>
                  </a:lnTo>
                  <a:lnTo>
                    <a:pt x="1110" y="580"/>
                  </a:lnTo>
                  <a:lnTo>
                    <a:pt x="1105" y="565"/>
                  </a:lnTo>
                  <a:lnTo>
                    <a:pt x="1101" y="551"/>
                  </a:lnTo>
                  <a:lnTo>
                    <a:pt x="1095" y="537"/>
                  </a:lnTo>
                  <a:lnTo>
                    <a:pt x="1089" y="524"/>
                  </a:lnTo>
                  <a:lnTo>
                    <a:pt x="1075" y="498"/>
                  </a:lnTo>
                  <a:lnTo>
                    <a:pt x="1058" y="473"/>
                  </a:lnTo>
                  <a:lnTo>
                    <a:pt x="1039" y="451"/>
                  </a:lnTo>
                  <a:lnTo>
                    <a:pt x="1018" y="431"/>
                  </a:lnTo>
                  <a:lnTo>
                    <a:pt x="996" y="411"/>
                  </a:lnTo>
                  <a:lnTo>
                    <a:pt x="972" y="395"/>
                  </a:lnTo>
                  <a:lnTo>
                    <a:pt x="946" y="380"/>
                  </a:lnTo>
                  <a:lnTo>
                    <a:pt x="920" y="368"/>
                  </a:lnTo>
                  <a:lnTo>
                    <a:pt x="906" y="362"/>
                  </a:lnTo>
                  <a:lnTo>
                    <a:pt x="892" y="358"/>
                  </a:lnTo>
                  <a:lnTo>
                    <a:pt x="877" y="354"/>
                  </a:lnTo>
                  <a:lnTo>
                    <a:pt x="862" y="351"/>
                  </a:lnTo>
                  <a:lnTo>
                    <a:pt x="847" y="348"/>
                  </a:lnTo>
                  <a:lnTo>
                    <a:pt x="832" y="346"/>
                  </a:lnTo>
                  <a:lnTo>
                    <a:pt x="817" y="345"/>
                  </a:lnTo>
                  <a:lnTo>
                    <a:pt x="801" y="345"/>
                  </a:lnTo>
                  <a:lnTo>
                    <a:pt x="801" y="345"/>
                  </a:lnTo>
                  <a:lnTo>
                    <a:pt x="784" y="345"/>
                  </a:lnTo>
                  <a:lnTo>
                    <a:pt x="769" y="346"/>
                  </a:lnTo>
                  <a:lnTo>
                    <a:pt x="754" y="348"/>
                  </a:lnTo>
                  <a:lnTo>
                    <a:pt x="739" y="351"/>
                  </a:lnTo>
                  <a:lnTo>
                    <a:pt x="724" y="354"/>
                  </a:lnTo>
                  <a:lnTo>
                    <a:pt x="709" y="358"/>
                  </a:lnTo>
                  <a:lnTo>
                    <a:pt x="695" y="362"/>
                  </a:lnTo>
                  <a:lnTo>
                    <a:pt x="681" y="368"/>
                  </a:lnTo>
                  <a:lnTo>
                    <a:pt x="655" y="380"/>
                  </a:lnTo>
                  <a:lnTo>
                    <a:pt x="629" y="395"/>
                  </a:lnTo>
                  <a:lnTo>
                    <a:pt x="605" y="411"/>
                  </a:lnTo>
                  <a:lnTo>
                    <a:pt x="583" y="431"/>
                  </a:lnTo>
                  <a:lnTo>
                    <a:pt x="562" y="451"/>
                  </a:lnTo>
                  <a:lnTo>
                    <a:pt x="543" y="473"/>
                  </a:lnTo>
                  <a:lnTo>
                    <a:pt x="526" y="498"/>
                  </a:lnTo>
                  <a:lnTo>
                    <a:pt x="512" y="524"/>
                  </a:lnTo>
                  <a:lnTo>
                    <a:pt x="506" y="537"/>
                  </a:lnTo>
                  <a:lnTo>
                    <a:pt x="501" y="551"/>
                  </a:lnTo>
                  <a:lnTo>
                    <a:pt x="496" y="565"/>
                  </a:lnTo>
                  <a:lnTo>
                    <a:pt x="491" y="580"/>
                  </a:lnTo>
                  <a:lnTo>
                    <a:pt x="488" y="595"/>
                  </a:lnTo>
                  <a:lnTo>
                    <a:pt x="484" y="609"/>
                  </a:lnTo>
                  <a:lnTo>
                    <a:pt x="482" y="625"/>
                  </a:lnTo>
                  <a:lnTo>
                    <a:pt x="481" y="640"/>
                  </a:lnTo>
                  <a:lnTo>
                    <a:pt x="481" y="64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8" name="Freeform 68"/>
            <p:cNvSpPr/>
            <p:nvPr/>
          </p:nvSpPr>
          <p:spPr bwMode="auto">
            <a:xfrm>
              <a:off x="5656263" y="1001068"/>
              <a:ext cx="320675" cy="231775"/>
            </a:xfrm>
            <a:custGeom>
              <a:avLst/>
              <a:gdLst>
                <a:gd name="T0" fmla="*/ 64 w 403"/>
                <a:gd name="T1" fmla="*/ 202 h 292"/>
                <a:gd name="T2" fmla="*/ 67 w 403"/>
                <a:gd name="T3" fmla="*/ 175 h 292"/>
                <a:gd name="T4" fmla="*/ 76 w 403"/>
                <a:gd name="T5" fmla="*/ 148 h 292"/>
                <a:gd name="T6" fmla="*/ 88 w 403"/>
                <a:gd name="T7" fmla="*/ 125 h 292"/>
                <a:gd name="T8" fmla="*/ 105 w 403"/>
                <a:gd name="T9" fmla="*/ 105 h 292"/>
                <a:gd name="T10" fmla="*/ 125 w 403"/>
                <a:gd name="T11" fmla="*/ 88 h 292"/>
                <a:gd name="T12" fmla="*/ 149 w 403"/>
                <a:gd name="T13" fmla="*/ 75 h 292"/>
                <a:gd name="T14" fmla="*/ 174 w 403"/>
                <a:gd name="T15" fmla="*/ 67 h 292"/>
                <a:gd name="T16" fmla="*/ 202 w 403"/>
                <a:gd name="T17" fmla="*/ 65 h 292"/>
                <a:gd name="T18" fmla="*/ 216 w 403"/>
                <a:gd name="T19" fmla="*/ 65 h 292"/>
                <a:gd name="T20" fmla="*/ 242 w 403"/>
                <a:gd name="T21" fmla="*/ 71 h 292"/>
                <a:gd name="T22" fmla="*/ 267 w 403"/>
                <a:gd name="T23" fmla="*/ 81 h 292"/>
                <a:gd name="T24" fmla="*/ 289 w 403"/>
                <a:gd name="T25" fmla="*/ 96 h 292"/>
                <a:gd name="T26" fmla="*/ 307 w 403"/>
                <a:gd name="T27" fmla="*/ 115 h 292"/>
                <a:gd name="T28" fmla="*/ 322 w 403"/>
                <a:gd name="T29" fmla="*/ 137 h 292"/>
                <a:gd name="T30" fmla="*/ 333 w 403"/>
                <a:gd name="T31" fmla="*/ 161 h 292"/>
                <a:gd name="T32" fmla="*/ 339 w 403"/>
                <a:gd name="T33" fmla="*/ 188 h 292"/>
                <a:gd name="T34" fmla="*/ 340 w 403"/>
                <a:gd name="T35" fmla="*/ 292 h 292"/>
                <a:gd name="T36" fmla="*/ 403 w 403"/>
                <a:gd name="T37" fmla="*/ 202 h 292"/>
                <a:gd name="T38" fmla="*/ 402 w 403"/>
                <a:gd name="T39" fmla="*/ 182 h 292"/>
                <a:gd name="T40" fmla="*/ 394 w 403"/>
                <a:gd name="T41" fmla="*/ 143 h 292"/>
                <a:gd name="T42" fmla="*/ 379 w 403"/>
                <a:gd name="T43" fmla="*/ 105 h 292"/>
                <a:gd name="T44" fmla="*/ 357 w 403"/>
                <a:gd name="T45" fmla="*/ 74 h 292"/>
                <a:gd name="T46" fmla="*/ 330 w 403"/>
                <a:gd name="T47" fmla="*/ 46 h 292"/>
                <a:gd name="T48" fmla="*/ 298 w 403"/>
                <a:gd name="T49" fmla="*/ 24 h 292"/>
                <a:gd name="T50" fmla="*/ 262 w 403"/>
                <a:gd name="T51" fmla="*/ 9 h 292"/>
                <a:gd name="T52" fmla="*/ 223 w 403"/>
                <a:gd name="T53" fmla="*/ 1 h 292"/>
                <a:gd name="T54" fmla="*/ 202 w 403"/>
                <a:gd name="T55" fmla="*/ 0 h 292"/>
                <a:gd name="T56" fmla="*/ 161 w 403"/>
                <a:gd name="T57" fmla="*/ 5 h 292"/>
                <a:gd name="T58" fmla="*/ 123 w 403"/>
                <a:gd name="T59" fmla="*/ 16 h 292"/>
                <a:gd name="T60" fmla="*/ 90 w 403"/>
                <a:gd name="T61" fmla="*/ 35 h 292"/>
                <a:gd name="T62" fmla="*/ 59 w 403"/>
                <a:gd name="T63" fmla="*/ 59 h 292"/>
                <a:gd name="T64" fmla="*/ 35 w 403"/>
                <a:gd name="T65" fmla="*/ 89 h 292"/>
                <a:gd name="T66" fmla="*/ 15 w 403"/>
                <a:gd name="T67" fmla="*/ 124 h 292"/>
                <a:gd name="T68" fmla="*/ 4 w 403"/>
                <a:gd name="T69" fmla="*/ 161 h 292"/>
                <a:gd name="T70" fmla="*/ 0 w 403"/>
                <a:gd name="T71" fmla="*/ 202 h 292"/>
                <a:gd name="T72" fmla="*/ 64 w 403"/>
                <a:gd name="T73"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3" h="292">
                  <a:moveTo>
                    <a:pt x="64" y="202"/>
                  </a:moveTo>
                  <a:lnTo>
                    <a:pt x="64" y="202"/>
                  </a:lnTo>
                  <a:lnTo>
                    <a:pt x="65" y="188"/>
                  </a:lnTo>
                  <a:lnTo>
                    <a:pt x="67" y="175"/>
                  </a:lnTo>
                  <a:lnTo>
                    <a:pt x="71" y="161"/>
                  </a:lnTo>
                  <a:lnTo>
                    <a:pt x="76" y="148"/>
                  </a:lnTo>
                  <a:lnTo>
                    <a:pt x="81" y="137"/>
                  </a:lnTo>
                  <a:lnTo>
                    <a:pt x="88" y="125"/>
                  </a:lnTo>
                  <a:lnTo>
                    <a:pt x="96" y="115"/>
                  </a:lnTo>
                  <a:lnTo>
                    <a:pt x="105" y="105"/>
                  </a:lnTo>
                  <a:lnTo>
                    <a:pt x="115" y="96"/>
                  </a:lnTo>
                  <a:lnTo>
                    <a:pt x="125" y="88"/>
                  </a:lnTo>
                  <a:lnTo>
                    <a:pt x="137" y="81"/>
                  </a:lnTo>
                  <a:lnTo>
                    <a:pt x="149" y="75"/>
                  </a:lnTo>
                  <a:lnTo>
                    <a:pt x="161" y="71"/>
                  </a:lnTo>
                  <a:lnTo>
                    <a:pt x="174" y="67"/>
                  </a:lnTo>
                  <a:lnTo>
                    <a:pt x="188" y="65"/>
                  </a:lnTo>
                  <a:lnTo>
                    <a:pt x="202" y="65"/>
                  </a:lnTo>
                  <a:lnTo>
                    <a:pt x="202" y="65"/>
                  </a:lnTo>
                  <a:lnTo>
                    <a:pt x="216" y="65"/>
                  </a:lnTo>
                  <a:lnTo>
                    <a:pt x="230" y="67"/>
                  </a:lnTo>
                  <a:lnTo>
                    <a:pt x="242" y="71"/>
                  </a:lnTo>
                  <a:lnTo>
                    <a:pt x="255" y="75"/>
                  </a:lnTo>
                  <a:lnTo>
                    <a:pt x="267" y="81"/>
                  </a:lnTo>
                  <a:lnTo>
                    <a:pt x="278" y="88"/>
                  </a:lnTo>
                  <a:lnTo>
                    <a:pt x="289" y="96"/>
                  </a:lnTo>
                  <a:lnTo>
                    <a:pt x="299" y="105"/>
                  </a:lnTo>
                  <a:lnTo>
                    <a:pt x="307" y="115"/>
                  </a:lnTo>
                  <a:lnTo>
                    <a:pt x="315" y="125"/>
                  </a:lnTo>
                  <a:lnTo>
                    <a:pt x="322" y="137"/>
                  </a:lnTo>
                  <a:lnTo>
                    <a:pt x="328" y="148"/>
                  </a:lnTo>
                  <a:lnTo>
                    <a:pt x="333" y="161"/>
                  </a:lnTo>
                  <a:lnTo>
                    <a:pt x="336" y="175"/>
                  </a:lnTo>
                  <a:lnTo>
                    <a:pt x="339" y="188"/>
                  </a:lnTo>
                  <a:lnTo>
                    <a:pt x="340" y="202"/>
                  </a:lnTo>
                  <a:lnTo>
                    <a:pt x="340" y="292"/>
                  </a:lnTo>
                  <a:lnTo>
                    <a:pt x="403" y="292"/>
                  </a:lnTo>
                  <a:lnTo>
                    <a:pt x="403" y="202"/>
                  </a:lnTo>
                  <a:lnTo>
                    <a:pt x="403" y="202"/>
                  </a:lnTo>
                  <a:lnTo>
                    <a:pt x="402" y="182"/>
                  </a:lnTo>
                  <a:lnTo>
                    <a:pt x="400" y="161"/>
                  </a:lnTo>
                  <a:lnTo>
                    <a:pt x="394" y="143"/>
                  </a:lnTo>
                  <a:lnTo>
                    <a:pt x="388" y="124"/>
                  </a:lnTo>
                  <a:lnTo>
                    <a:pt x="379" y="105"/>
                  </a:lnTo>
                  <a:lnTo>
                    <a:pt x="369" y="89"/>
                  </a:lnTo>
                  <a:lnTo>
                    <a:pt x="357" y="74"/>
                  </a:lnTo>
                  <a:lnTo>
                    <a:pt x="344" y="59"/>
                  </a:lnTo>
                  <a:lnTo>
                    <a:pt x="330" y="46"/>
                  </a:lnTo>
                  <a:lnTo>
                    <a:pt x="314" y="35"/>
                  </a:lnTo>
                  <a:lnTo>
                    <a:pt x="298" y="24"/>
                  </a:lnTo>
                  <a:lnTo>
                    <a:pt x="281" y="16"/>
                  </a:lnTo>
                  <a:lnTo>
                    <a:pt x="262" y="9"/>
                  </a:lnTo>
                  <a:lnTo>
                    <a:pt x="242" y="5"/>
                  </a:lnTo>
                  <a:lnTo>
                    <a:pt x="223" y="1"/>
                  </a:lnTo>
                  <a:lnTo>
                    <a:pt x="202" y="0"/>
                  </a:lnTo>
                  <a:lnTo>
                    <a:pt x="202" y="0"/>
                  </a:lnTo>
                  <a:lnTo>
                    <a:pt x="181" y="1"/>
                  </a:lnTo>
                  <a:lnTo>
                    <a:pt x="161" y="5"/>
                  </a:lnTo>
                  <a:lnTo>
                    <a:pt x="142" y="9"/>
                  </a:lnTo>
                  <a:lnTo>
                    <a:pt x="123" y="16"/>
                  </a:lnTo>
                  <a:lnTo>
                    <a:pt x="106" y="24"/>
                  </a:lnTo>
                  <a:lnTo>
                    <a:pt x="90" y="35"/>
                  </a:lnTo>
                  <a:lnTo>
                    <a:pt x="73" y="46"/>
                  </a:lnTo>
                  <a:lnTo>
                    <a:pt x="59" y="59"/>
                  </a:lnTo>
                  <a:lnTo>
                    <a:pt x="47" y="74"/>
                  </a:lnTo>
                  <a:lnTo>
                    <a:pt x="35" y="89"/>
                  </a:lnTo>
                  <a:lnTo>
                    <a:pt x="25" y="105"/>
                  </a:lnTo>
                  <a:lnTo>
                    <a:pt x="15" y="124"/>
                  </a:lnTo>
                  <a:lnTo>
                    <a:pt x="10" y="143"/>
                  </a:lnTo>
                  <a:lnTo>
                    <a:pt x="4" y="161"/>
                  </a:lnTo>
                  <a:lnTo>
                    <a:pt x="1" y="182"/>
                  </a:lnTo>
                  <a:lnTo>
                    <a:pt x="0" y="202"/>
                  </a:lnTo>
                  <a:lnTo>
                    <a:pt x="0" y="292"/>
                  </a:lnTo>
                  <a:lnTo>
                    <a:pt x="64" y="292"/>
                  </a:lnTo>
                  <a:lnTo>
                    <a:pt x="64" y="202"/>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69"/>
            <p:cNvSpPr/>
            <p:nvPr/>
          </p:nvSpPr>
          <p:spPr bwMode="auto">
            <a:xfrm>
              <a:off x="5354638" y="1223318"/>
              <a:ext cx="923925" cy="1090613"/>
            </a:xfrm>
            <a:custGeom>
              <a:avLst/>
              <a:gdLst>
                <a:gd name="T0" fmla="*/ 474 w 1163"/>
                <a:gd name="T1" fmla="*/ 0 h 1375"/>
                <a:gd name="T2" fmla="*/ 425 w 1163"/>
                <a:gd name="T3" fmla="*/ 3 h 1375"/>
                <a:gd name="T4" fmla="*/ 379 w 1163"/>
                <a:gd name="T5" fmla="*/ 11 h 1375"/>
                <a:gd name="T6" fmla="*/ 333 w 1163"/>
                <a:gd name="T7" fmla="*/ 22 h 1375"/>
                <a:gd name="T8" fmla="*/ 290 w 1163"/>
                <a:gd name="T9" fmla="*/ 38 h 1375"/>
                <a:gd name="T10" fmla="*/ 248 w 1163"/>
                <a:gd name="T11" fmla="*/ 58 h 1375"/>
                <a:gd name="T12" fmla="*/ 209 w 1163"/>
                <a:gd name="T13" fmla="*/ 82 h 1375"/>
                <a:gd name="T14" fmla="*/ 173 w 1163"/>
                <a:gd name="T15" fmla="*/ 109 h 1375"/>
                <a:gd name="T16" fmla="*/ 139 w 1163"/>
                <a:gd name="T17" fmla="*/ 139 h 1375"/>
                <a:gd name="T18" fmla="*/ 108 w 1163"/>
                <a:gd name="T19" fmla="*/ 173 h 1375"/>
                <a:gd name="T20" fmla="*/ 81 w 1163"/>
                <a:gd name="T21" fmla="*/ 210 h 1375"/>
                <a:gd name="T22" fmla="*/ 57 w 1163"/>
                <a:gd name="T23" fmla="*/ 248 h 1375"/>
                <a:gd name="T24" fmla="*/ 37 w 1163"/>
                <a:gd name="T25" fmla="*/ 290 h 1375"/>
                <a:gd name="T26" fmla="*/ 21 w 1163"/>
                <a:gd name="T27" fmla="*/ 334 h 1375"/>
                <a:gd name="T28" fmla="*/ 10 w 1163"/>
                <a:gd name="T29" fmla="*/ 379 h 1375"/>
                <a:gd name="T30" fmla="*/ 3 w 1163"/>
                <a:gd name="T31" fmla="*/ 427 h 1375"/>
                <a:gd name="T32" fmla="*/ 0 w 1163"/>
                <a:gd name="T33" fmla="*/ 475 h 1375"/>
                <a:gd name="T34" fmla="*/ 1163 w 1163"/>
                <a:gd name="T35" fmla="*/ 1375 h 1375"/>
                <a:gd name="T36" fmla="*/ 1163 w 1163"/>
                <a:gd name="T37" fmla="*/ 475 h 1375"/>
                <a:gd name="T38" fmla="*/ 1161 w 1163"/>
                <a:gd name="T39" fmla="*/ 427 h 1375"/>
                <a:gd name="T40" fmla="*/ 1154 w 1163"/>
                <a:gd name="T41" fmla="*/ 379 h 1375"/>
                <a:gd name="T42" fmla="*/ 1143 w 1163"/>
                <a:gd name="T43" fmla="*/ 334 h 1375"/>
                <a:gd name="T44" fmla="*/ 1126 w 1163"/>
                <a:gd name="T45" fmla="*/ 290 h 1375"/>
                <a:gd name="T46" fmla="*/ 1107 w 1163"/>
                <a:gd name="T47" fmla="*/ 248 h 1375"/>
                <a:gd name="T48" fmla="*/ 1082 w 1163"/>
                <a:gd name="T49" fmla="*/ 210 h 1375"/>
                <a:gd name="T50" fmla="*/ 1056 w 1163"/>
                <a:gd name="T51" fmla="*/ 173 h 1375"/>
                <a:gd name="T52" fmla="*/ 1024 w 1163"/>
                <a:gd name="T53" fmla="*/ 139 h 1375"/>
                <a:gd name="T54" fmla="*/ 991 w 1163"/>
                <a:gd name="T55" fmla="*/ 109 h 1375"/>
                <a:gd name="T56" fmla="*/ 955 w 1163"/>
                <a:gd name="T57" fmla="*/ 82 h 1375"/>
                <a:gd name="T58" fmla="*/ 915 w 1163"/>
                <a:gd name="T59" fmla="*/ 58 h 1375"/>
                <a:gd name="T60" fmla="*/ 874 w 1163"/>
                <a:gd name="T61" fmla="*/ 38 h 1375"/>
                <a:gd name="T62" fmla="*/ 831 w 1163"/>
                <a:gd name="T63" fmla="*/ 22 h 1375"/>
                <a:gd name="T64" fmla="*/ 786 w 1163"/>
                <a:gd name="T65" fmla="*/ 11 h 1375"/>
                <a:gd name="T66" fmla="*/ 738 w 1163"/>
                <a:gd name="T67" fmla="*/ 3 h 1375"/>
                <a:gd name="T68" fmla="*/ 690 w 1163"/>
                <a:gd name="T69" fmla="*/ 0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3" h="1375">
                  <a:moveTo>
                    <a:pt x="474" y="0"/>
                  </a:moveTo>
                  <a:lnTo>
                    <a:pt x="474" y="0"/>
                  </a:lnTo>
                  <a:lnTo>
                    <a:pt x="450" y="2"/>
                  </a:lnTo>
                  <a:lnTo>
                    <a:pt x="425" y="3"/>
                  </a:lnTo>
                  <a:lnTo>
                    <a:pt x="402" y="6"/>
                  </a:lnTo>
                  <a:lnTo>
                    <a:pt x="379" y="11"/>
                  </a:lnTo>
                  <a:lnTo>
                    <a:pt x="356" y="16"/>
                  </a:lnTo>
                  <a:lnTo>
                    <a:pt x="333" y="22"/>
                  </a:lnTo>
                  <a:lnTo>
                    <a:pt x="311" y="29"/>
                  </a:lnTo>
                  <a:lnTo>
                    <a:pt x="290" y="38"/>
                  </a:lnTo>
                  <a:lnTo>
                    <a:pt x="269" y="48"/>
                  </a:lnTo>
                  <a:lnTo>
                    <a:pt x="248" y="58"/>
                  </a:lnTo>
                  <a:lnTo>
                    <a:pt x="229" y="70"/>
                  </a:lnTo>
                  <a:lnTo>
                    <a:pt x="209" y="82"/>
                  </a:lnTo>
                  <a:lnTo>
                    <a:pt x="190" y="95"/>
                  </a:lnTo>
                  <a:lnTo>
                    <a:pt x="173" y="109"/>
                  </a:lnTo>
                  <a:lnTo>
                    <a:pt x="156" y="124"/>
                  </a:lnTo>
                  <a:lnTo>
                    <a:pt x="139" y="139"/>
                  </a:lnTo>
                  <a:lnTo>
                    <a:pt x="123" y="156"/>
                  </a:lnTo>
                  <a:lnTo>
                    <a:pt x="108" y="173"/>
                  </a:lnTo>
                  <a:lnTo>
                    <a:pt x="94" y="192"/>
                  </a:lnTo>
                  <a:lnTo>
                    <a:pt x="81" y="210"/>
                  </a:lnTo>
                  <a:lnTo>
                    <a:pt x="69" y="229"/>
                  </a:lnTo>
                  <a:lnTo>
                    <a:pt x="57" y="248"/>
                  </a:lnTo>
                  <a:lnTo>
                    <a:pt x="47" y="269"/>
                  </a:lnTo>
                  <a:lnTo>
                    <a:pt x="37" y="290"/>
                  </a:lnTo>
                  <a:lnTo>
                    <a:pt x="29" y="312"/>
                  </a:lnTo>
                  <a:lnTo>
                    <a:pt x="21" y="334"/>
                  </a:lnTo>
                  <a:lnTo>
                    <a:pt x="15" y="356"/>
                  </a:lnTo>
                  <a:lnTo>
                    <a:pt x="10" y="379"/>
                  </a:lnTo>
                  <a:lnTo>
                    <a:pt x="5" y="402"/>
                  </a:lnTo>
                  <a:lnTo>
                    <a:pt x="3" y="427"/>
                  </a:lnTo>
                  <a:lnTo>
                    <a:pt x="0" y="450"/>
                  </a:lnTo>
                  <a:lnTo>
                    <a:pt x="0" y="475"/>
                  </a:lnTo>
                  <a:lnTo>
                    <a:pt x="0" y="1375"/>
                  </a:lnTo>
                  <a:lnTo>
                    <a:pt x="1163" y="1375"/>
                  </a:lnTo>
                  <a:lnTo>
                    <a:pt x="1163" y="475"/>
                  </a:lnTo>
                  <a:lnTo>
                    <a:pt x="1163" y="475"/>
                  </a:lnTo>
                  <a:lnTo>
                    <a:pt x="1163" y="450"/>
                  </a:lnTo>
                  <a:lnTo>
                    <a:pt x="1161" y="427"/>
                  </a:lnTo>
                  <a:lnTo>
                    <a:pt x="1159" y="402"/>
                  </a:lnTo>
                  <a:lnTo>
                    <a:pt x="1154" y="379"/>
                  </a:lnTo>
                  <a:lnTo>
                    <a:pt x="1148" y="356"/>
                  </a:lnTo>
                  <a:lnTo>
                    <a:pt x="1143" y="334"/>
                  </a:lnTo>
                  <a:lnTo>
                    <a:pt x="1134" y="312"/>
                  </a:lnTo>
                  <a:lnTo>
                    <a:pt x="1126" y="290"/>
                  </a:lnTo>
                  <a:lnTo>
                    <a:pt x="1117" y="269"/>
                  </a:lnTo>
                  <a:lnTo>
                    <a:pt x="1107" y="248"/>
                  </a:lnTo>
                  <a:lnTo>
                    <a:pt x="1095" y="229"/>
                  </a:lnTo>
                  <a:lnTo>
                    <a:pt x="1082" y="210"/>
                  </a:lnTo>
                  <a:lnTo>
                    <a:pt x="1070" y="192"/>
                  </a:lnTo>
                  <a:lnTo>
                    <a:pt x="1056" y="173"/>
                  </a:lnTo>
                  <a:lnTo>
                    <a:pt x="1041" y="156"/>
                  </a:lnTo>
                  <a:lnTo>
                    <a:pt x="1024" y="139"/>
                  </a:lnTo>
                  <a:lnTo>
                    <a:pt x="1008" y="124"/>
                  </a:lnTo>
                  <a:lnTo>
                    <a:pt x="991" y="109"/>
                  </a:lnTo>
                  <a:lnTo>
                    <a:pt x="973" y="95"/>
                  </a:lnTo>
                  <a:lnTo>
                    <a:pt x="955" y="82"/>
                  </a:lnTo>
                  <a:lnTo>
                    <a:pt x="935" y="70"/>
                  </a:lnTo>
                  <a:lnTo>
                    <a:pt x="915" y="58"/>
                  </a:lnTo>
                  <a:lnTo>
                    <a:pt x="895" y="48"/>
                  </a:lnTo>
                  <a:lnTo>
                    <a:pt x="874" y="38"/>
                  </a:lnTo>
                  <a:lnTo>
                    <a:pt x="853" y="29"/>
                  </a:lnTo>
                  <a:lnTo>
                    <a:pt x="831" y="22"/>
                  </a:lnTo>
                  <a:lnTo>
                    <a:pt x="808" y="16"/>
                  </a:lnTo>
                  <a:lnTo>
                    <a:pt x="786" y="11"/>
                  </a:lnTo>
                  <a:lnTo>
                    <a:pt x="761" y="6"/>
                  </a:lnTo>
                  <a:lnTo>
                    <a:pt x="738" y="3"/>
                  </a:lnTo>
                  <a:lnTo>
                    <a:pt x="714" y="2"/>
                  </a:lnTo>
                  <a:lnTo>
                    <a:pt x="690" y="0"/>
                  </a:lnTo>
                  <a:lnTo>
                    <a:pt x="474"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70"/>
            <p:cNvSpPr>
              <a:spLocks noEditPoints="1"/>
            </p:cNvSpPr>
            <p:nvPr/>
          </p:nvSpPr>
          <p:spPr bwMode="auto">
            <a:xfrm>
              <a:off x="5329238" y="1197918"/>
              <a:ext cx="974725" cy="1143000"/>
            </a:xfrm>
            <a:custGeom>
              <a:avLst/>
              <a:gdLst>
                <a:gd name="T0" fmla="*/ 0 w 1228"/>
                <a:gd name="T1" fmla="*/ 507 h 1439"/>
                <a:gd name="T2" fmla="*/ 2 w 1228"/>
                <a:gd name="T3" fmla="*/ 455 h 1439"/>
                <a:gd name="T4" fmla="*/ 16 w 1228"/>
                <a:gd name="T5" fmla="*/ 380 h 1439"/>
                <a:gd name="T6" fmla="*/ 39 w 1228"/>
                <a:gd name="T7" fmla="*/ 311 h 1439"/>
                <a:gd name="T8" fmla="*/ 73 w 1228"/>
                <a:gd name="T9" fmla="*/ 244 h 1439"/>
                <a:gd name="T10" fmla="*/ 116 w 1228"/>
                <a:gd name="T11" fmla="*/ 185 h 1439"/>
                <a:gd name="T12" fmla="*/ 166 w 1228"/>
                <a:gd name="T13" fmla="*/ 132 h 1439"/>
                <a:gd name="T14" fmla="*/ 224 w 1228"/>
                <a:gd name="T15" fmla="*/ 87 h 1439"/>
                <a:gd name="T16" fmla="*/ 287 w 1228"/>
                <a:gd name="T17" fmla="*/ 51 h 1439"/>
                <a:gd name="T18" fmla="*/ 356 w 1228"/>
                <a:gd name="T19" fmla="*/ 23 h 1439"/>
                <a:gd name="T20" fmla="*/ 430 w 1228"/>
                <a:gd name="T21" fmla="*/ 7 h 1439"/>
                <a:gd name="T22" fmla="*/ 506 w 1228"/>
                <a:gd name="T23" fmla="*/ 0 h 1439"/>
                <a:gd name="T24" fmla="*/ 748 w 1228"/>
                <a:gd name="T25" fmla="*/ 1 h 1439"/>
                <a:gd name="T26" fmla="*/ 824 w 1228"/>
                <a:gd name="T27" fmla="*/ 10 h 1439"/>
                <a:gd name="T28" fmla="*/ 895 w 1228"/>
                <a:gd name="T29" fmla="*/ 31 h 1439"/>
                <a:gd name="T30" fmla="*/ 963 w 1228"/>
                <a:gd name="T31" fmla="*/ 61 h 1439"/>
                <a:gd name="T32" fmla="*/ 1024 w 1228"/>
                <a:gd name="T33" fmla="*/ 101 h 1439"/>
                <a:gd name="T34" fmla="*/ 1080 w 1228"/>
                <a:gd name="T35" fmla="*/ 149 h 1439"/>
                <a:gd name="T36" fmla="*/ 1127 w 1228"/>
                <a:gd name="T37" fmla="*/ 204 h 1439"/>
                <a:gd name="T38" fmla="*/ 1166 w 1228"/>
                <a:gd name="T39" fmla="*/ 265 h 1439"/>
                <a:gd name="T40" fmla="*/ 1198 w 1228"/>
                <a:gd name="T41" fmla="*/ 333 h 1439"/>
                <a:gd name="T42" fmla="*/ 1217 w 1228"/>
                <a:gd name="T43" fmla="*/ 406 h 1439"/>
                <a:gd name="T44" fmla="*/ 1228 w 1228"/>
                <a:gd name="T45" fmla="*/ 481 h 1439"/>
                <a:gd name="T46" fmla="*/ 65 w 1228"/>
                <a:gd name="T47" fmla="*/ 1375 h 1439"/>
                <a:gd name="T48" fmla="*/ 1163 w 1228"/>
                <a:gd name="T49" fmla="*/ 507 h 1439"/>
                <a:gd name="T50" fmla="*/ 1158 w 1228"/>
                <a:gd name="T51" fmla="*/ 440 h 1439"/>
                <a:gd name="T52" fmla="*/ 1143 w 1228"/>
                <a:gd name="T53" fmla="*/ 375 h 1439"/>
                <a:gd name="T54" fmla="*/ 1120 w 1228"/>
                <a:gd name="T55" fmla="*/ 315 h 1439"/>
                <a:gd name="T56" fmla="*/ 1088 w 1228"/>
                <a:gd name="T57" fmla="*/ 260 h 1439"/>
                <a:gd name="T58" fmla="*/ 1048 w 1228"/>
                <a:gd name="T59" fmla="*/ 210 h 1439"/>
                <a:gd name="T60" fmla="*/ 1002 w 1228"/>
                <a:gd name="T61" fmla="*/ 166 h 1439"/>
                <a:gd name="T62" fmla="*/ 951 w 1228"/>
                <a:gd name="T63" fmla="*/ 129 h 1439"/>
                <a:gd name="T64" fmla="*/ 893 w 1228"/>
                <a:gd name="T65" fmla="*/ 100 h 1439"/>
                <a:gd name="T66" fmla="*/ 832 w 1228"/>
                <a:gd name="T67" fmla="*/ 79 h 1439"/>
                <a:gd name="T68" fmla="*/ 767 w 1228"/>
                <a:gd name="T69" fmla="*/ 67 h 1439"/>
                <a:gd name="T70" fmla="*/ 506 w 1228"/>
                <a:gd name="T71" fmla="*/ 65 h 1439"/>
                <a:gd name="T72" fmla="*/ 461 w 1228"/>
                <a:gd name="T73" fmla="*/ 67 h 1439"/>
                <a:gd name="T74" fmla="*/ 396 w 1228"/>
                <a:gd name="T75" fmla="*/ 79 h 1439"/>
                <a:gd name="T76" fmla="*/ 335 w 1228"/>
                <a:gd name="T77" fmla="*/ 100 h 1439"/>
                <a:gd name="T78" fmla="*/ 277 w 1228"/>
                <a:gd name="T79" fmla="*/ 129 h 1439"/>
                <a:gd name="T80" fmla="*/ 226 w 1228"/>
                <a:gd name="T81" fmla="*/ 166 h 1439"/>
                <a:gd name="T82" fmla="*/ 179 w 1228"/>
                <a:gd name="T83" fmla="*/ 210 h 1439"/>
                <a:gd name="T84" fmla="*/ 140 w 1228"/>
                <a:gd name="T85" fmla="*/ 260 h 1439"/>
                <a:gd name="T86" fmla="*/ 108 w 1228"/>
                <a:gd name="T87" fmla="*/ 315 h 1439"/>
                <a:gd name="T88" fmla="*/ 85 w 1228"/>
                <a:gd name="T89" fmla="*/ 375 h 1439"/>
                <a:gd name="T90" fmla="*/ 69 w 1228"/>
                <a:gd name="T91" fmla="*/ 440 h 1439"/>
                <a:gd name="T92" fmla="*/ 65 w 1228"/>
                <a:gd name="T93" fmla="*/ 507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8" h="1439">
                  <a:moveTo>
                    <a:pt x="1228" y="1439"/>
                  </a:moveTo>
                  <a:lnTo>
                    <a:pt x="0" y="1439"/>
                  </a:lnTo>
                  <a:lnTo>
                    <a:pt x="0" y="507"/>
                  </a:lnTo>
                  <a:lnTo>
                    <a:pt x="0" y="507"/>
                  </a:lnTo>
                  <a:lnTo>
                    <a:pt x="0" y="481"/>
                  </a:lnTo>
                  <a:lnTo>
                    <a:pt x="2" y="455"/>
                  </a:lnTo>
                  <a:lnTo>
                    <a:pt x="6" y="430"/>
                  </a:lnTo>
                  <a:lnTo>
                    <a:pt x="10" y="406"/>
                  </a:lnTo>
                  <a:lnTo>
                    <a:pt x="16" y="380"/>
                  </a:lnTo>
                  <a:lnTo>
                    <a:pt x="23" y="357"/>
                  </a:lnTo>
                  <a:lnTo>
                    <a:pt x="30" y="333"/>
                  </a:lnTo>
                  <a:lnTo>
                    <a:pt x="39" y="311"/>
                  </a:lnTo>
                  <a:lnTo>
                    <a:pt x="50" y="287"/>
                  </a:lnTo>
                  <a:lnTo>
                    <a:pt x="61" y="265"/>
                  </a:lnTo>
                  <a:lnTo>
                    <a:pt x="73" y="244"/>
                  </a:lnTo>
                  <a:lnTo>
                    <a:pt x="87" y="224"/>
                  </a:lnTo>
                  <a:lnTo>
                    <a:pt x="101" y="204"/>
                  </a:lnTo>
                  <a:lnTo>
                    <a:pt x="116" y="185"/>
                  </a:lnTo>
                  <a:lnTo>
                    <a:pt x="132" y="167"/>
                  </a:lnTo>
                  <a:lnTo>
                    <a:pt x="148" y="149"/>
                  </a:lnTo>
                  <a:lnTo>
                    <a:pt x="166" y="132"/>
                  </a:lnTo>
                  <a:lnTo>
                    <a:pt x="184" y="116"/>
                  </a:lnTo>
                  <a:lnTo>
                    <a:pt x="204" y="101"/>
                  </a:lnTo>
                  <a:lnTo>
                    <a:pt x="224" y="87"/>
                  </a:lnTo>
                  <a:lnTo>
                    <a:pt x="244" y="74"/>
                  </a:lnTo>
                  <a:lnTo>
                    <a:pt x="265" y="61"/>
                  </a:lnTo>
                  <a:lnTo>
                    <a:pt x="287" y="51"/>
                  </a:lnTo>
                  <a:lnTo>
                    <a:pt x="309" y="41"/>
                  </a:lnTo>
                  <a:lnTo>
                    <a:pt x="332" y="31"/>
                  </a:lnTo>
                  <a:lnTo>
                    <a:pt x="356" y="23"/>
                  </a:lnTo>
                  <a:lnTo>
                    <a:pt x="380" y="16"/>
                  </a:lnTo>
                  <a:lnTo>
                    <a:pt x="404" y="10"/>
                  </a:lnTo>
                  <a:lnTo>
                    <a:pt x="430" y="7"/>
                  </a:lnTo>
                  <a:lnTo>
                    <a:pt x="454" y="3"/>
                  </a:lnTo>
                  <a:lnTo>
                    <a:pt x="481" y="1"/>
                  </a:lnTo>
                  <a:lnTo>
                    <a:pt x="506" y="0"/>
                  </a:lnTo>
                  <a:lnTo>
                    <a:pt x="722" y="0"/>
                  </a:lnTo>
                  <a:lnTo>
                    <a:pt x="722" y="0"/>
                  </a:lnTo>
                  <a:lnTo>
                    <a:pt x="748" y="1"/>
                  </a:lnTo>
                  <a:lnTo>
                    <a:pt x="774" y="3"/>
                  </a:lnTo>
                  <a:lnTo>
                    <a:pt x="799" y="7"/>
                  </a:lnTo>
                  <a:lnTo>
                    <a:pt x="824" y="10"/>
                  </a:lnTo>
                  <a:lnTo>
                    <a:pt x="848" y="16"/>
                  </a:lnTo>
                  <a:lnTo>
                    <a:pt x="872" y="23"/>
                  </a:lnTo>
                  <a:lnTo>
                    <a:pt x="895" y="31"/>
                  </a:lnTo>
                  <a:lnTo>
                    <a:pt x="919" y="41"/>
                  </a:lnTo>
                  <a:lnTo>
                    <a:pt x="941" y="51"/>
                  </a:lnTo>
                  <a:lnTo>
                    <a:pt x="963" y="61"/>
                  </a:lnTo>
                  <a:lnTo>
                    <a:pt x="985" y="74"/>
                  </a:lnTo>
                  <a:lnTo>
                    <a:pt x="1004" y="87"/>
                  </a:lnTo>
                  <a:lnTo>
                    <a:pt x="1024" y="101"/>
                  </a:lnTo>
                  <a:lnTo>
                    <a:pt x="1044" y="116"/>
                  </a:lnTo>
                  <a:lnTo>
                    <a:pt x="1062" y="132"/>
                  </a:lnTo>
                  <a:lnTo>
                    <a:pt x="1080" y="149"/>
                  </a:lnTo>
                  <a:lnTo>
                    <a:pt x="1096" y="167"/>
                  </a:lnTo>
                  <a:lnTo>
                    <a:pt x="1112" y="185"/>
                  </a:lnTo>
                  <a:lnTo>
                    <a:pt x="1127" y="204"/>
                  </a:lnTo>
                  <a:lnTo>
                    <a:pt x="1141" y="224"/>
                  </a:lnTo>
                  <a:lnTo>
                    <a:pt x="1155" y="244"/>
                  </a:lnTo>
                  <a:lnTo>
                    <a:pt x="1166" y="265"/>
                  </a:lnTo>
                  <a:lnTo>
                    <a:pt x="1178" y="287"/>
                  </a:lnTo>
                  <a:lnTo>
                    <a:pt x="1188" y="311"/>
                  </a:lnTo>
                  <a:lnTo>
                    <a:pt x="1198" y="333"/>
                  </a:lnTo>
                  <a:lnTo>
                    <a:pt x="1205" y="357"/>
                  </a:lnTo>
                  <a:lnTo>
                    <a:pt x="1212" y="380"/>
                  </a:lnTo>
                  <a:lnTo>
                    <a:pt x="1217" y="406"/>
                  </a:lnTo>
                  <a:lnTo>
                    <a:pt x="1222" y="430"/>
                  </a:lnTo>
                  <a:lnTo>
                    <a:pt x="1225" y="455"/>
                  </a:lnTo>
                  <a:lnTo>
                    <a:pt x="1228" y="481"/>
                  </a:lnTo>
                  <a:lnTo>
                    <a:pt x="1228" y="507"/>
                  </a:lnTo>
                  <a:lnTo>
                    <a:pt x="1228" y="1439"/>
                  </a:lnTo>
                  <a:close/>
                  <a:moveTo>
                    <a:pt x="65" y="1375"/>
                  </a:moveTo>
                  <a:lnTo>
                    <a:pt x="1163" y="1375"/>
                  </a:lnTo>
                  <a:lnTo>
                    <a:pt x="1163" y="507"/>
                  </a:lnTo>
                  <a:lnTo>
                    <a:pt x="1163" y="507"/>
                  </a:lnTo>
                  <a:lnTo>
                    <a:pt x="1163" y="484"/>
                  </a:lnTo>
                  <a:lnTo>
                    <a:pt x="1161" y="462"/>
                  </a:lnTo>
                  <a:lnTo>
                    <a:pt x="1158" y="440"/>
                  </a:lnTo>
                  <a:lnTo>
                    <a:pt x="1155" y="418"/>
                  </a:lnTo>
                  <a:lnTo>
                    <a:pt x="1149" y="396"/>
                  </a:lnTo>
                  <a:lnTo>
                    <a:pt x="1143" y="375"/>
                  </a:lnTo>
                  <a:lnTo>
                    <a:pt x="1136" y="356"/>
                  </a:lnTo>
                  <a:lnTo>
                    <a:pt x="1128" y="335"/>
                  </a:lnTo>
                  <a:lnTo>
                    <a:pt x="1120" y="315"/>
                  </a:lnTo>
                  <a:lnTo>
                    <a:pt x="1110" y="297"/>
                  </a:lnTo>
                  <a:lnTo>
                    <a:pt x="1099" y="278"/>
                  </a:lnTo>
                  <a:lnTo>
                    <a:pt x="1088" y="260"/>
                  </a:lnTo>
                  <a:lnTo>
                    <a:pt x="1076" y="243"/>
                  </a:lnTo>
                  <a:lnTo>
                    <a:pt x="1062" y="226"/>
                  </a:lnTo>
                  <a:lnTo>
                    <a:pt x="1048" y="210"/>
                  </a:lnTo>
                  <a:lnTo>
                    <a:pt x="1034" y="195"/>
                  </a:lnTo>
                  <a:lnTo>
                    <a:pt x="1018" y="180"/>
                  </a:lnTo>
                  <a:lnTo>
                    <a:pt x="1002" y="166"/>
                  </a:lnTo>
                  <a:lnTo>
                    <a:pt x="986" y="153"/>
                  </a:lnTo>
                  <a:lnTo>
                    <a:pt x="968" y="140"/>
                  </a:lnTo>
                  <a:lnTo>
                    <a:pt x="951" y="129"/>
                  </a:lnTo>
                  <a:lnTo>
                    <a:pt x="932" y="118"/>
                  </a:lnTo>
                  <a:lnTo>
                    <a:pt x="913" y="109"/>
                  </a:lnTo>
                  <a:lnTo>
                    <a:pt x="893" y="100"/>
                  </a:lnTo>
                  <a:lnTo>
                    <a:pt x="873" y="92"/>
                  </a:lnTo>
                  <a:lnTo>
                    <a:pt x="852" y="85"/>
                  </a:lnTo>
                  <a:lnTo>
                    <a:pt x="832" y="79"/>
                  </a:lnTo>
                  <a:lnTo>
                    <a:pt x="811" y="74"/>
                  </a:lnTo>
                  <a:lnTo>
                    <a:pt x="789" y="71"/>
                  </a:lnTo>
                  <a:lnTo>
                    <a:pt x="767" y="67"/>
                  </a:lnTo>
                  <a:lnTo>
                    <a:pt x="745" y="66"/>
                  </a:lnTo>
                  <a:lnTo>
                    <a:pt x="722" y="65"/>
                  </a:lnTo>
                  <a:lnTo>
                    <a:pt x="506" y="65"/>
                  </a:lnTo>
                  <a:lnTo>
                    <a:pt x="506" y="65"/>
                  </a:lnTo>
                  <a:lnTo>
                    <a:pt x="483" y="66"/>
                  </a:lnTo>
                  <a:lnTo>
                    <a:pt x="461" y="67"/>
                  </a:lnTo>
                  <a:lnTo>
                    <a:pt x="439" y="71"/>
                  </a:lnTo>
                  <a:lnTo>
                    <a:pt x="417" y="74"/>
                  </a:lnTo>
                  <a:lnTo>
                    <a:pt x="396" y="79"/>
                  </a:lnTo>
                  <a:lnTo>
                    <a:pt x="375" y="85"/>
                  </a:lnTo>
                  <a:lnTo>
                    <a:pt x="354" y="92"/>
                  </a:lnTo>
                  <a:lnTo>
                    <a:pt x="335" y="100"/>
                  </a:lnTo>
                  <a:lnTo>
                    <a:pt x="315" y="109"/>
                  </a:lnTo>
                  <a:lnTo>
                    <a:pt x="295" y="118"/>
                  </a:lnTo>
                  <a:lnTo>
                    <a:pt x="277" y="129"/>
                  </a:lnTo>
                  <a:lnTo>
                    <a:pt x="259" y="140"/>
                  </a:lnTo>
                  <a:lnTo>
                    <a:pt x="242" y="153"/>
                  </a:lnTo>
                  <a:lnTo>
                    <a:pt x="226" y="166"/>
                  </a:lnTo>
                  <a:lnTo>
                    <a:pt x="210" y="180"/>
                  </a:lnTo>
                  <a:lnTo>
                    <a:pt x="193" y="195"/>
                  </a:lnTo>
                  <a:lnTo>
                    <a:pt x="179" y="210"/>
                  </a:lnTo>
                  <a:lnTo>
                    <a:pt x="166" y="226"/>
                  </a:lnTo>
                  <a:lnTo>
                    <a:pt x="152" y="243"/>
                  </a:lnTo>
                  <a:lnTo>
                    <a:pt x="140" y="260"/>
                  </a:lnTo>
                  <a:lnTo>
                    <a:pt x="129" y="278"/>
                  </a:lnTo>
                  <a:lnTo>
                    <a:pt x="118" y="297"/>
                  </a:lnTo>
                  <a:lnTo>
                    <a:pt x="108" y="315"/>
                  </a:lnTo>
                  <a:lnTo>
                    <a:pt x="100" y="335"/>
                  </a:lnTo>
                  <a:lnTo>
                    <a:pt x="91" y="356"/>
                  </a:lnTo>
                  <a:lnTo>
                    <a:pt x="85" y="375"/>
                  </a:lnTo>
                  <a:lnTo>
                    <a:pt x="79" y="396"/>
                  </a:lnTo>
                  <a:lnTo>
                    <a:pt x="73" y="418"/>
                  </a:lnTo>
                  <a:lnTo>
                    <a:pt x="69" y="440"/>
                  </a:lnTo>
                  <a:lnTo>
                    <a:pt x="67" y="462"/>
                  </a:lnTo>
                  <a:lnTo>
                    <a:pt x="65" y="484"/>
                  </a:lnTo>
                  <a:lnTo>
                    <a:pt x="65" y="507"/>
                  </a:lnTo>
                  <a:lnTo>
                    <a:pt x="65" y="137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71"/>
            <p:cNvSpPr/>
            <p:nvPr/>
          </p:nvSpPr>
          <p:spPr bwMode="auto">
            <a:xfrm>
              <a:off x="5527676" y="1609080"/>
              <a:ext cx="577850" cy="554038"/>
            </a:xfrm>
            <a:custGeom>
              <a:avLst/>
              <a:gdLst>
                <a:gd name="T0" fmla="*/ 60 w 728"/>
                <a:gd name="T1" fmla="*/ 697 h 697"/>
                <a:gd name="T2" fmla="*/ 60 w 728"/>
                <a:gd name="T3" fmla="*/ 697 h 697"/>
                <a:gd name="T4" fmla="*/ 49 w 728"/>
                <a:gd name="T5" fmla="*/ 696 h 697"/>
                <a:gd name="T6" fmla="*/ 37 w 728"/>
                <a:gd name="T7" fmla="*/ 693 h 697"/>
                <a:gd name="T8" fmla="*/ 27 w 728"/>
                <a:gd name="T9" fmla="*/ 687 h 697"/>
                <a:gd name="T10" fmla="*/ 18 w 728"/>
                <a:gd name="T11" fmla="*/ 680 h 697"/>
                <a:gd name="T12" fmla="*/ 11 w 728"/>
                <a:gd name="T13" fmla="*/ 671 h 697"/>
                <a:gd name="T14" fmla="*/ 5 w 728"/>
                <a:gd name="T15" fmla="*/ 660 h 697"/>
                <a:gd name="T16" fmla="*/ 1 w 728"/>
                <a:gd name="T17" fmla="*/ 649 h 697"/>
                <a:gd name="T18" fmla="*/ 0 w 728"/>
                <a:gd name="T19" fmla="*/ 637 h 697"/>
                <a:gd name="T20" fmla="*/ 0 w 728"/>
                <a:gd name="T21" fmla="*/ 256 h 697"/>
                <a:gd name="T22" fmla="*/ 0 w 728"/>
                <a:gd name="T23" fmla="*/ 256 h 697"/>
                <a:gd name="T24" fmla="*/ 1 w 728"/>
                <a:gd name="T25" fmla="*/ 229 h 697"/>
                <a:gd name="T26" fmla="*/ 6 w 728"/>
                <a:gd name="T27" fmla="*/ 204 h 697"/>
                <a:gd name="T28" fmla="*/ 12 w 728"/>
                <a:gd name="T29" fmla="*/ 179 h 697"/>
                <a:gd name="T30" fmla="*/ 21 w 728"/>
                <a:gd name="T31" fmla="*/ 156 h 697"/>
                <a:gd name="T32" fmla="*/ 31 w 728"/>
                <a:gd name="T33" fmla="*/ 134 h 697"/>
                <a:gd name="T34" fmla="*/ 44 w 728"/>
                <a:gd name="T35" fmla="*/ 112 h 697"/>
                <a:gd name="T36" fmla="*/ 59 w 728"/>
                <a:gd name="T37" fmla="*/ 93 h 697"/>
                <a:gd name="T38" fmla="*/ 75 w 728"/>
                <a:gd name="T39" fmla="*/ 75 h 697"/>
                <a:gd name="T40" fmla="*/ 94 w 728"/>
                <a:gd name="T41" fmla="*/ 58 h 697"/>
                <a:gd name="T42" fmla="*/ 114 w 728"/>
                <a:gd name="T43" fmla="*/ 44 h 697"/>
                <a:gd name="T44" fmla="*/ 135 w 728"/>
                <a:gd name="T45" fmla="*/ 31 h 697"/>
                <a:gd name="T46" fmla="*/ 157 w 728"/>
                <a:gd name="T47" fmla="*/ 20 h 697"/>
                <a:gd name="T48" fmla="*/ 180 w 728"/>
                <a:gd name="T49" fmla="*/ 11 h 697"/>
                <a:gd name="T50" fmla="*/ 205 w 728"/>
                <a:gd name="T51" fmla="*/ 5 h 697"/>
                <a:gd name="T52" fmla="*/ 229 w 728"/>
                <a:gd name="T53" fmla="*/ 1 h 697"/>
                <a:gd name="T54" fmla="*/ 256 w 728"/>
                <a:gd name="T55" fmla="*/ 0 h 697"/>
                <a:gd name="T56" fmla="*/ 472 w 728"/>
                <a:gd name="T57" fmla="*/ 0 h 697"/>
                <a:gd name="T58" fmla="*/ 472 w 728"/>
                <a:gd name="T59" fmla="*/ 0 h 697"/>
                <a:gd name="T60" fmla="*/ 498 w 728"/>
                <a:gd name="T61" fmla="*/ 1 h 697"/>
                <a:gd name="T62" fmla="*/ 524 w 728"/>
                <a:gd name="T63" fmla="*/ 5 h 697"/>
                <a:gd name="T64" fmla="*/ 548 w 728"/>
                <a:gd name="T65" fmla="*/ 11 h 697"/>
                <a:gd name="T66" fmla="*/ 571 w 728"/>
                <a:gd name="T67" fmla="*/ 20 h 697"/>
                <a:gd name="T68" fmla="*/ 593 w 728"/>
                <a:gd name="T69" fmla="*/ 31 h 697"/>
                <a:gd name="T70" fmla="*/ 614 w 728"/>
                <a:gd name="T71" fmla="*/ 44 h 697"/>
                <a:gd name="T72" fmla="*/ 634 w 728"/>
                <a:gd name="T73" fmla="*/ 58 h 697"/>
                <a:gd name="T74" fmla="*/ 652 w 728"/>
                <a:gd name="T75" fmla="*/ 75 h 697"/>
                <a:gd name="T76" fmla="*/ 669 w 728"/>
                <a:gd name="T77" fmla="*/ 93 h 697"/>
                <a:gd name="T78" fmla="*/ 684 w 728"/>
                <a:gd name="T79" fmla="*/ 112 h 697"/>
                <a:gd name="T80" fmla="*/ 696 w 728"/>
                <a:gd name="T81" fmla="*/ 134 h 697"/>
                <a:gd name="T82" fmla="*/ 708 w 728"/>
                <a:gd name="T83" fmla="*/ 156 h 697"/>
                <a:gd name="T84" fmla="*/ 716 w 728"/>
                <a:gd name="T85" fmla="*/ 179 h 697"/>
                <a:gd name="T86" fmla="*/ 722 w 728"/>
                <a:gd name="T87" fmla="*/ 204 h 697"/>
                <a:gd name="T88" fmla="*/ 726 w 728"/>
                <a:gd name="T89" fmla="*/ 229 h 697"/>
                <a:gd name="T90" fmla="*/ 728 w 728"/>
                <a:gd name="T91" fmla="*/ 256 h 697"/>
                <a:gd name="T92" fmla="*/ 728 w 728"/>
                <a:gd name="T93" fmla="*/ 637 h 697"/>
                <a:gd name="T94" fmla="*/ 728 w 728"/>
                <a:gd name="T95" fmla="*/ 637 h 697"/>
                <a:gd name="T96" fmla="*/ 726 w 728"/>
                <a:gd name="T97" fmla="*/ 649 h 697"/>
                <a:gd name="T98" fmla="*/ 723 w 728"/>
                <a:gd name="T99" fmla="*/ 660 h 697"/>
                <a:gd name="T100" fmla="*/ 717 w 728"/>
                <a:gd name="T101" fmla="*/ 671 h 697"/>
                <a:gd name="T102" fmla="*/ 710 w 728"/>
                <a:gd name="T103" fmla="*/ 680 h 697"/>
                <a:gd name="T104" fmla="*/ 701 w 728"/>
                <a:gd name="T105" fmla="*/ 687 h 697"/>
                <a:gd name="T106" fmla="*/ 691 w 728"/>
                <a:gd name="T107" fmla="*/ 693 h 697"/>
                <a:gd name="T108" fmla="*/ 679 w 728"/>
                <a:gd name="T109" fmla="*/ 696 h 697"/>
                <a:gd name="T110" fmla="*/ 667 w 728"/>
                <a:gd name="T111" fmla="*/ 697 h 697"/>
                <a:gd name="T112" fmla="*/ 60 w 728"/>
                <a:gd name="T11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8" h="697">
                  <a:moveTo>
                    <a:pt x="60" y="697"/>
                  </a:moveTo>
                  <a:lnTo>
                    <a:pt x="60" y="697"/>
                  </a:lnTo>
                  <a:lnTo>
                    <a:pt x="49" y="696"/>
                  </a:lnTo>
                  <a:lnTo>
                    <a:pt x="37" y="693"/>
                  </a:lnTo>
                  <a:lnTo>
                    <a:pt x="27" y="687"/>
                  </a:lnTo>
                  <a:lnTo>
                    <a:pt x="18" y="680"/>
                  </a:lnTo>
                  <a:lnTo>
                    <a:pt x="11" y="671"/>
                  </a:lnTo>
                  <a:lnTo>
                    <a:pt x="5" y="660"/>
                  </a:lnTo>
                  <a:lnTo>
                    <a:pt x="1" y="649"/>
                  </a:lnTo>
                  <a:lnTo>
                    <a:pt x="0" y="637"/>
                  </a:lnTo>
                  <a:lnTo>
                    <a:pt x="0" y="256"/>
                  </a:lnTo>
                  <a:lnTo>
                    <a:pt x="0" y="256"/>
                  </a:lnTo>
                  <a:lnTo>
                    <a:pt x="1" y="229"/>
                  </a:lnTo>
                  <a:lnTo>
                    <a:pt x="6" y="204"/>
                  </a:lnTo>
                  <a:lnTo>
                    <a:pt x="12" y="179"/>
                  </a:lnTo>
                  <a:lnTo>
                    <a:pt x="21" y="156"/>
                  </a:lnTo>
                  <a:lnTo>
                    <a:pt x="31" y="134"/>
                  </a:lnTo>
                  <a:lnTo>
                    <a:pt x="44" y="112"/>
                  </a:lnTo>
                  <a:lnTo>
                    <a:pt x="59" y="93"/>
                  </a:lnTo>
                  <a:lnTo>
                    <a:pt x="75" y="75"/>
                  </a:lnTo>
                  <a:lnTo>
                    <a:pt x="94" y="58"/>
                  </a:lnTo>
                  <a:lnTo>
                    <a:pt x="114" y="44"/>
                  </a:lnTo>
                  <a:lnTo>
                    <a:pt x="135" y="31"/>
                  </a:lnTo>
                  <a:lnTo>
                    <a:pt x="157" y="20"/>
                  </a:lnTo>
                  <a:lnTo>
                    <a:pt x="180" y="11"/>
                  </a:lnTo>
                  <a:lnTo>
                    <a:pt x="205" y="5"/>
                  </a:lnTo>
                  <a:lnTo>
                    <a:pt x="229" y="1"/>
                  </a:lnTo>
                  <a:lnTo>
                    <a:pt x="256" y="0"/>
                  </a:lnTo>
                  <a:lnTo>
                    <a:pt x="472" y="0"/>
                  </a:lnTo>
                  <a:lnTo>
                    <a:pt x="472" y="0"/>
                  </a:lnTo>
                  <a:lnTo>
                    <a:pt x="498" y="1"/>
                  </a:lnTo>
                  <a:lnTo>
                    <a:pt x="524" y="5"/>
                  </a:lnTo>
                  <a:lnTo>
                    <a:pt x="548" y="11"/>
                  </a:lnTo>
                  <a:lnTo>
                    <a:pt x="571" y="20"/>
                  </a:lnTo>
                  <a:lnTo>
                    <a:pt x="593" y="31"/>
                  </a:lnTo>
                  <a:lnTo>
                    <a:pt x="614" y="44"/>
                  </a:lnTo>
                  <a:lnTo>
                    <a:pt x="634" y="58"/>
                  </a:lnTo>
                  <a:lnTo>
                    <a:pt x="652" y="75"/>
                  </a:lnTo>
                  <a:lnTo>
                    <a:pt x="669" y="93"/>
                  </a:lnTo>
                  <a:lnTo>
                    <a:pt x="684" y="112"/>
                  </a:lnTo>
                  <a:lnTo>
                    <a:pt x="696" y="134"/>
                  </a:lnTo>
                  <a:lnTo>
                    <a:pt x="708" y="156"/>
                  </a:lnTo>
                  <a:lnTo>
                    <a:pt x="716" y="179"/>
                  </a:lnTo>
                  <a:lnTo>
                    <a:pt x="722" y="204"/>
                  </a:lnTo>
                  <a:lnTo>
                    <a:pt x="726" y="229"/>
                  </a:lnTo>
                  <a:lnTo>
                    <a:pt x="728" y="256"/>
                  </a:lnTo>
                  <a:lnTo>
                    <a:pt x="728" y="637"/>
                  </a:lnTo>
                  <a:lnTo>
                    <a:pt x="728" y="637"/>
                  </a:lnTo>
                  <a:lnTo>
                    <a:pt x="726" y="649"/>
                  </a:lnTo>
                  <a:lnTo>
                    <a:pt x="723" y="660"/>
                  </a:lnTo>
                  <a:lnTo>
                    <a:pt x="717" y="671"/>
                  </a:lnTo>
                  <a:lnTo>
                    <a:pt x="710" y="680"/>
                  </a:lnTo>
                  <a:lnTo>
                    <a:pt x="701" y="687"/>
                  </a:lnTo>
                  <a:lnTo>
                    <a:pt x="691" y="693"/>
                  </a:lnTo>
                  <a:lnTo>
                    <a:pt x="679" y="696"/>
                  </a:lnTo>
                  <a:lnTo>
                    <a:pt x="667" y="697"/>
                  </a:lnTo>
                  <a:lnTo>
                    <a:pt x="60" y="6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72"/>
            <p:cNvSpPr>
              <a:spLocks noEditPoints="1"/>
            </p:cNvSpPr>
            <p:nvPr/>
          </p:nvSpPr>
          <p:spPr bwMode="auto">
            <a:xfrm>
              <a:off x="5502276" y="1583680"/>
              <a:ext cx="628650" cy="604838"/>
            </a:xfrm>
            <a:custGeom>
              <a:avLst/>
              <a:gdLst>
                <a:gd name="T0" fmla="*/ 92 w 792"/>
                <a:gd name="T1" fmla="*/ 763 h 763"/>
                <a:gd name="T2" fmla="*/ 65 w 792"/>
                <a:gd name="T3" fmla="*/ 758 h 763"/>
                <a:gd name="T4" fmla="*/ 41 w 792"/>
                <a:gd name="T5" fmla="*/ 747 h 763"/>
                <a:gd name="T6" fmla="*/ 22 w 792"/>
                <a:gd name="T7" fmla="*/ 729 h 763"/>
                <a:gd name="T8" fmla="*/ 8 w 792"/>
                <a:gd name="T9" fmla="*/ 706 h 763"/>
                <a:gd name="T10" fmla="*/ 1 w 792"/>
                <a:gd name="T11" fmla="*/ 679 h 763"/>
                <a:gd name="T12" fmla="*/ 0 w 792"/>
                <a:gd name="T13" fmla="*/ 289 h 763"/>
                <a:gd name="T14" fmla="*/ 3 w 792"/>
                <a:gd name="T15" fmla="*/ 245 h 763"/>
                <a:gd name="T16" fmla="*/ 12 w 792"/>
                <a:gd name="T17" fmla="*/ 203 h 763"/>
                <a:gd name="T18" fmla="*/ 34 w 792"/>
                <a:gd name="T19" fmla="*/ 151 h 763"/>
                <a:gd name="T20" fmla="*/ 84 w 792"/>
                <a:gd name="T21" fmla="*/ 85 h 763"/>
                <a:gd name="T22" fmla="*/ 151 w 792"/>
                <a:gd name="T23" fmla="*/ 35 h 763"/>
                <a:gd name="T24" fmla="*/ 202 w 792"/>
                <a:gd name="T25" fmla="*/ 13 h 763"/>
                <a:gd name="T26" fmla="*/ 244 w 792"/>
                <a:gd name="T27" fmla="*/ 4 h 763"/>
                <a:gd name="T28" fmla="*/ 288 w 792"/>
                <a:gd name="T29" fmla="*/ 0 h 763"/>
                <a:gd name="T30" fmla="*/ 519 w 792"/>
                <a:gd name="T31" fmla="*/ 0 h 763"/>
                <a:gd name="T32" fmla="*/ 562 w 792"/>
                <a:gd name="T33" fmla="*/ 6 h 763"/>
                <a:gd name="T34" fmla="*/ 602 w 792"/>
                <a:gd name="T35" fmla="*/ 18 h 763"/>
                <a:gd name="T36" fmla="*/ 665 w 792"/>
                <a:gd name="T37" fmla="*/ 50 h 763"/>
                <a:gd name="T38" fmla="*/ 726 w 792"/>
                <a:gd name="T39" fmla="*/ 106 h 763"/>
                <a:gd name="T40" fmla="*/ 769 w 792"/>
                <a:gd name="T41" fmla="*/ 177 h 763"/>
                <a:gd name="T42" fmla="*/ 783 w 792"/>
                <a:gd name="T43" fmla="*/ 217 h 763"/>
                <a:gd name="T44" fmla="*/ 791 w 792"/>
                <a:gd name="T45" fmla="*/ 259 h 763"/>
                <a:gd name="T46" fmla="*/ 792 w 792"/>
                <a:gd name="T47" fmla="*/ 670 h 763"/>
                <a:gd name="T48" fmla="*/ 790 w 792"/>
                <a:gd name="T49" fmla="*/ 689 h 763"/>
                <a:gd name="T50" fmla="*/ 780 w 792"/>
                <a:gd name="T51" fmla="*/ 714 h 763"/>
                <a:gd name="T52" fmla="*/ 764 w 792"/>
                <a:gd name="T53" fmla="*/ 735 h 763"/>
                <a:gd name="T54" fmla="*/ 743 w 792"/>
                <a:gd name="T55" fmla="*/ 751 h 763"/>
                <a:gd name="T56" fmla="*/ 718 w 792"/>
                <a:gd name="T57" fmla="*/ 761 h 763"/>
                <a:gd name="T58" fmla="*/ 699 w 792"/>
                <a:gd name="T59" fmla="*/ 763 h 763"/>
                <a:gd name="T60" fmla="*/ 265 w 792"/>
                <a:gd name="T61" fmla="*/ 67 h 763"/>
                <a:gd name="T62" fmla="*/ 201 w 792"/>
                <a:gd name="T63" fmla="*/ 83 h 763"/>
                <a:gd name="T64" fmla="*/ 146 w 792"/>
                <a:gd name="T65" fmla="*/ 116 h 763"/>
                <a:gd name="T66" fmla="*/ 103 w 792"/>
                <a:gd name="T67" fmla="*/ 164 h 763"/>
                <a:gd name="T68" fmla="*/ 75 w 792"/>
                <a:gd name="T69" fmla="*/ 222 h 763"/>
                <a:gd name="T70" fmla="*/ 65 w 792"/>
                <a:gd name="T71" fmla="*/ 289 h 763"/>
                <a:gd name="T72" fmla="*/ 65 w 792"/>
                <a:gd name="T73" fmla="*/ 676 h 763"/>
                <a:gd name="T74" fmla="*/ 73 w 792"/>
                <a:gd name="T75" fmla="*/ 690 h 763"/>
                <a:gd name="T76" fmla="*/ 87 w 792"/>
                <a:gd name="T77" fmla="*/ 697 h 763"/>
                <a:gd name="T78" fmla="*/ 699 w 792"/>
                <a:gd name="T79" fmla="*/ 698 h 763"/>
                <a:gd name="T80" fmla="*/ 714 w 792"/>
                <a:gd name="T81" fmla="*/ 693 h 763"/>
                <a:gd name="T82" fmla="*/ 725 w 792"/>
                <a:gd name="T83" fmla="*/ 681 h 763"/>
                <a:gd name="T84" fmla="*/ 727 w 792"/>
                <a:gd name="T85" fmla="*/ 289 h 763"/>
                <a:gd name="T86" fmla="*/ 723 w 792"/>
                <a:gd name="T87" fmla="*/ 244 h 763"/>
                <a:gd name="T88" fmla="*/ 701 w 792"/>
                <a:gd name="T89" fmla="*/ 182 h 763"/>
                <a:gd name="T90" fmla="*/ 661 w 792"/>
                <a:gd name="T91" fmla="*/ 130 h 763"/>
                <a:gd name="T92" fmla="*/ 610 w 792"/>
                <a:gd name="T93" fmla="*/ 92 h 763"/>
                <a:gd name="T94" fmla="*/ 549 w 792"/>
                <a:gd name="T95" fmla="*/ 70 h 763"/>
                <a:gd name="T96" fmla="*/ 288 w 792"/>
                <a:gd name="T97"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2" h="763">
                  <a:moveTo>
                    <a:pt x="699" y="763"/>
                  </a:moveTo>
                  <a:lnTo>
                    <a:pt x="92" y="763"/>
                  </a:lnTo>
                  <a:lnTo>
                    <a:pt x="92" y="763"/>
                  </a:lnTo>
                  <a:lnTo>
                    <a:pt x="83" y="762"/>
                  </a:lnTo>
                  <a:lnTo>
                    <a:pt x="74" y="761"/>
                  </a:lnTo>
                  <a:lnTo>
                    <a:pt x="65" y="758"/>
                  </a:lnTo>
                  <a:lnTo>
                    <a:pt x="56" y="755"/>
                  </a:lnTo>
                  <a:lnTo>
                    <a:pt x="48" y="751"/>
                  </a:lnTo>
                  <a:lnTo>
                    <a:pt x="41" y="747"/>
                  </a:lnTo>
                  <a:lnTo>
                    <a:pt x="33" y="741"/>
                  </a:lnTo>
                  <a:lnTo>
                    <a:pt x="28" y="735"/>
                  </a:lnTo>
                  <a:lnTo>
                    <a:pt x="22" y="729"/>
                  </a:lnTo>
                  <a:lnTo>
                    <a:pt x="16" y="721"/>
                  </a:lnTo>
                  <a:lnTo>
                    <a:pt x="11" y="714"/>
                  </a:lnTo>
                  <a:lnTo>
                    <a:pt x="8" y="706"/>
                  </a:lnTo>
                  <a:lnTo>
                    <a:pt x="4" y="697"/>
                  </a:lnTo>
                  <a:lnTo>
                    <a:pt x="2" y="689"/>
                  </a:lnTo>
                  <a:lnTo>
                    <a:pt x="1" y="679"/>
                  </a:lnTo>
                  <a:lnTo>
                    <a:pt x="0" y="670"/>
                  </a:lnTo>
                  <a:lnTo>
                    <a:pt x="0" y="289"/>
                  </a:lnTo>
                  <a:lnTo>
                    <a:pt x="0" y="289"/>
                  </a:lnTo>
                  <a:lnTo>
                    <a:pt x="1" y="274"/>
                  </a:lnTo>
                  <a:lnTo>
                    <a:pt x="2" y="259"/>
                  </a:lnTo>
                  <a:lnTo>
                    <a:pt x="3" y="245"/>
                  </a:lnTo>
                  <a:lnTo>
                    <a:pt x="6" y="231"/>
                  </a:lnTo>
                  <a:lnTo>
                    <a:pt x="9" y="217"/>
                  </a:lnTo>
                  <a:lnTo>
                    <a:pt x="12" y="203"/>
                  </a:lnTo>
                  <a:lnTo>
                    <a:pt x="17" y="189"/>
                  </a:lnTo>
                  <a:lnTo>
                    <a:pt x="23" y="177"/>
                  </a:lnTo>
                  <a:lnTo>
                    <a:pt x="34" y="151"/>
                  </a:lnTo>
                  <a:lnTo>
                    <a:pt x="50" y="128"/>
                  </a:lnTo>
                  <a:lnTo>
                    <a:pt x="66" y="106"/>
                  </a:lnTo>
                  <a:lnTo>
                    <a:pt x="84" y="85"/>
                  </a:lnTo>
                  <a:lnTo>
                    <a:pt x="105" y="67"/>
                  </a:lnTo>
                  <a:lnTo>
                    <a:pt x="127" y="50"/>
                  </a:lnTo>
                  <a:lnTo>
                    <a:pt x="151" y="35"/>
                  </a:lnTo>
                  <a:lnTo>
                    <a:pt x="176" y="24"/>
                  </a:lnTo>
                  <a:lnTo>
                    <a:pt x="190" y="18"/>
                  </a:lnTo>
                  <a:lnTo>
                    <a:pt x="202" y="13"/>
                  </a:lnTo>
                  <a:lnTo>
                    <a:pt x="216" y="10"/>
                  </a:lnTo>
                  <a:lnTo>
                    <a:pt x="230" y="6"/>
                  </a:lnTo>
                  <a:lnTo>
                    <a:pt x="244" y="4"/>
                  </a:lnTo>
                  <a:lnTo>
                    <a:pt x="259" y="2"/>
                  </a:lnTo>
                  <a:lnTo>
                    <a:pt x="273" y="0"/>
                  </a:lnTo>
                  <a:lnTo>
                    <a:pt x="288" y="0"/>
                  </a:lnTo>
                  <a:lnTo>
                    <a:pt x="504" y="0"/>
                  </a:lnTo>
                  <a:lnTo>
                    <a:pt x="504" y="0"/>
                  </a:lnTo>
                  <a:lnTo>
                    <a:pt x="519" y="0"/>
                  </a:lnTo>
                  <a:lnTo>
                    <a:pt x="533" y="2"/>
                  </a:lnTo>
                  <a:lnTo>
                    <a:pt x="548" y="4"/>
                  </a:lnTo>
                  <a:lnTo>
                    <a:pt x="562" y="6"/>
                  </a:lnTo>
                  <a:lnTo>
                    <a:pt x="575" y="10"/>
                  </a:lnTo>
                  <a:lnTo>
                    <a:pt x="589" y="13"/>
                  </a:lnTo>
                  <a:lnTo>
                    <a:pt x="602" y="18"/>
                  </a:lnTo>
                  <a:lnTo>
                    <a:pt x="616" y="24"/>
                  </a:lnTo>
                  <a:lnTo>
                    <a:pt x="641" y="35"/>
                  </a:lnTo>
                  <a:lnTo>
                    <a:pt x="665" y="50"/>
                  </a:lnTo>
                  <a:lnTo>
                    <a:pt x="687" y="67"/>
                  </a:lnTo>
                  <a:lnTo>
                    <a:pt x="707" y="85"/>
                  </a:lnTo>
                  <a:lnTo>
                    <a:pt x="726" y="106"/>
                  </a:lnTo>
                  <a:lnTo>
                    <a:pt x="742" y="128"/>
                  </a:lnTo>
                  <a:lnTo>
                    <a:pt x="757" y="151"/>
                  </a:lnTo>
                  <a:lnTo>
                    <a:pt x="769" y="177"/>
                  </a:lnTo>
                  <a:lnTo>
                    <a:pt x="775" y="189"/>
                  </a:lnTo>
                  <a:lnTo>
                    <a:pt x="779" y="203"/>
                  </a:lnTo>
                  <a:lnTo>
                    <a:pt x="783" y="217"/>
                  </a:lnTo>
                  <a:lnTo>
                    <a:pt x="786" y="231"/>
                  </a:lnTo>
                  <a:lnTo>
                    <a:pt x="789" y="245"/>
                  </a:lnTo>
                  <a:lnTo>
                    <a:pt x="791" y="259"/>
                  </a:lnTo>
                  <a:lnTo>
                    <a:pt x="791" y="274"/>
                  </a:lnTo>
                  <a:lnTo>
                    <a:pt x="792" y="289"/>
                  </a:lnTo>
                  <a:lnTo>
                    <a:pt x="792" y="670"/>
                  </a:lnTo>
                  <a:lnTo>
                    <a:pt x="792" y="670"/>
                  </a:lnTo>
                  <a:lnTo>
                    <a:pt x="791" y="679"/>
                  </a:lnTo>
                  <a:lnTo>
                    <a:pt x="790" y="689"/>
                  </a:lnTo>
                  <a:lnTo>
                    <a:pt x="787" y="697"/>
                  </a:lnTo>
                  <a:lnTo>
                    <a:pt x="785" y="706"/>
                  </a:lnTo>
                  <a:lnTo>
                    <a:pt x="780" y="714"/>
                  </a:lnTo>
                  <a:lnTo>
                    <a:pt x="776" y="721"/>
                  </a:lnTo>
                  <a:lnTo>
                    <a:pt x="771" y="729"/>
                  </a:lnTo>
                  <a:lnTo>
                    <a:pt x="764" y="735"/>
                  </a:lnTo>
                  <a:lnTo>
                    <a:pt x="758" y="741"/>
                  </a:lnTo>
                  <a:lnTo>
                    <a:pt x="751" y="747"/>
                  </a:lnTo>
                  <a:lnTo>
                    <a:pt x="743" y="751"/>
                  </a:lnTo>
                  <a:lnTo>
                    <a:pt x="735" y="755"/>
                  </a:lnTo>
                  <a:lnTo>
                    <a:pt x="727" y="758"/>
                  </a:lnTo>
                  <a:lnTo>
                    <a:pt x="718" y="761"/>
                  </a:lnTo>
                  <a:lnTo>
                    <a:pt x="709" y="762"/>
                  </a:lnTo>
                  <a:lnTo>
                    <a:pt x="699" y="763"/>
                  </a:lnTo>
                  <a:lnTo>
                    <a:pt x="699" y="763"/>
                  </a:lnTo>
                  <a:close/>
                  <a:moveTo>
                    <a:pt x="288" y="65"/>
                  </a:moveTo>
                  <a:lnTo>
                    <a:pt x="288" y="65"/>
                  </a:lnTo>
                  <a:lnTo>
                    <a:pt x="265" y="67"/>
                  </a:lnTo>
                  <a:lnTo>
                    <a:pt x="243" y="70"/>
                  </a:lnTo>
                  <a:lnTo>
                    <a:pt x="222" y="75"/>
                  </a:lnTo>
                  <a:lnTo>
                    <a:pt x="201" y="83"/>
                  </a:lnTo>
                  <a:lnTo>
                    <a:pt x="182" y="92"/>
                  </a:lnTo>
                  <a:lnTo>
                    <a:pt x="163" y="104"/>
                  </a:lnTo>
                  <a:lnTo>
                    <a:pt x="146" y="116"/>
                  </a:lnTo>
                  <a:lnTo>
                    <a:pt x="131" y="130"/>
                  </a:lnTo>
                  <a:lnTo>
                    <a:pt x="116" y="146"/>
                  </a:lnTo>
                  <a:lnTo>
                    <a:pt x="103" y="164"/>
                  </a:lnTo>
                  <a:lnTo>
                    <a:pt x="91" y="182"/>
                  </a:lnTo>
                  <a:lnTo>
                    <a:pt x="82" y="202"/>
                  </a:lnTo>
                  <a:lnTo>
                    <a:pt x="75" y="222"/>
                  </a:lnTo>
                  <a:lnTo>
                    <a:pt x="69" y="244"/>
                  </a:lnTo>
                  <a:lnTo>
                    <a:pt x="66" y="266"/>
                  </a:lnTo>
                  <a:lnTo>
                    <a:pt x="65" y="289"/>
                  </a:lnTo>
                  <a:lnTo>
                    <a:pt x="65" y="670"/>
                  </a:lnTo>
                  <a:lnTo>
                    <a:pt x="65" y="670"/>
                  </a:lnTo>
                  <a:lnTo>
                    <a:pt x="65" y="676"/>
                  </a:lnTo>
                  <a:lnTo>
                    <a:pt x="67" y="681"/>
                  </a:lnTo>
                  <a:lnTo>
                    <a:pt x="69" y="685"/>
                  </a:lnTo>
                  <a:lnTo>
                    <a:pt x="73" y="690"/>
                  </a:lnTo>
                  <a:lnTo>
                    <a:pt x="77" y="693"/>
                  </a:lnTo>
                  <a:lnTo>
                    <a:pt x="82" y="696"/>
                  </a:lnTo>
                  <a:lnTo>
                    <a:pt x="87" y="697"/>
                  </a:lnTo>
                  <a:lnTo>
                    <a:pt x="92" y="698"/>
                  </a:lnTo>
                  <a:lnTo>
                    <a:pt x="699" y="698"/>
                  </a:lnTo>
                  <a:lnTo>
                    <a:pt x="699" y="698"/>
                  </a:lnTo>
                  <a:lnTo>
                    <a:pt x="705" y="697"/>
                  </a:lnTo>
                  <a:lnTo>
                    <a:pt x="710" y="696"/>
                  </a:lnTo>
                  <a:lnTo>
                    <a:pt x="714" y="693"/>
                  </a:lnTo>
                  <a:lnTo>
                    <a:pt x="719" y="690"/>
                  </a:lnTo>
                  <a:lnTo>
                    <a:pt x="723" y="685"/>
                  </a:lnTo>
                  <a:lnTo>
                    <a:pt x="725" y="681"/>
                  </a:lnTo>
                  <a:lnTo>
                    <a:pt x="727" y="676"/>
                  </a:lnTo>
                  <a:lnTo>
                    <a:pt x="727" y="670"/>
                  </a:lnTo>
                  <a:lnTo>
                    <a:pt x="727" y="289"/>
                  </a:lnTo>
                  <a:lnTo>
                    <a:pt x="727" y="289"/>
                  </a:lnTo>
                  <a:lnTo>
                    <a:pt x="726" y="266"/>
                  </a:lnTo>
                  <a:lnTo>
                    <a:pt x="723" y="244"/>
                  </a:lnTo>
                  <a:lnTo>
                    <a:pt x="717" y="222"/>
                  </a:lnTo>
                  <a:lnTo>
                    <a:pt x="710" y="202"/>
                  </a:lnTo>
                  <a:lnTo>
                    <a:pt x="701" y="182"/>
                  </a:lnTo>
                  <a:lnTo>
                    <a:pt x="689" y="164"/>
                  </a:lnTo>
                  <a:lnTo>
                    <a:pt x="676" y="146"/>
                  </a:lnTo>
                  <a:lnTo>
                    <a:pt x="661" y="130"/>
                  </a:lnTo>
                  <a:lnTo>
                    <a:pt x="646" y="116"/>
                  </a:lnTo>
                  <a:lnTo>
                    <a:pt x="629" y="104"/>
                  </a:lnTo>
                  <a:lnTo>
                    <a:pt x="610" y="92"/>
                  </a:lnTo>
                  <a:lnTo>
                    <a:pt x="590" y="83"/>
                  </a:lnTo>
                  <a:lnTo>
                    <a:pt x="570" y="75"/>
                  </a:lnTo>
                  <a:lnTo>
                    <a:pt x="549" y="70"/>
                  </a:lnTo>
                  <a:lnTo>
                    <a:pt x="527" y="67"/>
                  </a:lnTo>
                  <a:lnTo>
                    <a:pt x="504" y="65"/>
                  </a:lnTo>
                  <a:lnTo>
                    <a:pt x="288" y="6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Rectangle 73"/>
            <p:cNvSpPr>
              <a:spLocks noChangeArrowheads="1"/>
            </p:cNvSpPr>
            <p:nvPr/>
          </p:nvSpPr>
          <p:spPr bwMode="auto">
            <a:xfrm>
              <a:off x="5527676" y="1786880"/>
              <a:ext cx="577850" cy="50800"/>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64" name="Freeform 74"/>
            <p:cNvSpPr/>
            <p:nvPr/>
          </p:nvSpPr>
          <p:spPr bwMode="auto">
            <a:xfrm>
              <a:off x="5200651" y="1864668"/>
              <a:ext cx="153988" cy="449263"/>
            </a:xfrm>
            <a:custGeom>
              <a:avLst/>
              <a:gdLst>
                <a:gd name="T0" fmla="*/ 174 w 193"/>
                <a:gd name="T1" fmla="*/ 0 h 567"/>
                <a:gd name="T2" fmla="*/ 174 w 193"/>
                <a:gd name="T3" fmla="*/ 0 h 567"/>
                <a:gd name="T4" fmla="*/ 155 w 193"/>
                <a:gd name="T5" fmla="*/ 1 h 567"/>
                <a:gd name="T6" fmla="*/ 138 w 193"/>
                <a:gd name="T7" fmla="*/ 3 h 567"/>
                <a:gd name="T8" fmla="*/ 122 w 193"/>
                <a:gd name="T9" fmla="*/ 8 h 567"/>
                <a:gd name="T10" fmla="*/ 105 w 193"/>
                <a:gd name="T11" fmla="*/ 14 h 567"/>
                <a:gd name="T12" fmla="*/ 90 w 193"/>
                <a:gd name="T13" fmla="*/ 21 h 567"/>
                <a:gd name="T14" fmla="*/ 76 w 193"/>
                <a:gd name="T15" fmla="*/ 30 h 567"/>
                <a:gd name="T16" fmla="*/ 62 w 193"/>
                <a:gd name="T17" fmla="*/ 39 h 567"/>
                <a:gd name="T18" fmla="*/ 51 w 193"/>
                <a:gd name="T19" fmla="*/ 51 h 567"/>
                <a:gd name="T20" fmla="*/ 39 w 193"/>
                <a:gd name="T21" fmla="*/ 64 h 567"/>
                <a:gd name="T22" fmla="*/ 29 w 193"/>
                <a:gd name="T23" fmla="*/ 76 h 567"/>
                <a:gd name="T24" fmla="*/ 21 w 193"/>
                <a:gd name="T25" fmla="*/ 92 h 567"/>
                <a:gd name="T26" fmla="*/ 13 w 193"/>
                <a:gd name="T27" fmla="*/ 107 h 567"/>
                <a:gd name="T28" fmla="*/ 7 w 193"/>
                <a:gd name="T29" fmla="*/ 122 h 567"/>
                <a:gd name="T30" fmla="*/ 3 w 193"/>
                <a:gd name="T31" fmla="*/ 139 h 567"/>
                <a:gd name="T32" fmla="*/ 0 w 193"/>
                <a:gd name="T33" fmla="*/ 156 h 567"/>
                <a:gd name="T34" fmla="*/ 0 w 193"/>
                <a:gd name="T35" fmla="*/ 174 h 567"/>
                <a:gd name="T36" fmla="*/ 0 w 193"/>
                <a:gd name="T37" fmla="*/ 498 h 567"/>
                <a:gd name="T38" fmla="*/ 0 w 193"/>
                <a:gd name="T39" fmla="*/ 498 h 567"/>
                <a:gd name="T40" fmla="*/ 0 w 193"/>
                <a:gd name="T41" fmla="*/ 505 h 567"/>
                <a:gd name="T42" fmla="*/ 1 w 193"/>
                <a:gd name="T43" fmla="*/ 512 h 567"/>
                <a:gd name="T44" fmla="*/ 5 w 193"/>
                <a:gd name="T45" fmla="*/ 525 h 567"/>
                <a:gd name="T46" fmla="*/ 12 w 193"/>
                <a:gd name="T47" fmla="*/ 536 h 567"/>
                <a:gd name="T48" fmla="*/ 20 w 193"/>
                <a:gd name="T49" fmla="*/ 547 h 567"/>
                <a:gd name="T50" fmla="*/ 30 w 193"/>
                <a:gd name="T51" fmla="*/ 555 h 567"/>
                <a:gd name="T52" fmla="*/ 42 w 193"/>
                <a:gd name="T53" fmla="*/ 562 h 567"/>
                <a:gd name="T54" fmla="*/ 54 w 193"/>
                <a:gd name="T55" fmla="*/ 565 h 567"/>
                <a:gd name="T56" fmla="*/ 61 w 193"/>
                <a:gd name="T57" fmla="*/ 567 h 567"/>
                <a:gd name="T58" fmla="*/ 68 w 193"/>
                <a:gd name="T59" fmla="*/ 567 h 567"/>
                <a:gd name="T60" fmla="*/ 193 w 193"/>
                <a:gd name="T61" fmla="*/ 567 h 567"/>
                <a:gd name="T62" fmla="*/ 193 w 193"/>
                <a:gd name="T63" fmla="*/ 0 h 567"/>
                <a:gd name="T64" fmla="*/ 174 w 193"/>
                <a:gd name="T65"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 h="567">
                  <a:moveTo>
                    <a:pt x="174" y="0"/>
                  </a:moveTo>
                  <a:lnTo>
                    <a:pt x="174" y="0"/>
                  </a:lnTo>
                  <a:lnTo>
                    <a:pt x="155" y="1"/>
                  </a:lnTo>
                  <a:lnTo>
                    <a:pt x="138" y="3"/>
                  </a:lnTo>
                  <a:lnTo>
                    <a:pt x="122" y="8"/>
                  </a:lnTo>
                  <a:lnTo>
                    <a:pt x="105" y="14"/>
                  </a:lnTo>
                  <a:lnTo>
                    <a:pt x="90" y="21"/>
                  </a:lnTo>
                  <a:lnTo>
                    <a:pt x="76" y="30"/>
                  </a:lnTo>
                  <a:lnTo>
                    <a:pt x="62" y="39"/>
                  </a:lnTo>
                  <a:lnTo>
                    <a:pt x="51" y="51"/>
                  </a:lnTo>
                  <a:lnTo>
                    <a:pt x="39" y="64"/>
                  </a:lnTo>
                  <a:lnTo>
                    <a:pt x="29" y="76"/>
                  </a:lnTo>
                  <a:lnTo>
                    <a:pt x="21" y="92"/>
                  </a:lnTo>
                  <a:lnTo>
                    <a:pt x="13" y="107"/>
                  </a:lnTo>
                  <a:lnTo>
                    <a:pt x="7" y="122"/>
                  </a:lnTo>
                  <a:lnTo>
                    <a:pt x="3" y="139"/>
                  </a:lnTo>
                  <a:lnTo>
                    <a:pt x="0" y="156"/>
                  </a:lnTo>
                  <a:lnTo>
                    <a:pt x="0" y="174"/>
                  </a:lnTo>
                  <a:lnTo>
                    <a:pt x="0" y="498"/>
                  </a:lnTo>
                  <a:lnTo>
                    <a:pt x="0" y="498"/>
                  </a:lnTo>
                  <a:lnTo>
                    <a:pt x="0" y="505"/>
                  </a:lnTo>
                  <a:lnTo>
                    <a:pt x="1" y="512"/>
                  </a:lnTo>
                  <a:lnTo>
                    <a:pt x="5" y="525"/>
                  </a:lnTo>
                  <a:lnTo>
                    <a:pt x="12" y="536"/>
                  </a:lnTo>
                  <a:lnTo>
                    <a:pt x="20" y="547"/>
                  </a:lnTo>
                  <a:lnTo>
                    <a:pt x="30" y="555"/>
                  </a:lnTo>
                  <a:lnTo>
                    <a:pt x="42" y="562"/>
                  </a:lnTo>
                  <a:lnTo>
                    <a:pt x="54" y="565"/>
                  </a:lnTo>
                  <a:lnTo>
                    <a:pt x="61" y="567"/>
                  </a:lnTo>
                  <a:lnTo>
                    <a:pt x="68" y="567"/>
                  </a:lnTo>
                  <a:lnTo>
                    <a:pt x="193" y="567"/>
                  </a:lnTo>
                  <a:lnTo>
                    <a:pt x="193" y="0"/>
                  </a:lnTo>
                  <a:lnTo>
                    <a:pt x="174"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75"/>
            <p:cNvSpPr>
              <a:spLocks noEditPoints="1"/>
            </p:cNvSpPr>
            <p:nvPr/>
          </p:nvSpPr>
          <p:spPr bwMode="auto">
            <a:xfrm>
              <a:off x="5175251" y="1839268"/>
              <a:ext cx="204788" cy="501650"/>
            </a:xfrm>
            <a:custGeom>
              <a:avLst/>
              <a:gdLst>
                <a:gd name="T0" fmla="*/ 100 w 258"/>
                <a:gd name="T1" fmla="*/ 631 h 631"/>
                <a:gd name="T2" fmla="*/ 90 w 258"/>
                <a:gd name="T3" fmla="*/ 631 h 631"/>
                <a:gd name="T4" fmla="*/ 70 w 258"/>
                <a:gd name="T5" fmla="*/ 626 h 631"/>
                <a:gd name="T6" fmla="*/ 52 w 258"/>
                <a:gd name="T7" fmla="*/ 619 h 631"/>
                <a:gd name="T8" fmla="*/ 35 w 258"/>
                <a:gd name="T9" fmla="*/ 608 h 631"/>
                <a:gd name="T10" fmla="*/ 23 w 258"/>
                <a:gd name="T11" fmla="*/ 594 h 631"/>
                <a:gd name="T12" fmla="*/ 11 w 258"/>
                <a:gd name="T13" fmla="*/ 579 h 631"/>
                <a:gd name="T14" fmla="*/ 4 w 258"/>
                <a:gd name="T15" fmla="*/ 560 h 631"/>
                <a:gd name="T16" fmla="*/ 0 w 258"/>
                <a:gd name="T17" fmla="*/ 541 h 631"/>
                <a:gd name="T18" fmla="*/ 0 w 258"/>
                <a:gd name="T19" fmla="*/ 206 h 631"/>
                <a:gd name="T20" fmla="*/ 1 w 258"/>
                <a:gd name="T21" fmla="*/ 185 h 631"/>
                <a:gd name="T22" fmla="*/ 9 w 258"/>
                <a:gd name="T23" fmla="*/ 144 h 631"/>
                <a:gd name="T24" fmla="*/ 24 w 258"/>
                <a:gd name="T25" fmla="*/ 107 h 631"/>
                <a:gd name="T26" fmla="*/ 46 w 258"/>
                <a:gd name="T27" fmla="*/ 75 h 631"/>
                <a:gd name="T28" fmla="*/ 75 w 258"/>
                <a:gd name="T29" fmla="*/ 47 h 631"/>
                <a:gd name="T30" fmla="*/ 107 w 258"/>
                <a:gd name="T31" fmla="*/ 25 h 631"/>
                <a:gd name="T32" fmla="*/ 144 w 258"/>
                <a:gd name="T33" fmla="*/ 9 h 631"/>
                <a:gd name="T34" fmla="*/ 184 w 258"/>
                <a:gd name="T35" fmla="*/ 1 h 631"/>
                <a:gd name="T36" fmla="*/ 258 w 258"/>
                <a:gd name="T37" fmla="*/ 0 h 631"/>
                <a:gd name="T38" fmla="*/ 193 w 258"/>
                <a:gd name="T39" fmla="*/ 64 h 631"/>
                <a:gd name="T40" fmla="*/ 179 w 258"/>
                <a:gd name="T41" fmla="*/ 67 h 631"/>
                <a:gd name="T42" fmla="*/ 154 w 258"/>
                <a:gd name="T43" fmla="*/ 74 h 631"/>
                <a:gd name="T44" fmla="*/ 130 w 258"/>
                <a:gd name="T45" fmla="*/ 85 h 631"/>
                <a:gd name="T46" fmla="*/ 111 w 258"/>
                <a:gd name="T47" fmla="*/ 102 h 631"/>
                <a:gd name="T48" fmla="*/ 93 w 258"/>
                <a:gd name="T49" fmla="*/ 120 h 631"/>
                <a:gd name="T50" fmla="*/ 79 w 258"/>
                <a:gd name="T51" fmla="*/ 142 h 631"/>
                <a:gd name="T52" fmla="*/ 69 w 258"/>
                <a:gd name="T53" fmla="*/ 166 h 631"/>
                <a:gd name="T54" fmla="*/ 64 w 258"/>
                <a:gd name="T55" fmla="*/ 192 h 631"/>
                <a:gd name="T56" fmla="*/ 63 w 258"/>
                <a:gd name="T57" fmla="*/ 530 h 631"/>
                <a:gd name="T58" fmla="*/ 64 w 258"/>
                <a:gd name="T59" fmla="*/ 537 h 631"/>
                <a:gd name="T60" fmla="*/ 70 w 258"/>
                <a:gd name="T61" fmla="*/ 551 h 631"/>
                <a:gd name="T62" fmla="*/ 79 w 258"/>
                <a:gd name="T63" fmla="*/ 560 h 631"/>
                <a:gd name="T64" fmla="*/ 93 w 258"/>
                <a:gd name="T65" fmla="*/ 566 h 631"/>
                <a:gd name="T66" fmla="*/ 193 w 258"/>
                <a:gd name="T67" fmla="*/ 56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8" h="631">
                  <a:moveTo>
                    <a:pt x="258" y="631"/>
                  </a:moveTo>
                  <a:lnTo>
                    <a:pt x="100" y="631"/>
                  </a:lnTo>
                  <a:lnTo>
                    <a:pt x="100" y="631"/>
                  </a:lnTo>
                  <a:lnTo>
                    <a:pt x="90" y="631"/>
                  </a:lnTo>
                  <a:lnTo>
                    <a:pt x="79" y="629"/>
                  </a:lnTo>
                  <a:lnTo>
                    <a:pt x="70" y="626"/>
                  </a:lnTo>
                  <a:lnTo>
                    <a:pt x="61" y="623"/>
                  </a:lnTo>
                  <a:lnTo>
                    <a:pt x="52" y="619"/>
                  </a:lnTo>
                  <a:lnTo>
                    <a:pt x="44" y="614"/>
                  </a:lnTo>
                  <a:lnTo>
                    <a:pt x="35" y="608"/>
                  </a:lnTo>
                  <a:lnTo>
                    <a:pt x="28" y="602"/>
                  </a:lnTo>
                  <a:lnTo>
                    <a:pt x="23" y="594"/>
                  </a:lnTo>
                  <a:lnTo>
                    <a:pt x="17" y="587"/>
                  </a:lnTo>
                  <a:lnTo>
                    <a:pt x="11" y="579"/>
                  </a:lnTo>
                  <a:lnTo>
                    <a:pt x="8" y="570"/>
                  </a:lnTo>
                  <a:lnTo>
                    <a:pt x="4" y="560"/>
                  </a:lnTo>
                  <a:lnTo>
                    <a:pt x="1" y="551"/>
                  </a:lnTo>
                  <a:lnTo>
                    <a:pt x="0" y="541"/>
                  </a:lnTo>
                  <a:lnTo>
                    <a:pt x="0" y="530"/>
                  </a:lnTo>
                  <a:lnTo>
                    <a:pt x="0" y="206"/>
                  </a:lnTo>
                  <a:lnTo>
                    <a:pt x="0" y="206"/>
                  </a:lnTo>
                  <a:lnTo>
                    <a:pt x="1" y="185"/>
                  </a:lnTo>
                  <a:lnTo>
                    <a:pt x="3" y="164"/>
                  </a:lnTo>
                  <a:lnTo>
                    <a:pt x="9" y="144"/>
                  </a:lnTo>
                  <a:lnTo>
                    <a:pt x="16" y="126"/>
                  </a:lnTo>
                  <a:lnTo>
                    <a:pt x="24" y="107"/>
                  </a:lnTo>
                  <a:lnTo>
                    <a:pt x="34" y="91"/>
                  </a:lnTo>
                  <a:lnTo>
                    <a:pt x="46" y="75"/>
                  </a:lnTo>
                  <a:lnTo>
                    <a:pt x="60" y="60"/>
                  </a:lnTo>
                  <a:lnTo>
                    <a:pt x="75" y="47"/>
                  </a:lnTo>
                  <a:lnTo>
                    <a:pt x="90" y="35"/>
                  </a:lnTo>
                  <a:lnTo>
                    <a:pt x="107" y="25"/>
                  </a:lnTo>
                  <a:lnTo>
                    <a:pt x="125" y="16"/>
                  </a:lnTo>
                  <a:lnTo>
                    <a:pt x="144" y="9"/>
                  </a:lnTo>
                  <a:lnTo>
                    <a:pt x="164" y="4"/>
                  </a:lnTo>
                  <a:lnTo>
                    <a:pt x="184" y="1"/>
                  </a:lnTo>
                  <a:lnTo>
                    <a:pt x="206" y="0"/>
                  </a:lnTo>
                  <a:lnTo>
                    <a:pt x="258" y="0"/>
                  </a:lnTo>
                  <a:lnTo>
                    <a:pt x="258" y="631"/>
                  </a:lnTo>
                  <a:close/>
                  <a:moveTo>
                    <a:pt x="193" y="64"/>
                  </a:moveTo>
                  <a:lnTo>
                    <a:pt x="193" y="64"/>
                  </a:lnTo>
                  <a:lnTo>
                    <a:pt x="179" y="67"/>
                  </a:lnTo>
                  <a:lnTo>
                    <a:pt x="166" y="70"/>
                  </a:lnTo>
                  <a:lnTo>
                    <a:pt x="154" y="74"/>
                  </a:lnTo>
                  <a:lnTo>
                    <a:pt x="142" y="80"/>
                  </a:lnTo>
                  <a:lnTo>
                    <a:pt x="130" y="85"/>
                  </a:lnTo>
                  <a:lnTo>
                    <a:pt x="120" y="92"/>
                  </a:lnTo>
                  <a:lnTo>
                    <a:pt x="111" y="102"/>
                  </a:lnTo>
                  <a:lnTo>
                    <a:pt x="101" y="110"/>
                  </a:lnTo>
                  <a:lnTo>
                    <a:pt x="93" y="120"/>
                  </a:lnTo>
                  <a:lnTo>
                    <a:pt x="85" y="130"/>
                  </a:lnTo>
                  <a:lnTo>
                    <a:pt x="79" y="142"/>
                  </a:lnTo>
                  <a:lnTo>
                    <a:pt x="74" y="154"/>
                  </a:lnTo>
                  <a:lnTo>
                    <a:pt x="69" y="166"/>
                  </a:lnTo>
                  <a:lnTo>
                    <a:pt x="67" y="179"/>
                  </a:lnTo>
                  <a:lnTo>
                    <a:pt x="64" y="192"/>
                  </a:lnTo>
                  <a:lnTo>
                    <a:pt x="63" y="206"/>
                  </a:lnTo>
                  <a:lnTo>
                    <a:pt x="63" y="530"/>
                  </a:lnTo>
                  <a:lnTo>
                    <a:pt x="63" y="530"/>
                  </a:lnTo>
                  <a:lnTo>
                    <a:pt x="64" y="537"/>
                  </a:lnTo>
                  <a:lnTo>
                    <a:pt x="67" y="544"/>
                  </a:lnTo>
                  <a:lnTo>
                    <a:pt x="70" y="551"/>
                  </a:lnTo>
                  <a:lnTo>
                    <a:pt x="75" y="556"/>
                  </a:lnTo>
                  <a:lnTo>
                    <a:pt x="79" y="560"/>
                  </a:lnTo>
                  <a:lnTo>
                    <a:pt x="86" y="564"/>
                  </a:lnTo>
                  <a:lnTo>
                    <a:pt x="93" y="566"/>
                  </a:lnTo>
                  <a:lnTo>
                    <a:pt x="100" y="567"/>
                  </a:lnTo>
                  <a:lnTo>
                    <a:pt x="193" y="567"/>
                  </a:lnTo>
                  <a:lnTo>
                    <a:pt x="193"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76"/>
            <p:cNvSpPr/>
            <p:nvPr/>
          </p:nvSpPr>
          <p:spPr bwMode="auto">
            <a:xfrm>
              <a:off x="6278563" y="1864668"/>
              <a:ext cx="152400" cy="449263"/>
            </a:xfrm>
            <a:custGeom>
              <a:avLst/>
              <a:gdLst>
                <a:gd name="T0" fmla="*/ 20 w 194"/>
                <a:gd name="T1" fmla="*/ 0 h 567"/>
                <a:gd name="T2" fmla="*/ 20 w 194"/>
                <a:gd name="T3" fmla="*/ 0 h 567"/>
                <a:gd name="T4" fmla="*/ 39 w 194"/>
                <a:gd name="T5" fmla="*/ 1 h 567"/>
                <a:gd name="T6" fmla="*/ 56 w 194"/>
                <a:gd name="T7" fmla="*/ 3 h 567"/>
                <a:gd name="T8" fmla="*/ 72 w 194"/>
                <a:gd name="T9" fmla="*/ 8 h 567"/>
                <a:gd name="T10" fmla="*/ 88 w 194"/>
                <a:gd name="T11" fmla="*/ 14 h 567"/>
                <a:gd name="T12" fmla="*/ 103 w 194"/>
                <a:gd name="T13" fmla="*/ 21 h 567"/>
                <a:gd name="T14" fmla="*/ 117 w 194"/>
                <a:gd name="T15" fmla="*/ 30 h 567"/>
                <a:gd name="T16" fmla="*/ 131 w 194"/>
                <a:gd name="T17" fmla="*/ 39 h 567"/>
                <a:gd name="T18" fmla="*/ 144 w 194"/>
                <a:gd name="T19" fmla="*/ 51 h 567"/>
                <a:gd name="T20" fmla="*/ 154 w 194"/>
                <a:gd name="T21" fmla="*/ 64 h 567"/>
                <a:gd name="T22" fmla="*/ 165 w 194"/>
                <a:gd name="T23" fmla="*/ 76 h 567"/>
                <a:gd name="T24" fmla="*/ 173 w 194"/>
                <a:gd name="T25" fmla="*/ 92 h 567"/>
                <a:gd name="T26" fmla="*/ 181 w 194"/>
                <a:gd name="T27" fmla="*/ 107 h 567"/>
                <a:gd name="T28" fmla="*/ 187 w 194"/>
                <a:gd name="T29" fmla="*/ 122 h 567"/>
                <a:gd name="T30" fmla="*/ 190 w 194"/>
                <a:gd name="T31" fmla="*/ 139 h 567"/>
                <a:gd name="T32" fmla="*/ 194 w 194"/>
                <a:gd name="T33" fmla="*/ 156 h 567"/>
                <a:gd name="T34" fmla="*/ 194 w 194"/>
                <a:gd name="T35" fmla="*/ 174 h 567"/>
                <a:gd name="T36" fmla="*/ 194 w 194"/>
                <a:gd name="T37" fmla="*/ 498 h 567"/>
                <a:gd name="T38" fmla="*/ 194 w 194"/>
                <a:gd name="T39" fmla="*/ 498 h 567"/>
                <a:gd name="T40" fmla="*/ 194 w 194"/>
                <a:gd name="T41" fmla="*/ 505 h 567"/>
                <a:gd name="T42" fmla="*/ 193 w 194"/>
                <a:gd name="T43" fmla="*/ 512 h 567"/>
                <a:gd name="T44" fmla="*/ 189 w 194"/>
                <a:gd name="T45" fmla="*/ 525 h 567"/>
                <a:gd name="T46" fmla="*/ 182 w 194"/>
                <a:gd name="T47" fmla="*/ 536 h 567"/>
                <a:gd name="T48" fmla="*/ 174 w 194"/>
                <a:gd name="T49" fmla="*/ 547 h 567"/>
                <a:gd name="T50" fmla="*/ 164 w 194"/>
                <a:gd name="T51" fmla="*/ 555 h 567"/>
                <a:gd name="T52" fmla="*/ 152 w 194"/>
                <a:gd name="T53" fmla="*/ 562 h 567"/>
                <a:gd name="T54" fmla="*/ 139 w 194"/>
                <a:gd name="T55" fmla="*/ 565 h 567"/>
                <a:gd name="T56" fmla="*/ 132 w 194"/>
                <a:gd name="T57" fmla="*/ 567 h 567"/>
                <a:gd name="T58" fmla="*/ 125 w 194"/>
                <a:gd name="T59" fmla="*/ 567 h 567"/>
                <a:gd name="T60" fmla="*/ 0 w 194"/>
                <a:gd name="T61" fmla="*/ 567 h 567"/>
                <a:gd name="T62" fmla="*/ 0 w 194"/>
                <a:gd name="T63" fmla="*/ 0 h 567"/>
                <a:gd name="T64" fmla="*/ 20 w 194"/>
                <a:gd name="T65"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567">
                  <a:moveTo>
                    <a:pt x="20" y="0"/>
                  </a:moveTo>
                  <a:lnTo>
                    <a:pt x="20" y="0"/>
                  </a:lnTo>
                  <a:lnTo>
                    <a:pt x="39" y="1"/>
                  </a:lnTo>
                  <a:lnTo>
                    <a:pt x="56" y="3"/>
                  </a:lnTo>
                  <a:lnTo>
                    <a:pt x="72" y="8"/>
                  </a:lnTo>
                  <a:lnTo>
                    <a:pt x="88" y="14"/>
                  </a:lnTo>
                  <a:lnTo>
                    <a:pt x="103" y="21"/>
                  </a:lnTo>
                  <a:lnTo>
                    <a:pt x="117" y="30"/>
                  </a:lnTo>
                  <a:lnTo>
                    <a:pt x="131" y="39"/>
                  </a:lnTo>
                  <a:lnTo>
                    <a:pt x="144" y="51"/>
                  </a:lnTo>
                  <a:lnTo>
                    <a:pt x="154" y="64"/>
                  </a:lnTo>
                  <a:lnTo>
                    <a:pt x="165" y="76"/>
                  </a:lnTo>
                  <a:lnTo>
                    <a:pt x="173" y="92"/>
                  </a:lnTo>
                  <a:lnTo>
                    <a:pt x="181" y="107"/>
                  </a:lnTo>
                  <a:lnTo>
                    <a:pt x="187" y="122"/>
                  </a:lnTo>
                  <a:lnTo>
                    <a:pt x="190" y="139"/>
                  </a:lnTo>
                  <a:lnTo>
                    <a:pt x="194" y="156"/>
                  </a:lnTo>
                  <a:lnTo>
                    <a:pt x="194" y="174"/>
                  </a:lnTo>
                  <a:lnTo>
                    <a:pt x="194" y="498"/>
                  </a:lnTo>
                  <a:lnTo>
                    <a:pt x="194" y="498"/>
                  </a:lnTo>
                  <a:lnTo>
                    <a:pt x="194" y="505"/>
                  </a:lnTo>
                  <a:lnTo>
                    <a:pt x="193" y="512"/>
                  </a:lnTo>
                  <a:lnTo>
                    <a:pt x="189" y="525"/>
                  </a:lnTo>
                  <a:lnTo>
                    <a:pt x="182" y="536"/>
                  </a:lnTo>
                  <a:lnTo>
                    <a:pt x="174" y="547"/>
                  </a:lnTo>
                  <a:lnTo>
                    <a:pt x="164" y="555"/>
                  </a:lnTo>
                  <a:lnTo>
                    <a:pt x="152" y="562"/>
                  </a:lnTo>
                  <a:lnTo>
                    <a:pt x="139" y="565"/>
                  </a:lnTo>
                  <a:lnTo>
                    <a:pt x="132" y="567"/>
                  </a:lnTo>
                  <a:lnTo>
                    <a:pt x="125" y="567"/>
                  </a:lnTo>
                  <a:lnTo>
                    <a:pt x="0" y="567"/>
                  </a:lnTo>
                  <a:lnTo>
                    <a:pt x="0" y="0"/>
                  </a:lnTo>
                  <a:lnTo>
                    <a:pt x="20"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77"/>
            <p:cNvSpPr>
              <a:spLocks noEditPoints="1"/>
            </p:cNvSpPr>
            <p:nvPr/>
          </p:nvSpPr>
          <p:spPr bwMode="auto">
            <a:xfrm>
              <a:off x="6251576" y="1839268"/>
              <a:ext cx="206375" cy="501650"/>
            </a:xfrm>
            <a:custGeom>
              <a:avLst/>
              <a:gdLst>
                <a:gd name="T0" fmla="*/ 0 w 258"/>
                <a:gd name="T1" fmla="*/ 631 h 631"/>
                <a:gd name="T2" fmla="*/ 52 w 258"/>
                <a:gd name="T3" fmla="*/ 0 h 631"/>
                <a:gd name="T4" fmla="*/ 74 w 258"/>
                <a:gd name="T5" fmla="*/ 1 h 631"/>
                <a:gd name="T6" fmla="*/ 113 w 258"/>
                <a:gd name="T7" fmla="*/ 9 h 631"/>
                <a:gd name="T8" fmla="*/ 151 w 258"/>
                <a:gd name="T9" fmla="*/ 25 h 631"/>
                <a:gd name="T10" fmla="*/ 184 w 258"/>
                <a:gd name="T11" fmla="*/ 47 h 631"/>
                <a:gd name="T12" fmla="*/ 212 w 258"/>
                <a:gd name="T13" fmla="*/ 75 h 631"/>
                <a:gd name="T14" fmla="*/ 234 w 258"/>
                <a:gd name="T15" fmla="*/ 107 h 631"/>
                <a:gd name="T16" fmla="*/ 249 w 258"/>
                <a:gd name="T17" fmla="*/ 144 h 631"/>
                <a:gd name="T18" fmla="*/ 257 w 258"/>
                <a:gd name="T19" fmla="*/ 185 h 631"/>
                <a:gd name="T20" fmla="*/ 258 w 258"/>
                <a:gd name="T21" fmla="*/ 530 h 631"/>
                <a:gd name="T22" fmla="*/ 258 w 258"/>
                <a:gd name="T23" fmla="*/ 541 h 631"/>
                <a:gd name="T24" fmla="*/ 254 w 258"/>
                <a:gd name="T25" fmla="*/ 560 h 631"/>
                <a:gd name="T26" fmla="*/ 247 w 258"/>
                <a:gd name="T27" fmla="*/ 579 h 631"/>
                <a:gd name="T28" fmla="*/ 235 w 258"/>
                <a:gd name="T29" fmla="*/ 594 h 631"/>
                <a:gd name="T30" fmla="*/ 222 w 258"/>
                <a:gd name="T31" fmla="*/ 608 h 631"/>
                <a:gd name="T32" fmla="*/ 206 w 258"/>
                <a:gd name="T33" fmla="*/ 619 h 631"/>
                <a:gd name="T34" fmla="*/ 188 w 258"/>
                <a:gd name="T35" fmla="*/ 626 h 631"/>
                <a:gd name="T36" fmla="*/ 168 w 258"/>
                <a:gd name="T37" fmla="*/ 631 h 631"/>
                <a:gd name="T38" fmla="*/ 157 w 258"/>
                <a:gd name="T39" fmla="*/ 631 h 631"/>
                <a:gd name="T40" fmla="*/ 157 w 258"/>
                <a:gd name="T41" fmla="*/ 567 h 631"/>
                <a:gd name="T42" fmla="*/ 164 w 258"/>
                <a:gd name="T43" fmla="*/ 566 h 631"/>
                <a:gd name="T44" fmla="*/ 178 w 258"/>
                <a:gd name="T45" fmla="*/ 560 h 631"/>
                <a:gd name="T46" fmla="*/ 188 w 258"/>
                <a:gd name="T47" fmla="*/ 551 h 631"/>
                <a:gd name="T48" fmla="*/ 193 w 258"/>
                <a:gd name="T49" fmla="*/ 537 h 631"/>
                <a:gd name="T50" fmla="*/ 195 w 258"/>
                <a:gd name="T51" fmla="*/ 206 h 631"/>
                <a:gd name="T52" fmla="*/ 193 w 258"/>
                <a:gd name="T53" fmla="*/ 192 h 631"/>
                <a:gd name="T54" fmla="*/ 189 w 258"/>
                <a:gd name="T55" fmla="*/ 166 h 631"/>
                <a:gd name="T56" fmla="*/ 178 w 258"/>
                <a:gd name="T57" fmla="*/ 142 h 631"/>
                <a:gd name="T58" fmla="*/ 164 w 258"/>
                <a:gd name="T59" fmla="*/ 120 h 631"/>
                <a:gd name="T60" fmla="*/ 147 w 258"/>
                <a:gd name="T61" fmla="*/ 102 h 631"/>
                <a:gd name="T62" fmla="*/ 127 w 258"/>
                <a:gd name="T63" fmla="*/ 85 h 631"/>
                <a:gd name="T64" fmla="*/ 104 w 258"/>
                <a:gd name="T65" fmla="*/ 74 h 631"/>
                <a:gd name="T66" fmla="*/ 79 w 258"/>
                <a:gd name="T67" fmla="*/ 67 h 631"/>
                <a:gd name="T68" fmla="*/ 65 w 258"/>
                <a:gd name="T69" fmla="*/ 56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631">
                  <a:moveTo>
                    <a:pt x="157" y="631"/>
                  </a:moveTo>
                  <a:lnTo>
                    <a:pt x="0" y="631"/>
                  </a:lnTo>
                  <a:lnTo>
                    <a:pt x="0" y="0"/>
                  </a:lnTo>
                  <a:lnTo>
                    <a:pt x="52" y="0"/>
                  </a:lnTo>
                  <a:lnTo>
                    <a:pt x="52" y="0"/>
                  </a:lnTo>
                  <a:lnTo>
                    <a:pt x="74" y="1"/>
                  </a:lnTo>
                  <a:lnTo>
                    <a:pt x="94" y="4"/>
                  </a:lnTo>
                  <a:lnTo>
                    <a:pt x="113" y="9"/>
                  </a:lnTo>
                  <a:lnTo>
                    <a:pt x="133" y="16"/>
                  </a:lnTo>
                  <a:lnTo>
                    <a:pt x="151" y="25"/>
                  </a:lnTo>
                  <a:lnTo>
                    <a:pt x="168" y="35"/>
                  </a:lnTo>
                  <a:lnTo>
                    <a:pt x="184" y="47"/>
                  </a:lnTo>
                  <a:lnTo>
                    <a:pt x="198" y="60"/>
                  </a:lnTo>
                  <a:lnTo>
                    <a:pt x="212" y="75"/>
                  </a:lnTo>
                  <a:lnTo>
                    <a:pt x="223" y="91"/>
                  </a:lnTo>
                  <a:lnTo>
                    <a:pt x="234" y="107"/>
                  </a:lnTo>
                  <a:lnTo>
                    <a:pt x="242" y="126"/>
                  </a:lnTo>
                  <a:lnTo>
                    <a:pt x="249" y="144"/>
                  </a:lnTo>
                  <a:lnTo>
                    <a:pt x="255" y="164"/>
                  </a:lnTo>
                  <a:lnTo>
                    <a:pt x="257" y="185"/>
                  </a:lnTo>
                  <a:lnTo>
                    <a:pt x="258" y="206"/>
                  </a:lnTo>
                  <a:lnTo>
                    <a:pt x="258" y="530"/>
                  </a:lnTo>
                  <a:lnTo>
                    <a:pt x="258" y="530"/>
                  </a:lnTo>
                  <a:lnTo>
                    <a:pt x="258" y="541"/>
                  </a:lnTo>
                  <a:lnTo>
                    <a:pt x="257" y="551"/>
                  </a:lnTo>
                  <a:lnTo>
                    <a:pt x="254" y="560"/>
                  </a:lnTo>
                  <a:lnTo>
                    <a:pt x="251" y="570"/>
                  </a:lnTo>
                  <a:lnTo>
                    <a:pt x="247" y="579"/>
                  </a:lnTo>
                  <a:lnTo>
                    <a:pt x="241" y="587"/>
                  </a:lnTo>
                  <a:lnTo>
                    <a:pt x="235" y="594"/>
                  </a:lnTo>
                  <a:lnTo>
                    <a:pt x="229" y="602"/>
                  </a:lnTo>
                  <a:lnTo>
                    <a:pt x="222" y="608"/>
                  </a:lnTo>
                  <a:lnTo>
                    <a:pt x="214" y="614"/>
                  </a:lnTo>
                  <a:lnTo>
                    <a:pt x="206" y="619"/>
                  </a:lnTo>
                  <a:lnTo>
                    <a:pt x="197" y="623"/>
                  </a:lnTo>
                  <a:lnTo>
                    <a:pt x="188" y="626"/>
                  </a:lnTo>
                  <a:lnTo>
                    <a:pt x="178" y="629"/>
                  </a:lnTo>
                  <a:lnTo>
                    <a:pt x="168" y="631"/>
                  </a:lnTo>
                  <a:lnTo>
                    <a:pt x="157" y="631"/>
                  </a:lnTo>
                  <a:lnTo>
                    <a:pt x="157" y="631"/>
                  </a:lnTo>
                  <a:close/>
                  <a:moveTo>
                    <a:pt x="65" y="567"/>
                  </a:moveTo>
                  <a:lnTo>
                    <a:pt x="157" y="567"/>
                  </a:lnTo>
                  <a:lnTo>
                    <a:pt x="157" y="567"/>
                  </a:lnTo>
                  <a:lnTo>
                    <a:pt x="164" y="566"/>
                  </a:lnTo>
                  <a:lnTo>
                    <a:pt x="171" y="564"/>
                  </a:lnTo>
                  <a:lnTo>
                    <a:pt x="178" y="560"/>
                  </a:lnTo>
                  <a:lnTo>
                    <a:pt x="183" y="556"/>
                  </a:lnTo>
                  <a:lnTo>
                    <a:pt x="188" y="551"/>
                  </a:lnTo>
                  <a:lnTo>
                    <a:pt x="191" y="544"/>
                  </a:lnTo>
                  <a:lnTo>
                    <a:pt x="193" y="537"/>
                  </a:lnTo>
                  <a:lnTo>
                    <a:pt x="195" y="530"/>
                  </a:lnTo>
                  <a:lnTo>
                    <a:pt x="195" y="206"/>
                  </a:lnTo>
                  <a:lnTo>
                    <a:pt x="195" y="206"/>
                  </a:lnTo>
                  <a:lnTo>
                    <a:pt x="193" y="192"/>
                  </a:lnTo>
                  <a:lnTo>
                    <a:pt x="191" y="179"/>
                  </a:lnTo>
                  <a:lnTo>
                    <a:pt x="189" y="166"/>
                  </a:lnTo>
                  <a:lnTo>
                    <a:pt x="184" y="154"/>
                  </a:lnTo>
                  <a:lnTo>
                    <a:pt x="178" y="142"/>
                  </a:lnTo>
                  <a:lnTo>
                    <a:pt x="173" y="130"/>
                  </a:lnTo>
                  <a:lnTo>
                    <a:pt x="164" y="120"/>
                  </a:lnTo>
                  <a:lnTo>
                    <a:pt x="156" y="110"/>
                  </a:lnTo>
                  <a:lnTo>
                    <a:pt x="147" y="102"/>
                  </a:lnTo>
                  <a:lnTo>
                    <a:pt x="138" y="92"/>
                  </a:lnTo>
                  <a:lnTo>
                    <a:pt x="127" y="85"/>
                  </a:lnTo>
                  <a:lnTo>
                    <a:pt x="116" y="80"/>
                  </a:lnTo>
                  <a:lnTo>
                    <a:pt x="104" y="74"/>
                  </a:lnTo>
                  <a:lnTo>
                    <a:pt x="91" y="70"/>
                  </a:lnTo>
                  <a:lnTo>
                    <a:pt x="79" y="67"/>
                  </a:lnTo>
                  <a:lnTo>
                    <a:pt x="65" y="64"/>
                  </a:lnTo>
                  <a:lnTo>
                    <a:pt x="65" y="56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78"/>
            <p:cNvSpPr/>
            <p:nvPr/>
          </p:nvSpPr>
          <p:spPr bwMode="auto">
            <a:xfrm>
              <a:off x="6578601" y="840730"/>
              <a:ext cx="166688" cy="174625"/>
            </a:xfrm>
            <a:custGeom>
              <a:avLst/>
              <a:gdLst>
                <a:gd name="T0" fmla="*/ 204 w 210"/>
                <a:gd name="T1" fmla="*/ 3 h 221"/>
                <a:gd name="T2" fmla="*/ 204 w 210"/>
                <a:gd name="T3" fmla="*/ 3 h 221"/>
                <a:gd name="T4" fmla="*/ 190 w 210"/>
                <a:gd name="T5" fmla="*/ 2 h 221"/>
                <a:gd name="T6" fmla="*/ 177 w 210"/>
                <a:gd name="T7" fmla="*/ 0 h 221"/>
                <a:gd name="T8" fmla="*/ 165 w 210"/>
                <a:gd name="T9" fmla="*/ 0 h 221"/>
                <a:gd name="T10" fmla="*/ 153 w 210"/>
                <a:gd name="T11" fmla="*/ 0 h 221"/>
                <a:gd name="T12" fmla="*/ 140 w 210"/>
                <a:gd name="T13" fmla="*/ 3 h 221"/>
                <a:gd name="T14" fmla="*/ 130 w 210"/>
                <a:gd name="T15" fmla="*/ 4 h 221"/>
                <a:gd name="T16" fmla="*/ 118 w 210"/>
                <a:gd name="T17" fmla="*/ 7 h 221"/>
                <a:gd name="T18" fmla="*/ 108 w 210"/>
                <a:gd name="T19" fmla="*/ 11 h 221"/>
                <a:gd name="T20" fmla="*/ 97 w 210"/>
                <a:gd name="T21" fmla="*/ 14 h 221"/>
                <a:gd name="T22" fmla="*/ 88 w 210"/>
                <a:gd name="T23" fmla="*/ 19 h 221"/>
                <a:gd name="T24" fmla="*/ 79 w 210"/>
                <a:gd name="T25" fmla="*/ 25 h 221"/>
                <a:gd name="T26" fmla="*/ 70 w 210"/>
                <a:gd name="T27" fmla="*/ 31 h 221"/>
                <a:gd name="T28" fmla="*/ 53 w 210"/>
                <a:gd name="T29" fmla="*/ 43 h 221"/>
                <a:gd name="T30" fmla="*/ 40 w 210"/>
                <a:gd name="T31" fmla="*/ 58 h 221"/>
                <a:gd name="T32" fmla="*/ 28 w 210"/>
                <a:gd name="T33" fmla="*/ 75 h 221"/>
                <a:gd name="T34" fmla="*/ 18 w 210"/>
                <a:gd name="T35" fmla="*/ 92 h 221"/>
                <a:gd name="T36" fmla="*/ 9 w 210"/>
                <a:gd name="T37" fmla="*/ 112 h 221"/>
                <a:gd name="T38" fmla="*/ 4 w 210"/>
                <a:gd name="T39" fmla="*/ 131 h 221"/>
                <a:gd name="T40" fmla="*/ 0 w 210"/>
                <a:gd name="T41" fmla="*/ 152 h 221"/>
                <a:gd name="T42" fmla="*/ 0 w 210"/>
                <a:gd name="T43" fmla="*/ 174 h 221"/>
                <a:gd name="T44" fmla="*/ 1 w 210"/>
                <a:gd name="T45" fmla="*/ 196 h 221"/>
                <a:gd name="T46" fmla="*/ 5 w 210"/>
                <a:gd name="T47" fmla="*/ 218 h 221"/>
                <a:gd name="T48" fmla="*/ 5 w 210"/>
                <a:gd name="T49" fmla="*/ 218 h 221"/>
                <a:gd name="T50" fmla="*/ 28 w 210"/>
                <a:gd name="T51" fmla="*/ 221 h 221"/>
                <a:gd name="T52" fmla="*/ 49 w 210"/>
                <a:gd name="T53" fmla="*/ 219 h 221"/>
                <a:gd name="T54" fmla="*/ 71 w 210"/>
                <a:gd name="T55" fmla="*/ 217 h 221"/>
                <a:gd name="T56" fmla="*/ 92 w 210"/>
                <a:gd name="T57" fmla="*/ 212 h 221"/>
                <a:gd name="T58" fmla="*/ 111 w 210"/>
                <a:gd name="T59" fmla="*/ 206 h 221"/>
                <a:gd name="T60" fmla="*/ 130 w 210"/>
                <a:gd name="T61" fmla="*/ 196 h 221"/>
                <a:gd name="T62" fmla="*/ 146 w 210"/>
                <a:gd name="T63" fmla="*/ 185 h 221"/>
                <a:gd name="T64" fmla="*/ 162 w 210"/>
                <a:gd name="T65" fmla="*/ 171 h 221"/>
                <a:gd name="T66" fmla="*/ 176 w 210"/>
                <a:gd name="T67" fmla="*/ 156 h 221"/>
                <a:gd name="T68" fmla="*/ 188 w 210"/>
                <a:gd name="T69" fmla="*/ 138 h 221"/>
                <a:gd name="T70" fmla="*/ 192 w 210"/>
                <a:gd name="T71" fmla="*/ 130 h 221"/>
                <a:gd name="T72" fmla="*/ 197 w 210"/>
                <a:gd name="T73" fmla="*/ 120 h 221"/>
                <a:gd name="T74" fmla="*/ 201 w 210"/>
                <a:gd name="T75" fmla="*/ 111 h 221"/>
                <a:gd name="T76" fmla="*/ 204 w 210"/>
                <a:gd name="T77" fmla="*/ 100 h 221"/>
                <a:gd name="T78" fmla="*/ 206 w 210"/>
                <a:gd name="T79" fmla="*/ 88 h 221"/>
                <a:gd name="T80" fmla="*/ 209 w 210"/>
                <a:gd name="T81" fmla="*/ 78 h 221"/>
                <a:gd name="T82" fmla="*/ 210 w 210"/>
                <a:gd name="T83" fmla="*/ 66 h 221"/>
                <a:gd name="T84" fmla="*/ 210 w 210"/>
                <a:gd name="T85" fmla="*/ 54 h 221"/>
                <a:gd name="T86" fmla="*/ 210 w 210"/>
                <a:gd name="T87" fmla="*/ 42 h 221"/>
                <a:gd name="T88" fmla="*/ 209 w 210"/>
                <a:gd name="T89" fmla="*/ 29 h 221"/>
                <a:gd name="T90" fmla="*/ 206 w 210"/>
                <a:gd name="T91" fmla="*/ 17 h 221"/>
                <a:gd name="T92" fmla="*/ 204 w 210"/>
                <a:gd name="T93" fmla="*/ 3 h 221"/>
                <a:gd name="T94" fmla="*/ 204 w 210"/>
                <a:gd name="T95"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0" h="221">
                  <a:moveTo>
                    <a:pt x="204" y="3"/>
                  </a:moveTo>
                  <a:lnTo>
                    <a:pt x="204" y="3"/>
                  </a:lnTo>
                  <a:lnTo>
                    <a:pt x="190" y="2"/>
                  </a:lnTo>
                  <a:lnTo>
                    <a:pt x="177" y="0"/>
                  </a:lnTo>
                  <a:lnTo>
                    <a:pt x="165" y="0"/>
                  </a:lnTo>
                  <a:lnTo>
                    <a:pt x="153" y="0"/>
                  </a:lnTo>
                  <a:lnTo>
                    <a:pt x="140" y="3"/>
                  </a:lnTo>
                  <a:lnTo>
                    <a:pt x="130" y="4"/>
                  </a:lnTo>
                  <a:lnTo>
                    <a:pt x="118" y="7"/>
                  </a:lnTo>
                  <a:lnTo>
                    <a:pt x="108" y="11"/>
                  </a:lnTo>
                  <a:lnTo>
                    <a:pt x="97" y="14"/>
                  </a:lnTo>
                  <a:lnTo>
                    <a:pt x="88" y="19"/>
                  </a:lnTo>
                  <a:lnTo>
                    <a:pt x="79" y="25"/>
                  </a:lnTo>
                  <a:lnTo>
                    <a:pt x="70" y="31"/>
                  </a:lnTo>
                  <a:lnTo>
                    <a:pt x="53" y="43"/>
                  </a:lnTo>
                  <a:lnTo>
                    <a:pt x="40" y="58"/>
                  </a:lnTo>
                  <a:lnTo>
                    <a:pt x="28" y="75"/>
                  </a:lnTo>
                  <a:lnTo>
                    <a:pt x="18" y="92"/>
                  </a:lnTo>
                  <a:lnTo>
                    <a:pt x="9" y="112"/>
                  </a:lnTo>
                  <a:lnTo>
                    <a:pt x="4" y="131"/>
                  </a:lnTo>
                  <a:lnTo>
                    <a:pt x="0" y="152"/>
                  </a:lnTo>
                  <a:lnTo>
                    <a:pt x="0" y="174"/>
                  </a:lnTo>
                  <a:lnTo>
                    <a:pt x="1" y="196"/>
                  </a:lnTo>
                  <a:lnTo>
                    <a:pt x="5" y="218"/>
                  </a:lnTo>
                  <a:lnTo>
                    <a:pt x="5" y="218"/>
                  </a:lnTo>
                  <a:lnTo>
                    <a:pt x="28" y="221"/>
                  </a:lnTo>
                  <a:lnTo>
                    <a:pt x="49" y="219"/>
                  </a:lnTo>
                  <a:lnTo>
                    <a:pt x="71" y="217"/>
                  </a:lnTo>
                  <a:lnTo>
                    <a:pt x="92" y="212"/>
                  </a:lnTo>
                  <a:lnTo>
                    <a:pt x="111" y="206"/>
                  </a:lnTo>
                  <a:lnTo>
                    <a:pt x="130" y="196"/>
                  </a:lnTo>
                  <a:lnTo>
                    <a:pt x="146" y="185"/>
                  </a:lnTo>
                  <a:lnTo>
                    <a:pt x="162" y="171"/>
                  </a:lnTo>
                  <a:lnTo>
                    <a:pt x="176" y="156"/>
                  </a:lnTo>
                  <a:lnTo>
                    <a:pt x="188" y="138"/>
                  </a:lnTo>
                  <a:lnTo>
                    <a:pt x="192" y="130"/>
                  </a:lnTo>
                  <a:lnTo>
                    <a:pt x="197" y="120"/>
                  </a:lnTo>
                  <a:lnTo>
                    <a:pt x="201" y="111"/>
                  </a:lnTo>
                  <a:lnTo>
                    <a:pt x="204" y="100"/>
                  </a:lnTo>
                  <a:lnTo>
                    <a:pt x="206" y="88"/>
                  </a:lnTo>
                  <a:lnTo>
                    <a:pt x="209" y="78"/>
                  </a:lnTo>
                  <a:lnTo>
                    <a:pt x="210" y="66"/>
                  </a:lnTo>
                  <a:lnTo>
                    <a:pt x="210" y="54"/>
                  </a:lnTo>
                  <a:lnTo>
                    <a:pt x="210" y="42"/>
                  </a:lnTo>
                  <a:lnTo>
                    <a:pt x="209" y="29"/>
                  </a:lnTo>
                  <a:lnTo>
                    <a:pt x="206" y="17"/>
                  </a:lnTo>
                  <a:lnTo>
                    <a:pt x="204" y="3"/>
                  </a:lnTo>
                  <a:lnTo>
                    <a:pt x="204" y="3"/>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79"/>
            <p:cNvSpPr>
              <a:spLocks noEditPoints="1"/>
            </p:cNvSpPr>
            <p:nvPr/>
          </p:nvSpPr>
          <p:spPr bwMode="auto">
            <a:xfrm>
              <a:off x="6553201" y="815330"/>
              <a:ext cx="217488" cy="227013"/>
            </a:xfrm>
            <a:custGeom>
              <a:avLst/>
              <a:gdLst>
                <a:gd name="T0" fmla="*/ 68 w 274"/>
                <a:gd name="T1" fmla="*/ 285 h 285"/>
                <a:gd name="T2" fmla="*/ 68 w 274"/>
                <a:gd name="T3" fmla="*/ 285 h 285"/>
                <a:gd name="T4" fmla="*/ 32 w 274"/>
                <a:gd name="T5" fmla="*/ 282 h 285"/>
                <a:gd name="T6" fmla="*/ 5 w 274"/>
                <a:gd name="T7" fmla="*/ 257 h 285"/>
                <a:gd name="T8" fmla="*/ 1 w 274"/>
                <a:gd name="T9" fmla="*/ 233 h 285"/>
                <a:gd name="T10" fmla="*/ 1 w 274"/>
                <a:gd name="T11" fmla="*/ 183 h 285"/>
                <a:gd name="T12" fmla="*/ 10 w 274"/>
                <a:gd name="T13" fmla="*/ 137 h 285"/>
                <a:gd name="T14" fmla="*/ 24 w 274"/>
                <a:gd name="T15" fmla="*/ 103 h 285"/>
                <a:gd name="T16" fmla="*/ 37 w 274"/>
                <a:gd name="T17" fmla="*/ 83 h 285"/>
                <a:gd name="T18" fmla="*/ 44 w 274"/>
                <a:gd name="T19" fmla="*/ 73 h 285"/>
                <a:gd name="T20" fmla="*/ 61 w 274"/>
                <a:gd name="T21" fmla="*/ 53 h 285"/>
                <a:gd name="T22" fmla="*/ 82 w 274"/>
                <a:gd name="T23" fmla="*/ 37 h 285"/>
                <a:gd name="T24" fmla="*/ 104 w 274"/>
                <a:gd name="T25" fmla="*/ 23 h 285"/>
                <a:gd name="T26" fmla="*/ 129 w 274"/>
                <a:gd name="T27" fmla="*/ 13 h 285"/>
                <a:gd name="T28" fmla="*/ 155 w 274"/>
                <a:gd name="T29" fmla="*/ 5 h 285"/>
                <a:gd name="T30" fmla="*/ 183 w 274"/>
                <a:gd name="T31" fmla="*/ 1 h 285"/>
                <a:gd name="T32" fmla="*/ 212 w 274"/>
                <a:gd name="T33" fmla="*/ 0 h 285"/>
                <a:gd name="T34" fmla="*/ 241 w 274"/>
                <a:gd name="T35" fmla="*/ 3 h 285"/>
                <a:gd name="T36" fmla="*/ 267 w 274"/>
                <a:gd name="T37" fmla="*/ 28 h 285"/>
                <a:gd name="T38" fmla="*/ 272 w 274"/>
                <a:gd name="T39" fmla="*/ 53 h 285"/>
                <a:gd name="T40" fmla="*/ 274 w 274"/>
                <a:gd name="T41" fmla="*/ 102 h 285"/>
                <a:gd name="T42" fmla="*/ 265 w 274"/>
                <a:gd name="T43" fmla="*/ 147 h 285"/>
                <a:gd name="T44" fmla="*/ 252 w 274"/>
                <a:gd name="T45" fmla="*/ 180 h 285"/>
                <a:gd name="T46" fmla="*/ 239 w 274"/>
                <a:gd name="T47" fmla="*/ 199 h 285"/>
                <a:gd name="T48" fmla="*/ 233 w 274"/>
                <a:gd name="T49" fmla="*/ 209 h 285"/>
                <a:gd name="T50" fmla="*/ 200 w 274"/>
                <a:gd name="T51" fmla="*/ 241 h 285"/>
                <a:gd name="T52" fmla="*/ 161 w 274"/>
                <a:gd name="T53" fmla="*/ 264 h 285"/>
                <a:gd name="T54" fmla="*/ 117 w 274"/>
                <a:gd name="T55" fmla="*/ 279 h 285"/>
                <a:gd name="T56" fmla="*/ 68 w 274"/>
                <a:gd name="T57" fmla="*/ 285 h 285"/>
                <a:gd name="T58" fmla="*/ 65 w 274"/>
                <a:gd name="T59" fmla="*/ 220 h 285"/>
                <a:gd name="T60" fmla="*/ 68 w 274"/>
                <a:gd name="T61" fmla="*/ 220 h 285"/>
                <a:gd name="T62" fmla="*/ 68 w 274"/>
                <a:gd name="T63" fmla="*/ 220 h 285"/>
                <a:gd name="T64" fmla="*/ 102 w 274"/>
                <a:gd name="T65" fmla="*/ 217 h 285"/>
                <a:gd name="T66" fmla="*/ 133 w 274"/>
                <a:gd name="T67" fmla="*/ 206 h 285"/>
                <a:gd name="T68" fmla="*/ 160 w 274"/>
                <a:gd name="T69" fmla="*/ 190 h 285"/>
                <a:gd name="T70" fmla="*/ 183 w 274"/>
                <a:gd name="T71" fmla="*/ 168 h 285"/>
                <a:gd name="T72" fmla="*/ 190 w 274"/>
                <a:gd name="T73" fmla="*/ 158 h 285"/>
                <a:gd name="T74" fmla="*/ 201 w 274"/>
                <a:gd name="T75" fmla="*/ 133 h 285"/>
                <a:gd name="T76" fmla="*/ 208 w 274"/>
                <a:gd name="T77" fmla="*/ 108 h 285"/>
                <a:gd name="T78" fmla="*/ 209 w 274"/>
                <a:gd name="T79" fmla="*/ 80 h 285"/>
                <a:gd name="T80" fmla="*/ 208 w 274"/>
                <a:gd name="T81" fmla="*/ 65 h 285"/>
                <a:gd name="T82" fmla="*/ 168 w 274"/>
                <a:gd name="T83" fmla="*/ 68 h 285"/>
                <a:gd name="T84" fmla="*/ 135 w 274"/>
                <a:gd name="T85" fmla="*/ 80 h 285"/>
                <a:gd name="T86" fmla="*/ 111 w 274"/>
                <a:gd name="T87" fmla="*/ 96 h 285"/>
                <a:gd name="T88" fmla="*/ 94 w 274"/>
                <a:gd name="T89" fmla="*/ 114 h 285"/>
                <a:gd name="T90" fmla="*/ 87 w 274"/>
                <a:gd name="T91" fmla="*/ 125 h 285"/>
                <a:gd name="T92" fmla="*/ 74 w 274"/>
                <a:gd name="T93" fmla="*/ 149 h 285"/>
                <a:gd name="T94" fmla="*/ 67 w 274"/>
                <a:gd name="T95" fmla="*/ 177 h 285"/>
                <a:gd name="T96" fmla="*/ 65 w 274"/>
                <a:gd name="T97" fmla="*/ 205 h 285"/>
                <a:gd name="T98" fmla="*/ 65 w 274"/>
                <a:gd name="T99" fmla="*/ 2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285">
                  <a:moveTo>
                    <a:pt x="68" y="285"/>
                  </a:moveTo>
                  <a:lnTo>
                    <a:pt x="68" y="285"/>
                  </a:lnTo>
                  <a:lnTo>
                    <a:pt x="68" y="285"/>
                  </a:lnTo>
                  <a:lnTo>
                    <a:pt x="68" y="285"/>
                  </a:lnTo>
                  <a:lnTo>
                    <a:pt x="51" y="284"/>
                  </a:lnTo>
                  <a:lnTo>
                    <a:pt x="32" y="282"/>
                  </a:lnTo>
                  <a:lnTo>
                    <a:pt x="11" y="278"/>
                  </a:lnTo>
                  <a:lnTo>
                    <a:pt x="5" y="257"/>
                  </a:lnTo>
                  <a:lnTo>
                    <a:pt x="5" y="257"/>
                  </a:lnTo>
                  <a:lnTo>
                    <a:pt x="1" y="233"/>
                  </a:lnTo>
                  <a:lnTo>
                    <a:pt x="0" y="209"/>
                  </a:lnTo>
                  <a:lnTo>
                    <a:pt x="1" y="183"/>
                  </a:lnTo>
                  <a:lnTo>
                    <a:pt x="4" y="160"/>
                  </a:lnTo>
                  <a:lnTo>
                    <a:pt x="10" y="137"/>
                  </a:lnTo>
                  <a:lnTo>
                    <a:pt x="18" y="114"/>
                  </a:lnTo>
                  <a:lnTo>
                    <a:pt x="24" y="103"/>
                  </a:lnTo>
                  <a:lnTo>
                    <a:pt x="30" y="93"/>
                  </a:lnTo>
                  <a:lnTo>
                    <a:pt x="37" y="83"/>
                  </a:lnTo>
                  <a:lnTo>
                    <a:pt x="44" y="73"/>
                  </a:lnTo>
                  <a:lnTo>
                    <a:pt x="44" y="73"/>
                  </a:lnTo>
                  <a:lnTo>
                    <a:pt x="52" y="64"/>
                  </a:lnTo>
                  <a:lnTo>
                    <a:pt x="61" y="53"/>
                  </a:lnTo>
                  <a:lnTo>
                    <a:pt x="72" y="45"/>
                  </a:lnTo>
                  <a:lnTo>
                    <a:pt x="82" y="37"/>
                  </a:lnTo>
                  <a:lnTo>
                    <a:pt x="92" y="29"/>
                  </a:lnTo>
                  <a:lnTo>
                    <a:pt x="104" y="23"/>
                  </a:lnTo>
                  <a:lnTo>
                    <a:pt x="117" y="17"/>
                  </a:lnTo>
                  <a:lnTo>
                    <a:pt x="129" y="13"/>
                  </a:lnTo>
                  <a:lnTo>
                    <a:pt x="142" y="8"/>
                  </a:lnTo>
                  <a:lnTo>
                    <a:pt x="155" y="5"/>
                  </a:lnTo>
                  <a:lnTo>
                    <a:pt x="169" y="2"/>
                  </a:lnTo>
                  <a:lnTo>
                    <a:pt x="183" y="1"/>
                  </a:lnTo>
                  <a:lnTo>
                    <a:pt x="197" y="0"/>
                  </a:lnTo>
                  <a:lnTo>
                    <a:pt x="212" y="0"/>
                  </a:lnTo>
                  <a:lnTo>
                    <a:pt x="226" y="1"/>
                  </a:lnTo>
                  <a:lnTo>
                    <a:pt x="241" y="3"/>
                  </a:lnTo>
                  <a:lnTo>
                    <a:pt x="263" y="7"/>
                  </a:lnTo>
                  <a:lnTo>
                    <a:pt x="267" y="28"/>
                  </a:lnTo>
                  <a:lnTo>
                    <a:pt x="267" y="28"/>
                  </a:lnTo>
                  <a:lnTo>
                    <a:pt x="272" y="53"/>
                  </a:lnTo>
                  <a:lnTo>
                    <a:pt x="274" y="78"/>
                  </a:lnTo>
                  <a:lnTo>
                    <a:pt x="274" y="102"/>
                  </a:lnTo>
                  <a:lnTo>
                    <a:pt x="271" y="125"/>
                  </a:lnTo>
                  <a:lnTo>
                    <a:pt x="265" y="147"/>
                  </a:lnTo>
                  <a:lnTo>
                    <a:pt x="257" y="169"/>
                  </a:lnTo>
                  <a:lnTo>
                    <a:pt x="252" y="180"/>
                  </a:lnTo>
                  <a:lnTo>
                    <a:pt x="246" y="189"/>
                  </a:lnTo>
                  <a:lnTo>
                    <a:pt x="239" y="199"/>
                  </a:lnTo>
                  <a:lnTo>
                    <a:pt x="233" y="209"/>
                  </a:lnTo>
                  <a:lnTo>
                    <a:pt x="233" y="209"/>
                  </a:lnTo>
                  <a:lnTo>
                    <a:pt x="217" y="226"/>
                  </a:lnTo>
                  <a:lnTo>
                    <a:pt x="200" y="241"/>
                  </a:lnTo>
                  <a:lnTo>
                    <a:pt x="182" y="254"/>
                  </a:lnTo>
                  <a:lnTo>
                    <a:pt x="161" y="264"/>
                  </a:lnTo>
                  <a:lnTo>
                    <a:pt x="140" y="273"/>
                  </a:lnTo>
                  <a:lnTo>
                    <a:pt x="117" y="279"/>
                  </a:lnTo>
                  <a:lnTo>
                    <a:pt x="94" y="284"/>
                  </a:lnTo>
                  <a:lnTo>
                    <a:pt x="68" y="285"/>
                  </a:lnTo>
                  <a:lnTo>
                    <a:pt x="68" y="285"/>
                  </a:lnTo>
                  <a:close/>
                  <a:moveTo>
                    <a:pt x="65" y="220"/>
                  </a:moveTo>
                  <a:lnTo>
                    <a:pt x="65" y="220"/>
                  </a:lnTo>
                  <a:lnTo>
                    <a:pt x="68" y="220"/>
                  </a:lnTo>
                  <a:lnTo>
                    <a:pt x="68" y="220"/>
                  </a:lnTo>
                  <a:lnTo>
                    <a:pt x="68" y="220"/>
                  </a:lnTo>
                  <a:lnTo>
                    <a:pt x="85" y="219"/>
                  </a:lnTo>
                  <a:lnTo>
                    <a:pt x="102" y="217"/>
                  </a:lnTo>
                  <a:lnTo>
                    <a:pt x="118" y="212"/>
                  </a:lnTo>
                  <a:lnTo>
                    <a:pt x="133" y="206"/>
                  </a:lnTo>
                  <a:lnTo>
                    <a:pt x="147" y="199"/>
                  </a:lnTo>
                  <a:lnTo>
                    <a:pt x="160" y="190"/>
                  </a:lnTo>
                  <a:lnTo>
                    <a:pt x="172" y="180"/>
                  </a:lnTo>
                  <a:lnTo>
                    <a:pt x="183" y="168"/>
                  </a:lnTo>
                  <a:lnTo>
                    <a:pt x="183" y="168"/>
                  </a:lnTo>
                  <a:lnTo>
                    <a:pt x="190" y="158"/>
                  </a:lnTo>
                  <a:lnTo>
                    <a:pt x="197" y="146"/>
                  </a:lnTo>
                  <a:lnTo>
                    <a:pt x="201" y="133"/>
                  </a:lnTo>
                  <a:lnTo>
                    <a:pt x="206" y="120"/>
                  </a:lnTo>
                  <a:lnTo>
                    <a:pt x="208" y="108"/>
                  </a:lnTo>
                  <a:lnTo>
                    <a:pt x="209" y="94"/>
                  </a:lnTo>
                  <a:lnTo>
                    <a:pt x="209" y="80"/>
                  </a:lnTo>
                  <a:lnTo>
                    <a:pt x="208" y="65"/>
                  </a:lnTo>
                  <a:lnTo>
                    <a:pt x="208" y="65"/>
                  </a:lnTo>
                  <a:lnTo>
                    <a:pt x="187" y="65"/>
                  </a:lnTo>
                  <a:lnTo>
                    <a:pt x="168" y="68"/>
                  </a:lnTo>
                  <a:lnTo>
                    <a:pt x="150" y="73"/>
                  </a:lnTo>
                  <a:lnTo>
                    <a:pt x="135" y="80"/>
                  </a:lnTo>
                  <a:lnTo>
                    <a:pt x="122" y="87"/>
                  </a:lnTo>
                  <a:lnTo>
                    <a:pt x="111" y="96"/>
                  </a:lnTo>
                  <a:lnTo>
                    <a:pt x="102" y="104"/>
                  </a:lnTo>
                  <a:lnTo>
                    <a:pt x="94" y="114"/>
                  </a:lnTo>
                  <a:lnTo>
                    <a:pt x="94" y="114"/>
                  </a:lnTo>
                  <a:lnTo>
                    <a:pt x="87" y="125"/>
                  </a:lnTo>
                  <a:lnTo>
                    <a:pt x="80" y="137"/>
                  </a:lnTo>
                  <a:lnTo>
                    <a:pt x="74" y="149"/>
                  </a:lnTo>
                  <a:lnTo>
                    <a:pt x="69" y="163"/>
                  </a:lnTo>
                  <a:lnTo>
                    <a:pt x="67" y="177"/>
                  </a:lnTo>
                  <a:lnTo>
                    <a:pt x="65" y="191"/>
                  </a:lnTo>
                  <a:lnTo>
                    <a:pt x="65" y="205"/>
                  </a:lnTo>
                  <a:lnTo>
                    <a:pt x="65" y="220"/>
                  </a:lnTo>
                  <a:lnTo>
                    <a:pt x="65" y="220"/>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80"/>
            <p:cNvSpPr/>
            <p:nvPr/>
          </p:nvSpPr>
          <p:spPr bwMode="auto">
            <a:xfrm>
              <a:off x="6340476" y="1020118"/>
              <a:ext cx="439738" cy="350838"/>
            </a:xfrm>
            <a:custGeom>
              <a:avLst/>
              <a:gdLst>
                <a:gd name="T0" fmla="*/ 216 w 555"/>
                <a:gd name="T1" fmla="*/ 442 h 442"/>
                <a:gd name="T2" fmla="*/ 166 w 555"/>
                <a:gd name="T3" fmla="*/ 437 h 442"/>
                <a:gd name="T4" fmla="*/ 122 w 555"/>
                <a:gd name="T5" fmla="*/ 423 h 442"/>
                <a:gd name="T6" fmla="*/ 85 w 555"/>
                <a:gd name="T7" fmla="*/ 401 h 442"/>
                <a:gd name="T8" fmla="*/ 53 w 555"/>
                <a:gd name="T9" fmla="*/ 373 h 442"/>
                <a:gd name="T10" fmla="*/ 30 w 555"/>
                <a:gd name="T11" fmla="*/ 340 h 442"/>
                <a:gd name="T12" fmla="*/ 13 w 555"/>
                <a:gd name="T13" fmla="*/ 303 h 442"/>
                <a:gd name="T14" fmla="*/ 4 w 555"/>
                <a:gd name="T15" fmla="*/ 262 h 442"/>
                <a:gd name="T16" fmla="*/ 0 w 555"/>
                <a:gd name="T17" fmla="*/ 222 h 442"/>
                <a:gd name="T18" fmla="*/ 4 w 555"/>
                <a:gd name="T19" fmla="*/ 180 h 442"/>
                <a:gd name="T20" fmla="*/ 13 w 555"/>
                <a:gd name="T21" fmla="*/ 141 h 442"/>
                <a:gd name="T22" fmla="*/ 30 w 555"/>
                <a:gd name="T23" fmla="*/ 103 h 442"/>
                <a:gd name="T24" fmla="*/ 53 w 555"/>
                <a:gd name="T25" fmla="*/ 70 h 442"/>
                <a:gd name="T26" fmla="*/ 85 w 555"/>
                <a:gd name="T27" fmla="*/ 41 h 442"/>
                <a:gd name="T28" fmla="*/ 122 w 555"/>
                <a:gd name="T29" fmla="*/ 20 h 442"/>
                <a:gd name="T30" fmla="*/ 166 w 555"/>
                <a:gd name="T31" fmla="*/ 6 h 442"/>
                <a:gd name="T32" fmla="*/ 216 w 555"/>
                <a:gd name="T33" fmla="*/ 0 h 442"/>
                <a:gd name="T34" fmla="*/ 340 w 555"/>
                <a:gd name="T35" fmla="*/ 0 h 442"/>
                <a:gd name="T36" fmla="*/ 389 w 555"/>
                <a:gd name="T37" fmla="*/ 6 h 442"/>
                <a:gd name="T38" fmla="*/ 433 w 555"/>
                <a:gd name="T39" fmla="*/ 20 h 442"/>
                <a:gd name="T40" fmla="*/ 472 w 555"/>
                <a:gd name="T41" fmla="*/ 41 h 442"/>
                <a:gd name="T42" fmla="*/ 502 w 555"/>
                <a:gd name="T43" fmla="*/ 70 h 442"/>
                <a:gd name="T44" fmla="*/ 525 w 555"/>
                <a:gd name="T45" fmla="*/ 103 h 442"/>
                <a:gd name="T46" fmla="*/ 542 w 555"/>
                <a:gd name="T47" fmla="*/ 141 h 442"/>
                <a:gd name="T48" fmla="*/ 553 w 555"/>
                <a:gd name="T49" fmla="*/ 180 h 442"/>
                <a:gd name="T50" fmla="*/ 555 w 555"/>
                <a:gd name="T51" fmla="*/ 222 h 442"/>
                <a:gd name="T52" fmla="*/ 553 w 555"/>
                <a:gd name="T53" fmla="*/ 262 h 442"/>
                <a:gd name="T54" fmla="*/ 542 w 555"/>
                <a:gd name="T55" fmla="*/ 303 h 442"/>
                <a:gd name="T56" fmla="*/ 525 w 555"/>
                <a:gd name="T57" fmla="*/ 340 h 442"/>
                <a:gd name="T58" fmla="*/ 502 w 555"/>
                <a:gd name="T59" fmla="*/ 373 h 442"/>
                <a:gd name="T60" fmla="*/ 472 w 555"/>
                <a:gd name="T61" fmla="*/ 401 h 442"/>
                <a:gd name="T62" fmla="*/ 433 w 555"/>
                <a:gd name="T63" fmla="*/ 423 h 442"/>
                <a:gd name="T64" fmla="*/ 389 w 555"/>
                <a:gd name="T65" fmla="*/ 437 h 442"/>
                <a:gd name="T66" fmla="*/ 340 w 555"/>
                <a:gd name="T6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5" h="442">
                  <a:moveTo>
                    <a:pt x="216" y="442"/>
                  </a:moveTo>
                  <a:lnTo>
                    <a:pt x="216" y="442"/>
                  </a:lnTo>
                  <a:lnTo>
                    <a:pt x="190" y="441"/>
                  </a:lnTo>
                  <a:lnTo>
                    <a:pt x="166" y="437"/>
                  </a:lnTo>
                  <a:lnTo>
                    <a:pt x="143" y="431"/>
                  </a:lnTo>
                  <a:lnTo>
                    <a:pt x="122" y="423"/>
                  </a:lnTo>
                  <a:lnTo>
                    <a:pt x="102" y="413"/>
                  </a:lnTo>
                  <a:lnTo>
                    <a:pt x="85" y="401"/>
                  </a:lnTo>
                  <a:lnTo>
                    <a:pt x="68" y="389"/>
                  </a:lnTo>
                  <a:lnTo>
                    <a:pt x="53" y="373"/>
                  </a:lnTo>
                  <a:lnTo>
                    <a:pt x="41" y="357"/>
                  </a:lnTo>
                  <a:lnTo>
                    <a:pt x="30" y="340"/>
                  </a:lnTo>
                  <a:lnTo>
                    <a:pt x="21" y="321"/>
                  </a:lnTo>
                  <a:lnTo>
                    <a:pt x="13" y="303"/>
                  </a:lnTo>
                  <a:lnTo>
                    <a:pt x="7" y="283"/>
                  </a:lnTo>
                  <a:lnTo>
                    <a:pt x="4" y="262"/>
                  </a:lnTo>
                  <a:lnTo>
                    <a:pt x="0" y="243"/>
                  </a:lnTo>
                  <a:lnTo>
                    <a:pt x="0" y="222"/>
                  </a:lnTo>
                  <a:lnTo>
                    <a:pt x="0" y="201"/>
                  </a:lnTo>
                  <a:lnTo>
                    <a:pt x="4" y="180"/>
                  </a:lnTo>
                  <a:lnTo>
                    <a:pt x="7" y="160"/>
                  </a:lnTo>
                  <a:lnTo>
                    <a:pt x="13" y="141"/>
                  </a:lnTo>
                  <a:lnTo>
                    <a:pt x="21" y="121"/>
                  </a:lnTo>
                  <a:lnTo>
                    <a:pt x="30" y="103"/>
                  </a:lnTo>
                  <a:lnTo>
                    <a:pt x="41" y="86"/>
                  </a:lnTo>
                  <a:lnTo>
                    <a:pt x="53" y="70"/>
                  </a:lnTo>
                  <a:lnTo>
                    <a:pt x="68" y="55"/>
                  </a:lnTo>
                  <a:lnTo>
                    <a:pt x="85" y="41"/>
                  </a:lnTo>
                  <a:lnTo>
                    <a:pt x="102" y="29"/>
                  </a:lnTo>
                  <a:lnTo>
                    <a:pt x="122" y="20"/>
                  </a:lnTo>
                  <a:lnTo>
                    <a:pt x="143" y="12"/>
                  </a:lnTo>
                  <a:lnTo>
                    <a:pt x="166" y="6"/>
                  </a:lnTo>
                  <a:lnTo>
                    <a:pt x="190" y="2"/>
                  </a:lnTo>
                  <a:lnTo>
                    <a:pt x="216" y="0"/>
                  </a:lnTo>
                  <a:lnTo>
                    <a:pt x="340" y="0"/>
                  </a:lnTo>
                  <a:lnTo>
                    <a:pt x="340" y="0"/>
                  </a:lnTo>
                  <a:lnTo>
                    <a:pt x="365" y="2"/>
                  </a:lnTo>
                  <a:lnTo>
                    <a:pt x="389" y="6"/>
                  </a:lnTo>
                  <a:lnTo>
                    <a:pt x="412" y="12"/>
                  </a:lnTo>
                  <a:lnTo>
                    <a:pt x="433" y="20"/>
                  </a:lnTo>
                  <a:lnTo>
                    <a:pt x="453" y="29"/>
                  </a:lnTo>
                  <a:lnTo>
                    <a:pt x="472" y="41"/>
                  </a:lnTo>
                  <a:lnTo>
                    <a:pt x="487" y="55"/>
                  </a:lnTo>
                  <a:lnTo>
                    <a:pt x="502" y="70"/>
                  </a:lnTo>
                  <a:lnTo>
                    <a:pt x="514" y="86"/>
                  </a:lnTo>
                  <a:lnTo>
                    <a:pt x="525" y="103"/>
                  </a:lnTo>
                  <a:lnTo>
                    <a:pt x="534" y="121"/>
                  </a:lnTo>
                  <a:lnTo>
                    <a:pt x="542" y="141"/>
                  </a:lnTo>
                  <a:lnTo>
                    <a:pt x="548" y="160"/>
                  </a:lnTo>
                  <a:lnTo>
                    <a:pt x="553" y="180"/>
                  </a:lnTo>
                  <a:lnTo>
                    <a:pt x="555" y="201"/>
                  </a:lnTo>
                  <a:lnTo>
                    <a:pt x="555" y="222"/>
                  </a:lnTo>
                  <a:lnTo>
                    <a:pt x="555" y="243"/>
                  </a:lnTo>
                  <a:lnTo>
                    <a:pt x="553" y="262"/>
                  </a:lnTo>
                  <a:lnTo>
                    <a:pt x="548" y="283"/>
                  </a:lnTo>
                  <a:lnTo>
                    <a:pt x="542" y="303"/>
                  </a:lnTo>
                  <a:lnTo>
                    <a:pt x="534" y="321"/>
                  </a:lnTo>
                  <a:lnTo>
                    <a:pt x="525" y="340"/>
                  </a:lnTo>
                  <a:lnTo>
                    <a:pt x="514" y="357"/>
                  </a:lnTo>
                  <a:lnTo>
                    <a:pt x="502" y="373"/>
                  </a:lnTo>
                  <a:lnTo>
                    <a:pt x="487" y="389"/>
                  </a:lnTo>
                  <a:lnTo>
                    <a:pt x="472" y="401"/>
                  </a:lnTo>
                  <a:lnTo>
                    <a:pt x="453" y="413"/>
                  </a:lnTo>
                  <a:lnTo>
                    <a:pt x="433" y="423"/>
                  </a:lnTo>
                  <a:lnTo>
                    <a:pt x="412" y="431"/>
                  </a:lnTo>
                  <a:lnTo>
                    <a:pt x="389" y="437"/>
                  </a:lnTo>
                  <a:lnTo>
                    <a:pt x="365" y="441"/>
                  </a:lnTo>
                  <a:lnTo>
                    <a:pt x="340" y="442"/>
                  </a:lnTo>
                  <a:lnTo>
                    <a:pt x="216" y="442"/>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81"/>
            <p:cNvSpPr>
              <a:spLocks noEditPoints="1"/>
            </p:cNvSpPr>
            <p:nvPr/>
          </p:nvSpPr>
          <p:spPr bwMode="auto">
            <a:xfrm>
              <a:off x="6315076" y="994718"/>
              <a:ext cx="492125" cy="401638"/>
            </a:xfrm>
            <a:custGeom>
              <a:avLst/>
              <a:gdLst>
                <a:gd name="T0" fmla="*/ 248 w 619"/>
                <a:gd name="T1" fmla="*/ 506 h 506"/>
                <a:gd name="T2" fmla="*/ 205 w 619"/>
                <a:gd name="T3" fmla="*/ 503 h 506"/>
                <a:gd name="T4" fmla="*/ 164 w 619"/>
                <a:gd name="T5" fmla="*/ 494 h 506"/>
                <a:gd name="T6" fmla="*/ 129 w 619"/>
                <a:gd name="T7" fmla="*/ 480 h 506"/>
                <a:gd name="T8" fmla="*/ 80 w 619"/>
                <a:gd name="T9" fmla="*/ 444 h 506"/>
                <a:gd name="T10" fmla="*/ 36 w 619"/>
                <a:gd name="T11" fmla="*/ 389 h 506"/>
                <a:gd name="T12" fmla="*/ 8 w 619"/>
                <a:gd name="T13" fmla="*/ 323 h 506"/>
                <a:gd name="T14" fmla="*/ 0 w 619"/>
                <a:gd name="T15" fmla="*/ 254 h 506"/>
                <a:gd name="T16" fmla="*/ 3 w 619"/>
                <a:gd name="T17" fmla="*/ 205 h 506"/>
                <a:gd name="T18" fmla="*/ 24 w 619"/>
                <a:gd name="T19" fmla="*/ 138 h 506"/>
                <a:gd name="T20" fmla="*/ 61 w 619"/>
                <a:gd name="T21" fmla="*/ 81 h 506"/>
                <a:gd name="T22" fmla="*/ 80 w 619"/>
                <a:gd name="T23" fmla="*/ 63 h 506"/>
                <a:gd name="T24" fmla="*/ 110 w 619"/>
                <a:gd name="T25" fmla="*/ 39 h 506"/>
                <a:gd name="T26" fmla="*/ 143 w 619"/>
                <a:gd name="T27" fmla="*/ 21 h 506"/>
                <a:gd name="T28" fmla="*/ 193 w 619"/>
                <a:gd name="T29" fmla="*/ 6 h 506"/>
                <a:gd name="T30" fmla="*/ 372 w 619"/>
                <a:gd name="T31" fmla="*/ 0 h 506"/>
                <a:gd name="T32" fmla="*/ 400 w 619"/>
                <a:gd name="T33" fmla="*/ 2 h 506"/>
                <a:gd name="T34" fmla="*/ 442 w 619"/>
                <a:gd name="T35" fmla="*/ 9 h 506"/>
                <a:gd name="T36" fmla="*/ 479 w 619"/>
                <a:gd name="T37" fmla="*/ 22 h 506"/>
                <a:gd name="T38" fmla="*/ 522 w 619"/>
                <a:gd name="T39" fmla="*/ 47 h 506"/>
                <a:gd name="T40" fmla="*/ 572 w 619"/>
                <a:gd name="T41" fmla="*/ 98 h 506"/>
                <a:gd name="T42" fmla="*/ 604 w 619"/>
                <a:gd name="T43" fmla="*/ 161 h 506"/>
                <a:gd name="T44" fmla="*/ 618 w 619"/>
                <a:gd name="T45" fmla="*/ 229 h 506"/>
                <a:gd name="T46" fmla="*/ 618 w 619"/>
                <a:gd name="T47" fmla="*/ 278 h 506"/>
                <a:gd name="T48" fmla="*/ 604 w 619"/>
                <a:gd name="T49" fmla="*/ 348 h 506"/>
                <a:gd name="T50" fmla="*/ 572 w 619"/>
                <a:gd name="T51" fmla="*/ 409 h 506"/>
                <a:gd name="T52" fmla="*/ 549 w 619"/>
                <a:gd name="T53" fmla="*/ 436 h 506"/>
                <a:gd name="T54" fmla="*/ 520 w 619"/>
                <a:gd name="T55" fmla="*/ 461 h 506"/>
                <a:gd name="T56" fmla="*/ 487 w 619"/>
                <a:gd name="T57" fmla="*/ 481 h 506"/>
                <a:gd name="T58" fmla="*/ 451 w 619"/>
                <a:gd name="T59" fmla="*/ 495 h 506"/>
                <a:gd name="T60" fmla="*/ 372 w 619"/>
                <a:gd name="T61" fmla="*/ 506 h 506"/>
                <a:gd name="T62" fmla="*/ 248 w 619"/>
                <a:gd name="T63" fmla="*/ 65 h 506"/>
                <a:gd name="T64" fmla="*/ 188 w 619"/>
                <a:gd name="T65" fmla="*/ 73 h 506"/>
                <a:gd name="T66" fmla="*/ 138 w 619"/>
                <a:gd name="T67" fmla="*/ 98 h 506"/>
                <a:gd name="T68" fmla="*/ 110 w 619"/>
                <a:gd name="T69" fmla="*/ 123 h 506"/>
                <a:gd name="T70" fmla="*/ 82 w 619"/>
                <a:gd name="T71" fmla="*/ 166 h 506"/>
                <a:gd name="T72" fmla="*/ 67 w 619"/>
                <a:gd name="T73" fmla="*/ 217 h 506"/>
                <a:gd name="T74" fmla="*/ 63 w 619"/>
                <a:gd name="T75" fmla="*/ 254 h 506"/>
                <a:gd name="T76" fmla="*/ 70 w 619"/>
                <a:gd name="T77" fmla="*/ 305 h 506"/>
                <a:gd name="T78" fmla="*/ 89 w 619"/>
                <a:gd name="T79" fmla="*/ 353 h 506"/>
                <a:gd name="T80" fmla="*/ 120 w 619"/>
                <a:gd name="T81" fmla="*/ 395 h 506"/>
                <a:gd name="T82" fmla="*/ 165 w 619"/>
                <a:gd name="T83" fmla="*/ 425 h 506"/>
                <a:gd name="T84" fmla="*/ 226 w 619"/>
                <a:gd name="T85" fmla="*/ 440 h 506"/>
                <a:gd name="T86" fmla="*/ 372 w 619"/>
                <a:gd name="T87" fmla="*/ 441 h 506"/>
                <a:gd name="T88" fmla="*/ 432 w 619"/>
                <a:gd name="T89" fmla="*/ 433 h 506"/>
                <a:gd name="T90" fmla="*/ 482 w 619"/>
                <a:gd name="T91" fmla="*/ 409 h 506"/>
                <a:gd name="T92" fmla="*/ 509 w 619"/>
                <a:gd name="T93" fmla="*/ 383 h 506"/>
                <a:gd name="T94" fmla="*/ 537 w 619"/>
                <a:gd name="T95" fmla="*/ 341 h 506"/>
                <a:gd name="T96" fmla="*/ 552 w 619"/>
                <a:gd name="T97" fmla="*/ 290 h 506"/>
                <a:gd name="T98" fmla="*/ 556 w 619"/>
                <a:gd name="T99" fmla="*/ 254 h 506"/>
                <a:gd name="T100" fmla="*/ 549 w 619"/>
                <a:gd name="T101" fmla="*/ 203 h 506"/>
                <a:gd name="T102" fmla="*/ 530 w 619"/>
                <a:gd name="T103" fmla="*/ 154 h 506"/>
                <a:gd name="T104" fmla="*/ 499 w 619"/>
                <a:gd name="T105" fmla="*/ 112 h 506"/>
                <a:gd name="T106" fmla="*/ 454 w 619"/>
                <a:gd name="T107" fmla="*/ 82 h 506"/>
                <a:gd name="T108" fmla="*/ 394 w 619"/>
                <a:gd name="T109" fmla="*/ 6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9" h="506">
                  <a:moveTo>
                    <a:pt x="372" y="506"/>
                  </a:moveTo>
                  <a:lnTo>
                    <a:pt x="248" y="506"/>
                  </a:lnTo>
                  <a:lnTo>
                    <a:pt x="248" y="506"/>
                  </a:lnTo>
                  <a:lnTo>
                    <a:pt x="233" y="506"/>
                  </a:lnTo>
                  <a:lnTo>
                    <a:pt x="219" y="505"/>
                  </a:lnTo>
                  <a:lnTo>
                    <a:pt x="205" y="503"/>
                  </a:lnTo>
                  <a:lnTo>
                    <a:pt x="191" y="500"/>
                  </a:lnTo>
                  <a:lnTo>
                    <a:pt x="177" y="498"/>
                  </a:lnTo>
                  <a:lnTo>
                    <a:pt x="164" y="494"/>
                  </a:lnTo>
                  <a:lnTo>
                    <a:pt x="153" y="490"/>
                  </a:lnTo>
                  <a:lnTo>
                    <a:pt x="140" y="484"/>
                  </a:lnTo>
                  <a:lnTo>
                    <a:pt x="129" y="480"/>
                  </a:lnTo>
                  <a:lnTo>
                    <a:pt x="118" y="473"/>
                  </a:lnTo>
                  <a:lnTo>
                    <a:pt x="98" y="460"/>
                  </a:lnTo>
                  <a:lnTo>
                    <a:pt x="80" y="444"/>
                  </a:lnTo>
                  <a:lnTo>
                    <a:pt x="62" y="427"/>
                  </a:lnTo>
                  <a:lnTo>
                    <a:pt x="48" y="409"/>
                  </a:lnTo>
                  <a:lnTo>
                    <a:pt x="36" y="389"/>
                  </a:lnTo>
                  <a:lnTo>
                    <a:pt x="24" y="368"/>
                  </a:lnTo>
                  <a:lnTo>
                    <a:pt x="15" y="346"/>
                  </a:lnTo>
                  <a:lnTo>
                    <a:pt x="8" y="323"/>
                  </a:lnTo>
                  <a:lnTo>
                    <a:pt x="3" y="300"/>
                  </a:lnTo>
                  <a:lnTo>
                    <a:pt x="1" y="277"/>
                  </a:lnTo>
                  <a:lnTo>
                    <a:pt x="0" y="254"/>
                  </a:lnTo>
                  <a:lnTo>
                    <a:pt x="0" y="254"/>
                  </a:lnTo>
                  <a:lnTo>
                    <a:pt x="1" y="229"/>
                  </a:lnTo>
                  <a:lnTo>
                    <a:pt x="3" y="205"/>
                  </a:lnTo>
                  <a:lnTo>
                    <a:pt x="9" y="182"/>
                  </a:lnTo>
                  <a:lnTo>
                    <a:pt x="16" y="160"/>
                  </a:lnTo>
                  <a:lnTo>
                    <a:pt x="24" y="138"/>
                  </a:lnTo>
                  <a:lnTo>
                    <a:pt x="34" y="118"/>
                  </a:lnTo>
                  <a:lnTo>
                    <a:pt x="47" y="98"/>
                  </a:lnTo>
                  <a:lnTo>
                    <a:pt x="61" y="81"/>
                  </a:lnTo>
                  <a:lnTo>
                    <a:pt x="61" y="81"/>
                  </a:lnTo>
                  <a:lnTo>
                    <a:pt x="70" y="71"/>
                  </a:lnTo>
                  <a:lnTo>
                    <a:pt x="80" y="63"/>
                  </a:lnTo>
                  <a:lnTo>
                    <a:pt x="89" y="53"/>
                  </a:lnTo>
                  <a:lnTo>
                    <a:pt x="99" y="46"/>
                  </a:lnTo>
                  <a:lnTo>
                    <a:pt x="110" y="39"/>
                  </a:lnTo>
                  <a:lnTo>
                    <a:pt x="120" y="32"/>
                  </a:lnTo>
                  <a:lnTo>
                    <a:pt x="132" y="27"/>
                  </a:lnTo>
                  <a:lnTo>
                    <a:pt x="143" y="21"/>
                  </a:lnTo>
                  <a:lnTo>
                    <a:pt x="155" y="16"/>
                  </a:lnTo>
                  <a:lnTo>
                    <a:pt x="168" y="12"/>
                  </a:lnTo>
                  <a:lnTo>
                    <a:pt x="193" y="6"/>
                  </a:lnTo>
                  <a:lnTo>
                    <a:pt x="220" y="2"/>
                  </a:lnTo>
                  <a:lnTo>
                    <a:pt x="248" y="0"/>
                  </a:lnTo>
                  <a:lnTo>
                    <a:pt x="372" y="0"/>
                  </a:lnTo>
                  <a:lnTo>
                    <a:pt x="372" y="0"/>
                  </a:lnTo>
                  <a:lnTo>
                    <a:pt x="387" y="1"/>
                  </a:lnTo>
                  <a:lnTo>
                    <a:pt x="400" y="2"/>
                  </a:lnTo>
                  <a:lnTo>
                    <a:pt x="416" y="3"/>
                  </a:lnTo>
                  <a:lnTo>
                    <a:pt x="428" y="6"/>
                  </a:lnTo>
                  <a:lnTo>
                    <a:pt x="442" y="9"/>
                  </a:lnTo>
                  <a:lnTo>
                    <a:pt x="455" y="13"/>
                  </a:lnTo>
                  <a:lnTo>
                    <a:pt x="466" y="17"/>
                  </a:lnTo>
                  <a:lnTo>
                    <a:pt x="479" y="22"/>
                  </a:lnTo>
                  <a:lnTo>
                    <a:pt x="490" y="28"/>
                  </a:lnTo>
                  <a:lnTo>
                    <a:pt x="501" y="34"/>
                  </a:lnTo>
                  <a:lnTo>
                    <a:pt x="522" y="47"/>
                  </a:lnTo>
                  <a:lnTo>
                    <a:pt x="541" y="63"/>
                  </a:lnTo>
                  <a:lnTo>
                    <a:pt x="557" y="80"/>
                  </a:lnTo>
                  <a:lnTo>
                    <a:pt x="572" y="98"/>
                  </a:lnTo>
                  <a:lnTo>
                    <a:pt x="585" y="118"/>
                  </a:lnTo>
                  <a:lnTo>
                    <a:pt x="595" y="139"/>
                  </a:lnTo>
                  <a:lnTo>
                    <a:pt x="604" y="161"/>
                  </a:lnTo>
                  <a:lnTo>
                    <a:pt x="611" y="183"/>
                  </a:lnTo>
                  <a:lnTo>
                    <a:pt x="616" y="206"/>
                  </a:lnTo>
                  <a:lnTo>
                    <a:pt x="618" y="229"/>
                  </a:lnTo>
                  <a:lnTo>
                    <a:pt x="619" y="254"/>
                  </a:lnTo>
                  <a:lnTo>
                    <a:pt x="619" y="254"/>
                  </a:lnTo>
                  <a:lnTo>
                    <a:pt x="618" y="278"/>
                  </a:lnTo>
                  <a:lnTo>
                    <a:pt x="616" y="301"/>
                  </a:lnTo>
                  <a:lnTo>
                    <a:pt x="611" y="324"/>
                  </a:lnTo>
                  <a:lnTo>
                    <a:pt x="604" y="348"/>
                  </a:lnTo>
                  <a:lnTo>
                    <a:pt x="595" y="368"/>
                  </a:lnTo>
                  <a:lnTo>
                    <a:pt x="585" y="389"/>
                  </a:lnTo>
                  <a:lnTo>
                    <a:pt x="572" y="409"/>
                  </a:lnTo>
                  <a:lnTo>
                    <a:pt x="558" y="426"/>
                  </a:lnTo>
                  <a:lnTo>
                    <a:pt x="558" y="426"/>
                  </a:lnTo>
                  <a:lnTo>
                    <a:pt x="549" y="436"/>
                  </a:lnTo>
                  <a:lnTo>
                    <a:pt x="539" y="445"/>
                  </a:lnTo>
                  <a:lnTo>
                    <a:pt x="530" y="453"/>
                  </a:lnTo>
                  <a:lnTo>
                    <a:pt x="520" y="461"/>
                  </a:lnTo>
                  <a:lnTo>
                    <a:pt x="509" y="468"/>
                  </a:lnTo>
                  <a:lnTo>
                    <a:pt x="499" y="475"/>
                  </a:lnTo>
                  <a:lnTo>
                    <a:pt x="487" y="481"/>
                  </a:lnTo>
                  <a:lnTo>
                    <a:pt x="476" y="487"/>
                  </a:lnTo>
                  <a:lnTo>
                    <a:pt x="464" y="491"/>
                  </a:lnTo>
                  <a:lnTo>
                    <a:pt x="451" y="495"/>
                  </a:lnTo>
                  <a:lnTo>
                    <a:pt x="426" y="502"/>
                  </a:lnTo>
                  <a:lnTo>
                    <a:pt x="399" y="505"/>
                  </a:lnTo>
                  <a:lnTo>
                    <a:pt x="372" y="506"/>
                  </a:lnTo>
                  <a:lnTo>
                    <a:pt x="372" y="506"/>
                  </a:lnTo>
                  <a:close/>
                  <a:moveTo>
                    <a:pt x="248" y="65"/>
                  </a:moveTo>
                  <a:lnTo>
                    <a:pt x="248" y="65"/>
                  </a:lnTo>
                  <a:lnTo>
                    <a:pt x="227" y="66"/>
                  </a:lnTo>
                  <a:lnTo>
                    <a:pt x="207" y="68"/>
                  </a:lnTo>
                  <a:lnTo>
                    <a:pt x="188" y="73"/>
                  </a:lnTo>
                  <a:lnTo>
                    <a:pt x="170" y="80"/>
                  </a:lnTo>
                  <a:lnTo>
                    <a:pt x="153" y="88"/>
                  </a:lnTo>
                  <a:lnTo>
                    <a:pt x="138" y="98"/>
                  </a:lnTo>
                  <a:lnTo>
                    <a:pt x="124" y="110"/>
                  </a:lnTo>
                  <a:lnTo>
                    <a:pt x="110" y="123"/>
                  </a:lnTo>
                  <a:lnTo>
                    <a:pt x="110" y="123"/>
                  </a:lnTo>
                  <a:lnTo>
                    <a:pt x="99" y="137"/>
                  </a:lnTo>
                  <a:lnTo>
                    <a:pt x="90" y="151"/>
                  </a:lnTo>
                  <a:lnTo>
                    <a:pt x="82" y="166"/>
                  </a:lnTo>
                  <a:lnTo>
                    <a:pt x="76" y="182"/>
                  </a:lnTo>
                  <a:lnTo>
                    <a:pt x="70" y="199"/>
                  </a:lnTo>
                  <a:lnTo>
                    <a:pt x="67" y="217"/>
                  </a:lnTo>
                  <a:lnTo>
                    <a:pt x="65" y="235"/>
                  </a:lnTo>
                  <a:lnTo>
                    <a:pt x="63" y="254"/>
                  </a:lnTo>
                  <a:lnTo>
                    <a:pt x="63" y="254"/>
                  </a:lnTo>
                  <a:lnTo>
                    <a:pt x="65" y="271"/>
                  </a:lnTo>
                  <a:lnTo>
                    <a:pt x="67" y="287"/>
                  </a:lnTo>
                  <a:lnTo>
                    <a:pt x="70" y="305"/>
                  </a:lnTo>
                  <a:lnTo>
                    <a:pt x="75" y="321"/>
                  </a:lnTo>
                  <a:lnTo>
                    <a:pt x="81" y="337"/>
                  </a:lnTo>
                  <a:lnTo>
                    <a:pt x="89" y="353"/>
                  </a:lnTo>
                  <a:lnTo>
                    <a:pt x="98" y="367"/>
                  </a:lnTo>
                  <a:lnTo>
                    <a:pt x="109" y="381"/>
                  </a:lnTo>
                  <a:lnTo>
                    <a:pt x="120" y="395"/>
                  </a:lnTo>
                  <a:lnTo>
                    <a:pt x="134" y="407"/>
                  </a:lnTo>
                  <a:lnTo>
                    <a:pt x="149" y="416"/>
                  </a:lnTo>
                  <a:lnTo>
                    <a:pt x="165" y="425"/>
                  </a:lnTo>
                  <a:lnTo>
                    <a:pt x="184" y="432"/>
                  </a:lnTo>
                  <a:lnTo>
                    <a:pt x="204" y="438"/>
                  </a:lnTo>
                  <a:lnTo>
                    <a:pt x="226" y="440"/>
                  </a:lnTo>
                  <a:lnTo>
                    <a:pt x="248" y="441"/>
                  </a:lnTo>
                  <a:lnTo>
                    <a:pt x="372" y="441"/>
                  </a:lnTo>
                  <a:lnTo>
                    <a:pt x="372" y="441"/>
                  </a:lnTo>
                  <a:lnTo>
                    <a:pt x="392" y="441"/>
                  </a:lnTo>
                  <a:lnTo>
                    <a:pt x="412" y="438"/>
                  </a:lnTo>
                  <a:lnTo>
                    <a:pt x="432" y="433"/>
                  </a:lnTo>
                  <a:lnTo>
                    <a:pt x="449" y="427"/>
                  </a:lnTo>
                  <a:lnTo>
                    <a:pt x="466" y="419"/>
                  </a:lnTo>
                  <a:lnTo>
                    <a:pt x="482" y="409"/>
                  </a:lnTo>
                  <a:lnTo>
                    <a:pt x="495" y="397"/>
                  </a:lnTo>
                  <a:lnTo>
                    <a:pt x="509" y="383"/>
                  </a:lnTo>
                  <a:lnTo>
                    <a:pt x="509" y="383"/>
                  </a:lnTo>
                  <a:lnTo>
                    <a:pt x="520" y="371"/>
                  </a:lnTo>
                  <a:lnTo>
                    <a:pt x="529" y="356"/>
                  </a:lnTo>
                  <a:lnTo>
                    <a:pt x="537" y="341"/>
                  </a:lnTo>
                  <a:lnTo>
                    <a:pt x="543" y="324"/>
                  </a:lnTo>
                  <a:lnTo>
                    <a:pt x="549" y="308"/>
                  </a:lnTo>
                  <a:lnTo>
                    <a:pt x="552" y="290"/>
                  </a:lnTo>
                  <a:lnTo>
                    <a:pt x="555" y="272"/>
                  </a:lnTo>
                  <a:lnTo>
                    <a:pt x="556" y="254"/>
                  </a:lnTo>
                  <a:lnTo>
                    <a:pt x="556" y="254"/>
                  </a:lnTo>
                  <a:lnTo>
                    <a:pt x="555" y="236"/>
                  </a:lnTo>
                  <a:lnTo>
                    <a:pt x="552" y="219"/>
                  </a:lnTo>
                  <a:lnTo>
                    <a:pt x="549" y="203"/>
                  </a:lnTo>
                  <a:lnTo>
                    <a:pt x="544" y="185"/>
                  </a:lnTo>
                  <a:lnTo>
                    <a:pt x="538" y="169"/>
                  </a:lnTo>
                  <a:lnTo>
                    <a:pt x="530" y="154"/>
                  </a:lnTo>
                  <a:lnTo>
                    <a:pt x="521" y="139"/>
                  </a:lnTo>
                  <a:lnTo>
                    <a:pt x="511" y="125"/>
                  </a:lnTo>
                  <a:lnTo>
                    <a:pt x="499" y="112"/>
                  </a:lnTo>
                  <a:lnTo>
                    <a:pt x="485" y="101"/>
                  </a:lnTo>
                  <a:lnTo>
                    <a:pt x="470" y="90"/>
                  </a:lnTo>
                  <a:lnTo>
                    <a:pt x="454" y="82"/>
                  </a:lnTo>
                  <a:lnTo>
                    <a:pt x="435" y="74"/>
                  </a:lnTo>
                  <a:lnTo>
                    <a:pt x="416" y="69"/>
                  </a:lnTo>
                  <a:lnTo>
                    <a:pt x="394" y="66"/>
                  </a:lnTo>
                  <a:lnTo>
                    <a:pt x="372" y="65"/>
                  </a:lnTo>
                  <a:lnTo>
                    <a:pt x="248" y="65"/>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2" name="Freeform 82"/>
            <p:cNvSpPr/>
            <p:nvPr/>
          </p:nvSpPr>
          <p:spPr bwMode="auto">
            <a:xfrm>
              <a:off x="6550026" y="955030"/>
              <a:ext cx="22225" cy="65088"/>
            </a:xfrm>
            <a:custGeom>
              <a:avLst/>
              <a:gdLst>
                <a:gd name="T0" fmla="*/ 15 w 29"/>
                <a:gd name="T1" fmla="*/ 0 h 82"/>
                <a:gd name="T2" fmla="*/ 15 w 29"/>
                <a:gd name="T3" fmla="*/ 0 h 82"/>
                <a:gd name="T4" fmla="*/ 9 w 29"/>
                <a:gd name="T5" fmla="*/ 1 h 82"/>
                <a:gd name="T6" fmla="*/ 5 w 29"/>
                <a:gd name="T7" fmla="*/ 2 h 82"/>
                <a:gd name="T8" fmla="*/ 1 w 29"/>
                <a:gd name="T9" fmla="*/ 4 h 82"/>
                <a:gd name="T10" fmla="*/ 0 w 29"/>
                <a:gd name="T11" fmla="*/ 6 h 82"/>
                <a:gd name="T12" fmla="*/ 0 w 29"/>
                <a:gd name="T13" fmla="*/ 82 h 82"/>
                <a:gd name="T14" fmla="*/ 29 w 29"/>
                <a:gd name="T15" fmla="*/ 82 h 82"/>
                <a:gd name="T16" fmla="*/ 29 w 29"/>
                <a:gd name="T17" fmla="*/ 6 h 82"/>
                <a:gd name="T18" fmla="*/ 29 w 29"/>
                <a:gd name="T19" fmla="*/ 6 h 82"/>
                <a:gd name="T20" fmla="*/ 28 w 29"/>
                <a:gd name="T21" fmla="*/ 4 h 82"/>
                <a:gd name="T22" fmla="*/ 24 w 29"/>
                <a:gd name="T23" fmla="*/ 2 h 82"/>
                <a:gd name="T24" fmla="*/ 20 w 29"/>
                <a:gd name="T25" fmla="*/ 1 h 82"/>
                <a:gd name="T26" fmla="*/ 15 w 29"/>
                <a:gd name="T27" fmla="*/ 0 h 82"/>
                <a:gd name="T28" fmla="*/ 15 w 29"/>
                <a:gd name="T2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82">
                  <a:moveTo>
                    <a:pt x="15" y="0"/>
                  </a:moveTo>
                  <a:lnTo>
                    <a:pt x="15" y="0"/>
                  </a:lnTo>
                  <a:lnTo>
                    <a:pt x="9" y="1"/>
                  </a:lnTo>
                  <a:lnTo>
                    <a:pt x="5" y="2"/>
                  </a:lnTo>
                  <a:lnTo>
                    <a:pt x="1" y="4"/>
                  </a:lnTo>
                  <a:lnTo>
                    <a:pt x="0" y="6"/>
                  </a:lnTo>
                  <a:lnTo>
                    <a:pt x="0" y="82"/>
                  </a:lnTo>
                  <a:lnTo>
                    <a:pt x="29" y="82"/>
                  </a:lnTo>
                  <a:lnTo>
                    <a:pt x="29" y="6"/>
                  </a:lnTo>
                  <a:lnTo>
                    <a:pt x="29" y="6"/>
                  </a:lnTo>
                  <a:lnTo>
                    <a:pt x="28" y="4"/>
                  </a:lnTo>
                  <a:lnTo>
                    <a:pt x="24" y="2"/>
                  </a:lnTo>
                  <a:lnTo>
                    <a:pt x="20" y="1"/>
                  </a:lnTo>
                  <a:lnTo>
                    <a:pt x="15" y="0"/>
                  </a:lnTo>
                  <a:lnTo>
                    <a:pt x="15"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3" name="Freeform 83"/>
            <p:cNvSpPr/>
            <p:nvPr/>
          </p:nvSpPr>
          <p:spPr bwMode="auto">
            <a:xfrm>
              <a:off x="6523038" y="929630"/>
              <a:ext cx="74613" cy="115888"/>
            </a:xfrm>
            <a:custGeom>
              <a:avLst/>
              <a:gdLst>
                <a:gd name="T0" fmla="*/ 93 w 93"/>
                <a:gd name="T1" fmla="*/ 147 h 147"/>
                <a:gd name="T2" fmla="*/ 0 w 93"/>
                <a:gd name="T3" fmla="*/ 147 h 147"/>
                <a:gd name="T4" fmla="*/ 0 w 93"/>
                <a:gd name="T5" fmla="*/ 38 h 147"/>
                <a:gd name="T6" fmla="*/ 0 w 93"/>
                <a:gd name="T7" fmla="*/ 38 h 147"/>
                <a:gd name="T8" fmla="*/ 1 w 93"/>
                <a:gd name="T9" fmla="*/ 31 h 147"/>
                <a:gd name="T10" fmla="*/ 3 w 93"/>
                <a:gd name="T11" fmla="*/ 24 h 147"/>
                <a:gd name="T12" fmla="*/ 7 w 93"/>
                <a:gd name="T13" fmla="*/ 18 h 147"/>
                <a:gd name="T14" fmla="*/ 12 w 93"/>
                <a:gd name="T15" fmla="*/ 12 h 147"/>
                <a:gd name="T16" fmla="*/ 18 w 93"/>
                <a:gd name="T17" fmla="*/ 7 h 147"/>
                <a:gd name="T18" fmla="*/ 26 w 93"/>
                <a:gd name="T19" fmla="*/ 3 h 147"/>
                <a:gd name="T20" fmla="*/ 36 w 93"/>
                <a:gd name="T21" fmla="*/ 1 h 147"/>
                <a:gd name="T22" fmla="*/ 47 w 93"/>
                <a:gd name="T23" fmla="*/ 0 h 147"/>
                <a:gd name="T24" fmla="*/ 47 w 93"/>
                <a:gd name="T25" fmla="*/ 0 h 147"/>
                <a:gd name="T26" fmla="*/ 58 w 93"/>
                <a:gd name="T27" fmla="*/ 1 h 147"/>
                <a:gd name="T28" fmla="*/ 67 w 93"/>
                <a:gd name="T29" fmla="*/ 3 h 147"/>
                <a:gd name="T30" fmla="*/ 75 w 93"/>
                <a:gd name="T31" fmla="*/ 7 h 147"/>
                <a:gd name="T32" fmla="*/ 82 w 93"/>
                <a:gd name="T33" fmla="*/ 12 h 147"/>
                <a:gd name="T34" fmla="*/ 87 w 93"/>
                <a:gd name="T35" fmla="*/ 18 h 147"/>
                <a:gd name="T36" fmla="*/ 90 w 93"/>
                <a:gd name="T37" fmla="*/ 24 h 147"/>
                <a:gd name="T38" fmla="*/ 92 w 93"/>
                <a:gd name="T39" fmla="*/ 31 h 147"/>
                <a:gd name="T40" fmla="*/ 93 w 93"/>
                <a:gd name="T41" fmla="*/ 38 h 147"/>
                <a:gd name="T42" fmla="*/ 93 w 93"/>
                <a:gd name="T4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47">
                  <a:moveTo>
                    <a:pt x="93" y="147"/>
                  </a:moveTo>
                  <a:lnTo>
                    <a:pt x="0" y="147"/>
                  </a:lnTo>
                  <a:lnTo>
                    <a:pt x="0" y="38"/>
                  </a:lnTo>
                  <a:lnTo>
                    <a:pt x="0" y="38"/>
                  </a:lnTo>
                  <a:lnTo>
                    <a:pt x="1" y="31"/>
                  </a:lnTo>
                  <a:lnTo>
                    <a:pt x="3" y="24"/>
                  </a:lnTo>
                  <a:lnTo>
                    <a:pt x="7" y="18"/>
                  </a:lnTo>
                  <a:lnTo>
                    <a:pt x="12" y="12"/>
                  </a:lnTo>
                  <a:lnTo>
                    <a:pt x="18" y="7"/>
                  </a:lnTo>
                  <a:lnTo>
                    <a:pt x="26" y="3"/>
                  </a:lnTo>
                  <a:lnTo>
                    <a:pt x="36" y="1"/>
                  </a:lnTo>
                  <a:lnTo>
                    <a:pt x="47" y="0"/>
                  </a:lnTo>
                  <a:lnTo>
                    <a:pt x="47" y="0"/>
                  </a:lnTo>
                  <a:lnTo>
                    <a:pt x="58" y="1"/>
                  </a:lnTo>
                  <a:lnTo>
                    <a:pt x="67" y="3"/>
                  </a:lnTo>
                  <a:lnTo>
                    <a:pt x="75" y="7"/>
                  </a:lnTo>
                  <a:lnTo>
                    <a:pt x="82" y="12"/>
                  </a:lnTo>
                  <a:lnTo>
                    <a:pt x="87" y="18"/>
                  </a:lnTo>
                  <a:lnTo>
                    <a:pt x="90" y="24"/>
                  </a:lnTo>
                  <a:lnTo>
                    <a:pt x="92" y="31"/>
                  </a:lnTo>
                  <a:lnTo>
                    <a:pt x="93" y="38"/>
                  </a:lnTo>
                  <a:lnTo>
                    <a:pt x="93" y="147"/>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84"/>
            <p:cNvSpPr/>
            <p:nvPr/>
          </p:nvSpPr>
          <p:spPr bwMode="auto">
            <a:xfrm>
              <a:off x="7224713" y="2256780"/>
              <a:ext cx="280988" cy="280988"/>
            </a:xfrm>
            <a:custGeom>
              <a:avLst/>
              <a:gdLst>
                <a:gd name="T0" fmla="*/ 355 w 355"/>
                <a:gd name="T1" fmla="*/ 169 h 354"/>
                <a:gd name="T2" fmla="*/ 340 w 355"/>
                <a:gd name="T3" fmla="*/ 164 h 354"/>
                <a:gd name="T4" fmla="*/ 311 w 355"/>
                <a:gd name="T5" fmla="*/ 153 h 354"/>
                <a:gd name="T6" fmla="*/ 283 w 355"/>
                <a:gd name="T7" fmla="*/ 137 h 354"/>
                <a:gd name="T8" fmla="*/ 259 w 355"/>
                <a:gd name="T9" fmla="*/ 118 h 354"/>
                <a:gd name="T10" fmla="*/ 237 w 355"/>
                <a:gd name="T11" fmla="*/ 96 h 354"/>
                <a:gd name="T12" fmla="*/ 217 w 355"/>
                <a:gd name="T13" fmla="*/ 71 h 354"/>
                <a:gd name="T14" fmla="*/ 202 w 355"/>
                <a:gd name="T15" fmla="*/ 44 h 354"/>
                <a:gd name="T16" fmla="*/ 190 w 355"/>
                <a:gd name="T17" fmla="*/ 15 h 354"/>
                <a:gd name="T18" fmla="*/ 169 w 355"/>
                <a:gd name="T19" fmla="*/ 0 h 354"/>
                <a:gd name="T20" fmla="*/ 165 w 355"/>
                <a:gd name="T21" fmla="*/ 15 h 354"/>
                <a:gd name="T22" fmla="*/ 153 w 355"/>
                <a:gd name="T23" fmla="*/ 44 h 354"/>
                <a:gd name="T24" fmla="*/ 138 w 355"/>
                <a:gd name="T25" fmla="*/ 71 h 354"/>
                <a:gd name="T26" fmla="*/ 118 w 355"/>
                <a:gd name="T27" fmla="*/ 96 h 354"/>
                <a:gd name="T28" fmla="*/ 96 w 355"/>
                <a:gd name="T29" fmla="*/ 118 h 354"/>
                <a:gd name="T30" fmla="*/ 72 w 355"/>
                <a:gd name="T31" fmla="*/ 137 h 354"/>
                <a:gd name="T32" fmla="*/ 44 w 355"/>
                <a:gd name="T33" fmla="*/ 153 h 354"/>
                <a:gd name="T34" fmla="*/ 15 w 355"/>
                <a:gd name="T35" fmla="*/ 164 h 354"/>
                <a:gd name="T36" fmla="*/ 0 w 355"/>
                <a:gd name="T37" fmla="*/ 185 h 354"/>
                <a:gd name="T38" fmla="*/ 15 w 355"/>
                <a:gd name="T39" fmla="*/ 188 h 354"/>
                <a:gd name="T40" fmla="*/ 44 w 355"/>
                <a:gd name="T41" fmla="*/ 201 h 354"/>
                <a:gd name="T42" fmla="*/ 72 w 355"/>
                <a:gd name="T43" fmla="*/ 216 h 354"/>
                <a:gd name="T44" fmla="*/ 96 w 355"/>
                <a:gd name="T45" fmla="*/ 236 h 354"/>
                <a:gd name="T46" fmla="*/ 118 w 355"/>
                <a:gd name="T47" fmla="*/ 258 h 354"/>
                <a:gd name="T48" fmla="*/ 138 w 355"/>
                <a:gd name="T49" fmla="*/ 282 h 354"/>
                <a:gd name="T50" fmla="*/ 153 w 355"/>
                <a:gd name="T51" fmla="*/ 310 h 354"/>
                <a:gd name="T52" fmla="*/ 165 w 355"/>
                <a:gd name="T53" fmla="*/ 339 h 354"/>
                <a:gd name="T54" fmla="*/ 186 w 355"/>
                <a:gd name="T55" fmla="*/ 354 h 354"/>
                <a:gd name="T56" fmla="*/ 190 w 355"/>
                <a:gd name="T57" fmla="*/ 339 h 354"/>
                <a:gd name="T58" fmla="*/ 202 w 355"/>
                <a:gd name="T59" fmla="*/ 310 h 354"/>
                <a:gd name="T60" fmla="*/ 217 w 355"/>
                <a:gd name="T61" fmla="*/ 282 h 354"/>
                <a:gd name="T62" fmla="*/ 237 w 355"/>
                <a:gd name="T63" fmla="*/ 258 h 354"/>
                <a:gd name="T64" fmla="*/ 259 w 355"/>
                <a:gd name="T65" fmla="*/ 236 h 354"/>
                <a:gd name="T66" fmla="*/ 283 w 355"/>
                <a:gd name="T67" fmla="*/ 216 h 354"/>
                <a:gd name="T68" fmla="*/ 311 w 355"/>
                <a:gd name="T69" fmla="*/ 201 h 354"/>
                <a:gd name="T70" fmla="*/ 340 w 355"/>
                <a:gd name="T71" fmla="*/ 188 h 354"/>
                <a:gd name="T72" fmla="*/ 355 w 355"/>
                <a:gd name="T73" fmla="*/ 18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5" h="354">
                  <a:moveTo>
                    <a:pt x="355" y="185"/>
                  </a:moveTo>
                  <a:lnTo>
                    <a:pt x="355" y="169"/>
                  </a:lnTo>
                  <a:lnTo>
                    <a:pt x="355" y="169"/>
                  </a:lnTo>
                  <a:lnTo>
                    <a:pt x="340" y="164"/>
                  </a:lnTo>
                  <a:lnTo>
                    <a:pt x="325" y="159"/>
                  </a:lnTo>
                  <a:lnTo>
                    <a:pt x="311" y="153"/>
                  </a:lnTo>
                  <a:lnTo>
                    <a:pt x="297" y="146"/>
                  </a:lnTo>
                  <a:lnTo>
                    <a:pt x="283" y="137"/>
                  </a:lnTo>
                  <a:lnTo>
                    <a:pt x="270" y="128"/>
                  </a:lnTo>
                  <a:lnTo>
                    <a:pt x="259" y="118"/>
                  </a:lnTo>
                  <a:lnTo>
                    <a:pt x="247" y="107"/>
                  </a:lnTo>
                  <a:lnTo>
                    <a:pt x="237" y="96"/>
                  </a:lnTo>
                  <a:lnTo>
                    <a:pt x="226" y="84"/>
                  </a:lnTo>
                  <a:lnTo>
                    <a:pt x="217" y="71"/>
                  </a:lnTo>
                  <a:lnTo>
                    <a:pt x="209" y="58"/>
                  </a:lnTo>
                  <a:lnTo>
                    <a:pt x="202" y="44"/>
                  </a:lnTo>
                  <a:lnTo>
                    <a:pt x="195" y="30"/>
                  </a:lnTo>
                  <a:lnTo>
                    <a:pt x="190" y="15"/>
                  </a:lnTo>
                  <a:lnTo>
                    <a:pt x="186" y="0"/>
                  </a:lnTo>
                  <a:lnTo>
                    <a:pt x="169" y="0"/>
                  </a:lnTo>
                  <a:lnTo>
                    <a:pt x="169" y="0"/>
                  </a:lnTo>
                  <a:lnTo>
                    <a:pt x="165" y="15"/>
                  </a:lnTo>
                  <a:lnTo>
                    <a:pt x="160" y="30"/>
                  </a:lnTo>
                  <a:lnTo>
                    <a:pt x="153" y="44"/>
                  </a:lnTo>
                  <a:lnTo>
                    <a:pt x="146" y="58"/>
                  </a:lnTo>
                  <a:lnTo>
                    <a:pt x="138" y="71"/>
                  </a:lnTo>
                  <a:lnTo>
                    <a:pt x="129" y="84"/>
                  </a:lnTo>
                  <a:lnTo>
                    <a:pt x="118" y="96"/>
                  </a:lnTo>
                  <a:lnTo>
                    <a:pt x="108" y="107"/>
                  </a:lnTo>
                  <a:lnTo>
                    <a:pt x="96" y="118"/>
                  </a:lnTo>
                  <a:lnTo>
                    <a:pt x="85" y="128"/>
                  </a:lnTo>
                  <a:lnTo>
                    <a:pt x="72" y="137"/>
                  </a:lnTo>
                  <a:lnTo>
                    <a:pt x="58" y="146"/>
                  </a:lnTo>
                  <a:lnTo>
                    <a:pt x="44" y="153"/>
                  </a:lnTo>
                  <a:lnTo>
                    <a:pt x="30" y="159"/>
                  </a:lnTo>
                  <a:lnTo>
                    <a:pt x="15" y="164"/>
                  </a:lnTo>
                  <a:lnTo>
                    <a:pt x="0" y="169"/>
                  </a:lnTo>
                  <a:lnTo>
                    <a:pt x="0" y="185"/>
                  </a:lnTo>
                  <a:lnTo>
                    <a:pt x="0" y="185"/>
                  </a:lnTo>
                  <a:lnTo>
                    <a:pt x="15" y="188"/>
                  </a:lnTo>
                  <a:lnTo>
                    <a:pt x="30" y="194"/>
                  </a:lnTo>
                  <a:lnTo>
                    <a:pt x="44" y="201"/>
                  </a:lnTo>
                  <a:lnTo>
                    <a:pt x="58" y="208"/>
                  </a:lnTo>
                  <a:lnTo>
                    <a:pt x="72" y="216"/>
                  </a:lnTo>
                  <a:lnTo>
                    <a:pt x="85" y="226"/>
                  </a:lnTo>
                  <a:lnTo>
                    <a:pt x="96" y="236"/>
                  </a:lnTo>
                  <a:lnTo>
                    <a:pt x="108" y="246"/>
                  </a:lnTo>
                  <a:lnTo>
                    <a:pt x="118" y="258"/>
                  </a:lnTo>
                  <a:lnTo>
                    <a:pt x="129" y="270"/>
                  </a:lnTo>
                  <a:lnTo>
                    <a:pt x="138" y="282"/>
                  </a:lnTo>
                  <a:lnTo>
                    <a:pt x="146" y="296"/>
                  </a:lnTo>
                  <a:lnTo>
                    <a:pt x="153" y="310"/>
                  </a:lnTo>
                  <a:lnTo>
                    <a:pt x="160" y="324"/>
                  </a:lnTo>
                  <a:lnTo>
                    <a:pt x="165" y="339"/>
                  </a:lnTo>
                  <a:lnTo>
                    <a:pt x="169" y="354"/>
                  </a:lnTo>
                  <a:lnTo>
                    <a:pt x="186" y="354"/>
                  </a:lnTo>
                  <a:lnTo>
                    <a:pt x="186" y="354"/>
                  </a:lnTo>
                  <a:lnTo>
                    <a:pt x="190" y="339"/>
                  </a:lnTo>
                  <a:lnTo>
                    <a:pt x="195" y="324"/>
                  </a:lnTo>
                  <a:lnTo>
                    <a:pt x="202" y="310"/>
                  </a:lnTo>
                  <a:lnTo>
                    <a:pt x="209" y="296"/>
                  </a:lnTo>
                  <a:lnTo>
                    <a:pt x="217" y="282"/>
                  </a:lnTo>
                  <a:lnTo>
                    <a:pt x="226" y="270"/>
                  </a:lnTo>
                  <a:lnTo>
                    <a:pt x="237" y="258"/>
                  </a:lnTo>
                  <a:lnTo>
                    <a:pt x="247" y="246"/>
                  </a:lnTo>
                  <a:lnTo>
                    <a:pt x="259" y="236"/>
                  </a:lnTo>
                  <a:lnTo>
                    <a:pt x="270" y="226"/>
                  </a:lnTo>
                  <a:lnTo>
                    <a:pt x="283" y="216"/>
                  </a:lnTo>
                  <a:lnTo>
                    <a:pt x="297" y="208"/>
                  </a:lnTo>
                  <a:lnTo>
                    <a:pt x="311" y="201"/>
                  </a:lnTo>
                  <a:lnTo>
                    <a:pt x="325" y="194"/>
                  </a:lnTo>
                  <a:lnTo>
                    <a:pt x="340" y="188"/>
                  </a:lnTo>
                  <a:lnTo>
                    <a:pt x="355" y="185"/>
                  </a:lnTo>
                  <a:lnTo>
                    <a:pt x="355" y="1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5" name="Freeform 85"/>
            <p:cNvSpPr>
              <a:spLocks noEditPoints="1"/>
            </p:cNvSpPr>
            <p:nvPr/>
          </p:nvSpPr>
          <p:spPr bwMode="auto">
            <a:xfrm>
              <a:off x="7199313" y="2231380"/>
              <a:ext cx="331788" cy="331788"/>
            </a:xfrm>
            <a:custGeom>
              <a:avLst/>
              <a:gdLst>
                <a:gd name="T0" fmla="*/ 200 w 417"/>
                <a:gd name="T1" fmla="*/ 417 h 417"/>
                <a:gd name="T2" fmla="*/ 185 w 417"/>
                <a:gd name="T3" fmla="*/ 414 h 417"/>
                <a:gd name="T4" fmla="*/ 175 w 417"/>
                <a:gd name="T5" fmla="*/ 404 h 417"/>
                <a:gd name="T6" fmla="*/ 170 w 417"/>
                <a:gd name="T7" fmla="*/ 394 h 417"/>
                <a:gd name="T8" fmla="*/ 156 w 417"/>
                <a:gd name="T9" fmla="*/ 355 h 417"/>
                <a:gd name="T10" fmla="*/ 134 w 417"/>
                <a:gd name="T11" fmla="*/ 321 h 417"/>
                <a:gd name="T12" fmla="*/ 107 w 417"/>
                <a:gd name="T13" fmla="*/ 291 h 417"/>
                <a:gd name="T14" fmla="*/ 74 w 417"/>
                <a:gd name="T15" fmla="*/ 268 h 417"/>
                <a:gd name="T16" fmla="*/ 37 w 417"/>
                <a:gd name="T17" fmla="*/ 251 h 417"/>
                <a:gd name="T18" fmla="*/ 19 w 417"/>
                <a:gd name="T19" fmla="*/ 245 h 417"/>
                <a:gd name="T20" fmla="*/ 6 w 417"/>
                <a:gd name="T21" fmla="*/ 236 h 417"/>
                <a:gd name="T22" fmla="*/ 0 w 417"/>
                <a:gd name="T23" fmla="*/ 222 h 417"/>
                <a:gd name="T24" fmla="*/ 0 w 417"/>
                <a:gd name="T25" fmla="*/ 201 h 417"/>
                <a:gd name="T26" fmla="*/ 3 w 417"/>
                <a:gd name="T27" fmla="*/ 186 h 417"/>
                <a:gd name="T28" fmla="*/ 14 w 417"/>
                <a:gd name="T29" fmla="*/ 175 h 417"/>
                <a:gd name="T30" fmla="*/ 23 w 417"/>
                <a:gd name="T31" fmla="*/ 171 h 417"/>
                <a:gd name="T32" fmla="*/ 63 w 417"/>
                <a:gd name="T33" fmla="*/ 157 h 417"/>
                <a:gd name="T34" fmla="*/ 96 w 417"/>
                <a:gd name="T35" fmla="*/ 135 h 417"/>
                <a:gd name="T36" fmla="*/ 126 w 417"/>
                <a:gd name="T37" fmla="*/ 107 h 417"/>
                <a:gd name="T38" fmla="*/ 149 w 417"/>
                <a:gd name="T39" fmla="*/ 74 h 417"/>
                <a:gd name="T40" fmla="*/ 167 w 417"/>
                <a:gd name="T41" fmla="*/ 36 h 417"/>
                <a:gd name="T42" fmla="*/ 173 w 417"/>
                <a:gd name="T43" fmla="*/ 19 h 417"/>
                <a:gd name="T44" fmla="*/ 182 w 417"/>
                <a:gd name="T45" fmla="*/ 6 h 417"/>
                <a:gd name="T46" fmla="*/ 196 w 417"/>
                <a:gd name="T47" fmla="*/ 0 h 417"/>
                <a:gd name="T48" fmla="*/ 217 w 417"/>
                <a:gd name="T49" fmla="*/ 0 h 417"/>
                <a:gd name="T50" fmla="*/ 232 w 417"/>
                <a:gd name="T51" fmla="*/ 4 h 417"/>
                <a:gd name="T52" fmla="*/ 242 w 417"/>
                <a:gd name="T53" fmla="*/ 14 h 417"/>
                <a:gd name="T54" fmla="*/ 247 w 417"/>
                <a:gd name="T55" fmla="*/ 23 h 417"/>
                <a:gd name="T56" fmla="*/ 261 w 417"/>
                <a:gd name="T57" fmla="*/ 62 h 417"/>
                <a:gd name="T58" fmla="*/ 283 w 417"/>
                <a:gd name="T59" fmla="*/ 96 h 417"/>
                <a:gd name="T60" fmla="*/ 310 w 417"/>
                <a:gd name="T61" fmla="*/ 127 h 417"/>
                <a:gd name="T62" fmla="*/ 343 w 417"/>
                <a:gd name="T63" fmla="*/ 150 h 417"/>
                <a:gd name="T64" fmla="*/ 381 w 417"/>
                <a:gd name="T65" fmla="*/ 167 h 417"/>
                <a:gd name="T66" fmla="*/ 398 w 417"/>
                <a:gd name="T67" fmla="*/ 173 h 417"/>
                <a:gd name="T68" fmla="*/ 411 w 417"/>
                <a:gd name="T69" fmla="*/ 182 h 417"/>
                <a:gd name="T70" fmla="*/ 417 w 417"/>
                <a:gd name="T71" fmla="*/ 196 h 417"/>
                <a:gd name="T72" fmla="*/ 417 w 417"/>
                <a:gd name="T73" fmla="*/ 217 h 417"/>
                <a:gd name="T74" fmla="*/ 414 w 417"/>
                <a:gd name="T75" fmla="*/ 231 h 417"/>
                <a:gd name="T76" fmla="*/ 403 w 417"/>
                <a:gd name="T77" fmla="*/ 242 h 417"/>
                <a:gd name="T78" fmla="*/ 394 w 417"/>
                <a:gd name="T79" fmla="*/ 247 h 417"/>
                <a:gd name="T80" fmla="*/ 356 w 417"/>
                <a:gd name="T81" fmla="*/ 261 h 417"/>
                <a:gd name="T82" fmla="*/ 321 w 417"/>
                <a:gd name="T83" fmla="*/ 283 h 417"/>
                <a:gd name="T84" fmla="*/ 291 w 417"/>
                <a:gd name="T85" fmla="*/ 311 h 417"/>
                <a:gd name="T86" fmla="*/ 268 w 417"/>
                <a:gd name="T87" fmla="*/ 343 h 417"/>
                <a:gd name="T88" fmla="*/ 250 w 417"/>
                <a:gd name="T89" fmla="*/ 380 h 417"/>
                <a:gd name="T90" fmla="*/ 244 w 417"/>
                <a:gd name="T91" fmla="*/ 399 h 417"/>
                <a:gd name="T92" fmla="*/ 235 w 417"/>
                <a:gd name="T93" fmla="*/ 412 h 417"/>
                <a:gd name="T94" fmla="*/ 221 w 417"/>
                <a:gd name="T95" fmla="*/ 417 h 417"/>
                <a:gd name="T96" fmla="*/ 97 w 417"/>
                <a:gd name="T97" fmla="*/ 209 h 417"/>
                <a:gd name="T98" fmla="*/ 131 w 417"/>
                <a:gd name="T99" fmla="*/ 230 h 417"/>
                <a:gd name="T100" fmla="*/ 175 w 417"/>
                <a:gd name="T101" fmla="*/ 270 h 417"/>
                <a:gd name="T102" fmla="*/ 209 w 417"/>
                <a:gd name="T103" fmla="*/ 320 h 417"/>
                <a:gd name="T104" fmla="*/ 229 w 417"/>
                <a:gd name="T105" fmla="*/ 286 h 417"/>
                <a:gd name="T106" fmla="*/ 270 w 417"/>
                <a:gd name="T107" fmla="*/ 242 h 417"/>
                <a:gd name="T108" fmla="*/ 320 w 417"/>
                <a:gd name="T109" fmla="*/ 209 h 417"/>
                <a:gd name="T110" fmla="*/ 286 w 417"/>
                <a:gd name="T111" fmla="*/ 188 h 417"/>
                <a:gd name="T112" fmla="*/ 242 w 417"/>
                <a:gd name="T113" fmla="*/ 147 h 417"/>
                <a:gd name="T114" fmla="*/ 209 w 417"/>
                <a:gd name="T115" fmla="*/ 98 h 417"/>
                <a:gd name="T116" fmla="*/ 188 w 417"/>
                <a:gd name="T117" fmla="*/ 131 h 417"/>
                <a:gd name="T118" fmla="*/ 147 w 417"/>
                <a:gd name="T119" fmla="*/ 175 h 417"/>
                <a:gd name="T120" fmla="*/ 97 w 417"/>
                <a:gd name="T121"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7" h="417">
                  <a:moveTo>
                    <a:pt x="217" y="417"/>
                  </a:moveTo>
                  <a:lnTo>
                    <a:pt x="200" y="417"/>
                  </a:lnTo>
                  <a:lnTo>
                    <a:pt x="200" y="417"/>
                  </a:lnTo>
                  <a:lnTo>
                    <a:pt x="196" y="417"/>
                  </a:lnTo>
                  <a:lnTo>
                    <a:pt x="190" y="416"/>
                  </a:lnTo>
                  <a:lnTo>
                    <a:pt x="185" y="414"/>
                  </a:lnTo>
                  <a:lnTo>
                    <a:pt x="182" y="412"/>
                  </a:lnTo>
                  <a:lnTo>
                    <a:pt x="178" y="408"/>
                  </a:lnTo>
                  <a:lnTo>
                    <a:pt x="175" y="404"/>
                  </a:lnTo>
                  <a:lnTo>
                    <a:pt x="173" y="399"/>
                  </a:lnTo>
                  <a:lnTo>
                    <a:pt x="170" y="394"/>
                  </a:lnTo>
                  <a:lnTo>
                    <a:pt x="170" y="394"/>
                  </a:lnTo>
                  <a:lnTo>
                    <a:pt x="167" y="380"/>
                  </a:lnTo>
                  <a:lnTo>
                    <a:pt x="162" y="368"/>
                  </a:lnTo>
                  <a:lnTo>
                    <a:pt x="156" y="355"/>
                  </a:lnTo>
                  <a:lnTo>
                    <a:pt x="149" y="343"/>
                  </a:lnTo>
                  <a:lnTo>
                    <a:pt x="142" y="332"/>
                  </a:lnTo>
                  <a:lnTo>
                    <a:pt x="134" y="321"/>
                  </a:lnTo>
                  <a:lnTo>
                    <a:pt x="126" y="311"/>
                  </a:lnTo>
                  <a:lnTo>
                    <a:pt x="117" y="300"/>
                  </a:lnTo>
                  <a:lnTo>
                    <a:pt x="107" y="291"/>
                  </a:lnTo>
                  <a:lnTo>
                    <a:pt x="96" y="283"/>
                  </a:lnTo>
                  <a:lnTo>
                    <a:pt x="86" y="275"/>
                  </a:lnTo>
                  <a:lnTo>
                    <a:pt x="74" y="268"/>
                  </a:lnTo>
                  <a:lnTo>
                    <a:pt x="63" y="261"/>
                  </a:lnTo>
                  <a:lnTo>
                    <a:pt x="50" y="255"/>
                  </a:lnTo>
                  <a:lnTo>
                    <a:pt x="37" y="251"/>
                  </a:lnTo>
                  <a:lnTo>
                    <a:pt x="23" y="247"/>
                  </a:lnTo>
                  <a:lnTo>
                    <a:pt x="23" y="247"/>
                  </a:lnTo>
                  <a:lnTo>
                    <a:pt x="19" y="245"/>
                  </a:lnTo>
                  <a:lnTo>
                    <a:pt x="14" y="242"/>
                  </a:lnTo>
                  <a:lnTo>
                    <a:pt x="9" y="239"/>
                  </a:lnTo>
                  <a:lnTo>
                    <a:pt x="6" y="236"/>
                  </a:lnTo>
                  <a:lnTo>
                    <a:pt x="3" y="231"/>
                  </a:lnTo>
                  <a:lnTo>
                    <a:pt x="1" y="226"/>
                  </a:lnTo>
                  <a:lnTo>
                    <a:pt x="0" y="222"/>
                  </a:lnTo>
                  <a:lnTo>
                    <a:pt x="0" y="217"/>
                  </a:lnTo>
                  <a:lnTo>
                    <a:pt x="0" y="201"/>
                  </a:lnTo>
                  <a:lnTo>
                    <a:pt x="0" y="201"/>
                  </a:lnTo>
                  <a:lnTo>
                    <a:pt x="0" y="196"/>
                  </a:lnTo>
                  <a:lnTo>
                    <a:pt x="1" y="190"/>
                  </a:lnTo>
                  <a:lnTo>
                    <a:pt x="3" y="186"/>
                  </a:lnTo>
                  <a:lnTo>
                    <a:pt x="6" y="182"/>
                  </a:lnTo>
                  <a:lnTo>
                    <a:pt x="9" y="178"/>
                  </a:lnTo>
                  <a:lnTo>
                    <a:pt x="14" y="175"/>
                  </a:lnTo>
                  <a:lnTo>
                    <a:pt x="19" y="173"/>
                  </a:lnTo>
                  <a:lnTo>
                    <a:pt x="23" y="171"/>
                  </a:lnTo>
                  <a:lnTo>
                    <a:pt x="23" y="171"/>
                  </a:lnTo>
                  <a:lnTo>
                    <a:pt x="37" y="167"/>
                  </a:lnTo>
                  <a:lnTo>
                    <a:pt x="50" y="163"/>
                  </a:lnTo>
                  <a:lnTo>
                    <a:pt x="63" y="157"/>
                  </a:lnTo>
                  <a:lnTo>
                    <a:pt x="74" y="150"/>
                  </a:lnTo>
                  <a:lnTo>
                    <a:pt x="86" y="143"/>
                  </a:lnTo>
                  <a:lnTo>
                    <a:pt x="96" y="135"/>
                  </a:lnTo>
                  <a:lnTo>
                    <a:pt x="107" y="127"/>
                  </a:lnTo>
                  <a:lnTo>
                    <a:pt x="117" y="117"/>
                  </a:lnTo>
                  <a:lnTo>
                    <a:pt x="126" y="107"/>
                  </a:lnTo>
                  <a:lnTo>
                    <a:pt x="134" y="96"/>
                  </a:lnTo>
                  <a:lnTo>
                    <a:pt x="142" y="86"/>
                  </a:lnTo>
                  <a:lnTo>
                    <a:pt x="149" y="74"/>
                  </a:lnTo>
                  <a:lnTo>
                    <a:pt x="156" y="62"/>
                  </a:lnTo>
                  <a:lnTo>
                    <a:pt x="162" y="50"/>
                  </a:lnTo>
                  <a:lnTo>
                    <a:pt x="167" y="36"/>
                  </a:lnTo>
                  <a:lnTo>
                    <a:pt x="170" y="23"/>
                  </a:lnTo>
                  <a:lnTo>
                    <a:pt x="170" y="23"/>
                  </a:lnTo>
                  <a:lnTo>
                    <a:pt x="173" y="19"/>
                  </a:lnTo>
                  <a:lnTo>
                    <a:pt x="175" y="14"/>
                  </a:lnTo>
                  <a:lnTo>
                    <a:pt x="178" y="10"/>
                  </a:lnTo>
                  <a:lnTo>
                    <a:pt x="182" y="6"/>
                  </a:lnTo>
                  <a:lnTo>
                    <a:pt x="185" y="4"/>
                  </a:lnTo>
                  <a:lnTo>
                    <a:pt x="190" y="1"/>
                  </a:lnTo>
                  <a:lnTo>
                    <a:pt x="196" y="0"/>
                  </a:lnTo>
                  <a:lnTo>
                    <a:pt x="200" y="0"/>
                  </a:lnTo>
                  <a:lnTo>
                    <a:pt x="217" y="0"/>
                  </a:lnTo>
                  <a:lnTo>
                    <a:pt x="217" y="0"/>
                  </a:lnTo>
                  <a:lnTo>
                    <a:pt x="221" y="0"/>
                  </a:lnTo>
                  <a:lnTo>
                    <a:pt x="227" y="1"/>
                  </a:lnTo>
                  <a:lnTo>
                    <a:pt x="232" y="4"/>
                  </a:lnTo>
                  <a:lnTo>
                    <a:pt x="235" y="6"/>
                  </a:lnTo>
                  <a:lnTo>
                    <a:pt x="240" y="10"/>
                  </a:lnTo>
                  <a:lnTo>
                    <a:pt x="242" y="14"/>
                  </a:lnTo>
                  <a:lnTo>
                    <a:pt x="244" y="19"/>
                  </a:lnTo>
                  <a:lnTo>
                    <a:pt x="247" y="23"/>
                  </a:lnTo>
                  <a:lnTo>
                    <a:pt x="247" y="23"/>
                  </a:lnTo>
                  <a:lnTo>
                    <a:pt x="250" y="36"/>
                  </a:lnTo>
                  <a:lnTo>
                    <a:pt x="255" y="50"/>
                  </a:lnTo>
                  <a:lnTo>
                    <a:pt x="261" y="62"/>
                  </a:lnTo>
                  <a:lnTo>
                    <a:pt x="268" y="74"/>
                  </a:lnTo>
                  <a:lnTo>
                    <a:pt x="275" y="86"/>
                  </a:lnTo>
                  <a:lnTo>
                    <a:pt x="283" y="96"/>
                  </a:lnTo>
                  <a:lnTo>
                    <a:pt x="291" y="107"/>
                  </a:lnTo>
                  <a:lnTo>
                    <a:pt x="300" y="117"/>
                  </a:lnTo>
                  <a:lnTo>
                    <a:pt x="310" y="127"/>
                  </a:lnTo>
                  <a:lnTo>
                    <a:pt x="321" y="135"/>
                  </a:lnTo>
                  <a:lnTo>
                    <a:pt x="331" y="143"/>
                  </a:lnTo>
                  <a:lnTo>
                    <a:pt x="343" y="150"/>
                  </a:lnTo>
                  <a:lnTo>
                    <a:pt x="356" y="157"/>
                  </a:lnTo>
                  <a:lnTo>
                    <a:pt x="367" y="163"/>
                  </a:lnTo>
                  <a:lnTo>
                    <a:pt x="381" y="167"/>
                  </a:lnTo>
                  <a:lnTo>
                    <a:pt x="394" y="171"/>
                  </a:lnTo>
                  <a:lnTo>
                    <a:pt x="394" y="171"/>
                  </a:lnTo>
                  <a:lnTo>
                    <a:pt x="398" y="173"/>
                  </a:lnTo>
                  <a:lnTo>
                    <a:pt x="403" y="175"/>
                  </a:lnTo>
                  <a:lnTo>
                    <a:pt x="408" y="178"/>
                  </a:lnTo>
                  <a:lnTo>
                    <a:pt x="411" y="182"/>
                  </a:lnTo>
                  <a:lnTo>
                    <a:pt x="414" y="186"/>
                  </a:lnTo>
                  <a:lnTo>
                    <a:pt x="416" y="190"/>
                  </a:lnTo>
                  <a:lnTo>
                    <a:pt x="417" y="196"/>
                  </a:lnTo>
                  <a:lnTo>
                    <a:pt x="417" y="201"/>
                  </a:lnTo>
                  <a:lnTo>
                    <a:pt x="417" y="217"/>
                  </a:lnTo>
                  <a:lnTo>
                    <a:pt x="417" y="217"/>
                  </a:lnTo>
                  <a:lnTo>
                    <a:pt x="417" y="222"/>
                  </a:lnTo>
                  <a:lnTo>
                    <a:pt x="416" y="226"/>
                  </a:lnTo>
                  <a:lnTo>
                    <a:pt x="414" y="231"/>
                  </a:lnTo>
                  <a:lnTo>
                    <a:pt x="411" y="236"/>
                  </a:lnTo>
                  <a:lnTo>
                    <a:pt x="408" y="239"/>
                  </a:lnTo>
                  <a:lnTo>
                    <a:pt x="403" y="242"/>
                  </a:lnTo>
                  <a:lnTo>
                    <a:pt x="398" y="245"/>
                  </a:lnTo>
                  <a:lnTo>
                    <a:pt x="394" y="247"/>
                  </a:lnTo>
                  <a:lnTo>
                    <a:pt x="394" y="247"/>
                  </a:lnTo>
                  <a:lnTo>
                    <a:pt x="381" y="251"/>
                  </a:lnTo>
                  <a:lnTo>
                    <a:pt x="367" y="255"/>
                  </a:lnTo>
                  <a:lnTo>
                    <a:pt x="356" y="261"/>
                  </a:lnTo>
                  <a:lnTo>
                    <a:pt x="343" y="268"/>
                  </a:lnTo>
                  <a:lnTo>
                    <a:pt x="331" y="275"/>
                  </a:lnTo>
                  <a:lnTo>
                    <a:pt x="321" y="283"/>
                  </a:lnTo>
                  <a:lnTo>
                    <a:pt x="310" y="291"/>
                  </a:lnTo>
                  <a:lnTo>
                    <a:pt x="300" y="300"/>
                  </a:lnTo>
                  <a:lnTo>
                    <a:pt x="291" y="311"/>
                  </a:lnTo>
                  <a:lnTo>
                    <a:pt x="283" y="321"/>
                  </a:lnTo>
                  <a:lnTo>
                    <a:pt x="275" y="332"/>
                  </a:lnTo>
                  <a:lnTo>
                    <a:pt x="268" y="343"/>
                  </a:lnTo>
                  <a:lnTo>
                    <a:pt x="261" y="355"/>
                  </a:lnTo>
                  <a:lnTo>
                    <a:pt x="255" y="368"/>
                  </a:lnTo>
                  <a:lnTo>
                    <a:pt x="250" y="380"/>
                  </a:lnTo>
                  <a:lnTo>
                    <a:pt x="247" y="394"/>
                  </a:lnTo>
                  <a:lnTo>
                    <a:pt x="247" y="394"/>
                  </a:lnTo>
                  <a:lnTo>
                    <a:pt x="244" y="399"/>
                  </a:lnTo>
                  <a:lnTo>
                    <a:pt x="242" y="404"/>
                  </a:lnTo>
                  <a:lnTo>
                    <a:pt x="240" y="408"/>
                  </a:lnTo>
                  <a:lnTo>
                    <a:pt x="235" y="412"/>
                  </a:lnTo>
                  <a:lnTo>
                    <a:pt x="232" y="414"/>
                  </a:lnTo>
                  <a:lnTo>
                    <a:pt x="227" y="416"/>
                  </a:lnTo>
                  <a:lnTo>
                    <a:pt x="221" y="417"/>
                  </a:lnTo>
                  <a:lnTo>
                    <a:pt x="217" y="417"/>
                  </a:lnTo>
                  <a:lnTo>
                    <a:pt x="217" y="417"/>
                  </a:lnTo>
                  <a:close/>
                  <a:moveTo>
                    <a:pt x="97" y="209"/>
                  </a:moveTo>
                  <a:lnTo>
                    <a:pt x="97" y="209"/>
                  </a:lnTo>
                  <a:lnTo>
                    <a:pt x="115" y="219"/>
                  </a:lnTo>
                  <a:lnTo>
                    <a:pt x="131" y="230"/>
                  </a:lnTo>
                  <a:lnTo>
                    <a:pt x="147" y="242"/>
                  </a:lnTo>
                  <a:lnTo>
                    <a:pt x="161" y="256"/>
                  </a:lnTo>
                  <a:lnTo>
                    <a:pt x="175" y="270"/>
                  </a:lnTo>
                  <a:lnTo>
                    <a:pt x="188" y="286"/>
                  </a:lnTo>
                  <a:lnTo>
                    <a:pt x="198" y="303"/>
                  </a:lnTo>
                  <a:lnTo>
                    <a:pt x="209" y="320"/>
                  </a:lnTo>
                  <a:lnTo>
                    <a:pt x="209" y="320"/>
                  </a:lnTo>
                  <a:lnTo>
                    <a:pt x="219" y="303"/>
                  </a:lnTo>
                  <a:lnTo>
                    <a:pt x="229" y="286"/>
                  </a:lnTo>
                  <a:lnTo>
                    <a:pt x="242" y="270"/>
                  </a:lnTo>
                  <a:lnTo>
                    <a:pt x="256" y="256"/>
                  </a:lnTo>
                  <a:lnTo>
                    <a:pt x="270" y="242"/>
                  </a:lnTo>
                  <a:lnTo>
                    <a:pt x="286" y="230"/>
                  </a:lnTo>
                  <a:lnTo>
                    <a:pt x="302" y="219"/>
                  </a:lnTo>
                  <a:lnTo>
                    <a:pt x="320" y="209"/>
                  </a:lnTo>
                  <a:lnTo>
                    <a:pt x="320" y="209"/>
                  </a:lnTo>
                  <a:lnTo>
                    <a:pt x="302" y="198"/>
                  </a:lnTo>
                  <a:lnTo>
                    <a:pt x="286" y="188"/>
                  </a:lnTo>
                  <a:lnTo>
                    <a:pt x="270" y="175"/>
                  </a:lnTo>
                  <a:lnTo>
                    <a:pt x="256" y="161"/>
                  </a:lnTo>
                  <a:lnTo>
                    <a:pt x="242" y="147"/>
                  </a:lnTo>
                  <a:lnTo>
                    <a:pt x="229" y="131"/>
                  </a:lnTo>
                  <a:lnTo>
                    <a:pt x="219" y="115"/>
                  </a:lnTo>
                  <a:lnTo>
                    <a:pt x="209" y="98"/>
                  </a:lnTo>
                  <a:lnTo>
                    <a:pt x="209" y="98"/>
                  </a:lnTo>
                  <a:lnTo>
                    <a:pt x="198" y="115"/>
                  </a:lnTo>
                  <a:lnTo>
                    <a:pt x="188" y="131"/>
                  </a:lnTo>
                  <a:lnTo>
                    <a:pt x="175" y="147"/>
                  </a:lnTo>
                  <a:lnTo>
                    <a:pt x="161" y="161"/>
                  </a:lnTo>
                  <a:lnTo>
                    <a:pt x="147" y="175"/>
                  </a:lnTo>
                  <a:lnTo>
                    <a:pt x="131" y="188"/>
                  </a:lnTo>
                  <a:lnTo>
                    <a:pt x="115" y="198"/>
                  </a:lnTo>
                  <a:lnTo>
                    <a:pt x="97" y="209"/>
                  </a:lnTo>
                  <a:lnTo>
                    <a:pt x="97"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86"/>
            <p:cNvSpPr/>
            <p:nvPr/>
          </p:nvSpPr>
          <p:spPr bwMode="auto">
            <a:xfrm>
              <a:off x="5043488" y="1086793"/>
              <a:ext cx="282575" cy="280988"/>
            </a:xfrm>
            <a:custGeom>
              <a:avLst/>
              <a:gdLst>
                <a:gd name="T0" fmla="*/ 355 w 355"/>
                <a:gd name="T1" fmla="*/ 170 h 354"/>
                <a:gd name="T2" fmla="*/ 339 w 355"/>
                <a:gd name="T3" fmla="*/ 165 h 354"/>
                <a:gd name="T4" fmla="*/ 310 w 355"/>
                <a:gd name="T5" fmla="*/ 153 h 354"/>
                <a:gd name="T6" fmla="*/ 284 w 355"/>
                <a:gd name="T7" fmla="*/ 138 h 354"/>
                <a:gd name="T8" fmla="*/ 258 w 355"/>
                <a:gd name="T9" fmla="*/ 118 h 354"/>
                <a:gd name="T10" fmla="*/ 236 w 355"/>
                <a:gd name="T11" fmla="*/ 96 h 354"/>
                <a:gd name="T12" fmla="*/ 218 w 355"/>
                <a:gd name="T13" fmla="*/ 72 h 354"/>
                <a:gd name="T14" fmla="*/ 201 w 355"/>
                <a:gd name="T15" fmla="*/ 45 h 354"/>
                <a:gd name="T16" fmla="*/ 190 w 355"/>
                <a:gd name="T17" fmla="*/ 15 h 354"/>
                <a:gd name="T18" fmla="*/ 170 w 355"/>
                <a:gd name="T19" fmla="*/ 0 h 354"/>
                <a:gd name="T20" fmla="*/ 166 w 355"/>
                <a:gd name="T21" fmla="*/ 15 h 354"/>
                <a:gd name="T22" fmla="*/ 153 w 355"/>
                <a:gd name="T23" fmla="*/ 45 h 354"/>
                <a:gd name="T24" fmla="*/ 138 w 355"/>
                <a:gd name="T25" fmla="*/ 72 h 354"/>
                <a:gd name="T26" fmla="*/ 119 w 355"/>
                <a:gd name="T27" fmla="*/ 96 h 354"/>
                <a:gd name="T28" fmla="*/ 97 w 355"/>
                <a:gd name="T29" fmla="*/ 118 h 354"/>
                <a:gd name="T30" fmla="*/ 72 w 355"/>
                <a:gd name="T31" fmla="*/ 138 h 354"/>
                <a:gd name="T32" fmla="*/ 45 w 355"/>
                <a:gd name="T33" fmla="*/ 153 h 354"/>
                <a:gd name="T34" fmla="*/ 15 w 355"/>
                <a:gd name="T35" fmla="*/ 165 h 354"/>
                <a:gd name="T36" fmla="*/ 0 w 355"/>
                <a:gd name="T37" fmla="*/ 185 h 354"/>
                <a:gd name="T38" fmla="*/ 15 w 355"/>
                <a:gd name="T39" fmla="*/ 190 h 354"/>
                <a:gd name="T40" fmla="*/ 45 w 355"/>
                <a:gd name="T41" fmla="*/ 201 h 354"/>
                <a:gd name="T42" fmla="*/ 72 w 355"/>
                <a:gd name="T43" fmla="*/ 218 h 354"/>
                <a:gd name="T44" fmla="*/ 97 w 355"/>
                <a:gd name="T45" fmla="*/ 236 h 354"/>
                <a:gd name="T46" fmla="*/ 119 w 355"/>
                <a:gd name="T47" fmla="*/ 258 h 354"/>
                <a:gd name="T48" fmla="*/ 138 w 355"/>
                <a:gd name="T49" fmla="*/ 283 h 354"/>
                <a:gd name="T50" fmla="*/ 153 w 355"/>
                <a:gd name="T51" fmla="*/ 310 h 354"/>
                <a:gd name="T52" fmla="*/ 166 w 355"/>
                <a:gd name="T53" fmla="*/ 339 h 354"/>
                <a:gd name="T54" fmla="*/ 185 w 355"/>
                <a:gd name="T55" fmla="*/ 354 h 354"/>
                <a:gd name="T56" fmla="*/ 190 w 355"/>
                <a:gd name="T57" fmla="*/ 339 h 354"/>
                <a:gd name="T58" fmla="*/ 201 w 355"/>
                <a:gd name="T59" fmla="*/ 310 h 354"/>
                <a:gd name="T60" fmla="*/ 218 w 355"/>
                <a:gd name="T61" fmla="*/ 283 h 354"/>
                <a:gd name="T62" fmla="*/ 236 w 355"/>
                <a:gd name="T63" fmla="*/ 258 h 354"/>
                <a:gd name="T64" fmla="*/ 258 w 355"/>
                <a:gd name="T65" fmla="*/ 236 h 354"/>
                <a:gd name="T66" fmla="*/ 284 w 355"/>
                <a:gd name="T67" fmla="*/ 218 h 354"/>
                <a:gd name="T68" fmla="*/ 310 w 355"/>
                <a:gd name="T69" fmla="*/ 201 h 354"/>
                <a:gd name="T70" fmla="*/ 339 w 355"/>
                <a:gd name="T71" fmla="*/ 190 h 354"/>
                <a:gd name="T72" fmla="*/ 355 w 355"/>
                <a:gd name="T73" fmla="*/ 18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5" h="354">
                  <a:moveTo>
                    <a:pt x="355" y="185"/>
                  </a:moveTo>
                  <a:lnTo>
                    <a:pt x="355" y="170"/>
                  </a:lnTo>
                  <a:lnTo>
                    <a:pt x="355" y="170"/>
                  </a:lnTo>
                  <a:lnTo>
                    <a:pt x="339" y="165"/>
                  </a:lnTo>
                  <a:lnTo>
                    <a:pt x="325" y="160"/>
                  </a:lnTo>
                  <a:lnTo>
                    <a:pt x="310" y="153"/>
                  </a:lnTo>
                  <a:lnTo>
                    <a:pt x="296" y="146"/>
                  </a:lnTo>
                  <a:lnTo>
                    <a:pt x="284" y="138"/>
                  </a:lnTo>
                  <a:lnTo>
                    <a:pt x="271" y="128"/>
                  </a:lnTo>
                  <a:lnTo>
                    <a:pt x="258" y="118"/>
                  </a:lnTo>
                  <a:lnTo>
                    <a:pt x="247" y="108"/>
                  </a:lnTo>
                  <a:lnTo>
                    <a:pt x="236" y="96"/>
                  </a:lnTo>
                  <a:lnTo>
                    <a:pt x="227" y="84"/>
                  </a:lnTo>
                  <a:lnTo>
                    <a:pt x="218" y="72"/>
                  </a:lnTo>
                  <a:lnTo>
                    <a:pt x="210" y="59"/>
                  </a:lnTo>
                  <a:lnTo>
                    <a:pt x="201" y="45"/>
                  </a:lnTo>
                  <a:lnTo>
                    <a:pt x="196" y="30"/>
                  </a:lnTo>
                  <a:lnTo>
                    <a:pt x="190" y="15"/>
                  </a:lnTo>
                  <a:lnTo>
                    <a:pt x="185" y="0"/>
                  </a:lnTo>
                  <a:lnTo>
                    <a:pt x="170" y="0"/>
                  </a:lnTo>
                  <a:lnTo>
                    <a:pt x="170" y="0"/>
                  </a:lnTo>
                  <a:lnTo>
                    <a:pt x="166" y="15"/>
                  </a:lnTo>
                  <a:lnTo>
                    <a:pt x="160" y="30"/>
                  </a:lnTo>
                  <a:lnTo>
                    <a:pt x="153" y="45"/>
                  </a:lnTo>
                  <a:lnTo>
                    <a:pt x="146" y="59"/>
                  </a:lnTo>
                  <a:lnTo>
                    <a:pt x="138" y="72"/>
                  </a:lnTo>
                  <a:lnTo>
                    <a:pt x="128" y="84"/>
                  </a:lnTo>
                  <a:lnTo>
                    <a:pt x="119" y="96"/>
                  </a:lnTo>
                  <a:lnTo>
                    <a:pt x="108" y="108"/>
                  </a:lnTo>
                  <a:lnTo>
                    <a:pt x="97" y="118"/>
                  </a:lnTo>
                  <a:lnTo>
                    <a:pt x="84" y="128"/>
                  </a:lnTo>
                  <a:lnTo>
                    <a:pt x="72" y="138"/>
                  </a:lnTo>
                  <a:lnTo>
                    <a:pt x="59" y="146"/>
                  </a:lnTo>
                  <a:lnTo>
                    <a:pt x="45" y="153"/>
                  </a:lnTo>
                  <a:lnTo>
                    <a:pt x="30" y="160"/>
                  </a:lnTo>
                  <a:lnTo>
                    <a:pt x="15" y="165"/>
                  </a:lnTo>
                  <a:lnTo>
                    <a:pt x="0" y="170"/>
                  </a:lnTo>
                  <a:lnTo>
                    <a:pt x="0" y="185"/>
                  </a:lnTo>
                  <a:lnTo>
                    <a:pt x="0" y="185"/>
                  </a:lnTo>
                  <a:lnTo>
                    <a:pt x="15" y="190"/>
                  </a:lnTo>
                  <a:lnTo>
                    <a:pt x="30" y="196"/>
                  </a:lnTo>
                  <a:lnTo>
                    <a:pt x="45" y="201"/>
                  </a:lnTo>
                  <a:lnTo>
                    <a:pt x="59" y="210"/>
                  </a:lnTo>
                  <a:lnTo>
                    <a:pt x="72" y="218"/>
                  </a:lnTo>
                  <a:lnTo>
                    <a:pt x="84" y="227"/>
                  </a:lnTo>
                  <a:lnTo>
                    <a:pt x="97" y="236"/>
                  </a:lnTo>
                  <a:lnTo>
                    <a:pt x="108" y="247"/>
                  </a:lnTo>
                  <a:lnTo>
                    <a:pt x="119" y="258"/>
                  </a:lnTo>
                  <a:lnTo>
                    <a:pt x="128" y="270"/>
                  </a:lnTo>
                  <a:lnTo>
                    <a:pt x="138" y="283"/>
                  </a:lnTo>
                  <a:lnTo>
                    <a:pt x="146" y="296"/>
                  </a:lnTo>
                  <a:lnTo>
                    <a:pt x="153" y="310"/>
                  </a:lnTo>
                  <a:lnTo>
                    <a:pt x="160" y="324"/>
                  </a:lnTo>
                  <a:lnTo>
                    <a:pt x="166" y="339"/>
                  </a:lnTo>
                  <a:lnTo>
                    <a:pt x="170" y="354"/>
                  </a:lnTo>
                  <a:lnTo>
                    <a:pt x="185" y="354"/>
                  </a:lnTo>
                  <a:lnTo>
                    <a:pt x="185" y="354"/>
                  </a:lnTo>
                  <a:lnTo>
                    <a:pt x="190" y="339"/>
                  </a:lnTo>
                  <a:lnTo>
                    <a:pt x="196" y="324"/>
                  </a:lnTo>
                  <a:lnTo>
                    <a:pt x="201" y="310"/>
                  </a:lnTo>
                  <a:lnTo>
                    <a:pt x="210" y="296"/>
                  </a:lnTo>
                  <a:lnTo>
                    <a:pt x="218" y="283"/>
                  </a:lnTo>
                  <a:lnTo>
                    <a:pt x="227" y="270"/>
                  </a:lnTo>
                  <a:lnTo>
                    <a:pt x="236" y="258"/>
                  </a:lnTo>
                  <a:lnTo>
                    <a:pt x="247" y="247"/>
                  </a:lnTo>
                  <a:lnTo>
                    <a:pt x="258" y="236"/>
                  </a:lnTo>
                  <a:lnTo>
                    <a:pt x="271" y="227"/>
                  </a:lnTo>
                  <a:lnTo>
                    <a:pt x="284" y="218"/>
                  </a:lnTo>
                  <a:lnTo>
                    <a:pt x="296" y="210"/>
                  </a:lnTo>
                  <a:lnTo>
                    <a:pt x="310" y="201"/>
                  </a:lnTo>
                  <a:lnTo>
                    <a:pt x="324" y="196"/>
                  </a:lnTo>
                  <a:lnTo>
                    <a:pt x="339" y="190"/>
                  </a:lnTo>
                  <a:lnTo>
                    <a:pt x="355" y="185"/>
                  </a:lnTo>
                  <a:lnTo>
                    <a:pt x="355" y="185"/>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7" name="Freeform 87"/>
            <p:cNvSpPr>
              <a:spLocks noEditPoints="1"/>
            </p:cNvSpPr>
            <p:nvPr/>
          </p:nvSpPr>
          <p:spPr bwMode="auto">
            <a:xfrm>
              <a:off x="5019676" y="1061393"/>
              <a:ext cx="331788" cy="331788"/>
            </a:xfrm>
            <a:custGeom>
              <a:avLst/>
              <a:gdLst>
                <a:gd name="T0" fmla="*/ 201 w 418"/>
                <a:gd name="T1" fmla="*/ 418 h 418"/>
                <a:gd name="T2" fmla="*/ 186 w 418"/>
                <a:gd name="T3" fmla="*/ 413 h 418"/>
                <a:gd name="T4" fmla="*/ 174 w 418"/>
                <a:gd name="T5" fmla="*/ 403 h 418"/>
                <a:gd name="T6" fmla="*/ 170 w 418"/>
                <a:gd name="T7" fmla="*/ 393 h 418"/>
                <a:gd name="T8" fmla="*/ 156 w 418"/>
                <a:gd name="T9" fmla="*/ 355 h 418"/>
                <a:gd name="T10" fmla="*/ 135 w 418"/>
                <a:gd name="T11" fmla="*/ 320 h 418"/>
                <a:gd name="T12" fmla="*/ 107 w 418"/>
                <a:gd name="T13" fmla="*/ 290 h 418"/>
                <a:gd name="T14" fmla="*/ 74 w 418"/>
                <a:gd name="T15" fmla="*/ 267 h 418"/>
                <a:gd name="T16" fmla="*/ 37 w 418"/>
                <a:gd name="T17" fmla="*/ 251 h 418"/>
                <a:gd name="T18" fmla="*/ 18 w 418"/>
                <a:gd name="T19" fmla="*/ 245 h 418"/>
                <a:gd name="T20" fmla="*/ 7 w 418"/>
                <a:gd name="T21" fmla="*/ 236 h 418"/>
                <a:gd name="T22" fmla="*/ 0 w 418"/>
                <a:gd name="T23" fmla="*/ 222 h 418"/>
                <a:gd name="T24" fmla="*/ 0 w 418"/>
                <a:gd name="T25" fmla="*/ 201 h 418"/>
                <a:gd name="T26" fmla="*/ 3 w 418"/>
                <a:gd name="T27" fmla="*/ 186 h 418"/>
                <a:gd name="T28" fmla="*/ 13 w 418"/>
                <a:gd name="T29" fmla="*/ 174 h 418"/>
                <a:gd name="T30" fmla="*/ 23 w 418"/>
                <a:gd name="T31" fmla="*/ 170 h 418"/>
                <a:gd name="T32" fmla="*/ 62 w 418"/>
                <a:gd name="T33" fmla="*/ 156 h 418"/>
                <a:gd name="T34" fmla="*/ 97 w 418"/>
                <a:gd name="T35" fmla="*/ 135 h 418"/>
                <a:gd name="T36" fmla="*/ 126 w 418"/>
                <a:gd name="T37" fmla="*/ 107 h 418"/>
                <a:gd name="T38" fmla="*/ 150 w 418"/>
                <a:gd name="T39" fmla="*/ 74 h 418"/>
                <a:gd name="T40" fmla="*/ 166 w 418"/>
                <a:gd name="T41" fmla="*/ 37 h 418"/>
                <a:gd name="T42" fmla="*/ 172 w 418"/>
                <a:gd name="T43" fmla="*/ 18 h 418"/>
                <a:gd name="T44" fmla="*/ 181 w 418"/>
                <a:gd name="T45" fmla="*/ 6 h 418"/>
                <a:gd name="T46" fmla="*/ 195 w 418"/>
                <a:gd name="T47" fmla="*/ 0 h 418"/>
                <a:gd name="T48" fmla="*/ 216 w 418"/>
                <a:gd name="T49" fmla="*/ 0 h 418"/>
                <a:gd name="T50" fmla="*/ 231 w 418"/>
                <a:gd name="T51" fmla="*/ 3 h 418"/>
                <a:gd name="T52" fmla="*/ 243 w 418"/>
                <a:gd name="T53" fmla="*/ 13 h 418"/>
                <a:gd name="T54" fmla="*/ 246 w 418"/>
                <a:gd name="T55" fmla="*/ 23 h 418"/>
                <a:gd name="T56" fmla="*/ 261 w 418"/>
                <a:gd name="T57" fmla="*/ 62 h 418"/>
                <a:gd name="T58" fmla="*/ 282 w 418"/>
                <a:gd name="T59" fmla="*/ 97 h 418"/>
                <a:gd name="T60" fmla="*/ 310 w 418"/>
                <a:gd name="T61" fmla="*/ 126 h 418"/>
                <a:gd name="T62" fmla="*/ 344 w 418"/>
                <a:gd name="T63" fmla="*/ 150 h 418"/>
                <a:gd name="T64" fmla="*/ 381 w 418"/>
                <a:gd name="T65" fmla="*/ 166 h 418"/>
                <a:gd name="T66" fmla="*/ 399 w 418"/>
                <a:gd name="T67" fmla="*/ 172 h 418"/>
                <a:gd name="T68" fmla="*/ 411 w 418"/>
                <a:gd name="T69" fmla="*/ 181 h 418"/>
                <a:gd name="T70" fmla="*/ 417 w 418"/>
                <a:gd name="T71" fmla="*/ 195 h 418"/>
                <a:gd name="T72" fmla="*/ 418 w 418"/>
                <a:gd name="T73" fmla="*/ 216 h 418"/>
                <a:gd name="T74" fmla="*/ 413 w 418"/>
                <a:gd name="T75" fmla="*/ 231 h 418"/>
                <a:gd name="T76" fmla="*/ 404 w 418"/>
                <a:gd name="T77" fmla="*/ 243 h 418"/>
                <a:gd name="T78" fmla="*/ 393 w 418"/>
                <a:gd name="T79" fmla="*/ 246 h 418"/>
                <a:gd name="T80" fmla="*/ 355 w 418"/>
                <a:gd name="T81" fmla="*/ 261 h 418"/>
                <a:gd name="T82" fmla="*/ 320 w 418"/>
                <a:gd name="T83" fmla="*/ 282 h 418"/>
                <a:gd name="T84" fmla="*/ 291 w 418"/>
                <a:gd name="T85" fmla="*/ 310 h 418"/>
                <a:gd name="T86" fmla="*/ 267 w 418"/>
                <a:gd name="T87" fmla="*/ 342 h 418"/>
                <a:gd name="T88" fmla="*/ 251 w 418"/>
                <a:gd name="T89" fmla="*/ 381 h 418"/>
                <a:gd name="T90" fmla="*/ 245 w 418"/>
                <a:gd name="T91" fmla="*/ 399 h 418"/>
                <a:gd name="T92" fmla="*/ 236 w 418"/>
                <a:gd name="T93" fmla="*/ 411 h 418"/>
                <a:gd name="T94" fmla="*/ 222 w 418"/>
                <a:gd name="T95" fmla="*/ 417 h 418"/>
                <a:gd name="T96" fmla="*/ 97 w 418"/>
                <a:gd name="T97" fmla="*/ 208 h 418"/>
                <a:gd name="T98" fmla="*/ 132 w 418"/>
                <a:gd name="T99" fmla="*/ 230 h 418"/>
                <a:gd name="T100" fmla="*/ 174 w 418"/>
                <a:gd name="T101" fmla="*/ 271 h 418"/>
                <a:gd name="T102" fmla="*/ 208 w 418"/>
                <a:gd name="T103" fmla="*/ 319 h 418"/>
                <a:gd name="T104" fmla="*/ 230 w 418"/>
                <a:gd name="T105" fmla="*/ 286 h 418"/>
                <a:gd name="T106" fmla="*/ 271 w 418"/>
                <a:gd name="T107" fmla="*/ 242 h 418"/>
                <a:gd name="T108" fmla="*/ 319 w 418"/>
                <a:gd name="T109" fmla="*/ 208 h 418"/>
                <a:gd name="T110" fmla="*/ 286 w 418"/>
                <a:gd name="T111" fmla="*/ 187 h 418"/>
                <a:gd name="T112" fmla="*/ 243 w 418"/>
                <a:gd name="T113" fmla="*/ 147 h 418"/>
                <a:gd name="T114" fmla="*/ 208 w 418"/>
                <a:gd name="T115" fmla="*/ 97 h 418"/>
                <a:gd name="T116" fmla="*/ 187 w 418"/>
                <a:gd name="T117" fmla="*/ 130 h 418"/>
                <a:gd name="T118" fmla="*/ 147 w 418"/>
                <a:gd name="T119" fmla="*/ 174 h 418"/>
                <a:gd name="T120" fmla="*/ 97 w 418"/>
                <a:gd name="T121" fmla="*/ 20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8" h="418">
                  <a:moveTo>
                    <a:pt x="216" y="418"/>
                  </a:moveTo>
                  <a:lnTo>
                    <a:pt x="201" y="418"/>
                  </a:lnTo>
                  <a:lnTo>
                    <a:pt x="201" y="418"/>
                  </a:lnTo>
                  <a:lnTo>
                    <a:pt x="195" y="417"/>
                  </a:lnTo>
                  <a:lnTo>
                    <a:pt x="191" y="415"/>
                  </a:lnTo>
                  <a:lnTo>
                    <a:pt x="186" y="413"/>
                  </a:lnTo>
                  <a:lnTo>
                    <a:pt x="181" y="411"/>
                  </a:lnTo>
                  <a:lnTo>
                    <a:pt x="178" y="407"/>
                  </a:lnTo>
                  <a:lnTo>
                    <a:pt x="174" y="403"/>
                  </a:lnTo>
                  <a:lnTo>
                    <a:pt x="172" y="399"/>
                  </a:lnTo>
                  <a:lnTo>
                    <a:pt x="170" y="393"/>
                  </a:lnTo>
                  <a:lnTo>
                    <a:pt x="170" y="393"/>
                  </a:lnTo>
                  <a:lnTo>
                    <a:pt x="166" y="381"/>
                  </a:lnTo>
                  <a:lnTo>
                    <a:pt x="162" y="368"/>
                  </a:lnTo>
                  <a:lnTo>
                    <a:pt x="156" y="355"/>
                  </a:lnTo>
                  <a:lnTo>
                    <a:pt x="150" y="342"/>
                  </a:lnTo>
                  <a:lnTo>
                    <a:pt x="142" y="331"/>
                  </a:lnTo>
                  <a:lnTo>
                    <a:pt x="135" y="320"/>
                  </a:lnTo>
                  <a:lnTo>
                    <a:pt x="126" y="310"/>
                  </a:lnTo>
                  <a:lnTo>
                    <a:pt x="117" y="300"/>
                  </a:lnTo>
                  <a:lnTo>
                    <a:pt x="107" y="290"/>
                  </a:lnTo>
                  <a:lnTo>
                    <a:pt x="97" y="282"/>
                  </a:lnTo>
                  <a:lnTo>
                    <a:pt x="85" y="274"/>
                  </a:lnTo>
                  <a:lnTo>
                    <a:pt x="74" y="267"/>
                  </a:lnTo>
                  <a:lnTo>
                    <a:pt x="62" y="261"/>
                  </a:lnTo>
                  <a:lnTo>
                    <a:pt x="49" y="256"/>
                  </a:lnTo>
                  <a:lnTo>
                    <a:pt x="37" y="251"/>
                  </a:lnTo>
                  <a:lnTo>
                    <a:pt x="23" y="246"/>
                  </a:lnTo>
                  <a:lnTo>
                    <a:pt x="23" y="246"/>
                  </a:lnTo>
                  <a:lnTo>
                    <a:pt x="18" y="245"/>
                  </a:lnTo>
                  <a:lnTo>
                    <a:pt x="13" y="243"/>
                  </a:lnTo>
                  <a:lnTo>
                    <a:pt x="10" y="239"/>
                  </a:lnTo>
                  <a:lnTo>
                    <a:pt x="7" y="236"/>
                  </a:lnTo>
                  <a:lnTo>
                    <a:pt x="3" y="231"/>
                  </a:lnTo>
                  <a:lnTo>
                    <a:pt x="2" y="227"/>
                  </a:lnTo>
                  <a:lnTo>
                    <a:pt x="0" y="222"/>
                  </a:lnTo>
                  <a:lnTo>
                    <a:pt x="0" y="216"/>
                  </a:lnTo>
                  <a:lnTo>
                    <a:pt x="0" y="201"/>
                  </a:lnTo>
                  <a:lnTo>
                    <a:pt x="0" y="201"/>
                  </a:lnTo>
                  <a:lnTo>
                    <a:pt x="0" y="195"/>
                  </a:lnTo>
                  <a:lnTo>
                    <a:pt x="2" y="191"/>
                  </a:lnTo>
                  <a:lnTo>
                    <a:pt x="3" y="186"/>
                  </a:lnTo>
                  <a:lnTo>
                    <a:pt x="7" y="181"/>
                  </a:lnTo>
                  <a:lnTo>
                    <a:pt x="10" y="178"/>
                  </a:lnTo>
                  <a:lnTo>
                    <a:pt x="13" y="174"/>
                  </a:lnTo>
                  <a:lnTo>
                    <a:pt x="18" y="172"/>
                  </a:lnTo>
                  <a:lnTo>
                    <a:pt x="23" y="170"/>
                  </a:lnTo>
                  <a:lnTo>
                    <a:pt x="23" y="170"/>
                  </a:lnTo>
                  <a:lnTo>
                    <a:pt x="37" y="166"/>
                  </a:lnTo>
                  <a:lnTo>
                    <a:pt x="49" y="162"/>
                  </a:lnTo>
                  <a:lnTo>
                    <a:pt x="62" y="156"/>
                  </a:lnTo>
                  <a:lnTo>
                    <a:pt x="74" y="150"/>
                  </a:lnTo>
                  <a:lnTo>
                    <a:pt x="85" y="142"/>
                  </a:lnTo>
                  <a:lnTo>
                    <a:pt x="97" y="135"/>
                  </a:lnTo>
                  <a:lnTo>
                    <a:pt x="107" y="126"/>
                  </a:lnTo>
                  <a:lnTo>
                    <a:pt x="117" y="117"/>
                  </a:lnTo>
                  <a:lnTo>
                    <a:pt x="126" y="107"/>
                  </a:lnTo>
                  <a:lnTo>
                    <a:pt x="135" y="97"/>
                  </a:lnTo>
                  <a:lnTo>
                    <a:pt x="142" y="85"/>
                  </a:lnTo>
                  <a:lnTo>
                    <a:pt x="150" y="74"/>
                  </a:lnTo>
                  <a:lnTo>
                    <a:pt x="156" y="62"/>
                  </a:lnTo>
                  <a:lnTo>
                    <a:pt x="162" y="49"/>
                  </a:lnTo>
                  <a:lnTo>
                    <a:pt x="166" y="37"/>
                  </a:lnTo>
                  <a:lnTo>
                    <a:pt x="170" y="23"/>
                  </a:lnTo>
                  <a:lnTo>
                    <a:pt x="170" y="23"/>
                  </a:lnTo>
                  <a:lnTo>
                    <a:pt x="172" y="18"/>
                  </a:lnTo>
                  <a:lnTo>
                    <a:pt x="174" y="13"/>
                  </a:lnTo>
                  <a:lnTo>
                    <a:pt x="178" y="10"/>
                  </a:lnTo>
                  <a:lnTo>
                    <a:pt x="181" y="6"/>
                  </a:lnTo>
                  <a:lnTo>
                    <a:pt x="186" y="3"/>
                  </a:lnTo>
                  <a:lnTo>
                    <a:pt x="191" y="1"/>
                  </a:lnTo>
                  <a:lnTo>
                    <a:pt x="195" y="0"/>
                  </a:lnTo>
                  <a:lnTo>
                    <a:pt x="201" y="0"/>
                  </a:lnTo>
                  <a:lnTo>
                    <a:pt x="216" y="0"/>
                  </a:lnTo>
                  <a:lnTo>
                    <a:pt x="216" y="0"/>
                  </a:lnTo>
                  <a:lnTo>
                    <a:pt x="222" y="0"/>
                  </a:lnTo>
                  <a:lnTo>
                    <a:pt x="227" y="1"/>
                  </a:lnTo>
                  <a:lnTo>
                    <a:pt x="231" y="3"/>
                  </a:lnTo>
                  <a:lnTo>
                    <a:pt x="236" y="6"/>
                  </a:lnTo>
                  <a:lnTo>
                    <a:pt x="239" y="10"/>
                  </a:lnTo>
                  <a:lnTo>
                    <a:pt x="243" y="13"/>
                  </a:lnTo>
                  <a:lnTo>
                    <a:pt x="245" y="18"/>
                  </a:lnTo>
                  <a:lnTo>
                    <a:pt x="246" y="23"/>
                  </a:lnTo>
                  <a:lnTo>
                    <a:pt x="246" y="23"/>
                  </a:lnTo>
                  <a:lnTo>
                    <a:pt x="251" y="37"/>
                  </a:lnTo>
                  <a:lnTo>
                    <a:pt x="256" y="49"/>
                  </a:lnTo>
                  <a:lnTo>
                    <a:pt x="261" y="62"/>
                  </a:lnTo>
                  <a:lnTo>
                    <a:pt x="267" y="74"/>
                  </a:lnTo>
                  <a:lnTo>
                    <a:pt x="274" y="85"/>
                  </a:lnTo>
                  <a:lnTo>
                    <a:pt x="282" y="97"/>
                  </a:lnTo>
                  <a:lnTo>
                    <a:pt x="291" y="107"/>
                  </a:lnTo>
                  <a:lnTo>
                    <a:pt x="301" y="117"/>
                  </a:lnTo>
                  <a:lnTo>
                    <a:pt x="310" y="126"/>
                  </a:lnTo>
                  <a:lnTo>
                    <a:pt x="320" y="135"/>
                  </a:lnTo>
                  <a:lnTo>
                    <a:pt x="332" y="142"/>
                  </a:lnTo>
                  <a:lnTo>
                    <a:pt x="344" y="150"/>
                  </a:lnTo>
                  <a:lnTo>
                    <a:pt x="355" y="156"/>
                  </a:lnTo>
                  <a:lnTo>
                    <a:pt x="368" y="162"/>
                  </a:lnTo>
                  <a:lnTo>
                    <a:pt x="381" y="166"/>
                  </a:lnTo>
                  <a:lnTo>
                    <a:pt x="393" y="170"/>
                  </a:lnTo>
                  <a:lnTo>
                    <a:pt x="393" y="170"/>
                  </a:lnTo>
                  <a:lnTo>
                    <a:pt x="399" y="172"/>
                  </a:lnTo>
                  <a:lnTo>
                    <a:pt x="404" y="174"/>
                  </a:lnTo>
                  <a:lnTo>
                    <a:pt x="407" y="178"/>
                  </a:lnTo>
                  <a:lnTo>
                    <a:pt x="411" y="181"/>
                  </a:lnTo>
                  <a:lnTo>
                    <a:pt x="413" y="186"/>
                  </a:lnTo>
                  <a:lnTo>
                    <a:pt x="415" y="191"/>
                  </a:lnTo>
                  <a:lnTo>
                    <a:pt x="417" y="195"/>
                  </a:lnTo>
                  <a:lnTo>
                    <a:pt x="418" y="201"/>
                  </a:lnTo>
                  <a:lnTo>
                    <a:pt x="418" y="216"/>
                  </a:lnTo>
                  <a:lnTo>
                    <a:pt x="418" y="216"/>
                  </a:lnTo>
                  <a:lnTo>
                    <a:pt x="417" y="222"/>
                  </a:lnTo>
                  <a:lnTo>
                    <a:pt x="415" y="227"/>
                  </a:lnTo>
                  <a:lnTo>
                    <a:pt x="413" y="231"/>
                  </a:lnTo>
                  <a:lnTo>
                    <a:pt x="411" y="236"/>
                  </a:lnTo>
                  <a:lnTo>
                    <a:pt x="407" y="239"/>
                  </a:lnTo>
                  <a:lnTo>
                    <a:pt x="404" y="243"/>
                  </a:lnTo>
                  <a:lnTo>
                    <a:pt x="399" y="245"/>
                  </a:lnTo>
                  <a:lnTo>
                    <a:pt x="393" y="246"/>
                  </a:lnTo>
                  <a:lnTo>
                    <a:pt x="393" y="246"/>
                  </a:lnTo>
                  <a:lnTo>
                    <a:pt x="381" y="251"/>
                  </a:lnTo>
                  <a:lnTo>
                    <a:pt x="368" y="256"/>
                  </a:lnTo>
                  <a:lnTo>
                    <a:pt x="355" y="261"/>
                  </a:lnTo>
                  <a:lnTo>
                    <a:pt x="344" y="267"/>
                  </a:lnTo>
                  <a:lnTo>
                    <a:pt x="332" y="274"/>
                  </a:lnTo>
                  <a:lnTo>
                    <a:pt x="320" y="282"/>
                  </a:lnTo>
                  <a:lnTo>
                    <a:pt x="310" y="290"/>
                  </a:lnTo>
                  <a:lnTo>
                    <a:pt x="301" y="300"/>
                  </a:lnTo>
                  <a:lnTo>
                    <a:pt x="291" y="310"/>
                  </a:lnTo>
                  <a:lnTo>
                    <a:pt x="282" y="320"/>
                  </a:lnTo>
                  <a:lnTo>
                    <a:pt x="274" y="331"/>
                  </a:lnTo>
                  <a:lnTo>
                    <a:pt x="267" y="342"/>
                  </a:lnTo>
                  <a:lnTo>
                    <a:pt x="261" y="355"/>
                  </a:lnTo>
                  <a:lnTo>
                    <a:pt x="256" y="368"/>
                  </a:lnTo>
                  <a:lnTo>
                    <a:pt x="251" y="381"/>
                  </a:lnTo>
                  <a:lnTo>
                    <a:pt x="246" y="393"/>
                  </a:lnTo>
                  <a:lnTo>
                    <a:pt x="246" y="393"/>
                  </a:lnTo>
                  <a:lnTo>
                    <a:pt x="245" y="399"/>
                  </a:lnTo>
                  <a:lnTo>
                    <a:pt x="243" y="403"/>
                  </a:lnTo>
                  <a:lnTo>
                    <a:pt x="239" y="407"/>
                  </a:lnTo>
                  <a:lnTo>
                    <a:pt x="236" y="411"/>
                  </a:lnTo>
                  <a:lnTo>
                    <a:pt x="231" y="413"/>
                  </a:lnTo>
                  <a:lnTo>
                    <a:pt x="227" y="415"/>
                  </a:lnTo>
                  <a:lnTo>
                    <a:pt x="222" y="417"/>
                  </a:lnTo>
                  <a:lnTo>
                    <a:pt x="216" y="418"/>
                  </a:lnTo>
                  <a:lnTo>
                    <a:pt x="216" y="418"/>
                  </a:lnTo>
                  <a:close/>
                  <a:moveTo>
                    <a:pt x="97" y="208"/>
                  </a:moveTo>
                  <a:lnTo>
                    <a:pt x="97" y="208"/>
                  </a:lnTo>
                  <a:lnTo>
                    <a:pt x="114" y="219"/>
                  </a:lnTo>
                  <a:lnTo>
                    <a:pt x="132" y="230"/>
                  </a:lnTo>
                  <a:lnTo>
                    <a:pt x="147" y="242"/>
                  </a:lnTo>
                  <a:lnTo>
                    <a:pt x="162" y="256"/>
                  </a:lnTo>
                  <a:lnTo>
                    <a:pt x="174" y="271"/>
                  </a:lnTo>
                  <a:lnTo>
                    <a:pt x="187" y="286"/>
                  </a:lnTo>
                  <a:lnTo>
                    <a:pt x="199" y="302"/>
                  </a:lnTo>
                  <a:lnTo>
                    <a:pt x="208" y="319"/>
                  </a:lnTo>
                  <a:lnTo>
                    <a:pt x="208" y="319"/>
                  </a:lnTo>
                  <a:lnTo>
                    <a:pt x="219" y="302"/>
                  </a:lnTo>
                  <a:lnTo>
                    <a:pt x="230" y="286"/>
                  </a:lnTo>
                  <a:lnTo>
                    <a:pt x="243" y="271"/>
                  </a:lnTo>
                  <a:lnTo>
                    <a:pt x="256" y="256"/>
                  </a:lnTo>
                  <a:lnTo>
                    <a:pt x="271" y="242"/>
                  </a:lnTo>
                  <a:lnTo>
                    <a:pt x="286" y="230"/>
                  </a:lnTo>
                  <a:lnTo>
                    <a:pt x="302" y="219"/>
                  </a:lnTo>
                  <a:lnTo>
                    <a:pt x="319" y="208"/>
                  </a:lnTo>
                  <a:lnTo>
                    <a:pt x="319" y="208"/>
                  </a:lnTo>
                  <a:lnTo>
                    <a:pt x="302" y="199"/>
                  </a:lnTo>
                  <a:lnTo>
                    <a:pt x="286" y="187"/>
                  </a:lnTo>
                  <a:lnTo>
                    <a:pt x="271" y="174"/>
                  </a:lnTo>
                  <a:lnTo>
                    <a:pt x="256" y="161"/>
                  </a:lnTo>
                  <a:lnTo>
                    <a:pt x="243" y="147"/>
                  </a:lnTo>
                  <a:lnTo>
                    <a:pt x="230" y="130"/>
                  </a:lnTo>
                  <a:lnTo>
                    <a:pt x="219" y="114"/>
                  </a:lnTo>
                  <a:lnTo>
                    <a:pt x="208" y="97"/>
                  </a:lnTo>
                  <a:lnTo>
                    <a:pt x="208" y="97"/>
                  </a:lnTo>
                  <a:lnTo>
                    <a:pt x="199" y="114"/>
                  </a:lnTo>
                  <a:lnTo>
                    <a:pt x="187" y="130"/>
                  </a:lnTo>
                  <a:lnTo>
                    <a:pt x="174" y="147"/>
                  </a:lnTo>
                  <a:lnTo>
                    <a:pt x="162" y="161"/>
                  </a:lnTo>
                  <a:lnTo>
                    <a:pt x="147" y="174"/>
                  </a:lnTo>
                  <a:lnTo>
                    <a:pt x="132" y="187"/>
                  </a:lnTo>
                  <a:lnTo>
                    <a:pt x="114" y="199"/>
                  </a:lnTo>
                  <a:lnTo>
                    <a:pt x="97" y="208"/>
                  </a:lnTo>
                  <a:lnTo>
                    <a:pt x="97" y="20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8" name="Freeform 88"/>
            <p:cNvSpPr/>
            <p:nvPr/>
          </p:nvSpPr>
          <p:spPr bwMode="auto">
            <a:xfrm>
              <a:off x="8245476" y="3474393"/>
              <a:ext cx="257175" cy="255588"/>
            </a:xfrm>
            <a:custGeom>
              <a:avLst/>
              <a:gdLst>
                <a:gd name="T0" fmla="*/ 323 w 323"/>
                <a:gd name="T1" fmla="*/ 154 h 322"/>
                <a:gd name="T2" fmla="*/ 309 w 323"/>
                <a:gd name="T3" fmla="*/ 150 h 322"/>
                <a:gd name="T4" fmla="*/ 283 w 323"/>
                <a:gd name="T5" fmla="*/ 139 h 322"/>
                <a:gd name="T6" fmla="*/ 259 w 323"/>
                <a:gd name="T7" fmla="*/ 125 h 322"/>
                <a:gd name="T8" fmla="*/ 235 w 323"/>
                <a:gd name="T9" fmla="*/ 107 h 322"/>
                <a:gd name="T10" fmla="*/ 216 w 323"/>
                <a:gd name="T11" fmla="*/ 88 h 322"/>
                <a:gd name="T12" fmla="*/ 198 w 323"/>
                <a:gd name="T13" fmla="*/ 65 h 322"/>
                <a:gd name="T14" fmla="*/ 184 w 323"/>
                <a:gd name="T15" fmla="*/ 40 h 322"/>
                <a:gd name="T16" fmla="*/ 173 w 323"/>
                <a:gd name="T17" fmla="*/ 14 h 322"/>
                <a:gd name="T18" fmla="*/ 155 w 323"/>
                <a:gd name="T19" fmla="*/ 0 h 322"/>
                <a:gd name="T20" fmla="*/ 151 w 323"/>
                <a:gd name="T21" fmla="*/ 14 h 322"/>
                <a:gd name="T22" fmla="*/ 140 w 323"/>
                <a:gd name="T23" fmla="*/ 40 h 322"/>
                <a:gd name="T24" fmla="*/ 125 w 323"/>
                <a:gd name="T25" fmla="*/ 65 h 322"/>
                <a:gd name="T26" fmla="*/ 109 w 323"/>
                <a:gd name="T27" fmla="*/ 88 h 322"/>
                <a:gd name="T28" fmla="*/ 88 w 323"/>
                <a:gd name="T29" fmla="*/ 107 h 322"/>
                <a:gd name="T30" fmla="*/ 66 w 323"/>
                <a:gd name="T31" fmla="*/ 125 h 322"/>
                <a:gd name="T32" fmla="*/ 42 w 323"/>
                <a:gd name="T33" fmla="*/ 139 h 322"/>
                <a:gd name="T34" fmla="*/ 15 w 323"/>
                <a:gd name="T35" fmla="*/ 150 h 322"/>
                <a:gd name="T36" fmla="*/ 0 w 323"/>
                <a:gd name="T37" fmla="*/ 168 h 322"/>
                <a:gd name="T38" fmla="*/ 15 w 323"/>
                <a:gd name="T39" fmla="*/ 172 h 322"/>
                <a:gd name="T40" fmla="*/ 42 w 323"/>
                <a:gd name="T41" fmla="*/ 183 h 322"/>
                <a:gd name="T42" fmla="*/ 66 w 323"/>
                <a:gd name="T43" fmla="*/ 197 h 322"/>
                <a:gd name="T44" fmla="*/ 88 w 323"/>
                <a:gd name="T45" fmla="*/ 214 h 322"/>
                <a:gd name="T46" fmla="*/ 109 w 323"/>
                <a:gd name="T47" fmla="*/ 235 h 322"/>
                <a:gd name="T48" fmla="*/ 125 w 323"/>
                <a:gd name="T49" fmla="*/ 257 h 322"/>
                <a:gd name="T50" fmla="*/ 140 w 323"/>
                <a:gd name="T51" fmla="*/ 281 h 322"/>
                <a:gd name="T52" fmla="*/ 151 w 323"/>
                <a:gd name="T53" fmla="*/ 308 h 322"/>
                <a:gd name="T54" fmla="*/ 169 w 323"/>
                <a:gd name="T55" fmla="*/ 322 h 322"/>
                <a:gd name="T56" fmla="*/ 173 w 323"/>
                <a:gd name="T57" fmla="*/ 308 h 322"/>
                <a:gd name="T58" fmla="*/ 184 w 323"/>
                <a:gd name="T59" fmla="*/ 281 h 322"/>
                <a:gd name="T60" fmla="*/ 198 w 323"/>
                <a:gd name="T61" fmla="*/ 257 h 322"/>
                <a:gd name="T62" fmla="*/ 216 w 323"/>
                <a:gd name="T63" fmla="*/ 235 h 322"/>
                <a:gd name="T64" fmla="*/ 235 w 323"/>
                <a:gd name="T65" fmla="*/ 214 h 322"/>
                <a:gd name="T66" fmla="*/ 259 w 323"/>
                <a:gd name="T67" fmla="*/ 197 h 322"/>
                <a:gd name="T68" fmla="*/ 283 w 323"/>
                <a:gd name="T69" fmla="*/ 183 h 322"/>
                <a:gd name="T70" fmla="*/ 309 w 323"/>
                <a:gd name="T71" fmla="*/ 172 h 322"/>
                <a:gd name="T72" fmla="*/ 323 w 323"/>
                <a:gd name="T73" fmla="*/ 16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3" h="322">
                  <a:moveTo>
                    <a:pt x="323" y="168"/>
                  </a:moveTo>
                  <a:lnTo>
                    <a:pt x="323" y="154"/>
                  </a:lnTo>
                  <a:lnTo>
                    <a:pt x="323" y="154"/>
                  </a:lnTo>
                  <a:lnTo>
                    <a:pt x="309" y="150"/>
                  </a:lnTo>
                  <a:lnTo>
                    <a:pt x="296" y="144"/>
                  </a:lnTo>
                  <a:lnTo>
                    <a:pt x="283" y="139"/>
                  </a:lnTo>
                  <a:lnTo>
                    <a:pt x="270" y="132"/>
                  </a:lnTo>
                  <a:lnTo>
                    <a:pt x="259" y="125"/>
                  </a:lnTo>
                  <a:lnTo>
                    <a:pt x="247" y="117"/>
                  </a:lnTo>
                  <a:lnTo>
                    <a:pt x="235" y="107"/>
                  </a:lnTo>
                  <a:lnTo>
                    <a:pt x="225" y="98"/>
                  </a:lnTo>
                  <a:lnTo>
                    <a:pt x="216" y="88"/>
                  </a:lnTo>
                  <a:lnTo>
                    <a:pt x="206" y="76"/>
                  </a:lnTo>
                  <a:lnTo>
                    <a:pt x="198" y="65"/>
                  </a:lnTo>
                  <a:lnTo>
                    <a:pt x="191" y="53"/>
                  </a:lnTo>
                  <a:lnTo>
                    <a:pt x="184" y="40"/>
                  </a:lnTo>
                  <a:lnTo>
                    <a:pt x="179" y="27"/>
                  </a:lnTo>
                  <a:lnTo>
                    <a:pt x="173" y="14"/>
                  </a:lnTo>
                  <a:lnTo>
                    <a:pt x="169" y="0"/>
                  </a:lnTo>
                  <a:lnTo>
                    <a:pt x="155" y="0"/>
                  </a:lnTo>
                  <a:lnTo>
                    <a:pt x="155" y="0"/>
                  </a:lnTo>
                  <a:lnTo>
                    <a:pt x="151" y="14"/>
                  </a:lnTo>
                  <a:lnTo>
                    <a:pt x="146" y="27"/>
                  </a:lnTo>
                  <a:lnTo>
                    <a:pt x="140" y="40"/>
                  </a:lnTo>
                  <a:lnTo>
                    <a:pt x="133" y="53"/>
                  </a:lnTo>
                  <a:lnTo>
                    <a:pt x="125" y="65"/>
                  </a:lnTo>
                  <a:lnTo>
                    <a:pt x="117" y="76"/>
                  </a:lnTo>
                  <a:lnTo>
                    <a:pt x="109" y="88"/>
                  </a:lnTo>
                  <a:lnTo>
                    <a:pt x="99" y="98"/>
                  </a:lnTo>
                  <a:lnTo>
                    <a:pt x="88" y="107"/>
                  </a:lnTo>
                  <a:lnTo>
                    <a:pt x="78" y="117"/>
                  </a:lnTo>
                  <a:lnTo>
                    <a:pt x="66" y="125"/>
                  </a:lnTo>
                  <a:lnTo>
                    <a:pt x="53" y="132"/>
                  </a:lnTo>
                  <a:lnTo>
                    <a:pt x="42" y="139"/>
                  </a:lnTo>
                  <a:lnTo>
                    <a:pt x="28" y="144"/>
                  </a:lnTo>
                  <a:lnTo>
                    <a:pt x="15" y="150"/>
                  </a:lnTo>
                  <a:lnTo>
                    <a:pt x="0" y="154"/>
                  </a:lnTo>
                  <a:lnTo>
                    <a:pt x="0" y="168"/>
                  </a:lnTo>
                  <a:lnTo>
                    <a:pt x="0" y="168"/>
                  </a:lnTo>
                  <a:lnTo>
                    <a:pt x="15" y="172"/>
                  </a:lnTo>
                  <a:lnTo>
                    <a:pt x="28" y="177"/>
                  </a:lnTo>
                  <a:lnTo>
                    <a:pt x="42" y="183"/>
                  </a:lnTo>
                  <a:lnTo>
                    <a:pt x="53" y="190"/>
                  </a:lnTo>
                  <a:lnTo>
                    <a:pt x="66" y="197"/>
                  </a:lnTo>
                  <a:lnTo>
                    <a:pt x="78" y="206"/>
                  </a:lnTo>
                  <a:lnTo>
                    <a:pt x="88" y="214"/>
                  </a:lnTo>
                  <a:lnTo>
                    <a:pt x="99" y="224"/>
                  </a:lnTo>
                  <a:lnTo>
                    <a:pt x="109" y="235"/>
                  </a:lnTo>
                  <a:lnTo>
                    <a:pt x="117" y="245"/>
                  </a:lnTo>
                  <a:lnTo>
                    <a:pt x="125" y="257"/>
                  </a:lnTo>
                  <a:lnTo>
                    <a:pt x="133" y="270"/>
                  </a:lnTo>
                  <a:lnTo>
                    <a:pt x="140" y="281"/>
                  </a:lnTo>
                  <a:lnTo>
                    <a:pt x="146" y="295"/>
                  </a:lnTo>
                  <a:lnTo>
                    <a:pt x="151" y="308"/>
                  </a:lnTo>
                  <a:lnTo>
                    <a:pt x="155" y="322"/>
                  </a:lnTo>
                  <a:lnTo>
                    <a:pt x="169" y="322"/>
                  </a:lnTo>
                  <a:lnTo>
                    <a:pt x="169" y="322"/>
                  </a:lnTo>
                  <a:lnTo>
                    <a:pt x="173" y="308"/>
                  </a:lnTo>
                  <a:lnTo>
                    <a:pt x="179" y="295"/>
                  </a:lnTo>
                  <a:lnTo>
                    <a:pt x="184" y="281"/>
                  </a:lnTo>
                  <a:lnTo>
                    <a:pt x="191" y="270"/>
                  </a:lnTo>
                  <a:lnTo>
                    <a:pt x="198" y="257"/>
                  </a:lnTo>
                  <a:lnTo>
                    <a:pt x="206" y="245"/>
                  </a:lnTo>
                  <a:lnTo>
                    <a:pt x="216" y="235"/>
                  </a:lnTo>
                  <a:lnTo>
                    <a:pt x="225" y="224"/>
                  </a:lnTo>
                  <a:lnTo>
                    <a:pt x="235" y="214"/>
                  </a:lnTo>
                  <a:lnTo>
                    <a:pt x="247" y="206"/>
                  </a:lnTo>
                  <a:lnTo>
                    <a:pt x="259" y="197"/>
                  </a:lnTo>
                  <a:lnTo>
                    <a:pt x="270" y="190"/>
                  </a:lnTo>
                  <a:lnTo>
                    <a:pt x="283" y="183"/>
                  </a:lnTo>
                  <a:lnTo>
                    <a:pt x="296" y="177"/>
                  </a:lnTo>
                  <a:lnTo>
                    <a:pt x="309" y="172"/>
                  </a:lnTo>
                  <a:lnTo>
                    <a:pt x="323" y="168"/>
                  </a:lnTo>
                  <a:lnTo>
                    <a:pt x="323" y="16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89"/>
            <p:cNvSpPr>
              <a:spLocks noEditPoints="1"/>
            </p:cNvSpPr>
            <p:nvPr/>
          </p:nvSpPr>
          <p:spPr bwMode="auto">
            <a:xfrm>
              <a:off x="8220076" y="3448993"/>
              <a:ext cx="306388" cy="306388"/>
            </a:xfrm>
            <a:custGeom>
              <a:avLst/>
              <a:gdLst>
                <a:gd name="T0" fmla="*/ 186 w 386"/>
                <a:gd name="T1" fmla="*/ 386 h 386"/>
                <a:gd name="T2" fmla="*/ 171 w 386"/>
                <a:gd name="T3" fmla="*/ 382 h 386"/>
                <a:gd name="T4" fmla="*/ 160 w 386"/>
                <a:gd name="T5" fmla="*/ 371 h 386"/>
                <a:gd name="T6" fmla="*/ 155 w 386"/>
                <a:gd name="T7" fmla="*/ 362 h 386"/>
                <a:gd name="T8" fmla="*/ 142 w 386"/>
                <a:gd name="T9" fmla="*/ 327 h 386"/>
                <a:gd name="T10" fmla="*/ 124 w 386"/>
                <a:gd name="T11" fmla="*/ 297 h 386"/>
                <a:gd name="T12" fmla="*/ 98 w 386"/>
                <a:gd name="T13" fmla="*/ 270 h 386"/>
                <a:gd name="T14" fmla="*/ 69 w 386"/>
                <a:gd name="T15" fmla="*/ 248 h 386"/>
                <a:gd name="T16" fmla="*/ 36 w 386"/>
                <a:gd name="T17" fmla="*/ 234 h 386"/>
                <a:gd name="T18" fmla="*/ 18 w 386"/>
                <a:gd name="T19" fmla="*/ 229 h 386"/>
                <a:gd name="T20" fmla="*/ 7 w 386"/>
                <a:gd name="T21" fmla="*/ 219 h 386"/>
                <a:gd name="T22" fmla="*/ 1 w 386"/>
                <a:gd name="T23" fmla="*/ 205 h 386"/>
                <a:gd name="T24" fmla="*/ 0 w 386"/>
                <a:gd name="T25" fmla="*/ 186 h 386"/>
                <a:gd name="T26" fmla="*/ 5 w 386"/>
                <a:gd name="T27" fmla="*/ 171 h 386"/>
                <a:gd name="T28" fmla="*/ 14 w 386"/>
                <a:gd name="T29" fmla="*/ 160 h 386"/>
                <a:gd name="T30" fmla="*/ 24 w 386"/>
                <a:gd name="T31" fmla="*/ 156 h 386"/>
                <a:gd name="T32" fmla="*/ 59 w 386"/>
                <a:gd name="T33" fmla="*/ 143 h 386"/>
                <a:gd name="T34" fmla="*/ 89 w 386"/>
                <a:gd name="T35" fmla="*/ 123 h 386"/>
                <a:gd name="T36" fmla="*/ 116 w 386"/>
                <a:gd name="T37" fmla="*/ 99 h 386"/>
                <a:gd name="T38" fmla="*/ 137 w 386"/>
                <a:gd name="T39" fmla="*/ 69 h 386"/>
                <a:gd name="T40" fmla="*/ 152 w 386"/>
                <a:gd name="T41" fmla="*/ 35 h 386"/>
                <a:gd name="T42" fmla="*/ 157 w 386"/>
                <a:gd name="T43" fmla="*/ 19 h 386"/>
                <a:gd name="T44" fmla="*/ 167 w 386"/>
                <a:gd name="T45" fmla="*/ 6 h 386"/>
                <a:gd name="T46" fmla="*/ 181 w 386"/>
                <a:gd name="T47" fmla="*/ 0 h 386"/>
                <a:gd name="T48" fmla="*/ 200 w 386"/>
                <a:gd name="T49" fmla="*/ 0 h 386"/>
                <a:gd name="T50" fmla="*/ 215 w 386"/>
                <a:gd name="T51" fmla="*/ 4 h 386"/>
                <a:gd name="T52" fmla="*/ 226 w 386"/>
                <a:gd name="T53" fmla="*/ 14 h 386"/>
                <a:gd name="T54" fmla="*/ 230 w 386"/>
                <a:gd name="T55" fmla="*/ 24 h 386"/>
                <a:gd name="T56" fmla="*/ 243 w 386"/>
                <a:gd name="T57" fmla="*/ 58 h 386"/>
                <a:gd name="T58" fmla="*/ 263 w 386"/>
                <a:gd name="T59" fmla="*/ 90 h 386"/>
                <a:gd name="T60" fmla="*/ 287 w 386"/>
                <a:gd name="T61" fmla="*/ 116 h 386"/>
                <a:gd name="T62" fmla="*/ 317 w 386"/>
                <a:gd name="T63" fmla="*/ 137 h 386"/>
                <a:gd name="T64" fmla="*/ 350 w 386"/>
                <a:gd name="T65" fmla="*/ 152 h 386"/>
                <a:gd name="T66" fmla="*/ 367 w 386"/>
                <a:gd name="T67" fmla="*/ 157 h 386"/>
                <a:gd name="T68" fmla="*/ 379 w 386"/>
                <a:gd name="T69" fmla="*/ 167 h 386"/>
                <a:gd name="T70" fmla="*/ 386 w 386"/>
                <a:gd name="T71" fmla="*/ 181 h 386"/>
                <a:gd name="T72" fmla="*/ 386 w 386"/>
                <a:gd name="T73" fmla="*/ 200 h 386"/>
                <a:gd name="T74" fmla="*/ 382 w 386"/>
                <a:gd name="T75" fmla="*/ 215 h 386"/>
                <a:gd name="T76" fmla="*/ 372 w 386"/>
                <a:gd name="T77" fmla="*/ 226 h 386"/>
                <a:gd name="T78" fmla="*/ 362 w 386"/>
                <a:gd name="T79" fmla="*/ 230 h 386"/>
                <a:gd name="T80" fmla="*/ 328 w 386"/>
                <a:gd name="T81" fmla="*/ 244 h 386"/>
                <a:gd name="T82" fmla="*/ 296 w 386"/>
                <a:gd name="T83" fmla="*/ 262 h 386"/>
                <a:gd name="T84" fmla="*/ 270 w 386"/>
                <a:gd name="T85" fmla="*/ 287 h 386"/>
                <a:gd name="T86" fmla="*/ 249 w 386"/>
                <a:gd name="T87" fmla="*/ 317 h 386"/>
                <a:gd name="T88" fmla="*/ 234 w 386"/>
                <a:gd name="T89" fmla="*/ 350 h 386"/>
                <a:gd name="T90" fmla="*/ 229 w 386"/>
                <a:gd name="T91" fmla="*/ 368 h 386"/>
                <a:gd name="T92" fmla="*/ 219 w 386"/>
                <a:gd name="T93" fmla="*/ 379 h 386"/>
                <a:gd name="T94" fmla="*/ 205 w 386"/>
                <a:gd name="T95" fmla="*/ 385 h 386"/>
                <a:gd name="T96" fmla="*/ 98 w 386"/>
                <a:gd name="T97" fmla="*/ 193 h 386"/>
                <a:gd name="T98" fmla="*/ 126 w 386"/>
                <a:gd name="T99" fmla="*/ 211 h 386"/>
                <a:gd name="T100" fmla="*/ 163 w 386"/>
                <a:gd name="T101" fmla="*/ 246 h 386"/>
                <a:gd name="T102" fmla="*/ 193 w 386"/>
                <a:gd name="T103" fmla="*/ 288 h 386"/>
                <a:gd name="T104" fmla="*/ 212 w 386"/>
                <a:gd name="T105" fmla="*/ 260 h 386"/>
                <a:gd name="T106" fmla="*/ 247 w 386"/>
                <a:gd name="T107" fmla="*/ 223 h 386"/>
                <a:gd name="T108" fmla="*/ 288 w 386"/>
                <a:gd name="T109" fmla="*/ 193 h 386"/>
                <a:gd name="T110" fmla="*/ 259 w 386"/>
                <a:gd name="T111" fmla="*/ 174 h 386"/>
                <a:gd name="T112" fmla="*/ 222 w 386"/>
                <a:gd name="T113" fmla="*/ 139 h 386"/>
                <a:gd name="T114" fmla="*/ 193 w 386"/>
                <a:gd name="T115" fmla="*/ 98 h 386"/>
                <a:gd name="T116" fmla="*/ 175 w 386"/>
                <a:gd name="T117" fmla="*/ 127 h 386"/>
                <a:gd name="T118" fmla="*/ 140 w 386"/>
                <a:gd name="T119" fmla="*/ 164 h 386"/>
                <a:gd name="T120" fmla="*/ 98 w 386"/>
                <a:gd name="T121" fmla="*/ 19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6" h="386">
                  <a:moveTo>
                    <a:pt x="200" y="386"/>
                  </a:moveTo>
                  <a:lnTo>
                    <a:pt x="186" y="386"/>
                  </a:lnTo>
                  <a:lnTo>
                    <a:pt x="186" y="386"/>
                  </a:lnTo>
                  <a:lnTo>
                    <a:pt x="181" y="385"/>
                  </a:lnTo>
                  <a:lnTo>
                    <a:pt x="176" y="384"/>
                  </a:lnTo>
                  <a:lnTo>
                    <a:pt x="171" y="382"/>
                  </a:lnTo>
                  <a:lnTo>
                    <a:pt x="167" y="379"/>
                  </a:lnTo>
                  <a:lnTo>
                    <a:pt x="163" y="376"/>
                  </a:lnTo>
                  <a:lnTo>
                    <a:pt x="160" y="371"/>
                  </a:lnTo>
                  <a:lnTo>
                    <a:pt x="157" y="368"/>
                  </a:lnTo>
                  <a:lnTo>
                    <a:pt x="155" y="362"/>
                  </a:lnTo>
                  <a:lnTo>
                    <a:pt x="155" y="362"/>
                  </a:lnTo>
                  <a:lnTo>
                    <a:pt x="152" y="350"/>
                  </a:lnTo>
                  <a:lnTo>
                    <a:pt x="148" y="339"/>
                  </a:lnTo>
                  <a:lnTo>
                    <a:pt x="142" y="327"/>
                  </a:lnTo>
                  <a:lnTo>
                    <a:pt x="137" y="317"/>
                  </a:lnTo>
                  <a:lnTo>
                    <a:pt x="131" y="306"/>
                  </a:lnTo>
                  <a:lnTo>
                    <a:pt x="124" y="297"/>
                  </a:lnTo>
                  <a:lnTo>
                    <a:pt x="116" y="287"/>
                  </a:lnTo>
                  <a:lnTo>
                    <a:pt x="108" y="278"/>
                  </a:lnTo>
                  <a:lnTo>
                    <a:pt x="98" y="270"/>
                  </a:lnTo>
                  <a:lnTo>
                    <a:pt x="89" y="262"/>
                  </a:lnTo>
                  <a:lnTo>
                    <a:pt x="80" y="255"/>
                  </a:lnTo>
                  <a:lnTo>
                    <a:pt x="69" y="248"/>
                  </a:lnTo>
                  <a:lnTo>
                    <a:pt x="59" y="244"/>
                  </a:lnTo>
                  <a:lnTo>
                    <a:pt x="47" y="238"/>
                  </a:lnTo>
                  <a:lnTo>
                    <a:pt x="36" y="234"/>
                  </a:lnTo>
                  <a:lnTo>
                    <a:pt x="24" y="230"/>
                  </a:lnTo>
                  <a:lnTo>
                    <a:pt x="24" y="230"/>
                  </a:lnTo>
                  <a:lnTo>
                    <a:pt x="18" y="229"/>
                  </a:lnTo>
                  <a:lnTo>
                    <a:pt x="14" y="226"/>
                  </a:lnTo>
                  <a:lnTo>
                    <a:pt x="10" y="223"/>
                  </a:lnTo>
                  <a:lnTo>
                    <a:pt x="7" y="219"/>
                  </a:lnTo>
                  <a:lnTo>
                    <a:pt x="5" y="215"/>
                  </a:lnTo>
                  <a:lnTo>
                    <a:pt x="2" y="210"/>
                  </a:lnTo>
                  <a:lnTo>
                    <a:pt x="1" y="205"/>
                  </a:lnTo>
                  <a:lnTo>
                    <a:pt x="0" y="200"/>
                  </a:lnTo>
                  <a:lnTo>
                    <a:pt x="0" y="186"/>
                  </a:lnTo>
                  <a:lnTo>
                    <a:pt x="0" y="186"/>
                  </a:lnTo>
                  <a:lnTo>
                    <a:pt x="1" y="181"/>
                  </a:lnTo>
                  <a:lnTo>
                    <a:pt x="2" y="175"/>
                  </a:lnTo>
                  <a:lnTo>
                    <a:pt x="5" y="171"/>
                  </a:lnTo>
                  <a:lnTo>
                    <a:pt x="7" y="167"/>
                  </a:lnTo>
                  <a:lnTo>
                    <a:pt x="10" y="163"/>
                  </a:lnTo>
                  <a:lnTo>
                    <a:pt x="14" y="160"/>
                  </a:lnTo>
                  <a:lnTo>
                    <a:pt x="18" y="157"/>
                  </a:lnTo>
                  <a:lnTo>
                    <a:pt x="24" y="156"/>
                  </a:lnTo>
                  <a:lnTo>
                    <a:pt x="24" y="156"/>
                  </a:lnTo>
                  <a:lnTo>
                    <a:pt x="36" y="152"/>
                  </a:lnTo>
                  <a:lnTo>
                    <a:pt x="47" y="148"/>
                  </a:lnTo>
                  <a:lnTo>
                    <a:pt x="59" y="143"/>
                  </a:lnTo>
                  <a:lnTo>
                    <a:pt x="69" y="137"/>
                  </a:lnTo>
                  <a:lnTo>
                    <a:pt x="80" y="130"/>
                  </a:lnTo>
                  <a:lnTo>
                    <a:pt x="89" y="123"/>
                  </a:lnTo>
                  <a:lnTo>
                    <a:pt x="98" y="116"/>
                  </a:lnTo>
                  <a:lnTo>
                    <a:pt x="108" y="108"/>
                  </a:lnTo>
                  <a:lnTo>
                    <a:pt x="116" y="99"/>
                  </a:lnTo>
                  <a:lnTo>
                    <a:pt x="124" y="90"/>
                  </a:lnTo>
                  <a:lnTo>
                    <a:pt x="131" y="79"/>
                  </a:lnTo>
                  <a:lnTo>
                    <a:pt x="137" y="69"/>
                  </a:lnTo>
                  <a:lnTo>
                    <a:pt x="142" y="58"/>
                  </a:lnTo>
                  <a:lnTo>
                    <a:pt x="148" y="47"/>
                  </a:lnTo>
                  <a:lnTo>
                    <a:pt x="152" y="35"/>
                  </a:lnTo>
                  <a:lnTo>
                    <a:pt x="155" y="24"/>
                  </a:lnTo>
                  <a:lnTo>
                    <a:pt x="155" y="24"/>
                  </a:lnTo>
                  <a:lnTo>
                    <a:pt x="157" y="19"/>
                  </a:lnTo>
                  <a:lnTo>
                    <a:pt x="160" y="14"/>
                  </a:lnTo>
                  <a:lnTo>
                    <a:pt x="163" y="10"/>
                  </a:lnTo>
                  <a:lnTo>
                    <a:pt x="167" y="6"/>
                  </a:lnTo>
                  <a:lnTo>
                    <a:pt x="171" y="4"/>
                  </a:lnTo>
                  <a:lnTo>
                    <a:pt x="176" y="2"/>
                  </a:lnTo>
                  <a:lnTo>
                    <a:pt x="181" y="0"/>
                  </a:lnTo>
                  <a:lnTo>
                    <a:pt x="186" y="0"/>
                  </a:lnTo>
                  <a:lnTo>
                    <a:pt x="200" y="0"/>
                  </a:lnTo>
                  <a:lnTo>
                    <a:pt x="200" y="0"/>
                  </a:lnTo>
                  <a:lnTo>
                    <a:pt x="205" y="0"/>
                  </a:lnTo>
                  <a:lnTo>
                    <a:pt x="211" y="2"/>
                  </a:lnTo>
                  <a:lnTo>
                    <a:pt x="215" y="4"/>
                  </a:lnTo>
                  <a:lnTo>
                    <a:pt x="219" y="6"/>
                  </a:lnTo>
                  <a:lnTo>
                    <a:pt x="223" y="10"/>
                  </a:lnTo>
                  <a:lnTo>
                    <a:pt x="226" y="14"/>
                  </a:lnTo>
                  <a:lnTo>
                    <a:pt x="229" y="19"/>
                  </a:lnTo>
                  <a:lnTo>
                    <a:pt x="230" y="24"/>
                  </a:lnTo>
                  <a:lnTo>
                    <a:pt x="230" y="24"/>
                  </a:lnTo>
                  <a:lnTo>
                    <a:pt x="234" y="35"/>
                  </a:lnTo>
                  <a:lnTo>
                    <a:pt x="239" y="47"/>
                  </a:lnTo>
                  <a:lnTo>
                    <a:pt x="243" y="58"/>
                  </a:lnTo>
                  <a:lnTo>
                    <a:pt x="249" y="69"/>
                  </a:lnTo>
                  <a:lnTo>
                    <a:pt x="256" y="79"/>
                  </a:lnTo>
                  <a:lnTo>
                    <a:pt x="263" y="90"/>
                  </a:lnTo>
                  <a:lnTo>
                    <a:pt x="270" y="99"/>
                  </a:lnTo>
                  <a:lnTo>
                    <a:pt x="278" y="108"/>
                  </a:lnTo>
                  <a:lnTo>
                    <a:pt x="287" y="116"/>
                  </a:lnTo>
                  <a:lnTo>
                    <a:pt x="296" y="123"/>
                  </a:lnTo>
                  <a:lnTo>
                    <a:pt x="307" y="130"/>
                  </a:lnTo>
                  <a:lnTo>
                    <a:pt x="317" y="137"/>
                  </a:lnTo>
                  <a:lnTo>
                    <a:pt x="328" y="143"/>
                  </a:lnTo>
                  <a:lnTo>
                    <a:pt x="338" y="148"/>
                  </a:lnTo>
                  <a:lnTo>
                    <a:pt x="350" y="152"/>
                  </a:lnTo>
                  <a:lnTo>
                    <a:pt x="362" y="156"/>
                  </a:lnTo>
                  <a:lnTo>
                    <a:pt x="362" y="156"/>
                  </a:lnTo>
                  <a:lnTo>
                    <a:pt x="367" y="157"/>
                  </a:lnTo>
                  <a:lnTo>
                    <a:pt x="372" y="160"/>
                  </a:lnTo>
                  <a:lnTo>
                    <a:pt x="375" y="163"/>
                  </a:lnTo>
                  <a:lnTo>
                    <a:pt x="379" y="167"/>
                  </a:lnTo>
                  <a:lnTo>
                    <a:pt x="382" y="171"/>
                  </a:lnTo>
                  <a:lnTo>
                    <a:pt x="384" y="175"/>
                  </a:lnTo>
                  <a:lnTo>
                    <a:pt x="386" y="181"/>
                  </a:lnTo>
                  <a:lnTo>
                    <a:pt x="386" y="186"/>
                  </a:lnTo>
                  <a:lnTo>
                    <a:pt x="386" y="200"/>
                  </a:lnTo>
                  <a:lnTo>
                    <a:pt x="386" y="200"/>
                  </a:lnTo>
                  <a:lnTo>
                    <a:pt x="386" y="205"/>
                  </a:lnTo>
                  <a:lnTo>
                    <a:pt x="384" y="210"/>
                  </a:lnTo>
                  <a:lnTo>
                    <a:pt x="382" y="215"/>
                  </a:lnTo>
                  <a:lnTo>
                    <a:pt x="379" y="219"/>
                  </a:lnTo>
                  <a:lnTo>
                    <a:pt x="375" y="223"/>
                  </a:lnTo>
                  <a:lnTo>
                    <a:pt x="372" y="226"/>
                  </a:lnTo>
                  <a:lnTo>
                    <a:pt x="367" y="229"/>
                  </a:lnTo>
                  <a:lnTo>
                    <a:pt x="362" y="230"/>
                  </a:lnTo>
                  <a:lnTo>
                    <a:pt x="362" y="230"/>
                  </a:lnTo>
                  <a:lnTo>
                    <a:pt x="350" y="234"/>
                  </a:lnTo>
                  <a:lnTo>
                    <a:pt x="338" y="238"/>
                  </a:lnTo>
                  <a:lnTo>
                    <a:pt x="328" y="244"/>
                  </a:lnTo>
                  <a:lnTo>
                    <a:pt x="317" y="248"/>
                  </a:lnTo>
                  <a:lnTo>
                    <a:pt x="307" y="255"/>
                  </a:lnTo>
                  <a:lnTo>
                    <a:pt x="296" y="262"/>
                  </a:lnTo>
                  <a:lnTo>
                    <a:pt x="287" y="270"/>
                  </a:lnTo>
                  <a:lnTo>
                    <a:pt x="278" y="278"/>
                  </a:lnTo>
                  <a:lnTo>
                    <a:pt x="270" y="287"/>
                  </a:lnTo>
                  <a:lnTo>
                    <a:pt x="263" y="297"/>
                  </a:lnTo>
                  <a:lnTo>
                    <a:pt x="256" y="306"/>
                  </a:lnTo>
                  <a:lnTo>
                    <a:pt x="249" y="317"/>
                  </a:lnTo>
                  <a:lnTo>
                    <a:pt x="243" y="327"/>
                  </a:lnTo>
                  <a:lnTo>
                    <a:pt x="239" y="339"/>
                  </a:lnTo>
                  <a:lnTo>
                    <a:pt x="234" y="350"/>
                  </a:lnTo>
                  <a:lnTo>
                    <a:pt x="230" y="362"/>
                  </a:lnTo>
                  <a:lnTo>
                    <a:pt x="230" y="362"/>
                  </a:lnTo>
                  <a:lnTo>
                    <a:pt x="229" y="368"/>
                  </a:lnTo>
                  <a:lnTo>
                    <a:pt x="226" y="371"/>
                  </a:lnTo>
                  <a:lnTo>
                    <a:pt x="223" y="376"/>
                  </a:lnTo>
                  <a:lnTo>
                    <a:pt x="219" y="379"/>
                  </a:lnTo>
                  <a:lnTo>
                    <a:pt x="215" y="382"/>
                  </a:lnTo>
                  <a:lnTo>
                    <a:pt x="211" y="384"/>
                  </a:lnTo>
                  <a:lnTo>
                    <a:pt x="205" y="385"/>
                  </a:lnTo>
                  <a:lnTo>
                    <a:pt x="200" y="386"/>
                  </a:lnTo>
                  <a:lnTo>
                    <a:pt x="200" y="386"/>
                  </a:lnTo>
                  <a:close/>
                  <a:moveTo>
                    <a:pt x="98" y="193"/>
                  </a:moveTo>
                  <a:lnTo>
                    <a:pt x="98" y="193"/>
                  </a:lnTo>
                  <a:lnTo>
                    <a:pt x="112" y="202"/>
                  </a:lnTo>
                  <a:lnTo>
                    <a:pt x="126" y="211"/>
                  </a:lnTo>
                  <a:lnTo>
                    <a:pt x="140" y="223"/>
                  </a:lnTo>
                  <a:lnTo>
                    <a:pt x="152" y="234"/>
                  </a:lnTo>
                  <a:lnTo>
                    <a:pt x="163" y="246"/>
                  </a:lnTo>
                  <a:lnTo>
                    <a:pt x="175" y="260"/>
                  </a:lnTo>
                  <a:lnTo>
                    <a:pt x="184" y="274"/>
                  </a:lnTo>
                  <a:lnTo>
                    <a:pt x="193" y="288"/>
                  </a:lnTo>
                  <a:lnTo>
                    <a:pt x="193" y="288"/>
                  </a:lnTo>
                  <a:lnTo>
                    <a:pt x="201" y="274"/>
                  </a:lnTo>
                  <a:lnTo>
                    <a:pt x="212" y="260"/>
                  </a:lnTo>
                  <a:lnTo>
                    <a:pt x="222" y="246"/>
                  </a:lnTo>
                  <a:lnTo>
                    <a:pt x="234" y="234"/>
                  </a:lnTo>
                  <a:lnTo>
                    <a:pt x="247" y="223"/>
                  </a:lnTo>
                  <a:lnTo>
                    <a:pt x="259" y="211"/>
                  </a:lnTo>
                  <a:lnTo>
                    <a:pt x="273" y="202"/>
                  </a:lnTo>
                  <a:lnTo>
                    <a:pt x="288" y="193"/>
                  </a:lnTo>
                  <a:lnTo>
                    <a:pt x="288" y="193"/>
                  </a:lnTo>
                  <a:lnTo>
                    <a:pt x="273" y="185"/>
                  </a:lnTo>
                  <a:lnTo>
                    <a:pt x="259" y="174"/>
                  </a:lnTo>
                  <a:lnTo>
                    <a:pt x="247" y="164"/>
                  </a:lnTo>
                  <a:lnTo>
                    <a:pt x="234" y="152"/>
                  </a:lnTo>
                  <a:lnTo>
                    <a:pt x="222" y="139"/>
                  </a:lnTo>
                  <a:lnTo>
                    <a:pt x="212" y="127"/>
                  </a:lnTo>
                  <a:lnTo>
                    <a:pt x="201" y="113"/>
                  </a:lnTo>
                  <a:lnTo>
                    <a:pt x="193" y="98"/>
                  </a:lnTo>
                  <a:lnTo>
                    <a:pt x="193" y="98"/>
                  </a:lnTo>
                  <a:lnTo>
                    <a:pt x="184" y="113"/>
                  </a:lnTo>
                  <a:lnTo>
                    <a:pt x="175" y="127"/>
                  </a:lnTo>
                  <a:lnTo>
                    <a:pt x="163" y="139"/>
                  </a:lnTo>
                  <a:lnTo>
                    <a:pt x="152" y="152"/>
                  </a:lnTo>
                  <a:lnTo>
                    <a:pt x="140" y="164"/>
                  </a:lnTo>
                  <a:lnTo>
                    <a:pt x="126" y="174"/>
                  </a:lnTo>
                  <a:lnTo>
                    <a:pt x="112" y="185"/>
                  </a:lnTo>
                  <a:lnTo>
                    <a:pt x="98" y="193"/>
                  </a:lnTo>
                  <a:lnTo>
                    <a:pt x="98"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0" name="Freeform 90"/>
            <p:cNvSpPr/>
            <p:nvPr/>
          </p:nvSpPr>
          <p:spPr bwMode="auto">
            <a:xfrm>
              <a:off x="3502026" y="2609205"/>
              <a:ext cx="255588" cy="257175"/>
            </a:xfrm>
            <a:custGeom>
              <a:avLst/>
              <a:gdLst>
                <a:gd name="T0" fmla="*/ 323 w 323"/>
                <a:gd name="T1" fmla="*/ 155 h 323"/>
                <a:gd name="T2" fmla="*/ 309 w 323"/>
                <a:gd name="T3" fmla="*/ 150 h 323"/>
                <a:gd name="T4" fmla="*/ 283 w 323"/>
                <a:gd name="T5" fmla="*/ 140 h 323"/>
                <a:gd name="T6" fmla="*/ 257 w 323"/>
                <a:gd name="T7" fmla="*/ 125 h 323"/>
                <a:gd name="T8" fmla="*/ 235 w 323"/>
                <a:gd name="T9" fmla="*/ 107 h 323"/>
                <a:gd name="T10" fmla="*/ 216 w 323"/>
                <a:gd name="T11" fmla="*/ 88 h 323"/>
                <a:gd name="T12" fmla="*/ 198 w 323"/>
                <a:gd name="T13" fmla="*/ 66 h 323"/>
                <a:gd name="T14" fmla="*/ 183 w 323"/>
                <a:gd name="T15" fmla="*/ 40 h 323"/>
                <a:gd name="T16" fmla="*/ 173 w 323"/>
                <a:gd name="T17" fmla="*/ 13 h 323"/>
                <a:gd name="T18" fmla="*/ 154 w 323"/>
                <a:gd name="T19" fmla="*/ 0 h 323"/>
                <a:gd name="T20" fmla="*/ 151 w 323"/>
                <a:gd name="T21" fmla="*/ 13 h 323"/>
                <a:gd name="T22" fmla="*/ 139 w 323"/>
                <a:gd name="T23" fmla="*/ 40 h 323"/>
                <a:gd name="T24" fmla="*/ 125 w 323"/>
                <a:gd name="T25" fmla="*/ 66 h 323"/>
                <a:gd name="T26" fmla="*/ 108 w 323"/>
                <a:gd name="T27" fmla="*/ 88 h 323"/>
                <a:gd name="T28" fmla="*/ 88 w 323"/>
                <a:gd name="T29" fmla="*/ 107 h 323"/>
                <a:gd name="T30" fmla="*/ 66 w 323"/>
                <a:gd name="T31" fmla="*/ 125 h 323"/>
                <a:gd name="T32" fmla="*/ 41 w 323"/>
                <a:gd name="T33" fmla="*/ 140 h 323"/>
                <a:gd name="T34" fmla="*/ 14 w 323"/>
                <a:gd name="T35" fmla="*/ 150 h 323"/>
                <a:gd name="T36" fmla="*/ 0 w 323"/>
                <a:gd name="T37" fmla="*/ 169 h 323"/>
                <a:gd name="T38" fmla="*/ 14 w 323"/>
                <a:gd name="T39" fmla="*/ 172 h 323"/>
                <a:gd name="T40" fmla="*/ 41 w 323"/>
                <a:gd name="T41" fmla="*/ 184 h 323"/>
                <a:gd name="T42" fmla="*/ 66 w 323"/>
                <a:gd name="T43" fmla="*/ 198 h 323"/>
                <a:gd name="T44" fmla="*/ 88 w 323"/>
                <a:gd name="T45" fmla="*/ 215 h 323"/>
                <a:gd name="T46" fmla="*/ 108 w 323"/>
                <a:gd name="T47" fmla="*/ 235 h 323"/>
                <a:gd name="T48" fmla="*/ 125 w 323"/>
                <a:gd name="T49" fmla="*/ 257 h 323"/>
                <a:gd name="T50" fmla="*/ 139 w 323"/>
                <a:gd name="T51" fmla="*/ 282 h 323"/>
                <a:gd name="T52" fmla="*/ 151 w 323"/>
                <a:gd name="T53" fmla="*/ 309 h 323"/>
                <a:gd name="T54" fmla="*/ 169 w 323"/>
                <a:gd name="T55" fmla="*/ 323 h 323"/>
                <a:gd name="T56" fmla="*/ 173 w 323"/>
                <a:gd name="T57" fmla="*/ 309 h 323"/>
                <a:gd name="T58" fmla="*/ 183 w 323"/>
                <a:gd name="T59" fmla="*/ 282 h 323"/>
                <a:gd name="T60" fmla="*/ 198 w 323"/>
                <a:gd name="T61" fmla="*/ 257 h 323"/>
                <a:gd name="T62" fmla="*/ 216 w 323"/>
                <a:gd name="T63" fmla="*/ 235 h 323"/>
                <a:gd name="T64" fmla="*/ 235 w 323"/>
                <a:gd name="T65" fmla="*/ 215 h 323"/>
                <a:gd name="T66" fmla="*/ 257 w 323"/>
                <a:gd name="T67" fmla="*/ 198 h 323"/>
                <a:gd name="T68" fmla="*/ 283 w 323"/>
                <a:gd name="T69" fmla="*/ 184 h 323"/>
                <a:gd name="T70" fmla="*/ 309 w 323"/>
                <a:gd name="T71" fmla="*/ 172 h 323"/>
                <a:gd name="T72" fmla="*/ 323 w 323"/>
                <a:gd name="T73" fmla="*/ 16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3" h="323">
                  <a:moveTo>
                    <a:pt x="323" y="169"/>
                  </a:moveTo>
                  <a:lnTo>
                    <a:pt x="323" y="155"/>
                  </a:lnTo>
                  <a:lnTo>
                    <a:pt x="323" y="155"/>
                  </a:lnTo>
                  <a:lnTo>
                    <a:pt x="309" y="150"/>
                  </a:lnTo>
                  <a:lnTo>
                    <a:pt x="296" y="146"/>
                  </a:lnTo>
                  <a:lnTo>
                    <a:pt x="283" y="140"/>
                  </a:lnTo>
                  <a:lnTo>
                    <a:pt x="270" y="133"/>
                  </a:lnTo>
                  <a:lnTo>
                    <a:pt x="257" y="125"/>
                  </a:lnTo>
                  <a:lnTo>
                    <a:pt x="246" y="117"/>
                  </a:lnTo>
                  <a:lnTo>
                    <a:pt x="235" y="107"/>
                  </a:lnTo>
                  <a:lnTo>
                    <a:pt x="225" y="98"/>
                  </a:lnTo>
                  <a:lnTo>
                    <a:pt x="216" y="88"/>
                  </a:lnTo>
                  <a:lnTo>
                    <a:pt x="206" y="77"/>
                  </a:lnTo>
                  <a:lnTo>
                    <a:pt x="198" y="66"/>
                  </a:lnTo>
                  <a:lnTo>
                    <a:pt x="190" y="53"/>
                  </a:lnTo>
                  <a:lnTo>
                    <a:pt x="183" y="40"/>
                  </a:lnTo>
                  <a:lnTo>
                    <a:pt x="177" y="27"/>
                  </a:lnTo>
                  <a:lnTo>
                    <a:pt x="173" y="13"/>
                  </a:lnTo>
                  <a:lnTo>
                    <a:pt x="169" y="0"/>
                  </a:lnTo>
                  <a:lnTo>
                    <a:pt x="154" y="0"/>
                  </a:lnTo>
                  <a:lnTo>
                    <a:pt x="154" y="0"/>
                  </a:lnTo>
                  <a:lnTo>
                    <a:pt x="151" y="13"/>
                  </a:lnTo>
                  <a:lnTo>
                    <a:pt x="145" y="27"/>
                  </a:lnTo>
                  <a:lnTo>
                    <a:pt x="139" y="40"/>
                  </a:lnTo>
                  <a:lnTo>
                    <a:pt x="133" y="53"/>
                  </a:lnTo>
                  <a:lnTo>
                    <a:pt x="125" y="66"/>
                  </a:lnTo>
                  <a:lnTo>
                    <a:pt x="117" y="77"/>
                  </a:lnTo>
                  <a:lnTo>
                    <a:pt x="108" y="88"/>
                  </a:lnTo>
                  <a:lnTo>
                    <a:pt x="99" y="98"/>
                  </a:lnTo>
                  <a:lnTo>
                    <a:pt x="88" y="107"/>
                  </a:lnTo>
                  <a:lnTo>
                    <a:pt x="78" y="117"/>
                  </a:lnTo>
                  <a:lnTo>
                    <a:pt x="66" y="125"/>
                  </a:lnTo>
                  <a:lnTo>
                    <a:pt x="53" y="133"/>
                  </a:lnTo>
                  <a:lnTo>
                    <a:pt x="41" y="140"/>
                  </a:lnTo>
                  <a:lnTo>
                    <a:pt x="28" y="146"/>
                  </a:lnTo>
                  <a:lnTo>
                    <a:pt x="14" y="150"/>
                  </a:lnTo>
                  <a:lnTo>
                    <a:pt x="0" y="155"/>
                  </a:lnTo>
                  <a:lnTo>
                    <a:pt x="0" y="169"/>
                  </a:lnTo>
                  <a:lnTo>
                    <a:pt x="0" y="169"/>
                  </a:lnTo>
                  <a:lnTo>
                    <a:pt x="14" y="172"/>
                  </a:lnTo>
                  <a:lnTo>
                    <a:pt x="28" y="178"/>
                  </a:lnTo>
                  <a:lnTo>
                    <a:pt x="41" y="184"/>
                  </a:lnTo>
                  <a:lnTo>
                    <a:pt x="53" y="190"/>
                  </a:lnTo>
                  <a:lnTo>
                    <a:pt x="66" y="198"/>
                  </a:lnTo>
                  <a:lnTo>
                    <a:pt x="78" y="206"/>
                  </a:lnTo>
                  <a:lnTo>
                    <a:pt x="88" y="215"/>
                  </a:lnTo>
                  <a:lnTo>
                    <a:pt x="99" y="224"/>
                  </a:lnTo>
                  <a:lnTo>
                    <a:pt x="108" y="235"/>
                  </a:lnTo>
                  <a:lnTo>
                    <a:pt x="117" y="246"/>
                  </a:lnTo>
                  <a:lnTo>
                    <a:pt x="125" y="257"/>
                  </a:lnTo>
                  <a:lnTo>
                    <a:pt x="133" y="269"/>
                  </a:lnTo>
                  <a:lnTo>
                    <a:pt x="139" y="282"/>
                  </a:lnTo>
                  <a:lnTo>
                    <a:pt x="145" y="295"/>
                  </a:lnTo>
                  <a:lnTo>
                    <a:pt x="151" y="309"/>
                  </a:lnTo>
                  <a:lnTo>
                    <a:pt x="154" y="323"/>
                  </a:lnTo>
                  <a:lnTo>
                    <a:pt x="169" y="323"/>
                  </a:lnTo>
                  <a:lnTo>
                    <a:pt x="169" y="323"/>
                  </a:lnTo>
                  <a:lnTo>
                    <a:pt x="173" y="309"/>
                  </a:lnTo>
                  <a:lnTo>
                    <a:pt x="177" y="295"/>
                  </a:lnTo>
                  <a:lnTo>
                    <a:pt x="183" y="282"/>
                  </a:lnTo>
                  <a:lnTo>
                    <a:pt x="190" y="269"/>
                  </a:lnTo>
                  <a:lnTo>
                    <a:pt x="198" y="257"/>
                  </a:lnTo>
                  <a:lnTo>
                    <a:pt x="206" y="246"/>
                  </a:lnTo>
                  <a:lnTo>
                    <a:pt x="216" y="235"/>
                  </a:lnTo>
                  <a:lnTo>
                    <a:pt x="225" y="224"/>
                  </a:lnTo>
                  <a:lnTo>
                    <a:pt x="235" y="215"/>
                  </a:lnTo>
                  <a:lnTo>
                    <a:pt x="246" y="206"/>
                  </a:lnTo>
                  <a:lnTo>
                    <a:pt x="257" y="198"/>
                  </a:lnTo>
                  <a:lnTo>
                    <a:pt x="270" y="190"/>
                  </a:lnTo>
                  <a:lnTo>
                    <a:pt x="283" y="184"/>
                  </a:lnTo>
                  <a:lnTo>
                    <a:pt x="296" y="178"/>
                  </a:lnTo>
                  <a:lnTo>
                    <a:pt x="309" y="172"/>
                  </a:lnTo>
                  <a:lnTo>
                    <a:pt x="323" y="169"/>
                  </a:lnTo>
                  <a:lnTo>
                    <a:pt x="323" y="16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1" name="Freeform 91"/>
            <p:cNvSpPr>
              <a:spLocks noEditPoints="1"/>
            </p:cNvSpPr>
            <p:nvPr/>
          </p:nvSpPr>
          <p:spPr bwMode="auto">
            <a:xfrm>
              <a:off x="3476626" y="2585393"/>
              <a:ext cx="306388" cy="306388"/>
            </a:xfrm>
            <a:custGeom>
              <a:avLst/>
              <a:gdLst>
                <a:gd name="T0" fmla="*/ 185 w 386"/>
                <a:gd name="T1" fmla="*/ 386 h 386"/>
                <a:gd name="T2" fmla="*/ 170 w 386"/>
                <a:gd name="T3" fmla="*/ 383 h 386"/>
                <a:gd name="T4" fmla="*/ 160 w 386"/>
                <a:gd name="T5" fmla="*/ 372 h 386"/>
                <a:gd name="T6" fmla="*/ 155 w 386"/>
                <a:gd name="T7" fmla="*/ 363 h 386"/>
                <a:gd name="T8" fmla="*/ 142 w 386"/>
                <a:gd name="T9" fmla="*/ 328 h 386"/>
                <a:gd name="T10" fmla="*/ 124 w 386"/>
                <a:gd name="T11" fmla="*/ 297 h 386"/>
                <a:gd name="T12" fmla="*/ 98 w 386"/>
                <a:gd name="T13" fmla="*/ 270 h 386"/>
                <a:gd name="T14" fmla="*/ 69 w 386"/>
                <a:gd name="T15" fmla="*/ 249 h 386"/>
                <a:gd name="T16" fmla="*/ 36 w 386"/>
                <a:gd name="T17" fmla="*/ 234 h 386"/>
                <a:gd name="T18" fmla="*/ 18 w 386"/>
                <a:gd name="T19" fmla="*/ 228 h 386"/>
                <a:gd name="T20" fmla="*/ 7 w 386"/>
                <a:gd name="T21" fmla="*/ 219 h 386"/>
                <a:gd name="T22" fmla="*/ 0 w 386"/>
                <a:gd name="T23" fmla="*/ 205 h 386"/>
                <a:gd name="T24" fmla="*/ 0 w 386"/>
                <a:gd name="T25" fmla="*/ 187 h 386"/>
                <a:gd name="T26" fmla="*/ 3 w 386"/>
                <a:gd name="T27" fmla="*/ 172 h 386"/>
                <a:gd name="T28" fmla="*/ 14 w 386"/>
                <a:gd name="T29" fmla="*/ 160 h 386"/>
                <a:gd name="T30" fmla="*/ 23 w 386"/>
                <a:gd name="T31" fmla="*/ 155 h 386"/>
                <a:gd name="T32" fmla="*/ 58 w 386"/>
                <a:gd name="T33" fmla="*/ 143 h 386"/>
                <a:gd name="T34" fmla="*/ 89 w 386"/>
                <a:gd name="T35" fmla="*/ 124 h 386"/>
                <a:gd name="T36" fmla="*/ 116 w 386"/>
                <a:gd name="T37" fmla="*/ 99 h 386"/>
                <a:gd name="T38" fmla="*/ 137 w 386"/>
                <a:gd name="T39" fmla="*/ 70 h 386"/>
                <a:gd name="T40" fmla="*/ 152 w 386"/>
                <a:gd name="T41" fmla="*/ 36 h 386"/>
                <a:gd name="T42" fmla="*/ 157 w 386"/>
                <a:gd name="T43" fmla="*/ 19 h 386"/>
                <a:gd name="T44" fmla="*/ 167 w 386"/>
                <a:gd name="T45" fmla="*/ 7 h 386"/>
                <a:gd name="T46" fmla="*/ 181 w 386"/>
                <a:gd name="T47" fmla="*/ 1 h 386"/>
                <a:gd name="T48" fmla="*/ 200 w 386"/>
                <a:gd name="T49" fmla="*/ 0 h 386"/>
                <a:gd name="T50" fmla="*/ 214 w 386"/>
                <a:gd name="T51" fmla="*/ 4 h 386"/>
                <a:gd name="T52" fmla="*/ 226 w 386"/>
                <a:gd name="T53" fmla="*/ 14 h 386"/>
                <a:gd name="T54" fmla="*/ 230 w 386"/>
                <a:gd name="T55" fmla="*/ 25 h 386"/>
                <a:gd name="T56" fmla="*/ 243 w 386"/>
                <a:gd name="T57" fmla="*/ 59 h 386"/>
                <a:gd name="T58" fmla="*/ 262 w 386"/>
                <a:gd name="T59" fmla="*/ 89 h 386"/>
                <a:gd name="T60" fmla="*/ 287 w 386"/>
                <a:gd name="T61" fmla="*/ 116 h 386"/>
                <a:gd name="T62" fmla="*/ 316 w 386"/>
                <a:gd name="T63" fmla="*/ 137 h 386"/>
                <a:gd name="T64" fmla="*/ 350 w 386"/>
                <a:gd name="T65" fmla="*/ 152 h 386"/>
                <a:gd name="T66" fmla="*/ 367 w 386"/>
                <a:gd name="T67" fmla="*/ 158 h 386"/>
                <a:gd name="T68" fmla="*/ 379 w 386"/>
                <a:gd name="T69" fmla="*/ 167 h 386"/>
                <a:gd name="T70" fmla="*/ 384 w 386"/>
                <a:gd name="T71" fmla="*/ 181 h 386"/>
                <a:gd name="T72" fmla="*/ 386 w 386"/>
                <a:gd name="T73" fmla="*/ 201 h 386"/>
                <a:gd name="T74" fmla="*/ 382 w 386"/>
                <a:gd name="T75" fmla="*/ 216 h 386"/>
                <a:gd name="T76" fmla="*/ 372 w 386"/>
                <a:gd name="T77" fmla="*/ 226 h 386"/>
                <a:gd name="T78" fmla="*/ 361 w 386"/>
                <a:gd name="T79" fmla="*/ 231 h 386"/>
                <a:gd name="T80" fmla="*/ 328 w 386"/>
                <a:gd name="T81" fmla="*/ 244 h 386"/>
                <a:gd name="T82" fmla="*/ 296 w 386"/>
                <a:gd name="T83" fmla="*/ 263 h 386"/>
                <a:gd name="T84" fmla="*/ 270 w 386"/>
                <a:gd name="T85" fmla="*/ 288 h 386"/>
                <a:gd name="T86" fmla="*/ 249 w 386"/>
                <a:gd name="T87" fmla="*/ 317 h 386"/>
                <a:gd name="T88" fmla="*/ 234 w 386"/>
                <a:gd name="T89" fmla="*/ 350 h 386"/>
                <a:gd name="T90" fmla="*/ 228 w 386"/>
                <a:gd name="T91" fmla="*/ 368 h 386"/>
                <a:gd name="T92" fmla="*/ 219 w 386"/>
                <a:gd name="T93" fmla="*/ 379 h 386"/>
                <a:gd name="T94" fmla="*/ 205 w 386"/>
                <a:gd name="T95" fmla="*/ 386 h 386"/>
                <a:gd name="T96" fmla="*/ 97 w 386"/>
                <a:gd name="T97" fmla="*/ 194 h 386"/>
                <a:gd name="T98" fmla="*/ 126 w 386"/>
                <a:gd name="T99" fmla="*/ 212 h 386"/>
                <a:gd name="T100" fmla="*/ 163 w 386"/>
                <a:gd name="T101" fmla="*/ 247 h 386"/>
                <a:gd name="T102" fmla="*/ 192 w 386"/>
                <a:gd name="T103" fmla="*/ 289 h 386"/>
                <a:gd name="T104" fmla="*/ 212 w 386"/>
                <a:gd name="T105" fmla="*/ 260 h 386"/>
                <a:gd name="T106" fmla="*/ 245 w 386"/>
                <a:gd name="T107" fmla="*/ 223 h 386"/>
                <a:gd name="T108" fmla="*/ 288 w 386"/>
                <a:gd name="T109" fmla="*/ 194 h 386"/>
                <a:gd name="T110" fmla="*/ 259 w 386"/>
                <a:gd name="T111" fmla="*/ 175 h 386"/>
                <a:gd name="T112" fmla="*/ 222 w 386"/>
                <a:gd name="T113" fmla="*/ 140 h 386"/>
                <a:gd name="T114" fmla="*/ 192 w 386"/>
                <a:gd name="T115" fmla="*/ 98 h 386"/>
                <a:gd name="T116" fmla="*/ 174 w 386"/>
                <a:gd name="T117" fmla="*/ 127 h 386"/>
                <a:gd name="T118" fmla="*/ 139 w 386"/>
                <a:gd name="T119" fmla="*/ 164 h 386"/>
                <a:gd name="T120" fmla="*/ 97 w 386"/>
                <a:gd name="T121" fmla="*/ 19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6" h="386">
                  <a:moveTo>
                    <a:pt x="200" y="386"/>
                  </a:moveTo>
                  <a:lnTo>
                    <a:pt x="185" y="386"/>
                  </a:lnTo>
                  <a:lnTo>
                    <a:pt x="185" y="386"/>
                  </a:lnTo>
                  <a:lnTo>
                    <a:pt x="181" y="386"/>
                  </a:lnTo>
                  <a:lnTo>
                    <a:pt x="175" y="384"/>
                  </a:lnTo>
                  <a:lnTo>
                    <a:pt x="170" y="383"/>
                  </a:lnTo>
                  <a:lnTo>
                    <a:pt x="167" y="379"/>
                  </a:lnTo>
                  <a:lnTo>
                    <a:pt x="163" y="376"/>
                  </a:lnTo>
                  <a:lnTo>
                    <a:pt x="160" y="372"/>
                  </a:lnTo>
                  <a:lnTo>
                    <a:pt x="157" y="368"/>
                  </a:lnTo>
                  <a:lnTo>
                    <a:pt x="155" y="363"/>
                  </a:lnTo>
                  <a:lnTo>
                    <a:pt x="155" y="363"/>
                  </a:lnTo>
                  <a:lnTo>
                    <a:pt x="152" y="350"/>
                  </a:lnTo>
                  <a:lnTo>
                    <a:pt x="147" y="339"/>
                  </a:lnTo>
                  <a:lnTo>
                    <a:pt x="142" y="328"/>
                  </a:lnTo>
                  <a:lnTo>
                    <a:pt x="137" y="317"/>
                  </a:lnTo>
                  <a:lnTo>
                    <a:pt x="131" y="306"/>
                  </a:lnTo>
                  <a:lnTo>
                    <a:pt x="124" y="297"/>
                  </a:lnTo>
                  <a:lnTo>
                    <a:pt x="116" y="288"/>
                  </a:lnTo>
                  <a:lnTo>
                    <a:pt x="108" y="278"/>
                  </a:lnTo>
                  <a:lnTo>
                    <a:pt x="98" y="270"/>
                  </a:lnTo>
                  <a:lnTo>
                    <a:pt x="89" y="263"/>
                  </a:lnTo>
                  <a:lnTo>
                    <a:pt x="80" y="255"/>
                  </a:lnTo>
                  <a:lnTo>
                    <a:pt x="69" y="249"/>
                  </a:lnTo>
                  <a:lnTo>
                    <a:pt x="58" y="244"/>
                  </a:lnTo>
                  <a:lnTo>
                    <a:pt x="47" y="239"/>
                  </a:lnTo>
                  <a:lnTo>
                    <a:pt x="36" y="234"/>
                  </a:lnTo>
                  <a:lnTo>
                    <a:pt x="23" y="231"/>
                  </a:lnTo>
                  <a:lnTo>
                    <a:pt x="23" y="231"/>
                  </a:lnTo>
                  <a:lnTo>
                    <a:pt x="18" y="228"/>
                  </a:lnTo>
                  <a:lnTo>
                    <a:pt x="14" y="226"/>
                  </a:lnTo>
                  <a:lnTo>
                    <a:pt x="10" y="224"/>
                  </a:lnTo>
                  <a:lnTo>
                    <a:pt x="7" y="219"/>
                  </a:lnTo>
                  <a:lnTo>
                    <a:pt x="3" y="216"/>
                  </a:lnTo>
                  <a:lnTo>
                    <a:pt x="2" y="211"/>
                  </a:lnTo>
                  <a:lnTo>
                    <a:pt x="0" y="205"/>
                  </a:lnTo>
                  <a:lnTo>
                    <a:pt x="0" y="201"/>
                  </a:lnTo>
                  <a:lnTo>
                    <a:pt x="0" y="187"/>
                  </a:lnTo>
                  <a:lnTo>
                    <a:pt x="0" y="187"/>
                  </a:lnTo>
                  <a:lnTo>
                    <a:pt x="0" y="181"/>
                  </a:lnTo>
                  <a:lnTo>
                    <a:pt x="2" y="176"/>
                  </a:lnTo>
                  <a:lnTo>
                    <a:pt x="3" y="172"/>
                  </a:lnTo>
                  <a:lnTo>
                    <a:pt x="7" y="167"/>
                  </a:lnTo>
                  <a:lnTo>
                    <a:pt x="10" y="164"/>
                  </a:lnTo>
                  <a:lnTo>
                    <a:pt x="14" y="160"/>
                  </a:lnTo>
                  <a:lnTo>
                    <a:pt x="18" y="158"/>
                  </a:lnTo>
                  <a:lnTo>
                    <a:pt x="23" y="155"/>
                  </a:lnTo>
                  <a:lnTo>
                    <a:pt x="23" y="155"/>
                  </a:lnTo>
                  <a:lnTo>
                    <a:pt x="36" y="152"/>
                  </a:lnTo>
                  <a:lnTo>
                    <a:pt x="47" y="149"/>
                  </a:lnTo>
                  <a:lnTo>
                    <a:pt x="58" y="143"/>
                  </a:lnTo>
                  <a:lnTo>
                    <a:pt x="69" y="137"/>
                  </a:lnTo>
                  <a:lnTo>
                    <a:pt x="80" y="131"/>
                  </a:lnTo>
                  <a:lnTo>
                    <a:pt x="89" y="124"/>
                  </a:lnTo>
                  <a:lnTo>
                    <a:pt x="98" y="116"/>
                  </a:lnTo>
                  <a:lnTo>
                    <a:pt x="108" y="108"/>
                  </a:lnTo>
                  <a:lnTo>
                    <a:pt x="116" y="99"/>
                  </a:lnTo>
                  <a:lnTo>
                    <a:pt x="124" y="89"/>
                  </a:lnTo>
                  <a:lnTo>
                    <a:pt x="131" y="80"/>
                  </a:lnTo>
                  <a:lnTo>
                    <a:pt x="137" y="70"/>
                  </a:lnTo>
                  <a:lnTo>
                    <a:pt x="142" y="59"/>
                  </a:lnTo>
                  <a:lnTo>
                    <a:pt x="147" y="48"/>
                  </a:lnTo>
                  <a:lnTo>
                    <a:pt x="152" y="36"/>
                  </a:lnTo>
                  <a:lnTo>
                    <a:pt x="155" y="25"/>
                  </a:lnTo>
                  <a:lnTo>
                    <a:pt x="155" y="25"/>
                  </a:lnTo>
                  <a:lnTo>
                    <a:pt x="157" y="19"/>
                  </a:lnTo>
                  <a:lnTo>
                    <a:pt x="160" y="14"/>
                  </a:lnTo>
                  <a:lnTo>
                    <a:pt x="163" y="11"/>
                  </a:lnTo>
                  <a:lnTo>
                    <a:pt x="167" y="7"/>
                  </a:lnTo>
                  <a:lnTo>
                    <a:pt x="170" y="4"/>
                  </a:lnTo>
                  <a:lnTo>
                    <a:pt x="175" y="3"/>
                  </a:lnTo>
                  <a:lnTo>
                    <a:pt x="181" y="1"/>
                  </a:lnTo>
                  <a:lnTo>
                    <a:pt x="185" y="0"/>
                  </a:lnTo>
                  <a:lnTo>
                    <a:pt x="200" y="0"/>
                  </a:lnTo>
                  <a:lnTo>
                    <a:pt x="200" y="0"/>
                  </a:lnTo>
                  <a:lnTo>
                    <a:pt x="205" y="1"/>
                  </a:lnTo>
                  <a:lnTo>
                    <a:pt x="210" y="3"/>
                  </a:lnTo>
                  <a:lnTo>
                    <a:pt x="214" y="4"/>
                  </a:lnTo>
                  <a:lnTo>
                    <a:pt x="219" y="7"/>
                  </a:lnTo>
                  <a:lnTo>
                    <a:pt x="222" y="11"/>
                  </a:lnTo>
                  <a:lnTo>
                    <a:pt x="226" y="14"/>
                  </a:lnTo>
                  <a:lnTo>
                    <a:pt x="228" y="19"/>
                  </a:lnTo>
                  <a:lnTo>
                    <a:pt x="230" y="25"/>
                  </a:lnTo>
                  <a:lnTo>
                    <a:pt x="230" y="25"/>
                  </a:lnTo>
                  <a:lnTo>
                    <a:pt x="234" y="36"/>
                  </a:lnTo>
                  <a:lnTo>
                    <a:pt x="237" y="48"/>
                  </a:lnTo>
                  <a:lnTo>
                    <a:pt x="243" y="59"/>
                  </a:lnTo>
                  <a:lnTo>
                    <a:pt x="249" y="70"/>
                  </a:lnTo>
                  <a:lnTo>
                    <a:pt x="255" y="80"/>
                  </a:lnTo>
                  <a:lnTo>
                    <a:pt x="262" y="89"/>
                  </a:lnTo>
                  <a:lnTo>
                    <a:pt x="270" y="99"/>
                  </a:lnTo>
                  <a:lnTo>
                    <a:pt x="278" y="108"/>
                  </a:lnTo>
                  <a:lnTo>
                    <a:pt x="287" y="116"/>
                  </a:lnTo>
                  <a:lnTo>
                    <a:pt x="296" y="124"/>
                  </a:lnTo>
                  <a:lnTo>
                    <a:pt x="306" y="131"/>
                  </a:lnTo>
                  <a:lnTo>
                    <a:pt x="316" y="137"/>
                  </a:lnTo>
                  <a:lnTo>
                    <a:pt x="328" y="143"/>
                  </a:lnTo>
                  <a:lnTo>
                    <a:pt x="338" y="149"/>
                  </a:lnTo>
                  <a:lnTo>
                    <a:pt x="350" y="152"/>
                  </a:lnTo>
                  <a:lnTo>
                    <a:pt x="361" y="155"/>
                  </a:lnTo>
                  <a:lnTo>
                    <a:pt x="361" y="155"/>
                  </a:lnTo>
                  <a:lnTo>
                    <a:pt x="367" y="158"/>
                  </a:lnTo>
                  <a:lnTo>
                    <a:pt x="372" y="160"/>
                  </a:lnTo>
                  <a:lnTo>
                    <a:pt x="375" y="164"/>
                  </a:lnTo>
                  <a:lnTo>
                    <a:pt x="379" y="167"/>
                  </a:lnTo>
                  <a:lnTo>
                    <a:pt x="382" y="172"/>
                  </a:lnTo>
                  <a:lnTo>
                    <a:pt x="383" y="176"/>
                  </a:lnTo>
                  <a:lnTo>
                    <a:pt x="384" y="181"/>
                  </a:lnTo>
                  <a:lnTo>
                    <a:pt x="386" y="187"/>
                  </a:lnTo>
                  <a:lnTo>
                    <a:pt x="386" y="201"/>
                  </a:lnTo>
                  <a:lnTo>
                    <a:pt x="386" y="201"/>
                  </a:lnTo>
                  <a:lnTo>
                    <a:pt x="384" y="205"/>
                  </a:lnTo>
                  <a:lnTo>
                    <a:pt x="383" y="211"/>
                  </a:lnTo>
                  <a:lnTo>
                    <a:pt x="382" y="216"/>
                  </a:lnTo>
                  <a:lnTo>
                    <a:pt x="379" y="219"/>
                  </a:lnTo>
                  <a:lnTo>
                    <a:pt x="375" y="224"/>
                  </a:lnTo>
                  <a:lnTo>
                    <a:pt x="372" y="226"/>
                  </a:lnTo>
                  <a:lnTo>
                    <a:pt x="367" y="228"/>
                  </a:lnTo>
                  <a:lnTo>
                    <a:pt x="361" y="231"/>
                  </a:lnTo>
                  <a:lnTo>
                    <a:pt x="361" y="231"/>
                  </a:lnTo>
                  <a:lnTo>
                    <a:pt x="350" y="234"/>
                  </a:lnTo>
                  <a:lnTo>
                    <a:pt x="338" y="239"/>
                  </a:lnTo>
                  <a:lnTo>
                    <a:pt x="328" y="244"/>
                  </a:lnTo>
                  <a:lnTo>
                    <a:pt x="316" y="249"/>
                  </a:lnTo>
                  <a:lnTo>
                    <a:pt x="306" y="255"/>
                  </a:lnTo>
                  <a:lnTo>
                    <a:pt x="296" y="263"/>
                  </a:lnTo>
                  <a:lnTo>
                    <a:pt x="287" y="270"/>
                  </a:lnTo>
                  <a:lnTo>
                    <a:pt x="278" y="278"/>
                  </a:lnTo>
                  <a:lnTo>
                    <a:pt x="270" y="288"/>
                  </a:lnTo>
                  <a:lnTo>
                    <a:pt x="262" y="297"/>
                  </a:lnTo>
                  <a:lnTo>
                    <a:pt x="255" y="306"/>
                  </a:lnTo>
                  <a:lnTo>
                    <a:pt x="249" y="317"/>
                  </a:lnTo>
                  <a:lnTo>
                    <a:pt x="243" y="328"/>
                  </a:lnTo>
                  <a:lnTo>
                    <a:pt x="237" y="339"/>
                  </a:lnTo>
                  <a:lnTo>
                    <a:pt x="234" y="350"/>
                  </a:lnTo>
                  <a:lnTo>
                    <a:pt x="230" y="363"/>
                  </a:lnTo>
                  <a:lnTo>
                    <a:pt x="230" y="363"/>
                  </a:lnTo>
                  <a:lnTo>
                    <a:pt x="228" y="368"/>
                  </a:lnTo>
                  <a:lnTo>
                    <a:pt x="226" y="372"/>
                  </a:lnTo>
                  <a:lnTo>
                    <a:pt x="222" y="376"/>
                  </a:lnTo>
                  <a:lnTo>
                    <a:pt x="219" y="379"/>
                  </a:lnTo>
                  <a:lnTo>
                    <a:pt x="214" y="383"/>
                  </a:lnTo>
                  <a:lnTo>
                    <a:pt x="210" y="384"/>
                  </a:lnTo>
                  <a:lnTo>
                    <a:pt x="205" y="386"/>
                  </a:lnTo>
                  <a:lnTo>
                    <a:pt x="200" y="386"/>
                  </a:lnTo>
                  <a:lnTo>
                    <a:pt x="200" y="386"/>
                  </a:lnTo>
                  <a:close/>
                  <a:moveTo>
                    <a:pt x="97" y="194"/>
                  </a:moveTo>
                  <a:lnTo>
                    <a:pt x="97" y="194"/>
                  </a:lnTo>
                  <a:lnTo>
                    <a:pt x="112" y="202"/>
                  </a:lnTo>
                  <a:lnTo>
                    <a:pt x="126" y="212"/>
                  </a:lnTo>
                  <a:lnTo>
                    <a:pt x="139" y="223"/>
                  </a:lnTo>
                  <a:lnTo>
                    <a:pt x="152" y="234"/>
                  </a:lnTo>
                  <a:lnTo>
                    <a:pt x="163" y="247"/>
                  </a:lnTo>
                  <a:lnTo>
                    <a:pt x="174" y="260"/>
                  </a:lnTo>
                  <a:lnTo>
                    <a:pt x="184" y="274"/>
                  </a:lnTo>
                  <a:lnTo>
                    <a:pt x="192" y="289"/>
                  </a:lnTo>
                  <a:lnTo>
                    <a:pt x="192" y="289"/>
                  </a:lnTo>
                  <a:lnTo>
                    <a:pt x="201" y="274"/>
                  </a:lnTo>
                  <a:lnTo>
                    <a:pt x="212" y="260"/>
                  </a:lnTo>
                  <a:lnTo>
                    <a:pt x="222" y="247"/>
                  </a:lnTo>
                  <a:lnTo>
                    <a:pt x="234" y="234"/>
                  </a:lnTo>
                  <a:lnTo>
                    <a:pt x="245" y="223"/>
                  </a:lnTo>
                  <a:lnTo>
                    <a:pt x="259" y="212"/>
                  </a:lnTo>
                  <a:lnTo>
                    <a:pt x="273" y="202"/>
                  </a:lnTo>
                  <a:lnTo>
                    <a:pt x="288" y="194"/>
                  </a:lnTo>
                  <a:lnTo>
                    <a:pt x="288" y="194"/>
                  </a:lnTo>
                  <a:lnTo>
                    <a:pt x="273" y="184"/>
                  </a:lnTo>
                  <a:lnTo>
                    <a:pt x="259" y="175"/>
                  </a:lnTo>
                  <a:lnTo>
                    <a:pt x="247" y="164"/>
                  </a:lnTo>
                  <a:lnTo>
                    <a:pt x="234" y="152"/>
                  </a:lnTo>
                  <a:lnTo>
                    <a:pt x="222" y="140"/>
                  </a:lnTo>
                  <a:lnTo>
                    <a:pt x="212" y="127"/>
                  </a:lnTo>
                  <a:lnTo>
                    <a:pt x="201" y="113"/>
                  </a:lnTo>
                  <a:lnTo>
                    <a:pt x="192" y="98"/>
                  </a:lnTo>
                  <a:lnTo>
                    <a:pt x="192" y="98"/>
                  </a:lnTo>
                  <a:lnTo>
                    <a:pt x="184" y="113"/>
                  </a:lnTo>
                  <a:lnTo>
                    <a:pt x="174" y="127"/>
                  </a:lnTo>
                  <a:lnTo>
                    <a:pt x="163" y="140"/>
                  </a:lnTo>
                  <a:lnTo>
                    <a:pt x="152" y="152"/>
                  </a:lnTo>
                  <a:lnTo>
                    <a:pt x="139" y="164"/>
                  </a:lnTo>
                  <a:lnTo>
                    <a:pt x="126" y="175"/>
                  </a:lnTo>
                  <a:lnTo>
                    <a:pt x="112" y="184"/>
                  </a:lnTo>
                  <a:lnTo>
                    <a:pt x="97" y="194"/>
                  </a:lnTo>
                  <a:lnTo>
                    <a:pt x="97" y="19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2" name="Freeform 92"/>
            <p:cNvSpPr/>
            <p:nvPr/>
          </p:nvSpPr>
          <p:spPr bwMode="auto">
            <a:xfrm>
              <a:off x="7612063" y="1121718"/>
              <a:ext cx="204788" cy="204788"/>
            </a:xfrm>
            <a:custGeom>
              <a:avLst/>
              <a:gdLst>
                <a:gd name="T0" fmla="*/ 257 w 257"/>
                <a:gd name="T1" fmla="*/ 123 h 258"/>
                <a:gd name="T2" fmla="*/ 247 w 257"/>
                <a:gd name="T3" fmla="*/ 120 h 258"/>
                <a:gd name="T4" fmla="*/ 225 w 257"/>
                <a:gd name="T5" fmla="*/ 111 h 258"/>
                <a:gd name="T6" fmla="*/ 205 w 257"/>
                <a:gd name="T7" fmla="*/ 99 h 258"/>
                <a:gd name="T8" fmla="*/ 188 w 257"/>
                <a:gd name="T9" fmla="*/ 86 h 258"/>
                <a:gd name="T10" fmla="*/ 172 w 257"/>
                <a:gd name="T11" fmla="*/ 71 h 258"/>
                <a:gd name="T12" fmla="*/ 158 w 257"/>
                <a:gd name="T13" fmla="*/ 52 h 258"/>
                <a:gd name="T14" fmla="*/ 146 w 257"/>
                <a:gd name="T15" fmla="*/ 32 h 258"/>
                <a:gd name="T16" fmla="*/ 138 w 257"/>
                <a:gd name="T17" fmla="*/ 11 h 258"/>
                <a:gd name="T18" fmla="*/ 123 w 257"/>
                <a:gd name="T19" fmla="*/ 0 h 258"/>
                <a:gd name="T20" fmla="*/ 119 w 257"/>
                <a:gd name="T21" fmla="*/ 11 h 258"/>
                <a:gd name="T22" fmla="*/ 111 w 257"/>
                <a:gd name="T23" fmla="*/ 32 h 258"/>
                <a:gd name="T24" fmla="*/ 100 w 257"/>
                <a:gd name="T25" fmla="*/ 52 h 258"/>
                <a:gd name="T26" fmla="*/ 86 w 257"/>
                <a:gd name="T27" fmla="*/ 71 h 258"/>
                <a:gd name="T28" fmla="*/ 70 w 257"/>
                <a:gd name="T29" fmla="*/ 86 h 258"/>
                <a:gd name="T30" fmla="*/ 52 w 257"/>
                <a:gd name="T31" fmla="*/ 99 h 258"/>
                <a:gd name="T32" fmla="*/ 33 w 257"/>
                <a:gd name="T33" fmla="*/ 111 h 258"/>
                <a:gd name="T34" fmla="*/ 11 w 257"/>
                <a:gd name="T35" fmla="*/ 120 h 258"/>
                <a:gd name="T36" fmla="*/ 0 w 257"/>
                <a:gd name="T37" fmla="*/ 134 h 258"/>
                <a:gd name="T38" fmla="*/ 11 w 257"/>
                <a:gd name="T39" fmla="*/ 138 h 258"/>
                <a:gd name="T40" fmla="*/ 33 w 257"/>
                <a:gd name="T41" fmla="*/ 147 h 258"/>
                <a:gd name="T42" fmla="*/ 52 w 257"/>
                <a:gd name="T43" fmla="*/ 157 h 258"/>
                <a:gd name="T44" fmla="*/ 70 w 257"/>
                <a:gd name="T45" fmla="*/ 171 h 258"/>
                <a:gd name="T46" fmla="*/ 86 w 257"/>
                <a:gd name="T47" fmla="*/ 188 h 258"/>
                <a:gd name="T48" fmla="*/ 100 w 257"/>
                <a:gd name="T49" fmla="*/ 206 h 258"/>
                <a:gd name="T50" fmla="*/ 111 w 257"/>
                <a:gd name="T51" fmla="*/ 226 h 258"/>
                <a:gd name="T52" fmla="*/ 119 w 257"/>
                <a:gd name="T53" fmla="*/ 247 h 258"/>
                <a:gd name="T54" fmla="*/ 134 w 257"/>
                <a:gd name="T55" fmla="*/ 258 h 258"/>
                <a:gd name="T56" fmla="*/ 138 w 257"/>
                <a:gd name="T57" fmla="*/ 247 h 258"/>
                <a:gd name="T58" fmla="*/ 146 w 257"/>
                <a:gd name="T59" fmla="*/ 226 h 258"/>
                <a:gd name="T60" fmla="*/ 158 w 257"/>
                <a:gd name="T61" fmla="*/ 206 h 258"/>
                <a:gd name="T62" fmla="*/ 172 w 257"/>
                <a:gd name="T63" fmla="*/ 188 h 258"/>
                <a:gd name="T64" fmla="*/ 188 w 257"/>
                <a:gd name="T65" fmla="*/ 171 h 258"/>
                <a:gd name="T66" fmla="*/ 205 w 257"/>
                <a:gd name="T67" fmla="*/ 157 h 258"/>
                <a:gd name="T68" fmla="*/ 225 w 257"/>
                <a:gd name="T69" fmla="*/ 147 h 258"/>
                <a:gd name="T70" fmla="*/ 247 w 257"/>
                <a:gd name="T71" fmla="*/ 138 h 258"/>
                <a:gd name="T72" fmla="*/ 257 w 257"/>
                <a:gd name="T73" fmla="*/ 13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7" h="258">
                  <a:moveTo>
                    <a:pt x="257" y="134"/>
                  </a:moveTo>
                  <a:lnTo>
                    <a:pt x="257" y="123"/>
                  </a:lnTo>
                  <a:lnTo>
                    <a:pt x="257" y="123"/>
                  </a:lnTo>
                  <a:lnTo>
                    <a:pt x="247" y="120"/>
                  </a:lnTo>
                  <a:lnTo>
                    <a:pt x="235" y="116"/>
                  </a:lnTo>
                  <a:lnTo>
                    <a:pt x="225" y="111"/>
                  </a:lnTo>
                  <a:lnTo>
                    <a:pt x="216" y="105"/>
                  </a:lnTo>
                  <a:lnTo>
                    <a:pt x="205" y="99"/>
                  </a:lnTo>
                  <a:lnTo>
                    <a:pt x="196" y="94"/>
                  </a:lnTo>
                  <a:lnTo>
                    <a:pt x="188" y="86"/>
                  </a:lnTo>
                  <a:lnTo>
                    <a:pt x="180" y="79"/>
                  </a:lnTo>
                  <a:lnTo>
                    <a:pt x="172" y="71"/>
                  </a:lnTo>
                  <a:lnTo>
                    <a:pt x="165" y="61"/>
                  </a:lnTo>
                  <a:lnTo>
                    <a:pt x="158" y="52"/>
                  </a:lnTo>
                  <a:lnTo>
                    <a:pt x="152" y="43"/>
                  </a:lnTo>
                  <a:lnTo>
                    <a:pt x="146" y="32"/>
                  </a:lnTo>
                  <a:lnTo>
                    <a:pt x="141" y="22"/>
                  </a:lnTo>
                  <a:lnTo>
                    <a:pt x="138" y="11"/>
                  </a:lnTo>
                  <a:lnTo>
                    <a:pt x="134" y="0"/>
                  </a:lnTo>
                  <a:lnTo>
                    <a:pt x="123" y="0"/>
                  </a:lnTo>
                  <a:lnTo>
                    <a:pt x="123" y="0"/>
                  </a:lnTo>
                  <a:lnTo>
                    <a:pt x="119" y="11"/>
                  </a:lnTo>
                  <a:lnTo>
                    <a:pt x="116" y="22"/>
                  </a:lnTo>
                  <a:lnTo>
                    <a:pt x="111" y="32"/>
                  </a:lnTo>
                  <a:lnTo>
                    <a:pt x="106" y="43"/>
                  </a:lnTo>
                  <a:lnTo>
                    <a:pt x="100" y="52"/>
                  </a:lnTo>
                  <a:lnTo>
                    <a:pt x="93" y="61"/>
                  </a:lnTo>
                  <a:lnTo>
                    <a:pt x="86" y="71"/>
                  </a:lnTo>
                  <a:lnTo>
                    <a:pt x="78" y="79"/>
                  </a:lnTo>
                  <a:lnTo>
                    <a:pt x="70" y="86"/>
                  </a:lnTo>
                  <a:lnTo>
                    <a:pt x="61" y="94"/>
                  </a:lnTo>
                  <a:lnTo>
                    <a:pt x="52" y="99"/>
                  </a:lnTo>
                  <a:lnTo>
                    <a:pt x="42" y="105"/>
                  </a:lnTo>
                  <a:lnTo>
                    <a:pt x="33" y="111"/>
                  </a:lnTo>
                  <a:lnTo>
                    <a:pt x="22" y="116"/>
                  </a:lnTo>
                  <a:lnTo>
                    <a:pt x="11" y="120"/>
                  </a:lnTo>
                  <a:lnTo>
                    <a:pt x="0" y="123"/>
                  </a:lnTo>
                  <a:lnTo>
                    <a:pt x="0" y="134"/>
                  </a:lnTo>
                  <a:lnTo>
                    <a:pt x="0" y="134"/>
                  </a:lnTo>
                  <a:lnTo>
                    <a:pt x="11" y="138"/>
                  </a:lnTo>
                  <a:lnTo>
                    <a:pt x="22" y="142"/>
                  </a:lnTo>
                  <a:lnTo>
                    <a:pt x="33" y="147"/>
                  </a:lnTo>
                  <a:lnTo>
                    <a:pt x="42" y="152"/>
                  </a:lnTo>
                  <a:lnTo>
                    <a:pt x="52" y="157"/>
                  </a:lnTo>
                  <a:lnTo>
                    <a:pt x="61" y="164"/>
                  </a:lnTo>
                  <a:lnTo>
                    <a:pt x="70" y="171"/>
                  </a:lnTo>
                  <a:lnTo>
                    <a:pt x="78" y="179"/>
                  </a:lnTo>
                  <a:lnTo>
                    <a:pt x="86" y="188"/>
                  </a:lnTo>
                  <a:lnTo>
                    <a:pt x="93" y="197"/>
                  </a:lnTo>
                  <a:lnTo>
                    <a:pt x="100" y="206"/>
                  </a:lnTo>
                  <a:lnTo>
                    <a:pt x="106" y="215"/>
                  </a:lnTo>
                  <a:lnTo>
                    <a:pt x="111" y="226"/>
                  </a:lnTo>
                  <a:lnTo>
                    <a:pt x="116" y="236"/>
                  </a:lnTo>
                  <a:lnTo>
                    <a:pt x="119" y="247"/>
                  </a:lnTo>
                  <a:lnTo>
                    <a:pt x="123" y="258"/>
                  </a:lnTo>
                  <a:lnTo>
                    <a:pt x="134" y="258"/>
                  </a:lnTo>
                  <a:lnTo>
                    <a:pt x="134" y="258"/>
                  </a:lnTo>
                  <a:lnTo>
                    <a:pt x="138" y="247"/>
                  </a:lnTo>
                  <a:lnTo>
                    <a:pt x="141" y="236"/>
                  </a:lnTo>
                  <a:lnTo>
                    <a:pt x="146" y="226"/>
                  </a:lnTo>
                  <a:lnTo>
                    <a:pt x="152" y="215"/>
                  </a:lnTo>
                  <a:lnTo>
                    <a:pt x="158" y="206"/>
                  </a:lnTo>
                  <a:lnTo>
                    <a:pt x="165" y="197"/>
                  </a:lnTo>
                  <a:lnTo>
                    <a:pt x="172" y="188"/>
                  </a:lnTo>
                  <a:lnTo>
                    <a:pt x="180" y="179"/>
                  </a:lnTo>
                  <a:lnTo>
                    <a:pt x="188" y="171"/>
                  </a:lnTo>
                  <a:lnTo>
                    <a:pt x="196" y="164"/>
                  </a:lnTo>
                  <a:lnTo>
                    <a:pt x="205" y="157"/>
                  </a:lnTo>
                  <a:lnTo>
                    <a:pt x="216" y="152"/>
                  </a:lnTo>
                  <a:lnTo>
                    <a:pt x="225" y="147"/>
                  </a:lnTo>
                  <a:lnTo>
                    <a:pt x="235" y="142"/>
                  </a:lnTo>
                  <a:lnTo>
                    <a:pt x="247" y="138"/>
                  </a:lnTo>
                  <a:lnTo>
                    <a:pt x="257" y="134"/>
                  </a:lnTo>
                  <a:lnTo>
                    <a:pt x="257" y="1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93"/>
            <p:cNvSpPr>
              <a:spLocks noEditPoints="1"/>
            </p:cNvSpPr>
            <p:nvPr/>
          </p:nvSpPr>
          <p:spPr bwMode="auto">
            <a:xfrm>
              <a:off x="7586663" y="1096318"/>
              <a:ext cx="255588" cy="255588"/>
            </a:xfrm>
            <a:custGeom>
              <a:avLst/>
              <a:gdLst>
                <a:gd name="T0" fmla="*/ 154 w 321"/>
                <a:gd name="T1" fmla="*/ 320 h 320"/>
                <a:gd name="T2" fmla="*/ 139 w 321"/>
                <a:gd name="T3" fmla="*/ 317 h 320"/>
                <a:gd name="T4" fmla="*/ 128 w 321"/>
                <a:gd name="T5" fmla="*/ 307 h 320"/>
                <a:gd name="T6" fmla="*/ 124 w 321"/>
                <a:gd name="T7" fmla="*/ 297 h 320"/>
                <a:gd name="T8" fmla="*/ 99 w 321"/>
                <a:gd name="T9" fmla="*/ 246 h 320"/>
                <a:gd name="T10" fmla="*/ 58 w 321"/>
                <a:gd name="T11" fmla="*/ 210 h 320"/>
                <a:gd name="T12" fmla="*/ 23 w 321"/>
                <a:gd name="T13" fmla="*/ 195 h 320"/>
                <a:gd name="T14" fmla="*/ 9 w 321"/>
                <a:gd name="T15" fmla="*/ 188 h 320"/>
                <a:gd name="T16" fmla="*/ 1 w 321"/>
                <a:gd name="T17" fmla="*/ 176 h 320"/>
                <a:gd name="T18" fmla="*/ 0 w 321"/>
                <a:gd name="T19" fmla="*/ 154 h 320"/>
                <a:gd name="T20" fmla="*/ 1 w 321"/>
                <a:gd name="T21" fmla="*/ 144 h 320"/>
                <a:gd name="T22" fmla="*/ 9 w 321"/>
                <a:gd name="T23" fmla="*/ 132 h 320"/>
                <a:gd name="T24" fmla="*/ 23 w 321"/>
                <a:gd name="T25" fmla="*/ 124 h 320"/>
                <a:gd name="T26" fmla="*/ 58 w 321"/>
                <a:gd name="T27" fmla="*/ 110 h 320"/>
                <a:gd name="T28" fmla="*/ 99 w 321"/>
                <a:gd name="T29" fmla="*/ 74 h 320"/>
                <a:gd name="T30" fmla="*/ 124 w 321"/>
                <a:gd name="T31" fmla="*/ 23 h 320"/>
                <a:gd name="T32" fmla="*/ 128 w 321"/>
                <a:gd name="T33" fmla="*/ 13 h 320"/>
                <a:gd name="T34" fmla="*/ 139 w 321"/>
                <a:gd name="T35" fmla="*/ 3 h 320"/>
                <a:gd name="T36" fmla="*/ 154 w 321"/>
                <a:gd name="T37" fmla="*/ 0 h 320"/>
                <a:gd name="T38" fmla="*/ 170 w 321"/>
                <a:gd name="T39" fmla="*/ 0 h 320"/>
                <a:gd name="T40" fmla="*/ 184 w 321"/>
                <a:gd name="T41" fmla="*/ 5 h 320"/>
                <a:gd name="T42" fmla="*/ 194 w 321"/>
                <a:gd name="T43" fmla="*/ 18 h 320"/>
                <a:gd name="T44" fmla="*/ 201 w 321"/>
                <a:gd name="T45" fmla="*/ 41 h 320"/>
                <a:gd name="T46" fmla="*/ 233 w 321"/>
                <a:gd name="T47" fmla="*/ 88 h 320"/>
                <a:gd name="T48" fmla="*/ 279 w 321"/>
                <a:gd name="T49" fmla="*/ 118 h 320"/>
                <a:gd name="T50" fmla="*/ 302 w 321"/>
                <a:gd name="T51" fmla="*/ 126 h 320"/>
                <a:gd name="T52" fmla="*/ 314 w 321"/>
                <a:gd name="T53" fmla="*/ 135 h 320"/>
                <a:gd name="T54" fmla="*/ 320 w 321"/>
                <a:gd name="T55" fmla="*/ 149 h 320"/>
                <a:gd name="T56" fmla="*/ 321 w 321"/>
                <a:gd name="T57" fmla="*/ 165 h 320"/>
                <a:gd name="T58" fmla="*/ 316 w 321"/>
                <a:gd name="T59" fmla="*/ 180 h 320"/>
                <a:gd name="T60" fmla="*/ 306 w 321"/>
                <a:gd name="T61" fmla="*/ 192 h 320"/>
                <a:gd name="T62" fmla="*/ 296 w 321"/>
                <a:gd name="T63" fmla="*/ 195 h 320"/>
                <a:gd name="T64" fmla="*/ 247 w 321"/>
                <a:gd name="T65" fmla="*/ 221 h 320"/>
                <a:gd name="T66" fmla="*/ 209 w 321"/>
                <a:gd name="T67" fmla="*/ 261 h 320"/>
                <a:gd name="T68" fmla="*/ 196 w 321"/>
                <a:gd name="T69" fmla="*/ 297 h 320"/>
                <a:gd name="T70" fmla="*/ 189 w 321"/>
                <a:gd name="T71" fmla="*/ 310 h 320"/>
                <a:gd name="T72" fmla="*/ 176 w 321"/>
                <a:gd name="T73" fmla="*/ 318 h 320"/>
                <a:gd name="T74" fmla="*/ 165 w 321"/>
                <a:gd name="T75" fmla="*/ 320 h 320"/>
                <a:gd name="T76" fmla="*/ 115 w 321"/>
                <a:gd name="T77" fmla="*/ 173 h 320"/>
                <a:gd name="T78" fmla="*/ 160 w 321"/>
                <a:gd name="T79" fmla="*/ 223 h 320"/>
                <a:gd name="T80" fmla="*/ 187 w 321"/>
                <a:gd name="T81" fmla="*/ 188 h 320"/>
                <a:gd name="T82" fmla="*/ 223 w 321"/>
                <a:gd name="T83" fmla="*/ 159 h 320"/>
                <a:gd name="T84" fmla="*/ 172 w 321"/>
                <a:gd name="T85" fmla="*/ 114 h 320"/>
                <a:gd name="T86" fmla="*/ 147 w 321"/>
                <a:gd name="T87" fmla="*/ 114 h 320"/>
                <a:gd name="T88" fmla="*/ 96 w 321"/>
                <a:gd name="T89" fmla="*/ 15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1" h="320">
                  <a:moveTo>
                    <a:pt x="165" y="320"/>
                  </a:moveTo>
                  <a:lnTo>
                    <a:pt x="154" y="320"/>
                  </a:lnTo>
                  <a:lnTo>
                    <a:pt x="154" y="320"/>
                  </a:lnTo>
                  <a:lnTo>
                    <a:pt x="149" y="319"/>
                  </a:lnTo>
                  <a:lnTo>
                    <a:pt x="143" y="318"/>
                  </a:lnTo>
                  <a:lnTo>
                    <a:pt x="139" y="317"/>
                  </a:lnTo>
                  <a:lnTo>
                    <a:pt x="135" y="314"/>
                  </a:lnTo>
                  <a:lnTo>
                    <a:pt x="131" y="310"/>
                  </a:lnTo>
                  <a:lnTo>
                    <a:pt x="128" y="307"/>
                  </a:lnTo>
                  <a:lnTo>
                    <a:pt x="125" y="302"/>
                  </a:lnTo>
                  <a:lnTo>
                    <a:pt x="124" y="297"/>
                  </a:lnTo>
                  <a:lnTo>
                    <a:pt x="124" y="297"/>
                  </a:lnTo>
                  <a:lnTo>
                    <a:pt x="118" y="279"/>
                  </a:lnTo>
                  <a:lnTo>
                    <a:pt x="110" y="261"/>
                  </a:lnTo>
                  <a:lnTo>
                    <a:pt x="99" y="246"/>
                  </a:lnTo>
                  <a:lnTo>
                    <a:pt x="87" y="232"/>
                  </a:lnTo>
                  <a:lnTo>
                    <a:pt x="73" y="221"/>
                  </a:lnTo>
                  <a:lnTo>
                    <a:pt x="58" y="210"/>
                  </a:lnTo>
                  <a:lnTo>
                    <a:pt x="40" y="202"/>
                  </a:lnTo>
                  <a:lnTo>
                    <a:pt x="23" y="195"/>
                  </a:lnTo>
                  <a:lnTo>
                    <a:pt x="23" y="195"/>
                  </a:lnTo>
                  <a:lnTo>
                    <a:pt x="18" y="194"/>
                  </a:lnTo>
                  <a:lnTo>
                    <a:pt x="14" y="192"/>
                  </a:lnTo>
                  <a:lnTo>
                    <a:pt x="9" y="188"/>
                  </a:lnTo>
                  <a:lnTo>
                    <a:pt x="6" y="185"/>
                  </a:lnTo>
                  <a:lnTo>
                    <a:pt x="3" y="180"/>
                  </a:lnTo>
                  <a:lnTo>
                    <a:pt x="1" y="176"/>
                  </a:lnTo>
                  <a:lnTo>
                    <a:pt x="0" y="171"/>
                  </a:lnTo>
                  <a:lnTo>
                    <a:pt x="0" y="165"/>
                  </a:lnTo>
                  <a:lnTo>
                    <a:pt x="0" y="154"/>
                  </a:lnTo>
                  <a:lnTo>
                    <a:pt x="0" y="154"/>
                  </a:lnTo>
                  <a:lnTo>
                    <a:pt x="0" y="149"/>
                  </a:lnTo>
                  <a:lnTo>
                    <a:pt x="1" y="144"/>
                  </a:lnTo>
                  <a:lnTo>
                    <a:pt x="3" y="140"/>
                  </a:lnTo>
                  <a:lnTo>
                    <a:pt x="6" y="135"/>
                  </a:lnTo>
                  <a:lnTo>
                    <a:pt x="9" y="132"/>
                  </a:lnTo>
                  <a:lnTo>
                    <a:pt x="14" y="128"/>
                  </a:lnTo>
                  <a:lnTo>
                    <a:pt x="18" y="126"/>
                  </a:lnTo>
                  <a:lnTo>
                    <a:pt x="23" y="124"/>
                  </a:lnTo>
                  <a:lnTo>
                    <a:pt x="23" y="124"/>
                  </a:lnTo>
                  <a:lnTo>
                    <a:pt x="40" y="118"/>
                  </a:lnTo>
                  <a:lnTo>
                    <a:pt x="58" y="110"/>
                  </a:lnTo>
                  <a:lnTo>
                    <a:pt x="73" y="99"/>
                  </a:lnTo>
                  <a:lnTo>
                    <a:pt x="87" y="88"/>
                  </a:lnTo>
                  <a:lnTo>
                    <a:pt x="99" y="74"/>
                  </a:lnTo>
                  <a:lnTo>
                    <a:pt x="110" y="57"/>
                  </a:lnTo>
                  <a:lnTo>
                    <a:pt x="118" y="41"/>
                  </a:lnTo>
                  <a:lnTo>
                    <a:pt x="124" y="23"/>
                  </a:lnTo>
                  <a:lnTo>
                    <a:pt x="124" y="23"/>
                  </a:lnTo>
                  <a:lnTo>
                    <a:pt x="125" y="18"/>
                  </a:lnTo>
                  <a:lnTo>
                    <a:pt x="128" y="13"/>
                  </a:lnTo>
                  <a:lnTo>
                    <a:pt x="131" y="9"/>
                  </a:lnTo>
                  <a:lnTo>
                    <a:pt x="135" y="5"/>
                  </a:lnTo>
                  <a:lnTo>
                    <a:pt x="139" y="3"/>
                  </a:lnTo>
                  <a:lnTo>
                    <a:pt x="143" y="1"/>
                  </a:lnTo>
                  <a:lnTo>
                    <a:pt x="149" y="0"/>
                  </a:lnTo>
                  <a:lnTo>
                    <a:pt x="154" y="0"/>
                  </a:lnTo>
                  <a:lnTo>
                    <a:pt x="165" y="0"/>
                  </a:lnTo>
                  <a:lnTo>
                    <a:pt x="165" y="0"/>
                  </a:lnTo>
                  <a:lnTo>
                    <a:pt x="170" y="0"/>
                  </a:lnTo>
                  <a:lnTo>
                    <a:pt x="176" y="1"/>
                  </a:lnTo>
                  <a:lnTo>
                    <a:pt x="181" y="3"/>
                  </a:lnTo>
                  <a:lnTo>
                    <a:pt x="184" y="5"/>
                  </a:lnTo>
                  <a:lnTo>
                    <a:pt x="189" y="9"/>
                  </a:lnTo>
                  <a:lnTo>
                    <a:pt x="191" y="13"/>
                  </a:lnTo>
                  <a:lnTo>
                    <a:pt x="194" y="18"/>
                  </a:lnTo>
                  <a:lnTo>
                    <a:pt x="196" y="23"/>
                  </a:lnTo>
                  <a:lnTo>
                    <a:pt x="196" y="23"/>
                  </a:lnTo>
                  <a:lnTo>
                    <a:pt x="201" y="41"/>
                  </a:lnTo>
                  <a:lnTo>
                    <a:pt x="209" y="57"/>
                  </a:lnTo>
                  <a:lnTo>
                    <a:pt x="220" y="74"/>
                  </a:lnTo>
                  <a:lnTo>
                    <a:pt x="233" y="88"/>
                  </a:lnTo>
                  <a:lnTo>
                    <a:pt x="247" y="99"/>
                  </a:lnTo>
                  <a:lnTo>
                    <a:pt x="262" y="110"/>
                  </a:lnTo>
                  <a:lnTo>
                    <a:pt x="279" y="118"/>
                  </a:lnTo>
                  <a:lnTo>
                    <a:pt x="296" y="124"/>
                  </a:lnTo>
                  <a:lnTo>
                    <a:pt x="296" y="124"/>
                  </a:lnTo>
                  <a:lnTo>
                    <a:pt x="302" y="126"/>
                  </a:lnTo>
                  <a:lnTo>
                    <a:pt x="306" y="128"/>
                  </a:lnTo>
                  <a:lnTo>
                    <a:pt x="310" y="132"/>
                  </a:lnTo>
                  <a:lnTo>
                    <a:pt x="314" y="135"/>
                  </a:lnTo>
                  <a:lnTo>
                    <a:pt x="316" y="140"/>
                  </a:lnTo>
                  <a:lnTo>
                    <a:pt x="318" y="144"/>
                  </a:lnTo>
                  <a:lnTo>
                    <a:pt x="320" y="149"/>
                  </a:lnTo>
                  <a:lnTo>
                    <a:pt x="321" y="154"/>
                  </a:lnTo>
                  <a:lnTo>
                    <a:pt x="321" y="165"/>
                  </a:lnTo>
                  <a:lnTo>
                    <a:pt x="321" y="165"/>
                  </a:lnTo>
                  <a:lnTo>
                    <a:pt x="320" y="171"/>
                  </a:lnTo>
                  <a:lnTo>
                    <a:pt x="318" y="176"/>
                  </a:lnTo>
                  <a:lnTo>
                    <a:pt x="316" y="180"/>
                  </a:lnTo>
                  <a:lnTo>
                    <a:pt x="314" y="185"/>
                  </a:lnTo>
                  <a:lnTo>
                    <a:pt x="310" y="188"/>
                  </a:lnTo>
                  <a:lnTo>
                    <a:pt x="306" y="192"/>
                  </a:lnTo>
                  <a:lnTo>
                    <a:pt x="302" y="194"/>
                  </a:lnTo>
                  <a:lnTo>
                    <a:pt x="296" y="195"/>
                  </a:lnTo>
                  <a:lnTo>
                    <a:pt x="296" y="195"/>
                  </a:lnTo>
                  <a:lnTo>
                    <a:pt x="279" y="202"/>
                  </a:lnTo>
                  <a:lnTo>
                    <a:pt x="262" y="210"/>
                  </a:lnTo>
                  <a:lnTo>
                    <a:pt x="247" y="221"/>
                  </a:lnTo>
                  <a:lnTo>
                    <a:pt x="233" y="232"/>
                  </a:lnTo>
                  <a:lnTo>
                    <a:pt x="220" y="246"/>
                  </a:lnTo>
                  <a:lnTo>
                    <a:pt x="209" y="261"/>
                  </a:lnTo>
                  <a:lnTo>
                    <a:pt x="201" y="279"/>
                  </a:lnTo>
                  <a:lnTo>
                    <a:pt x="196" y="297"/>
                  </a:lnTo>
                  <a:lnTo>
                    <a:pt x="196" y="297"/>
                  </a:lnTo>
                  <a:lnTo>
                    <a:pt x="194" y="302"/>
                  </a:lnTo>
                  <a:lnTo>
                    <a:pt x="191" y="307"/>
                  </a:lnTo>
                  <a:lnTo>
                    <a:pt x="189" y="310"/>
                  </a:lnTo>
                  <a:lnTo>
                    <a:pt x="184" y="314"/>
                  </a:lnTo>
                  <a:lnTo>
                    <a:pt x="181" y="317"/>
                  </a:lnTo>
                  <a:lnTo>
                    <a:pt x="176" y="318"/>
                  </a:lnTo>
                  <a:lnTo>
                    <a:pt x="170" y="319"/>
                  </a:lnTo>
                  <a:lnTo>
                    <a:pt x="165" y="320"/>
                  </a:lnTo>
                  <a:lnTo>
                    <a:pt x="165" y="320"/>
                  </a:lnTo>
                  <a:close/>
                  <a:moveTo>
                    <a:pt x="96" y="159"/>
                  </a:moveTo>
                  <a:lnTo>
                    <a:pt x="96" y="159"/>
                  </a:lnTo>
                  <a:lnTo>
                    <a:pt x="115" y="173"/>
                  </a:lnTo>
                  <a:lnTo>
                    <a:pt x="132" y="188"/>
                  </a:lnTo>
                  <a:lnTo>
                    <a:pt x="147" y="205"/>
                  </a:lnTo>
                  <a:lnTo>
                    <a:pt x="160" y="223"/>
                  </a:lnTo>
                  <a:lnTo>
                    <a:pt x="160" y="223"/>
                  </a:lnTo>
                  <a:lnTo>
                    <a:pt x="172" y="205"/>
                  </a:lnTo>
                  <a:lnTo>
                    <a:pt x="187" y="188"/>
                  </a:lnTo>
                  <a:lnTo>
                    <a:pt x="205" y="173"/>
                  </a:lnTo>
                  <a:lnTo>
                    <a:pt x="223" y="159"/>
                  </a:lnTo>
                  <a:lnTo>
                    <a:pt x="223" y="159"/>
                  </a:lnTo>
                  <a:lnTo>
                    <a:pt x="205" y="147"/>
                  </a:lnTo>
                  <a:lnTo>
                    <a:pt x="187" y="132"/>
                  </a:lnTo>
                  <a:lnTo>
                    <a:pt x="172" y="114"/>
                  </a:lnTo>
                  <a:lnTo>
                    <a:pt x="160" y="96"/>
                  </a:lnTo>
                  <a:lnTo>
                    <a:pt x="160" y="96"/>
                  </a:lnTo>
                  <a:lnTo>
                    <a:pt x="147" y="114"/>
                  </a:lnTo>
                  <a:lnTo>
                    <a:pt x="132" y="132"/>
                  </a:lnTo>
                  <a:lnTo>
                    <a:pt x="115" y="147"/>
                  </a:lnTo>
                  <a:lnTo>
                    <a:pt x="96" y="159"/>
                  </a:lnTo>
                  <a:lnTo>
                    <a:pt x="96" y="15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94"/>
            <p:cNvSpPr/>
            <p:nvPr/>
          </p:nvSpPr>
          <p:spPr bwMode="auto">
            <a:xfrm>
              <a:off x="5264151" y="815330"/>
              <a:ext cx="1158875" cy="50800"/>
            </a:xfrm>
            <a:custGeom>
              <a:avLst/>
              <a:gdLst>
                <a:gd name="T0" fmla="*/ 1459 w 1459"/>
                <a:gd name="T1" fmla="*/ 32 h 65"/>
                <a:gd name="T2" fmla="*/ 1459 w 1459"/>
                <a:gd name="T3" fmla="*/ 32 h 65"/>
                <a:gd name="T4" fmla="*/ 1458 w 1459"/>
                <a:gd name="T5" fmla="*/ 38 h 65"/>
                <a:gd name="T6" fmla="*/ 1457 w 1459"/>
                <a:gd name="T7" fmla="*/ 45 h 65"/>
                <a:gd name="T8" fmla="*/ 1454 w 1459"/>
                <a:gd name="T9" fmla="*/ 50 h 65"/>
                <a:gd name="T10" fmla="*/ 1450 w 1459"/>
                <a:gd name="T11" fmla="*/ 56 h 65"/>
                <a:gd name="T12" fmla="*/ 1445 w 1459"/>
                <a:gd name="T13" fmla="*/ 59 h 65"/>
                <a:gd name="T14" fmla="*/ 1440 w 1459"/>
                <a:gd name="T15" fmla="*/ 63 h 65"/>
                <a:gd name="T16" fmla="*/ 1434 w 1459"/>
                <a:gd name="T17" fmla="*/ 64 h 65"/>
                <a:gd name="T18" fmla="*/ 1427 w 1459"/>
                <a:gd name="T19" fmla="*/ 65 h 65"/>
                <a:gd name="T20" fmla="*/ 32 w 1459"/>
                <a:gd name="T21" fmla="*/ 65 h 65"/>
                <a:gd name="T22" fmla="*/ 32 w 1459"/>
                <a:gd name="T23" fmla="*/ 65 h 65"/>
                <a:gd name="T24" fmla="*/ 25 w 1459"/>
                <a:gd name="T25" fmla="*/ 64 h 65"/>
                <a:gd name="T26" fmla="*/ 20 w 1459"/>
                <a:gd name="T27" fmla="*/ 63 h 65"/>
                <a:gd name="T28" fmla="*/ 14 w 1459"/>
                <a:gd name="T29" fmla="*/ 59 h 65"/>
                <a:gd name="T30" fmla="*/ 9 w 1459"/>
                <a:gd name="T31" fmla="*/ 56 h 65"/>
                <a:gd name="T32" fmla="*/ 4 w 1459"/>
                <a:gd name="T33" fmla="*/ 50 h 65"/>
                <a:gd name="T34" fmla="*/ 2 w 1459"/>
                <a:gd name="T35" fmla="*/ 45 h 65"/>
                <a:gd name="T36" fmla="*/ 0 w 1459"/>
                <a:gd name="T37" fmla="*/ 38 h 65"/>
                <a:gd name="T38" fmla="*/ 0 w 1459"/>
                <a:gd name="T39" fmla="*/ 32 h 65"/>
                <a:gd name="T40" fmla="*/ 0 w 1459"/>
                <a:gd name="T41" fmla="*/ 32 h 65"/>
                <a:gd name="T42" fmla="*/ 0 w 1459"/>
                <a:gd name="T43" fmla="*/ 32 h 65"/>
                <a:gd name="T44" fmla="*/ 0 w 1459"/>
                <a:gd name="T45" fmla="*/ 25 h 65"/>
                <a:gd name="T46" fmla="*/ 2 w 1459"/>
                <a:gd name="T47" fmla="*/ 20 h 65"/>
                <a:gd name="T48" fmla="*/ 4 w 1459"/>
                <a:gd name="T49" fmla="*/ 14 h 65"/>
                <a:gd name="T50" fmla="*/ 9 w 1459"/>
                <a:gd name="T51" fmla="*/ 9 h 65"/>
                <a:gd name="T52" fmla="*/ 14 w 1459"/>
                <a:gd name="T53" fmla="*/ 6 h 65"/>
                <a:gd name="T54" fmla="*/ 20 w 1459"/>
                <a:gd name="T55" fmla="*/ 2 h 65"/>
                <a:gd name="T56" fmla="*/ 25 w 1459"/>
                <a:gd name="T57" fmla="*/ 1 h 65"/>
                <a:gd name="T58" fmla="*/ 32 w 1459"/>
                <a:gd name="T59" fmla="*/ 0 h 65"/>
                <a:gd name="T60" fmla="*/ 1427 w 1459"/>
                <a:gd name="T61" fmla="*/ 0 h 65"/>
                <a:gd name="T62" fmla="*/ 1427 w 1459"/>
                <a:gd name="T63" fmla="*/ 0 h 65"/>
                <a:gd name="T64" fmla="*/ 1434 w 1459"/>
                <a:gd name="T65" fmla="*/ 1 h 65"/>
                <a:gd name="T66" fmla="*/ 1440 w 1459"/>
                <a:gd name="T67" fmla="*/ 2 h 65"/>
                <a:gd name="T68" fmla="*/ 1445 w 1459"/>
                <a:gd name="T69" fmla="*/ 6 h 65"/>
                <a:gd name="T70" fmla="*/ 1450 w 1459"/>
                <a:gd name="T71" fmla="*/ 9 h 65"/>
                <a:gd name="T72" fmla="*/ 1454 w 1459"/>
                <a:gd name="T73" fmla="*/ 14 h 65"/>
                <a:gd name="T74" fmla="*/ 1457 w 1459"/>
                <a:gd name="T75" fmla="*/ 20 h 65"/>
                <a:gd name="T76" fmla="*/ 1458 w 1459"/>
                <a:gd name="T77" fmla="*/ 25 h 65"/>
                <a:gd name="T78" fmla="*/ 1459 w 1459"/>
                <a:gd name="T79" fmla="*/ 32 h 65"/>
                <a:gd name="T80" fmla="*/ 1459 w 1459"/>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9" h="65">
                  <a:moveTo>
                    <a:pt x="1459" y="32"/>
                  </a:moveTo>
                  <a:lnTo>
                    <a:pt x="1459" y="32"/>
                  </a:lnTo>
                  <a:lnTo>
                    <a:pt x="1458" y="38"/>
                  </a:lnTo>
                  <a:lnTo>
                    <a:pt x="1457" y="45"/>
                  </a:lnTo>
                  <a:lnTo>
                    <a:pt x="1454" y="50"/>
                  </a:lnTo>
                  <a:lnTo>
                    <a:pt x="1450" y="56"/>
                  </a:lnTo>
                  <a:lnTo>
                    <a:pt x="1445" y="59"/>
                  </a:lnTo>
                  <a:lnTo>
                    <a:pt x="1440" y="63"/>
                  </a:lnTo>
                  <a:lnTo>
                    <a:pt x="1434" y="64"/>
                  </a:lnTo>
                  <a:lnTo>
                    <a:pt x="1427" y="65"/>
                  </a:lnTo>
                  <a:lnTo>
                    <a:pt x="32" y="65"/>
                  </a:lnTo>
                  <a:lnTo>
                    <a:pt x="32" y="65"/>
                  </a:lnTo>
                  <a:lnTo>
                    <a:pt x="25" y="64"/>
                  </a:lnTo>
                  <a:lnTo>
                    <a:pt x="20" y="63"/>
                  </a:lnTo>
                  <a:lnTo>
                    <a:pt x="14" y="59"/>
                  </a:lnTo>
                  <a:lnTo>
                    <a:pt x="9" y="56"/>
                  </a:lnTo>
                  <a:lnTo>
                    <a:pt x="4" y="50"/>
                  </a:lnTo>
                  <a:lnTo>
                    <a:pt x="2" y="45"/>
                  </a:lnTo>
                  <a:lnTo>
                    <a:pt x="0" y="38"/>
                  </a:lnTo>
                  <a:lnTo>
                    <a:pt x="0" y="32"/>
                  </a:lnTo>
                  <a:lnTo>
                    <a:pt x="0" y="32"/>
                  </a:lnTo>
                  <a:lnTo>
                    <a:pt x="0" y="32"/>
                  </a:lnTo>
                  <a:lnTo>
                    <a:pt x="0" y="25"/>
                  </a:lnTo>
                  <a:lnTo>
                    <a:pt x="2" y="20"/>
                  </a:lnTo>
                  <a:lnTo>
                    <a:pt x="4" y="14"/>
                  </a:lnTo>
                  <a:lnTo>
                    <a:pt x="9" y="9"/>
                  </a:lnTo>
                  <a:lnTo>
                    <a:pt x="14" y="6"/>
                  </a:lnTo>
                  <a:lnTo>
                    <a:pt x="20" y="2"/>
                  </a:lnTo>
                  <a:lnTo>
                    <a:pt x="25" y="1"/>
                  </a:lnTo>
                  <a:lnTo>
                    <a:pt x="32" y="0"/>
                  </a:lnTo>
                  <a:lnTo>
                    <a:pt x="1427" y="0"/>
                  </a:lnTo>
                  <a:lnTo>
                    <a:pt x="1427" y="0"/>
                  </a:lnTo>
                  <a:lnTo>
                    <a:pt x="1434" y="1"/>
                  </a:lnTo>
                  <a:lnTo>
                    <a:pt x="1440" y="2"/>
                  </a:lnTo>
                  <a:lnTo>
                    <a:pt x="1445" y="6"/>
                  </a:lnTo>
                  <a:lnTo>
                    <a:pt x="1450" y="9"/>
                  </a:lnTo>
                  <a:lnTo>
                    <a:pt x="1454" y="14"/>
                  </a:lnTo>
                  <a:lnTo>
                    <a:pt x="1457" y="20"/>
                  </a:lnTo>
                  <a:lnTo>
                    <a:pt x="1458" y="25"/>
                  </a:lnTo>
                  <a:lnTo>
                    <a:pt x="1459" y="32"/>
                  </a:lnTo>
                  <a:lnTo>
                    <a:pt x="1459"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95"/>
            <p:cNvSpPr/>
            <p:nvPr/>
          </p:nvSpPr>
          <p:spPr bwMode="auto">
            <a:xfrm>
              <a:off x="4873626" y="950268"/>
              <a:ext cx="625475" cy="50800"/>
            </a:xfrm>
            <a:custGeom>
              <a:avLst/>
              <a:gdLst>
                <a:gd name="T0" fmla="*/ 788 w 788"/>
                <a:gd name="T1" fmla="*/ 33 h 65"/>
                <a:gd name="T2" fmla="*/ 788 w 788"/>
                <a:gd name="T3" fmla="*/ 33 h 65"/>
                <a:gd name="T4" fmla="*/ 788 w 788"/>
                <a:gd name="T5" fmla="*/ 40 h 65"/>
                <a:gd name="T6" fmla="*/ 786 w 788"/>
                <a:gd name="T7" fmla="*/ 45 h 65"/>
                <a:gd name="T8" fmla="*/ 782 w 788"/>
                <a:gd name="T9" fmla="*/ 51 h 65"/>
                <a:gd name="T10" fmla="*/ 779 w 788"/>
                <a:gd name="T11" fmla="*/ 56 h 65"/>
                <a:gd name="T12" fmla="*/ 774 w 788"/>
                <a:gd name="T13" fmla="*/ 59 h 65"/>
                <a:gd name="T14" fmla="*/ 768 w 788"/>
                <a:gd name="T15" fmla="*/ 63 h 65"/>
                <a:gd name="T16" fmla="*/ 763 w 788"/>
                <a:gd name="T17" fmla="*/ 64 h 65"/>
                <a:gd name="T18" fmla="*/ 756 w 788"/>
                <a:gd name="T19" fmla="*/ 65 h 65"/>
                <a:gd name="T20" fmla="*/ 33 w 788"/>
                <a:gd name="T21" fmla="*/ 65 h 65"/>
                <a:gd name="T22" fmla="*/ 33 w 788"/>
                <a:gd name="T23" fmla="*/ 65 h 65"/>
                <a:gd name="T24" fmla="*/ 26 w 788"/>
                <a:gd name="T25" fmla="*/ 64 h 65"/>
                <a:gd name="T26" fmla="*/ 20 w 788"/>
                <a:gd name="T27" fmla="*/ 63 h 65"/>
                <a:gd name="T28" fmla="*/ 14 w 788"/>
                <a:gd name="T29" fmla="*/ 59 h 65"/>
                <a:gd name="T30" fmla="*/ 10 w 788"/>
                <a:gd name="T31" fmla="*/ 56 h 65"/>
                <a:gd name="T32" fmla="*/ 6 w 788"/>
                <a:gd name="T33" fmla="*/ 51 h 65"/>
                <a:gd name="T34" fmla="*/ 3 w 788"/>
                <a:gd name="T35" fmla="*/ 45 h 65"/>
                <a:gd name="T36" fmla="*/ 2 w 788"/>
                <a:gd name="T37" fmla="*/ 40 h 65"/>
                <a:gd name="T38" fmla="*/ 0 w 788"/>
                <a:gd name="T39" fmla="*/ 33 h 65"/>
                <a:gd name="T40" fmla="*/ 0 w 788"/>
                <a:gd name="T41" fmla="*/ 33 h 65"/>
                <a:gd name="T42" fmla="*/ 0 w 788"/>
                <a:gd name="T43" fmla="*/ 33 h 65"/>
                <a:gd name="T44" fmla="*/ 2 w 788"/>
                <a:gd name="T45" fmla="*/ 26 h 65"/>
                <a:gd name="T46" fmla="*/ 3 w 788"/>
                <a:gd name="T47" fmla="*/ 20 h 65"/>
                <a:gd name="T48" fmla="*/ 6 w 788"/>
                <a:gd name="T49" fmla="*/ 14 h 65"/>
                <a:gd name="T50" fmla="*/ 10 w 788"/>
                <a:gd name="T51" fmla="*/ 9 h 65"/>
                <a:gd name="T52" fmla="*/ 14 w 788"/>
                <a:gd name="T53" fmla="*/ 6 h 65"/>
                <a:gd name="T54" fmla="*/ 20 w 788"/>
                <a:gd name="T55" fmla="*/ 2 h 65"/>
                <a:gd name="T56" fmla="*/ 26 w 788"/>
                <a:gd name="T57" fmla="*/ 1 h 65"/>
                <a:gd name="T58" fmla="*/ 33 w 788"/>
                <a:gd name="T59" fmla="*/ 0 h 65"/>
                <a:gd name="T60" fmla="*/ 756 w 788"/>
                <a:gd name="T61" fmla="*/ 0 h 65"/>
                <a:gd name="T62" fmla="*/ 756 w 788"/>
                <a:gd name="T63" fmla="*/ 0 h 65"/>
                <a:gd name="T64" fmla="*/ 763 w 788"/>
                <a:gd name="T65" fmla="*/ 1 h 65"/>
                <a:gd name="T66" fmla="*/ 768 w 788"/>
                <a:gd name="T67" fmla="*/ 2 h 65"/>
                <a:gd name="T68" fmla="*/ 774 w 788"/>
                <a:gd name="T69" fmla="*/ 6 h 65"/>
                <a:gd name="T70" fmla="*/ 779 w 788"/>
                <a:gd name="T71" fmla="*/ 9 h 65"/>
                <a:gd name="T72" fmla="*/ 782 w 788"/>
                <a:gd name="T73" fmla="*/ 14 h 65"/>
                <a:gd name="T74" fmla="*/ 786 w 788"/>
                <a:gd name="T75" fmla="*/ 20 h 65"/>
                <a:gd name="T76" fmla="*/ 788 w 788"/>
                <a:gd name="T77" fmla="*/ 26 h 65"/>
                <a:gd name="T78" fmla="*/ 788 w 788"/>
                <a:gd name="T79" fmla="*/ 33 h 65"/>
                <a:gd name="T80" fmla="*/ 788 w 788"/>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8" h="65">
                  <a:moveTo>
                    <a:pt x="788" y="33"/>
                  </a:moveTo>
                  <a:lnTo>
                    <a:pt x="788" y="33"/>
                  </a:lnTo>
                  <a:lnTo>
                    <a:pt x="788" y="40"/>
                  </a:lnTo>
                  <a:lnTo>
                    <a:pt x="786" y="45"/>
                  </a:lnTo>
                  <a:lnTo>
                    <a:pt x="782" y="51"/>
                  </a:lnTo>
                  <a:lnTo>
                    <a:pt x="779" y="56"/>
                  </a:lnTo>
                  <a:lnTo>
                    <a:pt x="774" y="59"/>
                  </a:lnTo>
                  <a:lnTo>
                    <a:pt x="768" y="63"/>
                  </a:lnTo>
                  <a:lnTo>
                    <a:pt x="763" y="64"/>
                  </a:lnTo>
                  <a:lnTo>
                    <a:pt x="756" y="65"/>
                  </a:lnTo>
                  <a:lnTo>
                    <a:pt x="33" y="65"/>
                  </a:lnTo>
                  <a:lnTo>
                    <a:pt x="33" y="65"/>
                  </a:lnTo>
                  <a:lnTo>
                    <a:pt x="26" y="64"/>
                  </a:lnTo>
                  <a:lnTo>
                    <a:pt x="20" y="63"/>
                  </a:lnTo>
                  <a:lnTo>
                    <a:pt x="14" y="59"/>
                  </a:lnTo>
                  <a:lnTo>
                    <a:pt x="10" y="56"/>
                  </a:lnTo>
                  <a:lnTo>
                    <a:pt x="6" y="51"/>
                  </a:lnTo>
                  <a:lnTo>
                    <a:pt x="3" y="45"/>
                  </a:lnTo>
                  <a:lnTo>
                    <a:pt x="2" y="40"/>
                  </a:lnTo>
                  <a:lnTo>
                    <a:pt x="0" y="33"/>
                  </a:lnTo>
                  <a:lnTo>
                    <a:pt x="0" y="33"/>
                  </a:lnTo>
                  <a:lnTo>
                    <a:pt x="0" y="33"/>
                  </a:lnTo>
                  <a:lnTo>
                    <a:pt x="2" y="26"/>
                  </a:lnTo>
                  <a:lnTo>
                    <a:pt x="3" y="20"/>
                  </a:lnTo>
                  <a:lnTo>
                    <a:pt x="6" y="14"/>
                  </a:lnTo>
                  <a:lnTo>
                    <a:pt x="10" y="9"/>
                  </a:lnTo>
                  <a:lnTo>
                    <a:pt x="14" y="6"/>
                  </a:lnTo>
                  <a:lnTo>
                    <a:pt x="20" y="2"/>
                  </a:lnTo>
                  <a:lnTo>
                    <a:pt x="26" y="1"/>
                  </a:lnTo>
                  <a:lnTo>
                    <a:pt x="33" y="0"/>
                  </a:lnTo>
                  <a:lnTo>
                    <a:pt x="756" y="0"/>
                  </a:lnTo>
                  <a:lnTo>
                    <a:pt x="756" y="0"/>
                  </a:lnTo>
                  <a:lnTo>
                    <a:pt x="763" y="1"/>
                  </a:lnTo>
                  <a:lnTo>
                    <a:pt x="768" y="2"/>
                  </a:lnTo>
                  <a:lnTo>
                    <a:pt x="774" y="6"/>
                  </a:lnTo>
                  <a:lnTo>
                    <a:pt x="779" y="9"/>
                  </a:lnTo>
                  <a:lnTo>
                    <a:pt x="782" y="14"/>
                  </a:lnTo>
                  <a:lnTo>
                    <a:pt x="786" y="20"/>
                  </a:lnTo>
                  <a:lnTo>
                    <a:pt x="788" y="26"/>
                  </a:lnTo>
                  <a:lnTo>
                    <a:pt x="788" y="33"/>
                  </a:lnTo>
                  <a:lnTo>
                    <a:pt x="788"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96"/>
            <p:cNvSpPr/>
            <p:nvPr/>
          </p:nvSpPr>
          <p:spPr bwMode="auto">
            <a:xfrm>
              <a:off x="6069013" y="975668"/>
              <a:ext cx="169863" cy="50800"/>
            </a:xfrm>
            <a:custGeom>
              <a:avLst/>
              <a:gdLst>
                <a:gd name="T0" fmla="*/ 216 w 216"/>
                <a:gd name="T1" fmla="*/ 32 h 64"/>
                <a:gd name="T2" fmla="*/ 216 w 216"/>
                <a:gd name="T3" fmla="*/ 32 h 64"/>
                <a:gd name="T4" fmla="*/ 215 w 216"/>
                <a:gd name="T5" fmla="*/ 38 h 64"/>
                <a:gd name="T6" fmla="*/ 212 w 216"/>
                <a:gd name="T7" fmla="*/ 45 h 64"/>
                <a:gd name="T8" fmla="*/ 210 w 216"/>
                <a:gd name="T9" fmla="*/ 49 h 64"/>
                <a:gd name="T10" fmla="*/ 205 w 216"/>
                <a:gd name="T11" fmla="*/ 55 h 64"/>
                <a:gd name="T12" fmla="*/ 201 w 216"/>
                <a:gd name="T13" fmla="*/ 59 h 64"/>
                <a:gd name="T14" fmla="*/ 196 w 216"/>
                <a:gd name="T15" fmla="*/ 62 h 64"/>
                <a:gd name="T16" fmla="*/ 189 w 216"/>
                <a:gd name="T17" fmla="*/ 63 h 64"/>
                <a:gd name="T18" fmla="*/ 183 w 216"/>
                <a:gd name="T19" fmla="*/ 64 h 64"/>
                <a:gd name="T20" fmla="*/ 33 w 216"/>
                <a:gd name="T21" fmla="*/ 64 h 64"/>
                <a:gd name="T22" fmla="*/ 33 w 216"/>
                <a:gd name="T23" fmla="*/ 64 h 64"/>
                <a:gd name="T24" fmla="*/ 26 w 216"/>
                <a:gd name="T25" fmla="*/ 63 h 64"/>
                <a:gd name="T26" fmla="*/ 20 w 216"/>
                <a:gd name="T27" fmla="*/ 62 h 64"/>
                <a:gd name="T28" fmla="*/ 14 w 216"/>
                <a:gd name="T29" fmla="*/ 59 h 64"/>
                <a:gd name="T30" fmla="*/ 10 w 216"/>
                <a:gd name="T31" fmla="*/ 55 h 64"/>
                <a:gd name="T32" fmla="*/ 6 w 216"/>
                <a:gd name="T33" fmla="*/ 49 h 64"/>
                <a:gd name="T34" fmla="*/ 3 w 216"/>
                <a:gd name="T35" fmla="*/ 45 h 64"/>
                <a:gd name="T36" fmla="*/ 0 w 216"/>
                <a:gd name="T37" fmla="*/ 38 h 64"/>
                <a:gd name="T38" fmla="*/ 0 w 216"/>
                <a:gd name="T39" fmla="*/ 32 h 64"/>
                <a:gd name="T40" fmla="*/ 0 w 216"/>
                <a:gd name="T41" fmla="*/ 32 h 64"/>
                <a:gd name="T42" fmla="*/ 0 w 216"/>
                <a:gd name="T43" fmla="*/ 32 h 64"/>
                <a:gd name="T44" fmla="*/ 0 w 216"/>
                <a:gd name="T45" fmla="*/ 25 h 64"/>
                <a:gd name="T46" fmla="*/ 3 w 216"/>
                <a:gd name="T47" fmla="*/ 19 h 64"/>
                <a:gd name="T48" fmla="*/ 6 w 216"/>
                <a:gd name="T49" fmla="*/ 14 h 64"/>
                <a:gd name="T50" fmla="*/ 10 w 216"/>
                <a:gd name="T51" fmla="*/ 9 h 64"/>
                <a:gd name="T52" fmla="*/ 14 w 216"/>
                <a:gd name="T53" fmla="*/ 5 h 64"/>
                <a:gd name="T54" fmla="*/ 20 w 216"/>
                <a:gd name="T55" fmla="*/ 2 h 64"/>
                <a:gd name="T56" fmla="*/ 26 w 216"/>
                <a:gd name="T57" fmla="*/ 1 h 64"/>
                <a:gd name="T58" fmla="*/ 33 w 216"/>
                <a:gd name="T59" fmla="*/ 0 h 64"/>
                <a:gd name="T60" fmla="*/ 183 w 216"/>
                <a:gd name="T61" fmla="*/ 0 h 64"/>
                <a:gd name="T62" fmla="*/ 183 w 216"/>
                <a:gd name="T63" fmla="*/ 0 h 64"/>
                <a:gd name="T64" fmla="*/ 189 w 216"/>
                <a:gd name="T65" fmla="*/ 1 h 64"/>
                <a:gd name="T66" fmla="*/ 196 w 216"/>
                <a:gd name="T67" fmla="*/ 2 h 64"/>
                <a:gd name="T68" fmla="*/ 201 w 216"/>
                <a:gd name="T69" fmla="*/ 5 h 64"/>
                <a:gd name="T70" fmla="*/ 205 w 216"/>
                <a:gd name="T71" fmla="*/ 9 h 64"/>
                <a:gd name="T72" fmla="*/ 210 w 216"/>
                <a:gd name="T73" fmla="*/ 14 h 64"/>
                <a:gd name="T74" fmla="*/ 212 w 216"/>
                <a:gd name="T75" fmla="*/ 19 h 64"/>
                <a:gd name="T76" fmla="*/ 215 w 216"/>
                <a:gd name="T77" fmla="*/ 25 h 64"/>
                <a:gd name="T78" fmla="*/ 216 w 216"/>
                <a:gd name="T79" fmla="*/ 32 h 64"/>
                <a:gd name="T80" fmla="*/ 216 w 216"/>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6" h="64">
                  <a:moveTo>
                    <a:pt x="216" y="32"/>
                  </a:moveTo>
                  <a:lnTo>
                    <a:pt x="216" y="32"/>
                  </a:lnTo>
                  <a:lnTo>
                    <a:pt x="215" y="38"/>
                  </a:lnTo>
                  <a:lnTo>
                    <a:pt x="212" y="45"/>
                  </a:lnTo>
                  <a:lnTo>
                    <a:pt x="210" y="49"/>
                  </a:lnTo>
                  <a:lnTo>
                    <a:pt x="205" y="55"/>
                  </a:lnTo>
                  <a:lnTo>
                    <a:pt x="201" y="59"/>
                  </a:lnTo>
                  <a:lnTo>
                    <a:pt x="196" y="62"/>
                  </a:lnTo>
                  <a:lnTo>
                    <a:pt x="189" y="63"/>
                  </a:lnTo>
                  <a:lnTo>
                    <a:pt x="183" y="64"/>
                  </a:lnTo>
                  <a:lnTo>
                    <a:pt x="33" y="64"/>
                  </a:lnTo>
                  <a:lnTo>
                    <a:pt x="33" y="64"/>
                  </a:lnTo>
                  <a:lnTo>
                    <a:pt x="26" y="63"/>
                  </a:lnTo>
                  <a:lnTo>
                    <a:pt x="20" y="62"/>
                  </a:lnTo>
                  <a:lnTo>
                    <a:pt x="14" y="59"/>
                  </a:lnTo>
                  <a:lnTo>
                    <a:pt x="10" y="55"/>
                  </a:lnTo>
                  <a:lnTo>
                    <a:pt x="6" y="49"/>
                  </a:lnTo>
                  <a:lnTo>
                    <a:pt x="3" y="45"/>
                  </a:lnTo>
                  <a:lnTo>
                    <a:pt x="0" y="38"/>
                  </a:lnTo>
                  <a:lnTo>
                    <a:pt x="0" y="32"/>
                  </a:lnTo>
                  <a:lnTo>
                    <a:pt x="0" y="32"/>
                  </a:lnTo>
                  <a:lnTo>
                    <a:pt x="0" y="32"/>
                  </a:lnTo>
                  <a:lnTo>
                    <a:pt x="0" y="25"/>
                  </a:lnTo>
                  <a:lnTo>
                    <a:pt x="3" y="19"/>
                  </a:lnTo>
                  <a:lnTo>
                    <a:pt x="6" y="14"/>
                  </a:lnTo>
                  <a:lnTo>
                    <a:pt x="10" y="9"/>
                  </a:lnTo>
                  <a:lnTo>
                    <a:pt x="14" y="5"/>
                  </a:lnTo>
                  <a:lnTo>
                    <a:pt x="20" y="2"/>
                  </a:lnTo>
                  <a:lnTo>
                    <a:pt x="26" y="1"/>
                  </a:lnTo>
                  <a:lnTo>
                    <a:pt x="33" y="0"/>
                  </a:lnTo>
                  <a:lnTo>
                    <a:pt x="183" y="0"/>
                  </a:lnTo>
                  <a:lnTo>
                    <a:pt x="183" y="0"/>
                  </a:lnTo>
                  <a:lnTo>
                    <a:pt x="189" y="1"/>
                  </a:lnTo>
                  <a:lnTo>
                    <a:pt x="196" y="2"/>
                  </a:lnTo>
                  <a:lnTo>
                    <a:pt x="201" y="5"/>
                  </a:lnTo>
                  <a:lnTo>
                    <a:pt x="205" y="9"/>
                  </a:lnTo>
                  <a:lnTo>
                    <a:pt x="210" y="14"/>
                  </a:lnTo>
                  <a:lnTo>
                    <a:pt x="212" y="19"/>
                  </a:lnTo>
                  <a:lnTo>
                    <a:pt x="215" y="25"/>
                  </a:lnTo>
                  <a:lnTo>
                    <a:pt x="216" y="32"/>
                  </a:lnTo>
                  <a:lnTo>
                    <a:pt x="216"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97"/>
            <p:cNvSpPr/>
            <p:nvPr/>
          </p:nvSpPr>
          <p:spPr bwMode="auto">
            <a:xfrm>
              <a:off x="6870701" y="929630"/>
              <a:ext cx="354013" cy="50800"/>
            </a:xfrm>
            <a:custGeom>
              <a:avLst/>
              <a:gdLst>
                <a:gd name="T0" fmla="*/ 445 w 445"/>
                <a:gd name="T1" fmla="*/ 32 h 65"/>
                <a:gd name="T2" fmla="*/ 445 w 445"/>
                <a:gd name="T3" fmla="*/ 32 h 65"/>
                <a:gd name="T4" fmla="*/ 444 w 445"/>
                <a:gd name="T5" fmla="*/ 39 h 65"/>
                <a:gd name="T6" fmla="*/ 443 w 445"/>
                <a:gd name="T7" fmla="*/ 45 h 65"/>
                <a:gd name="T8" fmla="*/ 439 w 445"/>
                <a:gd name="T9" fmla="*/ 51 h 65"/>
                <a:gd name="T10" fmla="*/ 436 w 445"/>
                <a:gd name="T11" fmla="*/ 55 h 65"/>
                <a:gd name="T12" fmla="*/ 431 w 445"/>
                <a:gd name="T13" fmla="*/ 59 h 65"/>
                <a:gd name="T14" fmla="*/ 426 w 445"/>
                <a:gd name="T15" fmla="*/ 62 h 65"/>
                <a:gd name="T16" fmla="*/ 420 w 445"/>
                <a:gd name="T17" fmla="*/ 63 h 65"/>
                <a:gd name="T18" fmla="*/ 413 w 445"/>
                <a:gd name="T19" fmla="*/ 65 h 65"/>
                <a:gd name="T20" fmla="*/ 33 w 445"/>
                <a:gd name="T21" fmla="*/ 65 h 65"/>
                <a:gd name="T22" fmla="*/ 33 w 445"/>
                <a:gd name="T23" fmla="*/ 65 h 65"/>
                <a:gd name="T24" fmla="*/ 27 w 445"/>
                <a:gd name="T25" fmla="*/ 63 h 65"/>
                <a:gd name="T26" fmla="*/ 20 w 445"/>
                <a:gd name="T27" fmla="*/ 62 h 65"/>
                <a:gd name="T28" fmla="*/ 16 w 445"/>
                <a:gd name="T29" fmla="*/ 59 h 65"/>
                <a:gd name="T30" fmla="*/ 10 w 445"/>
                <a:gd name="T31" fmla="*/ 55 h 65"/>
                <a:gd name="T32" fmla="*/ 6 w 445"/>
                <a:gd name="T33" fmla="*/ 51 h 65"/>
                <a:gd name="T34" fmla="*/ 3 w 445"/>
                <a:gd name="T35" fmla="*/ 45 h 65"/>
                <a:gd name="T36" fmla="*/ 2 w 445"/>
                <a:gd name="T37" fmla="*/ 39 h 65"/>
                <a:gd name="T38" fmla="*/ 0 w 445"/>
                <a:gd name="T39" fmla="*/ 32 h 65"/>
                <a:gd name="T40" fmla="*/ 0 w 445"/>
                <a:gd name="T41" fmla="*/ 32 h 65"/>
                <a:gd name="T42" fmla="*/ 0 w 445"/>
                <a:gd name="T43" fmla="*/ 32 h 65"/>
                <a:gd name="T44" fmla="*/ 2 w 445"/>
                <a:gd name="T45" fmla="*/ 25 h 65"/>
                <a:gd name="T46" fmla="*/ 3 w 445"/>
                <a:gd name="T47" fmla="*/ 19 h 65"/>
                <a:gd name="T48" fmla="*/ 6 w 445"/>
                <a:gd name="T49" fmla="*/ 15 h 65"/>
                <a:gd name="T50" fmla="*/ 10 w 445"/>
                <a:gd name="T51" fmla="*/ 9 h 65"/>
                <a:gd name="T52" fmla="*/ 16 w 445"/>
                <a:gd name="T53" fmla="*/ 5 h 65"/>
                <a:gd name="T54" fmla="*/ 20 w 445"/>
                <a:gd name="T55" fmla="*/ 2 h 65"/>
                <a:gd name="T56" fmla="*/ 27 w 445"/>
                <a:gd name="T57" fmla="*/ 1 h 65"/>
                <a:gd name="T58" fmla="*/ 33 w 445"/>
                <a:gd name="T59" fmla="*/ 0 h 65"/>
                <a:gd name="T60" fmla="*/ 413 w 445"/>
                <a:gd name="T61" fmla="*/ 0 h 65"/>
                <a:gd name="T62" fmla="*/ 413 w 445"/>
                <a:gd name="T63" fmla="*/ 0 h 65"/>
                <a:gd name="T64" fmla="*/ 420 w 445"/>
                <a:gd name="T65" fmla="*/ 1 h 65"/>
                <a:gd name="T66" fmla="*/ 426 w 445"/>
                <a:gd name="T67" fmla="*/ 2 h 65"/>
                <a:gd name="T68" fmla="*/ 431 w 445"/>
                <a:gd name="T69" fmla="*/ 5 h 65"/>
                <a:gd name="T70" fmla="*/ 436 w 445"/>
                <a:gd name="T71" fmla="*/ 9 h 65"/>
                <a:gd name="T72" fmla="*/ 439 w 445"/>
                <a:gd name="T73" fmla="*/ 15 h 65"/>
                <a:gd name="T74" fmla="*/ 443 w 445"/>
                <a:gd name="T75" fmla="*/ 19 h 65"/>
                <a:gd name="T76" fmla="*/ 444 w 445"/>
                <a:gd name="T77" fmla="*/ 25 h 65"/>
                <a:gd name="T78" fmla="*/ 445 w 445"/>
                <a:gd name="T79" fmla="*/ 32 h 65"/>
                <a:gd name="T80" fmla="*/ 445 w 445"/>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 h="65">
                  <a:moveTo>
                    <a:pt x="445" y="32"/>
                  </a:moveTo>
                  <a:lnTo>
                    <a:pt x="445" y="32"/>
                  </a:lnTo>
                  <a:lnTo>
                    <a:pt x="444" y="39"/>
                  </a:lnTo>
                  <a:lnTo>
                    <a:pt x="443" y="45"/>
                  </a:lnTo>
                  <a:lnTo>
                    <a:pt x="439" y="51"/>
                  </a:lnTo>
                  <a:lnTo>
                    <a:pt x="436" y="55"/>
                  </a:lnTo>
                  <a:lnTo>
                    <a:pt x="431" y="59"/>
                  </a:lnTo>
                  <a:lnTo>
                    <a:pt x="426" y="62"/>
                  </a:lnTo>
                  <a:lnTo>
                    <a:pt x="420" y="63"/>
                  </a:lnTo>
                  <a:lnTo>
                    <a:pt x="413" y="65"/>
                  </a:lnTo>
                  <a:lnTo>
                    <a:pt x="33" y="65"/>
                  </a:lnTo>
                  <a:lnTo>
                    <a:pt x="33" y="65"/>
                  </a:lnTo>
                  <a:lnTo>
                    <a:pt x="27" y="63"/>
                  </a:lnTo>
                  <a:lnTo>
                    <a:pt x="20" y="62"/>
                  </a:lnTo>
                  <a:lnTo>
                    <a:pt x="16" y="59"/>
                  </a:lnTo>
                  <a:lnTo>
                    <a:pt x="10" y="55"/>
                  </a:lnTo>
                  <a:lnTo>
                    <a:pt x="6" y="51"/>
                  </a:lnTo>
                  <a:lnTo>
                    <a:pt x="3" y="45"/>
                  </a:lnTo>
                  <a:lnTo>
                    <a:pt x="2" y="39"/>
                  </a:lnTo>
                  <a:lnTo>
                    <a:pt x="0" y="32"/>
                  </a:lnTo>
                  <a:lnTo>
                    <a:pt x="0" y="32"/>
                  </a:lnTo>
                  <a:lnTo>
                    <a:pt x="0" y="32"/>
                  </a:lnTo>
                  <a:lnTo>
                    <a:pt x="2" y="25"/>
                  </a:lnTo>
                  <a:lnTo>
                    <a:pt x="3" y="19"/>
                  </a:lnTo>
                  <a:lnTo>
                    <a:pt x="6" y="15"/>
                  </a:lnTo>
                  <a:lnTo>
                    <a:pt x="10" y="9"/>
                  </a:lnTo>
                  <a:lnTo>
                    <a:pt x="16" y="5"/>
                  </a:lnTo>
                  <a:lnTo>
                    <a:pt x="20" y="2"/>
                  </a:lnTo>
                  <a:lnTo>
                    <a:pt x="27" y="1"/>
                  </a:lnTo>
                  <a:lnTo>
                    <a:pt x="33" y="0"/>
                  </a:lnTo>
                  <a:lnTo>
                    <a:pt x="413" y="0"/>
                  </a:lnTo>
                  <a:lnTo>
                    <a:pt x="413" y="0"/>
                  </a:lnTo>
                  <a:lnTo>
                    <a:pt x="420" y="1"/>
                  </a:lnTo>
                  <a:lnTo>
                    <a:pt x="426" y="2"/>
                  </a:lnTo>
                  <a:lnTo>
                    <a:pt x="431" y="5"/>
                  </a:lnTo>
                  <a:lnTo>
                    <a:pt x="436" y="9"/>
                  </a:lnTo>
                  <a:lnTo>
                    <a:pt x="439" y="15"/>
                  </a:lnTo>
                  <a:lnTo>
                    <a:pt x="443" y="19"/>
                  </a:lnTo>
                  <a:lnTo>
                    <a:pt x="444" y="25"/>
                  </a:lnTo>
                  <a:lnTo>
                    <a:pt x="445" y="32"/>
                  </a:lnTo>
                  <a:lnTo>
                    <a:pt x="44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98"/>
            <p:cNvSpPr/>
            <p:nvPr/>
          </p:nvSpPr>
          <p:spPr bwMode="auto">
            <a:xfrm>
              <a:off x="6884988" y="1096318"/>
              <a:ext cx="596900" cy="52388"/>
            </a:xfrm>
            <a:custGeom>
              <a:avLst/>
              <a:gdLst>
                <a:gd name="T0" fmla="*/ 753 w 753"/>
                <a:gd name="T1" fmla="*/ 32 h 64"/>
                <a:gd name="T2" fmla="*/ 753 w 753"/>
                <a:gd name="T3" fmla="*/ 32 h 64"/>
                <a:gd name="T4" fmla="*/ 753 w 753"/>
                <a:gd name="T5" fmla="*/ 39 h 64"/>
                <a:gd name="T6" fmla="*/ 750 w 753"/>
                <a:gd name="T7" fmla="*/ 45 h 64"/>
                <a:gd name="T8" fmla="*/ 748 w 753"/>
                <a:gd name="T9" fmla="*/ 51 h 64"/>
                <a:gd name="T10" fmla="*/ 744 w 753"/>
                <a:gd name="T11" fmla="*/ 55 h 64"/>
                <a:gd name="T12" fmla="*/ 739 w 753"/>
                <a:gd name="T13" fmla="*/ 59 h 64"/>
                <a:gd name="T14" fmla="*/ 733 w 753"/>
                <a:gd name="T15" fmla="*/ 62 h 64"/>
                <a:gd name="T16" fmla="*/ 727 w 753"/>
                <a:gd name="T17" fmla="*/ 64 h 64"/>
                <a:gd name="T18" fmla="*/ 721 w 753"/>
                <a:gd name="T19" fmla="*/ 64 h 64"/>
                <a:gd name="T20" fmla="*/ 32 w 753"/>
                <a:gd name="T21" fmla="*/ 64 h 64"/>
                <a:gd name="T22" fmla="*/ 32 w 753"/>
                <a:gd name="T23" fmla="*/ 64 h 64"/>
                <a:gd name="T24" fmla="*/ 25 w 753"/>
                <a:gd name="T25" fmla="*/ 64 h 64"/>
                <a:gd name="T26" fmla="*/ 20 w 753"/>
                <a:gd name="T27" fmla="*/ 62 h 64"/>
                <a:gd name="T28" fmla="*/ 14 w 753"/>
                <a:gd name="T29" fmla="*/ 59 h 64"/>
                <a:gd name="T30" fmla="*/ 9 w 753"/>
                <a:gd name="T31" fmla="*/ 55 h 64"/>
                <a:gd name="T32" fmla="*/ 6 w 753"/>
                <a:gd name="T33" fmla="*/ 51 h 64"/>
                <a:gd name="T34" fmla="*/ 2 w 753"/>
                <a:gd name="T35" fmla="*/ 45 h 64"/>
                <a:gd name="T36" fmla="*/ 0 w 753"/>
                <a:gd name="T37" fmla="*/ 39 h 64"/>
                <a:gd name="T38" fmla="*/ 0 w 753"/>
                <a:gd name="T39" fmla="*/ 32 h 64"/>
                <a:gd name="T40" fmla="*/ 0 w 753"/>
                <a:gd name="T41" fmla="*/ 32 h 64"/>
                <a:gd name="T42" fmla="*/ 0 w 753"/>
                <a:gd name="T43" fmla="*/ 32 h 64"/>
                <a:gd name="T44" fmla="*/ 0 w 753"/>
                <a:gd name="T45" fmla="*/ 26 h 64"/>
                <a:gd name="T46" fmla="*/ 2 w 753"/>
                <a:gd name="T47" fmla="*/ 19 h 64"/>
                <a:gd name="T48" fmla="*/ 6 w 753"/>
                <a:gd name="T49" fmla="*/ 15 h 64"/>
                <a:gd name="T50" fmla="*/ 9 w 753"/>
                <a:gd name="T51" fmla="*/ 10 h 64"/>
                <a:gd name="T52" fmla="*/ 14 w 753"/>
                <a:gd name="T53" fmla="*/ 5 h 64"/>
                <a:gd name="T54" fmla="*/ 20 w 753"/>
                <a:gd name="T55" fmla="*/ 3 h 64"/>
                <a:gd name="T56" fmla="*/ 25 w 753"/>
                <a:gd name="T57" fmla="*/ 1 h 64"/>
                <a:gd name="T58" fmla="*/ 32 w 753"/>
                <a:gd name="T59" fmla="*/ 0 h 64"/>
                <a:gd name="T60" fmla="*/ 721 w 753"/>
                <a:gd name="T61" fmla="*/ 0 h 64"/>
                <a:gd name="T62" fmla="*/ 721 w 753"/>
                <a:gd name="T63" fmla="*/ 0 h 64"/>
                <a:gd name="T64" fmla="*/ 727 w 753"/>
                <a:gd name="T65" fmla="*/ 1 h 64"/>
                <a:gd name="T66" fmla="*/ 733 w 753"/>
                <a:gd name="T67" fmla="*/ 3 h 64"/>
                <a:gd name="T68" fmla="*/ 739 w 753"/>
                <a:gd name="T69" fmla="*/ 5 h 64"/>
                <a:gd name="T70" fmla="*/ 744 w 753"/>
                <a:gd name="T71" fmla="*/ 10 h 64"/>
                <a:gd name="T72" fmla="*/ 748 w 753"/>
                <a:gd name="T73" fmla="*/ 15 h 64"/>
                <a:gd name="T74" fmla="*/ 750 w 753"/>
                <a:gd name="T75" fmla="*/ 19 h 64"/>
                <a:gd name="T76" fmla="*/ 753 w 753"/>
                <a:gd name="T77" fmla="*/ 26 h 64"/>
                <a:gd name="T78" fmla="*/ 753 w 753"/>
                <a:gd name="T79" fmla="*/ 32 h 64"/>
                <a:gd name="T80" fmla="*/ 753 w 753"/>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64">
                  <a:moveTo>
                    <a:pt x="753" y="32"/>
                  </a:moveTo>
                  <a:lnTo>
                    <a:pt x="753" y="32"/>
                  </a:lnTo>
                  <a:lnTo>
                    <a:pt x="753" y="39"/>
                  </a:lnTo>
                  <a:lnTo>
                    <a:pt x="750" y="45"/>
                  </a:lnTo>
                  <a:lnTo>
                    <a:pt x="748" y="51"/>
                  </a:lnTo>
                  <a:lnTo>
                    <a:pt x="744" y="55"/>
                  </a:lnTo>
                  <a:lnTo>
                    <a:pt x="739" y="59"/>
                  </a:lnTo>
                  <a:lnTo>
                    <a:pt x="733" y="62"/>
                  </a:lnTo>
                  <a:lnTo>
                    <a:pt x="727" y="64"/>
                  </a:lnTo>
                  <a:lnTo>
                    <a:pt x="721" y="64"/>
                  </a:lnTo>
                  <a:lnTo>
                    <a:pt x="32" y="64"/>
                  </a:lnTo>
                  <a:lnTo>
                    <a:pt x="32" y="64"/>
                  </a:lnTo>
                  <a:lnTo>
                    <a:pt x="25" y="64"/>
                  </a:lnTo>
                  <a:lnTo>
                    <a:pt x="20" y="62"/>
                  </a:lnTo>
                  <a:lnTo>
                    <a:pt x="14" y="59"/>
                  </a:lnTo>
                  <a:lnTo>
                    <a:pt x="9" y="55"/>
                  </a:lnTo>
                  <a:lnTo>
                    <a:pt x="6" y="51"/>
                  </a:lnTo>
                  <a:lnTo>
                    <a:pt x="2" y="45"/>
                  </a:lnTo>
                  <a:lnTo>
                    <a:pt x="0" y="39"/>
                  </a:lnTo>
                  <a:lnTo>
                    <a:pt x="0" y="32"/>
                  </a:lnTo>
                  <a:lnTo>
                    <a:pt x="0" y="32"/>
                  </a:lnTo>
                  <a:lnTo>
                    <a:pt x="0" y="32"/>
                  </a:lnTo>
                  <a:lnTo>
                    <a:pt x="0" y="26"/>
                  </a:lnTo>
                  <a:lnTo>
                    <a:pt x="2" y="19"/>
                  </a:lnTo>
                  <a:lnTo>
                    <a:pt x="6" y="15"/>
                  </a:lnTo>
                  <a:lnTo>
                    <a:pt x="9" y="10"/>
                  </a:lnTo>
                  <a:lnTo>
                    <a:pt x="14" y="5"/>
                  </a:lnTo>
                  <a:lnTo>
                    <a:pt x="20" y="3"/>
                  </a:lnTo>
                  <a:lnTo>
                    <a:pt x="25" y="1"/>
                  </a:lnTo>
                  <a:lnTo>
                    <a:pt x="32" y="0"/>
                  </a:lnTo>
                  <a:lnTo>
                    <a:pt x="721" y="0"/>
                  </a:lnTo>
                  <a:lnTo>
                    <a:pt x="721" y="0"/>
                  </a:lnTo>
                  <a:lnTo>
                    <a:pt x="727" y="1"/>
                  </a:lnTo>
                  <a:lnTo>
                    <a:pt x="733" y="3"/>
                  </a:lnTo>
                  <a:lnTo>
                    <a:pt x="739" y="5"/>
                  </a:lnTo>
                  <a:lnTo>
                    <a:pt x="744" y="10"/>
                  </a:lnTo>
                  <a:lnTo>
                    <a:pt x="748" y="15"/>
                  </a:lnTo>
                  <a:lnTo>
                    <a:pt x="750" y="19"/>
                  </a:lnTo>
                  <a:lnTo>
                    <a:pt x="753" y="26"/>
                  </a:lnTo>
                  <a:lnTo>
                    <a:pt x="753" y="32"/>
                  </a:lnTo>
                  <a:lnTo>
                    <a:pt x="753"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99"/>
            <p:cNvSpPr/>
            <p:nvPr/>
          </p:nvSpPr>
          <p:spPr bwMode="auto">
            <a:xfrm>
              <a:off x="4460876" y="1201093"/>
              <a:ext cx="479425" cy="52388"/>
            </a:xfrm>
            <a:custGeom>
              <a:avLst/>
              <a:gdLst>
                <a:gd name="T0" fmla="*/ 605 w 605"/>
                <a:gd name="T1" fmla="*/ 32 h 65"/>
                <a:gd name="T2" fmla="*/ 605 w 605"/>
                <a:gd name="T3" fmla="*/ 32 h 65"/>
                <a:gd name="T4" fmla="*/ 605 w 605"/>
                <a:gd name="T5" fmla="*/ 39 h 65"/>
                <a:gd name="T6" fmla="*/ 603 w 605"/>
                <a:gd name="T7" fmla="*/ 45 h 65"/>
                <a:gd name="T8" fmla="*/ 599 w 605"/>
                <a:gd name="T9" fmla="*/ 51 h 65"/>
                <a:gd name="T10" fmla="*/ 596 w 605"/>
                <a:gd name="T11" fmla="*/ 55 h 65"/>
                <a:gd name="T12" fmla="*/ 591 w 605"/>
                <a:gd name="T13" fmla="*/ 59 h 65"/>
                <a:gd name="T14" fmla="*/ 585 w 605"/>
                <a:gd name="T15" fmla="*/ 62 h 65"/>
                <a:gd name="T16" fmla="*/ 579 w 605"/>
                <a:gd name="T17" fmla="*/ 65 h 65"/>
                <a:gd name="T18" fmla="*/ 573 w 605"/>
                <a:gd name="T19" fmla="*/ 65 h 65"/>
                <a:gd name="T20" fmla="*/ 33 w 605"/>
                <a:gd name="T21" fmla="*/ 65 h 65"/>
                <a:gd name="T22" fmla="*/ 33 w 605"/>
                <a:gd name="T23" fmla="*/ 65 h 65"/>
                <a:gd name="T24" fmla="*/ 26 w 605"/>
                <a:gd name="T25" fmla="*/ 65 h 65"/>
                <a:gd name="T26" fmla="*/ 20 w 605"/>
                <a:gd name="T27" fmla="*/ 62 h 65"/>
                <a:gd name="T28" fmla="*/ 14 w 605"/>
                <a:gd name="T29" fmla="*/ 59 h 65"/>
                <a:gd name="T30" fmla="*/ 10 w 605"/>
                <a:gd name="T31" fmla="*/ 55 h 65"/>
                <a:gd name="T32" fmla="*/ 6 w 605"/>
                <a:gd name="T33" fmla="*/ 51 h 65"/>
                <a:gd name="T34" fmla="*/ 3 w 605"/>
                <a:gd name="T35" fmla="*/ 45 h 65"/>
                <a:gd name="T36" fmla="*/ 1 w 605"/>
                <a:gd name="T37" fmla="*/ 39 h 65"/>
                <a:gd name="T38" fmla="*/ 0 w 605"/>
                <a:gd name="T39" fmla="*/ 32 h 65"/>
                <a:gd name="T40" fmla="*/ 0 w 605"/>
                <a:gd name="T41" fmla="*/ 32 h 65"/>
                <a:gd name="T42" fmla="*/ 0 w 605"/>
                <a:gd name="T43" fmla="*/ 32 h 65"/>
                <a:gd name="T44" fmla="*/ 1 w 605"/>
                <a:gd name="T45" fmla="*/ 26 h 65"/>
                <a:gd name="T46" fmla="*/ 3 w 605"/>
                <a:gd name="T47" fmla="*/ 19 h 65"/>
                <a:gd name="T48" fmla="*/ 6 w 605"/>
                <a:gd name="T49" fmla="*/ 15 h 65"/>
                <a:gd name="T50" fmla="*/ 10 w 605"/>
                <a:gd name="T51" fmla="*/ 10 h 65"/>
                <a:gd name="T52" fmla="*/ 14 w 605"/>
                <a:gd name="T53" fmla="*/ 5 h 65"/>
                <a:gd name="T54" fmla="*/ 20 w 605"/>
                <a:gd name="T55" fmla="*/ 3 h 65"/>
                <a:gd name="T56" fmla="*/ 26 w 605"/>
                <a:gd name="T57" fmla="*/ 1 h 65"/>
                <a:gd name="T58" fmla="*/ 33 w 605"/>
                <a:gd name="T59" fmla="*/ 0 h 65"/>
                <a:gd name="T60" fmla="*/ 573 w 605"/>
                <a:gd name="T61" fmla="*/ 0 h 65"/>
                <a:gd name="T62" fmla="*/ 573 w 605"/>
                <a:gd name="T63" fmla="*/ 0 h 65"/>
                <a:gd name="T64" fmla="*/ 579 w 605"/>
                <a:gd name="T65" fmla="*/ 1 h 65"/>
                <a:gd name="T66" fmla="*/ 585 w 605"/>
                <a:gd name="T67" fmla="*/ 3 h 65"/>
                <a:gd name="T68" fmla="*/ 591 w 605"/>
                <a:gd name="T69" fmla="*/ 5 h 65"/>
                <a:gd name="T70" fmla="*/ 596 w 605"/>
                <a:gd name="T71" fmla="*/ 10 h 65"/>
                <a:gd name="T72" fmla="*/ 599 w 605"/>
                <a:gd name="T73" fmla="*/ 15 h 65"/>
                <a:gd name="T74" fmla="*/ 603 w 605"/>
                <a:gd name="T75" fmla="*/ 19 h 65"/>
                <a:gd name="T76" fmla="*/ 605 w 605"/>
                <a:gd name="T77" fmla="*/ 26 h 65"/>
                <a:gd name="T78" fmla="*/ 605 w 605"/>
                <a:gd name="T79" fmla="*/ 32 h 65"/>
                <a:gd name="T80" fmla="*/ 605 w 605"/>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5" h="65">
                  <a:moveTo>
                    <a:pt x="605" y="32"/>
                  </a:moveTo>
                  <a:lnTo>
                    <a:pt x="605" y="32"/>
                  </a:lnTo>
                  <a:lnTo>
                    <a:pt x="605" y="39"/>
                  </a:lnTo>
                  <a:lnTo>
                    <a:pt x="603" y="45"/>
                  </a:lnTo>
                  <a:lnTo>
                    <a:pt x="599" y="51"/>
                  </a:lnTo>
                  <a:lnTo>
                    <a:pt x="596" y="55"/>
                  </a:lnTo>
                  <a:lnTo>
                    <a:pt x="591" y="59"/>
                  </a:lnTo>
                  <a:lnTo>
                    <a:pt x="585" y="62"/>
                  </a:lnTo>
                  <a:lnTo>
                    <a:pt x="579" y="65"/>
                  </a:lnTo>
                  <a:lnTo>
                    <a:pt x="573" y="65"/>
                  </a:lnTo>
                  <a:lnTo>
                    <a:pt x="33" y="65"/>
                  </a:lnTo>
                  <a:lnTo>
                    <a:pt x="33" y="65"/>
                  </a:lnTo>
                  <a:lnTo>
                    <a:pt x="26" y="65"/>
                  </a:lnTo>
                  <a:lnTo>
                    <a:pt x="20" y="62"/>
                  </a:lnTo>
                  <a:lnTo>
                    <a:pt x="14" y="59"/>
                  </a:lnTo>
                  <a:lnTo>
                    <a:pt x="10" y="55"/>
                  </a:lnTo>
                  <a:lnTo>
                    <a:pt x="6" y="51"/>
                  </a:lnTo>
                  <a:lnTo>
                    <a:pt x="3" y="45"/>
                  </a:lnTo>
                  <a:lnTo>
                    <a:pt x="1" y="39"/>
                  </a:lnTo>
                  <a:lnTo>
                    <a:pt x="0" y="32"/>
                  </a:lnTo>
                  <a:lnTo>
                    <a:pt x="0" y="32"/>
                  </a:lnTo>
                  <a:lnTo>
                    <a:pt x="0" y="32"/>
                  </a:lnTo>
                  <a:lnTo>
                    <a:pt x="1" y="26"/>
                  </a:lnTo>
                  <a:lnTo>
                    <a:pt x="3" y="19"/>
                  </a:lnTo>
                  <a:lnTo>
                    <a:pt x="6" y="15"/>
                  </a:lnTo>
                  <a:lnTo>
                    <a:pt x="10" y="10"/>
                  </a:lnTo>
                  <a:lnTo>
                    <a:pt x="14" y="5"/>
                  </a:lnTo>
                  <a:lnTo>
                    <a:pt x="20" y="3"/>
                  </a:lnTo>
                  <a:lnTo>
                    <a:pt x="26" y="1"/>
                  </a:lnTo>
                  <a:lnTo>
                    <a:pt x="33" y="0"/>
                  </a:lnTo>
                  <a:lnTo>
                    <a:pt x="573" y="0"/>
                  </a:lnTo>
                  <a:lnTo>
                    <a:pt x="573" y="0"/>
                  </a:lnTo>
                  <a:lnTo>
                    <a:pt x="579" y="1"/>
                  </a:lnTo>
                  <a:lnTo>
                    <a:pt x="585" y="3"/>
                  </a:lnTo>
                  <a:lnTo>
                    <a:pt x="591" y="5"/>
                  </a:lnTo>
                  <a:lnTo>
                    <a:pt x="596" y="10"/>
                  </a:lnTo>
                  <a:lnTo>
                    <a:pt x="599" y="15"/>
                  </a:lnTo>
                  <a:lnTo>
                    <a:pt x="603" y="19"/>
                  </a:lnTo>
                  <a:lnTo>
                    <a:pt x="605" y="26"/>
                  </a:lnTo>
                  <a:lnTo>
                    <a:pt x="605" y="32"/>
                  </a:lnTo>
                  <a:lnTo>
                    <a:pt x="60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100"/>
            <p:cNvSpPr/>
            <p:nvPr/>
          </p:nvSpPr>
          <p:spPr bwMode="auto">
            <a:xfrm>
              <a:off x="5110163" y="1507480"/>
              <a:ext cx="134938" cy="50800"/>
            </a:xfrm>
            <a:custGeom>
              <a:avLst/>
              <a:gdLst>
                <a:gd name="T0" fmla="*/ 169 w 169"/>
                <a:gd name="T1" fmla="*/ 32 h 64"/>
                <a:gd name="T2" fmla="*/ 169 w 169"/>
                <a:gd name="T3" fmla="*/ 32 h 64"/>
                <a:gd name="T4" fmla="*/ 168 w 169"/>
                <a:gd name="T5" fmla="*/ 39 h 64"/>
                <a:gd name="T6" fmla="*/ 167 w 169"/>
                <a:gd name="T7" fmla="*/ 44 h 64"/>
                <a:gd name="T8" fmla="*/ 164 w 169"/>
                <a:gd name="T9" fmla="*/ 50 h 64"/>
                <a:gd name="T10" fmla="*/ 160 w 169"/>
                <a:gd name="T11" fmla="*/ 55 h 64"/>
                <a:gd name="T12" fmla="*/ 154 w 169"/>
                <a:gd name="T13" fmla="*/ 58 h 64"/>
                <a:gd name="T14" fmla="*/ 150 w 169"/>
                <a:gd name="T15" fmla="*/ 62 h 64"/>
                <a:gd name="T16" fmla="*/ 143 w 169"/>
                <a:gd name="T17" fmla="*/ 64 h 64"/>
                <a:gd name="T18" fmla="*/ 137 w 169"/>
                <a:gd name="T19" fmla="*/ 64 h 64"/>
                <a:gd name="T20" fmla="*/ 33 w 169"/>
                <a:gd name="T21" fmla="*/ 64 h 64"/>
                <a:gd name="T22" fmla="*/ 33 w 169"/>
                <a:gd name="T23" fmla="*/ 64 h 64"/>
                <a:gd name="T24" fmla="*/ 26 w 169"/>
                <a:gd name="T25" fmla="*/ 64 h 64"/>
                <a:gd name="T26" fmla="*/ 20 w 169"/>
                <a:gd name="T27" fmla="*/ 62 h 64"/>
                <a:gd name="T28" fmla="*/ 14 w 169"/>
                <a:gd name="T29" fmla="*/ 58 h 64"/>
                <a:gd name="T30" fmla="*/ 10 w 169"/>
                <a:gd name="T31" fmla="*/ 55 h 64"/>
                <a:gd name="T32" fmla="*/ 6 w 169"/>
                <a:gd name="T33" fmla="*/ 50 h 64"/>
                <a:gd name="T34" fmla="*/ 3 w 169"/>
                <a:gd name="T35" fmla="*/ 44 h 64"/>
                <a:gd name="T36" fmla="*/ 1 w 169"/>
                <a:gd name="T37" fmla="*/ 39 h 64"/>
                <a:gd name="T38" fmla="*/ 0 w 169"/>
                <a:gd name="T39" fmla="*/ 32 h 64"/>
                <a:gd name="T40" fmla="*/ 0 w 169"/>
                <a:gd name="T41" fmla="*/ 32 h 64"/>
                <a:gd name="T42" fmla="*/ 0 w 169"/>
                <a:gd name="T43" fmla="*/ 32 h 64"/>
                <a:gd name="T44" fmla="*/ 1 w 169"/>
                <a:gd name="T45" fmla="*/ 26 h 64"/>
                <a:gd name="T46" fmla="*/ 3 w 169"/>
                <a:gd name="T47" fmla="*/ 20 h 64"/>
                <a:gd name="T48" fmla="*/ 6 w 169"/>
                <a:gd name="T49" fmla="*/ 14 h 64"/>
                <a:gd name="T50" fmla="*/ 10 w 169"/>
                <a:gd name="T51" fmla="*/ 10 h 64"/>
                <a:gd name="T52" fmla="*/ 14 w 169"/>
                <a:gd name="T53" fmla="*/ 5 h 64"/>
                <a:gd name="T54" fmla="*/ 20 w 169"/>
                <a:gd name="T55" fmla="*/ 3 h 64"/>
                <a:gd name="T56" fmla="*/ 26 w 169"/>
                <a:gd name="T57" fmla="*/ 0 h 64"/>
                <a:gd name="T58" fmla="*/ 33 w 169"/>
                <a:gd name="T59" fmla="*/ 0 h 64"/>
                <a:gd name="T60" fmla="*/ 137 w 169"/>
                <a:gd name="T61" fmla="*/ 0 h 64"/>
                <a:gd name="T62" fmla="*/ 137 w 169"/>
                <a:gd name="T63" fmla="*/ 0 h 64"/>
                <a:gd name="T64" fmla="*/ 143 w 169"/>
                <a:gd name="T65" fmla="*/ 0 h 64"/>
                <a:gd name="T66" fmla="*/ 150 w 169"/>
                <a:gd name="T67" fmla="*/ 3 h 64"/>
                <a:gd name="T68" fmla="*/ 154 w 169"/>
                <a:gd name="T69" fmla="*/ 5 h 64"/>
                <a:gd name="T70" fmla="*/ 160 w 169"/>
                <a:gd name="T71" fmla="*/ 10 h 64"/>
                <a:gd name="T72" fmla="*/ 164 w 169"/>
                <a:gd name="T73" fmla="*/ 14 h 64"/>
                <a:gd name="T74" fmla="*/ 167 w 169"/>
                <a:gd name="T75" fmla="*/ 20 h 64"/>
                <a:gd name="T76" fmla="*/ 168 w 169"/>
                <a:gd name="T77" fmla="*/ 26 h 64"/>
                <a:gd name="T78" fmla="*/ 169 w 169"/>
                <a:gd name="T79" fmla="*/ 32 h 64"/>
                <a:gd name="T80" fmla="*/ 169 w 169"/>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64">
                  <a:moveTo>
                    <a:pt x="169" y="32"/>
                  </a:moveTo>
                  <a:lnTo>
                    <a:pt x="169" y="32"/>
                  </a:lnTo>
                  <a:lnTo>
                    <a:pt x="168" y="39"/>
                  </a:lnTo>
                  <a:lnTo>
                    <a:pt x="167" y="44"/>
                  </a:lnTo>
                  <a:lnTo>
                    <a:pt x="164" y="50"/>
                  </a:lnTo>
                  <a:lnTo>
                    <a:pt x="160" y="55"/>
                  </a:lnTo>
                  <a:lnTo>
                    <a:pt x="154" y="58"/>
                  </a:lnTo>
                  <a:lnTo>
                    <a:pt x="150" y="62"/>
                  </a:lnTo>
                  <a:lnTo>
                    <a:pt x="143" y="64"/>
                  </a:lnTo>
                  <a:lnTo>
                    <a:pt x="137" y="64"/>
                  </a:lnTo>
                  <a:lnTo>
                    <a:pt x="33" y="64"/>
                  </a:lnTo>
                  <a:lnTo>
                    <a:pt x="33" y="64"/>
                  </a:lnTo>
                  <a:lnTo>
                    <a:pt x="26" y="64"/>
                  </a:lnTo>
                  <a:lnTo>
                    <a:pt x="20" y="62"/>
                  </a:lnTo>
                  <a:lnTo>
                    <a:pt x="14" y="58"/>
                  </a:lnTo>
                  <a:lnTo>
                    <a:pt x="10" y="55"/>
                  </a:lnTo>
                  <a:lnTo>
                    <a:pt x="6" y="50"/>
                  </a:lnTo>
                  <a:lnTo>
                    <a:pt x="3" y="44"/>
                  </a:lnTo>
                  <a:lnTo>
                    <a:pt x="1" y="39"/>
                  </a:lnTo>
                  <a:lnTo>
                    <a:pt x="0" y="32"/>
                  </a:lnTo>
                  <a:lnTo>
                    <a:pt x="0" y="32"/>
                  </a:lnTo>
                  <a:lnTo>
                    <a:pt x="0" y="32"/>
                  </a:lnTo>
                  <a:lnTo>
                    <a:pt x="1" y="26"/>
                  </a:lnTo>
                  <a:lnTo>
                    <a:pt x="3" y="20"/>
                  </a:lnTo>
                  <a:lnTo>
                    <a:pt x="6" y="14"/>
                  </a:lnTo>
                  <a:lnTo>
                    <a:pt x="10" y="10"/>
                  </a:lnTo>
                  <a:lnTo>
                    <a:pt x="14" y="5"/>
                  </a:lnTo>
                  <a:lnTo>
                    <a:pt x="20" y="3"/>
                  </a:lnTo>
                  <a:lnTo>
                    <a:pt x="26" y="0"/>
                  </a:lnTo>
                  <a:lnTo>
                    <a:pt x="33" y="0"/>
                  </a:lnTo>
                  <a:lnTo>
                    <a:pt x="137" y="0"/>
                  </a:lnTo>
                  <a:lnTo>
                    <a:pt x="137" y="0"/>
                  </a:lnTo>
                  <a:lnTo>
                    <a:pt x="143" y="0"/>
                  </a:lnTo>
                  <a:lnTo>
                    <a:pt x="150" y="3"/>
                  </a:lnTo>
                  <a:lnTo>
                    <a:pt x="154" y="5"/>
                  </a:lnTo>
                  <a:lnTo>
                    <a:pt x="160" y="10"/>
                  </a:lnTo>
                  <a:lnTo>
                    <a:pt x="164" y="14"/>
                  </a:lnTo>
                  <a:lnTo>
                    <a:pt x="167" y="20"/>
                  </a:lnTo>
                  <a:lnTo>
                    <a:pt x="168" y="26"/>
                  </a:lnTo>
                  <a:lnTo>
                    <a:pt x="169" y="32"/>
                  </a:lnTo>
                  <a:lnTo>
                    <a:pt x="169"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101"/>
            <p:cNvSpPr/>
            <p:nvPr/>
          </p:nvSpPr>
          <p:spPr bwMode="auto">
            <a:xfrm>
              <a:off x="6400801" y="1507480"/>
              <a:ext cx="268288" cy="50800"/>
            </a:xfrm>
            <a:custGeom>
              <a:avLst/>
              <a:gdLst>
                <a:gd name="T0" fmla="*/ 340 w 340"/>
                <a:gd name="T1" fmla="*/ 32 h 64"/>
                <a:gd name="T2" fmla="*/ 340 w 340"/>
                <a:gd name="T3" fmla="*/ 32 h 64"/>
                <a:gd name="T4" fmla="*/ 340 w 340"/>
                <a:gd name="T5" fmla="*/ 39 h 64"/>
                <a:gd name="T6" fmla="*/ 337 w 340"/>
                <a:gd name="T7" fmla="*/ 44 h 64"/>
                <a:gd name="T8" fmla="*/ 335 w 340"/>
                <a:gd name="T9" fmla="*/ 50 h 64"/>
                <a:gd name="T10" fmla="*/ 331 w 340"/>
                <a:gd name="T11" fmla="*/ 55 h 64"/>
                <a:gd name="T12" fmla="*/ 326 w 340"/>
                <a:gd name="T13" fmla="*/ 58 h 64"/>
                <a:gd name="T14" fmla="*/ 320 w 340"/>
                <a:gd name="T15" fmla="*/ 62 h 64"/>
                <a:gd name="T16" fmla="*/ 314 w 340"/>
                <a:gd name="T17" fmla="*/ 64 h 64"/>
                <a:gd name="T18" fmla="*/ 307 w 340"/>
                <a:gd name="T19" fmla="*/ 64 h 64"/>
                <a:gd name="T20" fmla="*/ 33 w 340"/>
                <a:gd name="T21" fmla="*/ 64 h 64"/>
                <a:gd name="T22" fmla="*/ 33 w 340"/>
                <a:gd name="T23" fmla="*/ 64 h 64"/>
                <a:gd name="T24" fmla="*/ 27 w 340"/>
                <a:gd name="T25" fmla="*/ 64 h 64"/>
                <a:gd name="T26" fmla="*/ 20 w 340"/>
                <a:gd name="T27" fmla="*/ 62 h 64"/>
                <a:gd name="T28" fmla="*/ 15 w 340"/>
                <a:gd name="T29" fmla="*/ 58 h 64"/>
                <a:gd name="T30" fmla="*/ 11 w 340"/>
                <a:gd name="T31" fmla="*/ 55 h 64"/>
                <a:gd name="T32" fmla="*/ 6 w 340"/>
                <a:gd name="T33" fmla="*/ 50 h 64"/>
                <a:gd name="T34" fmla="*/ 4 w 340"/>
                <a:gd name="T35" fmla="*/ 44 h 64"/>
                <a:gd name="T36" fmla="*/ 2 w 340"/>
                <a:gd name="T37" fmla="*/ 39 h 64"/>
                <a:gd name="T38" fmla="*/ 0 w 340"/>
                <a:gd name="T39" fmla="*/ 32 h 64"/>
                <a:gd name="T40" fmla="*/ 0 w 340"/>
                <a:gd name="T41" fmla="*/ 32 h 64"/>
                <a:gd name="T42" fmla="*/ 0 w 340"/>
                <a:gd name="T43" fmla="*/ 32 h 64"/>
                <a:gd name="T44" fmla="*/ 2 w 340"/>
                <a:gd name="T45" fmla="*/ 26 h 64"/>
                <a:gd name="T46" fmla="*/ 4 w 340"/>
                <a:gd name="T47" fmla="*/ 20 h 64"/>
                <a:gd name="T48" fmla="*/ 6 w 340"/>
                <a:gd name="T49" fmla="*/ 14 h 64"/>
                <a:gd name="T50" fmla="*/ 11 w 340"/>
                <a:gd name="T51" fmla="*/ 10 h 64"/>
                <a:gd name="T52" fmla="*/ 15 w 340"/>
                <a:gd name="T53" fmla="*/ 5 h 64"/>
                <a:gd name="T54" fmla="*/ 20 w 340"/>
                <a:gd name="T55" fmla="*/ 3 h 64"/>
                <a:gd name="T56" fmla="*/ 27 w 340"/>
                <a:gd name="T57" fmla="*/ 0 h 64"/>
                <a:gd name="T58" fmla="*/ 33 w 340"/>
                <a:gd name="T59" fmla="*/ 0 h 64"/>
                <a:gd name="T60" fmla="*/ 307 w 340"/>
                <a:gd name="T61" fmla="*/ 0 h 64"/>
                <a:gd name="T62" fmla="*/ 307 w 340"/>
                <a:gd name="T63" fmla="*/ 0 h 64"/>
                <a:gd name="T64" fmla="*/ 314 w 340"/>
                <a:gd name="T65" fmla="*/ 0 h 64"/>
                <a:gd name="T66" fmla="*/ 320 w 340"/>
                <a:gd name="T67" fmla="*/ 3 h 64"/>
                <a:gd name="T68" fmla="*/ 326 w 340"/>
                <a:gd name="T69" fmla="*/ 5 h 64"/>
                <a:gd name="T70" fmla="*/ 331 w 340"/>
                <a:gd name="T71" fmla="*/ 10 h 64"/>
                <a:gd name="T72" fmla="*/ 335 w 340"/>
                <a:gd name="T73" fmla="*/ 14 h 64"/>
                <a:gd name="T74" fmla="*/ 337 w 340"/>
                <a:gd name="T75" fmla="*/ 20 h 64"/>
                <a:gd name="T76" fmla="*/ 340 w 340"/>
                <a:gd name="T77" fmla="*/ 26 h 64"/>
                <a:gd name="T78" fmla="*/ 340 w 340"/>
                <a:gd name="T79" fmla="*/ 32 h 64"/>
                <a:gd name="T80" fmla="*/ 340 w 34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0" h="64">
                  <a:moveTo>
                    <a:pt x="340" y="32"/>
                  </a:moveTo>
                  <a:lnTo>
                    <a:pt x="340" y="32"/>
                  </a:lnTo>
                  <a:lnTo>
                    <a:pt x="340" y="39"/>
                  </a:lnTo>
                  <a:lnTo>
                    <a:pt x="337" y="44"/>
                  </a:lnTo>
                  <a:lnTo>
                    <a:pt x="335" y="50"/>
                  </a:lnTo>
                  <a:lnTo>
                    <a:pt x="331" y="55"/>
                  </a:lnTo>
                  <a:lnTo>
                    <a:pt x="326" y="58"/>
                  </a:lnTo>
                  <a:lnTo>
                    <a:pt x="320" y="62"/>
                  </a:lnTo>
                  <a:lnTo>
                    <a:pt x="314" y="64"/>
                  </a:lnTo>
                  <a:lnTo>
                    <a:pt x="307" y="64"/>
                  </a:lnTo>
                  <a:lnTo>
                    <a:pt x="33" y="64"/>
                  </a:lnTo>
                  <a:lnTo>
                    <a:pt x="33" y="64"/>
                  </a:lnTo>
                  <a:lnTo>
                    <a:pt x="27" y="64"/>
                  </a:lnTo>
                  <a:lnTo>
                    <a:pt x="20" y="62"/>
                  </a:lnTo>
                  <a:lnTo>
                    <a:pt x="15" y="58"/>
                  </a:lnTo>
                  <a:lnTo>
                    <a:pt x="11" y="55"/>
                  </a:lnTo>
                  <a:lnTo>
                    <a:pt x="6" y="50"/>
                  </a:lnTo>
                  <a:lnTo>
                    <a:pt x="4" y="44"/>
                  </a:lnTo>
                  <a:lnTo>
                    <a:pt x="2" y="39"/>
                  </a:lnTo>
                  <a:lnTo>
                    <a:pt x="0" y="32"/>
                  </a:lnTo>
                  <a:lnTo>
                    <a:pt x="0" y="32"/>
                  </a:lnTo>
                  <a:lnTo>
                    <a:pt x="0" y="32"/>
                  </a:lnTo>
                  <a:lnTo>
                    <a:pt x="2" y="26"/>
                  </a:lnTo>
                  <a:lnTo>
                    <a:pt x="4" y="20"/>
                  </a:lnTo>
                  <a:lnTo>
                    <a:pt x="6" y="14"/>
                  </a:lnTo>
                  <a:lnTo>
                    <a:pt x="11" y="10"/>
                  </a:lnTo>
                  <a:lnTo>
                    <a:pt x="15" y="5"/>
                  </a:lnTo>
                  <a:lnTo>
                    <a:pt x="20" y="3"/>
                  </a:lnTo>
                  <a:lnTo>
                    <a:pt x="27" y="0"/>
                  </a:lnTo>
                  <a:lnTo>
                    <a:pt x="33" y="0"/>
                  </a:lnTo>
                  <a:lnTo>
                    <a:pt x="307" y="0"/>
                  </a:lnTo>
                  <a:lnTo>
                    <a:pt x="307" y="0"/>
                  </a:lnTo>
                  <a:lnTo>
                    <a:pt x="314" y="0"/>
                  </a:lnTo>
                  <a:lnTo>
                    <a:pt x="320" y="3"/>
                  </a:lnTo>
                  <a:lnTo>
                    <a:pt x="326" y="5"/>
                  </a:lnTo>
                  <a:lnTo>
                    <a:pt x="331" y="10"/>
                  </a:lnTo>
                  <a:lnTo>
                    <a:pt x="335" y="14"/>
                  </a:lnTo>
                  <a:lnTo>
                    <a:pt x="337" y="20"/>
                  </a:lnTo>
                  <a:lnTo>
                    <a:pt x="340" y="26"/>
                  </a:lnTo>
                  <a:lnTo>
                    <a:pt x="340" y="32"/>
                  </a:lnTo>
                  <a:lnTo>
                    <a:pt x="340"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102"/>
            <p:cNvSpPr/>
            <p:nvPr/>
          </p:nvSpPr>
          <p:spPr bwMode="auto">
            <a:xfrm>
              <a:off x="6400801" y="1647180"/>
              <a:ext cx="150813" cy="50800"/>
            </a:xfrm>
            <a:custGeom>
              <a:avLst/>
              <a:gdLst>
                <a:gd name="T0" fmla="*/ 192 w 192"/>
                <a:gd name="T1" fmla="*/ 33 h 65"/>
                <a:gd name="T2" fmla="*/ 192 w 192"/>
                <a:gd name="T3" fmla="*/ 33 h 65"/>
                <a:gd name="T4" fmla="*/ 192 w 192"/>
                <a:gd name="T5" fmla="*/ 40 h 65"/>
                <a:gd name="T6" fmla="*/ 189 w 192"/>
                <a:gd name="T7" fmla="*/ 46 h 65"/>
                <a:gd name="T8" fmla="*/ 187 w 192"/>
                <a:gd name="T9" fmla="*/ 51 h 65"/>
                <a:gd name="T10" fmla="*/ 182 w 192"/>
                <a:gd name="T11" fmla="*/ 56 h 65"/>
                <a:gd name="T12" fmla="*/ 178 w 192"/>
                <a:gd name="T13" fmla="*/ 60 h 65"/>
                <a:gd name="T14" fmla="*/ 172 w 192"/>
                <a:gd name="T15" fmla="*/ 63 h 65"/>
                <a:gd name="T16" fmla="*/ 166 w 192"/>
                <a:gd name="T17" fmla="*/ 64 h 65"/>
                <a:gd name="T18" fmla="*/ 160 w 192"/>
                <a:gd name="T19" fmla="*/ 65 h 65"/>
                <a:gd name="T20" fmla="*/ 33 w 192"/>
                <a:gd name="T21" fmla="*/ 65 h 65"/>
                <a:gd name="T22" fmla="*/ 33 w 192"/>
                <a:gd name="T23" fmla="*/ 65 h 65"/>
                <a:gd name="T24" fmla="*/ 27 w 192"/>
                <a:gd name="T25" fmla="*/ 64 h 65"/>
                <a:gd name="T26" fmla="*/ 20 w 192"/>
                <a:gd name="T27" fmla="*/ 63 h 65"/>
                <a:gd name="T28" fmla="*/ 15 w 192"/>
                <a:gd name="T29" fmla="*/ 60 h 65"/>
                <a:gd name="T30" fmla="*/ 11 w 192"/>
                <a:gd name="T31" fmla="*/ 56 h 65"/>
                <a:gd name="T32" fmla="*/ 6 w 192"/>
                <a:gd name="T33" fmla="*/ 51 h 65"/>
                <a:gd name="T34" fmla="*/ 4 w 192"/>
                <a:gd name="T35" fmla="*/ 46 h 65"/>
                <a:gd name="T36" fmla="*/ 2 w 192"/>
                <a:gd name="T37" fmla="*/ 40 h 65"/>
                <a:gd name="T38" fmla="*/ 0 w 192"/>
                <a:gd name="T39" fmla="*/ 33 h 65"/>
                <a:gd name="T40" fmla="*/ 0 w 192"/>
                <a:gd name="T41" fmla="*/ 33 h 65"/>
                <a:gd name="T42" fmla="*/ 0 w 192"/>
                <a:gd name="T43" fmla="*/ 33 h 65"/>
                <a:gd name="T44" fmla="*/ 2 w 192"/>
                <a:gd name="T45" fmla="*/ 26 h 65"/>
                <a:gd name="T46" fmla="*/ 4 w 192"/>
                <a:gd name="T47" fmla="*/ 20 h 65"/>
                <a:gd name="T48" fmla="*/ 6 w 192"/>
                <a:gd name="T49" fmla="*/ 14 h 65"/>
                <a:gd name="T50" fmla="*/ 11 w 192"/>
                <a:gd name="T51" fmla="*/ 10 h 65"/>
                <a:gd name="T52" fmla="*/ 15 w 192"/>
                <a:gd name="T53" fmla="*/ 6 h 65"/>
                <a:gd name="T54" fmla="*/ 20 w 192"/>
                <a:gd name="T55" fmla="*/ 3 h 65"/>
                <a:gd name="T56" fmla="*/ 27 w 192"/>
                <a:gd name="T57" fmla="*/ 2 h 65"/>
                <a:gd name="T58" fmla="*/ 33 w 192"/>
                <a:gd name="T59" fmla="*/ 0 h 65"/>
                <a:gd name="T60" fmla="*/ 160 w 192"/>
                <a:gd name="T61" fmla="*/ 0 h 65"/>
                <a:gd name="T62" fmla="*/ 160 w 192"/>
                <a:gd name="T63" fmla="*/ 0 h 65"/>
                <a:gd name="T64" fmla="*/ 166 w 192"/>
                <a:gd name="T65" fmla="*/ 2 h 65"/>
                <a:gd name="T66" fmla="*/ 172 w 192"/>
                <a:gd name="T67" fmla="*/ 3 h 65"/>
                <a:gd name="T68" fmla="*/ 178 w 192"/>
                <a:gd name="T69" fmla="*/ 6 h 65"/>
                <a:gd name="T70" fmla="*/ 182 w 192"/>
                <a:gd name="T71" fmla="*/ 10 h 65"/>
                <a:gd name="T72" fmla="*/ 187 w 192"/>
                <a:gd name="T73" fmla="*/ 14 h 65"/>
                <a:gd name="T74" fmla="*/ 189 w 192"/>
                <a:gd name="T75" fmla="*/ 20 h 65"/>
                <a:gd name="T76" fmla="*/ 192 w 192"/>
                <a:gd name="T77" fmla="*/ 26 h 65"/>
                <a:gd name="T78" fmla="*/ 192 w 192"/>
                <a:gd name="T79" fmla="*/ 33 h 65"/>
                <a:gd name="T80" fmla="*/ 192 w 192"/>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65">
                  <a:moveTo>
                    <a:pt x="192" y="33"/>
                  </a:moveTo>
                  <a:lnTo>
                    <a:pt x="192" y="33"/>
                  </a:lnTo>
                  <a:lnTo>
                    <a:pt x="192" y="40"/>
                  </a:lnTo>
                  <a:lnTo>
                    <a:pt x="189" y="46"/>
                  </a:lnTo>
                  <a:lnTo>
                    <a:pt x="187" y="51"/>
                  </a:lnTo>
                  <a:lnTo>
                    <a:pt x="182" y="56"/>
                  </a:lnTo>
                  <a:lnTo>
                    <a:pt x="178" y="60"/>
                  </a:lnTo>
                  <a:lnTo>
                    <a:pt x="172" y="63"/>
                  </a:lnTo>
                  <a:lnTo>
                    <a:pt x="166" y="64"/>
                  </a:lnTo>
                  <a:lnTo>
                    <a:pt x="160" y="65"/>
                  </a:lnTo>
                  <a:lnTo>
                    <a:pt x="33" y="65"/>
                  </a:lnTo>
                  <a:lnTo>
                    <a:pt x="33" y="65"/>
                  </a:lnTo>
                  <a:lnTo>
                    <a:pt x="27" y="64"/>
                  </a:lnTo>
                  <a:lnTo>
                    <a:pt x="20" y="63"/>
                  </a:lnTo>
                  <a:lnTo>
                    <a:pt x="15" y="60"/>
                  </a:lnTo>
                  <a:lnTo>
                    <a:pt x="11" y="56"/>
                  </a:lnTo>
                  <a:lnTo>
                    <a:pt x="6" y="51"/>
                  </a:lnTo>
                  <a:lnTo>
                    <a:pt x="4" y="46"/>
                  </a:lnTo>
                  <a:lnTo>
                    <a:pt x="2" y="40"/>
                  </a:lnTo>
                  <a:lnTo>
                    <a:pt x="0" y="33"/>
                  </a:lnTo>
                  <a:lnTo>
                    <a:pt x="0" y="33"/>
                  </a:lnTo>
                  <a:lnTo>
                    <a:pt x="0" y="33"/>
                  </a:lnTo>
                  <a:lnTo>
                    <a:pt x="2" y="26"/>
                  </a:lnTo>
                  <a:lnTo>
                    <a:pt x="4" y="20"/>
                  </a:lnTo>
                  <a:lnTo>
                    <a:pt x="6" y="14"/>
                  </a:lnTo>
                  <a:lnTo>
                    <a:pt x="11" y="10"/>
                  </a:lnTo>
                  <a:lnTo>
                    <a:pt x="15" y="6"/>
                  </a:lnTo>
                  <a:lnTo>
                    <a:pt x="20" y="3"/>
                  </a:lnTo>
                  <a:lnTo>
                    <a:pt x="27" y="2"/>
                  </a:lnTo>
                  <a:lnTo>
                    <a:pt x="33" y="0"/>
                  </a:lnTo>
                  <a:lnTo>
                    <a:pt x="160" y="0"/>
                  </a:lnTo>
                  <a:lnTo>
                    <a:pt x="160" y="0"/>
                  </a:lnTo>
                  <a:lnTo>
                    <a:pt x="166" y="2"/>
                  </a:lnTo>
                  <a:lnTo>
                    <a:pt x="172" y="3"/>
                  </a:lnTo>
                  <a:lnTo>
                    <a:pt x="178" y="6"/>
                  </a:lnTo>
                  <a:lnTo>
                    <a:pt x="182" y="10"/>
                  </a:lnTo>
                  <a:lnTo>
                    <a:pt x="187" y="14"/>
                  </a:lnTo>
                  <a:lnTo>
                    <a:pt x="189" y="20"/>
                  </a:lnTo>
                  <a:lnTo>
                    <a:pt x="192" y="26"/>
                  </a:lnTo>
                  <a:lnTo>
                    <a:pt x="192" y="33"/>
                  </a:lnTo>
                  <a:lnTo>
                    <a:pt x="192"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103"/>
            <p:cNvSpPr/>
            <p:nvPr/>
          </p:nvSpPr>
          <p:spPr bwMode="auto">
            <a:xfrm>
              <a:off x="7824788" y="1456680"/>
              <a:ext cx="179388" cy="50800"/>
            </a:xfrm>
            <a:custGeom>
              <a:avLst/>
              <a:gdLst>
                <a:gd name="T0" fmla="*/ 226 w 226"/>
                <a:gd name="T1" fmla="*/ 32 h 64"/>
                <a:gd name="T2" fmla="*/ 226 w 226"/>
                <a:gd name="T3" fmla="*/ 32 h 64"/>
                <a:gd name="T4" fmla="*/ 226 w 226"/>
                <a:gd name="T5" fmla="*/ 39 h 64"/>
                <a:gd name="T6" fmla="*/ 223 w 226"/>
                <a:gd name="T7" fmla="*/ 45 h 64"/>
                <a:gd name="T8" fmla="*/ 220 w 226"/>
                <a:gd name="T9" fmla="*/ 51 h 64"/>
                <a:gd name="T10" fmla="*/ 216 w 226"/>
                <a:gd name="T11" fmla="*/ 55 h 64"/>
                <a:gd name="T12" fmla="*/ 212 w 226"/>
                <a:gd name="T13" fmla="*/ 59 h 64"/>
                <a:gd name="T14" fmla="*/ 206 w 226"/>
                <a:gd name="T15" fmla="*/ 62 h 64"/>
                <a:gd name="T16" fmla="*/ 200 w 226"/>
                <a:gd name="T17" fmla="*/ 64 h 64"/>
                <a:gd name="T18" fmla="*/ 193 w 226"/>
                <a:gd name="T19" fmla="*/ 64 h 64"/>
                <a:gd name="T20" fmla="*/ 32 w 226"/>
                <a:gd name="T21" fmla="*/ 64 h 64"/>
                <a:gd name="T22" fmla="*/ 32 w 226"/>
                <a:gd name="T23" fmla="*/ 64 h 64"/>
                <a:gd name="T24" fmla="*/ 25 w 226"/>
                <a:gd name="T25" fmla="*/ 64 h 64"/>
                <a:gd name="T26" fmla="*/ 19 w 226"/>
                <a:gd name="T27" fmla="*/ 62 h 64"/>
                <a:gd name="T28" fmla="*/ 14 w 226"/>
                <a:gd name="T29" fmla="*/ 59 h 64"/>
                <a:gd name="T30" fmla="*/ 9 w 226"/>
                <a:gd name="T31" fmla="*/ 55 h 64"/>
                <a:gd name="T32" fmla="*/ 5 w 226"/>
                <a:gd name="T33" fmla="*/ 51 h 64"/>
                <a:gd name="T34" fmla="*/ 2 w 226"/>
                <a:gd name="T35" fmla="*/ 45 h 64"/>
                <a:gd name="T36" fmla="*/ 0 w 226"/>
                <a:gd name="T37" fmla="*/ 39 h 64"/>
                <a:gd name="T38" fmla="*/ 0 w 226"/>
                <a:gd name="T39" fmla="*/ 32 h 64"/>
                <a:gd name="T40" fmla="*/ 0 w 226"/>
                <a:gd name="T41" fmla="*/ 32 h 64"/>
                <a:gd name="T42" fmla="*/ 0 w 226"/>
                <a:gd name="T43" fmla="*/ 32 h 64"/>
                <a:gd name="T44" fmla="*/ 0 w 226"/>
                <a:gd name="T45" fmla="*/ 26 h 64"/>
                <a:gd name="T46" fmla="*/ 2 w 226"/>
                <a:gd name="T47" fmla="*/ 19 h 64"/>
                <a:gd name="T48" fmla="*/ 5 w 226"/>
                <a:gd name="T49" fmla="*/ 15 h 64"/>
                <a:gd name="T50" fmla="*/ 9 w 226"/>
                <a:gd name="T51" fmla="*/ 10 h 64"/>
                <a:gd name="T52" fmla="*/ 14 w 226"/>
                <a:gd name="T53" fmla="*/ 5 h 64"/>
                <a:gd name="T54" fmla="*/ 19 w 226"/>
                <a:gd name="T55" fmla="*/ 3 h 64"/>
                <a:gd name="T56" fmla="*/ 25 w 226"/>
                <a:gd name="T57" fmla="*/ 1 h 64"/>
                <a:gd name="T58" fmla="*/ 32 w 226"/>
                <a:gd name="T59" fmla="*/ 0 h 64"/>
                <a:gd name="T60" fmla="*/ 193 w 226"/>
                <a:gd name="T61" fmla="*/ 0 h 64"/>
                <a:gd name="T62" fmla="*/ 193 w 226"/>
                <a:gd name="T63" fmla="*/ 0 h 64"/>
                <a:gd name="T64" fmla="*/ 200 w 226"/>
                <a:gd name="T65" fmla="*/ 1 h 64"/>
                <a:gd name="T66" fmla="*/ 206 w 226"/>
                <a:gd name="T67" fmla="*/ 3 h 64"/>
                <a:gd name="T68" fmla="*/ 212 w 226"/>
                <a:gd name="T69" fmla="*/ 5 h 64"/>
                <a:gd name="T70" fmla="*/ 216 w 226"/>
                <a:gd name="T71" fmla="*/ 10 h 64"/>
                <a:gd name="T72" fmla="*/ 220 w 226"/>
                <a:gd name="T73" fmla="*/ 15 h 64"/>
                <a:gd name="T74" fmla="*/ 223 w 226"/>
                <a:gd name="T75" fmla="*/ 19 h 64"/>
                <a:gd name="T76" fmla="*/ 226 w 226"/>
                <a:gd name="T77" fmla="*/ 26 h 64"/>
                <a:gd name="T78" fmla="*/ 226 w 226"/>
                <a:gd name="T79" fmla="*/ 32 h 64"/>
                <a:gd name="T80" fmla="*/ 226 w 226"/>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6" h="64">
                  <a:moveTo>
                    <a:pt x="226" y="32"/>
                  </a:moveTo>
                  <a:lnTo>
                    <a:pt x="226" y="32"/>
                  </a:lnTo>
                  <a:lnTo>
                    <a:pt x="226" y="39"/>
                  </a:lnTo>
                  <a:lnTo>
                    <a:pt x="223" y="45"/>
                  </a:lnTo>
                  <a:lnTo>
                    <a:pt x="220" y="51"/>
                  </a:lnTo>
                  <a:lnTo>
                    <a:pt x="216" y="55"/>
                  </a:lnTo>
                  <a:lnTo>
                    <a:pt x="212" y="59"/>
                  </a:lnTo>
                  <a:lnTo>
                    <a:pt x="206" y="62"/>
                  </a:lnTo>
                  <a:lnTo>
                    <a:pt x="200" y="64"/>
                  </a:lnTo>
                  <a:lnTo>
                    <a:pt x="193" y="64"/>
                  </a:lnTo>
                  <a:lnTo>
                    <a:pt x="32" y="64"/>
                  </a:lnTo>
                  <a:lnTo>
                    <a:pt x="32" y="64"/>
                  </a:lnTo>
                  <a:lnTo>
                    <a:pt x="25" y="64"/>
                  </a:lnTo>
                  <a:lnTo>
                    <a:pt x="19" y="62"/>
                  </a:lnTo>
                  <a:lnTo>
                    <a:pt x="14" y="59"/>
                  </a:lnTo>
                  <a:lnTo>
                    <a:pt x="9" y="55"/>
                  </a:lnTo>
                  <a:lnTo>
                    <a:pt x="5" y="51"/>
                  </a:lnTo>
                  <a:lnTo>
                    <a:pt x="2" y="45"/>
                  </a:lnTo>
                  <a:lnTo>
                    <a:pt x="0" y="39"/>
                  </a:lnTo>
                  <a:lnTo>
                    <a:pt x="0" y="32"/>
                  </a:lnTo>
                  <a:lnTo>
                    <a:pt x="0" y="32"/>
                  </a:lnTo>
                  <a:lnTo>
                    <a:pt x="0" y="32"/>
                  </a:lnTo>
                  <a:lnTo>
                    <a:pt x="0" y="26"/>
                  </a:lnTo>
                  <a:lnTo>
                    <a:pt x="2" y="19"/>
                  </a:lnTo>
                  <a:lnTo>
                    <a:pt x="5" y="15"/>
                  </a:lnTo>
                  <a:lnTo>
                    <a:pt x="9" y="10"/>
                  </a:lnTo>
                  <a:lnTo>
                    <a:pt x="14" y="5"/>
                  </a:lnTo>
                  <a:lnTo>
                    <a:pt x="19" y="3"/>
                  </a:lnTo>
                  <a:lnTo>
                    <a:pt x="25" y="1"/>
                  </a:lnTo>
                  <a:lnTo>
                    <a:pt x="32" y="0"/>
                  </a:lnTo>
                  <a:lnTo>
                    <a:pt x="193" y="0"/>
                  </a:lnTo>
                  <a:lnTo>
                    <a:pt x="193" y="0"/>
                  </a:lnTo>
                  <a:lnTo>
                    <a:pt x="200" y="1"/>
                  </a:lnTo>
                  <a:lnTo>
                    <a:pt x="206" y="3"/>
                  </a:lnTo>
                  <a:lnTo>
                    <a:pt x="212" y="5"/>
                  </a:lnTo>
                  <a:lnTo>
                    <a:pt x="216" y="10"/>
                  </a:lnTo>
                  <a:lnTo>
                    <a:pt x="220" y="15"/>
                  </a:lnTo>
                  <a:lnTo>
                    <a:pt x="223" y="19"/>
                  </a:lnTo>
                  <a:lnTo>
                    <a:pt x="226" y="26"/>
                  </a:lnTo>
                  <a:lnTo>
                    <a:pt x="226" y="32"/>
                  </a:lnTo>
                  <a:lnTo>
                    <a:pt x="226"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104"/>
            <p:cNvSpPr/>
            <p:nvPr/>
          </p:nvSpPr>
          <p:spPr bwMode="auto">
            <a:xfrm>
              <a:off x="7972426" y="1693218"/>
              <a:ext cx="352425" cy="52388"/>
            </a:xfrm>
            <a:custGeom>
              <a:avLst/>
              <a:gdLst>
                <a:gd name="T0" fmla="*/ 446 w 446"/>
                <a:gd name="T1" fmla="*/ 32 h 64"/>
                <a:gd name="T2" fmla="*/ 446 w 446"/>
                <a:gd name="T3" fmla="*/ 32 h 64"/>
                <a:gd name="T4" fmla="*/ 445 w 446"/>
                <a:gd name="T5" fmla="*/ 38 h 64"/>
                <a:gd name="T6" fmla="*/ 444 w 446"/>
                <a:gd name="T7" fmla="*/ 45 h 64"/>
                <a:gd name="T8" fmla="*/ 440 w 446"/>
                <a:gd name="T9" fmla="*/ 49 h 64"/>
                <a:gd name="T10" fmla="*/ 437 w 446"/>
                <a:gd name="T11" fmla="*/ 54 h 64"/>
                <a:gd name="T12" fmla="*/ 432 w 446"/>
                <a:gd name="T13" fmla="*/ 59 h 64"/>
                <a:gd name="T14" fmla="*/ 426 w 446"/>
                <a:gd name="T15" fmla="*/ 61 h 64"/>
                <a:gd name="T16" fmla="*/ 420 w 446"/>
                <a:gd name="T17" fmla="*/ 63 h 64"/>
                <a:gd name="T18" fmla="*/ 414 w 446"/>
                <a:gd name="T19" fmla="*/ 64 h 64"/>
                <a:gd name="T20" fmla="*/ 32 w 446"/>
                <a:gd name="T21" fmla="*/ 64 h 64"/>
                <a:gd name="T22" fmla="*/ 32 w 446"/>
                <a:gd name="T23" fmla="*/ 64 h 64"/>
                <a:gd name="T24" fmla="*/ 25 w 446"/>
                <a:gd name="T25" fmla="*/ 63 h 64"/>
                <a:gd name="T26" fmla="*/ 20 w 446"/>
                <a:gd name="T27" fmla="*/ 61 h 64"/>
                <a:gd name="T28" fmla="*/ 14 w 446"/>
                <a:gd name="T29" fmla="*/ 59 h 64"/>
                <a:gd name="T30" fmla="*/ 9 w 446"/>
                <a:gd name="T31" fmla="*/ 54 h 64"/>
                <a:gd name="T32" fmla="*/ 6 w 446"/>
                <a:gd name="T33" fmla="*/ 49 h 64"/>
                <a:gd name="T34" fmla="*/ 2 w 446"/>
                <a:gd name="T35" fmla="*/ 45 h 64"/>
                <a:gd name="T36" fmla="*/ 1 w 446"/>
                <a:gd name="T37" fmla="*/ 38 h 64"/>
                <a:gd name="T38" fmla="*/ 0 w 446"/>
                <a:gd name="T39" fmla="*/ 32 h 64"/>
                <a:gd name="T40" fmla="*/ 0 w 446"/>
                <a:gd name="T41" fmla="*/ 32 h 64"/>
                <a:gd name="T42" fmla="*/ 0 w 446"/>
                <a:gd name="T43" fmla="*/ 32 h 64"/>
                <a:gd name="T44" fmla="*/ 1 w 446"/>
                <a:gd name="T45" fmla="*/ 25 h 64"/>
                <a:gd name="T46" fmla="*/ 2 w 446"/>
                <a:gd name="T47" fmla="*/ 19 h 64"/>
                <a:gd name="T48" fmla="*/ 6 w 446"/>
                <a:gd name="T49" fmla="*/ 13 h 64"/>
                <a:gd name="T50" fmla="*/ 9 w 446"/>
                <a:gd name="T51" fmla="*/ 9 h 64"/>
                <a:gd name="T52" fmla="*/ 14 w 446"/>
                <a:gd name="T53" fmla="*/ 5 h 64"/>
                <a:gd name="T54" fmla="*/ 20 w 446"/>
                <a:gd name="T55" fmla="*/ 2 h 64"/>
                <a:gd name="T56" fmla="*/ 25 w 446"/>
                <a:gd name="T57" fmla="*/ 0 h 64"/>
                <a:gd name="T58" fmla="*/ 32 w 446"/>
                <a:gd name="T59" fmla="*/ 0 h 64"/>
                <a:gd name="T60" fmla="*/ 414 w 446"/>
                <a:gd name="T61" fmla="*/ 0 h 64"/>
                <a:gd name="T62" fmla="*/ 414 w 446"/>
                <a:gd name="T63" fmla="*/ 0 h 64"/>
                <a:gd name="T64" fmla="*/ 420 w 446"/>
                <a:gd name="T65" fmla="*/ 0 h 64"/>
                <a:gd name="T66" fmla="*/ 426 w 446"/>
                <a:gd name="T67" fmla="*/ 2 h 64"/>
                <a:gd name="T68" fmla="*/ 432 w 446"/>
                <a:gd name="T69" fmla="*/ 5 h 64"/>
                <a:gd name="T70" fmla="*/ 437 w 446"/>
                <a:gd name="T71" fmla="*/ 9 h 64"/>
                <a:gd name="T72" fmla="*/ 440 w 446"/>
                <a:gd name="T73" fmla="*/ 13 h 64"/>
                <a:gd name="T74" fmla="*/ 444 w 446"/>
                <a:gd name="T75" fmla="*/ 19 h 64"/>
                <a:gd name="T76" fmla="*/ 445 w 446"/>
                <a:gd name="T77" fmla="*/ 25 h 64"/>
                <a:gd name="T78" fmla="*/ 446 w 446"/>
                <a:gd name="T79" fmla="*/ 32 h 64"/>
                <a:gd name="T80" fmla="*/ 446 w 446"/>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6" h="64">
                  <a:moveTo>
                    <a:pt x="446" y="32"/>
                  </a:moveTo>
                  <a:lnTo>
                    <a:pt x="446" y="32"/>
                  </a:lnTo>
                  <a:lnTo>
                    <a:pt x="445" y="38"/>
                  </a:lnTo>
                  <a:lnTo>
                    <a:pt x="444" y="45"/>
                  </a:lnTo>
                  <a:lnTo>
                    <a:pt x="440" y="49"/>
                  </a:lnTo>
                  <a:lnTo>
                    <a:pt x="437" y="54"/>
                  </a:lnTo>
                  <a:lnTo>
                    <a:pt x="432" y="59"/>
                  </a:lnTo>
                  <a:lnTo>
                    <a:pt x="426" y="61"/>
                  </a:lnTo>
                  <a:lnTo>
                    <a:pt x="420" y="63"/>
                  </a:lnTo>
                  <a:lnTo>
                    <a:pt x="414" y="64"/>
                  </a:lnTo>
                  <a:lnTo>
                    <a:pt x="32" y="64"/>
                  </a:lnTo>
                  <a:lnTo>
                    <a:pt x="32" y="64"/>
                  </a:lnTo>
                  <a:lnTo>
                    <a:pt x="25" y="63"/>
                  </a:lnTo>
                  <a:lnTo>
                    <a:pt x="20" y="61"/>
                  </a:lnTo>
                  <a:lnTo>
                    <a:pt x="14" y="59"/>
                  </a:lnTo>
                  <a:lnTo>
                    <a:pt x="9" y="54"/>
                  </a:lnTo>
                  <a:lnTo>
                    <a:pt x="6" y="49"/>
                  </a:lnTo>
                  <a:lnTo>
                    <a:pt x="2" y="45"/>
                  </a:lnTo>
                  <a:lnTo>
                    <a:pt x="1" y="38"/>
                  </a:lnTo>
                  <a:lnTo>
                    <a:pt x="0" y="32"/>
                  </a:lnTo>
                  <a:lnTo>
                    <a:pt x="0" y="32"/>
                  </a:lnTo>
                  <a:lnTo>
                    <a:pt x="0" y="32"/>
                  </a:lnTo>
                  <a:lnTo>
                    <a:pt x="1" y="25"/>
                  </a:lnTo>
                  <a:lnTo>
                    <a:pt x="2" y="19"/>
                  </a:lnTo>
                  <a:lnTo>
                    <a:pt x="6" y="13"/>
                  </a:lnTo>
                  <a:lnTo>
                    <a:pt x="9" y="9"/>
                  </a:lnTo>
                  <a:lnTo>
                    <a:pt x="14" y="5"/>
                  </a:lnTo>
                  <a:lnTo>
                    <a:pt x="20" y="2"/>
                  </a:lnTo>
                  <a:lnTo>
                    <a:pt x="25" y="0"/>
                  </a:lnTo>
                  <a:lnTo>
                    <a:pt x="32" y="0"/>
                  </a:lnTo>
                  <a:lnTo>
                    <a:pt x="414" y="0"/>
                  </a:lnTo>
                  <a:lnTo>
                    <a:pt x="414" y="0"/>
                  </a:lnTo>
                  <a:lnTo>
                    <a:pt x="420" y="0"/>
                  </a:lnTo>
                  <a:lnTo>
                    <a:pt x="426" y="2"/>
                  </a:lnTo>
                  <a:lnTo>
                    <a:pt x="432" y="5"/>
                  </a:lnTo>
                  <a:lnTo>
                    <a:pt x="437" y="9"/>
                  </a:lnTo>
                  <a:lnTo>
                    <a:pt x="440" y="13"/>
                  </a:lnTo>
                  <a:lnTo>
                    <a:pt x="444" y="19"/>
                  </a:lnTo>
                  <a:lnTo>
                    <a:pt x="445" y="25"/>
                  </a:lnTo>
                  <a:lnTo>
                    <a:pt x="446" y="32"/>
                  </a:lnTo>
                  <a:lnTo>
                    <a:pt x="446"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105"/>
            <p:cNvSpPr/>
            <p:nvPr/>
          </p:nvSpPr>
          <p:spPr bwMode="auto">
            <a:xfrm>
              <a:off x="7993063" y="3256905"/>
              <a:ext cx="830263" cy="52388"/>
            </a:xfrm>
            <a:custGeom>
              <a:avLst/>
              <a:gdLst>
                <a:gd name="T0" fmla="*/ 1046 w 1046"/>
                <a:gd name="T1" fmla="*/ 33 h 65"/>
                <a:gd name="T2" fmla="*/ 1046 w 1046"/>
                <a:gd name="T3" fmla="*/ 33 h 65"/>
                <a:gd name="T4" fmla="*/ 1044 w 1046"/>
                <a:gd name="T5" fmla="*/ 40 h 65"/>
                <a:gd name="T6" fmla="*/ 1043 w 1046"/>
                <a:gd name="T7" fmla="*/ 45 h 65"/>
                <a:gd name="T8" fmla="*/ 1040 w 1046"/>
                <a:gd name="T9" fmla="*/ 51 h 65"/>
                <a:gd name="T10" fmla="*/ 1036 w 1046"/>
                <a:gd name="T11" fmla="*/ 56 h 65"/>
                <a:gd name="T12" fmla="*/ 1032 w 1046"/>
                <a:gd name="T13" fmla="*/ 59 h 65"/>
                <a:gd name="T14" fmla="*/ 1026 w 1046"/>
                <a:gd name="T15" fmla="*/ 63 h 65"/>
                <a:gd name="T16" fmla="*/ 1020 w 1046"/>
                <a:gd name="T17" fmla="*/ 64 h 65"/>
                <a:gd name="T18" fmla="*/ 1013 w 1046"/>
                <a:gd name="T19" fmla="*/ 65 h 65"/>
                <a:gd name="T20" fmla="*/ 32 w 1046"/>
                <a:gd name="T21" fmla="*/ 65 h 65"/>
                <a:gd name="T22" fmla="*/ 32 w 1046"/>
                <a:gd name="T23" fmla="*/ 65 h 65"/>
                <a:gd name="T24" fmla="*/ 26 w 1046"/>
                <a:gd name="T25" fmla="*/ 64 h 65"/>
                <a:gd name="T26" fmla="*/ 19 w 1046"/>
                <a:gd name="T27" fmla="*/ 63 h 65"/>
                <a:gd name="T28" fmla="*/ 15 w 1046"/>
                <a:gd name="T29" fmla="*/ 59 h 65"/>
                <a:gd name="T30" fmla="*/ 9 w 1046"/>
                <a:gd name="T31" fmla="*/ 56 h 65"/>
                <a:gd name="T32" fmla="*/ 5 w 1046"/>
                <a:gd name="T33" fmla="*/ 51 h 65"/>
                <a:gd name="T34" fmla="*/ 3 w 1046"/>
                <a:gd name="T35" fmla="*/ 45 h 65"/>
                <a:gd name="T36" fmla="*/ 1 w 1046"/>
                <a:gd name="T37" fmla="*/ 40 h 65"/>
                <a:gd name="T38" fmla="*/ 0 w 1046"/>
                <a:gd name="T39" fmla="*/ 33 h 65"/>
                <a:gd name="T40" fmla="*/ 0 w 1046"/>
                <a:gd name="T41" fmla="*/ 33 h 65"/>
                <a:gd name="T42" fmla="*/ 0 w 1046"/>
                <a:gd name="T43" fmla="*/ 33 h 65"/>
                <a:gd name="T44" fmla="*/ 1 w 1046"/>
                <a:gd name="T45" fmla="*/ 27 h 65"/>
                <a:gd name="T46" fmla="*/ 3 w 1046"/>
                <a:gd name="T47" fmla="*/ 20 h 65"/>
                <a:gd name="T48" fmla="*/ 5 w 1046"/>
                <a:gd name="T49" fmla="*/ 15 h 65"/>
                <a:gd name="T50" fmla="*/ 9 w 1046"/>
                <a:gd name="T51" fmla="*/ 9 h 65"/>
                <a:gd name="T52" fmla="*/ 15 w 1046"/>
                <a:gd name="T53" fmla="*/ 6 h 65"/>
                <a:gd name="T54" fmla="*/ 19 w 1046"/>
                <a:gd name="T55" fmla="*/ 3 h 65"/>
                <a:gd name="T56" fmla="*/ 26 w 1046"/>
                <a:gd name="T57" fmla="*/ 1 h 65"/>
                <a:gd name="T58" fmla="*/ 32 w 1046"/>
                <a:gd name="T59" fmla="*/ 0 h 65"/>
                <a:gd name="T60" fmla="*/ 1013 w 1046"/>
                <a:gd name="T61" fmla="*/ 0 h 65"/>
                <a:gd name="T62" fmla="*/ 1013 w 1046"/>
                <a:gd name="T63" fmla="*/ 0 h 65"/>
                <a:gd name="T64" fmla="*/ 1020 w 1046"/>
                <a:gd name="T65" fmla="*/ 1 h 65"/>
                <a:gd name="T66" fmla="*/ 1026 w 1046"/>
                <a:gd name="T67" fmla="*/ 3 h 65"/>
                <a:gd name="T68" fmla="*/ 1032 w 1046"/>
                <a:gd name="T69" fmla="*/ 6 h 65"/>
                <a:gd name="T70" fmla="*/ 1036 w 1046"/>
                <a:gd name="T71" fmla="*/ 9 h 65"/>
                <a:gd name="T72" fmla="*/ 1040 w 1046"/>
                <a:gd name="T73" fmla="*/ 15 h 65"/>
                <a:gd name="T74" fmla="*/ 1043 w 1046"/>
                <a:gd name="T75" fmla="*/ 20 h 65"/>
                <a:gd name="T76" fmla="*/ 1044 w 1046"/>
                <a:gd name="T77" fmla="*/ 27 h 65"/>
                <a:gd name="T78" fmla="*/ 1046 w 1046"/>
                <a:gd name="T79" fmla="*/ 33 h 65"/>
                <a:gd name="T80" fmla="*/ 1046 w 1046"/>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6" h="65">
                  <a:moveTo>
                    <a:pt x="1046" y="33"/>
                  </a:moveTo>
                  <a:lnTo>
                    <a:pt x="1046" y="33"/>
                  </a:lnTo>
                  <a:lnTo>
                    <a:pt x="1044" y="40"/>
                  </a:lnTo>
                  <a:lnTo>
                    <a:pt x="1043" y="45"/>
                  </a:lnTo>
                  <a:lnTo>
                    <a:pt x="1040" y="51"/>
                  </a:lnTo>
                  <a:lnTo>
                    <a:pt x="1036" y="56"/>
                  </a:lnTo>
                  <a:lnTo>
                    <a:pt x="1032" y="59"/>
                  </a:lnTo>
                  <a:lnTo>
                    <a:pt x="1026" y="63"/>
                  </a:lnTo>
                  <a:lnTo>
                    <a:pt x="1020" y="64"/>
                  </a:lnTo>
                  <a:lnTo>
                    <a:pt x="1013" y="65"/>
                  </a:lnTo>
                  <a:lnTo>
                    <a:pt x="32" y="65"/>
                  </a:lnTo>
                  <a:lnTo>
                    <a:pt x="32" y="65"/>
                  </a:lnTo>
                  <a:lnTo>
                    <a:pt x="26" y="64"/>
                  </a:lnTo>
                  <a:lnTo>
                    <a:pt x="19" y="63"/>
                  </a:lnTo>
                  <a:lnTo>
                    <a:pt x="15" y="59"/>
                  </a:lnTo>
                  <a:lnTo>
                    <a:pt x="9" y="56"/>
                  </a:lnTo>
                  <a:lnTo>
                    <a:pt x="5" y="51"/>
                  </a:lnTo>
                  <a:lnTo>
                    <a:pt x="3" y="45"/>
                  </a:lnTo>
                  <a:lnTo>
                    <a:pt x="1" y="40"/>
                  </a:lnTo>
                  <a:lnTo>
                    <a:pt x="0" y="33"/>
                  </a:lnTo>
                  <a:lnTo>
                    <a:pt x="0" y="33"/>
                  </a:lnTo>
                  <a:lnTo>
                    <a:pt x="0" y="33"/>
                  </a:lnTo>
                  <a:lnTo>
                    <a:pt x="1" y="27"/>
                  </a:lnTo>
                  <a:lnTo>
                    <a:pt x="3" y="20"/>
                  </a:lnTo>
                  <a:lnTo>
                    <a:pt x="5" y="15"/>
                  </a:lnTo>
                  <a:lnTo>
                    <a:pt x="9" y="9"/>
                  </a:lnTo>
                  <a:lnTo>
                    <a:pt x="15" y="6"/>
                  </a:lnTo>
                  <a:lnTo>
                    <a:pt x="19" y="3"/>
                  </a:lnTo>
                  <a:lnTo>
                    <a:pt x="26" y="1"/>
                  </a:lnTo>
                  <a:lnTo>
                    <a:pt x="32" y="0"/>
                  </a:lnTo>
                  <a:lnTo>
                    <a:pt x="1013" y="0"/>
                  </a:lnTo>
                  <a:lnTo>
                    <a:pt x="1013" y="0"/>
                  </a:lnTo>
                  <a:lnTo>
                    <a:pt x="1020" y="1"/>
                  </a:lnTo>
                  <a:lnTo>
                    <a:pt x="1026" y="3"/>
                  </a:lnTo>
                  <a:lnTo>
                    <a:pt x="1032" y="6"/>
                  </a:lnTo>
                  <a:lnTo>
                    <a:pt x="1036" y="9"/>
                  </a:lnTo>
                  <a:lnTo>
                    <a:pt x="1040" y="15"/>
                  </a:lnTo>
                  <a:lnTo>
                    <a:pt x="1043" y="20"/>
                  </a:lnTo>
                  <a:lnTo>
                    <a:pt x="1044" y="27"/>
                  </a:lnTo>
                  <a:lnTo>
                    <a:pt x="1046" y="33"/>
                  </a:lnTo>
                  <a:lnTo>
                    <a:pt x="1046"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106"/>
            <p:cNvSpPr/>
            <p:nvPr/>
          </p:nvSpPr>
          <p:spPr bwMode="auto">
            <a:xfrm>
              <a:off x="8048626" y="1848793"/>
              <a:ext cx="171450" cy="50800"/>
            </a:xfrm>
            <a:custGeom>
              <a:avLst/>
              <a:gdLst>
                <a:gd name="T0" fmla="*/ 217 w 217"/>
                <a:gd name="T1" fmla="*/ 33 h 64"/>
                <a:gd name="T2" fmla="*/ 217 w 217"/>
                <a:gd name="T3" fmla="*/ 33 h 64"/>
                <a:gd name="T4" fmla="*/ 217 w 217"/>
                <a:gd name="T5" fmla="*/ 39 h 64"/>
                <a:gd name="T6" fmla="*/ 215 w 217"/>
                <a:gd name="T7" fmla="*/ 44 h 64"/>
                <a:gd name="T8" fmla="*/ 212 w 217"/>
                <a:gd name="T9" fmla="*/ 50 h 64"/>
                <a:gd name="T10" fmla="*/ 208 w 217"/>
                <a:gd name="T11" fmla="*/ 55 h 64"/>
                <a:gd name="T12" fmla="*/ 203 w 217"/>
                <a:gd name="T13" fmla="*/ 59 h 64"/>
                <a:gd name="T14" fmla="*/ 197 w 217"/>
                <a:gd name="T15" fmla="*/ 62 h 64"/>
                <a:gd name="T16" fmla="*/ 191 w 217"/>
                <a:gd name="T17" fmla="*/ 64 h 64"/>
                <a:gd name="T18" fmla="*/ 186 w 217"/>
                <a:gd name="T19" fmla="*/ 64 h 64"/>
                <a:gd name="T20" fmla="*/ 32 w 217"/>
                <a:gd name="T21" fmla="*/ 64 h 64"/>
                <a:gd name="T22" fmla="*/ 32 w 217"/>
                <a:gd name="T23" fmla="*/ 64 h 64"/>
                <a:gd name="T24" fmla="*/ 26 w 217"/>
                <a:gd name="T25" fmla="*/ 64 h 64"/>
                <a:gd name="T26" fmla="*/ 20 w 217"/>
                <a:gd name="T27" fmla="*/ 62 h 64"/>
                <a:gd name="T28" fmla="*/ 14 w 217"/>
                <a:gd name="T29" fmla="*/ 59 h 64"/>
                <a:gd name="T30" fmla="*/ 10 w 217"/>
                <a:gd name="T31" fmla="*/ 55 h 64"/>
                <a:gd name="T32" fmla="*/ 5 w 217"/>
                <a:gd name="T33" fmla="*/ 50 h 64"/>
                <a:gd name="T34" fmla="*/ 3 w 217"/>
                <a:gd name="T35" fmla="*/ 44 h 64"/>
                <a:gd name="T36" fmla="*/ 0 w 217"/>
                <a:gd name="T37" fmla="*/ 39 h 64"/>
                <a:gd name="T38" fmla="*/ 0 w 217"/>
                <a:gd name="T39" fmla="*/ 33 h 64"/>
                <a:gd name="T40" fmla="*/ 0 w 217"/>
                <a:gd name="T41" fmla="*/ 33 h 64"/>
                <a:gd name="T42" fmla="*/ 0 w 217"/>
                <a:gd name="T43" fmla="*/ 33 h 64"/>
                <a:gd name="T44" fmla="*/ 0 w 217"/>
                <a:gd name="T45" fmla="*/ 26 h 64"/>
                <a:gd name="T46" fmla="*/ 3 w 217"/>
                <a:gd name="T47" fmla="*/ 20 h 64"/>
                <a:gd name="T48" fmla="*/ 5 w 217"/>
                <a:gd name="T49" fmla="*/ 14 h 64"/>
                <a:gd name="T50" fmla="*/ 10 w 217"/>
                <a:gd name="T51" fmla="*/ 10 h 64"/>
                <a:gd name="T52" fmla="*/ 14 w 217"/>
                <a:gd name="T53" fmla="*/ 5 h 64"/>
                <a:gd name="T54" fmla="*/ 20 w 217"/>
                <a:gd name="T55" fmla="*/ 3 h 64"/>
                <a:gd name="T56" fmla="*/ 26 w 217"/>
                <a:gd name="T57" fmla="*/ 0 h 64"/>
                <a:gd name="T58" fmla="*/ 32 w 217"/>
                <a:gd name="T59" fmla="*/ 0 h 64"/>
                <a:gd name="T60" fmla="*/ 186 w 217"/>
                <a:gd name="T61" fmla="*/ 0 h 64"/>
                <a:gd name="T62" fmla="*/ 186 w 217"/>
                <a:gd name="T63" fmla="*/ 0 h 64"/>
                <a:gd name="T64" fmla="*/ 191 w 217"/>
                <a:gd name="T65" fmla="*/ 0 h 64"/>
                <a:gd name="T66" fmla="*/ 197 w 217"/>
                <a:gd name="T67" fmla="*/ 3 h 64"/>
                <a:gd name="T68" fmla="*/ 203 w 217"/>
                <a:gd name="T69" fmla="*/ 5 h 64"/>
                <a:gd name="T70" fmla="*/ 208 w 217"/>
                <a:gd name="T71" fmla="*/ 10 h 64"/>
                <a:gd name="T72" fmla="*/ 212 w 217"/>
                <a:gd name="T73" fmla="*/ 14 h 64"/>
                <a:gd name="T74" fmla="*/ 215 w 217"/>
                <a:gd name="T75" fmla="*/ 20 h 64"/>
                <a:gd name="T76" fmla="*/ 217 w 217"/>
                <a:gd name="T77" fmla="*/ 26 h 64"/>
                <a:gd name="T78" fmla="*/ 217 w 217"/>
                <a:gd name="T79" fmla="*/ 33 h 64"/>
                <a:gd name="T80" fmla="*/ 217 w 217"/>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 h="64">
                  <a:moveTo>
                    <a:pt x="217" y="33"/>
                  </a:moveTo>
                  <a:lnTo>
                    <a:pt x="217" y="33"/>
                  </a:lnTo>
                  <a:lnTo>
                    <a:pt x="217" y="39"/>
                  </a:lnTo>
                  <a:lnTo>
                    <a:pt x="215" y="44"/>
                  </a:lnTo>
                  <a:lnTo>
                    <a:pt x="212" y="50"/>
                  </a:lnTo>
                  <a:lnTo>
                    <a:pt x="208" y="55"/>
                  </a:lnTo>
                  <a:lnTo>
                    <a:pt x="203" y="59"/>
                  </a:lnTo>
                  <a:lnTo>
                    <a:pt x="197" y="62"/>
                  </a:lnTo>
                  <a:lnTo>
                    <a:pt x="191" y="64"/>
                  </a:lnTo>
                  <a:lnTo>
                    <a:pt x="186" y="64"/>
                  </a:lnTo>
                  <a:lnTo>
                    <a:pt x="32" y="64"/>
                  </a:lnTo>
                  <a:lnTo>
                    <a:pt x="32" y="64"/>
                  </a:lnTo>
                  <a:lnTo>
                    <a:pt x="26" y="64"/>
                  </a:lnTo>
                  <a:lnTo>
                    <a:pt x="20" y="62"/>
                  </a:lnTo>
                  <a:lnTo>
                    <a:pt x="14" y="59"/>
                  </a:lnTo>
                  <a:lnTo>
                    <a:pt x="10" y="55"/>
                  </a:lnTo>
                  <a:lnTo>
                    <a:pt x="5" y="50"/>
                  </a:lnTo>
                  <a:lnTo>
                    <a:pt x="3" y="44"/>
                  </a:lnTo>
                  <a:lnTo>
                    <a:pt x="0" y="39"/>
                  </a:lnTo>
                  <a:lnTo>
                    <a:pt x="0" y="33"/>
                  </a:lnTo>
                  <a:lnTo>
                    <a:pt x="0" y="33"/>
                  </a:lnTo>
                  <a:lnTo>
                    <a:pt x="0" y="33"/>
                  </a:lnTo>
                  <a:lnTo>
                    <a:pt x="0" y="26"/>
                  </a:lnTo>
                  <a:lnTo>
                    <a:pt x="3" y="20"/>
                  </a:lnTo>
                  <a:lnTo>
                    <a:pt x="5" y="14"/>
                  </a:lnTo>
                  <a:lnTo>
                    <a:pt x="10" y="10"/>
                  </a:lnTo>
                  <a:lnTo>
                    <a:pt x="14" y="5"/>
                  </a:lnTo>
                  <a:lnTo>
                    <a:pt x="20" y="3"/>
                  </a:lnTo>
                  <a:lnTo>
                    <a:pt x="26" y="0"/>
                  </a:lnTo>
                  <a:lnTo>
                    <a:pt x="32" y="0"/>
                  </a:lnTo>
                  <a:lnTo>
                    <a:pt x="186" y="0"/>
                  </a:lnTo>
                  <a:lnTo>
                    <a:pt x="186" y="0"/>
                  </a:lnTo>
                  <a:lnTo>
                    <a:pt x="191" y="0"/>
                  </a:lnTo>
                  <a:lnTo>
                    <a:pt x="197" y="3"/>
                  </a:lnTo>
                  <a:lnTo>
                    <a:pt x="203" y="5"/>
                  </a:lnTo>
                  <a:lnTo>
                    <a:pt x="208" y="10"/>
                  </a:lnTo>
                  <a:lnTo>
                    <a:pt x="212" y="14"/>
                  </a:lnTo>
                  <a:lnTo>
                    <a:pt x="215" y="20"/>
                  </a:lnTo>
                  <a:lnTo>
                    <a:pt x="217" y="26"/>
                  </a:lnTo>
                  <a:lnTo>
                    <a:pt x="217" y="33"/>
                  </a:lnTo>
                  <a:lnTo>
                    <a:pt x="217"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107"/>
            <p:cNvSpPr/>
            <p:nvPr/>
          </p:nvSpPr>
          <p:spPr bwMode="auto">
            <a:xfrm>
              <a:off x="7639051" y="2174230"/>
              <a:ext cx="1008063" cy="50800"/>
            </a:xfrm>
            <a:custGeom>
              <a:avLst/>
              <a:gdLst>
                <a:gd name="T0" fmla="*/ 1269 w 1269"/>
                <a:gd name="T1" fmla="*/ 33 h 65"/>
                <a:gd name="T2" fmla="*/ 1269 w 1269"/>
                <a:gd name="T3" fmla="*/ 33 h 65"/>
                <a:gd name="T4" fmla="*/ 1268 w 1269"/>
                <a:gd name="T5" fmla="*/ 39 h 65"/>
                <a:gd name="T6" fmla="*/ 1266 w 1269"/>
                <a:gd name="T7" fmla="*/ 46 h 65"/>
                <a:gd name="T8" fmla="*/ 1263 w 1269"/>
                <a:gd name="T9" fmla="*/ 50 h 65"/>
                <a:gd name="T10" fmla="*/ 1259 w 1269"/>
                <a:gd name="T11" fmla="*/ 55 h 65"/>
                <a:gd name="T12" fmla="*/ 1254 w 1269"/>
                <a:gd name="T13" fmla="*/ 59 h 65"/>
                <a:gd name="T14" fmla="*/ 1250 w 1269"/>
                <a:gd name="T15" fmla="*/ 62 h 65"/>
                <a:gd name="T16" fmla="*/ 1243 w 1269"/>
                <a:gd name="T17" fmla="*/ 64 h 65"/>
                <a:gd name="T18" fmla="*/ 1237 w 1269"/>
                <a:gd name="T19" fmla="*/ 65 h 65"/>
                <a:gd name="T20" fmla="*/ 32 w 1269"/>
                <a:gd name="T21" fmla="*/ 65 h 65"/>
                <a:gd name="T22" fmla="*/ 32 w 1269"/>
                <a:gd name="T23" fmla="*/ 65 h 65"/>
                <a:gd name="T24" fmla="*/ 25 w 1269"/>
                <a:gd name="T25" fmla="*/ 64 h 65"/>
                <a:gd name="T26" fmla="*/ 19 w 1269"/>
                <a:gd name="T27" fmla="*/ 62 h 65"/>
                <a:gd name="T28" fmla="*/ 14 w 1269"/>
                <a:gd name="T29" fmla="*/ 59 h 65"/>
                <a:gd name="T30" fmla="*/ 9 w 1269"/>
                <a:gd name="T31" fmla="*/ 55 h 65"/>
                <a:gd name="T32" fmla="*/ 5 w 1269"/>
                <a:gd name="T33" fmla="*/ 50 h 65"/>
                <a:gd name="T34" fmla="*/ 2 w 1269"/>
                <a:gd name="T35" fmla="*/ 46 h 65"/>
                <a:gd name="T36" fmla="*/ 1 w 1269"/>
                <a:gd name="T37" fmla="*/ 39 h 65"/>
                <a:gd name="T38" fmla="*/ 0 w 1269"/>
                <a:gd name="T39" fmla="*/ 33 h 65"/>
                <a:gd name="T40" fmla="*/ 0 w 1269"/>
                <a:gd name="T41" fmla="*/ 33 h 65"/>
                <a:gd name="T42" fmla="*/ 0 w 1269"/>
                <a:gd name="T43" fmla="*/ 33 h 65"/>
                <a:gd name="T44" fmla="*/ 1 w 1269"/>
                <a:gd name="T45" fmla="*/ 26 h 65"/>
                <a:gd name="T46" fmla="*/ 2 w 1269"/>
                <a:gd name="T47" fmla="*/ 20 h 65"/>
                <a:gd name="T48" fmla="*/ 5 w 1269"/>
                <a:gd name="T49" fmla="*/ 14 h 65"/>
                <a:gd name="T50" fmla="*/ 9 w 1269"/>
                <a:gd name="T51" fmla="*/ 10 h 65"/>
                <a:gd name="T52" fmla="*/ 14 w 1269"/>
                <a:gd name="T53" fmla="*/ 6 h 65"/>
                <a:gd name="T54" fmla="*/ 19 w 1269"/>
                <a:gd name="T55" fmla="*/ 3 h 65"/>
                <a:gd name="T56" fmla="*/ 25 w 1269"/>
                <a:gd name="T57" fmla="*/ 0 h 65"/>
                <a:gd name="T58" fmla="*/ 32 w 1269"/>
                <a:gd name="T59" fmla="*/ 0 h 65"/>
                <a:gd name="T60" fmla="*/ 1237 w 1269"/>
                <a:gd name="T61" fmla="*/ 0 h 65"/>
                <a:gd name="T62" fmla="*/ 1237 w 1269"/>
                <a:gd name="T63" fmla="*/ 0 h 65"/>
                <a:gd name="T64" fmla="*/ 1243 w 1269"/>
                <a:gd name="T65" fmla="*/ 0 h 65"/>
                <a:gd name="T66" fmla="*/ 1250 w 1269"/>
                <a:gd name="T67" fmla="*/ 3 h 65"/>
                <a:gd name="T68" fmla="*/ 1254 w 1269"/>
                <a:gd name="T69" fmla="*/ 6 h 65"/>
                <a:gd name="T70" fmla="*/ 1259 w 1269"/>
                <a:gd name="T71" fmla="*/ 10 h 65"/>
                <a:gd name="T72" fmla="*/ 1263 w 1269"/>
                <a:gd name="T73" fmla="*/ 14 h 65"/>
                <a:gd name="T74" fmla="*/ 1266 w 1269"/>
                <a:gd name="T75" fmla="*/ 20 h 65"/>
                <a:gd name="T76" fmla="*/ 1268 w 1269"/>
                <a:gd name="T77" fmla="*/ 26 h 65"/>
                <a:gd name="T78" fmla="*/ 1269 w 1269"/>
                <a:gd name="T79" fmla="*/ 33 h 65"/>
                <a:gd name="T80" fmla="*/ 1269 w 1269"/>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9" h="65">
                  <a:moveTo>
                    <a:pt x="1269" y="33"/>
                  </a:moveTo>
                  <a:lnTo>
                    <a:pt x="1269" y="33"/>
                  </a:lnTo>
                  <a:lnTo>
                    <a:pt x="1268" y="39"/>
                  </a:lnTo>
                  <a:lnTo>
                    <a:pt x="1266" y="46"/>
                  </a:lnTo>
                  <a:lnTo>
                    <a:pt x="1263" y="50"/>
                  </a:lnTo>
                  <a:lnTo>
                    <a:pt x="1259" y="55"/>
                  </a:lnTo>
                  <a:lnTo>
                    <a:pt x="1254" y="59"/>
                  </a:lnTo>
                  <a:lnTo>
                    <a:pt x="1250" y="62"/>
                  </a:lnTo>
                  <a:lnTo>
                    <a:pt x="1243" y="64"/>
                  </a:lnTo>
                  <a:lnTo>
                    <a:pt x="1237" y="65"/>
                  </a:lnTo>
                  <a:lnTo>
                    <a:pt x="32" y="65"/>
                  </a:lnTo>
                  <a:lnTo>
                    <a:pt x="32" y="65"/>
                  </a:lnTo>
                  <a:lnTo>
                    <a:pt x="25" y="64"/>
                  </a:lnTo>
                  <a:lnTo>
                    <a:pt x="19" y="62"/>
                  </a:lnTo>
                  <a:lnTo>
                    <a:pt x="14" y="59"/>
                  </a:lnTo>
                  <a:lnTo>
                    <a:pt x="9" y="55"/>
                  </a:lnTo>
                  <a:lnTo>
                    <a:pt x="5" y="50"/>
                  </a:lnTo>
                  <a:lnTo>
                    <a:pt x="2" y="46"/>
                  </a:lnTo>
                  <a:lnTo>
                    <a:pt x="1" y="39"/>
                  </a:lnTo>
                  <a:lnTo>
                    <a:pt x="0" y="33"/>
                  </a:lnTo>
                  <a:lnTo>
                    <a:pt x="0" y="33"/>
                  </a:lnTo>
                  <a:lnTo>
                    <a:pt x="0" y="33"/>
                  </a:lnTo>
                  <a:lnTo>
                    <a:pt x="1" y="26"/>
                  </a:lnTo>
                  <a:lnTo>
                    <a:pt x="2" y="20"/>
                  </a:lnTo>
                  <a:lnTo>
                    <a:pt x="5" y="14"/>
                  </a:lnTo>
                  <a:lnTo>
                    <a:pt x="9" y="10"/>
                  </a:lnTo>
                  <a:lnTo>
                    <a:pt x="14" y="6"/>
                  </a:lnTo>
                  <a:lnTo>
                    <a:pt x="19" y="3"/>
                  </a:lnTo>
                  <a:lnTo>
                    <a:pt x="25" y="0"/>
                  </a:lnTo>
                  <a:lnTo>
                    <a:pt x="32" y="0"/>
                  </a:lnTo>
                  <a:lnTo>
                    <a:pt x="1237" y="0"/>
                  </a:lnTo>
                  <a:lnTo>
                    <a:pt x="1237" y="0"/>
                  </a:lnTo>
                  <a:lnTo>
                    <a:pt x="1243" y="0"/>
                  </a:lnTo>
                  <a:lnTo>
                    <a:pt x="1250" y="3"/>
                  </a:lnTo>
                  <a:lnTo>
                    <a:pt x="1254" y="6"/>
                  </a:lnTo>
                  <a:lnTo>
                    <a:pt x="1259" y="10"/>
                  </a:lnTo>
                  <a:lnTo>
                    <a:pt x="1263" y="14"/>
                  </a:lnTo>
                  <a:lnTo>
                    <a:pt x="1266" y="20"/>
                  </a:lnTo>
                  <a:lnTo>
                    <a:pt x="1268" y="26"/>
                  </a:lnTo>
                  <a:lnTo>
                    <a:pt x="1269" y="33"/>
                  </a:lnTo>
                  <a:lnTo>
                    <a:pt x="1269"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108"/>
            <p:cNvSpPr/>
            <p:nvPr/>
          </p:nvSpPr>
          <p:spPr bwMode="auto">
            <a:xfrm>
              <a:off x="6653213" y="2231380"/>
              <a:ext cx="463550" cy="50800"/>
            </a:xfrm>
            <a:custGeom>
              <a:avLst/>
              <a:gdLst>
                <a:gd name="T0" fmla="*/ 585 w 585"/>
                <a:gd name="T1" fmla="*/ 33 h 65"/>
                <a:gd name="T2" fmla="*/ 585 w 585"/>
                <a:gd name="T3" fmla="*/ 33 h 65"/>
                <a:gd name="T4" fmla="*/ 585 w 585"/>
                <a:gd name="T5" fmla="*/ 38 h 65"/>
                <a:gd name="T6" fmla="*/ 583 w 585"/>
                <a:gd name="T7" fmla="*/ 45 h 65"/>
                <a:gd name="T8" fmla="*/ 579 w 585"/>
                <a:gd name="T9" fmla="*/ 50 h 65"/>
                <a:gd name="T10" fmla="*/ 576 w 585"/>
                <a:gd name="T11" fmla="*/ 55 h 65"/>
                <a:gd name="T12" fmla="*/ 571 w 585"/>
                <a:gd name="T13" fmla="*/ 59 h 65"/>
                <a:gd name="T14" fmla="*/ 565 w 585"/>
                <a:gd name="T15" fmla="*/ 62 h 65"/>
                <a:gd name="T16" fmla="*/ 559 w 585"/>
                <a:gd name="T17" fmla="*/ 64 h 65"/>
                <a:gd name="T18" fmla="*/ 552 w 585"/>
                <a:gd name="T19" fmla="*/ 65 h 65"/>
                <a:gd name="T20" fmla="*/ 32 w 585"/>
                <a:gd name="T21" fmla="*/ 65 h 65"/>
                <a:gd name="T22" fmla="*/ 32 w 585"/>
                <a:gd name="T23" fmla="*/ 65 h 65"/>
                <a:gd name="T24" fmla="*/ 27 w 585"/>
                <a:gd name="T25" fmla="*/ 64 h 65"/>
                <a:gd name="T26" fmla="*/ 20 w 585"/>
                <a:gd name="T27" fmla="*/ 62 h 65"/>
                <a:gd name="T28" fmla="*/ 15 w 585"/>
                <a:gd name="T29" fmla="*/ 59 h 65"/>
                <a:gd name="T30" fmla="*/ 10 w 585"/>
                <a:gd name="T31" fmla="*/ 55 h 65"/>
                <a:gd name="T32" fmla="*/ 6 w 585"/>
                <a:gd name="T33" fmla="*/ 50 h 65"/>
                <a:gd name="T34" fmla="*/ 3 w 585"/>
                <a:gd name="T35" fmla="*/ 45 h 65"/>
                <a:gd name="T36" fmla="*/ 1 w 585"/>
                <a:gd name="T37" fmla="*/ 38 h 65"/>
                <a:gd name="T38" fmla="*/ 0 w 585"/>
                <a:gd name="T39" fmla="*/ 33 h 65"/>
                <a:gd name="T40" fmla="*/ 0 w 585"/>
                <a:gd name="T41" fmla="*/ 33 h 65"/>
                <a:gd name="T42" fmla="*/ 0 w 585"/>
                <a:gd name="T43" fmla="*/ 33 h 65"/>
                <a:gd name="T44" fmla="*/ 1 w 585"/>
                <a:gd name="T45" fmla="*/ 26 h 65"/>
                <a:gd name="T46" fmla="*/ 3 w 585"/>
                <a:gd name="T47" fmla="*/ 20 h 65"/>
                <a:gd name="T48" fmla="*/ 6 w 585"/>
                <a:gd name="T49" fmla="*/ 14 h 65"/>
                <a:gd name="T50" fmla="*/ 10 w 585"/>
                <a:gd name="T51" fmla="*/ 9 h 65"/>
                <a:gd name="T52" fmla="*/ 15 w 585"/>
                <a:gd name="T53" fmla="*/ 6 h 65"/>
                <a:gd name="T54" fmla="*/ 20 w 585"/>
                <a:gd name="T55" fmla="*/ 2 h 65"/>
                <a:gd name="T56" fmla="*/ 27 w 585"/>
                <a:gd name="T57" fmla="*/ 0 h 65"/>
                <a:gd name="T58" fmla="*/ 32 w 585"/>
                <a:gd name="T59" fmla="*/ 0 h 65"/>
                <a:gd name="T60" fmla="*/ 552 w 585"/>
                <a:gd name="T61" fmla="*/ 0 h 65"/>
                <a:gd name="T62" fmla="*/ 552 w 585"/>
                <a:gd name="T63" fmla="*/ 0 h 65"/>
                <a:gd name="T64" fmla="*/ 559 w 585"/>
                <a:gd name="T65" fmla="*/ 0 h 65"/>
                <a:gd name="T66" fmla="*/ 565 w 585"/>
                <a:gd name="T67" fmla="*/ 2 h 65"/>
                <a:gd name="T68" fmla="*/ 571 w 585"/>
                <a:gd name="T69" fmla="*/ 6 h 65"/>
                <a:gd name="T70" fmla="*/ 576 w 585"/>
                <a:gd name="T71" fmla="*/ 9 h 65"/>
                <a:gd name="T72" fmla="*/ 579 w 585"/>
                <a:gd name="T73" fmla="*/ 14 h 65"/>
                <a:gd name="T74" fmla="*/ 583 w 585"/>
                <a:gd name="T75" fmla="*/ 20 h 65"/>
                <a:gd name="T76" fmla="*/ 585 w 585"/>
                <a:gd name="T77" fmla="*/ 26 h 65"/>
                <a:gd name="T78" fmla="*/ 585 w 585"/>
                <a:gd name="T79" fmla="*/ 33 h 65"/>
                <a:gd name="T80" fmla="*/ 585 w 585"/>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5" h="65">
                  <a:moveTo>
                    <a:pt x="585" y="33"/>
                  </a:moveTo>
                  <a:lnTo>
                    <a:pt x="585" y="33"/>
                  </a:lnTo>
                  <a:lnTo>
                    <a:pt x="585" y="38"/>
                  </a:lnTo>
                  <a:lnTo>
                    <a:pt x="583" y="45"/>
                  </a:lnTo>
                  <a:lnTo>
                    <a:pt x="579" y="50"/>
                  </a:lnTo>
                  <a:lnTo>
                    <a:pt x="576" y="55"/>
                  </a:lnTo>
                  <a:lnTo>
                    <a:pt x="571" y="59"/>
                  </a:lnTo>
                  <a:lnTo>
                    <a:pt x="565" y="62"/>
                  </a:lnTo>
                  <a:lnTo>
                    <a:pt x="559" y="64"/>
                  </a:lnTo>
                  <a:lnTo>
                    <a:pt x="552" y="65"/>
                  </a:lnTo>
                  <a:lnTo>
                    <a:pt x="32" y="65"/>
                  </a:lnTo>
                  <a:lnTo>
                    <a:pt x="32" y="65"/>
                  </a:lnTo>
                  <a:lnTo>
                    <a:pt x="27" y="64"/>
                  </a:lnTo>
                  <a:lnTo>
                    <a:pt x="20" y="62"/>
                  </a:lnTo>
                  <a:lnTo>
                    <a:pt x="15" y="59"/>
                  </a:lnTo>
                  <a:lnTo>
                    <a:pt x="10" y="55"/>
                  </a:lnTo>
                  <a:lnTo>
                    <a:pt x="6" y="50"/>
                  </a:lnTo>
                  <a:lnTo>
                    <a:pt x="3" y="45"/>
                  </a:lnTo>
                  <a:lnTo>
                    <a:pt x="1" y="38"/>
                  </a:lnTo>
                  <a:lnTo>
                    <a:pt x="0" y="33"/>
                  </a:lnTo>
                  <a:lnTo>
                    <a:pt x="0" y="33"/>
                  </a:lnTo>
                  <a:lnTo>
                    <a:pt x="0" y="33"/>
                  </a:lnTo>
                  <a:lnTo>
                    <a:pt x="1" y="26"/>
                  </a:lnTo>
                  <a:lnTo>
                    <a:pt x="3" y="20"/>
                  </a:lnTo>
                  <a:lnTo>
                    <a:pt x="6" y="14"/>
                  </a:lnTo>
                  <a:lnTo>
                    <a:pt x="10" y="9"/>
                  </a:lnTo>
                  <a:lnTo>
                    <a:pt x="15" y="6"/>
                  </a:lnTo>
                  <a:lnTo>
                    <a:pt x="20" y="2"/>
                  </a:lnTo>
                  <a:lnTo>
                    <a:pt x="27" y="0"/>
                  </a:lnTo>
                  <a:lnTo>
                    <a:pt x="32" y="0"/>
                  </a:lnTo>
                  <a:lnTo>
                    <a:pt x="552" y="0"/>
                  </a:lnTo>
                  <a:lnTo>
                    <a:pt x="552" y="0"/>
                  </a:lnTo>
                  <a:lnTo>
                    <a:pt x="559" y="0"/>
                  </a:lnTo>
                  <a:lnTo>
                    <a:pt x="565" y="2"/>
                  </a:lnTo>
                  <a:lnTo>
                    <a:pt x="571" y="6"/>
                  </a:lnTo>
                  <a:lnTo>
                    <a:pt x="576" y="9"/>
                  </a:lnTo>
                  <a:lnTo>
                    <a:pt x="579" y="14"/>
                  </a:lnTo>
                  <a:lnTo>
                    <a:pt x="583" y="20"/>
                  </a:lnTo>
                  <a:lnTo>
                    <a:pt x="585" y="26"/>
                  </a:lnTo>
                  <a:lnTo>
                    <a:pt x="585" y="33"/>
                  </a:lnTo>
                  <a:lnTo>
                    <a:pt x="585"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109"/>
            <p:cNvSpPr/>
            <p:nvPr/>
          </p:nvSpPr>
          <p:spPr bwMode="auto">
            <a:xfrm>
              <a:off x="4973638" y="2423468"/>
              <a:ext cx="2066925" cy="50800"/>
            </a:xfrm>
            <a:custGeom>
              <a:avLst/>
              <a:gdLst>
                <a:gd name="T0" fmla="*/ 2605 w 2605"/>
                <a:gd name="T1" fmla="*/ 32 h 64"/>
                <a:gd name="T2" fmla="*/ 2605 w 2605"/>
                <a:gd name="T3" fmla="*/ 32 h 64"/>
                <a:gd name="T4" fmla="*/ 2604 w 2605"/>
                <a:gd name="T5" fmla="*/ 39 h 64"/>
                <a:gd name="T6" fmla="*/ 2601 w 2605"/>
                <a:gd name="T7" fmla="*/ 44 h 64"/>
                <a:gd name="T8" fmla="*/ 2599 w 2605"/>
                <a:gd name="T9" fmla="*/ 50 h 64"/>
                <a:gd name="T10" fmla="*/ 2594 w 2605"/>
                <a:gd name="T11" fmla="*/ 55 h 64"/>
                <a:gd name="T12" fmla="*/ 2590 w 2605"/>
                <a:gd name="T13" fmla="*/ 58 h 64"/>
                <a:gd name="T14" fmla="*/ 2585 w 2605"/>
                <a:gd name="T15" fmla="*/ 62 h 64"/>
                <a:gd name="T16" fmla="*/ 2578 w 2605"/>
                <a:gd name="T17" fmla="*/ 64 h 64"/>
                <a:gd name="T18" fmla="*/ 2572 w 2605"/>
                <a:gd name="T19" fmla="*/ 64 h 64"/>
                <a:gd name="T20" fmla="*/ 32 w 2605"/>
                <a:gd name="T21" fmla="*/ 64 h 64"/>
                <a:gd name="T22" fmla="*/ 32 w 2605"/>
                <a:gd name="T23" fmla="*/ 64 h 64"/>
                <a:gd name="T24" fmla="*/ 25 w 2605"/>
                <a:gd name="T25" fmla="*/ 64 h 64"/>
                <a:gd name="T26" fmla="*/ 19 w 2605"/>
                <a:gd name="T27" fmla="*/ 62 h 64"/>
                <a:gd name="T28" fmla="*/ 15 w 2605"/>
                <a:gd name="T29" fmla="*/ 58 h 64"/>
                <a:gd name="T30" fmla="*/ 9 w 2605"/>
                <a:gd name="T31" fmla="*/ 55 h 64"/>
                <a:gd name="T32" fmla="*/ 5 w 2605"/>
                <a:gd name="T33" fmla="*/ 50 h 64"/>
                <a:gd name="T34" fmla="*/ 2 w 2605"/>
                <a:gd name="T35" fmla="*/ 44 h 64"/>
                <a:gd name="T36" fmla="*/ 1 w 2605"/>
                <a:gd name="T37" fmla="*/ 39 h 64"/>
                <a:gd name="T38" fmla="*/ 0 w 2605"/>
                <a:gd name="T39" fmla="*/ 32 h 64"/>
                <a:gd name="T40" fmla="*/ 0 w 2605"/>
                <a:gd name="T41" fmla="*/ 32 h 64"/>
                <a:gd name="T42" fmla="*/ 0 w 2605"/>
                <a:gd name="T43" fmla="*/ 32 h 64"/>
                <a:gd name="T44" fmla="*/ 1 w 2605"/>
                <a:gd name="T45" fmla="*/ 26 h 64"/>
                <a:gd name="T46" fmla="*/ 2 w 2605"/>
                <a:gd name="T47" fmla="*/ 20 h 64"/>
                <a:gd name="T48" fmla="*/ 5 w 2605"/>
                <a:gd name="T49" fmla="*/ 14 h 64"/>
                <a:gd name="T50" fmla="*/ 9 w 2605"/>
                <a:gd name="T51" fmla="*/ 10 h 64"/>
                <a:gd name="T52" fmla="*/ 15 w 2605"/>
                <a:gd name="T53" fmla="*/ 5 h 64"/>
                <a:gd name="T54" fmla="*/ 19 w 2605"/>
                <a:gd name="T55" fmla="*/ 3 h 64"/>
                <a:gd name="T56" fmla="*/ 25 w 2605"/>
                <a:gd name="T57" fmla="*/ 0 h 64"/>
                <a:gd name="T58" fmla="*/ 32 w 2605"/>
                <a:gd name="T59" fmla="*/ 0 h 64"/>
                <a:gd name="T60" fmla="*/ 2572 w 2605"/>
                <a:gd name="T61" fmla="*/ 0 h 64"/>
                <a:gd name="T62" fmla="*/ 2572 w 2605"/>
                <a:gd name="T63" fmla="*/ 0 h 64"/>
                <a:gd name="T64" fmla="*/ 2578 w 2605"/>
                <a:gd name="T65" fmla="*/ 0 h 64"/>
                <a:gd name="T66" fmla="*/ 2585 w 2605"/>
                <a:gd name="T67" fmla="*/ 3 h 64"/>
                <a:gd name="T68" fmla="*/ 2590 w 2605"/>
                <a:gd name="T69" fmla="*/ 5 h 64"/>
                <a:gd name="T70" fmla="*/ 2594 w 2605"/>
                <a:gd name="T71" fmla="*/ 10 h 64"/>
                <a:gd name="T72" fmla="*/ 2599 w 2605"/>
                <a:gd name="T73" fmla="*/ 14 h 64"/>
                <a:gd name="T74" fmla="*/ 2601 w 2605"/>
                <a:gd name="T75" fmla="*/ 20 h 64"/>
                <a:gd name="T76" fmla="*/ 2604 w 2605"/>
                <a:gd name="T77" fmla="*/ 26 h 64"/>
                <a:gd name="T78" fmla="*/ 2605 w 2605"/>
                <a:gd name="T79" fmla="*/ 32 h 64"/>
                <a:gd name="T80" fmla="*/ 2605 w 2605"/>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5" h="64">
                  <a:moveTo>
                    <a:pt x="2605" y="32"/>
                  </a:moveTo>
                  <a:lnTo>
                    <a:pt x="2605" y="32"/>
                  </a:lnTo>
                  <a:lnTo>
                    <a:pt x="2604" y="39"/>
                  </a:lnTo>
                  <a:lnTo>
                    <a:pt x="2601" y="44"/>
                  </a:lnTo>
                  <a:lnTo>
                    <a:pt x="2599" y="50"/>
                  </a:lnTo>
                  <a:lnTo>
                    <a:pt x="2594" y="55"/>
                  </a:lnTo>
                  <a:lnTo>
                    <a:pt x="2590" y="58"/>
                  </a:lnTo>
                  <a:lnTo>
                    <a:pt x="2585" y="62"/>
                  </a:lnTo>
                  <a:lnTo>
                    <a:pt x="2578" y="64"/>
                  </a:lnTo>
                  <a:lnTo>
                    <a:pt x="2572" y="64"/>
                  </a:lnTo>
                  <a:lnTo>
                    <a:pt x="32" y="64"/>
                  </a:lnTo>
                  <a:lnTo>
                    <a:pt x="32" y="64"/>
                  </a:lnTo>
                  <a:lnTo>
                    <a:pt x="25" y="64"/>
                  </a:lnTo>
                  <a:lnTo>
                    <a:pt x="19" y="62"/>
                  </a:lnTo>
                  <a:lnTo>
                    <a:pt x="15" y="58"/>
                  </a:lnTo>
                  <a:lnTo>
                    <a:pt x="9" y="55"/>
                  </a:lnTo>
                  <a:lnTo>
                    <a:pt x="5" y="50"/>
                  </a:lnTo>
                  <a:lnTo>
                    <a:pt x="2" y="44"/>
                  </a:lnTo>
                  <a:lnTo>
                    <a:pt x="1" y="39"/>
                  </a:lnTo>
                  <a:lnTo>
                    <a:pt x="0" y="32"/>
                  </a:lnTo>
                  <a:lnTo>
                    <a:pt x="0" y="32"/>
                  </a:lnTo>
                  <a:lnTo>
                    <a:pt x="0" y="32"/>
                  </a:lnTo>
                  <a:lnTo>
                    <a:pt x="1" y="26"/>
                  </a:lnTo>
                  <a:lnTo>
                    <a:pt x="2" y="20"/>
                  </a:lnTo>
                  <a:lnTo>
                    <a:pt x="5" y="14"/>
                  </a:lnTo>
                  <a:lnTo>
                    <a:pt x="9" y="10"/>
                  </a:lnTo>
                  <a:lnTo>
                    <a:pt x="15" y="5"/>
                  </a:lnTo>
                  <a:lnTo>
                    <a:pt x="19" y="3"/>
                  </a:lnTo>
                  <a:lnTo>
                    <a:pt x="25" y="0"/>
                  </a:lnTo>
                  <a:lnTo>
                    <a:pt x="32" y="0"/>
                  </a:lnTo>
                  <a:lnTo>
                    <a:pt x="2572" y="0"/>
                  </a:lnTo>
                  <a:lnTo>
                    <a:pt x="2572" y="0"/>
                  </a:lnTo>
                  <a:lnTo>
                    <a:pt x="2578" y="0"/>
                  </a:lnTo>
                  <a:lnTo>
                    <a:pt x="2585" y="3"/>
                  </a:lnTo>
                  <a:lnTo>
                    <a:pt x="2590" y="5"/>
                  </a:lnTo>
                  <a:lnTo>
                    <a:pt x="2594" y="10"/>
                  </a:lnTo>
                  <a:lnTo>
                    <a:pt x="2599" y="14"/>
                  </a:lnTo>
                  <a:lnTo>
                    <a:pt x="2601" y="20"/>
                  </a:lnTo>
                  <a:lnTo>
                    <a:pt x="2604" y="26"/>
                  </a:lnTo>
                  <a:lnTo>
                    <a:pt x="2605" y="32"/>
                  </a:lnTo>
                  <a:lnTo>
                    <a:pt x="260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110"/>
            <p:cNvSpPr/>
            <p:nvPr/>
          </p:nvSpPr>
          <p:spPr bwMode="auto">
            <a:xfrm>
              <a:off x="3621088" y="2109143"/>
              <a:ext cx="150813" cy="50800"/>
            </a:xfrm>
            <a:custGeom>
              <a:avLst/>
              <a:gdLst>
                <a:gd name="T0" fmla="*/ 190 w 190"/>
                <a:gd name="T1" fmla="*/ 33 h 64"/>
                <a:gd name="T2" fmla="*/ 190 w 190"/>
                <a:gd name="T3" fmla="*/ 33 h 64"/>
                <a:gd name="T4" fmla="*/ 190 w 190"/>
                <a:gd name="T5" fmla="*/ 38 h 64"/>
                <a:gd name="T6" fmla="*/ 187 w 190"/>
                <a:gd name="T7" fmla="*/ 44 h 64"/>
                <a:gd name="T8" fmla="*/ 184 w 190"/>
                <a:gd name="T9" fmla="*/ 50 h 64"/>
                <a:gd name="T10" fmla="*/ 180 w 190"/>
                <a:gd name="T11" fmla="*/ 55 h 64"/>
                <a:gd name="T12" fmla="*/ 176 w 190"/>
                <a:gd name="T13" fmla="*/ 59 h 64"/>
                <a:gd name="T14" fmla="*/ 170 w 190"/>
                <a:gd name="T15" fmla="*/ 62 h 64"/>
                <a:gd name="T16" fmla="*/ 164 w 190"/>
                <a:gd name="T17" fmla="*/ 64 h 64"/>
                <a:gd name="T18" fmla="*/ 157 w 190"/>
                <a:gd name="T19" fmla="*/ 64 h 64"/>
                <a:gd name="T20" fmla="*/ 32 w 190"/>
                <a:gd name="T21" fmla="*/ 64 h 64"/>
                <a:gd name="T22" fmla="*/ 32 w 190"/>
                <a:gd name="T23" fmla="*/ 64 h 64"/>
                <a:gd name="T24" fmla="*/ 25 w 190"/>
                <a:gd name="T25" fmla="*/ 64 h 64"/>
                <a:gd name="T26" fmla="*/ 19 w 190"/>
                <a:gd name="T27" fmla="*/ 62 h 64"/>
                <a:gd name="T28" fmla="*/ 14 w 190"/>
                <a:gd name="T29" fmla="*/ 59 h 64"/>
                <a:gd name="T30" fmla="*/ 9 w 190"/>
                <a:gd name="T31" fmla="*/ 55 h 64"/>
                <a:gd name="T32" fmla="*/ 4 w 190"/>
                <a:gd name="T33" fmla="*/ 50 h 64"/>
                <a:gd name="T34" fmla="*/ 2 w 190"/>
                <a:gd name="T35" fmla="*/ 44 h 64"/>
                <a:gd name="T36" fmla="*/ 0 w 190"/>
                <a:gd name="T37" fmla="*/ 38 h 64"/>
                <a:gd name="T38" fmla="*/ 0 w 190"/>
                <a:gd name="T39" fmla="*/ 33 h 64"/>
                <a:gd name="T40" fmla="*/ 0 w 190"/>
                <a:gd name="T41" fmla="*/ 33 h 64"/>
                <a:gd name="T42" fmla="*/ 0 w 190"/>
                <a:gd name="T43" fmla="*/ 33 h 64"/>
                <a:gd name="T44" fmla="*/ 0 w 190"/>
                <a:gd name="T45" fmla="*/ 26 h 64"/>
                <a:gd name="T46" fmla="*/ 2 w 190"/>
                <a:gd name="T47" fmla="*/ 20 h 64"/>
                <a:gd name="T48" fmla="*/ 4 w 190"/>
                <a:gd name="T49" fmla="*/ 14 h 64"/>
                <a:gd name="T50" fmla="*/ 9 w 190"/>
                <a:gd name="T51" fmla="*/ 9 h 64"/>
                <a:gd name="T52" fmla="*/ 14 w 190"/>
                <a:gd name="T53" fmla="*/ 6 h 64"/>
                <a:gd name="T54" fmla="*/ 19 w 190"/>
                <a:gd name="T55" fmla="*/ 3 h 64"/>
                <a:gd name="T56" fmla="*/ 25 w 190"/>
                <a:gd name="T57" fmla="*/ 0 h 64"/>
                <a:gd name="T58" fmla="*/ 32 w 190"/>
                <a:gd name="T59" fmla="*/ 0 h 64"/>
                <a:gd name="T60" fmla="*/ 157 w 190"/>
                <a:gd name="T61" fmla="*/ 0 h 64"/>
                <a:gd name="T62" fmla="*/ 157 w 190"/>
                <a:gd name="T63" fmla="*/ 0 h 64"/>
                <a:gd name="T64" fmla="*/ 164 w 190"/>
                <a:gd name="T65" fmla="*/ 0 h 64"/>
                <a:gd name="T66" fmla="*/ 170 w 190"/>
                <a:gd name="T67" fmla="*/ 3 h 64"/>
                <a:gd name="T68" fmla="*/ 176 w 190"/>
                <a:gd name="T69" fmla="*/ 6 h 64"/>
                <a:gd name="T70" fmla="*/ 180 w 190"/>
                <a:gd name="T71" fmla="*/ 9 h 64"/>
                <a:gd name="T72" fmla="*/ 184 w 190"/>
                <a:gd name="T73" fmla="*/ 14 h 64"/>
                <a:gd name="T74" fmla="*/ 187 w 190"/>
                <a:gd name="T75" fmla="*/ 20 h 64"/>
                <a:gd name="T76" fmla="*/ 190 w 190"/>
                <a:gd name="T77" fmla="*/ 26 h 64"/>
                <a:gd name="T78" fmla="*/ 190 w 190"/>
                <a:gd name="T79" fmla="*/ 33 h 64"/>
                <a:gd name="T80" fmla="*/ 190 w 190"/>
                <a:gd name="T81"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64">
                  <a:moveTo>
                    <a:pt x="190" y="33"/>
                  </a:moveTo>
                  <a:lnTo>
                    <a:pt x="190" y="33"/>
                  </a:lnTo>
                  <a:lnTo>
                    <a:pt x="190" y="38"/>
                  </a:lnTo>
                  <a:lnTo>
                    <a:pt x="187" y="44"/>
                  </a:lnTo>
                  <a:lnTo>
                    <a:pt x="184" y="50"/>
                  </a:lnTo>
                  <a:lnTo>
                    <a:pt x="180" y="55"/>
                  </a:lnTo>
                  <a:lnTo>
                    <a:pt x="176" y="59"/>
                  </a:lnTo>
                  <a:lnTo>
                    <a:pt x="170" y="62"/>
                  </a:lnTo>
                  <a:lnTo>
                    <a:pt x="164" y="64"/>
                  </a:lnTo>
                  <a:lnTo>
                    <a:pt x="157" y="64"/>
                  </a:lnTo>
                  <a:lnTo>
                    <a:pt x="32" y="64"/>
                  </a:lnTo>
                  <a:lnTo>
                    <a:pt x="32" y="64"/>
                  </a:lnTo>
                  <a:lnTo>
                    <a:pt x="25" y="64"/>
                  </a:lnTo>
                  <a:lnTo>
                    <a:pt x="19" y="62"/>
                  </a:lnTo>
                  <a:lnTo>
                    <a:pt x="14" y="59"/>
                  </a:lnTo>
                  <a:lnTo>
                    <a:pt x="9" y="55"/>
                  </a:lnTo>
                  <a:lnTo>
                    <a:pt x="4" y="50"/>
                  </a:lnTo>
                  <a:lnTo>
                    <a:pt x="2" y="44"/>
                  </a:lnTo>
                  <a:lnTo>
                    <a:pt x="0" y="38"/>
                  </a:lnTo>
                  <a:lnTo>
                    <a:pt x="0" y="33"/>
                  </a:lnTo>
                  <a:lnTo>
                    <a:pt x="0" y="33"/>
                  </a:lnTo>
                  <a:lnTo>
                    <a:pt x="0" y="33"/>
                  </a:lnTo>
                  <a:lnTo>
                    <a:pt x="0" y="26"/>
                  </a:lnTo>
                  <a:lnTo>
                    <a:pt x="2" y="20"/>
                  </a:lnTo>
                  <a:lnTo>
                    <a:pt x="4" y="14"/>
                  </a:lnTo>
                  <a:lnTo>
                    <a:pt x="9" y="9"/>
                  </a:lnTo>
                  <a:lnTo>
                    <a:pt x="14" y="6"/>
                  </a:lnTo>
                  <a:lnTo>
                    <a:pt x="19" y="3"/>
                  </a:lnTo>
                  <a:lnTo>
                    <a:pt x="25" y="0"/>
                  </a:lnTo>
                  <a:lnTo>
                    <a:pt x="32" y="0"/>
                  </a:lnTo>
                  <a:lnTo>
                    <a:pt x="157" y="0"/>
                  </a:lnTo>
                  <a:lnTo>
                    <a:pt x="157" y="0"/>
                  </a:lnTo>
                  <a:lnTo>
                    <a:pt x="164" y="0"/>
                  </a:lnTo>
                  <a:lnTo>
                    <a:pt x="170" y="3"/>
                  </a:lnTo>
                  <a:lnTo>
                    <a:pt x="176" y="6"/>
                  </a:lnTo>
                  <a:lnTo>
                    <a:pt x="180" y="9"/>
                  </a:lnTo>
                  <a:lnTo>
                    <a:pt x="184" y="14"/>
                  </a:lnTo>
                  <a:lnTo>
                    <a:pt x="187" y="20"/>
                  </a:lnTo>
                  <a:lnTo>
                    <a:pt x="190" y="26"/>
                  </a:lnTo>
                  <a:lnTo>
                    <a:pt x="190" y="33"/>
                  </a:lnTo>
                  <a:lnTo>
                    <a:pt x="190"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111"/>
            <p:cNvSpPr/>
            <p:nvPr/>
          </p:nvSpPr>
          <p:spPr bwMode="auto">
            <a:xfrm>
              <a:off x="3444876" y="2344093"/>
              <a:ext cx="377825" cy="50800"/>
            </a:xfrm>
            <a:custGeom>
              <a:avLst/>
              <a:gdLst>
                <a:gd name="T0" fmla="*/ 476 w 476"/>
                <a:gd name="T1" fmla="*/ 31 h 63"/>
                <a:gd name="T2" fmla="*/ 476 w 476"/>
                <a:gd name="T3" fmla="*/ 31 h 63"/>
                <a:gd name="T4" fmla="*/ 474 w 476"/>
                <a:gd name="T5" fmla="*/ 38 h 63"/>
                <a:gd name="T6" fmla="*/ 472 w 476"/>
                <a:gd name="T7" fmla="*/ 44 h 63"/>
                <a:gd name="T8" fmla="*/ 470 w 476"/>
                <a:gd name="T9" fmla="*/ 49 h 63"/>
                <a:gd name="T10" fmla="*/ 465 w 476"/>
                <a:gd name="T11" fmla="*/ 54 h 63"/>
                <a:gd name="T12" fmla="*/ 461 w 476"/>
                <a:gd name="T13" fmla="*/ 58 h 63"/>
                <a:gd name="T14" fmla="*/ 456 w 476"/>
                <a:gd name="T15" fmla="*/ 61 h 63"/>
                <a:gd name="T16" fmla="*/ 449 w 476"/>
                <a:gd name="T17" fmla="*/ 63 h 63"/>
                <a:gd name="T18" fmla="*/ 443 w 476"/>
                <a:gd name="T19" fmla="*/ 63 h 63"/>
                <a:gd name="T20" fmla="*/ 32 w 476"/>
                <a:gd name="T21" fmla="*/ 63 h 63"/>
                <a:gd name="T22" fmla="*/ 32 w 476"/>
                <a:gd name="T23" fmla="*/ 63 h 63"/>
                <a:gd name="T24" fmla="*/ 26 w 476"/>
                <a:gd name="T25" fmla="*/ 63 h 63"/>
                <a:gd name="T26" fmla="*/ 19 w 476"/>
                <a:gd name="T27" fmla="*/ 61 h 63"/>
                <a:gd name="T28" fmla="*/ 15 w 476"/>
                <a:gd name="T29" fmla="*/ 58 h 63"/>
                <a:gd name="T30" fmla="*/ 10 w 476"/>
                <a:gd name="T31" fmla="*/ 54 h 63"/>
                <a:gd name="T32" fmla="*/ 5 w 476"/>
                <a:gd name="T33" fmla="*/ 49 h 63"/>
                <a:gd name="T34" fmla="*/ 3 w 476"/>
                <a:gd name="T35" fmla="*/ 44 h 63"/>
                <a:gd name="T36" fmla="*/ 1 w 476"/>
                <a:gd name="T37" fmla="*/ 38 h 63"/>
                <a:gd name="T38" fmla="*/ 0 w 476"/>
                <a:gd name="T39" fmla="*/ 31 h 63"/>
                <a:gd name="T40" fmla="*/ 0 w 476"/>
                <a:gd name="T41" fmla="*/ 31 h 63"/>
                <a:gd name="T42" fmla="*/ 0 w 476"/>
                <a:gd name="T43" fmla="*/ 31 h 63"/>
                <a:gd name="T44" fmla="*/ 1 w 476"/>
                <a:gd name="T45" fmla="*/ 25 h 63"/>
                <a:gd name="T46" fmla="*/ 3 w 476"/>
                <a:gd name="T47" fmla="*/ 19 h 63"/>
                <a:gd name="T48" fmla="*/ 5 w 476"/>
                <a:gd name="T49" fmla="*/ 14 h 63"/>
                <a:gd name="T50" fmla="*/ 10 w 476"/>
                <a:gd name="T51" fmla="*/ 9 h 63"/>
                <a:gd name="T52" fmla="*/ 15 w 476"/>
                <a:gd name="T53" fmla="*/ 4 h 63"/>
                <a:gd name="T54" fmla="*/ 19 w 476"/>
                <a:gd name="T55" fmla="*/ 2 h 63"/>
                <a:gd name="T56" fmla="*/ 26 w 476"/>
                <a:gd name="T57" fmla="*/ 0 h 63"/>
                <a:gd name="T58" fmla="*/ 32 w 476"/>
                <a:gd name="T59" fmla="*/ 0 h 63"/>
                <a:gd name="T60" fmla="*/ 443 w 476"/>
                <a:gd name="T61" fmla="*/ 0 h 63"/>
                <a:gd name="T62" fmla="*/ 443 w 476"/>
                <a:gd name="T63" fmla="*/ 0 h 63"/>
                <a:gd name="T64" fmla="*/ 449 w 476"/>
                <a:gd name="T65" fmla="*/ 0 h 63"/>
                <a:gd name="T66" fmla="*/ 456 w 476"/>
                <a:gd name="T67" fmla="*/ 2 h 63"/>
                <a:gd name="T68" fmla="*/ 461 w 476"/>
                <a:gd name="T69" fmla="*/ 4 h 63"/>
                <a:gd name="T70" fmla="*/ 465 w 476"/>
                <a:gd name="T71" fmla="*/ 9 h 63"/>
                <a:gd name="T72" fmla="*/ 470 w 476"/>
                <a:gd name="T73" fmla="*/ 14 h 63"/>
                <a:gd name="T74" fmla="*/ 472 w 476"/>
                <a:gd name="T75" fmla="*/ 19 h 63"/>
                <a:gd name="T76" fmla="*/ 474 w 476"/>
                <a:gd name="T77" fmla="*/ 25 h 63"/>
                <a:gd name="T78" fmla="*/ 476 w 476"/>
                <a:gd name="T79" fmla="*/ 31 h 63"/>
                <a:gd name="T80" fmla="*/ 476 w 476"/>
                <a:gd name="T81"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6" h="63">
                  <a:moveTo>
                    <a:pt x="476" y="31"/>
                  </a:moveTo>
                  <a:lnTo>
                    <a:pt x="476" y="31"/>
                  </a:lnTo>
                  <a:lnTo>
                    <a:pt x="474" y="38"/>
                  </a:lnTo>
                  <a:lnTo>
                    <a:pt x="472" y="44"/>
                  </a:lnTo>
                  <a:lnTo>
                    <a:pt x="470" y="49"/>
                  </a:lnTo>
                  <a:lnTo>
                    <a:pt x="465" y="54"/>
                  </a:lnTo>
                  <a:lnTo>
                    <a:pt x="461" y="58"/>
                  </a:lnTo>
                  <a:lnTo>
                    <a:pt x="456" y="61"/>
                  </a:lnTo>
                  <a:lnTo>
                    <a:pt x="449" y="63"/>
                  </a:lnTo>
                  <a:lnTo>
                    <a:pt x="443" y="63"/>
                  </a:lnTo>
                  <a:lnTo>
                    <a:pt x="32" y="63"/>
                  </a:lnTo>
                  <a:lnTo>
                    <a:pt x="32" y="63"/>
                  </a:lnTo>
                  <a:lnTo>
                    <a:pt x="26" y="63"/>
                  </a:lnTo>
                  <a:lnTo>
                    <a:pt x="19" y="61"/>
                  </a:lnTo>
                  <a:lnTo>
                    <a:pt x="15" y="58"/>
                  </a:lnTo>
                  <a:lnTo>
                    <a:pt x="10" y="54"/>
                  </a:lnTo>
                  <a:lnTo>
                    <a:pt x="5" y="49"/>
                  </a:lnTo>
                  <a:lnTo>
                    <a:pt x="3" y="44"/>
                  </a:lnTo>
                  <a:lnTo>
                    <a:pt x="1" y="38"/>
                  </a:lnTo>
                  <a:lnTo>
                    <a:pt x="0" y="31"/>
                  </a:lnTo>
                  <a:lnTo>
                    <a:pt x="0" y="31"/>
                  </a:lnTo>
                  <a:lnTo>
                    <a:pt x="0" y="31"/>
                  </a:lnTo>
                  <a:lnTo>
                    <a:pt x="1" y="25"/>
                  </a:lnTo>
                  <a:lnTo>
                    <a:pt x="3" y="19"/>
                  </a:lnTo>
                  <a:lnTo>
                    <a:pt x="5" y="14"/>
                  </a:lnTo>
                  <a:lnTo>
                    <a:pt x="10" y="9"/>
                  </a:lnTo>
                  <a:lnTo>
                    <a:pt x="15" y="4"/>
                  </a:lnTo>
                  <a:lnTo>
                    <a:pt x="19" y="2"/>
                  </a:lnTo>
                  <a:lnTo>
                    <a:pt x="26" y="0"/>
                  </a:lnTo>
                  <a:lnTo>
                    <a:pt x="32" y="0"/>
                  </a:lnTo>
                  <a:lnTo>
                    <a:pt x="443" y="0"/>
                  </a:lnTo>
                  <a:lnTo>
                    <a:pt x="443" y="0"/>
                  </a:lnTo>
                  <a:lnTo>
                    <a:pt x="449" y="0"/>
                  </a:lnTo>
                  <a:lnTo>
                    <a:pt x="456" y="2"/>
                  </a:lnTo>
                  <a:lnTo>
                    <a:pt x="461" y="4"/>
                  </a:lnTo>
                  <a:lnTo>
                    <a:pt x="465" y="9"/>
                  </a:lnTo>
                  <a:lnTo>
                    <a:pt x="470" y="14"/>
                  </a:lnTo>
                  <a:lnTo>
                    <a:pt x="472" y="19"/>
                  </a:lnTo>
                  <a:lnTo>
                    <a:pt x="474" y="25"/>
                  </a:lnTo>
                  <a:lnTo>
                    <a:pt x="476" y="31"/>
                  </a:lnTo>
                  <a:lnTo>
                    <a:pt x="476"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112"/>
            <p:cNvSpPr/>
            <p:nvPr/>
          </p:nvSpPr>
          <p:spPr bwMode="auto">
            <a:xfrm>
              <a:off x="3802063" y="2907655"/>
              <a:ext cx="130175" cy="50800"/>
            </a:xfrm>
            <a:custGeom>
              <a:avLst/>
              <a:gdLst>
                <a:gd name="T0" fmla="*/ 163 w 163"/>
                <a:gd name="T1" fmla="*/ 32 h 64"/>
                <a:gd name="T2" fmla="*/ 163 w 163"/>
                <a:gd name="T3" fmla="*/ 32 h 64"/>
                <a:gd name="T4" fmla="*/ 162 w 163"/>
                <a:gd name="T5" fmla="*/ 38 h 64"/>
                <a:gd name="T6" fmla="*/ 161 w 163"/>
                <a:gd name="T7" fmla="*/ 44 h 64"/>
                <a:gd name="T8" fmla="*/ 157 w 163"/>
                <a:gd name="T9" fmla="*/ 50 h 64"/>
                <a:gd name="T10" fmla="*/ 154 w 163"/>
                <a:gd name="T11" fmla="*/ 54 h 64"/>
                <a:gd name="T12" fmla="*/ 149 w 163"/>
                <a:gd name="T13" fmla="*/ 59 h 64"/>
                <a:gd name="T14" fmla="*/ 144 w 163"/>
                <a:gd name="T15" fmla="*/ 61 h 64"/>
                <a:gd name="T16" fmla="*/ 138 w 163"/>
                <a:gd name="T17" fmla="*/ 64 h 64"/>
                <a:gd name="T18" fmla="*/ 131 w 163"/>
                <a:gd name="T19" fmla="*/ 64 h 64"/>
                <a:gd name="T20" fmla="*/ 32 w 163"/>
                <a:gd name="T21" fmla="*/ 64 h 64"/>
                <a:gd name="T22" fmla="*/ 32 w 163"/>
                <a:gd name="T23" fmla="*/ 64 h 64"/>
                <a:gd name="T24" fmla="*/ 25 w 163"/>
                <a:gd name="T25" fmla="*/ 64 h 64"/>
                <a:gd name="T26" fmla="*/ 20 w 163"/>
                <a:gd name="T27" fmla="*/ 61 h 64"/>
                <a:gd name="T28" fmla="*/ 14 w 163"/>
                <a:gd name="T29" fmla="*/ 59 h 64"/>
                <a:gd name="T30" fmla="*/ 9 w 163"/>
                <a:gd name="T31" fmla="*/ 54 h 64"/>
                <a:gd name="T32" fmla="*/ 6 w 163"/>
                <a:gd name="T33" fmla="*/ 50 h 64"/>
                <a:gd name="T34" fmla="*/ 2 w 163"/>
                <a:gd name="T35" fmla="*/ 44 h 64"/>
                <a:gd name="T36" fmla="*/ 1 w 163"/>
                <a:gd name="T37" fmla="*/ 38 h 64"/>
                <a:gd name="T38" fmla="*/ 0 w 163"/>
                <a:gd name="T39" fmla="*/ 32 h 64"/>
                <a:gd name="T40" fmla="*/ 0 w 163"/>
                <a:gd name="T41" fmla="*/ 32 h 64"/>
                <a:gd name="T42" fmla="*/ 0 w 163"/>
                <a:gd name="T43" fmla="*/ 32 h 64"/>
                <a:gd name="T44" fmla="*/ 1 w 163"/>
                <a:gd name="T45" fmla="*/ 25 h 64"/>
                <a:gd name="T46" fmla="*/ 2 w 163"/>
                <a:gd name="T47" fmla="*/ 20 h 64"/>
                <a:gd name="T48" fmla="*/ 6 w 163"/>
                <a:gd name="T49" fmla="*/ 14 h 64"/>
                <a:gd name="T50" fmla="*/ 9 w 163"/>
                <a:gd name="T51" fmla="*/ 9 h 64"/>
                <a:gd name="T52" fmla="*/ 14 w 163"/>
                <a:gd name="T53" fmla="*/ 5 h 64"/>
                <a:gd name="T54" fmla="*/ 20 w 163"/>
                <a:gd name="T55" fmla="*/ 2 h 64"/>
                <a:gd name="T56" fmla="*/ 25 w 163"/>
                <a:gd name="T57" fmla="*/ 0 h 64"/>
                <a:gd name="T58" fmla="*/ 32 w 163"/>
                <a:gd name="T59" fmla="*/ 0 h 64"/>
                <a:gd name="T60" fmla="*/ 131 w 163"/>
                <a:gd name="T61" fmla="*/ 0 h 64"/>
                <a:gd name="T62" fmla="*/ 131 w 163"/>
                <a:gd name="T63" fmla="*/ 0 h 64"/>
                <a:gd name="T64" fmla="*/ 138 w 163"/>
                <a:gd name="T65" fmla="*/ 0 h 64"/>
                <a:gd name="T66" fmla="*/ 144 w 163"/>
                <a:gd name="T67" fmla="*/ 2 h 64"/>
                <a:gd name="T68" fmla="*/ 149 w 163"/>
                <a:gd name="T69" fmla="*/ 5 h 64"/>
                <a:gd name="T70" fmla="*/ 154 w 163"/>
                <a:gd name="T71" fmla="*/ 9 h 64"/>
                <a:gd name="T72" fmla="*/ 157 w 163"/>
                <a:gd name="T73" fmla="*/ 14 h 64"/>
                <a:gd name="T74" fmla="*/ 161 w 163"/>
                <a:gd name="T75" fmla="*/ 20 h 64"/>
                <a:gd name="T76" fmla="*/ 162 w 163"/>
                <a:gd name="T77" fmla="*/ 25 h 64"/>
                <a:gd name="T78" fmla="*/ 163 w 163"/>
                <a:gd name="T79" fmla="*/ 32 h 64"/>
                <a:gd name="T80" fmla="*/ 163 w 163"/>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64">
                  <a:moveTo>
                    <a:pt x="163" y="32"/>
                  </a:moveTo>
                  <a:lnTo>
                    <a:pt x="163" y="32"/>
                  </a:lnTo>
                  <a:lnTo>
                    <a:pt x="162" y="38"/>
                  </a:lnTo>
                  <a:lnTo>
                    <a:pt x="161" y="44"/>
                  </a:lnTo>
                  <a:lnTo>
                    <a:pt x="157" y="50"/>
                  </a:lnTo>
                  <a:lnTo>
                    <a:pt x="154" y="54"/>
                  </a:lnTo>
                  <a:lnTo>
                    <a:pt x="149" y="59"/>
                  </a:lnTo>
                  <a:lnTo>
                    <a:pt x="144" y="61"/>
                  </a:lnTo>
                  <a:lnTo>
                    <a:pt x="138" y="64"/>
                  </a:lnTo>
                  <a:lnTo>
                    <a:pt x="131" y="64"/>
                  </a:lnTo>
                  <a:lnTo>
                    <a:pt x="32" y="64"/>
                  </a:lnTo>
                  <a:lnTo>
                    <a:pt x="32" y="64"/>
                  </a:lnTo>
                  <a:lnTo>
                    <a:pt x="25"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5"/>
                  </a:lnTo>
                  <a:lnTo>
                    <a:pt x="20" y="2"/>
                  </a:lnTo>
                  <a:lnTo>
                    <a:pt x="25" y="0"/>
                  </a:lnTo>
                  <a:lnTo>
                    <a:pt x="32" y="0"/>
                  </a:lnTo>
                  <a:lnTo>
                    <a:pt x="131" y="0"/>
                  </a:lnTo>
                  <a:lnTo>
                    <a:pt x="131" y="0"/>
                  </a:lnTo>
                  <a:lnTo>
                    <a:pt x="138" y="0"/>
                  </a:lnTo>
                  <a:lnTo>
                    <a:pt x="144" y="2"/>
                  </a:lnTo>
                  <a:lnTo>
                    <a:pt x="149" y="5"/>
                  </a:lnTo>
                  <a:lnTo>
                    <a:pt x="154" y="9"/>
                  </a:lnTo>
                  <a:lnTo>
                    <a:pt x="157" y="14"/>
                  </a:lnTo>
                  <a:lnTo>
                    <a:pt x="161" y="20"/>
                  </a:lnTo>
                  <a:lnTo>
                    <a:pt x="162" y="25"/>
                  </a:lnTo>
                  <a:lnTo>
                    <a:pt x="163" y="32"/>
                  </a:lnTo>
                  <a:lnTo>
                    <a:pt x="163"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113"/>
            <p:cNvSpPr/>
            <p:nvPr/>
          </p:nvSpPr>
          <p:spPr bwMode="auto">
            <a:xfrm>
              <a:off x="3262313" y="3074343"/>
              <a:ext cx="1677988" cy="50800"/>
            </a:xfrm>
            <a:custGeom>
              <a:avLst/>
              <a:gdLst>
                <a:gd name="T0" fmla="*/ 2114 w 2114"/>
                <a:gd name="T1" fmla="*/ 32 h 65"/>
                <a:gd name="T2" fmla="*/ 2114 w 2114"/>
                <a:gd name="T3" fmla="*/ 32 h 65"/>
                <a:gd name="T4" fmla="*/ 2114 w 2114"/>
                <a:gd name="T5" fmla="*/ 39 h 65"/>
                <a:gd name="T6" fmla="*/ 2112 w 2114"/>
                <a:gd name="T7" fmla="*/ 45 h 65"/>
                <a:gd name="T8" fmla="*/ 2108 w 2114"/>
                <a:gd name="T9" fmla="*/ 51 h 65"/>
                <a:gd name="T10" fmla="*/ 2105 w 2114"/>
                <a:gd name="T11" fmla="*/ 55 h 65"/>
                <a:gd name="T12" fmla="*/ 2100 w 2114"/>
                <a:gd name="T13" fmla="*/ 59 h 65"/>
                <a:gd name="T14" fmla="*/ 2094 w 2114"/>
                <a:gd name="T15" fmla="*/ 62 h 65"/>
                <a:gd name="T16" fmla="*/ 2088 w 2114"/>
                <a:gd name="T17" fmla="*/ 63 h 65"/>
                <a:gd name="T18" fmla="*/ 2082 w 2114"/>
                <a:gd name="T19" fmla="*/ 65 h 65"/>
                <a:gd name="T20" fmla="*/ 31 w 2114"/>
                <a:gd name="T21" fmla="*/ 65 h 65"/>
                <a:gd name="T22" fmla="*/ 31 w 2114"/>
                <a:gd name="T23" fmla="*/ 65 h 65"/>
                <a:gd name="T24" fmla="*/ 25 w 2114"/>
                <a:gd name="T25" fmla="*/ 63 h 65"/>
                <a:gd name="T26" fmla="*/ 20 w 2114"/>
                <a:gd name="T27" fmla="*/ 62 h 65"/>
                <a:gd name="T28" fmla="*/ 14 w 2114"/>
                <a:gd name="T29" fmla="*/ 59 h 65"/>
                <a:gd name="T30" fmla="*/ 9 w 2114"/>
                <a:gd name="T31" fmla="*/ 55 h 65"/>
                <a:gd name="T32" fmla="*/ 5 w 2114"/>
                <a:gd name="T33" fmla="*/ 51 h 65"/>
                <a:gd name="T34" fmla="*/ 2 w 2114"/>
                <a:gd name="T35" fmla="*/ 45 h 65"/>
                <a:gd name="T36" fmla="*/ 0 w 2114"/>
                <a:gd name="T37" fmla="*/ 39 h 65"/>
                <a:gd name="T38" fmla="*/ 0 w 2114"/>
                <a:gd name="T39" fmla="*/ 32 h 65"/>
                <a:gd name="T40" fmla="*/ 0 w 2114"/>
                <a:gd name="T41" fmla="*/ 32 h 65"/>
                <a:gd name="T42" fmla="*/ 0 w 2114"/>
                <a:gd name="T43" fmla="*/ 32 h 65"/>
                <a:gd name="T44" fmla="*/ 0 w 2114"/>
                <a:gd name="T45" fmla="*/ 25 h 65"/>
                <a:gd name="T46" fmla="*/ 2 w 2114"/>
                <a:gd name="T47" fmla="*/ 19 h 65"/>
                <a:gd name="T48" fmla="*/ 5 w 2114"/>
                <a:gd name="T49" fmla="*/ 14 h 65"/>
                <a:gd name="T50" fmla="*/ 9 w 2114"/>
                <a:gd name="T51" fmla="*/ 9 h 65"/>
                <a:gd name="T52" fmla="*/ 14 w 2114"/>
                <a:gd name="T53" fmla="*/ 5 h 65"/>
                <a:gd name="T54" fmla="*/ 20 w 2114"/>
                <a:gd name="T55" fmla="*/ 2 h 65"/>
                <a:gd name="T56" fmla="*/ 25 w 2114"/>
                <a:gd name="T57" fmla="*/ 1 h 65"/>
                <a:gd name="T58" fmla="*/ 31 w 2114"/>
                <a:gd name="T59" fmla="*/ 0 h 65"/>
                <a:gd name="T60" fmla="*/ 2082 w 2114"/>
                <a:gd name="T61" fmla="*/ 0 h 65"/>
                <a:gd name="T62" fmla="*/ 2082 w 2114"/>
                <a:gd name="T63" fmla="*/ 0 h 65"/>
                <a:gd name="T64" fmla="*/ 2088 w 2114"/>
                <a:gd name="T65" fmla="*/ 1 h 65"/>
                <a:gd name="T66" fmla="*/ 2094 w 2114"/>
                <a:gd name="T67" fmla="*/ 2 h 65"/>
                <a:gd name="T68" fmla="*/ 2100 w 2114"/>
                <a:gd name="T69" fmla="*/ 5 h 65"/>
                <a:gd name="T70" fmla="*/ 2105 w 2114"/>
                <a:gd name="T71" fmla="*/ 9 h 65"/>
                <a:gd name="T72" fmla="*/ 2108 w 2114"/>
                <a:gd name="T73" fmla="*/ 14 h 65"/>
                <a:gd name="T74" fmla="*/ 2112 w 2114"/>
                <a:gd name="T75" fmla="*/ 19 h 65"/>
                <a:gd name="T76" fmla="*/ 2114 w 2114"/>
                <a:gd name="T77" fmla="*/ 25 h 65"/>
                <a:gd name="T78" fmla="*/ 2114 w 2114"/>
                <a:gd name="T79" fmla="*/ 32 h 65"/>
                <a:gd name="T80" fmla="*/ 2114 w 2114"/>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14" h="65">
                  <a:moveTo>
                    <a:pt x="2114" y="32"/>
                  </a:moveTo>
                  <a:lnTo>
                    <a:pt x="2114" y="32"/>
                  </a:lnTo>
                  <a:lnTo>
                    <a:pt x="2114" y="39"/>
                  </a:lnTo>
                  <a:lnTo>
                    <a:pt x="2112" y="45"/>
                  </a:lnTo>
                  <a:lnTo>
                    <a:pt x="2108" y="51"/>
                  </a:lnTo>
                  <a:lnTo>
                    <a:pt x="2105" y="55"/>
                  </a:lnTo>
                  <a:lnTo>
                    <a:pt x="2100" y="59"/>
                  </a:lnTo>
                  <a:lnTo>
                    <a:pt x="2094" y="62"/>
                  </a:lnTo>
                  <a:lnTo>
                    <a:pt x="2088" y="63"/>
                  </a:lnTo>
                  <a:lnTo>
                    <a:pt x="2082" y="65"/>
                  </a:lnTo>
                  <a:lnTo>
                    <a:pt x="31" y="65"/>
                  </a:lnTo>
                  <a:lnTo>
                    <a:pt x="31" y="65"/>
                  </a:lnTo>
                  <a:lnTo>
                    <a:pt x="25" y="63"/>
                  </a:lnTo>
                  <a:lnTo>
                    <a:pt x="20" y="62"/>
                  </a:lnTo>
                  <a:lnTo>
                    <a:pt x="14" y="59"/>
                  </a:lnTo>
                  <a:lnTo>
                    <a:pt x="9" y="55"/>
                  </a:lnTo>
                  <a:lnTo>
                    <a:pt x="5" y="51"/>
                  </a:lnTo>
                  <a:lnTo>
                    <a:pt x="2" y="45"/>
                  </a:lnTo>
                  <a:lnTo>
                    <a:pt x="0" y="39"/>
                  </a:lnTo>
                  <a:lnTo>
                    <a:pt x="0" y="32"/>
                  </a:lnTo>
                  <a:lnTo>
                    <a:pt x="0" y="32"/>
                  </a:lnTo>
                  <a:lnTo>
                    <a:pt x="0" y="32"/>
                  </a:lnTo>
                  <a:lnTo>
                    <a:pt x="0" y="25"/>
                  </a:lnTo>
                  <a:lnTo>
                    <a:pt x="2" y="19"/>
                  </a:lnTo>
                  <a:lnTo>
                    <a:pt x="5" y="14"/>
                  </a:lnTo>
                  <a:lnTo>
                    <a:pt x="9" y="9"/>
                  </a:lnTo>
                  <a:lnTo>
                    <a:pt x="14" y="5"/>
                  </a:lnTo>
                  <a:lnTo>
                    <a:pt x="20" y="2"/>
                  </a:lnTo>
                  <a:lnTo>
                    <a:pt x="25" y="1"/>
                  </a:lnTo>
                  <a:lnTo>
                    <a:pt x="31" y="0"/>
                  </a:lnTo>
                  <a:lnTo>
                    <a:pt x="2082" y="0"/>
                  </a:lnTo>
                  <a:lnTo>
                    <a:pt x="2082" y="0"/>
                  </a:lnTo>
                  <a:lnTo>
                    <a:pt x="2088" y="1"/>
                  </a:lnTo>
                  <a:lnTo>
                    <a:pt x="2094" y="2"/>
                  </a:lnTo>
                  <a:lnTo>
                    <a:pt x="2100" y="5"/>
                  </a:lnTo>
                  <a:lnTo>
                    <a:pt x="2105" y="9"/>
                  </a:lnTo>
                  <a:lnTo>
                    <a:pt x="2108" y="14"/>
                  </a:lnTo>
                  <a:lnTo>
                    <a:pt x="2112" y="19"/>
                  </a:lnTo>
                  <a:lnTo>
                    <a:pt x="2114" y="25"/>
                  </a:lnTo>
                  <a:lnTo>
                    <a:pt x="2114" y="32"/>
                  </a:lnTo>
                  <a:lnTo>
                    <a:pt x="2114"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114"/>
            <p:cNvSpPr/>
            <p:nvPr/>
          </p:nvSpPr>
          <p:spPr bwMode="auto">
            <a:xfrm>
              <a:off x="4833938" y="3256905"/>
              <a:ext cx="106363" cy="52388"/>
            </a:xfrm>
            <a:custGeom>
              <a:avLst/>
              <a:gdLst>
                <a:gd name="T0" fmla="*/ 133 w 133"/>
                <a:gd name="T1" fmla="*/ 33 h 65"/>
                <a:gd name="T2" fmla="*/ 133 w 133"/>
                <a:gd name="T3" fmla="*/ 33 h 65"/>
                <a:gd name="T4" fmla="*/ 133 w 133"/>
                <a:gd name="T5" fmla="*/ 40 h 65"/>
                <a:gd name="T6" fmla="*/ 131 w 133"/>
                <a:gd name="T7" fmla="*/ 45 h 65"/>
                <a:gd name="T8" fmla="*/ 127 w 133"/>
                <a:gd name="T9" fmla="*/ 51 h 65"/>
                <a:gd name="T10" fmla="*/ 124 w 133"/>
                <a:gd name="T11" fmla="*/ 56 h 65"/>
                <a:gd name="T12" fmla="*/ 119 w 133"/>
                <a:gd name="T13" fmla="*/ 59 h 65"/>
                <a:gd name="T14" fmla="*/ 113 w 133"/>
                <a:gd name="T15" fmla="*/ 63 h 65"/>
                <a:gd name="T16" fmla="*/ 107 w 133"/>
                <a:gd name="T17" fmla="*/ 64 h 65"/>
                <a:gd name="T18" fmla="*/ 101 w 133"/>
                <a:gd name="T19" fmla="*/ 65 h 65"/>
                <a:gd name="T20" fmla="*/ 32 w 133"/>
                <a:gd name="T21" fmla="*/ 65 h 65"/>
                <a:gd name="T22" fmla="*/ 32 w 133"/>
                <a:gd name="T23" fmla="*/ 65 h 65"/>
                <a:gd name="T24" fmla="*/ 26 w 133"/>
                <a:gd name="T25" fmla="*/ 64 h 65"/>
                <a:gd name="T26" fmla="*/ 19 w 133"/>
                <a:gd name="T27" fmla="*/ 63 h 65"/>
                <a:gd name="T28" fmla="*/ 15 w 133"/>
                <a:gd name="T29" fmla="*/ 59 h 65"/>
                <a:gd name="T30" fmla="*/ 10 w 133"/>
                <a:gd name="T31" fmla="*/ 56 h 65"/>
                <a:gd name="T32" fmla="*/ 6 w 133"/>
                <a:gd name="T33" fmla="*/ 51 h 65"/>
                <a:gd name="T34" fmla="*/ 3 w 133"/>
                <a:gd name="T35" fmla="*/ 45 h 65"/>
                <a:gd name="T36" fmla="*/ 1 w 133"/>
                <a:gd name="T37" fmla="*/ 40 h 65"/>
                <a:gd name="T38" fmla="*/ 0 w 133"/>
                <a:gd name="T39" fmla="*/ 33 h 65"/>
                <a:gd name="T40" fmla="*/ 0 w 133"/>
                <a:gd name="T41" fmla="*/ 33 h 65"/>
                <a:gd name="T42" fmla="*/ 0 w 133"/>
                <a:gd name="T43" fmla="*/ 33 h 65"/>
                <a:gd name="T44" fmla="*/ 1 w 133"/>
                <a:gd name="T45" fmla="*/ 27 h 65"/>
                <a:gd name="T46" fmla="*/ 3 w 133"/>
                <a:gd name="T47" fmla="*/ 20 h 65"/>
                <a:gd name="T48" fmla="*/ 6 w 133"/>
                <a:gd name="T49" fmla="*/ 15 h 65"/>
                <a:gd name="T50" fmla="*/ 10 w 133"/>
                <a:gd name="T51" fmla="*/ 9 h 65"/>
                <a:gd name="T52" fmla="*/ 15 w 133"/>
                <a:gd name="T53" fmla="*/ 6 h 65"/>
                <a:gd name="T54" fmla="*/ 19 w 133"/>
                <a:gd name="T55" fmla="*/ 3 h 65"/>
                <a:gd name="T56" fmla="*/ 26 w 133"/>
                <a:gd name="T57" fmla="*/ 1 h 65"/>
                <a:gd name="T58" fmla="*/ 32 w 133"/>
                <a:gd name="T59" fmla="*/ 0 h 65"/>
                <a:gd name="T60" fmla="*/ 101 w 133"/>
                <a:gd name="T61" fmla="*/ 0 h 65"/>
                <a:gd name="T62" fmla="*/ 101 w 133"/>
                <a:gd name="T63" fmla="*/ 0 h 65"/>
                <a:gd name="T64" fmla="*/ 107 w 133"/>
                <a:gd name="T65" fmla="*/ 1 h 65"/>
                <a:gd name="T66" fmla="*/ 113 w 133"/>
                <a:gd name="T67" fmla="*/ 3 h 65"/>
                <a:gd name="T68" fmla="*/ 119 w 133"/>
                <a:gd name="T69" fmla="*/ 6 h 65"/>
                <a:gd name="T70" fmla="*/ 124 w 133"/>
                <a:gd name="T71" fmla="*/ 9 h 65"/>
                <a:gd name="T72" fmla="*/ 127 w 133"/>
                <a:gd name="T73" fmla="*/ 15 h 65"/>
                <a:gd name="T74" fmla="*/ 131 w 133"/>
                <a:gd name="T75" fmla="*/ 20 h 65"/>
                <a:gd name="T76" fmla="*/ 133 w 133"/>
                <a:gd name="T77" fmla="*/ 27 h 65"/>
                <a:gd name="T78" fmla="*/ 133 w 133"/>
                <a:gd name="T79" fmla="*/ 33 h 65"/>
                <a:gd name="T80" fmla="*/ 133 w 133"/>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3" h="65">
                  <a:moveTo>
                    <a:pt x="133" y="33"/>
                  </a:moveTo>
                  <a:lnTo>
                    <a:pt x="133" y="33"/>
                  </a:lnTo>
                  <a:lnTo>
                    <a:pt x="133" y="40"/>
                  </a:lnTo>
                  <a:lnTo>
                    <a:pt x="131" y="45"/>
                  </a:lnTo>
                  <a:lnTo>
                    <a:pt x="127" y="51"/>
                  </a:lnTo>
                  <a:lnTo>
                    <a:pt x="124" y="56"/>
                  </a:lnTo>
                  <a:lnTo>
                    <a:pt x="119" y="59"/>
                  </a:lnTo>
                  <a:lnTo>
                    <a:pt x="113" y="63"/>
                  </a:lnTo>
                  <a:lnTo>
                    <a:pt x="107" y="64"/>
                  </a:lnTo>
                  <a:lnTo>
                    <a:pt x="101" y="65"/>
                  </a:lnTo>
                  <a:lnTo>
                    <a:pt x="32" y="65"/>
                  </a:lnTo>
                  <a:lnTo>
                    <a:pt x="32" y="65"/>
                  </a:lnTo>
                  <a:lnTo>
                    <a:pt x="26" y="64"/>
                  </a:lnTo>
                  <a:lnTo>
                    <a:pt x="19" y="63"/>
                  </a:lnTo>
                  <a:lnTo>
                    <a:pt x="15" y="59"/>
                  </a:lnTo>
                  <a:lnTo>
                    <a:pt x="10" y="56"/>
                  </a:lnTo>
                  <a:lnTo>
                    <a:pt x="6" y="51"/>
                  </a:lnTo>
                  <a:lnTo>
                    <a:pt x="3" y="45"/>
                  </a:lnTo>
                  <a:lnTo>
                    <a:pt x="1" y="40"/>
                  </a:lnTo>
                  <a:lnTo>
                    <a:pt x="0" y="33"/>
                  </a:lnTo>
                  <a:lnTo>
                    <a:pt x="0" y="33"/>
                  </a:lnTo>
                  <a:lnTo>
                    <a:pt x="0" y="33"/>
                  </a:lnTo>
                  <a:lnTo>
                    <a:pt x="1" y="27"/>
                  </a:lnTo>
                  <a:lnTo>
                    <a:pt x="3" y="20"/>
                  </a:lnTo>
                  <a:lnTo>
                    <a:pt x="6" y="15"/>
                  </a:lnTo>
                  <a:lnTo>
                    <a:pt x="10" y="9"/>
                  </a:lnTo>
                  <a:lnTo>
                    <a:pt x="15" y="6"/>
                  </a:lnTo>
                  <a:lnTo>
                    <a:pt x="19" y="3"/>
                  </a:lnTo>
                  <a:lnTo>
                    <a:pt x="26" y="1"/>
                  </a:lnTo>
                  <a:lnTo>
                    <a:pt x="32" y="0"/>
                  </a:lnTo>
                  <a:lnTo>
                    <a:pt x="101" y="0"/>
                  </a:lnTo>
                  <a:lnTo>
                    <a:pt x="101" y="0"/>
                  </a:lnTo>
                  <a:lnTo>
                    <a:pt x="107" y="1"/>
                  </a:lnTo>
                  <a:lnTo>
                    <a:pt x="113" y="3"/>
                  </a:lnTo>
                  <a:lnTo>
                    <a:pt x="119" y="6"/>
                  </a:lnTo>
                  <a:lnTo>
                    <a:pt x="124" y="9"/>
                  </a:lnTo>
                  <a:lnTo>
                    <a:pt x="127" y="15"/>
                  </a:lnTo>
                  <a:lnTo>
                    <a:pt x="131" y="20"/>
                  </a:lnTo>
                  <a:lnTo>
                    <a:pt x="133" y="27"/>
                  </a:lnTo>
                  <a:lnTo>
                    <a:pt x="133" y="33"/>
                  </a:lnTo>
                  <a:lnTo>
                    <a:pt x="133"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115"/>
            <p:cNvSpPr/>
            <p:nvPr/>
          </p:nvSpPr>
          <p:spPr bwMode="auto">
            <a:xfrm>
              <a:off x="3527426" y="3256905"/>
              <a:ext cx="550863" cy="52388"/>
            </a:xfrm>
            <a:custGeom>
              <a:avLst/>
              <a:gdLst>
                <a:gd name="T0" fmla="*/ 693 w 693"/>
                <a:gd name="T1" fmla="*/ 33 h 65"/>
                <a:gd name="T2" fmla="*/ 693 w 693"/>
                <a:gd name="T3" fmla="*/ 33 h 65"/>
                <a:gd name="T4" fmla="*/ 693 w 693"/>
                <a:gd name="T5" fmla="*/ 40 h 65"/>
                <a:gd name="T6" fmla="*/ 691 w 693"/>
                <a:gd name="T7" fmla="*/ 45 h 65"/>
                <a:gd name="T8" fmla="*/ 688 w 693"/>
                <a:gd name="T9" fmla="*/ 51 h 65"/>
                <a:gd name="T10" fmla="*/ 684 w 693"/>
                <a:gd name="T11" fmla="*/ 56 h 65"/>
                <a:gd name="T12" fmla="*/ 680 w 693"/>
                <a:gd name="T13" fmla="*/ 59 h 65"/>
                <a:gd name="T14" fmla="*/ 674 w 693"/>
                <a:gd name="T15" fmla="*/ 63 h 65"/>
                <a:gd name="T16" fmla="*/ 668 w 693"/>
                <a:gd name="T17" fmla="*/ 64 h 65"/>
                <a:gd name="T18" fmla="*/ 661 w 693"/>
                <a:gd name="T19" fmla="*/ 65 h 65"/>
                <a:gd name="T20" fmla="*/ 32 w 693"/>
                <a:gd name="T21" fmla="*/ 65 h 65"/>
                <a:gd name="T22" fmla="*/ 32 w 693"/>
                <a:gd name="T23" fmla="*/ 65 h 65"/>
                <a:gd name="T24" fmla="*/ 25 w 693"/>
                <a:gd name="T25" fmla="*/ 64 h 65"/>
                <a:gd name="T26" fmla="*/ 19 w 693"/>
                <a:gd name="T27" fmla="*/ 63 h 65"/>
                <a:gd name="T28" fmla="*/ 14 w 693"/>
                <a:gd name="T29" fmla="*/ 59 h 65"/>
                <a:gd name="T30" fmla="*/ 9 w 693"/>
                <a:gd name="T31" fmla="*/ 56 h 65"/>
                <a:gd name="T32" fmla="*/ 5 w 693"/>
                <a:gd name="T33" fmla="*/ 51 h 65"/>
                <a:gd name="T34" fmla="*/ 2 w 693"/>
                <a:gd name="T35" fmla="*/ 45 h 65"/>
                <a:gd name="T36" fmla="*/ 1 w 693"/>
                <a:gd name="T37" fmla="*/ 40 h 65"/>
                <a:gd name="T38" fmla="*/ 0 w 693"/>
                <a:gd name="T39" fmla="*/ 33 h 65"/>
                <a:gd name="T40" fmla="*/ 0 w 693"/>
                <a:gd name="T41" fmla="*/ 33 h 65"/>
                <a:gd name="T42" fmla="*/ 0 w 693"/>
                <a:gd name="T43" fmla="*/ 33 h 65"/>
                <a:gd name="T44" fmla="*/ 1 w 693"/>
                <a:gd name="T45" fmla="*/ 27 h 65"/>
                <a:gd name="T46" fmla="*/ 2 w 693"/>
                <a:gd name="T47" fmla="*/ 20 h 65"/>
                <a:gd name="T48" fmla="*/ 5 w 693"/>
                <a:gd name="T49" fmla="*/ 15 h 65"/>
                <a:gd name="T50" fmla="*/ 9 w 693"/>
                <a:gd name="T51" fmla="*/ 9 h 65"/>
                <a:gd name="T52" fmla="*/ 14 w 693"/>
                <a:gd name="T53" fmla="*/ 6 h 65"/>
                <a:gd name="T54" fmla="*/ 19 w 693"/>
                <a:gd name="T55" fmla="*/ 3 h 65"/>
                <a:gd name="T56" fmla="*/ 25 w 693"/>
                <a:gd name="T57" fmla="*/ 1 h 65"/>
                <a:gd name="T58" fmla="*/ 32 w 693"/>
                <a:gd name="T59" fmla="*/ 0 h 65"/>
                <a:gd name="T60" fmla="*/ 661 w 693"/>
                <a:gd name="T61" fmla="*/ 0 h 65"/>
                <a:gd name="T62" fmla="*/ 661 w 693"/>
                <a:gd name="T63" fmla="*/ 0 h 65"/>
                <a:gd name="T64" fmla="*/ 668 w 693"/>
                <a:gd name="T65" fmla="*/ 1 h 65"/>
                <a:gd name="T66" fmla="*/ 674 w 693"/>
                <a:gd name="T67" fmla="*/ 3 h 65"/>
                <a:gd name="T68" fmla="*/ 680 w 693"/>
                <a:gd name="T69" fmla="*/ 6 h 65"/>
                <a:gd name="T70" fmla="*/ 684 w 693"/>
                <a:gd name="T71" fmla="*/ 9 h 65"/>
                <a:gd name="T72" fmla="*/ 688 w 693"/>
                <a:gd name="T73" fmla="*/ 15 h 65"/>
                <a:gd name="T74" fmla="*/ 691 w 693"/>
                <a:gd name="T75" fmla="*/ 20 h 65"/>
                <a:gd name="T76" fmla="*/ 693 w 693"/>
                <a:gd name="T77" fmla="*/ 27 h 65"/>
                <a:gd name="T78" fmla="*/ 693 w 693"/>
                <a:gd name="T79" fmla="*/ 33 h 65"/>
                <a:gd name="T80" fmla="*/ 693 w 693"/>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3" h="65">
                  <a:moveTo>
                    <a:pt x="693" y="33"/>
                  </a:moveTo>
                  <a:lnTo>
                    <a:pt x="693" y="33"/>
                  </a:lnTo>
                  <a:lnTo>
                    <a:pt x="693" y="40"/>
                  </a:lnTo>
                  <a:lnTo>
                    <a:pt x="691" y="45"/>
                  </a:lnTo>
                  <a:lnTo>
                    <a:pt x="688" y="51"/>
                  </a:lnTo>
                  <a:lnTo>
                    <a:pt x="684" y="56"/>
                  </a:lnTo>
                  <a:lnTo>
                    <a:pt x="680" y="59"/>
                  </a:lnTo>
                  <a:lnTo>
                    <a:pt x="674" y="63"/>
                  </a:lnTo>
                  <a:lnTo>
                    <a:pt x="668" y="64"/>
                  </a:lnTo>
                  <a:lnTo>
                    <a:pt x="661" y="65"/>
                  </a:lnTo>
                  <a:lnTo>
                    <a:pt x="32" y="65"/>
                  </a:lnTo>
                  <a:lnTo>
                    <a:pt x="32" y="65"/>
                  </a:lnTo>
                  <a:lnTo>
                    <a:pt x="25" y="64"/>
                  </a:lnTo>
                  <a:lnTo>
                    <a:pt x="19" y="63"/>
                  </a:lnTo>
                  <a:lnTo>
                    <a:pt x="14" y="59"/>
                  </a:lnTo>
                  <a:lnTo>
                    <a:pt x="9" y="56"/>
                  </a:lnTo>
                  <a:lnTo>
                    <a:pt x="5" y="51"/>
                  </a:lnTo>
                  <a:lnTo>
                    <a:pt x="2" y="45"/>
                  </a:lnTo>
                  <a:lnTo>
                    <a:pt x="1" y="40"/>
                  </a:lnTo>
                  <a:lnTo>
                    <a:pt x="0" y="33"/>
                  </a:lnTo>
                  <a:lnTo>
                    <a:pt x="0" y="33"/>
                  </a:lnTo>
                  <a:lnTo>
                    <a:pt x="0" y="33"/>
                  </a:lnTo>
                  <a:lnTo>
                    <a:pt x="1" y="27"/>
                  </a:lnTo>
                  <a:lnTo>
                    <a:pt x="2" y="20"/>
                  </a:lnTo>
                  <a:lnTo>
                    <a:pt x="5" y="15"/>
                  </a:lnTo>
                  <a:lnTo>
                    <a:pt x="9" y="9"/>
                  </a:lnTo>
                  <a:lnTo>
                    <a:pt x="14" y="6"/>
                  </a:lnTo>
                  <a:lnTo>
                    <a:pt x="19" y="3"/>
                  </a:lnTo>
                  <a:lnTo>
                    <a:pt x="25" y="1"/>
                  </a:lnTo>
                  <a:lnTo>
                    <a:pt x="32" y="0"/>
                  </a:lnTo>
                  <a:lnTo>
                    <a:pt x="661" y="0"/>
                  </a:lnTo>
                  <a:lnTo>
                    <a:pt x="661" y="0"/>
                  </a:lnTo>
                  <a:lnTo>
                    <a:pt x="668" y="1"/>
                  </a:lnTo>
                  <a:lnTo>
                    <a:pt x="674" y="3"/>
                  </a:lnTo>
                  <a:lnTo>
                    <a:pt x="680" y="6"/>
                  </a:lnTo>
                  <a:lnTo>
                    <a:pt x="684" y="9"/>
                  </a:lnTo>
                  <a:lnTo>
                    <a:pt x="688" y="15"/>
                  </a:lnTo>
                  <a:lnTo>
                    <a:pt x="691" y="20"/>
                  </a:lnTo>
                  <a:lnTo>
                    <a:pt x="693" y="27"/>
                  </a:lnTo>
                  <a:lnTo>
                    <a:pt x="693" y="33"/>
                  </a:lnTo>
                  <a:lnTo>
                    <a:pt x="693"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116"/>
            <p:cNvSpPr/>
            <p:nvPr/>
          </p:nvSpPr>
          <p:spPr bwMode="auto">
            <a:xfrm>
              <a:off x="3441701" y="3947468"/>
              <a:ext cx="636588" cy="50800"/>
            </a:xfrm>
            <a:custGeom>
              <a:avLst/>
              <a:gdLst>
                <a:gd name="T0" fmla="*/ 801 w 801"/>
                <a:gd name="T1" fmla="*/ 33 h 65"/>
                <a:gd name="T2" fmla="*/ 801 w 801"/>
                <a:gd name="T3" fmla="*/ 33 h 65"/>
                <a:gd name="T4" fmla="*/ 801 w 801"/>
                <a:gd name="T5" fmla="*/ 40 h 65"/>
                <a:gd name="T6" fmla="*/ 799 w 801"/>
                <a:gd name="T7" fmla="*/ 45 h 65"/>
                <a:gd name="T8" fmla="*/ 796 w 801"/>
                <a:gd name="T9" fmla="*/ 51 h 65"/>
                <a:gd name="T10" fmla="*/ 792 w 801"/>
                <a:gd name="T11" fmla="*/ 56 h 65"/>
                <a:gd name="T12" fmla="*/ 788 w 801"/>
                <a:gd name="T13" fmla="*/ 59 h 65"/>
                <a:gd name="T14" fmla="*/ 782 w 801"/>
                <a:gd name="T15" fmla="*/ 63 h 65"/>
                <a:gd name="T16" fmla="*/ 776 w 801"/>
                <a:gd name="T17" fmla="*/ 64 h 65"/>
                <a:gd name="T18" fmla="*/ 769 w 801"/>
                <a:gd name="T19" fmla="*/ 65 h 65"/>
                <a:gd name="T20" fmla="*/ 31 w 801"/>
                <a:gd name="T21" fmla="*/ 65 h 65"/>
                <a:gd name="T22" fmla="*/ 31 w 801"/>
                <a:gd name="T23" fmla="*/ 65 h 65"/>
                <a:gd name="T24" fmla="*/ 25 w 801"/>
                <a:gd name="T25" fmla="*/ 64 h 65"/>
                <a:gd name="T26" fmla="*/ 20 w 801"/>
                <a:gd name="T27" fmla="*/ 63 h 65"/>
                <a:gd name="T28" fmla="*/ 14 w 801"/>
                <a:gd name="T29" fmla="*/ 59 h 65"/>
                <a:gd name="T30" fmla="*/ 9 w 801"/>
                <a:gd name="T31" fmla="*/ 56 h 65"/>
                <a:gd name="T32" fmla="*/ 5 w 801"/>
                <a:gd name="T33" fmla="*/ 51 h 65"/>
                <a:gd name="T34" fmla="*/ 2 w 801"/>
                <a:gd name="T35" fmla="*/ 45 h 65"/>
                <a:gd name="T36" fmla="*/ 0 w 801"/>
                <a:gd name="T37" fmla="*/ 40 h 65"/>
                <a:gd name="T38" fmla="*/ 0 w 801"/>
                <a:gd name="T39" fmla="*/ 33 h 65"/>
                <a:gd name="T40" fmla="*/ 0 w 801"/>
                <a:gd name="T41" fmla="*/ 33 h 65"/>
                <a:gd name="T42" fmla="*/ 0 w 801"/>
                <a:gd name="T43" fmla="*/ 33 h 65"/>
                <a:gd name="T44" fmla="*/ 0 w 801"/>
                <a:gd name="T45" fmla="*/ 26 h 65"/>
                <a:gd name="T46" fmla="*/ 2 w 801"/>
                <a:gd name="T47" fmla="*/ 20 h 65"/>
                <a:gd name="T48" fmla="*/ 5 w 801"/>
                <a:gd name="T49" fmla="*/ 14 h 65"/>
                <a:gd name="T50" fmla="*/ 9 w 801"/>
                <a:gd name="T51" fmla="*/ 9 h 65"/>
                <a:gd name="T52" fmla="*/ 14 w 801"/>
                <a:gd name="T53" fmla="*/ 6 h 65"/>
                <a:gd name="T54" fmla="*/ 20 w 801"/>
                <a:gd name="T55" fmla="*/ 2 h 65"/>
                <a:gd name="T56" fmla="*/ 25 w 801"/>
                <a:gd name="T57" fmla="*/ 1 h 65"/>
                <a:gd name="T58" fmla="*/ 31 w 801"/>
                <a:gd name="T59" fmla="*/ 0 h 65"/>
                <a:gd name="T60" fmla="*/ 769 w 801"/>
                <a:gd name="T61" fmla="*/ 0 h 65"/>
                <a:gd name="T62" fmla="*/ 769 w 801"/>
                <a:gd name="T63" fmla="*/ 0 h 65"/>
                <a:gd name="T64" fmla="*/ 776 w 801"/>
                <a:gd name="T65" fmla="*/ 1 h 65"/>
                <a:gd name="T66" fmla="*/ 782 w 801"/>
                <a:gd name="T67" fmla="*/ 2 h 65"/>
                <a:gd name="T68" fmla="*/ 788 w 801"/>
                <a:gd name="T69" fmla="*/ 6 h 65"/>
                <a:gd name="T70" fmla="*/ 792 w 801"/>
                <a:gd name="T71" fmla="*/ 9 h 65"/>
                <a:gd name="T72" fmla="*/ 796 w 801"/>
                <a:gd name="T73" fmla="*/ 14 h 65"/>
                <a:gd name="T74" fmla="*/ 799 w 801"/>
                <a:gd name="T75" fmla="*/ 20 h 65"/>
                <a:gd name="T76" fmla="*/ 801 w 801"/>
                <a:gd name="T77" fmla="*/ 26 h 65"/>
                <a:gd name="T78" fmla="*/ 801 w 801"/>
                <a:gd name="T79" fmla="*/ 33 h 65"/>
                <a:gd name="T80" fmla="*/ 801 w 801"/>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1" h="65">
                  <a:moveTo>
                    <a:pt x="801" y="33"/>
                  </a:moveTo>
                  <a:lnTo>
                    <a:pt x="801" y="33"/>
                  </a:lnTo>
                  <a:lnTo>
                    <a:pt x="801" y="40"/>
                  </a:lnTo>
                  <a:lnTo>
                    <a:pt x="799" y="45"/>
                  </a:lnTo>
                  <a:lnTo>
                    <a:pt x="796" y="51"/>
                  </a:lnTo>
                  <a:lnTo>
                    <a:pt x="792" y="56"/>
                  </a:lnTo>
                  <a:lnTo>
                    <a:pt x="788" y="59"/>
                  </a:lnTo>
                  <a:lnTo>
                    <a:pt x="782" y="63"/>
                  </a:lnTo>
                  <a:lnTo>
                    <a:pt x="776" y="64"/>
                  </a:lnTo>
                  <a:lnTo>
                    <a:pt x="769" y="65"/>
                  </a:lnTo>
                  <a:lnTo>
                    <a:pt x="31" y="65"/>
                  </a:lnTo>
                  <a:lnTo>
                    <a:pt x="31" y="65"/>
                  </a:lnTo>
                  <a:lnTo>
                    <a:pt x="25" y="64"/>
                  </a:lnTo>
                  <a:lnTo>
                    <a:pt x="20" y="63"/>
                  </a:lnTo>
                  <a:lnTo>
                    <a:pt x="14" y="59"/>
                  </a:lnTo>
                  <a:lnTo>
                    <a:pt x="9" y="56"/>
                  </a:lnTo>
                  <a:lnTo>
                    <a:pt x="5" y="51"/>
                  </a:lnTo>
                  <a:lnTo>
                    <a:pt x="2" y="45"/>
                  </a:lnTo>
                  <a:lnTo>
                    <a:pt x="0" y="40"/>
                  </a:lnTo>
                  <a:lnTo>
                    <a:pt x="0" y="33"/>
                  </a:lnTo>
                  <a:lnTo>
                    <a:pt x="0" y="33"/>
                  </a:lnTo>
                  <a:lnTo>
                    <a:pt x="0" y="33"/>
                  </a:lnTo>
                  <a:lnTo>
                    <a:pt x="0" y="26"/>
                  </a:lnTo>
                  <a:lnTo>
                    <a:pt x="2" y="20"/>
                  </a:lnTo>
                  <a:lnTo>
                    <a:pt x="5" y="14"/>
                  </a:lnTo>
                  <a:lnTo>
                    <a:pt x="9" y="9"/>
                  </a:lnTo>
                  <a:lnTo>
                    <a:pt x="14" y="6"/>
                  </a:lnTo>
                  <a:lnTo>
                    <a:pt x="20" y="2"/>
                  </a:lnTo>
                  <a:lnTo>
                    <a:pt x="25" y="1"/>
                  </a:lnTo>
                  <a:lnTo>
                    <a:pt x="31" y="0"/>
                  </a:lnTo>
                  <a:lnTo>
                    <a:pt x="769" y="0"/>
                  </a:lnTo>
                  <a:lnTo>
                    <a:pt x="769" y="0"/>
                  </a:lnTo>
                  <a:lnTo>
                    <a:pt x="776" y="1"/>
                  </a:lnTo>
                  <a:lnTo>
                    <a:pt x="782" y="2"/>
                  </a:lnTo>
                  <a:lnTo>
                    <a:pt x="788" y="6"/>
                  </a:lnTo>
                  <a:lnTo>
                    <a:pt x="792" y="9"/>
                  </a:lnTo>
                  <a:lnTo>
                    <a:pt x="796" y="14"/>
                  </a:lnTo>
                  <a:lnTo>
                    <a:pt x="799" y="20"/>
                  </a:lnTo>
                  <a:lnTo>
                    <a:pt x="801" y="26"/>
                  </a:lnTo>
                  <a:lnTo>
                    <a:pt x="801" y="33"/>
                  </a:lnTo>
                  <a:lnTo>
                    <a:pt x="801"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117"/>
            <p:cNvSpPr/>
            <p:nvPr/>
          </p:nvSpPr>
          <p:spPr bwMode="auto">
            <a:xfrm>
              <a:off x="4833938" y="3983980"/>
              <a:ext cx="107950" cy="50800"/>
            </a:xfrm>
            <a:custGeom>
              <a:avLst/>
              <a:gdLst>
                <a:gd name="T0" fmla="*/ 135 w 135"/>
                <a:gd name="T1" fmla="*/ 32 h 64"/>
                <a:gd name="T2" fmla="*/ 135 w 135"/>
                <a:gd name="T3" fmla="*/ 32 h 64"/>
                <a:gd name="T4" fmla="*/ 135 w 135"/>
                <a:gd name="T5" fmla="*/ 39 h 64"/>
                <a:gd name="T6" fmla="*/ 133 w 135"/>
                <a:gd name="T7" fmla="*/ 45 h 64"/>
                <a:gd name="T8" fmla="*/ 131 w 135"/>
                <a:gd name="T9" fmla="*/ 51 h 64"/>
                <a:gd name="T10" fmla="*/ 126 w 135"/>
                <a:gd name="T11" fmla="*/ 55 h 64"/>
                <a:gd name="T12" fmla="*/ 121 w 135"/>
                <a:gd name="T13" fmla="*/ 59 h 64"/>
                <a:gd name="T14" fmla="*/ 116 w 135"/>
                <a:gd name="T15" fmla="*/ 62 h 64"/>
                <a:gd name="T16" fmla="*/ 110 w 135"/>
                <a:gd name="T17" fmla="*/ 64 h 64"/>
                <a:gd name="T18" fmla="*/ 104 w 135"/>
                <a:gd name="T19" fmla="*/ 64 h 64"/>
                <a:gd name="T20" fmla="*/ 32 w 135"/>
                <a:gd name="T21" fmla="*/ 64 h 64"/>
                <a:gd name="T22" fmla="*/ 32 w 135"/>
                <a:gd name="T23" fmla="*/ 64 h 64"/>
                <a:gd name="T24" fmla="*/ 26 w 135"/>
                <a:gd name="T25" fmla="*/ 64 h 64"/>
                <a:gd name="T26" fmla="*/ 19 w 135"/>
                <a:gd name="T27" fmla="*/ 62 h 64"/>
                <a:gd name="T28" fmla="*/ 15 w 135"/>
                <a:gd name="T29" fmla="*/ 59 h 64"/>
                <a:gd name="T30" fmla="*/ 10 w 135"/>
                <a:gd name="T31" fmla="*/ 55 h 64"/>
                <a:gd name="T32" fmla="*/ 6 w 135"/>
                <a:gd name="T33" fmla="*/ 51 h 64"/>
                <a:gd name="T34" fmla="*/ 3 w 135"/>
                <a:gd name="T35" fmla="*/ 45 h 64"/>
                <a:gd name="T36" fmla="*/ 1 w 135"/>
                <a:gd name="T37" fmla="*/ 39 h 64"/>
                <a:gd name="T38" fmla="*/ 0 w 135"/>
                <a:gd name="T39" fmla="*/ 32 h 64"/>
                <a:gd name="T40" fmla="*/ 0 w 135"/>
                <a:gd name="T41" fmla="*/ 32 h 64"/>
                <a:gd name="T42" fmla="*/ 0 w 135"/>
                <a:gd name="T43" fmla="*/ 32 h 64"/>
                <a:gd name="T44" fmla="*/ 1 w 135"/>
                <a:gd name="T45" fmla="*/ 26 h 64"/>
                <a:gd name="T46" fmla="*/ 3 w 135"/>
                <a:gd name="T47" fmla="*/ 19 h 64"/>
                <a:gd name="T48" fmla="*/ 6 w 135"/>
                <a:gd name="T49" fmla="*/ 15 h 64"/>
                <a:gd name="T50" fmla="*/ 10 w 135"/>
                <a:gd name="T51" fmla="*/ 10 h 64"/>
                <a:gd name="T52" fmla="*/ 15 w 135"/>
                <a:gd name="T53" fmla="*/ 5 h 64"/>
                <a:gd name="T54" fmla="*/ 19 w 135"/>
                <a:gd name="T55" fmla="*/ 3 h 64"/>
                <a:gd name="T56" fmla="*/ 26 w 135"/>
                <a:gd name="T57" fmla="*/ 1 h 64"/>
                <a:gd name="T58" fmla="*/ 32 w 135"/>
                <a:gd name="T59" fmla="*/ 0 h 64"/>
                <a:gd name="T60" fmla="*/ 104 w 135"/>
                <a:gd name="T61" fmla="*/ 0 h 64"/>
                <a:gd name="T62" fmla="*/ 104 w 135"/>
                <a:gd name="T63" fmla="*/ 0 h 64"/>
                <a:gd name="T64" fmla="*/ 110 w 135"/>
                <a:gd name="T65" fmla="*/ 1 h 64"/>
                <a:gd name="T66" fmla="*/ 116 w 135"/>
                <a:gd name="T67" fmla="*/ 3 h 64"/>
                <a:gd name="T68" fmla="*/ 121 w 135"/>
                <a:gd name="T69" fmla="*/ 5 h 64"/>
                <a:gd name="T70" fmla="*/ 126 w 135"/>
                <a:gd name="T71" fmla="*/ 10 h 64"/>
                <a:gd name="T72" fmla="*/ 131 w 135"/>
                <a:gd name="T73" fmla="*/ 15 h 64"/>
                <a:gd name="T74" fmla="*/ 133 w 135"/>
                <a:gd name="T75" fmla="*/ 19 h 64"/>
                <a:gd name="T76" fmla="*/ 135 w 135"/>
                <a:gd name="T77" fmla="*/ 26 h 64"/>
                <a:gd name="T78" fmla="*/ 135 w 135"/>
                <a:gd name="T79" fmla="*/ 32 h 64"/>
                <a:gd name="T80" fmla="*/ 135 w 135"/>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5" h="64">
                  <a:moveTo>
                    <a:pt x="135" y="32"/>
                  </a:moveTo>
                  <a:lnTo>
                    <a:pt x="135" y="32"/>
                  </a:lnTo>
                  <a:lnTo>
                    <a:pt x="135" y="39"/>
                  </a:lnTo>
                  <a:lnTo>
                    <a:pt x="133" y="45"/>
                  </a:lnTo>
                  <a:lnTo>
                    <a:pt x="131" y="51"/>
                  </a:lnTo>
                  <a:lnTo>
                    <a:pt x="126" y="55"/>
                  </a:lnTo>
                  <a:lnTo>
                    <a:pt x="121" y="59"/>
                  </a:lnTo>
                  <a:lnTo>
                    <a:pt x="116" y="62"/>
                  </a:lnTo>
                  <a:lnTo>
                    <a:pt x="110" y="64"/>
                  </a:lnTo>
                  <a:lnTo>
                    <a:pt x="104" y="64"/>
                  </a:lnTo>
                  <a:lnTo>
                    <a:pt x="32" y="64"/>
                  </a:lnTo>
                  <a:lnTo>
                    <a:pt x="32" y="64"/>
                  </a:lnTo>
                  <a:lnTo>
                    <a:pt x="26" y="64"/>
                  </a:lnTo>
                  <a:lnTo>
                    <a:pt x="19" y="62"/>
                  </a:lnTo>
                  <a:lnTo>
                    <a:pt x="15" y="59"/>
                  </a:lnTo>
                  <a:lnTo>
                    <a:pt x="10" y="55"/>
                  </a:lnTo>
                  <a:lnTo>
                    <a:pt x="6" y="51"/>
                  </a:lnTo>
                  <a:lnTo>
                    <a:pt x="3" y="45"/>
                  </a:lnTo>
                  <a:lnTo>
                    <a:pt x="1" y="39"/>
                  </a:lnTo>
                  <a:lnTo>
                    <a:pt x="0" y="32"/>
                  </a:lnTo>
                  <a:lnTo>
                    <a:pt x="0" y="32"/>
                  </a:lnTo>
                  <a:lnTo>
                    <a:pt x="0" y="32"/>
                  </a:lnTo>
                  <a:lnTo>
                    <a:pt x="1" y="26"/>
                  </a:lnTo>
                  <a:lnTo>
                    <a:pt x="3" y="19"/>
                  </a:lnTo>
                  <a:lnTo>
                    <a:pt x="6" y="15"/>
                  </a:lnTo>
                  <a:lnTo>
                    <a:pt x="10" y="10"/>
                  </a:lnTo>
                  <a:lnTo>
                    <a:pt x="15" y="5"/>
                  </a:lnTo>
                  <a:lnTo>
                    <a:pt x="19" y="3"/>
                  </a:lnTo>
                  <a:lnTo>
                    <a:pt x="26" y="1"/>
                  </a:lnTo>
                  <a:lnTo>
                    <a:pt x="32" y="0"/>
                  </a:lnTo>
                  <a:lnTo>
                    <a:pt x="104" y="0"/>
                  </a:lnTo>
                  <a:lnTo>
                    <a:pt x="104" y="0"/>
                  </a:lnTo>
                  <a:lnTo>
                    <a:pt x="110" y="1"/>
                  </a:lnTo>
                  <a:lnTo>
                    <a:pt x="116" y="3"/>
                  </a:lnTo>
                  <a:lnTo>
                    <a:pt x="121" y="5"/>
                  </a:lnTo>
                  <a:lnTo>
                    <a:pt x="126" y="10"/>
                  </a:lnTo>
                  <a:lnTo>
                    <a:pt x="131" y="15"/>
                  </a:lnTo>
                  <a:lnTo>
                    <a:pt x="133" y="19"/>
                  </a:lnTo>
                  <a:lnTo>
                    <a:pt x="135" y="26"/>
                  </a:lnTo>
                  <a:lnTo>
                    <a:pt x="135" y="32"/>
                  </a:lnTo>
                  <a:lnTo>
                    <a:pt x="135"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118"/>
            <p:cNvSpPr/>
            <p:nvPr/>
          </p:nvSpPr>
          <p:spPr bwMode="auto">
            <a:xfrm>
              <a:off x="3635376" y="4123680"/>
              <a:ext cx="2701925" cy="52388"/>
            </a:xfrm>
            <a:custGeom>
              <a:avLst/>
              <a:gdLst>
                <a:gd name="T0" fmla="*/ 3404 w 3404"/>
                <a:gd name="T1" fmla="*/ 32 h 65"/>
                <a:gd name="T2" fmla="*/ 3404 w 3404"/>
                <a:gd name="T3" fmla="*/ 32 h 65"/>
                <a:gd name="T4" fmla="*/ 3403 w 3404"/>
                <a:gd name="T5" fmla="*/ 39 h 65"/>
                <a:gd name="T6" fmla="*/ 3402 w 3404"/>
                <a:gd name="T7" fmla="*/ 45 h 65"/>
                <a:gd name="T8" fmla="*/ 3399 w 3404"/>
                <a:gd name="T9" fmla="*/ 51 h 65"/>
                <a:gd name="T10" fmla="*/ 3395 w 3404"/>
                <a:gd name="T11" fmla="*/ 55 h 65"/>
                <a:gd name="T12" fmla="*/ 3389 w 3404"/>
                <a:gd name="T13" fmla="*/ 59 h 65"/>
                <a:gd name="T14" fmla="*/ 3385 w 3404"/>
                <a:gd name="T15" fmla="*/ 62 h 65"/>
                <a:gd name="T16" fmla="*/ 3378 w 3404"/>
                <a:gd name="T17" fmla="*/ 65 h 65"/>
                <a:gd name="T18" fmla="*/ 3372 w 3404"/>
                <a:gd name="T19" fmla="*/ 65 h 65"/>
                <a:gd name="T20" fmla="*/ 33 w 3404"/>
                <a:gd name="T21" fmla="*/ 65 h 65"/>
                <a:gd name="T22" fmla="*/ 33 w 3404"/>
                <a:gd name="T23" fmla="*/ 65 h 65"/>
                <a:gd name="T24" fmla="*/ 26 w 3404"/>
                <a:gd name="T25" fmla="*/ 65 h 65"/>
                <a:gd name="T26" fmla="*/ 20 w 3404"/>
                <a:gd name="T27" fmla="*/ 62 h 65"/>
                <a:gd name="T28" fmla="*/ 14 w 3404"/>
                <a:gd name="T29" fmla="*/ 59 h 65"/>
                <a:gd name="T30" fmla="*/ 9 w 3404"/>
                <a:gd name="T31" fmla="*/ 55 h 65"/>
                <a:gd name="T32" fmla="*/ 5 w 3404"/>
                <a:gd name="T33" fmla="*/ 51 h 65"/>
                <a:gd name="T34" fmla="*/ 2 w 3404"/>
                <a:gd name="T35" fmla="*/ 45 h 65"/>
                <a:gd name="T36" fmla="*/ 0 w 3404"/>
                <a:gd name="T37" fmla="*/ 39 h 65"/>
                <a:gd name="T38" fmla="*/ 0 w 3404"/>
                <a:gd name="T39" fmla="*/ 32 h 65"/>
                <a:gd name="T40" fmla="*/ 0 w 3404"/>
                <a:gd name="T41" fmla="*/ 32 h 65"/>
                <a:gd name="T42" fmla="*/ 0 w 3404"/>
                <a:gd name="T43" fmla="*/ 32 h 65"/>
                <a:gd name="T44" fmla="*/ 0 w 3404"/>
                <a:gd name="T45" fmla="*/ 26 h 65"/>
                <a:gd name="T46" fmla="*/ 2 w 3404"/>
                <a:gd name="T47" fmla="*/ 19 h 65"/>
                <a:gd name="T48" fmla="*/ 5 w 3404"/>
                <a:gd name="T49" fmla="*/ 15 h 65"/>
                <a:gd name="T50" fmla="*/ 9 w 3404"/>
                <a:gd name="T51" fmla="*/ 10 h 65"/>
                <a:gd name="T52" fmla="*/ 14 w 3404"/>
                <a:gd name="T53" fmla="*/ 6 h 65"/>
                <a:gd name="T54" fmla="*/ 20 w 3404"/>
                <a:gd name="T55" fmla="*/ 3 h 65"/>
                <a:gd name="T56" fmla="*/ 26 w 3404"/>
                <a:gd name="T57" fmla="*/ 1 h 65"/>
                <a:gd name="T58" fmla="*/ 33 w 3404"/>
                <a:gd name="T59" fmla="*/ 0 h 65"/>
                <a:gd name="T60" fmla="*/ 3372 w 3404"/>
                <a:gd name="T61" fmla="*/ 0 h 65"/>
                <a:gd name="T62" fmla="*/ 3372 w 3404"/>
                <a:gd name="T63" fmla="*/ 0 h 65"/>
                <a:gd name="T64" fmla="*/ 3378 w 3404"/>
                <a:gd name="T65" fmla="*/ 1 h 65"/>
                <a:gd name="T66" fmla="*/ 3385 w 3404"/>
                <a:gd name="T67" fmla="*/ 3 h 65"/>
                <a:gd name="T68" fmla="*/ 3389 w 3404"/>
                <a:gd name="T69" fmla="*/ 6 h 65"/>
                <a:gd name="T70" fmla="*/ 3395 w 3404"/>
                <a:gd name="T71" fmla="*/ 10 h 65"/>
                <a:gd name="T72" fmla="*/ 3399 w 3404"/>
                <a:gd name="T73" fmla="*/ 15 h 65"/>
                <a:gd name="T74" fmla="*/ 3402 w 3404"/>
                <a:gd name="T75" fmla="*/ 19 h 65"/>
                <a:gd name="T76" fmla="*/ 3403 w 3404"/>
                <a:gd name="T77" fmla="*/ 26 h 65"/>
                <a:gd name="T78" fmla="*/ 3404 w 3404"/>
                <a:gd name="T79" fmla="*/ 32 h 65"/>
                <a:gd name="T80" fmla="*/ 3404 w 3404"/>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04" h="65">
                  <a:moveTo>
                    <a:pt x="3404" y="32"/>
                  </a:moveTo>
                  <a:lnTo>
                    <a:pt x="3404" y="32"/>
                  </a:lnTo>
                  <a:lnTo>
                    <a:pt x="3403" y="39"/>
                  </a:lnTo>
                  <a:lnTo>
                    <a:pt x="3402" y="45"/>
                  </a:lnTo>
                  <a:lnTo>
                    <a:pt x="3399" y="51"/>
                  </a:lnTo>
                  <a:lnTo>
                    <a:pt x="3395" y="55"/>
                  </a:lnTo>
                  <a:lnTo>
                    <a:pt x="3389" y="59"/>
                  </a:lnTo>
                  <a:lnTo>
                    <a:pt x="3385" y="62"/>
                  </a:lnTo>
                  <a:lnTo>
                    <a:pt x="3378" y="65"/>
                  </a:lnTo>
                  <a:lnTo>
                    <a:pt x="3372" y="65"/>
                  </a:lnTo>
                  <a:lnTo>
                    <a:pt x="33" y="65"/>
                  </a:lnTo>
                  <a:lnTo>
                    <a:pt x="33" y="65"/>
                  </a:lnTo>
                  <a:lnTo>
                    <a:pt x="26" y="65"/>
                  </a:lnTo>
                  <a:lnTo>
                    <a:pt x="20" y="62"/>
                  </a:lnTo>
                  <a:lnTo>
                    <a:pt x="14" y="59"/>
                  </a:lnTo>
                  <a:lnTo>
                    <a:pt x="9" y="55"/>
                  </a:lnTo>
                  <a:lnTo>
                    <a:pt x="5" y="51"/>
                  </a:lnTo>
                  <a:lnTo>
                    <a:pt x="2" y="45"/>
                  </a:lnTo>
                  <a:lnTo>
                    <a:pt x="0" y="39"/>
                  </a:lnTo>
                  <a:lnTo>
                    <a:pt x="0" y="32"/>
                  </a:lnTo>
                  <a:lnTo>
                    <a:pt x="0" y="32"/>
                  </a:lnTo>
                  <a:lnTo>
                    <a:pt x="0" y="32"/>
                  </a:lnTo>
                  <a:lnTo>
                    <a:pt x="0" y="26"/>
                  </a:lnTo>
                  <a:lnTo>
                    <a:pt x="2" y="19"/>
                  </a:lnTo>
                  <a:lnTo>
                    <a:pt x="5" y="15"/>
                  </a:lnTo>
                  <a:lnTo>
                    <a:pt x="9" y="10"/>
                  </a:lnTo>
                  <a:lnTo>
                    <a:pt x="14" y="6"/>
                  </a:lnTo>
                  <a:lnTo>
                    <a:pt x="20" y="3"/>
                  </a:lnTo>
                  <a:lnTo>
                    <a:pt x="26" y="1"/>
                  </a:lnTo>
                  <a:lnTo>
                    <a:pt x="33" y="0"/>
                  </a:lnTo>
                  <a:lnTo>
                    <a:pt x="3372" y="0"/>
                  </a:lnTo>
                  <a:lnTo>
                    <a:pt x="3372" y="0"/>
                  </a:lnTo>
                  <a:lnTo>
                    <a:pt x="3378" y="1"/>
                  </a:lnTo>
                  <a:lnTo>
                    <a:pt x="3385" y="3"/>
                  </a:lnTo>
                  <a:lnTo>
                    <a:pt x="3389" y="6"/>
                  </a:lnTo>
                  <a:lnTo>
                    <a:pt x="3395" y="10"/>
                  </a:lnTo>
                  <a:lnTo>
                    <a:pt x="3399" y="15"/>
                  </a:lnTo>
                  <a:lnTo>
                    <a:pt x="3402" y="19"/>
                  </a:lnTo>
                  <a:lnTo>
                    <a:pt x="3403" y="26"/>
                  </a:lnTo>
                  <a:lnTo>
                    <a:pt x="3404" y="32"/>
                  </a:lnTo>
                  <a:lnTo>
                    <a:pt x="3404"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119"/>
            <p:cNvSpPr/>
            <p:nvPr/>
          </p:nvSpPr>
          <p:spPr bwMode="auto">
            <a:xfrm>
              <a:off x="7339013" y="2820343"/>
              <a:ext cx="171450" cy="50800"/>
            </a:xfrm>
            <a:custGeom>
              <a:avLst/>
              <a:gdLst>
                <a:gd name="T0" fmla="*/ 217 w 217"/>
                <a:gd name="T1" fmla="*/ 32 h 64"/>
                <a:gd name="T2" fmla="*/ 217 w 217"/>
                <a:gd name="T3" fmla="*/ 32 h 64"/>
                <a:gd name="T4" fmla="*/ 217 w 217"/>
                <a:gd name="T5" fmla="*/ 38 h 64"/>
                <a:gd name="T6" fmla="*/ 214 w 217"/>
                <a:gd name="T7" fmla="*/ 44 h 64"/>
                <a:gd name="T8" fmla="*/ 211 w 217"/>
                <a:gd name="T9" fmla="*/ 50 h 64"/>
                <a:gd name="T10" fmla="*/ 207 w 217"/>
                <a:gd name="T11" fmla="*/ 54 h 64"/>
                <a:gd name="T12" fmla="*/ 203 w 217"/>
                <a:gd name="T13" fmla="*/ 59 h 64"/>
                <a:gd name="T14" fmla="*/ 197 w 217"/>
                <a:gd name="T15" fmla="*/ 61 h 64"/>
                <a:gd name="T16" fmla="*/ 191 w 217"/>
                <a:gd name="T17" fmla="*/ 64 h 64"/>
                <a:gd name="T18" fmla="*/ 184 w 217"/>
                <a:gd name="T19" fmla="*/ 64 h 64"/>
                <a:gd name="T20" fmla="*/ 33 w 217"/>
                <a:gd name="T21" fmla="*/ 64 h 64"/>
                <a:gd name="T22" fmla="*/ 33 w 217"/>
                <a:gd name="T23" fmla="*/ 64 h 64"/>
                <a:gd name="T24" fmla="*/ 26 w 217"/>
                <a:gd name="T25" fmla="*/ 64 h 64"/>
                <a:gd name="T26" fmla="*/ 20 w 217"/>
                <a:gd name="T27" fmla="*/ 61 h 64"/>
                <a:gd name="T28" fmla="*/ 14 w 217"/>
                <a:gd name="T29" fmla="*/ 59 h 64"/>
                <a:gd name="T30" fmla="*/ 9 w 217"/>
                <a:gd name="T31" fmla="*/ 54 h 64"/>
                <a:gd name="T32" fmla="*/ 6 w 217"/>
                <a:gd name="T33" fmla="*/ 50 h 64"/>
                <a:gd name="T34" fmla="*/ 2 w 217"/>
                <a:gd name="T35" fmla="*/ 44 h 64"/>
                <a:gd name="T36" fmla="*/ 1 w 217"/>
                <a:gd name="T37" fmla="*/ 38 h 64"/>
                <a:gd name="T38" fmla="*/ 0 w 217"/>
                <a:gd name="T39" fmla="*/ 32 h 64"/>
                <a:gd name="T40" fmla="*/ 0 w 217"/>
                <a:gd name="T41" fmla="*/ 32 h 64"/>
                <a:gd name="T42" fmla="*/ 0 w 217"/>
                <a:gd name="T43" fmla="*/ 32 h 64"/>
                <a:gd name="T44" fmla="*/ 1 w 217"/>
                <a:gd name="T45" fmla="*/ 25 h 64"/>
                <a:gd name="T46" fmla="*/ 2 w 217"/>
                <a:gd name="T47" fmla="*/ 20 h 64"/>
                <a:gd name="T48" fmla="*/ 6 w 217"/>
                <a:gd name="T49" fmla="*/ 14 h 64"/>
                <a:gd name="T50" fmla="*/ 9 w 217"/>
                <a:gd name="T51" fmla="*/ 9 h 64"/>
                <a:gd name="T52" fmla="*/ 14 w 217"/>
                <a:gd name="T53" fmla="*/ 6 h 64"/>
                <a:gd name="T54" fmla="*/ 20 w 217"/>
                <a:gd name="T55" fmla="*/ 2 h 64"/>
                <a:gd name="T56" fmla="*/ 26 w 217"/>
                <a:gd name="T57" fmla="*/ 0 h 64"/>
                <a:gd name="T58" fmla="*/ 33 w 217"/>
                <a:gd name="T59" fmla="*/ 0 h 64"/>
                <a:gd name="T60" fmla="*/ 184 w 217"/>
                <a:gd name="T61" fmla="*/ 0 h 64"/>
                <a:gd name="T62" fmla="*/ 184 w 217"/>
                <a:gd name="T63" fmla="*/ 0 h 64"/>
                <a:gd name="T64" fmla="*/ 191 w 217"/>
                <a:gd name="T65" fmla="*/ 0 h 64"/>
                <a:gd name="T66" fmla="*/ 197 w 217"/>
                <a:gd name="T67" fmla="*/ 2 h 64"/>
                <a:gd name="T68" fmla="*/ 203 w 217"/>
                <a:gd name="T69" fmla="*/ 6 h 64"/>
                <a:gd name="T70" fmla="*/ 207 w 217"/>
                <a:gd name="T71" fmla="*/ 9 h 64"/>
                <a:gd name="T72" fmla="*/ 211 w 217"/>
                <a:gd name="T73" fmla="*/ 14 h 64"/>
                <a:gd name="T74" fmla="*/ 214 w 217"/>
                <a:gd name="T75" fmla="*/ 20 h 64"/>
                <a:gd name="T76" fmla="*/ 217 w 217"/>
                <a:gd name="T77" fmla="*/ 25 h 64"/>
                <a:gd name="T78" fmla="*/ 217 w 217"/>
                <a:gd name="T79" fmla="*/ 32 h 64"/>
                <a:gd name="T80" fmla="*/ 217 w 217"/>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 h="64">
                  <a:moveTo>
                    <a:pt x="217" y="32"/>
                  </a:moveTo>
                  <a:lnTo>
                    <a:pt x="217" y="32"/>
                  </a:lnTo>
                  <a:lnTo>
                    <a:pt x="217" y="38"/>
                  </a:lnTo>
                  <a:lnTo>
                    <a:pt x="214" y="44"/>
                  </a:lnTo>
                  <a:lnTo>
                    <a:pt x="211" y="50"/>
                  </a:lnTo>
                  <a:lnTo>
                    <a:pt x="207" y="54"/>
                  </a:lnTo>
                  <a:lnTo>
                    <a:pt x="203" y="59"/>
                  </a:lnTo>
                  <a:lnTo>
                    <a:pt x="197" y="61"/>
                  </a:lnTo>
                  <a:lnTo>
                    <a:pt x="191" y="64"/>
                  </a:lnTo>
                  <a:lnTo>
                    <a:pt x="184" y="64"/>
                  </a:lnTo>
                  <a:lnTo>
                    <a:pt x="33" y="64"/>
                  </a:lnTo>
                  <a:lnTo>
                    <a:pt x="33" y="64"/>
                  </a:lnTo>
                  <a:lnTo>
                    <a:pt x="26" y="64"/>
                  </a:lnTo>
                  <a:lnTo>
                    <a:pt x="20" y="61"/>
                  </a:lnTo>
                  <a:lnTo>
                    <a:pt x="14" y="59"/>
                  </a:lnTo>
                  <a:lnTo>
                    <a:pt x="9" y="54"/>
                  </a:lnTo>
                  <a:lnTo>
                    <a:pt x="6" y="50"/>
                  </a:lnTo>
                  <a:lnTo>
                    <a:pt x="2" y="44"/>
                  </a:lnTo>
                  <a:lnTo>
                    <a:pt x="1" y="38"/>
                  </a:lnTo>
                  <a:lnTo>
                    <a:pt x="0" y="32"/>
                  </a:lnTo>
                  <a:lnTo>
                    <a:pt x="0" y="32"/>
                  </a:lnTo>
                  <a:lnTo>
                    <a:pt x="0" y="32"/>
                  </a:lnTo>
                  <a:lnTo>
                    <a:pt x="1" y="25"/>
                  </a:lnTo>
                  <a:lnTo>
                    <a:pt x="2" y="20"/>
                  </a:lnTo>
                  <a:lnTo>
                    <a:pt x="6" y="14"/>
                  </a:lnTo>
                  <a:lnTo>
                    <a:pt x="9" y="9"/>
                  </a:lnTo>
                  <a:lnTo>
                    <a:pt x="14" y="6"/>
                  </a:lnTo>
                  <a:lnTo>
                    <a:pt x="20" y="2"/>
                  </a:lnTo>
                  <a:lnTo>
                    <a:pt x="26" y="0"/>
                  </a:lnTo>
                  <a:lnTo>
                    <a:pt x="33" y="0"/>
                  </a:lnTo>
                  <a:lnTo>
                    <a:pt x="184" y="0"/>
                  </a:lnTo>
                  <a:lnTo>
                    <a:pt x="184" y="0"/>
                  </a:lnTo>
                  <a:lnTo>
                    <a:pt x="191" y="0"/>
                  </a:lnTo>
                  <a:lnTo>
                    <a:pt x="197" y="2"/>
                  </a:lnTo>
                  <a:lnTo>
                    <a:pt x="203" y="6"/>
                  </a:lnTo>
                  <a:lnTo>
                    <a:pt x="207" y="9"/>
                  </a:lnTo>
                  <a:lnTo>
                    <a:pt x="211" y="14"/>
                  </a:lnTo>
                  <a:lnTo>
                    <a:pt x="214" y="20"/>
                  </a:lnTo>
                  <a:lnTo>
                    <a:pt x="217" y="25"/>
                  </a:lnTo>
                  <a:lnTo>
                    <a:pt x="217" y="32"/>
                  </a:lnTo>
                  <a:lnTo>
                    <a:pt x="217"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120"/>
            <p:cNvSpPr/>
            <p:nvPr/>
          </p:nvSpPr>
          <p:spPr bwMode="auto">
            <a:xfrm>
              <a:off x="8489951" y="2945755"/>
              <a:ext cx="258763" cy="52388"/>
            </a:xfrm>
            <a:custGeom>
              <a:avLst/>
              <a:gdLst>
                <a:gd name="T0" fmla="*/ 328 w 328"/>
                <a:gd name="T1" fmla="*/ 32 h 64"/>
                <a:gd name="T2" fmla="*/ 328 w 328"/>
                <a:gd name="T3" fmla="*/ 32 h 64"/>
                <a:gd name="T4" fmla="*/ 327 w 328"/>
                <a:gd name="T5" fmla="*/ 38 h 64"/>
                <a:gd name="T6" fmla="*/ 326 w 328"/>
                <a:gd name="T7" fmla="*/ 45 h 64"/>
                <a:gd name="T8" fmla="*/ 322 w 328"/>
                <a:gd name="T9" fmla="*/ 49 h 64"/>
                <a:gd name="T10" fmla="*/ 319 w 328"/>
                <a:gd name="T11" fmla="*/ 54 h 64"/>
                <a:gd name="T12" fmla="*/ 313 w 328"/>
                <a:gd name="T13" fmla="*/ 59 h 64"/>
                <a:gd name="T14" fmla="*/ 308 w 328"/>
                <a:gd name="T15" fmla="*/ 61 h 64"/>
                <a:gd name="T16" fmla="*/ 302 w 328"/>
                <a:gd name="T17" fmla="*/ 63 h 64"/>
                <a:gd name="T18" fmla="*/ 296 w 328"/>
                <a:gd name="T19" fmla="*/ 64 h 64"/>
                <a:gd name="T20" fmla="*/ 33 w 328"/>
                <a:gd name="T21" fmla="*/ 64 h 64"/>
                <a:gd name="T22" fmla="*/ 33 w 328"/>
                <a:gd name="T23" fmla="*/ 64 h 64"/>
                <a:gd name="T24" fmla="*/ 26 w 328"/>
                <a:gd name="T25" fmla="*/ 63 h 64"/>
                <a:gd name="T26" fmla="*/ 20 w 328"/>
                <a:gd name="T27" fmla="*/ 61 h 64"/>
                <a:gd name="T28" fmla="*/ 14 w 328"/>
                <a:gd name="T29" fmla="*/ 59 h 64"/>
                <a:gd name="T30" fmla="*/ 9 w 328"/>
                <a:gd name="T31" fmla="*/ 54 h 64"/>
                <a:gd name="T32" fmla="*/ 6 w 328"/>
                <a:gd name="T33" fmla="*/ 49 h 64"/>
                <a:gd name="T34" fmla="*/ 2 w 328"/>
                <a:gd name="T35" fmla="*/ 45 h 64"/>
                <a:gd name="T36" fmla="*/ 1 w 328"/>
                <a:gd name="T37" fmla="*/ 38 h 64"/>
                <a:gd name="T38" fmla="*/ 0 w 328"/>
                <a:gd name="T39" fmla="*/ 32 h 64"/>
                <a:gd name="T40" fmla="*/ 0 w 328"/>
                <a:gd name="T41" fmla="*/ 32 h 64"/>
                <a:gd name="T42" fmla="*/ 0 w 328"/>
                <a:gd name="T43" fmla="*/ 32 h 64"/>
                <a:gd name="T44" fmla="*/ 1 w 328"/>
                <a:gd name="T45" fmla="*/ 25 h 64"/>
                <a:gd name="T46" fmla="*/ 2 w 328"/>
                <a:gd name="T47" fmla="*/ 19 h 64"/>
                <a:gd name="T48" fmla="*/ 6 w 328"/>
                <a:gd name="T49" fmla="*/ 13 h 64"/>
                <a:gd name="T50" fmla="*/ 9 w 328"/>
                <a:gd name="T51" fmla="*/ 9 h 64"/>
                <a:gd name="T52" fmla="*/ 14 w 328"/>
                <a:gd name="T53" fmla="*/ 5 h 64"/>
                <a:gd name="T54" fmla="*/ 20 w 328"/>
                <a:gd name="T55" fmla="*/ 2 h 64"/>
                <a:gd name="T56" fmla="*/ 26 w 328"/>
                <a:gd name="T57" fmla="*/ 0 h 64"/>
                <a:gd name="T58" fmla="*/ 33 w 328"/>
                <a:gd name="T59" fmla="*/ 0 h 64"/>
                <a:gd name="T60" fmla="*/ 296 w 328"/>
                <a:gd name="T61" fmla="*/ 0 h 64"/>
                <a:gd name="T62" fmla="*/ 296 w 328"/>
                <a:gd name="T63" fmla="*/ 0 h 64"/>
                <a:gd name="T64" fmla="*/ 302 w 328"/>
                <a:gd name="T65" fmla="*/ 0 h 64"/>
                <a:gd name="T66" fmla="*/ 308 w 328"/>
                <a:gd name="T67" fmla="*/ 2 h 64"/>
                <a:gd name="T68" fmla="*/ 313 w 328"/>
                <a:gd name="T69" fmla="*/ 5 h 64"/>
                <a:gd name="T70" fmla="*/ 319 w 328"/>
                <a:gd name="T71" fmla="*/ 9 h 64"/>
                <a:gd name="T72" fmla="*/ 322 w 328"/>
                <a:gd name="T73" fmla="*/ 13 h 64"/>
                <a:gd name="T74" fmla="*/ 326 w 328"/>
                <a:gd name="T75" fmla="*/ 19 h 64"/>
                <a:gd name="T76" fmla="*/ 327 w 328"/>
                <a:gd name="T77" fmla="*/ 25 h 64"/>
                <a:gd name="T78" fmla="*/ 328 w 328"/>
                <a:gd name="T79" fmla="*/ 32 h 64"/>
                <a:gd name="T80" fmla="*/ 328 w 328"/>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64">
                  <a:moveTo>
                    <a:pt x="328" y="32"/>
                  </a:moveTo>
                  <a:lnTo>
                    <a:pt x="328" y="32"/>
                  </a:lnTo>
                  <a:lnTo>
                    <a:pt x="327" y="38"/>
                  </a:lnTo>
                  <a:lnTo>
                    <a:pt x="326" y="45"/>
                  </a:lnTo>
                  <a:lnTo>
                    <a:pt x="322" y="49"/>
                  </a:lnTo>
                  <a:lnTo>
                    <a:pt x="319" y="54"/>
                  </a:lnTo>
                  <a:lnTo>
                    <a:pt x="313" y="59"/>
                  </a:lnTo>
                  <a:lnTo>
                    <a:pt x="308" y="61"/>
                  </a:lnTo>
                  <a:lnTo>
                    <a:pt x="302" y="63"/>
                  </a:lnTo>
                  <a:lnTo>
                    <a:pt x="296" y="64"/>
                  </a:lnTo>
                  <a:lnTo>
                    <a:pt x="33" y="64"/>
                  </a:lnTo>
                  <a:lnTo>
                    <a:pt x="33" y="64"/>
                  </a:lnTo>
                  <a:lnTo>
                    <a:pt x="26" y="63"/>
                  </a:lnTo>
                  <a:lnTo>
                    <a:pt x="20" y="61"/>
                  </a:lnTo>
                  <a:lnTo>
                    <a:pt x="14" y="59"/>
                  </a:lnTo>
                  <a:lnTo>
                    <a:pt x="9" y="54"/>
                  </a:lnTo>
                  <a:lnTo>
                    <a:pt x="6" y="49"/>
                  </a:lnTo>
                  <a:lnTo>
                    <a:pt x="2" y="45"/>
                  </a:lnTo>
                  <a:lnTo>
                    <a:pt x="1" y="38"/>
                  </a:lnTo>
                  <a:lnTo>
                    <a:pt x="0" y="32"/>
                  </a:lnTo>
                  <a:lnTo>
                    <a:pt x="0" y="32"/>
                  </a:lnTo>
                  <a:lnTo>
                    <a:pt x="0" y="32"/>
                  </a:lnTo>
                  <a:lnTo>
                    <a:pt x="1" y="25"/>
                  </a:lnTo>
                  <a:lnTo>
                    <a:pt x="2" y="19"/>
                  </a:lnTo>
                  <a:lnTo>
                    <a:pt x="6" y="13"/>
                  </a:lnTo>
                  <a:lnTo>
                    <a:pt x="9" y="9"/>
                  </a:lnTo>
                  <a:lnTo>
                    <a:pt x="14" y="5"/>
                  </a:lnTo>
                  <a:lnTo>
                    <a:pt x="20" y="2"/>
                  </a:lnTo>
                  <a:lnTo>
                    <a:pt x="26" y="0"/>
                  </a:lnTo>
                  <a:lnTo>
                    <a:pt x="33" y="0"/>
                  </a:lnTo>
                  <a:lnTo>
                    <a:pt x="296" y="0"/>
                  </a:lnTo>
                  <a:lnTo>
                    <a:pt x="296" y="0"/>
                  </a:lnTo>
                  <a:lnTo>
                    <a:pt x="302" y="0"/>
                  </a:lnTo>
                  <a:lnTo>
                    <a:pt x="308" y="2"/>
                  </a:lnTo>
                  <a:lnTo>
                    <a:pt x="313" y="5"/>
                  </a:lnTo>
                  <a:lnTo>
                    <a:pt x="319" y="9"/>
                  </a:lnTo>
                  <a:lnTo>
                    <a:pt x="322" y="13"/>
                  </a:lnTo>
                  <a:lnTo>
                    <a:pt x="326" y="19"/>
                  </a:lnTo>
                  <a:lnTo>
                    <a:pt x="327" y="25"/>
                  </a:lnTo>
                  <a:lnTo>
                    <a:pt x="328" y="32"/>
                  </a:lnTo>
                  <a:lnTo>
                    <a:pt x="328"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121"/>
            <p:cNvSpPr/>
            <p:nvPr/>
          </p:nvSpPr>
          <p:spPr bwMode="auto">
            <a:xfrm>
              <a:off x="7339013" y="3094980"/>
              <a:ext cx="1590675" cy="52388"/>
            </a:xfrm>
            <a:custGeom>
              <a:avLst/>
              <a:gdLst>
                <a:gd name="T0" fmla="*/ 2004 w 2004"/>
                <a:gd name="T1" fmla="*/ 33 h 65"/>
                <a:gd name="T2" fmla="*/ 2004 w 2004"/>
                <a:gd name="T3" fmla="*/ 33 h 65"/>
                <a:gd name="T4" fmla="*/ 2004 w 2004"/>
                <a:gd name="T5" fmla="*/ 40 h 65"/>
                <a:gd name="T6" fmla="*/ 2002 w 2004"/>
                <a:gd name="T7" fmla="*/ 45 h 65"/>
                <a:gd name="T8" fmla="*/ 1999 w 2004"/>
                <a:gd name="T9" fmla="*/ 51 h 65"/>
                <a:gd name="T10" fmla="*/ 1995 w 2004"/>
                <a:gd name="T11" fmla="*/ 56 h 65"/>
                <a:gd name="T12" fmla="*/ 1990 w 2004"/>
                <a:gd name="T13" fmla="*/ 59 h 65"/>
                <a:gd name="T14" fmla="*/ 1984 w 2004"/>
                <a:gd name="T15" fmla="*/ 63 h 65"/>
                <a:gd name="T16" fmla="*/ 1979 w 2004"/>
                <a:gd name="T17" fmla="*/ 65 h 65"/>
                <a:gd name="T18" fmla="*/ 1973 w 2004"/>
                <a:gd name="T19" fmla="*/ 65 h 65"/>
                <a:gd name="T20" fmla="*/ 33 w 2004"/>
                <a:gd name="T21" fmla="*/ 65 h 65"/>
                <a:gd name="T22" fmla="*/ 33 w 2004"/>
                <a:gd name="T23" fmla="*/ 65 h 65"/>
                <a:gd name="T24" fmla="*/ 26 w 2004"/>
                <a:gd name="T25" fmla="*/ 65 h 65"/>
                <a:gd name="T26" fmla="*/ 20 w 2004"/>
                <a:gd name="T27" fmla="*/ 63 h 65"/>
                <a:gd name="T28" fmla="*/ 14 w 2004"/>
                <a:gd name="T29" fmla="*/ 59 h 65"/>
                <a:gd name="T30" fmla="*/ 9 w 2004"/>
                <a:gd name="T31" fmla="*/ 56 h 65"/>
                <a:gd name="T32" fmla="*/ 6 w 2004"/>
                <a:gd name="T33" fmla="*/ 51 h 65"/>
                <a:gd name="T34" fmla="*/ 2 w 2004"/>
                <a:gd name="T35" fmla="*/ 45 h 65"/>
                <a:gd name="T36" fmla="*/ 1 w 2004"/>
                <a:gd name="T37" fmla="*/ 40 h 65"/>
                <a:gd name="T38" fmla="*/ 0 w 2004"/>
                <a:gd name="T39" fmla="*/ 33 h 65"/>
                <a:gd name="T40" fmla="*/ 0 w 2004"/>
                <a:gd name="T41" fmla="*/ 33 h 65"/>
                <a:gd name="T42" fmla="*/ 0 w 2004"/>
                <a:gd name="T43" fmla="*/ 33 h 65"/>
                <a:gd name="T44" fmla="*/ 1 w 2004"/>
                <a:gd name="T45" fmla="*/ 27 h 65"/>
                <a:gd name="T46" fmla="*/ 2 w 2004"/>
                <a:gd name="T47" fmla="*/ 20 h 65"/>
                <a:gd name="T48" fmla="*/ 6 w 2004"/>
                <a:gd name="T49" fmla="*/ 15 h 65"/>
                <a:gd name="T50" fmla="*/ 9 w 2004"/>
                <a:gd name="T51" fmla="*/ 11 h 65"/>
                <a:gd name="T52" fmla="*/ 14 w 2004"/>
                <a:gd name="T53" fmla="*/ 6 h 65"/>
                <a:gd name="T54" fmla="*/ 20 w 2004"/>
                <a:gd name="T55" fmla="*/ 4 h 65"/>
                <a:gd name="T56" fmla="*/ 26 w 2004"/>
                <a:gd name="T57" fmla="*/ 1 h 65"/>
                <a:gd name="T58" fmla="*/ 33 w 2004"/>
                <a:gd name="T59" fmla="*/ 0 h 65"/>
                <a:gd name="T60" fmla="*/ 1973 w 2004"/>
                <a:gd name="T61" fmla="*/ 0 h 65"/>
                <a:gd name="T62" fmla="*/ 1973 w 2004"/>
                <a:gd name="T63" fmla="*/ 0 h 65"/>
                <a:gd name="T64" fmla="*/ 1979 w 2004"/>
                <a:gd name="T65" fmla="*/ 1 h 65"/>
                <a:gd name="T66" fmla="*/ 1984 w 2004"/>
                <a:gd name="T67" fmla="*/ 4 h 65"/>
                <a:gd name="T68" fmla="*/ 1990 w 2004"/>
                <a:gd name="T69" fmla="*/ 6 h 65"/>
                <a:gd name="T70" fmla="*/ 1995 w 2004"/>
                <a:gd name="T71" fmla="*/ 11 h 65"/>
                <a:gd name="T72" fmla="*/ 1999 w 2004"/>
                <a:gd name="T73" fmla="*/ 15 h 65"/>
                <a:gd name="T74" fmla="*/ 2002 w 2004"/>
                <a:gd name="T75" fmla="*/ 20 h 65"/>
                <a:gd name="T76" fmla="*/ 2004 w 2004"/>
                <a:gd name="T77" fmla="*/ 27 h 65"/>
                <a:gd name="T78" fmla="*/ 2004 w 2004"/>
                <a:gd name="T79" fmla="*/ 33 h 65"/>
                <a:gd name="T80" fmla="*/ 2004 w 2004"/>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4" h="65">
                  <a:moveTo>
                    <a:pt x="2004" y="33"/>
                  </a:moveTo>
                  <a:lnTo>
                    <a:pt x="2004" y="33"/>
                  </a:lnTo>
                  <a:lnTo>
                    <a:pt x="2004" y="40"/>
                  </a:lnTo>
                  <a:lnTo>
                    <a:pt x="2002" y="45"/>
                  </a:lnTo>
                  <a:lnTo>
                    <a:pt x="1999" y="51"/>
                  </a:lnTo>
                  <a:lnTo>
                    <a:pt x="1995" y="56"/>
                  </a:lnTo>
                  <a:lnTo>
                    <a:pt x="1990" y="59"/>
                  </a:lnTo>
                  <a:lnTo>
                    <a:pt x="1984" y="63"/>
                  </a:lnTo>
                  <a:lnTo>
                    <a:pt x="1979" y="65"/>
                  </a:lnTo>
                  <a:lnTo>
                    <a:pt x="1973" y="65"/>
                  </a:lnTo>
                  <a:lnTo>
                    <a:pt x="33" y="65"/>
                  </a:lnTo>
                  <a:lnTo>
                    <a:pt x="33" y="65"/>
                  </a:lnTo>
                  <a:lnTo>
                    <a:pt x="26" y="65"/>
                  </a:lnTo>
                  <a:lnTo>
                    <a:pt x="20" y="63"/>
                  </a:lnTo>
                  <a:lnTo>
                    <a:pt x="14" y="59"/>
                  </a:lnTo>
                  <a:lnTo>
                    <a:pt x="9" y="56"/>
                  </a:lnTo>
                  <a:lnTo>
                    <a:pt x="6" y="51"/>
                  </a:lnTo>
                  <a:lnTo>
                    <a:pt x="2" y="45"/>
                  </a:lnTo>
                  <a:lnTo>
                    <a:pt x="1" y="40"/>
                  </a:lnTo>
                  <a:lnTo>
                    <a:pt x="0" y="33"/>
                  </a:lnTo>
                  <a:lnTo>
                    <a:pt x="0" y="33"/>
                  </a:lnTo>
                  <a:lnTo>
                    <a:pt x="0" y="33"/>
                  </a:lnTo>
                  <a:lnTo>
                    <a:pt x="1" y="27"/>
                  </a:lnTo>
                  <a:lnTo>
                    <a:pt x="2" y="20"/>
                  </a:lnTo>
                  <a:lnTo>
                    <a:pt x="6" y="15"/>
                  </a:lnTo>
                  <a:lnTo>
                    <a:pt x="9" y="11"/>
                  </a:lnTo>
                  <a:lnTo>
                    <a:pt x="14" y="6"/>
                  </a:lnTo>
                  <a:lnTo>
                    <a:pt x="20" y="4"/>
                  </a:lnTo>
                  <a:lnTo>
                    <a:pt x="26" y="1"/>
                  </a:lnTo>
                  <a:lnTo>
                    <a:pt x="33" y="0"/>
                  </a:lnTo>
                  <a:lnTo>
                    <a:pt x="1973" y="0"/>
                  </a:lnTo>
                  <a:lnTo>
                    <a:pt x="1973" y="0"/>
                  </a:lnTo>
                  <a:lnTo>
                    <a:pt x="1979" y="1"/>
                  </a:lnTo>
                  <a:lnTo>
                    <a:pt x="1984" y="4"/>
                  </a:lnTo>
                  <a:lnTo>
                    <a:pt x="1990" y="6"/>
                  </a:lnTo>
                  <a:lnTo>
                    <a:pt x="1995" y="11"/>
                  </a:lnTo>
                  <a:lnTo>
                    <a:pt x="1999" y="15"/>
                  </a:lnTo>
                  <a:lnTo>
                    <a:pt x="2002" y="20"/>
                  </a:lnTo>
                  <a:lnTo>
                    <a:pt x="2004" y="27"/>
                  </a:lnTo>
                  <a:lnTo>
                    <a:pt x="2004" y="33"/>
                  </a:lnTo>
                  <a:lnTo>
                    <a:pt x="2004"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122"/>
            <p:cNvSpPr/>
            <p:nvPr/>
          </p:nvSpPr>
          <p:spPr bwMode="auto">
            <a:xfrm>
              <a:off x="8580438" y="3709343"/>
              <a:ext cx="200025" cy="50800"/>
            </a:xfrm>
            <a:custGeom>
              <a:avLst/>
              <a:gdLst>
                <a:gd name="T0" fmla="*/ 252 w 252"/>
                <a:gd name="T1" fmla="*/ 33 h 65"/>
                <a:gd name="T2" fmla="*/ 252 w 252"/>
                <a:gd name="T3" fmla="*/ 33 h 65"/>
                <a:gd name="T4" fmla="*/ 251 w 252"/>
                <a:gd name="T5" fmla="*/ 39 h 65"/>
                <a:gd name="T6" fmla="*/ 249 w 252"/>
                <a:gd name="T7" fmla="*/ 45 h 65"/>
                <a:gd name="T8" fmla="*/ 247 w 252"/>
                <a:gd name="T9" fmla="*/ 51 h 65"/>
                <a:gd name="T10" fmla="*/ 243 w 252"/>
                <a:gd name="T11" fmla="*/ 56 h 65"/>
                <a:gd name="T12" fmla="*/ 237 w 252"/>
                <a:gd name="T13" fmla="*/ 59 h 65"/>
                <a:gd name="T14" fmla="*/ 233 w 252"/>
                <a:gd name="T15" fmla="*/ 63 h 65"/>
                <a:gd name="T16" fmla="*/ 226 w 252"/>
                <a:gd name="T17" fmla="*/ 65 h 65"/>
                <a:gd name="T18" fmla="*/ 220 w 252"/>
                <a:gd name="T19" fmla="*/ 65 h 65"/>
                <a:gd name="T20" fmla="*/ 32 w 252"/>
                <a:gd name="T21" fmla="*/ 65 h 65"/>
                <a:gd name="T22" fmla="*/ 32 w 252"/>
                <a:gd name="T23" fmla="*/ 65 h 65"/>
                <a:gd name="T24" fmla="*/ 25 w 252"/>
                <a:gd name="T25" fmla="*/ 65 h 65"/>
                <a:gd name="T26" fmla="*/ 20 w 252"/>
                <a:gd name="T27" fmla="*/ 63 h 65"/>
                <a:gd name="T28" fmla="*/ 14 w 252"/>
                <a:gd name="T29" fmla="*/ 59 h 65"/>
                <a:gd name="T30" fmla="*/ 9 w 252"/>
                <a:gd name="T31" fmla="*/ 56 h 65"/>
                <a:gd name="T32" fmla="*/ 6 w 252"/>
                <a:gd name="T33" fmla="*/ 51 h 65"/>
                <a:gd name="T34" fmla="*/ 2 w 252"/>
                <a:gd name="T35" fmla="*/ 45 h 65"/>
                <a:gd name="T36" fmla="*/ 0 w 252"/>
                <a:gd name="T37" fmla="*/ 39 h 65"/>
                <a:gd name="T38" fmla="*/ 0 w 252"/>
                <a:gd name="T39" fmla="*/ 33 h 65"/>
                <a:gd name="T40" fmla="*/ 0 w 252"/>
                <a:gd name="T41" fmla="*/ 33 h 65"/>
                <a:gd name="T42" fmla="*/ 0 w 252"/>
                <a:gd name="T43" fmla="*/ 33 h 65"/>
                <a:gd name="T44" fmla="*/ 0 w 252"/>
                <a:gd name="T45" fmla="*/ 27 h 65"/>
                <a:gd name="T46" fmla="*/ 2 w 252"/>
                <a:gd name="T47" fmla="*/ 21 h 65"/>
                <a:gd name="T48" fmla="*/ 6 w 252"/>
                <a:gd name="T49" fmla="*/ 15 h 65"/>
                <a:gd name="T50" fmla="*/ 9 w 252"/>
                <a:gd name="T51" fmla="*/ 11 h 65"/>
                <a:gd name="T52" fmla="*/ 14 w 252"/>
                <a:gd name="T53" fmla="*/ 6 h 65"/>
                <a:gd name="T54" fmla="*/ 20 w 252"/>
                <a:gd name="T55" fmla="*/ 4 h 65"/>
                <a:gd name="T56" fmla="*/ 25 w 252"/>
                <a:gd name="T57" fmla="*/ 1 h 65"/>
                <a:gd name="T58" fmla="*/ 32 w 252"/>
                <a:gd name="T59" fmla="*/ 0 h 65"/>
                <a:gd name="T60" fmla="*/ 220 w 252"/>
                <a:gd name="T61" fmla="*/ 0 h 65"/>
                <a:gd name="T62" fmla="*/ 220 w 252"/>
                <a:gd name="T63" fmla="*/ 0 h 65"/>
                <a:gd name="T64" fmla="*/ 226 w 252"/>
                <a:gd name="T65" fmla="*/ 1 h 65"/>
                <a:gd name="T66" fmla="*/ 233 w 252"/>
                <a:gd name="T67" fmla="*/ 4 h 65"/>
                <a:gd name="T68" fmla="*/ 237 w 252"/>
                <a:gd name="T69" fmla="*/ 6 h 65"/>
                <a:gd name="T70" fmla="*/ 243 w 252"/>
                <a:gd name="T71" fmla="*/ 11 h 65"/>
                <a:gd name="T72" fmla="*/ 247 w 252"/>
                <a:gd name="T73" fmla="*/ 15 h 65"/>
                <a:gd name="T74" fmla="*/ 249 w 252"/>
                <a:gd name="T75" fmla="*/ 21 h 65"/>
                <a:gd name="T76" fmla="*/ 251 w 252"/>
                <a:gd name="T77" fmla="*/ 27 h 65"/>
                <a:gd name="T78" fmla="*/ 252 w 252"/>
                <a:gd name="T79" fmla="*/ 33 h 65"/>
                <a:gd name="T80" fmla="*/ 252 w 252"/>
                <a:gd name="T81"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2" h="65">
                  <a:moveTo>
                    <a:pt x="252" y="33"/>
                  </a:moveTo>
                  <a:lnTo>
                    <a:pt x="252" y="33"/>
                  </a:lnTo>
                  <a:lnTo>
                    <a:pt x="251" y="39"/>
                  </a:lnTo>
                  <a:lnTo>
                    <a:pt x="249" y="45"/>
                  </a:lnTo>
                  <a:lnTo>
                    <a:pt x="247" y="51"/>
                  </a:lnTo>
                  <a:lnTo>
                    <a:pt x="243" y="56"/>
                  </a:lnTo>
                  <a:lnTo>
                    <a:pt x="237" y="59"/>
                  </a:lnTo>
                  <a:lnTo>
                    <a:pt x="233" y="63"/>
                  </a:lnTo>
                  <a:lnTo>
                    <a:pt x="226" y="65"/>
                  </a:lnTo>
                  <a:lnTo>
                    <a:pt x="220" y="65"/>
                  </a:lnTo>
                  <a:lnTo>
                    <a:pt x="32" y="65"/>
                  </a:lnTo>
                  <a:lnTo>
                    <a:pt x="32" y="65"/>
                  </a:lnTo>
                  <a:lnTo>
                    <a:pt x="25" y="65"/>
                  </a:lnTo>
                  <a:lnTo>
                    <a:pt x="20" y="63"/>
                  </a:lnTo>
                  <a:lnTo>
                    <a:pt x="14" y="59"/>
                  </a:lnTo>
                  <a:lnTo>
                    <a:pt x="9" y="56"/>
                  </a:lnTo>
                  <a:lnTo>
                    <a:pt x="6" y="51"/>
                  </a:lnTo>
                  <a:lnTo>
                    <a:pt x="2" y="45"/>
                  </a:lnTo>
                  <a:lnTo>
                    <a:pt x="0" y="39"/>
                  </a:lnTo>
                  <a:lnTo>
                    <a:pt x="0" y="33"/>
                  </a:lnTo>
                  <a:lnTo>
                    <a:pt x="0" y="33"/>
                  </a:lnTo>
                  <a:lnTo>
                    <a:pt x="0" y="33"/>
                  </a:lnTo>
                  <a:lnTo>
                    <a:pt x="0" y="27"/>
                  </a:lnTo>
                  <a:lnTo>
                    <a:pt x="2" y="21"/>
                  </a:lnTo>
                  <a:lnTo>
                    <a:pt x="6" y="15"/>
                  </a:lnTo>
                  <a:lnTo>
                    <a:pt x="9" y="11"/>
                  </a:lnTo>
                  <a:lnTo>
                    <a:pt x="14" y="6"/>
                  </a:lnTo>
                  <a:lnTo>
                    <a:pt x="20" y="4"/>
                  </a:lnTo>
                  <a:lnTo>
                    <a:pt x="25" y="1"/>
                  </a:lnTo>
                  <a:lnTo>
                    <a:pt x="32" y="0"/>
                  </a:lnTo>
                  <a:lnTo>
                    <a:pt x="220" y="0"/>
                  </a:lnTo>
                  <a:lnTo>
                    <a:pt x="220" y="0"/>
                  </a:lnTo>
                  <a:lnTo>
                    <a:pt x="226" y="1"/>
                  </a:lnTo>
                  <a:lnTo>
                    <a:pt x="233" y="4"/>
                  </a:lnTo>
                  <a:lnTo>
                    <a:pt x="237" y="6"/>
                  </a:lnTo>
                  <a:lnTo>
                    <a:pt x="243" y="11"/>
                  </a:lnTo>
                  <a:lnTo>
                    <a:pt x="247" y="15"/>
                  </a:lnTo>
                  <a:lnTo>
                    <a:pt x="249" y="21"/>
                  </a:lnTo>
                  <a:lnTo>
                    <a:pt x="251" y="27"/>
                  </a:lnTo>
                  <a:lnTo>
                    <a:pt x="252" y="33"/>
                  </a:lnTo>
                  <a:lnTo>
                    <a:pt x="252" y="3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123"/>
            <p:cNvSpPr/>
            <p:nvPr/>
          </p:nvSpPr>
          <p:spPr bwMode="auto">
            <a:xfrm>
              <a:off x="6940551" y="4123680"/>
              <a:ext cx="541338" cy="52388"/>
            </a:xfrm>
            <a:custGeom>
              <a:avLst/>
              <a:gdLst>
                <a:gd name="T0" fmla="*/ 683 w 683"/>
                <a:gd name="T1" fmla="*/ 32 h 65"/>
                <a:gd name="T2" fmla="*/ 683 w 683"/>
                <a:gd name="T3" fmla="*/ 32 h 65"/>
                <a:gd name="T4" fmla="*/ 681 w 683"/>
                <a:gd name="T5" fmla="*/ 39 h 65"/>
                <a:gd name="T6" fmla="*/ 679 w 683"/>
                <a:gd name="T7" fmla="*/ 45 h 65"/>
                <a:gd name="T8" fmla="*/ 677 w 683"/>
                <a:gd name="T9" fmla="*/ 51 h 65"/>
                <a:gd name="T10" fmla="*/ 672 w 683"/>
                <a:gd name="T11" fmla="*/ 55 h 65"/>
                <a:gd name="T12" fmla="*/ 668 w 683"/>
                <a:gd name="T13" fmla="*/ 59 h 65"/>
                <a:gd name="T14" fmla="*/ 663 w 683"/>
                <a:gd name="T15" fmla="*/ 62 h 65"/>
                <a:gd name="T16" fmla="*/ 656 w 683"/>
                <a:gd name="T17" fmla="*/ 65 h 65"/>
                <a:gd name="T18" fmla="*/ 650 w 683"/>
                <a:gd name="T19" fmla="*/ 65 h 65"/>
                <a:gd name="T20" fmla="*/ 33 w 683"/>
                <a:gd name="T21" fmla="*/ 65 h 65"/>
                <a:gd name="T22" fmla="*/ 33 w 683"/>
                <a:gd name="T23" fmla="*/ 65 h 65"/>
                <a:gd name="T24" fmla="*/ 26 w 683"/>
                <a:gd name="T25" fmla="*/ 65 h 65"/>
                <a:gd name="T26" fmla="*/ 20 w 683"/>
                <a:gd name="T27" fmla="*/ 62 h 65"/>
                <a:gd name="T28" fmla="*/ 14 w 683"/>
                <a:gd name="T29" fmla="*/ 59 h 65"/>
                <a:gd name="T30" fmla="*/ 10 w 683"/>
                <a:gd name="T31" fmla="*/ 55 h 65"/>
                <a:gd name="T32" fmla="*/ 6 w 683"/>
                <a:gd name="T33" fmla="*/ 51 h 65"/>
                <a:gd name="T34" fmla="*/ 3 w 683"/>
                <a:gd name="T35" fmla="*/ 45 h 65"/>
                <a:gd name="T36" fmla="*/ 2 w 683"/>
                <a:gd name="T37" fmla="*/ 39 h 65"/>
                <a:gd name="T38" fmla="*/ 0 w 683"/>
                <a:gd name="T39" fmla="*/ 32 h 65"/>
                <a:gd name="T40" fmla="*/ 0 w 683"/>
                <a:gd name="T41" fmla="*/ 32 h 65"/>
                <a:gd name="T42" fmla="*/ 0 w 683"/>
                <a:gd name="T43" fmla="*/ 32 h 65"/>
                <a:gd name="T44" fmla="*/ 2 w 683"/>
                <a:gd name="T45" fmla="*/ 26 h 65"/>
                <a:gd name="T46" fmla="*/ 3 w 683"/>
                <a:gd name="T47" fmla="*/ 19 h 65"/>
                <a:gd name="T48" fmla="*/ 6 w 683"/>
                <a:gd name="T49" fmla="*/ 15 h 65"/>
                <a:gd name="T50" fmla="*/ 10 w 683"/>
                <a:gd name="T51" fmla="*/ 10 h 65"/>
                <a:gd name="T52" fmla="*/ 14 w 683"/>
                <a:gd name="T53" fmla="*/ 6 h 65"/>
                <a:gd name="T54" fmla="*/ 20 w 683"/>
                <a:gd name="T55" fmla="*/ 3 h 65"/>
                <a:gd name="T56" fmla="*/ 26 w 683"/>
                <a:gd name="T57" fmla="*/ 1 h 65"/>
                <a:gd name="T58" fmla="*/ 33 w 683"/>
                <a:gd name="T59" fmla="*/ 0 h 65"/>
                <a:gd name="T60" fmla="*/ 650 w 683"/>
                <a:gd name="T61" fmla="*/ 0 h 65"/>
                <a:gd name="T62" fmla="*/ 650 w 683"/>
                <a:gd name="T63" fmla="*/ 0 h 65"/>
                <a:gd name="T64" fmla="*/ 656 w 683"/>
                <a:gd name="T65" fmla="*/ 1 h 65"/>
                <a:gd name="T66" fmla="*/ 663 w 683"/>
                <a:gd name="T67" fmla="*/ 3 h 65"/>
                <a:gd name="T68" fmla="*/ 668 w 683"/>
                <a:gd name="T69" fmla="*/ 6 h 65"/>
                <a:gd name="T70" fmla="*/ 672 w 683"/>
                <a:gd name="T71" fmla="*/ 10 h 65"/>
                <a:gd name="T72" fmla="*/ 677 w 683"/>
                <a:gd name="T73" fmla="*/ 15 h 65"/>
                <a:gd name="T74" fmla="*/ 679 w 683"/>
                <a:gd name="T75" fmla="*/ 19 h 65"/>
                <a:gd name="T76" fmla="*/ 681 w 683"/>
                <a:gd name="T77" fmla="*/ 26 h 65"/>
                <a:gd name="T78" fmla="*/ 683 w 683"/>
                <a:gd name="T79" fmla="*/ 32 h 65"/>
                <a:gd name="T80" fmla="*/ 683 w 683"/>
                <a:gd name="T8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3" h="65">
                  <a:moveTo>
                    <a:pt x="683" y="32"/>
                  </a:moveTo>
                  <a:lnTo>
                    <a:pt x="683" y="32"/>
                  </a:lnTo>
                  <a:lnTo>
                    <a:pt x="681" y="39"/>
                  </a:lnTo>
                  <a:lnTo>
                    <a:pt x="679" y="45"/>
                  </a:lnTo>
                  <a:lnTo>
                    <a:pt x="677" y="51"/>
                  </a:lnTo>
                  <a:lnTo>
                    <a:pt x="672" y="55"/>
                  </a:lnTo>
                  <a:lnTo>
                    <a:pt x="668" y="59"/>
                  </a:lnTo>
                  <a:lnTo>
                    <a:pt x="663" y="62"/>
                  </a:lnTo>
                  <a:lnTo>
                    <a:pt x="656" y="65"/>
                  </a:lnTo>
                  <a:lnTo>
                    <a:pt x="650" y="65"/>
                  </a:lnTo>
                  <a:lnTo>
                    <a:pt x="33" y="65"/>
                  </a:lnTo>
                  <a:lnTo>
                    <a:pt x="33" y="65"/>
                  </a:lnTo>
                  <a:lnTo>
                    <a:pt x="26" y="65"/>
                  </a:lnTo>
                  <a:lnTo>
                    <a:pt x="20" y="62"/>
                  </a:lnTo>
                  <a:lnTo>
                    <a:pt x="14" y="59"/>
                  </a:lnTo>
                  <a:lnTo>
                    <a:pt x="10" y="55"/>
                  </a:lnTo>
                  <a:lnTo>
                    <a:pt x="6" y="51"/>
                  </a:lnTo>
                  <a:lnTo>
                    <a:pt x="3" y="45"/>
                  </a:lnTo>
                  <a:lnTo>
                    <a:pt x="2" y="39"/>
                  </a:lnTo>
                  <a:lnTo>
                    <a:pt x="0" y="32"/>
                  </a:lnTo>
                  <a:lnTo>
                    <a:pt x="0" y="32"/>
                  </a:lnTo>
                  <a:lnTo>
                    <a:pt x="0" y="32"/>
                  </a:lnTo>
                  <a:lnTo>
                    <a:pt x="2" y="26"/>
                  </a:lnTo>
                  <a:lnTo>
                    <a:pt x="3" y="19"/>
                  </a:lnTo>
                  <a:lnTo>
                    <a:pt x="6" y="15"/>
                  </a:lnTo>
                  <a:lnTo>
                    <a:pt x="10" y="10"/>
                  </a:lnTo>
                  <a:lnTo>
                    <a:pt x="14" y="6"/>
                  </a:lnTo>
                  <a:lnTo>
                    <a:pt x="20" y="3"/>
                  </a:lnTo>
                  <a:lnTo>
                    <a:pt x="26" y="1"/>
                  </a:lnTo>
                  <a:lnTo>
                    <a:pt x="33" y="0"/>
                  </a:lnTo>
                  <a:lnTo>
                    <a:pt x="650" y="0"/>
                  </a:lnTo>
                  <a:lnTo>
                    <a:pt x="650" y="0"/>
                  </a:lnTo>
                  <a:lnTo>
                    <a:pt x="656" y="1"/>
                  </a:lnTo>
                  <a:lnTo>
                    <a:pt x="663" y="3"/>
                  </a:lnTo>
                  <a:lnTo>
                    <a:pt x="668" y="6"/>
                  </a:lnTo>
                  <a:lnTo>
                    <a:pt x="672" y="10"/>
                  </a:lnTo>
                  <a:lnTo>
                    <a:pt x="677" y="15"/>
                  </a:lnTo>
                  <a:lnTo>
                    <a:pt x="679" y="19"/>
                  </a:lnTo>
                  <a:lnTo>
                    <a:pt x="681" y="26"/>
                  </a:lnTo>
                  <a:lnTo>
                    <a:pt x="683" y="32"/>
                  </a:lnTo>
                  <a:lnTo>
                    <a:pt x="683"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124"/>
            <p:cNvSpPr>
              <a:spLocks noEditPoints="1"/>
            </p:cNvSpPr>
            <p:nvPr/>
          </p:nvSpPr>
          <p:spPr bwMode="auto">
            <a:xfrm>
              <a:off x="6511926" y="3845868"/>
              <a:ext cx="231775" cy="260350"/>
            </a:xfrm>
            <a:custGeom>
              <a:avLst/>
              <a:gdLst>
                <a:gd name="T0" fmla="*/ 259 w 290"/>
                <a:gd name="T1" fmla="*/ 0 h 327"/>
                <a:gd name="T2" fmla="*/ 31 w 290"/>
                <a:gd name="T3" fmla="*/ 0 h 327"/>
                <a:gd name="T4" fmla="*/ 0 w 290"/>
                <a:gd name="T5" fmla="*/ 0 h 327"/>
                <a:gd name="T6" fmla="*/ 0 w 290"/>
                <a:gd name="T7" fmla="*/ 31 h 327"/>
                <a:gd name="T8" fmla="*/ 0 w 290"/>
                <a:gd name="T9" fmla="*/ 62 h 327"/>
                <a:gd name="T10" fmla="*/ 0 w 290"/>
                <a:gd name="T11" fmla="*/ 295 h 327"/>
                <a:gd name="T12" fmla="*/ 0 w 290"/>
                <a:gd name="T13" fmla="*/ 295 h 327"/>
                <a:gd name="T14" fmla="*/ 1 w 290"/>
                <a:gd name="T15" fmla="*/ 302 h 327"/>
                <a:gd name="T16" fmla="*/ 3 w 290"/>
                <a:gd name="T17" fmla="*/ 309 h 327"/>
                <a:gd name="T18" fmla="*/ 8 w 290"/>
                <a:gd name="T19" fmla="*/ 315 h 327"/>
                <a:gd name="T20" fmla="*/ 12 w 290"/>
                <a:gd name="T21" fmla="*/ 321 h 327"/>
                <a:gd name="T22" fmla="*/ 12 w 290"/>
                <a:gd name="T23" fmla="*/ 321 h 327"/>
                <a:gd name="T24" fmla="*/ 19 w 290"/>
                <a:gd name="T25" fmla="*/ 324 h 327"/>
                <a:gd name="T26" fmla="*/ 26 w 290"/>
                <a:gd name="T27" fmla="*/ 327 h 327"/>
                <a:gd name="T28" fmla="*/ 33 w 290"/>
                <a:gd name="T29" fmla="*/ 327 h 327"/>
                <a:gd name="T30" fmla="*/ 40 w 290"/>
                <a:gd name="T31" fmla="*/ 325 h 327"/>
                <a:gd name="T32" fmla="*/ 145 w 290"/>
                <a:gd name="T33" fmla="*/ 295 h 327"/>
                <a:gd name="T34" fmla="*/ 250 w 290"/>
                <a:gd name="T35" fmla="*/ 325 h 327"/>
                <a:gd name="T36" fmla="*/ 250 w 290"/>
                <a:gd name="T37" fmla="*/ 325 h 327"/>
                <a:gd name="T38" fmla="*/ 259 w 290"/>
                <a:gd name="T39" fmla="*/ 327 h 327"/>
                <a:gd name="T40" fmla="*/ 259 w 290"/>
                <a:gd name="T41" fmla="*/ 327 h 327"/>
                <a:gd name="T42" fmla="*/ 264 w 290"/>
                <a:gd name="T43" fmla="*/ 327 h 327"/>
                <a:gd name="T44" fmla="*/ 268 w 290"/>
                <a:gd name="T45" fmla="*/ 325 h 327"/>
                <a:gd name="T46" fmla="*/ 273 w 290"/>
                <a:gd name="T47" fmla="*/ 323 h 327"/>
                <a:gd name="T48" fmla="*/ 278 w 290"/>
                <a:gd name="T49" fmla="*/ 321 h 327"/>
                <a:gd name="T50" fmla="*/ 278 w 290"/>
                <a:gd name="T51" fmla="*/ 321 h 327"/>
                <a:gd name="T52" fmla="*/ 282 w 290"/>
                <a:gd name="T53" fmla="*/ 315 h 327"/>
                <a:gd name="T54" fmla="*/ 287 w 290"/>
                <a:gd name="T55" fmla="*/ 309 h 327"/>
                <a:gd name="T56" fmla="*/ 289 w 290"/>
                <a:gd name="T57" fmla="*/ 302 h 327"/>
                <a:gd name="T58" fmla="*/ 290 w 290"/>
                <a:gd name="T59" fmla="*/ 295 h 327"/>
                <a:gd name="T60" fmla="*/ 290 w 290"/>
                <a:gd name="T61" fmla="*/ 62 h 327"/>
                <a:gd name="T62" fmla="*/ 290 w 290"/>
                <a:gd name="T63" fmla="*/ 31 h 327"/>
                <a:gd name="T64" fmla="*/ 290 w 290"/>
                <a:gd name="T65" fmla="*/ 0 h 327"/>
                <a:gd name="T66" fmla="*/ 259 w 290"/>
                <a:gd name="T67" fmla="*/ 0 h 327"/>
                <a:gd name="T68" fmla="*/ 228 w 290"/>
                <a:gd name="T69" fmla="*/ 254 h 327"/>
                <a:gd name="T70" fmla="*/ 154 w 290"/>
                <a:gd name="T71" fmla="*/ 232 h 327"/>
                <a:gd name="T72" fmla="*/ 154 w 290"/>
                <a:gd name="T73" fmla="*/ 232 h 327"/>
                <a:gd name="T74" fmla="*/ 145 w 290"/>
                <a:gd name="T75" fmla="*/ 230 h 327"/>
                <a:gd name="T76" fmla="*/ 145 w 290"/>
                <a:gd name="T77" fmla="*/ 230 h 327"/>
                <a:gd name="T78" fmla="*/ 136 w 290"/>
                <a:gd name="T79" fmla="*/ 232 h 327"/>
                <a:gd name="T80" fmla="*/ 62 w 290"/>
                <a:gd name="T81" fmla="*/ 254 h 327"/>
                <a:gd name="T82" fmla="*/ 62 w 290"/>
                <a:gd name="T83" fmla="*/ 62 h 327"/>
                <a:gd name="T84" fmla="*/ 228 w 290"/>
                <a:gd name="T85" fmla="*/ 62 h 327"/>
                <a:gd name="T86" fmla="*/ 228 w 290"/>
                <a:gd name="T87" fmla="*/ 25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0" h="327">
                  <a:moveTo>
                    <a:pt x="259" y="0"/>
                  </a:moveTo>
                  <a:lnTo>
                    <a:pt x="31" y="0"/>
                  </a:lnTo>
                  <a:lnTo>
                    <a:pt x="0" y="0"/>
                  </a:lnTo>
                  <a:lnTo>
                    <a:pt x="0" y="31"/>
                  </a:lnTo>
                  <a:lnTo>
                    <a:pt x="0" y="62"/>
                  </a:lnTo>
                  <a:lnTo>
                    <a:pt x="0" y="295"/>
                  </a:lnTo>
                  <a:lnTo>
                    <a:pt x="0" y="295"/>
                  </a:lnTo>
                  <a:lnTo>
                    <a:pt x="1" y="302"/>
                  </a:lnTo>
                  <a:lnTo>
                    <a:pt x="3" y="309"/>
                  </a:lnTo>
                  <a:lnTo>
                    <a:pt x="8" y="315"/>
                  </a:lnTo>
                  <a:lnTo>
                    <a:pt x="12" y="321"/>
                  </a:lnTo>
                  <a:lnTo>
                    <a:pt x="12" y="321"/>
                  </a:lnTo>
                  <a:lnTo>
                    <a:pt x="19" y="324"/>
                  </a:lnTo>
                  <a:lnTo>
                    <a:pt x="26" y="327"/>
                  </a:lnTo>
                  <a:lnTo>
                    <a:pt x="33" y="327"/>
                  </a:lnTo>
                  <a:lnTo>
                    <a:pt x="40" y="325"/>
                  </a:lnTo>
                  <a:lnTo>
                    <a:pt x="145" y="295"/>
                  </a:lnTo>
                  <a:lnTo>
                    <a:pt x="250" y="325"/>
                  </a:lnTo>
                  <a:lnTo>
                    <a:pt x="250" y="325"/>
                  </a:lnTo>
                  <a:lnTo>
                    <a:pt x="259" y="327"/>
                  </a:lnTo>
                  <a:lnTo>
                    <a:pt x="259" y="327"/>
                  </a:lnTo>
                  <a:lnTo>
                    <a:pt x="264" y="327"/>
                  </a:lnTo>
                  <a:lnTo>
                    <a:pt x="268" y="325"/>
                  </a:lnTo>
                  <a:lnTo>
                    <a:pt x="273" y="323"/>
                  </a:lnTo>
                  <a:lnTo>
                    <a:pt x="278" y="321"/>
                  </a:lnTo>
                  <a:lnTo>
                    <a:pt x="278" y="321"/>
                  </a:lnTo>
                  <a:lnTo>
                    <a:pt x="282" y="315"/>
                  </a:lnTo>
                  <a:lnTo>
                    <a:pt x="287" y="309"/>
                  </a:lnTo>
                  <a:lnTo>
                    <a:pt x="289" y="302"/>
                  </a:lnTo>
                  <a:lnTo>
                    <a:pt x="290" y="295"/>
                  </a:lnTo>
                  <a:lnTo>
                    <a:pt x="290" y="62"/>
                  </a:lnTo>
                  <a:lnTo>
                    <a:pt x="290" y="31"/>
                  </a:lnTo>
                  <a:lnTo>
                    <a:pt x="290" y="0"/>
                  </a:lnTo>
                  <a:lnTo>
                    <a:pt x="259" y="0"/>
                  </a:lnTo>
                  <a:close/>
                  <a:moveTo>
                    <a:pt x="228" y="254"/>
                  </a:moveTo>
                  <a:lnTo>
                    <a:pt x="154" y="232"/>
                  </a:lnTo>
                  <a:lnTo>
                    <a:pt x="154" y="232"/>
                  </a:lnTo>
                  <a:lnTo>
                    <a:pt x="145" y="230"/>
                  </a:lnTo>
                  <a:lnTo>
                    <a:pt x="145" y="230"/>
                  </a:lnTo>
                  <a:lnTo>
                    <a:pt x="136" y="232"/>
                  </a:lnTo>
                  <a:lnTo>
                    <a:pt x="62" y="254"/>
                  </a:lnTo>
                  <a:lnTo>
                    <a:pt x="62" y="62"/>
                  </a:lnTo>
                  <a:lnTo>
                    <a:pt x="228" y="62"/>
                  </a:lnTo>
                  <a:lnTo>
                    <a:pt x="228" y="25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25"/>
            <p:cNvSpPr/>
            <p:nvPr/>
          </p:nvSpPr>
          <p:spPr bwMode="auto">
            <a:xfrm>
              <a:off x="8023226" y="3891905"/>
              <a:ext cx="588963" cy="285750"/>
            </a:xfrm>
            <a:custGeom>
              <a:avLst/>
              <a:gdLst>
                <a:gd name="T0" fmla="*/ 145 w 741"/>
                <a:gd name="T1" fmla="*/ 0 h 359"/>
                <a:gd name="T2" fmla="*/ 123 w 741"/>
                <a:gd name="T3" fmla="*/ 10 h 359"/>
                <a:gd name="T4" fmla="*/ 112 w 741"/>
                <a:gd name="T5" fmla="*/ 32 h 359"/>
                <a:gd name="T6" fmla="*/ 118 w 741"/>
                <a:gd name="T7" fmla="*/ 51 h 359"/>
                <a:gd name="T8" fmla="*/ 139 w 741"/>
                <a:gd name="T9" fmla="*/ 65 h 359"/>
                <a:gd name="T10" fmla="*/ 563 w 741"/>
                <a:gd name="T11" fmla="*/ 65 h 359"/>
                <a:gd name="T12" fmla="*/ 607 w 741"/>
                <a:gd name="T13" fmla="*/ 74 h 359"/>
                <a:gd name="T14" fmla="*/ 643 w 741"/>
                <a:gd name="T15" fmla="*/ 98 h 359"/>
                <a:gd name="T16" fmla="*/ 668 w 741"/>
                <a:gd name="T17" fmla="*/ 135 h 359"/>
                <a:gd name="T18" fmla="*/ 678 w 741"/>
                <a:gd name="T19" fmla="*/ 179 h 359"/>
                <a:gd name="T20" fmla="*/ 672 w 741"/>
                <a:gd name="T21" fmla="*/ 213 h 359"/>
                <a:gd name="T22" fmla="*/ 651 w 741"/>
                <a:gd name="T23" fmla="*/ 252 h 359"/>
                <a:gd name="T24" fmla="*/ 617 w 741"/>
                <a:gd name="T25" fmla="*/ 280 h 359"/>
                <a:gd name="T26" fmla="*/ 574 w 741"/>
                <a:gd name="T27" fmla="*/ 294 h 359"/>
                <a:gd name="T28" fmla="*/ 126 w 741"/>
                <a:gd name="T29" fmla="*/ 294 h 359"/>
                <a:gd name="T30" fmla="*/ 84 w 741"/>
                <a:gd name="T31" fmla="*/ 274 h 359"/>
                <a:gd name="T32" fmla="*/ 65 w 741"/>
                <a:gd name="T33" fmla="*/ 233 h 359"/>
                <a:gd name="T34" fmla="*/ 66 w 741"/>
                <a:gd name="T35" fmla="*/ 212 h 359"/>
                <a:gd name="T36" fmla="*/ 95 w 741"/>
                <a:gd name="T37" fmla="*/ 168 h 359"/>
                <a:gd name="T38" fmla="*/ 133 w 741"/>
                <a:gd name="T39" fmla="*/ 156 h 359"/>
                <a:gd name="T40" fmla="*/ 571 w 741"/>
                <a:gd name="T41" fmla="*/ 159 h 359"/>
                <a:gd name="T42" fmla="*/ 584 w 741"/>
                <a:gd name="T43" fmla="*/ 170 h 359"/>
                <a:gd name="T44" fmla="*/ 585 w 741"/>
                <a:gd name="T45" fmla="*/ 184 h 359"/>
                <a:gd name="T46" fmla="*/ 576 w 741"/>
                <a:gd name="T47" fmla="*/ 199 h 359"/>
                <a:gd name="T48" fmla="*/ 204 w 741"/>
                <a:gd name="T49" fmla="*/ 203 h 359"/>
                <a:gd name="T50" fmla="*/ 145 w 741"/>
                <a:gd name="T51" fmla="*/ 203 h 359"/>
                <a:gd name="T52" fmla="*/ 123 w 741"/>
                <a:gd name="T53" fmla="*/ 212 h 359"/>
                <a:gd name="T54" fmla="*/ 112 w 741"/>
                <a:gd name="T55" fmla="*/ 235 h 359"/>
                <a:gd name="T56" fmla="*/ 118 w 741"/>
                <a:gd name="T57" fmla="*/ 254 h 359"/>
                <a:gd name="T58" fmla="*/ 139 w 741"/>
                <a:gd name="T59" fmla="*/ 266 h 359"/>
                <a:gd name="T60" fmla="*/ 563 w 741"/>
                <a:gd name="T61" fmla="*/ 267 h 359"/>
                <a:gd name="T62" fmla="*/ 596 w 741"/>
                <a:gd name="T63" fmla="*/ 261 h 359"/>
                <a:gd name="T64" fmla="*/ 624 w 741"/>
                <a:gd name="T65" fmla="*/ 242 h 359"/>
                <a:gd name="T66" fmla="*/ 643 w 741"/>
                <a:gd name="T67" fmla="*/ 214 h 359"/>
                <a:gd name="T68" fmla="*/ 650 w 741"/>
                <a:gd name="T69" fmla="*/ 179 h 359"/>
                <a:gd name="T70" fmla="*/ 646 w 741"/>
                <a:gd name="T71" fmla="*/ 154 h 359"/>
                <a:gd name="T72" fmla="*/ 630 w 741"/>
                <a:gd name="T73" fmla="*/ 124 h 359"/>
                <a:gd name="T74" fmla="*/ 605 w 741"/>
                <a:gd name="T75" fmla="*/ 103 h 359"/>
                <a:gd name="T76" fmla="*/ 571 w 741"/>
                <a:gd name="T77" fmla="*/ 93 h 359"/>
                <a:gd name="T78" fmla="*/ 120 w 741"/>
                <a:gd name="T79" fmla="*/ 93 h 359"/>
                <a:gd name="T80" fmla="*/ 69 w 741"/>
                <a:gd name="T81" fmla="*/ 108 h 359"/>
                <a:gd name="T82" fmla="*/ 30 w 741"/>
                <a:gd name="T83" fmla="*/ 140 h 359"/>
                <a:gd name="T84" fmla="*/ 6 w 741"/>
                <a:gd name="T85" fmla="*/ 185 h 359"/>
                <a:gd name="T86" fmla="*/ 0 w 741"/>
                <a:gd name="T87" fmla="*/ 226 h 359"/>
                <a:gd name="T88" fmla="*/ 10 w 741"/>
                <a:gd name="T89" fmla="*/ 277 h 359"/>
                <a:gd name="T90" fmla="*/ 39 w 741"/>
                <a:gd name="T91" fmla="*/ 320 h 359"/>
                <a:gd name="T92" fmla="*/ 82 w 741"/>
                <a:gd name="T93" fmla="*/ 349 h 359"/>
                <a:gd name="T94" fmla="*/ 133 w 741"/>
                <a:gd name="T95" fmla="*/ 359 h 359"/>
                <a:gd name="T96" fmla="*/ 599 w 741"/>
                <a:gd name="T97" fmla="*/ 356 h 359"/>
                <a:gd name="T98" fmla="*/ 662 w 741"/>
                <a:gd name="T99" fmla="*/ 328 h 359"/>
                <a:gd name="T100" fmla="*/ 711 w 741"/>
                <a:gd name="T101" fmla="*/ 280 h 359"/>
                <a:gd name="T102" fmla="*/ 738 w 741"/>
                <a:gd name="T103" fmla="*/ 215 h 359"/>
                <a:gd name="T104" fmla="*/ 740 w 741"/>
                <a:gd name="T105" fmla="*/ 161 h 359"/>
                <a:gd name="T106" fmla="*/ 720 w 741"/>
                <a:gd name="T107" fmla="*/ 94 h 359"/>
                <a:gd name="T108" fmla="*/ 676 w 741"/>
                <a:gd name="T109" fmla="*/ 42 h 359"/>
                <a:gd name="T110" fmla="*/ 616 w 741"/>
                <a:gd name="T111" fmla="*/ 8 h 359"/>
                <a:gd name="T112" fmla="*/ 563 w 741"/>
                <a:gd name="T11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1" h="359">
                  <a:moveTo>
                    <a:pt x="563" y="0"/>
                  </a:moveTo>
                  <a:lnTo>
                    <a:pt x="204" y="0"/>
                  </a:lnTo>
                  <a:lnTo>
                    <a:pt x="145" y="0"/>
                  </a:lnTo>
                  <a:lnTo>
                    <a:pt x="145" y="0"/>
                  </a:lnTo>
                  <a:lnTo>
                    <a:pt x="139" y="1"/>
                  </a:lnTo>
                  <a:lnTo>
                    <a:pt x="132" y="3"/>
                  </a:lnTo>
                  <a:lnTo>
                    <a:pt x="127" y="6"/>
                  </a:lnTo>
                  <a:lnTo>
                    <a:pt x="123" y="10"/>
                  </a:lnTo>
                  <a:lnTo>
                    <a:pt x="118" y="15"/>
                  </a:lnTo>
                  <a:lnTo>
                    <a:pt x="116" y="20"/>
                  </a:lnTo>
                  <a:lnTo>
                    <a:pt x="113" y="26"/>
                  </a:lnTo>
                  <a:lnTo>
                    <a:pt x="112" y="32"/>
                  </a:lnTo>
                  <a:lnTo>
                    <a:pt x="112" y="32"/>
                  </a:lnTo>
                  <a:lnTo>
                    <a:pt x="113" y="39"/>
                  </a:lnTo>
                  <a:lnTo>
                    <a:pt x="116" y="45"/>
                  </a:lnTo>
                  <a:lnTo>
                    <a:pt x="118" y="51"/>
                  </a:lnTo>
                  <a:lnTo>
                    <a:pt x="123" y="55"/>
                  </a:lnTo>
                  <a:lnTo>
                    <a:pt x="127" y="59"/>
                  </a:lnTo>
                  <a:lnTo>
                    <a:pt x="132" y="62"/>
                  </a:lnTo>
                  <a:lnTo>
                    <a:pt x="139" y="65"/>
                  </a:lnTo>
                  <a:lnTo>
                    <a:pt x="145" y="65"/>
                  </a:lnTo>
                  <a:lnTo>
                    <a:pt x="204" y="65"/>
                  </a:lnTo>
                  <a:lnTo>
                    <a:pt x="563" y="65"/>
                  </a:lnTo>
                  <a:lnTo>
                    <a:pt x="563" y="65"/>
                  </a:lnTo>
                  <a:lnTo>
                    <a:pt x="574" y="66"/>
                  </a:lnTo>
                  <a:lnTo>
                    <a:pt x="585" y="67"/>
                  </a:lnTo>
                  <a:lnTo>
                    <a:pt x="596" y="70"/>
                  </a:lnTo>
                  <a:lnTo>
                    <a:pt x="607" y="74"/>
                  </a:lnTo>
                  <a:lnTo>
                    <a:pt x="617" y="79"/>
                  </a:lnTo>
                  <a:lnTo>
                    <a:pt x="627" y="84"/>
                  </a:lnTo>
                  <a:lnTo>
                    <a:pt x="635" y="91"/>
                  </a:lnTo>
                  <a:lnTo>
                    <a:pt x="643" y="98"/>
                  </a:lnTo>
                  <a:lnTo>
                    <a:pt x="651" y="106"/>
                  </a:lnTo>
                  <a:lnTo>
                    <a:pt x="658" y="116"/>
                  </a:lnTo>
                  <a:lnTo>
                    <a:pt x="664" y="125"/>
                  </a:lnTo>
                  <a:lnTo>
                    <a:pt x="668" y="135"/>
                  </a:lnTo>
                  <a:lnTo>
                    <a:pt x="672" y="146"/>
                  </a:lnTo>
                  <a:lnTo>
                    <a:pt x="674" y="156"/>
                  </a:lnTo>
                  <a:lnTo>
                    <a:pt x="676" y="168"/>
                  </a:lnTo>
                  <a:lnTo>
                    <a:pt x="678" y="179"/>
                  </a:lnTo>
                  <a:lnTo>
                    <a:pt x="678" y="179"/>
                  </a:lnTo>
                  <a:lnTo>
                    <a:pt x="676" y="191"/>
                  </a:lnTo>
                  <a:lnTo>
                    <a:pt x="674" y="203"/>
                  </a:lnTo>
                  <a:lnTo>
                    <a:pt x="672" y="213"/>
                  </a:lnTo>
                  <a:lnTo>
                    <a:pt x="668" y="225"/>
                  </a:lnTo>
                  <a:lnTo>
                    <a:pt x="664" y="234"/>
                  </a:lnTo>
                  <a:lnTo>
                    <a:pt x="658" y="243"/>
                  </a:lnTo>
                  <a:lnTo>
                    <a:pt x="651" y="252"/>
                  </a:lnTo>
                  <a:lnTo>
                    <a:pt x="643" y="261"/>
                  </a:lnTo>
                  <a:lnTo>
                    <a:pt x="635" y="267"/>
                  </a:lnTo>
                  <a:lnTo>
                    <a:pt x="627" y="274"/>
                  </a:lnTo>
                  <a:lnTo>
                    <a:pt x="617" y="280"/>
                  </a:lnTo>
                  <a:lnTo>
                    <a:pt x="607" y="285"/>
                  </a:lnTo>
                  <a:lnTo>
                    <a:pt x="596" y="289"/>
                  </a:lnTo>
                  <a:lnTo>
                    <a:pt x="585" y="292"/>
                  </a:lnTo>
                  <a:lnTo>
                    <a:pt x="574" y="294"/>
                  </a:lnTo>
                  <a:lnTo>
                    <a:pt x="563" y="294"/>
                  </a:lnTo>
                  <a:lnTo>
                    <a:pt x="133" y="294"/>
                  </a:lnTo>
                  <a:lnTo>
                    <a:pt x="133" y="294"/>
                  </a:lnTo>
                  <a:lnTo>
                    <a:pt x="126" y="294"/>
                  </a:lnTo>
                  <a:lnTo>
                    <a:pt x="119" y="293"/>
                  </a:lnTo>
                  <a:lnTo>
                    <a:pt x="106" y="288"/>
                  </a:lnTo>
                  <a:lnTo>
                    <a:pt x="95" y="283"/>
                  </a:lnTo>
                  <a:lnTo>
                    <a:pt x="84" y="274"/>
                  </a:lnTo>
                  <a:lnTo>
                    <a:pt x="76" y="264"/>
                  </a:lnTo>
                  <a:lnTo>
                    <a:pt x="71" y="252"/>
                  </a:lnTo>
                  <a:lnTo>
                    <a:pt x="66" y="240"/>
                  </a:lnTo>
                  <a:lnTo>
                    <a:pt x="65" y="233"/>
                  </a:lnTo>
                  <a:lnTo>
                    <a:pt x="65" y="226"/>
                  </a:lnTo>
                  <a:lnTo>
                    <a:pt x="65" y="226"/>
                  </a:lnTo>
                  <a:lnTo>
                    <a:pt x="65" y="219"/>
                  </a:lnTo>
                  <a:lnTo>
                    <a:pt x="66" y="212"/>
                  </a:lnTo>
                  <a:lnTo>
                    <a:pt x="71" y="198"/>
                  </a:lnTo>
                  <a:lnTo>
                    <a:pt x="76" y="186"/>
                  </a:lnTo>
                  <a:lnTo>
                    <a:pt x="84" y="177"/>
                  </a:lnTo>
                  <a:lnTo>
                    <a:pt x="95" y="168"/>
                  </a:lnTo>
                  <a:lnTo>
                    <a:pt x="106" y="162"/>
                  </a:lnTo>
                  <a:lnTo>
                    <a:pt x="119" y="157"/>
                  </a:lnTo>
                  <a:lnTo>
                    <a:pt x="126" y="156"/>
                  </a:lnTo>
                  <a:lnTo>
                    <a:pt x="133" y="156"/>
                  </a:lnTo>
                  <a:lnTo>
                    <a:pt x="563" y="156"/>
                  </a:lnTo>
                  <a:lnTo>
                    <a:pt x="563" y="156"/>
                  </a:lnTo>
                  <a:lnTo>
                    <a:pt x="567" y="156"/>
                  </a:lnTo>
                  <a:lnTo>
                    <a:pt x="571" y="159"/>
                  </a:lnTo>
                  <a:lnTo>
                    <a:pt x="576" y="161"/>
                  </a:lnTo>
                  <a:lnTo>
                    <a:pt x="579" y="163"/>
                  </a:lnTo>
                  <a:lnTo>
                    <a:pt x="581" y="167"/>
                  </a:lnTo>
                  <a:lnTo>
                    <a:pt x="584" y="170"/>
                  </a:lnTo>
                  <a:lnTo>
                    <a:pt x="585" y="175"/>
                  </a:lnTo>
                  <a:lnTo>
                    <a:pt x="586" y="179"/>
                  </a:lnTo>
                  <a:lnTo>
                    <a:pt x="586" y="179"/>
                  </a:lnTo>
                  <a:lnTo>
                    <a:pt x="585" y="184"/>
                  </a:lnTo>
                  <a:lnTo>
                    <a:pt x="584" y="189"/>
                  </a:lnTo>
                  <a:lnTo>
                    <a:pt x="581" y="192"/>
                  </a:lnTo>
                  <a:lnTo>
                    <a:pt x="579" y="196"/>
                  </a:lnTo>
                  <a:lnTo>
                    <a:pt x="576" y="199"/>
                  </a:lnTo>
                  <a:lnTo>
                    <a:pt x="571" y="201"/>
                  </a:lnTo>
                  <a:lnTo>
                    <a:pt x="567" y="203"/>
                  </a:lnTo>
                  <a:lnTo>
                    <a:pt x="563" y="203"/>
                  </a:lnTo>
                  <a:lnTo>
                    <a:pt x="204" y="203"/>
                  </a:lnTo>
                  <a:lnTo>
                    <a:pt x="204" y="203"/>
                  </a:lnTo>
                  <a:lnTo>
                    <a:pt x="204" y="203"/>
                  </a:lnTo>
                  <a:lnTo>
                    <a:pt x="145" y="203"/>
                  </a:lnTo>
                  <a:lnTo>
                    <a:pt x="145" y="203"/>
                  </a:lnTo>
                  <a:lnTo>
                    <a:pt x="139" y="204"/>
                  </a:lnTo>
                  <a:lnTo>
                    <a:pt x="132" y="206"/>
                  </a:lnTo>
                  <a:lnTo>
                    <a:pt x="127" y="208"/>
                  </a:lnTo>
                  <a:lnTo>
                    <a:pt x="123" y="212"/>
                  </a:lnTo>
                  <a:lnTo>
                    <a:pt x="118" y="218"/>
                  </a:lnTo>
                  <a:lnTo>
                    <a:pt x="116" y="222"/>
                  </a:lnTo>
                  <a:lnTo>
                    <a:pt x="113" y="229"/>
                  </a:lnTo>
                  <a:lnTo>
                    <a:pt x="112" y="235"/>
                  </a:lnTo>
                  <a:lnTo>
                    <a:pt x="112" y="235"/>
                  </a:lnTo>
                  <a:lnTo>
                    <a:pt x="113" y="242"/>
                  </a:lnTo>
                  <a:lnTo>
                    <a:pt x="116" y="248"/>
                  </a:lnTo>
                  <a:lnTo>
                    <a:pt x="118" y="254"/>
                  </a:lnTo>
                  <a:lnTo>
                    <a:pt x="123" y="258"/>
                  </a:lnTo>
                  <a:lnTo>
                    <a:pt x="127" y="262"/>
                  </a:lnTo>
                  <a:lnTo>
                    <a:pt x="132" y="265"/>
                  </a:lnTo>
                  <a:lnTo>
                    <a:pt x="139" y="266"/>
                  </a:lnTo>
                  <a:lnTo>
                    <a:pt x="145" y="267"/>
                  </a:lnTo>
                  <a:lnTo>
                    <a:pt x="145" y="267"/>
                  </a:lnTo>
                  <a:lnTo>
                    <a:pt x="563" y="267"/>
                  </a:lnTo>
                  <a:lnTo>
                    <a:pt x="563" y="267"/>
                  </a:lnTo>
                  <a:lnTo>
                    <a:pt x="571" y="267"/>
                  </a:lnTo>
                  <a:lnTo>
                    <a:pt x="580" y="266"/>
                  </a:lnTo>
                  <a:lnTo>
                    <a:pt x="588" y="264"/>
                  </a:lnTo>
                  <a:lnTo>
                    <a:pt x="596" y="261"/>
                  </a:lnTo>
                  <a:lnTo>
                    <a:pt x="605" y="257"/>
                  </a:lnTo>
                  <a:lnTo>
                    <a:pt x="611" y="252"/>
                  </a:lnTo>
                  <a:lnTo>
                    <a:pt x="618" y="248"/>
                  </a:lnTo>
                  <a:lnTo>
                    <a:pt x="624" y="242"/>
                  </a:lnTo>
                  <a:lnTo>
                    <a:pt x="630" y="235"/>
                  </a:lnTo>
                  <a:lnTo>
                    <a:pt x="635" y="229"/>
                  </a:lnTo>
                  <a:lnTo>
                    <a:pt x="639" y="221"/>
                  </a:lnTo>
                  <a:lnTo>
                    <a:pt x="643" y="214"/>
                  </a:lnTo>
                  <a:lnTo>
                    <a:pt x="646" y="206"/>
                  </a:lnTo>
                  <a:lnTo>
                    <a:pt x="649" y="197"/>
                  </a:lnTo>
                  <a:lnTo>
                    <a:pt x="650" y="189"/>
                  </a:lnTo>
                  <a:lnTo>
                    <a:pt x="650" y="179"/>
                  </a:lnTo>
                  <a:lnTo>
                    <a:pt x="650" y="179"/>
                  </a:lnTo>
                  <a:lnTo>
                    <a:pt x="650" y="170"/>
                  </a:lnTo>
                  <a:lnTo>
                    <a:pt x="649" y="162"/>
                  </a:lnTo>
                  <a:lnTo>
                    <a:pt x="646" y="154"/>
                  </a:lnTo>
                  <a:lnTo>
                    <a:pt x="643" y="146"/>
                  </a:lnTo>
                  <a:lnTo>
                    <a:pt x="639" y="138"/>
                  </a:lnTo>
                  <a:lnTo>
                    <a:pt x="635" y="131"/>
                  </a:lnTo>
                  <a:lnTo>
                    <a:pt x="630" y="124"/>
                  </a:lnTo>
                  <a:lnTo>
                    <a:pt x="624" y="118"/>
                  </a:lnTo>
                  <a:lnTo>
                    <a:pt x="618" y="112"/>
                  </a:lnTo>
                  <a:lnTo>
                    <a:pt x="611" y="106"/>
                  </a:lnTo>
                  <a:lnTo>
                    <a:pt x="605" y="103"/>
                  </a:lnTo>
                  <a:lnTo>
                    <a:pt x="596" y="98"/>
                  </a:lnTo>
                  <a:lnTo>
                    <a:pt x="588" y="96"/>
                  </a:lnTo>
                  <a:lnTo>
                    <a:pt x="580" y="94"/>
                  </a:lnTo>
                  <a:lnTo>
                    <a:pt x="571" y="93"/>
                  </a:lnTo>
                  <a:lnTo>
                    <a:pt x="563" y="91"/>
                  </a:lnTo>
                  <a:lnTo>
                    <a:pt x="133" y="91"/>
                  </a:lnTo>
                  <a:lnTo>
                    <a:pt x="133" y="91"/>
                  </a:lnTo>
                  <a:lnTo>
                    <a:pt x="120" y="93"/>
                  </a:lnTo>
                  <a:lnTo>
                    <a:pt x="106" y="95"/>
                  </a:lnTo>
                  <a:lnTo>
                    <a:pt x="94" y="98"/>
                  </a:lnTo>
                  <a:lnTo>
                    <a:pt x="82" y="102"/>
                  </a:lnTo>
                  <a:lnTo>
                    <a:pt x="69" y="108"/>
                  </a:lnTo>
                  <a:lnTo>
                    <a:pt x="59" y="115"/>
                  </a:lnTo>
                  <a:lnTo>
                    <a:pt x="49" y="123"/>
                  </a:lnTo>
                  <a:lnTo>
                    <a:pt x="39" y="131"/>
                  </a:lnTo>
                  <a:lnTo>
                    <a:pt x="30" y="140"/>
                  </a:lnTo>
                  <a:lnTo>
                    <a:pt x="23" y="150"/>
                  </a:lnTo>
                  <a:lnTo>
                    <a:pt x="16" y="162"/>
                  </a:lnTo>
                  <a:lnTo>
                    <a:pt x="10" y="174"/>
                  </a:lnTo>
                  <a:lnTo>
                    <a:pt x="6" y="185"/>
                  </a:lnTo>
                  <a:lnTo>
                    <a:pt x="2" y="198"/>
                  </a:lnTo>
                  <a:lnTo>
                    <a:pt x="1" y="212"/>
                  </a:lnTo>
                  <a:lnTo>
                    <a:pt x="0" y="226"/>
                  </a:lnTo>
                  <a:lnTo>
                    <a:pt x="0" y="226"/>
                  </a:lnTo>
                  <a:lnTo>
                    <a:pt x="1" y="239"/>
                  </a:lnTo>
                  <a:lnTo>
                    <a:pt x="2" y="252"/>
                  </a:lnTo>
                  <a:lnTo>
                    <a:pt x="6" y="265"/>
                  </a:lnTo>
                  <a:lnTo>
                    <a:pt x="10" y="277"/>
                  </a:lnTo>
                  <a:lnTo>
                    <a:pt x="16" y="288"/>
                  </a:lnTo>
                  <a:lnTo>
                    <a:pt x="23" y="300"/>
                  </a:lnTo>
                  <a:lnTo>
                    <a:pt x="30" y="310"/>
                  </a:lnTo>
                  <a:lnTo>
                    <a:pt x="39" y="320"/>
                  </a:lnTo>
                  <a:lnTo>
                    <a:pt x="49" y="328"/>
                  </a:lnTo>
                  <a:lnTo>
                    <a:pt x="59" y="336"/>
                  </a:lnTo>
                  <a:lnTo>
                    <a:pt x="69" y="343"/>
                  </a:lnTo>
                  <a:lnTo>
                    <a:pt x="82" y="349"/>
                  </a:lnTo>
                  <a:lnTo>
                    <a:pt x="94" y="353"/>
                  </a:lnTo>
                  <a:lnTo>
                    <a:pt x="106" y="356"/>
                  </a:lnTo>
                  <a:lnTo>
                    <a:pt x="120" y="358"/>
                  </a:lnTo>
                  <a:lnTo>
                    <a:pt x="133" y="359"/>
                  </a:lnTo>
                  <a:lnTo>
                    <a:pt x="563" y="359"/>
                  </a:lnTo>
                  <a:lnTo>
                    <a:pt x="563" y="359"/>
                  </a:lnTo>
                  <a:lnTo>
                    <a:pt x="580" y="358"/>
                  </a:lnTo>
                  <a:lnTo>
                    <a:pt x="599" y="356"/>
                  </a:lnTo>
                  <a:lnTo>
                    <a:pt x="616" y="351"/>
                  </a:lnTo>
                  <a:lnTo>
                    <a:pt x="632" y="345"/>
                  </a:lnTo>
                  <a:lnTo>
                    <a:pt x="647" y="337"/>
                  </a:lnTo>
                  <a:lnTo>
                    <a:pt x="662" y="328"/>
                  </a:lnTo>
                  <a:lnTo>
                    <a:pt x="676" y="317"/>
                  </a:lnTo>
                  <a:lnTo>
                    <a:pt x="689" y="306"/>
                  </a:lnTo>
                  <a:lnTo>
                    <a:pt x="701" y="293"/>
                  </a:lnTo>
                  <a:lnTo>
                    <a:pt x="711" y="280"/>
                  </a:lnTo>
                  <a:lnTo>
                    <a:pt x="720" y="265"/>
                  </a:lnTo>
                  <a:lnTo>
                    <a:pt x="727" y="249"/>
                  </a:lnTo>
                  <a:lnTo>
                    <a:pt x="733" y="233"/>
                  </a:lnTo>
                  <a:lnTo>
                    <a:pt x="738" y="215"/>
                  </a:lnTo>
                  <a:lnTo>
                    <a:pt x="740" y="198"/>
                  </a:lnTo>
                  <a:lnTo>
                    <a:pt x="741" y="179"/>
                  </a:lnTo>
                  <a:lnTo>
                    <a:pt x="741" y="179"/>
                  </a:lnTo>
                  <a:lnTo>
                    <a:pt x="740" y="161"/>
                  </a:lnTo>
                  <a:lnTo>
                    <a:pt x="738" y="143"/>
                  </a:lnTo>
                  <a:lnTo>
                    <a:pt x="733" y="126"/>
                  </a:lnTo>
                  <a:lnTo>
                    <a:pt x="727" y="110"/>
                  </a:lnTo>
                  <a:lnTo>
                    <a:pt x="720" y="94"/>
                  </a:lnTo>
                  <a:lnTo>
                    <a:pt x="711" y="80"/>
                  </a:lnTo>
                  <a:lnTo>
                    <a:pt x="701" y="66"/>
                  </a:lnTo>
                  <a:lnTo>
                    <a:pt x="689" y="53"/>
                  </a:lnTo>
                  <a:lnTo>
                    <a:pt x="676" y="42"/>
                  </a:lnTo>
                  <a:lnTo>
                    <a:pt x="662" y="31"/>
                  </a:lnTo>
                  <a:lnTo>
                    <a:pt x="647" y="22"/>
                  </a:lnTo>
                  <a:lnTo>
                    <a:pt x="632" y="15"/>
                  </a:lnTo>
                  <a:lnTo>
                    <a:pt x="616" y="8"/>
                  </a:lnTo>
                  <a:lnTo>
                    <a:pt x="599" y="4"/>
                  </a:lnTo>
                  <a:lnTo>
                    <a:pt x="580" y="1"/>
                  </a:lnTo>
                  <a:lnTo>
                    <a:pt x="563" y="0"/>
                  </a:lnTo>
                  <a:lnTo>
                    <a:pt x="563" y="0"/>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26"/>
            <p:cNvSpPr/>
            <p:nvPr/>
          </p:nvSpPr>
          <p:spPr bwMode="auto">
            <a:xfrm>
              <a:off x="7554913" y="3971280"/>
              <a:ext cx="269875" cy="174625"/>
            </a:xfrm>
            <a:custGeom>
              <a:avLst/>
              <a:gdLst>
                <a:gd name="T0" fmla="*/ 0 w 341"/>
                <a:gd name="T1" fmla="*/ 0 h 222"/>
                <a:gd name="T2" fmla="*/ 0 w 341"/>
                <a:gd name="T3" fmla="*/ 47 h 222"/>
                <a:gd name="T4" fmla="*/ 0 w 341"/>
                <a:gd name="T5" fmla="*/ 47 h 222"/>
                <a:gd name="T6" fmla="*/ 0 w 341"/>
                <a:gd name="T7" fmla="*/ 59 h 222"/>
                <a:gd name="T8" fmla="*/ 1 w 341"/>
                <a:gd name="T9" fmla="*/ 72 h 222"/>
                <a:gd name="T10" fmla="*/ 5 w 341"/>
                <a:gd name="T11" fmla="*/ 85 h 222"/>
                <a:gd name="T12" fmla="*/ 7 w 341"/>
                <a:gd name="T13" fmla="*/ 98 h 222"/>
                <a:gd name="T14" fmla="*/ 12 w 341"/>
                <a:gd name="T15" fmla="*/ 109 h 222"/>
                <a:gd name="T16" fmla="*/ 16 w 341"/>
                <a:gd name="T17" fmla="*/ 121 h 222"/>
                <a:gd name="T18" fmla="*/ 22 w 341"/>
                <a:gd name="T19" fmla="*/ 131 h 222"/>
                <a:gd name="T20" fmla="*/ 29 w 341"/>
                <a:gd name="T21" fmla="*/ 142 h 222"/>
                <a:gd name="T22" fmla="*/ 36 w 341"/>
                <a:gd name="T23" fmla="*/ 152 h 222"/>
                <a:gd name="T24" fmla="*/ 44 w 341"/>
                <a:gd name="T25" fmla="*/ 161 h 222"/>
                <a:gd name="T26" fmla="*/ 52 w 341"/>
                <a:gd name="T27" fmla="*/ 169 h 222"/>
                <a:gd name="T28" fmla="*/ 62 w 341"/>
                <a:gd name="T29" fmla="*/ 178 h 222"/>
                <a:gd name="T30" fmla="*/ 72 w 341"/>
                <a:gd name="T31" fmla="*/ 186 h 222"/>
                <a:gd name="T32" fmla="*/ 81 w 341"/>
                <a:gd name="T33" fmla="*/ 193 h 222"/>
                <a:gd name="T34" fmla="*/ 93 w 341"/>
                <a:gd name="T35" fmla="*/ 198 h 222"/>
                <a:gd name="T36" fmla="*/ 103 w 341"/>
                <a:gd name="T37" fmla="*/ 203 h 222"/>
                <a:gd name="T38" fmla="*/ 103 w 341"/>
                <a:gd name="T39" fmla="*/ 203 h 222"/>
                <a:gd name="T40" fmla="*/ 118 w 341"/>
                <a:gd name="T41" fmla="*/ 211 h 222"/>
                <a:gd name="T42" fmla="*/ 134 w 341"/>
                <a:gd name="T43" fmla="*/ 217 h 222"/>
                <a:gd name="T44" fmla="*/ 152 w 341"/>
                <a:gd name="T45" fmla="*/ 220 h 222"/>
                <a:gd name="T46" fmla="*/ 170 w 341"/>
                <a:gd name="T47" fmla="*/ 222 h 222"/>
                <a:gd name="T48" fmla="*/ 170 w 341"/>
                <a:gd name="T49" fmla="*/ 222 h 222"/>
                <a:gd name="T50" fmla="*/ 189 w 341"/>
                <a:gd name="T51" fmla="*/ 220 h 222"/>
                <a:gd name="T52" fmla="*/ 206 w 341"/>
                <a:gd name="T53" fmla="*/ 217 h 222"/>
                <a:gd name="T54" fmla="*/ 223 w 341"/>
                <a:gd name="T55" fmla="*/ 211 h 222"/>
                <a:gd name="T56" fmla="*/ 236 w 341"/>
                <a:gd name="T57" fmla="*/ 203 h 222"/>
                <a:gd name="T58" fmla="*/ 236 w 341"/>
                <a:gd name="T59" fmla="*/ 203 h 222"/>
                <a:gd name="T60" fmla="*/ 248 w 341"/>
                <a:gd name="T61" fmla="*/ 198 h 222"/>
                <a:gd name="T62" fmla="*/ 258 w 341"/>
                <a:gd name="T63" fmla="*/ 193 h 222"/>
                <a:gd name="T64" fmla="*/ 269 w 341"/>
                <a:gd name="T65" fmla="*/ 186 h 222"/>
                <a:gd name="T66" fmla="*/ 279 w 341"/>
                <a:gd name="T67" fmla="*/ 178 h 222"/>
                <a:gd name="T68" fmla="*/ 289 w 341"/>
                <a:gd name="T69" fmla="*/ 169 h 222"/>
                <a:gd name="T70" fmla="*/ 297 w 341"/>
                <a:gd name="T71" fmla="*/ 161 h 222"/>
                <a:gd name="T72" fmla="*/ 305 w 341"/>
                <a:gd name="T73" fmla="*/ 152 h 222"/>
                <a:gd name="T74" fmla="*/ 312 w 341"/>
                <a:gd name="T75" fmla="*/ 142 h 222"/>
                <a:gd name="T76" fmla="*/ 319 w 341"/>
                <a:gd name="T77" fmla="*/ 131 h 222"/>
                <a:gd name="T78" fmla="*/ 324 w 341"/>
                <a:gd name="T79" fmla="*/ 121 h 222"/>
                <a:gd name="T80" fmla="*/ 329 w 341"/>
                <a:gd name="T81" fmla="*/ 109 h 222"/>
                <a:gd name="T82" fmla="*/ 333 w 341"/>
                <a:gd name="T83" fmla="*/ 98 h 222"/>
                <a:gd name="T84" fmla="*/ 336 w 341"/>
                <a:gd name="T85" fmla="*/ 85 h 222"/>
                <a:gd name="T86" fmla="*/ 338 w 341"/>
                <a:gd name="T87" fmla="*/ 72 h 222"/>
                <a:gd name="T88" fmla="*/ 341 w 341"/>
                <a:gd name="T89" fmla="*/ 59 h 222"/>
                <a:gd name="T90" fmla="*/ 341 w 341"/>
                <a:gd name="T91" fmla="*/ 47 h 222"/>
                <a:gd name="T92" fmla="*/ 341 w 341"/>
                <a:gd name="T93" fmla="*/ 0 h 222"/>
                <a:gd name="T94" fmla="*/ 0 w 341"/>
                <a:gd name="T9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1" h="222">
                  <a:moveTo>
                    <a:pt x="0" y="0"/>
                  </a:moveTo>
                  <a:lnTo>
                    <a:pt x="0" y="47"/>
                  </a:lnTo>
                  <a:lnTo>
                    <a:pt x="0" y="47"/>
                  </a:lnTo>
                  <a:lnTo>
                    <a:pt x="0" y="59"/>
                  </a:lnTo>
                  <a:lnTo>
                    <a:pt x="1" y="72"/>
                  </a:lnTo>
                  <a:lnTo>
                    <a:pt x="5" y="85"/>
                  </a:lnTo>
                  <a:lnTo>
                    <a:pt x="7" y="98"/>
                  </a:lnTo>
                  <a:lnTo>
                    <a:pt x="12" y="109"/>
                  </a:lnTo>
                  <a:lnTo>
                    <a:pt x="16" y="121"/>
                  </a:lnTo>
                  <a:lnTo>
                    <a:pt x="22" y="131"/>
                  </a:lnTo>
                  <a:lnTo>
                    <a:pt x="29" y="142"/>
                  </a:lnTo>
                  <a:lnTo>
                    <a:pt x="36" y="152"/>
                  </a:lnTo>
                  <a:lnTo>
                    <a:pt x="44" y="161"/>
                  </a:lnTo>
                  <a:lnTo>
                    <a:pt x="52" y="169"/>
                  </a:lnTo>
                  <a:lnTo>
                    <a:pt x="62" y="178"/>
                  </a:lnTo>
                  <a:lnTo>
                    <a:pt x="72" y="186"/>
                  </a:lnTo>
                  <a:lnTo>
                    <a:pt x="81" y="193"/>
                  </a:lnTo>
                  <a:lnTo>
                    <a:pt x="93" y="198"/>
                  </a:lnTo>
                  <a:lnTo>
                    <a:pt x="103" y="203"/>
                  </a:lnTo>
                  <a:lnTo>
                    <a:pt x="103" y="203"/>
                  </a:lnTo>
                  <a:lnTo>
                    <a:pt x="118" y="211"/>
                  </a:lnTo>
                  <a:lnTo>
                    <a:pt x="134" y="217"/>
                  </a:lnTo>
                  <a:lnTo>
                    <a:pt x="152" y="220"/>
                  </a:lnTo>
                  <a:lnTo>
                    <a:pt x="170" y="222"/>
                  </a:lnTo>
                  <a:lnTo>
                    <a:pt x="170" y="222"/>
                  </a:lnTo>
                  <a:lnTo>
                    <a:pt x="189" y="220"/>
                  </a:lnTo>
                  <a:lnTo>
                    <a:pt x="206" y="217"/>
                  </a:lnTo>
                  <a:lnTo>
                    <a:pt x="223" y="211"/>
                  </a:lnTo>
                  <a:lnTo>
                    <a:pt x="236" y="203"/>
                  </a:lnTo>
                  <a:lnTo>
                    <a:pt x="236" y="203"/>
                  </a:lnTo>
                  <a:lnTo>
                    <a:pt x="248" y="198"/>
                  </a:lnTo>
                  <a:lnTo>
                    <a:pt x="258" y="193"/>
                  </a:lnTo>
                  <a:lnTo>
                    <a:pt x="269" y="186"/>
                  </a:lnTo>
                  <a:lnTo>
                    <a:pt x="279" y="178"/>
                  </a:lnTo>
                  <a:lnTo>
                    <a:pt x="289" y="169"/>
                  </a:lnTo>
                  <a:lnTo>
                    <a:pt x="297" y="161"/>
                  </a:lnTo>
                  <a:lnTo>
                    <a:pt x="305" y="152"/>
                  </a:lnTo>
                  <a:lnTo>
                    <a:pt x="312" y="142"/>
                  </a:lnTo>
                  <a:lnTo>
                    <a:pt x="319" y="131"/>
                  </a:lnTo>
                  <a:lnTo>
                    <a:pt x="324" y="121"/>
                  </a:lnTo>
                  <a:lnTo>
                    <a:pt x="329" y="109"/>
                  </a:lnTo>
                  <a:lnTo>
                    <a:pt x="333" y="98"/>
                  </a:lnTo>
                  <a:lnTo>
                    <a:pt x="336" y="85"/>
                  </a:lnTo>
                  <a:lnTo>
                    <a:pt x="338" y="72"/>
                  </a:lnTo>
                  <a:lnTo>
                    <a:pt x="341" y="59"/>
                  </a:lnTo>
                  <a:lnTo>
                    <a:pt x="341" y="47"/>
                  </a:lnTo>
                  <a:lnTo>
                    <a:pt x="341" y="0"/>
                  </a:lnTo>
                  <a:lnTo>
                    <a:pt x="0"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27"/>
            <p:cNvSpPr>
              <a:spLocks noEditPoints="1"/>
            </p:cNvSpPr>
            <p:nvPr/>
          </p:nvSpPr>
          <p:spPr bwMode="auto">
            <a:xfrm>
              <a:off x="7527926" y="3945880"/>
              <a:ext cx="322263" cy="227013"/>
            </a:xfrm>
            <a:custGeom>
              <a:avLst/>
              <a:gdLst>
                <a:gd name="T0" fmla="*/ 202 w 405"/>
                <a:gd name="T1" fmla="*/ 285 h 285"/>
                <a:gd name="T2" fmla="*/ 179 w 405"/>
                <a:gd name="T3" fmla="*/ 284 h 285"/>
                <a:gd name="T4" fmla="*/ 158 w 405"/>
                <a:gd name="T5" fmla="*/ 279 h 285"/>
                <a:gd name="T6" fmla="*/ 139 w 405"/>
                <a:gd name="T7" fmla="*/ 272 h 285"/>
                <a:gd name="T8" fmla="*/ 120 w 405"/>
                <a:gd name="T9" fmla="*/ 263 h 285"/>
                <a:gd name="T10" fmla="*/ 107 w 405"/>
                <a:gd name="T11" fmla="*/ 256 h 285"/>
                <a:gd name="T12" fmla="*/ 82 w 405"/>
                <a:gd name="T13" fmla="*/ 240 h 285"/>
                <a:gd name="T14" fmla="*/ 60 w 405"/>
                <a:gd name="T15" fmla="*/ 221 h 285"/>
                <a:gd name="T16" fmla="*/ 41 w 405"/>
                <a:gd name="T17" fmla="*/ 199 h 285"/>
                <a:gd name="T18" fmla="*/ 25 w 405"/>
                <a:gd name="T19" fmla="*/ 176 h 285"/>
                <a:gd name="T20" fmla="*/ 14 w 405"/>
                <a:gd name="T21" fmla="*/ 149 h 285"/>
                <a:gd name="T22" fmla="*/ 4 w 405"/>
                <a:gd name="T23" fmla="*/ 122 h 285"/>
                <a:gd name="T24" fmla="*/ 1 w 405"/>
                <a:gd name="T25" fmla="*/ 93 h 285"/>
                <a:gd name="T26" fmla="*/ 0 w 405"/>
                <a:gd name="T27" fmla="*/ 0 h 285"/>
                <a:gd name="T28" fmla="*/ 405 w 405"/>
                <a:gd name="T29" fmla="*/ 78 h 285"/>
                <a:gd name="T30" fmla="*/ 404 w 405"/>
                <a:gd name="T31" fmla="*/ 93 h 285"/>
                <a:gd name="T32" fmla="*/ 399 w 405"/>
                <a:gd name="T33" fmla="*/ 122 h 285"/>
                <a:gd name="T34" fmla="*/ 391 w 405"/>
                <a:gd name="T35" fmla="*/ 149 h 285"/>
                <a:gd name="T36" fmla="*/ 380 w 405"/>
                <a:gd name="T37" fmla="*/ 176 h 285"/>
                <a:gd name="T38" fmla="*/ 363 w 405"/>
                <a:gd name="T39" fmla="*/ 199 h 285"/>
                <a:gd name="T40" fmla="*/ 345 w 405"/>
                <a:gd name="T41" fmla="*/ 221 h 285"/>
                <a:gd name="T42" fmla="*/ 323 w 405"/>
                <a:gd name="T43" fmla="*/ 240 h 285"/>
                <a:gd name="T44" fmla="*/ 297 w 405"/>
                <a:gd name="T45" fmla="*/ 256 h 285"/>
                <a:gd name="T46" fmla="*/ 283 w 405"/>
                <a:gd name="T47" fmla="*/ 263 h 285"/>
                <a:gd name="T48" fmla="*/ 266 w 405"/>
                <a:gd name="T49" fmla="*/ 272 h 285"/>
                <a:gd name="T50" fmla="*/ 246 w 405"/>
                <a:gd name="T51" fmla="*/ 279 h 285"/>
                <a:gd name="T52" fmla="*/ 224 w 405"/>
                <a:gd name="T53" fmla="*/ 284 h 285"/>
                <a:gd name="T54" fmla="*/ 202 w 405"/>
                <a:gd name="T55" fmla="*/ 285 h 285"/>
                <a:gd name="T56" fmla="*/ 63 w 405"/>
                <a:gd name="T57" fmla="*/ 64 h 285"/>
                <a:gd name="T58" fmla="*/ 63 w 405"/>
                <a:gd name="T59" fmla="*/ 78 h 285"/>
                <a:gd name="T60" fmla="*/ 66 w 405"/>
                <a:gd name="T61" fmla="*/ 99 h 285"/>
                <a:gd name="T62" fmla="*/ 69 w 405"/>
                <a:gd name="T63" fmla="*/ 118 h 285"/>
                <a:gd name="T64" fmla="*/ 77 w 405"/>
                <a:gd name="T65" fmla="*/ 137 h 285"/>
                <a:gd name="T66" fmla="*/ 87 w 405"/>
                <a:gd name="T67" fmla="*/ 154 h 285"/>
                <a:gd name="T68" fmla="*/ 99 w 405"/>
                <a:gd name="T69" fmla="*/ 170 h 285"/>
                <a:gd name="T70" fmla="*/ 113 w 405"/>
                <a:gd name="T71" fmla="*/ 184 h 285"/>
                <a:gd name="T72" fmla="*/ 129 w 405"/>
                <a:gd name="T73" fmla="*/ 196 h 285"/>
                <a:gd name="T74" fmla="*/ 148 w 405"/>
                <a:gd name="T75" fmla="*/ 205 h 285"/>
                <a:gd name="T76" fmla="*/ 154 w 405"/>
                <a:gd name="T77" fmla="*/ 207 h 285"/>
                <a:gd name="T78" fmla="*/ 176 w 405"/>
                <a:gd name="T79" fmla="*/ 218 h 285"/>
                <a:gd name="T80" fmla="*/ 202 w 405"/>
                <a:gd name="T81" fmla="*/ 221 h 285"/>
                <a:gd name="T82" fmla="*/ 216 w 405"/>
                <a:gd name="T83" fmla="*/ 220 h 285"/>
                <a:gd name="T84" fmla="*/ 241 w 405"/>
                <a:gd name="T85" fmla="*/ 213 h 285"/>
                <a:gd name="T86" fmla="*/ 257 w 405"/>
                <a:gd name="T87" fmla="*/ 205 h 285"/>
                <a:gd name="T88" fmla="*/ 266 w 405"/>
                <a:gd name="T89" fmla="*/ 200 h 285"/>
                <a:gd name="T90" fmla="*/ 283 w 405"/>
                <a:gd name="T91" fmla="*/ 190 h 285"/>
                <a:gd name="T92" fmla="*/ 299 w 405"/>
                <a:gd name="T93" fmla="*/ 177 h 285"/>
                <a:gd name="T94" fmla="*/ 312 w 405"/>
                <a:gd name="T95" fmla="*/ 162 h 285"/>
                <a:gd name="T96" fmla="*/ 323 w 405"/>
                <a:gd name="T97" fmla="*/ 146 h 285"/>
                <a:gd name="T98" fmla="*/ 332 w 405"/>
                <a:gd name="T99" fmla="*/ 127 h 285"/>
                <a:gd name="T100" fmla="*/ 338 w 405"/>
                <a:gd name="T101" fmla="*/ 108 h 285"/>
                <a:gd name="T102" fmla="*/ 340 w 405"/>
                <a:gd name="T103" fmla="*/ 88 h 285"/>
                <a:gd name="T104" fmla="*/ 341 w 405"/>
                <a:gd name="T105" fmla="*/ 6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5" h="285">
                  <a:moveTo>
                    <a:pt x="202" y="285"/>
                  </a:moveTo>
                  <a:lnTo>
                    <a:pt x="202" y="285"/>
                  </a:lnTo>
                  <a:lnTo>
                    <a:pt x="191" y="284"/>
                  </a:lnTo>
                  <a:lnTo>
                    <a:pt x="179" y="284"/>
                  </a:lnTo>
                  <a:lnTo>
                    <a:pt x="169" y="282"/>
                  </a:lnTo>
                  <a:lnTo>
                    <a:pt x="158" y="279"/>
                  </a:lnTo>
                  <a:lnTo>
                    <a:pt x="149" y="276"/>
                  </a:lnTo>
                  <a:lnTo>
                    <a:pt x="139" y="272"/>
                  </a:lnTo>
                  <a:lnTo>
                    <a:pt x="129" y="268"/>
                  </a:lnTo>
                  <a:lnTo>
                    <a:pt x="120" y="263"/>
                  </a:lnTo>
                  <a:lnTo>
                    <a:pt x="120" y="263"/>
                  </a:lnTo>
                  <a:lnTo>
                    <a:pt x="107" y="256"/>
                  </a:lnTo>
                  <a:lnTo>
                    <a:pt x="95" y="249"/>
                  </a:lnTo>
                  <a:lnTo>
                    <a:pt x="82" y="240"/>
                  </a:lnTo>
                  <a:lnTo>
                    <a:pt x="70" y="232"/>
                  </a:lnTo>
                  <a:lnTo>
                    <a:pt x="60" y="221"/>
                  </a:lnTo>
                  <a:lnTo>
                    <a:pt x="51" y="211"/>
                  </a:lnTo>
                  <a:lnTo>
                    <a:pt x="41" y="199"/>
                  </a:lnTo>
                  <a:lnTo>
                    <a:pt x="33" y="188"/>
                  </a:lnTo>
                  <a:lnTo>
                    <a:pt x="25" y="176"/>
                  </a:lnTo>
                  <a:lnTo>
                    <a:pt x="19" y="162"/>
                  </a:lnTo>
                  <a:lnTo>
                    <a:pt x="14" y="149"/>
                  </a:lnTo>
                  <a:lnTo>
                    <a:pt x="9" y="136"/>
                  </a:lnTo>
                  <a:lnTo>
                    <a:pt x="4" y="122"/>
                  </a:lnTo>
                  <a:lnTo>
                    <a:pt x="2" y="107"/>
                  </a:lnTo>
                  <a:lnTo>
                    <a:pt x="1" y="93"/>
                  </a:lnTo>
                  <a:lnTo>
                    <a:pt x="0" y="78"/>
                  </a:lnTo>
                  <a:lnTo>
                    <a:pt x="0" y="0"/>
                  </a:lnTo>
                  <a:lnTo>
                    <a:pt x="405" y="0"/>
                  </a:lnTo>
                  <a:lnTo>
                    <a:pt x="405" y="78"/>
                  </a:lnTo>
                  <a:lnTo>
                    <a:pt x="405" y="78"/>
                  </a:lnTo>
                  <a:lnTo>
                    <a:pt x="404" y="93"/>
                  </a:lnTo>
                  <a:lnTo>
                    <a:pt x="403" y="107"/>
                  </a:lnTo>
                  <a:lnTo>
                    <a:pt x="399" y="122"/>
                  </a:lnTo>
                  <a:lnTo>
                    <a:pt x="396" y="136"/>
                  </a:lnTo>
                  <a:lnTo>
                    <a:pt x="391" y="149"/>
                  </a:lnTo>
                  <a:lnTo>
                    <a:pt x="385" y="162"/>
                  </a:lnTo>
                  <a:lnTo>
                    <a:pt x="380" y="176"/>
                  </a:lnTo>
                  <a:lnTo>
                    <a:pt x="372" y="188"/>
                  </a:lnTo>
                  <a:lnTo>
                    <a:pt x="363" y="199"/>
                  </a:lnTo>
                  <a:lnTo>
                    <a:pt x="354" y="211"/>
                  </a:lnTo>
                  <a:lnTo>
                    <a:pt x="345" y="221"/>
                  </a:lnTo>
                  <a:lnTo>
                    <a:pt x="333" y="232"/>
                  </a:lnTo>
                  <a:lnTo>
                    <a:pt x="323" y="240"/>
                  </a:lnTo>
                  <a:lnTo>
                    <a:pt x="310" y="249"/>
                  </a:lnTo>
                  <a:lnTo>
                    <a:pt x="297" y="256"/>
                  </a:lnTo>
                  <a:lnTo>
                    <a:pt x="283" y="263"/>
                  </a:lnTo>
                  <a:lnTo>
                    <a:pt x="283" y="263"/>
                  </a:lnTo>
                  <a:lnTo>
                    <a:pt x="275" y="268"/>
                  </a:lnTo>
                  <a:lnTo>
                    <a:pt x="266" y="272"/>
                  </a:lnTo>
                  <a:lnTo>
                    <a:pt x="256" y="276"/>
                  </a:lnTo>
                  <a:lnTo>
                    <a:pt x="246" y="279"/>
                  </a:lnTo>
                  <a:lnTo>
                    <a:pt x="236" y="282"/>
                  </a:lnTo>
                  <a:lnTo>
                    <a:pt x="224" y="284"/>
                  </a:lnTo>
                  <a:lnTo>
                    <a:pt x="214" y="284"/>
                  </a:lnTo>
                  <a:lnTo>
                    <a:pt x="202" y="285"/>
                  </a:lnTo>
                  <a:lnTo>
                    <a:pt x="202" y="285"/>
                  </a:lnTo>
                  <a:close/>
                  <a:moveTo>
                    <a:pt x="63" y="64"/>
                  </a:moveTo>
                  <a:lnTo>
                    <a:pt x="63" y="78"/>
                  </a:lnTo>
                  <a:lnTo>
                    <a:pt x="63" y="78"/>
                  </a:lnTo>
                  <a:lnTo>
                    <a:pt x="65" y="88"/>
                  </a:lnTo>
                  <a:lnTo>
                    <a:pt x="66" y="99"/>
                  </a:lnTo>
                  <a:lnTo>
                    <a:pt x="67" y="108"/>
                  </a:lnTo>
                  <a:lnTo>
                    <a:pt x="69" y="118"/>
                  </a:lnTo>
                  <a:lnTo>
                    <a:pt x="73" y="127"/>
                  </a:lnTo>
                  <a:lnTo>
                    <a:pt x="77" y="137"/>
                  </a:lnTo>
                  <a:lnTo>
                    <a:pt x="82" y="146"/>
                  </a:lnTo>
                  <a:lnTo>
                    <a:pt x="87" y="154"/>
                  </a:lnTo>
                  <a:lnTo>
                    <a:pt x="92" y="162"/>
                  </a:lnTo>
                  <a:lnTo>
                    <a:pt x="99" y="170"/>
                  </a:lnTo>
                  <a:lnTo>
                    <a:pt x="106" y="177"/>
                  </a:lnTo>
                  <a:lnTo>
                    <a:pt x="113" y="184"/>
                  </a:lnTo>
                  <a:lnTo>
                    <a:pt x="121" y="190"/>
                  </a:lnTo>
                  <a:lnTo>
                    <a:pt x="129" y="196"/>
                  </a:lnTo>
                  <a:lnTo>
                    <a:pt x="139" y="200"/>
                  </a:lnTo>
                  <a:lnTo>
                    <a:pt x="148" y="205"/>
                  </a:lnTo>
                  <a:lnTo>
                    <a:pt x="154" y="207"/>
                  </a:lnTo>
                  <a:lnTo>
                    <a:pt x="154" y="207"/>
                  </a:lnTo>
                  <a:lnTo>
                    <a:pt x="164" y="213"/>
                  </a:lnTo>
                  <a:lnTo>
                    <a:pt x="176" y="218"/>
                  </a:lnTo>
                  <a:lnTo>
                    <a:pt x="189" y="220"/>
                  </a:lnTo>
                  <a:lnTo>
                    <a:pt x="202" y="221"/>
                  </a:lnTo>
                  <a:lnTo>
                    <a:pt x="202" y="221"/>
                  </a:lnTo>
                  <a:lnTo>
                    <a:pt x="216" y="220"/>
                  </a:lnTo>
                  <a:lnTo>
                    <a:pt x="229" y="218"/>
                  </a:lnTo>
                  <a:lnTo>
                    <a:pt x="241" y="213"/>
                  </a:lnTo>
                  <a:lnTo>
                    <a:pt x="251" y="207"/>
                  </a:lnTo>
                  <a:lnTo>
                    <a:pt x="257" y="205"/>
                  </a:lnTo>
                  <a:lnTo>
                    <a:pt x="257" y="205"/>
                  </a:lnTo>
                  <a:lnTo>
                    <a:pt x="266" y="200"/>
                  </a:lnTo>
                  <a:lnTo>
                    <a:pt x="275" y="196"/>
                  </a:lnTo>
                  <a:lnTo>
                    <a:pt x="283" y="190"/>
                  </a:lnTo>
                  <a:lnTo>
                    <a:pt x="292" y="184"/>
                  </a:lnTo>
                  <a:lnTo>
                    <a:pt x="299" y="177"/>
                  </a:lnTo>
                  <a:lnTo>
                    <a:pt x="305" y="170"/>
                  </a:lnTo>
                  <a:lnTo>
                    <a:pt x="312" y="162"/>
                  </a:lnTo>
                  <a:lnTo>
                    <a:pt x="318" y="154"/>
                  </a:lnTo>
                  <a:lnTo>
                    <a:pt x="323" y="146"/>
                  </a:lnTo>
                  <a:lnTo>
                    <a:pt x="328" y="137"/>
                  </a:lnTo>
                  <a:lnTo>
                    <a:pt x="332" y="127"/>
                  </a:lnTo>
                  <a:lnTo>
                    <a:pt x="334" y="118"/>
                  </a:lnTo>
                  <a:lnTo>
                    <a:pt x="338" y="108"/>
                  </a:lnTo>
                  <a:lnTo>
                    <a:pt x="339" y="99"/>
                  </a:lnTo>
                  <a:lnTo>
                    <a:pt x="340" y="88"/>
                  </a:lnTo>
                  <a:lnTo>
                    <a:pt x="341" y="78"/>
                  </a:lnTo>
                  <a:lnTo>
                    <a:pt x="341" y="64"/>
                  </a:lnTo>
                  <a:lnTo>
                    <a:pt x="63" y="6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28"/>
            <p:cNvSpPr/>
            <p:nvPr/>
          </p:nvSpPr>
          <p:spPr bwMode="auto">
            <a:xfrm>
              <a:off x="7423151" y="3369618"/>
              <a:ext cx="533400" cy="601663"/>
            </a:xfrm>
            <a:custGeom>
              <a:avLst/>
              <a:gdLst>
                <a:gd name="T0" fmla="*/ 336 w 672"/>
                <a:gd name="T1" fmla="*/ 0 h 757"/>
                <a:gd name="T2" fmla="*/ 302 w 672"/>
                <a:gd name="T3" fmla="*/ 1 h 757"/>
                <a:gd name="T4" fmla="*/ 268 w 672"/>
                <a:gd name="T5" fmla="*/ 5 h 757"/>
                <a:gd name="T6" fmla="*/ 237 w 672"/>
                <a:gd name="T7" fmla="*/ 15 h 757"/>
                <a:gd name="T8" fmla="*/ 206 w 672"/>
                <a:gd name="T9" fmla="*/ 25 h 757"/>
                <a:gd name="T10" fmla="*/ 177 w 672"/>
                <a:gd name="T11" fmla="*/ 40 h 757"/>
                <a:gd name="T12" fmla="*/ 149 w 672"/>
                <a:gd name="T13" fmla="*/ 56 h 757"/>
                <a:gd name="T14" fmla="*/ 122 w 672"/>
                <a:gd name="T15" fmla="*/ 76 h 757"/>
                <a:gd name="T16" fmla="*/ 99 w 672"/>
                <a:gd name="T17" fmla="*/ 98 h 757"/>
                <a:gd name="T18" fmla="*/ 77 w 672"/>
                <a:gd name="T19" fmla="*/ 121 h 757"/>
                <a:gd name="T20" fmla="*/ 57 w 672"/>
                <a:gd name="T21" fmla="*/ 147 h 757"/>
                <a:gd name="T22" fmla="*/ 41 w 672"/>
                <a:gd name="T23" fmla="*/ 175 h 757"/>
                <a:gd name="T24" fmla="*/ 27 w 672"/>
                <a:gd name="T25" fmla="*/ 205 h 757"/>
                <a:gd name="T26" fmla="*/ 16 w 672"/>
                <a:gd name="T27" fmla="*/ 235 h 757"/>
                <a:gd name="T28" fmla="*/ 7 w 672"/>
                <a:gd name="T29" fmla="*/ 267 h 757"/>
                <a:gd name="T30" fmla="*/ 2 w 672"/>
                <a:gd name="T31" fmla="*/ 301 h 757"/>
                <a:gd name="T32" fmla="*/ 0 w 672"/>
                <a:gd name="T33" fmla="*/ 336 h 757"/>
                <a:gd name="T34" fmla="*/ 0 w 672"/>
                <a:gd name="T35" fmla="*/ 356 h 757"/>
                <a:gd name="T36" fmla="*/ 4 w 672"/>
                <a:gd name="T37" fmla="*/ 396 h 757"/>
                <a:gd name="T38" fmla="*/ 11 w 672"/>
                <a:gd name="T39" fmla="*/ 431 h 757"/>
                <a:gd name="T40" fmla="*/ 20 w 672"/>
                <a:gd name="T41" fmla="*/ 464 h 757"/>
                <a:gd name="T42" fmla="*/ 39 w 672"/>
                <a:gd name="T43" fmla="*/ 508 h 757"/>
                <a:gd name="T44" fmla="*/ 68 w 672"/>
                <a:gd name="T45" fmla="*/ 559 h 757"/>
                <a:gd name="T46" fmla="*/ 114 w 672"/>
                <a:gd name="T47" fmla="*/ 626 h 757"/>
                <a:gd name="T48" fmla="*/ 139 w 672"/>
                <a:gd name="T49" fmla="*/ 668 h 757"/>
                <a:gd name="T50" fmla="*/ 155 w 672"/>
                <a:gd name="T51" fmla="*/ 699 h 757"/>
                <a:gd name="T52" fmla="*/ 161 w 672"/>
                <a:gd name="T53" fmla="*/ 723 h 757"/>
                <a:gd name="T54" fmla="*/ 165 w 672"/>
                <a:gd name="T55" fmla="*/ 746 h 757"/>
                <a:gd name="T56" fmla="*/ 507 w 672"/>
                <a:gd name="T57" fmla="*/ 757 h 757"/>
                <a:gd name="T58" fmla="*/ 508 w 672"/>
                <a:gd name="T59" fmla="*/ 746 h 757"/>
                <a:gd name="T60" fmla="*/ 511 w 672"/>
                <a:gd name="T61" fmla="*/ 723 h 757"/>
                <a:gd name="T62" fmla="*/ 517 w 672"/>
                <a:gd name="T63" fmla="*/ 699 h 757"/>
                <a:gd name="T64" fmla="*/ 532 w 672"/>
                <a:gd name="T65" fmla="*/ 668 h 757"/>
                <a:gd name="T66" fmla="*/ 559 w 672"/>
                <a:gd name="T67" fmla="*/ 626 h 757"/>
                <a:gd name="T68" fmla="*/ 605 w 672"/>
                <a:gd name="T69" fmla="*/ 559 h 757"/>
                <a:gd name="T70" fmla="*/ 634 w 672"/>
                <a:gd name="T71" fmla="*/ 508 h 757"/>
                <a:gd name="T72" fmla="*/ 651 w 672"/>
                <a:gd name="T73" fmla="*/ 464 h 757"/>
                <a:gd name="T74" fmla="*/ 662 w 672"/>
                <a:gd name="T75" fmla="*/ 431 h 757"/>
                <a:gd name="T76" fmla="*/ 668 w 672"/>
                <a:gd name="T77" fmla="*/ 396 h 757"/>
                <a:gd name="T78" fmla="*/ 672 w 672"/>
                <a:gd name="T79" fmla="*/ 356 h 757"/>
                <a:gd name="T80" fmla="*/ 672 w 672"/>
                <a:gd name="T81" fmla="*/ 336 h 757"/>
                <a:gd name="T82" fmla="*/ 670 w 672"/>
                <a:gd name="T83" fmla="*/ 301 h 757"/>
                <a:gd name="T84" fmla="*/ 665 w 672"/>
                <a:gd name="T85" fmla="*/ 267 h 757"/>
                <a:gd name="T86" fmla="*/ 657 w 672"/>
                <a:gd name="T87" fmla="*/ 235 h 757"/>
                <a:gd name="T88" fmla="*/ 646 w 672"/>
                <a:gd name="T89" fmla="*/ 205 h 757"/>
                <a:gd name="T90" fmla="*/ 632 w 672"/>
                <a:gd name="T91" fmla="*/ 175 h 757"/>
                <a:gd name="T92" fmla="*/ 614 w 672"/>
                <a:gd name="T93" fmla="*/ 147 h 757"/>
                <a:gd name="T94" fmla="*/ 596 w 672"/>
                <a:gd name="T95" fmla="*/ 121 h 757"/>
                <a:gd name="T96" fmla="*/ 574 w 672"/>
                <a:gd name="T97" fmla="*/ 98 h 757"/>
                <a:gd name="T98" fmla="*/ 550 w 672"/>
                <a:gd name="T99" fmla="*/ 76 h 757"/>
                <a:gd name="T100" fmla="*/ 524 w 672"/>
                <a:gd name="T101" fmla="*/ 56 h 757"/>
                <a:gd name="T102" fmla="*/ 496 w 672"/>
                <a:gd name="T103" fmla="*/ 40 h 757"/>
                <a:gd name="T104" fmla="*/ 467 w 672"/>
                <a:gd name="T105" fmla="*/ 25 h 757"/>
                <a:gd name="T106" fmla="*/ 436 w 672"/>
                <a:gd name="T107" fmla="*/ 15 h 757"/>
                <a:gd name="T108" fmla="*/ 404 w 672"/>
                <a:gd name="T109" fmla="*/ 5 h 757"/>
                <a:gd name="T110" fmla="*/ 371 w 672"/>
                <a:gd name="T111" fmla="*/ 1 h 757"/>
                <a:gd name="T112" fmla="*/ 336 w 672"/>
                <a:gd name="T113" fmla="*/ 0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2" h="757">
                  <a:moveTo>
                    <a:pt x="336" y="0"/>
                  </a:moveTo>
                  <a:lnTo>
                    <a:pt x="336" y="0"/>
                  </a:lnTo>
                  <a:lnTo>
                    <a:pt x="319" y="0"/>
                  </a:lnTo>
                  <a:lnTo>
                    <a:pt x="302" y="1"/>
                  </a:lnTo>
                  <a:lnTo>
                    <a:pt x="285" y="3"/>
                  </a:lnTo>
                  <a:lnTo>
                    <a:pt x="268" y="5"/>
                  </a:lnTo>
                  <a:lnTo>
                    <a:pt x="252" y="10"/>
                  </a:lnTo>
                  <a:lnTo>
                    <a:pt x="237" y="15"/>
                  </a:lnTo>
                  <a:lnTo>
                    <a:pt x="221" y="19"/>
                  </a:lnTo>
                  <a:lnTo>
                    <a:pt x="206" y="25"/>
                  </a:lnTo>
                  <a:lnTo>
                    <a:pt x="190" y="32"/>
                  </a:lnTo>
                  <a:lnTo>
                    <a:pt x="177" y="40"/>
                  </a:lnTo>
                  <a:lnTo>
                    <a:pt x="163" y="48"/>
                  </a:lnTo>
                  <a:lnTo>
                    <a:pt x="149" y="56"/>
                  </a:lnTo>
                  <a:lnTo>
                    <a:pt x="135" y="66"/>
                  </a:lnTo>
                  <a:lnTo>
                    <a:pt x="122" y="76"/>
                  </a:lnTo>
                  <a:lnTo>
                    <a:pt x="111" y="86"/>
                  </a:lnTo>
                  <a:lnTo>
                    <a:pt x="99" y="98"/>
                  </a:lnTo>
                  <a:lnTo>
                    <a:pt x="87" y="110"/>
                  </a:lnTo>
                  <a:lnTo>
                    <a:pt x="77" y="121"/>
                  </a:lnTo>
                  <a:lnTo>
                    <a:pt x="68" y="134"/>
                  </a:lnTo>
                  <a:lnTo>
                    <a:pt x="57" y="147"/>
                  </a:lnTo>
                  <a:lnTo>
                    <a:pt x="49" y="161"/>
                  </a:lnTo>
                  <a:lnTo>
                    <a:pt x="41" y="175"/>
                  </a:lnTo>
                  <a:lnTo>
                    <a:pt x="33" y="190"/>
                  </a:lnTo>
                  <a:lnTo>
                    <a:pt x="27" y="205"/>
                  </a:lnTo>
                  <a:lnTo>
                    <a:pt x="20" y="220"/>
                  </a:lnTo>
                  <a:lnTo>
                    <a:pt x="16" y="235"/>
                  </a:lnTo>
                  <a:lnTo>
                    <a:pt x="11" y="251"/>
                  </a:lnTo>
                  <a:lnTo>
                    <a:pt x="7" y="267"/>
                  </a:lnTo>
                  <a:lnTo>
                    <a:pt x="4" y="283"/>
                  </a:lnTo>
                  <a:lnTo>
                    <a:pt x="2" y="301"/>
                  </a:lnTo>
                  <a:lnTo>
                    <a:pt x="0" y="318"/>
                  </a:lnTo>
                  <a:lnTo>
                    <a:pt x="0" y="336"/>
                  </a:lnTo>
                  <a:lnTo>
                    <a:pt x="0" y="336"/>
                  </a:lnTo>
                  <a:lnTo>
                    <a:pt x="0" y="356"/>
                  </a:lnTo>
                  <a:lnTo>
                    <a:pt x="2" y="376"/>
                  </a:lnTo>
                  <a:lnTo>
                    <a:pt x="4" y="396"/>
                  </a:lnTo>
                  <a:lnTo>
                    <a:pt x="7" y="413"/>
                  </a:lnTo>
                  <a:lnTo>
                    <a:pt x="11" y="431"/>
                  </a:lnTo>
                  <a:lnTo>
                    <a:pt x="16" y="448"/>
                  </a:lnTo>
                  <a:lnTo>
                    <a:pt x="20" y="464"/>
                  </a:lnTo>
                  <a:lnTo>
                    <a:pt x="26" y="479"/>
                  </a:lnTo>
                  <a:lnTo>
                    <a:pt x="39" y="508"/>
                  </a:lnTo>
                  <a:lnTo>
                    <a:pt x="53" y="535"/>
                  </a:lnTo>
                  <a:lnTo>
                    <a:pt x="68" y="559"/>
                  </a:lnTo>
                  <a:lnTo>
                    <a:pt x="83" y="582"/>
                  </a:lnTo>
                  <a:lnTo>
                    <a:pt x="114" y="626"/>
                  </a:lnTo>
                  <a:lnTo>
                    <a:pt x="128" y="647"/>
                  </a:lnTo>
                  <a:lnTo>
                    <a:pt x="139" y="668"/>
                  </a:lnTo>
                  <a:lnTo>
                    <a:pt x="151" y="689"/>
                  </a:lnTo>
                  <a:lnTo>
                    <a:pt x="155" y="699"/>
                  </a:lnTo>
                  <a:lnTo>
                    <a:pt x="159" y="711"/>
                  </a:lnTo>
                  <a:lnTo>
                    <a:pt x="161" y="723"/>
                  </a:lnTo>
                  <a:lnTo>
                    <a:pt x="164" y="733"/>
                  </a:lnTo>
                  <a:lnTo>
                    <a:pt x="165" y="746"/>
                  </a:lnTo>
                  <a:lnTo>
                    <a:pt x="166" y="757"/>
                  </a:lnTo>
                  <a:lnTo>
                    <a:pt x="507" y="757"/>
                  </a:lnTo>
                  <a:lnTo>
                    <a:pt x="507" y="757"/>
                  </a:lnTo>
                  <a:lnTo>
                    <a:pt x="508" y="746"/>
                  </a:lnTo>
                  <a:lnTo>
                    <a:pt x="509" y="733"/>
                  </a:lnTo>
                  <a:lnTo>
                    <a:pt x="511" y="723"/>
                  </a:lnTo>
                  <a:lnTo>
                    <a:pt x="514" y="711"/>
                  </a:lnTo>
                  <a:lnTo>
                    <a:pt x="517" y="699"/>
                  </a:lnTo>
                  <a:lnTo>
                    <a:pt x="522" y="689"/>
                  </a:lnTo>
                  <a:lnTo>
                    <a:pt x="532" y="668"/>
                  </a:lnTo>
                  <a:lnTo>
                    <a:pt x="545" y="647"/>
                  </a:lnTo>
                  <a:lnTo>
                    <a:pt x="559" y="626"/>
                  </a:lnTo>
                  <a:lnTo>
                    <a:pt x="590" y="582"/>
                  </a:lnTo>
                  <a:lnTo>
                    <a:pt x="605" y="559"/>
                  </a:lnTo>
                  <a:lnTo>
                    <a:pt x="620" y="535"/>
                  </a:lnTo>
                  <a:lnTo>
                    <a:pt x="634" y="508"/>
                  </a:lnTo>
                  <a:lnTo>
                    <a:pt x="647" y="479"/>
                  </a:lnTo>
                  <a:lnTo>
                    <a:pt x="651" y="464"/>
                  </a:lnTo>
                  <a:lnTo>
                    <a:pt x="657" y="448"/>
                  </a:lnTo>
                  <a:lnTo>
                    <a:pt x="662" y="431"/>
                  </a:lnTo>
                  <a:lnTo>
                    <a:pt x="665" y="413"/>
                  </a:lnTo>
                  <a:lnTo>
                    <a:pt x="668" y="396"/>
                  </a:lnTo>
                  <a:lnTo>
                    <a:pt x="670" y="376"/>
                  </a:lnTo>
                  <a:lnTo>
                    <a:pt x="672" y="356"/>
                  </a:lnTo>
                  <a:lnTo>
                    <a:pt x="672" y="336"/>
                  </a:lnTo>
                  <a:lnTo>
                    <a:pt x="672" y="336"/>
                  </a:lnTo>
                  <a:lnTo>
                    <a:pt x="672" y="318"/>
                  </a:lnTo>
                  <a:lnTo>
                    <a:pt x="670" y="301"/>
                  </a:lnTo>
                  <a:lnTo>
                    <a:pt x="669" y="283"/>
                  </a:lnTo>
                  <a:lnTo>
                    <a:pt x="665" y="267"/>
                  </a:lnTo>
                  <a:lnTo>
                    <a:pt x="662" y="251"/>
                  </a:lnTo>
                  <a:lnTo>
                    <a:pt x="657" y="235"/>
                  </a:lnTo>
                  <a:lnTo>
                    <a:pt x="651" y="220"/>
                  </a:lnTo>
                  <a:lnTo>
                    <a:pt x="646" y="205"/>
                  </a:lnTo>
                  <a:lnTo>
                    <a:pt x="639" y="190"/>
                  </a:lnTo>
                  <a:lnTo>
                    <a:pt x="632" y="175"/>
                  </a:lnTo>
                  <a:lnTo>
                    <a:pt x="624" y="161"/>
                  </a:lnTo>
                  <a:lnTo>
                    <a:pt x="614" y="147"/>
                  </a:lnTo>
                  <a:lnTo>
                    <a:pt x="605" y="134"/>
                  </a:lnTo>
                  <a:lnTo>
                    <a:pt x="596" y="121"/>
                  </a:lnTo>
                  <a:lnTo>
                    <a:pt x="585" y="110"/>
                  </a:lnTo>
                  <a:lnTo>
                    <a:pt x="574" y="98"/>
                  </a:lnTo>
                  <a:lnTo>
                    <a:pt x="562" y="86"/>
                  </a:lnTo>
                  <a:lnTo>
                    <a:pt x="550" y="76"/>
                  </a:lnTo>
                  <a:lnTo>
                    <a:pt x="537" y="66"/>
                  </a:lnTo>
                  <a:lnTo>
                    <a:pt x="524" y="56"/>
                  </a:lnTo>
                  <a:lnTo>
                    <a:pt x="510" y="48"/>
                  </a:lnTo>
                  <a:lnTo>
                    <a:pt x="496" y="40"/>
                  </a:lnTo>
                  <a:lnTo>
                    <a:pt x="482" y="32"/>
                  </a:lnTo>
                  <a:lnTo>
                    <a:pt x="467" y="25"/>
                  </a:lnTo>
                  <a:lnTo>
                    <a:pt x="452" y="19"/>
                  </a:lnTo>
                  <a:lnTo>
                    <a:pt x="436" y="15"/>
                  </a:lnTo>
                  <a:lnTo>
                    <a:pt x="420" y="10"/>
                  </a:lnTo>
                  <a:lnTo>
                    <a:pt x="404" y="5"/>
                  </a:lnTo>
                  <a:lnTo>
                    <a:pt x="387" y="3"/>
                  </a:lnTo>
                  <a:lnTo>
                    <a:pt x="371" y="1"/>
                  </a:lnTo>
                  <a:lnTo>
                    <a:pt x="354" y="0"/>
                  </a:lnTo>
                  <a:lnTo>
                    <a:pt x="336" y="0"/>
                  </a:lnTo>
                  <a:lnTo>
                    <a:pt x="336" y="0"/>
                  </a:lnTo>
                  <a:close/>
                </a:path>
              </a:pathLst>
            </a:custGeom>
            <a:solidFill>
              <a:schemeClr val="bg1"/>
            </a:solidFill>
            <a:ln>
              <a:noFill/>
            </a:ln>
          </p:spPr>
          <p:txBody>
            <a:bodyPr vert="horz" wrap="square" lIns="91440" tIns="45720" rIns="91440" bIns="45720" numCol="1" anchor="t" anchorCtr="0" compatLnSpc="1"/>
            <a:lstStyle/>
            <a:p>
              <a:endParaRPr lang="ko-KR" altLang="en-US"/>
            </a:p>
          </p:txBody>
        </p:sp>
        <p:sp>
          <p:nvSpPr>
            <p:cNvPr id="119" name="Freeform 129"/>
            <p:cNvSpPr>
              <a:spLocks noEditPoints="1"/>
            </p:cNvSpPr>
            <p:nvPr/>
          </p:nvSpPr>
          <p:spPr bwMode="auto">
            <a:xfrm>
              <a:off x="7397751" y="3344218"/>
              <a:ext cx="582613" cy="652463"/>
            </a:xfrm>
            <a:custGeom>
              <a:avLst/>
              <a:gdLst>
                <a:gd name="T0" fmla="*/ 166 w 736"/>
                <a:gd name="T1" fmla="*/ 790 h 823"/>
                <a:gd name="T2" fmla="*/ 148 w 736"/>
                <a:gd name="T3" fmla="*/ 724 h 823"/>
                <a:gd name="T4" fmla="*/ 105 w 736"/>
                <a:gd name="T5" fmla="*/ 658 h 823"/>
                <a:gd name="T6" fmla="*/ 44 w 736"/>
                <a:gd name="T7" fmla="*/ 557 h 823"/>
                <a:gd name="T8" fmla="*/ 15 w 736"/>
                <a:gd name="T9" fmla="*/ 484 h 823"/>
                <a:gd name="T10" fmla="*/ 1 w 736"/>
                <a:gd name="T11" fmla="*/ 394 h 823"/>
                <a:gd name="T12" fmla="*/ 2 w 736"/>
                <a:gd name="T13" fmla="*/ 330 h 823"/>
                <a:gd name="T14" fmla="*/ 17 w 736"/>
                <a:gd name="T15" fmla="*/ 258 h 823"/>
                <a:gd name="T16" fmla="*/ 45 w 736"/>
                <a:gd name="T17" fmla="*/ 192 h 823"/>
                <a:gd name="T18" fmla="*/ 85 w 736"/>
                <a:gd name="T19" fmla="*/ 135 h 823"/>
                <a:gd name="T20" fmla="*/ 134 w 736"/>
                <a:gd name="T21" fmla="*/ 85 h 823"/>
                <a:gd name="T22" fmla="*/ 193 w 736"/>
                <a:gd name="T23" fmla="*/ 44 h 823"/>
                <a:gd name="T24" fmla="*/ 260 w 736"/>
                <a:gd name="T25" fmla="*/ 16 h 823"/>
                <a:gd name="T26" fmla="*/ 331 w 736"/>
                <a:gd name="T27" fmla="*/ 2 h 823"/>
                <a:gd name="T28" fmla="*/ 387 w 736"/>
                <a:gd name="T29" fmla="*/ 1 h 823"/>
                <a:gd name="T30" fmla="*/ 460 w 736"/>
                <a:gd name="T31" fmla="*/ 12 h 823"/>
                <a:gd name="T32" fmla="*/ 527 w 736"/>
                <a:gd name="T33" fmla="*/ 36 h 823"/>
                <a:gd name="T34" fmla="*/ 588 w 736"/>
                <a:gd name="T35" fmla="*/ 73 h 823"/>
                <a:gd name="T36" fmla="*/ 641 w 736"/>
                <a:gd name="T37" fmla="*/ 121 h 823"/>
                <a:gd name="T38" fmla="*/ 682 w 736"/>
                <a:gd name="T39" fmla="*/ 177 h 823"/>
                <a:gd name="T40" fmla="*/ 714 w 736"/>
                <a:gd name="T41" fmla="*/ 242 h 823"/>
                <a:gd name="T42" fmla="*/ 732 w 736"/>
                <a:gd name="T43" fmla="*/ 312 h 823"/>
                <a:gd name="T44" fmla="*/ 736 w 736"/>
                <a:gd name="T45" fmla="*/ 369 h 823"/>
                <a:gd name="T46" fmla="*/ 726 w 736"/>
                <a:gd name="T47" fmla="*/ 464 h 823"/>
                <a:gd name="T48" fmla="*/ 701 w 736"/>
                <a:gd name="T49" fmla="*/ 541 h 823"/>
                <a:gd name="T50" fmla="*/ 649 w 736"/>
                <a:gd name="T51" fmla="*/ 632 h 823"/>
                <a:gd name="T52" fmla="*/ 597 w 736"/>
                <a:gd name="T53" fmla="*/ 708 h 823"/>
                <a:gd name="T54" fmla="*/ 572 w 736"/>
                <a:gd name="T55" fmla="*/ 773 h 823"/>
                <a:gd name="T56" fmla="*/ 510 w 736"/>
                <a:gd name="T57" fmla="*/ 759 h 823"/>
                <a:gd name="T58" fmla="*/ 527 w 736"/>
                <a:gd name="T59" fmla="*/ 705 h 823"/>
                <a:gd name="T60" fmla="*/ 579 w 736"/>
                <a:gd name="T61" fmla="*/ 621 h 823"/>
                <a:gd name="T62" fmla="*/ 629 w 736"/>
                <a:gd name="T63" fmla="*/ 545 h 823"/>
                <a:gd name="T64" fmla="*/ 655 w 736"/>
                <a:gd name="T65" fmla="*/ 483 h 823"/>
                <a:gd name="T66" fmla="*/ 671 w 736"/>
                <a:gd name="T67" fmla="*/ 410 h 823"/>
                <a:gd name="T68" fmla="*/ 672 w 736"/>
                <a:gd name="T69" fmla="*/ 352 h 823"/>
                <a:gd name="T70" fmla="*/ 663 w 736"/>
                <a:gd name="T71" fmla="*/ 292 h 823"/>
                <a:gd name="T72" fmla="*/ 643 w 736"/>
                <a:gd name="T73" fmla="*/ 236 h 823"/>
                <a:gd name="T74" fmla="*/ 612 w 736"/>
                <a:gd name="T75" fmla="*/ 187 h 823"/>
                <a:gd name="T76" fmla="*/ 572 w 736"/>
                <a:gd name="T77" fmla="*/ 143 h 823"/>
                <a:gd name="T78" fmla="*/ 526 w 736"/>
                <a:gd name="T79" fmla="*/ 108 h 823"/>
                <a:gd name="T80" fmla="*/ 473 w 736"/>
                <a:gd name="T81" fmla="*/ 82 h 823"/>
                <a:gd name="T82" fmla="*/ 415 w 736"/>
                <a:gd name="T83" fmla="*/ 67 h 823"/>
                <a:gd name="T84" fmla="*/ 368 w 736"/>
                <a:gd name="T85" fmla="*/ 64 h 823"/>
                <a:gd name="T86" fmla="*/ 307 w 736"/>
                <a:gd name="T87" fmla="*/ 70 h 823"/>
                <a:gd name="T88" fmla="*/ 250 w 736"/>
                <a:gd name="T89" fmla="*/ 88 h 823"/>
                <a:gd name="T90" fmla="*/ 198 w 736"/>
                <a:gd name="T91" fmla="*/ 116 h 823"/>
                <a:gd name="T92" fmla="*/ 153 w 736"/>
                <a:gd name="T93" fmla="*/ 153 h 823"/>
                <a:gd name="T94" fmla="*/ 116 w 736"/>
                <a:gd name="T95" fmla="*/ 198 h 823"/>
                <a:gd name="T96" fmla="*/ 88 w 736"/>
                <a:gd name="T97" fmla="*/ 249 h 823"/>
                <a:gd name="T98" fmla="*/ 71 w 736"/>
                <a:gd name="T99" fmla="*/ 307 h 823"/>
                <a:gd name="T100" fmla="*/ 64 w 736"/>
                <a:gd name="T101" fmla="*/ 369 h 823"/>
                <a:gd name="T102" fmla="*/ 68 w 736"/>
                <a:gd name="T103" fmla="*/ 430 h 823"/>
                <a:gd name="T104" fmla="*/ 87 w 736"/>
                <a:gd name="T105" fmla="*/ 499 h 823"/>
                <a:gd name="T106" fmla="*/ 124 w 736"/>
                <a:gd name="T107" fmla="*/ 571 h 823"/>
                <a:gd name="T108" fmla="*/ 181 w 736"/>
                <a:gd name="T109" fmla="*/ 654 h 823"/>
                <a:gd name="T110" fmla="*/ 217 w 736"/>
                <a:gd name="T111" fmla="*/ 7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6" h="823">
                  <a:moveTo>
                    <a:pt x="571" y="823"/>
                  </a:moveTo>
                  <a:lnTo>
                    <a:pt x="166" y="823"/>
                  </a:lnTo>
                  <a:lnTo>
                    <a:pt x="166" y="790"/>
                  </a:lnTo>
                  <a:lnTo>
                    <a:pt x="166" y="790"/>
                  </a:lnTo>
                  <a:lnTo>
                    <a:pt x="165" y="773"/>
                  </a:lnTo>
                  <a:lnTo>
                    <a:pt x="161" y="757"/>
                  </a:lnTo>
                  <a:lnTo>
                    <a:pt x="156" y="740"/>
                  </a:lnTo>
                  <a:lnTo>
                    <a:pt x="148" y="724"/>
                  </a:lnTo>
                  <a:lnTo>
                    <a:pt x="140" y="708"/>
                  </a:lnTo>
                  <a:lnTo>
                    <a:pt x="130" y="692"/>
                  </a:lnTo>
                  <a:lnTo>
                    <a:pt x="105" y="658"/>
                  </a:lnTo>
                  <a:lnTo>
                    <a:pt x="105" y="658"/>
                  </a:lnTo>
                  <a:lnTo>
                    <a:pt x="88" y="632"/>
                  </a:lnTo>
                  <a:lnTo>
                    <a:pt x="70" y="604"/>
                  </a:lnTo>
                  <a:lnTo>
                    <a:pt x="52" y="574"/>
                  </a:lnTo>
                  <a:lnTo>
                    <a:pt x="44" y="557"/>
                  </a:lnTo>
                  <a:lnTo>
                    <a:pt x="36" y="541"/>
                  </a:lnTo>
                  <a:lnTo>
                    <a:pt x="28" y="523"/>
                  </a:lnTo>
                  <a:lnTo>
                    <a:pt x="22" y="504"/>
                  </a:lnTo>
                  <a:lnTo>
                    <a:pt x="15" y="484"/>
                  </a:lnTo>
                  <a:lnTo>
                    <a:pt x="10" y="464"/>
                  </a:lnTo>
                  <a:lnTo>
                    <a:pt x="6" y="442"/>
                  </a:lnTo>
                  <a:lnTo>
                    <a:pt x="4" y="418"/>
                  </a:lnTo>
                  <a:lnTo>
                    <a:pt x="1" y="394"/>
                  </a:lnTo>
                  <a:lnTo>
                    <a:pt x="0" y="369"/>
                  </a:lnTo>
                  <a:lnTo>
                    <a:pt x="0" y="369"/>
                  </a:lnTo>
                  <a:lnTo>
                    <a:pt x="1" y="349"/>
                  </a:lnTo>
                  <a:lnTo>
                    <a:pt x="2" y="330"/>
                  </a:lnTo>
                  <a:lnTo>
                    <a:pt x="5" y="312"/>
                  </a:lnTo>
                  <a:lnTo>
                    <a:pt x="8" y="294"/>
                  </a:lnTo>
                  <a:lnTo>
                    <a:pt x="12" y="276"/>
                  </a:lnTo>
                  <a:lnTo>
                    <a:pt x="17" y="258"/>
                  </a:lnTo>
                  <a:lnTo>
                    <a:pt x="23" y="242"/>
                  </a:lnTo>
                  <a:lnTo>
                    <a:pt x="29" y="225"/>
                  </a:lnTo>
                  <a:lnTo>
                    <a:pt x="37" y="209"/>
                  </a:lnTo>
                  <a:lnTo>
                    <a:pt x="45" y="192"/>
                  </a:lnTo>
                  <a:lnTo>
                    <a:pt x="53" y="177"/>
                  </a:lnTo>
                  <a:lnTo>
                    <a:pt x="64" y="162"/>
                  </a:lnTo>
                  <a:lnTo>
                    <a:pt x="74" y="148"/>
                  </a:lnTo>
                  <a:lnTo>
                    <a:pt x="85" y="135"/>
                  </a:lnTo>
                  <a:lnTo>
                    <a:pt x="96" y="121"/>
                  </a:lnTo>
                  <a:lnTo>
                    <a:pt x="109" y="108"/>
                  </a:lnTo>
                  <a:lnTo>
                    <a:pt x="122" y="96"/>
                  </a:lnTo>
                  <a:lnTo>
                    <a:pt x="134" y="85"/>
                  </a:lnTo>
                  <a:lnTo>
                    <a:pt x="148" y="73"/>
                  </a:lnTo>
                  <a:lnTo>
                    <a:pt x="163" y="63"/>
                  </a:lnTo>
                  <a:lnTo>
                    <a:pt x="177" y="53"/>
                  </a:lnTo>
                  <a:lnTo>
                    <a:pt x="193" y="44"/>
                  </a:lnTo>
                  <a:lnTo>
                    <a:pt x="209" y="36"/>
                  </a:lnTo>
                  <a:lnTo>
                    <a:pt x="225" y="29"/>
                  </a:lnTo>
                  <a:lnTo>
                    <a:pt x="242" y="22"/>
                  </a:lnTo>
                  <a:lnTo>
                    <a:pt x="260" y="16"/>
                  </a:lnTo>
                  <a:lnTo>
                    <a:pt x="277" y="12"/>
                  </a:lnTo>
                  <a:lnTo>
                    <a:pt x="294" y="8"/>
                  </a:lnTo>
                  <a:lnTo>
                    <a:pt x="313" y="5"/>
                  </a:lnTo>
                  <a:lnTo>
                    <a:pt x="331" y="2"/>
                  </a:lnTo>
                  <a:lnTo>
                    <a:pt x="350" y="1"/>
                  </a:lnTo>
                  <a:lnTo>
                    <a:pt x="368" y="0"/>
                  </a:lnTo>
                  <a:lnTo>
                    <a:pt x="368" y="0"/>
                  </a:lnTo>
                  <a:lnTo>
                    <a:pt x="387" y="1"/>
                  </a:lnTo>
                  <a:lnTo>
                    <a:pt x="405" y="2"/>
                  </a:lnTo>
                  <a:lnTo>
                    <a:pt x="424" y="5"/>
                  </a:lnTo>
                  <a:lnTo>
                    <a:pt x="443" y="8"/>
                  </a:lnTo>
                  <a:lnTo>
                    <a:pt x="460" y="12"/>
                  </a:lnTo>
                  <a:lnTo>
                    <a:pt x="477" y="16"/>
                  </a:lnTo>
                  <a:lnTo>
                    <a:pt x="495" y="22"/>
                  </a:lnTo>
                  <a:lnTo>
                    <a:pt x="511" y="29"/>
                  </a:lnTo>
                  <a:lnTo>
                    <a:pt x="527" y="36"/>
                  </a:lnTo>
                  <a:lnTo>
                    <a:pt x="543" y="44"/>
                  </a:lnTo>
                  <a:lnTo>
                    <a:pt x="558" y="53"/>
                  </a:lnTo>
                  <a:lnTo>
                    <a:pt x="573" y="63"/>
                  </a:lnTo>
                  <a:lnTo>
                    <a:pt x="588" y="73"/>
                  </a:lnTo>
                  <a:lnTo>
                    <a:pt x="602" y="85"/>
                  </a:lnTo>
                  <a:lnTo>
                    <a:pt x="615" y="96"/>
                  </a:lnTo>
                  <a:lnTo>
                    <a:pt x="628" y="108"/>
                  </a:lnTo>
                  <a:lnTo>
                    <a:pt x="641" y="121"/>
                  </a:lnTo>
                  <a:lnTo>
                    <a:pt x="652" y="135"/>
                  </a:lnTo>
                  <a:lnTo>
                    <a:pt x="663" y="148"/>
                  </a:lnTo>
                  <a:lnTo>
                    <a:pt x="673" y="162"/>
                  </a:lnTo>
                  <a:lnTo>
                    <a:pt x="682" y="177"/>
                  </a:lnTo>
                  <a:lnTo>
                    <a:pt x="692" y="192"/>
                  </a:lnTo>
                  <a:lnTo>
                    <a:pt x="700" y="209"/>
                  </a:lnTo>
                  <a:lnTo>
                    <a:pt x="707" y="225"/>
                  </a:lnTo>
                  <a:lnTo>
                    <a:pt x="714" y="242"/>
                  </a:lnTo>
                  <a:lnTo>
                    <a:pt x="719" y="258"/>
                  </a:lnTo>
                  <a:lnTo>
                    <a:pt x="724" y="276"/>
                  </a:lnTo>
                  <a:lnTo>
                    <a:pt x="729" y="294"/>
                  </a:lnTo>
                  <a:lnTo>
                    <a:pt x="732" y="312"/>
                  </a:lnTo>
                  <a:lnTo>
                    <a:pt x="734" y="330"/>
                  </a:lnTo>
                  <a:lnTo>
                    <a:pt x="736" y="349"/>
                  </a:lnTo>
                  <a:lnTo>
                    <a:pt x="736" y="369"/>
                  </a:lnTo>
                  <a:lnTo>
                    <a:pt x="736" y="369"/>
                  </a:lnTo>
                  <a:lnTo>
                    <a:pt x="736" y="394"/>
                  </a:lnTo>
                  <a:lnTo>
                    <a:pt x="733" y="418"/>
                  </a:lnTo>
                  <a:lnTo>
                    <a:pt x="731" y="442"/>
                  </a:lnTo>
                  <a:lnTo>
                    <a:pt x="726" y="464"/>
                  </a:lnTo>
                  <a:lnTo>
                    <a:pt x="722" y="484"/>
                  </a:lnTo>
                  <a:lnTo>
                    <a:pt x="715" y="504"/>
                  </a:lnTo>
                  <a:lnTo>
                    <a:pt x="709" y="523"/>
                  </a:lnTo>
                  <a:lnTo>
                    <a:pt x="701" y="541"/>
                  </a:lnTo>
                  <a:lnTo>
                    <a:pt x="693" y="557"/>
                  </a:lnTo>
                  <a:lnTo>
                    <a:pt x="685" y="574"/>
                  </a:lnTo>
                  <a:lnTo>
                    <a:pt x="667" y="604"/>
                  </a:lnTo>
                  <a:lnTo>
                    <a:pt x="649" y="632"/>
                  </a:lnTo>
                  <a:lnTo>
                    <a:pt x="630" y="658"/>
                  </a:lnTo>
                  <a:lnTo>
                    <a:pt x="630" y="658"/>
                  </a:lnTo>
                  <a:lnTo>
                    <a:pt x="607" y="692"/>
                  </a:lnTo>
                  <a:lnTo>
                    <a:pt x="597" y="708"/>
                  </a:lnTo>
                  <a:lnTo>
                    <a:pt x="588" y="724"/>
                  </a:lnTo>
                  <a:lnTo>
                    <a:pt x="580" y="740"/>
                  </a:lnTo>
                  <a:lnTo>
                    <a:pt x="576" y="757"/>
                  </a:lnTo>
                  <a:lnTo>
                    <a:pt x="572" y="773"/>
                  </a:lnTo>
                  <a:lnTo>
                    <a:pt x="571" y="790"/>
                  </a:lnTo>
                  <a:lnTo>
                    <a:pt x="571" y="823"/>
                  </a:lnTo>
                  <a:close/>
                  <a:moveTo>
                    <a:pt x="227" y="759"/>
                  </a:moveTo>
                  <a:lnTo>
                    <a:pt x="510" y="759"/>
                  </a:lnTo>
                  <a:lnTo>
                    <a:pt x="510" y="759"/>
                  </a:lnTo>
                  <a:lnTo>
                    <a:pt x="514" y="739"/>
                  </a:lnTo>
                  <a:lnTo>
                    <a:pt x="520" y="722"/>
                  </a:lnTo>
                  <a:lnTo>
                    <a:pt x="527" y="705"/>
                  </a:lnTo>
                  <a:lnTo>
                    <a:pt x="536" y="687"/>
                  </a:lnTo>
                  <a:lnTo>
                    <a:pt x="546" y="670"/>
                  </a:lnTo>
                  <a:lnTo>
                    <a:pt x="556" y="654"/>
                  </a:lnTo>
                  <a:lnTo>
                    <a:pt x="579" y="621"/>
                  </a:lnTo>
                  <a:lnTo>
                    <a:pt x="579" y="621"/>
                  </a:lnTo>
                  <a:lnTo>
                    <a:pt x="595" y="597"/>
                  </a:lnTo>
                  <a:lnTo>
                    <a:pt x="613" y="571"/>
                  </a:lnTo>
                  <a:lnTo>
                    <a:pt x="629" y="545"/>
                  </a:lnTo>
                  <a:lnTo>
                    <a:pt x="636" y="530"/>
                  </a:lnTo>
                  <a:lnTo>
                    <a:pt x="643" y="516"/>
                  </a:lnTo>
                  <a:lnTo>
                    <a:pt x="649" y="499"/>
                  </a:lnTo>
                  <a:lnTo>
                    <a:pt x="655" y="483"/>
                  </a:lnTo>
                  <a:lnTo>
                    <a:pt x="660" y="467"/>
                  </a:lnTo>
                  <a:lnTo>
                    <a:pt x="664" y="450"/>
                  </a:lnTo>
                  <a:lnTo>
                    <a:pt x="667" y="430"/>
                  </a:lnTo>
                  <a:lnTo>
                    <a:pt x="671" y="410"/>
                  </a:lnTo>
                  <a:lnTo>
                    <a:pt x="672" y="391"/>
                  </a:lnTo>
                  <a:lnTo>
                    <a:pt x="672" y="369"/>
                  </a:lnTo>
                  <a:lnTo>
                    <a:pt x="672" y="369"/>
                  </a:lnTo>
                  <a:lnTo>
                    <a:pt x="672" y="352"/>
                  </a:lnTo>
                  <a:lnTo>
                    <a:pt x="671" y="337"/>
                  </a:lnTo>
                  <a:lnTo>
                    <a:pt x="668" y="322"/>
                  </a:lnTo>
                  <a:lnTo>
                    <a:pt x="666" y="307"/>
                  </a:lnTo>
                  <a:lnTo>
                    <a:pt x="663" y="292"/>
                  </a:lnTo>
                  <a:lnTo>
                    <a:pt x="659" y="278"/>
                  </a:lnTo>
                  <a:lnTo>
                    <a:pt x="655" y="263"/>
                  </a:lnTo>
                  <a:lnTo>
                    <a:pt x="649" y="249"/>
                  </a:lnTo>
                  <a:lnTo>
                    <a:pt x="643" y="236"/>
                  </a:lnTo>
                  <a:lnTo>
                    <a:pt x="636" y="224"/>
                  </a:lnTo>
                  <a:lnTo>
                    <a:pt x="628" y="211"/>
                  </a:lnTo>
                  <a:lnTo>
                    <a:pt x="621" y="198"/>
                  </a:lnTo>
                  <a:lnTo>
                    <a:pt x="612" y="187"/>
                  </a:lnTo>
                  <a:lnTo>
                    <a:pt x="602" y="175"/>
                  </a:lnTo>
                  <a:lnTo>
                    <a:pt x="593" y="163"/>
                  </a:lnTo>
                  <a:lnTo>
                    <a:pt x="583" y="153"/>
                  </a:lnTo>
                  <a:lnTo>
                    <a:pt x="572" y="143"/>
                  </a:lnTo>
                  <a:lnTo>
                    <a:pt x="562" y="133"/>
                  </a:lnTo>
                  <a:lnTo>
                    <a:pt x="550" y="124"/>
                  </a:lnTo>
                  <a:lnTo>
                    <a:pt x="539" y="116"/>
                  </a:lnTo>
                  <a:lnTo>
                    <a:pt x="526" y="108"/>
                  </a:lnTo>
                  <a:lnTo>
                    <a:pt x="513" y="101"/>
                  </a:lnTo>
                  <a:lnTo>
                    <a:pt x="500" y="94"/>
                  </a:lnTo>
                  <a:lnTo>
                    <a:pt x="487" y="88"/>
                  </a:lnTo>
                  <a:lnTo>
                    <a:pt x="473" y="82"/>
                  </a:lnTo>
                  <a:lnTo>
                    <a:pt x="459" y="78"/>
                  </a:lnTo>
                  <a:lnTo>
                    <a:pt x="444" y="73"/>
                  </a:lnTo>
                  <a:lnTo>
                    <a:pt x="430" y="70"/>
                  </a:lnTo>
                  <a:lnTo>
                    <a:pt x="415" y="67"/>
                  </a:lnTo>
                  <a:lnTo>
                    <a:pt x="400" y="65"/>
                  </a:lnTo>
                  <a:lnTo>
                    <a:pt x="383" y="64"/>
                  </a:lnTo>
                  <a:lnTo>
                    <a:pt x="368" y="64"/>
                  </a:lnTo>
                  <a:lnTo>
                    <a:pt x="368" y="64"/>
                  </a:lnTo>
                  <a:lnTo>
                    <a:pt x="352" y="64"/>
                  </a:lnTo>
                  <a:lnTo>
                    <a:pt x="337" y="65"/>
                  </a:lnTo>
                  <a:lnTo>
                    <a:pt x="322" y="67"/>
                  </a:lnTo>
                  <a:lnTo>
                    <a:pt x="307" y="70"/>
                  </a:lnTo>
                  <a:lnTo>
                    <a:pt x="292" y="73"/>
                  </a:lnTo>
                  <a:lnTo>
                    <a:pt x="278" y="78"/>
                  </a:lnTo>
                  <a:lnTo>
                    <a:pt x="264" y="82"/>
                  </a:lnTo>
                  <a:lnTo>
                    <a:pt x="250" y="88"/>
                  </a:lnTo>
                  <a:lnTo>
                    <a:pt x="236" y="94"/>
                  </a:lnTo>
                  <a:lnTo>
                    <a:pt x="224" y="101"/>
                  </a:lnTo>
                  <a:lnTo>
                    <a:pt x="211" y="108"/>
                  </a:lnTo>
                  <a:lnTo>
                    <a:pt x="198" y="116"/>
                  </a:lnTo>
                  <a:lnTo>
                    <a:pt x="187" y="124"/>
                  </a:lnTo>
                  <a:lnTo>
                    <a:pt x="175" y="133"/>
                  </a:lnTo>
                  <a:lnTo>
                    <a:pt x="163" y="143"/>
                  </a:lnTo>
                  <a:lnTo>
                    <a:pt x="153" y="153"/>
                  </a:lnTo>
                  <a:lnTo>
                    <a:pt x="144" y="163"/>
                  </a:lnTo>
                  <a:lnTo>
                    <a:pt x="133" y="175"/>
                  </a:lnTo>
                  <a:lnTo>
                    <a:pt x="125" y="187"/>
                  </a:lnTo>
                  <a:lnTo>
                    <a:pt x="116" y="198"/>
                  </a:lnTo>
                  <a:lnTo>
                    <a:pt x="108" y="211"/>
                  </a:lnTo>
                  <a:lnTo>
                    <a:pt x="101" y="224"/>
                  </a:lnTo>
                  <a:lnTo>
                    <a:pt x="94" y="236"/>
                  </a:lnTo>
                  <a:lnTo>
                    <a:pt x="88" y="249"/>
                  </a:lnTo>
                  <a:lnTo>
                    <a:pt x="82" y="263"/>
                  </a:lnTo>
                  <a:lnTo>
                    <a:pt x="78" y="278"/>
                  </a:lnTo>
                  <a:lnTo>
                    <a:pt x="74" y="292"/>
                  </a:lnTo>
                  <a:lnTo>
                    <a:pt x="71" y="307"/>
                  </a:lnTo>
                  <a:lnTo>
                    <a:pt x="67" y="322"/>
                  </a:lnTo>
                  <a:lnTo>
                    <a:pt x="66" y="337"/>
                  </a:lnTo>
                  <a:lnTo>
                    <a:pt x="65" y="352"/>
                  </a:lnTo>
                  <a:lnTo>
                    <a:pt x="64" y="369"/>
                  </a:lnTo>
                  <a:lnTo>
                    <a:pt x="64" y="369"/>
                  </a:lnTo>
                  <a:lnTo>
                    <a:pt x="65" y="391"/>
                  </a:lnTo>
                  <a:lnTo>
                    <a:pt x="66" y="410"/>
                  </a:lnTo>
                  <a:lnTo>
                    <a:pt x="68" y="430"/>
                  </a:lnTo>
                  <a:lnTo>
                    <a:pt x="72" y="450"/>
                  </a:lnTo>
                  <a:lnTo>
                    <a:pt x="76" y="467"/>
                  </a:lnTo>
                  <a:lnTo>
                    <a:pt x="81" y="483"/>
                  </a:lnTo>
                  <a:lnTo>
                    <a:pt x="87" y="499"/>
                  </a:lnTo>
                  <a:lnTo>
                    <a:pt x="94" y="516"/>
                  </a:lnTo>
                  <a:lnTo>
                    <a:pt x="101" y="530"/>
                  </a:lnTo>
                  <a:lnTo>
                    <a:pt x="108" y="545"/>
                  </a:lnTo>
                  <a:lnTo>
                    <a:pt x="124" y="571"/>
                  </a:lnTo>
                  <a:lnTo>
                    <a:pt x="140" y="597"/>
                  </a:lnTo>
                  <a:lnTo>
                    <a:pt x="158" y="621"/>
                  </a:lnTo>
                  <a:lnTo>
                    <a:pt x="158" y="621"/>
                  </a:lnTo>
                  <a:lnTo>
                    <a:pt x="181" y="654"/>
                  </a:lnTo>
                  <a:lnTo>
                    <a:pt x="191" y="670"/>
                  </a:lnTo>
                  <a:lnTo>
                    <a:pt x="200" y="687"/>
                  </a:lnTo>
                  <a:lnTo>
                    <a:pt x="210" y="705"/>
                  </a:lnTo>
                  <a:lnTo>
                    <a:pt x="217" y="722"/>
                  </a:lnTo>
                  <a:lnTo>
                    <a:pt x="222" y="739"/>
                  </a:lnTo>
                  <a:lnTo>
                    <a:pt x="227" y="759"/>
                  </a:lnTo>
                  <a:lnTo>
                    <a:pt x="227" y="759"/>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130"/>
            <p:cNvSpPr/>
            <p:nvPr/>
          </p:nvSpPr>
          <p:spPr bwMode="auto">
            <a:xfrm>
              <a:off x="7626351" y="3693468"/>
              <a:ext cx="125413" cy="277813"/>
            </a:xfrm>
            <a:custGeom>
              <a:avLst/>
              <a:gdLst>
                <a:gd name="T0" fmla="*/ 78 w 157"/>
                <a:gd name="T1" fmla="*/ 0 h 350"/>
                <a:gd name="T2" fmla="*/ 78 w 157"/>
                <a:gd name="T3" fmla="*/ 0 h 350"/>
                <a:gd name="T4" fmla="*/ 62 w 157"/>
                <a:gd name="T5" fmla="*/ 2 h 350"/>
                <a:gd name="T6" fmla="*/ 48 w 157"/>
                <a:gd name="T7" fmla="*/ 3 h 350"/>
                <a:gd name="T8" fmla="*/ 34 w 157"/>
                <a:gd name="T9" fmla="*/ 6 h 350"/>
                <a:gd name="T10" fmla="*/ 23 w 157"/>
                <a:gd name="T11" fmla="*/ 10 h 350"/>
                <a:gd name="T12" fmla="*/ 14 w 157"/>
                <a:gd name="T13" fmla="*/ 15 h 350"/>
                <a:gd name="T14" fmla="*/ 5 w 157"/>
                <a:gd name="T15" fmla="*/ 20 h 350"/>
                <a:gd name="T16" fmla="*/ 1 w 157"/>
                <a:gd name="T17" fmla="*/ 27 h 350"/>
                <a:gd name="T18" fmla="*/ 0 w 157"/>
                <a:gd name="T19" fmla="*/ 31 h 350"/>
                <a:gd name="T20" fmla="*/ 0 w 157"/>
                <a:gd name="T21" fmla="*/ 34 h 350"/>
                <a:gd name="T22" fmla="*/ 49 w 157"/>
                <a:gd name="T23" fmla="*/ 350 h 350"/>
                <a:gd name="T24" fmla="*/ 107 w 157"/>
                <a:gd name="T25" fmla="*/ 350 h 350"/>
                <a:gd name="T26" fmla="*/ 157 w 157"/>
                <a:gd name="T27" fmla="*/ 34 h 350"/>
                <a:gd name="T28" fmla="*/ 157 w 157"/>
                <a:gd name="T29" fmla="*/ 34 h 350"/>
                <a:gd name="T30" fmla="*/ 156 w 157"/>
                <a:gd name="T31" fmla="*/ 31 h 350"/>
                <a:gd name="T32" fmla="*/ 155 w 157"/>
                <a:gd name="T33" fmla="*/ 27 h 350"/>
                <a:gd name="T34" fmla="*/ 150 w 157"/>
                <a:gd name="T35" fmla="*/ 20 h 350"/>
                <a:gd name="T36" fmla="*/ 143 w 157"/>
                <a:gd name="T37" fmla="*/ 15 h 350"/>
                <a:gd name="T38" fmla="*/ 134 w 157"/>
                <a:gd name="T39" fmla="*/ 10 h 350"/>
                <a:gd name="T40" fmla="*/ 122 w 157"/>
                <a:gd name="T41" fmla="*/ 6 h 350"/>
                <a:gd name="T42" fmla="*/ 109 w 157"/>
                <a:gd name="T43" fmla="*/ 3 h 350"/>
                <a:gd name="T44" fmla="*/ 95 w 157"/>
                <a:gd name="T45" fmla="*/ 2 h 350"/>
                <a:gd name="T46" fmla="*/ 78 w 157"/>
                <a:gd name="T47" fmla="*/ 0 h 350"/>
                <a:gd name="T48" fmla="*/ 78 w 157"/>
                <a:gd name="T4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350">
                  <a:moveTo>
                    <a:pt x="78" y="0"/>
                  </a:moveTo>
                  <a:lnTo>
                    <a:pt x="78" y="0"/>
                  </a:lnTo>
                  <a:lnTo>
                    <a:pt x="62" y="2"/>
                  </a:lnTo>
                  <a:lnTo>
                    <a:pt x="48" y="3"/>
                  </a:lnTo>
                  <a:lnTo>
                    <a:pt x="34" y="6"/>
                  </a:lnTo>
                  <a:lnTo>
                    <a:pt x="23" y="10"/>
                  </a:lnTo>
                  <a:lnTo>
                    <a:pt x="14" y="15"/>
                  </a:lnTo>
                  <a:lnTo>
                    <a:pt x="5" y="20"/>
                  </a:lnTo>
                  <a:lnTo>
                    <a:pt x="1" y="27"/>
                  </a:lnTo>
                  <a:lnTo>
                    <a:pt x="0" y="31"/>
                  </a:lnTo>
                  <a:lnTo>
                    <a:pt x="0" y="34"/>
                  </a:lnTo>
                  <a:lnTo>
                    <a:pt x="49" y="350"/>
                  </a:lnTo>
                  <a:lnTo>
                    <a:pt x="107" y="350"/>
                  </a:lnTo>
                  <a:lnTo>
                    <a:pt x="157" y="34"/>
                  </a:lnTo>
                  <a:lnTo>
                    <a:pt x="157" y="34"/>
                  </a:lnTo>
                  <a:lnTo>
                    <a:pt x="156" y="31"/>
                  </a:lnTo>
                  <a:lnTo>
                    <a:pt x="155" y="27"/>
                  </a:lnTo>
                  <a:lnTo>
                    <a:pt x="150" y="20"/>
                  </a:lnTo>
                  <a:lnTo>
                    <a:pt x="143" y="15"/>
                  </a:lnTo>
                  <a:lnTo>
                    <a:pt x="134" y="10"/>
                  </a:lnTo>
                  <a:lnTo>
                    <a:pt x="122" y="6"/>
                  </a:lnTo>
                  <a:lnTo>
                    <a:pt x="109" y="3"/>
                  </a:lnTo>
                  <a:lnTo>
                    <a:pt x="95" y="2"/>
                  </a:lnTo>
                  <a:lnTo>
                    <a:pt x="78" y="0"/>
                  </a:lnTo>
                  <a:lnTo>
                    <a:pt x="78" y="0"/>
                  </a:lnTo>
                  <a:close/>
                </a:path>
              </a:pathLst>
            </a:custGeom>
            <a:solidFill>
              <a:schemeClr val="bg1"/>
            </a:solidFill>
            <a:ln>
              <a:noFill/>
            </a:ln>
          </p:spPr>
          <p:txBody>
            <a:bodyPr vert="horz" wrap="square" lIns="91440" tIns="45720" rIns="91440" bIns="45720" numCol="1" anchor="t" anchorCtr="0" compatLnSpc="1"/>
            <a:lstStyle/>
            <a:p>
              <a:endParaRPr lang="ko-KR" altLang="en-US" b="0" cap="none" spc="0">
                <a:ln>
                  <a:noFill/>
                </a:ln>
                <a:solidFill>
                  <a:schemeClr val="tx1"/>
                </a:solidFill>
                <a:effectLst/>
              </a:endParaRPr>
            </a:p>
          </p:txBody>
        </p:sp>
        <p:sp>
          <p:nvSpPr>
            <p:cNvPr id="121" name="Freeform 131"/>
            <p:cNvSpPr>
              <a:spLocks noEditPoints="1"/>
            </p:cNvSpPr>
            <p:nvPr/>
          </p:nvSpPr>
          <p:spPr bwMode="auto">
            <a:xfrm>
              <a:off x="7602538" y="3666480"/>
              <a:ext cx="174625" cy="330200"/>
            </a:xfrm>
            <a:custGeom>
              <a:avLst/>
              <a:gdLst>
                <a:gd name="T0" fmla="*/ 166 w 220"/>
                <a:gd name="T1" fmla="*/ 415 h 415"/>
                <a:gd name="T2" fmla="*/ 54 w 220"/>
                <a:gd name="T3" fmla="*/ 415 h 415"/>
                <a:gd name="T4" fmla="*/ 0 w 220"/>
                <a:gd name="T5" fmla="*/ 66 h 415"/>
                <a:gd name="T6" fmla="*/ 0 w 220"/>
                <a:gd name="T7" fmla="*/ 66 h 415"/>
                <a:gd name="T8" fmla="*/ 0 w 220"/>
                <a:gd name="T9" fmla="*/ 58 h 415"/>
                <a:gd name="T10" fmla="*/ 2 w 220"/>
                <a:gd name="T11" fmla="*/ 52 h 415"/>
                <a:gd name="T12" fmla="*/ 5 w 220"/>
                <a:gd name="T13" fmla="*/ 45 h 415"/>
                <a:gd name="T14" fmla="*/ 8 w 220"/>
                <a:gd name="T15" fmla="*/ 39 h 415"/>
                <a:gd name="T16" fmla="*/ 12 w 220"/>
                <a:gd name="T17" fmla="*/ 34 h 415"/>
                <a:gd name="T18" fmla="*/ 18 w 220"/>
                <a:gd name="T19" fmla="*/ 28 h 415"/>
                <a:gd name="T20" fmla="*/ 24 w 220"/>
                <a:gd name="T21" fmla="*/ 23 h 415"/>
                <a:gd name="T22" fmla="*/ 30 w 220"/>
                <a:gd name="T23" fmla="*/ 18 h 415"/>
                <a:gd name="T24" fmla="*/ 39 w 220"/>
                <a:gd name="T25" fmla="*/ 15 h 415"/>
                <a:gd name="T26" fmla="*/ 47 w 220"/>
                <a:gd name="T27" fmla="*/ 12 h 415"/>
                <a:gd name="T28" fmla="*/ 65 w 220"/>
                <a:gd name="T29" fmla="*/ 6 h 415"/>
                <a:gd name="T30" fmla="*/ 87 w 220"/>
                <a:gd name="T31" fmla="*/ 2 h 415"/>
                <a:gd name="T32" fmla="*/ 110 w 220"/>
                <a:gd name="T33" fmla="*/ 0 h 415"/>
                <a:gd name="T34" fmla="*/ 110 w 220"/>
                <a:gd name="T35" fmla="*/ 0 h 415"/>
                <a:gd name="T36" fmla="*/ 134 w 220"/>
                <a:gd name="T37" fmla="*/ 2 h 415"/>
                <a:gd name="T38" fmla="*/ 156 w 220"/>
                <a:gd name="T39" fmla="*/ 6 h 415"/>
                <a:gd name="T40" fmla="*/ 174 w 220"/>
                <a:gd name="T41" fmla="*/ 12 h 415"/>
                <a:gd name="T42" fmla="*/ 182 w 220"/>
                <a:gd name="T43" fmla="*/ 15 h 415"/>
                <a:gd name="T44" fmla="*/ 190 w 220"/>
                <a:gd name="T45" fmla="*/ 18 h 415"/>
                <a:gd name="T46" fmla="*/ 197 w 220"/>
                <a:gd name="T47" fmla="*/ 23 h 415"/>
                <a:gd name="T48" fmla="*/ 203 w 220"/>
                <a:gd name="T49" fmla="*/ 28 h 415"/>
                <a:gd name="T50" fmla="*/ 208 w 220"/>
                <a:gd name="T51" fmla="*/ 34 h 415"/>
                <a:gd name="T52" fmla="*/ 212 w 220"/>
                <a:gd name="T53" fmla="*/ 39 h 415"/>
                <a:gd name="T54" fmla="*/ 216 w 220"/>
                <a:gd name="T55" fmla="*/ 45 h 415"/>
                <a:gd name="T56" fmla="*/ 218 w 220"/>
                <a:gd name="T57" fmla="*/ 52 h 415"/>
                <a:gd name="T58" fmla="*/ 220 w 220"/>
                <a:gd name="T59" fmla="*/ 58 h 415"/>
                <a:gd name="T60" fmla="*/ 220 w 220"/>
                <a:gd name="T61" fmla="*/ 66 h 415"/>
                <a:gd name="T62" fmla="*/ 220 w 220"/>
                <a:gd name="T63" fmla="*/ 71 h 415"/>
                <a:gd name="T64" fmla="*/ 166 w 220"/>
                <a:gd name="T65" fmla="*/ 415 h 415"/>
                <a:gd name="T66" fmla="*/ 108 w 220"/>
                <a:gd name="T67" fmla="*/ 351 h 415"/>
                <a:gd name="T68" fmla="*/ 112 w 220"/>
                <a:gd name="T69" fmla="*/ 351 h 415"/>
                <a:gd name="T70" fmla="*/ 156 w 220"/>
                <a:gd name="T71" fmla="*/ 72 h 415"/>
                <a:gd name="T72" fmla="*/ 156 w 220"/>
                <a:gd name="T73" fmla="*/ 72 h 415"/>
                <a:gd name="T74" fmla="*/ 149 w 220"/>
                <a:gd name="T75" fmla="*/ 69 h 415"/>
                <a:gd name="T76" fmla="*/ 138 w 220"/>
                <a:gd name="T77" fmla="*/ 67 h 415"/>
                <a:gd name="T78" fmla="*/ 125 w 220"/>
                <a:gd name="T79" fmla="*/ 65 h 415"/>
                <a:gd name="T80" fmla="*/ 110 w 220"/>
                <a:gd name="T81" fmla="*/ 64 h 415"/>
                <a:gd name="T82" fmla="*/ 110 w 220"/>
                <a:gd name="T83" fmla="*/ 64 h 415"/>
                <a:gd name="T84" fmla="*/ 95 w 220"/>
                <a:gd name="T85" fmla="*/ 65 h 415"/>
                <a:gd name="T86" fmla="*/ 83 w 220"/>
                <a:gd name="T87" fmla="*/ 67 h 415"/>
                <a:gd name="T88" fmla="*/ 72 w 220"/>
                <a:gd name="T89" fmla="*/ 69 h 415"/>
                <a:gd name="T90" fmla="*/ 65 w 220"/>
                <a:gd name="T91" fmla="*/ 72 h 415"/>
                <a:gd name="T92" fmla="*/ 108 w 220"/>
                <a:gd name="T93" fmla="*/ 3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0" h="415">
                  <a:moveTo>
                    <a:pt x="166" y="415"/>
                  </a:moveTo>
                  <a:lnTo>
                    <a:pt x="54" y="415"/>
                  </a:lnTo>
                  <a:lnTo>
                    <a:pt x="0" y="66"/>
                  </a:lnTo>
                  <a:lnTo>
                    <a:pt x="0" y="66"/>
                  </a:lnTo>
                  <a:lnTo>
                    <a:pt x="0" y="58"/>
                  </a:lnTo>
                  <a:lnTo>
                    <a:pt x="2" y="52"/>
                  </a:lnTo>
                  <a:lnTo>
                    <a:pt x="5" y="45"/>
                  </a:lnTo>
                  <a:lnTo>
                    <a:pt x="8" y="39"/>
                  </a:lnTo>
                  <a:lnTo>
                    <a:pt x="12" y="34"/>
                  </a:lnTo>
                  <a:lnTo>
                    <a:pt x="18" y="28"/>
                  </a:lnTo>
                  <a:lnTo>
                    <a:pt x="24" y="23"/>
                  </a:lnTo>
                  <a:lnTo>
                    <a:pt x="30" y="18"/>
                  </a:lnTo>
                  <a:lnTo>
                    <a:pt x="39" y="15"/>
                  </a:lnTo>
                  <a:lnTo>
                    <a:pt x="47" y="12"/>
                  </a:lnTo>
                  <a:lnTo>
                    <a:pt x="65" y="6"/>
                  </a:lnTo>
                  <a:lnTo>
                    <a:pt x="87" y="2"/>
                  </a:lnTo>
                  <a:lnTo>
                    <a:pt x="110" y="0"/>
                  </a:lnTo>
                  <a:lnTo>
                    <a:pt x="110" y="0"/>
                  </a:lnTo>
                  <a:lnTo>
                    <a:pt x="134" y="2"/>
                  </a:lnTo>
                  <a:lnTo>
                    <a:pt x="156" y="6"/>
                  </a:lnTo>
                  <a:lnTo>
                    <a:pt x="174" y="12"/>
                  </a:lnTo>
                  <a:lnTo>
                    <a:pt x="182" y="15"/>
                  </a:lnTo>
                  <a:lnTo>
                    <a:pt x="190" y="18"/>
                  </a:lnTo>
                  <a:lnTo>
                    <a:pt x="197" y="23"/>
                  </a:lnTo>
                  <a:lnTo>
                    <a:pt x="203" y="28"/>
                  </a:lnTo>
                  <a:lnTo>
                    <a:pt x="208" y="34"/>
                  </a:lnTo>
                  <a:lnTo>
                    <a:pt x="212" y="39"/>
                  </a:lnTo>
                  <a:lnTo>
                    <a:pt x="216" y="45"/>
                  </a:lnTo>
                  <a:lnTo>
                    <a:pt x="218" y="52"/>
                  </a:lnTo>
                  <a:lnTo>
                    <a:pt x="220" y="58"/>
                  </a:lnTo>
                  <a:lnTo>
                    <a:pt x="220" y="66"/>
                  </a:lnTo>
                  <a:lnTo>
                    <a:pt x="220" y="71"/>
                  </a:lnTo>
                  <a:lnTo>
                    <a:pt x="166" y="415"/>
                  </a:lnTo>
                  <a:close/>
                  <a:moveTo>
                    <a:pt x="108" y="351"/>
                  </a:moveTo>
                  <a:lnTo>
                    <a:pt x="112" y="351"/>
                  </a:lnTo>
                  <a:lnTo>
                    <a:pt x="156" y="72"/>
                  </a:lnTo>
                  <a:lnTo>
                    <a:pt x="156" y="72"/>
                  </a:lnTo>
                  <a:lnTo>
                    <a:pt x="149" y="69"/>
                  </a:lnTo>
                  <a:lnTo>
                    <a:pt x="138" y="67"/>
                  </a:lnTo>
                  <a:lnTo>
                    <a:pt x="125" y="65"/>
                  </a:lnTo>
                  <a:lnTo>
                    <a:pt x="110" y="64"/>
                  </a:lnTo>
                  <a:lnTo>
                    <a:pt x="110" y="64"/>
                  </a:lnTo>
                  <a:lnTo>
                    <a:pt x="95" y="65"/>
                  </a:lnTo>
                  <a:lnTo>
                    <a:pt x="83" y="67"/>
                  </a:lnTo>
                  <a:lnTo>
                    <a:pt x="72" y="69"/>
                  </a:lnTo>
                  <a:lnTo>
                    <a:pt x="65" y="72"/>
                  </a:lnTo>
                  <a:lnTo>
                    <a:pt x="108" y="351"/>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nvGrpSpPr>
            <p:cNvPr id="122" name="그룹 224"/>
            <p:cNvGrpSpPr/>
            <p:nvPr userDrawn="1"/>
          </p:nvGrpSpPr>
          <p:grpSpPr>
            <a:xfrm>
              <a:off x="6742113" y="1924993"/>
              <a:ext cx="1059257" cy="104400"/>
              <a:chOff x="6742113" y="1924993"/>
              <a:chExt cx="1059257" cy="104400"/>
            </a:xfrm>
            <a:solidFill>
              <a:schemeClr val="tx1"/>
            </a:solidFill>
          </p:grpSpPr>
          <p:sp>
            <p:nvSpPr>
              <p:cNvPr id="123" name="모서리가 둥근 직사각형 225"/>
              <p:cNvSpPr/>
              <p:nvPr userDrawn="1"/>
            </p:nvSpPr>
            <p:spPr>
              <a:xfrm>
                <a:off x="674211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4" name="모서리가 둥근 직사각형 226"/>
              <p:cNvSpPr/>
              <p:nvPr userDrawn="1"/>
            </p:nvSpPr>
            <p:spPr>
              <a:xfrm>
                <a:off x="685420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5" name="모서리가 둥근 직사각형 227"/>
              <p:cNvSpPr/>
              <p:nvPr userDrawn="1"/>
            </p:nvSpPr>
            <p:spPr>
              <a:xfrm>
                <a:off x="7750970"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6" name="모서리가 둥근 직사각형 228"/>
              <p:cNvSpPr/>
              <p:nvPr userDrawn="1"/>
            </p:nvSpPr>
            <p:spPr>
              <a:xfrm>
                <a:off x="696630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7" name="모서리가 둥근 직사각형 229"/>
              <p:cNvSpPr/>
              <p:nvPr userDrawn="1"/>
            </p:nvSpPr>
            <p:spPr>
              <a:xfrm>
                <a:off x="707839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8" name="모서리가 둥근 직사각형 230"/>
              <p:cNvSpPr/>
              <p:nvPr userDrawn="1"/>
            </p:nvSpPr>
            <p:spPr>
              <a:xfrm>
                <a:off x="719049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9" name="모서리가 둥근 직사각형 231"/>
              <p:cNvSpPr/>
              <p:nvPr userDrawn="1"/>
            </p:nvSpPr>
            <p:spPr>
              <a:xfrm>
                <a:off x="730258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0" name="모서리가 둥근 직사각형 232"/>
              <p:cNvSpPr/>
              <p:nvPr userDrawn="1"/>
            </p:nvSpPr>
            <p:spPr>
              <a:xfrm>
                <a:off x="741468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1" name="모서리가 둥근 직사각형 233"/>
              <p:cNvSpPr/>
              <p:nvPr userDrawn="1"/>
            </p:nvSpPr>
            <p:spPr>
              <a:xfrm>
                <a:off x="7526778"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2" name="모서리가 둥근 직사각형 234"/>
              <p:cNvSpPr/>
              <p:nvPr userDrawn="1"/>
            </p:nvSpPr>
            <p:spPr>
              <a:xfrm>
                <a:off x="7638873" y="1924993"/>
                <a:ext cx="50400" cy="1044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제목 1"/>
          <p:cNvSpPr>
            <a:spLocks noGrp="1"/>
          </p:cNvSpPr>
          <p:nvPr>
            <p:ph type="title"/>
          </p:nvPr>
        </p:nvSpPr>
        <p:spPr>
          <a:xfrm>
            <a:off x="3947170" y="3846666"/>
            <a:ext cx="4839394" cy="246221"/>
          </a:xfrm>
          <a:prstGeom prst="rect">
            <a:avLst/>
          </a:prstGeom>
        </p:spPr>
        <p:txBody>
          <a:bodyPr vert="horz" wrap="square" lIns="0" tIns="0" rIns="0" bIns="0" rtlCol="0" anchor="ctr">
            <a:spAutoFit/>
          </a:bodyPr>
          <a:lstStyle>
            <a:lvl1pPr marL="0" marR="0" indent="0" algn="l" defTabSz="913765" rtl="0" eaLnBrk="1" fontAlgn="auto" latinLnBrk="1" hangingPunct="1">
              <a:lnSpc>
                <a:spcPct val="100000"/>
              </a:lnSpc>
              <a:spcBef>
                <a:spcPct val="0"/>
              </a:spcBef>
              <a:spcAft>
                <a:spcPts val="0"/>
              </a:spcAft>
              <a:buClrTx/>
              <a:buSzTx/>
              <a:buFontTx/>
              <a:buNone/>
              <a:defRPr lang="ko-KR" altLang="en-US" sz="1600" b="1" i="0" kern="1200" baseline="0" dirty="0" smtClean="0">
                <a:ln>
                  <a:noFill/>
                </a:ln>
                <a:solidFill>
                  <a:schemeClr val="tx1"/>
                </a:solidFill>
                <a:effectLst/>
                <a:latin typeface="Calibri" panose="020F0502020204030204" pitchFamily="34" charset="0"/>
                <a:ea typeface="+mj-ea"/>
                <a:cs typeface="Tahoma" panose="020B0604030504040204" pitchFamily="34" charset="0"/>
              </a:defRPr>
            </a:lvl1pPr>
          </a:lstStyle>
          <a:p>
            <a:r>
              <a:rPr lang="en-US" altLang="ko-KR" dirty="0"/>
              <a:t>Contents</a:t>
            </a:r>
            <a:r>
              <a:rPr lang="ko-KR" altLang="en-US" dirty="0"/>
              <a:t> </a:t>
            </a:r>
            <a:r>
              <a:rPr lang="en-US" altLang="ko-KR" dirty="0"/>
              <a:t>Subtitle</a:t>
            </a:r>
            <a:endParaRPr lang="ko-KR" altLang="en-US" dirty="0"/>
          </a:p>
        </p:txBody>
      </p:sp>
      <p:sp>
        <p:nvSpPr>
          <p:cNvPr id="52" name="텍스트 개체 틀 2"/>
          <p:cNvSpPr>
            <a:spLocks noGrp="1"/>
          </p:cNvSpPr>
          <p:nvPr>
            <p:ph type="body" sz="quarter" idx="38"/>
          </p:nvPr>
        </p:nvSpPr>
        <p:spPr>
          <a:xfrm>
            <a:off x="3818012" y="3140883"/>
            <a:ext cx="4968552" cy="584162"/>
          </a:xfrm>
          <a:prstGeom prst="rect">
            <a:avLst/>
          </a:prstGeom>
        </p:spPr>
        <p:txBody>
          <a:bodyPr anchor="ctr"/>
          <a:lstStyle>
            <a:lvl1pPr marL="0" indent="0" algn="l">
              <a:buFontTx/>
              <a:buNone/>
              <a:defRPr sz="5000" b="1">
                <a:solidFill>
                  <a:schemeClr val="tx1"/>
                </a:solidFill>
                <a:latin typeface="Calibri" panose="020F0502020204030204" pitchFamily="34" charset="0"/>
                <a:cs typeface="Tahoma" panose="020B0604030504040204" pitchFamily="34" charset="0"/>
              </a:defRPr>
            </a:lvl1pPr>
          </a:lstStyle>
          <a:p>
            <a:pPr lvl="0"/>
            <a:r>
              <a:rPr lang="en-US" altLang="ko-KR" dirty="0"/>
              <a:t>Contents Title</a:t>
            </a:r>
            <a:endParaRPr lang="ko-KR" altLang="en-US" dirty="0"/>
          </a:p>
        </p:txBody>
      </p:sp>
      <p:sp>
        <p:nvSpPr>
          <p:cNvPr id="53" name="텍스트 개체 틀 2"/>
          <p:cNvSpPr>
            <a:spLocks noGrp="1"/>
          </p:cNvSpPr>
          <p:nvPr>
            <p:ph type="body" sz="quarter" idx="39"/>
          </p:nvPr>
        </p:nvSpPr>
        <p:spPr>
          <a:xfrm>
            <a:off x="3818012" y="1947696"/>
            <a:ext cx="3090398" cy="1067608"/>
          </a:xfrm>
          <a:prstGeom prst="rect">
            <a:avLst/>
          </a:prstGeom>
        </p:spPr>
        <p:txBody>
          <a:bodyPr anchor="ctr"/>
          <a:lstStyle>
            <a:lvl1pPr marL="0" indent="0" algn="l">
              <a:buFontTx/>
              <a:buNone/>
              <a:defRPr sz="10000" b="1">
                <a:solidFill>
                  <a:schemeClr val="bg1"/>
                </a:solidFill>
                <a:latin typeface="Calibri" panose="020F0502020204030204" pitchFamily="34" charset="0"/>
                <a:cs typeface="Tahoma" panose="020B0604030504040204" pitchFamily="34" charset="0"/>
              </a:defRPr>
            </a:lvl1pPr>
          </a:lstStyle>
          <a:p>
            <a:pPr lvl="0"/>
            <a:r>
              <a:rPr lang="en-US" altLang="ko-KR" dirty="0"/>
              <a:t>01</a:t>
            </a:r>
            <a:endParaRPr lang="ko-KR" altLang="en-US" dirty="0"/>
          </a:p>
        </p:txBody>
      </p:sp>
      <p:sp>
        <p:nvSpPr>
          <p:cNvPr id="54" name="Rectangle 3"/>
          <p:cNvSpPr txBox="1">
            <a:spLocks noChangeArrowheads="1"/>
          </p:cNvSpPr>
          <p:nvPr/>
        </p:nvSpPr>
        <p:spPr bwMode="auto">
          <a:xfrm>
            <a:off x="3131841" y="6164609"/>
            <a:ext cx="5328591" cy="461665"/>
          </a:xfrm>
          <a:prstGeom prst="rect">
            <a:avLst/>
          </a:prstGeom>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zh-CN" altLang="en-US" sz="1000" dirty="0">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latin typeface="Calibri" panose="020F0502020204030204" pitchFamily="34" charset="0"/>
              <a:ea typeface="Tahoma" panose="020B0604030504040204" pitchFamily="34" charset="0"/>
              <a:cs typeface="Tahoma" panose="020B0604030504040204" pitchFamily="34" charset="0"/>
            </a:endParaRPr>
          </a:p>
        </p:txBody>
      </p:sp>
      <p:sp>
        <p:nvSpPr>
          <p:cNvPr id="55" name="타원 54"/>
          <p:cNvSpPr/>
          <p:nvPr/>
        </p:nvSpPr>
        <p:spPr>
          <a:xfrm>
            <a:off x="3131841" y="5077160"/>
            <a:ext cx="900000" cy="90000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타원 55"/>
          <p:cNvSpPr/>
          <p:nvPr/>
        </p:nvSpPr>
        <p:spPr>
          <a:xfrm>
            <a:off x="4217376" y="5077160"/>
            <a:ext cx="900000" cy="90000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7" name="타원 56"/>
          <p:cNvSpPr/>
          <p:nvPr/>
        </p:nvSpPr>
        <p:spPr>
          <a:xfrm>
            <a:off x="5302911" y="5077160"/>
            <a:ext cx="900000" cy="90000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8" name="타원 57"/>
          <p:cNvSpPr/>
          <p:nvPr/>
        </p:nvSpPr>
        <p:spPr>
          <a:xfrm>
            <a:off x="6388446" y="5077160"/>
            <a:ext cx="900000" cy="90000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타원 58"/>
          <p:cNvSpPr/>
          <p:nvPr/>
        </p:nvSpPr>
        <p:spPr>
          <a:xfrm>
            <a:off x="7473982" y="5077160"/>
            <a:ext cx="900000" cy="90000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0" name="그룹 59"/>
          <p:cNvGrpSpPr/>
          <p:nvPr/>
        </p:nvGrpSpPr>
        <p:grpSpPr>
          <a:xfrm>
            <a:off x="3414121" y="5301463"/>
            <a:ext cx="330960" cy="480763"/>
            <a:chOff x="5273281" y="5632431"/>
            <a:chExt cx="452438" cy="657226"/>
          </a:xfrm>
        </p:grpSpPr>
        <p:sp>
          <p:nvSpPr>
            <p:cNvPr id="61"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69"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72" name="그룹 71"/>
          <p:cNvGrpSpPr/>
          <p:nvPr/>
        </p:nvGrpSpPr>
        <p:grpSpPr>
          <a:xfrm>
            <a:off x="6627553" y="5317221"/>
            <a:ext cx="421786" cy="422871"/>
            <a:chOff x="8147051" y="5776913"/>
            <a:chExt cx="617538" cy="619125"/>
          </a:xfrm>
        </p:grpSpPr>
        <p:sp>
          <p:nvSpPr>
            <p:cNvPr id="73" name="Rectangle 179"/>
            <p:cNvSpPr>
              <a:spLocks noChangeArrowheads="1"/>
            </p:cNvSpPr>
            <p:nvPr/>
          </p:nvSpPr>
          <p:spPr bwMode="auto">
            <a:xfrm>
              <a:off x="8161338" y="6086476"/>
              <a:ext cx="295275" cy="295275"/>
            </a:xfrm>
            <a:prstGeom prst="rect">
              <a:avLst/>
            </a:prstGeom>
            <a:solidFill>
              <a:srgbClr val="06A1C6"/>
            </a:solidFill>
            <a:ln w="9525">
              <a:solidFill>
                <a:srgbClr val="000000"/>
              </a:solidFill>
              <a:miter lim="800000"/>
            </a:ln>
          </p:spPr>
          <p:txBody>
            <a:bodyPr vert="horz" wrap="square" lIns="91440" tIns="45720" rIns="91440" bIns="45720" numCol="1" anchor="t" anchorCtr="0" compatLnSpc="1"/>
            <a:lstStyle/>
            <a:p>
              <a:endParaRPr lang="ko-KR" altLang="en-US"/>
            </a:p>
          </p:txBody>
        </p:sp>
        <p:sp>
          <p:nvSpPr>
            <p:cNvPr id="74" name="Freeform 180"/>
            <p:cNvSpPr>
              <a:spLocks noEditPoints="1"/>
            </p:cNvSpPr>
            <p:nvPr/>
          </p:nvSpPr>
          <p:spPr bwMode="auto">
            <a:xfrm>
              <a:off x="8147051" y="6072188"/>
              <a:ext cx="323850" cy="323850"/>
            </a:xfrm>
            <a:custGeom>
              <a:avLst/>
              <a:gdLst>
                <a:gd name="T0" fmla="*/ 388 w 406"/>
                <a:gd name="T1" fmla="*/ 408 h 408"/>
                <a:gd name="T2" fmla="*/ 17 w 406"/>
                <a:gd name="T3" fmla="*/ 408 h 408"/>
                <a:gd name="T4" fmla="*/ 17 w 406"/>
                <a:gd name="T5" fmla="*/ 408 h 408"/>
                <a:gd name="T6" fmla="*/ 10 w 406"/>
                <a:gd name="T7" fmla="*/ 406 h 408"/>
                <a:gd name="T8" fmla="*/ 5 w 406"/>
                <a:gd name="T9" fmla="*/ 403 h 408"/>
                <a:gd name="T10" fmla="*/ 1 w 406"/>
                <a:gd name="T11" fmla="*/ 396 h 408"/>
                <a:gd name="T12" fmla="*/ 0 w 406"/>
                <a:gd name="T13" fmla="*/ 390 h 408"/>
                <a:gd name="T14" fmla="*/ 0 w 406"/>
                <a:gd name="T15" fmla="*/ 18 h 408"/>
                <a:gd name="T16" fmla="*/ 0 w 406"/>
                <a:gd name="T17" fmla="*/ 18 h 408"/>
                <a:gd name="T18" fmla="*/ 1 w 406"/>
                <a:gd name="T19" fmla="*/ 11 h 408"/>
                <a:gd name="T20" fmla="*/ 5 w 406"/>
                <a:gd name="T21" fmla="*/ 6 h 408"/>
                <a:gd name="T22" fmla="*/ 10 w 406"/>
                <a:gd name="T23" fmla="*/ 2 h 408"/>
                <a:gd name="T24" fmla="*/ 17 w 406"/>
                <a:gd name="T25" fmla="*/ 0 h 408"/>
                <a:gd name="T26" fmla="*/ 388 w 406"/>
                <a:gd name="T27" fmla="*/ 0 h 408"/>
                <a:gd name="T28" fmla="*/ 388 w 406"/>
                <a:gd name="T29" fmla="*/ 0 h 408"/>
                <a:gd name="T30" fmla="*/ 395 w 406"/>
                <a:gd name="T31" fmla="*/ 2 h 408"/>
                <a:gd name="T32" fmla="*/ 401 w 406"/>
                <a:gd name="T33" fmla="*/ 6 h 408"/>
                <a:gd name="T34" fmla="*/ 405 w 406"/>
                <a:gd name="T35" fmla="*/ 11 h 408"/>
                <a:gd name="T36" fmla="*/ 406 w 406"/>
                <a:gd name="T37" fmla="*/ 18 h 408"/>
                <a:gd name="T38" fmla="*/ 406 w 406"/>
                <a:gd name="T39" fmla="*/ 390 h 408"/>
                <a:gd name="T40" fmla="*/ 406 w 406"/>
                <a:gd name="T41" fmla="*/ 390 h 408"/>
                <a:gd name="T42" fmla="*/ 405 w 406"/>
                <a:gd name="T43" fmla="*/ 396 h 408"/>
                <a:gd name="T44" fmla="*/ 401 w 406"/>
                <a:gd name="T45" fmla="*/ 403 h 408"/>
                <a:gd name="T46" fmla="*/ 395 w 406"/>
                <a:gd name="T47" fmla="*/ 406 h 408"/>
                <a:gd name="T48" fmla="*/ 388 w 406"/>
                <a:gd name="T49" fmla="*/ 408 h 408"/>
                <a:gd name="T50" fmla="*/ 388 w 406"/>
                <a:gd name="T51" fmla="*/ 408 h 408"/>
                <a:gd name="T52" fmla="*/ 35 w 406"/>
                <a:gd name="T53" fmla="*/ 372 h 408"/>
                <a:gd name="T54" fmla="*/ 370 w 406"/>
                <a:gd name="T55" fmla="*/ 372 h 408"/>
                <a:gd name="T56" fmla="*/ 370 w 406"/>
                <a:gd name="T57" fmla="*/ 35 h 408"/>
                <a:gd name="T58" fmla="*/ 35 w 406"/>
                <a:gd name="T59" fmla="*/ 35 h 408"/>
                <a:gd name="T60" fmla="*/ 35 w 406"/>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6" h="408">
                  <a:moveTo>
                    <a:pt x="388" y="408"/>
                  </a:moveTo>
                  <a:lnTo>
                    <a:pt x="17" y="408"/>
                  </a:lnTo>
                  <a:lnTo>
                    <a:pt x="17" y="408"/>
                  </a:lnTo>
                  <a:lnTo>
                    <a:pt x="10" y="406"/>
                  </a:lnTo>
                  <a:lnTo>
                    <a:pt x="5" y="403"/>
                  </a:lnTo>
                  <a:lnTo>
                    <a:pt x="1" y="396"/>
                  </a:lnTo>
                  <a:lnTo>
                    <a:pt x="0" y="390"/>
                  </a:lnTo>
                  <a:lnTo>
                    <a:pt x="0" y="18"/>
                  </a:lnTo>
                  <a:lnTo>
                    <a:pt x="0" y="18"/>
                  </a:lnTo>
                  <a:lnTo>
                    <a:pt x="1" y="11"/>
                  </a:lnTo>
                  <a:lnTo>
                    <a:pt x="5" y="6"/>
                  </a:lnTo>
                  <a:lnTo>
                    <a:pt x="10" y="2"/>
                  </a:lnTo>
                  <a:lnTo>
                    <a:pt x="17" y="0"/>
                  </a:lnTo>
                  <a:lnTo>
                    <a:pt x="388" y="0"/>
                  </a:lnTo>
                  <a:lnTo>
                    <a:pt x="388" y="0"/>
                  </a:lnTo>
                  <a:lnTo>
                    <a:pt x="395" y="2"/>
                  </a:lnTo>
                  <a:lnTo>
                    <a:pt x="401" y="6"/>
                  </a:lnTo>
                  <a:lnTo>
                    <a:pt x="405" y="11"/>
                  </a:lnTo>
                  <a:lnTo>
                    <a:pt x="406" y="18"/>
                  </a:lnTo>
                  <a:lnTo>
                    <a:pt x="406" y="390"/>
                  </a:lnTo>
                  <a:lnTo>
                    <a:pt x="406" y="390"/>
                  </a:lnTo>
                  <a:lnTo>
                    <a:pt x="405" y="396"/>
                  </a:lnTo>
                  <a:lnTo>
                    <a:pt x="401" y="403"/>
                  </a:lnTo>
                  <a:lnTo>
                    <a:pt x="395" y="406"/>
                  </a:lnTo>
                  <a:lnTo>
                    <a:pt x="388" y="408"/>
                  </a:lnTo>
                  <a:lnTo>
                    <a:pt x="388" y="408"/>
                  </a:lnTo>
                  <a:close/>
                  <a:moveTo>
                    <a:pt x="35" y="372"/>
                  </a:moveTo>
                  <a:lnTo>
                    <a:pt x="370" y="372"/>
                  </a:lnTo>
                  <a:lnTo>
                    <a:pt x="370" y="35"/>
                  </a:lnTo>
                  <a:lnTo>
                    <a:pt x="35" y="35"/>
                  </a:lnTo>
                  <a:lnTo>
                    <a:pt x="35"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5" name="Freeform 181"/>
            <p:cNvSpPr>
              <a:spLocks noEditPoints="1"/>
            </p:cNvSpPr>
            <p:nvPr/>
          </p:nvSpPr>
          <p:spPr bwMode="auto">
            <a:xfrm>
              <a:off x="8250238" y="6153151"/>
              <a:ext cx="128588" cy="160338"/>
            </a:xfrm>
            <a:custGeom>
              <a:avLst/>
              <a:gdLst>
                <a:gd name="T0" fmla="*/ 162 w 162"/>
                <a:gd name="T1" fmla="*/ 140 h 202"/>
                <a:gd name="T2" fmla="*/ 158 w 162"/>
                <a:gd name="T3" fmla="*/ 160 h 202"/>
                <a:gd name="T4" fmla="*/ 156 w 162"/>
                <a:gd name="T5" fmla="*/ 167 h 202"/>
                <a:gd name="T6" fmla="*/ 140 w 162"/>
                <a:gd name="T7" fmla="*/ 186 h 202"/>
                <a:gd name="T8" fmla="*/ 129 w 162"/>
                <a:gd name="T9" fmla="*/ 193 h 202"/>
                <a:gd name="T10" fmla="*/ 116 w 162"/>
                <a:gd name="T11" fmla="*/ 199 h 202"/>
                <a:gd name="T12" fmla="*/ 81 w 162"/>
                <a:gd name="T13" fmla="*/ 202 h 202"/>
                <a:gd name="T14" fmla="*/ 0 w 162"/>
                <a:gd name="T15" fmla="*/ 0 h 202"/>
                <a:gd name="T16" fmla="*/ 72 w 162"/>
                <a:gd name="T17" fmla="*/ 0 h 202"/>
                <a:gd name="T18" fmla="*/ 105 w 162"/>
                <a:gd name="T19" fmla="*/ 1 h 202"/>
                <a:gd name="T20" fmla="*/ 116 w 162"/>
                <a:gd name="T21" fmla="*/ 4 h 202"/>
                <a:gd name="T22" fmla="*/ 126 w 162"/>
                <a:gd name="T23" fmla="*/ 9 h 202"/>
                <a:gd name="T24" fmla="*/ 137 w 162"/>
                <a:gd name="T25" fmla="*/ 15 h 202"/>
                <a:gd name="T26" fmla="*/ 143 w 162"/>
                <a:gd name="T27" fmla="*/ 24 h 202"/>
                <a:gd name="T28" fmla="*/ 147 w 162"/>
                <a:gd name="T29" fmla="*/ 35 h 202"/>
                <a:gd name="T30" fmla="*/ 148 w 162"/>
                <a:gd name="T31" fmla="*/ 47 h 202"/>
                <a:gd name="T32" fmla="*/ 147 w 162"/>
                <a:gd name="T33" fmla="*/ 61 h 202"/>
                <a:gd name="T34" fmla="*/ 140 w 162"/>
                <a:gd name="T35" fmla="*/ 74 h 202"/>
                <a:gd name="T36" fmla="*/ 137 w 162"/>
                <a:gd name="T37" fmla="*/ 79 h 202"/>
                <a:gd name="T38" fmla="*/ 126 w 162"/>
                <a:gd name="T39" fmla="*/ 88 h 202"/>
                <a:gd name="T40" fmla="*/ 120 w 162"/>
                <a:gd name="T41" fmla="*/ 91 h 202"/>
                <a:gd name="T42" fmla="*/ 129 w 162"/>
                <a:gd name="T43" fmla="*/ 94 h 202"/>
                <a:gd name="T44" fmla="*/ 144 w 162"/>
                <a:gd name="T45" fmla="*/ 102 h 202"/>
                <a:gd name="T46" fmla="*/ 151 w 162"/>
                <a:gd name="T47" fmla="*/ 107 h 202"/>
                <a:gd name="T48" fmla="*/ 160 w 162"/>
                <a:gd name="T49" fmla="*/ 122 h 202"/>
                <a:gd name="T50" fmla="*/ 162 w 162"/>
                <a:gd name="T51" fmla="*/ 140 h 202"/>
                <a:gd name="T52" fmla="*/ 97 w 162"/>
                <a:gd name="T53" fmla="*/ 57 h 202"/>
                <a:gd name="T54" fmla="*/ 96 w 162"/>
                <a:gd name="T55" fmla="*/ 52 h 202"/>
                <a:gd name="T56" fmla="*/ 95 w 162"/>
                <a:gd name="T57" fmla="*/ 47 h 202"/>
                <a:gd name="T58" fmla="*/ 87 w 162"/>
                <a:gd name="T59" fmla="*/ 39 h 202"/>
                <a:gd name="T60" fmla="*/ 81 w 162"/>
                <a:gd name="T61" fmla="*/ 38 h 202"/>
                <a:gd name="T62" fmla="*/ 74 w 162"/>
                <a:gd name="T63" fmla="*/ 37 h 202"/>
                <a:gd name="T64" fmla="*/ 50 w 162"/>
                <a:gd name="T65" fmla="*/ 37 h 202"/>
                <a:gd name="T66" fmla="*/ 56 w 162"/>
                <a:gd name="T67" fmla="*/ 80 h 202"/>
                <a:gd name="T68" fmla="*/ 75 w 162"/>
                <a:gd name="T69" fmla="*/ 80 h 202"/>
                <a:gd name="T70" fmla="*/ 81 w 162"/>
                <a:gd name="T71" fmla="*/ 79 h 202"/>
                <a:gd name="T72" fmla="*/ 86 w 162"/>
                <a:gd name="T73" fmla="*/ 76 h 202"/>
                <a:gd name="T74" fmla="*/ 95 w 162"/>
                <a:gd name="T75" fmla="*/ 69 h 202"/>
                <a:gd name="T76" fmla="*/ 96 w 162"/>
                <a:gd name="T77" fmla="*/ 63 h 202"/>
                <a:gd name="T78" fmla="*/ 97 w 162"/>
                <a:gd name="T79" fmla="*/ 57 h 202"/>
                <a:gd name="T80" fmla="*/ 110 w 162"/>
                <a:gd name="T81" fmla="*/ 139 h 202"/>
                <a:gd name="T82" fmla="*/ 106 w 162"/>
                <a:gd name="T83" fmla="*/ 125 h 202"/>
                <a:gd name="T84" fmla="*/ 101 w 162"/>
                <a:gd name="T85" fmla="*/ 120 h 202"/>
                <a:gd name="T86" fmla="*/ 95 w 162"/>
                <a:gd name="T87" fmla="*/ 117 h 202"/>
                <a:gd name="T88" fmla="*/ 82 w 162"/>
                <a:gd name="T89" fmla="*/ 114 h 202"/>
                <a:gd name="T90" fmla="*/ 60 w 162"/>
                <a:gd name="T91" fmla="*/ 114 h 202"/>
                <a:gd name="T92" fmla="*/ 50 w 162"/>
                <a:gd name="T93" fmla="*/ 165 h 202"/>
                <a:gd name="T94" fmla="*/ 54 w 162"/>
                <a:gd name="T95" fmla="*/ 165 h 202"/>
                <a:gd name="T96" fmla="*/ 81 w 162"/>
                <a:gd name="T97" fmla="*/ 164 h 202"/>
                <a:gd name="T98" fmla="*/ 96 w 162"/>
                <a:gd name="T99" fmla="*/ 162 h 202"/>
                <a:gd name="T100" fmla="*/ 102 w 162"/>
                <a:gd name="T101" fmla="*/ 158 h 202"/>
                <a:gd name="T102" fmla="*/ 106 w 162"/>
                <a:gd name="T103" fmla="*/ 153 h 202"/>
                <a:gd name="T104" fmla="*/ 110 w 162"/>
                <a:gd name="T105" fmla="*/ 13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202">
                  <a:moveTo>
                    <a:pt x="162" y="140"/>
                  </a:moveTo>
                  <a:lnTo>
                    <a:pt x="162" y="140"/>
                  </a:lnTo>
                  <a:lnTo>
                    <a:pt x="161" y="154"/>
                  </a:lnTo>
                  <a:lnTo>
                    <a:pt x="158" y="160"/>
                  </a:lnTo>
                  <a:lnTo>
                    <a:pt x="156" y="167"/>
                  </a:lnTo>
                  <a:lnTo>
                    <a:pt x="156" y="167"/>
                  </a:lnTo>
                  <a:lnTo>
                    <a:pt x="149" y="177"/>
                  </a:lnTo>
                  <a:lnTo>
                    <a:pt x="140" y="186"/>
                  </a:lnTo>
                  <a:lnTo>
                    <a:pt x="140" y="186"/>
                  </a:lnTo>
                  <a:lnTo>
                    <a:pt x="129" y="193"/>
                  </a:lnTo>
                  <a:lnTo>
                    <a:pt x="116" y="199"/>
                  </a:lnTo>
                  <a:lnTo>
                    <a:pt x="116" y="199"/>
                  </a:lnTo>
                  <a:lnTo>
                    <a:pt x="100" y="201"/>
                  </a:lnTo>
                  <a:lnTo>
                    <a:pt x="81" y="202"/>
                  </a:lnTo>
                  <a:lnTo>
                    <a:pt x="0" y="202"/>
                  </a:lnTo>
                  <a:lnTo>
                    <a:pt x="0" y="0"/>
                  </a:lnTo>
                  <a:lnTo>
                    <a:pt x="72" y="0"/>
                  </a:lnTo>
                  <a:lnTo>
                    <a:pt x="72" y="0"/>
                  </a:lnTo>
                  <a:lnTo>
                    <a:pt x="91" y="0"/>
                  </a:lnTo>
                  <a:lnTo>
                    <a:pt x="105" y="1"/>
                  </a:lnTo>
                  <a:lnTo>
                    <a:pt x="105" y="1"/>
                  </a:lnTo>
                  <a:lnTo>
                    <a:pt x="116" y="4"/>
                  </a:lnTo>
                  <a:lnTo>
                    <a:pt x="126" y="9"/>
                  </a:lnTo>
                  <a:lnTo>
                    <a:pt x="126" y="9"/>
                  </a:lnTo>
                  <a:lnTo>
                    <a:pt x="132" y="11"/>
                  </a:lnTo>
                  <a:lnTo>
                    <a:pt x="137" y="15"/>
                  </a:lnTo>
                  <a:lnTo>
                    <a:pt x="140" y="20"/>
                  </a:lnTo>
                  <a:lnTo>
                    <a:pt x="143" y="24"/>
                  </a:lnTo>
                  <a:lnTo>
                    <a:pt x="143" y="24"/>
                  </a:lnTo>
                  <a:lnTo>
                    <a:pt x="147" y="35"/>
                  </a:lnTo>
                  <a:lnTo>
                    <a:pt x="148" y="47"/>
                  </a:lnTo>
                  <a:lnTo>
                    <a:pt x="148" y="47"/>
                  </a:lnTo>
                  <a:lnTo>
                    <a:pt x="148" y="55"/>
                  </a:lnTo>
                  <a:lnTo>
                    <a:pt x="147" y="61"/>
                  </a:lnTo>
                  <a:lnTo>
                    <a:pt x="144" y="67"/>
                  </a:lnTo>
                  <a:lnTo>
                    <a:pt x="140" y="74"/>
                  </a:lnTo>
                  <a:lnTo>
                    <a:pt x="140" y="74"/>
                  </a:lnTo>
                  <a:lnTo>
                    <a:pt x="137" y="79"/>
                  </a:lnTo>
                  <a:lnTo>
                    <a:pt x="132" y="83"/>
                  </a:lnTo>
                  <a:lnTo>
                    <a:pt x="126" y="88"/>
                  </a:lnTo>
                  <a:lnTo>
                    <a:pt x="120" y="90"/>
                  </a:lnTo>
                  <a:lnTo>
                    <a:pt x="120" y="91"/>
                  </a:lnTo>
                  <a:lnTo>
                    <a:pt x="120" y="91"/>
                  </a:lnTo>
                  <a:lnTo>
                    <a:pt x="129" y="94"/>
                  </a:lnTo>
                  <a:lnTo>
                    <a:pt x="138" y="98"/>
                  </a:lnTo>
                  <a:lnTo>
                    <a:pt x="144" y="102"/>
                  </a:lnTo>
                  <a:lnTo>
                    <a:pt x="151" y="107"/>
                  </a:lnTo>
                  <a:lnTo>
                    <a:pt x="151" y="107"/>
                  </a:lnTo>
                  <a:lnTo>
                    <a:pt x="156" y="114"/>
                  </a:lnTo>
                  <a:lnTo>
                    <a:pt x="160" y="122"/>
                  </a:lnTo>
                  <a:lnTo>
                    <a:pt x="161" y="130"/>
                  </a:lnTo>
                  <a:lnTo>
                    <a:pt x="162" y="140"/>
                  </a:lnTo>
                  <a:lnTo>
                    <a:pt x="162" y="140"/>
                  </a:lnTo>
                  <a:close/>
                  <a:moveTo>
                    <a:pt x="97" y="57"/>
                  </a:moveTo>
                  <a:lnTo>
                    <a:pt x="97" y="57"/>
                  </a:lnTo>
                  <a:lnTo>
                    <a:pt x="96" y="52"/>
                  </a:lnTo>
                  <a:lnTo>
                    <a:pt x="95" y="47"/>
                  </a:lnTo>
                  <a:lnTo>
                    <a:pt x="95" y="47"/>
                  </a:lnTo>
                  <a:lnTo>
                    <a:pt x="91" y="43"/>
                  </a:lnTo>
                  <a:lnTo>
                    <a:pt x="87" y="39"/>
                  </a:lnTo>
                  <a:lnTo>
                    <a:pt x="87" y="39"/>
                  </a:lnTo>
                  <a:lnTo>
                    <a:pt x="81" y="38"/>
                  </a:lnTo>
                  <a:lnTo>
                    <a:pt x="74" y="37"/>
                  </a:lnTo>
                  <a:lnTo>
                    <a:pt x="74" y="37"/>
                  </a:lnTo>
                  <a:lnTo>
                    <a:pt x="54" y="37"/>
                  </a:lnTo>
                  <a:lnTo>
                    <a:pt x="50" y="37"/>
                  </a:lnTo>
                  <a:lnTo>
                    <a:pt x="50" y="80"/>
                  </a:lnTo>
                  <a:lnTo>
                    <a:pt x="56" y="80"/>
                  </a:lnTo>
                  <a:lnTo>
                    <a:pt x="56" y="80"/>
                  </a:lnTo>
                  <a:lnTo>
                    <a:pt x="75" y="80"/>
                  </a:lnTo>
                  <a:lnTo>
                    <a:pt x="75" y="80"/>
                  </a:lnTo>
                  <a:lnTo>
                    <a:pt x="81" y="79"/>
                  </a:lnTo>
                  <a:lnTo>
                    <a:pt x="86" y="76"/>
                  </a:lnTo>
                  <a:lnTo>
                    <a:pt x="86" y="76"/>
                  </a:lnTo>
                  <a:lnTo>
                    <a:pt x="91" y="74"/>
                  </a:lnTo>
                  <a:lnTo>
                    <a:pt x="95" y="69"/>
                  </a:lnTo>
                  <a:lnTo>
                    <a:pt x="95" y="69"/>
                  </a:lnTo>
                  <a:lnTo>
                    <a:pt x="96" y="63"/>
                  </a:lnTo>
                  <a:lnTo>
                    <a:pt x="97" y="57"/>
                  </a:lnTo>
                  <a:lnTo>
                    <a:pt x="97" y="57"/>
                  </a:lnTo>
                  <a:close/>
                  <a:moveTo>
                    <a:pt x="110" y="139"/>
                  </a:moveTo>
                  <a:lnTo>
                    <a:pt x="110" y="139"/>
                  </a:lnTo>
                  <a:lnTo>
                    <a:pt x="109" y="131"/>
                  </a:lnTo>
                  <a:lnTo>
                    <a:pt x="106" y="125"/>
                  </a:lnTo>
                  <a:lnTo>
                    <a:pt x="106" y="125"/>
                  </a:lnTo>
                  <a:lnTo>
                    <a:pt x="101" y="120"/>
                  </a:lnTo>
                  <a:lnTo>
                    <a:pt x="95" y="117"/>
                  </a:lnTo>
                  <a:lnTo>
                    <a:pt x="95" y="117"/>
                  </a:lnTo>
                  <a:lnTo>
                    <a:pt x="88" y="116"/>
                  </a:lnTo>
                  <a:lnTo>
                    <a:pt x="82" y="114"/>
                  </a:lnTo>
                  <a:lnTo>
                    <a:pt x="82" y="114"/>
                  </a:lnTo>
                  <a:lnTo>
                    <a:pt x="60" y="114"/>
                  </a:lnTo>
                  <a:lnTo>
                    <a:pt x="50" y="114"/>
                  </a:lnTo>
                  <a:lnTo>
                    <a:pt x="50" y="165"/>
                  </a:lnTo>
                  <a:lnTo>
                    <a:pt x="54" y="165"/>
                  </a:lnTo>
                  <a:lnTo>
                    <a:pt x="54" y="165"/>
                  </a:lnTo>
                  <a:lnTo>
                    <a:pt x="81" y="164"/>
                  </a:lnTo>
                  <a:lnTo>
                    <a:pt x="81" y="164"/>
                  </a:lnTo>
                  <a:lnTo>
                    <a:pt x="88" y="164"/>
                  </a:lnTo>
                  <a:lnTo>
                    <a:pt x="96" y="162"/>
                  </a:lnTo>
                  <a:lnTo>
                    <a:pt x="96" y="162"/>
                  </a:lnTo>
                  <a:lnTo>
                    <a:pt x="102" y="158"/>
                  </a:lnTo>
                  <a:lnTo>
                    <a:pt x="106" y="153"/>
                  </a:lnTo>
                  <a:lnTo>
                    <a:pt x="106" y="153"/>
                  </a:lnTo>
                  <a:lnTo>
                    <a:pt x="109" y="146"/>
                  </a:lnTo>
                  <a:lnTo>
                    <a:pt x="110" y="139"/>
                  </a:lnTo>
                  <a:lnTo>
                    <a:pt x="110"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Rectangle 182"/>
            <p:cNvSpPr>
              <a:spLocks noChangeArrowheads="1"/>
            </p:cNvSpPr>
            <p:nvPr/>
          </p:nvSpPr>
          <p:spPr bwMode="auto">
            <a:xfrm>
              <a:off x="8456613" y="6086476"/>
              <a:ext cx="293688" cy="2952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77" name="Freeform 183"/>
            <p:cNvSpPr>
              <a:spLocks noEditPoints="1"/>
            </p:cNvSpPr>
            <p:nvPr/>
          </p:nvSpPr>
          <p:spPr bwMode="auto">
            <a:xfrm>
              <a:off x="8442326" y="6072188"/>
              <a:ext cx="322263" cy="323850"/>
            </a:xfrm>
            <a:custGeom>
              <a:avLst/>
              <a:gdLst>
                <a:gd name="T0" fmla="*/ 389 w 407"/>
                <a:gd name="T1" fmla="*/ 408 h 408"/>
                <a:gd name="T2" fmla="*/ 18 w 407"/>
                <a:gd name="T3" fmla="*/ 408 h 408"/>
                <a:gd name="T4" fmla="*/ 18 w 407"/>
                <a:gd name="T5" fmla="*/ 408 h 408"/>
                <a:gd name="T6" fmla="*/ 11 w 407"/>
                <a:gd name="T7" fmla="*/ 406 h 408"/>
                <a:gd name="T8" fmla="*/ 6 w 407"/>
                <a:gd name="T9" fmla="*/ 403 h 408"/>
                <a:gd name="T10" fmla="*/ 2 w 407"/>
                <a:gd name="T11" fmla="*/ 396 h 408"/>
                <a:gd name="T12" fmla="*/ 0 w 407"/>
                <a:gd name="T13" fmla="*/ 390 h 408"/>
                <a:gd name="T14" fmla="*/ 0 w 407"/>
                <a:gd name="T15" fmla="*/ 18 h 408"/>
                <a:gd name="T16" fmla="*/ 0 w 407"/>
                <a:gd name="T17" fmla="*/ 18 h 408"/>
                <a:gd name="T18" fmla="*/ 2 w 407"/>
                <a:gd name="T19" fmla="*/ 11 h 408"/>
                <a:gd name="T20" fmla="*/ 6 w 407"/>
                <a:gd name="T21" fmla="*/ 6 h 408"/>
                <a:gd name="T22" fmla="*/ 11 w 407"/>
                <a:gd name="T23" fmla="*/ 2 h 408"/>
                <a:gd name="T24" fmla="*/ 18 w 407"/>
                <a:gd name="T25" fmla="*/ 0 h 408"/>
                <a:gd name="T26" fmla="*/ 389 w 407"/>
                <a:gd name="T27" fmla="*/ 0 h 408"/>
                <a:gd name="T28" fmla="*/ 389 w 407"/>
                <a:gd name="T29" fmla="*/ 0 h 408"/>
                <a:gd name="T30" fmla="*/ 397 w 407"/>
                <a:gd name="T31" fmla="*/ 2 h 408"/>
                <a:gd name="T32" fmla="*/ 402 w 407"/>
                <a:gd name="T33" fmla="*/ 6 h 408"/>
                <a:gd name="T34" fmla="*/ 406 w 407"/>
                <a:gd name="T35" fmla="*/ 11 h 408"/>
                <a:gd name="T36" fmla="*/ 407 w 407"/>
                <a:gd name="T37" fmla="*/ 18 h 408"/>
                <a:gd name="T38" fmla="*/ 407 w 407"/>
                <a:gd name="T39" fmla="*/ 390 h 408"/>
                <a:gd name="T40" fmla="*/ 407 w 407"/>
                <a:gd name="T41" fmla="*/ 390 h 408"/>
                <a:gd name="T42" fmla="*/ 406 w 407"/>
                <a:gd name="T43" fmla="*/ 396 h 408"/>
                <a:gd name="T44" fmla="*/ 402 w 407"/>
                <a:gd name="T45" fmla="*/ 403 h 408"/>
                <a:gd name="T46" fmla="*/ 397 w 407"/>
                <a:gd name="T47" fmla="*/ 406 h 408"/>
                <a:gd name="T48" fmla="*/ 389 w 407"/>
                <a:gd name="T49" fmla="*/ 408 h 408"/>
                <a:gd name="T50" fmla="*/ 389 w 407"/>
                <a:gd name="T51" fmla="*/ 408 h 408"/>
                <a:gd name="T52" fmla="*/ 36 w 407"/>
                <a:gd name="T53" fmla="*/ 372 h 408"/>
                <a:gd name="T54" fmla="*/ 371 w 407"/>
                <a:gd name="T55" fmla="*/ 372 h 408"/>
                <a:gd name="T56" fmla="*/ 371 w 407"/>
                <a:gd name="T57" fmla="*/ 35 h 408"/>
                <a:gd name="T58" fmla="*/ 36 w 407"/>
                <a:gd name="T59" fmla="*/ 35 h 408"/>
                <a:gd name="T60" fmla="*/ 36 w 407"/>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7" h="408">
                  <a:moveTo>
                    <a:pt x="389" y="408"/>
                  </a:moveTo>
                  <a:lnTo>
                    <a:pt x="18" y="408"/>
                  </a:lnTo>
                  <a:lnTo>
                    <a:pt x="18" y="408"/>
                  </a:lnTo>
                  <a:lnTo>
                    <a:pt x="11" y="406"/>
                  </a:lnTo>
                  <a:lnTo>
                    <a:pt x="6" y="403"/>
                  </a:lnTo>
                  <a:lnTo>
                    <a:pt x="2" y="396"/>
                  </a:lnTo>
                  <a:lnTo>
                    <a:pt x="0" y="390"/>
                  </a:lnTo>
                  <a:lnTo>
                    <a:pt x="0" y="18"/>
                  </a:lnTo>
                  <a:lnTo>
                    <a:pt x="0" y="18"/>
                  </a:lnTo>
                  <a:lnTo>
                    <a:pt x="2" y="11"/>
                  </a:lnTo>
                  <a:lnTo>
                    <a:pt x="6" y="6"/>
                  </a:lnTo>
                  <a:lnTo>
                    <a:pt x="11" y="2"/>
                  </a:lnTo>
                  <a:lnTo>
                    <a:pt x="18" y="0"/>
                  </a:lnTo>
                  <a:lnTo>
                    <a:pt x="389" y="0"/>
                  </a:lnTo>
                  <a:lnTo>
                    <a:pt x="389" y="0"/>
                  </a:lnTo>
                  <a:lnTo>
                    <a:pt x="397" y="2"/>
                  </a:lnTo>
                  <a:lnTo>
                    <a:pt x="402" y="6"/>
                  </a:lnTo>
                  <a:lnTo>
                    <a:pt x="406" y="11"/>
                  </a:lnTo>
                  <a:lnTo>
                    <a:pt x="407" y="18"/>
                  </a:lnTo>
                  <a:lnTo>
                    <a:pt x="407" y="390"/>
                  </a:lnTo>
                  <a:lnTo>
                    <a:pt x="407" y="390"/>
                  </a:lnTo>
                  <a:lnTo>
                    <a:pt x="406" y="396"/>
                  </a:lnTo>
                  <a:lnTo>
                    <a:pt x="402" y="403"/>
                  </a:lnTo>
                  <a:lnTo>
                    <a:pt x="397" y="406"/>
                  </a:lnTo>
                  <a:lnTo>
                    <a:pt x="389" y="408"/>
                  </a:lnTo>
                  <a:lnTo>
                    <a:pt x="389" y="408"/>
                  </a:lnTo>
                  <a:close/>
                  <a:moveTo>
                    <a:pt x="36" y="372"/>
                  </a:moveTo>
                  <a:lnTo>
                    <a:pt x="371" y="372"/>
                  </a:lnTo>
                  <a:lnTo>
                    <a:pt x="371" y="35"/>
                  </a:lnTo>
                  <a:lnTo>
                    <a:pt x="36" y="35"/>
                  </a:lnTo>
                  <a:lnTo>
                    <a:pt x="36"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8" name="Freeform 184"/>
            <p:cNvSpPr/>
            <p:nvPr/>
          </p:nvSpPr>
          <p:spPr bwMode="auto">
            <a:xfrm>
              <a:off x="8537576" y="6149976"/>
              <a:ext cx="131763" cy="166688"/>
            </a:xfrm>
            <a:custGeom>
              <a:avLst/>
              <a:gdLst>
                <a:gd name="T0" fmla="*/ 100 w 167"/>
                <a:gd name="T1" fmla="*/ 210 h 210"/>
                <a:gd name="T2" fmla="*/ 78 w 167"/>
                <a:gd name="T3" fmla="*/ 209 h 210"/>
                <a:gd name="T4" fmla="*/ 59 w 167"/>
                <a:gd name="T5" fmla="*/ 203 h 210"/>
                <a:gd name="T6" fmla="*/ 41 w 167"/>
                <a:gd name="T7" fmla="*/ 195 h 210"/>
                <a:gd name="T8" fmla="*/ 27 w 167"/>
                <a:gd name="T9" fmla="*/ 182 h 210"/>
                <a:gd name="T10" fmla="*/ 21 w 167"/>
                <a:gd name="T11" fmla="*/ 176 h 210"/>
                <a:gd name="T12" fmla="*/ 10 w 167"/>
                <a:gd name="T13" fmla="*/ 159 h 210"/>
                <a:gd name="T14" fmla="*/ 4 w 167"/>
                <a:gd name="T15" fmla="*/ 139 h 210"/>
                <a:gd name="T16" fmla="*/ 0 w 167"/>
                <a:gd name="T17" fmla="*/ 117 h 210"/>
                <a:gd name="T18" fmla="*/ 0 w 167"/>
                <a:gd name="T19" fmla="*/ 106 h 210"/>
                <a:gd name="T20" fmla="*/ 1 w 167"/>
                <a:gd name="T21" fmla="*/ 83 h 210"/>
                <a:gd name="T22" fmla="*/ 7 w 167"/>
                <a:gd name="T23" fmla="*/ 62 h 210"/>
                <a:gd name="T24" fmla="*/ 16 w 167"/>
                <a:gd name="T25" fmla="*/ 44 h 210"/>
                <a:gd name="T26" fmla="*/ 27 w 167"/>
                <a:gd name="T27" fmla="*/ 28 h 210"/>
                <a:gd name="T28" fmla="*/ 33 w 167"/>
                <a:gd name="T29" fmla="*/ 22 h 210"/>
                <a:gd name="T30" fmla="*/ 50 w 167"/>
                <a:gd name="T31" fmla="*/ 11 h 210"/>
                <a:gd name="T32" fmla="*/ 68 w 167"/>
                <a:gd name="T33" fmla="*/ 4 h 210"/>
                <a:gd name="T34" fmla="*/ 88 w 167"/>
                <a:gd name="T35" fmla="*/ 0 h 210"/>
                <a:gd name="T36" fmla="*/ 100 w 167"/>
                <a:gd name="T37" fmla="*/ 0 h 210"/>
                <a:gd name="T38" fmla="*/ 121 w 167"/>
                <a:gd name="T39" fmla="*/ 1 h 210"/>
                <a:gd name="T40" fmla="*/ 139 w 167"/>
                <a:gd name="T41" fmla="*/ 5 h 210"/>
                <a:gd name="T42" fmla="*/ 154 w 167"/>
                <a:gd name="T43" fmla="*/ 10 h 210"/>
                <a:gd name="T44" fmla="*/ 167 w 167"/>
                <a:gd name="T45" fmla="*/ 65 h 210"/>
                <a:gd name="T46" fmla="*/ 162 w 167"/>
                <a:gd name="T47" fmla="*/ 65 h 210"/>
                <a:gd name="T48" fmla="*/ 153 w 167"/>
                <a:gd name="T49" fmla="*/ 57 h 210"/>
                <a:gd name="T50" fmla="*/ 140 w 167"/>
                <a:gd name="T51" fmla="*/ 48 h 210"/>
                <a:gd name="T52" fmla="*/ 125 w 167"/>
                <a:gd name="T53" fmla="*/ 41 h 210"/>
                <a:gd name="T54" fmla="*/ 116 w 167"/>
                <a:gd name="T55" fmla="*/ 38 h 210"/>
                <a:gd name="T56" fmla="*/ 107 w 167"/>
                <a:gd name="T57" fmla="*/ 38 h 210"/>
                <a:gd name="T58" fmla="*/ 87 w 167"/>
                <a:gd name="T59" fmla="*/ 41 h 210"/>
                <a:gd name="T60" fmla="*/ 78 w 167"/>
                <a:gd name="T61" fmla="*/ 46 h 210"/>
                <a:gd name="T62" fmla="*/ 70 w 167"/>
                <a:gd name="T63" fmla="*/ 53 h 210"/>
                <a:gd name="T64" fmla="*/ 58 w 167"/>
                <a:gd name="T65" fmla="*/ 74 h 210"/>
                <a:gd name="T66" fmla="*/ 54 w 167"/>
                <a:gd name="T67" fmla="*/ 89 h 210"/>
                <a:gd name="T68" fmla="*/ 52 w 167"/>
                <a:gd name="T69" fmla="*/ 106 h 210"/>
                <a:gd name="T70" fmla="*/ 55 w 167"/>
                <a:gd name="T71" fmla="*/ 130 h 210"/>
                <a:gd name="T72" fmla="*/ 58 w 167"/>
                <a:gd name="T73" fmla="*/ 138 h 210"/>
                <a:gd name="T74" fmla="*/ 70 w 167"/>
                <a:gd name="T75" fmla="*/ 158 h 210"/>
                <a:gd name="T76" fmla="*/ 79 w 167"/>
                <a:gd name="T77" fmla="*/ 164 h 210"/>
                <a:gd name="T78" fmla="*/ 88 w 167"/>
                <a:gd name="T79" fmla="*/ 168 h 210"/>
                <a:gd name="T80" fmla="*/ 107 w 167"/>
                <a:gd name="T81" fmla="*/ 172 h 210"/>
                <a:gd name="T82" fmla="*/ 117 w 167"/>
                <a:gd name="T83" fmla="*/ 171 h 210"/>
                <a:gd name="T84" fmla="*/ 126 w 167"/>
                <a:gd name="T85" fmla="*/ 169 h 210"/>
                <a:gd name="T86" fmla="*/ 142 w 167"/>
                <a:gd name="T87" fmla="*/ 162 h 210"/>
                <a:gd name="T88" fmla="*/ 154 w 167"/>
                <a:gd name="T89" fmla="*/ 153 h 210"/>
                <a:gd name="T90" fmla="*/ 163 w 167"/>
                <a:gd name="T91" fmla="*/ 145 h 210"/>
                <a:gd name="T92" fmla="*/ 167 w 167"/>
                <a:gd name="T93" fmla="*/ 192 h 210"/>
                <a:gd name="T94" fmla="*/ 154 w 167"/>
                <a:gd name="T95" fmla="*/ 199 h 210"/>
                <a:gd name="T96" fmla="*/ 139 w 167"/>
                <a:gd name="T97" fmla="*/ 204 h 210"/>
                <a:gd name="T98" fmla="*/ 121 w 167"/>
                <a:gd name="T99" fmla="*/ 209 h 210"/>
                <a:gd name="T100" fmla="*/ 112 w 167"/>
                <a:gd name="T101" fmla="*/ 210 h 210"/>
                <a:gd name="T102" fmla="*/ 100 w 167"/>
                <a:gd name="T10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10">
                  <a:moveTo>
                    <a:pt x="100" y="210"/>
                  </a:moveTo>
                  <a:lnTo>
                    <a:pt x="100" y="210"/>
                  </a:lnTo>
                  <a:lnTo>
                    <a:pt x="88" y="210"/>
                  </a:lnTo>
                  <a:lnTo>
                    <a:pt x="78" y="209"/>
                  </a:lnTo>
                  <a:lnTo>
                    <a:pt x="68" y="206"/>
                  </a:lnTo>
                  <a:lnTo>
                    <a:pt x="59" y="203"/>
                  </a:lnTo>
                  <a:lnTo>
                    <a:pt x="50" y="199"/>
                  </a:lnTo>
                  <a:lnTo>
                    <a:pt x="41" y="195"/>
                  </a:lnTo>
                  <a:lnTo>
                    <a:pt x="33" y="189"/>
                  </a:lnTo>
                  <a:lnTo>
                    <a:pt x="27" y="182"/>
                  </a:lnTo>
                  <a:lnTo>
                    <a:pt x="27" y="182"/>
                  </a:lnTo>
                  <a:lnTo>
                    <a:pt x="21" y="176"/>
                  </a:lnTo>
                  <a:lnTo>
                    <a:pt x="16" y="167"/>
                  </a:lnTo>
                  <a:lnTo>
                    <a:pt x="10" y="159"/>
                  </a:lnTo>
                  <a:lnTo>
                    <a:pt x="7" y="149"/>
                  </a:lnTo>
                  <a:lnTo>
                    <a:pt x="4" y="139"/>
                  </a:lnTo>
                  <a:lnTo>
                    <a:pt x="1" y="129"/>
                  </a:lnTo>
                  <a:lnTo>
                    <a:pt x="0" y="117"/>
                  </a:lnTo>
                  <a:lnTo>
                    <a:pt x="0" y="106"/>
                  </a:lnTo>
                  <a:lnTo>
                    <a:pt x="0" y="106"/>
                  </a:lnTo>
                  <a:lnTo>
                    <a:pt x="0" y="93"/>
                  </a:lnTo>
                  <a:lnTo>
                    <a:pt x="1" y="83"/>
                  </a:lnTo>
                  <a:lnTo>
                    <a:pt x="4" y="71"/>
                  </a:lnTo>
                  <a:lnTo>
                    <a:pt x="7" y="62"/>
                  </a:lnTo>
                  <a:lnTo>
                    <a:pt x="10" y="52"/>
                  </a:lnTo>
                  <a:lnTo>
                    <a:pt x="16" y="44"/>
                  </a:lnTo>
                  <a:lnTo>
                    <a:pt x="21" y="36"/>
                  </a:lnTo>
                  <a:lnTo>
                    <a:pt x="27" y="28"/>
                  </a:lnTo>
                  <a:lnTo>
                    <a:pt x="27" y="28"/>
                  </a:lnTo>
                  <a:lnTo>
                    <a:pt x="33" y="22"/>
                  </a:lnTo>
                  <a:lnTo>
                    <a:pt x="41" y="16"/>
                  </a:lnTo>
                  <a:lnTo>
                    <a:pt x="50" y="11"/>
                  </a:lnTo>
                  <a:lnTo>
                    <a:pt x="59" y="8"/>
                  </a:lnTo>
                  <a:lnTo>
                    <a:pt x="68" y="4"/>
                  </a:lnTo>
                  <a:lnTo>
                    <a:pt x="78" y="1"/>
                  </a:lnTo>
                  <a:lnTo>
                    <a:pt x="88" y="0"/>
                  </a:lnTo>
                  <a:lnTo>
                    <a:pt x="100" y="0"/>
                  </a:lnTo>
                  <a:lnTo>
                    <a:pt x="100" y="0"/>
                  </a:lnTo>
                  <a:lnTo>
                    <a:pt x="121" y="1"/>
                  </a:lnTo>
                  <a:lnTo>
                    <a:pt x="121" y="1"/>
                  </a:lnTo>
                  <a:lnTo>
                    <a:pt x="139" y="5"/>
                  </a:lnTo>
                  <a:lnTo>
                    <a:pt x="139" y="5"/>
                  </a:lnTo>
                  <a:lnTo>
                    <a:pt x="154" y="10"/>
                  </a:lnTo>
                  <a:lnTo>
                    <a:pt x="154" y="10"/>
                  </a:lnTo>
                  <a:lnTo>
                    <a:pt x="167" y="16"/>
                  </a:lnTo>
                  <a:lnTo>
                    <a:pt x="167" y="65"/>
                  </a:lnTo>
                  <a:lnTo>
                    <a:pt x="162" y="65"/>
                  </a:lnTo>
                  <a:lnTo>
                    <a:pt x="162" y="65"/>
                  </a:lnTo>
                  <a:lnTo>
                    <a:pt x="153" y="57"/>
                  </a:lnTo>
                  <a:lnTo>
                    <a:pt x="153" y="57"/>
                  </a:lnTo>
                  <a:lnTo>
                    <a:pt x="140" y="48"/>
                  </a:lnTo>
                  <a:lnTo>
                    <a:pt x="140" y="48"/>
                  </a:lnTo>
                  <a:lnTo>
                    <a:pt x="133" y="44"/>
                  </a:lnTo>
                  <a:lnTo>
                    <a:pt x="125" y="41"/>
                  </a:lnTo>
                  <a:lnTo>
                    <a:pt x="125" y="41"/>
                  </a:lnTo>
                  <a:lnTo>
                    <a:pt x="116" y="38"/>
                  </a:lnTo>
                  <a:lnTo>
                    <a:pt x="107" y="38"/>
                  </a:lnTo>
                  <a:lnTo>
                    <a:pt x="107" y="38"/>
                  </a:lnTo>
                  <a:lnTo>
                    <a:pt x="97" y="38"/>
                  </a:lnTo>
                  <a:lnTo>
                    <a:pt x="87" y="41"/>
                  </a:lnTo>
                  <a:lnTo>
                    <a:pt x="87" y="41"/>
                  </a:lnTo>
                  <a:lnTo>
                    <a:pt x="78" y="46"/>
                  </a:lnTo>
                  <a:lnTo>
                    <a:pt x="70" y="53"/>
                  </a:lnTo>
                  <a:lnTo>
                    <a:pt x="70" y="53"/>
                  </a:lnTo>
                  <a:lnTo>
                    <a:pt x="63" y="62"/>
                  </a:lnTo>
                  <a:lnTo>
                    <a:pt x="58" y="74"/>
                  </a:lnTo>
                  <a:lnTo>
                    <a:pt x="58" y="74"/>
                  </a:lnTo>
                  <a:lnTo>
                    <a:pt x="54" y="89"/>
                  </a:lnTo>
                  <a:lnTo>
                    <a:pt x="52" y="106"/>
                  </a:lnTo>
                  <a:lnTo>
                    <a:pt x="52" y="106"/>
                  </a:lnTo>
                  <a:lnTo>
                    <a:pt x="54" y="122"/>
                  </a:lnTo>
                  <a:lnTo>
                    <a:pt x="55" y="130"/>
                  </a:lnTo>
                  <a:lnTo>
                    <a:pt x="58" y="138"/>
                  </a:lnTo>
                  <a:lnTo>
                    <a:pt x="58" y="138"/>
                  </a:lnTo>
                  <a:lnTo>
                    <a:pt x="63" y="149"/>
                  </a:lnTo>
                  <a:lnTo>
                    <a:pt x="70" y="158"/>
                  </a:lnTo>
                  <a:lnTo>
                    <a:pt x="70" y="158"/>
                  </a:lnTo>
                  <a:lnTo>
                    <a:pt x="79" y="164"/>
                  </a:lnTo>
                  <a:lnTo>
                    <a:pt x="88" y="168"/>
                  </a:lnTo>
                  <a:lnTo>
                    <a:pt x="88" y="168"/>
                  </a:lnTo>
                  <a:lnTo>
                    <a:pt x="98" y="171"/>
                  </a:lnTo>
                  <a:lnTo>
                    <a:pt x="107" y="172"/>
                  </a:lnTo>
                  <a:lnTo>
                    <a:pt x="107" y="172"/>
                  </a:lnTo>
                  <a:lnTo>
                    <a:pt x="117" y="171"/>
                  </a:lnTo>
                  <a:lnTo>
                    <a:pt x="126" y="169"/>
                  </a:lnTo>
                  <a:lnTo>
                    <a:pt x="126" y="169"/>
                  </a:lnTo>
                  <a:lnTo>
                    <a:pt x="135" y="166"/>
                  </a:lnTo>
                  <a:lnTo>
                    <a:pt x="142" y="162"/>
                  </a:lnTo>
                  <a:lnTo>
                    <a:pt x="142" y="162"/>
                  </a:lnTo>
                  <a:lnTo>
                    <a:pt x="154" y="153"/>
                  </a:lnTo>
                  <a:lnTo>
                    <a:pt x="154" y="153"/>
                  </a:lnTo>
                  <a:lnTo>
                    <a:pt x="163" y="145"/>
                  </a:lnTo>
                  <a:lnTo>
                    <a:pt x="167" y="145"/>
                  </a:lnTo>
                  <a:lnTo>
                    <a:pt x="167" y="192"/>
                  </a:lnTo>
                  <a:lnTo>
                    <a:pt x="167" y="192"/>
                  </a:lnTo>
                  <a:lnTo>
                    <a:pt x="154" y="199"/>
                  </a:lnTo>
                  <a:lnTo>
                    <a:pt x="154" y="199"/>
                  </a:lnTo>
                  <a:lnTo>
                    <a:pt x="139" y="204"/>
                  </a:lnTo>
                  <a:lnTo>
                    <a:pt x="139" y="204"/>
                  </a:lnTo>
                  <a:lnTo>
                    <a:pt x="121" y="209"/>
                  </a:lnTo>
                  <a:lnTo>
                    <a:pt x="121" y="209"/>
                  </a:lnTo>
                  <a:lnTo>
                    <a:pt x="112" y="210"/>
                  </a:lnTo>
                  <a:lnTo>
                    <a:pt x="100" y="210"/>
                  </a:lnTo>
                  <a:lnTo>
                    <a:pt x="100" y="2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Rectangle 185"/>
            <p:cNvSpPr>
              <a:spLocks noChangeArrowheads="1"/>
            </p:cNvSpPr>
            <p:nvPr/>
          </p:nvSpPr>
          <p:spPr bwMode="auto">
            <a:xfrm>
              <a:off x="8308976" y="5791201"/>
              <a:ext cx="295275" cy="295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80" name="Freeform 186"/>
            <p:cNvSpPr>
              <a:spLocks noEditPoints="1"/>
            </p:cNvSpPr>
            <p:nvPr/>
          </p:nvSpPr>
          <p:spPr bwMode="auto">
            <a:xfrm>
              <a:off x="8294688" y="5776913"/>
              <a:ext cx="323850" cy="323850"/>
            </a:xfrm>
            <a:custGeom>
              <a:avLst/>
              <a:gdLst>
                <a:gd name="T0" fmla="*/ 390 w 408"/>
                <a:gd name="T1" fmla="*/ 406 h 406"/>
                <a:gd name="T2" fmla="*/ 18 w 408"/>
                <a:gd name="T3" fmla="*/ 406 h 406"/>
                <a:gd name="T4" fmla="*/ 18 w 408"/>
                <a:gd name="T5" fmla="*/ 406 h 406"/>
                <a:gd name="T6" fmla="*/ 12 w 408"/>
                <a:gd name="T7" fmla="*/ 405 h 406"/>
                <a:gd name="T8" fmla="*/ 5 w 408"/>
                <a:gd name="T9" fmla="*/ 401 h 406"/>
                <a:gd name="T10" fmla="*/ 2 w 408"/>
                <a:gd name="T11" fmla="*/ 396 h 406"/>
                <a:gd name="T12" fmla="*/ 0 w 408"/>
                <a:gd name="T13" fmla="*/ 389 h 406"/>
                <a:gd name="T14" fmla="*/ 0 w 408"/>
                <a:gd name="T15" fmla="*/ 18 h 406"/>
                <a:gd name="T16" fmla="*/ 0 w 408"/>
                <a:gd name="T17" fmla="*/ 18 h 406"/>
                <a:gd name="T18" fmla="*/ 2 w 408"/>
                <a:gd name="T19" fmla="*/ 11 h 406"/>
                <a:gd name="T20" fmla="*/ 5 w 408"/>
                <a:gd name="T21" fmla="*/ 5 h 406"/>
                <a:gd name="T22" fmla="*/ 12 w 408"/>
                <a:gd name="T23" fmla="*/ 1 h 406"/>
                <a:gd name="T24" fmla="*/ 18 w 408"/>
                <a:gd name="T25" fmla="*/ 0 h 406"/>
                <a:gd name="T26" fmla="*/ 390 w 408"/>
                <a:gd name="T27" fmla="*/ 0 h 406"/>
                <a:gd name="T28" fmla="*/ 390 w 408"/>
                <a:gd name="T29" fmla="*/ 0 h 406"/>
                <a:gd name="T30" fmla="*/ 397 w 408"/>
                <a:gd name="T31" fmla="*/ 1 h 406"/>
                <a:gd name="T32" fmla="*/ 402 w 408"/>
                <a:gd name="T33" fmla="*/ 5 h 406"/>
                <a:gd name="T34" fmla="*/ 406 w 408"/>
                <a:gd name="T35" fmla="*/ 11 h 406"/>
                <a:gd name="T36" fmla="*/ 408 w 408"/>
                <a:gd name="T37" fmla="*/ 18 h 406"/>
                <a:gd name="T38" fmla="*/ 408 w 408"/>
                <a:gd name="T39" fmla="*/ 389 h 406"/>
                <a:gd name="T40" fmla="*/ 408 w 408"/>
                <a:gd name="T41" fmla="*/ 389 h 406"/>
                <a:gd name="T42" fmla="*/ 406 w 408"/>
                <a:gd name="T43" fmla="*/ 396 h 406"/>
                <a:gd name="T44" fmla="*/ 402 w 408"/>
                <a:gd name="T45" fmla="*/ 401 h 406"/>
                <a:gd name="T46" fmla="*/ 397 w 408"/>
                <a:gd name="T47" fmla="*/ 405 h 406"/>
                <a:gd name="T48" fmla="*/ 390 w 408"/>
                <a:gd name="T49" fmla="*/ 406 h 406"/>
                <a:gd name="T50" fmla="*/ 390 w 408"/>
                <a:gd name="T51" fmla="*/ 406 h 406"/>
                <a:gd name="T52" fmla="*/ 36 w 408"/>
                <a:gd name="T53" fmla="*/ 371 h 406"/>
                <a:gd name="T54" fmla="*/ 372 w 408"/>
                <a:gd name="T55" fmla="*/ 371 h 406"/>
                <a:gd name="T56" fmla="*/ 372 w 408"/>
                <a:gd name="T57" fmla="*/ 35 h 406"/>
                <a:gd name="T58" fmla="*/ 36 w 408"/>
                <a:gd name="T59" fmla="*/ 35 h 406"/>
                <a:gd name="T60" fmla="*/ 36 w 408"/>
                <a:gd name="T61" fmla="*/ 3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8" h="406">
                  <a:moveTo>
                    <a:pt x="390" y="406"/>
                  </a:moveTo>
                  <a:lnTo>
                    <a:pt x="18" y="406"/>
                  </a:lnTo>
                  <a:lnTo>
                    <a:pt x="18" y="406"/>
                  </a:lnTo>
                  <a:lnTo>
                    <a:pt x="12" y="405"/>
                  </a:lnTo>
                  <a:lnTo>
                    <a:pt x="5" y="401"/>
                  </a:lnTo>
                  <a:lnTo>
                    <a:pt x="2" y="396"/>
                  </a:lnTo>
                  <a:lnTo>
                    <a:pt x="0" y="389"/>
                  </a:lnTo>
                  <a:lnTo>
                    <a:pt x="0" y="18"/>
                  </a:lnTo>
                  <a:lnTo>
                    <a:pt x="0" y="18"/>
                  </a:lnTo>
                  <a:lnTo>
                    <a:pt x="2" y="11"/>
                  </a:lnTo>
                  <a:lnTo>
                    <a:pt x="5" y="5"/>
                  </a:lnTo>
                  <a:lnTo>
                    <a:pt x="12" y="1"/>
                  </a:lnTo>
                  <a:lnTo>
                    <a:pt x="18" y="0"/>
                  </a:lnTo>
                  <a:lnTo>
                    <a:pt x="390" y="0"/>
                  </a:lnTo>
                  <a:lnTo>
                    <a:pt x="390" y="0"/>
                  </a:lnTo>
                  <a:lnTo>
                    <a:pt x="397" y="1"/>
                  </a:lnTo>
                  <a:lnTo>
                    <a:pt x="402" y="5"/>
                  </a:lnTo>
                  <a:lnTo>
                    <a:pt x="406" y="11"/>
                  </a:lnTo>
                  <a:lnTo>
                    <a:pt x="408" y="18"/>
                  </a:lnTo>
                  <a:lnTo>
                    <a:pt x="408" y="389"/>
                  </a:lnTo>
                  <a:lnTo>
                    <a:pt x="408" y="389"/>
                  </a:lnTo>
                  <a:lnTo>
                    <a:pt x="406" y="396"/>
                  </a:lnTo>
                  <a:lnTo>
                    <a:pt x="402" y="401"/>
                  </a:lnTo>
                  <a:lnTo>
                    <a:pt x="397" y="405"/>
                  </a:lnTo>
                  <a:lnTo>
                    <a:pt x="390" y="406"/>
                  </a:lnTo>
                  <a:lnTo>
                    <a:pt x="390" y="406"/>
                  </a:lnTo>
                  <a:close/>
                  <a:moveTo>
                    <a:pt x="36" y="371"/>
                  </a:moveTo>
                  <a:lnTo>
                    <a:pt x="372" y="371"/>
                  </a:lnTo>
                  <a:lnTo>
                    <a:pt x="372" y="35"/>
                  </a:lnTo>
                  <a:lnTo>
                    <a:pt x="36" y="35"/>
                  </a:lnTo>
                  <a:lnTo>
                    <a:pt x="36"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1" name="Freeform 187"/>
            <p:cNvSpPr>
              <a:spLocks noEditPoints="1"/>
            </p:cNvSpPr>
            <p:nvPr/>
          </p:nvSpPr>
          <p:spPr bwMode="auto">
            <a:xfrm>
              <a:off x="8380413" y="5857876"/>
              <a:ext cx="150813" cy="160338"/>
            </a:xfrm>
            <a:custGeom>
              <a:avLst/>
              <a:gdLst>
                <a:gd name="T0" fmla="*/ 0 w 191"/>
                <a:gd name="T1" fmla="*/ 201 h 201"/>
                <a:gd name="T2" fmla="*/ 67 w 191"/>
                <a:gd name="T3" fmla="*/ 0 h 201"/>
                <a:gd name="T4" fmla="*/ 123 w 191"/>
                <a:gd name="T5" fmla="*/ 0 h 201"/>
                <a:gd name="T6" fmla="*/ 191 w 191"/>
                <a:gd name="T7" fmla="*/ 201 h 201"/>
                <a:gd name="T8" fmla="*/ 139 w 191"/>
                <a:gd name="T9" fmla="*/ 201 h 201"/>
                <a:gd name="T10" fmla="*/ 126 w 191"/>
                <a:gd name="T11" fmla="*/ 160 h 201"/>
                <a:gd name="T12" fmla="*/ 62 w 191"/>
                <a:gd name="T13" fmla="*/ 160 h 201"/>
                <a:gd name="T14" fmla="*/ 51 w 191"/>
                <a:gd name="T15" fmla="*/ 201 h 201"/>
                <a:gd name="T16" fmla="*/ 0 w 191"/>
                <a:gd name="T17" fmla="*/ 201 h 201"/>
                <a:gd name="T18" fmla="*/ 116 w 191"/>
                <a:gd name="T19" fmla="*/ 123 h 201"/>
                <a:gd name="T20" fmla="*/ 94 w 191"/>
                <a:gd name="T21" fmla="*/ 57 h 201"/>
                <a:gd name="T22" fmla="*/ 74 w 191"/>
                <a:gd name="T23" fmla="*/ 123 h 201"/>
                <a:gd name="T24" fmla="*/ 116 w 191"/>
                <a:gd name="T25"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01">
                  <a:moveTo>
                    <a:pt x="0" y="201"/>
                  </a:moveTo>
                  <a:lnTo>
                    <a:pt x="67" y="0"/>
                  </a:lnTo>
                  <a:lnTo>
                    <a:pt x="123" y="0"/>
                  </a:lnTo>
                  <a:lnTo>
                    <a:pt x="191" y="201"/>
                  </a:lnTo>
                  <a:lnTo>
                    <a:pt x="139" y="201"/>
                  </a:lnTo>
                  <a:lnTo>
                    <a:pt x="126" y="160"/>
                  </a:lnTo>
                  <a:lnTo>
                    <a:pt x="62" y="160"/>
                  </a:lnTo>
                  <a:lnTo>
                    <a:pt x="51" y="201"/>
                  </a:lnTo>
                  <a:lnTo>
                    <a:pt x="0" y="201"/>
                  </a:lnTo>
                  <a:close/>
                  <a:moveTo>
                    <a:pt x="116" y="123"/>
                  </a:moveTo>
                  <a:lnTo>
                    <a:pt x="94" y="57"/>
                  </a:lnTo>
                  <a:lnTo>
                    <a:pt x="74" y="123"/>
                  </a:lnTo>
                  <a:lnTo>
                    <a:pt x="116" y="1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82" name="그룹 81"/>
          <p:cNvGrpSpPr/>
          <p:nvPr/>
        </p:nvGrpSpPr>
        <p:grpSpPr>
          <a:xfrm>
            <a:off x="5513653" y="5251626"/>
            <a:ext cx="491216" cy="548116"/>
            <a:chOff x="3319066" y="5524481"/>
            <a:chExt cx="671515" cy="749300"/>
          </a:xfrm>
        </p:grpSpPr>
        <p:sp>
          <p:nvSpPr>
            <p:cNvPr id="83" name="Freeform 22"/>
            <p:cNvSpPr>
              <a:spLocks noEditPoints="1"/>
            </p:cNvSpPr>
            <p:nvPr/>
          </p:nvSpPr>
          <p:spPr bwMode="auto">
            <a:xfrm>
              <a:off x="3631806" y="5681644"/>
              <a:ext cx="347663" cy="581025"/>
            </a:xfrm>
            <a:custGeom>
              <a:avLst/>
              <a:gdLst>
                <a:gd name="T0" fmla="*/ 657 w 657"/>
                <a:gd name="T1" fmla="*/ 549 h 1098"/>
                <a:gd name="T2" fmla="*/ 655 w 657"/>
                <a:gd name="T3" fmla="*/ 503 h 1098"/>
                <a:gd name="T4" fmla="*/ 649 w 657"/>
                <a:gd name="T5" fmla="*/ 459 h 1098"/>
                <a:gd name="T6" fmla="*/ 637 w 657"/>
                <a:gd name="T7" fmla="*/ 415 h 1098"/>
                <a:gd name="T8" fmla="*/ 622 w 657"/>
                <a:gd name="T9" fmla="*/ 373 h 1098"/>
                <a:gd name="T10" fmla="*/ 603 w 657"/>
                <a:gd name="T11" fmla="*/ 334 h 1098"/>
                <a:gd name="T12" fmla="*/ 580 w 657"/>
                <a:gd name="T13" fmla="*/ 296 h 1098"/>
                <a:gd name="T14" fmla="*/ 554 w 657"/>
                <a:gd name="T15" fmla="*/ 262 h 1098"/>
                <a:gd name="T16" fmla="*/ 525 w 657"/>
                <a:gd name="T17" fmla="*/ 229 h 1098"/>
                <a:gd name="T18" fmla="*/ 492 w 657"/>
                <a:gd name="T19" fmla="*/ 200 h 1098"/>
                <a:gd name="T20" fmla="*/ 458 w 657"/>
                <a:gd name="T21" fmla="*/ 174 h 1098"/>
                <a:gd name="T22" fmla="*/ 421 w 657"/>
                <a:gd name="T23" fmla="*/ 151 h 1098"/>
                <a:gd name="T24" fmla="*/ 381 w 657"/>
                <a:gd name="T25" fmla="*/ 132 h 1098"/>
                <a:gd name="T26" fmla="*/ 339 w 657"/>
                <a:gd name="T27" fmla="*/ 117 h 1098"/>
                <a:gd name="T28" fmla="*/ 296 w 657"/>
                <a:gd name="T29" fmla="*/ 106 h 1098"/>
                <a:gd name="T30" fmla="*/ 251 w 657"/>
                <a:gd name="T31" fmla="*/ 99 h 1098"/>
                <a:gd name="T32" fmla="*/ 205 w 657"/>
                <a:gd name="T33" fmla="*/ 96 h 1098"/>
                <a:gd name="T34" fmla="*/ 201 w 657"/>
                <a:gd name="T35" fmla="*/ 96 h 1098"/>
                <a:gd name="T36" fmla="*/ 0 w 657"/>
                <a:gd name="T37" fmla="*/ 0 h 1098"/>
                <a:gd name="T38" fmla="*/ 201 w 657"/>
                <a:gd name="T39" fmla="*/ 1098 h 1098"/>
                <a:gd name="T40" fmla="*/ 201 w 657"/>
                <a:gd name="T41" fmla="*/ 1001 h 1098"/>
                <a:gd name="T42" fmla="*/ 205 w 657"/>
                <a:gd name="T43" fmla="*/ 1001 h 1098"/>
                <a:gd name="T44" fmla="*/ 251 w 657"/>
                <a:gd name="T45" fmla="*/ 999 h 1098"/>
                <a:gd name="T46" fmla="*/ 296 w 657"/>
                <a:gd name="T47" fmla="*/ 993 h 1098"/>
                <a:gd name="T48" fmla="*/ 339 w 657"/>
                <a:gd name="T49" fmla="*/ 981 h 1098"/>
                <a:gd name="T50" fmla="*/ 381 w 657"/>
                <a:gd name="T51" fmla="*/ 966 h 1098"/>
                <a:gd name="T52" fmla="*/ 421 w 657"/>
                <a:gd name="T53" fmla="*/ 947 h 1098"/>
                <a:gd name="T54" fmla="*/ 458 w 657"/>
                <a:gd name="T55" fmla="*/ 924 h 1098"/>
                <a:gd name="T56" fmla="*/ 492 w 657"/>
                <a:gd name="T57" fmla="*/ 898 h 1098"/>
                <a:gd name="T58" fmla="*/ 525 w 657"/>
                <a:gd name="T59" fmla="*/ 870 h 1098"/>
                <a:gd name="T60" fmla="*/ 554 w 657"/>
                <a:gd name="T61" fmla="*/ 837 h 1098"/>
                <a:gd name="T62" fmla="*/ 580 w 657"/>
                <a:gd name="T63" fmla="*/ 802 h 1098"/>
                <a:gd name="T64" fmla="*/ 603 w 657"/>
                <a:gd name="T65" fmla="*/ 765 h 1098"/>
                <a:gd name="T66" fmla="*/ 622 w 657"/>
                <a:gd name="T67" fmla="*/ 725 h 1098"/>
                <a:gd name="T68" fmla="*/ 637 w 657"/>
                <a:gd name="T69" fmla="*/ 683 h 1098"/>
                <a:gd name="T70" fmla="*/ 649 w 657"/>
                <a:gd name="T71" fmla="*/ 640 h 1098"/>
                <a:gd name="T72" fmla="*/ 655 w 657"/>
                <a:gd name="T73" fmla="*/ 595 h 1098"/>
                <a:gd name="T74" fmla="*/ 657 w 657"/>
                <a:gd name="T75" fmla="*/ 549 h 1098"/>
                <a:gd name="T76" fmla="*/ 201 w 657"/>
                <a:gd name="T77" fmla="*/ 298 h 1098"/>
                <a:gd name="T78" fmla="*/ 205 w 657"/>
                <a:gd name="T79" fmla="*/ 298 h 1098"/>
                <a:gd name="T80" fmla="*/ 231 w 657"/>
                <a:gd name="T81" fmla="*/ 300 h 1098"/>
                <a:gd name="T82" fmla="*/ 280 w 657"/>
                <a:gd name="T83" fmla="*/ 309 h 1098"/>
                <a:gd name="T84" fmla="*/ 325 w 657"/>
                <a:gd name="T85" fmla="*/ 328 h 1098"/>
                <a:gd name="T86" fmla="*/ 365 w 657"/>
                <a:gd name="T87" fmla="*/ 355 h 1098"/>
                <a:gd name="T88" fmla="*/ 398 w 657"/>
                <a:gd name="T89" fmla="*/ 390 h 1098"/>
                <a:gd name="T90" fmla="*/ 426 w 657"/>
                <a:gd name="T91" fmla="*/ 429 h 1098"/>
                <a:gd name="T92" fmla="*/ 445 w 657"/>
                <a:gd name="T93" fmla="*/ 474 h 1098"/>
                <a:gd name="T94" fmla="*/ 455 w 657"/>
                <a:gd name="T95" fmla="*/ 524 h 1098"/>
                <a:gd name="T96" fmla="*/ 457 w 657"/>
                <a:gd name="T97" fmla="*/ 549 h 1098"/>
                <a:gd name="T98" fmla="*/ 452 w 657"/>
                <a:gd name="T99" fmla="*/ 600 h 1098"/>
                <a:gd name="T100" fmla="*/ 436 w 657"/>
                <a:gd name="T101" fmla="*/ 647 h 1098"/>
                <a:gd name="T102" fmla="*/ 414 w 657"/>
                <a:gd name="T103" fmla="*/ 690 h 1098"/>
                <a:gd name="T104" fmla="*/ 383 w 657"/>
                <a:gd name="T105" fmla="*/ 727 h 1098"/>
                <a:gd name="T106" fmla="*/ 345 w 657"/>
                <a:gd name="T107" fmla="*/ 758 h 1098"/>
                <a:gd name="T108" fmla="*/ 302 w 657"/>
                <a:gd name="T109" fmla="*/ 780 h 1098"/>
                <a:gd name="T110" fmla="*/ 256 w 657"/>
                <a:gd name="T111" fmla="*/ 796 h 1098"/>
                <a:gd name="T112" fmla="*/ 205 w 657"/>
                <a:gd name="T113" fmla="*/ 801 h 1098"/>
                <a:gd name="T114" fmla="*/ 201 w 657"/>
                <a:gd name="T115" fmla="*/ 80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7" h="1098">
                  <a:moveTo>
                    <a:pt x="657" y="549"/>
                  </a:moveTo>
                  <a:lnTo>
                    <a:pt x="657" y="549"/>
                  </a:lnTo>
                  <a:lnTo>
                    <a:pt x="657" y="526"/>
                  </a:lnTo>
                  <a:lnTo>
                    <a:pt x="655" y="503"/>
                  </a:lnTo>
                  <a:lnTo>
                    <a:pt x="652" y="480"/>
                  </a:lnTo>
                  <a:lnTo>
                    <a:pt x="649" y="459"/>
                  </a:lnTo>
                  <a:lnTo>
                    <a:pt x="643" y="436"/>
                  </a:lnTo>
                  <a:lnTo>
                    <a:pt x="637" y="415"/>
                  </a:lnTo>
                  <a:lnTo>
                    <a:pt x="630" y="393"/>
                  </a:lnTo>
                  <a:lnTo>
                    <a:pt x="622" y="373"/>
                  </a:lnTo>
                  <a:lnTo>
                    <a:pt x="613" y="353"/>
                  </a:lnTo>
                  <a:lnTo>
                    <a:pt x="603" y="334"/>
                  </a:lnTo>
                  <a:lnTo>
                    <a:pt x="592" y="315"/>
                  </a:lnTo>
                  <a:lnTo>
                    <a:pt x="580" y="296"/>
                  </a:lnTo>
                  <a:lnTo>
                    <a:pt x="567" y="278"/>
                  </a:lnTo>
                  <a:lnTo>
                    <a:pt x="554" y="262"/>
                  </a:lnTo>
                  <a:lnTo>
                    <a:pt x="540" y="245"/>
                  </a:lnTo>
                  <a:lnTo>
                    <a:pt x="525" y="229"/>
                  </a:lnTo>
                  <a:lnTo>
                    <a:pt x="509" y="214"/>
                  </a:lnTo>
                  <a:lnTo>
                    <a:pt x="492" y="200"/>
                  </a:lnTo>
                  <a:lnTo>
                    <a:pt x="476" y="187"/>
                  </a:lnTo>
                  <a:lnTo>
                    <a:pt x="458" y="174"/>
                  </a:lnTo>
                  <a:lnTo>
                    <a:pt x="440" y="162"/>
                  </a:lnTo>
                  <a:lnTo>
                    <a:pt x="421" y="151"/>
                  </a:lnTo>
                  <a:lnTo>
                    <a:pt x="401" y="142"/>
                  </a:lnTo>
                  <a:lnTo>
                    <a:pt x="381" y="132"/>
                  </a:lnTo>
                  <a:lnTo>
                    <a:pt x="360" y="124"/>
                  </a:lnTo>
                  <a:lnTo>
                    <a:pt x="339" y="117"/>
                  </a:lnTo>
                  <a:lnTo>
                    <a:pt x="318" y="111"/>
                  </a:lnTo>
                  <a:lnTo>
                    <a:pt x="296" y="106"/>
                  </a:lnTo>
                  <a:lnTo>
                    <a:pt x="274" y="102"/>
                  </a:lnTo>
                  <a:lnTo>
                    <a:pt x="251" y="99"/>
                  </a:lnTo>
                  <a:lnTo>
                    <a:pt x="229" y="98"/>
                  </a:lnTo>
                  <a:lnTo>
                    <a:pt x="205" y="96"/>
                  </a:lnTo>
                  <a:lnTo>
                    <a:pt x="205" y="96"/>
                  </a:lnTo>
                  <a:lnTo>
                    <a:pt x="201" y="96"/>
                  </a:lnTo>
                  <a:lnTo>
                    <a:pt x="201" y="0"/>
                  </a:lnTo>
                  <a:lnTo>
                    <a:pt x="0" y="0"/>
                  </a:lnTo>
                  <a:lnTo>
                    <a:pt x="0" y="1098"/>
                  </a:lnTo>
                  <a:lnTo>
                    <a:pt x="201" y="1098"/>
                  </a:lnTo>
                  <a:lnTo>
                    <a:pt x="201" y="1001"/>
                  </a:lnTo>
                  <a:lnTo>
                    <a:pt x="201" y="1001"/>
                  </a:lnTo>
                  <a:lnTo>
                    <a:pt x="205" y="1001"/>
                  </a:lnTo>
                  <a:lnTo>
                    <a:pt x="205" y="1001"/>
                  </a:lnTo>
                  <a:lnTo>
                    <a:pt x="229" y="1001"/>
                  </a:lnTo>
                  <a:lnTo>
                    <a:pt x="251" y="999"/>
                  </a:lnTo>
                  <a:lnTo>
                    <a:pt x="274" y="997"/>
                  </a:lnTo>
                  <a:lnTo>
                    <a:pt x="296" y="993"/>
                  </a:lnTo>
                  <a:lnTo>
                    <a:pt x="318" y="987"/>
                  </a:lnTo>
                  <a:lnTo>
                    <a:pt x="339" y="981"/>
                  </a:lnTo>
                  <a:lnTo>
                    <a:pt x="360" y="974"/>
                  </a:lnTo>
                  <a:lnTo>
                    <a:pt x="381" y="966"/>
                  </a:lnTo>
                  <a:lnTo>
                    <a:pt x="401" y="957"/>
                  </a:lnTo>
                  <a:lnTo>
                    <a:pt x="421" y="947"/>
                  </a:lnTo>
                  <a:lnTo>
                    <a:pt x="440" y="936"/>
                  </a:lnTo>
                  <a:lnTo>
                    <a:pt x="458" y="924"/>
                  </a:lnTo>
                  <a:lnTo>
                    <a:pt x="476" y="912"/>
                  </a:lnTo>
                  <a:lnTo>
                    <a:pt x="492" y="898"/>
                  </a:lnTo>
                  <a:lnTo>
                    <a:pt x="509" y="884"/>
                  </a:lnTo>
                  <a:lnTo>
                    <a:pt x="525" y="870"/>
                  </a:lnTo>
                  <a:lnTo>
                    <a:pt x="540" y="853"/>
                  </a:lnTo>
                  <a:lnTo>
                    <a:pt x="554" y="837"/>
                  </a:lnTo>
                  <a:lnTo>
                    <a:pt x="567" y="820"/>
                  </a:lnTo>
                  <a:lnTo>
                    <a:pt x="580" y="802"/>
                  </a:lnTo>
                  <a:lnTo>
                    <a:pt x="592" y="784"/>
                  </a:lnTo>
                  <a:lnTo>
                    <a:pt x="603" y="765"/>
                  </a:lnTo>
                  <a:lnTo>
                    <a:pt x="613" y="745"/>
                  </a:lnTo>
                  <a:lnTo>
                    <a:pt x="622" y="725"/>
                  </a:lnTo>
                  <a:lnTo>
                    <a:pt x="630" y="704"/>
                  </a:lnTo>
                  <a:lnTo>
                    <a:pt x="637" y="683"/>
                  </a:lnTo>
                  <a:lnTo>
                    <a:pt x="643" y="662"/>
                  </a:lnTo>
                  <a:lnTo>
                    <a:pt x="649" y="640"/>
                  </a:lnTo>
                  <a:lnTo>
                    <a:pt x="652" y="618"/>
                  </a:lnTo>
                  <a:lnTo>
                    <a:pt x="655" y="595"/>
                  </a:lnTo>
                  <a:lnTo>
                    <a:pt x="657" y="573"/>
                  </a:lnTo>
                  <a:lnTo>
                    <a:pt x="657" y="549"/>
                  </a:lnTo>
                  <a:lnTo>
                    <a:pt x="657" y="549"/>
                  </a:lnTo>
                  <a:close/>
                  <a:moveTo>
                    <a:pt x="201" y="298"/>
                  </a:moveTo>
                  <a:lnTo>
                    <a:pt x="201" y="298"/>
                  </a:lnTo>
                  <a:lnTo>
                    <a:pt x="205" y="298"/>
                  </a:lnTo>
                  <a:lnTo>
                    <a:pt x="205" y="298"/>
                  </a:lnTo>
                  <a:lnTo>
                    <a:pt x="231" y="300"/>
                  </a:lnTo>
                  <a:lnTo>
                    <a:pt x="256" y="303"/>
                  </a:lnTo>
                  <a:lnTo>
                    <a:pt x="280" y="309"/>
                  </a:lnTo>
                  <a:lnTo>
                    <a:pt x="302" y="317"/>
                  </a:lnTo>
                  <a:lnTo>
                    <a:pt x="325" y="328"/>
                  </a:lnTo>
                  <a:lnTo>
                    <a:pt x="345" y="341"/>
                  </a:lnTo>
                  <a:lnTo>
                    <a:pt x="365" y="355"/>
                  </a:lnTo>
                  <a:lnTo>
                    <a:pt x="383" y="372"/>
                  </a:lnTo>
                  <a:lnTo>
                    <a:pt x="398" y="390"/>
                  </a:lnTo>
                  <a:lnTo>
                    <a:pt x="414" y="409"/>
                  </a:lnTo>
                  <a:lnTo>
                    <a:pt x="426" y="429"/>
                  </a:lnTo>
                  <a:lnTo>
                    <a:pt x="436" y="452"/>
                  </a:lnTo>
                  <a:lnTo>
                    <a:pt x="445" y="474"/>
                  </a:lnTo>
                  <a:lnTo>
                    <a:pt x="452" y="499"/>
                  </a:lnTo>
                  <a:lnTo>
                    <a:pt x="455" y="524"/>
                  </a:lnTo>
                  <a:lnTo>
                    <a:pt x="457" y="549"/>
                  </a:lnTo>
                  <a:lnTo>
                    <a:pt x="457" y="549"/>
                  </a:lnTo>
                  <a:lnTo>
                    <a:pt x="455" y="575"/>
                  </a:lnTo>
                  <a:lnTo>
                    <a:pt x="452" y="600"/>
                  </a:lnTo>
                  <a:lnTo>
                    <a:pt x="445" y="624"/>
                  </a:lnTo>
                  <a:lnTo>
                    <a:pt x="436" y="647"/>
                  </a:lnTo>
                  <a:lnTo>
                    <a:pt x="426" y="669"/>
                  </a:lnTo>
                  <a:lnTo>
                    <a:pt x="414" y="690"/>
                  </a:lnTo>
                  <a:lnTo>
                    <a:pt x="398" y="709"/>
                  </a:lnTo>
                  <a:lnTo>
                    <a:pt x="383" y="727"/>
                  </a:lnTo>
                  <a:lnTo>
                    <a:pt x="365" y="744"/>
                  </a:lnTo>
                  <a:lnTo>
                    <a:pt x="345" y="758"/>
                  </a:lnTo>
                  <a:lnTo>
                    <a:pt x="325" y="770"/>
                  </a:lnTo>
                  <a:lnTo>
                    <a:pt x="302" y="780"/>
                  </a:lnTo>
                  <a:lnTo>
                    <a:pt x="280" y="789"/>
                  </a:lnTo>
                  <a:lnTo>
                    <a:pt x="256" y="796"/>
                  </a:lnTo>
                  <a:lnTo>
                    <a:pt x="231" y="799"/>
                  </a:lnTo>
                  <a:lnTo>
                    <a:pt x="205" y="801"/>
                  </a:lnTo>
                  <a:lnTo>
                    <a:pt x="205" y="801"/>
                  </a:lnTo>
                  <a:lnTo>
                    <a:pt x="201" y="801"/>
                  </a:lnTo>
                  <a:lnTo>
                    <a:pt x="201" y="29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23"/>
            <p:cNvSpPr>
              <a:spLocks noEditPoints="1"/>
            </p:cNvSpPr>
            <p:nvPr/>
          </p:nvSpPr>
          <p:spPr bwMode="auto">
            <a:xfrm>
              <a:off x="3619106" y="5670531"/>
              <a:ext cx="371475" cy="603250"/>
            </a:xfrm>
            <a:custGeom>
              <a:avLst/>
              <a:gdLst>
                <a:gd name="T0" fmla="*/ 2 w 703"/>
                <a:gd name="T1" fmla="*/ 13 h 1141"/>
                <a:gd name="T2" fmla="*/ 19 w 703"/>
                <a:gd name="T3" fmla="*/ 0 h 1141"/>
                <a:gd name="T4" fmla="*/ 233 w 703"/>
                <a:gd name="T5" fmla="*/ 1 h 1141"/>
                <a:gd name="T6" fmla="*/ 246 w 703"/>
                <a:gd name="T7" fmla="*/ 18 h 1141"/>
                <a:gd name="T8" fmla="*/ 293 w 703"/>
                <a:gd name="T9" fmla="*/ 100 h 1141"/>
                <a:gd name="T10" fmla="*/ 404 w 703"/>
                <a:gd name="T11" fmla="*/ 129 h 1141"/>
                <a:gd name="T12" fmla="*/ 502 w 703"/>
                <a:gd name="T13" fmla="*/ 183 h 1141"/>
                <a:gd name="T14" fmla="*/ 585 w 703"/>
                <a:gd name="T15" fmla="*/ 258 h 1141"/>
                <a:gd name="T16" fmla="*/ 648 w 703"/>
                <a:gd name="T17" fmla="*/ 349 h 1141"/>
                <a:gd name="T18" fmla="*/ 689 w 703"/>
                <a:gd name="T19" fmla="*/ 455 h 1141"/>
                <a:gd name="T20" fmla="*/ 703 w 703"/>
                <a:gd name="T21" fmla="*/ 570 h 1141"/>
                <a:gd name="T22" fmla="*/ 693 w 703"/>
                <a:gd name="T23" fmla="*/ 664 h 1141"/>
                <a:gd name="T24" fmla="*/ 658 w 703"/>
                <a:gd name="T25" fmla="*/ 772 h 1141"/>
                <a:gd name="T26" fmla="*/ 599 w 703"/>
                <a:gd name="T27" fmla="*/ 867 h 1141"/>
                <a:gd name="T28" fmla="*/ 520 w 703"/>
                <a:gd name="T29" fmla="*/ 944 h 1141"/>
                <a:gd name="T30" fmla="*/ 425 w 703"/>
                <a:gd name="T31" fmla="*/ 1002 h 1141"/>
                <a:gd name="T32" fmla="*/ 316 w 703"/>
                <a:gd name="T33" fmla="*/ 1037 h 1141"/>
                <a:gd name="T34" fmla="*/ 247 w 703"/>
                <a:gd name="T35" fmla="*/ 1119 h 1141"/>
                <a:gd name="T36" fmla="*/ 236 w 703"/>
                <a:gd name="T37" fmla="*/ 1138 h 1141"/>
                <a:gd name="T38" fmla="*/ 23 w 703"/>
                <a:gd name="T39" fmla="*/ 1141 h 1141"/>
                <a:gd name="T40" fmla="*/ 5 w 703"/>
                <a:gd name="T41" fmla="*/ 1132 h 1141"/>
                <a:gd name="T42" fmla="*/ 45 w 703"/>
                <a:gd name="T43" fmla="*/ 44 h 1141"/>
                <a:gd name="T44" fmla="*/ 202 w 703"/>
                <a:gd name="T45" fmla="*/ 1019 h 1141"/>
                <a:gd name="T46" fmla="*/ 215 w 703"/>
                <a:gd name="T47" fmla="*/ 1002 h 1141"/>
                <a:gd name="T48" fmla="*/ 250 w 703"/>
                <a:gd name="T49" fmla="*/ 1000 h 1141"/>
                <a:gd name="T50" fmla="*/ 356 w 703"/>
                <a:gd name="T51" fmla="*/ 981 h 1141"/>
                <a:gd name="T52" fmla="*/ 451 w 703"/>
                <a:gd name="T53" fmla="*/ 938 h 1141"/>
                <a:gd name="T54" fmla="*/ 532 w 703"/>
                <a:gd name="T55" fmla="*/ 874 h 1141"/>
                <a:gd name="T56" fmla="*/ 596 w 703"/>
                <a:gd name="T57" fmla="*/ 793 h 1141"/>
                <a:gd name="T58" fmla="*/ 639 w 703"/>
                <a:gd name="T59" fmla="*/ 698 h 1141"/>
                <a:gd name="T60" fmla="*/ 658 w 703"/>
                <a:gd name="T61" fmla="*/ 592 h 1141"/>
                <a:gd name="T62" fmla="*/ 653 w 703"/>
                <a:gd name="T63" fmla="*/ 505 h 1141"/>
                <a:gd name="T64" fmla="*/ 624 w 703"/>
                <a:gd name="T65" fmla="*/ 402 h 1141"/>
                <a:gd name="T66" fmla="*/ 572 w 703"/>
                <a:gd name="T67" fmla="*/ 313 h 1141"/>
                <a:gd name="T68" fmla="*/ 501 w 703"/>
                <a:gd name="T69" fmla="*/ 239 h 1141"/>
                <a:gd name="T70" fmla="*/ 414 w 703"/>
                <a:gd name="T71" fmla="*/ 183 h 1141"/>
                <a:gd name="T72" fmla="*/ 315 w 703"/>
                <a:gd name="T73" fmla="*/ 148 h 1141"/>
                <a:gd name="T74" fmla="*/ 228 w 703"/>
                <a:gd name="T75" fmla="*/ 140 h 1141"/>
                <a:gd name="T76" fmla="*/ 212 w 703"/>
                <a:gd name="T77" fmla="*/ 136 h 1141"/>
                <a:gd name="T78" fmla="*/ 202 w 703"/>
                <a:gd name="T79" fmla="*/ 122 h 1141"/>
                <a:gd name="T80" fmla="*/ 202 w 703"/>
                <a:gd name="T81" fmla="*/ 319 h 1141"/>
                <a:gd name="T82" fmla="*/ 208 w 703"/>
                <a:gd name="T83" fmla="*/ 304 h 1141"/>
                <a:gd name="T84" fmla="*/ 224 w 703"/>
                <a:gd name="T85" fmla="*/ 297 h 1141"/>
                <a:gd name="T86" fmla="*/ 256 w 703"/>
                <a:gd name="T87" fmla="*/ 298 h 1141"/>
                <a:gd name="T88" fmla="*/ 381 w 703"/>
                <a:gd name="T89" fmla="*/ 343 h 1141"/>
                <a:gd name="T90" fmla="*/ 469 w 703"/>
                <a:gd name="T91" fmla="*/ 439 h 1141"/>
                <a:gd name="T92" fmla="*/ 501 w 703"/>
                <a:gd name="T93" fmla="*/ 556 h 1141"/>
                <a:gd name="T94" fmla="*/ 496 w 703"/>
                <a:gd name="T95" fmla="*/ 626 h 1141"/>
                <a:gd name="T96" fmla="*/ 439 w 703"/>
                <a:gd name="T97" fmla="*/ 744 h 1141"/>
                <a:gd name="T98" fmla="*/ 335 w 703"/>
                <a:gd name="T99" fmla="*/ 823 h 1141"/>
                <a:gd name="T100" fmla="*/ 228 w 703"/>
                <a:gd name="T101" fmla="*/ 844 h 1141"/>
                <a:gd name="T102" fmla="*/ 218 w 703"/>
                <a:gd name="T103" fmla="*/ 843 h 1141"/>
                <a:gd name="T104" fmla="*/ 203 w 703"/>
                <a:gd name="T105" fmla="*/ 830 h 1141"/>
                <a:gd name="T106" fmla="*/ 247 w 703"/>
                <a:gd name="T107" fmla="*/ 799 h 1141"/>
                <a:gd name="T108" fmla="*/ 329 w 703"/>
                <a:gd name="T109" fmla="*/ 775 h 1141"/>
                <a:gd name="T110" fmla="*/ 410 w 703"/>
                <a:gd name="T111" fmla="*/ 710 h 1141"/>
                <a:gd name="T112" fmla="*/ 452 w 703"/>
                <a:gd name="T113" fmla="*/ 614 h 1141"/>
                <a:gd name="T114" fmla="*/ 452 w 703"/>
                <a:gd name="T115" fmla="*/ 526 h 1141"/>
                <a:gd name="T116" fmla="*/ 410 w 703"/>
                <a:gd name="T117" fmla="*/ 431 h 1141"/>
                <a:gd name="T118" fmla="*/ 329 w 703"/>
                <a:gd name="T119" fmla="*/ 364 h 1141"/>
                <a:gd name="T120" fmla="*/ 247 w 703"/>
                <a:gd name="T121" fmla="*/ 342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3" h="1141">
                  <a:moveTo>
                    <a:pt x="0" y="1119"/>
                  </a:moveTo>
                  <a:lnTo>
                    <a:pt x="0" y="21"/>
                  </a:lnTo>
                  <a:lnTo>
                    <a:pt x="0" y="21"/>
                  </a:lnTo>
                  <a:lnTo>
                    <a:pt x="1" y="18"/>
                  </a:lnTo>
                  <a:lnTo>
                    <a:pt x="2" y="13"/>
                  </a:lnTo>
                  <a:lnTo>
                    <a:pt x="5" y="9"/>
                  </a:lnTo>
                  <a:lnTo>
                    <a:pt x="7" y="6"/>
                  </a:lnTo>
                  <a:lnTo>
                    <a:pt x="11" y="4"/>
                  </a:lnTo>
                  <a:lnTo>
                    <a:pt x="14" y="1"/>
                  </a:lnTo>
                  <a:lnTo>
                    <a:pt x="19" y="0"/>
                  </a:lnTo>
                  <a:lnTo>
                    <a:pt x="23" y="0"/>
                  </a:lnTo>
                  <a:lnTo>
                    <a:pt x="224" y="0"/>
                  </a:lnTo>
                  <a:lnTo>
                    <a:pt x="224" y="0"/>
                  </a:lnTo>
                  <a:lnTo>
                    <a:pt x="229" y="0"/>
                  </a:lnTo>
                  <a:lnTo>
                    <a:pt x="233" y="1"/>
                  </a:lnTo>
                  <a:lnTo>
                    <a:pt x="236" y="4"/>
                  </a:lnTo>
                  <a:lnTo>
                    <a:pt x="240" y="6"/>
                  </a:lnTo>
                  <a:lnTo>
                    <a:pt x="242" y="9"/>
                  </a:lnTo>
                  <a:lnTo>
                    <a:pt x="245" y="13"/>
                  </a:lnTo>
                  <a:lnTo>
                    <a:pt x="246" y="18"/>
                  </a:lnTo>
                  <a:lnTo>
                    <a:pt x="247" y="21"/>
                  </a:lnTo>
                  <a:lnTo>
                    <a:pt x="247" y="96"/>
                  </a:lnTo>
                  <a:lnTo>
                    <a:pt x="247" y="96"/>
                  </a:lnTo>
                  <a:lnTo>
                    <a:pt x="269" y="97"/>
                  </a:lnTo>
                  <a:lnTo>
                    <a:pt x="293" y="100"/>
                  </a:lnTo>
                  <a:lnTo>
                    <a:pt x="316" y="103"/>
                  </a:lnTo>
                  <a:lnTo>
                    <a:pt x="338" y="108"/>
                  </a:lnTo>
                  <a:lnTo>
                    <a:pt x="361" y="114"/>
                  </a:lnTo>
                  <a:lnTo>
                    <a:pt x="382" y="121"/>
                  </a:lnTo>
                  <a:lnTo>
                    <a:pt x="404" y="129"/>
                  </a:lnTo>
                  <a:lnTo>
                    <a:pt x="425" y="138"/>
                  </a:lnTo>
                  <a:lnTo>
                    <a:pt x="445" y="147"/>
                  </a:lnTo>
                  <a:lnTo>
                    <a:pt x="464" y="159"/>
                  </a:lnTo>
                  <a:lnTo>
                    <a:pt x="483" y="170"/>
                  </a:lnTo>
                  <a:lnTo>
                    <a:pt x="502" y="183"/>
                  </a:lnTo>
                  <a:lnTo>
                    <a:pt x="520" y="196"/>
                  </a:lnTo>
                  <a:lnTo>
                    <a:pt x="538" y="210"/>
                  </a:lnTo>
                  <a:lnTo>
                    <a:pt x="554" y="226"/>
                  </a:lnTo>
                  <a:lnTo>
                    <a:pt x="570" y="241"/>
                  </a:lnTo>
                  <a:lnTo>
                    <a:pt x="585" y="258"/>
                  </a:lnTo>
                  <a:lnTo>
                    <a:pt x="599" y="274"/>
                  </a:lnTo>
                  <a:lnTo>
                    <a:pt x="613" y="292"/>
                  </a:lnTo>
                  <a:lnTo>
                    <a:pt x="626" y="310"/>
                  </a:lnTo>
                  <a:lnTo>
                    <a:pt x="637" y="329"/>
                  </a:lnTo>
                  <a:lnTo>
                    <a:pt x="648" y="349"/>
                  </a:lnTo>
                  <a:lnTo>
                    <a:pt x="658" y="369"/>
                  </a:lnTo>
                  <a:lnTo>
                    <a:pt x="667" y="389"/>
                  </a:lnTo>
                  <a:lnTo>
                    <a:pt x="675" y="411"/>
                  </a:lnTo>
                  <a:lnTo>
                    <a:pt x="683" y="432"/>
                  </a:lnTo>
                  <a:lnTo>
                    <a:pt x="689" y="455"/>
                  </a:lnTo>
                  <a:lnTo>
                    <a:pt x="693" y="477"/>
                  </a:lnTo>
                  <a:lnTo>
                    <a:pt x="698" y="500"/>
                  </a:lnTo>
                  <a:lnTo>
                    <a:pt x="700" y="522"/>
                  </a:lnTo>
                  <a:lnTo>
                    <a:pt x="703" y="546"/>
                  </a:lnTo>
                  <a:lnTo>
                    <a:pt x="703" y="570"/>
                  </a:lnTo>
                  <a:lnTo>
                    <a:pt x="703" y="570"/>
                  </a:lnTo>
                  <a:lnTo>
                    <a:pt x="703" y="594"/>
                  </a:lnTo>
                  <a:lnTo>
                    <a:pt x="700" y="617"/>
                  </a:lnTo>
                  <a:lnTo>
                    <a:pt x="698" y="641"/>
                  </a:lnTo>
                  <a:lnTo>
                    <a:pt x="693" y="664"/>
                  </a:lnTo>
                  <a:lnTo>
                    <a:pt x="689" y="686"/>
                  </a:lnTo>
                  <a:lnTo>
                    <a:pt x="683" y="708"/>
                  </a:lnTo>
                  <a:lnTo>
                    <a:pt x="675" y="730"/>
                  </a:lnTo>
                  <a:lnTo>
                    <a:pt x="667" y="750"/>
                  </a:lnTo>
                  <a:lnTo>
                    <a:pt x="658" y="772"/>
                  </a:lnTo>
                  <a:lnTo>
                    <a:pt x="648" y="792"/>
                  </a:lnTo>
                  <a:lnTo>
                    <a:pt x="637" y="811"/>
                  </a:lnTo>
                  <a:lnTo>
                    <a:pt x="626" y="830"/>
                  </a:lnTo>
                  <a:lnTo>
                    <a:pt x="613" y="849"/>
                  </a:lnTo>
                  <a:lnTo>
                    <a:pt x="599" y="867"/>
                  </a:lnTo>
                  <a:lnTo>
                    <a:pt x="585" y="883"/>
                  </a:lnTo>
                  <a:lnTo>
                    <a:pt x="570" y="900"/>
                  </a:lnTo>
                  <a:lnTo>
                    <a:pt x="554" y="915"/>
                  </a:lnTo>
                  <a:lnTo>
                    <a:pt x="538" y="931"/>
                  </a:lnTo>
                  <a:lnTo>
                    <a:pt x="520" y="944"/>
                  </a:lnTo>
                  <a:lnTo>
                    <a:pt x="502" y="958"/>
                  </a:lnTo>
                  <a:lnTo>
                    <a:pt x="483" y="970"/>
                  </a:lnTo>
                  <a:lnTo>
                    <a:pt x="464" y="982"/>
                  </a:lnTo>
                  <a:lnTo>
                    <a:pt x="445" y="993"/>
                  </a:lnTo>
                  <a:lnTo>
                    <a:pt x="425" y="1002"/>
                  </a:lnTo>
                  <a:lnTo>
                    <a:pt x="404" y="1012"/>
                  </a:lnTo>
                  <a:lnTo>
                    <a:pt x="382" y="1020"/>
                  </a:lnTo>
                  <a:lnTo>
                    <a:pt x="361" y="1026"/>
                  </a:lnTo>
                  <a:lnTo>
                    <a:pt x="338" y="1032"/>
                  </a:lnTo>
                  <a:lnTo>
                    <a:pt x="316" y="1037"/>
                  </a:lnTo>
                  <a:lnTo>
                    <a:pt x="293" y="1040"/>
                  </a:lnTo>
                  <a:lnTo>
                    <a:pt x="269" y="1044"/>
                  </a:lnTo>
                  <a:lnTo>
                    <a:pt x="247" y="1045"/>
                  </a:lnTo>
                  <a:lnTo>
                    <a:pt x="247" y="1119"/>
                  </a:lnTo>
                  <a:lnTo>
                    <a:pt x="247" y="1119"/>
                  </a:lnTo>
                  <a:lnTo>
                    <a:pt x="246" y="1123"/>
                  </a:lnTo>
                  <a:lnTo>
                    <a:pt x="245" y="1127"/>
                  </a:lnTo>
                  <a:lnTo>
                    <a:pt x="242" y="1132"/>
                  </a:lnTo>
                  <a:lnTo>
                    <a:pt x="240" y="1134"/>
                  </a:lnTo>
                  <a:lnTo>
                    <a:pt x="236" y="1138"/>
                  </a:lnTo>
                  <a:lnTo>
                    <a:pt x="233" y="1139"/>
                  </a:lnTo>
                  <a:lnTo>
                    <a:pt x="229" y="1141"/>
                  </a:lnTo>
                  <a:lnTo>
                    <a:pt x="224" y="1141"/>
                  </a:lnTo>
                  <a:lnTo>
                    <a:pt x="23" y="1141"/>
                  </a:lnTo>
                  <a:lnTo>
                    <a:pt x="23" y="1141"/>
                  </a:lnTo>
                  <a:lnTo>
                    <a:pt x="19" y="1141"/>
                  </a:lnTo>
                  <a:lnTo>
                    <a:pt x="14" y="1139"/>
                  </a:lnTo>
                  <a:lnTo>
                    <a:pt x="11" y="1138"/>
                  </a:lnTo>
                  <a:lnTo>
                    <a:pt x="7" y="1134"/>
                  </a:lnTo>
                  <a:lnTo>
                    <a:pt x="5" y="1132"/>
                  </a:lnTo>
                  <a:lnTo>
                    <a:pt x="2" y="1127"/>
                  </a:lnTo>
                  <a:lnTo>
                    <a:pt x="1" y="1123"/>
                  </a:lnTo>
                  <a:lnTo>
                    <a:pt x="0" y="1119"/>
                  </a:lnTo>
                  <a:lnTo>
                    <a:pt x="0" y="1119"/>
                  </a:lnTo>
                  <a:close/>
                  <a:moveTo>
                    <a:pt x="45" y="44"/>
                  </a:moveTo>
                  <a:lnTo>
                    <a:pt x="45" y="1096"/>
                  </a:lnTo>
                  <a:lnTo>
                    <a:pt x="202" y="1096"/>
                  </a:lnTo>
                  <a:lnTo>
                    <a:pt x="202" y="1022"/>
                  </a:lnTo>
                  <a:lnTo>
                    <a:pt x="202" y="1022"/>
                  </a:lnTo>
                  <a:lnTo>
                    <a:pt x="202" y="1019"/>
                  </a:lnTo>
                  <a:lnTo>
                    <a:pt x="203" y="1014"/>
                  </a:lnTo>
                  <a:lnTo>
                    <a:pt x="205" y="1010"/>
                  </a:lnTo>
                  <a:lnTo>
                    <a:pt x="208" y="1007"/>
                  </a:lnTo>
                  <a:lnTo>
                    <a:pt x="211" y="1005"/>
                  </a:lnTo>
                  <a:lnTo>
                    <a:pt x="215" y="1002"/>
                  </a:lnTo>
                  <a:lnTo>
                    <a:pt x="220" y="1001"/>
                  </a:lnTo>
                  <a:lnTo>
                    <a:pt x="224" y="1001"/>
                  </a:lnTo>
                  <a:lnTo>
                    <a:pt x="228" y="1001"/>
                  </a:lnTo>
                  <a:lnTo>
                    <a:pt x="228" y="1001"/>
                  </a:lnTo>
                  <a:lnTo>
                    <a:pt x="250" y="1000"/>
                  </a:lnTo>
                  <a:lnTo>
                    <a:pt x="272" y="999"/>
                  </a:lnTo>
                  <a:lnTo>
                    <a:pt x="293" y="995"/>
                  </a:lnTo>
                  <a:lnTo>
                    <a:pt x="315" y="991"/>
                  </a:lnTo>
                  <a:lnTo>
                    <a:pt x="336" y="987"/>
                  </a:lnTo>
                  <a:lnTo>
                    <a:pt x="356" y="981"/>
                  </a:lnTo>
                  <a:lnTo>
                    <a:pt x="376" y="975"/>
                  </a:lnTo>
                  <a:lnTo>
                    <a:pt x="395" y="967"/>
                  </a:lnTo>
                  <a:lnTo>
                    <a:pt x="414" y="958"/>
                  </a:lnTo>
                  <a:lnTo>
                    <a:pt x="433" y="949"/>
                  </a:lnTo>
                  <a:lnTo>
                    <a:pt x="451" y="938"/>
                  </a:lnTo>
                  <a:lnTo>
                    <a:pt x="469" y="927"/>
                  </a:lnTo>
                  <a:lnTo>
                    <a:pt x="486" y="914"/>
                  </a:lnTo>
                  <a:lnTo>
                    <a:pt x="501" y="902"/>
                  </a:lnTo>
                  <a:lnTo>
                    <a:pt x="518" y="888"/>
                  </a:lnTo>
                  <a:lnTo>
                    <a:pt x="532" y="874"/>
                  </a:lnTo>
                  <a:lnTo>
                    <a:pt x="546" y="860"/>
                  </a:lnTo>
                  <a:lnTo>
                    <a:pt x="560" y="844"/>
                  </a:lnTo>
                  <a:lnTo>
                    <a:pt x="572" y="828"/>
                  </a:lnTo>
                  <a:lnTo>
                    <a:pt x="584" y="811"/>
                  </a:lnTo>
                  <a:lnTo>
                    <a:pt x="596" y="793"/>
                  </a:lnTo>
                  <a:lnTo>
                    <a:pt x="607" y="775"/>
                  </a:lnTo>
                  <a:lnTo>
                    <a:pt x="616" y="756"/>
                  </a:lnTo>
                  <a:lnTo>
                    <a:pt x="624" y="737"/>
                  </a:lnTo>
                  <a:lnTo>
                    <a:pt x="632" y="718"/>
                  </a:lnTo>
                  <a:lnTo>
                    <a:pt x="639" y="698"/>
                  </a:lnTo>
                  <a:lnTo>
                    <a:pt x="645" y="678"/>
                  </a:lnTo>
                  <a:lnTo>
                    <a:pt x="649" y="657"/>
                  </a:lnTo>
                  <a:lnTo>
                    <a:pt x="653" y="635"/>
                  </a:lnTo>
                  <a:lnTo>
                    <a:pt x="656" y="614"/>
                  </a:lnTo>
                  <a:lnTo>
                    <a:pt x="658" y="592"/>
                  </a:lnTo>
                  <a:lnTo>
                    <a:pt x="658" y="570"/>
                  </a:lnTo>
                  <a:lnTo>
                    <a:pt x="658" y="570"/>
                  </a:lnTo>
                  <a:lnTo>
                    <a:pt x="658" y="549"/>
                  </a:lnTo>
                  <a:lnTo>
                    <a:pt x="656" y="526"/>
                  </a:lnTo>
                  <a:lnTo>
                    <a:pt x="653" y="505"/>
                  </a:lnTo>
                  <a:lnTo>
                    <a:pt x="649" y="483"/>
                  </a:lnTo>
                  <a:lnTo>
                    <a:pt x="645" y="463"/>
                  </a:lnTo>
                  <a:lnTo>
                    <a:pt x="639" y="443"/>
                  </a:lnTo>
                  <a:lnTo>
                    <a:pt x="632" y="423"/>
                  </a:lnTo>
                  <a:lnTo>
                    <a:pt x="624" y="402"/>
                  </a:lnTo>
                  <a:lnTo>
                    <a:pt x="616" y="383"/>
                  </a:lnTo>
                  <a:lnTo>
                    <a:pt x="607" y="366"/>
                  </a:lnTo>
                  <a:lnTo>
                    <a:pt x="596" y="348"/>
                  </a:lnTo>
                  <a:lnTo>
                    <a:pt x="584" y="330"/>
                  </a:lnTo>
                  <a:lnTo>
                    <a:pt x="572" y="313"/>
                  </a:lnTo>
                  <a:lnTo>
                    <a:pt x="560" y="297"/>
                  </a:lnTo>
                  <a:lnTo>
                    <a:pt x="546" y="281"/>
                  </a:lnTo>
                  <a:lnTo>
                    <a:pt x="532" y="266"/>
                  </a:lnTo>
                  <a:lnTo>
                    <a:pt x="518" y="252"/>
                  </a:lnTo>
                  <a:lnTo>
                    <a:pt x="501" y="239"/>
                  </a:lnTo>
                  <a:lnTo>
                    <a:pt x="486" y="226"/>
                  </a:lnTo>
                  <a:lnTo>
                    <a:pt x="469" y="214"/>
                  </a:lnTo>
                  <a:lnTo>
                    <a:pt x="451" y="203"/>
                  </a:lnTo>
                  <a:lnTo>
                    <a:pt x="433" y="192"/>
                  </a:lnTo>
                  <a:lnTo>
                    <a:pt x="414" y="183"/>
                  </a:lnTo>
                  <a:lnTo>
                    <a:pt x="395" y="174"/>
                  </a:lnTo>
                  <a:lnTo>
                    <a:pt x="376" y="166"/>
                  </a:lnTo>
                  <a:lnTo>
                    <a:pt x="356" y="159"/>
                  </a:lnTo>
                  <a:lnTo>
                    <a:pt x="336" y="153"/>
                  </a:lnTo>
                  <a:lnTo>
                    <a:pt x="315" y="148"/>
                  </a:lnTo>
                  <a:lnTo>
                    <a:pt x="293" y="145"/>
                  </a:lnTo>
                  <a:lnTo>
                    <a:pt x="272" y="142"/>
                  </a:lnTo>
                  <a:lnTo>
                    <a:pt x="250" y="140"/>
                  </a:lnTo>
                  <a:lnTo>
                    <a:pt x="228" y="140"/>
                  </a:lnTo>
                  <a:lnTo>
                    <a:pt x="228" y="140"/>
                  </a:lnTo>
                  <a:lnTo>
                    <a:pt x="224" y="140"/>
                  </a:lnTo>
                  <a:lnTo>
                    <a:pt x="224" y="140"/>
                  </a:lnTo>
                  <a:lnTo>
                    <a:pt x="221" y="140"/>
                  </a:lnTo>
                  <a:lnTo>
                    <a:pt x="216" y="139"/>
                  </a:lnTo>
                  <a:lnTo>
                    <a:pt x="212" y="136"/>
                  </a:lnTo>
                  <a:lnTo>
                    <a:pt x="209" y="134"/>
                  </a:lnTo>
                  <a:lnTo>
                    <a:pt x="209" y="134"/>
                  </a:lnTo>
                  <a:lnTo>
                    <a:pt x="205" y="131"/>
                  </a:lnTo>
                  <a:lnTo>
                    <a:pt x="203" y="127"/>
                  </a:lnTo>
                  <a:lnTo>
                    <a:pt x="202" y="122"/>
                  </a:lnTo>
                  <a:lnTo>
                    <a:pt x="202" y="117"/>
                  </a:lnTo>
                  <a:lnTo>
                    <a:pt x="202" y="44"/>
                  </a:lnTo>
                  <a:lnTo>
                    <a:pt x="45" y="44"/>
                  </a:lnTo>
                  <a:close/>
                  <a:moveTo>
                    <a:pt x="202" y="822"/>
                  </a:moveTo>
                  <a:lnTo>
                    <a:pt x="202" y="319"/>
                  </a:lnTo>
                  <a:lnTo>
                    <a:pt x="202" y="319"/>
                  </a:lnTo>
                  <a:lnTo>
                    <a:pt x="202" y="315"/>
                  </a:lnTo>
                  <a:lnTo>
                    <a:pt x="203" y="311"/>
                  </a:lnTo>
                  <a:lnTo>
                    <a:pt x="205" y="306"/>
                  </a:lnTo>
                  <a:lnTo>
                    <a:pt x="208" y="304"/>
                  </a:lnTo>
                  <a:lnTo>
                    <a:pt x="211" y="300"/>
                  </a:lnTo>
                  <a:lnTo>
                    <a:pt x="215" y="299"/>
                  </a:lnTo>
                  <a:lnTo>
                    <a:pt x="218" y="297"/>
                  </a:lnTo>
                  <a:lnTo>
                    <a:pt x="223" y="297"/>
                  </a:lnTo>
                  <a:lnTo>
                    <a:pt x="224" y="297"/>
                  </a:lnTo>
                  <a:lnTo>
                    <a:pt x="224" y="297"/>
                  </a:lnTo>
                  <a:lnTo>
                    <a:pt x="228" y="297"/>
                  </a:lnTo>
                  <a:lnTo>
                    <a:pt x="228" y="297"/>
                  </a:lnTo>
                  <a:lnTo>
                    <a:pt x="242" y="297"/>
                  </a:lnTo>
                  <a:lnTo>
                    <a:pt x="256" y="298"/>
                  </a:lnTo>
                  <a:lnTo>
                    <a:pt x="284" y="302"/>
                  </a:lnTo>
                  <a:lnTo>
                    <a:pt x="310" y="309"/>
                  </a:lnTo>
                  <a:lnTo>
                    <a:pt x="335" y="318"/>
                  </a:lnTo>
                  <a:lnTo>
                    <a:pt x="358" y="330"/>
                  </a:lnTo>
                  <a:lnTo>
                    <a:pt x="381" y="343"/>
                  </a:lnTo>
                  <a:lnTo>
                    <a:pt x="402" y="359"/>
                  </a:lnTo>
                  <a:lnTo>
                    <a:pt x="421" y="376"/>
                  </a:lnTo>
                  <a:lnTo>
                    <a:pt x="439" y="397"/>
                  </a:lnTo>
                  <a:lnTo>
                    <a:pt x="455" y="417"/>
                  </a:lnTo>
                  <a:lnTo>
                    <a:pt x="469" y="439"/>
                  </a:lnTo>
                  <a:lnTo>
                    <a:pt x="481" y="464"/>
                  </a:lnTo>
                  <a:lnTo>
                    <a:pt x="489" y="489"/>
                  </a:lnTo>
                  <a:lnTo>
                    <a:pt x="496" y="515"/>
                  </a:lnTo>
                  <a:lnTo>
                    <a:pt x="501" y="543"/>
                  </a:lnTo>
                  <a:lnTo>
                    <a:pt x="501" y="556"/>
                  </a:lnTo>
                  <a:lnTo>
                    <a:pt x="502" y="570"/>
                  </a:lnTo>
                  <a:lnTo>
                    <a:pt x="502" y="570"/>
                  </a:lnTo>
                  <a:lnTo>
                    <a:pt x="501" y="584"/>
                  </a:lnTo>
                  <a:lnTo>
                    <a:pt x="501" y="598"/>
                  </a:lnTo>
                  <a:lnTo>
                    <a:pt x="496" y="626"/>
                  </a:lnTo>
                  <a:lnTo>
                    <a:pt x="489" y="652"/>
                  </a:lnTo>
                  <a:lnTo>
                    <a:pt x="481" y="677"/>
                  </a:lnTo>
                  <a:lnTo>
                    <a:pt x="469" y="701"/>
                  </a:lnTo>
                  <a:lnTo>
                    <a:pt x="455" y="723"/>
                  </a:lnTo>
                  <a:lnTo>
                    <a:pt x="439" y="744"/>
                  </a:lnTo>
                  <a:lnTo>
                    <a:pt x="421" y="763"/>
                  </a:lnTo>
                  <a:lnTo>
                    <a:pt x="402" y="781"/>
                  </a:lnTo>
                  <a:lnTo>
                    <a:pt x="381" y="797"/>
                  </a:lnTo>
                  <a:lnTo>
                    <a:pt x="358" y="811"/>
                  </a:lnTo>
                  <a:lnTo>
                    <a:pt x="335" y="823"/>
                  </a:lnTo>
                  <a:lnTo>
                    <a:pt x="310" y="831"/>
                  </a:lnTo>
                  <a:lnTo>
                    <a:pt x="284" y="838"/>
                  </a:lnTo>
                  <a:lnTo>
                    <a:pt x="256" y="843"/>
                  </a:lnTo>
                  <a:lnTo>
                    <a:pt x="242" y="844"/>
                  </a:lnTo>
                  <a:lnTo>
                    <a:pt x="228" y="844"/>
                  </a:lnTo>
                  <a:lnTo>
                    <a:pt x="228" y="844"/>
                  </a:lnTo>
                  <a:lnTo>
                    <a:pt x="223" y="844"/>
                  </a:lnTo>
                  <a:lnTo>
                    <a:pt x="222" y="844"/>
                  </a:lnTo>
                  <a:lnTo>
                    <a:pt x="222" y="844"/>
                  </a:lnTo>
                  <a:lnTo>
                    <a:pt x="218" y="843"/>
                  </a:lnTo>
                  <a:lnTo>
                    <a:pt x="214" y="842"/>
                  </a:lnTo>
                  <a:lnTo>
                    <a:pt x="211" y="839"/>
                  </a:lnTo>
                  <a:lnTo>
                    <a:pt x="208" y="837"/>
                  </a:lnTo>
                  <a:lnTo>
                    <a:pt x="205" y="834"/>
                  </a:lnTo>
                  <a:lnTo>
                    <a:pt x="203" y="830"/>
                  </a:lnTo>
                  <a:lnTo>
                    <a:pt x="202" y="825"/>
                  </a:lnTo>
                  <a:lnTo>
                    <a:pt x="202" y="822"/>
                  </a:lnTo>
                  <a:lnTo>
                    <a:pt x="202" y="822"/>
                  </a:lnTo>
                  <a:close/>
                  <a:moveTo>
                    <a:pt x="247" y="342"/>
                  </a:moveTo>
                  <a:lnTo>
                    <a:pt x="247" y="799"/>
                  </a:lnTo>
                  <a:lnTo>
                    <a:pt x="247" y="799"/>
                  </a:lnTo>
                  <a:lnTo>
                    <a:pt x="268" y="796"/>
                  </a:lnTo>
                  <a:lnTo>
                    <a:pt x="290" y="791"/>
                  </a:lnTo>
                  <a:lnTo>
                    <a:pt x="310" y="785"/>
                  </a:lnTo>
                  <a:lnTo>
                    <a:pt x="329" y="775"/>
                  </a:lnTo>
                  <a:lnTo>
                    <a:pt x="348" y="766"/>
                  </a:lnTo>
                  <a:lnTo>
                    <a:pt x="364" y="754"/>
                  </a:lnTo>
                  <a:lnTo>
                    <a:pt x="381" y="741"/>
                  </a:lnTo>
                  <a:lnTo>
                    <a:pt x="395" y="725"/>
                  </a:lnTo>
                  <a:lnTo>
                    <a:pt x="410" y="710"/>
                  </a:lnTo>
                  <a:lnTo>
                    <a:pt x="421" y="692"/>
                  </a:lnTo>
                  <a:lnTo>
                    <a:pt x="432" y="674"/>
                  </a:lnTo>
                  <a:lnTo>
                    <a:pt x="440" y="655"/>
                  </a:lnTo>
                  <a:lnTo>
                    <a:pt x="448" y="635"/>
                  </a:lnTo>
                  <a:lnTo>
                    <a:pt x="452" y="614"/>
                  </a:lnTo>
                  <a:lnTo>
                    <a:pt x="456" y="592"/>
                  </a:lnTo>
                  <a:lnTo>
                    <a:pt x="457" y="570"/>
                  </a:lnTo>
                  <a:lnTo>
                    <a:pt x="457" y="570"/>
                  </a:lnTo>
                  <a:lnTo>
                    <a:pt x="456" y="549"/>
                  </a:lnTo>
                  <a:lnTo>
                    <a:pt x="452" y="526"/>
                  </a:lnTo>
                  <a:lnTo>
                    <a:pt x="448" y="506"/>
                  </a:lnTo>
                  <a:lnTo>
                    <a:pt x="440" y="486"/>
                  </a:lnTo>
                  <a:lnTo>
                    <a:pt x="432" y="465"/>
                  </a:lnTo>
                  <a:lnTo>
                    <a:pt x="421" y="448"/>
                  </a:lnTo>
                  <a:lnTo>
                    <a:pt x="410" y="431"/>
                  </a:lnTo>
                  <a:lnTo>
                    <a:pt x="395" y="414"/>
                  </a:lnTo>
                  <a:lnTo>
                    <a:pt x="381" y="400"/>
                  </a:lnTo>
                  <a:lnTo>
                    <a:pt x="364" y="387"/>
                  </a:lnTo>
                  <a:lnTo>
                    <a:pt x="348" y="375"/>
                  </a:lnTo>
                  <a:lnTo>
                    <a:pt x="329" y="364"/>
                  </a:lnTo>
                  <a:lnTo>
                    <a:pt x="310" y="356"/>
                  </a:lnTo>
                  <a:lnTo>
                    <a:pt x="290" y="349"/>
                  </a:lnTo>
                  <a:lnTo>
                    <a:pt x="268" y="344"/>
                  </a:lnTo>
                  <a:lnTo>
                    <a:pt x="247" y="342"/>
                  </a:lnTo>
                  <a:lnTo>
                    <a:pt x="247" y="3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24"/>
            <p:cNvSpPr/>
            <p:nvPr/>
          </p:nvSpPr>
          <p:spPr bwMode="auto">
            <a:xfrm>
              <a:off x="3623869" y="5719744"/>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1 h 46"/>
                <a:gd name="T10" fmla="*/ 7 w 107"/>
                <a:gd name="T11" fmla="*/ 39 h 46"/>
                <a:gd name="T12" fmla="*/ 4 w 107"/>
                <a:gd name="T13" fmla="*/ 36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8 h 46"/>
                <a:gd name="T26" fmla="*/ 1 w 107"/>
                <a:gd name="T27" fmla="*/ 14 h 46"/>
                <a:gd name="T28" fmla="*/ 4 w 107"/>
                <a:gd name="T29" fmla="*/ 9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9 h 46"/>
                <a:gd name="T54" fmla="*/ 105 w 107"/>
                <a:gd name="T55" fmla="*/ 14 h 46"/>
                <a:gd name="T56" fmla="*/ 106 w 107"/>
                <a:gd name="T57" fmla="*/ 18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6 h 46"/>
                <a:gd name="T70" fmla="*/ 100 w 107"/>
                <a:gd name="T71" fmla="*/ 39 h 46"/>
                <a:gd name="T72" fmla="*/ 96 w 107"/>
                <a:gd name="T73" fmla="*/ 41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1"/>
                  </a:lnTo>
                  <a:lnTo>
                    <a:pt x="7" y="39"/>
                  </a:lnTo>
                  <a:lnTo>
                    <a:pt x="4" y="36"/>
                  </a:lnTo>
                  <a:lnTo>
                    <a:pt x="1" y="32"/>
                  </a:lnTo>
                  <a:lnTo>
                    <a:pt x="0" y="27"/>
                  </a:lnTo>
                  <a:lnTo>
                    <a:pt x="0" y="22"/>
                  </a:lnTo>
                  <a:lnTo>
                    <a:pt x="0" y="22"/>
                  </a:lnTo>
                  <a:lnTo>
                    <a:pt x="0" y="22"/>
                  </a:lnTo>
                  <a:lnTo>
                    <a:pt x="0" y="18"/>
                  </a:lnTo>
                  <a:lnTo>
                    <a:pt x="1" y="14"/>
                  </a:lnTo>
                  <a:lnTo>
                    <a:pt x="4" y="9"/>
                  </a:lnTo>
                  <a:lnTo>
                    <a:pt x="7" y="6"/>
                  </a:lnTo>
                  <a:lnTo>
                    <a:pt x="10" y="4"/>
                  </a:lnTo>
                  <a:lnTo>
                    <a:pt x="15" y="1"/>
                  </a:lnTo>
                  <a:lnTo>
                    <a:pt x="18" y="0"/>
                  </a:lnTo>
                  <a:lnTo>
                    <a:pt x="23" y="0"/>
                  </a:lnTo>
                  <a:lnTo>
                    <a:pt x="83" y="0"/>
                  </a:lnTo>
                  <a:lnTo>
                    <a:pt x="83" y="0"/>
                  </a:lnTo>
                  <a:lnTo>
                    <a:pt x="88" y="0"/>
                  </a:lnTo>
                  <a:lnTo>
                    <a:pt x="93" y="1"/>
                  </a:lnTo>
                  <a:lnTo>
                    <a:pt x="96" y="4"/>
                  </a:lnTo>
                  <a:lnTo>
                    <a:pt x="100" y="6"/>
                  </a:lnTo>
                  <a:lnTo>
                    <a:pt x="104" y="9"/>
                  </a:lnTo>
                  <a:lnTo>
                    <a:pt x="105" y="14"/>
                  </a:lnTo>
                  <a:lnTo>
                    <a:pt x="106" y="18"/>
                  </a:lnTo>
                  <a:lnTo>
                    <a:pt x="107" y="22"/>
                  </a:lnTo>
                  <a:lnTo>
                    <a:pt x="107" y="22"/>
                  </a:lnTo>
                  <a:lnTo>
                    <a:pt x="107" y="22"/>
                  </a:lnTo>
                  <a:lnTo>
                    <a:pt x="106" y="27"/>
                  </a:lnTo>
                  <a:lnTo>
                    <a:pt x="105" y="32"/>
                  </a:lnTo>
                  <a:lnTo>
                    <a:pt x="104" y="36"/>
                  </a:lnTo>
                  <a:lnTo>
                    <a:pt x="100" y="39"/>
                  </a:lnTo>
                  <a:lnTo>
                    <a:pt x="96" y="41"/>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25"/>
            <p:cNvSpPr/>
            <p:nvPr/>
          </p:nvSpPr>
          <p:spPr bwMode="auto">
            <a:xfrm>
              <a:off x="3623869" y="5773719"/>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1 h 45"/>
                <a:gd name="T10" fmla="*/ 7 w 107"/>
                <a:gd name="T11" fmla="*/ 39 h 45"/>
                <a:gd name="T12" fmla="*/ 4 w 107"/>
                <a:gd name="T13" fmla="*/ 35 h 45"/>
                <a:gd name="T14" fmla="*/ 1 w 107"/>
                <a:gd name="T15" fmla="*/ 31 h 45"/>
                <a:gd name="T16" fmla="*/ 0 w 107"/>
                <a:gd name="T17" fmla="*/ 27 h 45"/>
                <a:gd name="T18" fmla="*/ 0 w 107"/>
                <a:gd name="T19" fmla="*/ 22 h 45"/>
                <a:gd name="T20" fmla="*/ 0 w 107"/>
                <a:gd name="T21" fmla="*/ 22 h 45"/>
                <a:gd name="T22" fmla="*/ 0 w 107"/>
                <a:gd name="T23" fmla="*/ 22 h 45"/>
                <a:gd name="T24" fmla="*/ 0 w 107"/>
                <a:gd name="T25" fmla="*/ 18 h 45"/>
                <a:gd name="T26" fmla="*/ 1 w 107"/>
                <a:gd name="T27" fmla="*/ 13 h 45"/>
                <a:gd name="T28" fmla="*/ 4 w 107"/>
                <a:gd name="T29" fmla="*/ 9 h 45"/>
                <a:gd name="T30" fmla="*/ 7 w 107"/>
                <a:gd name="T31" fmla="*/ 6 h 45"/>
                <a:gd name="T32" fmla="*/ 10 w 107"/>
                <a:gd name="T33" fmla="*/ 3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3 h 45"/>
                <a:gd name="T50" fmla="*/ 100 w 107"/>
                <a:gd name="T51" fmla="*/ 6 h 45"/>
                <a:gd name="T52" fmla="*/ 104 w 107"/>
                <a:gd name="T53" fmla="*/ 9 h 45"/>
                <a:gd name="T54" fmla="*/ 105 w 107"/>
                <a:gd name="T55" fmla="*/ 13 h 45"/>
                <a:gd name="T56" fmla="*/ 106 w 107"/>
                <a:gd name="T57" fmla="*/ 18 h 45"/>
                <a:gd name="T58" fmla="*/ 107 w 107"/>
                <a:gd name="T59" fmla="*/ 22 h 45"/>
                <a:gd name="T60" fmla="*/ 107 w 107"/>
                <a:gd name="T61" fmla="*/ 22 h 45"/>
                <a:gd name="T62" fmla="*/ 107 w 107"/>
                <a:gd name="T63" fmla="*/ 22 h 45"/>
                <a:gd name="T64" fmla="*/ 106 w 107"/>
                <a:gd name="T65" fmla="*/ 27 h 45"/>
                <a:gd name="T66" fmla="*/ 105 w 107"/>
                <a:gd name="T67" fmla="*/ 31 h 45"/>
                <a:gd name="T68" fmla="*/ 104 w 107"/>
                <a:gd name="T69" fmla="*/ 35 h 45"/>
                <a:gd name="T70" fmla="*/ 100 w 107"/>
                <a:gd name="T71" fmla="*/ 39 h 45"/>
                <a:gd name="T72" fmla="*/ 96 w 107"/>
                <a:gd name="T73" fmla="*/ 41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1"/>
                  </a:lnTo>
                  <a:lnTo>
                    <a:pt x="7" y="39"/>
                  </a:lnTo>
                  <a:lnTo>
                    <a:pt x="4" y="35"/>
                  </a:lnTo>
                  <a:lnTo>
                    <a:pt x="1" y="31"/>
                  </a:lnTo>
                  <a:lnTo>
                    <a:pt x="0" y="27"/>
                  </a:lnTo>
                  <a:lnTo>
                    <a:pt x="0" y="22"/>
                  </a:lnTo>
                  <a:lnTo>
                    <a:pt x="0" y="22"/>
                  </a:lnTo>
                  <a:lnTo>
                    <a:pt x="0" y="22"/>
                  </a:lnTo>
                  <a:lnTo>
                    <a:pt x="0" y="18"/>
                  </a:lnTo>
                  <a:lnTo>
                    <a:pt x="1" y="13"/>
                  </a:lnTo>
                  <a:lnTo>
                    <a:pt x="4" y="9"/>
                  </a:lnTo>
                  <a:lnTo>
                    <a:pt x="7" y="6"/>
                  </a:lnTo>
                  <a:lnTo>
                    <a:pt x="10" y="3"/>
                  </a:lnTo>
                  <a:lnTo>
                    <a:pt x="15" y="1"/>
                  </a:lnTo>
                  <a:lnTo>
                    <a:pt x="18" y="0"/>
                  </a:lnTo>
                  <a:lnTo>
                    <a:pt x="23" y="0"/>
                  </a:lnTo>
                  <a:lnTo>
                    <a:pt x="83" y="0"/>
                  </a:lnTo>
                  <a:lnTo>
                    <a:pt x="83" y="0"/>
                  </a:lnTo>
                  <a:lnTo>
                    <a:pt x="88" y="0"/>
                  </a:lnTo>
                  <a:lnTo>
                    <a:pt x="93" y="1"/>
                  </a:lnTo>
                  <a:lnTo>
                    <a:pt x="96" y="3"/>
                  </a:lnTo>
                  <a:lnTo>
                    <a:pt x="100" y="6"/>
                  </a:lnTo>
                  <a:lnTo>
                    <a:pt x="104" y="9"/>
                  </a:lnTo>
                  <a:lnTo>
                    <a:pt x="105" y="13"/>
                  </a:lnTo>
                  <a:lnTo>
                    <a:pt x="106" y="18"/>
                  </a:lnTo>
                  <a:lnTo>
                    <a:pt x="107" y="22"/>
                  </a:lnTo>
                  <a:lnTo>
                    <a:pt x="107" y="22"/>
                  </a:lnTo>
                  <a:lnTo>
                    <a:pt x="107" y="22"/>
                  </a:lnTo>
                  <a:lnTo>
                    <a:pt x="106" y="27"/>
                  </a:lnTo>
                  <a:lnTo>
                    <a:pt x="105" y="31"/>
                  </a:lnTo>
                  <a:lnTo>
                    <a:pt x="104" y="35"/>
                  </a:lnTo>
                  <a:lnTo>
                    <a:pt x="100" y="39"/>
                  </a:lnTo>
                  <a:lnTo>
                    <a:pt x="96" y="41"/>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26"/>
            <p:cNvSpPr/>
            <p:nvPr/>
          </p:nvSpPr>
          <p:spPr bwMode="auto">
            <a:xfrm>
              <a:off x="3623869" y="5826106"/>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39 h 46"/>
                <a:gd name="T12" fmla="*/ 4 w 107"/>
                <a:gd name="T13" fmla="*/ 35 h 46"/>
                <a:gd name="T14" fmla="*/ 1 w 107"/>
                <a:gd name="T15" fmla="*/ 32 h 46"/>
                <a:gd name="T16" fmla="*/ 0 w 107"/>
                <a:gd name="T17" fmla="*/ 28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0 h 46"/>
                <a:gd name="T30" fmla="*/ 7 w 107"/>
                <a:gd name="T31" fmla="*/ 7 h 46"/>
                <a:gd name="T32" fmla="*/ 10 w 107"/>
                <a:gd name="T33" fmla="*/ 4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4 h 46"/>
                <a:gd name="T50" fmla="*/ 100 w 107"/>
                <a:gd name="T51" fmla="*/ 7 h 46"/>
                <a:gd name="T52" fmla="*/ 104 w 107"/>
                <a:gd name="T53" fmla="*/ 10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8 h 46"/>
                <a:gd name="T66" fmla="*/ 105 w 107"/>
                <a:gd name="T67" fmla="*/ 32 h 46"/>
                <a:gd name="T68" fmla="*/ 104 w 107"/>
                <a:gd name="T69" fmla="*/ 35 h 46"/>
                <a:gd name="T70" fmla="*/ 100 w 107"/>
                <a:gd name="T71" fmla="*/ 39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39"/>
                  </a:lnTo>
                  <a:lnTo>
                    <a:pt x="4" y="35"/>
                  </a:lnTo>
                  <a:lnTo>
                    <a:pt x="1" y="32"/>
                  </a:lnTo>
                  <a:lnTo>
                    <a:pt x="0" y="28"/>
                  </a:lnTo>
                  <a:lnTo>
                    <a:pt x="0" y="23"/>
                  </a:lnTo>
                  <a:lnTo>
                    <a:pt x="0" y="23"/>
                  </a:lnTo>
                  <a:lnTo>
                    <a:pt x="0" y="23"/>
                  </a:lnTo>
                  <a:lnTo>
                    <a:pt x="0" y="19"/>
                  </a:lnTo>
                  <a:lnTo>
                    <a:pt x="1" y="14"/>
                  </a:lnTo>
                  <a:lnTo>
                    <a:pt x="4" y="10"/>
                  </a:lnTo>
                  <a:lnTo>
                    <a:pt x="7" y="7"/>
                  </a:lnTo>
                  <a:lnTo>
                    <a:pt x="10" y="4"/>
                  </a:lnTo>
                  <a:lnTo>
                    <a:pt x="15" y="2"/>
                  </a:lnTo>
                  <a:lnTo>
                    <a:pt x="18" y="1"/>
                  </a:lnTo>
                  <a:lnTo>
                    <a:pt x="23" y="0"/>
                  </a:lnTo>
                  <a:lnTo>
                    <a:pt x="83" y="0"/>
                  </a:lnTo>
                  <a:lnTo>
                    <a:pt x="83" y="0"/>
                  </a:lnTo>
                  <a:lnTo>
                    <a:pt x="88" y="1"/>
                  </a:lnTo>
                  <a:lnTo>
                    <a:pt x="93" y="2"/>
                  </a:lnTo>
                  <a:lnTo>
                    <a:pt x="96" y="4"/>
                  </a:lnTo>
                  <a:lnTo>
                    <a:pt x="100" y="7"/>
                  </a:lnTo>
                  <a:lnTo>
                    <a:pt x="104" y="10"/>
                  </a:lnTo>
                  <a:lnTo>
                    <a:pt x="105" y="14"/>
                  </a:lnTo>
                  <a:lnTo>
                    <a:pt x="106" y="19"/>
                  </a:lnTo>
                  <a:lnTo>
                    <a:pt x="107" y="23"/>
                  </a:lnTo>
                  <a:lnTo>
                    <a:pt x="107" y="23"/>
                  </a:lnTo>
                  <a:lnTo>
                    <a:pt x="107" y="23"/>
                  </a:lnTo>
                  <a:lnTo>
                    <a:pt x="106" y="28"/>
                  </a:lnTo>
                  <a:lnTo>
                    <a:pt x="105" y="32"/>
                  </a:lnTo>
                  <a:lnTo>
                    <a:pt x="104" y="35"/>
                  </a:lnTo>
                  <a:lnTo>
                    <a:pt x="100" y="39"/>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27"/>
            <p:cNvSpPr/>
            <p:nvPr/>
          </p:nvSpPr>
          <p:spPr bwMode="auto">
            <a:xfrm>
              <a:off x="3623869" y="5880081"/>
              <a:ext cx="55563" cy="23813"/>
            </a:xfrm>
            <a:custGeom>
              <a:avLst/>
              <a:gdLst>
                <a:gd name="T0" fmla="*/ 23 w 107"/>
                <a:gd name="T1" fmla="*/ 46 h 46"/>
                <a:gd name="T2" fmla="*/ 23 w 107"/>
                <a:gd name="T3" fmla="*/ 46 h 46"/>
                <a:gd name="T4" fmla="*/ 18 w 107"/>
                <a:gd name="T5" fmla="*/ 45 h 46"/>
                <a:gd name="T6" fmla="*/ 15 w 107"/>
                <a:gd name="T7" fmla="*/ 43 h 46"/>
                <a:gd name="T8" fmla="*/ 10 w 107"/>
                <a:gd name="T9" fmla="*/ 41 h 46"/>
                <a:gd name="T10" fmla="*/ 7 w 107"/>
                <a:gd name="T11" fmla="*/ 39 h 46"/>
                <a:gd name="T12" fmla="*/ 4 w 107"/>
                <a:gd name="T13" fmla="*/ 35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7 h 46"/>
                <a:gd name="T26" fmla="*/ 1 w 107"/>
                <a:gd name="T27" fmla="*/ 14 h 46"/>
                <a:gd name="T28" fmla="*/ 4 w 107"/>
                <a:gd name="T29" fmla="*/ 9 h 46"/>
                <a:gd name="T30" fmla="*/ 7 w 107"/>
                <a:gd name="T31" fmla="*/ 7 h 46"/>
                <a:gd name="T32" fmla="*/ 10 w 107"/>
                <a:gd name="T33" fmla="*/ 3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3 h 46"/>
                <a:gd name="T50" fmla="*/ 100 w 107"/>
                <a:gd name="T51" fmla="*/ 7 h 46"/>
                <a:gd name="T52" fmla="*/ 104 w 107"/>
                <a:gd name="T53" fmla="*/ 9 h 46"/>
                <a:gd name="T54" fmla="*/ 105 w 107"/>
                <a:gd name="T55" fmla="*/ 14 h 46"/>
                <a:gd name="T56" fmla="*/ 106 w 107"/>
                <a:gd name="T57" fmla="*/ 17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5 h 46"/>
                <a:gd name="T70" fmla="*/ 100 w 107"/>
                <a:gd name="T71" fmla="*/ 39 h 46"/>
                <a:gd name="T72" fmla="*/ 96 w 107"/>
                <a:gd name="T73" fmla="*/ 41 h 46"/>
                <a:gd name="T74" fmla="*/ 93 w 107"/>
                <a:gd name="T75" fmla="*/ 43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3"/>
                  </a:lnTo>
                  <a:lnTo>
                    <a:pt x="10" y="41"/>
                  </a:lnTo>
                  <a:lnTo>
                    <a:pt x="7" y="39"/>
                  </a:lnTo>
                  <a:lnTo>
                    <a:pt x="4" y="35"/>
                  </a:lnTo>
                  <a:lnTo>
                    <a:pt x="1" y="32"/>
                  </a:lnTo>
                  <a:lnTo>
                    <a:pt x="0" y="27"/>
                  </a:lnTo>
                  <a:lnTo>
                    <a:pt x="0" y="22"/>
                  </a:lnTo>
                  <a:lnTo>
                    <a:pt x="0" y="22"/>
                  </a:lnTo>
                  <a:lnTo>
                    <a:pt x="0" y="22"/>
                  </a:lnTo>
                  <a:lnTo>
                    <a:pt x="0" y="17"/>
                  </a:lnTo>
                  <a:lnTo>
                    <a:pt x="1" y="14"/>
                  </a:lnTo>
                  <a:lnTo>
                    <a:pt x="4" y="9"/>
                  </a:lnTo>
                  <a:lnTo>
                    <a:pt x="7" y="7"/>
                  </a:lnTo>
                  <a:lnTo>
                    <a:pt x="10" y="3"/>
                  </a:lnTo>
                  <a:lnTo>
                    <a:pt x="15" y="1"/>
                  </a:lnTo>
                  <a:lnTo>
                    <a:pt x="18" y="0"/>
                  </a:lnTo>
                  <a:lnTo>
                    <a:pt x="23" y="0"/>
                  </a:lnTo>
                  <a:lnTo>
                    <a:pt x="83" y="0"/>
                  </a:lnTo>
                  <a:lnTo>
                    <a:pt x="83" y="0"/>
                  </a:lnTo>
                  <a:lnTo>
                    <a:pt x="88" y="0"/>
                  </a:lnTo>
                  <a:lnTo>
                    <a:pt x="93" y="1"/>
                  </a:lnTo>
                  <a:lnTo>
                    <a:pt x="96" y="3"/>
                  </a:lnTo>
                  <a:lnTo>
                    <a:pt x="100" y="7"/>
                  </a:lnTo>
                  <a:lnTo>
                    <a:pt x="104" y="9"/>
                  </a:lnTo>
                  <a:lnTo>
                    <a:pt x="105" y="14"/>
                  </a:lnTo>
                  <a:lnTo>
                    <a:pt x="106" y="17"/>
                  </a:lnTo>
                  <a:lnTo>
                    <a:pt x="107" y="22"/>
                  </a:lnTo>
                  <a:lnTo>
                    <a:pt x="107" y="22"/>
                  </a:lnTo>
                  <a:lnTo>
                    <a:pt x="107" y="22"/>
                  </a:lnTo>
                  <a:lnTo>
                    <a:pt x="106" y="27"/>
                  </a:lnTo>
                  <a:lnTo>
                    <a:pt x="105" y="32"/>
                  </a:lnTo>
                  <a:lnTo>
                    <a:pt x="104" y="35"/>
                  </a:lnTo>
                  <a:lnTo>
                    <a:pt x="100" y="39"/>
                  </a:lnTo>
                  <a:lnTo>
                    <a:pt x="96" y="41"/>
                  </a:lnTo>
                  <a:lnTo>
                    <a:pt x="93" y="43"/>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8"/>
            <p:cNvSpPr/>
            <p:nvPr/>
          </p:nvSpPr>
          <p:spPr bwMode="auto">
            <a:xfrm>
              <a:off x="3623869" y="5932469"/>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40 h 46"/>
                <a:gd name="T12" fmla="*/ 4 w 107"/>
                <a:gd name="T13" fmla="*/ 36 h 46"/>
                <a:gd name="T14" fmla="*/ 1 w 107"/>
                <a:gd name="T15" fmla="*/ 33 h 46"/>
                <a:gd name="T16" fmla="*/ 0 w 107"/>
                <a:gd name="T17" fmla="*/ 28 h 46"/>
                <a:gd name="T18" fmla="*/ 0 w 107"/>
                <a:gd name="T19" fmla="*/ 23 h 46"/>
                <a:gd name="T20" fmla="*/ 0 w 107"/>
                <a:gd name="T21" fmla="*/ 23 h 46"/>
                <a:gd name="T22" fmla="*/ 0 w 107"/>
                <a:gd name="T23" fmla="*/ 23 h 46"/>
                <a:gd name="T24" fmla="*/ 0 w 107"/>
                <a:gd name="T25" fmla="*/ 18 h 46"/>
                <a:gd name="T26" fmla="*/ 1 w 107"/>
                <a:gd name="T27" fmla="*/ 15 h 46"/>
                <a:gd name="T28" fmla="*/ 4 w 107"/>
                <a:gd name="T29" fmla="*/ 10 h 46"/>
                <a:gd name="T30" fmla="*/ 7 w 107"/>
                <a:gd name="T31" fmla="*/ 6 h 46"/>
                <a:gd name="T32" fmla="*/ 10 w 107"/>
                <a:gd name="T33" fmla="*/ 4 h 46"/>
                <a:gd name="T34" fmla="*/ 15 w 107"/>
                <a:gd name="T35" fmla="*/ 2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2 h 46"/>
                <a:gd name="T48" fmla="*/ 96 w 107"/>
                <a:gd name="T49" fmla="*/ 4 h 46"/>
                <a:gd name="T50" fmla="*/ 100 w 107"/>
                <a:gd name="T51" fmla="*/ 6 h 46"/>
                <a:gd name="T52" fmla="*/ 104 w 107"/>
                <a:gd name="T53" fmla="*/ 10 h 46"/>
                <a:gd name="T54" fmla="*/ 105 w 107"/>
                <a:gd name="T55" fmla="*/ 15 h 46"/>
                <a:gd name="T56" fmla="*/ 106 w 107"/>
                <a:gd name="T57" fmla="*/ 18 h 46"/>
                <a:gd name="T58" fmla="*/ 107 w 107"/>
                <a:gd name="T59" fmla="*/ 23 h 46"/>
                <a:gd name="T60" fmla="*/ 107 w 107"/>
                <a:gd name="T61" fmla="*/ 23 h 46"/>
                <a:gd name="T62" fmla="*/ 107 w 107"/>
                <a:gd name="T63" fmla="*/ 23 h 46"/>
                <a:gd name="T64" fmla="*/ 106 w 107"/>
                <a:gd name="T65" fmla="*/ 28 h 46"/>
                <a:gd name="T66" fmla="*/ 105 w 107"/>
                <a:gd name="T67" fmla="*/ 33 h 46"/>
                <a:gd name="T68" fmla="*/ 104 w 107"/>
                <a:gd name="T69" fmla="*/ 36 h 46"/>
                <a:gd name="T70" fmla="*/ 100 w 107"/>
                <a:gd name="T71" fmla="*/ 40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40"/>
                  </a:lnTo>
                  <a:lnTo>
                    <a:pt x="4" y="36"/>
                  </a:lnTo>
                  <a:lnTo>
                    <a:pt x="1" y="33"/>
                  </a:lnTo>
                  <a:lnTo>
                    <a:pt x="0" y="28"/>
                  </a:lnTo>
                  <a:lnTo>
                    <a:pt x="0" y="23"/>
                  </a:lnTo>
                  <a:lnTo>
                    <a:pt x="0" y="23"/>
                  </a:lnTo>
                  <a:lnTo>
                    <a:pt x="0" y="23"/>
                  </a:lnTo>
                  <a:lnTo>
                    <a:pt x="0" y="18"/>
                  </a:lnTo>
                  <a:lnTo>
                    <a:pt x="1" y="15"/>
                  </a:lnTo>
                  <a:lnTo>
                    <a:pt x="4" y="10"/>
                  </a:lnTo>
                  <a:lnTo>
                    <a:pt x="7" y="6"/>
                  </a:lnTo>
                  <a:lnTo>
                    <a:pt x="10" y="4"/>
                  </a:lnTo>
                  <a:lnTo>
                    <a:pt x="15" y="2"/>
                  </a:lnTo>
                  <a:lnTo>
                    <a:pt x="18" y="0"/>
                  </a:lnTo>
                  <a:lnTo>
                    <a:pt x="23" y="0"/>
                  </a:lnTo>
                  <a:lnTo>
                    <a:pt x="83" y="0"/>
                  </a:lnTo>
                  <a:lnTo>
                    <a:pt x="83" y="0"/>
                  </a:lnTo>
                  <a:lnTo>
                    <a:pt x="88" y="0"/>
                  </a:lnTo>
                  <a:lnTo>
                    <a:pt x="93" y="2"/>
                  </a:lnTo>
                  <a:lnTo>
                    <a:pt x="96" y="4"/>
                  </a:lnTo>
                  <a:lnTo>
                    <a:pt x="100" y="6"/>
                  </a:lnTo>
                  <a:lnTo>
                    <a:pt x="104" y="10"/>
                  </a:lnTo>
                  <a:lnTo>
                    <a:pt x="105" y="15"/>
                  </a:lnTo>
                  <a:lnTo>
                    <a:pt x="106" y="18"/>
                  </a:lnTo>
                  <a:lnTo>
                    <a:pt x="107" y="23"/>
                  </a:lnTo>
                  <a:lnTo>
                    <a:pt x="107" y="23"/>
                  </a:lnTo>
                  <a:lnTo>
                    <a:pt x="107" y="23"/>
                  </a:lnTo>
                  <a:lnTo>
                    <a:pt x="106" y="28"/>
                  </a:lnTo>
                  <a:lnTo>
                    <a:pt x="105" y="33"/>
                  </a:lnTo>
                  <a:lnTo>
                    <a:pt x="104" y="36"/>
                  </a:lnTo>
                  <a:lnTo>
                    <a:pt x="100" y="40"/>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29"/>
            <p:cNvSpPr/>
            <p:nvPr/>
          </p:nvSpPr>
          <p:spPr bwMode="auto">
            <a:xfrm>
              <a:off x="3623869" y="5986444"/>
              <a:ext cx="55563" cy="23813"/>
            </a:xfrm>
            <a:custGeom>
              <a:avLst/>
              <a:gdLst>
                <a:gd name="T0" fmla="*/ 23 w 107"/>
                <a:gd name="T1" fmla="*/ 47 h 47"/>
                <a:gd name="T2" fmla="*/ 23 w 107"/>
                <a:gd name="T3" fmla="*/ 47 h 47"/>
                <a:gd name="T4" fmla="*/ 18 w 107"/>
                <a:gd name="T5" fmla="*/ 47 h 47"/>
                <a:gd name="T6" fmla="*/ 15 w 107"/>
                <a:gd name="T7" fmla="*/ 45 h 47"/>
                <a:gd name="T8" fmla="*/ 10 w 107"/>
                <a:gd name="T9" fmla="*/ 43 h 47"/>
                <a:gd name="T10" fmla="*/ 7 w 107"/>
                <a:gd name="T11" fmla="*/ 39 h 47"/>
                <a:gd name="T12" fmla="*/ 4 w 107"/>
                <a:gd name="T13" fmla="*/ 37 h 47"/>
                <a:gd name="T14" fmla="*/ 1 w 107"/>
                <a:gd name="T15" fmla="*/ 32 h 47"/>
                <a:gd name="T16" fmla="*/ 0 w 107"/>
                <a:gd name="T17" fmla="*/ 29 h 47"/>
                <a:gd name="T18" fmla="*/ 0 w 107"/>
                <a:gd name="T19" fmla="*/ 24 h 47"/>
                <a:gd name="T20" fmla="*/ 0 w 107"/>
                <a:gd name="T21" fmla="*/ 24 h 47"/>
                <a:gd name="T22" fmla="*/ 0 w 107"/>
                <a:gd name="T23" fmla="*/ 24 h 47"/>
                <a:gd name="T24" fmla="*/ 0 w 107"/>
                <a:gd name="T25" fmla="*/ 19 h 47"/>
                <a:gd name="T26" fmla="*/ 1 w 107"/>
                <a:gd name="T27" fmla="*/ 14 h 47"/>
                <a:gd name="T28" fmla="*/ 4 w 107"/>
                <a:gd name="T29" fmla="*/ 11 h 47"/>
                <a:gd name="T30" fmla="*/ 7 w 107"/>
                <a:gd name="T31" fmla="*/ 7 h 47"/>
                <a:gd name="T32" fmla="*/ 10 w 107"/>
                <a:gd name="T33" fmla="*/ 5 h 47"/>
                <a:gd name="T34" fmla="*/ 15 w 107"/>
                <a:gd name="T35" fmla="*/ 3 h 47"/>
                <a:gd name="T36" fmla="*/ 18 w 107"/>
                <a:gd name="T37" fmla="*/ 1 h 47"/>
                <a:gd name="T38" fmla="*/ 23 w 107"/>
                <a:gd name="T39" fmla="*/ 0 h 47"/>
                <a:gd name="T40" fmla="*/ 83 w 107"/>
                <a:gd name="T41" fmla="*/ 0 h 47"/>
                <a:gd name="T42" fmla="*/ 83 w 107"/>
                <a:gd name="T43" fmla="*/ 0 h 47"/>
                <a:gd name="T44" fmla="*/ 88 w 107"/>
                <a:gd name="T45" fmla="*/ 1 h 47"/>
                <a:gd name="T46" fmla="*/ 93 w 107"/>
                <a:gd name="T47" fmla="*/ 3 h 47"/>
                <a:gd name="T48" fmla="*/ 96 w 107"/>
                <a:gd name="T49" fmla="*/ 5 h 47"/>
                <a:gd name="T50" fmla="*/ 100 w 107"/>
                <a:gd name="T51" fmla="*/ 7 h 47"/>
                <a:gd name="T52" fmla="*/ 104 w 107"/>
                <a:gd name="T53" fmla="*/ 11 h 47"/>
                <a:gd name="T54" fmla="*/ 105 w 107"/>
                <a:gd name="T55" fmla="*/ 14 h 47"/>
                <a:gd name="T56" fmla="*/ 106 w 107"/>
                <a:gd name="T57" fmla="*/ 19 h 47"/>
                <a:gd name="T58" fmla="*/ 107 w 107"/>
                <a:gd name="T59" fmla="*/ 24 h 47"/>
                <a:gd name="T60" fmla="*/ 107 w 107"/>
                <a:gd name="T61" fmla="*/ 24 h 47"/>
                <a:gd name="T62" fmla="*/ 107 w 107"/>
                <a:gd name="T63" fmla="*/ 24 h 47"/>
                <a:gd name="T64" fmla="*/ 106 w 107"/>
                <a:gd name="T65" fmla="*/ 29 h 47"/>
                <a:gd name="T66" fmla="*/ 105 w 107"/>
                <a:gd name="T67" fmla="*/ 32 h 47"/>
                <a:gd name="T68" fmla="*/ 104 w 107"/>
                <a:gd name="T69" fmla="*/ 37 h 47"/>
                <a:gd name="T70" fmla="*/ 100 w 107"/>
                <a:gd name="T71" fmla="*/ 39 h 47"/>
                <a:gd name="T72" fmla="*/ 96 w 107"/>
                <a:gd name="T73" fmla="*/ 43 h 47"/>
                <a:gd name="T74" fmla="*/ 93 w 107"/>
                <a:gd name="T75" fmla="*/ 45 h 47"/>
                <a:gd name="T76" fmla="*/ 88 w 107"/>
                <a:gd name="T77" fmla="*/ 47 h 47"/>
                <a:gd name="T78" fmla="*/ 83 w 107"/>
                <a:gd name="T79" fmla="*/ 47 h 47"/>
                <a:gd name="T80" fmla="*/ 23 w 107"/>
                <a:gd name="T8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7">
                  <a:moveTo>
                    <a:pt x="23" y="47"/>
                  </a:moveTo>
                  <a:lnTo>
                    <a:pt x="23" y="47"/>
                  </a:lnTo>
                  <a:lnTo>
                    <a:pt x="18" y="47"/>
                  </a:lnTo>
                  <a:lnTo>
                    <a:pt x="15" y="45"/>
                  </a:lnTo>
                  <a:lnTo>
                    <a:pt x="10" y="43"/>
                  </a:lnTo>
                  <a:lnTo>
                    <a:pt x="7" y="39"/>
                  </a:lnTo>
                  <a:lnTo>
                    <a:pt x="4" y="37"/>
                  </a:lnTo>
                  <a:lnTo>
                    <a:pt x="1" y="32"/>
                  </a:lnTo>
                  <a:lnTo>
                    <a:pt x="0" y="29"/>
                  </a:lnTo>
                  <a:lnTo>
                    <a:pt x="0" y="24"/>
                  </a:lnTo>
                  <a:lnTo>
                    <a:pt x="0" y="24"/>
                  </a:lnTo>
                  <a:lnTo>
                    <a:pt x="0" y="24"/>
                  </a:lnTo>
                  <a:lnTo>
                    <a:pt x="0" y="19"/>
                  </a:lnTo>
                  <a:lnTo>
                    <a:pt x="1" y="14"/>
                  </a:lnTo>
                  <a:lnTo>
                    <a:pt x="4" y="11"/>
                  </a:lnTo>
                  <a:lnTo>
                    <a:pt x="7" y="7"/>
                  </a:lnTo>
                  <a:lnTo>
                    <a:pt x="10" y="5"/>
                  </a:lnTo>
                  <a:lnTo>
                    <a:pt x="15" y="3"/>
                  </a:lnTo>
                  <a:lnTo>
                    <a:pt x="18" y="1"/>
                  </a:lnTo>
                  <a:lnTo>
                    <a:pt x="23" y="0"/>
                  </a:lnTo>
                  <a:lnTo>
                    <a:pt x="83" y="0"/>
                  </a:lnTo>
                  <a:lnTo>
                    <a:pt x="83" y="0"/>
                  </a:lnTo>
                  <a:lnTo>
                    <a:pt x="88" y="1"/>
                  </a:lnTo>
                  <a:lnTo>
                    <a:pt x="93" y="3"/>
                  </a:lnTo>
                  <a:lnTo>
                    <a:pt x="96" y="5"/>
                  </a:lnTo>
                  <a:lnTo>
                    <a:pt x="100" y="7"/>
                  </a:lnTo>
                  <a:lnTo>
                    <a:pt x="104" y="11"/>
                  </a:lnTo>
                  <a:lnTo>
                    <a:pt x="105" y="14"/>
                  </a:lnTo>
                  <a:lnTo>
                    <a:pt x="106" y="19"/>
                  </a:lnTo>
                  <a:lnTo>
                    <a:pt x="107" y="24"/>
                  </a:lnTo>
                  <a:lnTo>
                    <a:pt x="107" y="24"/>
                  </a:lnTo>
                  <a:lnTo>
                    <a:pt x="107" y="24"/>
                  </a:lnTo>
                  <a:lnTo>
                    <a:pt x="106" y="29"/>
                  </a:lnTo>
                  <a:lnTo>
                    <a:pt x="105" y="32"/>
                  </a:lnTo>
                  <a:lnTo>
                    <a:pt x="104" y="37"/>
                  </a:lnTo>
                  <a:lnTo>
                    <a:pt x="100" y="39"/>
                  </a:lnTo>
                  <a:lnTo>
                    <a:pt x="96" y="43"/>
                  </a:lnTo>
                  <a:lnTo>
                    <a:pt x="93" y="45"/>
                  </a:lnTo>
                  <a:lnTo>
                    <a:pt x="88" y="47"/>
                  </a:lnTo>
                  <a:lnTo>
                    <a:pt x="83" y="47"/>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30"/>
            <p:cNvSpPr/>
            <p:nvPr/>
          </p:nvSpPr>
          <p:spPr bwMode="auto">
            <a:xfrm>
              <a:off x="3623869" y="6038832"/>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3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1 h 46"/>
                <a:gd name="T30" fmla="*/ 7 w 107"/>
                <a:gd name="T31" fmla="*/ 7 h 46"/>
                <a:gd name="T32" fmla="*/ 10 w 107"/>
                <a:gd name="T33" fmla="*/ 4 h 46"/>
                <a:gd name="T34" fmla="*/ 15 w 107"/>
                <a:gd name="T35" fmla="*/ 3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3 h 46"/>
                <a:gd name="T48" fmla="*/ 96 w 107"/>
                <a:gd name="T49" fmla="*/ 4 h 46"/>
                <a:gd name="T50" fmla="*/ 100 w 107"/>
                <a:gd name="T51" fmla="*/ 7 h 46"/>
                <a:gd name="T52" fmla="*/ 104 w 107"/>
                <a:gd name="T53" fmla="*/ 11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3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3"/>
                  </a:lnTo>
                  <a:lnTo>
                    <a:pt x="7" y="39"/>
                  </a:lnTo>
                  <a:lnTo>
                    <a:pt x="4" y="36"/>
                  </a:lnTo>
                  <a:lnTo>
                    <a:pt x="1" y="32"/>
                  </a:lnTo>
                  <a:lnTo>
                    <a:pt x="0" y="27"/>
                  </a:lnTo>
                  <a:lnTo>
                    <a:pt x="0" y="23"/>
                  </a:lnTo>
                  <a:lnTo>
                    <a:pt x="0" y="23"/>
                  </a:lnTo>
                  <a:lnTo>
                    <a:pt x="0" y="23"/>
                  </a:lnTo>
                  <a:lnTo>
                    <a:pt x="0" y="19"/>
                  </a:lnTo>
                  <a:lnTo>
                    <a:pt x="1" y="14"/>
                  </a:lnTo>
                  <a:lnTo>
                    <a:pt x="4" y="11"/>
                  </a:lnTo>
                  <a:lnTo>
                    <a:pt x="7" y="7"/>
                  </a:lnTo>
                  <a:lnTo>
                    <a:pt x="10" y="4"/>
                  </a:lnTo>
                  <a:lnTo>
                    <a:pt x="15" y="3"/>
                  </a:lnTo>
                  <a:lnTo>
                    <a:pt x="18" y="0"/>
                  </a:lnTo>
                  <a:lnTo>
                    <a:pt x="23" y="0"/>
                  </a:lnTo>
                  <a:lnTo>
                    <a:pt x="83" y="0"/>
                  </a:lnTo>
                  <a:lnTo>
                    <a:pt x="83" y="0"/>
                  </a:lnTo>
                  <a:lnTo>
                    <a:pt x="88" y="0"/>
                  </a:lnTo>
                  <a:lnTo>
                    <a:pt x="93" y="3"/>
                  </a:lnTo>
                  <a:lnTo>
                    <a:pt x="96" y="4"/>
                  </a:lnTo>
                  <a:lnTo>
                    <a:pt x="100" y="7"/>
                  </a:lnTo>
                  <a:lnTo>
                    <a:pt x="104" y="11"/>
                  </a:lnTo>
                  <a:lnTo>
                    <a:pt x="105" y="14"/>
                  </a:lnTo>
                  <a:lnTo>
                    <a:pt x="106" y="19"/>
                  </a:lnTo>
                  <a:lnTo>
                    <a:pt x="107" y="23"/>
                  </a:lnTo>
                  <a:lnTo>
                    <a:pt x="107" y="23"/>
                  </a:lnTo>
                  <a:lnTo>
                    <a:pt x="107" y="23"/>
                  </a:lnTo>
                  <a:lnTo>
                    <a:pt x="106" y="27"/>
                  </a:lnTo>
                  <a:lnTo>
                    <a:pt x="105" y="32"/>
                  </a:lnTo>
                  <a:lnTo>
                    <a:pt x="104" y="36"/>
                  </a:lnTo>
                  <a:lnTo>
                    <a:pt x="100" y="39"/>
                  </a:lnTo>
                  <a:lnTo>
                    <a:pt x="96" y="43"/>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31"/>
            <p:cNvSpPr/>
            <p:nvPr/>
          </p:nvSpPr>
          <p:spPr bwMode="auto">
            <a:xfrm>
              <a:off x="3623869" y="6092807"/>
              <a:ext cx="55563" cy="23813"/>
            </a:xfrm>
            <a:custGeom>
              <a:avLst/>
              <a:gdLst>
                <a:gd name="T0" fmla="*/ 23 w 107"/>
                <a:gd name="T1" fmla="*/ 46 h 46"/>
                <a:gd name="T2" fmla="*/ 23 w 107"/>
                <a:gd name="T3" fmla="*/ 46 h 46"/>
                <a:gd name="T4" fmla="*/ 18 w 107"/>
                <a:gd name="T5" fmla="*/ 45 h 46"/>
                <a:gd name="T6" fmla="*/ 15 w 107"/>
                <a:gd name="T7" fmla="*/ 44 h 46"/>
                <a:gd name="T8" fmla="*/ 10 w 107"/>
                <a:gd name="T9" fmla="*/ 42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8 h 46"/>
                <a:gd name="T26" fmla="*/ 1 w 107"/>
                <a:gd name="T27" fmla="*/ 14 h 46"/>
                <a:gd name="T28" fmla="*/ 4 w 107"/>
                <a:gd name="T29" fmla="*/ 10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10 h 46"/>
                <a:gd name="T54" fmla="*/ 105 w 107"/>
                <a:gd name="T55" fmla="*/ 14 h 46"/>
                <a:gd name="T56" fmla="*/ 106 w 107"/>
                <a:gd name="T57" fmla="*/ 18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2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2"/>
                  </a:lnTo>
                  <a:lnTo>
                    <a:pt x="7" y="39"/>
                  </a:lnTo>
                  <a:lnTo>
                    <a:pt x="4" y="36"/>
                  </a:lnTo>
                  <a:lnTo>
                    <a:pt x="1" y="32"/>
                  </a:lnTo>
                  <a:lnTo>
                    <a:pt x="0" y="27"/>
                  </a:lnTo>
                  <a:lnTo>
                    <a:pt x="0" y="23"/>
                  </a:lnTo>
                  <a:lnTo>
                    <a:pt x="0" y="23"/>
                  </a:lnTo>
                  <a:lnTo>
                    <a:pt x="0" y="23"/>
                  </a:lnTo>
                  <a:lnTo>
                    <a:pt x="0" y="18"/>
                  </a:lnTo>
                  <a:lnTo>
                    <a:pt x="1" y="14"/>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4"/>
                  </a:lnTo>
                  <a:lnTo>
                    <a:pt x="106" y="18"/>
                  </a:lnTo>
                  <a:lnTo>
                    <a:pt x="107" y="23"/>
                  </a:lnTo>
                  <a:lnTo>
                    <a:pt x="107" y="23"/>
                  </a:lnTo>
                  <a:lnTo>
                    <a:pt x="107" y="23"/>
                  </a:lnTo>
                  <a:lnTo>
                    <a:pt x="106" y="27"/>
                  </a:lnTo>
                  <a:lnTo>
                    <a:pt x="105" y="32"/>
                  </a:lnTo>
                  <a:lnTo>
                    <a:pt x="104" y="36"/>
                  </a:lnTo>
                  <a:lnTo>
                    <a:pt x="100" y="39"/>
                  </a:lnTo>
                  <a:lnTo>
                    <a:pt x="96" y="42"/>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32"/>
            <p:cNvSpPr/>
            <p:nvPr/>
          </p:nvSpPr>
          <p:spPr bwMode="auto">
            <a:xfrm>
              <a:off x="3623869" y="6146782"/>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2 h 45"/>
                <a:gd name="T10" fmla="*/ 7 w 107"/>
                <a:gd name="T11" fmla="*/ 39 h 45"/>
                <a:gd name="T12" fmla="*/ 4 w 107"/>
                <a:gd name="T13" fmla="*/ 36 h 45"/>
                <a:gd name="T14" fmla="*/ 1 w 107"/>
                <a:gd name="T15" fmla="*/ 31 h 45"/>
                <a:gd name="T16" fmla="*/ 0 w 107"/>
                <a:gd name="T17" fmla="*/ 27 h 45"/>
                <a:gd name="T18" fmla="*/ 0 w 107"/>
                <a:gd name="T19" fmla="*/ 23 h 45"/>
                <a:gd name="T20" fmla="*/ 0 w 107"/>
                <a:gd name="T21" fmla="*/ 23 h 45"/>
                <a:gd name="T22" fmla="*/ 0 w 107"/>
                <a:gd name="T23" fmla="*/ 23 h 45"/>
                <a:gd name="T24" fmla="*/ 0 w 107"/>
                <a:gd name="T25" fmla="*/ 18 h 45"/>
                <a:gd name="T26" fmla="*/ 1 w 107"/>
                <a:gd name="T27" fmla="*/ 13 h 45"/>
                <a:gd name="T28" fmla="*/ 4 w 107"/>
                <a:gd name="T29" fmla="*/ 10 h 45"/>
                <a:gd name="T30" fmla="*/ 7 w 107"/>
                <a:gd name="T31" fmla="*/ 6 h 45"/>
                <a:gd name="T32" fmla="*/ 10 w 107"/>
                <a:gd name="T33" fmla="*/ 4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4 h 45"/>
                <a:gd name="T50" fmla="*/ 100 w 107"/>
                <a:gd name="T51" fmla="*/ 6 h 45"/>
                <a:gd name="T52" fmla="*/ 104 w 107"/>
                <a:gd name="T53" fmla="*/ 10 h 45"/>
                <a:gd name="T54" fmla="*/ 105 w 107"/>
                <a:gd name="T55" fmla="*/ 13 h 45"/>
                <a:gd name="T56" fmla="*/ 106 w 107"/>
                <a:gd name="T57" fmla="*/ 18 h 45"/>
                <a:gd name="T58" fmla="*/ 107 w 107"/>
                <a:gd name="T59" fmla="*/ 23 h 45"/>
                <a:gd name="T60" fmla="*/ 107 w 107"/>
                <a:gd name="T61" fmla="*/ 23 h 45"/>
                <a:gd name="T62" fmla="*/ 107 w 107"/>
                <a:gd name="T63" fmla="*/ 23 h 45"/>
                <a:gd name="T64" fmla="*/ 106 w 107"/>
                <a:gd name="T65" fmla="*/ 27 h 45"/>
                <a:gd name="T66" fmla="*/ 105 w 107"/>
                <a:gd name="T67" fmla="*/ 31 h 45"/>
                <a:gd name="T68" fmla="*/ 104 w 107"/>
                <a:gd name="T69" fmla="*/ 36 h 45"/>
                <a:gd name="T70" fmla="*/ 100 w 107"/>
                <a:gd name="T71" fmla="*/ 39 h 45"/>
                <a:gd name="T72" fmla="*/ 96 w 107"/>
                <a:gd name="T73" fmla="*/ 42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2"/>
                  </a:lnTo>
                  <a:lnTo>
                    <a:pt x="7" y="39"/>
                  </a:lnTo>
                  <a:lnTo>
                    <a:pt x="4" y="36"/>
                  </a:lnTo>
                  <a:lnTo>
                    <a:pt x="1" y="31"/>
                  </a:lnTo>
                  <a:lnTo>
                    <a:pt x="0" y="27"/>
                  </a:lnTo>
                  <a:lnTo>
                    <a:pt x="0" y="23"/>
                  </a:lnTo>
                  <a:lnTo>
                    <a:pt x="0" y="23"/>
                  </a:lnTo>
                  <a:lnTo>
                    <a:pt x="0" y="23"/>
                  </a:lnTo>
                  <a:lnTo>
                    <a:pt x="0" y="18"/>
                  </a:lnTo>
                  <a:lnTo>
                    <a:pt x="1" y="13"/>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3"/>
                  </a:lnTo>
                  <a:lnTo>
                    <a:pt x="106" y="18"/>
                  </a:lnTo>
                  <a:lnTo>
                    <a:pt x="107" y="23"/>
                  </a:lnTo>
                  <a:lnTo>
                    <a:pt x="107" y="23"/>
                  </a:lnTo>
                  <a:lnTo>
                    <a:pt x="107" y="23"/>
                  </a:lnTo>
                  <a:lnTo>
                    <a:pt x="106" y="27"/>
                  </a:lnTo>
                  <a:lnTo>
                    <a:pt x="105" y="31"/>
                  </a:lnTo>
                  <a:lnTo>
                    <a:pt x="104" y="36"/>
                  </a:lnTo>
                  <a:lnTo>
                    <a:pt x="100" y="39"/>
                  </a:lnTo>
                  <a:lnTo>
                    <a:pt x="96" y="42"/>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33"/>
            <p:cNvSpPr/>
            <p:nvPr/>
          </p:nvSpPr>
          <p:spPr bwMode="auto">
            <a:xfrm>
              <a:off x="3623869" y="6199169"/>
              <a:ext cx="55563" cy="23813"/>
            </a:xfrm>
            <a:custGeom>
              <a:avLst/>
              <a:gdLst>
                <a:gd name="T0" fmla="*/ 23 w 107"/>
                <a:gd name="T1" fmla="*/ 46 h 46"/>
                <a:gd name="T2" fmla="*/ 23 w 107"/>
                <a:gd name="T3" fmla="*/ 46 h 46"/>
                <a:gd name="T4" fmla="*/ 18 w 107"/>
                <a:gd name="T5" fmla="*/ 46 h 46"/>
                <a:gd name="T6" fmla="*/ 15 w 107"/>
                <a:gd name="T7" fmla="*/ 44 h 46"/>
                <a:gd name="T8" fmla="*/ 10 w 107"/>
                <a:gd name="T9" fmla="*/ 43 h 46"/>
                <a:gd name="T10" fmla="*/ 7 w 107"/>
                <a:gd name="T11" fmla="*/ 39 h 46"/>
                <a:gd name="T12" fmla="*/ 4 w 107"/>
                <a:gd name="T13" fmla="*/ 35 h 46"/>
                <a:gd name="T14" fmla="*/ 1 w 107"/>
                <a:gd name="T15" fmla="*/ 32 h 46"/>
                <a:gd name="T16" fmla="*/ 0 w 107"/>
                <a:gd name="T17" fmla="*/ 28 h 46"/>
                <a:gd name="T18" fmla="*/ 0 w 107"/>
                <a:gd name="T19" fmla="*/ 24 h 46"/>
                <a:gd name="T20" fmla="*/ 0 w 107"/>
                <a:gd name="T21" fmla="*/ 24 h 46"/>
                <a:gd name="T22" fmla="*/ 0 w 107"/>
                <a:gd name="T23" fmla="*/ 24 h 46"/>
                <a:gd name="T24" fmla="*/ 0 w 107"/>
                <a:gd name="T25" fmla="*/ 19 h 46"/>
                <a:gd name="T26" fmla="*/ 1 w 107"/>
                <a:gd name="T27" fmla="*/ 14 h 46"/>
                <a:gd name="T28" fmla="*/ 4 w 107"/>
                <a:gd name="T29" fmla="*/ 10 h 46"/>
                <a:gd name="T30" fmla="*/ 7 w 107"/>
                <a:gd name="T31" fmla="*/ 7 h 46"/>
                <a:gd name="T32" fmla="*/ 10 w 107"/>
                <a:gd name="T33" fmla="*/ 5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5 h 46"/>
                <a:gd name="T50" fmla="*/ 100 w 107"/>
                <a:gd name="T51" fmla="*/ 7 h 46"/>
                <a:gd name="T52" fmla="*/ 104 w 107"/>
                <a:gd name="T53" fmla="*/ 10 h 46"/>
                <a:gd name="T54" fmla="*/ 105 w 107"/>
                <a:gd name="T55" fmla="*/ 14 h 46"/>
                <a:gd name="T56" fmla="*/ 106 w 107"/>
                <a:gd name="T57" fmla="*/ 19 h 46"/>
                <a:gd name="T58" fmla="*/ 107 w 107"/>
                <a:gd name="T59" fmla="*/ 24 h 46"/>
                <a:gd name="T60" fmla="*/ 107 w 107"/>
                <a:gd name="T61" fmla="*/ 24 h 46"/>
                <a:gd name="T62" fmla="*/ 107 w 107"/>
                <a:gd name="T63" fmla="*/ 24 h 46"/>
                <a:gd name="T64" fmla="*/ 106 w 107"/>
                <a:gd name="T65" fmla="*/ 28 h 46"/>
                <a:gd name="T66" fmla="*/ 105 w 107"/>
                <a:gd name="T67" fmla="*/ 32 h 46"/>
                <a:gd name="T68" fmla="*/ 104 w 107"/>
                <a:gd name="T69" fmla="*/ 35 h 46"/>
                <a:gd name="T70" fmla="*/ 100 w 107"/>
                <a:gd name="T71" fmla="*/ 39 h 46"/>
                <a:gd name="T72" fmla="*/ 96 w 107"/>
                <a:gd name="T73" fmla="*/ 43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3"/>
                  </a:lnTo>
                  <a:lnTo>
                    <a:pt x="7" y="39"/>
                  </a:lnTo>
                  <a:lnTo>
                    <a:pt x="4" y="35"/>
                  </a:lnTo>
                  <a:lnTo>
                    <a:pt x="1" y="32"/>
                  </a:lnTo>
                  <a:lnTo>
                    <a:pt x="0" y="28"/>
                  </a:lnTo>
                  <a:lnTo>
                    <a:pt x="0" y="24"/>
                  </a:lnTo>
                  <a:lnTo>
                    <a:pt x="0" y="24"/>
                  </a:lnTo>
                  <a:lnTo>
                    <a:pt x="0" y="24"/>
                  </a:lnTo>
                  <a:lnTo>
                    <a:pt x="0" y="19"/>
                  </a:lnTo>
                  <a:lnTo>
                    <a:pt x="1" y="14"/>
                  </a:lnTo>
                  <a:lnTo>
                    <a:pt x="4" y="10"/>
                  </a:lnTo>
                  <a:lnTo>
                    <a:pt x="7" y="7"/>
                  </a:lnTo>
                  <a:lnTo>
                    <a:pt x="10" y="5"/>
                  </a:lnTo>
                  <a:lnTo>
                    <a:pt x="15" y="2"/>
                  </a:lnTo>
                  <a:lnTo>
                    <a:pt x="18" y="1"/>
                  </a:lnTo>
                  <a:lnTo>
                    <a:pt x="23" y="0"/>
                  </a:lnTo>
                  <a:lnTo>
                    <a:pt x="83" y="0"/>
                  </a:lnTo>
                  <a:lnTo>
                    <a:pt x="83" y="0"/>
                  </a:lnTo>
                  <a:lnTo>
                    <a:pt x="88" y="1"/>
                  </a:lnTo>
                  <a:lnTo>
                    <a:pt x="93" y="2"/>
                  </a:lnTo>
                  <a:lnTo>
                    <a:pt x="96" y="5"/>
                  </a:lnTo>
                  <a:lnTo>
                    <a:pt x="100" y="7"/>
                  </a:lnTo>
                  <a:lnTo>
                    <a:pt x="104" y="10"/>
                  </a:lnTo>
                  <a:lnTo>
                    <a:pt x="105" y="14"/>
                  </a:lnTo>
                  <a:lnTo>
                    <a:pt x="106" y="19"/>
                  </a:lnTo>
                  <a:lnTo>
                    <a:pt x="107" y="24"/>
                  </a:lnTo>
                  <a:lnTo>
                    <a:pt x="107" y="24"/>
                  </a:lnTo>
                  <a:lnTo>
                    <a:pt x="107" y="24"/>
                  </a:lnTo>
                  <a:lnTo>
                    <a:pt x="106" y="28"/>
                  </a:lnTo>
                  <a:lnTo>
                    <a:pt x="105" y="32"/>
                  </a:lnTo>
                  <a:lnTo>
                    <a:pt x="104" y="35"/>
                  </a:lnTo>
                  <a:lnTo>
                    <a:pt x="100" y="39"/>
                  </a:lnTo>
                  <a:lnTo>
                    <a:pt x="96" y="43"/>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Rectangle 52"/>
            <p:cNvSpPr>
              <a:spLocks noChangeArrowheads="1"/>
            </p:cNvSpPr>
            <p:nvPr/>
          </p:nvSpPr>
          <p:spPr bwMode="auto">
            <a:xfrm>
              <a:off x="3434956" y="5537181"/>
              <a:ext cx="41275" cy="111125"/>
            </a:xfrm>
            <a:prstGeom prst="rect">
              <a:avLst/>
            </a:prstGeom>
            <a:solidFill>
              <a:srgbClr val="CBCC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96" name="Freeform 53"/>
            <p:cNvSpPr>
              <a:spLocks noEditPoints="1"/>
            </p:cNvSpPr>
            <p:nvPr/>
          </p:nvSpPr>
          <p:spPr bwMode="auto">
            <a:xfrm>
              <a:off x="3420669" y="5524481"/>
              <a:ext cx="68263" cy="136525"/>
            </a:xfrm>
            <a:custGeom>
              <a:avLst/>
              <a:gdLst>
                <a:gd name="T0" fmla="*/ 105 w 129"/>
                <a:gd name="T1" fmla="*/ 259 h 259"/>
                <a:gd name="T2" fmla="*/ 25 w 129"/>
                <a:gd name="T3" fmla="*/ 259 h 259"/>
                <a:gd name="T4" fmla="*/ 25 w 129"/>
                <a:gd name="T5" fmla="*/ 259 h 259"/>
                <a:gd name="T6" fmla="*/ 19 w 129"/>
                <a:gd name="T7" fmla="*/ 259 h 259"/>
                <a:gd name="T8" fmla="*/ 14 w 129"/>
                <a:gd name="T9" fmla="*/ 258 h 259"/>
                <a:gd name="T10" fmla="*/ 11 w 129"/>
                <a:gd name="T11" fmla="*/ 256 h 259"/>
                <a:gd name="T12" fmla="*/ 7 w 129"/>
                <a:gd name="T13" fmla="*/ 252 h 259"/>
                <a:gd name="T14" fmla="*/ 4 w 129"/>
                <a:gd name="T15" fmla="*/ 249 h 259"/>
                <a:gd name="T16" fmla="*/ 1 w 129"/>
                <a:gd name="T17" fmla="*/ 244 h 259"/>
                <a:gd name="T18" fmla="*/ 0 w 129"/>
                <a:gd name="T19" fmla="*/ 240 h 259"/>
                <a:gd name="T20" fmla="*/ 0 w 129"/>
                <a:gd name="T21" fmla="*/ 234 h 259"/>
                <a:gd name="T22" fmla="*/ 0 w 129"/>
                <a:gd name="T23" fmla="*/ 25 h 259"/>
                <a:gd name="T24" fmla="*/ 0 w 129"/>
                <a:gd name="T25" fmla="*/ 25 h 259"/>
                <a:gd name="T26" fmla="*/ 0 w 129"/>
                <a:gd name="T27" fmla="*/ 21 h 259"/>
                <a:gd name="T28" fmla="*/ 1 w 129"/>
                <a:gd name="T29" fmla="*/ 16 h 259"/>
                <a:gd name="T30" fmla="*/ 4 w 129"/>
                <a:gd name="T31" fmla="*/ 11 h 259"/>
                <a:gd name="T32" fmla="*/ 7 w 129"/>
                <a:gd name="T33" fmla="*/ 8 h 259"/>
                <a:gd name="T34" fmla="*/ 11 w 129"/>
                <a:gd name="T35" fmla="*/ 5 h 259"/>
                <a:gd name="T36" fmla="*/ 14 w 129"/>
                <a:gd name="T37" fmla="*/ 3 h 259"/>
                <a:gd name="T38" fmla="*/ 19 w 129"/>
                <a:gd name="T39" fmla="*/ 0 h 259"/>
                <a:gd name="T40" fmla="*/ 25 w 129"/>
                <a:gd name="T41" fmla="*/ 0 h 259"/>
                <a:gd name="T42" fmla="*/ 105 w 129"/>
                <a:gd name="T43" fmla="*/ 0 h 259"/>
                <a:gd name="T44" fmla="*/ 105 w 129"/>
                <a:gd name="T45" fmla="*/ 0 h 259"/>
                <a:gd name="T46" fmla="*/ 109 w 129"/>
                <a:gd name="T47" fmla="*/ 0 h 259"/>
                <a:gd name="T48" fmla="*/ 114 w 129"/>
                <a:gd name="T49" fmla="*/ 3 h 259"/>
                <a:gd name="T50" fmla="*/ 119 w 129"/>
                <a:gd name="T51" fmla="*/ 5 h 259"/>
                <a:gd name="T52" fmla="*/ 122 w 129"/>
                <a:gd name="T53" fmla="*/ 8 h 259"/>
                <a:gd name="T54" fmla="*/ 126 w 129"/>
                <a:gd name="T55" fmla="*/ 11 h 259"/>
                <a:gd name="T56" fmla="*/ 128 w 129"/>
                <a:gd name="T57" fmla="*/ 16 h 259"/>
                <a:gd name="T58" fmla="*/ 129 w 129"/>
                <a:gd name="T59" fmla="*/ 21 h 259"/>
                <a:gd name="T60" fmla="*/ 129 w 129"/>
                <a:gd name="T61" fmla="*/ 25 h 259"/>
                <a:gd name="T62" fmla="*/ 129 w 129"/>
                <a:gd name="T63" fmla="*/ 234 h 259"/>
                <a:gd name="T64" fmla="*/ 129 w 129"/>
                <a:gd name="T65" fmla="*/ 234 h 259"/>
                <a:gd name="T66" fmla="*/ 129 w 129"/>
                <a:gd name="T67" fmla="*/ 240 h 259"/>
                <a:gd name="T68" fmla="*/ 128 w 129"/>
                <a:gd name="T69" fmla="*/ 244 h 259"/>
                <a:gd name="T70" fmla="*/ 126 w 129"/>
                <a:gd name="T71" fmla="*/ 249 h 259"/>
                <a:gd name="T72" fmla="*/ 122 w 129"/>
                <a:gd name="T73" fmla="*/ 252 h 259"/>
                <a:gd name="T74" fmla="*/ 119 w 129"/>
                <a:gd name="T75" fmla="*/ 256 h 259"/>
                <a:gd name="T76" fmla="*/ 114 w 129"/>
                <a:gd name="T77" fmla="*/ 258 h 259"/>
                <a:gd name="T78" fmla="*/ 109 w 129"/>
                <a:gd name="T79" fmla="*/ 259 h 259"/>
                <a:gd name="T80" fmla="*/ 105 w 129"/>
                <a:gd name="T81" fmla="*/ 259 h 259"/>
                <a:gd name="T82" fmla="*/ 105 w 129"/>
                <a:gd name="T83" fmla="*/ 259 h 259"/>
                <a:gd name="T84" fmla="*/ 50 w 129"/>
                <a:gd name="T85" fmla="*/ 209 h 259"/>
                <a:gd name="T86" fmla="*/ 80 w 129"/>
                <a:gd name="T87" fmla="*/ 209 h 259"/>
                <a:gd name="T88" fmla="*/ 80 w 129"/>
                <a:gd name="T89" fmla="*/ 50 h 259"/>
                <a:gd name="T90" fmla="*/ 50 w 129"/>
                <a:gd name="T91" fmla="*/ 50 h 259"/>
                <a:gd name="T92" fmla="*/ 50 w 129"/>
                <a:gd name="T93" fmla="*/ 20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259">
                  <a:moveTo>
                    <a:pt x="105" y="259"/>
                  </a:moveTo>
                  <a:lnTo>
                    <a:pt x="25" y="259"/>
                  </a:lnTo>
                  <a:lnTo>
                    <a:pt x="25" y="259"/>
                  </a:lnTo>
                  <a:lnTo>
                    <a:pt x="19" y="259"/>
                  </a:lnTo>
                  <a:lnTo>
                    <a:pt x="14" y="258"/>
                  </a:lnTo>
                  <a:lnTo>
                    <a:pt x="11" y="256"/>
                  </a:lnTo>
                  <a:lnTo>
                    <a:pt x="7" y="252"/>
                  </a:lnTo>
                  <a:lnTo>
                    <a:pt x="4" y="249"/>
                  </a:lnTo>
                  <a:lnTo>
                    <a:pt x="1" y="244"/>
                  </a:lnTo>
                  <a:lnTo>
                    <a:pt x="0" y="240"/>
                  </a:lnTo>
                  <a:lnTo>
                    <a:pt x="0" y="234"/>
                  </a:lnTo>
                  <a:lnTo>
                    <a:pt x="0" y="25"/>
                  </a:lnTo>
                  <a:lnTo>
                    <a:pt x="0" y="25"/>
                  </a:lnTo>
                  <a:lnTo>
                    <a:pt x="0" y="21"/>
                  </a:lnTo>
                  <a:lnTo>
                    <a:pt x="1" y="16"/>
                  </a:lnTo>
                  <a:lnTo>
                    <a:pt x="4" y="11"/>
                  </a:lnTo>
                  <a:lnTo>
                    <a:pt x="7" y="8"/>
                  </a:lnTo>
                  <a:lnTo>
                    <a:pt x="11" y="5"/>
                  </a:lnTo>
                  <a:lnTo>
                    <a:pt x="14" y="3"/>
                  </a:lnTo>
                  <a:lnTo>
                    <a:pt x="19" y="0"/>
                  </a:lnTo>
                  <a:lnTo>
                    <a:pt x="25" y="0"/>
                  </a:lnTo>
                  <a:lnTo>
                    <a:pt x="105" y="0"/>
                  </a:lnTo>
                  <a:lnTo>
                    <a:pt x="105" y="0"/>
                  </a:lnTo>
                  <a:lnTo>
                    <a:pt x="109" y="0"/>
                  </a:lnTo>
                  <a:lnTo>
                    <a:pt x="114" y="3"/>
                  </a:lnTo>
                  <a:lnTo>
                    <a:pt x="119" y="5"/>
                  </a:lnTo>
                  <a:lnTo>
                    <a:pt x="122" y="8"/>
                  </a:lnTo>
                  <a:lnTo>
                    <a:pt x="126" y="11"/>
                  </a:lnTo>
                  <a:lnTo>
                    <a:pt x="128" y="16"/>
                  </a:lnTo>
                  <a:lnTo>
                    <a:pt x="129" y="21"/>
                  </a:lnTo>
                  <a:lnTo>
                    <a:pt x="129" y="25"/>
                  </a:lnTo>
                  <a:lnTo>
                    <a:pt x="129" y="234"/>
                  </a:lnTo>
                  <a:lnTo>
                    <a:pt x="129" y="234"/>
                  </a:lnTo>
                  <a:lnTo>
                    <a:pt x="129" y="240"/>
                  </a:lnTo>
                  <a:lnTo>
                    <a:pt x="128" y="244"/>
                  </a:lnTo>
                  <a:lnTo>
                    <a:pt x="126" y="249"/>
                  </a:lnTo>
                  <a:lnTo>
                    <a:pt x="122" y="252"/>
                  </a:lnTo>
                  <a:lnTo>
                    <a:pt x="119" y="256"/>
                  </a:lnTo>
                  <a:lnTo>
                    <a:pt x="114" y="258"/>
                  </a:lnTo>
                  <a:lnTo>
                    <a:pt x="109" y="259"/>
                  </a:lnTo>
                  <a:lnTo>
                    <a:pt x="105" y="259"/>
                  </a:lnTo>
                  <a:lnTo>
                    <a:pt x="105" y="259"/>
                  </a:lnTo>
                  <a:close/>
                  <a:moveTo>
                    <a:pt x="50" y="209"/>
                  </a:moveTo>
                  <a:lnTo>
                    <a:pt x="80" y="209"/>
                  </a:lnTo>
                  <a:lnTo>
                    <a:pt x="80" y="50"/>
                  </a:lnTo>
                  <a:lnTo>
                    <a:pt x="50" y="50"/>
                  </a:lnTo>
                  <a:lnTo>
                    <a:pt x="50"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54"/>
            <p:cNvSpPr/>
            <p:nvPr/>
          </p:nvSpPr>
          <p:spPr bwMode="auto">
            <a:xfrm>
              <a:off x="3331769" y="5673706"/>
              <a:ext cx="122238" cy="314325"/>
            </a:xfrm>
            <a:custGeom>
              <a:avLst/>
              <a:gdLst>
                <a:gd name="T0" fmla="*/ 79 w 232"/>
                <a:gd name="T1" fmla="*/ 593 h 593"/>
                <a:gd name="T2" fmla="*/ 0 w 232"/>
                <a:gd name="T3" fmla="*/ 571 h 593"/>
                <a:gd name="T4" fmla="*/ 154 w 232"/>
                <a:gd name="T5" fmla="*/ 0 h 593"/>
                <a:gd name="T6" fmla="*/ 232 w 232"/>
                <a:gd name="T7" fmla="*/ 21 h 593"/>
                <a:gd name="T8" fmla="*/ 79 w 232"/>
                <a:gd name="T9" fmla="*/ 593 h 593"/>
              </a:gdLst>
              <a:ahLst/>
              <a:cxnLst>
                <a:cxn ang="0">
                  <a:pos x="T0" y="T1"/>
                </a:cxn>
                <a:cxn ang="0">
                  <a:pos x="T2" y="T3"/>
                </a:cxn>
                <a:cxn ang="0">
                  <a:pos x="T4" y="T5"/>
                </a:cxn>
                <a:cxn ang="0">
                  <a:pos x="T6" y="T7"/>
                </a:cxn>
                <a:cxn ang="0">
                  <a:pos x="T8" y="T9"/>
                </a:cxn>
              </a:cxnLst>
              <a:rect l="0" t="0" r="r" b="b"/>
              <a:pathLst>
                <a:path w="232" h="593">
                  <a:moveTo>
                    <a:pt x="79" y="593"/>
                  </a:moveTo>
                  <a:lnTo>
                    <a:pt x="0" y="571"/>
                  </a:lnTo>
                  <a:lnTo>
                    <a:pt x="154" y="0"/>
                  </a:lnTo>
                  <a:lnTo>
                    <a:pt x="232" y="21"/>
                  </a:lnTo>
                  <a:lnTo>
                    <a:pt x="79"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55"/>
            <p:cNvSpPr>
              <a:spLocks noEditPoints="1"/>
            </p:cNvSpPr>
            <p:nvPr/>
          </p:nvSpPr>
          <p:spPr bwMode="auto">
            <a:xfrm>
              <a:off x="3319066" y="5661008"/>
              <a:ext cx="149225" cy="339725"/>
            </a:xfrm>
            <a:custGeom>
              <a:avLst/>
              <a:gdLst>
                <a:gd name="T0" fmla="*/ 103 w 281"/>
                <a:gd name="T1" fmla="*/ 643 h 643"/>
                <a:gd name="T2" fmla="*/ 103 w 281"/>
                <a:gd name="T3" fmla="*/ 643 h 643"/>
                <a:gd name="T4" fmla="*/ 97 w 281"/>
                <a:gd name="T5" fmla="*/ 641 h 643"/>
                <a:gd name="T6" fmla="*/ 19 w 281"/>
                <a:gd name="T7" fmla="*/ 620 h 643"/>
                <a:gd name="T8" fmla="*/ 19 w 281"/>
                <a:gd name="T9" fmla="*/ 620 h 643"/>
                <a:gd name="T10" fmla="*/ 14 w 281"/>
                <a:gd name="T11" fmla="*/ 619 h 643"/>
                <a:gd name="T12" fmla="*/ 9 w 281"/>
                <a:gd name="T13" fmla="*/ 616 h 643"/>
                <a:gd name="T14" fmla="*/ 5 w 281"/>
                <a:gd name="T15" fmla="*/ 613 h 643"/>
                <a:gd name="T16" fmla="*/ 3 w 281"/>
                <a:gd name="T17" fmla="*/ 608 h 643"/>
                <a:gd name="T18" fmla="*/ 1 w 281"/>
                <a:gd name="T19" fmla="*/ 605 h 643"/>
                <a:gd name="T20" fmla="*/ 0 w 281"/>
                <a:gd name="T21" fmla="*/ 600 h 643"/>
                <a:gd name="T22" fmla="*/ 0 w 281"/>
                <a:gd name="T23" fmla="*/ 595 h 643"/>
                <a:gd name="T24" fmla="*/ 1 w 281"/>
                <a:gd name="T25" fmla="*/ 590 h 643"/>
                <a:gd name="T26" fmla="*/ 154 w 281"/>
                <a:gd name="T27" fmla="*/ 19 h 643"/>
                <a:gd name="T28" fmla="*/ 154 w 281"/>
                <a:gd name="T29" fmla="*/ 19 h 643"/>
                <a:gd name="T30" fmla="*/ 155 w 281"/>
                <a:gd name="T31" fmla="*/ 14 h 643"/>
                <a:gd name="T32" fmla="*/ 157 w 281"/>
                <a:gd name="T33" fmla="*/ 11 h 643"/>
                <a:gd name="T34" fmla="*/ 161 w 281"/>
                <a:gd name="T35" fmla="*/ 7 h 643"/>
                <a:gd name="T36" fmla="*/ 165 w 281"/>
                <a:gd name="T37" fmla="*/ 4 h 643"/>
                <a:gd name="T38" fmla="*/ 165 w 281"/>
                <a:gd name="T39" fmla="*/ 4 h 643"/>
                <a:gd name="T40" fmla="*/ 169 w 281"/>
                <a:gd name="T41" fmla="*/ 1 h 643"/>
                <a:gd name="T42" fmla="*/ 174 w 281"/>
                <a:gd name="T43" fmla="*/ 1 h 643"/>
                <a:gd name="T44" fmla="*/ 179 w 281"/>
                <a:gd name="T45" fmla="*/ 0 h 643"/>
                <a:gd name="T46" fmla="*/ 184 w 281"/>
                <a:gd name="T47" fmla="*/ 1 h 643"/>
                <a:gd name="T48" fmla="*/ 262 w 281"/>
                <a:gd name="T49" fmla="*/ 23 h 643"/>
                <a:gd name="T50" fmla="*/ 262 w 281"/>
                <a:gd name="T51" fmla="*/ 23 h 643"/>
                <a:gd name="T52" fmla="*/ 267 w 281"/>
                <a:gd name="T53" fmla="*/ 24 h 643"/>
                <a:gd name="T54" fmla="*/ 271 w 281"/>
                <a:gd name="T55" fmla="*/ 26 h 643"/>
                <a:gd name="T56" fmla="*/ 275 w 281"/>
                <a:gd name="T57" fmla="*/ 30 h 643"/>
                <a:gd name="T58" fmla="*/ 277 w 281"/>
                <a:gd name="T59" fmla="*/ 35 h 643"/>
                <a:gd name="T60" fmla="*/ 280 w 281"/>
                <a:gd name="T61" fmla="*/ 38 h 643"/>
                <a:gd name="T62" fmla="*/ 281 w 281"/>
                <a:gd name="T63" fmla="*/ 43 h 643"/>
                <a:gd name="T64" fmla="*/ 281 w 281"/>
                <a:gd name="T65" fmla="*/ 48 h 643"/>
                <a:gd name="T66" fmla="*/ 280 w 281"/>
                <a:gd name="T67" fmla="*/ 52 h 643"/>
                <a:gd name="T68" fmla="*/ 127 w 281"/>
                <a:gd name="T69" fmla="*/ 624 h 643"/>
                <a:gd name="T70" fmla="*/ 127 w 281"/>
                <a:gd name="T71" fmla="*/ 624 h 643"/>
                <a:gd name="T72" fmla="*/ 125 w 281"/>
                <a:gd name="T73" fmla="*/ 628 h 643"/>
                <a:gd name="T74" fmla="*/ 123 w 281"/>
                <a:gd name="T75" fmla="*/ 632 h 643"/>
                <a:gd name="T76" fmla="*/ 119 w 281"/>
                <a:gd name="T77" fmla="*/ 635 h 643"/>
                <a:gd name="T78" fmla="*/ 116 w 281"/>
                <a:gd name="T79" fmla="*/ 639 h 643"/>
                <a:gd name="T80" fmla="*/ 116 w 281"/>
                <a:gd name="T81" fmla="*/ 639 h 643"/>
                <a:gd name="T82" fmla="*/ 110 w 281"/>
                <a:gd name="T83" fmla="*/ 641 h 643"/>
                <a:gd name="T84" fmla="*/ 103 w 281"/>
                <a:gd name="T85" fmla="*/ 643 h 643"/>
                <a:gd name="T86" fmla="*/ 103 w 281"/>
                <a:gd name="T87" fmla="*/ 643 h 643"/>
                <a:gd name="T88" fmla="*/ 55 w 281"/>
                <a:gd name="T89" fmla="*/ 578 h 643"/>
                <a:gd name="T90" fmla="*/ 85 w 281"/>
                <a:gd name="T91" fmla="*/ 587 h 643"/>
                <a:gd name="T92" fmla="*/ 225 w 281"/>
                <a:gd name="T93" fmla="*/ 64 h 643"/>
                <a:gd name="T94" fmla="*/ 195 w 281"/>
                <a:gd name="T95" fmla="*/ 56 h 643"/>
                <a:gd name="T96" fmla="*/ 55 w 281"/>
                <a:gd name="T97" fmla="*/ 578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03" y="643"/>
                  </a:moveTo>
                  <a:lnTo>
                    <a:pt x="103" y="643"/>
                  </a:lnTo>
                  <a:lnTo>
                    <a:pt x="97" y="641"/>
                  </a:lnTo>
                  <a:lnTo>
                    <a:pt x="19" y="620"/>
                  </a:lnTo>
                  <a:lnTo>
                    <a:pt x="19" y="620"/>
                  </a:lnTo>
                  <a:lnTo>
                    <a:pt x="14" y="619"/>
                  </a:lnTo>
                  <a:lnTo>
                    <a:pt x="9" y="616"/>
                  </a:lnTo>
                  <a:lnTo>
                    <a:pt x="5" y="613"/>
                  </a:lnTo>
                  <a:lnTo>
                    <a:pt x="3" y="608"/>
                  </a:lnTo>
                  <a:lnTo>
                    <a:pt x="1" y="605"/>
                  </a:lnTo>
                  <a:lnTo>
                    <a:pt x="0" y="600"/>
                  </a:lnTo>
                  <a:lnTo>
                    <a:pt x="0" y="595"/>
                  </a:lnTo>
                  <a:lnTo>
                    <a:pt x="1" y="590"/>
                  </a:lnTo>
                  <a:lnTo>
                    <a:pt x="154" y="19"/>
                  </a:lnTo>
                  <a:lnTo>
                    <a:pt x="154" y="19"/>
                  </a:lnTo>
                  <a:lnTo>
                    <a:pt x="155" y="14"/>
                  </a:lnTo>
                  <a:lnTo>
                    <a:pt x="157" y="11"/>
                  </a:lnTo>
                  <a:lnTo>
                    <a:pt x="161" y="7"/>
                  </a:lnTo>
                  <a:lnTo>
                    <a:pt x="165" y="4"/>
                  </a:lnTo>
                  <a:lnTo>
                    <a:pt x="165" y="4"/>
                  </a:lnTo>
                  <a:lnTo>
                    <a:pt x="169" y="1"/>
                  </a:lnTo>
                  <a:lnTo>
                    <a:pt x="174" y="1"/>
                  </a:lnTo>
                  <a:lnTo>
                    <a:pt x="179" y="0"/>
                  </a:lnTo>
                  <a:lnTo>
                    <a:pt x="184" y="1"/>
                  </a:lnTo>
                  <a:lnTo>
                    <a:pt x="262" y="23"/>
                  </a:lnTo>
                  <a:lnTo>
                    <a:pt x="262" y="23"/>
                  </a:lnTo>
                  <a:lnTo>
                    <a:pt x="267" y="24"/>
                  </a:lnTo>
                  <a:lnTo>
                    <a:pt x="271" y="26"/>
                  </a:lnTo>
                  <a:lnTo>
                    <a:pt x="275" y="30"/>
                  </a:lnTo>
                  <a:lnTo>
                    <a:pt x="277" y="35"/>
                  </a:lnTo>
                  <a:lnTo>
                    <a:pt x="280" y="38"/>
                  </a:lnTo>
                  <a:lnTo>
                    <a:pt x="281" y="43"/>
                  </a:lnTo>
                  <a:lnTo>
                    <a:pt x="281" y="48"/>
                  </a:lnTo>
                  <a:lnTo>
                    <a:pt x="280" y="52"/>
                  </a:lnTo>
                  <a:lnTo>
                    <a:pt x="127" y="624"/>
                  </a:lnTo>
                  <a:lnTo>
                    <a:pt x="127" y="624"/>
                  </a:lnTo>
                  <a:lnTo>
                    <a:pt x="125" y="628"/>
                  </a:lnTo>
                  <a:lnTo>
                    <a:pt x="123" y="632"/>
                  </a:lnTo>
                  <a:lnTo>
                    <a:pt x="119" y="635"/>
                  </a:lnTo>
                  <a:lnTo>
                    <a:pt x="116" y="639"/>
                  </a:lnTo>
                  <a:lnTo>
                    <a:pt x="116" y="639"/>
                  </a:lnTo>
                  <a:lnTo>
                    <a:pt x="110" y="641"/>
                  </a:lnTo>
                  <a:lnTo>
                    <a:pt x="103" y="643"/>
                  </a:lnTo>
                  <a:lnTo>
                    <a:pt x="103" y="643"/>
                  </a:lnTo>
                  <a:close/>
                  <a:moveTo>
                    <a:pt x="55" y="578"/>
                  </a:moveTo>
                  <a:lnTo>
                    <a:pt x="85" y="587"/>
                  </a:lnTo>
                  <a:lnTo>
                    <a:pt x="225" y="64"/>
                  </a:lnTo>
                  <a:lnTo>
                    <a:pt x="195" y="56"/>
                  </a:lnTo>
                  <a:lnTo>
                    <a:pt x="55" y="57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56"/>
            <p:cNvSpPr/>
            <p:nvPr/>
          </p:nvSpPr>
          <p:spPr bwMode="auto">
            <a:xfrm>
              <a:off x="3339706" y="5981682"/>
              <a:ext cx="12700" cy="47625"/>
            </a:xfrm>
            <a:custGeom>
              <a:avLst/>
              <a:gdLst>
                <a:gd name="T0" fmla="*/ 24 w 24"/>
                <a:gd name="T1" fmla="*/ 0 h 91"/>
                <a:gd name="T2" fmla="*/ 0 w 24"/>
                <a:gd name="T3" fmla="*/ 91 h 91"/>
                <a:gd name="T4" fmla="*/ 24 w 24"/>
                <a:gd name="T5" fmla="*/ 0 h 91"/>
              </a:gdLst>
              <a:ahLst/>
              <a:cxnLst>
                <a:cxn ang="0">
                  <a:pos x="T0" y="T1"/>
                </a:cxn>
                <a:cxn ang="0">
                  <a:pos x="T2" y="T3"/>
                </a:cxn>
                <a:cxn ang="0">
                  <a:pos x="T4" y="T5"/>
                </a:cxn>
              </a:cxnLst>
              <a:rect l="0" t="0" r="r" b="b"/>
              <a:pathLst>
                <a:path w="24" h="91">
                  <a:moveTo>
                    <a:pt x="24" y="0"/>
                  </a:moveTo>
                  <a:lnTo>
                    <a:pt x="0" y="91"/>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Line 57"/>
            <p:cNvSpPr>
              <a:spLocks noChangeShapeType="1"/>
            </p:cNvSpPr>
            <p:nvPr/>
          </p:nvSpPr>
          <p:spPr bwMode="auto">
            <a:xfrm flipH="1">
              <a:off x="33397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58"/>
            <p:cNvSpPr/>
            <p:nvPr/>
          </p:nvSpPr>
          <p:spPr bwMode="auto">
            <a:xfrm>
              <a:off x="3327006" y="5968982"/>
              <a:ext cx="39688" cy="74613"/>
            </a:xfrm>
            <a:custGeom>
              <a:avLst/>
              <a:gdLst>
                <a:gd name="T0" fmla="*/ 25 w 74"/>
                <a:gd name="T1" fmla="*/ 141 h 141"/>
                <a:gd name="T2" fmla="*/ 25 w 74"/>
                <a:gd name="T3" fmla="*/ 141 h 141"/>
                <a:gd name="T4" fmla="*/ 18 w 74"/>
                <a:gd name="T5" fmla="*/ 140 h 141"/>
                <a:gd name="T6" fmla="*/ 18 w 74"/>
                <a:gd name="T7" fmla="*/ 140 h 141"/>
                <a:gd name="T8" fmla="*/ 13 w 74"/>
                <a:gd name="T9" fmla="*/ 138 h 141"/>
                <a:gd name="T10" fmla="*/ 9 w 74"/>
                <a:gd name="T11" fmla="*/ 135 h 141"/>
                <a:gd name="T12" fmla="*/ 6 w 74"/>
                <a:gd name="T13" fmla="*/ 132 h 141"/>
                <a:gd name="T14" fmla="*/ 2 w 74"/>
                <a:gd name="T15" fmla="*/ 128 h 141"/>
                <a:gd name="T16" fmla="*/ 1 w 74"/>
                <a:gd name="T17" fmla="*/ 123 h 141"/>
                <a:gd name="T18" fmla="*/ 0 w 74"/>
                <a:gd name="T19" fmla="*/ 119 h 141"/>
                <a:gd name="T20" fmla="*/ 0 w 74"/>
                <a:gd name="T21" fmla="*/ 114 h 141"/>
                <a:gd name="T22" fmla="*/ 0 w 74"/>
                <a:gd name="T23" fmla="*/ 109 h 141"/>
                <a:gd name="T24" fmla="*/ 25 w 74"/>
                <a:gd name="T25" fmla="*/ 18 h 141"/>
                <a:gd name="T26" fmla="*/ 25 w 74"/>
                <a:gd name="T27" fmla="*/ 18 h 141"/>
                <a:gd name="T28" fmla="*/ 26 w 74"/>
                <a:gd name="T29" fmla="*/ 13 h 141"/>
                <a:gd name="T30" fmla="*/ 30 w 74"/>
                <a:gd name="T31" fmla="*/ 9 h 141"/>
                <a:gd name="T32" fmla="*/ 32 w 74"/>
                <a:gd name="T33" fmla="*/ 6 h 141"/>
                <a:gd name="T34" fmla="*/ 37 w 74"/>
                <a:gd name="T35" fmla="*/ 4 h 141"/>
                <a:gd name="T36" fmla="*/ 40 w 74"/>
                <a:gd name="T37" fmla="*/ 1 h 141"/>
                <a:gd name="T38" fmla="*/ 45 w 74"/>
                <a:gd name="T39" fmla="*/ 0 h 141"/>
                <a:gd name="T40" fmla="*/ 50 w 74"/>
                <a:gd name="T41" fmla="*/ 0 h 141"/>
                <a:gd name="T42" fmla="*/ 56 w 74"/>
                <a:gd name="T43" fmla="*/ 1 h 141"/>
                <a:gd name="T44" fmla="*/ 56 w 74"/>
                <a:gd name="T45" fmla="*/ 1 h 141"/>
                <a:gd name="T46" fmla="*/ 61 w 74"/>
                <a:gd name="T47" fmla="*/ 2 h 141"/>
                <a:gd name="T48" fmla="*/ 64 w 74"/>
                <a:gd name="T49" fmla="*/ 5 h 141"/>
                <a:gd name="T50" fmla="*/ 68 w 74"/>
                <a:gd name="T51" fmla="*/ 8 h 141"/>
                <a:gd name="T52" fmla="*/ 70 w 74"/>
                <a:gd name="T53" fmla="*/ 12 h 141"/>
                <a:gd name="T54" fmla="*/ 72 w 74"/>
                <a:gd name="T55" fmla="*/ 17 h 141"/>
                <a:gd name="T56" fmla="*/ 74 w 74"/>
                <a:gd name="T57" fmla="*/ 21 h 141"/>
                <a:gd name="T58" fmla="*/ 74 w 74"/>
                <a:gd name="T59" fmla="*/ 26 h 141"/>
                <a:gd name="T60" fmla="*/ 72 w 74"/>
                <a:gd name="T61" fmla="*/ 31 h 141"/>
                <a:gd name="T62" fmla="*/ 49 w 74"/>
                <a:gd name="T63" fmla="*/ 122 h 141"/>
                <a:gd name="T64" fmla="*/ 49 w 74"/>
                <a:gd name="T65" fmla="*/ 122 h 141"/>
                <a:gd name="T66" fmla="*/ 47 w 74"/>
                <a:gd name="T67" fmla="*/ 126 h 141"/>
                <a:gd name="T68" fmla="*/ 45 w 74"/>
                <a:gd name="T69" fmla="*/ 129 h 141"/>
                <a:gd name="T70" fmla="*/ 39 w 74"/>
                <a:gd name="T71" fmla="*/ 135 h 141"/>
                <a:gd name="T72" fmla="*/ 32 w 74"/>
                <a:gd name="T73" fmla="*/ 139 h 141"/>
                <a:gd name="T74" fmla="*/ 25 w 74"/>
                <a:gd name="T75" fmla="*/ 141 h 141"/>
                <a:gd name="T76" fmla="*/ 25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25" y="141"/>
                  </a:moveTo>
                  <a:lnTo>
                    <a:pt x="25" y="141"/>
                  </a:lnTo>
                  <a:lnTo>
                    <a:pt x="18" y="140"/>
                  </a:lnTo>
                  <a:lnTo>
                    <a:pt x="18" y="140"/>
                  </a:lnTo>
                  <a:lnTo>
                    <a:pt x="13" y="138"/>
                  </a:lnTo>
                  <a:lnTo>
                    <a:pt x="9" y="135"/>
                  </a:lnTo>
                  <a:lnTo>
                    <a:pt x="6" y="132"/>
                  </a:lnTo>
                  <a:lnTo>
                    <a:pt x="2" y="128"/>
                  </a:lnTo>
                  <a:lnTo>
                    <a:pt x="1" y="123"/>
                  </a:lnTo>
                  <a:lnTo>
                    <a:pt x="0" y="119"/>
                  </a:lnTo>
                  <a:lnTo>
                    <a:pt x="0" y="114"/>
                  </a:lnTo>
                  <a:lnTo>
                    <a:pt x="0" y="109"/>
                  </a:lnTo>
                  <a:lnTo>
                    <a:pt x="25" y="18"/>
                  </a:lnTo>
                  <a:lnTo>
                    <a:pt x="25" y="18"/>
                  </a:lnTo>
                  <a:lnTo>
                    <a:pt x="26" y="13"/>
                  </a:lnTo>
                  <a:lnTo>
                    <a:pt x="30" y="9"/>
                  </a:lnTo>
                  <a:lnTo>
                    <a:pt x="32" y="6"/>
                  </a:lnTo>
                  <a:lnTo>
                    <a:pt x="37" y="4"/>
                  </a:lnTo>
                  <a:lnTo>
                    <a:pt x="40" y="1"/>
                  </a:lnTo>
                  <a:lnTo>
                    <a:pt x="45" y="0"/>
                  </a:lnTo>
                  <a:lnTo>
                    <a:pt x="50" y="0"/>
                  </a:lnTo>
                  <a:lnTo>
                    <a:pt x="56" y="1"/>
                  </a:lnTo>
                  <a:lnTo>
                    <a:pt x="56" y="1"/>
                  </a:lnTo>
                  <a:lnTo>
                    <a:pt x="61" y="2"/>
                  </a:lnTo>
                  <a:lnTo>
                    <a:pt x="64" y="5"/>
                  </a:lnTo>
                  <a:lnTo>
                    <a:pt x="68" y="8"/>
                  </a:lnTo>
                  <a:lnTo>
                    <a:pt x="70" y="12"/>
                  </a:lnTo>
                  <a:lnTo>
                    <a:pt x="72" y="17"/>
                  </a:lnTo>
                  <a:lnTo>
                    <a:pt x="74" y="21"/>
                  </a:lnTo>
                  <a:lnTo>
                    <a:pt x="74" y="26"/>
                  </a:lnTo>
                  <a:lnTo>
                    <a:pt x="72" y="31"/>
                  </a:lnTo>
                  <a:lnTo>
                    <a:pt x="49" y="122"/>
                  </a:lnTo>
                  <a:lnTo>
                    <a:pt x="49" y="122"/>
                  </a:lnTo>
                  <a:lnTo>
                    <a:pt x="47" y="126"/>
                  </a:lnTo>
                  <a:lnTo>
                    <a:pt x="45" y="129"/>
                  </a:lnTo>
                  <a:lnTo>
                    <a:pt x="39" y="135"/>
                  </a:lnTo>
                  <a:lnTo>
                    <a:pt x="32" y="139"/>
                  </a:lnTo>
                  <a:lnTo>
                    <a:pt x="25" y="141"/>
                  </a:lnTo>
                  <a:lnTo>
                    <a:pt x="25"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59"/>
            <p:cNvSpPr/>
            <p:nvPr/>
          </p:nvSpPr>
          <p:spPr bwMode="auto">
            <a:xfrm>
              <a:off x="3454006" y="5673706"/>
              <a:ext cx="122238" cy="314325"/>
            </a:xfrm>
            <a:custGeom>
              <a:avLst/>
              <a:gdLst>
                <a:gd name="T0" fmla="*/ 153 w 231"/>
                <a:gd name="T1" fmla="*/ 593 h 593"/>
                <a:gd name="T2" fmla="*/ 231 w 231"/>
                <a:gd name="T3" fmla="*/ 571 h 593"/>
                <a:gd name="T4" fmla="*/ 78 w 231"/>
                <a:gd name="T5" fmla="*/ 0 h 593"/>
                <a:gd name="T6" fmla="*/ 0 w 231"/>
                <a:gd name="T7" fmla="*/ 21 h 593"/>
                <a:gd name="T8" fmla="*/ 153 w 231"/>
                <a:gd name="T9" fmla="*/ 593 h 593"/>
              </a:gdLst>
              <a:ahLst/>
              <a:cxnLst>
                <a:cxn ang="0">
                  <a:pos x="T0" y="T1"/>
                </a:cxn>
                <a:cxn ang="0">
                  <a:pos x="T2" y="T3"/>
                </a:cxn>
                <a:cxn ang="0">
                  <a:pos x="T4" y="T5"/>
                </a:cxn>
                <a:cxn ang="0">
                  <a:pos x="T6" y="T7"/>
                </a:cxn>
                <a:cxn ang="0">
                  <a:pos x="T8" y="T9"/>
                </a:cxn>
              </a:cxnLst>
              <a:rect l="0" t="0" r="r" b="b"/>
              <a:pathLst>
                <a:path w="231" h="593">
                  <a:moveTo>
                    <a:pt x="153" y="593"/>
                  </a:moveTo>
                  <a:lnTo>
                    <a:pt x="231" y="571"/>
                  </a:lnTo>
                  <a:lnTo>
                    <a:pt x="78" y="0"/>
                  </a:lnTo>
                  <a:lnTo>
                    <a:pt x="0" y="21"/>
                  </a:lnTo>
                  <a:lnTo>
                    <a:pt x="153"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60"/>
            <p:cNvSpPr>
              <a:spLocks noEditPoints="1"/>
            </p:cNvSpPr>
            <p:nvPr/>
          </p:nvSpPr>
          <p:spPr bwMode="auto">
            <a:xfrm>
              <a:off x="3441306" y="5661006"/>
              <a:ext cx="149225" cy="339725"/>
            </a:xfrm>
            <a:custGeom>
              <a:avLst/>
              <a:gdLst>
                <a:gd name="T0" fmla="*/ 178 w 281"/>
                <a:gd name="T1" fmla="*/ 643 h 643"/>
                <a:gd name="T2" fmla="*/ 178 w 281"/>
                <a:gd name="T3" fmla="*/ 643 h 643"/>
                <a:gd name="T4" fmla="*/ 171 w 281"/>
                <a:gd name="T5" fmla="*/ 641 h 643"/>
                <a:gd name="T6" fmla="*/ 165 w 281"/>
                <a:gd name="T7" fmla="*/ 639 h 643"/>
                <a:gd name="T8" fmla="*/ 165 w 281"/>
                <a:gd name="T9" fmla="*/ 639 h 643"/>
                <a:gd name="T10" fmla="*/ 161 w 281"/>
                <a:gd name="T11" fmla="*/ 635 h 643"/>
                <a:gd name="T12" fmla="*/ 158 w 281"/>
                <a:gd name="T13" fmla="*/ 632 h 643"/>
                <a:gd name="T14" fmla="*/ 156 w 281"/>
                <a:gd name="T15" fmla="*/ 628 h 643"/>
                <a:gd name="T16" fmla="*/ 153 w 281"/>
                <a:gd name="T17" fmla="*/ 624 h 643"/>
                <a:gd name="T18" fmla="*/ 1 w 281"/>
                <a:gd name="T19" fmla="*/ 52 h 643"/>
                <a:gd name="T20" fmla="*/ 1 w 281"/>
                <a:gd name="T21" fmla="*/ 52 h 643"/>
                <a:gd name="T22" fmla="*/ 0 w 281"/>
                <a:gd name="T23" fmla="*/ 48 h 643"/>
                <a:gd name="T24" fmla="*/ 0 w 281"/>
                <a:gd name="T25" fmla="*/ 43 h 643"/>
                <a:gd name="T26" fmla="*/ 1 w 281"/>
                <a:gd name="T27" fmla="*/ 38 h 643"/>
                <a:gd name="T28" fmla="*/ 4 w 281"/>
                <a:gd name="T29" fmla="*/ 35 h 643"/>
                <a:gd name="T30" fmla="*/ 6 w 281"/>
                <a:gd name="T31" fmla="*/ 30 h 643"/>
                <a:gd name="T32" fmla="*/ 10 w 281"/>
                <a:gd name="T33" fmla="*/ 26 h 643"/>
                <a:gd name="T34" fmla="*/ 14 w 281"/>
                <a:gd name="T35" fmla="*/ 24 h 643"/>
                <a:gd name="T36" fmla="*/ 18 w 281"/>
                <a:gd name="T37" fmla="*/ 23 h 643"/>
                <a:gd name="T38" fmla="*/ 96 w 281"/>
                <a:gd name="T39" fmla="*/ 1 h 643"/>
                <a:gd name="T40" fmla="*/ 96 w 281"/>
                <a:gd name="T41" fmla="*/ 1 h 643"/>
                <a:gd name="T42" fmla="*/ 102 w 281"/>
                <a:gd name="T43" fmla="*/ 0 h 643"/>
                <a:gd name="T44" fmla="*/ 107 w 281"/>
                <a:gd name="T45" fmla="*/ 1 h 643"/>
                <a:gd name="T46" fmla="*/ 112 w 281"/>
                <a:gd name="T47" fmla="*/ 1 h 643"/>
                <a:gd name="T48" fmla="*/ 115 w 281"/>
                <a:gd name="T49" fmla="*/ 4 h 643"/>
                <a:gd name="T50" fmla="*/ 115 w 281"/>
                <a:gd name="T51" fmla="*/ 4 h 643"/>
                <a:gd name="T52" fmla="*/ 120 w 281"/>
                <a:gd name="T53" fmla="*/ 7 h 643"/>
                <a:gd name="T54" fmla="*/ 124 w 281"/>
                <a:gd name="T55" fmla="*/ 11 h 643"/>
                <a:gd name="T56" fmla="*/ 126 w 281"/>
                <a:gd name="T57" fmla="*/ 14 h 643"/>
                <a:gd name="T58" fmla="*/ 127 w 281"/>
                <a:gd name="T59" fmla="*/ 19 h 643"/>
                <a:gd name="T60" fmla="*/ 280 w 281"/>
                <a:gd name="T61" fmla="*/ 590 h 643"/>
                <a:gd name="T62" fmla="*/ 280 w 281"/>
                <a:gd name="T63" fmla="*/ 590 h 643"/>
                <a:gd name="T64" fmla="*/ 281 w 281"/>
                <a:gd name="T65" fmla="*/ 595 h 643"/>
                <a:gd name="T66" fmla="*/ 281 w 281"/>
                <a:gd name="T67" fmla="*/ 600 h 643"/>
                <a:gd name="T68" fmla="*/ 280 w 281"/>
                <a:gd name="T69" fmla="*/ 605 h 643"/>
                <a:gd name="T70" fmla="*/ 278 w 281"/>
                <a:gd name="T71" fmla="*/ 608 h 643"/>
                <a:gd name="T72" fmla="*/ 275 w 281"/>
                <a:gd name="T73" fmla="*/ 613 h 643"/>
                <a:gd name="T74" fmla="*/ 272 w 281"/>
                <a:gd name="T75" fmla="*/ 616 h 643"/>
                <a:gd name="T76" fmla="*/ 267 w 281"/>
                <a:gd name="T77" fmla="*/ 619 h 643"/>
                <a:gd name="T78" fmla="*/ 262 w 281"/>
                <a:gd name="T79" fmla="*/ 620 h 643"/>
                <a:gd name="T80" fmla="*/ 184 w 281"/>
                <a:gd name="T81" fmla="*/ 641 h 643"/>
                <a:gd name="T82" fmla="*/ 184 w 281"/>
                <a:gd name="T83" fmla="*/ 641 h 643"/>
                <a:gd name="T84" fmla="*/ 178 w 281"/>
                <a:gd name="T85" fmla="*/ 643 h 643"/>
                <a:gd name="T86" fmla="*/ 178 w 281"/>
                <a:gd name="T87" fmla="*/ 643 h 643"/>
                <a:gd name="T88" fmla="*/ 56 w 281"/>
                <a:gd name="T89" fmla="*/ 64 h 643"/>
                <a:gd name="T90" fmla="*/ 196 w 281"/>
                <a:gd name="T91" fmla="*/ 587 h 643"/>
                <a:gd name="T92" fmla="*/ 226 w 281"/>
                <a:gd name="T93" fmla="*/ 578 h 643"/>
                <a:gd name="T94" fmla="*/ 86 w 281"/>
                <a:gd name="T95" fmla="*/ 56 h 643"/>
                <a:gd name="T96" fmla="*/ 56 w 281"/>
                <a:gd name="T97" fmla="*/ 6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78" y="643"/>
                  </a:moveTo>
                  <a:lnTo>
                    <a:pt x="178" y="643"/>
                  </a:lnTo>
                  <a:lnTo>
                    <a:pt x="171" y="641"/>
                  </a:lnTo>
                  <a:lnTo>
                    <a:pt x="165" y="639"/>
                  </a:lnTo>
                  <a:lnTo>
                    <a:pt x="165" y="639"/>
                  </a:lnTo>
                  <a:lnTo>
                    <a:pt x="161" y="635"/>
                  </a:lnTo>
                  <a:lnTo>
                    <a:pt x="158" y="632"/>
                  </a:lnTo>
                  <a:lnTo>
                    <a:pt x="156" y="628"/>
                  </a:lnTo>
                  <a:lnTo>
                    <a:pt x="153" y="624"/>
                  </a:lnTo>
                  <a:lnTo>
                    <a:pt x="1" y="52"/>
                  </a:lnTo>
                  <a:lnTo>
                    <a:pt x="1" y="52"/>
                  </a:lnTo>
                  <a:lnTo>
                    <a:pt x="0" y="48"/>
                  </a:lnTo>
                  <a:lnTo>
                    <a:pt x="0" y="43"/>
                  </a:lnTo>
                  <a:lnTo>
                    <a:pt x="1" y="38"/>
                  </a:lnTo>
                  <a:lnTo>
                    <a:pt x="4" y="35"/>
                  </a:lnTo>
                  <a:lnTo>
                    <a:pt x="6" y="30"/>
                  </a:lnTo>
                  <a:lnTo>
                    <a:pt x="10" y="26"/>
                  </a:lnTo>
                  <a:lnTo>
                    <a:pt x="14" y="24"/>
                  </a:lnTo>
                  <a:lnTo>
                    <a:pt x="18" y="23"/>
                  </a:lnTo>
                  <a:lnTo>
                    <a:pt x="96" y="1"/>
                  </a:lnTo>
                  <a:lnTo>
                    <a:pt x="96" y="1"/>
                  </a:lnTo>
                  <a:lnTo>
                    <a:pt x="102" y="0"/>
                  </a:lnTo>
                  <a:lnTo>
                    <a:pt x="107" y="1"/>
                  </a:lnTo>
                  <a:lnTo>
                    <a:pt x="112" y="1"/>
                  </a:lnTo>
                  <a:lnTo>
                    <a:pt x="115" y="4"/>
                  </a:lnTo>
                  <a:lnTo>
                    <a:pt x="115" y="4"/>
                  </a:lnTo>
                  <a:lnTo>
                    <a:pt x="120" y="7"/>
                  </a:lnTo>
                  <a:lnTo>
                    <a:pt x="124" y="11"/>
                  </a:lnTo>
                  <a:lnTo>
                    <a:pt x="126" y="14"/>
                  </a:lnTo>
                  <a:lnTo>
                    <a:pt x="127" y="19"/>
                  </a:lnTo>
                  <a:lnTo>
                    <a:pt x="280" y="590"/>
                  </a:lnTo>
                  <a:lnTo>
                    <a:pt x="280" y="590"/>
                  </a:lnTo>
                  <a:lnTo>
                    <a:pt x="281" y="595"/>
                  </a:lnTo>
                  <a:lnTo>
                    <a:pt x="281" y="600"/>
                  </a:lnTo>
                  <a:lnTo>
                    <a:pt x="280" y="605"/>
                  </a:lnTo>
                  <a:lnTo>
                    <a:pt x="278" y="608"/>
                  </a:lnTo>
                  <a:lnTo>
                    <a:pt x="275" y="613"/>
                  </a:lnTo>
                  <a:lnTo>
                    <a:pt x="272" y="616"/>
                  </a:lnTo>
                  <a:lnTo>
                    <a:pt x="267" y="619"/>
                  </a:lnTo>
                  <a:lnTo>
                    <a:pt x="262" y="620"/>
                  </a:lnTo>
                  <a:lnTo>
                    <a:pt x="184" y="641"/>
                  </a:lnTo>
                  <a:lnTo>
                    <a:pt x="184" y="641"/>
                  </a:lnTo>
                  <a:lnTo>
                    <a:pt x="178" y="643"/>
                  </a:lnTo>
                  <a:lnTo>
                    <a:pt x="178" y="643"/>
                  </a:lnTo>
                  <a:close/>
                  <a:moveTo>
                    <a:pt x="56" y="64"/>
                  </a:moveTo>
                  <a:lnTo>
                    <a:pt x="196" y="587"/>
                  </a:lnTo>
                  <a:lnTo>
                    <a:pt x="226" y="578"/>
                  </a:lnTo>
                  <a:lnTo>
                    <a:pt x="86" y="56"/>
                  </a:lnTo>
                  <a:lnTo>
                    <a:pt x="56" y="6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61"/>
            <p:cNvSpPr/>
            <p:nvPr/>
          </p:nvSpPr>
          <p:spPr bwMode="auto">
            <a:xfrm>
              <a:off x="3555606" y="5981682"/>
              <a:ext cx="12700" cy="47625"/>
            </a:xfrm>
            <a:custGeom>
              <a:avLst/>
              <a:gdLst>
                <a:gd name="T0" fmla="*/ 0 w 24"/>
                <a:gd name="T1" fmla="*/ 0 h 91"/>
                <a:gd name="T2" fmla="*/ 24 w 24"/>
                <a:gd name="T3" fmla="*/ 91 h 91"/>
                <a:gd name="T4" fmla="*/ 0 w 24"/>
                <a:gd name="T5" fmla="*/ 0 h 91"/>
              </a:gdLst>
              <a:ahLst/>
              <a:cxnLst>
                <a:cxn ang="0">
                  <a:pos x="T0" y="T1"/>
                </a:cxn>
                <a:cxn ang="0">
                  <a:pos x="T2" y="T3"/>
                </a:cxn>
                <a:cxn ang="0">
                  <a:pos x="T4" y="T5"/>
                </a:cxn>
              </a:cxnLst>
              <a:rect l="0" t="0" r="r" b="b"/>
              <a:pathLst>
                <a:path w="24" h="91">
                  <a:moveTo>
                    <a:pt x="0" y="0"/>
                  </a:moveTo>
                  <a:lnTo>
                    <a:pt x="24" y="9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Line 62"/>
            <p:cNvSpPr>
              <a:spLocks noChangeShapeType="1"/>
            </p:cNvSpPr>
            <p:nvPr/>
          </p:nvSpPr>
          <p:spPr bwMode="auto">
            <a:xfrm>
              <a:off x="35556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63"/>
            <p:cNvSpPr/>
            <p:nvPr/>
          </p:nvSpPr>
          <p:spPr bwMode="auto">
            <a:xfrm>
              <a:off x="3542906" y="5968982"/>
              <a:ext cx="39688" cy="74613"/>
            </a:xfrm>
            <a:custGeom>
              <a:avLst/>
              <a:gdLst>
                <a:gd name="T0" fmla="*/ 49 w 74"/>
                <a:gd name="T1" fmla="*/ 141 h 141"/>
                <a:gd name="T2" fmla="*/ 49 w 74"/>
                <a:gd name="T3" fmla="*/ 141 h 141"/>
                <a:gd name="T4" fmla="*/ 42 w 74"/>
                <a:gd name="T5" fmla="*/ 139 h 141"/>
                <a:gd name="T6" fmla="*/ 35 w 74"/>
                <a:gd name="T7" fmla="*/ 135 h 141"/>
                <a:gd name="T8" fmla="*/ 29 w 74"/>
                <a:gd name="T9" fmla="*/ 129 h 141"/>
                <a:gd name="T10" fmla="*/ 26 w 74"/>
                <a:gd name="T11" fmla="*/ 126 h 141"/>
                <a:gd name="T12" fmla="*/ 25 w 74"/>
                <a:gd name="T13" fmla="*/ 122 h 141"/>
                <a:gd name="T14" fmla="*/ 0 w 74"/>
                <a:gd name="T15" fmla="*/ 31 h 141"/>
                <a:gd name="T16" fmla="*/ 0 w 74"/>
                <a:gd name="T17" fmla="*/ 31 h 141"/>
                <a:gd name="T18" fmla="*/ 0 w 74"/>
                <a:gd name="T19" fmla="*/ 26 h 141"/>
                <a:gd name="T20" fmla="*/ 0 w 74"/>
                <a:gd name="T21" fmla="*/ 21 h 141"/>
                <a:gd name="T22" fmla="*/ 2 w 74"/>
                <a:gd name="T23" fmla="*/ 17 h 141"/>
                <a:gd name="T24" fmla="*/ 4 w 74"/>
                <a:gd name="T25" fmla="*/ 12 h 141"/>
                <a:gd name="T26" fmla="*/ 6 w 74"/>
                <a:gd name="T27" fmla="*/ 8 h 141"/>
                <a:gd name="T28" fmla="*/ 10 w 74"/>
                <a:gd name="T29" fmla="*/ 5 h 141"/>
                <a:gd name="T30" fmla="*/ 13 w 74"/>
                <a:gd name="T31" fmla="*/ 2 h 141"/>
                <a:gd name="T32" fmla="*/ 18 w 74"/>
                <a:gd name="T33" fmla="*/ 1 h 141"/>
                <a:gd name="T34" fmla="*/ 18 w 74"/>
                <a:gd name="T35" fmla="*/ 1 h 141"/>
                <a:gd name="T36" fmla="*/ 23 w 74"/>
                <a:gd name="T37" fmla="*/ 0 h 141"/>
                <a:gd name="T38" fmla="*/ 29 w 74"/>
                <a:gd name="T39" fmla="*/ 0 h 141"/>
                <a:gd name="T40" fmla="*/ 34 w 74"/>
                <a:gd name="T41" fmla="*/ 1 h 141"/>
                <a:gd name="T42" fmla="*/ 37 w 74"/>
                <a:gd name="T43" fmla="*/ 4 h 141"/>
                <a:gd name="T44" fmla="*/ 41 w 74"/>
                <a:gd name="T45" fmla="*/ 6 h 141"/>
                <a:gd name="T46" fmla="*/ 44 w 74"/>
                <a:gd name="T47" fmla="*/ 9 h 141"/>
                <a:gd name="T48" fmla="*/ 47 w 74"/>
                <a:gd name="T49" fmla="*/ 13 h 141"/>
                <a:gd name="T50" fmla="*/ 49 w 74"/>
                <a:gd name="T51" fmla="*/ 18 h 141"/>
                <a:gd name="T52" fmla="*/ 74 w 74"/>
                <a:gd name="T53" fmla="*/ 109 h 141"/>
                <a:gd name="T54" fmla="*/ 74 w 74"/>
                <a:gd name="T55" fmla="*/ 109 h 141"/>
                <a:gd name="T56" fmla="*/ 74 w 74"/>
                <a:gd name="T57" fmla="*/ 114 h 141"/>
                <a:gd name="T58" fmla="*/ 74 w 74"/>
                <a:gd name="T59" fmla="*/ 119 h 141"/>
                <a:gd name="T60" fmla="*/ 73 w 74"/>
                <a:gd name="T61" fmla="*/ 123 h 141"/>
                <a:gd name="T62" fmla="*/ 70 w 74"/>
                <a:gd name="T63" fmla="*/ 128 h 141"/>
                <a:gd name="T64" fmla="*/ 68 w 74"/>
                <a:gd name="T65" fmla="*/ 132 h 141"/>
                <a:gd name="T66" fmla="*/ 64 w 74"/>
                <a:gd name="T67" fmla="*/ 135 h 141"/>
                <a:gd name="T68" fmla="*/ 61 w 74"/>
                <a:gd name="T69" fmla="*/ 138 h 141"/>
                <a:gd name="T70" fmla="*/ 56 w 74"/>
                <a:gd name="T71" fmla="*/ 140 h 141"/>
                <a:gd name="T72" fmla="*/ 56 w 74"/>
                <a:gd name="T73" fmla="*/ 140 h 141"/>
                <a:gd name="T74" fmla="*/ 49 w 74"/>
                <a:gd name="T75" fmla="*/ 141 h 141"/>
                <a:gd name="T76" fmla="*/ 49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49" y="141"/>
                  </a:moveTo>
                  <a:lnTo>
                    <a:pt x="49" y="141"/>
                  </a:lnTo>
                  <a:lnTo>
                    <a:pt x="42" y="139"/>
                  </a:lnTo>
                  <a:lnTo>
                    <a:pt x="35" y="135"/>
                  </a:lnTo>
                  <a:lnTo>
                    <a:pt x="29" y="129"/>
                  </a:lnTo>
                  <a:lnTo>
                    <a:pt x="26" y="126"/>
                  </a:lnTo>
                  <a:lnTo>
                    <a:pt x="25" y="122"/>
                  </a:lnTo>
                  <a:lnTo>
                    <a:pt x="0" y="31"/>
                  </a:lnTo>
                  <a:lnTo>
                    <a:pt x="0" y="31"/>
                  </a:lnTo>
                  <a:lnTo>
                    <a:pt x="0" y="26"/>
                  </a:lnTo>
                  <a:lnTo>
                    <a:pt x="0" y="21"/>
                  </a:lnTo>
                  <a:lnTo>
                    <a:pt x="2" y="17"/>
                  </a:lnTo>
                  <a:lnTo>
                    <a:pt x="4" y="12"/>
                  </a:lnTo>
                  <a:lnTo>
                    <a:pt x="6" y="8"/>
                  </a:lnTo>
                  <a:lnTo>
                    <a:pt x="10" y="5"/>
                  </a:lnTo>
                  <a:lnTo>
                    <a:pt x="13" y="2"/>
                  </a:lnTo>
                  <a:lnTo>
                    <a:pt x="18" y="1"/>
                  </a:lnTo>
                  <a:lnTo>
                    <a:pt x="18" y="1"/>
                  </a:lnTo>
                  <a:lnTo>
                    <a:pt x="23" y="0"/>
                  </a:lnTo>
                  <a:lnTo>
                    <a:pt x="29" y="0"/>
                  </a:lnTo>
                  <a:lnTo>
                    <a:pt x="34" y="1"/>
                  </a:lnTo>
                  <a:lnTo>
                    <a:pt x="37" y="4"/>
                  </a:lnTo>
                  <a:lnTo>
                    <a:pt x="41" y="6"/>
                  </a:lnTo>
                  <a:lnTo>
                    <a:pt x="44" y="9"/>
                  </a:lnTo>
                  <a:lnTo>
                    <a:pt x="47" y="13"/>
                  </a:lnTo>
                  <a:lnTo>
                    <a:pt x="49" y="18"/>
                  </a:lnTo>
                  <a:lnTo>
                    <a:pt x="74" y="109"/>
                  </a:lnTo>
                  <a:lnTo>
                    <a:pt x="74" y="109"/>
                  </a:lnTo>
                  <a:lnTo>
                    <a:pt x="74" y="114"/>
                  </a:lnTo>
                  <a:lnTo>
                    <a:pt x="74" y="119"/>
                  </a:lnTo>
                  <a:lnTo>
                    <a:pt x="73" y="123"/>
                  </a:lnTo>
                  <a:lnTo>
                    <a:pt x="70" y="128"/>
                  </a:lnTo>
                  <a:lnTo>
                    <a:pt x="68" y="132"/>
                  </a:lnTo>
                  <a:lnTo>
                    <a:pt x="64" y="135"/>
                  </a:lnTo>
                  <a:lnTo>
                    <a:pt x="61" y="138"/>
                  </a:lnTo>
                  <a:lnTo>
                    <a:pt x="56" y="140"/>
                  </a:lnTo>
                  <a:lnTo>
                    <a:pt x="56" y="140"/>
                  </a:lnTo>
                  <a:lnTo>
                    <a:pt x="49" y="141"/>
                  </a:lnTo>
                  <a:lnTo>
                    <a:pt x="49"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64"/>
            <p:cNvSpPr/>
            <p:nvPr/>
          </p:nvSpPr>
          <p:spPr bwMode="auto">
            <a:xfrm>
              <a:off x="3404794" y="5597506"/>
              <a:ext cx="100013" cy="100013"/>
            </a:xfrm>
            <a:custGeom>
              <a:avLst/>
              <a:gdLst>
                <a:gd name="T0" fmla="*/ 190 w 190"/>
                <a:gd name="T1" fmla="*/ 95 h 190"/>
                <a:gd name="T2" fmla="*/ 188 w 190"/>
                <a:gd name="T3" fmla="*/ 114 h 190"/>
                <a:gd name="T4" fmla="*/ 183 w 190"/>
                <a:gd name="T5" fmla="*/ 132 h 190"/>
                <a:gd name="T6" fmla="*/ 173 w 190"/>
                <a:gd name="T7" fmla="*/ 149 h 190"/>
                <a:gd name="T8" fmla="*/ 161 w 190"/>
                <a:gd name="T9" fmla="*/ 163 h 190"/>
                <a:gd name="T10" fmla="*/ 148 w 190"/>
                <a:gd name="T11" fmla="*/ 175 h 190"/>
                <a:gd name="T12" fmla="*/ 132 w 190"/>
                <a:gd name="T13" fmla="*/ 183 h 190"/>
                <a:gd name="T14" fmla="*/ 114 w 190"/>
                <a:gd name="T15" fmla="*/ 189 h 190"/>
                <a:gd name="T16" fmla="*/ 95 w 190"/>
                <a:gd name="T17" fmla="*/ 190 h 190"/>
                <a:gd name="T18" fmla="*/ 85 w 190"/>
                <a:gd name="T19" fmla="*/ 190 h 190"/>
                <a:gd name="T20" fmla="*/ 66 w 190"/>
                <a:gd name="T21" fmla="*/ 187 h 190"/>
                <a:gd name="T22" fmla="*/ 50 w 190"/>
                <a:gd name="T23" fmla="*/ 180 h 190"/>
                <a:gd name="T24" fmla="*/ 34 w 190"/>
                <a:gd name="T25" fmla="*/ 169 h 190"/>
                <a:gd name="T26" fmla="*/ 21 w 190"/>
                <a:gd name="T27" fmla="*/ 156 h 190"/>
                <a:gd name="T28" fmla="*/ 12 w 190"/>
                <a:gd name="T29" fmla="*/ 141 h 190"/>
                <a:gd name="T30" fmla="*/ 5 w 190"/>
                <a:gd name="T31" fmla="*/ 124 h 190"/>
                <a:gd name="T32" fmla="*/ 0 w 190"/>
                <a:gd name="T33" fmla="*/ 105 h 190"/>
                <a:gd name="T34" fmla="*/ 0 w 190"/>
                <a:gd name="T35" fmla="*/ 95 h 190"/>
                <a:gd name="T36" fmla="*/ 2 w 190"/>
                <a:gd name="T37" fmla="*/ 76 h 190"/>
                <a:gd name="T38" fmla="*/ 7 w 190"/>
                <a:gd name="T39" fmla="*/ 59 h 190"/>
                <a:gd name="T40" fmla="*/ 17 w 190"/>
                <a:gd name="T41" fmla="*/ 43 h 190"/>
                <a:gd name="T42" fmla="*/ 27 w 190"/>
                <a:gd name="T43" fmla="*/ 29 h 190"/>
                <a:gd name="T44" fmla="*/ 42 w 190"/>
                <a:gd name="T45" fmla="*/ 17 h 190"/>
                <a:gd name="T46" fmla="*/ 58 w 190"/>
                <a:gd name="T47" fmla="*/ 9 h 190"/>
                <a:gd name="T48" fmla="*/ 76 w 190"/>
                <a:gd name="T49" fmla="*/ 3 h 190"/>
                <a:gd name="T50" fmla="*/ 95 w 190"/>
                <a:gd name="T51" fmla="*/ 0 h 190"/>
                <a:gd name="T52" fmla="*/ 104 w 190"/>
                <a:gd name="T53" fmla="*/ 2 h 190"/>
                <a:gd name="T54" fmla="*/ 123 w 190"/>
                <a:gd name="T55" fmla="*/ 5 h 190"/>
                <a:gd name="T56" fmla="*/ 140 w 190"/>
                <a:gd name="T57" fmla="*/ 12 h 190"/>
                <a:gd name="T58" fmla="*/ 156 w 190"/>
                <a:gd name="T59" fmla="*/ 23 h 190"/>
                <a:gd name="T60" fmla="*/ 169 w 190"/>
                <a:gd name="T61" fmla="*/ 35 h 190"/>
                <a:gd name="T62" fmla="*/ 178 w 190"/>
                <a:gd name="T63" fmla="*/ 50 h 190"/>
                <a:gd name="T64" fmla="*/ 185 w 190"/>
                <a:gd name="T65" fmla="*/ 67 h 190"/>
                <a:gd name="T66" fmla="*/ 190 w 190"/>
                <a:gd name="T67" fmla="*/ 86 h 190"/>
                <a:gd name="T68" fmla="*/ 190 w 190"/>
                <a:gd name="T6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90">
                  <a:moveTo>
                    <a:pt x="190" y="95"/>
                  </a:moveTo>
                  <a:lnTo>
                    <a:pt x="190" y="95"/>
                  </a:lnTo>
                  <a:lnTo>
                    <a:pt x="190" y="105"/>
                  </a:lnTo>
                  <a:lnTo>
                    <a:pt x="188" y="114"/>
                  </a:lnTo>
                  <a:lnTo>
                    <a:pt x="185" y="124"/>
                  </a:lnTo>
                  <a:lnTo>
                    <a:pt x="183" y="132"/>
                  </a:lnTo>
                  <a:lnTo>
                    <a:pt x="178" y="141"/>
                  </a:lnTo>
                  <a:lnTo>
                    <a:pt x="173" y="149"/>
                  </a:lnTo>
                  <a:lnTo>
                    <a:pt x="169" y="156"/>
                  </a:lnTo>
                  <a:lnTo>
                    <a:pt x="161" y="163"/>
                  </a:lnTo>
                  <a:lnTo>
                    <a:pt x="156" y="169"/>
                  </a:lnTo>
                  <a:lnTo>
                    <a:pt x="148" y="175"/>
                  </a:lnTo>
                  <a:lnTo>
                    <a:pt x="140" y="180"/>
                  </a:lnTo>
                  <a:lnTo>
                    <a:pt x="132" y="183"/>
                  </a:lnTo>
                  <a:lnTo>
                    <a:pt x="123" y="187"/>
                  </a:lnTo>
                  <a:lnTo>
                    <a:pt x="114" y="189"/>
                  </a:lnTo>
                  <a:lnTo>
                    <a:pt x="104" y="190"/>
                  </a:lnTo>
                  <a:lnTo>
                    <a:pt x="95" y="190"/>
                  </a:lnTo>
                  <a:lnTo>
                    <a:pt x="95" y="190"/>
                  </a:lnTo>
                  <a:lnTo>
                    <a:pt x="85" y="190"/>
                  </a:lnTo>
                  <a:lnTo>
                    <a:pt x="76" y="189"/>
                  </a:lnTo>
                  <a:lnTo>
                    <a:pt x="66" y="187"/>
                  </a:lnTo>
                  <a:lnTo>
                    <a:pt x="58" y="183"/>
                  </a:lnTo>
                  <a:lnTo>
                    <a:pt x="50" y="180"/>
                  </a:lnTo>
                  <a:lnTo>
                    <a:pt x="42" y="175"/>
                  </a:lnTo>
                  <a:lnTo>
                    <a:pt x="34" y="169"/>
                  </a:lnTo>
                  <a:lnTo>
                    <a:pt x="27" y="163"/>
                  </a:lnTo>
                  <a:lnTo>
                    <a:pt x="21" y="156"/>
                  </a:lnTo>
                  <a:lnTo>
                    <a:pt x="17" y="149"/>
                  </a:lnTo>
                  <a:lnTo>
                    <a:pt x="12" y="141"/>
                  </a:lnTo>
                  <a:lnTo>
                    <a:pt x="7" y="132"/>
                  </a:lnTo>
                  <a:lnTo>
                    <a:pt x="5" y="124"/>
                  </a:lnTo>
                  <a:lnTo>
                    <a:pt x="2" y="114"/>
                  </a:lnTo>
                  <a:lnTo>
                    <a:pt x="0" y="105"/>
                  </a:lnTo>
                  <a:lnTo>
                    <a:pt x="0" y="95"/>
                  </a:lnTo>
                  <a:lnTo>
                    <a:pt x="0" y="95"/>
                  </a:lnTo>
                  <a:lnTo>
                    <a:pt x="0" y="86"/>
                  </a:lnTo>
                  <a:lnTo>
                    <a:pt x="2" y="76"/>
                  </a:lnTo>
                  <a:lnTo>
                    <a:pt x="5" y="67"/>
                  </a:lnTo>
                  <a:lnTo>
                    <a:pt x="7" y="59"/>
                  </a:lnTo>
                  <a:lnTo>
                    <a:pt x="12" y="50"/>
                  </a:lnTo>
                  <a:lnTo>
                    <a:pt x="17" y="43"/>
                  </a:lnTo>
                  <a:lnTo>
                    <a:pt x="21" y="35"/>
                  </a:lnTo>
                  <a:lnTo>
                    <a:pt x="27" y="29"/>
                  </a:lnTo>
                  <a:lnTo>
                    <a:pt x="34" y="23"/>
                  </a:lnTo>
                  <a:lnTo>
                    <a:pt x="42" y="17"/>
                  </a:lnTo>
                  <a:lnTo>
                    <a:pt x="50" y="12"/>
                  </a:lnTo>
                  <a:lnTo>
                    <a:pt x="58" y="9"/>
                  </a:lnTo>
                  <a:lnTo>
                    <a:pt x="66" y="5"/>
                  </a:lnTo>
                  <a:lnTo>
                    <a:pt x="76" y="3"/>
                  </a:lnTo>
                  <a:lnTo>
                    <a:pt x="85" y="2"/>
                  </a:lnTo>
                  <a:lnTo>
                    <a:pt x="95" y="0"/>
                  </a:lnTo>
                  <a:lnTo>
                    <a:pt x="95" y="0"/>
                  </a:lnTo>
                  <a:lnTo>
                    <a:pt x="104" y="2"/>
                  </a:lnTo>
                  <a:lnTo>
                    <a:pt x="114" y="3"/>
                  </a:lnTo>
                  <a:lnTo>
                    <a:pt x="123" y="5"/>
                  </a:lnTo>
                  <a:lnTo>
                    <a:pt x="132" y="9"/>
                  </a:lnTo>
                  <a:lnTo>
                    <a:pt x="140" y="12"/>
                  </a:lnTo>
                  <a:lnTo>
                    <a:pt x="148" y="17"/>
                  </a:lnTo>
                  <a:lnTo>
                    <a:pt x="156" y="23"/>
                  </a:lnTo>
                  <a:lnTo>
                    <a:pt x="161" y="29"/>
                  </a:lnTo>
                  <a:lnTo>
                    <a:pt x="169" y="35"/>
                  </a:lnTo>
                  <a:lnTo>
                    <a:pt x="173" y="43"/>
                  </a:lnTo>
                  <a:lnTo>
                    <a:pt x="178" y="50"/>
                  </a:lnTo>
                  <a:lnTo>
                    <a:pt x="183" y="59"/>
                  </a:lnTo>
                  <a:lnTo>
                    <a:pt x="185" y="67"/>
                  </a:lnTo>
                  <a:lnTo>
                    <a:pt x="188" y="76"/>
                  </a:lnTo>
                  <a:lnTo>
                    <a:pt x="190" y="86"/>
                  </a:lnTo>
                  <a:lnTo>
                    <a:pt x="190" y="95"/>
                  </a:lnTo>
                  <a:lnTo>
                    <a:pt x="190"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65"/>
            <p:cNvSpPr>
              <a:spLocks noEditPoints="1"/>
            </p:cNvSpPr>
            <p:nvPr/>
          </p:nvSpPr>
          <p:spPr bwMode="auto">
            <a:xfrm>
              <a:off x="3390506" y="5584806"/>
              <a:ext cx="127000" cy="127000"/>
            </a:xfrm>
            <a:custGeom>
              <a:avLst/>
              <a:gdLst>
                <a:gd name="T0" fmla="*/ 120 w 240"/>
                <a:gd name="T1" fmla="*/ 240 h 240"/>
                <a:gd name="T2" fmla="*/ 96 w 240"/>
                <a:gd name="T3" fmla="*/ 238 h 240"/>
                <a:gd name="T4" fmla="*/ 74 w 240"/>
                <a:gd name="T5" fmla="*/ 231 h 240"/>
                <a:gd name="T6" fmla="*/ 52 w 240"/>
                <a:gd name="T7" fmla="*/ 220 h 240"/>
                <a:gd name="T8" fmla="*/ 36 w 240"/>
                <a:gd name="T9" fmla="*/ 206 h 240"/>
                <a:gd name="T10" fmla="*/ 20 w 240"/>
                <a:gd name="T11" fmla="*/ 188 h 240"/>
                <a:gd name="T12" fmla="*/ 10 w 240"/>
                <a:gd name="T13" fmla="*/ 168 h 240"/>
                <a:gd name="T14" fmla="*/ 2 w 240"/>
                <a:gd name="T15" fmla="*/ 145 h 240"/>
                <a:gd name="T16" fmla="*/ 0 w 240"/>
                <a:gd name="T17" fmla="*/ 120 h 240"/>
                <a:gd name="T18" fmla="*/ 0 w 240"/>
                <a:gd name="T19" fmla="*/ 109 h 240"/>
                <a:gd name="T20" fmla="*/ 5 w 240"/>
                <a:gd name="T21" fmla="*/ 85 h 240"/>
                <a:gd name="T22" fmla="*/ 14 w 240"/>
                <a:gd name="T23" fmla="*/ 63 h 240"/>
                <a:gd name="T24" fmla="*/ 27 w 240"/>
                <a:gd name="T25" fmla="*/ 44 h 240"/>
                <a:gd name="T26" fmla="*/ 44 w 240"/>
                <a:gd name="T27" fmla="*/ 28 h 240"/>
                <a:gd name="T28" fmla="*/ 63 w 240"/>
                <a:gd name="T29" fmla="*/ 15 h 240"/>
                <a:gd name="T30" fmla="*/ 84 w 240"/>
                <a:gd name="T31" fmla="*/ 6 h 240"/>
                <a:gd name="T32" fmla="*/ 108 w 240"/>
                <a:gd name="T33" fmla="*/ 2 h 240"/>
                <a:gd name="T34" fmla="*/ 120 w 240"/>
                <a:gd name="T35" fmla="*/ 0 h 240"/>
                <a:gd name="T36" fmla="*/ 144 w 240"/>
                <a:gd name="T37" fmla="*/ 3 h 240"/>
                <a:gd name="T38" fmla="*/ 166 w 240"/>
                <a:gd name="T39" fmla="*/ 10 h 240"/>
                <a:gd name="T40" fmla="*/ 186 w 240"/>
                <a:gd name="T41" fmla="*/ 22 h 240"/>
                <a:gd name="T42" fmla="*/ 204 w 240"/>
                <a:gd name="T43" fmla="*/ 36 h 240"/>
                <a:gd name="T44" fmla="*/ 220 w 240"/>
                <a:gd name="T45" fmla="*/ 54 h 240"/>
                <a:gd name="T46" fmla="*/ 230 w 240"/>
                <a:gd name="T47" fmla="*/ 74 h 240"/>
                <a:gd name="T48" fmla="*/ 237 w 240"/>
                <a:gd name="T49" fmla="*/ 97 h 240"/>
                <a:gd name="T50" fmla="*/ 240 w 240"/>
                <a:gd name="T51" fmla="*/ 120 h 240"/>
                <a:gd name="T52" fmla="*/ 239 w 240"/>
                <a:gd name="T53" fmla="*/ 133 h 240"/>
                <a:gd name="T54" fmla="*/ 234 w 240"/>
                <a:gd name="T55" fmla="*/ 156 h 240"/>
                <a:gd name="T56" fmla="*/ 226 w 240"/>
                <a:gd name="T57" fmla="*/ 177 h 240"/>
                <a:gd name="T58" fmla="*/ 213 w 240"/>
                <a:gd name="T59" fmla="*/ 196 h 240"/>
                <a:gd name="T60" fmla="*/ 196 w 240"/>
                <a:gd name="T61" fmla="*/ 213 h 240"/>
                <a:gd name="T62" fmla="*/ 177 w 240"/>
                <a:gd name="T63" fmla="*/ 226 h 240"/>
                <a:gd name="T64" fmla="*/ 156 w 240"/>
                <a:gd name="T65" fmla="*/ 236 h 240"/>
                <a:gd name="T66" fmla="*/ 132 w 240"/>
                <a:gd name="T67" fmla="*/ 240 h 240"/>
                <a:gd name="T68" fmla="*/ 120 w 240"/>
                <a:gd name="T69" fmla="*/ 240 h 240"/>
                <a:gd name="T70" fmla="*/ 120 w 240"/>
                <a:gd name="T71" fmla="*/ 50 h 240"/>
                <a:gd name="T72" fmla="*/ 106 w 240"/>
                <a:gd name="T73" fmla="*/ 53 h 240"/>
                <a:gd name="T74" fmla="*/ 81 w 240"/>
                <a:gd name="T75" fmla="*/ 62 h 240"/>
                <a:gd name="T76" fmla="*/ 62 w 240"/>
                <a:gd name="T77" fmla="*/ 81 h 240"/>
                <a:gd name="T78" fmla="*/ 51 w 240"/>
                <a:gd name="T79" fmla="*/ 106 h 240"/>
                <a:gd name="T80" fmla="*/ 50 w 240"/>
                <a:gd name="T81" fmla="*/ 120 h 240"/>
                <a:gd name="T82" fmla="*/ 50 w 240"/>
                <a:gd name="T83" fmla="*/ 128 h 240"/>
                <a:gd name="T84" fmla="*/ 56 w 240"/>
                <a:gd name="T85" fmla="*/ 148 h 240"/>
                <a:gd name="T86" fmla="*/ 70 w 240"/>
                <a:gd name="T87" fmla="*/ 170 h 240"/>
                <a:gd name="T88" fmla="*/ 93 w 240"/>
                <a:gd name="T89" fmla="*/ 186 h 240"/>
                <a:gd name="T90" fmla="*/ 113 w 240"/>
                <a:gd name="T91" fmla="*/ 190 h 240"/>
                <a:gd name="T92" fmla="*/ 120 w 240"/>
                <a:gd name="T93" fmla="*/ 190 h 240"/>
                <a:gd name="T94" fmla="*/ 134 w 240"/>
                <a:gd name="T95" fmla="*/ 189 h 240"/>
                <a:gd name="T96" fmla="*/ 159 w 240"/>
                <a:gd name="T97" fmla="*/ 179 h 240"/>
                <a:gd name="T98" fmla="*/ 178 w 240"/>
                <a:gd name="T99" fmla="*/ 160 h 240"/>
                <a:gd name="T100" fmla="*/ 189 w 240"/>
                <a:gd name="T101" fmla="*/ 135 h 240"/>
                <a:gd name="T102" fmla="*/ 190 w 240"/>
                <a:gd name="T103" fmla="*/ 120 h 240"/>
                <a:gd name="T104" fmla="*/ 190 w 240"/>
                <a:gd name="T105" fmla="*/ 113 h 240"/>
                <a:gd name="T106" fmla="*/ 184 w 240"/>
                <a:gd name="T107" fmla="*/ 93 h 240"/>
                <a:gd name="T108" fmla="*/ 170 w 240"/>
                <a:gd name="T109" fmla="*/ 72 h 240"/>
                <a:gd name="T110" fmla="*/ 147 w 240"/>
                <a:gd name="T111" fmla="*/ 56 h 240"/>
                <a:gd name="T112" fmla="*/ 127 w 240"/>
                <a:gd name="T113" fmla="*/ 52 h 240"/>
                <a:gd name="T114" fmla="*/ 120 w 240"/>
                <a:gd name="T11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40">
                  <a:moveTo>
                    <a:pt x="120" y="240"/>
                  </a:moveTo>
                  <a:lnTo>
                    <a:pt x="120" y="240"/>
                  </a:lnTo>
                  <a:lnTo>
                    <a:pt x="108" y="240"/>
                  </a:lnTo>
                  <a:lnTo>
                    <a:pt x="96" y="238"/>
                  </a:lnTo>
                  <a:lnTo>
                    <a:pt x="84" y="236"/>
                  </a:lnTo>
                  <a:lnTo>
                    <a:pt x="74" y="231"/>
                  </a:lnTo>
                  <a:lnTo>
                    <a:pt x="63" y="226"/>
                  </a:lnTo>
                  <a:lnTo>
                    <a:pt x="52" y="220"/>
                  </a:lnTo>
                  <a:lnTo>
                    <a:pt x="44" y="213"/>
                  </a:lnTo>
                  <a:lnTo>
                    <a:pt x="36" y="206"/>
                  </a:lnTo>
                  <a:lnTo>
                    <a:pt x="27" y="196"/>
                  </a:lnTo>
                  <a:lnTo>
                    <a:pt x="20" y="188"/>
                  </a:lnTo>
                  <a:lnTo>
                    <a:pt x="14" y="177"/>
                  </a:lnTo>
                  <a:lnTo>
                    <a:pt x="10" y="168"/>
                  </a:lnTo>
                  <a:lnTo>
                    <a:pt x="5" y="156"/>
                  </a:lnTo>
                  <a:lnTo>
                    <a:pt x="2" y="145"/>
                  </a:lnTo>
                  <a:lnTo>
                    <a:pt x="0" y="133"/>
                  </a:lnTo>
                  <a:lnTo>
                    <a:pt x="0" y="120"/>
                  </a:lnTo>
                  <a:lnTo>
                    <a:pt x="0" y="120"/>
                  </a:lnTo>
                  <a:lnTo>
                    <a:pt x="0" y="109"/>
                  </a:lnTo>
                  <a:lnTo>
                    <a:pt x="2" y="97"/>
                  </a:lnTo>
                  <a:lnTo>
                    <a:pt x="5" y="85"/>
                  </a:lnTo>
                  <a:lnTo>
                    <a:pt x="10" y="74"/>
                  </a:lnTo>
                  <a:lnTo>
                    <a:pt x="14" y="63"/>
                  </a:lnTo>
                  <a:lnTo>
                    <a:pt x="20" y="54"/>
                  </a:lnTo>
                  <a:lnTo>
                    <a:pt x="27" y="44"/>
                  </a:lnTo>
                  <a:lnTo>
                    <a:pt x="36" y="36"/>
                  </a:lnTo>
                  <a:lnTo>
                    <a:pt x="44" y="28"/>
                  </a:lnTo>
                  <a:lnTo>
                    <a:pt x="52" y="22"/>
                  </a:lnTo>
                  <a:lnTo>
                    <a:pt x="63" y="15"/>
                  </a:lnTo>
                  <a:lnTo>
                    <a:pt x="74" y="10"/>
                  </a:lnTo>
                  <a:lnTo>
                    <a:pt x="84" y="6"/>
                  </a:lnTo>
                  <a:lnTo>
                    <a:pt x="96" y="3"/>
                  </a:lnTo>
                  <a:lnTo>
                    <a:pt x="108" y="2"/>
                  </a:lnTo>
                  <a:lnTo>
                    <a:pt x="120" y="0"/>
                  </a:lnTo>
                  <a:lnTo>
                    <a:pt x="120" y="0"/>
                  </a:lnTo>
                  <a:lnTo>
                    <a:pt x="132" y="2"/>
                  </a:lnTo>
                  <a:lnTo>
                    <a:pt x="144" y="3"/>
                  </a:lnTo>
                  <a:lnTo>
                    <a:pt x="156" y="6"/>
                  </a:lnTo>
                  <a:lnTo>
                    <a:pt x="166" y="10"/>
                  </a:lnTo>
                  <a:lnTo>
                    <a:pt x="177" y="15"/>
                  </a:lnTo>
                  <a:lnTo>
                    <a:pt x="186" y="22"/>
                  </a:lnTo>
                  <a:lnTo>
                    <a:pt x="196" y="28"/>
                  </a:lnTo>
                  <a:lnTo>
                    <a:pt x="204" y="36"/>
                  </a:lnTo>
                  <a:lnTo>
                    <a:pt x="213" y="44"/>
                  </a:lnTo>
                  <a:lnTo>
                    <a:pt x="220" y="54"/>
                  </a:lnTo>
                  <a:lnTo>
                    <a:pt x="226" y="63"/>
                  </a:lnTo>
                  <a:lnTo>
                    <a:pt x="230" y="74"/>
                  </a:lnTo>
                  <a:lnTo>
                    <a:pt x="234" y="85"/>
                  </a:lnTo>
                  <a:lnTo>
                    <a:pt x="237" y="97"/>
                  </a:lnTo>
                  <a:lnTo>
                    <a:pt x="239" y="109"/>
                  </a:lnTo>
                  <a:lnTo>
                    <a:pt x="240" y="120"/>
                  </a:lnTo>
                  <a:lnTo>
                    <a:pt x="240" y="120"/>
                  </a:lnTo>
                  <a:lnTo>
                    <a:pt x="239" y="133"/>
                  </a:lnTo>
                  <a:lnTo>
                    <a:pt x="237" y="145"/>
                  </a:lnTo>
                  <a:lnTo>
                    <a:pt x="234" y="156"/>
                  </a:lnTo>
                  <a:lnTo>
                    <a:pt x="230" y="168"/>
                  </a:lnTo>
                  <a:lnTo>
                    <a:pt x="226" y="177"/>
                  </a:lnTo>
                  <a:lnTo>
                    <a:pt x="220" y="188"/>
                  </a:lnTo>
                  <a:lnTo>
                    <a:pt x="213" y="196"/>
                  </a:lnTo>
                  <a:lnTo>
                    <a:pt x="204" y="206"/>
                  </a:lnTo>
                  <a:lnTo>
                    <a:pt x="196" y="213"/>
                  </a:lnTo>
                  <a:lnTo>
                    <a:pt x="186" y="220"/>
                  </a:lnTo>
                  <a:lnTo>
                    <a:pt x="177" y="226"/>
                  </a:lnTo>
                  <a:lnTo>
                    <a:pt x="166" y="231"/>
                  </a:lnTo>
                  <a:lnTo>
                    <a:pt x="156" y="236"/>
                  </a:lnTo>
                  <a:lnTo>
                    <a:pt x="144" y="238"/>
                  </a:lnTo>
                  <a:lnTo>
                    <a:pt x="132" y="240"/>
                  </a:lnTo>
                  <a:lnTo>
                    <a:pt x="120" y="240"/>
                  </a:lnTo>
                  <a:lnTo>
                    <a:pt x="120" y="240"/>
                  </a:lnTo>
                  <a:close/>
                  <a:moveTo>
                    <a:pt x="120" y="50"/>
                  </a:moveTo>
                  <a:lnTo>
                    <a:pt x="120" y="50"/>
                  </a:lnTo>
                  <a:lnTo>
                    <a:pt x="113" y="52"/>
                  </a:lnTo>
                  <a:lnTo>
                    <a:pt x="106" y="53"/>
                  </a:lnTo>
                  <a:lnTo>
                    <a:pt x="93" y="56"/>
                  </a:lnTo>
                  <a:lnTo>
                    <a:pt x="81" y="62"/>
                  </a:lnTo>
                  <a:lnTo>
                    <a:pt x="70" y="72"/>
                  </a:lnTo>
                  <a:lnTo>
                    <a:pt x="62" y="81"/>
                  </a:lnTo>
                  <a:lnTo>
                    <a:pt x="56" y="93"/>
                  </a:lnTo>
                  <a:lnTo>
                    <a:pt x="51" y="106"/>
                  </a:lnTo>
                  <a:lnTo>
                    <a:pt x="50" y="113"/>
                  </a:lnTo>
                  <a:lnTo>
                    <a:pt x="50" y="120"/>
                  </a:lnTo>
                  <a:lnTo>
                    <a:pt x="50" y="120"/>
                  </a:lnTo>
                  <a:lnTo>
                    <a:pt x="50" y="128"/>
                  </a:lnTo>
                  <a:lnTo>
                    <a:pt x="51" y="135"/>
                  </a:lnTo>
                  <a:lnTo>
                    <a:pt x="56" y="148"/>
                  </a:lnTo>
                  <a:lnTo>
                    <a:pt x="62" y="160"/>
                  </a:lnTo>
                  <a:lnTo>
                    <a:pt x="70" y="170"/>
                  </a:lnTo>
                  <a:lnTo>
                    <a:pt x="81" y="179"/>
                  </a:lnTo>
                  <a:lnTo>
                    <a:pt x="93" y="186"/>
                  </a:lnTo>
                  <a:lnTo>
                    <a:pt x="106" y="189"/>
                  </a:lnTo>
                  <a:lnTo>
                    <a:pt x="113" y="190"/>
                  </a:lnTo>
                  <a:lnTo>
                    <a:pt x="120" y="190"/>
                  </a:lnTo>
                  <a:lnTo>
                    <a:pt x="120" y="190"/>
                  </a:lnTo>
                  <a:lnTo>
                    <a:pt x="127" y="190"/>
                  </a:lnTo>
                  <a:lnTo>
                    <a:pt x="134" y="189"/>
                  </a:lnTo>
                  <a:lnTo>
                    <a:pt x="147" y="186"/>
                  </a:lnTo>
                  <a:lnTo>
                    <a:pt x="159" y="179"/>
                  </a:lnTo>
                  <a:lnTo>
                    <a:pt x="170" y="170"/>
                  </a:lnTo>
                  <a:lnTo>
                    <a:pt x="178" y="160"/>
                  </a:lnTo>
                  <a:lnTo>
                    <a:pt x="184" y="148"/>
                  </a:lnTo>
                  <a:lnTo>
                    <a:pt x="189" y="135"/>
                  </a:lnTo>
                  <a:lnTo>
                    <a:pt x="190" y="128"/>
                  </a:lnTo>
                  <a:lnTo>
                    <a:pt x="190" y="120"/>
                  </a:lnTo>
                  <a:lnTo>
                    <a:pt x="190" y="120"/>
                  </a:lnTo>
                  <a:lnTo>
                    <a:pt x="190" y="113"/>
                  </a:lnTo>
                  <a:lnTo>
                    <a:pt x="189" y="106"/>
                  </a:lnTo>
                  <a:lnTo>
                    <a:pt x="184" y="93"/>
                  </a:lnTo>
                  <a:lnTo>
                    <a:pt x="178" y="81"/>
                  </a:lnTo>
                  <a:lnTo>
                    <a:pt x="170" y="72"/>
                  </a:lnTo>
                  <a:lnTo>
                    <a:pt x="159" y="62"/>
                  </a:lnTo>
                  <a:lnTo>
                    <a:pt x="147" y="56"/>
                  </a:lnTo>
                  <a:lnTo>
                    <a:pt x="134" y="53"/>
                  </a:lnTo>
                  <a:lnTo>
                    <a:pt x="127" y="52"/>
                  </a:lnTo>
                  <a:lnTo>
                    <a:pt x="120" y="50"/>
                  </a:lnTo>
                  <a:lnTo>
                    <a:pt x="12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09" name="그룹 108"/>
          <p:cNvGrpSpPr/>
          <p:nvPr/>
        </p:nvGrpSpPr>
        <p:grpSpPr>
          <a:xfrm>
            <a:off x="7620385" y="5315853"/>
            <a:ext cx="581792" cy="426183"/>
            <a:chOff x="4185844" y="5654656"/>
            <a:chExt cx="795338" cy="582613"/>
          </a:xfrm>
        </p:grpSpPr>
        <p:sp>
          <p:nvSpPr>
            <p:cNvPr id="110" name="Freeform 109"/>
            <p:cNvSpPr/>
            <p:nvPr/>
          </p:nvSpPr>
          <p:spPr bwMode="auto">
            <a:xfrm>
              <a:off x="4412856" y="5667356"/>
              <a:ext cx="555625" cy="557213"/>
            </a:xfrm>
            <a:custGeom>
              <a:avLst/>
              <a:gdLst>
                <a:gd name="T0" fmla="*/ 1047 w 1050"/>
                <a:gd name="T1" fmla="*/ 536 h 1051"/>
                <a:gd name="T2" fmla="*/ 1043 w 1050"/>
                <a:gd name="T3" fmla="*/ 500 h 1051"/>
                <a:gd name="T4" fmla="*/ 1037 w 1050"/>
                <a:gd name="T5" fmla="*/ 468 h 1051"/>
                <a:gd name="T6" fmla="*/ 1024 w 1050"/>
                <a:gd name="T7" fmla="*/ 418 h 1051"/>
                <a:gd name="T8" fmla="*/ 996 w 1050"/>
                <a:gd name="T9" fmla="*/ 348 h 1051"/>
                <a:gd name="T10" fmla="*/ 962 w 1050"/>
                <a:gd name="T11" fmla="*/ 283 h 1051"/>
                <a:gd name="T12" fmla="*/ 919 w 1050"/>
                <a:gd name="T13" fmla="*/ 222 h 1051"/>
                <a:gd name="T14" fmla="*/ 868 w 1050"/>
                <a:gd name="T15" fmla="*/ 167 h 1051"/>
                <a:gd name="T16" fmla="*/ 812 w 1050"/>
                <a:gd name="T17" fmla="*/ 119 h 1051"/>
                <a:gd name="T18" fmla="*/ 751 w 1050"/>
                <a:gd name="T19" fmla="*/ 79 h 1051"/>
                <a:gd name="T20" fmla="*/ 683 w 1050"/>
                <a:gd name="T21" fmla="*/ 46 h 1051"/>
                <a:gd name="T22" fmla="*/ 610 w 1050"/>
                <a:gd name="T23" fmla="*/ 21 h 1051"/>
                <a:gd name="T24" fmla="*/ 536 w 1050"/>
                <a:gd name="T25" fmla="*/ 6 h 1051"/>
                <a:gd name="T26" fmla="*/ 457 w 1050"/>
                <a:gd name="T27" fmla="*/ 0 h 1051"/>
                <a:gd name="T28" fmla="*/ 457 w 1050"/>
                <a:gd name="T29" fmla="*/ 0 h 1051"/>
                <a:gd name="T30" fmla="*/ 388 w 1050"/>
                <a:gd name="T31" fmla="*/ 5 h 1051"/>
                <a:gd name="T32" fmla="*/ 322 w 1050"/>
                <a:gd name="T33" fmla="*/ 16 h 1051"/>
                <a:gd name="T34" fmla="*/ 258 w 1050"/>
                <a:gd name="T35" fmla="*/ 35 h 1051"/>
                <a:gd name="T36" fmla="*/ 197 w 1050"/>
                <a:gd name="T37" fmla="*/ 60 h 1051"/>
                <a:gd name="T38" fmla="*/ 142 w 1050"/>
                <a:gd name="T39" fmla="*/ 92 h 1051"/>
                <a:gd name="T40" fmla="*/ 111 w 1050"/>
                <a:gd name="T41" fmla="*/ 112 h 1051"/>
                <a:gd name="T42" fmla="*/ 88 w 1050"/>
                <a:gd name="T43" fmla="*/ 131 h 1051"/>
                <a:gd name="T44" fmla="*/ 58 w 1050"/>
                <a:gd name="T45" fmla="*/ 162 h 1051"/>
                <a:gd name="T46" fmla="*/ 34 w 1050"/>
                <a:gd name="T47" fmla="*/ 199 h 1051"/>
                <a:gd name="T48" fmla="*/ 16 w 1050"/>
                <a:gd name="T49" fmla="*/ 239 h 1051"/>
                <a:gd name="T50" fmla="*/ 4 w 1050"/>
                <a:gd name="T51" fmla="*/ 282 h 1051"/>
                <a:gd name="T52" fmla="*/ 0 w 1050"/>
                <a:gd name="T53" fmla="*/ 328 h 1051"/>
                <a:gd name="T54" fmla="*/ 5 w 1050"/>
                <a:gd name="T55" fmla="*/ 382 h 1051"/>
                <a:gd name="T56" fmla="*/ 32 w 1050"/>
                <a:gd name="T57" fmla="*/ 455 h 1051"/>
                <a:gd name="T58" fmla="*/ 77 w 1050"/>
                <a:gd name="T59" fmla="*/ 516 h 1051"/>
                <a:gd name="T60" fmla="*/ 139 w 1050"/>
                <a:gd name="T61" fmla="*/ 562 h 1051"/>
                <a:gd name="T62" fmla="*/ 213 w 1050"/>
                <a:gd name="T63" fmla="*/ 588 h 1051"/>
                <a:gd name="T64" fmla="*/ 457 w 1050"/>
                <a:gd name="T65" fmla="*/ 594 h 1051"/>
                <a:gd name="T66" fmla="*/ 457 w 1050"/>
                <a:gd name="T67" fmla="*/ 785 h 1051"/>
                <a:gd name="T68" fmla="*/ 469 w 1050"/>
                <a:gd name="T69" fmla="*/ 864 h 1051"/>
                <a:gd name="T70" fmla="*/ 502 w 1050"/>
                <a:gd name="T71" fmla="*/ 934 h 1051"/>
                <a:gd name="T72" fmla="*/ 553 w 1050"/>
                <a:gd name="T73" fmla="*/ 991 h 1051"/>
                <a:gd name="T74" fmla="*/ 619 w 1050"/>
                <a:gd name="T75" fmla="*/ 1030 h 1051"/>
                <a:gd name="T76" fmla="*/ 696 w 1050"/>
                <a:gd name="T77" fmla="*/ 1050 h 1051"/>
                <a:gd name="T78" fmla="*/ 739 w 1050"/>
                <a:gd name="T79" fmla="*/ 1050 h 1051"/>
                <a:gd name="T80" fmla="*/ 784 w 1050"/>
                <a:gd name="T81" fmla="*/ 1044 h 1051"/>
                <a:gd name="T82" fmla="*/ 825 w 1050"/>
                <a:gd name="T83" fmla="*/ 1030 h 1051"/>
                <a:gd name="T84" fmla="*/ 865 w 1050"/>
                <a:gd name="T85" fmla="*/ 1010 h 1051"/>
                <a:gd name="T86" fmla="*/ 900 w 1050"/>
                <a:gd name="T87" fmla="*/ 984 h 1051"/>
                <a:gd name="T88" fmla="*/ 930 w 1050"/>
                <a:gd name="T89" fmla="*/ 953 h 1051"/>
                <a:gd name="T90" fmla="*/ 948 w 1050"/>
                <a:gd name="T91" fmla="*/ 928 h 1051"/>
                <a:gd name="T92" fmla="*/ 970 w 1050"/>
                <a:gd name="T93" fmla="*/ 891 h 1051"/>
                <a:gd name="T94" fmla="*/ 1000 w 1050"/>
                <a:gd name="T95" fmla="*/ 833 h 1051"/>
                <a:gd name="T96" fmla="*/ 1022 w 1050"/>
                <a:gd name="T97" fmla="*/ 772 h 1051"/>
                <a:gd name="T98" fmla="*/ 1039 w 1050"/>
                <a:gd name="T99" fmla="*/ 707 h 1051"/>
                <a:gd name="T100" fmla="*/ 1049 w 1050"/>
                <a:gd name="T101" fmla="*/ 640 h 1051"/>
                <a:gd name="T102" fmla="*/ 1050 w 1050"/>
                <a:gd name="T103" fmla="*/ 59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0" h="1051">
                  <a:moveTo>
                    <a:pt x="1049" y="562"/>
                  </a:moveTo>
                  <a:lnTo>
                    <a:pt x="1049" y="562"/>
                  </a:lnTo>
                  <a:lnTo>
                    <a:pt x="1047" y="536"/>
                  </a:lnTo>
                  <a:lnTo>
                    <a:pt x="1047" y="536"/>
                  </a:lnTo>
                  <a:lnTo>
                    <a:pt x="1043" y="500"/>
                  </a:lnTo>
                  <a:lnTo>
                    <a:pt x="1043" y="500"/>
                  </a:lnTo>
                  <a:lnTo>
                    <a:pt x="1039" y="480"/>
                  </a:lnTo>
                  <a:lnTo>
                    <a:pt x="1039" y="480"/>
                  </a:lnTo>
                  <a:lnTo>
                    <a:pt x="1037" y="468"/>
                  </a:lnTo>
                  <a:lnTo>
                    <a:pt x="1037" y="468"/>
                  </a:lnTo>
                  <a:lnTo>
                    <a:pt x="1031" y="443"/>
                  </a:lnTo>
                  <a:lnTo>
                    <a:pt x="1024" y="418"/>
                  </a:lnTo>
                  <a:lnTo>
                    <a:pt x="1015" y="395"/>
                  </a:lnTo>
                  <a:lnTo>
                    <a:pt x="1007" y="371"/>
                  </a:lnTo>
                  <a:lnTo>
                    <a:pt x="996" y="348"/>
                  </a:lnTo>
                  <a:lnTo>
                    <a:pt x="986" y="326"/>
                  </a:lnTo>
                  <a:lnTo>
                    <a:pt x="974" y="304"/>
                  </a:lnTo>
                  <a:lnTo>
                    <a:pt x="962" y="283"/>
                  </a:lnTo>
                  <a:lnTo>
                    <a:pt x="948" y="262"/>
                  </a:lnTo>
                  <a:lnTo>
                    <a:pt x="933" y="241"/>
                  </a:lnTo>
                  <a:lnTo>
                    <a:pt x="919" y="222"/>
                  </a:lnTo>
                  <a:lnTo>
                    <a:pt x="903" y="203"/>
                  </a:lnTo>
                  <a:lnTo>
                    <a:pt x="886" y="184"/>
                  </a:lnTo>
                  <a:lnTo>
                    <a:pt x="868" y="167"/>
                  </a:lnTo>
                  <a:lnTo>
                    <a:pt x="850" y="150"/>
                  </a:lnTo>
                  <a:lnTo>
                    <a:pt x="831" y="135"/>
                  </a:lnTo>
                  <a:lnTo>
                    <a:pt x="812" y="119"/>
                  </a:lnTo>
                  <a:lnTo>
                    <a:pt x="792" y="105"/>
                  </a:lnTo>
                  <a:lnTo>
                    <a:pt x="771" y="91"/>
                  </a:lnTo>
                  <a:lnTo>
                    <a:pt x="751" y="79"/>
                  </a:lnTo>
                  <a:lnTo>
                    <a:pt x="728" y="67"/>
                  </a:lnTo>
                  <a:lnTo>
                    <a:pt x="705" y="55"/>
                  </a:lnTo>
                  <a:lnTo>
                    <a:pt x="683" y="46"/>
                  </a:lnTo>
                  <a:lnTo>
                    <a:pt x="659" y="36"/>
                  </a:lnTo>
                  <a:lnTo>
                    <a:pt x="635" y="28"/>
                  </a:lnTo>
                  <a:lnTo>
                    <a:pt x="610" y="21"/>
                  </a:lnTo>
                  <a:lnTo>
                    <a:pt x="587" y="15"/>
                  </a:lnTo>
                  <a:lnTo>
                    <a:pt x="561" y="10"/>
                  </a:lnTo>
                  <a:lnTo>
                    <a:pt x="536" y="6"/>
                  </a:lnTo>
                  <a:lnTo>
                    <a:pt x="510" y="3"/>
                  </a:lnTo>
                  <a:lnTo>
                    <a:pt x="483" y="2"/>
                  </a:lnTo>
                  <a:lnTo>
                    <a:pt x="457" y="0"/>
                  </a:lnTo>
                  <a:lnTo>
                    <a:pt x="457" y="0"/>
                  </a:lnTo>
                  <a:lnTo>
                    <a:pt x="457" y="0"/>
                  </a:lnTo>
                  <a:lnTo>
                    <a:pt x="457" y="0"/>
                  </a:lnTo>
                  <a:lnTo>
                    <a:pt x="434" y="2"/>
                  </a:lnTo>
                  <a:lnTo>
                    <a:pt x="411" y="3"/>
                  </a:lnTo>
                  <a:lnTo>
                    <a:pt x="388" y="5"/>
                  </a:lnTo>
                  <a:lnTo>
                    <a:pt x="366" y="8"/>
                  </a:lnTo>
                  <a:lnTo>
                    <a:pt x="343" y="11"/>
                  </a:lnTo>
                  <a:lnTo>
                    <a:pt x="322" y="16"/>
                  </a:lnTo>
                  <a:lnTo>
                    <a:pt x="301" y="22"/>
                  </a:lnTo>
                  <a:lnTo>
                    <a:pt x="279" y="28"/>
                  </a:lnTo>
                  <a:lnTo>
                    <a:pt x="258" y="35"/>
                  </a:lnTo>
                  <a:lnTo>
                    <a:pt x="238" y="43"/>
                  </a:lnTo>
                  <a:lnTo>
                    <a:pt x="218" y="51"/>
                  </a:lnTo>
                  <a:lnTo>
                    <a:pt x="197" y="60"/>
                  </a:lnTo>
                  <a:lnTo>
                    <a:pt x="178" y="70"/>
                  </a:lnTo>
                  <a:lnTo>
                    <a:pt x="159" y="81"/>
                  </a:lnTo>
                  <a:lnTo>
                    <a:pt x="142" y="92"/>
                  </a:lnTo>
                  <a:lnTo>
                    <a:pt x="123" y="104"/>
                  </a:lnTo>
                  <a:lnTo>
                    <a:pt x="123" y="104"/>
                  </a:lnTo>
                  <a:lnTo>
                    <a:pt x="111" y="112"/>
                  </a:lnTo>
                  <a:lnTo>
                    <a:pt x="99" y="121"/>
                  </a:lnTo>
                  <a:lnTo>
                    <a:pt x="99" y="121"/>
                  </a:lnTo>
                  <a:lnTo>
                    <a:pt x="88" y="131"/>
                  </a:lnTo>
                  <a:lnTo>
                    <a:pt x="77" y="140"/>
                  </a:lnTo>
                  <a:lnTo>
                    <a:pt x="67" y="151"/>
                  </a:lnTo>
                  <a:lnTo>
                    <a:pt x="58" y="162"/>
                  </a:lnTo>
                  <a:lnTo>
                    <a:pt x="49" y="174"/>
                  </a:lnTo>
                  <a:lnTo>
                    <a:pt x="41" y="186"/>
                  </a:lnTo>
                  <a:lnTo>
                    <a:pt x="34" y="199"/>
                  </a:lnTo>
                  <a:lnTo>
                    <a:pt x="26" y="212"/>
                  </a:lnTo>
                  <a:lnTo>
                    <a:pt x="20" y="225"/>
                  </a:lnTo>
                  <a:lnTo>
                    <a:pt x="16" y="239"/>
                  </a:lnTo>
                  <a:lnTo>
                    <a:pt x="11" y="253"/>
                  </a:lnTo>
                  <a:lnTo>
                    <a:pt x="7" y="268"/>
                  </a:lnTo>
                  <a:lnTo>
                    <a:pt x="4" y="282"/>
                  </a:lnTo>
                  <a:lnTo>
                    <a:pt x="1" y="297"/>
                  </a:lnTo>
                  <a:lnTo>
                    <a:pt x="0" y="313"/>
                  </a:lnTo>
                  <a:lnTo>
                    <a:pt x="0" y="328"/>
                  </a:lnTo>
                  <a:lnTo>
                    <a:pt x="0" y="328"/>
                  </a:lnTo>
                  <a:lnTo>
                    <a:pt x="1" y="355"/>
                  </a:lnTo>
                  <a:lnTo>
                    <a:pt x="5" y="382"/>
                  </a:lnTo>
                  <a:lnTo>
                    <a:pt x="12" y="406"/>
                  </a:lnTo>
                  <a:lnTo>
                    <a:pt x="20" y="431"/>
                  </a:lnTo>
                  <a:lnTo>
                    <a:pt x="32" y="455"/>
                  </a:lnTo>
                  <a:lnTo>
                    <a:pt x="45" y="477"/>
                  </a:lnTo>
                  <a:lnTo>
                    <a:pt x="61" y="497"/>
                  </a:lnTo>
                  <a:lnTo>
                    <a:pt x="77" y="516"/>
                  </a:lnTo>
                  <a:lnTo>
                    <a:pt x="96" y="534"/>
                  </a:lnTo>
                  <a:lnTo>
                    <a:pt x="118" y="549"/>
                  </a:lnTo>
                  <a:lnTo>
                    <a:pt x="139" y="562"/>
                  </a:lnTo>
                  <a:lnTo>
                    <a:pt x="163" y="573"/>
                  </a:lnTo>
                  <a:lnTo>
                    <a:pt x="187" y="582"/>
                  </a:lnTo>
                  <a:lnTo>
                    <a:pt x="213" y="588"/>
                  </a:lnTo>
                  <a:lnTo>
                    <a:pt x="239" y="593"/>
                  </a:lnTo>
                  <a:lnTo>
                    <a:pt x="266" y="594"/>
                  </a:lnTo>
                  <a:lnTo>
                    <a:pt x="457" y="594"/>
                  </a:lnTo>
                  <a:lnTo>
                    <a:pt x="457" y="594"/>
                  </a:lnTo>
                  <a:lnTo>
                    <a:pt x="457" y="785"/>
                  </a:lnTo>
                  <a:lnTo>
                    <a:pt x="457" y="785"/>
                  </a:lnTo>
                  <a:lnTo>
                    <a:pt x="459" y="813"/>
                  </a:lnTo>
                  <a:lnTo>
                    <a:pt x="462" y="839"/>
                  </a:lnTo>
                  <a:lnTo>
                    <a:pt x="469" y="864"/>
                  </a:lnTo>
                  <a:lnTo>
                    <a:pt x="478" y="889"/>
                  </a:lnTo>
                  <a:lnTo>
                    <a:pt x="489" y="911"/>
                  </a:lnTo>
                  <a:lnTo>
                    <a:pt x="502" y="934"/>
                  </a:lnTo>
                  <a:lnTo>
                    <a:pt x="518" y="954"/>
                  </a:lnTo>
                  <a:lnTo>
                    <a:pt x="535" y="973"/>
                  </a:lnTo>
                  <a:lnTo>
                    <a:pt x="553" y="991"/>
                  </a:lnTo>
                  <a:lnTo>
                    <a:pt x="574" y="1005"/>
                  </a:lnTo>
                  <a:lnTo>
                    <a:pt x="596" y="1019"/>
                  </a:lnTo>
                  <a:lnTo>
                    <a:pt x="619" y="1030"/>
                  </a:lnTo>
                  <a:lnTo>
                    <a:pt x="644" y="1039"/>
                  </a:lnTo>
                  <a:lnTo>
                    <a:pt x="670" y="1045"/>
                  </a:lnTo>
                  <a:lnTo>
                    <a:pt x="696" y="1050"/>
                  </a:lnTo>
                  <a:lnTo>
                    <a:pt x="723" y="1051"/>
                  </a:lnTo>
                  <a:lnTo>
                    <a:pt x="723" y="1051"/>
                  </a:lnTo>
                  <a:lnTo>
                    <a:pt x="739" y="1050"/>
                  </a:lnTo>
                  <a:lnTo>
                    <a:pt x="754" y="1049"/>
                  </a:lnTo>
                  <a:lnTo>
                    <a:pt x="768" y="1047"/>
                  </a:lnTo>
                  <a:lnTo>
                    <a:pt x="784" y="1044"/>
                  </a:lnTo>
                  <a:lnTo>
                    <a:pt x="798" y="1041"/>
                  </a:lnTo>
                  <a:lnTo>
                    <a:pt x="812" y="1036"/>
                  </a:lnTo>
                  <a:lnTo>
                    <a:pt x="825" y="1030"/>
                  </a:lnTo>
                  <a:lnTo>
                    <a:pt x="840" y="1024"/>
                  </a:lnTo>
                  <a:lnTo>
                    <a:pt x="853" y="1017"/>
                  </a:lnTo>
                  <a:lnTo>
                    <a:pt x="865" y="1010"/>
                  </a:lnTo>
                  <a:lnTo>
                    <a:pt x="876" y="1001"/>
                  </a:lnTo>
                  <a:lnTo>
                    <a:pt x="888" y="993"/>
                  </a:lnTo>
                  <a:lnTo>
                    <a:pt x="900" y="984"/>
                  </a:lnTo>
                  <a:lnTo>
                    <a:pt x="910" y="974"/>
                  </a:lnTo>
                  <a:lnTo>
                    <a:pt x="920" y="963"/>
                  </a:lnTo>
                  <a:lnTo>
                    <a:pt x="930" y="953"/>
                  </a:lnTo>
                  <a:lnTo>
                    <a:pt x="930" y="953"/>
                  </a:lnTo>
                  <a:lnTo>
                    <a:pt x="939" y="941"/>
                  </a:lnTo>
                  <a:lnTo>
                    <a:pt x="948" y="928"/>
                  </a:lnTo>
                  <a:lnTo>
                    <a:pt x="948" y="928"/>
                  </a:lnTo>
                  <a:lnTo>
                    <a:pt x="959" y="910"/>
                  </a:lnTo>
                  <a:lnTo>
                    <a:pt x="970" y="891"/>
                  </a:lnTo>
                  <a:lnTo>
                    <a:pt x="981" y="872"/>
                  </a:lnTo>
                  <a:lnTo>
                    <a:pt x="990" y="853"/>
                  </a:lnTo>
                  <a:lnTo>
                    <a:pt x="1000" y="833"/>
                  </a:lnTo>
                  <a:lnTo>
                    <a:pt x="1008" y="813"/>
                  </a:lnTo>
                  <a:lnTo>
                    <a:pt x="1015" y="792"/>
                  </a:lnTo>
                  <a:lnTo>
                    <a:pt x="1022" y="772"/>
                  </a:lnTo>
                  <a:lnTo>
                    <a:pt x="1030" y="751"/>
                  </a:lnTo>
                  <a:lnTo>
                    <a:pt x="1034" y="729"/>
                  </a:lnTo>
                  <a:lnTo>
                    <a:pt x="1039" y="707"/>
                  </a:lnTo>
                  <a:lnTo>
                    <a:pt x="1043" y="686"/>
                  </a:lnTo>
                  <a:lnTo>
                    <a:pt x="1046" y="663"/>
                  </a:lnTo>
                  <a:lnTo>
                    <a:pt x="1049" y="640"/>
                  </a:lnTo>
                  <a:lnTo>
                    <a:pt x="1050" y="617"/>
                  </a:lnTo>
                  <a:lnTo>
                    <a:pt x="1050" y="594"/>
                  </a:lnTo>
                  <a:lnTo>
                    <a:pt x="1050" y="594"/>
                  </a:lnTo>
                  <a:lnTo>
                    <a:pt x="1049" y="562"/>
                  </a:lnTo>
                  <a:lnTo>
                    <a:pt x="1049" y="5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110"/>
            <p:cNvSpPr>
              <a:spLocks noEditPoints="1"/>
            </p:cNvSpPr>
            <p:nvPr/>
          </p:nvSpPr>
          <p:spPr bwMode="auto">
            <a:xfrm>
              <a:off x="4398569" y="5654656"/>
              <a:ext cx="582613" cy="582613"/>
            </a:xfrm>
            <a:custGeom>
              <a:avLst/>
              <a:gdLst>
                <a:gd name="T0" fmla="*/ 689 w 1100"/>
                <a:gd name="T1" fmla="*/ 1095 h 1101"/>
                <a:gd name="T2" fmla="*/ 563 w 1100"/>
                <a:gd name="T3" fmla="*/ 1035 h 1101"/>
                <a:gd name="T4" fmla="*/ 470 w 1100"/>
                <a:gd name="T5" fmla="*/ 896 h 1101"/>
                <a:gd name="T6" fmla="*/ 457 w 1100"/>
                <a:gd name="T7" fmla="*/ 810 h 1101"/>
                <a:gd name="T8" fmla="*/ 247 w 1100"/>
                <a:gd name="T9" fmla="*/ 640 h 1101"/>
                <a:gd name="T10" fmla="*/ 129 w 1100"/>
                <a:gd name="T11" fmla="*/ 594 h 1101"/>
                <a:gd name="T12" fmla="*/ 23 w 1100"/>
                <a:gd name="T13" fmla="*/ 466 h 1101"/>
                <a:gd name="T14" fmla="*/ 0 w 1100"/>
                <a:gd name="T15" fmla="*/ 367 h 1101"/>
                <a:gd name="T16" fmla="*/ 7 w 1100"/>
                <a:gd name="T17" fmla="*/ 288 h 1101"/>
                <a:gd name="T18" fmla="*/ 44 w 1100"/>
                <a:gd name="T19" fmla="*/ 200 h 1101"/>
                <a:gd name="T20" fmla="*/ 108 w 1100"/>
                <a:gd name="T21" fmla="*/ 126 h 1101"/>
                <a:gd name="T22" fmla="*/ 174 w 1100"/>
                <a:gd name="T23" fmla="*/ 84 h 1101"/>
                <a:gd name="T24" fmla="*/ 300 w 1100"/>
                <a:gd name="T25" fmla="*/ 28 h 1101"/>
                <a:gd name="T26" fmla="*/ 435 w 1100"/>
                <a:gd name="T27" fmla="*/ 3 h 1101"/>
                <a:gd name="T28" fmla="*/ 561 w 1100"/>
                <a:gd name="T29" fmla="*/ 6 h 1101"/>
                <a:gd name="T30" fmla="*/ 714 w 1100"/>
                <a:gd name="T31" fmla="*/ 46 h 1101"/>
                <a:gd name="T32" fmla="*/ 852 w 1100"/>
                <a:gd name="T33" fmla="*/ 124 h 1101"/>
                <a:gd name="T34" fmla="*/ 948 w 1100"/>
                <a:gd name="T35" fmla="*/ 213 h 1101"/>
                <a:gd name="T36" fmla="*/ 1034 w 1100"/>
                <a:gd name="T37" fmla="*/ 341 h 1101"/>
                <a:gd name="T38" fmla="*/ 1085 w 1100"/>
                <a:gd name="T39" fmla="*/ 488 h 1101"/>
                <a:gd name="T40" fmla="*/ 1097 w 1100"/>
                <a:gd name="T41" fmla="*/ 559 h 1101"/>
                <a:gd name="T42" fmla="*/ 1100 w 1100"/>
                <a:gd name="T43" fmla="*/ 643 h 1101"/>
                <a:gd name="T44" fmla="*/ 1079 w 1100"/>
                <a:gd name="T45" fmla="*/ 779 h 1101"/>
                <a:gd name="T46" fmla="*/ 1028 w 1100"/>
                <a:gd name="T47" fmla="*/ 908 h 1101"/>
                <a:gd name="T48" fmla="*/ 974 w 1100"/>
                <a:gd name="T49" fmla="*/ 993 h 1101"/>
                <a:gd name="T50" fmla="*/ 914 w 1100"/>
                <a:gd name="T51" fmla="*/ 1049 h 1101"/>
                <a:gd name="T52" fmla="*/ 828 w 1100"/>
                <a:gd name="T53" fmla="*/ 1089 h 1101"/>
                <a:gd name="T54" fmla="*/ 748 w 1100"/>
                <a:gd name="T55" fmla="*/ 1101 h 1101"/>
                <a:gd name="T56" fmla="*/ 397 w 1100"/>
                <a:gd name="T57" fmla="*/ 57 h 1101"/>
                <a:gd name="T58" fmla="*/ 275 w 1100"/>
                <a:gd name="T59" fmla="*/ 90 h 1101"/>
                <a:gd name="T60" fmla="*/ 162 w 1100"/>
                <a:gd name="T61" fmla="*/ 149 h 1101"/>
                <a:gd name="T62" fmla="*/ 139 w 1100"/>
                <a:gd name="T63" fmla="*/ 165 h 1101"/>
                <a:gd name="T64" fmla="*/ 86 w 1100"/>
                <a:gd name="T65" fmla="*/ 226 h 1101"/>
                <a:gd name="T66" fmla="*/ 56 w 1100"/>
                <a:gd name="T67" fmla="*/ 300 h 1101"/>
                <a:gd name="T68" fmla="*/ 51 w 1100"/>
                <a:gd name="T69" fmla="*/ 378 h 1101"/>
                <a:gd name="T70" fmla="*/ 105 w 1100"/>
                <a:gd name="T71" fmla="*/ 506 h 1101"/>
                <a:gd name="T72" fmla="*/ 220 w 1100"/>
                <a:gd name="T73" fmla="*/ 583 h 1101"/>
                <a:gd name="T74" fmla="*/ 487 w 1100"/>
                <a:gd name="T75" fmla="*/ 594 h 1101"/>
                <a:gd name="T76" fmla="*/ 506 w 1100"/>
                <a:gd name="T77" fmla="*/ 614 h 1101"/>
                <a:gd name="T78" fmla="*/ 518 w 1100"/>
                <a:gd name="T79" fmla="*/ 882 h 1101"/>
                <a:gd name="T80" fmla="*/ 595 w 1100"/>
                <a:gd name="T81" fmla="*/ 996 h 1101"/>
                <a:gd name="T82" fmla="*/ 723 w 1100"/>
                <a:gd name="T83" fmla="*/ 1050 h 1101"/>
                <a:gd name="T84" fmla="*/ 802 w 1100"/>
                <a:gd name="T85" fmla="*/ 1045 h 1101"/>
                <a:gd name="T86" fmla="*/ 875 w 1100"/>
                <a:gd name="T87" fmla="*/ 1015 h 1101"/>
                <a:gd name="T88" fmla="*/ 936 w 1100"/>
                <a:gd name="T89" fmla="*/ 961 h 1101"/>
                <a:gd name="T90" fmla="*/ 951 w 1100"/>
                <a:gd name="T91" fmla="*/ 939 h 1101"/>
                <a:gd name="T92" fmla="*/ 1011 w 1100"/>
                <a:gd name="T93" fmla="*/ 827 h 1101"/>
                <a:gd name="T94" fmla="*/ 1044 w 1100"/>
                <a:gd name="T95" fmla="*/ 705 h 1101"/>
                <a:gd name="T96" fmla="*/ 1049 w 1100"/>
                <a:gd name="T97" fmla="*/ 589 h 1101"/>
                <a:gd name="T98" fmla="*/ 1039 w 1100"/>
                <a:gd name="T99" fmla="*/ 510 h 1101"/>
                <a:gd name="T100" fmla="*/ 1017 w 1100"/>
                <a:gd name="T101" fmla="*/ 428 h 1101"/>
                <a:gd name="T102" fmla="*/ 951 w 1100"/>
                <a:gd name="T103" fmla="*/ 298 h 1101"/>
                <a:gd name="T104" fmla="*/ 856 w 1100"/>
                <a:gd name="T105" fmla="*/ 193 h 1101"/>
                <a:gd name="T106" fmla="*/ 739 w 1100"/>
                <a:gd name="T107" fmla="*/ 113 h 1101"/>
                <a:gd name="T108" fmla="*/ 603 w 1100"/>
                <a:gd name="T109" fmla="*/ 65 h 1101"/>
                <a:gd name="T110" fmla="*/ 482 w 1100"/>
                <a:gd name="T111" fmla="*/ 5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0" h="1101">
                  <a:moveTo>
                    <a:pt x="748" y="1101"/>
                  </a:moveTo>
                  <a:lnTo>
                    <a:pt x="748" y="1101"/>
                  </a:lnTo>
                  <a:lnTo>
                    <a:pt x="733" y="1100"/>
                  </a:lnTo>
                  <a:lnTo>
                    <a:pt x="719" y="1099"/>
                  </a:lnTo>
                  <a:lnTo>
                    <a:pt x="703" y="1098"/>
                  </a:lnTo>
                  <a:lnTo>
                    <a:pt x="689" y="1095"/>
                  </a:lnTo>
                  <a:lnTo>
                    <a:pt x="676" y="1092"/>
                  </a:lnTo>
                  <a:lnTo>
                    <a:pt x="662" y="1088"/>
                  </a:lnTo>
                  <a:lnTo>
                    <a:pt x="634" y="1077"/>
                  </a:lnTo>
                  <a:lnTo>
                    <a:pt x="609" y="1066"/>
                  </a:lnTo>
                  <a:lnTo>
                    <a:pt x="586" y="1051"/>
                  </a:lnTo>
                  <a:lnTo>
                    <a:pt x="563" y="1035"/>
                  </a:lnTo>
                  <a:lnTo>
                    <a:pt x="542" y="1016"/>
                  </a:lnTo>
                  <a:lnTo>
                    <a:pt x="524" y="994"/>
                  </a:lnTo>
                  <a:lnTo>
                    <a:pt x="506" y="973"/>
                  </a:lnTo>
                  <a:lnTo>
                    <a:pt x="492" y="948"/>
                  </a:lnTo>
                  <a:lnTo>
                    <a:pt x="480" y="923"/>
                  </a:lnTo>
                  <a:lnTo>
                    <a:pt x="470" y="896"/>
                  </a:lnTo>
                  <a:lnTo>
                    <a:pt x="466" y="883"/>
                  </a:lnTo>
                  <a:lnTo>
                    <a:pt x="463" y="868"/>
                  </a:lnTo>
                  <a:lnTo>
                    <a:pt x="460" y="854"/>
                  </a:lnTo>
                  <a:lnTo>
                    <a:pt x="459" y="840"/>
                  </a:lnTo>
                  <a:lnTo>
                    <a:pt x="457" y="825"/>
                  </a:lnTo>
                  <a:lnTo>
                    <a:pt x="457" y="810"/>
                  </a:lnTo>
                  <a:lnTo>
                    <a:pt x="457" y="644"/>
                  </a:lnTo>
                  <a:lnTo>
                    <a:pt x="291" y="644"/>
                  </a:lnTo>
                  <a:lnTo>
                    <a:pt x="291" y="644"/>
                  </a:lnTo>
                  <a:lnTo>
                    <a:pt x="276" y="644"/>
                  </a:lnTo>
                  <a:lnTo>
                    <a:pt x="262" y="643"/>
                  </a:lnTo>
                  <a:lnTo>
                    <a:pt x="247" y="640"/>
                  </a:lnTo>
                  <a:lnTo>
                    <a:pt x="233" y="638"/>
                  </a:lnTo>
                  <a:lnTo>
                    <a:pt x="219" y="635"/>
                  </a:lnTo>
                  <a:lnTo>
                    <a:pt x="205" y="631"/>
                  </a:lnTo>
                  <a:lnTo>
                    <a:pt x="178" y="621"/>
                  </a:lnTo>
                  <a:lnTo>
                    <a:pt x="152" y="608"/>
                  </a:lnTo>
                  <a:lnTo>
                    <a:pt x="129" y="594"/>
                  </a:lnTo>
                  <a:lnTo>
                    <a:pt x="106" y="578"/>
                  </a:lnTo>
                  <a:lnTo>
                    <a:pt x="86" y="559"/>
                  </a:lnTo>
                  <a:lnTo>
                    <a:pt x="67" y="538"/>
                  </a:lnTo>
                  <a:lnTo>
                    <a:pt x="50" y="516"/>
                  </a:lnTo>
                  <a:lnTo>
                    <a:pt x="35" y="492"/>
                  </a:lnTo>
                  <a:lnTo>
                    <a:pt x="23" y="466"/>
                  </a:lnTo>
                  <a:lnTo>
                    <a:pt x="13" y="440"/>
                  </a:lnTo>
                  <a:lnTo>
                    <a:pt x="10" y="426"/>
                  </a:lnTo>
                  <a:lnTo>
                    <a:pt x="6" y="411"/>
                  </a:lnTo>
                  <a:lnTo>
                    <a:pt x="4" y="397"/>
                  </a:lnTo>
                  <a:lnTo>
                    <a:pt x="2" y="383"/>
                  </a:lnTo>
                  <a:lnTo>
                    <a:pt x="0" y="367"/>
                  </a:lnTo>
                  <a:lnTo>
                    <a:pt x="0" y="353"/>
                  </a:lnTo>
                  <a:lnTo>
                    <a:pt x="0" y="353"/>
                  </a:lnTo>
                  <a:lnTo>
                    <a:pt x="0" y="336"/>
                  </a:lnTo>
                  <a:lnTo>
                    <a:pt x="2" y="320"/>
                  </a:lnTo>
                  <a:lnTo>
                    <a:pt x="4" y="304"/>
                  </a:lnTo>
                  <a:lnTo>
                    <a:pt x="7" y="288"/>
                  </a:lnTo>
                  <a:lnTo>
                    <a:pt x="11" y="272"/>
                  </a:lnTo>
                  <a:lnTo>
                    <a:pt x="16" y="257"/>
                  </a:lnTo>
                  <a:lnTo>
                    <a:pt x="22" y="243"/>
                  </a:lnTo>
                  <a:lnTo>
                    <a:pt x="29" y="227"/>
                  </a:lnTo>
                  <a:lnTo>
                    <a:pt x="36" y="213"/>
                  </a:lnTo>
                  <a:lnTo>
                    <a:pt x="44" y="200"/>
                  </a:lnTo>
                  <a:lnTo>
                    <a:pt x="53" y="186"/>
                  </a:lnTo>
                  <a:lnTo>
                    <a:pt x="62" y="173"/>
                  </a:lnTo>
                  <a:lnTo>
                    <a:pt x="73" y="161"/>
                  </a:lnTo>
                  <a:lnTo>
                    <a:pt x="83" y="149"/>
                  </a:lnTo>
                  <a:lnTo>
                    <a:pt x="95" y="137"/>
                  </a:lnTo>
                  <a:lnTo>
                    <a:pt x="108" y="126"/>
                  </a:lnTo>
                  <a:lnTo>
                    <a:pt x="108" y="126"/>
                  </a:lnTo>
                  <a:lnTo>
                    <a:pt x="121" y="117"/>
                  </a:lnTo>
                  <a:lnTo>
                    <a:pt x="135" y="107"/>
                  </a:lnTo>
                  <a:lnTo>
                    <a:pt x="135" y="107"/>
                  </a:lnTo>
                  <a:lnTo>
                    <a:pt x="154" y="95"/>
                  </a:lnTo>
                  <a:lnTo>
                    <a:pt x="174" y="84"/>
                  </a:lnTo>
                  <a:lnTo>
                    <a:pt x="194" y="72"/>
                  </a:lnTo>
                  <a:lnTo>
                    <a:pt x="214" y="61"/>
                  </a:lnTo>
                  <a:lnTo>
                    <a:pt x="235" y="52"/>
                  </a:lnTo>
                  <a:lnTo>
                    <a:pt x="257" y="43"/>
                  </a:lnTo>
                  <a:lnTo>
                    <a:pt x="278" y="35"/>
                  </a:lnTo>
                  <a:lnTo>
                    <a:pt x="300" y="28"/>
                  </a:lnTo>
                  <a:lnTo>
                    <a:pt x="322" y="22"/>
                  </a:lnTo>
                  <a:lnTo>
                    <a:pt x="345" y="16"/>
                  </a:lnTo>
                  <a:lnTo>
                    <a:pt x="367" y="11"/>
                  </a:lnTo>
                  <a:lnTo>
                    <a:pt x="390" y="8"/>
                  </a:lnTo>
                  <a:lnTo>
                    <a:pt x="412" y="5"/>
                  </a:lnTo>
                  <a:lnTo>
                    <a:pt x="435" y="3"/>
                  </a:lnTo>
                  <a:lnTo>
                    <a:pt x="459" y="2"/>
                  </a:lnTo>
                  <a:lnTo>
                    <a:pt x="482" y="0"/>
                  </a:lnTo>
                  <a:lnTo>
                    <a:pt x="482" y="0"/>
                  </a:lnTo>
                  <a:lnTo>
                    <a:pt x="508" y="2"/>
                  </a:lnTo>
                  <a:lnTo>
                    <a:pt x="535" y="3"/>
                  </a:lnTo>
                  <a:lnTo>
                    <a:pt x="561" y="6"/>
                  </a:lnTo>
                  <a:lnTo>
                    <a:pt x="587" y="10"/>
                  </a:lnTo>
                  <a:lnTo>
                    <a:pt x="613" y="15"/>
                  </a:lnTo>
                  <a:lnTo>
                    <a:pt x="639" y="22"/>
                  </a:lnTo>
                  <a:lnTo>
                    <a:pt x="664" y="29"/>
                  </a:lnTo>
                  <a:lnTo>
                    <a:pt x="689" y="37"/>
                  </a:lnTo>
                  <a:lnTo>
                    <a:pt x="714" y="46"/>
                  </a:lnTo>
                  <a:lnTo>
                    <a:pt x="738" y="56"/>
                  </a:lnTo>
                  <a:lnTo>
                    <a:pt x="761" y="68"/>
                  </a:lnTo>
                  <a:lnTo>
                    <a:pt x="785" y="80"/>
                  </a:lnTo>
                  <a:lnTo>
                    <a:pt x="808" y="94"/>
                  </a:lnTo>
                  <a:lnTo>
                    <a:pt x="830" y="109"/>
                  </a:lnTo>
                  <a:lnTo>
                    <a:pt x="852" y="124"/>
                  </a:lnTo>
                  <a:lnTo>
                    <a:pt x="873" y="141"/>
                  </a:lnTo>
                  <a:lnTo>
                    <a:pt x="873" y="141"/>
                  </a:lnTo>
                  <a:lnTo>
                    <a:pt x="892" y="157"/>
                  </a:lnTo>
                  <a:lnTo>
                    <a:pt x="912" y="175"/>
                  </a:lnTo>
                  <a:lnTo>
                    <a:pt x="930" y="193"/>
                  </a:lnTo>
                  <a:lnTo>
                    <a:pt x="948" y="213"/>
                  </a:lnTo>
                  <a:lnTo>
                    <a:pt x="964" y="232"/>
                  </a:lnTo>
                  <a:lnTo>
                    <a:pt x="980" y="253"/>
                  </a:lnTo>
                  <a:lnTo>
                    <a:pt x="995" y="275"/>
                  </a:lnTo>
                  <a:lnTo>
                    <a:pt x="1008" y="296"/>
                  </a:lnTo>
                  <a:lnTo>
                    <a:pt x="1021" y="319"/>
                  </a:lnTo>
                  <a:lnTo>
                    <a:pt x="1034" y="341"/>
                  </a:lnTo>
                  <a:lnTo>
                    <a:pt x="1045" y="365"/>
                  </a:lnTo>
                  <a:lnTo>
                    <a:pt x="1056" y="389"/>
                  </a:lnTo>
                  <a:lnTo>
                    <a:pt x="1064" y="412"/>
                  </a:lnTo>
                  <a:lnTo>
                    <a:pt x="1072" y="437"/>
                  </a:lnTo>
                  <a:lnTo>
                    <a:pt x="1079" y="462"/>
                  </a:lnTo>
                  <a:lnTo>
                    <a:pt x="1085" y="488"/>
                  </a:lnTo>
                  <a:lnTo>
                    <a:pt x="1085" y="488"/>
                  </a:lnTo>
                  <a:lnTo>
                    <a:pt x="1089" y="500"/>
                  </a:lnTo>
                  <a:lnTo>
                    <a:pt x="1089" y="500"/>
                  </a:lnTo>
                  <a:lnTo>
                    <a:pt x="1093" y="522"/>
                  </a:lnTo>
                  <a:lnTo>
                    <a:pt x="1093" y="522"/>
                  </a:lnTo>
                  <a:lnTo>
                    <a:pt x="1097" y="559"/>
                  </a:lnTo>
                  <a:lnTo>
                    <a:pt x="1097" y="559"/>
                  </a:lnTo>
                  <a:lnTo>
                    <a:pt x="1098" y="586"/>
                  </a:lnTo>
                  <a:lnTo>
                    <a:pt x="1098" y="586"/>
                  </a:lnTo>
                  <a:lnTo>
                    <a:pt x="1100" y="619"/>
                  </a:lnTo>
                  <a:lnTo>
                    <a:pt x="1100" y="619"/>
                  </a:lnTo>
                  <a:lnTo>
                    <a:pt x="1100" y="643"/>
                  </a:lnTo>
                  <a:lnTo>
                    <a:pt x="1098" y="665"/>
                  </a:lnTo>
                  <a:lnTo>
                    <a:pt x="1096" y="689"/>
                  </a:lnTo>
                  <a:lnTo>
                    <a:pt x="1093" y="712"/>
                  </a:lnTo>
                  <a:lnTo>
                    <a:pt x="1089" y="734"/>
                  </a:lnTo>
                  <a:lnTo>
                    <a:pt x="1084" y="757"/>
                  </a:lnTo>
                  <a:lnTo>
                    <a:pt x="1079" y="779"/>
                  </a:lnTo>
                  <a:lnTo>
                    <a:pt x="1072" y="801"/>
                  </a:lnTo>
                  <a:lnTo>
                    <a:pt x="1065" y="823"/>
                  </a:lnTo>
                  <a:lnTo>
                    <a:pt x="1058" y="845"/>
                  </a:lnTo>
                  <a:lnTo>
                    <a:pt x="1049" y="866"/>
                  </a:lnTo>
                  <a:lnTo>
                    <a:pt x="1039" y="886"/>
                  </a:lnTo>
                  <a:lnTo>
                    <a:pt x="1028" y="908"/>
                  </a:lnTo>
                  <a:lnTo>
                    <a:pt x="1018" y="928"/>
                  </a:lnTo>
                  <a:lnTo>
                    <a:pt x="1006" y="947"/>
                  </a:lnTo>
                  <a:lnTo>
                    <a:pt x="993" y="967"/>
                  </a:lnTo>
                  <a:lnTo>
                    <a:pt x="993" y="967"/>
                  </a:lnTo>
                  <a:lnTo>
                    <a:pt x="983" y="980"/>
                  </a:lnTo>
                  <a:lnTo>
                    <a:pt x="974" y="993"/>
                  </a:lnTo>
                  <a:lnTo>
                    <a:pt x="974" y="993"/>
                  </a:lnTo>
                  <a:lnTo>
                    <a:pt x="963" y="1005"/>
                  </a:lnTo>
                  <a:lnTo>
                    <a:pt x="952" y="1017"/>
                  </a:lnTo>
                  <a:lnTo>
                    <a:pt x="941" y="1029"/>
                  </a:lnTo>
                  <a:lnTo>
                    <a:pt x="928" y="1038"/>
                  </a:lnTo>
                  <a:lnTo>
                    <a:pt x="914" y="1049"/>
                  </a:lnTo>
                  <a:lnTo>
                    <a:pt x="901" y="1057"/>
                  </a:lnTo>
                  <a:lnTo>
                    <a:pt x="887" y="1066"/>
                  </a:lnTo>
                  <a:lnTo>
                    <a:pt x="873" y="1073"/>
                  </a:lnTo>
                  <a:lnTo>
                    <a:pt x="859" y="1079"/>
                  </a:lnTo>
                  <a:lnTo>
                    <a:pt x="843" y="1085"/>
                  </a:lnTo>
                  <a:lnTo>
                    <a:pt x="828" y="1089"/>
                  </a:lnTo>
                  <a:lnTo>
                    <a:pt x="812" y="1094"/>
                  </a:lnTo>
                  <a:lnTo>
                    <a:pt x="797" y="1096"/>
                  </a:lnTo>
                  <a:lnTo>
                    <a:pt x="780" y="1099"/>
                  </a:lnTo>
                  <a:lnTo>
                    <a:pt x="765" y="1100"/>
                  </a:lnTo>
                  <a:lnTo>
                    <a:pt x="748" y="1101"/>
                  </a:lnTo>
                  <a:lnTo>
                    <a:pt x="748" y="1101"/>
                  </a:lnTo>
                  <a:close/>
                  <a:moveTo>
                    <a:pt x="482" y="50"/>
                  </a:moveTo>
                  <a:lnTo>
                    <a:pt x="482" y="50"/>
                  </a:lnTo>
                  <a:lnTo>
                    <a:pt x="460" y="52"/>
                  </a:lnTo>
                  <a:lnTo>
                    <a:pt x="440" y="53"/>
                  </a:lnTo>
                  <a:lnTo>
                    <a:pt x="418" y="54"/>
                  </a:lnTo>
                  <a:lnTo>
                    <a:pt x="397" y="57"/>
                  </a:lnTo>
                  <a:lnTo>
                    <a:pt x="376" y="61"/>
                  </a:lnTo>
                  <a:lnTo>
                    <a:pt x="355" y="65"/>
                  </a:lnTo>
                  <a:lnTo>
                    <a:pt x="335" y="71"/>
                  </a:lnTo>
                  <a:lnTo>
                    <a:pt x="314" y="76"/>
                  </a:lnTo>
                  <a:lnTo>
                    <a:pt x="295" y="82"/>
                  </a:lnTo>
                  <a:lnTo>
                    <a:pt x="275" y="90"/>
                  </a:lnTo>
                  <a:lnTo>
                    <a:pt x="254" y="98"/>
                  </a:lnTo>
                  <a:lnTo>
                    <a:pt x="235" y="106"/>
                  </a:lnTo>
                  <a:lnTo>
                    <a:pt x="216" y="117"/>
                  </a:lnTo>
                  <a:lnTo>
                    <a:pt x="199" y="126"/>
                  </a:lnTo>
                  <a:lnTo>
                    <a:pt x="180" y="137"/>
                  </a:lnTo>
                  <a:lnTo>
                    <a:pt x="162" y="149"/>
                  </a:lnTo>
                  <a:lnTo>
                    <a:pt x="162" y="149"/>
                  </a:lnTo>
                  <a:lnTo>
                    <a:pt x="162" y="150"/>
                  </a:lnTo>
                  <a:lnTo>
                    <a:pt x="162" y="150"/>
                  </a:lnTo>
                  <a:lnTo>
                    <a:pt x="150" y="157"/>
                  </a:lnTo>
                  <a:lnTo>
                    <a:pt x="139" y="165"/>
                  </a:lnTo>
                  <a:lnTo>
                    <a:pt x="139" y="165"/>
                  </a:lnTo>
                  <a:lnTo>
                    <a:pt x="129" y="175"/>
                  </a:lnTo>
                  <a:lnTo>
                    <a:pt x="119" y="183"/>
                  </a:lnTo>
                  <a:lnTo>
                    <a:pt x="110" y="194"/>
                  </a:lnTo>
                  <a:lnTo>
                    <a:pt x="101" y="203"/>
                  </a:lnTo>
                  <a:lnTo>
                    <a:pt x="93" y="214"/>
                  </a:lnTo>
                  <a:lnTo>
                    <a:pt x="86" y="226"/>
                  </a:lnTo>
                  <a:lnTo>
                    <a:pt x="80" y="237"/>
                  </a:lnTo>
                  <a:lnTo>
                    <a:pt x="74" y="249"/>
                  </a:lnTo>
                  <a:lnTo>
                    <a:pt x="68" y="262"/>
                  </a:lnTo>
                  <a:lnTo>
                    <a:pt x="63" y="274"/>
                  </a:lnTo>
                  <a:lnTo>
                    <a:pt x="60" y="287"/>
                  </a:lnTo>
                  <a:lnTo>
                    <a:pt x="56" y="300"/>
                  </a:lnTo>
                  <a:lnTo>
                    <a:pt x="54" y="313"/>
                  </a:lnTo>
                  <a:lnTo>
                    <a:pt x="51" y="326"/>
                  </a:lnTo>
                  <a:lnTo>
                    <a:pt x="50" y="339"/>
                  </a:lnTo>
                  <a:lnTo>
                    <a:pt x="50" y="353"/>
                  </a:lnTo>
                  <a:lnTo>
                    <a:pt x="50" y="353"/>
                  </a:lnTo>
                  <a:lnTo>
                    <a:pt x="51" y="378"/>
                  </a:lnTo>
                  <a:lnTo>
                    <a:pt x="55" y="402"/>
                  </a:lnTo>
                  <a:lnTo>
                    <a:pt x="61" y="424"/>
                  </a:lnTo>
                  <a:lnTo>
                    <a:pt x="69" y="447"/>
                  </a:lnTo>
                  <a:lnTo>
                    <a:pt x="79" y="468"/>
                  </a:lnTo>
                  <a:lnTo>
                    <a:pt x="92" y="487"/>
                  </a:lnTo>
                  <a:lnTo>
                    <a:pt x="105" y="506"/>
                  </a:lnTo>
                  <a:lnTo>
                    <a:pt x="120" y="523"/>
                  </a:lnTo>
                  <a:lnTo>
                    <a:pt x="138" y="540"/>
                  </a:lnTo>
                  <a:lnTo>
                    <a:pt x="156" y="553"/>
                  </a:lnTo>
                  <a:lnTo>
                    <a:pt x="176" y="564"/>
                  </a:lnTo>
                  <a:lnTo>
                    <a:pt x="197" y="575"/>
                  </a:lnTo>
                  <a:lnTo>
                    <a:pt x="220" y="583"/>
                  </a:lnTo>
                  <a:lnTo>
                    <a:pt x="243" y="589"/>
                  </a:lnTo>
                  <a:lnTo>
                    <a:pt x="266" y="593"/>
                  </a:lnTo>
                  <a:lnTo>
                    <a:pt x="291" y="594"/>
                  </a:lnTo>
                  <a:lnTo>
                    <a:pt x="482" y="594"/>
                  </a:lnTo>
                  <a:lnTo>
                    <a:pt x="482" y="594"/>
                  </a:lnTo>
                  <a:lnTo>
                    <a:pt x="487" y="594"/>
                  </a:lnTo>
                  <a:lnTo>
                    <a:pt x="492" y="597"/>
                  </a:lnTo>
                  <a:lnTo>
                    <a:pt x="495" y="599"/>
                  </a:lnTo>
                  <a:lnTo>
                    <a:pt x="499" y="601"/>
                  </a:lnTo>
                  <a:lnTo>
                    <a:pt x="503" y="605"/>
                  </a:lnTo>
                  <a:lnTo>
                    <a:pt x="505" y="610"/>
                  </a:lnTo>
                  <a:lnTo>
                    <a:pt x="506" y="614"/>
                  </a:lnTo>
                  <a:lnTo>
                    <a:pt x="507" y="619"/>
                  </a:lnTo>
                  <a:lnTo>
                    <a:pt x="507" y="810"/>
                  </a:lnTo>
                  <a:lnTo>
                    <a:pt x="507" y="810"/>
                  </a:lnTo>
                  <a:lnTo>
                    <a:pt x="508" y="834"/>
                  </a:lnTo>
                  <a:lnTo>
                    <a:pt x="512" y="858"/>
                  </a:lnTo>
                  <a:lnTo>
                    <a:pt x="518" y="882"/>
                  </a:lnTo>
                  <a:lnTo>
                    <a:pt x="526" y="904"/>
                  </a:lnTo>
                  <a:lnTo>
                    <a:pt x="536" y="924"/>
                  </a:lnTo>
                  <a:lnTo>
                    <a:pt x="548" y="944"/>
                  </a:lnTo>
                  <a:lnTo>
                    <a:pt x="562" y="963"/>
                  </a:lnTo>
                  <a:lnTo>
                    <a:pt x="577" y="980"/>
                  </a:lnTo>
                  <a:lnTo>
                    <a:pt x="595" y="996"/>
                  </a:lnTo>
                  <a:lnTo>
                    <a:pt x="613" y="1010"/>
                  </a:lnTo>
                  <a:lnTo>
                    <a:pt x="633" y="1022"/>
                  </a:lnTo>
                  <a:lnTo>
                    <a:pt x="654" y="1032"/>
                  </a:lnTo>
                  <a:lnTo>
                    <a:pt x="676" y="1041"/>
                  </a:lnTo>
                  <a:lnTo>
                    <a:pt x="700" y="1047"/>
                  </a:lnTo>
                  <a:lnTo>
                    <a:pt x="723" y="1050"/>
                  </a:lnTo>
                  <a:lnTo>
                    <a:pt x="748" y="1051"/>
                  </a:lnTo>
                  <a:lnTo>
                    <a:pt x="748" y="1051"/>
                  </a:lnTo>
                  <a:lnTo>
                    <a:pt x="761" y="1050"/>
                  </a:lnTo>
                  <a:lnTo>
                    <a:pt x="776" y="1049"/>
                  </a:lnTo>
                  <a:lnTo>
                    <a:pt x="789" y="1048"/>
                  </a:lnTo>
                  <a:lnTo>
                    <a:pt x="802" y="1045"/>
                  </a:lnTo>
                  <a:lnTo>
                    <a:pt x="815" y="1042"/>
                  </a:lnTo>
                  <a:lnTo>
                    <a:pt x="827" y="1037"/>
                  </a:lnTo>
                  <a:lnTo>
                    <a:pt x="840" y="1034"/>
                  </a:lnTo>
                  <a:lnTo>
                    <a:pt x="852" y="1028"/>
                  </a:lnTo>
                  <a:lnTo>
                    <a:pt x="863" y="1022"/>
                  </a:lnTo>
                  <a:lnTo>
                    <a:pt x="875" y="1015"/>
                  </a:lnTo>
                  <a:lnTo>
                    <a:pt x="886" y="1007"/>
                  </a:lnTo>
                  <a:lnTo>
                    <a:pt x="897" y="999"/>
                  </a:lnTo>
                  <a:lnTo>
                    <a:pt x="907" y="991"/>
                  </a:lnTo>
                  <a:lnTo>
                    <a:pt x="917" y="981"/>
                  </a:lnTo>
                  <a:lnTo>
                    <a:pt x="926" y="972"/>
                  </a:lnTo>
                  <a:lnTo>
                    <a:pt x="936" y="961"/>
                  </a:lnTo>
                  <a:lnTo>
                    <a:pt x="936" y="961"/>
                  </a:lnTo>
                  <a:lnTo>
                    <a:pt x="943" y="950"/>
                  </a:lnTo>
                  <a:lnTo>
                    <a:pt x="951" y="940"/>
                  </a:lnTo>
                  <a:lnTo>
                    <a:pt x="951" y="940"/>
                  </a:lnTo>
                  <a:lnTo>
                    <a:pt x="951" y="939"/>
                  </a:lnTo>
                  <a:lnTo>
                    <a:pt x="951" y="939"/>
                  </a:lnTo>
                  <a:lnTo>
                    <a:pt x="963" y="921"/>
                  </a:lnTo>
                  <a:lnTo>
                    <a:pt x="974" y="903"/>
                  </a:lnTo>
                  <a:lnTo>
                    <a:pt x="984" y="884"/>
                  </a:lnTo>
                  <a:lnTo>
                    <a:pt x="994" y="865"/>
                  </a:lnTo>
                  <a:lnTo>
                    <a:pt x="1003" y="846"/>
                  </a:lnTo>
                  <a:lnTo>
                    <a:pt x="1011" y="827"/>
                  </a:lnTo>
                  <a:lnTo>
                    <a:pt x="1018" y="807"/>
                  </a:lnTo>
                  <a:lnTo>
                    <a:pt x="1025" y="787"/>
                  </a:lnTo>
                  <a:lnTo>
                    <a:pt x="1031" y="766"/>
                  </a:lnTo>
                  <a:lnTo>
                    <a:pt x="1036" y="746"/>
                  </a:lnTo>
                  <a:lnTo>
                    <a:pt x="1040" y="725"/>
                  </a:lnTo>
                  <a:lnTo>
                    <a:pt x="1044" y="705"/>
                  </a:lnTo>
                  <a:lnTo>
                    <a:pt x="1046" y="683"/>
                  </a:lnTo>
                  <a:lnTo>
                    <a:pt x="1049" y="662"/>
                  </a:lnTo>
                  <a:lnTo>
                    <a:pt x="1050" y="640"/>
                  </a:lnTo>
                  <a:lnTo>
                    <a:pt x="1050" y="619"/>
                  </a:lnTo>
                  <a:lnTo>
                    <a:pt x="1050" y="619"/>
                  </a:lnTo>
                  <a:lnTo>
                    <a:pt x="1049" y="589"/>
                  </a:lnTo>
                  <a:lnTo>
                    <a:pt x="1049" y="589"/>
                  </a:lnTo>
                  <a:lnTo>
                    <a:pt x="1047" y="563"/>
                  </a:lnTo>
                  <a:lnTo>
                    <a:pt x="1047" y="563"/>
                  </a:lnTo>
                  <a:lnTo>
                    <a:pt x="1043" y="530"/>
                  </a:lnTo>
                  <a:lnTo>
                    <a:pt x="1043" y="530"/>
                  </a:lnTo>
                  <a:lnTo>
                    <a:pt x="1039" y="510"/>
                  </a:lnTo>
                  <a:lnTo>
                    <a:pt x="1039" y="510"/>
                  </a:lnTo>
                  <a:lnTo>
                    <a:pt x="1037" y="498"/>
                  </a:lnTo>
                  <a:lnTo>
                    <a:pt x="1037" y="498"/>
                  </a:lnTo>
                  <a:lnTo>
                    <a:pt x="1031" y="474"/>
                  </a:lnTo>
                  <a:lnTo>
                    <a:pt x="1025" y="450"/>
                  </a:lnTo>
                  <a:lnTo>
                    <a:pt x="1017" y="428"/>
                  </a:lnTo>
                  <a:lnTo>
                    <a:pt x="1008" y="404"/>
                  </a:lnTo>
                  <a:lnTo>
                    <a:pt x="999" y="383"/>
                  </a:lnTo>
                  <a:lnTo>
                    <a:pt x="988" y="361"/>
                  </a:lnTo>
                  <a:lnTo>
                    <a:pt x="976" y="340"/>
                  </a:lnTo>
                  <a:lnTo>
                    <a:pt x="964" y="319"/>
                  </a:lnTo>
                  <a:lnTo>
                    <a:pt x="951" y="298"/>
                  </a:lnTo>
                  <a:lnTo>
                    <a:pt x="937" y="279"/>
                  </a:lnTo>
                  <a:lnTo>
                    <a:pt x="923" y="260"/>
                  </a:lnTo>
                  <a:lnTo>
                    <a:pt x="907" y="243"/>
                  </a:lnTo>
                  <a:lnTo>
                    <a:pt x="891" y="225"/>
                  </a:lnTo>
                  <a:lnTo>
                    <a:pt x="874" y="208"/>
                  </a:lnTo>
                  <a:lnTo>
                    <a:pt x="856" y="193"/>
                  </a:lnTo>
                  <a:lnTo>
                    <a:pt x="838" y="177"/>
                  </a:lnTo>
                  <a:lnTo>
                    <a:pt x="819" y="163"/>
                  </a:lnTo>
                  <a:lnTo>
                    <a:pt x="800" y="149"/>
                  </a:lnTo>
                  <a:lnTo>
                    <a:pt x="780" y="136"/>
                  </a:lnTo>
                  <a:lnTo>
                    <a:pt x="759" y="124"/>
                  </a:lnTo>
                  <a:lnTo>
                    <a:pt x="739" y="113"/>
                  </a:lnTo>
                  <a:lnTo>
                    <a:pt x="717" y="103"/>
                  </a:lnTo>
                  <a:lnTo>
                    <a:pt x="695" y="93"/>
                  </a:lnTo>
                  <a:lnTo>
                    <a:pt x="672" y="85"/>
                  </a:lnTo>
                  <a:lnTo>
                    <a:pt x="650" y="76"/>
                  </a:lnTo>
                  <a:lnTo>
                    <a:pt x="627" y="69"/>
                  </a:lnTo>
                  <a:lnTo>
                    <a:pt x="603" y="65"/>
                  </a:lnTo>
                  <a:lnTo>
                    <a:pt x="580" y="60"/>
                  </a:lnTo>
                  <a:lnTo>
                    <a:pt x="556" y="55"/>
                  </a:lnTo>
                  <a:lnTo>
                    <a:pt x="531" y="53"/>
                  </a:lnTo>
                  <a:lnTo>
                    <a:pt x="506" y="52"/>
                  </a:lnTo>
                  <a:lnTo>
                    <a:pt x="482" y="50"/>
                  </a:lnTo>
                  <a:lnTo>
                    <a:pt x="48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111"/>
            <p:cNvSpPr/>
            <p:nvPr/>
          </p:nvSpPr>
          <p:spPr bwMode="auto">
            <a:xfrm>
              <a:off x="4481119" y="5803881"/>
              <a:ext cx="92075" cy="92075"/>
            </a:xfrm>
            <a:custGeom>
              <a:avLst/>
              <a:gdLst>
                <a:gd name="T0" fmla="*/ 175 w 175"/>
                <a:gd name="T1" fmla="*/ 88 h 174"/>
                <a:gd name="T2" fmla="*/ 173 w 175"/>
                <a:gd name="T3" fmla="*/ 104 h 174"/>
                <a:gd name="T4" fmla="*/ 168 w 175"/>
                <a:gd name="T5" fmla="*/ 121 h 174"/>
                <a:gd name="T6" fmla="*/ 160 w 175"/>
                <a:gd name="T7" fmla="*/ 136 h 174"/>
                <a:gd name="T8" fmla="*/ 149 w 175"/>
                <a:gd name="T9" fmla="*/ 149 h 174"/>
                <a:gd name="T10" fmla="*/ 136 w 175"/>
                <a:gd name="T11" fmla="*/ 160 h 174"/>
                <a:gd name="T12" fmla="*/ 121 w 175"/>
                <a:gd name="T13" fmla="*/ 168 h 174"/>
                <a:gd name="T14" fmla="*/ 105 w 175"/>
                <a:gd name="T15" fmla="*/ 173 h 174"/>
                <a:gd name="T16" fmla="*/ 88 w 175"/>
                <a:gd name="T17" fmla="*/ 174 h 174"/>
                <a:gd name="T18" fmla="*/ 78 w 175"/>
                <a:gd name="T19" fmla="*/ 174 h 174"/>
                <a:gd name="T20" fmla="*/ 61 w 175"/>
                <a:gd name="T21" fmla="*/ 171 h 174"/>
                <a:gd name="T22" fmla="*/ 46 w 175"/>
                <a:gd name="T23" fmla="*/ 164 h 174"/>
                <a:gd name="T24" fmla="*/ 32 w 175"/>
                <a:gd name="T25" fmla="*/ 155 h 174"/>
                <a:gd name="T26" fmla="*/ 20 w 175"/>
                <a:gd name="T27" fmla="*/ 143 h 174"/>
                <a:gd name="T28" fmla="*/ 10 w 175"/>
                <a:gd name="T29" fmla="*/ 129 h 174"/>
                <a:gd name="T30" fmla="*/ 3 w 175"/>
                <a:gd name="T31" fmla="*/ 114 h 174"/>
                <a:gd name="T32" fmla="*/ 0 w 175"/>
                <a:gd name="T33" fmla="*/ 96 h 174"/>
                <a:gd name="T34" fmla="*/ 0 w 175"/>
                <a:gd name="T35" fmla="*/ 88 h 174"/>
                <a:gd name="T36" fmla="*/ 1 w 175"/>
                <a:gd name="T37" fmla="*/ 70 h 174"/>
                <a:gd name="T38" fmla="*/ 7 w 175"/>
                <a:gd name="T39" fmla="*/ 53 h 174"/>
                <a:gd name="T40" fmla="*/ 15 w 175"/>
                <a:gd name="T41" fmla="*/ 38 h 174"/>
                <a:gd name="T42" fmla="*/ 26 w 175"/>
                <a:gd name="T43" fmla="*/ 25 h 174"/>
                <a:gd name="T44" fmla="*/ 38 w 175"/>
                <a:gd name="T45" fmla="*/ 14 h 174"/>
                <a:gd name="T46" fmla="*/ 53 w 175"/>
                <a:gd name="T47" fmla="*/ 7 h 174"/>
                <a:gd name="T48" fmla="*/ 70 w 175"/>
                <a:gd name="T49" fmla="*/ 1 h 174"/>
                <a:gd name="T50" fmla="*/ 88 w 175"/>
                <a:gd name="T51" fmla="*/ 0 h 174"/>
                <a:gd name="T52" fmla="*/ 96 w 175"/>
                <a:gd name="T53" fmla="*/ 0 h 174"/>
                <a:gd name="T54" fmla="*/ 114 w 175"/>
                <a:gd name="T55" fmla="*/ 3 h 174"/>
                <a:gd name="T56" fmla="*/ 129 w 175"/>
                <a:gd name="T57" fmla="*/ 10 h 174"/>
                <a:gd name="T58" fmla="*/ 143 w 175"/>
                <a:gd name="T59" fmla="*/ 20 h 174"/>
                <a:gd name="T60" fmla="*/ 155 w 175"/>
                <a:gd name="T61" fmla="*/ 32 h 174"/>
                <a:gd name="T62" fmla="*/ 165 w 175"/>
                <a:gd name="T63" fmla="*/ 45 h 174"/>
                <a:gd name="T64" fmla="*/ 171 w 175"/>
                <a:gd name="T65" fmla="*/ 61 h 174"/>
                <a:gd name="T66" fmla="*/ 174 w 175"/>
                <a:gd name="T67" fmla="*/ 78 h 174"/>
                <a:gd name="T68" fmla="*/ 175 w 175"/>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5" y="88"/>
                  </a:moveTo>
                  <a:lnTo>
                    <a:pt x="175" y="88"/>
                  </a:lnTo>
                  <a:lnTo>
                    <a:pt x="174" y="96"/>
                  </a:lnTo>
                  <a:lnTo>
                    <a:pt x="173" y="104"/>
                  </a:lnTo>
                  <a:lnTo>
                    <a:pt x="171" y="114"/>
                  </a:lnTo>
                  <a:lnTo>
                    <a:pt x="168" y="121"/>
                  </a:lnTo>
                  <a:lnTo>
                    <a:pt x="165" y="129"/>
                  </a:lnTo>
                  <a:lnTo>
                    <a:pt x="160" y="136"/>
                  </a:lnTo>
                  <a:lnTo>
                    <a:pt x="155" y="143"/>
                  </a:lnTo>
                  <a:lnTo>
                    <a:pt x="149" y="149"/>
                  </a:lnTo>
                  <a:lnTo>
                    <a:pt x="143" y="155"/>
                  </a:lnTo>
                  <a:lnTo>
                    <a:pt x="136" y="160"/>
                  </a:lnTo>
                  <a:lnTo>
                    <a:pt x="129" y="164"/>
                  </a:lnTo>
                  <a:lnTo>
                    <a:pt x="121" y="168"/>
                  </a:lnTo>
                  <a:lnTo>
                    <a:pt x="114" y="171"/>
                  </a:lnTo>
                  <a:lnTo>
                    <a:pt x="105" y="173"/>
                  </a:lnTo>
                  <a:lnTo>
                    <a:pt x="96" y="174"/>
                  </a:lnTo>
                  <a:lnTo>
                    <a:pt x="88" y="174"/>
                  </a:lnTo>
                  <a:lnTo>
                    <a:pt x="88" y="174"/>
                  </a:lnTo>
                  <a:lnTo>
                    <a:pt x="78" y="174"/>
                  </a:lnTo>
                  <a:lnTo>
                    <a:pt x="70" y="173"/>
                  </a:lnTo>
                  <a:lnTo>
                    <a:pt x="61" y="171"/>
                  </a:lnTo>
                  <a:lnTo>
                    <a:pt x="53" y="168"/>
                  </a:lnTo>
                  <a:lnTo>
                    <a:pt x="46" y="164"/>
                  </a:lnTo>
                  <a:lnTo>
                    <a:pt x="38" y="160"/>
                  </a:lnTo>
                  <a:lnTo>
                    <a:pt x="32" y="155"/>
                  </a:lnTo>
                  <a:lnTo>
                    <a:pt x="26" y="149"/>
                  </a:lnTo>
                  <a:lnTo>
                    <a:pt x="20" y="143"/>
                  </a:lnTo>
                  <a:lnTo>
                    <a:pt x="15" y="136"/>
                  </a:lnTo>
                  <a:lnTo>
                    <a:pt x="10" y="129"/>
                  </a:lnTo>
                  <a:lnTo>
                    <a:pt x="7" y="121"/>
                  </a:lnTo>
                  <a:lnTo>
                    <a:pt x="3" y="114"/>
                  </a:lnTo>
                  <a:lnTo>
                    <a:pt x="1" y="104"/>
                  </a:lnTo>
                  <a:lnTo>
                    <a:pt x="0" y="96"/>
                  </a:lnTo>
                  <a:lnTo>
                    <a:pt x="0" y="88"/>
                  </a:lnTo>
                  <a:lnTo>
                    <a:pt x="0" y="88"/>
                  </a:lnTo>
                  <a:lnTo>
                    <a:pt x="0" y="78"/>
                  </a:lnTo>
                  <a:lnTo>
                    <a:pt x="1" y="70"/>
                  </a:lnTo>
                  <a:lnTo>
                    <a:pt x="3" y="61"/>
                  </a:lnTo>
                  <a:lnTo>
                    <a:pt x="7" y="53"/>
                  </a:lnTo>
                  <a:lnTo>
                    <a:pt x="10" y="45"/>
                  </a:lnTo>
                  <a:lnTo>
                    <a:pt x="15" y="38"/>
                  </a:lnTo>
                  <a:lnTo>
                    <a:pt x="20" y="32"/>
                  </a:lnTo>
                  <a:lnTo>
                    <a:pt x="26" y="25"/>
                  </a:lnTo>
                  <a:lnTo>
                    <a:pt x="32" y="20"/>
                  </a:lnTo>
                  <a:lnTo>
                    <a:pt x="38" y="14"/>
                  </a:lnTo>
                  <a:lnTo>
                    <a:pt x="46" y="10"/>
                  </a:lnTo>
                  <a:lnTo>
                    <a:pt x="53" y="7"/>
                  </a:lnTo>
                  <a:lnTo>
                    <a:pt x="61" y="3"/>
                  </a:lnTo>
                  <a:lnTo>
                    <a:pt x="70" y="1"/>
                  </a:lnTo>
                  <a:lnTo>
                    <a:pt x="78" y="0"/>
                  </a:lnTo>
                  <a:lnTo>
                    <a:pt x="88" y="0"/>
                  </a:lnTo>
                  <a:lnTo>
                    <a:pt x="88" y="0"/>
                  </a:lnTo>
                  <a:lnTo>
                    <a:pt x="96" y="0"/>
                  </a:lnTo>
                  <a:lnTo>
                    <a:pt x="105" y="1"/>
                  </a:lnTo>
                  <a:lnTo>
                    <a:pt x="114" y="3"/>
                  </a:lnTo>
                  <a:lnTo>
                    <a:pt x="121" y="7"/>
                  </a:lnTo>
                  <a:lnTo>
                    <a:pt x="129" y="10"/>
                  </a:lnTo>
                  <a:lnTo>
                    <a:pt x="136" y="14"/>
                  </a:lnTo>
                  <a:lnTo>
                    <a:pt x="143" y="20"/>
                  </a:lnTo>
                  <a:lnTo>
                    <a:pt x="149" y="25"/>
                  </a:lnTo>
                  <a:lnTo>
                    <a:pt x="155" y="32"/>
                  </a:lnTo>
                  <a:lnTo>
                    <a:pt x="160" y="38"/>
                  </a:lnTo>
                  <a:lnTo>
                    <a:pt x="165" y="45"/>
                  </a:lnTo>
                  <a:lnTo>
                    <a:pt x="168" y="53"/>
                  </a:lnTo>
                  <a:lnTo>
                    <a:pt x="171" y="61"/>
                  </a:lnTo>
                  <a:lnTo>
                    <a:pt x="173" y="70"/>
                  </a:lnTo>
                  <a:lnTo>
                    <a:pt x="174" y="78"/>
                  </a:lnTo>
                  <a:lnTo>
                    <a:pt x="175" y="88"/>
                  </a:lnTo>
                  <a:lnTo>
                    <a:pt x="175" y="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112"/>
            <p:cNvSpPr>
              <a:spLocks noEditPoints="1"/>
            </p:cNvSpPr>
            <p:nvPr/>
          </p:nvSpPr>
          <p:spPr bwMode="auto">
            <a:xfrm>
              <a:off x="4468419" y="5789594"/>
              <a:ext cx="119063" cy="119063"/>
            </a:xfrm>
            <a:custGeom>
              <a:avLst/>
              <a:gdLst>
                <a:gd name="T0" fmla="*/ 113 w 225"/>
                <a:gd name="T1" fmla="*/ 224 h 224"/>
                <a:gd name="T2" fmla="*/ 90 w 225"/>
                <a:gd name="T3" fmla="*/ 222 h 224"/>
                <a:gd name="T4" fmla="*/ 69 w 225"/>
                <a:gd name="T5" fmla="*/ 216 h 224"/>
                <a:gd name="T6" fmla="*/ 50 w 225"/>
                <a:gd name="T7" fmla="*/ 205 h 224"/>
                <a:gd name="T8" fmla="*/ 33 w 225"/>
                <a:gd name="T9" fmla="*/ 192 h 224"/>
                <a:gd name="T10" fmla="*/ 19 w 225"/>
                <a:gd name="T11" fmla="*/ 175 h 224"/>
                <a:gd name="T12" fmla="*/ 8 w 225"/>
                <a:gd name="T13" fmla="*/ 155 h 224"/>
                <a:gd name="T14" fmla="*/ 2 w 225"/>
                <a:gd name="T15" fmla="*/ 135 h 224"/>
                <a:gd name="T16" fmla="*/ 0 w 225"/>
                <a:gd name="T17" fmla="*/ 113 h 224"/>
                <a:gd name="T18" fmla="*/ 0 w 225"/>
                <a:gd name="T19" fmla="*/ 101 h 224"/>
                <a:gd name="T20" fmla="*/ 5 w 225"/>
                <a:gd name="T21" fmla="*/ 79 h 224"/>
                <a:gd name="T22" fmla="*/ 13 w 225"/>
                <a:gd name="T23" fmla="*/ 59 h 224"/>
                <a:gd name="T24" fmla="*/ 25 w 225"/>
                <a:gd name="T25" fmla="*/ 41 h 224"/>
                <a:gd name="T26" fmla="*/ 33 w 225"/>
                <a:gd name="T27" fmla="*/ 33 h 224"/>
                <a:gd name="T28" fmla="*/ 50 w 225"/>
                <a:gd name="T29" fmla="*/ 19 h 224"/>
                <a:gd name="T30" fmla="*/ 69 w 225"/>
                <a:gd name="T31" fmla="*/ 8 h 224"/>
                <a:gd name="T32" fmla="*/ 90 w 225"/>
                <a:gd name="T33" fmla="*/ 2 h 224"/>
                <a:gd name="T34" fmla="*/ 113 w 225"/>
                <a:gd name="T35" fmla="*/ 0 h 224"/>
                <a:gd name="T36" fmla="*/ 123 w 225"/>
                <a:gd name="T37" fmla="*/ 0 h 224"/>
                <a:gd name="T38" fmla="*/ 145 w 225"/>
                <a:gd name="T39" fmla="*/ 4 h 224"/>
                <a:gd name="T40" fmla="*/ 165 w 225"/>
                <a:gd name="T41" fmla="*/ 13 h 224"/>
                <a:gd name="T42" fmla="*/ 184 w 225"/>
                <a:gd name="T43" fmla="*/ 25 h 224"/>
                <a:gd name="T44" fmla="*/ 192 w 225"/>
                <a:gd name="T45" fmla="*/ 33 h 224"/>
                <a:gd name="T46" fmla="*/ 206 w 225"/>
                <a:gd name="T47" fmla="*/ 50 h 224"/>
                <a:gd name="T48" fmla="*/ 216 w 225"/>
                <a:gd name="T49" fmla="*/ 69 h 224"/>
                <a:gd name="T50" fmla="*/ 223 w 225"/>
                <a:gd name="T51" fmla="*/ 90 h 224"/>
                <a:gd name="T52" fmla="*/ 225 w 225"/>
                <a:gd name="T53" fmla="*/ 113 h 224"/>
                <a:gd name="T54" fmla="*/ 224 w 225"/>
                <a:gd name="T55" fmla="*/ 123 h 224"/>
                <a:gd name="T56" fmla="*/ 219 w 225"/>
                <a:gd name="T57" fmla="*/ 145 h 224"/>
                <a:gd name="T58" fmla="*/ 211 w 225"/>
                <a:gd name="T59" fmla="*/ 165 h 224"/>
                <a:gd name="T60" fmla="*/ 199 w 225"/>
                <a:gd name="T61" fmla="*/ 184 h 224"/>
                <a:gd name="T62" fmla="*/ 192 w 225"/>
                <a:gd name="T63" fmla="*/ 192 h 224"/>
                <a:gd name="T64" fmla="*/ 174 w 225"/>
                <a:gd name="T65" fmla="*/ 206 h 224"/>
                <a:gd name="T66" fmla="*/ 155 w 225"/>
                <a:gd name="T67" fmla="*/ 216 h 224"/>
                <a:gd name="T68" fmla="*/ 134 w 225"/>
                <a:gd name="T69" fmla="*/ 223 h 224"/>
                <a:gd name="T70" fmla="*/ 113 w 225"/>
                <a:gd name="T71" fmla="*/ 224 h 224"/>
                <a:gd name="T72" fmla="*/ 113 w 225"/>
                <a:gd name="T73" fmla="*/ 50 h 224"/>
                <a:gd name="T74" fmla="*/ 99 w 225"/>
                <a:gd name="T75" fmla="*/ 51 h 224"/>
                <a:gd name="T76" fmla="*/ 77 w 225"/>
                <a:gd name="T77" fmla="*/ 60 h 224"/>
                <a:gd name="T78" fmla="*/ 67 w 225"/>
                <a:gd name="T79" fmla="*/ 67 h 224"/>
                <a:gd name="T80" fmla="*/ 54 w 225"/>
                <a:gd name="T81" fmla="*/ 88 h 224"/>
                <a:gd name="T82" fmla="*/ 50 w 225"/>
                <a:gd name="T83" fmla="*/ 113 h 224"/>
                <a:gd name="T84" fmla="*/ 51 w 225"/>
                <a:gd name="T85" fmla="*/ 124 h 224"/>
                <a:gd name="T86" fmla="*/ 60 w 225"/>
                <a:gd name="T87" fmla="*/ 147 h 224"/>
                <a:gd name="T88" fmla="*/ 77 w 225"/>
                <a:gd name="T89" fmla="*/ 164 h 224"/>
                <a:gd name="T90" fmla="*/ 99 w 225"/>
                <a:gd name="T91" fmla="*/ 173 h 224"/>
                <a:gd name="T92" fmla="*/ 113 w 225"/>
                <a:gd name="T93" fmla="*/ 174 h 224"/>
                <a:gd name="T94" fmla="*/ 124 w 225"/>
                <a:gd name="T95" fmla="*/ 173 h 224"/>
                <a:gd name="T96" fmla="*/ 147 w 225"/>
                <a:gd name="T97" fmla="*/ 165 h 224"/>
                <a:gd name="T98" fmla="*/ 156 w 225"/>
                <a:gd name="T99" fmla="*/ 156 h 224"/>
                <a:gd name="T100" fmla="*/ 171 w 225"/>
                <a:gd name="T101" fmla="*/ 136 h 224"/>
                <a:gd name="T102" fmla="*/ 175 w 225"/>
                <a:gd name="T103" fmla="*/ 113 h 224"/>
                <a:gd name="T104" fmla="*/ 174 w 225"/>
                <a:gd name="T105" fmla="*/ 99 h 224"/>
                <a:gd name="T106" fmla="*/ 165 w 225"/>
                <a:gd name="T107" fmla="*/ 77 h 224"/>
                <a:gd name="T108" fmla="*/ 156 w 225"/>
                <a:gd name="T109" fmla="*/ 67 h 224"/>
                <a:gd name="T110" fmla="*/ 136 w 225"/>
                <a:gd name="T111" fmla="*/ 54 h 224"/>
                <a:gd name="T112" fmla="*/ 113 w 225"/>
                <a:gd name="T113"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5" h="224">
                  <a:moveTo>
                    <a:pt x="113" y="224"/>
                  </a:moveTo>
                  <a:lnTo>
                    <a:pt x="113" y="224"/>
                  </a:lnTo>
                  <a:lnTo>
                    <a:pt x="101" y="224"/>
                  </a:lnTo>
                  <a:lnTo>
                    <a:pt x="90" y="222"/>
                  </a:lnTo>
                  <a:lnTo>
                    <a:pt x="79" y="219"/>
                  </a:lnTo>
                  <a:lnTo>
                    <a:pt x="69" y="216"/>
                  </a:lnTo>
                  <a:lnTo>
                    <a:pt x="59" y="211"/>
                  </a:lnTo>
                  <a:lnTo>
                    <a:pt x="50" y="205"/>
                  </a:lnTo>
                  <a:lnTo>
                    <a:pt x="40" y="199"/>
                  </a:lnTo>
                  <a:lnTo>
                    <a:pt x="33" y="192"/>
                  </a:lnTo>
                  <a:lnTo>
                    <a:pt x="26" y="184"/>
                  </a:lnTo>
                  <a:lnTo>
                    <a:pt x="19" y="175"/>
                  </a:lnTo>
                  <a:lnTo>
                    <a:pt x="13" y="166"/>
                  </a:lnTo>
                  <a:lnTo>
                    <a:pt x="8" y="155"/>
                  </a:lnTo>
                  <a:lnTo>
                    <a:pt x="5" y="146"/>
                  </a:lnTo>
                  <a:lnTo>
                    <a:pt x="2" y="135"/>
                  </a:lnTo>
                  <a:lnTo>
                    <a:pt x="0" y="123"/>
                  </a:lnTo>
                  <a:lnTo>
                    <a:pt x="0" y="113"/>
                  </a:lnTo>
                  <a:lnTo>
                    <a:pt x="0" y="113"/>
                  </a:lnTo>
                  <a:lnTo>
                    <a:pt x="0" y="101"/>
                  </a:lnTo>
                  <a:lnTo>
                    <a:pt x="2" y="90"/>
                  </a:lnTo>
                  <a:lnTo>
                    <a:pt x="5" y="79"/>
                  </a:lnTo>
                  <a:lnTo>
                    <a:pt x="8" y="69"/>
                  </a:lnTo>
                  <a:lnTo>
                    <a:pt x="13" y="59"/>
                  </a:lnTo>
                  <a:lnTo>
                    <a:pt x="19" y="50"/>
                  </a:lnTo>
                  <a:lnTo>
                    <a:pt x="25" y="41"/>
                  </a:lnTo>
                  <a:lnTo>
                    <a:pt x="33" y="33"/>
                  </a:lnTo>
                  <a:lnTo>
                    <a:pt x="33" y="33"/>
                  </a:lnTo>
                  <a:lnTo>
                    <a:pt x="41" y="25"/>
                  </a:lnTo>
                  <a:lnTo>
                    <a:pt x="50" y="19"/>
                  </a:lnTo>
                  <a:lnTo>
                    <a:pt x="59" y="13"/>
                  </a:lnTo>
                  <a:lnTo>
                    <a:pt x="69" y="8"/>
                  </a:lnTo>
                  <a:lnTo>
                    <a:pt x="79" y="4"/>
                  </a:lnTo>
                  <a:lnTo>
                    <a:pt x="90" y="2"/>
                  </a:lnTo>
                  <a:lnTo>
                    <a:pt x="101" y="0"/>
                  </a:lnTo>
                  <a:lnTo>
                    <a:pt x="113" y="0"/>
                  </a:lnTo>
                  <a:lnTo>
                    <a:pt x="113" y="0"/>
                  </a:lnTo>
                  <a:lnTo>
                    <a:pt x="123" y="0"/>
                  </a:lnTo>
                  <a:lnTo>
                    <a:pt x="134" y="2"/>
                  </a:lnTo>
                  <a:lnTo>
                    <a:pt x="145" y="4"/>
                  </a:lnTo>
                  <a:lnTo>
                    <a:pt x="155" y="8"/>
                  </a:lnTo>
                  <a:lnTo>
                    <a:pt x="165" y="13"/>
                  </a:lnTo>
                  <a:lnTo>
                    <a:pt x="174" y="19"/>
                  </a:lnTo>
                  <a:lnTo>
                    <a:pt x="184" y="25"/>
                  </a:lnTo>
                  <a:lnTo>
                    <a:pt x="192" y="33"/>
                  </a:lnTo>
                  <a:lnTo>
                    <a:pt x="192" y="33"/>
                  </a:lnTo>
                  <a:lnTo>
                    <a:pt x="199" y="41"/>
                  </a:lnTo>
                  <a:lnTo>
                    <a:pt x="206" y="50"/>
                  </a:lnTo>
                  <a:lnTo>
                    <a:pt x="211" y="59"/>
                  </a:lnTo>
                  <a:lnTo>
                    <a:pt x="216" y="69"/>
                  </a:lnTo>
                  <a:lnTo>
                    <a:pt x="219" y="79"/>
                  </a:lnTo>
                  <a:lnTo>
                    <a:pt x="223" y="90"/>
                  </a:lnTo>
                  <a:lnTo>
                    <a:pt x="224" y="101"/>
                  </a:lnTo>
                  <a:lnTo>
                    <a:pt x="225" y="113"/>
                  </a:lnTo>
                  <a:lnTo>
                    <a:pt x="225" y="113"/>
                  </a:lnTo>
                  <a:lnTo>
                    <a:pt x="224" y="123"/>
                  </a:lnTo>
                  <a:lnTo>
                    <a:pt x="223" y="134"/>
                  </a:lnTo>
                  <a:lnTo>
                    <a:pt x="219" y="145"/>
                  </a:lnTo>
                  <a:lnTo>
                    <a:pt x="216" y="155"/>
                  </a:lnTo>
                  <a:lnTo>
                    <a:pt x="211" y="165"/>
                  </a:lnTo>
                  <a:lnTo>
                    <a:pt x="206" y="174"/>
                  </a:lnTo>
                  <a:lnTo>
                    <a:pt x="199" y="184"/>
                  </a:lnTo>
                  <a:lnTo>
                    <a:pt x="192" y="192"/>
                  </a:lnTo>
                  <a:lnTo>
                    <a:pt x="192" y="192"/>
                  </a:lnTo>
                  <a:lnTo>
                    <a:pt x="184" y="199"/>
                  </a:lnTo>
                  <a:lnTo>
                    <a:pt x="174" y="206"/>
                  </a:lnTo>
                  <a:lnTo>
                    <a:pt x="165" y="211"/>
                  </a:lnTo>
                  <a:lnTo>
                    <a:pt x="155" y="216"/>
                  </a:lnTo>
                  <a:lnTo>
                    <a:pt x="145" y="219"/>
                  </a:lnTo>
                  <a:lnTo>
                    <a:pt x="134" y="223"/>
                  </a:lnTo>
                  <a:lnTo>
                    <a:pt x="123" y="224"/>
                  </a:lnTo>
                  <a:lnTo>
                    <a:pt x="113" y="224"/>
                  </a:lnTo>
                  <a:lnTo>
                    <a:pt x="113" y="224"/>
                  </a:lnTo>
                  <a:close/>
                  <a:moveTo>
                    <a:pt x="113" y="50"/>
                  </a:moveTo>
                  <a:lnTo>
                    <a:pt x="113" y="50"/>
                  </a:lnTo>
                  <a:lnTo>
                    <a:pt x="99" y="51"/>
                  </a:lnTo>
                  <a:lnTo>
                    <a:pt x="89" y="54"/>
                  </a:lnTo>
                  <a:lnTo>
                    <a:pt x="77" y="60"/>
                  </a:lnTo>
                  <a:lnTo>
                    <a:pt x="67" y="67"/>
                  </a:lnTo>
                  <a:lnTo>
                    <a:pt x="67" y="67"/>
                  </a:lnTo>
                  <a:lnTo>
                    <a:pt x="60" y="77"/>
                  </a:lnTo>
                  <a:lnTo>
                    <a:pt x="54" y="88"/>
                  </a:lnTo>
                  <a:lnTo>
                    <a:pt x="51" y="99"/>
                  </a:lnTo>
                  <a:lnTo>
                    <a:pt x="50" y="113"/>
                  </a:lnTo>
                  <a:lnTo>
                    <a:pt x="50" y="113"/>
                  </a:lnTo>
                  <a:lnTo>
                    <a:pt x="51" y="124"/>
                  </a:lnTo>
                  <a:lnTo>
                    <a:pt x="54" y="136"/>
                  </a:lnTo>
                  <a:lnTo>
                    <a:pt x="60" y="147"/>
                  </a:lnTo>
                  <a:lnTo>
                    <a:pt x="67" y="156"/>
                  </a:lnTo>
                  <a:lnTo>
                    <a:pt x="77" y="164"/>
                  </a:lnTo>
                  <a:lnTo>
                    <a:pt x="88" y="170"/>
                  </a:lnTo>
                  <a:lnTo>
                    <a:pt x="99" y="173"/>
                  </a:lnTo>
                  <a:lnTo>
                    <a:pt x="113" y="174"/>
                  </a:lnTo>
                  <a:lnTo>
                    <a:pt x="113" y="174"/>
                  </a:lnTo>
                  <a:lnTo>
                    <a:pt x="113" y="174"/>
                  </a:lnTo>
                  <a:lnTo>
                    <a:pt x="124" y="173"/>
                  </a:lnTo>
                  <a:lnTo>
                    <a:pt x="136" y="170"/>
                  </a:lnTo>
                  <a:lnTo>
                    <a:pt x="147" y="165"/>
                  </a:lnTo>
                  <a:lnTo>
                    <a:pt x="156" y="156"/>
                  </a:lnTo>
                  <a:lnTo>
                    <a:pt x="156" y="156"/>
                  </a:lnTo>
                  <a:lnTo>
                    <a:pt x="165" y="147"/>
                  </a:lnTo>
                  <a:lnTo>
                    <a:pt x="171" y="136"/>
                  </a:lnTo>
                  <a:lnTo>
                    <a:pt x="174" y="124"/>
                  </a:lnTo>
                  <a:lnTo>
                    <a:pt x="175" y="113"/>
                  </a:lnTo>
                  <a:lnTo>
                    <a:pt x="175" y="113"/>
                  </a:lnTo>
                  <a:lnTo>
                    <a:pt x="174" y="99"/>
                  </a:lnTo>
                  <a:lnTo>
                    <a:pt x="171" y="88"/>
                  </a:lnTo>
                  <a:lnTo>
                    <a:pt x="165" y="77"/>
                  </a:lnTo>
                  <a:lnTo>
                    <a:pt x="156" y="67"/>
                  </a:lnTo>
                  <a:lnTo>
                    <a:pt x="156" y="67"/>
                  </a:lnTo>
                  <a:lnTo>
                    <a:pt x="147" y="60"/>
                  </a:lnTo>
                  <a:lnTo>
                    <a:pt x="136" y="54"/>
                  </a:lnTo>
                  <a:lnTo>
                    <a:pt x="124"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113"/>
            <p:cNvSpPr/>
            <p:nvPr/>
          </p:nvSpPr>
          <p:spPr bwMode="auto">
            <a:xfrm>
              <a:off x="4612881" y="5743556"/>
              <a:ext cx="93663" cy="92075"/>
            </a:xfrm>
            <a:custGeom>
              <a:avLst/>
              <a:gdLst>
                <a:gd name="T0" fmla="*/ 176 w 176"/>
                <a:gd name="T1" fmla="*/ 88 h 174"/>
                <a:gd name="T2" fmla="*/ 173 w 176"/>
                <a:gd name="T3" fmla="*/ 104 h 174"/>
                <a:gd name="T4" fmla="*/ 169 w 176"/>
                <a:gd name="T5" fmla="*/ 121 h 174"/>
                <a:gd name="T6" fmla="*/ 160 w 176"/>
                <a:gd name="T7" fmla="*/ 136 h 174"/>
                <a:gd name="T8" fmla="*/ 150 w 176"/>
                <a:gd name="T9" fmla="*/ 149 h 174"/>
                <a:gd name="T10" fmla="*/ 137 w 176"/>
                <a:gd name="T11" fmla="*/ 160 h 174"/>
                <a:gd name="T12" fmla="*/ 121 w 176"/>
                <a:gd name="T13" fmla="*/ 168 h 174"/>
                <a:gd name="T14" fmla="*/ 106 w 176"/>
                <a:gd name="T15" fmla="*/ 173 h 174"/>
                <a:gd name="T16" fmla="*/ 88 w 176"/>
                <a:gd name="T17" fmla="*/ 174 h 174"/>
                <a:gd name="T18" fmla="*/ 79 w 176"/>
                <a:gd name="T19" fmla="*/ 174 h 174"/>
                <a:gd name="T20" fmla="*/ 62 w 176"/>
                <a:gd name="T21" fmla="*/ 171 h 174"/>
                <a:gd name="T22" fmla="*/ 46 w 176"/>
                <a:gd name="T23" fmla="*/ 165 h 174"/>
                <a:gd name="T24" fmla="*/ 32 w 176"/>
                <a:gd name="T25" fmla="*/ 155 h 174"/>
                <a:gd name="T26" fmla="*/ 20 w 176"/>
                <a:gd name="T27" fmla="*/ 144 h 174"/>
                <a:gd name="T28" fmla="*/ 11 w 176"/>
                <a:gd name="T29" fmla="*/ 129 h 174"/>
                <a:gd name="T30" fmla="*/ 4 w 176"/>
                <a:gd name="T31" fmla="*/ 114 h 174"/>
                <a:gd name="T32" fmla="*/ 0 w 176"/>
                <a:gd name="T33" fmla="*/ 96 h 174"/>
                <a:gd name="T34" fmla="*/ 0 w 176"/>
                <a:gd name="T35" fmla="*/ 88 h 174"/>
                <a:gd name="T36" fmla="*/ 1 w 176"/>
                <a:gd name="T37" fmla="*/ 70 h 174"/>
                <a:gd name="T38" fmla="*/ 7 w 176"/>
                <a:gd name="T39" fmla="*/ 53 h 174"/>
                <a:gd name="T40" fmla="*/ 16 w 176"/>
                <a:gd name="T41" fmla="*/ 38 h 174"/>
                <a:gd name="T42" fmla="*/ 26 w 176"/>
                <a:gd name="T43" fmla="*/ 25 h 174"/>
                <a:gd name="T44" fmla="*/ 38 w 176"/>
                <a:gd name="T45" fmla="*/ 14 h 174"/>
                <a:gd name="T46" fmla="*/ 54 w 176"/>
                <a:gd name="T47" fmla="*/ 7 h 174"/>
                <a:gd name="T48" fmla="*/ 70 w 176"/>
                <a:gd name="T49" fmla="*/ 1 h 174"/>
                <a:gd name="T50" fmla="*/ 88 w 176"/>
                <a:gd name="T51" fmla="*/ 0 h 174"/>
                <a:gd name="T52" fmla="*/ 96 w 176"/>
                <a:gd name="T53" fmla="*/ 0 h 174"/>
                <a:gd name="T54" fmla="*/ 114 w 176"/>
                <a:gd name="T55" fmla="*/ 3 h 174"/>
                <a:gd name="T56" fmla="*/ 130 w 176"/>
                <a:gd name="T57" fmla="*/ 11 h 174"/>
                <a:gd name="T58" fmla="*/ 144 w 176"/>
                <a:gd name="T59" fmla="*/ 20 h 174"/>
                <a:gd name="T60" fmla="*/ 156 w 176"/>
                <a:gd name="T61" fmla="*/ 32 h 174"/>
                <a:gd name="T62" fmla="*/ 165 w 176"/>
                <a:gd name="T63" fmla="*/ 45 h 174"/>
                <a:gd name="T64" fmla="*/ 171 w 176"/>
                <a:gd name="T65" fmla="*/ 62 h 174"/>
                <a:gd name="T66" fmla="*/ 175 w 176"/>
                <a:gd name="T67" fmla="*/ 78 h 174"/>
                <a:gd name="T68" fmla="*/ 176 w 176"/>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4">
                  <a:moveTo>
                    <a:pt x="176" y="88"/>
                  </a:moveTo>
                  <a:lnTo>
                    <a:pt x="176" y="88"/>
                  </a:lnTo>
                  <a:lnTo>
                    <a:pt x="175" y="96"/>
                  </a:lnTo>
                  <a:lnTo>
                    <a:pt x="173" y="104"/>
                  </a:lnTo>
                  <a:lnTo>
                    <a:pt x="171" y="114"/>
                  </a:lnTo>
                  <a:lnTo>
                    <a:pt x="169" y="121"/>
                  </a:lnTo>
                  <a:lnTo>
                    <a:pt x="165" y="129"/>
                  </a:lnTo>
                  <a:lnTo>
                    <a:pt x="160" y="136"/>
                  </a:lnTo>
                  <a:lnTo>
                    <a:pt x="156" y="144"/>
                  </a:lnTo>
                  <a:lnTo>
                    <a:pt x="150" y="149"/>
                  </a:lnTo>
                  <a:lnTo>
                    <a:pt x="144" y="155"/>
                  </a:lnTo>
                  <a:lnTo>
                    <a:pt x="137" y="160"/>
                  </a:lnTo>
                  <a:lnTo>
                    <a:pt x="130" y="165"/>
                  </a:lnTo>
                  <a:lnTo>
                    <a:pt x="121" y="168"/>
                  </a:lnTo>
                  <a:lnTo>
                    <a:pt x="114" y="171"/>
                  </a:lnTo>
                  <a:lnTo>
                    <a:pt x="106" y="173"/>
                  </a:lnTo>
                  <a:lnTo>
                    <a:pt x="96" y="174"/>
                  </a:lnTo>
                  <a:lnTo>
                    <a:pt x="88" y="174"/>
                  </a:lnTo>
                  <a:lnTo>
                    <a:pt x="88" y="174"/>
                  </a:lnTo>
                  <a:lnTo>
                    <a:pt x="79" y="174"/>
                  </a:lnTo>
                  <a:lnTo>
                    <a:pt x="70" y="173"/>
                  </a:lnTo>
                  <a:lnTo>
                    <a:pt x="62" y="171"/>
                  </a:lnTo>
                  <a:lnTo>
                    <a:pt x="54" y="168"/>
                  </a:lnTo>
                  <a:lnTo>
                    <a:pt x="46" y="165"/>
                  </a:lnTo>
                  <a:lnTo>
                    <a:pt x="38" y="160"/>
                  </a:lnTo>
                  <a:lnTo>
                    <a:pt x="32" y="155"/>
                  </a:lnTo>
                  <a:lnTo>
                    <a:pt x="26" y="149"/>
                  </a:lnTo>
                  <a:lnTo>
                    <a:pt x="20" y="144"/>
                  </a:lnTo>
                  <a:lnTo>
                    <a:pt x="16" y="136"/>
                  </a:lnTo>
                  <a:lnTo>
                    <a:pt x="11" y="129"/>
                  </a:lnTo>
                  <a:lnTo>
                    <a:pt x="7" y="121"/>
                  </a:lnTo>
                  <a:lnTo>
                    <a:pt x="4" y="114"/>
                  </a:lnTo>
                  <a:lnTo>
                    <a:pt x="1" y="104"/>
                  </a:lnTo>
                  <a:lnTo>
                    <a:pt x="0" y="96"/>
                  </a:lnTo>
                  <a:lnTo>
                    <a:pt x="0" y="88"/>
                  </a:lnTo>
                  <a:lnTo>
                    <a:pt x="0" y="88"/>
                  </a:lnTo>
                  <a:lnTo>
                    <a:pt x="0" y="78"/>
                  </a:lnTo>
                  <a:lnTo>
                    <a:pt x="1" y="70"/>
                  </a:lnTo>
                  <a:lnTo>
                    <a:pt x="4" y="62"/>
                  </a:lnTo>
                  <a:lnTo>
                    <a:pt x="7" y="53"/>
                  </a:lnTo>
                  <a:lnTo>
                    <a:pt x="11" y="45"/>
                  </a:lnTo>
                  <a:lnTo>
                    <a:pt x="16" y="38"/>
                  </a:lnTo>
                  <a:lnTo>
                    <a:pt x="20" y="32"/>
                  </a:lnTo>
                  <a:lnTo>
                    <a:pt x="26" y="25"/>
                  </a:lnTo>
                  <a:lnTo>
                    <a:pt x="32" y="20"/>
                  </a:lnTo>
                  <a:lnTo>
                    <a:pt x="38" y="14"/>
                  </a:lnTo>
                  <a:lnTo>
                    <a:pt x="46" y="11"/>
                  </a:lnTo>
                  <a:lnTo>
                    <a:pt x="54" y="7"/>
                  </a:lnTo>
                  <a:lnTo>
                    <a:pt x="62" y="3"/>
                  </a:lnTo>
                  <a:lnTo>
                    <a:pt x="70" y="1"/>
                  </a:lnTo>
                  <a:lnTo>
                    <a:pt x="79" y="0"/>
                  </a:lnTo>
                  <a:lnTo>
                    <a:pt x="88" y="0"/>
                  </a:lnTo>
                  <a:lnTo>
                    <a:pt x="88" y="0"/>
                  </a:lnTo>
                  <a:lnTo>
                    <a:pt x="96" y="0"/>
                  </a:lnTo>
                  <a:lnTo>
                    <a:pt x="106" y="1"/>
                  </a:lnTo>
                  <a:lnTo>
                    <a:pt x="114" y="3"/>
                  </a:lnTo>
                  <a:lnTo>
                    <a:pt x="121" y="7"/>
                  </a:lnTo>
                  <a:lnTo>
                    <a:pt x="130" y="11"/>
                  </a:lnTo>
                  <a:lnTo>
                    <a:pt x="137" y="14"/>
                  </a:lnTo>
                  <a:lnTo>
                    <a:pt x="144" y="20"/>
                  </a:lnTo>
                  <a:lnTo>
                    <a:pt x="150" y="25"/>
                  </a:lnTo>
                  <a:lnTo>
                    <a:pt x="156" y="32"/>
                  </a:lnTo>
                  <a:lnTo>
                    <a:pt x="160" y="38"/>
                  </a:lnTo>
                  <a:lnTo>
                    <a:pt x="165" y="45"/>
                  </a:lnTo>
                  <a:lnTo>
                    <a:pt x="169" y="53"/>
                  </a:lnTo>
                  <a:lnTo>
                    <a:pt x="171" y="62"/>
                  </a:lnTo>
                  <a:lnTo>
                    <a:pt x="173" y="70"/>
                  </a:lnTo>
                  <a:lnTo>
                    <a:pt x="175" y="78"/>
                  </a:lnTo>
                  <a:lnTo>
                    <a:pt x="176" y="88"/>
                  </a:lnTo>
                  <a:lnTo>
                    <a:pt x="176" y="88"/>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14"/>
            <p:cNvSpPr>
              <a:spLocks noEditPoints="1"/>
            </p:cNvSpPr>
            <p:nvPr/>
          </p:nvSpPr>
          <p:spPr bwMode="auto">
            <a:xfrm>
              <a:off x="4600181" y="5730856"/>
              <a:ext cx="119063" cy="117475"/>
            </a:xfrm>
            <a:custGeom>
              <a:avLst/>
              <a:gdLst>
                <a:gd name="T0" fmla="*/ 113 w 226"/>
                <a:gd name="T1" fmla="*/ 224 h 224"/>
                <a:gd name="T2" fmla="*/ 90 w 226"/>
                <a:gd name="T3" fmla="*/ 222 h 224"/>
                <a:gd name="T4" fmla="*/ 69 w 226"/>
                <a:gd name="T5" fmla="*/ 216 h 224"/>
                <a:gd name="T6" fmla="*/ 50 w 226"/>
                <a:gd name="T7" fmla="*/ 205 h 224"/>
                <a:gd name="T8" fmla="*/ 33 w 226"/>
                <a:gd name="T9" fmla="*/ 192 h 224"/>
                <a:gd name="T10" fmla="*/ 19 w 226"/>
                <a:gd name="T11" fmla="*/ 176 h 224"/>
                <a:gd name="T12" fmla="*/ 9 w 226"/>
                <a:gd name="T13" fmla="*/ 155 h 224"/>
                <a:gd name="T14" fmla="*/ 3 w 226"/>
                <a:gd name="T15" fmla="*/ 135 h 224"/>
                <a:gd name="T16" fmla="*/ 0 w 226"/>
                <a:gd name="T17" fmla="*/ 113 h 224"/>
                <a:gd name="T18" fmla="*/ 0 w 226"/>
                <a:gd name="T19" fmla="*/ 101 h 224"/>
                <a:gd name="T20" fmla="*/ 5 w 226"/>
                <a:gd name="T21" fmla="*/ 78 h 224"/>
                <a:gd name="T22" fmla="*/ 13 w 226"/>
                <a:gd name="T23" fmla="*/ 58 h 224"/>
                <a:gd name="T24" fmla="*/ 26 w 226"/>
                <a:gd name="T25" fmla="*/ 40 h 224"/>
                <a:gd name="T26" fmla="*/ 41 w 226"/>
                <a:gd name="T27" fmla="*/ 25 h 224"/>
                <a:gd name="T28" fmla="*/ 60 w 226"/>
                <a:gd name="T29" fmla="*/ 13 h 224"/>
                <a:gd name="T30" fmla="*/ 80 w 226"/>
                <a:gd name="T31" fmla="*/ 5 h 224"/>
                <a:gd name="T32" fmla="*/ 101 w 226"/>
                <a:gd name="T33" fmla="*/ 0 h 224"/>
                <a:gd name="T34" fmla="*/ 113 w 226"/>
                <a:gd name="T35" fmla="*/ 0 h 224"/>
                <a:gd name="T36" fmla="*/ 136 w 226"/>
                <a:gd name="T37" fmla="*/ 2 h 224"/>
                <a:gd name="T38" fmla="*/ 157 w 226"/>
                <a:gd name="T39" fmla="*/ 8 h 224"/>
                <a:gd name="T40" fmla="*/ 176 w 226"/>
                <a:gd name="T41" fmla="*/ 19 h 224"/>
                <a:gd name="T42" fmla="*/ 193 w 226"/>
                <a:gd name="T43" fmla="*/ 33 h 224"/>
                <a:gd name="T44" fmla="*/ 206 w 226"/>
                <a:gd name="T45" fmla="*/ 50 h 224"/>
                <a:gd name="T46" fmla="*/ 216 w 226"/>
                <a:gd name="T47" fmla="*/ 69 h 224"/>
                <a:gd name="T48" fmla="*/ 223 w 226"/>
                <a:gd name="T49" fmla="*/ 90 h 224"/>
                <a:gd name="T50" fmla="*/ 226 w 226"/>
                <a:gd name="T51" fmla="*/ 113 h 224"/>
                <a:gd name="T52" fmla="*/ 225 w 226"/>
                <a:gd name="T53" fmla="*/ 123 h 224"/>
                <a:gd name="T54" fmla="*/ 220 w 226"/>
                <a:gd name="T55" fmla="*/ 146 h 224"/>
                <a:gd name="T56" fmla="*/ 212 w 226"/>
                <a:gd name="T57" fmla="*/ 166 h 224"/>
                <a:gd name="T58" fmla="*/ 200 w 226"/>
                <a:gd name="T59" fmla="*/ 184 h 224"/>
                <a:gd name="T60" fmla="*/ 184 w 226"/>
                <a:gd name="T61" fmla="*/ 199 h 224"/>
                <a:gd name="T62" fmla="*/ 166 w 226"/>
                <a:gd name="T63" fmla="*/ 211 h 224"/>
                <a:gd name="T64" fmla="*/ 146 w 226"/>
                <a:gd name="T65" fmla="*/ 220 h 224"/>
                <a:gd name="T66" fmla="*/ 124 w 226"/>
                <a:gd name="T67" fmla="*/ 224 h 224"/>
                <a:gd name="T68" fmla="*/ 113 w 226"/>
                <a:gd name="T69" fmla="*/ 224 h 224"/>
                <a:gd name="T70" fmla="*/ 113 w 226"/>
                <a:gd name="T71" fmla="*/ 50 h 224"/>
                <a:gd name="T72" fmla="*/ 88 w 226"/>
                <a:gd name="T73" fmla="*/ 55 h 224"/>
                <a:gd name="T74" fmla="*/ 68 w 226"/>
                <a:gd name="T75" fmla="*/ 68 h 224"/>
                <a:gd name="T76" fmla="*/ 55 w 226"/>
                <a:gd name="T77" fmla="*/ 88 h 224"/>
                <a:gd name="T78" fmla="*/ 50 w 226"/>
                <a:gd name="T79" fmla="*/ 113 h 224"/>
                <a:gd name="T80" fmla="*/ 51 w 226"/>
                <a:gd name="T81" fmla="*/ 125 h 224"/>
                <a:gd name="T82" fmla="*/ 61 w 226"/>
                <a:gd name="T83" fmla="*/ 147 h 224"/>
                <a:gd name="T84" fmla="*/ 77 w 226"/>
                <a:gd name="T85" fmla="*/ 164 h 224"/>
                <a:gd name="T86" fmla="*/ 100 w 226"/>
                <a:gd name="T87" fmla="*/ 173 h 224"/>
                <a:gd name="T88" fmla="*/ 113 w 226"/>
                <a:gd name="T89" fmla="*/ 174 h 224"/>
                <a:gd name="T90" fmla="*/ 137 w 226"/>
                <a:gd name="T91" fmla="*/ 170 h 224"/>
                <a:gd name="T92" fmla="*/ 157 w 226"/>
                <a:gd name="T93" fmla="*/ 157 h 224"/>
                <a:gd name="T94" fmla="*/ 170 w 226"/>
                <a:gd name="T95" fmla="*/ 136 h 224"/>
                <a:gd name="T96" fmla="*/ 176 w 226"/>
                <a:gd name="T97" fmla="*/ 113 h 224"/>
                <a:gd name="T98" fmla="*/ 174 w 226"/>
                <a:gd name="T99" fmla="*/ 100 h 224"/>
                <a:gd name="T100" fmla="*/ 165 w 226"/>
                <a:gd name="T101" fmla="*/ 77 h 224"/>
                <a:gd name="T102" fmla="*/ 147 w 226"/>
                <a:gd name="T103" fmla="*/ 60 h 224"/>
                <a:gd name="T104" fmla="*/ 125 w 226"/>
                <a:gd name="T105" fmla="*/ 51 h 224"/>
                <a:gd name="T106" fmla="*/ 113 w 226"/>
                <a:gd name="T107"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6" h="224">
                  <a:moveTo>
                    <a:pt x="113" y="224"/>
                  </a:moveTo>
                  <a:lnTo>
                    <a:pt x="113" y="224"/>
                  </a:lnTo>
                  <a:lnTo>
                    <a:pt x="101" y="224"/>
                  </a:lnTo>
                  <a:lnTo>
                    <a:pt x="90" y="222"/>
                  </a:lnTo>
                  <a:lnTo>
                    <a:pt x="80" y="220"/>
                  </a:lnTo>
                  <a:lnTo>
                    <a:pt x="69" y="216"/>
                  </a:lnTo>
                  <a:lnTo>
                    <a:pt x="60" y="211"/>
                  </a:lnTo>
                  <a:lnTo>
                    <a:pt x="50" y="205"/>
                  </a:lnTo>
                  <a:lnTo>
                    <a:pt x="41" y="199"/>
                  </a:lnTo>
                  <a:lnTo>
                    <a:pt x="33" y="192"/>
                  </a:lnTo>
                  <a:lnTo>
                    <a:pt x="26" y="184"/>
                  </a:lnTo>
                  <a:lnTo>
                    <a:pt x="19" y="176"/>
                  </a:lnTo>
                  <a:lnTo>
                    <a:pt x="13" y="166"/>
                  </a:lnTo>
                  <a:lnTo>
                    <a:pt x="9" y="155"/>
                  </a:lnTo>
                  <a:lnTo>
                    <a:pt x="5" y="146"/>
                  </a:lnTo>
                  <a:lnTo>
                    <a:pt x="3" y="135"/>
                  </a:lnTo>
                  <a:lnTo>
                    <a:pt x="0" y="123"/>
                  </a:lnTo>
                  <a:lnTo>
                    <a:pt x="0" y="113"/>
                  </a:lnTo>
                  <a:lnTo>
                    <a:pt x="0" y="113"/>
                  </a:lnTo>
                  <a:lnTo>
                    <a:pt x="0" y="101"/>
                  </a:lnTo>
                  <a:lnTo>
                    <a:pt x="3" y="90"/>
                  </a:lnTo>
                  <a:lnTo>
                    <a:pt x="5" y="78"/>
                  </a:lnTo>
                  <a:lnTo>
                    <a:pt x="9" y="69"/>
                  </a:lnTo>
                  <a:lnTo>
                    <a:pt x="13" y="58"/>
                  </a:lnTo>
                  <a:lnTo>
                    <a:pt x="19" y="50"/>
                  </a:lnTo>
                  <a:lnTo>
                    <a:pt x="26" y="40"/>
                  </a:lnTo>
                  <a:lnTo>
                    <a:pt x="33" y="33"/>
                  </a:lnTo>
                  <a:lnTo>
                    <a:pt x="41" y="25"/>
                  </a:lnTo>
                  <a:lnTo>
                    <a:pt x="50" y="19"/>
                  </a:lnTo>
                  <a:lnTo>
                    <a:pt x="60" y="13"/>
                  </a:lnTo>
                  <a:lnTo>
                    <a:pt x="69" y="8"/>
                  </a:lnTo>
                  <a:lnTo>
                    <a:pt x="80" y="5"/>
                  </a:lnTo>
                  <a:lnTo>
                    <a:pt x="90" y="2"/>
                  </a:lnTo>
                  <a:lnTo>
                    <a:pt x="101" y="0"/>
                  </a:lnTo>
                  <a:lnTo>
                    <a:pt x="113" y="0"/>
                  </a:lnTo>
                  <a:lnTo>
                    <a:pt x="113" y="0"/>
                  </a:lnTo>
                  <a:lnTo>
                    <a:pt x="124" y="0"/>
                  </a:lnTo>
                  <a:lnTo>
                    <a:pt x="136" y="2"/>
                  </a:lnTo>
                  <a:lnTo>
                    <a:pt x="146" y="5"/>
                  </a:lnTo>
                  <a:lnTo>
                    <a:pt x="157" y="8"/>
                  </a:lnTo>
                  <a:lnTo>
                    <a:pt x="166" y="13"/>
                  </a:lnTo>
                  <a:lnTo>
                    <a:pt x="176" y="19"/>
                  </a:lnTo>
                  <a:lnTo>
                    <a:pt x="184" y="25"/>
                  </a:lnTo>
                  <a:lnTo>
                    <a:pt x="193" y="33"/>
                  </a:lnTo>
                  <a:lnTo>
                    <a:pt x="200" y="40"/>
                  </a:lnTo>
                  <a:lnTo>
                    <a:pt x="206" y="50"/>
                  </a:lnTo>
                  <a:lnTo>
                    <a:pt x="212" y="58"/>
                  </a:lnTo>
                  <a:lnTo>
                    <a:pt x="216" y="69"/>
                  </a:lnTo>
                  <a:lnTo>
                    <a:pt x="220" y="78"/>
                  </a:lnTo>
                  <a:lnTo>
                    <a:pt x="223" y="90"/>
                  </a:lnTo>
                  <a:lnTo>
                    <a:pt x="225" y="101"/>
                  </a:lnTo>
                  <a:lnTo>
                    <a:pt x="226" y="113"/>
                  </a:lnTo>
                  <a:lnTo>
                    <a:pt x="226" y="113"/>
                  </a:lnTo>
                  <a:lnTo>
                    <a:pt x="225" y="123"/>
                  </a:lnTo>
                  <a:lnTo>
                    <a:pt x="223" y="135"/>
                  </a:lnTo>
                  <a:lnTo>
                    <a:pt x="220" y="146"/>
                  </a:lnTo>
                  <a:lnTo>
                    <a:pt x="216" y="155"/>
                  </a:lnTo>
                  <a:lnTo>
                    <a:pt x="212" y="166"/>
                  </a:lnTo>
                  <a:lnTo>
                    <a:pt x="206" y="176"/>
                  </a:lnTo>
                  <a:lnTo>
                    <a:pt x="200" y="184"/>
                  </a:lnTo>
                  <a:lnTo>
                    <a:pt x="193" y="192"/>
                  </a:lnTo>
                  <a:lnTo>
                    <a:pt x="184" y="199"/>
                  </a:lnTo>
                  <a:lnTo>
                    <a:pt x="176" y="205"/>
                  </a:lnTo>
                  <a:lnTo>
                    <a:pt x="166" y="211"/>
                  </a:lnTo>
                  <a:lnTo>
                    <a:pt x="157" y="216"/>
                  </a:lnTo>
                  <a:lnTo>
                    <a:pt x="146" y="220"/>
                  </a:lnTo>
                  <a:lnTo>
                    <a:pt x="136" y="222"/>
                  </a:lnTo>
                  <a:lnTo>
                    <a:pt x="124" y="224"/>
                  </a:lnTo>
                  <a:lnTo>
                    <a:pt x="113" y="224"/>
                  </a:lnTo>
                  <a:lnTo>
                    <a:pt x="113" y="224"/>
                  </a:lnTo>
                  <a:close/>
                  <a:moveTo>
                    <a:pt x="113" y="50"/>
                  </a:moveTo>
                  <a:lnTo>
                    <a:pt x="113" y="50"/>
                  </a:lnTo>
                  <a:lnTo>
                    <a:pt x="100" y="51"/>
                  </a:lnTo>
                  <a:lnTo>
                    <a:pt x="88" y="55"/>
                  </a:lnTo>
                  <a:lnTo>
                    <a:pt x="77" y="60"/>
                  </a:lnTo>
                  <a:lnTo>
                    <a:pt x="68" y="68"/>
                  </a:lnTo>
                  <a:lnTo>
                    <a:pt x="61" y="77"/>
                  </a:lnTo>
                  <a:lnTo>
                    <a:pt x="55" y="88"/>
                  </a:lnTo>
                  <a:lnTo>
                    <a:pt x="51" y="100"/>
                  </a:lnTo>
                  <a:lnTo>
                    <a:pt x="50" y="113"/>
                  </a:lnTo>
                  <a:lnTo>
                    <a:pt x="50" y="113"/>
                  </a:lnTo>
                  <a:lnTo>
                    <a:pt x="51" y="125"/>
                  </a:lnTo>
                  <a:lnTo>
                    <a:pt x="55" y="136"/>
                  </a:lnTo>
                  <a:lnTo>
                    <a:pt x="61" y="147"/>
                  </a:lnTo>
                  <a:lnTo>
                    <a:pt x="68" y="157"/>
                  </a:lnTo>
                  <a:lnTo>
                    <a:pt x="77" y="164"/>
                  </a:lnTo>
                  <a:lnTo>
                    <a:pt x="88" y="170"/>
                  </a:lnTo>
                  <a:lnTo>
                    <a:pt x="100" y="173"/>
                  </a:lnTo>
                  <a:lnTo>
                    <a:pt x="113" y="174"/>
                  </a:lnTo>
                  <a:lnTo>
                    <a:pt x="113" y="174"/>
                  </a:lnTo>
                  <a:lnTo>
                    <a:pt x="125" y="173"/>
                  </a:lnTo>
                  <a:lnTo>
                    <a:pt x="137" y="170"/>
                  </a:lnTo>
                  <a:lnTo>
                    <a:pt x="147" y="164"/>
                  </a:lnTo>
                  <a:lnTo>
                    <a:pt x="157" y="157"/>
                  </a:lnTo>
                  <a:lnTo>
                    <a:pt x="165" y="147"/>
                  </a:lnTo>
                  <a:lnTo>
                    <a:pt x="170" y="136"/>
                  </a:lnTo>
                  <a:lnTo>
                    <a:pt x="174" y="125"/>
                  </a:lnTo>
                  <a:lnTo>
                    <a:pt x="176" y="113"/>
                  </a:lnTo>
                  <a:lnTo>
                    <a:pt x="176" y="113"/>
                  </a:lnTo>
                  <a:lnTo>
                    <a:pt x="174" y="100"/>
                  </a:lnTo>
                  <a:lnTo>
                    <a:pt x="170" y="88"/>
                  </a:lnTo>
                  <a:lnTo>
                    <a:pt x="165" y="77"/>
                  </a:lnTo>
                  <a:lnTo>
                    <a:pt x="157" y="68"/>
                  </a:lnTo>
                  <a:lnTo>
                    <a:pt x="147" y="60"/>
                  </a:lnTo>
                  <a:lnTo>
                    <a:pt x="137" y="55"/>
                  </a:lnTo>
                  <a:lnTo>
                    <a:pt x="125"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15"/>
            <p:cNvSpPr/>
            <p:nvPr/>
          </p:nvSpPr>
          <p:spPr bwMode="auto">
            <a:xfrm>
              <a:off x="4750994" y="5791181"/>
              <a:ext cx="93663" cy="93663"/>
            </a:xfrm>
            <a:custGeom>
              <a:avLst/>
              <a:gdLst>
                <a:gd name="T0" fmla="*/ 175 w 175"/>
                <a:gd name="T1" fmla="*/ 88 h 176"/>
                <a:gd name="T2" fmla="*/ 174 w 175"/>
                <a:gd name="T3" fmla="*/ 106 h 176"/>
                <a:gd name="T4" fmla="*/ 168 w 175"/>
                <a:gd name="T5" fmla="*/ 123 h 176"/>
                <a:gd name="T6" fmla="*/ 161 w 175"/>
                <a:gd name="T7" fmla="*/ 137 h 176"/>
                <a:gd name="T8" fmla="*/ 150 w 175"/>
                <a:gd name="T9" fmla="*/ 150 h 176"/>
                <a:gd name="T10" fmla="*/ 137 w 175"/>
                <a:gd name="T11" fmla="*/ 161 h 176"/>
                <a:gd name="T12" fmla="*/ 121 w 175"/>
                <a:gd name="T13" fmla="*/ 169 h 176"/>
                <a:gd name="T14" fmla="*/ 105 w 175"/>
                <a:gd name="T15" fmla="*/ 174 h 176"/>
                <a:gd name="T16" fmla="*/ 87 w 175"/>
                <a:gd name="T17" fmla="*/ 176 h 176"/>
                <a:gd name="T18" fmla="*/ 79 w 175"/>
                <a:gd name="T19" fmla="*/ 176 h 176"/>
                <a:gd name="T20" fmla="*/ 61 w 175"/>
                <a:gd name="T21" fmla="*/ 172 h 176"/>
                <a:gd name="T22" fmla="*/ 45 w 175"/>
                <a:gd name="T23" fmla="*/ 165 h 176"/>
                <a:gd name="T24" fmla="*/ 31 w 175"/>
                <a:gd name="T25" fmla="*/ 156 h 176"/>
                <a:gd name="T26" fmla="*/ 19 w 175"/>
                <a:gd name="T27" fmla="*/ 144 h 176"/>
                <a:gd name="T28" fmla="*/ 10 w 175"/>
                <a:gd name="T29" fmla="*/ 130 h 176"/>
                <a:gd name="T30" fmla="*/ 4 w 175"/>
                <a:gd name="T31" fmla="*/ 114 h 176"/>
                <a:gd name="T32" fmla="*/ 0 w 175"/>
                <a:gd name="T33" fmla="*/ 98 h 176"/>
                <a:gd name="T34" fmla="*/ 0 w 175"/>
                <a:gd name="T35" fmla="*/ 88 h 176"/>
                <a:gd name="T36" fmla="*/ 2 w 175"/>
                <a:gd name="T37" fmla="*/ 70 h 176"/>
                <a:gd name="T38" fmla="*/ 6 w 175"/>
                <a:gd name="T39" fmla="*/ 54 h 176"/>
                <a:gd name="T40" fmla="*/ 15 w 175"/>
                <a:gd name="T41" fmla="*/ 39 h 176"/>
                <a:gd name="T42" fmla="*/ 25 w 175"/>
                <a:gd name="T43" fmla="*/ 26 h 176"/>
                <a:gd name="T44" fmla="*/ 38 w 175"/>
                <a:gd name="T45" fmla="*/ 16 h 176"/>
                <a:gd name="T46" fmla="*/ 54 w 175"/>
                <a:gd name="T47" fmla="*/ 7 h 176"/>
                <a:gd name="T48" fmla="*/ 70 w 175"/>
                <a:gd name="T49" fmla="*/ 3 h 176"/>
                <a:gd name="T50" fmla="*/ 87 w 175"/>
                <a:gd name="T51" fmla="*/ 0 h 176"/>
                <a:gd name="T52" fmla="*/ 96 w 175"/>
                <a:gd name="T53" fmla="*/ 1 h 176"/>
                <a:gd name="T54" fmla="*/ 113 w 175"/>
                <a:gd name="T55" fmla="*/ 5 h 176"/>
                <a:gd name="T56" fmla="*/ 130 w 175"/>
                <a:gd name="T57" fmla="*/ 11 h 176"/>
                <a:gd name="T58" fmla="*/ 143 w 175"/>
                <a:gd name="T59" fmla="*/ 20 h 176"/>
                <a:gd name="T60" fmla="*/ 155 w 175"/>
                <a:gd name="T61" fmla="*/ 32 h 176"/>
                <a:gd name="T62" fmla="*/ 164 w 175"/>
                <a:gd name="T63" fmla="*/ 47 h 176"/>
                <a:gd name="T64" fmla="*/ 171 w 175"/>
                <a:gd name="T65" fmla="*/ 62 h 176"/>
                <a:gd name="T66" fmla="*/ 175 w 175"/>
                <a:gd name="T67" fmla="*/ 80 h 176"/>
                <a:gd name="T68" fmla="*/ 175 w 175"/>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6">
                  <a:moveTo>
                    <a:pt x="175" y="88"/>
                  </a:moveTo>
                  <a:lnTo>
                    <a:pt x="175" y="88"/>
                  </a:lnTo>
                  <a:lnTo>
                    <a:pt x="175" y="98"/>
                  </a:lnTo>
                  <a:lnTo>
                    <a:pt x="174" y="106"/>
                  </a:lnTo>
                  <a:lnTo>
                    <a:pt x="171" y="114"/>
                  </a:lnTo>
                  <a:lnTo>
                    <a:pt x="168" y="123"/>
                  </a:lnTo>
                  <a:lnTo>
                    <a:pt x="164" y="130"/>
                  </a:lnTo>
                  <a:lnTo>
                    <a:pt x="161" y="137"/>
                  </a:lnTo>
                  <a:lnTo>
                    <a:pt x="155" y="144"/>
                  </a:lnTo>
                  <a:lnTo>
                    <a:pt x="150" y="150"/>
                  </a:lnTo>
                  <a:lnTo>
                    <a:pt x="143" y="156"/>
                  </a:lnTo>
                  <a:lnTo>
                    <a:pt x="137" y="161"/>
                  </a:lnTo>
                  <a:lnTo>
                    <a:pt x="130" y="165"/>
                  </a:lnTo>
                  <a:lnTo>
                    <a:pt x="121" y="169"/>
                  </a:lnTo>
                  <a:lnTo>
                    <a:pt x="113" y="172"/>
                  </a:lnTo>
                  <a:lnTo>
                    <a:pt x="105" y="174"/>
                  </a:lnTo>
                  <a:lnTo>
                    <a:pt x="96" y="176"/>
                  </a:lnTo>
                  <a:lnTo>
                    <a:pt x="87" y="176"/>
                  </a:lnTo>
                  <a:lnTo>
                    <a:pt x="87" y="176"/>
                  </a:lnTo>
                  <a:lnTo>
                    <a:pt x="79" y="176"/>
                  </a:lnTo>
                  <a:lnTo>
                    <a:pt x="70" y="174"/>
                  </a:lnTo>
                  <a:lnTo>
                    <a:pt x="61" y="172"/>
                  </a:lnTo>
                  <a:lnTo>
                    <a:pt x="54" y="169"/>
                  </a:lnTo>
                  <a:lnTo>
                    <a:pt x="45" y="165"/>
                  </a:lnTo>
                  <a:lnTo>
                    <a:pt x="38" y="161"/>
                  </a:lnTo>
                  <a:lnTo>
                    <a:pt x="31" y="156"/>
                  </a:lnTo>
                  <a:lnTo>
                    <a:pt x="25" y="150"/>
                  </a:lnTo>
                  <a:lnTo>
                    <a:pt x="19" y="144"/>
                  </a:lnTo>
                  <a:lnTo>
                    <a:pt x="15" y="137"/>
                  </a:lnTo>
                  <a:lnTo>
                    <a:pt x="10" y="130"/>
                  </a:lnTo>
                  <a:lnTo>
                    <a:pt x="6" y="123"/>
                  </a:lnTo>
                  <a:lnTo>
                    <a:pt x="4" y="114"/>
                  </a:lnTo>
                  <a:lnTo>
                    <a:pt x="2" y="106"/>
                  </a:lnTo>
                  <a:lnTo>
                    <a:pt x="0" y="98"/>
                  </a:lnTo>
                  <a:lnTo>
                    <a:pt x="0" y="88"/>
                  </a:lnTo>
                  <a:lnTo>
                    <a:pt x="0" y="88"/>
                  </a:lnTo>
                  <a:lnTo>
                    <a:pt x="0" y="80"/>
                  </a:lnTo>
                  <a:lnTo>
                    <a:pt x="2" y="70"/>
                  </a:lnTo>
                  <a:lnTo>
                    <a:pt x="4" y="62"/>
                  </a:lnTo>
                  <a:lnTo>
                    <a:pt x="6" y="54"/>
                  </a:lnTo>
                  <a:lnTo>
                    <a:pt x="10" y="47"/>
                  </a:lnTo>
                  <a:lnTo>
                    <a:pt x="15" y="39"/>
                  </a:lnTo>
                  <a:lnTo>
                    <a:pt x="19" y="32"/>
                  </a:lnTo>
                  <a:lnTo>
                    <a:pt x="25" y="26"/>
                  </a:lnTo>
                  <a:lnTo>
                    <a:pt x="31" y="20"/>
                  </a:lnTo>
                  <a:lnTo>
                    <a:pt x="38" y="16"/>
                  </a:lnTo>
                  <a:lnTo>
                    <a:pt x="45" y="11"/>
                  </a:lnTo>
                  <a:lnTo>
                    <a:pt x="54" y="7"/>
                  </a:lnTo>
                  <a:lnTo>
                    <a:pt x="61" y="5"/>
                  </a:lnTo>
                  <a:lnTo>
                    <a:pt x="70" y="3"/>
                  </a:lnTo>
                  <a:lnTo>
                    <a:pt x="79" y="1"/>
                  </a:lnTo>
                  <a:lnTo>
                    <a:pt x="87" y="0"/>
                  </a:lnTo>
                  <a:lnTo>
                    <a:pt x="87" y="0"/>
                  </a:lnTo>
                  <a:lnTo>
                    <a:pt x="96" y="1"/>
                  </a:lnTo>
                  <a:lnTo>
                    <a:pt x="105" y="3"/>
                  </a:lnTo>
                  <a:lnTo>
                    <a:pt x="113" y="5"/>
                  </a:lnTo>
                  <a:lnTo>
                    <a:pt x="121" y="7"/>
                  </a:lnTo>
                  <a:lnTo>
                    <a:pt x="130" y="11"/>
                  </a:lnTo>
                  <a:lnTo>
                    <a:pt x="137" y="16"/>
                  </a:lnTo>
                  <a:lnTo>
                    <a:pt x="143" y="20"/>
                  </a:lnTo>
                  <a:lnTo>
                    <a:pt x="150" y="26"/>
                  </a:lnTo>
                  <a:lnTo>
                    <a:pt x="155" y="32"/>
                  </a:lnTo>
                  <a:lnTo>
                    <a:pt x="161" y="39"/>
                  </a:lnTo>
                  <a:lnTo>
                    <a:pt x="164" y="47"/>
                  </a:lnTo>
                  <a:lnTo>
                    <a:pt x="168" y="54"/>
                  </a:lnTo>
                  <a:lnTo>
                    <a:pt x="171" y="62"/>
                  </a:lnTo>
                  <a:lnTo>
                    <a:pt x="174" y="70"/>
                  </a:lnTo>
                  <a:lnTo>
                    <a:pt x="175" y="80"/>
                  </a:lnTo>
                  <a:lnTo>
                    <a:pt x="175" y="88"/>
                  </a:lnTo>
                  <a:lnTo>
                    <a:pt x="175" y="8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16"/>
            <p:cNvSpPr>
              <a:spLocks noEditPoints="1"/>
            </p:cNvSpPr>
            <p:nvPr/>
          </p:nvSpPr>
          <p:spPr bwMode="auto">
            <a:xfrm>
              <a:off x="4738294" y="5778481"/>
              <a:ext cx="119063" cy="119063"/>
            </a:xfrm>
            <a:custGeom>
              <a:avLst/>
              <a:gdLst>
                <a:gd name="T0" fmla="*/ 112 w 225"/>
                <a:gd name="T1" fmla="*/ 226 h 226"/>
                <a:gd name="T2" fmla="*/ 91 w 225"/>
                <a:gd name="T3" fmla="*/ 224 h 226"/>
                <a:gd name="T4" fmla="*/ 69 w 225"/>
                <a:gd name="T5" fmla="*/ 218 h 226"/>
                <a:gd name="T6" fmla="*/ 50 w 225"/>
                <a:gd name="T7" fmla="*/ 207 h 226"/>
                <a:gd name="T8" fmla="*/ 32 w 225"/>
                <a:gd name="T9" fmla="*/ 193 h 226"/>
                <a:gd name="T10" fmla="*/ 25 w 225"/>
                <a:gd name="T11" fmla="*/ 184 h 226"/>
                <a:gd name="T12" fmla="*/ 13 w 225"/>
                <a:gd name="T13" fmla="*/ 167 h 226"/>
                <a:gd name="T14" fmla="*/ 5 w 225"/>
                <a:gd name="T15" fmla="*/ 146 h 226"/>
                <a:gd name="T16" fmla="*/ 0 w 225"/>
                <a:gd name="T17" fmla="*/ 125 h 226"/>
                <a:gd name="T18" fmla="*/ 0 w 225"/>
                <a:gd name="T19" fmla="*/ 113 h 226"/>
                <a:gd name="T20" fmla="*/ 2 w 225"/>
                <a:gd name="T21" fmla="*/ 92 h 226"/>
                <a:gd name="T22" fmla="*/ 9 w 225"/>
                <a:gd name="T23" fmla="*/ 70 h 226"/>
                <a:gd name="T24" fmla="*/ 18 w 225"/>
                <a:gd name="T25" fmla="*/ 51 h 226"/>
                <a:gd name="T26" fmla="*/ 32 w 225"/>
                <a:gd name="T27" fmla="*/ 34 h 226"/>
                <a:gd name="T28" fmla="*/ 41 w 225"/>
                <a:gd name="T29" fmla="*/ 26 h 226"/>
                <a:gd name="T30" fmla="*/ 60 w 225"/>
                <a:gd name="T31" fmla="*/ 13 h 226"/>
                <a:gd name="T32" fmla="*/ 80 w 225"/>
                <a:gd name="T33" fmla="*/ 5 h 226"/>
                <a:gd name="T34" fmla="*/ 101 w 225"/>
                <a:gd name="T35" fmla="*/ 2 h 226"/>
                <a:gd name="T36" fmla="*/ 112 w 225"/>
                <a:gd name="T37" fmla="*/ 0 h 226"/>
                <a:gd name="T38" fmla="*/ 135 w 225"/>
                <a:gd name="T39" fmla="*/ 3 h 226"/>
                <a:gd name="T40" fmla="*/ 156 w 225"/>
                <a:gd name="T41" fmla="*/ 10 h 226"/>
                <a:gd name="T42" fmla="*/ 175 w 225"/>
                <a:gd name="T43" fmla="*/ 21 h 226"/>
                <a:gd name="T44" fmla="*/ 192 w 225"/>
                <a:gd name="T45" fmla="*/ 34 h 226"/>
                <a:gd name="T46" fmla="*/ 206 w 225"/>
                <a:gd name="T47" fmla="*/ 50 h 226"/>
                <a:gd name="T48" fmla="*/ 216 w 225"/>
                <a:gd name="T49" fmla="*/ 69 h 226"/>
                <a:gd name="T50" fmla="*/ 222 w 225"/>
                <a:gd name="T51" fmla="*/ 91 h 226"/>
                <a:gd name="T52" fmla="*/ 225 w 225"/>
                <a:gd name="T53" fmla="*/ 113 h 226"/>
                <a:gd name="T54" fmla="*/ 225 w 225"/>
                <a:gd name="T55" fmla="*/ 125 h 226"/>
                <a:gd name="T56" fmla="*/ 220 w 225"/>
                <a:gd name="T57" fmla="*/ 146 h 226"/>
                <a:gd name="T58" fmla="*/ 212 w 225"/>
                <a:gd name="T59" fmla="*/ 167 h 226"/>
                <a:gd name="T60" fmla="*/ 200 w 225"/>
                <a:gd name="T61" fmla="*/ 184 h 226"/>
                <a:gd name="T62" fmla="*/ 184 w 225"/>
                <a:gd name="T63" fmla="*/ 200 h 226"/>
                <a:gd name="T64" fmla="*/ 167 w 225"/>
                <a:gd name="T65" fmla="*/ 213 h 226"/>
                <a:gd name="T66" fmla="*/ 146 w 225"/>
                <a:gd name="T67" fmla="*/ 221 h 226"/>
                <a:gd name="T68" fmla="*/ 124 w 225"/>
                <a:gd name="T69" fmla="*/ 225 h 226"/>
                <a:gd name="T70" fmla="*/ 112 w 225"/>
                <a:gd name="T71" fmla="*/ 226 h 226"/>
                <a:gd name="T72" fmla="*/ 112 w 225"/>
                <a:gd name="T73" fmla="*/ 50 h 226"/>
                <a:gd name="T74" fmla="*/ 88 w 225"/>
                <a:gd name="T75" fmla="*/ 55 h 226"/>
                <a:gd name="T76" fmla="*/ 68 w 225"/>
                <a:gd name="T77" fmla="*/ 69 h 226"/>
                <a:gd name="T78" fmla="*/ 60 w 225"/>
                <a:gd name="T79" fmla="*/ 79 h 226"/>
                <a:gd name="T80" fmla="*/ 51 w 225"/>
                <a:gd name="T81" fmla="*/ 101 h 226"/>
                <a:gd name="T82" fmla="*/ 50 w 225"/>
                <a:gd name="T83" fmla="*/ 113 h 226"/>
                <a:gd name="T84" fmla="*/ 55 w 225"/>
                <a:gd name="T85" fmla="*/ 137 h 226"/>
                <a:gd name="T86" fmla="*/ 68 w 225"/>
                <a:gd name="T87" fmla="*/ 157 h 226"/>
                <a:gd name="T88" fmla="*/ 78 w 225"/>
                <a:gd name="T89" fmla="*/ 165 h 226"/>
                <a:gd name="T90" fmla="*/ 100 w 225"/>
                <a:gd name="T91" fmla="*/ 175 h 226"/>
                <a:gd name="T92" fmla="*/ 112 w 225"/>
                <a:gd name="T93" fmla="*/ 176 h 226"/>
                <a:gd name="T94" fmla="*/ 137 w 225"/>
                <a:gd name="T95" fmla="*/ 171 h 226"/>
                <a:gd name="T96" fmla="*/ 157 w 225"/>
                <a:gd name="T97" fmla="*/ 157 h 226"/>
                <a:gd name="T98" fmla="*/ 170 w 225"/>
                <a:gd name="T99" fmla="*/ 138 h 226"/>
                <a:gd name="T100" fmla="*/ 175 w 225"/>
                <a:gd name="T101" fmla="*/ 113 h 226"/>
                <a:gd name="T102" fmla="*/ 174 w 225"/>
                <a:gd name="T103" fmla="*/ 101 h 226"/>
                <a:gd name="T104" fmla="*/ 164 w 225"/>
                <a:gd name="T105" fmla="*/ 79 h 226"/>
                <a:gd name="T106" fmla="*/ 148 w 225"/>
                <a:gd name="T107" fmla="*/ 61 h 226"/>
                <a:gd name="T108" fmla="*/ 125 w 225"/>
                <a:gd name="T109" fmla="*/ 51 h 226"/>
                <a:gd name="T110" fmla="*/ 112 w 225"/>
                <a:gd name="T111"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6">
                  <a:moveTo>
                    <a:pt x="112" y="226"/>
                  </a:moveTo>
                  <a:lnTo>
                    <a:pt x="112" y="226"/>
                  </a:lnTo>
                  <a:lnTo>
                    <a:pt x="101" y="226"/>
                  </a:lnTo>
                  <a:lnTo>
                    <a:pt x="91" y="224"/>
                  </a:lnTo>
                  <a:lnTo>
                    <a:pt x="80" y="221"/>
                  </a:lnTo>
                  <a:lnTo>
                    <a:pt x="69" y="218"/>
                  </a:lnTo>
                  <a:lnTo>
                    <a:pt x="60" y="213"/>
                  </a:lnTo>
                  <a:lnTo>
                    <a:pt x="50" y="207"/>
                  </a:lnTo>
                  <a:lnTo>
                    <a:pt x="41" y="201"/>
                  </a:lnTo>
                  <a:lnTo>
                    <a:pt x="32" y="193"/>
                  </a:lnTo>
                  <a:lnTo>
                    <a:pt x="32" y="193"/>
                  </a:lnTo>
                  <a:lnTo>
                    <a:pt x="25" y="184"/>
                  </a:lnTo>
                  <a:lnTo>
                    <a:pt x="18" y="176"/>
                  </a:lnTo>
                  <a:lnTo>
                    <a:pt x="13" y="167"/>
                  </a:lnTo>
                  <a:lnTo>
                    <a:pt x="9" y="156"/>
                  </a:lnTo>
                  <a:lnTo>
                    <a:pt x="5" y="146"/>
                  </a:lnTo>
                  <a:lnTo>
                    <a:pt x="2" y="136"/>
                  </a:lnTo>
                  <a:lnTo>
                    <a:pt x="0" y="125"/>
                  </a:lnTo>
                  <a:lnTo>
                    <a:pt x="0" y="113"/>
                  </a:lnTo>
                  <a:lnTo>
                    <a:pt x="0" y="113"/>
                  </a:lnTo>
                  <a:lnTo>
                    <a:pt x="0" y="102"/>
                  </a:lnTo>
                  <a:lnTo>
                    <a:pt x="2" y="92"/>
                  </a:lnTo>
                  <a:lnTo>
                    <a:pt x="5" y="81"/>
                  </a:lnTo>
                  <a:lnTo>
                    <a:pt x="9" y="70"/>
                  </a:lnTo>
                  <a:lnTo>
                    <a:pt x="13" y="61"/>
                  </a:lnTo>
                  <a:lnTo>
                    <a:pt x="18" y="51"/>
                  </a:lnTo>
                  <a:lnTo>
                    <a:pt x="25" y="42"/>
                  </a:lnTo>
                  <a:lnTo>
                    <a:pt x="32" y="34"/>
                  </a:lnTo>
                  <a:lnTo>
                    <a:pt x="32" y="34"/>
                  </a:lnTo>
                  <a:lnTo>
                    <a:pt x="41" y="26"/>
                  </a:lnTo>
                  <a:lnTo>
                    <a:pt x="50" y="19"/>
                  </a:lnTo>
                  <a:lnTo>
                    <a:pt x="60" y="13"/>
                  </a:lnTo>
                  <a:lnTo>
                    <a:pt x="69" y="9"/>
                  </a:lnTo>
                  <a:lnTo>
                    <a:pt x="80" y="5"/>
                  </a:lnTo>
                  <a:lnTo>
                    <a:pt x="91" y="3"/>
                  </a:lnTo>
                  <a:lnTo>
                    <a:pt x="101" y="2"/>
                  </a:lnTo>
                  <a:lnTo>
                    <a:pt x="112" y="0"/>
                  </a:lnTo>
                  <a:lnTo>
                    <a:pt x="112" y="0"/>
                  </a:lnTo>
                  <a:lnTo>
                    <a:pt x="124" y="2"/>
                  </a:lnTo>
                  <a:lnTo>
                    <a:pt x="135" y="3"/>
                  </a:lnTo>
                  <a:lnTo>
                    <a:pt x="146" y="6"/>
                  </a:lnTo>
                  <a:lnTo>
                    <a:pt x="156" y="10"/>
                  </a:lnTo>
                  <a:lnTo>
                    <a:pt x="167" y="15"/>
                  </a:lnTo>
                  <a:lnTo>
                    <a:pt x="175" y="21"/>
                  </a:lnTo>
                  <a:lnTo>
                    <a:pt x="184" y="26"/>
                  </a:lnTo>
                  <a:lnTo>
                    <a:pt x="192" y="34"/>
                  </a:lnTo>
                  <a:lnTo>
                    <a:pt x="200" y="42"/>
                  </a:lnTo>
                  <a:lnTo>
                    <a:pt x="206" y="50"/>
                  </a:lnTo>
                  <a:lnTo>
                    <a:pt x="212" y="60"/>
                  </a:lnTo>
                  <a:lnTo>
                    <a:pt x="216" y="69"/>
                  </a:lnTo>
                  <a:lnTo>
                    <a:pt x="220" y="80"/>
                  </a:lnTo>
                  <a:lnTo>
                    <a:pt x="222" y="91"/>
                  </a:lnTo>
                  <a:lnTo>
                    <a:pt x="225" y="101"/>
                  </a:lnTo>
                  <a:lnTo>
                    <a:pt x="225" y="113"/>
                  </a:lnTo>
                  <a:lnTo>
                    <a:pt x="225" y="113"/>
                  </a:lnTo>
                  <a:lnTo>
                    <a:pt x="225" y="125"/>
                  </a:lnTo>
                  <a:lnTo>
                    <a:pt x="222" y="136"/>
                  </a:lnTo>
                  <a:lnTo>
                    <a:pt x="220" y="146"/>
                  </a:lnTo>
                  <a:lnTo>
                    <a:pt x="216" y="157"/>
                  </a:lnTo>
                  <a:lnTo>
                    <a:pt x="212" y="167"/>
                  </a:lnTo>
                  <a:lnTo>
                    <a:pt x="206" y="176"/>
                  </a:lnTo>
                  <a:lnTo>
                    <a:pt x="200" y="184"/>
                  </a:lnTo>
                  <a:lnTo>
                    <a:pt x="192" y="193"/>
                  </a:lnTo>
                  <a:lnTo>
                    <a:pt x="184" y="200"/>
                  </a:lnTo>
                  <a:lnTo>
                    <a:pt x="175" y="207"/>
                  </a:lnTo>
                  <a:lnTo>
                    <a:pt x="167" y="213"/>
                  </a:lnTo>
                  <a:lnTo>
                    <a:pt x="156" y="216"/>
                  </a:lnTo>
                  <a:lnTo>
                    <a:pt x="146" y="221"/>
                  </a:lnTo>
                  <a:lnTo>
                    <a:pt x="135" y="224"/>
                  </a:lnTo>
                  <a:lnTo>
                    <a:pt x="124" y="225"/>
                  </a:lnTo>
                  <a:lnTo>
                    <a:pt x="112" y="226"/>
                  </a:lnTo>
                  <a:lnTo>
                    <a:pt x="112" y="226"/>
                  </a:lnTo>
                  <a:close/>
                  <a:moveTo>
                    <a:pt x="112" y="50"/>
                  </a:moveTo>
                  <a:lnTo>
                    <a:pt x="112" y="50"/>
                  </a:lnTo>
                  <a:lnTo>
                    <a:pt x="100" y="51"/>
                  </a:lnTo>
                  <a:lnTo>
                    <a:pt x="88" y="55"/>
                  </a:lnTo>
                  <a:lnTo>
                    <a:pt x="78" y="61"/>
                  </a:lnTo>
                  <a:lnTo>
                    <a:pt x="68" y="69"/>
                  </a:lnTo>
                  <a:lnTo>
                    <a:pt x="68" y="69"/>
                  </a:lnTo>
                  <a:lnTo>
                    <a:pt x="60" y="79"/>
                  </a:lnTo>
                  <a:lnTo>
                    <a:pt x="55" y="89"/>
                  </a:lnTo>
                  <a:lnTo>
                    <a:pt x="51" y="101"/>
                  </a:lnTo>
                  <a:lnTo>
                    <a:pt x="50" y="113"/>
                  </a:lnTo>
                  <a:lnTo>
                    <a:pt x="50" y="113"/>
                  </a:lnTo>
                  <a:lnTo>
                    <a:pt x="51" y="126"/>
                  </a:lnTo>
                  <a:lnTo>
                    <a:pt x="55" y="137"/>
                  </a:lnTo>
                  <a:lnTo>
                    <a:pt x="60" y="148"/>
                  </a:lnTo>
                  <a:lnTo>
                    <a:pt x="68" y="157"/>
                  </a:lnTo>
                  <a:lnTo>
                    <a:pt x="68" y="157"/>
                  </a:lnTo>
                  <a:lnTo>
                    <a:pt x="78" y="165"/>
                  </a:lnTo>
                  <a:lnTo>
                    <a:pt x="88" y="171"/>
                  </a:lnTo>
                  <a:lnTo>
                    <a:pt x="100" y="175"/>
                  </a:lnTo>
                  <a:lnTo>
                    <a:pt x="112" y="176"/>
                  </a:lnTo>
                  <a:lnTo>
                    <a:pt x="112" y="176"/>
                  </a:lnTo>
                  <a:lnTo>
                    <a:pt x="125" y="175"/>
                  </a:lnTo>
                  <a:lnTo>
                    <a:pt x="137" y="171"/>
                  </a:lnTo>
                  <a:lnTo>
                    <a:pt x="148" y="165"/>
                  </a:lnTo>
                  <a:lnTo>
                    <a:pt x="157" y="157"/>
                  </a:lnTo>
                  <a:lnTo>
                    <a:pt x="164" y="149"/>
                  </a:lnTo>
                  <a:lnTo>
                    <a:pt x="170" y="138"/>
                  </a:lnTo>
                  <a:lnTo>
                    <a:pt x="174" y="126"/>
                  </a:lnTo>
                  <a:lnTo>
                    <a:pt x="175" y="113"/>
                  </a:lnTo>
                  <a:lnTo>
                    <a:pt x="175" y="113"/>
                  </a:lnTo>
                  <a:lnTo>
                    <a:pt x="174" y="101"/>
                  </a:lnTo>
                  <a:lnTo>
                    <a:pt x="170" y="89"/>
                  </a:lnTo>
                  <a:lnTo>
                    <a:pt x="164" y="79"/>
                  </a:lnTo>
                  <a:lnTo>
                    <a:pt x="157" y="69"/>
                  </a:lnTo>
                  <a:lnTo>
                    <a:pt x="148" y="61"/>
                  </a:lnTo>
                  <a:lnTo>
                    <a:pt x="137" y="56"/>
                  </a:lnTo>
                  <a:lnTo>
                    <a:pt x="125" y="51"/>
                  </a:lnTo>
                  <a:lnTo>
                    <a:pt x="112"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17"/>
            <p:cNvSpPr/>
            <p:nvPr/>
          </p:nvSpPr>
          <p:spPr bwMode="auto">
            <a:xfrm>
              <a:off x="4739881" y="6062644"/>
              <a:ext cx="93663" cy="93663"/>
            </a:xfrm>
            <a:custGeom>
              <a:avLst/>
              <a:gdLst>
                <a:gd name="T0" fmla="*/ 88 w 176"/>
                <a:gd name="T1" fmla="*/ 0 h 176"/>
                <a:gd name="T2" fmla="*/ 70 w 176"/>
                <a:gd name="T3" fmla="*/ 2 h 176"/>
                <a:gd name="T4" fmla="*/ 53 w 176"/>
                <a:gd name="T5" fmla="*/ 7 h 176"/>
                <a:gd name="T6" fmla="*/ 39 w 176"/>
                <a:gd name="T7" fmla="*/ 16 h 176"/>
                <a:gd name="T8" fmla="*/ 26 w 176"/>
                <a:gd name="T9" fmla="*/ 26 h 176"/>
                <a:gd name="T10" fmla="*/ 15 w 176"/>
                <a:gd name="T11" fmla="*/ 39 h 176"/>
                <a:gd name="T12" fmla="*/ 7 w 176"/>
                <a:gd name="T13" fmla="*/ 54 h 176"/>
                <a:gd name="T14" fmla="*/ 2 w 176"/>
                <a:gd name="T15" fmla="*/ 70 h 176"/>
                <a:gd name="T16" fmla="*/ 0 w 176"/>
                <a:gd name="T17" fmla="*/ 88 h 176"/>
                <a:gd name="T18" fmla="*/ 1 w 176"/>
                <a:gd name="T19" fmla="*/ 96 h 176"/>
                <a:gd name="T20" fmla="*/ 4 w 176"/>
                <a:gd name="T21" fmla="*/ 114 h 176"/>
                <a:gd name="T22" fmla="*/ 11 w 176"/>
                <a:gd name="T23" fmla="*/ 130 h 176"/>
                <a:gd name="T24" fmla="*/ 20 w 176"/>
                <a:gd name="T25" fmla="*/ 144 h 176"/>
                <a:gd name="T26" fmla="*/ 32 w 176"/>
                <a:gd name="T27" fmla="*/ 156 h 176"/>
                <a:gd name="T28" fmla="*/ 46 w 176"/>
                <a:gd name="T29" fmla="*/ 165 h 176"/>
                <a:gd name="T30" fmla="*/ 62 w 176"/>
                <a:gd name="T31" fmla="*/ 171 h 176"/>
                <a:gd name="T32" fmla="*/ 78 w 176"/>
                <a:gd name="T33" fmla="*/ 175 h 176"/>
                <a:gd name="T34" fmla="*/ 88 w 176"/>
                <a:gd name="T35" fmla="*/ 176 h 176"/>
                <a:gd name="T36" fmla="*/ 106 w 176"/>
                <a:gd name="T37" fmla="*/ 173 h 176"/>
                <a:gd name="T38" fmla="*/ 122 w 176"/>
                <a:gd name="T39" fmla="*/ 169 h 176"/>
                <a:gd name="T40" fmla="*/ 136 w 176"/>
                <a:gd name="T41" fmla="*/ 160 h 176"/>
                <a:gd name="T42" fmla="*/ 150 w 176"/>
                <a:gd name="T43" fmla="*/ 150 h 176"/>
                <a:gd name="T44" fmla="*/ 160 w 176"/>
                <a:gd name="T45" fmla="*/ 137 h 176"/>
                <a:gd name="T46" fmla="*/ 169 w 176"/>
                <a:gd name="T47" fmla="*/ 122 h 176"/>
                <a:gd name="T48" fmla="*/ 173 w 176"/>
                <a:gd name="T49" fmla="*/ 106 h 176"/>
                <a:gd name="T50" fmla="*/ 176 w 176"/>
                <a:gd name="T51" fmla="*/ 88 h 176"/>
                <a:gd name="T52" fmla="*/ 174 w 176"/>
                <a:gd name="T53" fmla="*/ 78 h 176"/>
                <a:gd name="T54" fmla="*/ 171 w 176"/>
                <a:gd name="T55" fmla="*/ 62 h 176"/>
                <a:gd name="T56" fmla="*/ 165 w 176"/>
                <a:gd name="T57" fmla="*/ 46 h 176"/>
                <a:gd name="T58" fmla="*/ 155 w 176"/>
                <a:gd name="T59" fmla="*/ 32 h 176"/>
                <a:gd name="T60" fmla="*/ 144 w 176"/>
                <a:gd name="T61" fmla="*/ 20 h 176"/>
                <a:gd name="T62" fmla="*/ 129 w 176"/>
                <a:gd name="T63" fmla="*/ 11 h 176"/>
                <a:gd name="T64" fmla="*/ 114 w 176"/>
                <a:gd name="T65" fmla="*/ 4 h 176"/>
                <a:gd name="T66" fmla="*/ 97 w 176"/>
                <a:gd name="T67" fmla="*/ 0 h 176"/>
                <a:gd name="T68" fmla="*/ 88 w 176"/>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88" y="0"/>
                  </a:moveTo>
                  <a:lnTo>
                    <a:pt x="88" y="0"/>
                  </a:lnTo>
                  <a:lnTo>
                    <a:pt x="78" y="0"/>
                  </a:lnTo>
                  <a:lnTo>
                    <a:pt x="70" y="2"/>
                  </a:lnTo>
                  <a:lnTo>
                    <a:pt x="62" y="4"/>
                  </a:lnTo>
                  <a:lnTo>
                    <a:pt x="53" y="7"/>
                  </a:lnTo>
                  <a:lnTo>
                    <a:pt x="46" y="11"/>
                  </a:lnTo>
                  <a:lnTo>
                    <a:pt x="39" y="16"/>
                  </a:lnTo>
                  <a:lnTo>
                    <a:pt x="32" y="20"/>
                  </a:lnTo>
                  <a:lnTo>
                    <a:pt x="26" y="26"/>
                  </a:lnTo>
                  <a:lnTo>
                    <a:pt x="20" y="32"/>
                  </a:lnTo>
                  <a:lnTo>
                    <a:pt x="15" y="39"/>
                  </a:lnTo>
                  <a:lnTo>
                    <a:pt x="11" y="46"/>
                  </a:lnTo>
                  <a:lnTo>
                    <a:pt x="7" y="54"/>
                  </a:lnTo>
                  <a:lnTo>
                    <a:pt x="4" y="62"/>
                  </a:lnTo>
                  <a:lnTo>
                    <a:pt x="2" y="70"/>
                  </a:lnTo>
                  <a:lnTo>
                    <a:pt x="1" y="78"/>
                  </a:lnTo>
                  <a:lnTo>
                    <a:pt x="0" y="88"/>
                  </a:lnTo>
                  <a:lnTo>
                    <a:pt x="0" y="88"/>
                  </a:lnTo>
                  <a:lnTo>
                    <a:pt x="1" y="96"/>
                  </a:lnTo>
                  <a:lnTo>
                    <a:pt x="2" y="106"/>
                  </a:lnTo>
                  <a:lnTo>
                    <a:pt x="4" y="114"/>
                  </a:lnTo>
                  <a:lnTo>
                    <a:pt x="7" y="122"/>
                  </a:lnTo>
                  <a:lnTo>
                    <a:pt x="11" y="130"/>
                  </a:lnTo>
                  <a:lnTo>
                    <a:pt x="15" y="137"/>
                  </a:lnTo>
                  <a:lnTo>
                    <a:pt x="20" y="144"/>
                  </a:lnTo>
                  <a:lnTo>
                    <a:pt x="26" y="150"/>
                  </a:lnTo>
                  <a:lnTo>
                    <a:pt x="32" y="156"/>
                  </a:lnTo>
                  <a:lnTo>
                    <a:pt x="39" y="160"/>
                  </a:lnTo>
                  <a:lnTo>
                    <a:pt x="46" y="165"/>
                  </a:lnTo>
                  <a:lnTo>
                    <a:pt x="53" y="169"/>
                  </a:lnTo>
                  <a:lnTo>
                    <a:pt x="62" y="171"/>
                  </a:lnTo>
                  <a:lnTo>
                    <a:pt x="70" y="173"/>
                  </a:lnTo>
                  <a:lnTo>
                    <a:pt x="78" y="175"/>
                  </a:lnTo>
                  <a:lnTo>
                    <a:pt x="88" y="176"/>
                  </a:lnTo>
                  <a:lnTo>
                    <a:pt x="88" y="176"/>
                  </a:lnTo>
                  <a:lnTo>
                    <a:pt x="97" y="175"/>
                  </a:lnTo>
                  <a:lnTo>
                    <a:pt x="106" y="173"/>
                  </a:lnTo>
                  <a:lnTo>
                    <a:pt x="114" y="171"/>
                  </a:lnTo>
                  <a:lnTo>
                    <a:pt x="122" y="169"/>
                  </a:lnTo>
                  <a:lnTo>
                    <a:pt x="129" y="165"/>
                  </a:lnTo>
                  <a:lnTo>
                    <a:pt x="136" y="160"/>
                  </a:lnTo>
                  <a:lnTo>
                    <a:pt x="144" y="156"/>
                  </a:lnTo>
                  <a:lnTo>
                    <a:pt x="150" y="150"/>
                  </a:lnTo>
                  <a:lnTo>
                    <a:pt x="155" y="144"/>
                  </a:lnTo>
                  <a:lnTo>
                    <a:pt x="160" y="137"/>
                  </a:lnTo>
                  <a:lnTo>
                    <a:pt x="165" y="130"/>
                  </a:lnTo>
                  <a:lnTo>
                    <a:pt x="169" y="122"/>
                  </a:lnTo>
                  <a:lnTo>
                    <a:pt x="171" y="114"/>
                  </a:lnTo>
                  <a:lnTo>
                    <a:pt x="173" y="106"/>
                  </a:lnTo>
                  <a:lnTo>
                    <a:pt x="174" y="96"/>
                  </a:lnTo>
                  <a:lnTo>
                    <a:pt x="176" y="88"/>
                  </a:lnTo>
                  <a:lnTo>
                    <a:pt x="176" y="88"/>
                  </a:lnTo>
                  <a:lnTo>
                    <a:pt x="174" y="78"/>
                  </a:lnTo>
                  <a:lnTo>
                    <a:pt x="173" y="70"/>
                  </a:lnTo>
                  <a:lnTo>
                    <a:pt x="171" y="62"/>
                  </a:lnTo>
                  <a:lnTo>
                    <a:pt x="169" y="54"/>
                  </a:lnTo>
                  <a:lnTo>
                    <a:pt x="165" y="46"/>
                  </a:lnTo>
                  <a:lnTo>
                    <a:pt x="160" y="39"/>
                  </a:lnTo>
                  <a:lnTo>
                    <a:pt x="155" y="32"/>
                  </a:lnTo>
                  <a:lnTo>
                    <a:pt x="150" y="26"/>
                  </a:lnTo>
                  <a:lnTo>
                    <a:pt x="144" y="20"/>
                  </a:lnTo>
                  <a:lnTo>
                    <a:pt x="136" y="16"/>
                  </a:lnTo>
                  <a:lnTo>
                    <a:pt x="129" y="11"/>
                  </a:lnTo>
                  <a:lnTo>
                    <a:pt x="122" y="7"/>
                  </a:lnTo>
                  <a:lnTo>
                    <a:pt x="114" y="4"/>
                  </a:lnTo>
                  <a:lnTo>
                    <a:pt x="106" y="2"/>
                  </a:lnTo>
                  <a:lnTo>
                    <a:pt x="97" y="0"/>
                  </a:lnTo>
                  <a:lnTo>
                    <a:pt x="88" y="0"/>
                  </a:lnTo>
                  <a:lnTo>
                    <a:pt x="88"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118"/>
            <p:cNvSpPr>
              <a:spLocks noEditPoints="1"/>
            </p:cNvSpPr>
            <p:nvPr/>
          </p:nvSpPr>
          <p:spPr bwMode="auto">
            <a:xfrm>
              <a:off x="4727181" y="6049944"/>
              <a:ext cx="119063" cy="119063"/>
            </a:xfrm>
            <a:custGeom>
              <a:avLst/>
              <a:gdLst>
                <a:gd name="T0" fmla="*/ 113 w 226"/>
                <a:gd name="T1" fmla="*/ 226 h 226"/>
                <a:gd name="T2" fmla="*/ 90 w 226"/>
                <a:gd name="T3" fmla="*/ 223 h 226"/>
                <a:gd name="T4" fmla="*/ 69 w 226"/>
                <a:gd name="T5" fmla="*/ 216 h 226"/>
                <a:gd name="T6" fmla="*/ 50 w 226"/>
                <a:gd name="T7" fmla="*/ 206 h 226"/>
                <a:gd name="T8" fmla="*/ 33 w 226"/>
                <a:gd name="T9" fmla="*/ 193 h 226"/>
                <a:gd name="T10" fmla="*/ 19 w 226"/>
                <a:gd name="T11" fmla="*/ 176 h 226"/>
                <a:gd name="T12" fmla="*/ 10 w 226"/>
                <a:gd name="T13" fmla="*/ 157 h 226"/>
                <a:gd name="T14" fmla="*/ 2 w 226"/>
                <a:gd name="T15" fmla="*/ 136 h 226"/>
                <a:gd name="T16" fmla="*/ 0 w 226"/>
                <a:gd name="T17" fmla="*/ 113 h 226"/>
                <a:gd name="T18" fmla="*/ 1 w 226"/>
                <a:gd name="T19" fmla="*/ 101 h 226"/>
                <a:gd name="T20" fmla="*/ 5 w 226"/>
                <a:gd name="T21" fmla="*/ 80 h 226"/>
                <a:gd name="T22" fmla="*/ 13 w 226"/>
                <a:gd name="T23" fmla="*/ 60 h 226"/>
                <a:gd name="T24" fmla="*/ 26 w 226"/>
                <a:gd name="T25" fmla="*/ 42 h 226"/>
                <a:gd name="T26" fmla="*/ 33 w 226"/>
                <a:gd name="T27" fmla="*/ 33 h 226"/>
                <a:gd name="T28" fmla="*/ 50 w 226"/>
                <a:gd name="T29" fmla="*/ 19 h 226"/>
                <a:gd name="T30" fmla="*/ 70 w 226"/>
                <a:gd name="T31" fmla="*/ 8 h 226"/>
                <a:gd name="T32" fmla="*/ 90 w 226"/>
                <a:gd name="T33" fmla="*/ 3 h 226"/>
                <a:gd name="T34" fmla="*/ 113 w 226"/>
                <a:gd name="T35" fmla="*/ 0 h 226"/>
                <a:gd name="T36" fmla="*/ 125 w 226"/>
                <a:gd name="T37" fmla="*/ 0 h 226"/>
                <a:gd name="T38" fmla="*/ 146 w 226"/>
                <a:gd name="T39" fmla="*/ 5 h 226"/>
                <a:gd name="T40" fmla="*/ 166 w 226"/>
                <a:gd name="T41" fmla="*/ 13 h 226"/>
                <a:gd name="T42" fmla="*/ 184 w 226"/>
                <a:gd name="T43" fmla="*/ 26 h 226"/>
                <a:gd name="T44" fmla="*/ 199 w 226"/>
                <a:gd name="T45" fmla="*/ 42 h 226"/>
                <a:gd name="T46" fmla="*/ 211 w 226"/>
                <a:gd name="T47" fmla="*/ 60 h 226"/>
                <a:gd name="T48" fmla="*/ 221 w 226"/>
                <a:gd name="T49" fmla="*/ 80 h 226"/>
                <a:gd name="T50" fmla="*/ 224 w 226"/>
                <a:gd name="T51" fmla="*/ 101 h 226"/>
                <a:gd name="T52" fmla="*/ 226 w 226"/>
                <a:gd name="T53" fmla="*/ 113 h 226"/>
                <a:gd name="T54" fmla="*/ 223 w 226"/>
                <a:gd name="T55" fmla="*/ 136 h 226"/>
                <a:gd name="T56" fmla="*/ 216 w 226"/>
                <a:gd name="T57" fmla="*/ 157 h 226"/>
                <a:gd name="T58" fmla="*/ 207 w 226"/>
                <a:gd name="T59" fmla="*/ 176 h 226"/>
                <a:gd name="T60" fmla="*/ 192 w 226"/>
                <a:gd name="T61" fmla="*/ 193 h 226"/>
                <a:gd name="T62" fmla="*/ 176 w 226"/>
                <a:gd name="T63" fmla="*/ 206 h 226"/>
                <a:gd name="T64" fmla="*/ 157 w 226"/>
                <a:gd name="T65" fmla="*/ 216 h 226"/>
                <a:gd name="T66" fmla="*/ 135 w 226"/>
                <a:gd name="T67" fmla="*/ 223 h 226"/>
                <a:gd name="T68" fmla="*/ 113 w 226"/>
                <a:gd name="T69" fmla="*/ 226 h 226"/>
                <a:gd name="T70" fmla="*/ 113 w 226"/>
                <a:gd name="T71" fmla="*/ 50 h 226"/>
                <a:gd name="T72" fmla="*/ 101 w 226"/>
                <a:gd name="T73" fmla="*/ 51 h 226"/>
                <a:gd name="T74" fmla="*/ 78 w 226"/>
                <a:gd name="T75" fmla="*/ 61 h 226"/>
                <a:gd name="T76" fmla="*/ 69 w 226"/>
                <a:gd name="T77" fmla="*/ 68 h 226"/>
                <a:gd name="T78" fmla="*/ 55 w 226"/>
                <a:gd name="T79" fmla="*/ 89 h 226"/>
                <a:gd name="T80" fmla="*/ 50 w 226"/>
                <a:gd name="T81" fmla="*/ 113 h 226"/>
                <a:gd name="T82" fmla="*/ 51 w 226"/>
                <a:gd name="T83" fmla="*/ 125 h 226"/>
                <a:gd name="T84" fmla="*/ 61 w 226"/>
                <a:gd name="T85" fmla="*/ 147 h 226"/>
                <a:gd name="T86" fmla="*/ 77 w 226"/>
                <a:gd name="T87" fmla="*/ 165 h 226"/>
                <a:gd name="T88" fmla="*/ 100 w 226"/>
                <a:gd name="T89" fmla="*/ 175 h 226"/>
                <a:gd name="T90" fmla="*/ 113 w 226"/>
                <a:gd name="T91" fmla="*/ 176 h 226"/>
                <a:gd name="T92" fmla="*/ 137 w 226"/>
                <a:gd name="T93" fmla="*/ 170 h 226"/>
                <a:gd name="T94" fmla="*/ 157 w 226"/>
                <a:gd name="T95" fmla="*/ 157 h 226"/>
                <a:gd name="T96" fmla="*/ 171 w 226"/>
                <a:gd name="T97" fmla="*/ 137 h 226"/>
                <a:gd name="T98" fmla="*/ 176 w 226"/>
                <a:gd name="T99" fmla="*/ 113 h 226"/>
                <a:gd name="T100" fmla="*/ 175 w 226"/>
                <a:gd name="T101" fmla="*/ 100 h 226"/>
                <a:gd name="T102" fmla="*/ 165 w 226"/>
                <a:gd name="T103" fmla="*/ 77 h 226"/>
                <a:gd name="T104" fmla="*/ 147 w 226"/>
                <a:gd name="T105" fmla="*/ 61 h 226"/>
                <a:gd name="T106" fmla="*/ 126 w 226"/>
                <a:gd name="T107" fmla="*/ 51 h 226"/>
                <a:gd name="T108" fmla="*/ 113 w 226"/>
                <a:gd name="T109"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 h="226">
                  <a:moveTo>
                    <a:pt x="113" y="226"/>
                  </a:moveTo>
                  <a:lnTo>
                    <a:pt x="113" y="226"/>
                  </a:lnTo>
                  <a:lnTo>
                    <a:pt x="101" y="225"/>
                  </a:lnTo>
                  <a:lnTo>
                    <a:pt x="90" y="223"/>
                  </a:lnTo>
                  <a:lnTo>
                    <a:pt x="80" y="220"/>
                  </a:lnTo>
                  <a:lnTo>
                    <a:pt x="69" y="216"/>
                  </a:lnTo>
                  <a:lnTo>
                    <a:pt x="59" y="212"/>
                  </a:lnTo>
                  <a:lnTo>
                    <a:pt x="50" y="206"/>
                  </a:lnTo>
                  <a:lnTo>
                    <a:pt x="42" y="200"/>
                  </a:lnTo>
                  <a:lnTo>
                    <a:pt x="33" y="193"/>
                  </a:lnTo>
                  <a:lnTo>
                    <a:pt x="26" y="184"/>
                  </a:lnTo>
                  <a:lnTo>
                    <a:pt x="19" y="176"/>
                  </a:lnTo>
                  <a:lnTo>
                    <a:pt x="14" y="166"/>
                  </a:lnTo>
                  <a:lnTo>
                    <a:pt x="10" y="157"/>
                  </a:lnTo>
                  <a:lnTo>
                    <a:pt x="5" y="146"/>
                  </a:lnTo>
                  <a:lnTo>
                    <a:pt x="2" y="136"/>
                  </a:lnTo>
                  <a:lnTo>
                    <a:pt x="1" y="124"/>
                  </a:lnTo>
                  <a:lnTo>
                    <a:pt x="0" y="113"/>
                  </a:lnTo>
                  <a:lnTo>
                    <a:pt x="0" y="113"/>
                  </a:lnTo>
                  <a:lnTo>
                    <a:pt x="1" y="101"/>
                  </a:lnTo>
                  <a:lnTo>
                    <a:pt x="2" y="90"/>
                  </a:lnTo>
                  <a:lnTo>
                    <a:pt x="5" y="80"/>
                  </a:lnTo>
                  <a:lnTo>
                    <a:pt x="8" y="70"/>
                  </a:lnTo>
                  <a:lnTo>
                    <a:pt x="13" y="60"/>
                  </a:lnTo>
                  <a:lnTo>
                    <a:pt x="19" y="50"/>
                  </a:lnTo>
                  <a:lnTo>
                    <a:pt x="26" y="42"/>
                  </a:lnTo>
                  <a:lnTo>
                    <a:pt x="33" y="33"/>
                  </a:lnTo>
                  <a:lnTo>
                    <a:pt x="33" y="33"/>
                  </a:lnTo>
                  <a:lnTo>
                    <a:pt x="42" y="25"/>
                  </a:lnTo>
                  <a:lnTo>
                    <a:pt x="50" y="19"/>
                  </a:lnTo>
                  <a:lnTo>
                    <a:pt x="59" y="13"/>
                  </a:lnTo>
                  <a:lnTo>
                    <a:pt x="70" y="8"/>
                  </a:lnTo>
                  <a:lnTo>
                    <a:pt x="80" y="5"/>
                  </a:lnTo>
                  <a:lnTo>
                    <a:pt x="90" y="3"/>
                  </a:lnTo>
                  <a:lnTo>
                    <a:pt x="102" y="0"/>
                  </a:lnTo>
                  <a:lnTo>
                    <a:pt x="113" y="0"/>
                  </a:lnTo>
                  <a:lnTo>
                    <a:pt x="113" y="0"/>
                  </a:lnTo>
                  <a:lnTo>
                    <a:pt x="125" y="0"/>
                  </a:lnTo>
                  <a:lnTo>
                    <a:pt x="135" y="3"/>
                  </a:lnTo>
                  <a:lnTo>
                    <a:pt x="146" y="5"/>
                  </a:lnTo>
                  <a:lnTo>
                    <a:pt x="157" y="8"/>
                  </a:lnTo>
                  <a:lnTo>
                    <a:pt x="166" y="13"/>
                  </a:lnTo>
                  <a:lnTo>
                    <a:pt x="176" y="19"/>
                  </a:lnTo>
                  <a:lnTo>
                    <a:pt x="184" y="26"/>
                  </a:lnTo>
                  <a:lnTo>
                    <a:pt x="192" y="33"/>
                  </a:lnTo>
                  <a:lnTo>
                    <a:pt x="199" y="42"/>
                  </a:lnTo>
                  <a:lnTo>
                    <a:pt x="207" y="50"/>
                  </a:lnTo>
                  <a:lnTo>
                    <a:pt x="211" y="60"/>
                  </a:lnTo>
                  <a:lnTo>
                    <a:pt x="216" y="69"/>
                  </a:lnTo>
                  <a:lnTo>
                    <a:pt x="221" y="80"/>
                  </a:lnTo>
                  <a:lnTo>
                    <a:pt x="223" y="90"/>
                  </a:lnTo>
                  <a:lnTo>
                    <a:pt x="224" y="101"/>
                  </a:lnTo>
                  <a:lnTo>
                    <a:pt x="226" y="113"/>
                  </a:lnTo>
                  <a:lnTo>
                    <a:pt x="226" y="113"/>
                  </a:lnTo>
                  <a:lnTo>
                    <a:pt x="224" y="124"/>
                  </a:lnTo>
                  <a:lnTo>
                    <a:pt x="223" y="136"/>
                  </a:lnTo>
                  <a:lnTo>
                    <a:pt x="221" y="146"/>
                  </a:lnTo>
                  <a:lnTo>
                    <a:pt x="216" y="157"/>
                  </a:lnTo>
                  <a:lnTo>
                    <a:pt x="211" y="166"/>
                  </a:lnTo>
                  <a:lnTo>
                    <a:pt x="207" y="176"/>
                  </a:lnTo>
                  <a:lnTo>
                    <a:pt x="199" y="184"/>
                  </a:lnTo>
                  <a:lnTo>
                    <a:pt x="192" y="193"/>
                  </a:lnTo>
                  <a:lnTo>
                    <a:pt x="184" y="200"/>
                  </a:lnTo>
                  <a:lnTo>
                    <a:pt x="176" y="206"/>
                  </a:lnTo>
                  <a:lnTo>
                    <a:pt x="166" y="212"/>
                  </a:lnTo>
                  <a:lnTo>
                    <a:pt x="157" y="216"/>
                  </a:lnTo>
                  <a:lnTo>
                    <a:pt x="146" y="220"/>
                  </a:lnTo>
                  <a:lnTo>
                    <a:pt x="135" y="223"/>
                  </a:lnTo>
                  <a:lnTo>
                    <a:pt x="125" y="225"/>
                  </a:lnTo>
                  <a:lnTo>
                    <a:pt x="113" y="226"/>
                  </a:lnTo>
                  <a:lnTo>
                    <a:pt x="113" y="226"/>
                  </a:lnTo>
                  <a:close/>
                  <a:moveTo>
                    <a:pt x="113" y="50"/>
                  </a:moveTo>
                  <a:lnTo>
                    <a:pt x="113" y="50"/>
                  </a:lnTo>
                  <a:lnTo>
                    <a:pt x="101" y="51"/>
                  </a:lnTo>
                  <a:lnTo>
                    <a:pt x="89" y="55"/>
                  </a:lnTo>
                  <a:lnTo>
                    <a:pt x="78" y="61"/>
                  </a:lnTo>
                  <a:lnTo>
                    <a:pt x="69" y="68"/>
                  </a:lnTo>
                  <a:lnTo>
                    <a:pt x="69" y="68"/>
                  </a:lnTo>
                  <a:lnTo>
                    <a:pt x="61" y="79"/>
                  </a:lnTo>
                  <a:lnTo>
                    <a:pt x="55" y="89"/>
                  </a:lnTo>
                  <a:lnTo>
                    <a:pt x="51" y="100"/>
                  </a:lnTo>
                  <a:lnTo>
                    <a:pt x="50" y="113"/>
                  </a:lnTo>
                  <a:lnTo>
                    <a:pt x="50" y="113"/>
                  </a:lnTo>
                  <a:lnTo>
                    <a:pt x="51" y="125"/>
                  </a:lnTo>
                  <a:lnTo>
                    <a:pt x="55" y="137"/>
                  </a:lnTo>
                  <a:lnTo>
                    <a:pt x="61" y="147"/>
                  </a:lnTo>
                  <a:lnTo>
                    <a:pt x="69" y="157"/>
                  </a:lnTo>
                  <a:lnTo>
                    <a:pt x="77" y="165"/>
                  </a:lnTo>
                  <a:lnTo>
                    <a:pt x="88" y="170"/>
                  </a:lnTo>
                  <a:lnTo>
                    <a:pt x="100" y="175"/>
                  </a:lnTo>
                  <a:lnTo>
                    <a:pt x="113" y="176"/>
                  </a:lnTo>
                  <a:lnTo>
                    <a:pt x="113" y="176"/>
                  </a:lnTo>
                  <a:lnTo>
                    <a:pt x="126" y="175"/>
                  </a:lnTo>
                  <a:lnTo>
                    <a:pt x="137" y="170"/>
                  </a:lnTo>
                  <a:lnTo>
                    <a:pt x="147" y="165"/>
                  </a:lnTo>
                  <a:lnTo>
                    <a:pt x="157" y="157"/>
                  </a:lnTo>
                  <a:lnTo>
                    <a:pt x="165" y="147"/>
                  </a:lnTo>
                  <a:lnTo>
                    <a:pt x="171" y="137"/>
                  </a:lnTo>
                  <a:lnTo>
                    <a:pt x="175" y="125"/>
                  </a:lnTo>
                  <a:lnTo>
                    <a:pt x="176" y="113"/>
                  </a:lnTo>
                  <a:lnTo>
                    <a:pt x="176" y="113"/>
                  </a:lnTo>
                  <a:lnTo>
                    <a:pt x="175" y="100"/>
                  </a:lnTo>
                  <a:lnTo>
                    <a:pt x="171" y="88"/>
                  </a:lnTo>
                  <a:lnTo>
                    <a:pt x="165" y="77"/>
                  </a:lnTo>
                  <a:lnTo>
                    <a:pt x="157" y="68"/>
                  </a:lnTo>
                  <a:lnTo>
                    <a:pt x="147" y="61"/>
                  </a:lnTo>
                  <a:lnTo>
                    <a:pt x="137" y="55"/>
                  </a:lnTo>
                  <a:lnTo>
                    <a:pt x="126"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119"/>
            <p:cNvSpPr/>
            <p:nvPr/>
          </p:nvSpPr>
          <p:spPr bwMode="auto">
            <a:xfrm>
              <a:off x="4800206" y="5930882"/>
              <a:ext cx="92075" cy="92075"/>
            </a:xfrm>
            <a:custGeom>
              <a:avLst/>
              <a:gdLst>
                <a:gd name="T0" fmla="*/ 88 w 175"/>
                <a:gd name="T1" fmla="*/ 0 h 175"/>
                <a:gd name="T2" fmla="*/ 70 w 175"/>
                <a:gd name="T3" fmla="*/ 1 h 175"/>
                <a:gd name="T4" fmla="*/ 53 w 175"/>
                <a:gd name="T5" fmla="*/ 7 h 175"/>
                <a:gd name="T6" fmla="*/ 39 w 175"/>
                <a:gd name="T7" fmla="*/ 15 h 175"/>
                <a:gd name="T8" fmla="*/ 26 w 175"/>
                <a:gd name="T9" fmla="*/ 26 h 175"/>
                <a:gd name="T10" fmla="*/ 15 w 175"/>
                <a:gd name="T11" fmla="*/ 39 h 175"/>
                <a:gd name="T12" fmla="*/ 7 w 175"/>
                <a:gd name="T13" fmla="*/ 53 h 175"/>
                <a:gd name="T14" fmla="*/ 2 w 175"/>
                <a:gd name="T15" fmla="*/ 70 h 175"/>
                <a:gd name="T16" fmla="*/ 0 w 175"/>
                <a:gd name="T17" fmla="*/ 87 h 175"/>
                <a:gd name="T18" fmla="*/ 1 w 175"/>
                <a:gd name="T19" fmla="*/ 96 h 175"/>
                <a:gd name="T20" fmla="*/ 3 w 175"/>
                <a:gd name="T21" fmla="*/ 114 h 175"/>
                <a:gd name="T22" fmla="*/ 10 w 175"/>
                <a:gd name="T23" fmla="*/ 129 h 175"/>
                <a:gd name="T24" fmla="*/ 20 w 175"/>
                <a:gd name="T25" fmla="*/ 143 h 175"/>
                <a:gd name="T26" fmla="*/ 32 w 175"/>
                <a:gd name="T27" fmla="*/ 155 h 175"/>
                <a:gd name="T28" fmla="*/ 46 w 175"/>
                <a:gd name="T29" fmla="*/ 165 h 175"/>
                <a:gd name="T30" fmla="*/ 61 w 175"/>
                <a:gd name="T31" fmla="*/ 171 h 175"/>
                <a:gd name="T32" fmla="*/ 78 w 175"/>
                <a:gd name="T33" fmla="*/ 174 h 175"/>
                <a:gd name="T34" fmla="*/ 88 w 175"/>
                <a:gd name="T35" fmla="*/ 175 h 175"/>
                <a:gd name="T36" fmla="*/ 105 w 175"/>
                <a:gd name="T37" fmla="*/ 173 h 175"/>
                <a:gd name="T38" fmla="*/ 122 w 175"/>
                <a:gd name="T39" fmla="*/ 168 h 175"/>
                <a:gd name="T40" fmla="*/ 136 w 175"/>
                <a:gd name="T41" fmla="*/ 160 h 175"/>
                <a:gd name="T42" fmla="*/ 149 w 175"/>
                <a:gd name="T43" fmla="*/ 149 h 175"/>
                <a:gd name="T44" fmla="*/ 160 w 175"/>
                <a:gd name="T45" fmla="*/ 136 h 175"/>
                <a:gd name="T46" fmla="*/ 168 w 175"/>
                <a:gd name="T47" fmla="*/ 122 h 175"/>
                <a:gd name="T48" fmla="*/ 173 w 175"/>
                <a:gd name="T49" fmla="*/ 105 h 175"/>
                <a:gd name="T50" fmla="*/ 175 w 175"/>
                <a:gd name="T51" fmla="*/ 87 h 175"/>
                <a:gd name="T52" fmla="*/ 174 w 175"/>
                <a:gd name="T53" fmla="*/ 78 h 175"/>
                <a:gd name="T54" fmla="*/ 171 w 175"/>
                <a:gd name="T55" fmla="*/ 61 h 175"/>
                <a:gd name="T56" fmla="*/ 165 w 175"/>
                <a:gd name="T57" fmla="*/ 46 h 175"/>
                <a:gd name="T58" fmla="*/ 155 w 175"/>
                <a:gd name="T59" fmla="*/ 32 h 175"/>
                <a:gd name="T60" fmla="*/ 143 w 175"/>
                <a:gd name="T61" fmla="*/ 20 h 175"/>
                <a:gd name="T62" fmla="*/ 129 w 175"/>
                <a:gd name="T63" fmla="*/ 10 h 175"/>
                <a:gd name="T64" fmla="*/ 114 w 175"/>
                <a:gd name="T65" fmla="*/ 3 h 175"/>
                <a:gd name="T66" fmla="*/ 96 w 175"/>
                <a:gd name="T67" fmla="*/ 0 h 175"/>
                <a:gd name="T68" fmla="*/ 88 w 175"/>
                <a:gd name="T6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88" y="0"/>
                  </a:moveTo>
                  <a:lnTo>
                    <a:pt x="88" y="0"/>
                  </a:lnTo>
                  <a:lnTo>
                    <a:pt x="78" y="0"/>
                  </a:lnTo>
                  <a:lnTo>
                    <a:pt x="70" y="1"/>
                  </a:lnTo>
                  <a:lnTo>
                    <a:pt x="61" y="3"/>
                  </a:lnTo>
                  <a:lnTo>
                    <a:pt x="53" y="7"/>
                  </a:lnTo>
                  <a:lnTo>
                    <a:pt x="46" y="10"/>
                  </a:lnTo>
                  <a:lnTo>
                    <a:pt x="39" y="15"/>
                  </a:lnTo>
                  <a:lnTo>
                    <a:pt x="32" y="20"/>
                  </a:lnTo>
                  <a:lnTo>
                    <a:pt x="26" y="26"/>
                  </a:lnTo>
                  <a:lnTo>
                    <a:pt x="20" y="32"/>
                  </a:lnTo>
                  <a:lnTo>
                    <a:pt x="15" y="39"/>
                  </a:lnTo>
                  <a:lnTo>
                    <a:pt x="10" y="46"/>
                  </a:lnTo>
                  <a:lnTo>
                    <a:pt x="7" y="53"/>
                  </a:lnTo>
                  <a:lnTo>
                    <a:pt x="3" y="61"/>
                  </a:lnTo>
                  <a:lnTo>
                    <a:pt x="2" y="70"/>
                  </a:lnTo>
                  <a:lnTo>
                    <a:pt x="1" y="78"/>
                  </a:lnTo>
                  <a:lnTo>
                    <a:pt x="0" y="87"/>
                  </a:lnTo>
                  <a:lnTo>
                    <a:pt x="0" y="87"/>
                  </a:lnTo>
                  <a:lnTo>
                    <a:pt x="1" y="96"/>
                  </a:lnTo>
                  <a:lnTo>
                    <a:pt x="2" y="105"/>
                  </a:lnTo>
                  <a:lnTo>
                    <a:pt x="3" y="114"/>
                  </a:lnTo>
                  <a:lnTo>
                    <a:pt x="7" y="122"/>
                  </a:lnTo>
                  <a:lnTo>
                    <a:pt x="10" y="129"/>
                  </a:lnTo>
                  <a:lnTo>
                    <a:pt x="15" y="136"/>
                  </a:lnTo>
                  <a:lnTo>
                    <a:pt x="20" y="143"/>
                  </a:lnTo>
                  <a:lnTo>
                    <a:pt x="26" y="149"/>
                  </a:lnTo>
                  <a:lnTo>
                    <a:pt x="32" y="155"/>
                  </a:lnTo>
                  <a:lnTo>
                    <a:pt x="39" y="160"/>
                  </a:lnTo>
                  <a:lnTo>
                    <a:pt x="46" y="165"/>
                  </a:lnTo>
                  <a:lnTo>
                    <a:pt x="53" y="168"/>
                  </a:lnTo>
                  <a:lnTo>
                    <a:pt x="61" y="171"/>
                  </a:lnTo>
                  <a:lnTo>
                    <a:pt x="70" y="173"/>
                  </a:lnTo>
                  <a:lnTo>
                    <a:pt x="78" y="174"/>
                  </a:lnTo>
                  <a:lnTo>
                    <a:pt x="88" y="175"/>
                  </a:lnTo>
                  <a:lnTo>
                    <a:pt x="88" y="175"/>
                  </a:lnTo>
                  <a:lnTo>
                    <a:pt x="96" y="174"/>
                  </a:lnTo>
                  <a:lnTo>
                    <a:pt x="105" y="173"/>
                  </a:lnTo>
                  <a:lnTo>
                    <a:pt x="114" y="171"/>
                  </a:lnTo>
                  <a:lnTo>
                    <a:pt x="122" y="168"/>
                  </a:lnTo>
                  <a:lnTo>
                    <a:pt x="129" y="165"/>
                  </a:lnTo>
                  <a:lnTo>
                    <a:pt x="136" y="160"/>
                  </a:lnTo>
                  <a:lnTo>
                    <a:pt x="143" y="155"/>
                  </a:lnTo>
                  <a:lnTo>
                    <a:pt x="149" y="149"/>
                  </a:lnTo>
                  <a:lnTo>
                    <a:pt x="155" y="143"/>
                  </a:lnTo>
                  <a:lnTo>
                    <a:pt x="160" y="136"/>
                  </a:lnTo>
                  <a:lnTo>
                    <a:pt x="165" y="129"/>
                  </a:lnTo>
                  <a:lnTo>
                    <a:pt x="168" y="122"/>
                  </a:lnTo>
                  <a:lnTo>
                    <a:pt x="171" y="114"/>
                  </a:lnTo>
                  <a:lnTo>
                    <a:pt x="173" y="105"/>
                  </a:lnTo>
                  <a:lnTo>
                    <a:pt x="174" y="96"/>
                  </a:lnTo>
                  <a:lnTo>
                    <a:pt x="175" y="87"/>
                  </a:lnTo>
                  <a:lnTo>
                    <a:pt x="175" y="87"/>
                  </a:lnTo>
                  <a:lnTo>
                    <a:pt x="174" y="78"/>
                  </a:lnTo>
                  <a:lnTo>
                    <a:pt x="173" y="70"/>
                  </a:lnTo>
                  <a:lnTo>
                    <a:pt x="171" y="61"/>
                  </a:lnTo>
                  <a:lnTo>
                    <a:pt x="168" y="53"/>
                  </a:lnTo>
                  <a:lnTo>
                    <a:pt x="165" y="46"/>
                  </a:lnTo>
                  <a:lnTo>
                    <a:pt x="160" y="39"/>
                  </a:lnTo>
                  <a:lnTo>
                    <a:pt x="155" y="32"/>
                  </a:lnTo>
                  <a:lnTo>
                    <a:pt x="149" y="26"/>
                  </a:lnTo>
                  <a:lnTo>
                    <a:pt x="143" y="20"/>
                  </a:lnTo>
                  <a:lnTo>
                    <a:pt x="136" y="15"/>
                  </a:lnTo>
                  <a:lnTo>
                    <a:pt x="129" y="10"/>
                  </a:lnTo>
                  <a:lnTo>
                    <a:pt x="122" y="7"/>
                  </a:lnTo>
                  <a:lnTo>
                    <a:pt x="114" y="3"/>
                  </a:lnTo>
                  <a:lnTo>
                    <a:pt x="105" y="1"/>
                  </a:lnTo>
                  <a:lnTo>
                    <a:pt x="96" y="0"/>
                  </a:lnTo>
                  <a:lnTo>
                    <a:pt x="88" y="0"/>
                  </a:lnTo>
                  <a:lnTo>
                    <a:pt x="88"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120"/>
            <p:cNvSpPr>
              <a:spLocks noEditPoints="1"/>
            </p:cNvSpPr>
            <p:nvPr/>
          </p:nvSpPr>
          <p:spPr bwMode="auto">
            <a:xfrm>
              <a:off x="4787506" y="5916594"/>
              <a:ext cx="119063" cy="119063"/>
            </a:xfrm>
            <a:custGeom>
              <a:avLst/>
              <a:gdLst>
                <a:gd name="T0" fmla="*/ 113 w 225"/>
                <a:gd name="T1" fmla="*/ 225 h 225"/>
                <a:gd name="T2" fmla="*/ 90 w 225"/>
                <a:gd name="T3" fmla="*/ 223 h 225"/>
                <a:gd name="T4" fmla="*/ 69 w 225"/>
                <a:gd name="T5" fmla="*/ 216 h 225"/>
                <a:gd name="T6" fmla="*/ 50 w 225"/>
                <a:gd name="T7" fmla="*/ 205 h 225"/>
                <a:gd name="T8" fmla="*/ 33 w 225"/>
                <a:gd name="T9" fmla="*/ 192 h 225"/>
                <a:gd name="T10" fmla="*/ 19 w 225"/>
                <a:gd name="T11" fmla="*/ 175 h 225"/>
                <a:gd name="T12" fmla="*/ 9 w 225"/>
                <a:gd name="T13" fmla="*/ 156 h 225"/>
                <a:gd name="T14" fmla="*/ 2 w 225"/>
                <a:gd name="T15" fmla="*/ 135 h 225"/>
                <a:gd name="T16" fmla="*/ 0 w 225"/>
                <a:gd name="T17" fmla="*/ 112 h 225"/>
                <a:gd name="T18" fmla="*/ 1 w 225"/>
                <a:gd name="T19" fmla="*/ 101 h 225"/>
                <a:gd name="T20" fmla="*/ 5 w 225"/>
                <a:gd name="T21" fmla="*/ 79 h 225"/>
                <a:gd name="T22" fmla="*/ 14 w 225"/>
                <a:gd name="T23" fmla="*/ 59 h 225"/>
                <a:gd name="T24" fmla="*/ 26 w 225"/>
                <a:gd name="T25" fmla="*/ 41 h 225"/>
                <a:gd name="T26" fmla="*/ 41 w 225"/>
                <a:gd name="T27" fmla="*/ 26 h 225"/>
                <a:gd name="T28" fmla="*/ 59 w 225"/>
                <a:gd name="T29" fmla="*/ 13 h 225"/>
                <a:gd name="T30" fmla="*/ 79 w 225"/>
                <a:gd name="T31" fmla="*/ 4 h 225"/>
                <a:gd name="T32" fmla="*/ 101 w 225"/>
                <a:gd name="T33" fmla="*/ 0 h 225"/>
                <a:gd name="T34" fmla="*/ 113 w 225"/>
                <a:gd name="T35" fmla="*/ 0 h 225"/>
                <a:gd name="T36" fmla="*/ 135 w 225"/>
                <a:gd name="T37" fmla="*/ 2 h 225"/>
                <a:gd name="T38" fmla="*/ 155 w 225"/>
                <a:gd name="T39" fmla="*/ 8 h 225"/>
                <a:gd name="T40" fmla="*/ 176 w 225"/>
                <a:gd name="T41" fmla="*/ 19 h 225"/>
                <a:gd name="T42" fmla="*/ 192 w 225"/>
                <a:gd name="T43" fmla="*/ 33 h 225"/>
                <a:gd name="T44" fmla="*/ 199 w 225"/>
                <a:gd name="T45" fmla="*/ 41 h 225"/>
                <a:gd name="T46" fmla="*/ 212 w 225"/>
                <a:gd name="T47" fmla="*/ 59 h 225"/>
                <a:gd name="T48" fmla="*/ 221 w 225"/>
                <a:gd name="T49" fmla="*/ 79 h 225"/>
                <a:gd name="T50" fmla="*/ 224 w 225"/>
                <a:gd name="T51" fmla="*/ 101 h 225"/>
                <a:gd name="T52" fmla="*/ 225 w 225"/>
                <a:gd name="T53" fmla="*/ 112 h 225"/>
                <a:gd name="T54" fmla="*/ 223 w 225"/>
                <a:gd name="T55" fmla="*/ 134 h 225"/>
                <a:gd name="T56" fmla="*/ 217 w 225"/>
                <a:gd name="T57" fmla="*/ 155 h 225"/>
                <a:gd name="T58" fmla="*/ 206 w 225"/>
                <a:gd name="T59" fmla="*/ 174 h 225"/>
                <a:gd name="T60" fmla="*/ 192 w 225"/>
                <a:gd name="T61" fmla="*/ 192 h 225"/>
                <a:gd name="T62" fmla="*/ 184 w 225"/>
                <a:gd name="T63" fmla="*/ 199 h 225"/>
                <a:gd name="T64" fmla="*/ 166 w 225"/>
                <a:gd name="T65" fmla="*/ 212 h 225"/>
                <a:gd name="T66" fmla="*/ 146 w 225"/>
                <a:gd name="T67" fmla="*/ 220 h 225"/>
                <a:gd name="T68" fmla="*/ 123 w 225"/>
                <a:gd name="T69" fmla="*/ 224 h 225"/>
                <a:gd name="T70" fmla="*/ 113 w 225"/>
                <a:gd name="T71" fmla="*/ 225 h 225"/>
                <a:gd name="T72" fmla="*/ 113 w 225"/>
                <a:gd name="T73" fmla="*/ 49 h 225"/>
                <a:gd name="T74" fmla="*/ 88 w 225"/>
                <a:gd name="T75" fmla="*/ 54 h 225"/>
                <a:gd name="T76" fmla="*/ 69 w 225"/>
                <a:gd name="T77" fmla="*/ 67 h 225"/>
                <a:gd name="T78" fmla="*/ 54 w 225"/>
                <a:gd name="T79" fmla="*/ 87 h 225"/>
                <a:gd name="T80" fmla="*/ 50 w 225"/>
                <a:gd name="T81" fmla="*/ 112 h 225"/>
                <a:gd name="T82" fmla="*/ 51 w 225"/>
                <a:gd name="T83" fmla="*/ 124 h 225"/>
                <a:gd name="T84" fmla="*/ 60 w 225"/>
                <a:gd name="T85" fmla="*/ 147 h 225"/>
                <a:gd name="T86" fmla="*/ 77 w 225"/>
                <a:gd name="T87" fmla="*/ 165 h 225"/>
                <a:gd name="T88" fmla="*/ 100 w 225"/>
                <a:gd name="T89" fmla="*/ 174 h 225"/>
                <a:gd name="T90" fmla="*/ 113 w 225"/>
                <a:gd name="T91" fmla="*/ 175 h 225"/>
                <a:gd name="T92" fmla="*/ 136 w 225"/>
                <a:gd name="T93" fmla="*/ 171 h 225"/>
                <a:gd name="T94" fmla="*/ 157 w 225"/>
                <a:gd name="T95" fmla="*/ 156 h 225"/>
                <a:gd name="T96" fmla="*/ 165 w 225"/>
                <a:gd name="T97" fmla="*/ 147 h 225"/>
                <a:gd name="T98" fmla="*/ 174 w 225"/>
                <a:gd name="T99" fmla="*/ 124 h 225"/>
                <a:gd name="T100" fmla="*/ 176 w 225"/>
                <a:gd name="T101" fmla="*/ 112 h 225"/>
                <a:gd name="T102" fmla="*/ 171 w 225"/>
                <a:gd name="T103" fmla="*/ 89 h 225"/>
                <a:gd name="T104" fmla="*/ 157 w 225"/>
                <a:gd name="T105" fmla="*/ 67 h 225"/>
                <a:gd name="T106" fmla="*/ 147 w 225"/>
                <a:gd name="T107" fmla="*/ 60 h 225"/>
                <a:gd name="T108" fmla="*/ 124 w 225"/>
                <a:gd name="T109" fmla="*/ 51 h 225"/>
                <a:gd name="T110" fmla="*/ 113 w 225"/>
                <a:gd name="T111" fmla="*/ 4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5">
                  <a:moveTo>
                    <a:pt x="113" y="225"/>
                  </a:moveTo>
                  <a:lnTo>
                    <a:pt x="113" y="225"/>
                  </a:lnTo>
                  <a:lnTo>
                    <a:pt x="101" y="224"/>
                  </a:lnTo>
                  <a:lnTo>
                    <a:pt x="90" y="223"/>
                  </a:lnTo>
                  <a:lnTo>
                    <a:pt x="79" y="219"/>
                  </a:lnTo>
                  <a:lnTo>
                    <a:pt x="69" y="216"/>
                  </a:lnTo>
                  <a:lnTo>
                    <a:pt x="59" y="211"/>
                  </a:lnTo>
                  <a:lnTo>
                    <a:pt x="50" y="205"/>
                  </a:lnTo>
                  <a:lnTo>
                    <a:pt x="41" y="199"/>
                  </a:lnTo>
                  <a:lnTo>
                    <a:pt x="33" y="192"/>
                  </a:lnTo>
                  <a:lnTo>
                    <a:pt x="26" y="184"/>
                  </a:lnTo>
                  <a:lnTo>
                    <a:pt x="19" y="175"/>
                  </a:lnTo>
                  <a:lnTo>
                    <a:pt x="14" y="166"/>
                  </a:lnTo>
                  <a:lnTo>
                    <a:pt x="9" y="156"/>
                  </a:lnTo>
                  <a:lnTo>
                    <a:pt x="5" y="146"/>
                  </a:lnTo>
                  <a:lnTo>
                    <a:pt x="2" y="135"/>
                  </a:lnTo>
                  <a:lnTo>
                    <a:pt x="1" y="123"/>
                  </a:lnTo>
                  <a:lnTo>
                    <a:pt x="0" y="112"/>
                  </a:lnTo>
                  <a:lnTo>
                    <a:pt x="0" y="112"/>
                  </a:lnTo>
                  <a:lnTo>
                    <a:pt x="1" y="101"/>
                  </a:lnTo>
                  <a:lnTo>
                    <a:pt x="2" y="90"/>
                  </a:lnTo>
                  <a:lnTo>
                    <a:pt x="5" y="79"/>
                  </a:lnTo>
                  <a:lnTo>
                    <a:pt x="9" y="68"/>
                  </a:lnTo>
                  <a:lnTo>
                    <a:pt x="14" y="59"/>
                  </a:lnTo>
                  <a:lnTo>
                    <a:pt x="19" y="49"/>
                  </a:lnTo>
                  <a:lnTo>
                    <a:pt x="26" y="41"/>
                  </a:lnTo>
                  <a:lnTo>
                    <a:pt x="33" y="33"/>
                  </a:lnTo>
                  <a:lnTo>
                    <a:pt x="41" y="26"/>
                  </a:lnTo>
                  <a:lnTo>
                    <a:pt x="50" y="19"/>
                  </a:lnTo>
                  <a:lnTo>
                    <a:pt x="59" y="13"/>
                  </a:lnTo>
                  <a:lnTo>
                    <a:pt x="69" y="8"/>
                  </a:lnTo>
                  <a:lnTo>
                    <a:pt x="79" y="4"/>
                  </a:lnTo>
                  <a:lnTo>
                    <a:pt x="90" y="2"/>
                  </a:lnTo>
                  <a:lnTo>
                    <a:pt x="101" y="0"/>
                  </a:lnTo>
                  <a:lnTo>
                    <a:pt x="113" y="0"/>
                  </a:lnTo>
                  <a:lnTo>
                    <a:pt x="113" y="0"/>
                  </a:lnTo>
                  <a:lnTo>
                    <a:pt x="123" y="0"/>
                  </a:lnTo>
                  <a:lnTo>
                    <a:pt x="135" y="2"/>
                  </a:lnTo>
                  <a:lnTo>
                    <a:pt x="146" y="4"/>
                  </a:lnTo>
                  <a:lnTo>
                    <a:pt x="155" y="8"/>
                  </a:lnTo>
                  <a:lnTo>
                    <a:pt x="166" y="13"/>
                  </a:lnTo>
                  <a:lnTo>
                    <a:pt x="176" y="19"/>
                  </a:lnTo>
                  <a:lnTo>
                    <a:pt x="184" y="25"/>
                  </a:lnTo>
                  <a:lnTo>
                    <a:pt x="192" y="33"/>
                  </a:lnTo>
                  <a:lnTo>
                    <a:pt x="192" y="33"/>
                  </a:lnTo>
                  <a:lnTo>
                    <a:pt x="199" y="41"/>
                  </a:lnTo>
                  <a:lnTo>
                    <a:pt x="206" y="49"/>
                  </a:lnTo>
                  <a:lnTo>
                    <a:pt x="212" y="59"/>
                  </a:lnTo>
                  <a:lnTo>
                    <a:pt x="217" y="68"/>
                  </a:lnTo>
                  <a:lnTo>
                    <a:pt x="221" y="79"/>
                  </a:lnTo>
                  <a:lnTo>
                    <a:pt x="223" y="90"/>
                  </a:lnTo>
                  <a:lnTo>
                    <a:pt x="224" y="101"/>
                  </a:lnTo>
                  <a:lnTo>
                    <a:pt x="225" y="112"/>
                  </a:lnTo>
                  <a:lnTo>
                    <a:pt x="225" y="112"/>
                  </a:lnTo>
                  <a:lnTo>
                    <a:pt x="224" y="123"/>
                  </a:lnTo>
                  <a:lnTo>
                    <a:pt x="223" y="134"/>
                  </a:lnTo>
                  <a:lnTo>
                    <a:pt x="221" y="144"/>
                  </a:lnTo>
                  <a:lnTo>
                    <a:pt x="217" y="155"/>
                  </a:lnTo>
                  <a:lnTo>
                    <a:pt x="212" y="165"/>
                  </a:lnTo>
                  <a:lnTo>
                    <a:pt x="206" y="174"/>
                  </a:lnTo>
                  <a:lnTo>
                    <a:pt x="199" y="184"/>
                  </a:lnTo>
                  <a:lnTo>
                    <a:pt x="192" y="192"/>
                  </a:lnTo>
                  <a:lnTo>
                    <a:pt x="192" y="192"/>
                  </a:lnTo>
                  <a:lnTo>
                    <a:pt x="184" y="199"/>
                  </a:lnTo>
                  <a:lnTo>
                    <a:pt x="176" y="206"/>
                  </a:lnTo>
                  <a:lnTo>
                    <a:pt x="166" y="212"/>
                  </a:lnTo>
                  <a:lnTo>
                    <a:pt x="155" y="216"/>
                  </a:lnTo>
                  <a:lnTo>
                    <a:pt x="146" y="220"/>
                  </a:lnTo>
                  <a:lnTo>
                    <a:pt x="135" y="223"/>
                  </a:lnTo>
                  <a:lnTo>
                    <a:pt x="123" y="224"/>
                  </a:lnTo>
                  <a:lnTo>
                    <a:pt x="113" y="225"/>
                  </a:lnTo>
                  <a:lnTo>
                    <a:pt x="113" y="225"/>
                  </a:lnTo>
                  <a:close/>
                  <a:moveTo>
                    <a:pt x="113" y="49"/>
                  </a:moveTo>
                  <a:lnTo>
                    <a:pt x="113" y="49"/>
                  </a:lnTo>
                  <a:lnTo>
                    <a:pt x="100" y="51"/>
                  </a:lnTo>
                  <a:lnTo>
                    <a:pt x="88" y="54"/>
                  </a:lnTo>
                  <a:lnTo>
                    <a:pt x="77" y="60"/>
                  </a:lnTo>
                  <a:lnTo>
                    <a:pt x="69" y="67"/>
                  </a:lnTo>
                  <a:lnTo>
                    <a:pt x="60" y="77"/>
                  </a:lnTo>
                  <a:lnTo>
                    <a:pt x="54" y="87"/>
                  </a:lnTo>
                  <a:lnTo>
                    <a:pt x="51" y="99"/>
                  </a:lnTo>
                  <a:lnTo>
                    <a:pt x="50" y="112"/>
                  </a:lnTo>
                  <a:lnTo>
                    <a:pt x="50" y="112"/>
                  </a:lnTo>
                  <a:lnTo>
                    <a:pt x="51" y="124"/>
                  </a:lnTo>
                  <a:lnTo>
                    <a:pt x="54" y="136"/>
                  </a:lnTo>
                  <a:lnTo>
                    <a:pt x="60" y="147"/>
                  </a:lnTo>
                  <a:lnTo>
                    <a:pt x="69" y="156"/>
                  </a:lnTo>
                  <a:lnTo>
                    <a:pt x="77" y="165"/>
                  </a:lnTo>
                  <a:lnTo>
                    <a:pt x="88" y="169"/>
                  </a:lnTo>
                  <a:lnTo>
                    <a:pt x="100" y="174"/>
                  </a:lnTo>
                  <a:lnTo>
                    <a:pt x="113" y="175"/>
                  </a:lnTo>
                  <a:lnTo>
                    <a:pt x="113" y="175"/>
                  </a:lnTo>
                  <a:lnTo>
                    <a:pt x="124" y="174"/>
                  </a:lnTo>
                  <a:lnTo>
                    <a:pt x="136" y="171"/>
                  </a:lnTo>
                  <a:lnTo>
                    <a:pt x="147" y="165"/>
                  </a:lnTo>
                  <a:lnTo>
                    <a:pt x="157" y="156"/>
                  </a:lnTo>
                  <a:lnTo>
                    <a:pt x="157" y="156"/>
                  </a:lnTo>
                  <a:lnTo>
                    <a:pt x="165" y="147"/>
                  </a:lnTo>
                  <a:lnTo>
                    <a:pt x="171" y="136"/>
                  </a:lnTo>
                  <a:lnTo>
                    <a:pt x="174" y="124"/>
                  </a:lnTo>
                  <a:lnTo>
                    <a:pt x="176" y="112"/>
                  </a:lnTo>
                  <a:lnTo>
                    <a:pt x="176" y="112"/>
                  </a:lnTo>
                  <a:lnTo>
                    <a:pt x="174" y="99"/>
                  </a:lnTo>
                  <a:lnTo>
                    <a:pt x="171" y="89"/>
                  </a:lnTo>
                  <a:lnTo>
                    <a:pt x="165" y="78"/>
                  </a:lnTo>
                  <a:lnTo>
                    <a:pt x="157" y="67"/>
                  </a:lnTo>
                  <a:lnTo>
                    <a:pt x="157" y="67"/>
                  </a:lnTo>
                  <a:lnTo>
                    <a:pt x="147" y="60"/>
                  </a:lnTo>
                  <a:lnTo>
                    <a:pt x="136" y="54"/>
                  </a:lnTo>
                  <a:lnTo>
                    <a:pt x="124" y="51"/>
                  </a:lnTo>
                  <a:lnTo>
                    <a:pt x="113" y="49"/>
                  </a:lnTo>
                  <a:lnTo>
                    <a:pt x="113"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121"/>
            <p:cNvSpPr/>
            <p:nvPr/>
          </p:nvSpPr>
          <p:spPr bwMode="auto">
            <a:xfrm>
              <a:off x="4411269" y="6038832"/>
              <a:ext cx="142875" cy="141288"/>
            </a:xfrm>
            <a:custGeom>
              <a:avLst/>
              <a:gdLst>
                <a:gd name="T0" fmla="*/ 38 w 268"/>
                <a:gd name="T1" fmla="*/ 176 h 267"/>
                <a:gd name="T2" fmla="*/ 38 w 268"/>
                <a:gd name="T3" fmla="*/ 176 h 267"/>
                <a:gd name="T4" fmla="*/ 29 w 268"/>
                <a:gd name="T5" fmla="*/ 165 h 267"/>
                <a:gd name="T6" fmla="*/ 20 w 268"/>
                <a:gd name="T7" fmla="*/ 155 h 267"/>
                <a:gd name="T8" fmla="*/ 13 w 268"/>
                <a:gd name="T9" fmla="*/ 145 h 267"/>
                <a:gd name="T10" fmla="*/ 8 w 268"/>
                <a:gd name="T11" fmla="*/ 135 h 267"/>
                <a:gd name="T12" fmla="*/ 4 w 268"/>
                <a:gd name="T13" fmla="*/ 126 h 267"/>
                <a:gd name="T14" fmla="*/ 1 w 268"/>
                <a:gd name="T15" fmla="*/ 116 h 267"/>
                <a:gd name="T16" fmla="*/ 0 w 268"/>
                <a:gd name="T17" fmla="*/ 107 h 267"/>
                <a:gd name="T18" fmla="*/ 0 w 268"/>
                <a:gd name="T19" fmla="*/ 97 h 267"/>
                <a:gd name="T20" fmla="*/ 1 w 268"/>
                <a:gd name="T21" fmla="*/ 89 h 267"/>
                <a:gd name="T22" fmla="*/ 4 w 268"/>
                <a:gd name="T23" fmla="*/ 81 h 267"/>
                <a:gd name="T24" fmla="*/ 7 w 268"/>
                <a:gd name="T25" fmla="*/ 72 h 267"/>
                <a:gd name="T26" fmla="*/ 11 w 268"/>
                <a:gd name="T27" fmla="*/ 64 h 267"/>
                <a:gd name="T28" fmla="*/ 17 w 268"/>
                <a:gd name="T29" fmla="*/ 57 h 267"/>
                <a:gd name="T30" fmla="*/ 21 w 268"/>
                <a:gd name="T31" fmla="*/ 48 h 267"/>
                <a:gd name="T32" fmla="*/ 35 w 268"/>
                <a:gd name="T33" fmla="*/ 34 h 267"/>
                <a:gd name="T34" fmla="*/ 35 w 268"/>
                <a:gd name="T35" fmla="*/ 34 h 267"/>
                <a:gd name="T36" fmla="*/ 50 w 268"/>
                <a:gd name="T37" fmla="*/ 21 h 267"/>
                <a:gd name="T38" fmla="*/ 57 w 268"/>
                <a:gd name="T39" fmla="*/ 15 h 267"/>
                <a:gd name="T40" fmla="*/ 65 w 268"/>
                <a:gd name="T41" fmla="*/ 10 h 267"/>
                <a:gd name="T42" fmla="*/ 74 w 268"/>
                <a:gd name="T43" fmla="*/ 6 h 267"/>
                <a:gd name="T44" fmla="*/ 82 w 268"/>
                <a:gd name="T45" fmla="*/ 3 h 267"/>
                <a:gd name="T46" fmla="*/ 90 w 268"/>
                <a:gd name="T47" fmla="*/ 1 h 267"/>
                <a:gd name="T48" fmla="*/ 99 w 268"/>
                <a:gd name="T49" fmla="*/ 0 h 267"/>
                <a:gd name="T50" fmla="*/ 107 w 268"/>
                <a:gd name="T51" fmla="*/ 0 h 267"/>
                <a:gd name="T52" fmla="*/ 116 w 268"/>
                <a:gd name="T53" fmla="*/ 1 h 267"/>
                <a:gd name="T54" fmla="*/ 126 w 268"/>
                <a:gd name="T55" fmla="*/ 3 h 267"/>
                <a:gd name="T56" fmla="*/ 135 w 268"/>
                <a:gd name="T57" fmla="*/ 7 h 267"/>
                <a:gd name="T58" fmla="*/ 146 w 268"/>
                <a:gd name="T59" fmla="*/ 12 h 267"/>
                <a:gd name="T60" fmla="*/ 156 w 268"/>
                <a:gd name="T61" fmla="*/ 19 h 267"/>
                <a:gd name="T62" fmla="*/ 166 w 268"/>
                <a:gd name="T63" fmla="*/ 27 h 267"/>
                <a:gd name="T64" fmla="*/ 177 w 268"/>
                <a:gd name="T65" fmla="*/ 38 h 267"/>
                <a:gd name="T66" fmla="*/ 177 w 268"/>
                <a:gd name="T67" fmla="*/ 38 h 267"/>
                <a:gd name="T68" fmla="*/ 188 w 268"/>
                <a:gd name="T69" fmla="*/ 50 h 267"/>
                <a:gd name="T70" fmla="*/ 197 w 268"/>
                <a:gd name="T71" fmla="*/ 64 h 267"/>
                <a:gd name="T72" fmla="*/ 207 w 268"/>
                <a:gd name="T73" fmla="*/ 81 h 267"/>
                <a:gd name="T74" fmla="*/ 216 w 268"/>
                <a:gd name="T75" fmla="*/ 98 h 267"/>
                <a:gd name="T76" fmla="*/ 223 w 268"/>
                <a:gd name="T77" fmla="*/ 116 h 267"/>
                <a:gd name="T78" fmla="*/ 232 w 268"/>
                <a:gd name="T79" fmla="*/ 135 h 267"/>
                <a:gd name="T80" fmla="*/ 245 w 268"/>
                <a:gd name="T81" fmla="*/ 174 h 267"/>
                <a:gd name="T82" fmla="*/ 254 w 268"/>
                <a:gd name="T83" fmla="*/ 210 h 267"/>
                <a:gd name="T84" fmla="*/ 261 w 268"/>
                <a:gd name="T85" fmla="*/ 240 h 267"/>
                <a:gd name="T86" fmla="*/ 268 w 268"/>
                <a:gd name="T87" fmla="*/ 267 h 267"/>
                <a:gd name="T88" fmla="*/ 268 w 268"/>
                <a:gd name="T89" fmla="*/ 267 h 267"/>
                <a:gd name="T90" fmla="*/ 240 w 268"/>
                <a:gd name="T91" fmla="*/ 261 h 267"/>
                <a:gd name="T92" fmla="*/ 210 w 268"/>
                <a:gd name="T93" fmla="*/ 254 h 267"/>
                <a:gd name="T94" fmla="*/ 175 w 268"/>
                <a:gd name="T95" fmla="*/ 243 h 267"/>
                <a:gd name="T96" fmla="*/ 137 w 268"/>
                <a:gd name="T97" fmla="*/ 230 h 267"/>
                <a:gd name="T98" fmla="*/ 118 w 268"/>
                <a:gd name="T99" fmla="*/ 223 h 267"/>
                <a:gd name="T100" fmla="*/ 99 w 268"/>
                <a:gd name="T101" fmla="*/ 215 h 267"/>
                <a:gd name="T102" fmla="*/ 81 w 268"/>
                <a:gd name="T103" fmla="*/ 206 h 267"/>
                <a:gd name="T104" fmla="*/ 65 w 268"/>
                <a:gd name="T105" fmla="*/ 197 h 267"/>
                <a:gd name="T106" fmla="*/ 50 w 268"/>
                <a:gd name="T107" fmla="*/ 186 h 267"/>
                <a:gd name="T108" fmla="*/ 38 w 268"/>
                <a:gd name="T109" fmla="*/ 176 h 267"/>
                <a:gd name="T110" fmla="*/ 38 w 268"/>
                <a:gd name="T111"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267">
                  <a:moveTo>
                    <a:pt x="38" y="176"/>
                  </a:moveTo>
                  <a:lnTo>
                    <a:pt x="38" y="176"/>
                  </a:lnTo>
                  <a:lnTo>
                    <a:pt x="29" y="165"/>
                  </a:lnTo>
                  <a:lnTo>
                    <a:pt x="20" y="155"/>
                  </a:lnTo>
                  <a:lnTo>
                    <a:pt x="13" y="145"/>
                  </a:lnTo>
                  <a:lnTo>
                    <a:pt x="8" y="135"/>
                  </a:lnTo>
                  <a:lnTo>
                    <a:pt x="4" y="126"/>
                  </a:lnTo>
                  <a:lnTo>
                    <a:pt x="1" y="116"/>
                  </a:lnTo>
                  <a:lnTo>
                    <a:pt x="0" y="107"/>
                  </a:lnTo>
                  <a:lnTo>
                    <a:pt x="0" y="97"/>
                  </a:lnTo>
                  <a:lnTo>
                    <a:pt x="1" y="89"/>
                  </a:lnTo>
                  <a:lnTo>
                    <a:pt x="4" y="81"/>
                  </a:lnTo>
                  <a:lnTo>
                    <a:pt x="7" y="72"/>
                  </a:lnTo>
                  <a:lnTo>
                    <a:pt x="11" y="64"/>
                  </a:lnTo>
                  <a:lnTo>
                    <a:pt x="17" y="57"/>
                  </a:lnTo>
                  <a:lnTo>
                    <a:pt x="21" y="48"/>
                  </a:lnTo>
                  <a:lnTo>
                    <a:pt x="35" y="34"/>
                  </a:lnTo>
                  <a:lnTo>
                    <a:pt x="35" y="34"/>
                  </a:lnTo>
                  <a:lnTo>
                    <a:pt x="50" y="21"/>
                  </a:lnTo>
                  <a:lnTo>
                    <a:pt x="57" y="15"/>
                  </a:lnTo>
                  <a:lnTo>
                    <a:pt x="65" y="10"/>
                  </a:lnTo>
                  <a:lnTo>
                    <a:pt x="74" y="6"/>
                  </a:lnTo>
                  <a:lnTo>
                    <a:pt x="82" y="3"/>
                  </a:lnTo>
                  <a:lnTo>
                    <a:pt x="90" y="1"/>
                  </a:lnTo>
                  <a:lnTo>
                    <a:pt x="99" y="0"/>
                  </a:lnTo>
                  <a:lnTo>
                    <a:pt x="107" y="0"/>
                  </a:lnTo>
                  <a:lnTo>
                    <a:pt x="116" y="1"/>
                  </a:lnTo>
                  <a:lnTo>
                    <a:pt x="126" y="3"/>
                  </a:lnTo>
                  <a:lnTo>
                    <a:pt x="135" y="7"/>
                  </a:lnTo>
                  <a:lnTo>
                    <a:pt x="146" y="12"/>
                  </a:lnTo>
                  <a:lnTo>
                    <a:pt x="156" y="19"/>
                  </a:lnTo>
                  <a:lnTo>
                    <a:pt x="166" y="27"/>
                  </a:lnTo>
                  <a:lnTo>
                    <a:pt x="177" y="38"/>
                  </a:lnTo>
                  <a:lnTo>
                    <a:pt x="177" y="38"/>
                  </a:lnTo>
                  <a:lnTo>
                    <a:pt x="188" y="50"/>
                  </a:lnTo>
                  <a:lnTo>
                    <a:pt x="197" y="64"/>
                  </a:lnTo>
                  <a:lnTo>
                    <a:pt x="207" y="81"/>
                  </a:lnTo>
                  <a:lnTo>
                    <a:pt x="216" y="98"/>
                  </a:lnTo>
                  <a:lnTo>
                    <a:pt x="223" y="116"/>
                  </a:lnTo>
                  <a:lnTo>
                    <a:pt x="232" y="135"/>
                  </a:lnTo>
                  <a:lnTo>
                    <a:pt x="245" y="174"/>
                  </a:lnTo>
                  <a:lnTo>
                    <a:pt x="254" y="210"/>
                  </a:lnTo>
                  <a:lnTo>
                    <a:pt x="261" y="240"/>
                  </a:lnTo>
                  <a:lnTo>
                    <a:pt x="268" y="267"/>
                  </a:lnTo>
                  <a:lnTo>
                    <a:pt x="268" y="267"/>
                  </a:lnTo>
                  <a:lnTo>
                    <a:pt x="240" y="261"/>
                  </a:lnTo>
                  <a:lnTo>
                    <a:pt x="210" y="254"/>
                  </a:lnTo>
                  <a:lnTo>
                    <a:pt x="175" y="243"/>
                  </a:lnTo>
                  <a:lnTo>
                    <a:pt x="137" y="230"/>
                  </a:lnTo>
                  <a:lnTo>
                    <a:pt x="118" y="223"/>
                  </a:lnTo>
                  <a:lnTo>
                    <a:pt x="99" y="215"/>
                  </a:lnTo>
                  <a:lnTo>
                    <a:pt x="81" y="206"/>
                  </a:lnTo>
                  <a:lnTo>
                    <a:pt x="65" y="197"/>
                  </a:lnTo>
                  <a:lnTo>
                    <a:pt x="50" y="186"/>
                  </a:lnTo>
                  <a:lnTo>
                    <a:pt x="38" y="176"/>
                  </a:lnTo>
                  <a:lnTo>
                    <a:pt x="38" y="176"/>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122"/>
            <p:cNvSpPr>
              <a:spLocks noEditPoints="1"/>
            </p:cNvSpPr>
            <p:nvPr/>
          </p:nvSpPr>
          <p:spPr bwMode="auto">
            <a:xfrm>
              <a:off x="4398569" y="6024544"/>
              <a:ext cx="168275" cy="168275"/>
            </a:xfrm>
            <a:custGeom>
              <a:avLst/>
              <a:gdLst>
                <a:gd name="T0" fmla="*/ 293 w 318"/>
                <a:gd name="T1" fmla="*/ 317 h 317"/>
                <a:gd name="T2" fmla="*/ 289 w 318"/>
                <a:gd name="T3" fmla="*/ 317 h 317"/>
                <a:gd name="T4" fmla="*/ 220 w 318"/>
                <a:gd name="T5" fmla="*/ 300 h 317"/>
                <a:gd name="T6" fmla="*/ 145 w 318"/>
                <a:gd name="T7" fmla="*/ 277 h 317"/>
                <a:gd name="T8" fmla="*/ 107 w 318"/>
                <a:gd name="T9" fmla="*/ 260 h 317"/>
                <a:gd name="T10" fmla="*/ 73 w 318"/>
                <a:gd name="T11" fmla="*/ 241 h 317"/>
                <a:gd name="T12" fmla="*/ 45 w 318"/>
                <a:gd name="T13" fmla="*/ 218 h 317"/>
                <a:gd name="T14" fmla="*/ 35 w 318"/>
                <a:gd name="T15" fmla="*/ 206 h 317"/>
                <a:gd name="T16" fmla="*/ 17 w 318"/>
                <a:gd name="T17" fmla="*/ 183 h 317"/>
                <a:gd name="T18" fmla="*/ 5 w 318"/>
                <a:gd name="T19" fmla="*/ 158 h 317"/>
                <a:gd name="T20" fmla="*/ 0 w 318"/>
                <a:gd name="T21" fmla="*/ 133 h 317"/>
                <a:gd name="T22" fmla="*/ 0 w 318"/>
                <a:gd name="T23" fmla="*/ 121 h 317"/>
                <a:gd name="T24" fmla="*/ 4 w 318"/>
                <a:gd name="T25" fmla="*/ 101 h 317"/>
                <a:gd name="T26" fmla="*/ 12 w 318"/>
                <a:gd name="T27" fmla="*/ 81 h 317"/>
                <a:gd name="T28" fmla="*/ 25 w 318"/>
                <a:gd name="T29" fmla="*/ 62 h 317"/>
                <a:gd name="T30" fmla="*/ 43 w 318"/>
                <a:gd name="T31" fmla="*/ 41 h 317"/>
                <a:gd name="T32" fmla="*/ 54 w 318"/>
                <a:gd name="T33" fmla="*/ 32 h 317"/>
                <a:gd name="T34" fmla="*/ 74 w 318"/>
                <a:gd name="T35" fmla="*/ 15 h 317"/>
                <a:gd name="T36" fmla="*/ 95 w 318"/>
                <a:gd name="T37" fmla="*/ 6 h 317"/>
                <a:gd name="T38" fmla="*/ 118 w 318"/>
                <a:gd name="T39" fmla="*/ 0 h 317"/>
                <a:gd name="T40" fmla="*/ 128 w 318"/>
                <a:gd name="T41" fmla="*/ 0 h 317"/>
                <a:gd name="T42" fmla="*/ 151 w 318"/>
                <a:gd name="T43" fmla="*/ 2 h 317"/>
                <a:gd name="T44" fmla="*/ 175 w 318"/>
                <a:gd name="T45" fmla="*/ 11 h 317"/>
                <a:gd name="T46" fmla="*/ 197 w 318"/>
                <a:gd name="T47" fmla="*/ 25 h 317"/>
                <a:gd name="T48" fmla="*/ 220 w 318"/>
                <a:gd name="T49" fmla="*/ 45 h 317"/>
                <a:gd name="T50" fmla="*/ 230 w 318"/>
                <a:gd name="T51" fmla="*/ 57 h 317"/>
                <a:gd name="T52" fmla="*/ 251 w 318"/>
                <a:gd name="T53" fmla="*/ 87 h 317"/>
                <a:gd name="T54" fmla="*/ 267 w 318"/>
                <a:gd name="T55" fmla="*/ 121 h 317"/>
                <a:gd name="T56" fmla="*/ 289 w 318"/>
                <a:gd name="T57" fmla="*/ 177 h 317"/>
                <a:gd name="T58" fmla="*/ 308 w 318"/>
                <a:gd name="T59" fmla="*/ 243 h 317"/>
                <a:gd name="T60" fmla="*/ 317 w 318"/>
                <a:gd name="T61" fmla="*/ 285 h 317"/>
                <a:gd name="T62" fmla="*/ 318 w 318"/>
                <a:gd name="T63" fmla="*/ 292 h 317"/>
                <a:gd name="T64" fmla="*/ 316 w 318"/>
                <a:gd name="T65" fmla="*/ 301 h 317"/>
                <a:gd name="T66" fmla="*/ 311 w 318"/>
                <a:gd name="T67" fmla="*/ 310 h 317"/>
                <a:gd name="T68" fmla="*/ 303 w 318"/>
                <a:gd name="T69" fmla="*/ 315 h 317"/>
                <a:gd name="T70" fmla="*/ 293 w 318"/>
                <a:gd name="T71" fmla="*/ 317 h 317"/>
                <a:gd name="T72" fmla="*/ 293 w 318"/>
                <a:gd name="T73" fmla="*/ 317 h 317"/>
                <a:gd name="T74" fmla="*/ 128 w 318"/>
                <a:gd name="T75" fmla="*/ 50 h 317"/>
                <a:gd name="T76" fmla="*/ 122 w 318"/>
                <a:gd name="T77" fmla="*/ 50 h 317"/>
                <a:gd name="T78" fmla="*/ 111 w 318"/>
                <a:gd name="T79" fmla="*/ 53 h 317"/>
                <a:gd name="T80" fmla="*/ 92 w 318"/>
                <a:gd name="T81" fmla="*/ 65 h 317"/>
                <a:gd name="T82" fmla="*/ 77 w 318"/>
                <a:gd name="T83" fmla="*/ 77 h 317"/>
                <a:gd name="T84" fmla="*/ 58 w 318"/>
                <a:gd name="T85" fmla="*/ 102 h 317"/>
                <a:gd name="T86" fmla="*/ 51 w 318"/>
                <a:gd name="T87" fmla="*/ 119 h 317"/>
                <a:gd name="T88" fmla="*/ 50 w 318"/>
                <a:gd name="T89" fmla="*/ 125 h 317"/>
                <a:gd name="T90" fmla="*/ 51 w 318"/>
                <a:gd name="T91" fmla="*/ 138 h 317"/>
                <a:gd name="T92" fmla="*/ 57 w 318"/>
                <a:gd name="T93" fmla="*/ 153 h 317"/>
                <a:gd name="T94" fmla="*/ 67 w 318"/>
                <a:gd name="T95" fmla="*/ 167 h 317"/>
                <a:gd name="T96" fmla="*/ 81 w 318"/>
                <a:gd name="T97" fmla="*/ 184 h 317"/>
                <a:gd name="T98" fmla="*/ 96 w 318"/>
                <a:gd name="T99" fmla="*/ 196 h 317"/>
                <a:gd name="T100" fmla="*/ 138 w 318"/>
                <a:gd name="T101" fmla="*/ 218 h 317"/>
                <a:gd name="T102" fmla="*/ 188 w 318"/>
                <a:gd name="T103" fmla="*/ 239 h 317"/>
                <a:gd name="T104" fmla="*/ 260 w 318"/>
                <a:gd name="T105" fmla="*/ 259 h 317"/>
                <a:gd name="T106" fmla="*/ 247 w 318"/>
                <a:gd name="T107" fmla="*/ 211 h 317"/>
                <a:gd name="T108" fmla="*/ 229 w 318"/>
                <a:gd name="T109" fmla="*/ 161 h 317"/>
                <a:gd name="T110" fmla="*/ 209 w 318"/>
                <a:gd name="T111" fmla="*/ 114 h 317"/>
                <a:gd name="T112" fmla="*/ 190 w 318"/>
                <a:gd name="T113" fmla="*/ 87 h 317"/>
                <a:gd name="T114" fmla="*/ 184 w 318"/>
                <a:gd name="T115" fmla="*/ 81 h 317"/>
                <a:gd name="T116" fmla="*/ 155 w 318"/>
                <a:gd name="T117" fmla="*/ 57 h 317"/>
                <a:gd name="T118" fmla="*/ 141 w 318"/>
                <a:gd name="T119" fmla="*/ 51 h 317"/>
                <a:gd name="T120" fmla="*/ 128 w 318"/>
                <a:gd name="T121" fmla="*/ 5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 h="317">
                  <a:moveTo>
                    <a:pt x="293" y="317"/>
                  </a:moveTo>
                  <a:lnTo>
                    <a:pt x="293" y="317"/>
                  </a:lnTo>
                  <a:lnTo>
                    <a:pt x="289" y="317"/>
                  </a:lnTo>
                  <a:lnTo>
                    <a:pt x="289" y="317"/>
                  </a:lnTo>
                  <a:lnTo>
                    <a:pt x="252" y="309"/>
                  </a:lnTo>
                  <a:lnTo>
                    <a:pt x="220" y="300"/>
                  </a:lnTo>
                  <a:lnTo>
                    <a:pt x="183" y="290"/>
                  </a:lnTo>
                  <a:lnTo>
                    <a:pt x="145" y="277"/>
                  </a:lnTo>
                  <a:lnTo>
                    <a:pt x="126" y="268"/>
                  </a:lnTo>
                  <a:lnTo>
                    <a:pt x="107" y="260"/>
                  </a:lnTo>
                  <a:lnTo>
                    <a:pt x="89" y="250"/>
                  </a:lnTo>
                  <a:lnTo>
                    <a:pt x="73" y="241"/>
                  </a:lnTo>
                  <a:lnTo>
                    <a:pt x="58" y="230"/>
                  </a:lnTo>
                  <a:lnTo>
                    <a:pt x="45" y="218"/>
                  </a:lnTo>
                  <a:lnTo>
                    <a:pt x="45" y="218"/>
                  </a:lnTo>
                  <a:lnTo>
                    <a:pt x="35" y="206"/>
                  </a:lnTo>
                  <a:lnTo>
                    <a:pt x="25" y="195"/>
                  </a:lnTo>
                  <a:lnTo>
                    <a:pt x="17" y="183"/>
                  </a:lnTo>
                  <a:lnTo>
                    <a:pt x="10" y="170"/>
                  </a:lnTo>
                  <a:lnTo>
                    <a:pt x="5" y="158"/>
                  </a:lnTo>
                  <a:lnTo>
                    <a:pt x="3" y="146"/>
                  </a:lnTo>
                  <a:lnTo>
                    <a:pt x="0" y="133"/>
                  </a:lnTo>
                  <a:lnTo>
                    <a:pt x="0" y="121"/>
                  </a:lnTo>
                  <a:lnTo>
                    <a:pt x="0" y="121"/>
                  </a:lnTo>
                  <a:lnTo>
                    <a:pt x="1" y="110"/>
                  </a:lnTo>
                  <a:lnTo>
                    <a:pt x="4" y="101"/>
                  </a:lnTo>
                  <a:lnTo>
                    <a:pt x="7" y="90"/>
                  </a:lnTo>
                  <a:lnTo>
                    <a:pt x="12" y="81"/>
                  </a:lnTo>
                  <a:lnTo>
                    <a:pt x="18" y="71"/>
                  </a:lnTo>
                  <a:lnTo>
                    <a:pt x="25" y="62"/>
                  </a:lnTo>
                  <a:lnTo>
                    <a:pt x="33" y="51"/>
                  </a:lnTo>
                  <a:lnTo>
                    <a:pt x="43" y="41"/>
                  </a:lnTo>
                  <a:lnTo>
                    <a:pt x="43" y="41"/>
                  </a:lnTo>
                  <a:lnTo>
                    <a:pt x="54" y="32"/>
                  </a:lnTo>
                  <a:lnTo>
                    <a:pt x="63" y="22"/>
                  </a:lnTo>
                  <a:lnTo>
                    <a:pt x="74" y="15"/>
                  </a:lnTo>
                  <a:lnTo>
                    <a:pt x="84" y="9"/>
                  </a:lnTo>
                  <a:lnTo>
                    <a:pt x="95" y="6"/>
                  </a:lnTo>
                  <a:lnTo>
                    <a:pt x="107" y="2"/>
                  </a:lnTo>
                  <a:lnTo>
                    <a:pt x="118" y="0"/>
                  </a:lnTo>
                  <a:lnTo>
                    <a:pt x="128" y="0"/>
                  </a:lnTo>
                  <a:lnTo>
                    <a:pt x="128" y="0"/>
                  </a:lnTo>
                  <a:lnTo>
                    <a:pt x="140" y="0"/>
                  </a:lnTo>
                  <a:lnTo>
                    <a:pt x="151" y="2"/>
                  </a:lnTo>
                  <a:lnTo>
                    <a:pt x="163" y="6"/>
                  </a:lnTo>
                  <a:lnTo>
                    <a:pt x="175" y="11"/>
                  </a:lnTo>
                  <a:lnTo>
                    <a:pt x="185" y="18"/>
                  </a:lnTo>
                  <a:lnTo>
                    <a:pt x="197" y="25"/>
                  </a:lnTo>
                  <a:lnTo>
                    <a:pt x="208" y="34"/>
                  </a:lnTo>
                  <a:lnTo>
                    <a:pt x="220" y="45"/>
                  </a:lnTo>
                  <a:lnTo>
                    <a:pt x="220" y="45"/>
                  </a:lnTo>
                  <a:lnTo>
                    <a:pt x="230" y="57"/>
                  </a:lnTo>
                  <a:lnTo>
                    <a:pt x="241" y="71"/>
                  </a:lnTo>
                  <a:lnTo>
                    <a:pt x="251" y="87"/>
                  </a:lnTo>
                  <a:lnTo>
                    <a:pt x="259" y="103"/>
                  </a:lnTo>
                  <a:lnTo>
                    <a:pt x="267" y="121"/>
                  </a:lnTo>
                  <a:lnTo>
                    <a:pt x="276" y="140"/>
                  </a:lnTo>
                  <a:lnTo>
                    <a:pt x="289" y="177"/>
                  </a:lnTo>
                  <a:lnTo>
                    <a:pt x="299" y="212"/>
                  </a:lnTo>
                  <a:lnTo>
                    <a:pt x="308" y="243"/>
                  </a:lnTo>
                  <a:lnTo>
                    <a:pt x="317" y="285"/>
                  </a:lnTo>
                  <a:lnTo>
                    <a:pt x="317" y="285"/>
                  </a:lnTo>
                  <a:lnTo>
                    <a:pt x="318" y="292"/>
                  </a:lnTo>
                  <a:lnTo>
                    <a:pt x="318" y="292"/>
                  </a:lnTo>
                  <a:lnTo>
                    <a:pt x="317" y="297"/>
                  </a:lnTo>
                  <a:lnTo>
                    <a:pt x="316" y="301"/>
                  </a:lnTo>
                  <a:lnTo>
                    <a:pt x="314" y="306"/>
                  </a:lnTo>
                  <a:lnTo>
                    <a:pt x="311" y="310"/>
                  </a:lnTo>
                  <a:lnTo>
                    <a:pt x="306" y="312"/>
                  </a:lnTo>
                  <a:lnTo>
                    <a:pt x="303" y="315"/>
                  </a:lnTo>
                  <a:lnTo>
                    <a:pt x="298" y="317"/>
                  </a:lnTo>
                  <a:lnTo>
                    <a:pt x="293" y="317"/>
                  </a:lnTo>
                  <a:lnTo>
                    <a:pt x="293" y="317"/>
                  </a:lnTo>
                  <a:lnTo>
                    <a:pt x="293" y="317"/>
                  </a:lnTo>
                  <a:lnTo>
                    <a:pt x="293" y="317"/>
                  </a:lnTo>
                  <a:close/>
                  <a:moveTo>
                    <a:pt x="128" y="50"/>
                  </a:moveTo>
                  <a:lnTo>
                    <a:pt x="128" y="50"/>
                  </a:lnTo>
                  <a:lnTo>
                    <a:pt x="122" y="50"/>
                  </a:lnTo>
                  <a:lnTo>
                    <a:pt x="117" y="51"/>
                  </a:lnTo>
                  <a:lnTo>
                    <a:pt x="111" y="53"/>
                  </a:lnTo>
                  <a:lnTo>
                    <a:pt x="105" y="56"/>
                  </a:lnTo>
                  <a:lnTo>
                    <a:pt x="92" y="65"/>
                  </a:lnTo>
                  <a:lnTo>
                    <a:pt x="77" y="77"/>
                  </a:lnTo>
                  <a:lnTo>
                    <a:pt x="77" y="77"/>
                  </a:lnTo>
                  <a:lnTo>
                    <a:pt x="67" y="89"/>
                  </a:lnTo>
                  <a:lnTo>
                    <a:pt x="58" y="102"/>
                  </a:lnTo>
                  <a:lnTo>
                    <a:pt x="52" y="113"/>
                  </a:lnTo>
                  <a:lnTo>
                    <a:pt x="51" y="119"/>
                  </a:lnTo>
                  <a:lnTo>
                    <a:pt x="50" y="125"/>
                  </a:lnTo>
                  <a:lnTo>
                    <a:pt x="50" y="125"/>
                  </a:lnTo>
                  <a:lnTo>
                    <a:pt x="50" y="132"/>
                  </a:lnTo>
                  <a:lnTo>
                    <a:pt x="51" y="138"/>
                  </a:lnTo>
                  <a:lnTo>
                    <a:pt x="54" y="145"/>
                  </a:lnTo>
                  <a:lnTo>
                    <a:pt x="57" y="153"/>
                  </a:lnTo>
                  <a:lnTo>
                    <a:pt x="62" y="160"/>
                  </a:lnTo>
                  <a:lnTo>
                    <a:pt x="67" y="167"/>
                  </a:lnTo>
                  <a:lnTo>
                    <a:pt x="81" y="184"/>
                  </a:lnTo>
                  <a:lnTo>
                    <a:pt x="81" y="184"/>
                  </a:lnTo>
                  <a:lnTo>
                    <a:pt x="88" y="190"/>
                  </a:lnTo>
                  <a:lnTo>
                    <a:pt x="96" y="196"/>
                  </a:lnTo>
                  <a:lnTo>
                    <a:pt x="115" y="208"/>
                  </a:lnTo>
                  <a:lnTo>
                    <a:pt x="138" y="218"/>
                  </a:lnTo>
                  <a:lnTo>
                    <a:pt x="162" y="229"/>
                  </a:lnTo>
                  <a:lnTo>
                    <a:pt x="188" y="239"/>
                  </a:lnTo>
                  <a:lnTo>
                    <a:pt x="213" y="246"/>
                  </a:lnTo>
                  <a:lnTo>
                    <a:pt x="260" y="259"/>
                  </a:lnTo>
                  <a:lnTo>
                    <a:pt x="260" y="259"/>
                  </a:lnTo>
                  <a:lnTo>
                    <a:pt x="247" y="211"/>
                  </a:lnTo>
                  <a:lnTo>
                    <a:pt x="239" y="186"/>
                  </a:lnTo>
                  <a:lnTo>
                    <a:pt x="229" y="161"/>
                  </a:lnTo>
                  <a:lnTo>
                    <a:pt x="220" y="136"/>
                  </a:lnTo>
                  <a:lnTo>
                    <a:pt x="209" y="114"/>
                  </a:lnTo>
                  <a:lnTo>
                    <a:pt x="197" y="95"/>
                  </a:lnTo>
                  <a:lnTo>
                    <a:pt x="190" y="87"/>
                  </a:lnTo>
                  <a:lnTo>
                    <a:pt x="184" y="81"/>
                  </a:lnTo>
                  <a:lnTo>
                    <a:pt x="184" y="81"/>
                  </a:lnTo>
                  <a:lnTo>
                    <a:pt x="170" y="66"/>
                  </a:lnTo>
                  <a:lnTo>
                    <a:pt x="155" y="57"/>
                  </a:lnTo>
                  <a:lnTo>
                    <a:pt x="149" y="53"/>
                  </a:lnTo>
                  <a:lnTo>
                    <a:pt x="141" y="51"/>
                  </a:lnTo>
                  <a:lnTo>
                    <a:pt x="134" y="50"/>
                  </a:lnTo>
                  <a:lnTo>
                    <a:pt x="128" y="50"/>
                  </a:lnTo>
                  <a:lnTo>
                    <a:pt x="128"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4" name="Freeform 123"/>
            <p:cNvSpPr/>
            <p:nvPr/>
          </p:nvSpPr>
          <p:spPr bwMode="auto">
            <a:xfrm>
              <a:off x="4198544" y="5824519"/>
              <a:ext cx="252413" cy="252413"/>
            </a:xfrm>
            <a:custGeom>
              <a:avLst/>
              <a:gdLst>
                <a:gd name="T0" fmla="*/ 0 w 476"/>
                <a:gd name="T1" fmla="*/ 79 h 477"/>
                <a:gd name="T2" fmla="*/ 79 w 476"/>
                <a:gd name="T3" fmla="*/ 0 h 477"/>
                <a:gd name="T4" fmla="*/ 476 w 476"/>
                <a:gd name="T5" fmla="*/ 396 h 477"/>
                <a:gd name="T6" fmla="*/ 396 w 476"/>
                <a:gd name="T7" fmla="*/ 477 h 477"/>
                <a:gd name="T8" fmla="*/ 0 w 476"/>
                <a:gd name="T9" fmla="*/ 79 h 477"/>
              </a:gdLst>
              <a:ahLst/>
              <a:cxnLst>
                <a:cxn ang="0">
                  <a:pos x="T0" y="T1"/>
                </a:cxn>
                <a:cxn ang="0">
                  <a:pos x="T2" y="T3"/>
                </a:cxn>
                <a:cxn ang="0">
                  <a:pos x="T4" y="T5"/>
                </a:cxn>
                <a:cxn ang="0">
                  <a:pos x="T6" y="T7"/>
                </a:cxn>
                <a:cxn ang="0">
                  <a:pos x="T8" y="T9"/>
                </a:cxn>
              </a:cxnLst>
              <a:rect l="0" t="0" r="r" b="b"/>
              <a:pathLst>
                <a:path w="476" h="477">
                  <a:moveTo>
                    <a:pt x="0" y="79"/>
                  </a:moveTo>
                  <a:lnTo>
                    <a:pt x="79" y="0"/>
                  </a:lnTo>
                  <a:lnTo>
                    <a:pt x="476" y="396"/>
                  </a:lnTo>
                  <a:lnTo>
                    <a:pt x="396" y="477"/>
                  </a:lnTo>
                  <a:lnTo>
                    <a:pt x="0" y="79"/>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5" name="Freeform 124"/>
            <p:cNvSpPr>
              <a:spLocks noEditPoints="1"/>
            </p:cNvSpPr>
            <p:nvPr/>
          </p:nvSpPr>
          <p:spPr bwMode="auto">
            <a:xfrm>
              <a:off x="4185844" y="5810231"/>
              <a:ext cx="277813" cy="279400"/>
            </a:xfrm>
            <a:custGeom>
              <a:avLst/>
              <a:gdLst>
                <a:gd name="T0" fmla="*/ 421 w 525"/>
                <a:gd name="T1" fmla="*/ 527 h 527"/>
                <a:gd name="T2" fmla="*/ 421 w 525"/>
                <a:gd name="T3" fmla="*/ 527 h 527"/>
                <a:gd name="T4" fmla="*/ 416 w 525"/>
                <a:gd name="T5" fmla="*/ 526 h 527"/>
                <a:gd name="T6" fmla="*/ 411 w 525"/>
                <a:gd name="T7" fmla="*/ 525 h 527"/>
                <a:gd name="T8" fmla="*/ 407 w 525"/>
                <a:gd name="T9" fmla="*/ 522 h 527"/>
                <a:gd name="T10" fmla="*/ 403 w 525"/>
                <a:gd name="T11" fmla="*/ 519 h 527"/>
                <a:gd name="T12" fmla="*/ 7 w 525"/>
                <a:gd name="T13" fmla="*/ 122 h 527"/>
                <a:gd name="T14" fmla="*/ 7 w 525"/>
                <a:gd name="T15" fmla="*/ 122 h 527"/>
                <a:gd name="T16" fmla="*/ 3 w 525"/>
                <a:gd name="T17" fmla="*/ 119 h 527"/>
                <a:gd name="T18" fmla="*/ 1 w 525"/>
                <a:gd name="T19" fmla="*/ 114 h 527"/>
                <a:gd name="T20" fmla="*/ 0 w 525"/>
                <a:gd name="T21" fmla="*/ 109 h 527"/>
                <a:gd name="T22" fmla="*/ 0 w 525"/>
                <a:gd name="T23" fmla="*/ 104 h 527"/>
                <a:gd name="T24" fmla="*/ 0 w 525"/>
                <a:gd name="T25" fmla="*/ 104 h 527"/>
                <a:gd name="T26" fmla="*/ 0 w 525"/>
                <a:gd name="T27" fmla="*/ 100 h 527"/>
                <a:gd name="T28" fmla="*/ 1 w 525"/>
                <a:gd name="T29" fmla="*/ 95 h 527"/>
                <a:gd name="T30" fmla="*/ 3 w 525"/>
                <a:gd name="T31" fmla="*/ 91 h 527"/>
                <a:gd name="T32" fmla="*/ 7 w 525"/>
                <a:gd name="T33" fmla="*/ 87 h 527"/>
                <a:gd name="T34" fmla="*/ 86 w 525"/>
                <a:gd name="T35" fmla="*/ 7 h 527"/>
                <a:gd name="T36" fmla="*/ 86 w 525"/>
                <a:gd name="T37" fmla="*/ 7 h 527"/>
                <a:gd name="T38" fmla="*/ 90 w 525"/>
                <a:gd name="T39" fmla="*/ 3 h 527"/>
                <a:gd name="T40" fmla="*/ 95 w 525"/>
                <a:gd name="T41" fmla="*/ 2 h 527"/>
                <a:gd name="T42" fmla="*/ 99 w 525"/>
                <a:gd name="T43" fmla="*/ 0 h 527"/>
                <a:gd name="T44" fmla="*/ 104 w 525"/>
                <a:gd name="T45" fmla="*/ 0 h 527"/>
                <a:gd name="T46" fmla="*/ 109 w 525"/>
                <a:gd name="T47" fmla="*/ 0 h 527"/>
                <a:gd name="T48" fmla="*/ 114 w 525"/>
                <a:gd name="T49" fmla="*/ 2 h 527"/>
                <a:gd name="T50" fmla="*/ 117 w 525"/>
                <a:gd name="T51" fmla="*/ 3 h 527"/>
                <a:gd name="T52" fmla="*/ 122 w 525"/>
                <a:gd name="T53" fmla="*/ 7 h 527"/>
                <a:gd name="T54" fmla="*/ 518 w 525"/>
                <a:gd name="T55" fmla="*/ 405 h 527"/>
                <a:gd name="T56" fmla="*/ 518 w 525"/>
                <a:gd name="T57" fmla="*/ 405 h 527"/>
                <a:gd name="T58" fmla="*/ 522 w 525"/>
                <a:gd name="T59" fmla="*/ 408 h 527"/>
                <a:gd name="T60" fmla="*/ 524 w 525"/>
                <a:gd name="T61" fmla="*/ 412 h 527"/>
                <a:gd name="T62" fmla="*/ 525 w 525"/>
                <a:gd name="T63" fmla="*/ 417 h 527"/>
                <a:gd name="T64" fmla="*/ 525 w 525"/>
                <a:gd name="T65" fmla="*/ 421 h 527"/>
                <a:gd name="T66" fmla="*/ 525 w 525"/>
                <a:gd name="T67" fmla="*/ 421 h 527"/>
                <a:gd name="T68" fmla="*/ 525 w 525"/>
                <a:gd name="T69" fmla="*/ 426 h 527"/>
                <a:gd name="T70" fmla="*/ 524 w 525"/>
                <a:gd name="T71" fmla="*/ 431 h 527"/>
                <a:gd name="T72" fmla="*/ 522 w 525"/>
                <a:gd name="T73" fmla="*/ 436 h 527"/>
                <a:gd name="T74" fmla="*/ 518 w 525"/>
                <a:gd name="T75" fmla="*/ 439 h 527"/>
                <a:gd name="T76" fmla="*/ 439 w 525"/>
                <a:gd name="T77" fmla="*/ 519 h 527"/>
                <a:gd name="T78" fmla="*/ 439 w 525"/>
                <a:gd name="T79" fmla="*/ 519 h 527"/>
                <a:gd name="T80" fmla="*/ 434 w 525"/>
                <a:gd name="T81" fmla="*/ 522 h 527"/>
                <a:gd name="T82" fmla="*/ 430 w 525"/>
                <a:gd name="T83" fmla="*/ 525 h 527"/>
                <a:gd name="T84" fmla="*/ 426 w 525"/>
                <a:gd name="T85" fmla="*/ 526 h 527"/>
                <a:gd name="T86" fmla="*/ 421 w 525"/>
                <a:gd name="T87" fmla="*/ 527 h 527"/>
                <a:gd name="T88" fmla="*/ 421 w 525"/>
                <a:gd name="T89" fmla="*/ 527 h 527"/>
                <a:gd name="T90" fmla="*/ 59 w 525"/>
                <a:gd name="T91" fmla="*/ 104 h 527"/>
                <a:gd name="T92" fmla="*/ 421 w 525"/>
                <a:gd name="T93" fmla="*/ 467 h 527"/>
                <a:gd name="T94" fmla="*/ 465 w 525"/>
                <a:gd name="T95" fmla="*/ 421 h 527"/>
                <a:gd name="T96" fmla="*/ 104 w 525"/>
                <a:gd name="T97" fmla="*/ 60 h 527"/>
                <a:gd name="T98" fmla="*/ 59 w 525"/>
                <a:gd name="T99" fmla="*/ 10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5" h="527">
                  <a:moveTo>
                    <a:pt x="421" y="527"/>
                  </a:moveTo>
                  <a:lnTo>
                    <a:pt x="421" y="527"/>
                  </a:lnTo>
                  <a:lnTo>
                    <a:pt x="416" y="526"/>
                  </a:lnTo>
                  <a:lnTo>
                    <a:pt x="411" y="525"/>
                  </a:lnTo>
                  <a:lnTo>
                    <a:pt x="407" y="522"/>
                  </a:lnTo>
                  <a:lnTo>
                    <a:pt x="403" y="519"/>
                  </a:lnTo>
                  <a:lnTo>
                    <a:pt x="7" y="122"/>
                  </a:lnTo>
                  <a:lnTo>
                    <a:pt x="7" y="122"/>
                  </a:lnTo>
                  <a:lnTo>
                    <a:pt x="3" y="119"/>
                  </a:lnTo>
                  <a:lnTo>
                    <a:pt x="1" y="114"/>
                  </a:lnTo>
                  <a:lnTo>
                    <a:pt x="0" y="109"/>
                  </a:lnTo>
                  <a:lnTo>
                    <a:pt x="0" y="104"/>
                  </a:lnTo>
                  <a:lnTo>
                    <a:pt x="0" y="104"/>
                  </a:lnTo>
                  <a:lnTo>
                    <a:pt x="0" y="100"/>
                  </a:lnTo>
                  <a:lnTo>
                    <a:pt x="1" y="95"/>
                  </a:lnTo>
                  <a:lnTo>
                    <a:pt x="3" y="91"/>
                  </a:lnTo>
                  <a:lnTo>
                    <a:pt x="7" y="87"/>
                  </a:lnTo>
                  <a:lnTo>
                    <a:pt x="86" y="7"/>
                  </a:lnTo>
                  <a:lnTo>
                    <a:pt x="86" y="7"/>
                  </a:lnTo>
                  <a:lnTo>
                    <a:pt x="90" y="3"/>
                  </a:lnTo>
                  <a:lnTo>
                    <a:pt x="95" y="2"/>
                  </a:lnTo>
                  <a:lnTo>
                    <a:pt x="99" y="0"/>
                  </a:lnTo>
                  <a:lnTo>
                    <a:pt x="104" y="0"/>
                  </a:lnTo>
                  <a:lnTo>
                    <a:pt x="109" y="0"/>
                  </a:lnTo>
                  <a:lnTo>
                    <a:pt x="114" y="2"/>
                  </a:lnTo>
                  <a:lnTo>
                    <a:pt x="117" y="3"/>
                  </a:lnTo>
                  <a:lnTo>
                    <a:pt x="122" y="7"/>
                  </a:lnTo>
                  <a:lnTo>
                    <a:pt x="518" y="405"/>
                  </a:lnTo>
                  <a:lnTo>
                    <a:pt x="518" y="405"/>
                  </a:lnTo>
                  <a:lnTo>
                    <a:pt x="522" y="408"/>
                  </a:lnTo>
                  <a:lnTo>
                    <a:pt x="524" y="412"/>
                  </a:lnTo>
                  <a:lnTo>
                    <a:pt x="525" y="417"/>
                  </a:lnTo>
                  <a:lnTo>
                    <a:pt x="525" y="421"/>
                  </a:lnTo>
                  <a:lnTo>
                    <a:pt x="525" y="421"/>
                  </a:lnTo>
                  <a:lnTo>
                    <a:pt x="525" y="426"/>
                  </a:lnTo>
                  <a:lnTo>
                    <a:pt x="524" y="431"/>
                  </a:lnTo>
                  <a:lnTo>
                    <a:pt x="522" y="436"/>
                  </a:lnTo>
                  <a:lnTo>
                    <a:pt x="518" y="439"/>
                  </a:lnTo>
                  <a:lnTo>
                    <a:pt x="439" y="519"/>
                  </a:lnTo>
                  <a:lnTo>
                    <a:pt x="439" y="519"/>
                  </a:lnTo>
                  <a:lnTo>
                    <a:pt x="434" y="522"/>
                  </a:lnTo>
                  <a:lnTo>
                    <a:pt x="430" y="525"/>
                  </a:lnTo>
                  <a:lnTo>
                    <a:pt x="426" y="526"/>
                  </a:lnTo>
                  <a:lnTo>
                    <a:pt x="421" y="527"/>
                  </a:lnTo>
                  <a:lnTo>
                    <a:pt x="421" y="527"/>
                  </a:lnTo>
                  <a:close/>
                  <a:moveTo>
                    <a:pt x="59" y="104"/>
                  </a:moveTo>
                  <a:lnTo>
                    <a:pt x="421" y="467"/>
                  </a:lnTo>
                  <a:lnTo>
                    <a:pt x="465" y="421"/>
                  </a:lnTo>
                  <a:lnTo>
                    <a:pt x="104" y="60"/>
                  </a:lnTo>
                  <a:lnTo>
                    <a:pt x="59"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6" name="Freeform 125"/>
            <p:cNvSpPr/>
            <p:nvPr/>
          </p:nvSpPr>
          <p:spPr bwMode="auto">
            <a:xfrm>
              <a:off x="4376344" y="6002319"/>
              <a:ext cx="74613" cy="74613"/>
            </a:xfrm>
            <a:custGeom>
              <a:avLst/>
              <a:gdLst>
                <a:gd name="T0" fmla="*/ 0 w 141"/>
                <a:gd name="T1" fmla="*/ 81 h 141"/>
                <a:gd name="T2" fmla="*/ 80 w 141"/>
                <a:gd name="T3" fmla="*/ 0 h 141"/>
                <a:gd name="T4" fmla="*/ 141 w 141"/>
                <a:gd name="T5" fmla="*/ 60 h 141"/>
                <a:gd name="T6" fmla="*/ 61 w 141"/>
                <a:gd name="T7" fmla="*/ 141 h 141"/>
                <a:gd name="T8" fmla="*/ 0 w 141"/>
                <a:gd name="T9" fmla="*/ 81 h 141"/>
              </a:gdLst>
              <a:ahLst/>
              <a:cxnLst>
                <a:cxn ang="0">
                  <a:pos x="T0" y="T1"/>
                </a:cxn>
                <a:cxn ang="0">
                  <a:pos x="T2" y="T3"/>
                </a:cxn>
                <a:cxn ang="0">
                  <a:pos x="T4" y="T5"/>
                </a:cxn>
                <a:cxn ang="0">
                  <a:pos x="T6" y="T7"/>
                </a:cxn>
                <a:cxn ang="0">
                  <a:pos x="T8" y="T9"/>
                </a:cxn>
              </a:cxnLst>
              <a:rect l="0" t="0" r="r" b="b"/>
              <a:pathLst>
                <a:path w="141" h="141">
                  <a:moveTo>
                    <a:pt x="0" y="81"/>
                  </a:moveTo>
                  <a:lnTo>
                    <a:pt x="80" y="0"/>
                  </a:lnTo>
                  <a:lnTo>
                    <a:pt x="141" y="60"/>
                  </a:lnTo>
                  <a:lnTo>
                    <a:pt x="61" y="141"/>
                  </a:lnTo>
                  <a:lnTo>
                    <a:pt x="0"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7" name="Freeform 126"/>
            <p:cNvSpPr>
              <a:spLocks noEditPoints="1"/>
            </p:cNvSpPr>
            <p:nvPr/>
          </p:nvSpPr>
          <p:spPr bwMode="auto">
            <a:xfrm>
              <a:off x="4363644" y="5988032"/>
              <a:ext cx="100013" cy="101600"/>
            </a:xfrm>
            <a:custGeom>
              <a:avLst/>
              <a:gdLst>
                <a:gd name="T0" fmla="*/ 85 w 189"/>
                <a:gd name="T1" fmla="*/ 191 h 191"/>
                <a:gd name="T2" fmla="*/ 85 w 189"/>
                <a:gd name="T3" fmla="*/ 191 h 191"/>
                <a:gd name="T4" fmla="*/ 80 w 189"/>
                <a:gd name="T5" fmla="*/ 190 h 191"/>
                <a:gd name="T6" fmla="*/ 75 w 189"/>
                <a:gd name="T7" fmla="*/ 189 h 191"/>
                <a:gd name="T8" fmla="*/ 71 w 189"/>
                <a:gd name="T9" fmla="*/ 186 h 191"/>
                <a:gd name="T10" fmla="*/ 67 w 189"/>
                <a:gd name="T11" fmla="*/ 183 h 191"/>
                <a:gd name="T12" fmla="*/ 7 w 189"/>
                <a:gd name="T13" fmla="*/ 123 h 191"/>
                <a:gd name="T14" fmla="*/ 7 w 189"/>
                <a:gd name="T15" fmla="*/ 123 h 191"/>
                <a:gd name="T16" fmla="*/ 4 w 189"/>
                <a:gd name="T17" fmla="*/ 119 h 191"/>
                <a:gd name="T18" fmla="*/ 2 w 189"/>
                <a:gd name="T19" fmla="*/ 115 h 191"/>
                <a:gd name="T20" fmla="*/ 0 w 189"/>
                <a:gd name="T21" fmla="*/ 110 h 191"/>
                <a:gd name="T22" fmla="*/ 0 w 189"/>
                <a:gd name="T23" fmla="*/ 106 h 191"/>
                <a:gd name="T24" fmla="*/ 0 w 189"/>
                <a:gd name="T25" fmla="*/ 106 h 191"/>
                <a:gd name="T26" fmla="*/ 0 w 189"/>
                <a:gd name="T27" fmla="*/ 101 h 191"/>
                <a:gd name="T28" fmla="*/ 2 w 189"/>
                <a:gd name="T29" fmla="*/ 96 h 191"/>
                <a:gd name="T30" fmla="*/ 4 w 189"/>
                <a:gd name="T31" fmla="*/ 91 h 191"/>
                <a:gd name="T32" fmla="*/ 7 w 189"/>
                <a:gd name="T33" fmla="*/ 88 h 191"/>
                <a:gd name="T34" fmla="*/ 86 w 189"/>
                <a:gd name="T35" fmla="*/ 8 h 191"/>
                <a:gd name="T36" fmla="*/ 86 w 189"/>
                <a:gd name="T37" fmla="*/ 8 h 191"/>
                <a:gd name="T38" fmla="*/ 91 w 189"/>
                <a:gd name="T39" fmla="*/ 5 h 191"/>
                <a:gd name="T40" fmla="*/ 94 w 189"/>
                <a:gd name="T41" fmla="*/ 2 h 191"/>
                <a:gd name="T42" fmla="*/ 99 w 189"/>
                <a:gd name="T43" fmla="*/ 1 h 191"/>
                <a:gd name="T44" fmla="*/ 104 w 189"/>
                <a:gd name="T45" fmla="*/ 0 h 191"/>
                <a:gd name="T46" fmla="*/ 109 w 189"/>
                <a:gd name="T47" fmla="*/ 1 h 191"/>
                <a:gd name="T48" fmla="*/ 113 w 189"/>
                <a:gd name="T49" fmla="*/ 2 h 191"/>
                <a:gd name="T50" fmla="*/ 118 w 189"/>
                <a:gd name="T51" fmla="*/ 5 h 191"/>
                <a:gd name="T52" fmla="*/ 122 w 189"/>
                <a:gd name="T53" fmla="*/ 8 h 191"/>
                <a:gd name="T54" fmla="*/ 182 w 189"/>
                <a:gd name="T55" fmla="*/ 69 h 191"/>
                <a:gd name="T56" fmla="*/ 182 w 189"/>
                <a:gd name="T57" fmla="*/ 69 h 191"/>
                <a:gd name="T58" fmla="*/ 186 w 189"/>
                <a:gd name="T59" fmla="*/ 72 h 191"/>
                <a:gd name="T60" fmla="*/ 188 w 189"/>
                <a:gd name="T61" fmla="*/ 76 h 191"/>
                <a:gd name="T62" fmla="*/ 189 w 189"/>
                <a:gd name="T63" fmla="*/ 81 h 191"/>
                <a:gd name="T64" fmla="*/ 189 w 189"/>
                <a:gd name="T65" fmla="*/ 85 h 191"/>
                <a:gd name="T66" fmla="*/ 189 w 189"/>
                <a:gd name="T67" fmla="*/ 85 h 191"/>
                <a:gd name="T68" fmla="*/ 189 w 189"/>
                <a:gd name="T69" fmla="*/ 90 h 191"/>
                <a:gd name="T70" fmla="*/ 188 w 189"/>
                <a:gd name="T71" fmla="*/ 95 h 191"/>
                <a:gd name="T72" fmla="*/ 186 w 189"/>
                <a:gd name="T73" fmla="*/ 100 h 191"/>
                <a:gd name="T74" fmla="*/ 182 w 189"/>
                <a:gd name="T75" fmla="*/ 103 h 191"/>
                <a:gd name="T76" fmla="*/ 103 w 189"/>
                <a:gd name="T77" fmla="*/ 183 h 191"/>
                <a:gd name="T78" fmla="*/ 103 w 189"/>
                <a:gd name="T79" fmla="*/ 183 h 191"/>
                <a:gd name="T80" fmla="*/ 98 w 189"/>
                <a:gd name="T81" fmla="*/ 186 h 191"/>
                <a:gd name="T82" fmla="*/ 94 w 189"/>
                <a:gd name="T83" fmla="*/ 189 h 191"/>
                <a:gd name="T84" fmla="*/ 90 w 189"/>
                <a:gd name="T85" fmla="*/ 190 h 191"/>
                <a:gd name="T86" fmla="*/ 85 w 189"/>
                <a:gd name="T87" fmla="*/ 191 h 191"/>
                <a:gd name="T88" fmla="*/ 85 w 189"/>
                <a:gd name="T89" fmla="*/ 191 h 191"/>
                <a:gd name="T90" fmla="*/ 60 w 189"/>
                <a:gd name="T91" fmla="*/ 106 h 191"/>
                <a:gd name="T92" fmla="*/ 85 w 189"/>
                <a:gd name="T93" fmla="*/ 131 h 191"/>
                <a:gd name="T94" fmla="*/ 129 w 189"/>
                <a:gd name="T95" fmla="*/ 85 h 191"/>
                <a:gd name="T96" fmla="*/ 104 w 189"/>
                <a:gd name="T97" fmla="*/ 61 h 191"/>
                <a:gd name="T98" fmla="*/ 60 w 189"/>
                <a:gd name="T9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91">
                  <a:moveTo>
                    <a:pt x="85" y="191"/>
                  </a:moveTo>
                  <a:lnTo>
                    <a:pt x="85" y="191"/>
                  </a:lnTo>
                  <a:lnTo>
                    <a:pt x="80" y="190"/>
                  </a:lnTo>
                  <a:lnTo>
                    <a:pt x="75" y="189"/>
                  </a:lnTo>
                  <a:lnTo>
                    <a:pt x="71" y="186"/>
                  </a:lnTo>
                  <a:lnTo>
                    <a:pt x="67" y="183"/>
                  </a:lnTo>
                  <a:lnTo>
                    <a:pt x="7" y="123"/>
                  </a:lnTo>
                  <a:lnTo>
                    <a:pt x="7" y="123"/>
                  </a:lnTo>
                  <a:lnTo>
                    <a:pt x="4" y="119"/>
                  </a:lnTo>
                  <a:lnTo>
                    <a:pt x="2" y="115"/>
                  </a:lnTo>
                  <a:lnTo>
                    <a:pt x="0" y="110"/>
                  </a:lnTo>
                  <a:lnTo>
                    <a:pt x="0" y="106"/>
                  </a:lnTo>
                  <a:lnTo>
                    <a:pt x="0" y="106"/>
                  </a:lnTo>
                  <a:lnTo>
                    <a:pt x="0" y="101"/>
                  </a:lnTo>
                  <a:lnTo>
                    <a:pt x="2" y="96"/>
                  </a:lnTo>
                  <a:lnTo>
                    <a:pt x="4" y="91"/>
                  </a:lnTo>
                  <a:lnTo>
                    <a:pt x="7" y="88"/>
                  </a:lnTo>
                  <a:lnTo>
                    <a:pt x="86" y="8"/>
                  </a:lnTo>
                  <a:lnTo>
                    <a:pt x="86" y="8"/>
                  </a:lnTo>
                  <a:lnTo>
                    <a:pt x="91" y="5"/>
                  </a:lnTo>
                  <a:lnTo>
                    <a:pt x="94" y="2"/>
                  </a:lnTo>
                  <a:lnTo>
                    <a:pt x="99" y="1"/>
                  </a:lnTo>
                  <a:lnTo>
                    <a:pt x="104" y="0"/>
                  </a:lnTo>
                  <a:lnTo>
                    <a:pt x="109" y="1"/>
                  </a:lnTo>
                  <a:lnTo>
                    <a:pt x="113" y="2"/>
                  </a:lnTo>
                  <a:lnTo>
                    <a:pt x="118" y="5"/>
                  </a:lnTo>
                  <a:lnTo>
                    <a:pt x="122" y="8"/>
                  </a:lnTo>
                  <a:lnTo>
                    <a:pt x="182" y="69"/>
                  </a:lnTo>
                  <a:lnTo>
                    <a:pt x="182" y="69"/>
                  </a:lnTo>
                  <a:lnTo>
                    <a:pt x="186" y="72"/>
                  </a:lnTo>
                  <a:lnTo>
                    <a:pt x="188" y="76"/>
                  </a:lnTo>
                  <a:lnTo>
                    <a:pt x="189" y="81"/>
                  </a:lnTo>
                  <a:lnTo>
                    <a:pt x="189" y="85"/>
                  </a:lnTo>
                  <a:lnTo>
                    <a:pt x="189" y="85"/>
                  </a:lnTo>
                  <a:lnTo>
                    <a:pt x="189" y="90"/>
                  </a:lnTo>
                  <a:lnTo>
                    <a:pt x="188" y="95"/>
                  </a:lnTo>
                  <a:lnTo>
                    <a:pt x="186" y="100"/>
                  </a:lnTo>
                  <a:lnTo>
                    <a:pt x="182" y="103"/>
                  </a:lnTo>
                  <a:lnTo>
                    <a:pt x="103" y="183"/>
                  </a:lnTo>
                  <a:lnTo>
                    <a:pt x="103" y="183"/>
                  </a:lnTo>
                  <a:lnTo>
                    <a:pt x="98" y="186"/>
                  </a:lnTo>
                  <a:lnTo>
                    <a:pt x="94" y="189"/>
                  </a:lnTo>
                  <a:lnTo>
                    <a:pt x="90" y="190"/>
                  </a:lnTo>
                  <a:lnTo>
                    <a:pt x="85" y="191"/>
                  </a:lnTo>
                  <a:lnTo>
                    <a:pt x="85" y="191"/>
                  </a:lnTo>
                  <a:close/>
                  <a:moveTo>
                    <a:pt x="60" y="106"/>
                  </a:moveTo>
                  <a:lnTo>
                    <a:pt x="85" y="131"/>
                  </a:lnTo>
                  <a:lnTo>
                    <a:pt x="129" y="85"/>
                  </a:lnTo>
                  <a:lnTo>
                    <a:pt x="104" y="61"/>
                  </a:lnTo>
                  <a:lnTo>
                    <a:pt x="60" y="1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28" name="그룹 127"/>
          <p:cNvGrpSpPr/>
          <p:nvPr/>
        </p:nvGrpSpPr>
        <p:grpSpPr>
          <a:xfrm>
            <a:off x="4397431" y="5336809"/>
            <a:ext cx="527190" cy="393317"/>
            <a:chOff x="3209531" y="4741844"/>
            <a:chExt cx="806450" cy="601663"/>
          </a:xfrm>
        </p:grpSpPr>
        <p:sp>
          <p:nvSpPr>
            <p:cNvPr id="129" name="Freeform 39"/>
            <p:cNvSpPr/>
            <p:nvPr/>
          </p:nvSpPr>
          <p:spPr bwMode="auto">
            <a:xfrm>
              <a:off x="3328594" y="4754544"/>
              <a:ext cx="576263" cy="576263"/>
            </a:xfrm>
            <a:custGeom>
              <a:avLst/>
              <a:gdLst>
                <a:gd name="T0" fmla="*/ 1065 w 1089"/>
                <a:gd name="T1" fmla="*/ 385 h 1089"/>
                <a:gd name="T2" fmla="*/ 1083 w 1089"/>
                <a:gd name="T3" fmla="*/ 464 h 1089"/>
                <a:gd name="T4" fmla="*/ 1089 w 1089"/>
                <a:gd name="T5" fmla="*/ 545 h 1089"/>
                <a:gd name="T6" fmla="*/ 1083 w 1089"/>
                <a:gd name="T7" fmla="*/ 624 h 1089"/>
                <a:gd name="T8" fmla="*/ 1066 w 1089"/>
                <a:gd name="T9" fmla="*/ 700 h 1089"/>
                <a:gd name="T10" fmla="*/ 1038 w 1089"/>
                <a:gd name="T11" fmla="*/ 774 h 1089"/>
                <a:gd name="T12" fmla="*/ 1000 w 1089"/>
                <a:gd name="T13" fmla="*/ 842 h 1089"/>
                <a:gd name="T14" fmla="*/ 952 w 1089"/>
                <a:gd name="T15" fmla="*/ 905 h 1089"/>
                <a:gd name="T16" fmla="*/ 895 w 1089"/>
                <a:gd name="T17" fmla="*/ 960 h 1089"/>
                <a:gd name="T18" fmla="*/ 830 w 1089"/>
                <a:gd name="T19" fmla="*/ 1007 h 1089"/>
                <a:gd name="T20" fmla="*/ 758 w 1089"/>
                <a:gd name="T21" fmla="*/ 1045 h 1089"/>
                <a:gd name="T22" fmla="*/ 704 w 1089"/>
                <a:gd name="T23" fmla="*/ 1064 h 1089"/>
                <a:gd name="T24" fmla="*/ 625 w 1089"/>
                <a:gd name="T25" fmla="*/ 1083 h 1089"/>
                <a:gd name="T26" fmla="*/ 544 w 1089"/>
                <a:gd name="T27" fmla="*/ 1089 h 1089"/>
                <a:gd name="T28" fmla="*/ 465 w 1089"/>
                <a:gd name="T29" fmla="*/ 1083 h 1089"/>
                <a:gd name="T30" fmla="*/ 389 w 1089"/>
                <a:gd name="T31" fmla="*/ 1065 h 1089"/>
                <a:gd name="T32" fmla="*/ 315 w 1089"/>
                <a:gd name="T33" fmla="*/ 1038 h 1089"/>
                <a:gd name="T34" fmla="*/ 246 w 1089"/>
                <a:gd name="T35" fmla="*/ 998 h 1089"/>
                <a:gd name="T36" fmla="*/ 184 w 1089"/>
                <a:gd name="T37" fmla="*/ 951 h 1089"/>
                <a:gd name="T38" fmla="*/ 129 w 1089"/>
                <a:gd name="T39" fmla="*/ 894 h 1089"/>
                <a:gd name="T40" fmla="*/ 81 w 1089"/>
                <a:gd name="T41" fmla="*/ 830 h 1089"/>
                <a:gd name="T42" fmla="*/ 44 w 1089"/>
                <a:gd name="T43" fmla="*/ 756 h 1089"/>
                <a:gd name="T44" fmla="*/ 25 w 1089"/>
                <a:gd name="T45" fmla="*/ 704 h 1089"/>
                <a:gd name="T46" fmla="*/ 6 w 1089"/>
                <a:gd name="T47" fmla="*/ 623 h 1089"/>
                <a:gd name="T48" fmla="*/ 0 w 1089"/>
                <a:gd name="T49" fmla="*/ 543 h 1089"/>
                <a:gd name="T50" fmla="*/ 6 w 1089"/>
                <a:gd name="T51" fmla="*/ 464 h 1089"/>
                <a:gd name="T52" fmla="*/ 24 w 1089"/>
                <a:gd name="T53" fmla="*/ 387 h 1089"/>
                <a:gd name="T54" fmla="*/ 51 w 1089"/>
                <a:gd name="T55" fmla="*/ 313 h 1089"/>
                <a:gd name="T56" fmla="*/ 91 w 1089"/>
                <a:gd name="T57" fmla="*/ 246 h 1089"/>
                <a:gd name="T58" fmla="*/ 138 w 1089"/>
                <a:gd name="T59" fmla="*/ 183 h 1089"/>
                <a:gd name="T60" fmla="*/ 194 w 1089"/>
                <a:gd name="T61" fmla="*/ 128 h 1089"/>
                <a:gd name="T62" fmla="*/ 259 w 1089"/>
                <a:gd name="T63" fmla="*/ 81 h 1089"/>
                <a:gd name="T64" fmla="*/ 333 w 1089"/>
                <a:gd name="T65" fmla="*/ 43 h 1089"/>
                <a:gd name="T66" fmla="*/ 385 w 1089"/>
                <a:gd name="T67" fmla="*/ 24 h 1089"/>
                <a:gd name="T68" fmla="*/ 466 w 1089"/>
                <a:gd name="T69" fmla="*/ 6 h 1089"/>
                <a:gd name="T70" fmla="*/ 546 w 1089"/>
                <a:gd name="T71" fmla="*/ 0 h 1089"/>
                <a:gd name="T72" fmla="*/ 625 w 1089"/>
                <a:gd name="T73" fmla="*/ 6 h 1089"/>
                <a:gd name="T74" fmla="*/ 702 w 1089"/>
                <a:gd name="T75" fmla="*/ 22 h 1089"/>
                <a:gd name="T76" fmla="*/ 774 w 1089"/>
                <a:gd name="T77" fmla="*/ 51 h 1089"/>
                <a:gd name="T78" fmla="*/ 843 w 1089"/>
                <a:gd name="T79" fmla="*/ 89 h 1089"/>
                <a:gd name="T80" fmla="*/ 906 w 1089"/>
                <a:gd name="T81" fmla="*/ 136 h 1089"/>
                <a:gd name="T82" fmla="*/ 961 w 1089"/>
                <a:gd name="T83" fmla="*/ 193 h 1089"/>
                <a:gd name="T84" fmla="*/ 1008 w 1089"/>
                <a:gd name="T85" fmla="*/ 259 h 1089"/>
                <a:gd name="T86" fmla="*/ 1046 w 1089"/>
                <a:gd name="T87" fmla="*/ 331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89" h="1089">
                  <a:moveTo>
                    <a:pt x="1056" y="357"/>
                  </a:moveTo>
                  <a:lnTo>
                    <a:pt x="1056" y="357"/>
                  </a:lnTo>
                  <a:lnTo>
                    <a:pt x="1065" y="385"/>
                  </a:lnTo>
                  <a:lnTo>
                    <a:pt x="1072" y="411"/>
                  </a:lnTo>
                  <a:lnTo>
                    <a:pt x="1078" y="438"/>
                  </a:lnTo>
                  <a:lnTo>
                    <a:pt x="1083" y="464"/>
                  </a:lnTo>
                  <a:lnTo>
                    <a:pt x="1087" y="491"/>
                  </a:lnTo>
                  <a:lnTo>
                    <a:pt x="1089" y="519"/>
                  </a:lnTo>
                  <a:lnTo>
                    <a:pt x="1089" y="545"/>
                  </a:lnTo>
                  <a:lnTo>
                    <a:pt x="1089" y="571"/>
                  </a:lnTo>
                  <a:lnTo>
                    <a:pt x="1087" y="598"/>
                  </a:lnTo>
                  <a:lnTo>
                    <a:pt x="1083" y="624"/>
                  </a:lnTo>
                  <a:lnTo>
                    <a:pt x="1078" y="649"/>
                  </a:lnTo>
                  <a:lnTo>
                    <a:pt x="1074" y="676"/>
                  </a:lnTo>
                  <a:lnTo>
                    <a:pt x="1066" y="700"/>
                  </a:lnTo>
                  <a:lnTo>
                    <a:pt x="1058" y="725"/>
                  </a:lnTo>
                  <a:lnTo>
                    <a:pt x="1049" y="750"/>
                  </a:lnTo>
                  <a:lnTo>
                    <a:pt x="1038" y="774"/>
                  </a:lnTo>
                  <a:lnTo>
                    <a:pt x="1026" y="798"/>
                  </a:lnTo>
                  <a:lnTo>
                    <a:pt x="1014" y="820"/>
                  </a:lnTo>
                  <a:lnTo>
                    <a:pt x="1000" y="842"/>
                  </a:lnTo>
                  <a:lnTo>
                    <a:pt x="986" y="864"/>
                  </a:lnTo>
                  <a:lnTo>
                    <a:pt x="969" y="884"/>
                  </a:lnTo>
                  <a:lnTo>
                    <a:pt x="952" y="905"/>
                  </a:lnTo>
                  <a:lnTo>
                    <a:pt x="935" y="924"/>
                  </a:lnTo>
                  <a:lnTo>
                    <a:pt x="916" y="943"/>
                  </a:lnTo>
                  <a:lnTo>
                    <a:pt x="895" y="960"/>
                  </a:lnTo>
                  <a:lnTo>
                    <a:pt x="875" y="977"/>
                  </a:lnTo>
                  <a:lnTo>
                    <a:pt x="853" y="993"/>
                  </a:lnTo>
                  <a:lnTo>
                    <a:pt x="830" y="1007"/>
                  </a:lnTo>
                  <a:lnTo>
                    <a:pt x="806" y="1021"/>
                  </a:lnTo>
                  <a:lnTo>
                    <a:pt x="783" y="1034"/>
                  </a:lnTo>
                  <a:lnTo>
                    <a:pt x="758" y="1045"/>
                  </a:lnTo>
                  <a:lnTo>
                    <a:pt x="732" y="1055"/>
                  </a:lnTo>
                  <a:lnTo>
                    <a:pt x="732" y="1055"/>
                  </a:lnTo>
                  <a:lnTo>
                    <a:pt x="704" y="1064"/>
                  </a:lnTo>
                  <a:lnTo>
                    <a:pt x="678" y="1072"/>
                  </a:lnTo>
                  <a:lnTo>
                    <a:pt x="651" y="1078"/>
                  </a:lnTo>
                  <a:lnTo>
                    <a:pt x="625" y="1083"/>
                  </a:lnTo>
                  <a:lnTo>
                    <a:pt x="597" y="1085"/>
                  </a:lnTo>
                  <a:lnTo>
                    <a:pt x="570" y="1088"/>
                  </a:lnTo>
                  <a:lnTo>
                    <a:pt x="544" y="1089"/>
                  </a:lnTo>
                  <a:lnTo>
                    <a:pt x="518" y="1088"/>
                  </a:lnTo>
                  <a:lnTo>
                    <a:pt x="491" y="1085"/>
                  </a:lnTo>
                  <a:lnTo>
                    <a:pt x="465" y="1083"/>
                  </a:lnTo>
                  <a:lnTo>
                    <a:pt x="440" y="1078"/>
                  </a:lnTo>
                  <a:lnTo>
                    <a:pt x="413" y="1072"/>
                  </a:lnTo>
                  <a:lnTo>
                    <a:pt x="389" y="1065"/>
                  </a:lnTo>
                  <a:lnTo>
                    <a:pt x="364" y="1057"/>
                  </a:lnTo>
                  <a:lnTo>
                    <a:pt x="339" y="1047"/>
                  </a:lnTo>
                  <a:lnTo>
                    <a:pt x="315" y="1038"/>
                  </a:lnTo>
                  <a:lnTo>
                    <a:pt x="291" y="1026"/>
                  </a:lnTo>
                  <a:lnTo>
                    <a:pt x="269" y="1013"/>
                  </a:lnTo>
                  <a:lnTo>
                    <a:pt x="246" y="998"/>
                  </a:lnTo>
                  <a:lnTo>
                    <a:pt x="225" y="984"/>
                  </a:lnTo>
                  <a:lnTo>
                    <a:pt x="205" y="969"/>
                  </a:lnTo>
                  <a:lnTo>
                    <a:pt x="184" y="951"/>
                  </a:lnTo>
                  <a:lnTo>
                    <a:pt x="165" y="933"/>
                  </a:lnTo>
                  <a:lnTo>
                    <a:pt x="146" y="914"/>
                  </a:lnTo>
                  <a:lnTo>
                    <a:pt x="129" y="894"/>
                  </a:lnTo>
                  <a:lnTo>
                    <a:pt x="112" y="874"/>
                  </a:lnTo>
                  <a:lnTo>
                    <a:pt x="97" y="852"/>
                  </a:lnTo>
                  <a:lnTo>
                    <a:pt x="81" y="830"/>
                  </a:lnTo>
                  <a:lnTo>
                    <a:pt x="68" y="806"/>
                  </a:lnTo>
                  <a:lnTo>
                    <a:pt x="55" y="781"/>
                  </a:lnTo>
                  <a:lnTo>
                    <a:pt x="44" y="756"/>
                  </a:lnTo>
                  <a:lnTo>
                    <a:pt x="34" y="730"/>
                  </a:lnTo>
                  <a:lnTo>
                    <a:pt x="34" y="730"/>
                  </a:lnTo>
                  <a:lnTo>
                    <a:pt x="25" y="704"/>
                  </a:lnTo>
                  <a:lnTo>
                    <a:pt x="17" y="677"/>
                  </a:lnTo>
                  <a:lnTo>
                    <a:pt x="11" y="651"/>
                  </a:lnTo>
                  <a:lnTo>
                    <a:pt x="6" y="623"/>
                  </a:lnTo>
                  <a:lnTo>
                    <a:pt x="4" y="596"/>
                  </a:lnTo>
                  <a:lnTo>
                    <a:pt x="2" y="570"/>
                  </a:lnTo>
                  <a:lnTo>
                    <a:pt x="0" y="543"/>
                  </a:lnTo>
                  <a:lnTo>
                    <a:pt x="2" y="516"/>
                  </a:lnTo>
                  <a:lnTo>
                    <a:pt x="4" y="490"/>
                  </a:lnTo>
                  <a:lnTo>
                    <a:pt x="6" y="464"/>
                  </a:lnTo>
                  <a:lnTo>
                    <a:pt x="11" y="438"/>
                  </a:lnTo>
                  <a:lnTo>
                    <a:pt x="17" y="412"/>
                  </a:lnTo>
                  <a:lnTo>
                    <a:pt x="24" y="387"/>
                  </a:lnTo>
                  <a:lnTo>
                    <a:pt x="32" y="362"/>
                  </a:lnTo>
                  <a:lnTo>
                    <a:pt x="42" y="338"/>
                  </a:lnTo>
                  <a:lnTo>
                    <a:pt x="51" y="313"/>
                  </a:lnTo>
                  <a:lnTo>
                    <a:pt x="63" y="291"/>
                  </a:lnTo>
                  <a:lnTo>
                    <a:pt x="76" y="268"/>
                  </a:lnTo>
                  <a:lnTo>
                    <a:pt x="91" y="246"/>
                  </a:lnTo>
                  <a:lnTo>
                    <a:pt x="105" y="224"/>
                  </a:lnTo>
                  <a:lnTo>
                    <a:pt x="120" y="203"/>
                  </a:lnTo>
                  <a:lnTo>
                    <a:pt x="138" y="183"/>
                  </a:lnTo>
                  <a:lnTo>
                    <a:pt x="156" y="164"/>
                  </a:lnTo>
                  <a:lnTo>
                    <a:pt x="175" y="145"/>
                  </a:lnTo>
                  <a:lnTo>
                    <a:pt x="194" y="128"/>
                  </a:lnTo>
                  <a:lnTo>
                    <a:pt x="215" y="110"/>
                  </a:lnTo>
                  <a:lnTo>
                    <a:pt x="237" y="95"/>
                  </a:lnTo>
                  <a:lnTo>
                    <a:pt x="259" y="81"/>
                  </a:lnTo>
                  <a:lnTo>
                    <a:pt x="283" y="66"/>
                  </a:lnTo>
                  <a:lnTo>
                    <a:pt x="308" y="54"/>
                  </a:lnTo>
                  <a:lnTo>
                    <a:pt x="333" y="43"/>
                  </a:lnTo>
                  <a:lnTo>
                    <a:pt x="359" y="33"/>
                  </a:lnTo>
                  <a:lnTo>
                    <a:pt x="359" y="33"/>
                  </a:lnTo>
                  <a:lnTo>
                    <a:pt x="385" y="24"/>
                  </a:lnTo>
                  <a:lnTo>
                    <a:pt x="412" y="16"/>
                  </a:lnTo>
                  <a:lnTo>
                    <a:pt x="438" y="11"/>
                  </a:lnTo>
                  <a:lnTo>
                    <a:pt x="466" y="6"/>
                  </a:lnTo>
                  <a:lnTo>
                    <a:pt x="493" y="2"/>
                  </a:lnTo>
                  <a:lnTo>
                    <a:pt x="519" y="0"/>
                  </a:lnTo>
                  <a:lnTo>
                    <a:pt x="546" y="0"/>
                  </a:lnTo>
                  <a:lnTo>
                    <a:pt x="573" y="0"/>
                  </a:lnTo>
                  <a:lnTo>
                    <a:pt x="599" y="2"/>
                  </a:lnTo>
                  <a:lnTo>
                    <a:pt x="625" y="6"/>
                  </a:lnTo>
                  <a:lnTo>
                    <a:pt x="651" y="11"/>
                  </a:lnTo>
                  <a:lnTo>
                    <a:pt x="677" y="15"/>
                  </a:lnTo>
                  <a:lnTo>
                    <a:pt x="702" y="22"/>
                  </a:lnTo>
                  <a:lnTo>
                    <a:pt x="727" y="31"/>
                  </a:lnTo>
                  <a:lnTo>
                    <a:pt x="751" y="40"/>
                  </a:lnTo>
                  <a:lnTo>
                    <a:pt x="774" y="51"/>
                  </a:lnTo>
                  <a:lnTo>
                    <a:pt x="798" y="63"/>
                  </a:lnTo>
                  <a:lnTo>
                    <a:pt x="821" y="75"/>
                  </a:lnTo>
                  <a:lnTo>
                    <a:pt x="843" y="89"/>
                  </a:lnTo>
                  <a:lnTo>
                    <a:pt x="865" y="103"/>
                  </a:lnTo>
                  <a:lnTo>
                    <a:pt x="886" y="120"/>
                  </a:lnTo>
                  <a:lnTo>
                    <a:pt x="906" y="136"/>
                  </a:lnTo>
                  <a:lnTo>
                    <a:pt x="925" y="154"/>
                  </a:lnTo>
                  <a:lnTo>
                    <a:pt x="944" y="173"/>
                  </a:lnTo>
                  <a:lnTo>
                    <a:pt x="961" y="193"/>
                  </a:lnTo>
                  <a:lnTo>
                    <a:pt x="977" y="214"/>
                  </a:lnTo>
                  <a:lnTo>
                    <a:pt x="994" y="236"/>
                  </a:lnTo>
                  <a:lnTo>
                    <a:pt x="1008" y="259"/>
                  </a:lnTo>
                  <a:lnTo>
                    <a:pt x="1022" y="282"/>
                  </a:lnTo>
                  <a:lnTo>
                    <a:pt x="1034" y="306"/>
                  </a:lnTo>
                  <a:lnTo>
                    <a:pt x="1046" y="331"/>
                  </a:lnTo>
                  <a:lnTo>
                    <a:pt x="1056" y="357"/>
                  </a:lnTo>
                  <a:lnTo>
                    <a:pt x="1056" y="35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0" name="Freeform 40"/>
            <p:cNvSpPr>
              <a:spLocks noEditPoints="1"/>
            </p:cNvSpPr>
            <p:nvPr/>
          </p:nvSpPr>
          <p:spPr bwMode="auto">
            <a:xfrm>
              <a:off x="3314306" y="4741844"/>
              <a:ext cx="603250" cy="601663"/>
            </a:xfrm>
            <a:custGeom>
              <a:avLst/>
              <a:gdLst>
                <a:gd name="T0" fmla="*/ 504 w 1139"/>
                <a:gd name="T1" fmla="*/ 1134 h 1139"/>
                <a:gd name="T2" fmla="*/ 397 w 1139"/>
                <a:gd name="T3" fmla="*/ 1111 h 1139"/>
                <a:gd name="T4" fmla="*/ 298 w 1139"/>
                <a:gd name="T5" fmla="*/ 1069 h 1139"/>
                <a:gd name="T6" fmla="*/ 209 w 1139"/>
                <a:gd name="T7" fmla="*/ 1009 h 1139"/>
                <a:gd name="T8" fmla="*/ 133 w 1139"/>
                <a:gd name="T9" fmla="*/ 933 h 1139"/>
                <a:gd name="T10" fmla="*/ 72 w 1139"/>
                <a:gd name="T11" fmla="*/ 844 h 1139"/>
                <a:gd name="T12" fmla="*/ 35 w 1139"/>
                <a:gd name="T13" fmla="*/ 763 h 1139"/>
                <a:gd name="T14" fmla="*/ 4 w 1139"/>
                <a:gd name="T15" fmla="*/ 627 h 1139"/>
                <a:gd name="T16" fmla="*/ 6 w 1139"/>
                <a:gd name="T17" fmla="*/ 489 h 1139"/>
                <a:gd name="T18" fmla="*/ 43 w 1139"/>
                <a:gd name="T19" fmla="*/ 355 h 1139"/>
                <a:gd name="T20" fmla="*/ 95 w 1139"/>
                <a:gd name="T21" fmla="*/ 254 h 1139"/>
                <a:gd name="T22" fmla="*/ 186 w 1139"/>
                <a:gd name="T23" fmla="*/ 150 h 1139"/>
                <a:gd name="T24" fmla="*/ 298 w 1139"/>
                <a:gd name="T25" fmla="*/ 69 h 1139"/>
                <a:gd name="T26" fmla="*/ 399 w 1139"/>
                <a:gd name="T27" fmla="*/ 26 h 1139"/>
                <a:gd name="T28" fmla="*/ 520 w 1139"/>
                <a:gd name="T29" fmla="*/ 2 h 1139"/>
                <a:gd name="T30" fmla="*/ 614 w 1139"/>
                <a:gd name="T31" fmla="*/ 1 h 1139"/>
                <a:gd name="T32" fmla="*/ 722 w 1139"/>
                <a:gd name="T33" fmla="*/ 20 h 1139"/>
                <a:gd name="T34" fmla="*/ 822 w 1139"/>
                <a:gd name="T35" fmla="*/ 59 h 1139"/>
                <a:gd name="T36" fmla="*/ 913 w 1139"/>
                <a:gd name="T37" fmla="*/ 115 h 1139"/>
                <a:gd name="T38" fmla="*/ 993 w 1139"/>
                <a:gd name="T39" fmla="*/ 188 h 1139"/>
                <a:gd name="T40" fmla="*/ 1057 w 1139"/>
                <a:gd name="T41" fmla="*/ 275 h 1139"/>
                <a:gd name="T42" fmla="*/ 1104 w 1139"/>
                <a:gd name="T43" fmla="*/ 374 h 1139"/>
                <a:gd name="T44" fmla="*/ 1133 w 1139"/>
                <a:gd name="T45" fmla="*/ 486 h 1139"/>
                <a:gd name="T46" fmla="*/ 1136 w 1139"/>
                <a:gd name="T47" fmla="*/ 626 h 1139"/>
                <a:gd name="T48" fmla="*/ 1106 w 1139"/>
                <a:gd name="T49" fmla="*/ 759 h 1139"/>
                <a:gd name="T50" fmla="*/ 1045 w 1139"/>
                <a:gd name="T51" fmla="*/ 881 h 1139"/>
                <a:gd name="T52" fmla="*/ 957 w 1139"/>
                <a:gd name="T53" fmla="*/ 985 h 1139"/>
                <a:gd name="T54" fmla="*/ 843 w 1139"/>
                <a:gd name="T55" fmla="*/ 1067 h 1139"/>
                <a:gd name="T56" fmla="*/ 741 w 1139"/>
                <a:gd name="T57" fmla="*/ 1111 h 1139"/>
                <a:gd name="T58" fmla="*/ 620 w 1139"/>
                <a:gd name="T59" fmla="*/ 1136 h 1139"/>
                <a:gd name="T60" fmla="*/ 570 w 1139"/>
                <a:gd name="T61" fmla="*/ 50 h 1139"/>
                <a:gd name="T62" fmla="*/ 457 w 1139"/>
                <a:gd name="T63" fmla="*/ 62 h 1139"/>
                <a:gd name="T64" fmla="*/ 368 w 1139"/>
                <a:gd name="T65" fmla="*/ 90 h 1139"/>
                <a:gd name="T66" fmla="*/ 258 w 1139"/>
                <a:gd name="T67" fmla="*/ 153 h 1139"/>
                <a:gd name="T68" fmla="*/ 167 w 1139"/>
                <a:gd name="T69" fmla="*/ 241 h 1139"/>
                <a:gd name="T70" fmla="*/ 99 w 1139"/>
                <a:gd name="T71" fmla="*/ 349 h 1139"/>
                <a:gd name="T72" fmla="*/ 66 w 1139"/>
                <a:gd name="T73" fmla="*/ 446 h 1139"/>
                <a:gd name="T74" fmla="*/ 50 w 1139"/>
                <a:gd name="T75" fmla="*/ 571 h 1139"/>
                <a:gd name="T76" fmla="*/ 67 w 1139"/>
                <a:gd name="T77" fmla="*/ 697 h 1139"/>
                <a:gd name="T78" fmla="*/ 98 w 1139"/>
                <a:gd name="T79" fmla="*/ 784 h 1139"/>
                <a:gd name="T80" fmla="*/ 148 w 1139"/>
                <a:gd name="T81" fmla="*/ 870 h 1139"/>
                <a:gd name="T82" fmla="*/ 212 w 1139"/>
                <a:gd name="T83" fmla="*/ 944 h 1139"/>
                <a:gd name="T84" fmla="*/ 289 w 1139"/>
                <a:gd name="T85" fmla="*/ 1004 h 1139"/>
                <a:gd name="T86" fmla="*/ 376 w 1139"/>
                <a:gd name="T87" fmla="*/ 1051 h 1139"/>
                <a:gd name="T88" fmla="*/ 471 w 1139"/>
                <a:gd name="T89" fmla="*/ 1078 h 1139"/>
                <a:gd name="T90" fmla="*/ 570 w 1139"/>
                <a:gd name="T91" fmla="*/ 1089 h 1139"/>
                <a:gd name="T92" fmla="*/ 660 w 1139"/>
                <a:gd name="T93" fmla="*/ 1080 h 1139"/>
                <a:gd name="T94" fmla="*/ 747 w 1139"/>
                <a:gd name="T95" fmla="*/ 1057 h 1139"/>
                <a:gd name="T96" fmla="*/ 863 w 1139"/>
                <a:gd name="T97" fmla="*/ 997 h 1139"/>
                <a:gd name="T98" fmla="*/ 958 w 1139"/>
                <a:gd name="T99" fmla="*/ 913 h 1139"/>
                <a:gd name="T100" fmla="*/ 1030 w 1139"/>
                <a:gd name="T101" fmla="*/ 811 h 1139"/>
                <a:gd name="T102" fmla="*/ 1074 w 1139"/>
                <a:gd name="T103" fmla="*/ 695 h 1139"/>
                <a:gd name="T104" fmla="*/ 1089 w 1139"/>
                <a:gd name="T105" fmla="*/ 570 h 1139"/>
                <a:gd name="T106" fmla="*/ 1074 w 1139"/>
                <a:gd name="T107" fmla="*/ 442 h 1139"/>
                <a:gd name="T108" fmla="*/ 1043 w 1139"/>
                <a:gd name="T109" fmla="*/ 354 h 1139"/>
                <a:gd name="T110" fmla="*/ 993 w 1139"/>
                <a:gd name="T111" fmla="*/ 267 h 1139"/>
                <a:gd name="T112" fmla="*/ 928 w 1139"/>
                <a:gd name="T113" fmla="*/ 193 h 1139"/>
                <a:gd name="T114" fmla="*/ 852 w 1139"/>
                <a:gd name="T115" fmla="*/ 133 h 1139"/>
                <a:gd name="T116" fmla="*/ 765 w 1139"/>
                <a:gd name="T117" fmla="*/ 88 h 1139"/>
                <a:gd name="T118" fmla="*/ 670 w 1139"/>
                <a:gd name="T119" fmla="*/ 59 h 1139"/>
                <a:gd name="T120" fmla="*/ 570 w 1139"/>
                <a:gd name="T121" fmla="*/ 50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9" h="1139">
                  <a:moveTo>
                    <a:pt x="570" y="1139"/>
                  </a:moveTo>
                  <a:lnTo>
                    <a:pt x="570" y="1139"/>
                  </a:lnTo>
                  <a:lnTo>
                    <a:pt x="548" y="1137"/>
                  </a:lnTo>
                  <a:lnTo>
                    <a:pt x="525" y="1136"/>
                  </a:lnTo>
                  <a:lnTo>
                    <a:pt x="504" y="1134"/>
                  </a:lnTo>
                  <a:lnTo>
                    <a:pt x="482" y="1132"/>
                  </a:lnTo>
                  <a:lnTo>
                    <a:pt x="461" y="1128"/>
                  </a:lnTo>
                  <a:lnTo>
                    <a:pt x="440" y="1123"/>
                  </a:lnTo>
                  <a:lnTo>
                    <a:pt x="418" y="1117"/>
                  </a:lnTo>
                  <a:lnTo>
                    <a:pt x="397" y="1111"/>
                  </a:lnTo>
                  <a:lnTo>
                    <a:pt x="377" y="1104"/>
                  </a:lnTo>
                  <a:lnTo>
                    <a:pt x="357" y="1096"/>
                  </a:lnTo>
                  <a:lnTo>
                    <a:pt x="338" y="1088"/>
                  </a:lnTo>
                  <a:lnTo>
                    <a:pt x="317" y="1079"/>
                  </a:lnTo>
                  <a:lnTo>
                    <a:pt x="298" y="1069"/>
                  </a:lnTo>
                  <a:lnTo>
                    <a:pt x="279" y="1058"/>
                  </a:lnTo>
                  <a:lnTo>
                    <a:pt x="262" y="1047"/>
                  </a:lnTo>
                  <a:lnTo>
                    <a:pt x="244" y="1035"/>
                  </a:lnTo>
                  <a:lnTo>
                    <a:pt x="226" y="1022"/>
                  </a:lnTo>
                  <a:lnTo>
                    <a:pt x="209" y="1009"/>
                  </a:lnTo>
                  <a:lnTo>
                    <a:pt x="194" y="995"/>
                  </a:lnTo>
                  <a:lnTo>
                    <a:pt x="177" y="981"/>
                  </a:lnTo>
                  <a:lnTo>
                    <a:pt x="162" y="965"/>
                  </a:lnTo>
                  <a:lnTo>
                    <a:pt x="148" y="950"/>
                  </a:lnTo>
                  <a:lnTo>
                    <a:pt x="133" y="933"/>
                  </a:lnTo>
                  <a:lnTo>
                    <a:pt x="120" y="917"/>
                  </a:lnTo>
                  <a:lnTo>
                    <a:pt x="107" y="899"/>
                  </a:lnTo>
                  <a:lnTo>
                    <a:pt x="94" y="881"/>
                  </a:lnTo>
                  <a:lnTo>
                    <a:pt x="82" y="863"/>
                  </a:lnTo>
                  <a:lnTo>
                    <a:pt x="72" y="844"/>
                  </a:lnTo>
                  <a:lnTo>
                    <a:pt x="62" y="825"/>
                  </a:lnTo>
                  <a:lnTo>
                    <a:pt x="53" y="805"/>
                  </a:lnTo>
                  <a:lnTo>
                    <a:pt x="43" y="785"/>
                  </a:lnTo>
                  <a:lnTo>
                    <a:pt x="35" y="763"/>
                  </a:lnTo>
                  <a:lnTo>
                    <a:pt x="35" y="763"/>
                  </a:lnTo>
                  <a:lnTo>
                    <a:pt x="27" y="736"/>
                  </a:lnTo>
                  <a:lnTo>
                    <a:pt x="18" y="710"/>
                  </a:lnTo>
                  <a:lnTo>
                    <a:pt x="12" y="683"/>
                  </a:lnTo>
                  <a:lnTo>
                    <a:pt x="8" y="654"/>
                  </a:lnTo>
                  <a:lnTo>
                    <a:pt x="4" y="627"/>
                  </a:lnTo>
                  <a:lnTo>
                    <a:pt x="2" y="600"/>
                  </a:lnTo>
                  <a:lnTo>
                    <a:pt x="0" y="572"/>
                  </a:lnTo>
                  <a:lnTo>
                    <a:pt x="2" y="544"/>
                  </a:lnTo>
                  <a:lnTo>
                    <a:pt x="3" y="516"/>
                  </a:lnTo>
                  <a:lnTo>
                    <a:pt x="6" y="489"/>
                  </a:lnTo>
                  <a:lnTo>
                    <a:pt x="11" y="462"/>
                  </a:lnTo>
                  <a:lnTo>
                    <a:pt x="17" y="435"/>
                  </a:lnTo>
                  <a:lnTo>
                    <a:pt x="24" y="407"/>
                  </a:lnTo>
                  <a:lnTo>
                    <a:pt x="32" y="381"/>
                  </a:lnTo>
                  <a:lnTo>
                    <a:pt x="43" y="355"/>
                  </a:lnTo>
                  <a:lnTo>
                    <a:pt x="54" y="329"/>
                  </a:lnTo>
                  <a:lnTo>
                    <a:pt x="54" y="329"/>
                  </a:lnTo>
                  <a:lnTo>
                    <a:pt x="67" y="303"/>
                  </a:lnTo>
                  <a:lnTo>
                    <a:pt x="81" y="278"/>
                  </a:lnTo>
                  <a:lnTo>
                    <a:pt x="95" y="254"/>
                  </a:lnTo>
                  <a:lnTo>
                    <a:pt x="112" y="231"/>
                  </a:lnTo>
                  <a:lnTo>
                    <a:pt x="129" y="210"/>
                  </a:lnTo>
                  <a:lnTo>
                    <a:pt x="146" y="189"/>
                  </a:lnTo>
                  <a:lnTo>
                    <a:pt x="165" y="169"/>
                  </a:lnTo>
                  <a:lnTo>
                    <a:pt x="186" y="150"/>
                  </a:lnTo>
                  <a:lnTo>
                    <a:pt x="206" y="131"/>
                  </a:lnTo>
                  <a:lnTo>
                    <a:pt x="228" y="114"/>
                  </a:lnTo>
                  <a:lnTo>
                    <a:pt x="251" y="97"/>
                  </a:lnTo>
                  <a:lnTo>
                    <a:pt x="273" y="83"/>
                  </a:lnTo>
                  <a:lnTo>
                    <a:pt x="298" y="69"/>
                  </a:lnTo>
                  <a:lnTo>
                    <a:pt x="323" y="56"/>
                  </a:lnTo>
                  <a:lnTo>
                    <a:pt x="349" y="44"/>
                  </a:lnTo>
                  <a:lnTo>
                    <a:pt x="376" y="34"/>
                  </a:lnTo>
                  <a:lnTo>
                    <a:pt x="376" y="34"/>
                  </a:lnTo>
                  <a:lnTo>
                    <a:pt x="399" y="26"/>
                  </a:lnTo>
                  <a:lnTo>
                    <a:pt x="423" y="19"/>
                  </a:lnTo>
                  <a:lnTo>
                    <a:pt x="447" y="13"/>
                  </a:lnTo>
                  <a:lnTo>
                    <a:pt x="472" y="8"/>
                  </a:lnTo>
                  <a:lnTo>
                    <a:pt x="495" y="5"/>
                  </a:lnTo>
                  <a:lnTo>
                    <a:pt x="520" y="2"/>
                  </a:lnTo>
                  <a:lnTo>
                    <a:pt x="545" y="0"/>
                  </a:lnTo>
                  <a:lnTo>
                    <a:pt x="570" y="0"/>
                  </a:lnTo>
                  <a:lnTo>
                    <a:pt x="570" y="0"/>
                  </a:lnTo>
                  <a:lnTo>
                    <a:pt x="593" y="0"/>
                  </a:lnTo>
                  <a:lnTo>
                    <a:pt x="614" y="1"/>
                  </a:lnTo>
                  <a:lnTo>
                    <a:pt x="637" y="3"/>
                  </a:lnTo>
                  <a:lnTo>
                    <a:pt x="658" y="7"/>
                  </a:lnTo>
                  <a:lnTo>
                    <a:pt x="679" y="11"/>
                  </a:lnTo>
                  <a:lnTo>
                    <a:pt x="701" y="15"/>
                  </a:lnTo>
                  <a:lnTo>
                    <a:pt x="722" y="20"/>
                  </a:lnTo>
                  <a:lnTo>
                    <a:pt x="742" y="27"/>
                  </a:lnTo>
                  <a:lnTo>
                    <a:pt x="763" y="33"/>
                  </a:lnTo>
                  <a:lnTo>
                    <a:pt x="783" y="41"/>
                  </a:lnTo>
                  <a:lnTo>
                    <a:pt x="803" y="50"/>
                  </a:lnTo>
                  <a:lnTo>
                    <a:pt x="822" y="59"/>
                  </a:lnTo>
                  <a:lnTo>
                    <a:pt x="841" y="69"/>
                  </a:lnTo>
                  <a:lnTo>
                    <a:pt x="860" y="79"/>
                  </a:lnTo>
                  <a:lnTo>
                    <a:pt x="879" y="91"/>
                  </a:lnTo>
                  <a:lnTo>
                    <a:pt x="897" y="103"/>
                  </a:lnTo>
                  <a:lnTo>
                    <a:pt x="913" y="115"/>
                  </a:lnTo>
                  <a:lnTo>
                    <a:pt x="930" y="129"/>
                  </a:lnTo>
                  <a:lnTo>
                    <a:pt x="947" y="142"/>
                  </a:lnTo>
                  <a:lnTo>
                    <a:pt x="962" y="157"/>
                  </a:lnTo>
                  <a:lnTo>
                    <a:pt x="977" y="172"/>
                  </a:lnTo>
                  <a:lnTo>
                    <a:pt x="993" y="188"/>
                  </a:lnTo>
                  <a:lnTo>
                    <a:pt x="1007" y="204"/>
                  </a:lnTo>
                  <a:lnTo>
                    <a:pt x="1020" y="221"/>
                  </a:lnTo>
                  <a:lnTo>
                    <a:pt x="1033" y="239"/>
                  </a:lnTo>
                  <a:lnTo>
                    <a:pt x="1045" y="256"/>
                  </a:lnTo>
                  <a:lnTo>
                    <a:pt x="1057" y="275"/>
                  </a:lnTo>
                  <a:lnTo>
                    <a:pt x="1068" y="294"/>
                  </a:lnTo>
                  <a:lnTo>
                    <a:pt x="1078" y="313"/>
                  </a:lnTo>
                  <a:lnTo>
                    <a:pt x="1088" y="334"/>
                  </a:lnTo>
                  <a:lnTo>
                    <a:pt x="1096" y="354"/>
                  </a:lnTo>
                  <a:lnTo>
                    <a:pt x="1104" y="374"/>
                  </a:lnTo>
                  <a:lnTo>
                    <a:pt x="1104" y="374"/>
                  </a:lnTo>
                  <a:lnTo>
                    <a:pt x="1114" y="402"/>
                  </a:lnTo>
                  <a:lnTo>
                    <a:pt x="1122" y="430"/>
                  </a:lnTo>
                  <a:lnTo>
                    <a:pt x="1128" y="458"/>
                  </a:lnTo>
                  <a:lnTo>
                    <a:pt x="1133" y="486"/>
                  </a:lnTo>
                  <a:lnTo>
                    <a:pt x="1136" y="514"/>
                  </a:lnTo>
                  <a:lnTo>
                    <a:pt x="1139" y="541"/>
                  </a:lnTo>
                  <a:lnTo>
                    <a:pt x="1139" y="570"/>
                  </a:lnTo>
                  <a:lnTo>
                    <a:pt x="1138" y="597"/>
                  </a:lnTo>
                  <a:lnTo>
                    <a:pt x="1136" y="626"/>
                  </a:lnTo>
                  <a:lnTo>
                    <a:pt x="1133" y="653"/>
                  </a:lnTo>
                  <a:lnTo>
                    <a:pt x="1128" y="679"/>
                  </a:lnTo>
                  <a:lnTo>
                    <a:pt x="1122" y="706"/>
                  </a:lnTo>
                  <a:lnTo>
                    <a:pt x="1115" y="733"/>
                  </a:lnTo>
                  <a:lnTo>
                    <a:pt x="1106" y="759"/>
                  </a:lnTo>
                  <a:lnTo>
                    <a:pt x="1096" y="785"/>
                  </a:lnTo>
                  <a:lnTo>
                    <a:pt x="1085" y="810"/>
                  </a:lnTo>
                  <a:lnTo>
                    <a:pt x="1074" y="833"/>
                  </a:lnTo>
                  <a:lnTo>
                    <a:pt x="1061" y="857"/>
                  </a:lnTo>
                  <a:lnTo>
                    <a:pt x="1045" y="881"/>
                  </a:lnTo>
                  <a:lnTo>
                    <a:pt x="1030" y="904"/>
                  </a:lnTo>
                  <a:lnTo>
                    <a:pt x="1013" y="925"/>
                  </a:lnTo>
                  <a:lnTo>
                    <a:pt x="995" y="946"/>
                  </a:lnTo>
                  <a:lnTo>
                    <a:pt x="977" y="966"/>
                  </a:lnTo>
                  <a:lnTo>
                    <a:pt x="957" y="985"/>
                  </a:lnTo>
                  <a:lnTo>
                    <a:pt x="936" y="1004"/>
                  </a:lnTo>
                  <a:lnTo>
                    <a:pt x="915" y="1022"/>
                  </a:lnTo>
                  <a:lnTo>
                    <a:pt x="892" y="1038"/>
                  </a:lnTo>
                  <a:lnTo>
                    <a:pt x="868" y="1053"/>
                  </a:lnTo>
                  <a:lnTo>
                    <a:pt x="843" y="1067"/>
                  </a:lnTo>
                  <a:lnTo>
                    <a:pt x="818" y="1082"/>
                  </a:lnTo>
                  <a:lnTo>
                    <a:pt x="792" y="1094"/>
                  </a:lnTo>
                  <a:lnTo>
                    <a:pt x="765" y="1104"/>
                  </a:lnTo>
                  <a:lnTo>
                    <a:pt x="765" y="1104"/>
                  </a:lnTo>
                  <a:lnTo>
                    <a:pt x="741" y="1111"/>
                  </a:lnTo>
                  <a:lnTo>
                    <a:pt x="717" y="1118"/>
                  </a:lnTo>
                  <a:lnTo>
                    <a:pt x="693" y="1124"/>
                  </a:lnTo>
                  <a:lnTo>
                    <a:pt x="669" y="1129"/>
                  </a:lnTo>
                  <a:lnTo>
                    <a:pt x="644" y="1134"/>
                  </a:lnTo>
                  <a:lnTo>
                    <a:pt x="620" y="1136"/>
                  </a:lnTo>
                  <a:lnTo>
                    <a:pt x="595" y="1137"/>
                  </a:lnTo>
                  <a:lnTo>
                    <a:pt x="570" y="1139"/>
                  </a:lnTo>
                  <a:lnTo>
                    <a:pt x="570" y="1139"/>
                  </a:lnTo>
                  <a:close/>
                  <a:moveTo>
                    <a:pt x="570" y="50"/>
                  </a:moveTo>
                  <a:lnTo>
                    <a:pt x="570" y="50"/>
                  </a:lnTo>
                  <a:lnTo>
                    <a:pt x="548" y="50"/>
                  </a:lnTo>
                  <a:lnTo>
                    <a:pt x="525" y="51"/>
                  </a:lnTo>
                  <a:lnTo>
                    <a:pt x="503" y="55"/>
                  </a:lnTo>
                  <a:lnTo>
                    <a:pt x="480" y="57"/>
                  </a:lnTo>
                  <a:lnTo>
                    <a:pt x="457" y="62"/>
                  </a:lnTo>
                  <a:lnTo>
                    <a:pt x="436" y="68"/>
                  </a:lnTo>
                  <a:lnTo>
                    <a:pt x="414" y="74"/>
                  </a:lnTo>
                  <a:lnTo>
                    <a:pt x="392" y="81"/>
                  </a:lnTo>
                  <a:lnTo>
                    <a:pt x="392" y="81"/>
                  </a:lnTo>
                  <a:lnTo>
                    <a:pt x="368" y="90"/>
                  </a:lnTo>
                  <a:lnTo>
                    <a:pt x="345" y="101"/>
                  </a:lnTo>
                  <a:lnTo>
                    <a:pt x="322" y="113"/>
                  </a:lnTo>
                  <a:lnTo>
                    <a:pt x="300" y="126"/>
                  </a:lnTo>
                  <a:lnTo>
                    <a:pt x="278" y="139"/>
                  </a:lnTo>
                  <a:lnTo>
                    <a:pt x="258" y="153"/>
                  </a:lnTo>
                  <a:lnTo>
                    <a:pt x="238" y="170"/>
                  </a:lnTo>
                  <a:lnTo>
                    <a:pt x="219" y="186"/>
                  </a:lnTo>
                  <a:lnTo>
                    <a:pt x="201" y="203"/>
                  </a:lnTo>
                  <a:lnTo>
                    <a:pt x="183" y="222"/>
                  </a:lnTo>
                  <a:lnTo>
                    <a:pt x="167" y="241"/>
                  </a:lnTo>
                  <a:lnTo>
                    <a:pt x="151" y="261"/>
                  </a:lnTo>
                  <a:lnTo>
                    <a:pt x="137" y="283"/>
                  </a:lnTo>
                  <a:lnTo>
                    <a:pt x="124" y="304"/>
                  </a:lnTo>
                  <a:lnTo>
                    <a:pt x="111" y="326"/>
                  </a:lnTo>
                  <a:lnTo>
                    <a:pt x="99" y="349"/>
                  </a:lnTo>
                  <a:lnTo>
                    <a:pt x="99" y="349"/>
                  </a:lnTo>
                  <a:lnTo>
                    <a:pt x="89" y="373"/>
                  </a:lnTo>
                  <a:lnTo>
                    <a:pt x="80" y="398"/>
                  </a:lnTo>
                  <a:lnTo>
                    <a:pt x="72" y="421"/>
                  </a:lnTo>
                  <a:lnTo>
                    <a:pt x="66" y="446"/>
                  </a:lnTo>
                  <a:lnTo>
                    <a:pt x="60" y="471"/>
                  </a:lnTo>
                  <a:lnTo>
                    <a:pt x="56" y="496"/>
                  </a:lnTo>
                  <a:lnTo>
                    <a:pt x="53" y="521"/>
                  </a:lnTo>
                  <a:lnTo>
                    <a:pt x="51" y="546"/>
                  </a:lnTo>
                  <a:lnTo>
                    <a:pt x="50" y="571"/>
                  </a:lnTo>
                  <a:lnTo>
                    <a:pt x="51" y="597"/>
                  </a:lnTo>
                  <a:lnTo>
                    <a:pt x="54" y="622"/>
                  </a:lnTo>
                  <a:lnTo>
                    <a:pt x="56" y="647"/>
                  </a:lnTo>
                  <a:lnTo>
                    <a:pt x="61" y="672"/>
                  </a:lnTo>
                  <a:lnTo>
                    <a:pt x="67" y="697"/>
                  </a:lnTo>
                  <a:lnTo>
                    <a:pt x="74" y="722"/>
                  </a:lnTo>
                  <a:lnTo>
                    <a:pt x="82" y="747"/>
                  </a:lnTo>
                  <a:lnTo>
                    <a:pt x="82" y="747"/>
                  </a:lnTo>
                  <a:lnTo>
                    <a:pt x="89" y="766"/>
                  </a:lnTo>
                  <a:lnTo>
                    <a:pt x="98" y="784"/>
                  </a:lnTo>
                  <a:lnTo>
                    <a:pt x="106" y="803"/>
                  </a:lnTo>
                  <a:lnTo>
                    <a:pt x="116" y="820"/>
                  </a:lnTo>
                  <a:lnTo>
                    <a:pt x="125" y="837"/>
                  </a:lnTo>
                  <a:lnTo>
                    <a:pt x="136" y="854"/>
                  </a:lnTo>
                  <a:lnTo>
                    <a:pt x="148" y="870"/>
                  </a:lnTo>
                  <a:lnTo>
                    <a:pt x="160" y="886"/>
                  </a:lnTo>
                  <a:lnTo>
                    <a:pt x="171" y="901"/>
                  </a:lnTo>
                  <a:lnTo>
                    <a:pt x="184" y="917"/>
                  </a:lnTo>
                  <a:lnTo>
                    <a:pt x="197" y="931"/>
                  </a:lnTo>
                  <a:lnTo>
                    <a:pt x="212" y="944"/>
                  </a:lnTo>
                  <a:lnTo>
                    <a:pt x="226" y="958"/>
                  </a:lnTo>
                  <a:lnTo>
                    <a:pt x="241" y="970"/>
                  </a:lnTo>
                  <a:lnTo>
                    <a:pt x="257" y="983"/>
                  </a:lnTo>
                  <a:lnTo>
                    <a:pt x="272" y="994"/>
                  </a:lnTo>
                  <a:lnTo>
                    <a:pt x="289" y="1004"/>
                  </a:lnTo>
                  <a:lnTo>
                    <a:pt x="306" y="1015"/>
                  </a:lnTo>
                  <a:lnTo>
                    <a:pt x="322" y="1025"/>
                  </a:lnTo>
                  <a:lnTo>
                    <a:pt x="340" y="1034"/>
                  </a:lnTo>
                  <a:lnTo>
                    <a:pt x="358" y="1042"/>
                  </a:lnTo>
                  <a:lnTo>
                    <a:pt x="376" y="1051"/>
                  </a:lnTo>
                  <a:lnTo>
                    <a:pt x="393" y="1057"/>
                  </a:lnTo>
                  <a:lnTo>
                    <a:pt x="412" y="1064"/>
                  </a:lnTo>
                  <a:lnTo>
                    <a:pt x="431" y="1070"/>
                  </a:lnTo>
                  <a:lnTo>
                    <a:pt x="450" y="1075"/>
                  </a:lnTo>
                  <a:lnTo>
                    <a:pt x="471" y="1078"/>
                  </a:lnTo>
                  <a:lnTo>
                    <a:pt x="490" y="1082"/>
                  </a:lnTo>
                  <a:lnTo>
                    <a:pt x="510" y="1085"/>
                  </a:lnTo>
                  <a:lnTo>
                    <a:pt x="530" y="1086"/>
                  </a:lnTo>
                  <a:lnTo>
                    <a:pt x="550" y="1088"/>
                  </a:lnTo>
                  <a:lnTo>
                    <a:pt x="570" y="1089"/>
                  </a:lnTo>
                  <a:lnTo>
                    <a:pt x="570" y="1089"/>
                  </a:lnTo>
                  <a:lnTo>
                    <a:pt x="593" y="1088"/>
                  </a:lnTo>
                  <a:lnTo>
                    <a:pt x="615" y="1086"/>
                  </a:lnTo>
                  <a:lnTo>
                    <a:pt x="638" y="1084"/>
                  </a:lnTo>
                  <a:lnTo>
                    <a:pt x="660" y="1080"/>
                  </a:lnTo>
                  <a:lnTo>
                    <a:pt x="682" y="1076"/>
                  </a:lnTo>
                  <a:lnTo>
                    <a:pt x="704" y="1071"/>
                  </a:lnTo>
                  <a:lnTo>
                    <a:pt x="726" y="1064"/>
                  </a:lnTo>
                  <a:lnTo>
                    <a:pt x="747" y="1057"/>
                  </a:lnTo>
                  <a:lnTo>
                    <a:pt x="747" y="1057"/>
                  </a:lnTo>
                  <a:lnTo>
                    <a:pt x="772" y="1047"/>
                  </a:lnTo>
                  <a:lnTo>
                    <a:pt x="797" y="1037"/>
                  </a:lnTo>
                  <a:lnTo>
                    <a:pt x="820" y="1025"/>
                  </a:lnTo>
                  <a:lnTo>
                    <a:pt x="842" y="1012"/>
                  </a:lnTo>
                  <a:lnTo>
                    <a:pt x="863" y="997"/>
                  </a:lnTo>
                  <a:lnTo>
                    <a:pt x="885" y="982"/>
                  </a:lnTo>
                  <a:lnTo>
                    <a:pt x="904" y="966"/>
                  </a:lnTo>
                  <a:lnTo>
                    <a:pt x="923" y="950"/>
                  </a:lnTo>
                  <a:lnTo>
                    <a:pt x="942" y="932"/>
                  </a:lnTo>
                  <a:lnTo>
                    <a:pt x="958" y="913"/>
                  </a:lnTo>
                  <a:lnTo>
                    <a:pt x="975" y="894"/>
                  </a:lnTo>
                  <a:lnTo>
                    <a:pt x="989" y="874"/>
                  </a:lnTo>
                  <a:lnTo>
                    <a:pt x="1004" y="854"/>
                  </a:lnTo>
                  <a:lnTo>
                    <a:pt x="1017" y="832"/>
                  </a:lnTo>
                  <a:lnTo>
                    <a:pt x="1030" y="811"/>
                  </a:lnTo>
                  <a:lnTo>
                    <a:pt x="1040" y="788"/>
                  </a:lnTo>
                  <a:lnTo>
                    <a:pt x="1050" y="766"/>
                  </a:lnTo>
                  <a:lnTo>
                    <a:pt x="1059" y="742"/>
                  </a:lnTo>
                  <a:lnTo>
                    <a:pt x="1066" y="718"/>
                  </a:lnTo>
                  <a:lnTo>
                    <a:pt x="1074" y="695"/>
                  </a:lnTo>
                  <a:lnTo>
                    <a:pt x="1080" y="670"/>
                  </a:lnTo>
                  <a:lnTo>
                    <a:pt x="1083" y="645"/>
                  </a:lnTo>
                  <a:lnTo>
                    <a:pt x="1087" y="620"/>
                  </a:lnTo>
                  <a:lnTo>
                    <a:pt x="1089" y="595"/>
                  </a:lnTo>
                  <a:lnTo>
                    <a:pt x="1089" y="570"/>
                  </a:lnTo>
                  <a:lnTo>
                    <a:pt x="1089" y="544"/>
                  </a:lnTo>
                  <a:lnTo>
                    <a:pt x="1087" y="519"/>
                  </a:lnTo>
                  <a:lnTo>
                    <a:pt x="1083" y="493"/>
                  </a:lnTo>
                  <a:lnTo>
                    <a:pt x="1080" y="468"/>
                  </a:lnTo>
                  <a:lnTo>
                    <a:pt x="1074" y="442"/>
                  </a:lnTo>
                  <a:lnTo>
                    <a:pt x="1066" y="417"/>
                  </a:lnTo>
                  <a:lnTo>
                    <a:pt x="1058" y="392"/>
                  </a:lnTo>
                  <a:lnTo>
                    <a:pt x="1058" y="392"/>
                  </a:lnTo>
                  <a:lnTo>
                    <a:pt x="1051" y="373"/>
                  </a:lnTo>
                  <a:lnTo>
                    <a:pt x="1043" y="354"/>
                  </a:lnTo>
                  <a:lnTo>
                    <a:pt x="1033" y="336"/>
                  </a:lnTo>
                  <a:lnTo>
                    <a:pt x="1025" y="318"/>
                  </a:lnTo>
                  <a:lnTo>
                    <a:pt x="1014" y="300"/>
                  </a:lnTo>
                  <a:lnTo>
                    <a:pt x="1004" y="284"/>
                  </a:lnTo>
                  <a:lnTo>
                    <a:pt x="993" y="267"/>
                  </a:lnTo>
                  <a:lnTo>
                    <a:pt x="981" y="252"/>
                  </a:lnTo>
                  <a:lnTo>
                    <a:pt x="968" y="236"/>
                  </a:lnTo>
                  <a:lnTo>
                    <a:pt x="956" y="222"/>
                  </a:lnTo>
                  <a:lnTo>
                    <a:pt x="942" y="207"/>
                  </a:lnTo>
                  <a:lnTo>
                    <a:pt x="928" y="193"/>
                  </a:lnTo>
                  <a:lnTo>
                    <a:pt x="913" y="180"/>
                  </a:lnTo>
                  <a:lnTo>
                    <a:pt x="899" y="167"/>
                  </a:lnTo>
                  <a:lnTo>
                    <a:pt x="884" y="155"/>
                  </a:lnTo>
                  <a:lnTo>
                    <a:pt x="867" y="144"/>
                  </a:lnTo>
                  <a:lnTo>
                    <a:pt x="852" y="133"/>
                  </a:lnTo>
                  <a:lnTo>
                    <a:pt x="835" y="122"/>
                  </a:lnTo>
                  <a:lnTo>
                    <a:pt x="817" y="113"/>
                  </a:lnTo>
                  <a:lnTo>
                    <a:pt x="801" y="103"/>
                  </a:lnTo>
                  <a:lnTo>
                    <a:pt x="783" y="95"/>
                  </a:lnTo>
                  <a:lnTo>
                    <a:pt x="765" y="88"/>
                  </a:lnTo>
                  <a:lnTo>
                    <a:pt x="746" y="81"/>
                  </a:lnTo>
                  <a:lnTo>
                    <a:pt x="727" y="75"/>
                  </a:lnTo>
                  <a:lnTo>
                    <a:pt x="708" y="69"/>
                  </a:lnTo>
                  <a:lnTo>
                    <a:pt x="689" y="64"/>
                  </a:lnTo>
                  <a:lnTo>
                    <a:pt x="670" y="59"/>
                  </a:lnTo>
                  <a:lnTo>
                    <a:pt x="650" y="56"/>
                  </a:lnTo>
                  <a:lnTo>
                    <a:pt x="631" y="53"/>
                  </a:lnTo>
                  <a:lnTo>
                    <a:pt x="611" y="51"/>
                  </a:lnTo>
                  <a:lnTo>
                    <a:pt x="590" y="50"/>
                  </a:lnTo>
                  <a:lnTo>
                    <a:pt x="570" y="50"/>
                  </a:lnTo>
                  <a:lnTo>
                    <a:pt x="57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1" name="Freeform 41"/>
            <p:cNvSpPr/>
            <p:nvPr/>
          </p:nvSpPr>
          <p:spPr bwMode="auto">
            <a:xfrm>
              <a:off x="3209531" y="4849794"/>
              <a:ext cx="806450" cy="366713"/>
            </a:xfrm>
            <a:custGeom>
              <a:avLst/>
              <a:gdLst>
                <a:gd name="T0" fmla="*/ 116 w 1524"/>
                <a:gd name="T1" fmla="*/ 689 h 694"/>
                <a:gd name="T2" fmla="*/ 63 w 1524"/>
                <a:gd name="T3" fmla="*/ 676 h 694"/>
                <a:gd name="T4" fmla="*/ 26 w 1524"/>
                <a:gd name="T5" fmla="*/ 653 h 694"/>
                <a:gd name="T6" fmla="*/ 5 w 1524"/>
                <a:gd name="T7" fmla="*/ 622 h 694"/>
                <a:gd name="T8" fmla="*/ 0 w 1524"/>
                <a:gd name="T9" fmla="*/ 599 h 694"/>
                <a:gd name="T10" fmla="*/ 9 w 1524"/>
                <a:gd name="T11" fmla="*/ 558 h 694"/>
                <a:gd name="T12" fmla="*/ 56 w 1524"/>
                <a:gd name="T13" fmla="*/ 492 h 694"/>
                <a:gd name="T14" fmla="*/ 128 w 1524"/>
                <a:gd name="T15" fmla="*/ 428 h 694"/>
                <a:gd name="T16" fmla="*/ 217 w 1524"/>
                <a:gd name="T17" fmla="*/ 368 h 694"/>
                <a:gd name="T18" fmla="*/ 235 w 1524"/>
                <a:gd name="T19" fmla="*/ 368 h 694"/>
                <a:gd name="T20" fmla="*/ 247 w 1524"/>
                <a:gd name="T21" fmla="*/ 378 h 694"/>
                <a:gd name="T22" fmla="*/ 249 w 1524"/>
                <a:gd name="T23" fmla="*/ 397 h 694"/>
                <a:gd name="T24" fmla="*/ 239 w 1524"/>
                <a:gd name="T25" fmla="*/ 412 h 694"/>
                <a:gd name="T26" fmla="*/ 167 w 1524"/>
                <a:gd name="T27" fmla="*/ 462 h 694"/>
                <a:gd name="T28" fmla="*/ 99 w 1524"/>
                <a:gd name="T29" fmla="*/ 519 h 694"/>
                <a:gd name="T30" fmla="*/ 61 w 1524"/>
                <a:gd name="T31" fmla="*/ 565 h 694"/>
                <a:gd name="T32" fmla="*/ 50 w 1524"/>
                <a:gd name="T33" fmla="*/ 600 h 694"/>
                <a:gd name="T34" fmla="*/ 58 w 1524"/>
                <a:gd name="T35" fmla="*/ 615 h 694"/>
                <a:gd name="T36" fmla="*/ 88 w 1524"/>
                <a:gd name="T37" fmla="*/ 632 h 694"/>
                <a:gd name="T38" fmla="*/ 145 w 1524"/>
                <a:gd name="T39" fmla="*/ 641 h 694"/>
                <a:gd name="T40" fmla="*/ 231 w 1524"/>
                <a:gd name="T41" fmla="*/ 641 h 694"/>
                <a:gd name="T42" fmla="*/ 344 w 1524"/>
                <a:gd name="T43" fmla="*/ 629 h 694"/>
                <a:gd name="T44" fmla="*/ 604 w 1524"/>
                <a:gd name="T45" fmla="*/ 571 h 694"/>
                <a:gd name="T46" fmla="*/ 819 w 1524"/>
                <a:gd name="T47" fmla="*/ 501 h 694"/>
                <a:gd name="T48" fmla="*/ 1110 w 1524"/>
                <a:gd name="T49" fmla="*/ 379 h 694"/>
                <a:gd name="T50" fmla="*/ 1320 w 1524"/>
                <a:gd name="T51" fmla="*/ 259 h 694"/>
                <a:gd name="T52" fmla="*/ 1442 w 1524"/>
                <a:gd name="T53" fmla="*/ 157 h 694"/>
                <a:gd name="T54" fmla="*/ 1470 w 1524"/>
                <a:gd name="T55" fmla="*/ 118 h 694"/>
                <a:gd name="T56" fmla="*/ 1473 w 1524"/>
                <a:gd name="T57" fmla="*/ 88 h 694"/>
                <a:gd name="T58" fmla="*/ 1459 w 1524"/>
                <a:gd name="T59" fmla="*/ 73 h 694"/>
                <a:gd name="T60" fmla="*/ 1415 w 1524"/>
                <a:gd name="T61" fmla="*/ 57 h 694"/>
                <a:gd name="T62" fmla="*/ 1340 w 1524"/>
                <a:gd name="T63" fmla="*/ 50 h 694"/>
                <a:gd name="T64" fmla="*/ 1237 w 1524"/>
                <a:gd name="T65" fmla="*/ 57 h 694"/>
                <a:gd name="T66" fmla="*/ 1195 w 1524"/>
                <a:gd name="T67" fmla="*/ 60 h 694"/>
                <a:gd name="T68" fmla="*/ 1181 w 1524"/>
                <a:gd name="T69" fmla="*/ 49 h 694"/>
                <a:gd name="T70" fmla="*/ 1178 w 1524"/>
                <a:gd name="T71" fmla="*/ 35 h 694"/>
                <a:gd name="T72" fmla="*/ 1186 w 1524"/>
                <a:gd name="T73" fmla="*/ 17 h 694"/>
                <a:gd name="T74" fmla="*/ 1199 w 1524"/>
                <a:gd name="T75" fmla="*/ 11 h 694"/>
                <a:gd name="T76" fmla="*/ 1350 w 1524"/>
                <a:gd name="T77" fmla="*/ 0 h 694"/>
                <a:gd name="T78" fmla="*/ 1440 w 1524"/>
                <a:gd name="T79" fmla="*/ 11 h 694"/>
                <a:gd name="T80" fmla="*/ 1497 w 1524"/>
                <a:gd name="T81" fmla="*/ 38 h 694"/>
                <a:gd name="T82" fmla="*/ 1517 w 1524"/>
                <a:gd name="T83" fmla="*/ 63 h 694"/>
                <a:gd name="T84" fmla="*/ 1524 w 1524"/>
                <a:gd name="T85" fmla="*/ 96 h 694"/>
                <a:gd name="T86" fmla="*/ 1508 w 1524"/>
                <a:gd name="T87" fmla="*/ 152 h 694"/>
                <a:gd name="T88" fmla="*/ 1459 w 1524"/>
                <a:gd name="T89" fmla="*/ 213 h 694"/>
                <a:gd name="T90" fmla="*/ 1383 w 1524"/>
                <a:gd name="T91" fmla="*/ 276 h 694"/>
                <a:gd name="T92" fmla="*/ 1231 w 1524"/>
                <a:gd name="T93" fmla="*/ 372 h 694"/>
                <a:gd name="T94" fmla="*/ 976 w 1524"/>
                <a:gd name="T95" fmla="*/ 494 h 694"/>
                <a:gd name="T96" fmla="*/ 762 w 1524"/>
                <a:gd name="T97" fmla="*/ 575 h 694"/>
                <a:gd name="T98" fmla="*/ 480 w 1524"/>
                <a:gd name="T99" fmla="*/ 654 h 694"/>
                <a:gd name="T100" fmla="*/ 292 w 1524"/>
                <a:gd name="T101" fmla="*/ 686 h 694"/>
                <a:gd name="T102" fmla="*/ 186 w 1524"/>
                <a:gd name="T103"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4" h="694">
                  <a:moveTo>
                    <a:pt x="186" y="694"/>
                  </a:moveTo>
                  <a:lnTo>
                    <a:pt x="186" y="694"/>
                  </a:lnTo>
                  <a:lnTo>
                    <a:pt x="150" y="692"/>
                  </a:lnTo>
                  <a:lnTo>
                    <a:pt x="116" y="689"/>
                  </a:lnTo>
                  <a:lnTo>
                    <a:pt x="102" y="686"/>
                  </a:lnTo>
                  <a:lnTo>
                    <a:pt x="88" y="683"/>
                  </a:lnTo>
                  <a:lnTo>
                    <a:pt x="75" y="679"/>
                  </a:lnTo>
                  <a:lnTo>
                    <a:pt x="63" y="676"/>
                  </a:lnTo>
                  <a:lnTo>
                    <a:pt x="52" y="671"/>
                  </a:lnTo>
                  <a:lnTo>
                    <a:pt x="43" y="665"/>
                  </a:lnTo>
                  <a:lnTo>
                    <a:pt x="33" y="660"/>
                  </a:lnTo>
                  <a:lnTo>
                    <a:pt x="26" y="653"/>
                  </a:lnTo>
                  <a:lnTo>
                    <a:pt x="19" y="646"/>
                  </a:lnTo>
                  <a:lnTo>
                    <a:pt x="13" y="639"/>
                  </a:lnTo>
                  <a:lnTo>
                    <a:pt x="8" y="631"/>
                  </a:lnTo>
                  <a:lnTo>
                    <a:pt x="5" y="622"/>
                  </a:lnTo>
                  <a:lnTo>
                    <a:pt x="5" y="622"/>
                  </a:lnTo>
                  <a:lnTo>
                    <a:pt x="2" y="615"/>
                  </a:lnTo>
                  <a:lnTo>
                    <a:pt x="1" y="607"/>
                  </a:lnTo>
                  <a:lnTo>
                    <a:pt x="0" y="599"/>
                  </a:lnTo>
                  <a:lnTo>
                    <a:pt x="1" y="591"/>
                  </a:lnTo>
                  <a:lnTo>
                    <a:pt x="1" y="583"/>
                  </a:lnTo>
                  <a:lnTo>
                    <a:pt x="4" y="575"/>
                  </a:lnTo>
                  <a:lnTo>
                    <a:pt x="9" y="558"/>
                  </a:lnTo>
                  <a:lnTo>
                    <a:pt x="18" y="542"/>
                  </a:lnTo>
                  <a:lnTo>
                    <a:pt x="28" y="525"/>
                  </a:lnTo>
                  <a:lnTo>
                    <a:pt x="40" y="508"/>
                  </a:lnTo>
                  <a:lnTo>
                    <a:pt x="56" y="492"/>
                  </a:lnTo>
                  <a:lnTo>
                    <a:pt x="72" y="475"/>
                  </a:lnTo>
                  <a:lnTo>
                    <a:pt x="90" y="460"/>
                  </a:lnTo>
                  <a:lnTo>
                    <a:pt x="109" y="443"/>
                  </a:lnTo>
                  <a:lnTo>
                    <a:pt x="128" y="428"/>
                  </a:lnTo>
                  <a:lnTo>
                    <a:pt x="170" y="398"/>
                  </a:lnTo>
                  <a:lnTo>
                    <a:pt x="212" y="371"/>
                  </a:lnTo>
                  <a:lnTo>
                    <a:pt x="212" y="371"/>
                  </a:lnTo>
                  <a:lnTo>
                    <a:pt x="217" y="368"/>
                  </a:lnTo>
                  <a:lnTo>
                    <a:pt x="222" y="367"/>
                  </a:lnTo>
                  <a:lnTo>
                    <a:pt x="227" y="367"/>
                  </a:lnTo>
                  <a:lnTo>
                    <a:pt x="231" y="367"/>
                  </a:lnTo>
                  <a:lnTo>
                    <a:pt x="235" y="368"/>
                  </a:lnTo>
                  <a:lnTo>
                    <a:pt x="240" y="371"/>
                  </a:lnTo>
                  <a:lnTo>
                    <a:pt x="243" y="374"/>
                  </a:lnTo>
                  <a:lnTo>
                    <a:pt x="247" y="378"/>
                  </a:lnTo>
                  <a:lnTo>
                    <a:pt x="247" y="378"/>
                  </a:lnTo>
                  <a:lnTo>
                    <a:pt x="249" y="383"/>
                  </a:lnTo>
                  <a:lnTo>
                    <a:pt x="250" y="387"/>
                  </a:lnTo>
                  <a:lnTo>
                    <a:pt x="250" y="392"/>
                  </a:lnTo>
                  <a:lnTo>
                    <a:pt x="249" y="397"/>
                  </a:lnTo>
                  <a:lnTo>
                    <a:pt x="248" y="402"/>
                  </a:lnTo>
                  <a:lnTo>
                    <a:pt x="246" y="406"/>
                  </a:lnTo>
                  <a:lnTo>
                    <a:pt x="242" y="410"/>
                  </a:lnTo>
                  <a:lnTo>
                    <a:pt x="239" y="412"/>
                  </a:lnTo>
                  <a:lnTo>
                    <a:pt x="239" y="412"/>
                  </a:lnTo>
                  <a:lnTo>
                    <a:pt x="212" y="430"/>
                  </a:lnTo>
                  <a:lnTo>
                    <a:pt x="189" y="445"/>
                  </a:lnTo>
                  <a:lnTo>
                    <a:pt x="167" y="462"/>
                  </a:lnTo>
                  <a:lnTo>
                    <a:pt x="147" y="478"/>
                  </a:lnTo>
                  <a:lnTo>
                    <a:pt x="129" y="492"/>
                  </a:lnTo>
                  <a:lnTo>
                    <a:pt x="113" y="506"/>
                  </a:lnTo>
                  <a:lnTo>
                    <a:pt x="99" y="519"/>
                  </a:lnTo>
                  <a:lnTo>
                    <a:pt x="87" y="532"/>
                  </a:lnTo>
                  <a:lnTo>
                    <a:pt x="76" y="544"/>
                  </a:lnTo>
                  <a:lnTo>
                    <a:pt x="68" y="555"/>
                  </a:lnTo>
                  <a:lnTo>
                    <a:pt x="61" y="565"/>
                  </a:lnTo>
                  <a:lnTo>
                    <a:pt x="56" y="575"/>
                  </a:lnTo>
                  <a:lnTo>
                    <a:pt x="52" y="584"/>
                  </a:lnTo>
                  <a:lnTo>
                    <a:pt x="51" y="593"/>
                  </a:lnTo>
                  <a:lnTo>
                    <a:pt x="50" y="600"/>
                  </a:lnTo>
                  <a:lnTo>
                    <a:pt x="52" y="606"/>
                  </a:lnTo>
                  <a:lnTo>
                    <a:pt x="52" y="606"/>
                  </a:lnTo>
                  <a:lnTo>
                    <a:pt x="55" y="610"/>
                  </a:lnTo>
                  <a:lnTo>
                    <a:pt x="58" y="615"/>
                  </a:lnTo>
                  <a:lnTo>
                    <a:pt x="63" y="620"/>
                  </a:lnTo>
                  <a:lnTo>
                    <a:pt x="70" y="624"/>
                  </a:lnTo>
                  <a:lnTo>
                    <a:pt x="78" y="628"/>
                  </a:lnTo>
                  <a:lnTo>
                    <a:pt x="88" y="632"/>
                  </a:lnTo>
                  <a:lnTo>
                    <a:pt x="100" y="634"/>
                  </a:lnTo>
                  <a:lnTo>
                    <a:pt x="113" y="638"/>
                  </a:lnTo>
                  <a:lnTo>
                    <a:pt x="128" y="640"/>
                  </a:lnTo>
                  <a:lnTo>
                    <a:pt x="145" y="641"/>
                  </a:lnTo>
                  <a:lnTo>
                    <a:pt x="164" y="643"/>
                  </a:lnTo>
                  <a:lnTo>
                    <a:pt x="184" y="644"/>
                  </a:lnTo>
                  <a:lnTo>
                    <a:pt x="207" y="643"/>
                  </a:lnTo>
                  <a:lnTo>
                    <a:pt x="231" y="641"/>
                  </a:lnTo>
                  <a:lnTo>
                    <a:pt x="258" y="640"/>
                  </a:lnTo>
                  <a:lnTo>
                    <a:pt x="286" y="637"/>
                  </a:lnTo>
                  <a:lnTo>
                    <a:pt x="286" y="637"/>
                  </a:lnTo>
                  <a:lnTo>
                    <a:pt x="344" y="629"/>
                  </a:lnTo>
                  <a:lnTo>
                    <a:pt x="405" y="619"/>
                  </a:lnTo>
                  <a:lnTo>
                    <a:pt x="469" y="606"/>
                  </a:lnTo>
                  <a:lnTo>
                    <a:pt x="535" y="590"/>
                  </a:lnTo>
                  <a:lnTo>
                    <a:pt x="604" y="571"/>
                  </a:lnTo>
                  <a:lnTo>
                    <a:pt x="674" y="550"/>
                  </a:lnTo>
                  <a:lnTo>
                    <a:pt x="747" y="527"/>
                  </a:lnTo>
                  <a:lnTo>
                    <a:pt x="819" y="501"/>
                  </a:lnTo>
                  <a:lnTo>
                    <a:pt x="819" y="501"/>
                  </a:lnTo>
                  <a:lnTo>
                    <a:pt x="899" y="472"/>
                  </a:lnTo>
                  <a:lnTo>
                    <a:pt x="975" y="441"/>
                  </a:lnTo>
                  <a:lnTo>
                    <a:pt x="1045" y="410"/>
                  </a:lnTo>
                  <a:lnTo>
                    <a:pt x="1110" y="379"/>
                  </a:lnTo>
                  <a:lnTo>
                    <a:pt x="1170" y="348"/>
                  </a:lnTo>
                  <a:lnTo>
                    <a:pt x="1225" y="317"/>
                  </a:lnTo>
                  <a:lnTo>
                    <a:pt x="1275" y="288"/>
                  </a:lnTo>
                  <a:lnTo>
                    <a:pt x="1320" y="259"/>
                  </a:lnTo>
                  <a:lnTo>
                    <a:pt x="1359" y="232"/>
                  </a:lnTo>
                  <a:lnTo>
                    <a:pt x="1392" y="206"/>
                  </a:lnTo>
                  <a:lnTo>
                    <a:pt x="1421" y="181"/>
                  </a:lnTo>
                  <a:lnTo>
                    <a:pt x="1442" y="157"/>
                  </a:lnTo>
                  <a:lnTo>
                    <a:pt x="1452" y="146"/>
                  </a:lnTo>
                  <a:lnTo>
                    <a:pt x="1459" y="137"/>
                  </a:lnTo>
                  <a:lnTo>
                    <a:pt x="1465" y="127"/>
                  </a:lnTo>
                  <a:lnTo>
                    <a:pt x="1470" y="118"/>
                  </a:lnTo>
                  <a:lnTo>
                    <a:pt x="1473" y="109"/>
                  </a:lnTo>
                  <a:lnTo>
                    <a:pt x="1474" y="101"/>
                  </a:lnTo>
                  <a:lnTo>
                    <a:pt x="1474" y="94"/>
                  </a:lnTo>
                  <a:lnTo>
                    <a:pt x="1473" y="88"/>
                  </a:lnTo>
                  <a:lnTo>
                    <a:pt x="1473" y="88"/>
                  </a:lnTo>
                  <a:lnTo>
                    <a:pt x="1470" y="82"/>
                  </a:lnTo>
                  <a:lnTo>
                    <a:pt x="1465" y="77"/>
                  </a:lnTo>
                  <a:lnTo>
                    <a:pt x="1459" y="73"/>
                  </a:lnTo>
                  <a:lnTo>
                    <a:pt x="1451" y="68"/>
                  </a:lnTo>
                  <a:lnTo>
                    <a:pt x="1440" y="63"/>
                  </a:lnTo>
                  <a:lnTo>
                    <a:pt x="1428" y="60"/>
                  </a:lnTo>
                  <a:lnTo>
                    <a:pt x="1415" y="57"/>
                  </a:lnTo>
                  <a:lnTo>
                    <a:pt x="1398" y="55"/>
                  </a:lnTo>
                  <a:lnTo>
                    <a:pt x="1382" y="52"/>
                  </a:lnTo>
                  <a:lnTo>
                    <a:pt x="1362" y="51"/>
                  </a:lnTo>
                  <a:lnTo>
                    <a:pt x="1340" y="50"/>
                  </a:lnTo>
                  <a:lnTo>
                    <a:pt x="1318" y="51"/>
                  </a:lnTo>
                  <a:lnTo>
                    <a:pt x="1293" y="52"/>
                  </a:lnTo>
                  <a:lnTo>
                    <a:pt x="1265" y="54"/>
                  </a:lnTo>
                  <a:lnTo>
                    <a:pt x="1237" y="57"/>
                  </a:lnTo>
                  <a:lnTo>
                    <a:pt x="1206" y="61"/>
                  </a:lnTo>
                  <a:lnTo>
                    <a:pt x="1206" y="61"/>
                  </a:lnTo>
                  <a:lnTo>
                    <a:pt x="1201" y="61"/>
                  </a:lnTo>
                  <a:lnTo>
                    <a:pt x="1195" y="60"/>
                  </a:lnTo>
                  <a:lnTo>
                    <a:pt x="1192" y="58"/>
                  </a:lnTo>
                  <a:lnTo>
                    <a:pt x="1187" y="56"/>
                  </a:lnTo>
                  <a:lnTo>
                    <a:pt x="1184" y="52"/>
                  </a:lnTo>
                  <a:lnTo>
                    <a:pt x="1181" y="49"/>
                  </a:lnTo>
                  <a:lnTo>
                    <a:pt x="1179" y="44"/>
                  </a:lnTo>
                  <a:lnTo>
                    <a:pt x="1178" y="39"/>
                  </a:lnTo>
                  <a:lnTo>
                    <a:pt x="1178" y="39"/>
                  </a:lnTo>
                  <a:lnTo>
                    <a:pt x="1178" y="35"/>
                  </a:lnTo>
                  <a:lnTo>
                    <a:pt x="1179" y="30"/>
                  </a:lnTo>
                  <a:lnTo>
                    <a:pt x="1180" y="25"/>
                  </a:lnTo>
                  <a:lnTo>
                    <a:pt x="1182" y="20"/>
                  </a:lnTo>
                  <a:lnTo>
                    <a:pt x="1186" y="17"/>
                  </a:lnTo>
                  <a:lnTo>
                    <a:pt x="1189" y="14"/>
                  </a:lnTo>
                  <a:lnTo>
                    <a:pt x="1194" y="12"/>
                  </a:lnTo>
                  <a:lnTo>
                    <a:pt x="1199" y="11"/>
                  </a:lnTo>
                  <a:lnTo>
                    <a:pt x="1199" y="11"/>
                  </a:lnTo>
                  <a:lnTo>
                    <a:pt x="1249" y="5"/>
                  </a:lnTo>
                  <a:lnTo>
                    <a:pt x="1300" y="1"/>
                  </a:lnTo>
                  <a:lnTo>
                    <a:pt x="1325" y="0"/>
                  </a:lnTo>
                  <a:lnTo>
                    <a:pt x="1350" y="0"/>
                  </a:lnTo>
                  <a:lnTo>
                    <a:pt x="1373" y="1"/>
                  </a:lnTo>
                  <a:lnTo>
                    <a:pt x="1397" y="4"/>
                  </a:lnTo>
                  <a:lnTo>
                    <a:pt x="1419" y="7"/>
                  </a:lnTo>
                  <a:lnTo>
                    <a:pt x="1440" y="11"/>
                  </a:lnTo>
                  <a:lnTo>
                    <a:pt x="1459" y="17"/>
                  </a:lnTo>
                  <a:lnTo>
                    <a:pt x="1476" y="25"/>
                  </a:lnTo>
                  <a:lnTo>
                    <a:pt x="1491" y="33"/>
                  </a:lnTo>
                  <a:lnTo>
                    <a:pt x="1497" y="38"/>
                  </a:lnTo>
                  <a:lnTo>
                    <a:pt x="1503" y="44"/>
                  </a:lnTo>
                  <a:lnTo>
                    <a:pt x="1509" y="50"/>
                  </a:lnTo>
                  <a:lnTo>
                    <a:pt x="1512" y="57"/>
                  </a:lnTo>
                  <a:lnTo>
                    <a:pt x="1517" y="63"/>
                  </a:lnTo>
                  <a:lnTo>
                    <a:pt x="1519" y="71"/>
                  </a:lnTo>
                  <a:lnTo>
                    <a:pt x="1519" y="71"/>
                  </a:lnTo>
                  <a:lnTo>
                    <a:pt x="1523" y="83"/>
                  </a:lnTo>
                  <a:lnTo>
                    <a:pt x="1524" y="96"/>
                  </a:lnTo>
                  <a:lnTo>
                    <a:pt x="1523" y="111"/>
                  </a:lnTo>
                  <a:lnTo>
                    <a:pt x="1519" y="124"/>
                  </a:lnTo>
                  <a:lnTo>
                    <a:pt x="1515" y="138"/>
                  </a:lnTo>
                  <a:lnTo>
                    <a:pt x="1508" y="152"/>
                  </a:lnTo>
                  <a:lnTo>
                    <a:pt x="1498" y="168"/>
                  </a:lnTo>
                  <a:lnTo>
                    <a:pt x="1486" y="182"/>
                  </a:lnTo>
                  <a:lnTo>
                    <a:pt x="1473" y="197"/>
                  </a:lnTo>
                  <a:lnTo>
                    <a:pt x="1459" y="213"/>
                  </a:lnTo>
                  <a:lnTo>
                    <a:pt x="1442" y="228"/>
                  </a:lnTo>
                  <a:lnTo>
                    <a:pt x="1425" y="245"/>
                  </a:lnTo>
                  <a:lnTo>
                    <a:pt x="1404" y="260"/>
                  </a:lnTo>
                  <a:lnTo>
                    <a:pt x="1383" y="276"/>
                  </a:lnTo>
                  <a:lnTo>
                    <a:pt x="1360" y="292"/>
                  </a:lnTo>
                  <a:lnTo>
                    <a:pt x="1337" y="308"/>
                  </a:lnTo>
                  <a:lnTo>
                    <a:pt x="1286" y="340"/>
                  </a:lnTo>
                  <a:lnTo>
                    <a:pt x="1231" y="372"/>
                  </a:lnTo>
                  <a:lnTo>
                    <a:pt x="1170" y="404"/>
                  </a:lnTo>
                  <a:lnTo>
                    <a:pt x="1109" y="435"/>
                  </a:lnTo>
                  <a:lnTo>
                    <a:pt x="1043" y="464"/>
                  </a:lnTo>
                  <a:lnTo>
                    <a:pt x="976" y="494"/>
                  </a:lnTo>
                  <a:lnTo>
                    <a:pt x="906" y="523"/>
                  </a:lnTo>
                  <a:lnTo>
                    <a:pt x="836" y="549"/>
                  </a:lnTo>
                  <a:lnTo>
                    <a:pt x="836" y="549"/>
                  </a:lnTo>
                  <a:lnTo>
                    <a:pt x="762" y="575"/>
                  </a:lnTo>
                  <a:lnTo>
                    <a:pt x="689" y="599"/>
                  </a:lnTo>
                  <a:lnTo>
                    <a:pt x="617" y="620"/>
                  </a:lnTo>
                  <a:lnTo>
                    <a:pt x="547" y="638"/>
                  </a:lnTo>
                  <a:lnTo>
                    <a:pt x="480" y="654"/>
                  </a:lnTo>
                  <a:lnTo>
                    <a:pt x="413" y="669"/>
                  </a:lnTo>
                  <a:lnTo>
                    <a:pt x="351" y="679"/>
                  </a:lnTo>
                  <a:lnTo>
                    <a:pt x="292" y="686"/>
                  </a:lnTo>
                  <a:lnTo>
                    <a:pt x="292" y="686"/>
                  </a:lnTo>
                  <a:lnTo>
                    <a:pt x="236" y="691"/>
                  </a:lnTo>
                  <a:lnTo>
                    <a:pt x="210" y="692"/>
                  </a:lnTo>
                  <a:lnTo>
                    <a:pt x="186" y="694"/>
                  </a:lnTo>
                  <a:lnTo>
                    <a:pt x="186" y="69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2" name="Freeform 42"/>
            <p:cNvSpPr/>
            <p:nvPr/>
          </p:nvSpPr>
          <p:spPr bwMode="auto">
            <a:xfrm>
              <a:off x="3333356" y="5081569"/>
              <a:ext cx="150813" cy="71438"/>
            </a:xfrm>
            <a:custGeom>
              <a:avLst/>
              <a:gdLst>
                <a:gd name="T0" fmla="*/ 25 w 286"/>
                <a:gd name="T1" fmla="*/ 136 h 136"/>
                <a:gd name="T2" fmla="*/ 25 w 286"/>
                <a:gd name="T3" fmla="*/ 136 h 136"/>
                <a:gd name="T4" fmla="*/ 16 w 286"/>
                <a:gd name="T5" fmla="*/ 134 h 136"/>
                <a:gd name="T6" fmla="*/ 10 w 286"/>
                <a:gd name="T7" fmla="*/ 132 h 136"/>
                <a:gd name="T8" fmla="*/ 4 w 286"/>
                <a:gd name="T9" fmla="*/ 126 h 136"/>
                <a:gd name="T10" fmla="*/ 1 w 286"/>
                <a:gd name="T11" fmla="*/ 120 h 136"/>
                <a:gd name="T12" fmla="*/ 1 w 286"/>
                <a:gd name="T13" fmla="*/ 120 h 136"/>
                <a:gd name="T14" fmla="*/ 0 w 286"/>
                <a:gd name="T15" fmla="*/ 114 h 136"/>
                <a:gd name="T16" fmla="*/ 0 w 286"/>
                <a:gd name="T17" fmla="*/ 110 h 136"/>
                <a:gd name="T18" fmla="*/ 0 w 286"/>
                <a:gd name="T19" fmla="*/ 105 h 136"/>
                <a:gd name="T20" fmla="*/ 2 w 286"/>
                <a:gd name="T21" fmla="*/ 100 h 136"/>
                <a:gd name="T22" fmla="*/ 4 w 286"/>
                <a:gd name="T23" fmla="*/ 97 h 136"/>
                <a:gd name="T24" fmla="*/ 7 w 286"/>
                <a:gd name="T25" fmla="*/ 93 h 136"/>
                <a:gd name="T26" fmla="*/ 12 w 286"/>
                <a:gd name="T27" fmla="*/ 89 h 136"/>
                <a:gd name="T28" fmla="*/ 15 w 286"/>
                <a:gd name="T29" fmla="*/ 88 h 136"/>
                <a:gd name="T30" fmla="*/ 253 w 286"/>
                <a:gd name="T31" fmla="*/ 2 h 136"/>
                <a:gd name="T32" fmla="*/ 253 w 286"/>
                <a:gd name="T33" fmla="*/ 2 h 136"/>
                <a:gd name="T34" fmla="*/ 257 w 286"/>
                <a:gd name="T35" fmla="*/ 0 h 136"/>
                <a:gd name="T36" fmla="*/ 262 w 286"/>
                <a:gd name="T37" fmla="*/ 0 h 136"/>
                <a:gd name="T38" fmla="*/ 267 w 286"/>
                <a:gd name="T39" fmla="*/ 0 h 136"/>
                <a:gd name="T40" fmla="*/ 272 w 286"/>
                <a:gd name="T41" fmla="*/ 3 h 136"/>
                <a:gd name="T42" fmla="*/ 276 w 286"/>
                <a:gd name="T43" fmla="*/ 5 h 136"/>
                <a:gd name="T44" fmla="*/ 280 w 286"/>
                <a:gd name="T45" fmla="*/ 7 h 136"/>
                <a:gd name="T46" fmla="*/ 282 w 286"/>
                <a:gd name="T47" fmla="*/ 12 h 136"/>
                <a:gd name="T48" fmla="*/ 285 w 286"/>
                <a:gd name="T49" fmla="*/ 16 h 136"/>
                <a:gd name="T50" fmla="*/ 285 w 286"/>
                <a:gd name="T51" fmla="*/ 16 h 136"/>
                <a:gd name="T52" fmla="*/ 286 w 286"/>
                <a:gd name="T53" fmla="*/ 22 h 136"/>
                <a:gd name="T54" fmla="*/ 286 w 286"/>
                <a:gd name="T55" fmla="*/ 26 h 136"/>
                <a:gd name="T56" fmla="*/ 286 w 286"/>
                <a:gd name="T57" fmla="*/ 31 h 136"/>
                <a:gd name="T58" fmla="*/ 283 w 286"/>
                <a:gd name="T59" fmla="*/ 36 h 136"/>
                <a:gd name="T60" fmla="*/ 281 w 286"/>
                <a:gd name="T61" fmla="*/ 40 h 136"/>
                <a:gd name="T62" fmla="*/ 279 w 286"/>
                <a:gd name="T63" fmla="*/ 43 h 136"/>
                <a:gd name="T64" fmla="*/ 274 w 286"/>
                <a:gd name="T65" fmla="*/ 47 h 136"/>
                <a:gd name="T66" fmla="*/ 269 w 286"/>
                <a:gd name="T67" fmla="*/ 48 h 136"/>
                <a:gd name="T68" fmla="*/ 33 w 286"/>
                <a:gd name="T69" fmla="*/ 134 h 136"/>
                <a:gd name="T70" fmla="*/ 33 w 286"/>
                <a:gd name="T71" fmla="*/ 134 h 136"/>
                <a:gd name="T72" fmla="*/ 28 w 286"/>
                <a:gd name="T73" fmla="*/ 136 h 136"/>
                <a:gd name="T74" fmla="*/ 25 w 286"/>
                <a:gd name="T75" fmla="*/ 136 h 136"/>
                <a:gd name="T76" fmla="*/ 25 w 286"/>
                <a:gd name="T7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136">
                  <a:moveTo>
                    <a:pt x="25" y="136"/>
                  </a:moveTo>
                  <a:lnTo>
                    <a:pt x="25" y="136"/>
                  </a:lnTo>
                  <a:lnTo>
                    <a:pt x="16" y="134"/>
                  </a:lnTo>
                  <a:lnTo>
                    <a:pt x="10" y="132"/>
                  </a:lnTo>
                  <a:lnTo>
                    <a:pt x="4" y="126"/>
                  </a:lnTo>
                  <a:lnTo>
                    <a:pt x="1" y="120"/>
                  </a:lnTo>
                  <a:lnTo>
                    <a:pt x="1" y="120"/>
                  </a:lnTo>
                  <a:lnTo>
                    <a:pt x="0" y="114"/>
                  </a:lnTo>
                  <a:lnTo>
                    <a:pt x="0" y="110"/>
                  </a:lnTo>
                  <a:lnTo>
                    <a:pt x="0" y="105"/>
                  </a:lnTo>
                  <a:lnTo>
                    <a:pt x="2" y="100"/>
                  </a:lnTo>
                  <a:lnTo>
                    <a:pt x="4" y="97"/>
                  </a:lnTo>
                  <a:lnTo>
                    <a:pt x="7" y="93"/>
                  </a:lnTo>
                  <a:lnTo>
                    <a:pt x="12" y="89"/>
                  </a:lnTo>
                  <a:lnTo>
                    <a:pt x="15" y="88"/>
                  </a:lnTo>
                  <a:lnTo>
                    <a:pt x="253" y="2"/>
                  </a:lnTo>
                  <a:lnTo>
                    <a:pt x="253" y="2"/>
                  </a:lnTo>
                  <a:lnTo>
                    <a:pt x="257" y="0"/>
                  </a:lnTo>
                  <a:lnTo>
                    <a:pt x="262" y="0"/>
                  </a:lnTo>
                  <a:lnTo>
                    <a:pt x="267" y="0"/>
                  </a:lnTo>
                  <a:lnTo>
                    <a:pt x="272" y="3"/>
                  </a:lnTo>
                  <a:lnTo>
                    <a:pt x="276" y="5"/>
                  </a:lnTo>
                  <a:lnTo>
                    <a:pt x="280" y="7"/>
                  </a:lnTo>
                  <a:lnTo>
                    <a:pt x="282" y="12"/>
                  </a:lnTo>
                  <a:lnTo>
                    <a:pt x="285" y="16"/>
                  </a:lnTo>
                  <a:lnTo>
                    <a:pt x="285" y="16"/>
                  </a:lnTo>
                  <a:lnTo>
                    <a:pt x="286" y="22"/>
                  </a:lnTo>
                  <a:lnTo>
                    <a:pt x="286" y="26"/>
                  </a:lnTo>
                  <a:lnTo>
                    <a:pt x="286" y="31"/>
                  </a:lnTo>
                  <a:lnTo>
                    <a:pt x="283" y="36"/>
                  </a:lnTo>
                  <a:lnTo>
                    <a:pt x="281" y="40"/>
                  </a:lnTo>
                  <a:lnTo>
                    <a:pt x="279" y="43"/>
                  </a:lnTo>
                  <a:lnTo>
                    <a:pt x="274" y="47"/>
                  </a:lnTo>
                  <a:lnTo>
                    <a:pt x="269" y="48"/>
                  </a:lnTo>
                  <a:lnTo>
                    <a:pt x="33" y="134"/>
                  </a:lnTo>
                  <a:lnTo>
                    <a:pt x="33" y="134"/>
                  </a:lnTo>
                  <a:lnTo>
                    <a:pt x="28" y="136"/>
                  </a:lnTo>
                  <a:lnTo>
                    <a:pt x="25" y="136"/>
                  </a:lnTo>
                  <a:lnTo>
                    <a:pt x="25" y="1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3" name="Freeform 43"/>
            <p:cNvSpPr/>
            <p:nvPr/>
          </p:nvSpPr>
          <p:spPr bwMode="auto">
            <a:xfrm>
              <a:off x="3317481" y="5029181"/>
              <a:ext cx="147638" cy="68263"/>
            </a:xfrm>
            <a:custGeom>
              <a:avLst/>
              <a:gdLst>
                <a:gd name="T0" fmla="*/ 25 w 278"/>
                <a:gd name="T1" fmla="*/ 131 h 131"/>
                <a:gd name="T2" fmla="*/ 25 w 278"/>
                <a:gd name="T3" fmla="*/ 131 h 131"/>
                <a:gd name="T4" fmla="*/ 18 w 278"/>
                <a:gd name="T5" fmla="*/ 130 h 131"/>
                <a:gd name="T6" fmla="*/ 12 w 278"/>
                <a:gd name="T7" fmla="*/ 127 h 131"/>
                <a:gd name="T8" fmla="*/ 6 w 278"/>
                <a:gd name="T9" fmla="*/ 122 h 131"/>
                <a:gd name="T10" fmla="*/ 3 w 278"/>
                <a:gd name="T11" fmla="*/ 115 h 131"/>
                <a:gd name="T12" fmla="*/ 3 w 278"/>
                <a:gd name="T13" fmla="*/ 115 h 131"/>
                <a:gd name="T14" fmla="*/ 2 w 278"/>
                <a:gd name="T15" fmla="*/ 110 h 131"/>
                <a:gd name="T16" fmla="*/ 0 w 278"/>
                <a:gd name="T17" fmla="*/ 105 h 131"/>
                <a:gd name="T18" fmla="*/ 2 w 278"/>
                <a:gd name="T19" fmla="*/ 101 h 131"/>
                <a:gd name="T20" fmla="*/ 3 w 278"/>
                <a:gd name="T21" fmla="*/ 96 h 131"/>
                <a:gd name="T22" fmla="*/ 5 w 278"/>
                <a:gd name="T23" fmla="*/ 92 h 131"/>
                <a:gd name="T24" fmla="*/ 9 w 278"/>
                <a:gd name="T25" fmla="*/ 89 h 131"/>
                <a:gd name="T26" fmla="*/ 12 w 278"/>
                <a:gd name="T27" fmla="*/ 85 h 131"/>
                <a:gd name="T28" fmla="*/ 17 w 278"/>
                <a:gd name="T29" fmla="*/ 83 h 131"/>
                <a:gd name="T30" fmla="*/ 244 w 278"/>
                <a:gd name="T31" fmla="*/ 1 h 131"/>
                <a:gd name="T32" fmla="*/ 244 w 278"/>
                <a:gd name="T33" fmla="*/ 1 h 131"/>
                <a:gd name="T34" fmla="*/ 250 w 278"/>
                <a:gd name="T35" fmla="*/ 0 h 131"/>
                <a:gd name="T36" fmla="*/ 254 w 278"/>
                <a:gd name="T37" fmla="*/ 0 h 131"/>
                <a:gd name="T38" fmla="*/ 259 w 278"/>
                <a:gd name="T39" fmla="*/ 0 h 131"/>
                <a:gd name="T40" fmla="*/ 264 w 278"/>
                <a:gd name="T41" fmla="*/ 1 h 131"/>
                <a:gd name="T42" fmla="*/ 267 w 278"/>
                <a:gd name="T43" fmla="*/ 4 h 131"/>
                <a:gd name="T44" fmla="*/ 271 w 278"/>
                <a:gd name="T45" fmla="*/ 7 h 131"/>
                <a:gd name="T46" fmla="*/ 275 w 278"/>
                <a:gd name="T47" fmla="*/ 10 h 131"/>
                <a:gd name="T48" fmla="*/ 276 w 278"/>
                <a:gd name="T49" fmla="*/ 15 h 131"/>
                <a:gd name="T50" fmla="*/ 276 w 278"/>
                <a:gd name="T51" fmla="*/ 15 h 131"/>
                <a:gd name="T52" fmla="*/ 277 w 278"/>
                <a:gd name="T53" fmla="*/ 20 h 131"/>
                <a:gd name="T54" fmla="*/ 278 w 278"/>
                <a:gd name="T55" fmla="*/ 26 h 131"/>
                <a:gd name="T56" fmla="*/ 277 w 278"/>
                <a:gd name="T57" fmla="*/ 30 h 131"/>
                <a:gd name="T58" fmla="*/ 276 w 278"/>
                <a:gd name="T59" fmla="*/ 34 h 131"/>
                <a:gd name="T60" fmla="*/ 273 w 278"/>
                <a:gd name="T61" fmla="*/ 39 h 131"/>
                <a:gd name="T62" fmla="*/ 270 w 278"/>
                <a:gd name="T63" fmla="*/ 42 h 131"/>
                <a:gd name="T64" fmla="*/ 266 w 278"/>
                <a:gd name="T65" fmla="*/ 45 h 131"/>
                <a:gd name="T66" fmla="*/ 262 w 278"/>
                <a:gd name="T67" fmla="*/ 47 h 131"/>
                <a:gd name="T68" fmla="*/ 35 w 278"/>
                <a:gd name="T69" fmla="*/ 130 h 131"/>
                <a:gd name="T70" fmla="*/ 35 w 278"/>
                <a:gd name="T71" fmla="*/ 130 h 131"/>
                <a:gd name="T72" fmla="*/ 30 w 278"/>
                <a:gd name="T73" fmla="*/ 131 h 131"/>
                <a:gd name="T74" fmla="*/ 25 w 278"/>
                <a:gd name="T75" fmla="*/ 131 h 131"/>
                <a:gd name="T76" fmla="*/ 25 w 278"/>
                <a:gd name="T7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8" h="131">
                  <a:moveTo>
                    <a:pt x="25" y="131"/>
                  </a:moveTo>
                  <a:lnTo>
                    <a:pt x="25" y="131"/>
                  </a:lnTo>
                  <a:lnTo>
                    <a:pt x="18" y="130"/>
                  </a:lnTo>
                  <a:lnTo>
                    <a:pt x="12" y="127"/>
                  </a:lnTo>
                  <a:lnTo>
                    <a:pt x="6" y="122"/>
                  </a:lnTo>
                  <a:lnTo>
                    <a:pt x="3" y="115"/>
                  </a:lnTo>
                  <a:lnTo>
                    <a:pt x="3" y="115"/>
                  </a:lnTo>
                  <a:lnTo>
                    <a:pt x="2" y="110"/>
                  </a:lnTo>
                  <a:lnTo>
                    <a:pt x="0" y="105"/>
                  </a:lnTo>
                  <a:lnTo>
                    <a:pt x="2" y="101"/>
                  </a:lnTo>
                  <a:lnTo>
                    <a:pt x="3" y="96"/>
                  </a:lnTo>
                  <a:lnTo>
                    <a:pt x="5" y="92"/>
                  </a:lnTo>
                  <a:lnTo>
                    <a:pt x="9" y="89"/>
                  </a:lnTo>
                  <a:lnTo>
                    <a:pt x="12" y="85"/>
                  </a:lnTo>
                  <a:lnTo>
                    <a:pt x="17" y="83"/>
                  </a:lnTo>
                  <a:lnTo>
                    <a:pt x="244" y="1"/>
                  </a:lnTo>
                  <a:lnTo>
                    <a:pt x="244" y="1"/>
                  </a:lnTo>
                  <a:lnTo>
                    <a:pt x="250" y="0"/>
                  </a:lnTo>
                  <a:lnTo>
                    <a:pt x="254" y="0"/>
                  </a:lnTo>
                  <a:lnTo>
                    <a:pt x="259" y="0"/>
                  </a:lnTo>
                  <a:lnTo>
                    <a:pt x="264" y="1"/>
                  </a:lnTo>
                  <a:lnTo>
                    <a:pt x="267" y="4"/>
                  </a:lnTo>
                  <a:lnTo>
                    <a:pt x="271" y="7"/>
                  </a:lnTo>
                  <a:lnTo>
                    <a:pt x="275" y="10"/>
                  </a:lnTo>
                  <a:lnTo>
                    <a:pt x="276" y="15"/>
                  </a:lnTo>
                  <a:lnTo>
                    <a:pt x="276" y="15"/>
                  </a:lnTo>
                  <a:lnTo>
                    <a:pt x="277" y="20"/>
                  </a:lnTo>
                  <a:lnTo>
                    <a:pt x="278" y="26"/>
                  </a:lnTo>
                  <a:lnTo>
                    <a:pt x="277" y="30"/>
                  </a:lnTo>
                  <a:lnTo>
                    <a:pt x="276" y="34"/>
                  </a:lnTo>
                  <a:lnTo>
                    <a:pt x="273" y="39"/>
                  </a:lnTo>
                  <a:lnTo>
                    <a:pt x="270" y="42"/>
                  </a:lnTo>
                  <a:lnTo>
                    <a:pt x="266" y="45"/>
                  </a:lnTo>
                  <a:lnTo>
                    <a:pt x="262" y="47"/>
                  </a:lnTo>
                  <a:lnTo>
                    <a:pt x="35" y="130"/>
                  </a:lnTo>
                  <a:lnTo>
                    <a:pt x="35" y="130"/>
                  </a:lnTo>
                  <a:lnTo>
                    <a:pt x="30" y="131"/>
                  </a:lnTo>
                  <a:lnTo>
                    <a:pt x="25" y="131"/>
                  </a:lnTo>
                  <a:lnTo>
                    <a:pt x="25" y="1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4" name="Freeform 44"/>
            <p:cNvSpPr/>
            <p:nvPr/>
          </p:nvSpPr>
          <p:spPr bwMode="auto">
            <a:xfrm>
              <a:off x="3315894" y="4964094"/>
              <a:ext cx="161925" cy="74613"/>
            </a:xfrm>
            <a:custGeom>
              <a:avLst/>
              <a:gdLst>
                <a:gd name="T0" fmla="*/ 25 w 305"/>
                <a:gd name="T1" fmla="*/ 143 h 143"/>
                <a:gd name="T2" fmla="*/ 25 w 305"/>
                <a:gd name="T3" fmla="*/ 143 h 143"/>
                <a:gd name="T4" fmla="*/ 17 w 305"/>
                <a:gd name="T5" fmla="*/ 142 h 143"/>
                <a:gd name="T6" fmla="*/ 10 w 305"/>
                <a:gd name="T7" fmla="*/ 139 h 143"/>
                <a:gd name="T8" fmla="*/ 6 w 305"/>
                <a:gd name="T9" fmla="*/ 133 h 143"/>
                <a:gd name="T10" fmla="*/ 1 w 305"/>
                <a:gd name="T11" fmla="*/ 127 h 143"/>
                <a:gd name="T12" fmla="*/ 1 w 305"/>
                <a:gd name="T13" fmla="*/ 127 h 143"/>
                <a:gd name="T14" fmla="*/ 0 w 305"/>
                <a:gd name="T15" fmla="*/ 121 h 143"/>
                <a:gd name="T16" fmla="*/ 0 w 305"/>
                <a:gd name="T17" fmla="*/ 117 h 143"/>
                <a:gd name="T18" fmla="*/ 1 w 305"/>
                <a:gd name="T19" fmla="*/ 112 h 143"/>
                <a:gd name="T20" fmla="*/ 2 w 305"/>
                <a:gd name="T21" fmla="*/ 108 h 143"/>
                <a:gd name="T22" fmla="*/ 4 w 305"/>
                <a:gd name="T23" fmla="*/ 104 h 143"/>
                <a:gd name="T24" fmla="*/ 8 w 305"/>
                <a:gd name="T25" fmla="*/ 100 h 143"/>
                <a:gd name="T26" fmla="*/ 11 w 305"/>
                <a:gd name="T27" fmla="*/ 98 h 143"/>
                <a:gd name="T28" fmla="*/ 16 w 305"/>
                <a:gd name="T29" fmla="*/ 95 h 143"/>
                <a:gd name="T30" fmla="*/ 271 w 305"/>
                <a:gd name="T31" fmla="*/ 3 h 143"/>
                <a:gd name="T32" fmla="*/ 271 w 305"/>
                <a:gd name="T33" fmla="*/ 3 h 143"/>
                <a:gd name="T34" fmla="*/ 276 w 305"/>
                <a:gd name="T35" fmla="*/ 1 h 143"/>
                <a:gd name="T36" fmla="*/ 281 w 305"/>
                <a:gd name="T37" fmla="*/ 0 h 143"/>
                <a:gd name="T38" fmla="*/ 286 w 305"/>
                <a:gd name="T39" fmla="*/ 1 h 143"/>
                <a:gd name="T40" fmla="*/ 290 w 305"/>
                <a:gd name="T41" fmla="*/ 3 h 143"/>
                <a:gd name="T42" fmla="*/ 294 w 305"/>
                <a:gd name="T43" fmla="*/ 5 h 143"/>
                <a:gd name="T44" fmla="*/ 298 w 305"/>
                <a:gd name="T45" fmla="*/ 9 h 143"/>
                <a:gd name="T46" fmla="*/ 301 w 305"/>
                <a:gd name="T47" fmla="*/ 12 h 143"/>
                <a:gd name="T48" fmla="*/ 302 w 305"/>
                <a:gd name="T49" fmla="*/ 17 h 143"/>
                <a:gd name="T50" fmla="*/ 302 w 305"/>
                <a:gd name="T51" fmla="*/ 17 h 143"/>
                <a:gd name="T52" fmla="*/ 305 w 305"/>
                <a:gd name="T53" fmla="*/ 22 h 143"/>
                <a:gd name="T54" fmla="*/ 305 w 305"/>
                <a:gd name="T55" fmla="*/ 26 h 143"/>
                <a:gd name="T56" fmla="*/ 304 w 305"/>
                <a:gd name="T57" fmla="*/ 31 h 143"/>
                <a:gd name="T58" fmla="*/ 302 w 305"/>
                <a:gd name="T59" fmla="*/ 36 h 143"/>
                <a:gd name="T60" fmla="*/ 300 w 305"/>
                <a:gd name="T61" fmla="*/ 41 h 143"/>
                <a:gd name="T62" fmla="*/ 296 w 305"/>
                <a:gd name="T63" fmla="*/ 44 h 143"/>
                <a:gd name="T64" fmla="*/ 293 w 305"/>
                <a:gd name="T65" fmla="*/ 47 h 143"/>
                <a:gd name="T66" fmla="*/ 288 w 305"/>
                <a:gd name="T67" fmla="*/ 49 h 143"/>
                <a:gd name="T68" fmla="*/ 33 w 305"/>
                <a:gd name="T69" fmla="*/ 142 h 143"/>
                <a:gd name="T70" fmla="*/ 33 w 305"/>
                <a:gd name="T71" fmla="*/ 142 h 143"/>
                <a:gd name="T72" fmla="*/ 29 w 305"/>
                <a:gd name="T73" fmla="*/ 143 h 143"/>
                <a:gd name="T74" fmla="*/ 25 w 305"/>
                <a:gd name="T75" fmla="*/ 143 h 143"/>
                <a:gd name="T76" fmla="*/ 25 w 305"/>
                <a:gd name="T7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5" h="143">
                  <a:moveTo>
                    <a:pt x="25" y="143"/>
                  </a:moveTo>
                  <a:lnTo>
                    <a:pt x="25" y="143"/>
                  </a:lnTo>
                  <a:lnTo>
                    <a:pt x="17" y="142"/>
                  </a:lnTo>
                  <a:lnTo>
                    <a:pt x="10" y="139"/>
                  </a:lnTo>
                  <a:lnTo>
                    <a:pt x="6" y="133"/>
                  </a:lnTo>
                  <a:lnTo>
                    <a:pt x="1" y="127"/>
                  </a:lnTo>
                  <a:lnTo>
                    <a:pt x="1" y="127"/>
                  </a:lnTo>
                  <a:lnTo>
                    <a:pt x="0" y="121"/>
                  </a:lnTo>
                  <a:lnTo>
                    <a:pt x="0" y="117"/>
                  </a:lnTo>
                  <a:lnTo>
                    <a:pt x="1" y="112"/>
                  </a:lnTo>
                  <a:lnTo>
                    <a:pt x="2" y="108"/>
                  </a:lnTo>
                  <a:lnTo>
                    <a:pt x="4" y="104"/>
                  </a:lnTo>
                  <a:lnTo>
                    <a:pt x="8" y="100"/>
                  </a:lnTo>
                  <a:lnTo>
                    <a:pt x="11" y="98"/>
                  </a:lnTo>
                  <a:lnTo>
                    <a:pt x="16" y="95"/>
                  </a:lnTo>
                  <a:lnTo>
                    <a:pt x="271" y="3"/>
                  </a:lnTo>
                  <a:lnTo>
                    <a:pt x="271" y="3"/>
                  </a:lnTo>
                  <a:lnTo>
                    <a:pt x="276" y="1"/>
                  </a:lnTo>
                  <a:lnTo>
                    <a:pt x="281" y="0"/>
                  </a:lnTo>
                  <a:lnTo>
                    <a:pt x="286" y="1"/>
                  </a:lnTo>
                  <a:lnTo>
                    <a:pt x="290" y="3"/>
                  </a:lnTo>
                  <a:lnTo>
                    <a:pt x="294" y="5"/>
                  </a:lnTo>
                  <a:lnTo>
                    <a:pt x="298" y="9"/>
                  </a:lnTo>
                  <a:lnTo>
                    <a:pt x="301" y="12"/>
                  </a:lnTo>
                  <a:lnTo>
                    <a:pt x="302" y="17"/>
                  </a:lnTo>
                  <a:lnTo>
                    <a:pt x="302" y="17"/>
                  </a:lnTo>
                  <a:lnTo>
                    <a:pt x="305" y="22"/>
                  </a:lnTo>
                  <a:lnTo>
                    <a:pt x="305" y="26"/>
                  </a:lnTo>
                  <a:lnTo>
                    <a:pt x="304" y="31"/>
                  </a:lnTo>
                  <a:lnTo>
                    <a:pt x="302" y="36"/>
                  </a:lnTo>
                  <a:lnTo>
                    <a:pt x="300" y="41"/>
                  </a:lnTo>
                  <a:lnTo>
                    <a:pt x="296" y="44"/>
                  </a:lnTo>
                  <a:lnTo>
                    <a:pt x="293" y="47"/>
                  </a:lnTo>
                  <a:lnTo>
                    <a:pt x="288" y="49"/>
                  </a:lnTo>
                  <a:lnTo>
                    <a:pt x="33" y="142"/>
                  </a:lnTo>
                  <a:lnTo>
                    <a:pt x="33" y="142"/>
                  </a:lnTo>
                  <a:lnTo>
                    <a:pt x="29" y="143"/>
                  </a:lnTo>
                  <a:lnTo>
                    <a:pt x="25" y="143"/>
                  </a:lnTo>
                  <a:lnTo>
                    <a:pt x="25" y="14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5" name="Freeform 45"/>
            <p:cNvSpPr/>
            <p:nvPr/>
          </p:nvSpPr>
          <p:spPr bwMode="auto">
            <a:xfrm>
              <a:off x="3327006" y="4899006"/>
              <a:ext cx="161925" cy="76200"/>
            </a:xfrm>
            <a:custGeom>
              <a:avLst/>
              <a:gdLst>
                <a:gd name="T0" fmla="*/ 25 w 306"/>
                <a:gd name="T1" fmla="*/ 144 h 144"/>
                <a:gd name="T2" fmla="*/ 25 w 306"/>
                <a:gd name="T3" fmla="*/ 144 h 144"/>
                <a:gd name="T4" fmla="*/ 17 w 306"/>
                <a:gd name="T5" fmla="*/ 143 h 144"/>
                <a:gd name="T6" fmla="*/ 11 w 306"/>
                <a:gd name="T7" fmla="*/ 139 h 144"/>
                <a:gd name="T8" fmla="*/ 5 w 306"/>
                <a:gd name="T9" fmla="*/ 134 h 144"/>
                <a:gd name="T10" fmla="*/ 1 w 306"/>
                <a:gd name="T11" fmla="*/ 127 h 144"/>
                <a:gd name="T12" fmla="*/ 1 w 306"/>
                <a:gd name="T13" fmla="*/ 127 h 144"/>
                <a:gd name="T14" fmla="*/ 0 w 306"/>
                <a:gd name="T15" fmla="*/ 122 h 144"/>
                <a:gd name="T16" fmla="*/ 0 w 306"/>
                <a:gd name="T17" fmla="*/ 118 h 144"/>
                <a:gd name="T18" fmla="*/ 0 w 306"/>
                <a:gd name="T19" fmla="*/ 113 h 144"/>
                <a:gd name="T20" fmla="*/ 2 w 306"/>
                <a:gd name="T21" fmla="*/ 108 h 144"/>
                <a:gd name="T22" fmla="*/ 5 w 306"/>
                <a:gd name="T23" fmla="*/ 103 h 144"/>
                <a:gd name="T24" fmla="*/ 7 w 306"/>
                <a:gd name="T25" fmla="*/ 100 h 144"/>
                <a:gd name="T26" fmla="*/ 12 w 306"/>
                <a:gd name="T27" fmla="*/ 98 h 144"/>
                <a:gd name="T28" fmla="*/ 15 w 306"/>
                <a:gd name="T29" fmla="*/ 95 h 144"/>
                <a:gd name="T30" fmla="*/ 273 w 306"/>
                <a:gd name="T31" fmla="*/ 1 h 144"/>
                <a:gd name="T32" fmla="*/ 273 w 306"/>
                <a:gd name="T33" fmla="*/ 1 h 144"/>
                <a:gd name="T34" fmla="*/ 278 w 306"/>
                <a:gd name="T35" fmla="*/ 0 h 144"/>
                <a:gd name="T36" fmla="*/ 283 w 306"/>
                <a:gd name="T37" fmla="*/ 0 h 144"/>
                <a:gd name="T38" fmla="*/ 287 w 306"/>
                <a:gd name="T39" fmla="*/ 1 h 144"/>
                <a:gd name="T40" fmla="*/ 292 w 306"/>
                <a:gd name="T41" fmla="*/ 3 h 144"/>
                <a:gd name="T42" fmla="*/ 296 w 306"/>
                <a:gd name="T43" fmla="*/ 5 h 144"/>
                <a:gd name="T44" fmla="*/ 299 w 306"/>
                <a:gd name="T45" fmla="*/ 8 h 144"/>
                <a:gd name="T46" fmla="*/ 303 w 306"/>
                <a:gd name="T47" fmla="*/ 12 h 144"/>
                <a:gd name="T48" fmla="*/ 305 w 306"/>
                <a:gd name="T49" fmla="*/ 17 h 144"/>
                <a:gd name="T50" fmla="*/ 305 w 306"/>
                <a:gd name="T51" fmla="*/ 17 h 144"/>
                <a:gd name="T52" fmla="*/ 306 w 306"/>
                <a:gd name="T53" fmla="*/ 22 h 144"/>
                <a:gd name="T54" fmla="*/ 306 w 306"/>
                <a:gd name="T55" fmla="*/ 26 h 144"/>
                <a:gd name="T56" fmla="*/ 305 w 306"/>
                <a:gd name="T57" fmla="*/ 31 h 144"/>
                <a:gd name="T58" fmla="*/ 304 w 306"/>
                <a:gd name="T59" fmla="*/ 36 h 144"/>
                <a:gd name="T60" fmla="*/ 302 w 306"/>
                <a:gd name="T61" fmla="*/ 39 h 144"/>
                <a:gd name="T62" fmla="*/ 298 w 306"/>
                <a:gd name="T63" fmla="*/ 44 h 144"/>
                <a:gd name="T64" fmla="*/ 294 w 306"/>
                <a:gd name="T65" fmla="*/ 46 h 144"/>
                <a:gd name="T66" fmla="*/ 290 w 306"/>
                <a:gd name="T67" fmla="*/ 49 h 144"/>
                <a:gd name="T68" fmla="*/ 33 w 306"/>
                <a:gd name="T69" fmla="*/ 143 h 144"/>
                <a:gd name="T70" fmla="*/ 33 w 306"/>
                <a:gd name="T71" fmla="*/ 143 h 144"/>
                <a:gd name="T72" fmla="*/ 28 w 306"/>
                <a:gd name="T73" fmla="*/ 144 h 144"/>
                <a:gd name="T74" fmla="*/ 25 w 306"/>
                <a:gd name="T75" fmla="*/ 144 h 144"/>
                <a:gd name="T76" fmla="*/ 25 w 306"/>
                <a:gd name="T7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6" h="144">
                  <a:moveTo>
                    <a:pt x="25" y="144"/>
                  </a:moveTo>
                  <a:lnTo>
                    <a:pt x="25" y="144"/>
                  </a:lnTo>
                  <a:lnTo>
                    <a:pt x="17" y="143"/>
                  </a:lnTo>
                  <a:lnTo>
                    <a:pt x="11" y="139"/>
                  </a:lnTo>
                  <a:lnTo>
                    <a:pt x="5" y="134"/>
                  </a:lnTo>
                  <a:lnTo>
                    <a:pt x="1" y="127"/>
                  </a:lnTo>
                  <a:lnTo>
                    <a:pt x="1" y="127"/>
                  </a:lnTo>
                  <a:lnTo>
                    <a:pt x="0" y="122"/>
                  </a:lnTo>
                  <a:lnTo>
                    <a:pt x="0" y="118"/>
                  </a:lnTo>
                  <a:lnTo>
                    <a:pt x="0" y="113"/>
                  </a:lnTo>
                  <a:lnTo>
                    <a:pt x="2" y="108"/>
                  </a:lnTo>
                  <a:lnTo>
                    <a:pt x="5" y="103"/>
                  </a:lnTo>
                  <a:lnTo>
                    <a:pt x="7" y="100"/>
                  </a:lnTo>
                  <a:lnTo>
                    <a:pt x="12" y="98"/>
                  </a:lnTo>
                  <a:lnTo>
                    <a:pt x="15" y="95"/>
                  </a:lnTo>
                  <a:lnTo>
                    <a:pt x="273" y="1"/>
                  </a:lnTo>
                  <a:lnTo>
                    <a:pt x="273" y="1"/>
                  </a:lnTo>
                  <a:lnTo>
                    <a:pt x="278" y="0"/>
                  </a:lnTo>
                  <a:lnTo>
                    <a:pt x="283" y="0"/>
                  </a:lnTo>
                  <a:lnTo>
                    <a:pt x="287" y="1"/>
                  </a:lnTo>
                  <a:lnTo>
                    <a:pt x="292" y="3"/>
                  </a:lnTo>
                  <a:lnTo>
                    <a:pt x="296" y="5"/>
                  </a:lnTo>
                  <a:lnTo>
                    <a:pt x="299" y="8"/>
                  </a:lnTo>
                  <a:lnTo>
                    <a:pt x="303" y="12"/>
                  </a:lnTo>
                  <a:lnTo>
                    <a:pt x="305" y="17"/>
                  </a:lnTo>
                  <a:lnTo>
                    <a:pt x="305" y="17"/>
                  </a:lnTo>
                  <a:lnTo>
                    <a:pt x="306" y="22"/>
                  </a:lnTo>
                  <a:lnTo>
                    <a:pt x="306" y="26"/>
                  </a:lnTo>
                  <a:lnTo>
                    <a:pt x="305" y="31"/>
                  </a:lnTo>
                  <a:lnTo>
                    <a:pt x="304" y="36"/>
                  </a:lnTo>
                  <a:lnTo>
                    <a:pt x="302" y="39"/>
                  </a:lnTo>
                  <a:lnTo>
                    <a:pt x="298" y="44"/>
                  </a:lnTo>
                  <a:lnTo>
                    <a:pt x="294" y="46"/>
                  </a:lnTo>
                  <a:lnTo>
                    <a:pt x="290" y="49"/>
                  </a:lnTo>
                  <a:lnTo>
                    <a:pt x="33" y="143"/>
                  </a:lnTo>
                  <a:lnTo>
                    <a:pt x="33" y="143"/>
                  </a:lnTo>
                  <a:lnTo>
                    <a:pt x="28" y="144"/>
                  </a:lnTo>
                  <a:lnTo>
                    <a:pt x="25" y="144"/>
                  </a:lnTo>
                  <a:lnTo>
                    <a:pt x="25" y="14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6" name="Freeform 46"/>
            <p:cNvSpPr/>
            <p:nvPr/>
          </p:nvSpPr>
          <p:spPr bwMode="auto">
            <a:xfrm>
              <a:off x="3358756" y="4835506"/>
              <a:ext cx="142875" cy="68263"/>
            </a:xfrm>
            <a:custGeom>
              <a:avLst/>
              <a:gdLst>
                <a:gd name="T0" fmla="*/ 24 w 268"/>
                <a:gd name="T1" fmla="*/ 129 h 129"/>
                <a:gd name="T2" fmla="*/ 24 w 268"/>
                <a:gd name="T3" fmla="*/ 129 h 129"/>
                <a:gd name="T4" fmla="*/ 17 w 268"/>
                <a:gd name="T5" fmla="*/ 128 h 129"/>
                <a:gd name="T6" fmla="*/ 10 w 268"/>
                <a:gd name="T7" fmla="*/ 125 h 129"/>
                <a:gd name="T8" fmla="*/ 5 w 268"/>
                <a:gd name="T9" fmla="*/ 120 h 129"/>
                <a:gd name="T10" fmla="*/ 1 w 268"/>
                <a:gd name="T11" fmla="*/ 113 h 129"/>
                <a:gd name="T12" fmla="*/ 1 w 268"/>
                <a:gd name="T13" fmla="*/ 113 h 129"/>
                <a:gd name="T14" fmla="*/ 0 w 268"/>
                <a:gd name="T15" fmla="*/ 108 h 129"/>
                <a:gd name="T16" fmla="*/ 0 w 268"/>
                <a:gd name="T17" fmla="*/ 103 h 129"/>
                <a:gd name="T18" fmla="*/ 1 w 268"/>
                <a:gd name="T19" fmla="*/ 99 h 129"/>
                <a:gd name="T20" fmla="*/ 2 w 268"/>
                <a:gd name="T21" fmla="*/ 94 h 129"/>
                <a:gd name="T22" fmla="*/ 4 w 268"/>
                <a:gd name="T23" fmla="*/ 89 h 129"/>
                <a:gd name="T24" fmla="*/ 8 w 268"/>
                <a:gd name="T25" fmla="*/ 86 h 129"/>
                <a:gd name="T26" fmla="*/ 11 w 268"/>
                <a:gd name="T27" fmla="*/ 83 h 129"/>
                <a:gd name="T28" fmla="*/ 16 w 268"/>
                <a:gd name="T29" fmla="*/ 81 h 129"/>
                <a:gd name="T30" fmla="*/ 235 w 268"/>
                <a:gd name="T31" fmla="*/ 1 h 129"/>
                <a:gd name="T32" fmla="*/ 235 w 268"/>
                <a:gd name="T33" fmla="*/ 1 h 129"/>
                <a:gd name="T34" fmla="*/ 239 w 268"/>
                <a:gd name="T35" fmla="*/ 0 h 129"/>
                <a:gd name="T36" fmla="*/ 244 w 268"/>
                <a:gd name="T37" fmla="*/ 0 h 129"/>
                <a:gd name="T38" fmla="*/ 249 w 268"/>
                <a:gd name="T39" fmla="*/ 1 h 129"/>
                <a:gd name="T40" fmla="*/ 254 w 268"/>
                <a:gd name="T41" fmla="*/ 2 h 129"/>
                <a:gd name="T42" fmla="*/ 257 w 268"/>
                <a:gd name="T43" fmla="*/ 5 h 129"/>
                <a:gd name="T44" fmla="*/ 261 w 268"/>
                <a:gd name="T45" fmla="*/ 8 h 129"/>
                <a:gd name="T46" fmla="*/ 264 w 268"/>
                <a:gd name="T47" fmla="*/ 12 h 129"/>
                <a:gd name="T48" fmla="*/ 267 w 268"/>
                <a:gd name="T49" fmla="*/ 17 h 129"/>
                <a:gd name="T50" fmla="*/ 267 w 268"/>
                <a:gd name="T51" fmla="*/ 17 h 129"/>
                <a:gd name="T52" fmla="*/ 268 w 268"/>
                <a:gd name="T53" fmla="*/ 21 h 129"/>
                <a:gd name="T54" fmla="*/ 268 w 268"/>
                <a:gd name="T55" fmla="*/ 26 h 129"/>
                <a:gd name="T56" fmla="*/ 267 w 268"/>
                <a:gd name="T57" fmla="*/ 31 h 129"/>
                <a:gd name="T58" fmla="*/ 265 w 268"/>
                <a:gd name="T59" fmla="*/ 36 h 129"/>
                <a:gd name="T60" fmla="*/ 263 w 268"/>
                <a:gd name="T61" fmla="*/ 39 h 129"/>
                <a:gd name="T62" fmla="*/ 260 w 268"/>
                <a:gd name="T63" fmla="*/ 43 h 129"/>
                <a:gd name="T64" fmla="*/ 256 w 268"/>
                <a:gd name="T65" fmla="*/ 46 h 129"/>
                <a:gd name="T66" fmla="*/ 251 w 268"/>
                <a:gd name="T67" fmla="*/ 49 h 129"/>
                <a:gd name="T68" fmla="*/ 33 w 268"/>
                <a:gd name="T69" fmla="*/ 128 h 129"/>
                <a:gd name="T70" fmla="*/ 33 w 268"/>
                <a:gd name="T71" fmla="*/ 128 h 129"/>
                <a:gd name="T72" fmla="*/ 29 w 268"/>
                <a:gd name="T73" fmla="*/ 128 h 129"/>
                <a:gd name="T74" fmla="*/ 24 w 268"/>
                <a:gd name="T75" fmla="*/ 129 h 129"/>
                <a:gd name="T76" fmla="*/ 24 w 268"/>
                <a:gd name="T7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 h="129">
                  <a:moveTo>
                    <a:pt x="24" y="129"/>
                  </a:moveTo>
                  <a:lnTo>
                    <a:pt x="24" y="129"/>
                  </a:lnTo>
                  <a:lnTo>
                    <a:pt x="17" y="128"/>
                  </a:lnTo>
                  <a:lnTo>
                    <a:pt x="10" y="125"/>
                  </a:lnTo>
                  <a:lnTo>
                    <a:pt x="5" y="120"/>
                  </a:lnTo>
                  <a:lnTo>
                    <a:pt x="1" y="113"/>
                  </a:lnTo>
                  <a:lnTo>
                    <a:pt x="1" y="113"/>
                  </a:lnTo>
                  <a:lnTo>
                    <a:pt x="0" y="108"/>
                  </a:lnTo>
                  <a:lnTo>
                    <a:pt x="0" y="103"/>
                  </a:lnTo>
                  <a:lnTo>
                    <a:pt x="1" y="99"/>
                  </a:lnTo>
                  <a:lnTo>
                    <a:pt x="2" y="94"/>
                  </a:lnTo>
                  <a:lnTo>
                    <a:pt x="4" y="89"/>
                  </a:lnTo>
                  <a:lnTo>
                    <a:pt x="8" y="86"/>
                  </a:lnTo>
                  <a:lnTo>
                    <a:pt x="11" y="83"/>
                  </a:lnTo>
                  <a:lnTo>
                    <a:pt x="16" y="81"/>
                  </a:lnTo>
                  <a:lnTo>
                    <a:pt x="235" y="1"/>
                  </a:lnTo>
                  <a:lnTo>
                    <a:pt x="235" y="1"/>
                  </a:lnTo>
                  <a:lnTo>
                    <a:pt x="239" y="0"/>
                  </a:lnTo>
                  <a:lnTo>
                    <a:pt x="244" y="0"/>
                  </a:lnTo>
                  <a:lnTo>
                    <a:pt x="249" y="1"/>
                  </a:lnTo>
                  <a:lnTo>
                    <a:pt x="254" y="2"/>
                  </a:lnTo>
                  <a:lnTo>
                    <a:pt x="257" y="5"/>
                  </a:lnTo>
                  <a:lnTo>
                    <a:pt x="261" y="8"/>
                  </a:lnTo>
                  <a:lnTo>
                    <a:pt x="264" y="12"/>
                  </a:lnTo>
                  <a:lnTo>
                    <a:pt x="267" y="17"/>
                  </a:lnTo>
                  <a:lnTo>
                    <a:pt x="267" y="17"/>
                  </a:lnTo>
                  <a:lnTo>
                    <a:pt x="268" y="21"/>
                  </a:lnTo>
                  <a:lnTo>
                    <a:pt x="268" y="26"/>
                  </a:lnTo>
                  <a:lnTo>
                    <a:pt x="267" y="31"/>
                  </a:lnTo>
                  <a:lnTo>
                    <a:pt x="265" y="36"/>
                  </a:lnTo>
                  <a:lnTo>
                    <a:pt x="263" y="39"/>
                  </a:lnTo>
                  <a:lnTo>
                    <a:pt x="260" y="43"/>
                  </a:lnTo>
                  <a:lnTo>
                    <a:pt x="256" y="46"/>
                  </a:lnTo>
                  <a:lnTo>
                    <a:pt x="251" y="49"/>
                  </a:lnTo>
                  <a:lnTo>
                    <a:pt x="33" y="128"/>
                  </a:lnTo>
                  <a:lnTo>
                    <a:pt x="33" y="128"/>
                  </a:lnTo>
                  <a:lnTo>
                    <a:pt x="29" y="128"/>
                  </a:lnTo>
                  <a:lnTo>
                    <a:pt x="24" y="129"/>
                  </a:lnTo>
                  <a:lnTo>
                    <a:pt x="24" y="1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7" name="Freeform 50"/>
            <p:cNvSpPr/>
            <p:nvPr/>
          </p:nvSpPr>
          <p:spPr bwMode="auto">
            <a:xfrm>
              <a:off x="3846119" y="4943456"/>
              <a:ext cx="115888" cy="115888"/>
            </a:xfrm>
            <a:custGeom>
              <a:avLst/>
              <a:gdLst>
                <a:gd name="T0" fmla="*/ 218 w 218"/>
                <a:gd name="T1" fmla="*/ 110 h 219"/>
                <a:gd name="T2" fmla="*/ 216 w 218"/>
                <a:gd name="T3" fmla="*/ 132 h 219"/>
                <a:gd name="T4" fmla="*/ 210 w 218"/>
                <a:gd name="T5" fmla="*/ 152 h 219"/>
                <a:gd name="T6" fmla="*/ 200 w 218"/>
                <a:gd name="T7" fmla="*/ 171 h 219"/>
                <a:gd name="T8" fmla="*/ 186 w 218"/>
                <a:gd name="T9" fmla="*/ 187 h 219"/>
                <a:gd name="T10" fmla="*/ 171 w 218"/>
                <a:gd name="T11" fmla="*/ 201 h 219"/>
                <a:gd name="T12" fmla="*/ 152 w 218"/>
                <a:gd name="T13" fmla="*/ 210 h 219"/>
                <a:gd name="T14" fmla="*/ 131 w 218"/>
                <a:gd name="T15" fmla="*/ 218 h 219"/>
                <a:gd name="T16" fmla="*/ 109 w 218"/>
                <a:gd name="T17" fmla="*/ 219 h 219"/>
                <a:gd name="T18" fmla="*/ 98 w 218"/>
                <a:gd name="T19" fmla="*/ 219 h 219"/>
                <a:gd name="T20" fmla="*/ 77 w 218"/>
                <a:gd name="T21" fmla="*/ 214 h 219"/>
                <a:gd name="T22" fmla="*/ 57 w 218"/>
                <a:gd name="T23" fmla="*/ 206 h 219"/>
                <a:gd name="T24" fmla="*/ 40 w 218"/>
                <a:gd name="T25" fmla="*/ 194 h 219"/>
                <a:gd name="T26" fmla="*/ 25 w 218"/>
                <a:gd name="T27" fmla="*/ 180 h 219"/>
                <a:gd name="T28" fmla="*/ 13 w 218"/>
                <a:gd name="T29" fmla="*/ 162 h 219"/>
                <a:gd name="T30" fmla="*/ 4 w 218"/>
                <a:gd name="T31" fmla="*/ 143 h 219"/>
                <a:gd name="T32" fmla="*/ 1 w 218"/>
                <a:gd name="T33" fmla="*/ 121 h 219"/>
                <a:gd name="T34" fmla="*/ 0 w 218"/>
                <a:gd name="T35" fmla="*/ 110 h 219"/>
                <a:gd name="T36" fmla="*/ 2 w 218"/>
                <a:gd name="T37" fmla="*/ 88 h 219"/>
                <a:gd name="T38" fmla="*/ 8 w 218"/>
                <a:gd name="T39" fmla="*/ 68 h 219"/>
                <a:gd name="T40" fmla="*/ 19 w 218"/>
                <a:gd name="T41" fmla="*/ 49 h 219"/>
                <a:gd name="T42" fmla="*/ 32 w 218"/>
                <a:gd name="T43" fmla="*/ 32 h 219"/>
                <a:gd name="T44" fmla="*/ 48 w 218"/>
                <a:gd name="T45" fmla="*/ 19 h 219"/>
                <a:gd name="T46" fmla="*/ 66 w 218"/>
                <a:gd name="T47" fmla="*/ 10 h 219"/>
                <a:gd name="T48" fmla="*/ 88 w 218"/>
                <a:gd name="T49" fmla="*/ 3 h 219"/>
                <a:gd name="T50" fmla="*/ 109 w 218"/>
                <a:gd name="T51" fmla="*/ 0 h 219"/>
                <a:gd name="T52" fmla="*/ 121 w 218"/>
                <a:gd name="T53" fmla="*/ 1 h 219"/>
                <a:gd name="T54" fmla="*/ 142 w 218"/>
                <a:gd name="T55" fmla="*/ 5 h 219"/>
                <a:gd name="T56" fmla="*/ 161 w 218"/>
                <a:gd name="T57" fmla="*/ 13 h 219"/>
                <a:gd name="T58" fmla="*/ 179 w 218"/>
                <a:gd name="T59" fmla="*/ 25 h 219"/>
                <a:gd name="T60" fmla="*/ 193 w 218"/>
                <a:gd name="T61" fmla="*/ 41 h 219"/>
                <a:gd name="T62" fmla="*/ 205 w 218"/>
                <a:gd name="T63" fmla="*/ 57 h 219"/>
                <a:gd name="T64" fmla="*/ 213 w 218"/>
                <a:gd name="T65" fmla="*/ 77 h 219"/>
                <a:gd name="T66" fmla="*/ 218 w 218"/>
                <a:gd name="T67" fmla="*/ 99 h 219"/>
                <a:gd name="T68" fmla="*/ 218 w 218"/>
                <a:gd name="T69"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9">
                  <a:moveTo>
                    <a:pt x="218" y="110"/>
                  </a:moveTo>
                  <a:lnTo>
                    <a:pt x="218" y="110"/>
                  </a:lnTo>
                  <a:lnTo>
                    <a:pt x="218" y="121"/>
                  </a:lnTo>
                  <a:lnTo>
                    <a:pt x="216" y="132"/>
                  </a:lnTo>
                  <a:lnTo>
                    <a:pt x="213" y="143"/>
                  </a:lnTo>
                  <a:lnTo>
                    <a:pt x="210" y="152"/>
                  </a:lnTo>
                  <a:lnTo>
                    <a:pt x="205" y="162"/>
                  </a:lnTo>
                  <a:lnTo>
                    <a:pt x="200" y="171"/>
                  </a:lnTo>
                  <a:lnTo>
                    <a:pt x="193" y="180"/>
                  </a:lnTo>
                  <a:lnTo>
                    <a:pt x="186" y="187"/>
                  </a:lnTo>
                  <a:lnTo>
                    <a:pt x="179" y="194"/>
                  </a:lnTo>
                  <a:lnTo>
                    <a:pt x="171" y="201"/>
                  </a:lnTo>
                  <a:lnTo>
                    <a:pt x="161" y="206"/>
                  </a:lnTo>
                  <a:lnTo>
                    <a:pt x="152" y="210"/>
                  </a:lnTo>
                  <a:lnTo>
                    <a:pt x="142" y="214"/>
                  </a:lnTo>
                  <a:lnTo>
                    <a:pt x="131" y="218"/>
                  </a:lnTo>
                  <a:lnTo>
                    <a:pt x="121" y="219"/>
                  </a:lnTo>
                  <a:lnTo>
                    <a:pt x="109" y="219"/>
                  </a:lnTo>
                  <a:lnTo>
                    <a:pt x="109" y="219"/>
                  </a:lnTo>
                  <a:lnTo>
                    <a:pt x="98" y="219"/>
                  </a:lnTo>
                  <a:lnTo>
                    <a:pt x="88" y="218"/>
                  </a:lnTo>
                  <a:lnTo>
                    <a:pt x="77" y="214"/>
                  </a:lnTo>
                  <a:lnTo>
                    <a:pt x="66" y="210"/>
                  </a:lnTo>
                  <a:lnTo>
                    <a:pt x="57" y="206"/>
                  </a:lnTo>
                  <a:lnTo>
                    <a:pt x="48" y="201"/>
                  </a:lnTo>
                  <a:lnTo>
                    <a:pt x="40" y="194"/>
                  </a:lnTo>
                  <a:lnTo>
                    <a:pt x="32" y="187"/>
                  </a:lnTo>
                  <a:lnTo>
                    <a:pt x="25" y="180"/>
                  </a:lnTo>
                  <a:lnTo>
                    <a:pt x="19" y="171"/>
                  </a:lnTo>
                  <a:lnTo>
                    <a:pt x="13" y="162"/>
                  </a:lnTo>
                  <a:lnTo>
                    <a:pt x="8" y="152"/>
                  </a:lnTo>
                  <a:lnTo>
                    <a:pt x="4" y="143"/>
                  </a:lnTo>
                  <a:lnTo>
                    <a:pt x="2" y="132"/>
                  </a:lnTo>
                  <a:lnTo>
                    <a:pt x="1" y="121"/>
                  </a:lnTo>
                  <a:lnTo>
                    <a:pt x="0" y="110"/>
                  </a:lnTo>
                  <a:lnTo>
                    <a:pt x="0" y="110"/>
                  </a:lnTo>
                  <a:lnTo>
                    <a:pt x="1" y="99"/>
                  </a:lnTo>
                  <a:lnTo>
                    <a:pt x="2" y="88"/>
                  </a:lnTo>
                  <a:lnTo>
                    <a:pt x="4" y="77"/>
                  </a:lnTo>
                  <a:lnTo>
                    <a:pt x="8" y="68"/>
                  </a:lnTo>
                  <a:lnTo>
                    <a:pt x="13" y="57"/>
                  </a:lnTo>
                  <a:lnTo>
                    <a:pt x="19" y="49"/>
                  </a:lnTo>
                  <a:lnTo>
                    <a:pt x="25" y="41"/>
                  </a:lnTo>
                  <a:lnTo>
                    <a:pt x="32" y="32"/>
                  </a:lnTo>
                  <a:lnTo>
                    <a:pt x="40" y="25"/>
                  </a:lnTo>
                  <a:lnTo>
                    <a:pt x="48" y="19"/>
                  </a:lnTo>
                  <a:lnTo>
                    <a:pt x="57" y="13"/>
                  </a:lnTo>
                  <a:lnTo>
                    <a:pt x="66" y="10"/>
                  </a:lnTo>
                  <a:lnTo>
                    <a:pt x="77" y="5"/>
                  </a:lnTo>
                  <a:lnTo>
                    <a:pt x="88" y="3"/>
                  </a:lnTo>
                  <a:lnTo>
                    <a:pt x="98" y="1"/>
                  </a:lnTo>
                  <a:lnTo>
                    <a:pt x="109" y="0"/>
                  </a:lnTo>
                  <a:lnTo>
                    <a:pt x="109" y="0"/>
                  </a:lnTo>
                  <a:lnTo>
                    <a:pt x="121" y="1"/>
                  </a:lnTo>
                  <a:lnTo>
                    <a:pt x="131" y="3"/>
                  </a:lnTo>
                  <a:lnTo>
                    <a:pt x="142" y="5"/>
                  </a:lnTo>
                  <a:lnTo>
                    <a:pt x="152" y="10"/>
                  </a:lnTo>
                  <a:lnTo>
                    <a:pt x="161" y="13"/>
                  </a:lnTo>
                  <a:lnTo>
                    <a:pt x="171" y="19"/>
                  </a:lnTo>
                  <a:lnTo>
                    <a:pt x="179" y="25"/>
                  </a:lnTo>
                  <a:lnTo>
                    <a:pt x="186" y="32"/>
                  </a:lnTo>
                  <a:lnTo>
                    <a:pt x="193" y="41"/>
                  </a:lnTo>
                  <a:lnTo>
                    <a:pt x="200" y="49"/>
                  </a:lnTo>
                  <a:lnTo>
                    <a:pt x="205" y="57"/>
                  </a:lnTo>
                  <a:lnTo>
                    <a:pt x="210" y="68"/>
                  </a:lnTo>
                  <a:lnTo>
                    <a:pt x="213" y="77"/>
                  </a:lnTo>
                  <a:lnTo>
                    <a:pt x="216" y="88"/>
                  </a:lnTo>
                  <a:lnTo>
                    <a:pt x="218" y="99"/>
                  </a:lnTo>
                  <a:lnTo>
                    <a:pt x="218" y="110"/>
                  </a:lnTo>
                  <a:lnTo>
                    <a:pt x="218" y="11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8" name="Freeform 51"/>
            <p:cNvSpPr>
              <a:spLocks noEditPoints="1"/>
            </p:cNvSpPr>
            <p:nvPr/>
          </p:nvSpPr>
          <p:spPr bwMode="auto">
            <a:xfrm>
              <a:off x="3833419" y="4930756"/>
              <a:ext cx="141288" cy="141288"/>
            </a:xfrm>
            <a:custGeom>
              <a:avLst/>
              <a:gdLst>
                <a:gd name="T0" fmla="*/ 121 w 268"/>
                <a:gd name="T1" fmla="*/ 269 h 269"/>
                <a:gd name="T2" fmla="*/ 82 w 268"/>
                <a:gd name="T3" fmla="*/ 259 h 269"/>
                <a:gd name="T4" fmla="*/ 48 w 268"/>
                <a:gd name="T5" fmla="*/ 239 h 269"/>
                <a:gd name="T6" fmla="*/ 22 w 268"/>
                <a:gd name="T7" fmla="*/ 211 h 269"/>
                <a:gd name="T8" fmla="*/ 6 w 268"/>
                <a:gd name="T9" fmla="*/ 175 h 269"/>
                <a:gd name="T10" fmla="*/ 0 w 268"/>
                <a:gd name="T11" fmla="*/ 135 h 269"/>
                <a:gd name="T12" fmla="*/ 2 w 268"/>
                <a:gd name="T13" fmla="*/ 108 h 269"/>
                <a:gd name="T14" fmla="*/ 16 w 268"/>
                <a:gd name="T15" fmla="*/ 70 h 269"/>
                <a:gd name="T16" fmla="*/ 39 w 268"/>
                <a:gd name="T17" fmla="*/ 40 h 269"/>
                <a:gd name="T18" fmla="*/ 70 w 268"/>
                <a:gd name="T19" fmla="*/ 17 h 269"/>
                <a:gd name="T20" fmla="*/ 107 w 268"/>
                <a:gd name="T21" fmla="*/ 4 h 269"/>
                <a:gd name="T22" fmla="*/ 134 w 268"/>
                <a:gd name="T23" fmla="*/ 0 h 269"/>
                <a:gd name="T24" fmla="*/ 174 w 268"/>
                <a:gd name="T25" fmla="*/ 6 h 269"/>
                <a:gd name="T26" fmla="*/ 209 w 268"/>
                <a:gd name="T27" fmla="*/ 24 h 269"/>
                <a:gd name="T28" fmla="*/ 237 w 268"/>
                <a:gd name="T29" fmla="*/ 49 h 269"/>
                <a:gd name="T30" fmla="*/ 257 w 268"/>
                <a:gd name="T31" fmla="*/ 82 h 269"/>
                <a:gd name="T32" fmla="*/ 268 w 268"/>
                <a:gd name="T33" fmla="*/ 121 h 269"/>
                <a:gd name="T34" fmla="*/ 268 w 268"/>
                <a:gd name="T35" fmla="*/ 149 h 269"/>
                <a:gd name="T36" fmla="*/ 257 w 268"/>
                <a:gd name="T37" fmla="*/ 187 h 269"/>
                <a:gd name="T38" fmla="*/ 237 w 268"/>
                <a:gd name="T39" fmla="*/ 220 h 269"/>
                <a:gd name="T40" fmla="*/ 209 w 268"/>
                <a:gd name="T41" fmla="*/ 246 h 269"/>
                <a:gd name="T42" fmla="*/ 174 w 268"/>
                <a:gd name="T43" fmla="*/ 263 h 269"/>
                <a:gd name="T44" fmla="*/ 134 w 268"/>
                <a:gd name="T45" fmla="*/ 269 h 269"/>
                <a:gd name="T46" fmla="*/ 134 w 268"/>
                <a:gd name="T47" fmla="*/ 50 h 269"/>
                <a:gd name="T48" fmla="*/ 109 w 268"/>
                <a:gd name="T49" fmla="*/ 54 h 269"/>
                <a:gd name="T50" fmla="*/ 88 w 268"/>
                <a:gd name="T51" fmla="*/ 64 h 269"/>
                <a:gd name="T52" fmla="*/ 69 w 268"/>
                <a:gd name="T53" fmla="*/ 81 h 269"/>
                <a:gd name="T54" fmla="*/ 57 w 268"/>
                <a:gd name="T55" fmla="*/ 102 h 269"/>
                <a:gd name="T56" fmla="*/ 51 w 268"/>
                <a:gd name="T57" fmla="*/ 126 h 269"/>
                <a:gd name="T58" fmla="*/ 51 w 268"/>
                <a:gd name="T59" fmla="*/ 144 h 269"/>
                <a:gd name="T60" fmla="*/ 57 w 268"/>
                <a:gd name="T61" fmla="*/ 168 h 269"/>
                <a:gd name="T62" fmla="*/ 69 w 268"/>
                <a:gd name="T63" fmla="*/ 189 h 269"/>
                <a:gd name="T64" fmla="*/ 88 w 268"/>
                <a:gd name="T65" fmla="*/ 205 h 269"/>
                <a:gd name="T66" fmla="*/ 109 w 268"/>
                <a:gd name="T67" fmla="*/ 215 h 269"/>
                <a:gd name="T68" fmla="*/ 134 w 268"/>
                <a:gd name="T69" fmla="*/ 219 h 269"/>
                <a:gd name="T70" fmla="*/ 152 w 268"/>
                <a:gd name="T71" fmla="*/ 218 h 269"/>
                <a:gd name="T72" fmla="*/ 174 w 268"/>
                <a:gd name="T73" fmla="*/ 209 h 269"/>
                <a:gd name="T74" fmla="*/ 193 w 268"/>
                <a:gd name="T75" fmla="*/ 195 h 269"/>
                <a:gd name="T76" fmla="*/ 209 w 268"/>
                <a:gd name="T77" fmla="*/ 175 h 269"/>
                <a:gd name="T78" fmla="*/ 217 w 268"/>
                <a:gd name="T79" fmla="*/ 152 h 269"/>
                <a:gd name="T80" fmla="*/ 218 w 268"/>
                <a:gd name="T81" fmla="*/ 135 h 269"/>
                <a:gd name="T82" fmla="*/ 215 w 268"/>
                <a:gd name="T83" fmla="*/ 110 h 269"/>
                <a:gd name="T84" fmla="*/ 204 w 268"/>
                <a:gd name="T85" fmla="*/ 88 h 269"/>
                <a:gd name="T86" fmla="*/ 187 w 268"/>
                <a:gd name="T87" fmla="*/ 70 h 269"/>
                <a:gd name="T88" fmla="*/ 167 w 268"/>
                <a:gd name="T89" fmla="*/ 57 h 269"/>
                <a:gd name="T90" fmla="*/ 142 w 268"/>
                <a:gd name="T91" fmla="*/ 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9">
                  <a:moveTo>
                    <a:pt x="134" y="269"/>
                  </a:moveTo>
                  <a:lnTo>
                    <a:pt x="134" y="269"/>
                  </a:lnTo>
                  <a:lnTo>
                    <a:pt x="121" y="269"/>
                  </a:lnTo>
                  <a:lnTo>
                    <a:pt x="107" y="266"/>
                  </a:lnTo>
                  <a:lnTo>
                    <a:pt x="95" y="263"/>
                  </a:lnTo>
                  <a:lnTo>
                    <a:pt x="82" y="259"/>
                  </a:lnTo>
                  <a:lnTo>
                    <a:pt x="70" y="253"/>
                  </a:lnTo>
                  <a:lnTo>
                    <a:pt x="59" y="246"/>
                  </a:lnTo>
                  <a:lnTo>
                    <a:pt x="48" y="239"/>
                  </a:lnTo>
                  <a:lnTo>
                    <a:pt x="39" y="230"/>
                  </a:lnTo>
                  <a:lnTo>
                    <a:pt x="31" y="220"/>
                  </a:lnTo>
                  <a:lnTo>
                    <a:pt x="22" y="211"/>
                  </a:lnTo>
                  <a:lnTo>
                    <a:pt x="16" y="199"/>
                  </a:lnTo>
                  <a:lnTo>
                    <a:pt x="10" y="187"/>
                  </a:lnTo>
                  <a:lnTo>
                    <a:pt x="6" y="175"/>
                  </a:lnTo>
                  <a:lnTo>
                    <a:pt x="2" y="162"/>
                  </a:lnTo>
                  <a:lnTo>
                    <a:pt x="1" y="149"/>
                  </a:lnTo>
                  <a:lnTo>
                    <a:pt x="0" y="135"/>
                  </a:lnTo>
                  <a:lnTo>
                    <a:pt x="0" y="135"/>
                  </a:lnTo>
                  <a:lnTo>
                    <a:pt x="1" y="121"/>
                  </a:lnTo>
                  <a:lnTo>
                    <a:pt x="2" y="108"/>
                  </a:lnTo>
                  <a:lnTo>
                    <a:pt x="6" y="95"/>
                  </a:lnTo>
                  <a:lnTo>
                    <a:pt x="10" y="82"/>
                  </a:lnTo>
                  <a:lnTo>
                    <a:pt x="16" y="70"/>
                  </a:lnTo>
                  <a:lnTo>
                    <a:pt x="22" y="60"/>
                  </a:lnTo>
                  <a:lnTo>
                    <a:pt x="31" y="49"/>
                  </a:lnTo>
                  <a:lnTo>
                    <a:pt x="39" y="40"/>
                  </a:lnTo>
                  <a:lnTo>
                    <a:pt x="48" y="31"/>
                  </a:lnTo>
                  <a:lnTo>
                    <a:pt x="59" y="24"/>
                  </a:lnTo>
                  <a:lnTo>
                    <a:pt x="70" y="17"/>
                  </a:lnTo>
                  <a:lnTo>
                    <a:pt x="82" y="11"/>
                  </a:lnTo>
                  <a:lnTo>
                    <a:pt x="95" y="6"/>
                  </a:lnTo>
                  <a:lnTo>
                    <a:pt x="107" y="4"/>
                  </a:lnTo>
                  <a:lnTo>
                    <a:pt x="121" y="2"/>
                  </a:lnTo>
                  <a:lnTo>
                    <a:pt x="134" y="0"/>
                  </a:lnTo>
                  <a:lnTo>
                    <a:pt x="134" y="0"/>
                  </a:lnTo>
                  <a:lnTo>
                    <a:pt x="148" y="2"/>
                  </a:lnTo>
                  <a:lnTo>
                    <a:pt x="161" y="4"/>
                  </a:lnTo>
                  <a:lnTo>
                    <a:pt x="174" y="6"/>
                  </a:lnTo>
                  <a:lnTo>
                    <a:pt x="186" y="11"/>
                  </a:lnTo>
                  <a:lnTo>
                    <a:pt x="198" y="17"/>
                  </a:lnTo>
                  <a:lnTo>
                    <a:pt x="209" y="24"/>
                  </a:lnTo>
                  <a:lnTo>
                    <a:pt x="219" y="31"/>
                  </a:lnTo>
                  <a:lnTo>
                    <a:pt x="229" y="40"/>
                  </a:lnTo>
                  <a:lnTo>
                    <a:pt x="237" y="49"/>
                  </a:lnTo>
                  <a:lnTo>
                    <a:pt x="246" y="60"/>
                  </a:lnTo>
                  <a:lnTo>
                    <a:pt x="253" y="70"/>
                  </a:lnTo>
                  <a:lnTo>
                    <a:pt x="257" y="82"/>
                  </a:lnTo>
                  <a:lnTo>
                    <a:pt x="262" y="95"/>
                  </a:lnTo>
                  <a:lnTo>
                    <a:pt x="266" y="108"/>
                  </a:lnTo>
                  <a:lnTo>
                    <a:pt x="268" y="121"/>
                  </a:lnTo>
                  <a:lnTo>
                    <a:pt x="268" y="135"/>
                  </a:lnTo>
                  <a:lnTo>
                    <a:pt x="268" y="135"/>
                  </a:lnTo>
                  <a:lnTo>
                    <a:pt x="268" y="149"/>
                  </a:lnTo>
                  <a:lnTo>
                    <a:pt x="266" y="162"/>
                  </a:lnTo>
                  <a:lnTo>
                    <a:pt x="262" y="175"/>
                  </a:lnTo>
                  <a:lnTo>
                    <a:pt x="257" y="187"/>
                  </a:lnTo>
                  <a:lnTo>
                    <a:pt x="253" y="199"/>
                  </a:lnTo>
                  <a:lnTo>
                    <a:pt x="246" y="211"/>
                  </a:lnTo>
                  <a:lnTo>
                    <a:pt x="237" y="220"/>
                  </a:lnTo>
                  <a:lnTo>
                    <a:pt x="229" y="230"/>
                  </a:lnTo>
                  <a:lnTo>
                    <a:pt x="219" y="239"/>
                  </a:lnTo>
                  <a:lnTo>
                    <a:pt x="209" y="246"/>
                  </a:lnTo>
                  <a:lnTo>
                    <a:pt x="198" y="253"/>
                  </a:lnTo>
                  <a:lnTo>
                    <a:pt x="186" y="259"/>
                  </a:lnTo>
                  <a:lnTo>
                    <a:pt x="174" y="263"/>
                  </a:lnTo>
                  <a:lnTo>
                    <a:pt x="161" y="266"/>
                  </a:lnTo>
                  <a:lnTo>
                    <a:pt x="148" y="269"/>
                  </a:lnTo>
                  <a:lnTo>
                    <a:pt x="134" y="269"/>
                  </a:lnTo>
                  <a:lnTo>
                    <a:pt x="134" y="269"/>
                  </a:lnTo>
                  <a:close/>
                  <a:moveTo>
                    <a:pt x="134" y="50"/>
                  </a:moveTo>
                  <a:lnTo>
                    <a:pt x="134" y="50"/>
                  </a:lnTo>
                  <a:lnTo>
                    <a:pt x="126" y="51"/>
                  </a:lnTo>
                  <a:lnTo>
                    <a:pt x="117" y="53"/>
                  </a:lnTo>
                  <a:lnTo>
                    <a:pt x="109" y="54"/>
                  </a:lnTo>
                  <a:lnTo>
                    <a:pt x="102" y="57"/>
                  </a:lnTo>
                  <a:lnTo>
                    <a:pt x="94" y="61"/>
                  </a:lnTo>
                  <a:lnTo>
                    <a:pt x="88" y="64"/>
                  </a:lnTo>
                  <a:lnTo>
                    <a:pt x="81" y="70"/>
                  </a:lnTo>
                  <a:lnTo>
                    <a:pt x="75" y="75"/>
                  </a:lnTo>
                  <a:lnTo>
                    <a:pt x="69" y="81"/>
                  </a:lnTo>
                  <a:lnTo>
                    <a:pt x="64" y="88"/>
                  </a:lnTo>
                  <a:lnTo>
                    <a:pt x="60" y="95"/>
                  </a:lnTo>
                  <a:lnTo>
                    <a:pt x="57" y="102"/>
                  </a:lnTo>
                  <a:lnTo>
                    <a:pt x="53" y="110"/>
                  </a:lnTo>
                  <a:lnTo>
                    <a:pt x="52" y="118"/>
                  </a:lnTo>
                  <a:lnTo>
                    <a:pt x="51" y="126"/>
                  </a:lnTo>
                  <a:lnTo>
                    <a:pt x="50" y="135"/>
                  </a:lnTo>
                  <a:lnTo>
                    <a:pt x="50" y="135"/>
                  </a:lnTo>
                  <a:lnTo>
                    <a:pt x="51" y="144"/>
                  </a:lnTo>
                  <a:lnTo>
                    <a:pt x="52" y="152"/>
                  </a:lnTo>
                  <a:lnTo>
                    <a:pt x="53" y="159"/>
                  </a:lnTo>
                  <a:lnTo>
                    <a:pt x="57" y="168"/>
                  </a:lnTo>
                  <a:lnTo>
                    <a:pt x="60" y="175"/>
                  </a:lnTo>
                  <a:lnTo>
                    <a:pt x="64" y="182"/>
                  </a:lnTo>
                  <a:lnTo>
                    <a:pt x="69" y="189"/>
                  </a:lnTo>
                  <a:lnTo>
                    <a:pt x="75" y="195"/>
                  </a:lnTo>
                  <a:lnTo>
                    <a:pt x="81" y="200"/>
                  </a:lnTo>
                  <a:lnTo>
                    <a:pt x="88" y="205"/>
                  </a:lnTo>
                  <a:lnTo>
                    <a:pt x="94" y="209"/>
                  </a:lnTo>
                  <a:lnTo>
                    <a:pt x="102" y="213"/>
                  </a:lnTo>
                  <a:lnTo>
                    <a:pt x="109" y="215"/>
                  </a:lnTo>
                  <a:lnTo>
                    <a:pt x="117" y="218"/>
                  </a:lnTo>
                  <a:lnTo>
                    <a:pt x="126" y="219"/>
                  </a:lnTo>
                  <a:lnTo>
                    <a:pt x="134" y="219"/>
                  </a:lnTo>
                  <a:lnTo>
                    <a:pt x="134" y="219"/>
                  </a:lnTo>
                  <a:lnTo>
                    <a:pt x="142" y="219"/>
                  </a:lnTo>
                  <a:lnTo>
                    <a:pt x="152" y="218"/>
                  </a:lnTo>
                  <a:lnTo>
                    <a:pt x="159" y="215"/>
                  </a:lnTo>
                  <a:lnTo>
                    <a:pt x="167" y="213"/>
                  </a:lnTo>
                  <a:lnTo>
                    <a:pt x="174" y="209"/>
                  </a:lnTo>
                  <a:lnTo>
                    <a:pt x="181" y="205"/>
                  </a:lnTo>
                  <a:lnTo>
                    <a:pt x="187" y="200"/>
                  </a:lnTo>
                  <a:lnTo>
                    <a:pt x="193" y="195"/>
                  </a:lnTo>
                  <a:lnTo>
                    <a:pt x="199" y="189"/>
                  </a:lnTo>
                  <a:lnTo>
                    <a:pt x="204" y="182"/>
                  </a:lnTo>
                  <a:lnTo>
                    <a:pt x="209" y="175"/>
                  </a:lnTo>
                  <a:lnTo>
                    <a:pt x="212" y="168"/>
                  </a:lnTo>
                  <a:lnTo>
                    <a:pt x="215" y="159"/>
                  </a:lnTo>
                  <a:lnTo>
                    <a:pt x="217" y="152"/>
                  </a:lnTo>
                  <a:lnTo>
                    <a:pt x="218" y="144"/>
                  </a:lnTo>
                  <a:lnTo>
                    <a:pt x="218" y="135"/>
                  </a:lnTo>
                  <a:lnTo>
                    <a:pt x="218" y="135"/>
                  </a:lnTo>
                  <a:lnTo>
                    <a:pt x="218" y="126"/>
                  </a:lnTo>
                  <a:lnTo>
                    <a:pt x="217" y="118"/>
                  </a:lnTo>
                  <a:lnTo>
                    <a:pt x="215" y="110"/>
                  </a:lnTo>
                  <a:lnTo>
                    <a:pt x="212" y="102"/>
                  </a:lnTo>
                  <a:lnTo>
                    <a:pt x="209" y="95"/>
                  </a:lnTo>
                  <a:lnTo>
                    <a:pt x="204" y="88"/>
                  </a:lnTo>
                  <a:lnTo>
                    <a:pt x="199" y="81"/>
                  </a:lnTo>
                  <a:lnTo>
                    <a:pt x="193" y="75"/>
                  </a:lnTo>
                  <a:lnTo>
                    <a:pt x="187" y="70"/>
                  </a:lnTo>
                  <a:lnTo>
                    <a:pt x="181" y="64"/>
                  </a:lnTo>
                  <a:lnTo>
                    <a:pt x="174" y="61"/>
                  </a:lnTo>
                  <a:lnTo>
                    <a:pt x="167" y="57"/>
                  </a:lnTo>
                  <a:lnTo>
                    <a:pt x="159" y="54"/>
                  </a:lnTo>
                  <a:lnTo>
                    <a:pt x="152" y="53"/>
                  </a:lnTo>
                  <a:lnTo>
                    <a:pt x="142" y="51"/>
                  </a:lnTo>
                  <a:lnTo>
                    <a:pt x="134" y="50"/>
                  </a:lnTo>
                  <a:lnTo>
                    <a:pt x="13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39" name="그룹 11"/>
          <p:cNvGrpSpPr/>
          <p:nvPr/>
        </p:nvGrpSpPr>
        <p:grpSpPr>
          <a:xfrm>
            <a:off x="390617" y="1713959"/>
            <a:ext cx="3281110" cy="2526179"/>
            <a:chOff x="1992313" y="3695700"/>
            <a:chExt cx="3208337" cy="2470150"/>
          </a:xfrm>
        </p:grpSpPr>
        <p:sp>
          <p:nvSpPr>
            <p:cNvPr id="140" name="Freeform 6"/>
            <p:cNvSpPr/>
            <p:nvPr userDrawn="1"/>
          </p:nvSpPr>
          <p:spPr bwMode="auto">
            <a:xfrm>
              <a:off x="2732088" y="3986213"/>
              <a:ext cx="263525" cy="263525"/>
            </a:xfrm>
            <a:custGeom>
              <a:avLst/>
              <a:gdLst>
                <a:gd name="T0" fmla="*/ 332 w 332"/>
                <a:gd name="T1" fmla="*/ 159 h 332"/>
                <a:gd name="T2" fmla="*/ 317 w 332"/>
                <a:gd name="T3" fmla="*/ 155 h 332"/>
                <a:gd name="T4" fmla="*/ 289 w 332"/>
                <a:gd name="T5" fmla="*/ 143 h 332"/>
                <a:gd name="T6" fmla="*/ 265 w 332"/>
                <a:gd name="T7" fmla="*/ 128 h 332"/>
                <a:gd name="T8" fmla="*/ 242 w 332"/>
                <a:gd name="T9" fmla="*/ 111 h 332"/>
                <a:gd name="T10" fmla="*/ 221 w 332"/>
                <a:gd name="T11" fmla="*/ 90 h 332"/>
                <a:gd name="T12" fmla="*/ 203 w 332"/>
                <a:gd name="T13" fmla="*/ 67 h 332"/>
                <a:gd name="T14" fmla="*/ 188 w 332"/>
                <a:gd name="T15" fmla="*/ 41 h 332"/>
                <a:gd name="T16" fmla="*/ 177 w 332"/>
                <a:gd name="T17" fmla="*/ 15 h 332"/>
                <a:gd name="T18" fmla="*/ 159 w 332"/>
                <a:gd name="T19" fmla="*/ 0 h 332"/>
                <a:gd name="T20" fmla="*/ 154 w 332"/>
                <a:gd name="T21" fmla="*/ 15 h 332"/>
                <a:gd name="T22" fmla="*/ 143 w 332"/>
                <a:gd name="T23" fmla="*/ 41 h 332"/>
                <a:gd name="T24" fmla="*/ 128 w 332"/>
                <a:gd name="T25" fmla="*/ 67 h 332"/>
                <a:gd name="T26" fmla="*/ 111 w 332"/>
                <a:gd name="T27" fmla="*/ 90 h 332"/>
                <a:gd name="T28" fmla="*/ 91 w 332"/>
                <a:gd name="T29" fmla="*/ 111 h 332"/>
                <a:gd name="T30" fmla="*/ 68 w 332"/>
                <a:gd name="T31" fmla="*/ 128 h 332"/>
                <a:gd name="T32" fmla="*/ 42 w 332"/>
                <a:gd name="T33" fmla="*/ 143 h 332"/>
                <a:gd name="T34" fmla="*/ 15 w 332"/>
                <a:gd name="T35" fmla="*/ 155 h 332"/>
                <a:gd name="T36" fmla="*/ 0 w 332"/>
                <a:gd name="T37" fmla="*/ 173 h 332"/>
                <a:gd name="T38" fmla="*/ 15 w 332"/>
                <a:gd name="T39" fmla="*/ 177 h 332"/>
                <a:gd name="T40" fmla="*/ 42 w 332"/>
                <a:gd name="T41" fmla="*/ 189 h 332"/>
                <a:gd name="T42" fmla="*/ 68 w 332"/>
                <a:gd name="T43" fmla="*/ 202 h 332"/>
                <a:gd name="T44" fmla="*/ 91 w 332"/>
                <a:gd name="T45" fmla="*/ 221 h 332"/>
                <a:gd name="T46" fmla="*/ 111 w 332"/>
                <a:gd name="T47" fmla="*/ 242 h 332"/>
                <a:gd name="T48" fmla="*/ 128 w 332"/>
                <a:gd name="T49" fmla="*/ 265 h 332"/>
                <a:gd name="T50" fmla="*/ 143 w 332"/>
                <a:gd name="T51" fmla="*/ 290 h 332"/>
                <a:gd name="T52" fmla="*/ 154 w 332"/>
                <a:gd name="T53" fmla="*/ 317 h 332"/>
                <a:gd name="T54" fmla="*/ 174 w 332"/>
                <a:gd name="T55" fmla="*/ 332 h 332"/>
                <a:gd name="T56" fmla="*/ 177 w 332"/>
                <a:gd name="T57" fmla="*/ 317 h 332"/>
                <a:gd name="T58" fmla="*/ 188 w 332"/>
                <a:gd name="T59" fmla="*/ 290 h 332"/>
                <a:gd name="T60" fmla="*/ 203 w 332"/>
                <a:gd name="T61" fmla="*/ 265 h 332"/>
                <a:gd name="T62" fmla="*/ 221 w 332"/>
                <a:gd name="T63" fmla="*/ 242 h 332"/>
                <a:gd name="T64" fmla="*/ 242 w 332"/>
                <a:gd name="T65" fmla="*/ 221 h 332"/>
                <a:gd name="T66" fmla="*/ 265 w 332"/>
                <a:gd name="T67" fmla="*/ 202 h 332"/>
                <a:gd name="T68" fmla="*/ 289 w 332"/>
                <a:gd name="T69" fmla="*/ 189 h 332"/>
                <a:gd name="T70" fmla="*/ 317 w 332"/>
                <a:gd name="T71" fmla="*/ 177 h 332"/>
                <a:gd name="T72" fmla="*/ 332 w 332"/>
                <a:gd name="T73" fmla="*/ 17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2" h="332">
                  <a:moveTo>
                    <a:pt x="332" y="173"/>
                  </a:moveTo>
                  <a:lnTo>
                    <a:pt x="332" y="159"/>
                  </a:lnTo>
                  <a:lnTo>
                    <a:pt x="332" y="159"/>
                  </a:lnTo>
                  <a:lnTo>
                    <a:pt x="317" y="155"/>
                  </a:lnTo>
                  <a:lnTo>
                    <a:pt x="303" y="149"/>
                  </a:lnTo>
                  <a:lnTo>
                    <a:pt x="289" y="143"/>
                  </a:lnTo>
                  <a:lnTo>
                    <a:pt x="277" y="137"/>
                  </a:lnTo>
                  <a:lnTo>
                    <a:pt x="265" y="128"/>
                  </a:lnTo>
                  <a:lnTo>
                    <a:pt x="253" y="120"/>
                  </a:lnTo>
                  <a:lnTo>
                    <a:pt x="242" y="111"/>
                  </a:lnTo>
                  <a:lnTo>
                    <a:pt x="231" y="101"/>
                  </a:lnTo>
                  <a:lnTo>
                    <a:pt x="221" y="90"/>
                  </a:lnTo>
                  <a:lnTo>
                    <a:pt x="211" y="79"/>
                  </a:lnTo>
                  <a:lnTo>
                    <a:pt x="203" y="67"/>
                  </a:lnTo>
                  <a:lnTo>
                    <a:pt x="196" y="55"/>
                  </a:lnTo>
                  <a:lnTo>
                    <a:pt x="188" y="41"/>
                  </a:lnTo>
                  <a:lnTo>
                    <a:pt x="182" y="28"/>
                  </a:lnTo>
                  <a:lnTo>
                    <a:pt x="177" y="15"/>
                  </a:lnTo>
                  <a:lnTo>
                    <a:pt x="174" y="0"/>
                  </a:lnTo>
                  <a:lnTo>
                    <a:pt x="159" y="0"/>
                  </a:lnTo>
                  <a:lnTo>
                    <a:pt x="159" y="0"/>
                  </a:lnTo>
                  <a:lnTo>
                    <a:pt x="154" y="15"/>
                  </a:lnTo>
                  <a:lnTo>
                    <a:pt x="149" y="28"/>
                  </a:lnTo>
                  <a:lnTo>
                    <a:pt x="143" y="41"/>
                  </a:lnTo>
                  <a:lnTo>
                    <a:pt x="137" y="55"/>
                  </a:lnTo>
                  <a:lnTo>
                    <a:pt x="128" y="67"/>
                  </a:lnTo>
                  <a:lnTo>
                    <a:pt x="120" y="79"/>
                  </a:lnTo>
                  <a:lnTo>
                    <a:pt x="111" y="90"/>
                  </a:lnTo>
                  <a:lnTo>
                    <a:pt x="102" y="101"/>
                  </a:lnTo>
                  <a:lnTo>
                    <a:pt x="91" y="111"/>
                  </a:lnTo>
                  <a:lnTo>
                    <a:pt x="80" y="120"/>
                  </a:lnTo>
                  <a:lnTo>
                    <a:pt x="68" y="128"/>
                  </a:lnTo>
                  <a:lnTo>
                    <a:pt x="55" y="137"/>
                  </a:lnTo>
                  <a:lnTo>
                    <a:pt x="42" y="143"/>
                  </a:lnTo>
                  <a:lnTo>
                    <a:pt x="29" y="149"/>
                  </a:lnTo>
                  <a:lnTo>
                    <a:pt x="15" y="155"/>
                  </a:lnTo>
                  <a:lnTo>
                    <a:pt x="0" y="159"/>
                  </a:lnTo>
                  <a:lnTo>
                    <a:pt x="0" y="173"/>
                  </a:lnTo>
                  <a:lnTo>
                    <a:pt x="0" y="173"/>
                  </a:lnTo>
                  <a:lnTo>
                    <a:pt x="15" y="177"/>
                  </a:lnTo>
                  <a:lnTo>
                    <a:pt x="29" y="183"/>
                  </a:lnTo>
                  <a:lnTo>
                    <a:pt x="42" y="189"/>
                  </a:lnTo>
                  <a:lnTo>
                    <a:pt x="55" y="195"/>
                  </a:lnTo>
                  <a:lnTo>
                    <a:pt x="68" y="202"/>
                  </a:lnTo>
                  <a:lnTo>
                    <a:pt x="80" y="211"/>
                  </a:lnTo>
                  <a:lnTo>
                    <a:pt x="91" y="221"/>
                  </a:lnTo>
                  <a:lnTo>
                    <a:pt x="102" y="231"/>
                  </a:lnTo>
                  <a:lnTo>
                    <a:pt x="111" y="242"/>
                  </a:lnTo>
                  <a:lnTo>
                    <a:pt x="120" y="252"/>
                  </a:lnTo>
                  <a:lnTo>
                    <a:pt x="128" y="265"/>
                  </a:lnTo>
                  <a:lnTo>
                    <a:pt x="137" y="277"/>
                  </a:lnTo>
                  <a:lnTo>
                    <a:pt x="143" y="290"/>
                  </a:lnTo>
                  <a:lnTo>
                    <a:pt x="149" y="304"/>
                  </a:lnTo>
                  <a:lnTo>
                    <a:pt x="154" y="317"/>
                  </a:lnTo>
                  <a:lnTo>
                    <a:pt x="159" y="332"/>
                  </a:lnTo>
                  <a:lnTo>
                    <a:pt x="174" y="332"/>
                  </a:lnTo>
                  <a:lnTo>
                    <a:pt x="174" y="332"/>
                  </a:lnTo>
                  <a:lnTo>
                    <a:pt x="177" y="317"/>
                  </a:lnTo>
                  <a:lnTo>
                    <a:pt x="182" y="304"/>
                  </a:lnTo>
                  <a:lnTo>
                    <a:pt x="188" y="290"/>
                  </a:lnTo>
                  <a:lnTo>
                    <a:pt x="196" y="277"/>
                  </a:lnTo>
                  <a:lnTo>
                    <a:pt x="203" y="265"/>
                  </a:lnTo>
                  <a:lnTo>
                    <a:pt x="211" y="252"/>
                  </a:lnTo>
                  <a:lnTo>
                    <a:pt x="221" y="242"/>
                  </a:lnTo>
                  <a:lnTo>
                    <a:pt x="231" y="231"/>
                  </a:lnTo>
                  <a:lnTo>
                    <a:pt x="242" y="221"/>
                  </a:lnTo>
                  <a:lnTo>
                    <a:pt x="253" y="211"/>
                  </a:lnTo>
                  <a:lnTo>
                    <a:pt x="265" y="202"/>
                  </a:lnTo>
                  <a:lnTo>
                    <a:pt x="277" y="195"/>
                  </a:lnTo>
                  <a:lnTo>
                    <a:pt x="289" y="189"/>
                  </a:lnTo>
                  <a:lnTo>
                    <a:pt x="303" y="183"/>
                  </a:lnTo>
                  <a:lnTo>
                    <a:pt x="317" y="177"/>
                  </a:lnTo>
                  <a:lnTo>
                    <a:pt x="332" y="173"/>
                  </a:lnTo>
                  <a:lnTo>
                    <a:pt x="332" y="173"/>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1" name="Freeform 7"/>
            <p:cNvSpPr>
              <a:spLocks noEditPoints="1"/>
            </p:cNvSpPr>
            <p:nvPr userDrawn="1"/>
          </p:nvSpPr>
          <p:spPr bwMode="auto">
            <a:xfrm>
              <a:off x="2709863" y="3962400"/>
              <a:ext cx="309562" cy="311150"/>
            </a:xfrm>
            <a:custGeom>
              <a:avLst/>
              <a:gdLst>
                <a:gd name="T0" fmla="*/ 188 w 390"/>
                <a:gd name="T1" fmla="*/ 390 h 390"/>
                <a:gd name="T2" fmla="*/ 173 w 390"/>
                <a:gd name="T3" fmla="*/ 386 h 390"/>
                <a:gd name="T4" fmla="*/ 164 w 390"/>
                <a:gd name="T5" fmla="*/ 377 h 390"/>
                <a:gd name="T6" fmla="*/ 160 w 390"/>
                <a:gd name="T7" fmla="*/ 368 h 390"/>
                <a:gd name="T8" fmla="*/ 147 w 390"/>
                <a:gd name="T9" fmla="*/ 332 h 390"/>
                <a:gd name="T10" fmla="*/ 126 w 390"/>
                <a:gd name="T11" fmla="*/ 300 h 390"/>
                <a:gd name="T12" fmla="*/ 100 w 390"/>
                <a:gd name="T13" fmla="*/ 272 h 390"/>
                <a:gd name="T14" fmla="*/ 70 w 390"/>
                <a:gd name="T15" fmla="*/ 250 h 390"/>
                <a:gd name="T16" fmla="*/ 34 w 390"/>
                <a:gd name="T17" fmla="*/ 234 h 390"/>
                <a:gd name="T18" fmla="*/ 17 w 390"/>
                <a:gd name="T19" fmla="*/ 229 h 390"/>
                <a:gd name="T20" fmla="*/ 6 w 390"/>
                <a:gd name="T21" fmla="*/ 221 h 390"/>
                <a:gd name="T22" fmla="*/ 0 w 390"/>
                <a:gd name="T23" fmla="*/ 207 h 390"/>
                <a:gd name="T24" fmla="*/ 0 w 390"/>
                <a:gd name="T25" fmla="*/ 188 h 390"/>
                <a:gd name="T26" fmla="*/ 4 w 390"/>
                <a:gd name="T27" fmla="*/ 174 h 390"/>
                <a:gd name="T28" fmla="*/ 14 w 390"/>
                <a:gd name="T29" fmla="*/ 163 h 390"/>
                <a:gd name="T30" fmla="*/ 22 w 390"/>
                <a:gd name="T31" fmla="*/ 160 h 390"/>
                <a:gd name="T32" fmla="*/ 59 w 390"/>
                <a:gd name="T33" fmla="*/ 146 h 390"/>
                <a:gd name="T34" fmla="*/ 90 w 390"/>
                <a:gd name="T35" fmla="*/ 125 h 390"/>
                <a:gd name="T36" fmla="*/ 118 w 390"/>
                <a:gd name="T37" fmla="*/ 100 h 390"/>
                <a:gd name="T38" fmla="*/ 140 w 390"/>
                <a:gd name="T39" fmla="*/ 69 h 390"/>
                <a:gd name="T40" fmla="*/ 156 w 390"/>
                <a:gd name="T41" fmla="*/ 34 h 390"/>
                <a:gd name="T42" fmla="*/ 161 w 390"/>
                <a:gd name="T43" fmla="*/ 17 h 390"/>
                <a:gd name="T44" fmla="*/ 170 w 390"/>
                <a:gd name="T45" fmla="*/ 6 h 390"/>
                <a:gd name="T46" fmla="*/ 183 w 390"/>
                <a:gd name="T47" fmla="*/ 0 h 390"/>
                <a:gd name="T48" fmla="*/ 203 w 390"/>
                <a:gd name="T49" fmla="*/ 0 h 390"/>
                <a:gd name="T50" fmla="*/ 216 w 390"/>
                <a:gd name="T51" fmla="*/ 3 h 390"/>
                <a:gd name="T52" fmla="*/ 227 w 390"/>
                <a:gd name="T53" fmla="*/ 13 h 390"/>
                <a:gd name="T54" fmla="*/ 231 w 390"/>
                <a:gd name="T55" fmla="*/ 22 h 390"/>
                <a:gd name="T56" fmla="*/ 244 w 390"/>
                <a:gd name="T57" fmla="*/ 58 h 390"/>
                <a:gd name="T58" fmla="*/ 264 w 390"/>
                <a:gd name="T59" fmla="*/ 90 h 390"/>
                <a:gd name="T60" fmla="*/ 289 w 390"/>
                <a:gd name="T61" fmla="*/ 118 h 390"/>
                <a:gd name="T62" fmla="*/ 321 w 390"/>
                <a:gd name="T63" fmla="*/ 140 h 390"/>
                <a:gd name="T64" fmla="*/ 355 w 390"/>
                <a:gd name="T65" fmla="*/ 156 h 390"/>
                <a:gd name="T66" fmla="*/ 372 w 390"/>
                <a:gd name="T67" fmla="*/ 161 h 390"/>
                <a:gd name="T68" fmla="*/ 384 w 390"/>
                <a:gd name="T69" fmla="*/ 169 h 390"/>
                <a:gd name="T70" fmla="*/ 389 w 390"/>
                <a:gd name="T71" fmla="*/ 183 h 390"/>
                <a:gd name="T72" fmla="*/ 390 w 390"/>
                <a:gd name="T73" fmla="*/ 202 h 390"/>
                <a:gd name="T74" fmla="*/ 387 w 390"/>
                <a:gd name="T75" fmla="*/ 216 h 390"/>
                <a:gd name="T76" fmla="*/ 377 w 390"/>
                <a:gd name="T77" fmla="*/ 227 h 390"/>
                <a:gd name="T78" fmla="*/ 368 w 390"/>
                <a:gd name="T79" fmla="*/ 230 h 390"/>
                <a:gd name="T80" fmla="*/ 332 w 390"/>
                <a:gd name="T81" fmla="*/ 244 h 390"/>
                <a:gd name="T82" fmla="*/ 299 w 390"/>
                <a:gd name="T83" fmla="*/ 263 h 390"/>
                <a:gd name="T84" fmla="*/ 272 w 390"/>
                <a:gd name="T85" fmla="*/ 290 h 390"/>
                <a:gd name="T86" fmla="*/ 250 w 390"/>
                <a:gd name="T87" fmla="*/ 321 h 390"/>
                <a:gd name="T88" fmla="*/ 234 w 390"/>
                <a:gd name="T89" fmla="*/ 356 h 390"/>
                <a:gd name="T90" fmla="*/ 229 w 390"/>
                <a:gd name="T91" fmla="*/ 373 h 390"/>
                <a:gd name="T92" fmla="*/ 220 w 390"/>
                <a:gd name="T93" fmla="*/ 384 h 390"/>
                <a:gd name="T94" fmla="*/ 207 w 390"/>
                <a:gd name="T95" fmla="*/ 389 h 390"/>
                <a:gd name="T96" fmla="*/ 92 w 390"/>
                <a:gd name="T97" fmla="*/ 195 h 390"/>
                <a:gd name="T98" fmla="*/ 123 w 390"/>
                <a:gd name="T99" fmla="*/ 214 h 390"/>
                <a:gd name="T100" fmla="*/ 164 w 390"/>
                <a:gd name="T101" fmla="*/ 252 h 390"/>
                <a:gd name="T102" fmla="*/ 195 w 390"/>
                <a:gd name="T103" fmla="*/ 299 h 390"/>
                <a:gd name="T104" fmla="*/ 215 w 390"/>
                <a:gd name="T105" fmla="*/ 267 h 390"/>
                <a:gd name="T106" fmla="*/ 253 w 390"/>
                <a:gd name="T107" fmla="*/ 227 h 390"/>
                <a:gd name="T108" fmla="*/ 299 w 390"/>
                <a:gd name="T109" fmla="*/ 195 h 390"/>
                <a:gd name="T110" fmla="*/ 267 w 390"/>
                <a:gd name="T111" fmla="*/ 175 h 390"/>
                <a:gd name="T112" fmla="*/ 227 w 390"/>
                <a:gd name="T113" fmla="*/ 138 h 390"/>
                <a:gd name="T114" fmla="*/ 195 w 390"/>
                <a:gd name="T115" fmla="*/ 91 h 390"/>
                <a:gd name="T116" fmla="*/ 175 w 390"/>
                <a:gd name="T117" fmla="*/ 123 h 390"/>
                <a:gd name="T118" fmla="*/ 137 w 390"/>
                <a:gd name="T119" fmla="*/ 163 h 390"/>
                <a:gd name="T120" fmla="*/ 92 w 390"/>
                <a:gd name="T121" fmla="*/ 19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90">
                  <a:moveTo>
                    <a:pt x="203" y="390"/>
                  </a:moveTo>
                  <a:lnTo>
                    <a:pt x="188" y="390"/>
                  </a:lnTo>
                  <a:lnTo>
                    <a:pt x="188" y="390"/>
                  </a:lnTo>
                  <a:lnTo>
                    <a:pt x="183" y="389"/>
                  </a:lnTo>
                  <a:lnTo>
                    <a:pt x="178" y="388"/>
                  </a:lnTo>
                  <a:lnTo>
                    <a:pt x="173" y="386"/>
                  </a:lnTo>
                  <a:lnTo>
                    <a:pt x="170" y="384"/>
                  </a:lnTo>
                  <a:lnTo>
                    <a:pt x="166" y="380"/>
                  </a:lnTo>
                  <a:lnTo>
                    <a:pt x="164" y="377"/>
                  </a:lnTo>
                  <a:lnTo>
                    <a:pt x="161" y="373"/>
                  </a:lnTo>
                  <a:lnTo>
                    <a:pt x="160" y="368"/>
                  </a:lnTo>
                  <a:lnTo>
                    <a:pt x="160" y="368"/>
                  </a:lnTo>
                  <a:lnTo>
                    <a:pt x="156" y="356"/>
                  </a:lnTo>
                  <a:lnTo>
                    <a:pt x="151" y="344"/>
                  </a:lnTo>
                  <a:lnTo>
                    <a:pt x="147" y="332"/>
                  </a:lnTo>
                  <a:lnTo>
                    <a:pt x="140" y="321"/>
                  </a:lnTo>
                  <a:lnTo>
                    <a:pt x="133" y="310"/>
                  </a:lnTo>
                  <a:lnTo>
                    <a:pt x="126" y="300"/>
                  </a:lnTo>
                  <a:lnTo>
                    <a:pt x="118" y="290"/>
                  </a:lnTo>
                  <a:lnTo>
                    <a:pt x="110" y="280"/>
                  </a:lnTo>
                  <a:lnTo>
                    <a:pt x="100" y="272"/>
                  </a:lnTo>
                  <a:lnTo>
                    <a:pt x="90" y="263"/>
                  </a:lnTo>
                  <a:lnTo>
                    <a:pt x="81" y="256"/>
                  </a:lnTo>
                  <a:lnTo>
                    <a:pt x="70" y="250"/>
                  </a:lnTo>
                  <a:lnTo>
                    <a:pt x="59" y="244"/>
                  </a:lnTo>
                  <a:lnTo>
                    <a:pt x="47" y="239"/>
                  </a:lnTo>
                  <a:lnTo>
                    <a:pt x="34" y="234"/>
                  </a:lnTo>
                  <a:lnTo>
                    <a:pt x="22" y="230"/>
                  </a:lnTo>
                  <a:lnTo>
                    <a:pt x="22" y="230"/>
                  </a:lnTo>
                  <a:lnTo>
                    <a:pt x="17" y="229"/>
                  </a:lnTo>
                  <a:lnTo>
                    <a:pt x="14" y="227"/>
                  </a:lnTo>
                  <a:lnTo>
                    <a:pt x="10" y="223"/>
                  </a:lnTo>
                  <a:lnTo>
                    <a:pt x="6" y="221"/>
                  </a:lnTo>
                  <a:lnTo>
                    <a:pt x="4" y="216"/>
                  </a:lnTo>
                  <a:lnTo>
                    <a:pt x="1" y="212"/>
                  </a:lnTo>
                  <a:lnTo>
                    <a:pt x="0" y="207"/>
                  </a:lnTo>
                  <a:lnTo>
                    <a:pt x="0" y="202"/>
                  </a:lnTo>
                  <a:lnTo>
                    <a:pt x="0" y="188"/>
                  </a:lnTo>
                  <a:lnTo>
                    <a:pt x="0" y="188"/>
                  </a:lnTo>
                  <a:lnTo>
                    <a:pt x="0" y="183"/>
                  </a:lnTo>
                  <a:lnTo>
                    <a:pt x="1" y="178"/>
                  </a:lnTo>
                  <a:lnTo>
                    <a:pt x="4" y="174"/>
                  </a:lnTo>
                  <a:lnTo>
                    <a:pt x="6" y="169"/>
                  </a:lnTo>
                  <a:lnTo>
                    <a:pt x="10" y="166"/>
                  </a:lnTo>
                  <a:lnTo>
                    <a:pt x="14" y="163"/>
                  </a:lnTo>
                  <a:lnTo>
                    <a:pt x="17" y="161"/>
                  </a:lnTo>
                  <a:lnTo>
                    <a:pt x="22" y="160"/>
                  </a:lnTo>
                  <a:lnTo>
                    <a:pt x="22" y="160"/>
                  </a:lnTo>
                  <a:lnTo>
                    <a:pt x="34" y="156"/>
                  </a:lnTo>
                  <a:lnTo>
                    <a:pt x="47" y="151"/>
                  </a:lnTo>
                  <a:lnTo>
                    <a:pt x="59" y="146"/>
                  </a:lnTo>
                  <a:lnTo>
                    <a:pt x="70" y="140"/>
                  </a:lnTo>
                  <a:lnTo>
                    <a:pt x="81" y="133"/>
                  </a:lnTo>
                  <a:lnTo>
                    <a:pt x="90" y="125"/>
                  </a:lnTo>
                  <a:lnTo>
                    <a:pt x="100" y="118"/>
                  </a:lnTo>
                  <a:lnTo>
                    <a:pt x="110" y="109"/>
                  </a:lnTo>
                  <a:lnTo>
                    <a:pt x="118" y="100"/>
                  </a:lnTo>
                  <a:lnTo>
                    <a:pt x="126" y="90"/>
                  </a:lnTo>
                  <a:lnTo>
                    <a:pt x="133" y="80"/>
                  </a:lnTo>
                  <a:lnTo>
                    <a:pt x="140" y="69"/>
                  </a:lnTo>
                  <a:lnTo>
                    <a:pt x="147" y="58"/>
                  </a:lnTo>
                  <a:lnTo>
                    <a:pt x="151" y="46"/>
                  </a:lnTo>
                  <a:lnTo>
                    <a:pt x="156" y="34"/>
                  </a:lnTo>
                  <a:lnTo>
                    <a:pt x="160" y="22"/>
                  </a:lnTo>
                  <a:lnTo>
                    <a:pt x="160" y="22"/>
                  </a:lnTo>
                  <a:lnTo>
                    <a:pt x="161" y="17"/>
                  </a:lnTo>
                  <a:lnTo>
                    <a:pt x="164" y="13"/>
                  </a:lnTo>
                  <a:lnTo>
                    <a:pt x="166" y="9"/>
                  </a:lnTo>
                  <a:lnTo>
                    <a:pt x="170" y="6"/>
                  </a:lnTo>
                  <a:lnTo>
                    <a:pt x="173" y="3"/>
                  </a:lnTo>
                  <a:lnTo>
                    <a:pt x="178" y="1"/>
                  </a:lnTo>
                  <a:lnTo>
                    <a:pt x="183" y="0"/>
                  </a:lnTo>
                  <a:lnTo>
                    <a:pt x="188" y="0"/>
                  </a:lnTo>
                  <a:lnTo>
                    <a:pt x="203" y="0"/>
                  </a:lnTo>
                  <a:lnTo>
                    <a:pt x="203" y="0"/>
                  </a:lnTo>
                  <a:lnTo>
                    <a:pt x="207" y="0"/>
                  </a:lnTo>
                  <a:lnTo>
                    <a:pt x="212" y="1"/>
                  </a:lnTo>
                  <a:lnTo>
                    <a:pt x="216" y="3"/>
                  </a:lnTo>
                  <a:lnTo>
                    <a:pt x="220" y="6"/>
                  </a:lnTo>
                  <a:lnTo>
                    <a:pt x="223" y="9"/>
                  </a:lnTo>
                  <a:lnTo>
                    <a:pt x="227" y="13"/>
                  </a:lnTo>
                  <a:lnTo>
                    <a:pt x="229" y="17"/>
                  </a:lnTo>
                  <a:lnTo>
                    <a:pt x="231" y="22"/>
                  </a:lnTo>
                  <a:lnTo>
                    <a:pt x="231" y="22"/>
                  </a:lnTo>
                  <a:lnTo>
                    <a:pt x="234" y="34"/>
                  </a:lnTo>
                  <a:lnTo>
                    <a:pt x="239" y="46"/>
                  </a:lnTo>
                  <a:lnTo>
                    <a:pt x="244" y="58"/>
                  </a:lnTo>
                  <a:lnTo>
                    <a:pt x="250" y="69"/>
                  </a:lnTo>
                  <a:lnTo>
                    <a:pt x="256" y="80"/>
                  </a:lnTo>
                  <a:lnTo>
                    <a:pt x="264" y="90"/>
                  </a:lnTo>
                  <a:lnTo>
                    <a:pt x="272" y="100"/>
                  </a:lnTo>
                  <a:lnTo>
                    <a:pt x="281" y="109"/>
                  </a:lnTo>
                  <a:lnTo>
                    <a:pt x="289" y="118"/>
                  </a:lnTo>
                  <a:lnTo>
                    <a:pt x="299" y="125"/>
                  </a:lnTo>
                  <a:lnTo>
                    <a:pt x="310" y="133"/>
                  </a:lnTo>
                  <a:lnTo>
                    <a:pt x="321" y="140"/>
                  </a:lnTo>
                  <a:lnTo>
                    <a:pt x="332" y="146"/>
                  </a:lnTo>
                  <a:lnTo>
                    <a:pt x="343" y="151"/>
                  </a:lnTo>
                  <a:lnTo>
                    <a:pt x="355" y="156"/>
                  </a:lnTo>
                  <a:lnTo>
                    <a:pt x="368" y="160"/>
                  </a:lnTo>
                  <a:lnTo>
                    <a:pt x="368" y="160"/>
                  </a:lnTo>
                  <a:lnTo>
                    <a:pt x="372" y="161"/>
                  </a:lnTo>
                  <a:lnTo>
                    <a:pt x="377" y="163"/>
                  </a:lnTo>
                  <a:lnTo>
                    <a:pt x="381" y="166"/>
                  </a:lnTo>
                  <a:lnTo>
                    <a:pt x="384" y="169"/>
                  </a:lnTo>
                  <a:lnTo>
                    <a:pt x="387" y="174"/>
                  </a:lnTo>
                  <a:lnTo>
                    <a:pt x="388" y="178"/>
                  </a:lnTo>
                  <a:lnTo>
                    <a:pt x="389" y="183"/>
                  </a:lnTo>
                  <a:lnTo>
                    <a:pt x="390" y="188"/>
                  </a:lnTo>
                  <a:lnTo>
                    <a:pt x="390" y="202"/>
                  </a:lnTo>
                  <a:lnTo>
                    <a:pt x="390" y="202"/>
                  </a:lnTo>
                  <a:lnTo>
                    <a:pt x="389" y="207"/>
                  </a:lnTo>
                  <a:lnTo>
                    <a:pt x="388" y="212"/>
                  </a:lnTo>
                  <a:lnTo>
                    <a:pt x="387" y="216"/>
                  </a:lnTo>
                  <a:lnTo>
                    <a:pt x="384" y="221"/>
                  </a:lnTo>
                  <a:lnTo>
                    <a:pt x="381" y="223"/>
                  </a:lnTo>
                  <a:lnTo>
                    <a:pt x="377" y="227"/>
                  </a:lnTo>
                  <a:lnTo>
                    <a:pt x="372" y="229"/>
                  </a:lnTo>
                  <a:lnTo>
                    <a:pt x="368" y="230"/>
                  </a:lnTo>
                  <a:lnTo>
                    <a:pt x="368" y="230"/>
                  </a:lnTo>
                  <a:lnTo>
                    <a:pt x="355" y="234"/>
                  </a:lnTo>
                  <a:lnTo>
                    <a:pt x="343" y="239"/>
                  </a:lnTo>
                  <a:lnTo>
                    <a:pt x="332" y="244"/>
                  </a:lnTo>
                  <a:lnTo>
                    <a:pt x="321" y="250"/>
                  </a:lnTo>
                  <a:lnTo>
                    <a:pt x="310" y="256"/>
                  </a:lnTo>
                  <a:lnTo>
                    <a:pt x="299" y="263"/>
                  </a:lnTo>
                  <a:lnTo>
                    <a:pt x="289" y="272"/>
                  </a:lnTo>
                  <a:lnTo>
                    <a:pt x="281" y="280"/>
                  </a:lnTo>
                  <a:lnTo>
                    <a:pt x="272" y="290"/>
                  </a:lnTo>
                  <a:lnTo>
                    <a:pt x="264" y="300"/>
                  </a:lnTo>
                  <a:lnTo>
                    <a:pt x="256" y="310"/>
                  </a:lnTo>
                  <a:lnTo>
                    <a:pt x="250" y="321"/>
                  </a:lnTo>
                  <a:lnTo>
                    <a:pt x="244" y="332"/>
                  </a:lnTo>
                  <a:lnTo>
                    <a:pt x="239" y="344"/>
                  </a:lnTo>
                  <a:lnTo>
                    <a:pt x="234" y="356"/>
                  </a:lnTo>
                  <a:lnTo>
                    <a:pt x="231" y="368"/>
                  </a:lnTo>
                  <a:lnTo>
                    <a:pt x="231" y="368"/>
                  </a:lnTo>
                  <a:lnTo>
                    <a:pt x="229" y="373"/>
                  </a:lnTo>
                  <a:lnTo>
                    <a:pt x="227" y="377"/>
                  </a:lnTo>
                  <a:lnTo>
                    <a:pt x="223" y="380"/>
                  </a:lnTo>
                  <a:lnTo>
                    <a:pt x="220" y="384"/>
                  </a:lnTo>
                  <a:lnTo>
                    <a:pt x="216" y="386"/>
                  </a:lnTo>
                  <a:lnTo>
                    <a:pt x="212" y="388"/>
                  </a:lnTo>
                  <a:lnTo>
                    <a:pt x="207" y="389"/>
                  </a:lnTo>
                  <a:lnTo>
                    <a:pt x="203" y="390"/>
                  </a:lnTo>
                  <a:lnTo>
                    <a:pt x="203" y="390"/>
                  </a:lnTo>
                  <a:close/>
                  <a:moveTo>
                    <a:pt x="92" y="195"/>
                  </a:moveTo>
                  <a:lnTo>
                    <a:pt x="92" y="195"/>
                  </a:lnTo>
                  <a:lnTo>
                    <a:pt x="108" y="205"/>
                  </a:lnTo>
                  <a:lnTo>
                    <a:pt x="123" y="214"/>
                  </a:lnTo>
                  <a:lnTo>
                    <a:pt x="137" y="227"/>
                  </a:lnTo>
                  <a:lnTo>
                    <a:pt x="151" y="239"/>
                  </a:lnTo>
                  <a:lnTo>
                    <a:pt x="164" y="252"/>
                  </a:lnTo>
                  <a:lnTo>
                    <a:pt x="175" y="267"/>
                  </a:lnTo>
                  <a:lnTo>
                    <a:pt x="186" y="283"/>
                  </a:lnTo>
                  <a:lnTo>
                    <a:pt x="195" y="299"/>
                  </a:lnTo>
                  <a:lnTo>
                    <a:pt x="195" y="299"/>
                  </a:lnTo>
                  <a:lnTo>
                    <a:pt x="204" y="283"/>
                  </a:lnTo>
                  <a:lnTo>
                    <a:pt x="215" y="267"/>
                  </a:lnTo>
                  <a:lnTo>
                    <a:pt x="227" y="252"/>
                  </a:lnTo>
                  <a:lnTo>
                    <a:pt x="239" y="239"/>
                  </a:lnTo>
                  <a:lnTo>
                    <a:pt x="253" y="227"/>
                  </a:lnTo>
                  <a:lnTo>
                    <a:pt x="267" y="214"/>
                  </a:lnTo>
                  <a:lnTo>
                    <a:pt x="283" y="205"/>
                  </a:lnTo>
                  <a:lnTo>
                    <a:pt x="299" y="195"/>
                  </a:lnTo>
                  <a:lnTo>
                    <a:pt x="299" y="195"/>
                  </a:lnTo>
                  <a:lnTo>
                    <a:pt x="283" y="185"/>
                  </a:lnTo>
                  <a:lnTo>
                    <a:pt x="267" y="175"/>
                  </a:lnTo>
                  <a:lnTo>
                    <a:pt x="253" y="163"/>
                  </a:lnTo>
                  <a:lnTo>
                    <a:pt x="239" y="151"/>
                  </a:lnTo>
                  <a:lnTo>
                    <a:pt x="227" y="138"/>
                  </a:lnTo>
                  <a:lnTo>
                    <a:pt x="215" y="123"/>
                  </a:lnTo>
                  <a:lnTo>
                    <a:pt x="204" y="107"/>
                  </a:lnTo>
                  <a:lnTo>
                    <a:pt x="195" y="91"/>
                  </a:lnTo>
                  <a:lnTo>
                    <a:pt x="195" y="91"/>
                  </a:lnTo>
                  <a:lnTo>
                    <a:pt x="186" y="107"/>
                  </a:lnTo>
                  <a:lnTo>
                    <a:pt x="175" y="123"/>
                  </a:lnTo>
                  <a:lnTo>
                    <a:pt x="164" y="138"/>
                  </a:lnTo>
                  <a:lnTo>
                    <a:pt x="151" y="151"/>
                  </a:lnTo>
                  <a:lnTo>
                    <a:pt x="137" y="163"/>
                  </a:lnTo>
                  <a:lnTo>
                    <a:pt x="123" y="175"/>
                  </a:lnTo>
                  <a:lnTo>
                    <a:pt x="108" y="185"/>
                  </a:lnTo>
                  <a:lnTo>
                    <a:pt x="92" y="195"/>
                  </a:lnTo>
                  <a:lnTo>
                    <a:pt x="92" y="19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2" name="Freeform 8"/>
            <p:cNvSpPr/>
            <p:nvPr userDrawn="1"/>
          </p:nvSpPr>
          <p:spPr bwMode="auto">
            <a:xfrm>
              <a:off x="4791075" y="4932363"/>
              <a:ext cx="261937" cy="261938"/>
            </a:xfrm>
            <a:custGeom>
              <a:avLst/>
              <a:gdLst>
                <a:gd name="T0" fmla="*/ 331 w 331"/>
                <a:gd name="T1" fmla="*/ 158 h 330"/>
                <a:gd name="T2" fmla="*/ 317 w 331"/>
                <a:gd name="T3" fmla="*/ 154 h 330"/>
                <a:gd name="T4" fmla="*/ 289 w 331"/>
                <a:gd name="T5" fmla="*/ 143 h 330"/>
                <a:gd name="T6" fmla="*/ 263 w 331"/>
                <a:gd name="T7" fmla="*/ 128 h 330"/>
                <a:gd name="T8" fmla="*/ 240 w 331"/>
                <a:gd name="T9" fmla="*/ 110 h 330"/>
                <a:gd name="T10" fmla="*/ 221 w 331"/>
                <a:gd name="T11" fmla="*/ 90 h 330"/>
                <a:gd name="T12" fmla="*/ 203 w 331"/>
                <a:gd name="T13" fmla="*/ 67 h 330"/>
                <a:gd name="T14" fmla="*/ 188 w 331"/>
                <a:gd name="T15" fmla="*/ 41 h 330"/>
                <a:gd name="T16" fmla="*/ 177 w 331"/>
                <a:gd name="T17" fmla="*/ 13 h 330"/>
                <a:gd name="T18" fmla="*/ 159 w 331"/>
                <a:gd name="T19" fmla="*/ 0 h 330"/>
                <a:gd name="T20" fmla="*/ 154 w 331"/>
                <a:gd name="T21" fmla="*/ 13 h 330"/>
                <a:gd name="T22" fmla="*/ 143 w 331"/>
                <a:gd name="T23" fmla="*/ 41 h 330"/>
                <a:gd name="T24" fmla="*/ 128 w 331"/>
                <a:gd name="T25" fmla="*/ 67 h 330"/>
                <a:gd name="T26" fmla="*/ 111 w 331"/>
                <a:gd name="T27" fmla="*/ 90 h 330"/>
                <a:gd name="T28" fmla="*/ 90 w 331"/>
                <a:gd name="T29" fmla="*/ 110 h 330"/>
                <a:gd name="T30" fmla="*/ 67 w 331"/>
                <a:gd name="T31" fmla="*/ 128 h 330"/>
                <a:gd name="T32" fmla="*/ 42 w 331"/>
                <a:gd name="T33" fmla="*/ 143 h 330"/>
                <a:gd name="T34" fmla="*/ 14 w 331"/>
                <a:gd name="T35" fmla="*/ 154 h 330"/>
                <a:gd name="T36" fmla="*/ 0 w 331"/>
                <a:gd name="T37" fmla="*/ 172 h 330"/>
                <a:gd name="T38" fmla="*/ 14 w 331"/>
                <a:gd name="T39" fmla="*/ 177 h 330"/>
                <a:gd name="T40" fmla="*/ 42 w 331"/>
                <a:gd name="T41" fmla="*/ 188 h 330"/>
                <a:gd name="T42" fmla="*/ 67 w 331"/>
                <a:gd name="T43" fmla="*/ 202 h 330"/>
                <a:gd name="T44" fmla="*/ 90 w 331"/>
                <a:gd name="T45" fmla="*/ 219 h 330"/>
                <a:gd name="T46" fmla="*/ 110 w 331"/>
                <a:gd name="T47" fmla="*/ 240 h 330"/>
                <a:gd name="T48" fmla="*/ 128 w 331"/>
                <a:gd name="T49" fmla="*/ 263 h 330"/>
                <a:gd name="T50" fmla="*/ 143 w 331"/>
                <a:gd name="T51" fmla="*/ 289 h 330"/>
                <a:gd name="T52" fmla="*/ 154 w 331"/>
                <a:gd name="T53" fmla="*/ 317 h 330"/>
                <a:gd name="T54" fmla="*/ 172 w 331"/>
                <a:gd name="T55" fmla="*/ 330 h 330"/>
                <a:gd name="T56" fmla="*/ 177 w 331"/>
                <a:gd name="T57" fmla="*/ 317 h 330"/>
                <a:gd name="T58" fmla="*/ 188 w 331"/>
                <a:gd name="T59" fmla="*/ 289 h 330"/>
                <a:gd name="T60" fmla="*/ 203 w 331"/>
                <a:gd name="T61" fmla="*/ 263 h 330"/>
                <a:gd name="T62" fmla="*/ 221 w 331"/>
                <a:gd name="T63" fmla="*/ 240 h 330"/>
                <a:gd name="T64" fmla="*/ 240 w 331"/>
                <a:gd name="T65" fmla="*/ 219 h 330"/>
                <a:gd name="T66" fmla="*/ 263 w 331"/>
                <a:gd name="T67" fmla="*/ 202 h 330"/>
                <a:gd name="T68" fmla="*/ 289 w 331"/>
                <a:gd name="T69" fmla="*/ 188 h 330"/>
                <a:gd name="T70" fmla="*/ 317 w 331"/>
                <a:gd name="T71" fmla="*/ 177 h 330"/>
                <a:gd name="T72" fmla="*/ 331 w 331"/>
                <a:gd name="T73" fmla="*/ 17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1" h="330">
                  <a:moveTo>
                    <a:pt x="331" y="172"/>
                  </a:moveTo>
                  <a:lnTo>
                    <a:pt x="331" y="158"/>
                  </a:lnTo>
                  <a:lnTo>
                    <a:pt x="331" y="158"/>
                  </a:lnTo>
                  <a:lnTo>
                    <a:pt x="317" y="154"/>
                  </a:lnTo>
                  <a:lnTo>
                    <a:pt x="302" y="149"/>
                  </a:lnTo>
                  <a:lnTo>
                    <a:pt x="289" y="143"/>
                  </a:lnTo>
                  <a:lnTo>
                    <a:pt x="277" y="135"/>
                  </a:lnTo>
                  <a:lnTo>
                    <a:pt x="263" y="128"/>
                  </a:lnTo>
                  <a:lnTo>
                    <a:pt x="252" y="119"/>
                  </a:lnTo>
                  <a:lnTo>
                    <a:pt x="240" y="110"/>
                  </a:lnTo>
                  <a:lnTo>
                    <a:pt x="231" y="100"/>
                  </a:lnTo>
                  <a:lnTo>
                    <a:pt x="221" y="90"/>
                  </a:lnTo>
                  <a:lnTo>
                    <a:pt x="211" y="78"/>
                  </a:lnTo>
                  <a:lnTo>
                    <a:pt x="203" y="67"/>
                  </a:lnTo>
                  <a:lnTo>
                    <a:pt x="195" y="54"/>
                  </a:lnTo>
                  <a:lnTo>
                    <a:pt x="188" y="41"/>
                  </a:lnTo>
                  <a:lnTo>
                    <a:pt x="182" y="28"/>
                  </a:lnTo>
                  <a:lnTo>
                    <a:pt x="177" y="13"/>
                  </a:lnTo>
                  <a:lnTo>
                    <a:pt x="172" y="0"/>
                  </a:lnTo>
                  <a:lnTo>
                    <a:pt x="159" y="0"/>
                  </a:lnTo>
                  <a:lnTo>
                    <a:pt x="159" y="0"/>
                  </a:lnTo>
                  <a:lnTo>
                    <a:pt x="154" y="13"/>
                  </a:lnTo>
                  <a:lnTo>
                    <a:pt x="149" y="28"/>
                  </a:lnTo>
                  <a:lnTo>
                    <a:pt x="143" y="41"/>
                  </a:lnTo>
                  <a:lnTo>
                    <a:pt x="135" y="54"/>
                  </a:lnTo>
                  <a:lnTo>
                    <a:pt x="128" y="67"/>
                  </a:lnTo>
                  <a:lnTo>
                    <a:pt x="120" y="78"/>
                  </a:lnTo>
                  <a:lnTo>
                    <a:pt x="111" y="90"/>
                  </a:lnTo>
                  <a:lnTo>
                    <a:pt x="100" y="100"/>
                  </a:lnTo>
                  <a:lnTo>
                    <a:pt x="90" y="110"/>
                  </a:lnTo>
                  <a:lnTo>
                    <a:pt x="78" y="119"/>
                  </a:lnTo>
                  <a:lnTo>
                    <a:pt x="67" y="128"/>
                  </a:lnTo>
                  <a:lnTo>
                    <a:pt x="55" y="135"/>
                  </a:lnTo>
                  <a:lnTo>
                    <a:pt x="42" y="143"/>
                  </a:lnTo>
                  <a:lnTo>
                    <a:pt x="28" y="149"/>
                  </a:lnTo>
                  <a:lnTo>
                    <a:pt x="14" y="154"/>
                  </a:lnTo>
                  <a:lnTo>
                    <a:pt x="0" y="158"/>
                  </a:lnTo>
                  <a:lnTo>
                    <a:pt x="0" y="172"/>
                  </a:lnTo>
                  <a:lnTo>
                    <a:pt x="0" y="172"/>
                  </a:lnTo>
                  <a:lnTo>
                    <a:pt x="14" y="177"/>
                  </a:lnTo>
                  <a:lnTo>
                    <a:pt x="28" y="182"/>
                  </a:lnTo>
                  <a:lnTo>
                    <a:pt x="42" y="188"/>
                  </a:lnTo>
                  <a:lnTo>
                    <a:pt x="54" y="195"/>
                  </a:lnTo>
                  <a:lnTo>
                    <a:pt x="67" y="202"/>
                  </a:lnTo>
                  <a:lnTo>
                    <a:pt x="78" y="211"/>
                  </a:lnTo>
                  <a:lnTo>
                    <a:pt x="90" y="219"/>
                  </a:lnTo>
                  <a:lnTo>
                    <a:pt x="100" y="230"/>
                  </a:lnTo>
                  <a:lnTo>
                    <a:pt x="110" y="240"/>
                  </a:lnTo>
                  <a:lnTo>
                    <a:pt x="120" y="252"/>
                  </a:lnTo>
                  <a:lnTo>
                    <a:pt x="128" y="263"/>
                  </a:lnTo>
                  <a:lnTo>
                    <a:pt x="135" y="276"/>
                  </a:lnTo>
                  <a:lnTo>
                    <a:pt x="143" y="289"/>
                  </a:lnTo>
                  <a:lnTo>
                    <a:pt x="149" y="302"/>
                  </a:lnTo>
                  <a:lnTo>
                    <a:pt x="154" y="317"/>
                  </a:lnTo>
                  <a:lnTo>
                    <a:pt x="159" y="330"/>
                  </a:lnTo>
                  <a:lnTo>
                    <a:pt x="172" y="330"/>
                  </a:lnTo>
                  <a:lnTo>
                    <a:pt x="172" y="330"/>
                  </a:lnTo>
                  <a:lnTo>
                    <a:pt x="177" y="317"/>
                  </a:lnTo>
                  <a:lnTo>
                    <a:pt x="182" y="302"/>
                  </a:lnTo>
                  <a:lnTo>
                    <a:pt x="188" y="289"/>
                  </a:lnTo>
                  <a:lnTo>
                    <a:pt x="195" y="276"/>
                  </a:lnTo>
                  <a:lnTo>
                    <a:pt x="203" y="263"/>
                  </a:lnTo>
                  <a:lnTo>
                    <a:pt x="211" y="252"/>
                  </a:lnTo>
                  <a:lnTo>
                    <a:pt x="221" y="240"/>
                  </a:lnTo>
                  <a:lnTo>
                    <a:pt x="231" y="230"/>
                  </a:lnTo>
                  <a:lnTo>
                    <a:pt x="240" y="219"/>
                  </a:lnTo>
                  <a:lnTo>
                    <a:pt x="252" y="211"/>
                  </a:lnTo>
                  <a:lnTo>
                    <a:pt x="263" y="202"/>
                  </a:lnTo>
                  <a:lnTo>
                    <a:pt x="277" y="195"/>
                  </a:lnTo>
                  <a:lnTo>
                    <a:pt x="289" y="188"/>
                  </a:lnTo>
                  <a:lnTo>
                    <a:pt x="302" y="182"/>
                  </a:lnTo>
                  <a:lnTo>
                    <a:pt x="317" y="177"/>
                  </a:lnTo>
                  <a:lnTo>
                    <a:pt x="331" y="172"/>
                  </a:lnTo>
                  <a:lnTo>
                    <a:pt x="331" y="172"/>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3" name="Freeform 9"/>
            <p:cNvSpPr>
              <a:spLocks noEditPoints="1"/>
            </p:cNvSpPr>
            <p:nvPr userDrawn="1"/>
          </p:nvSpPr>
          <p:spPr bwMode="auto">
            <a:xfrm>
              <a:off x="4767263" y="4908550"/>
              <a:ext cx="307975" cy="309563"/>
            </a:xfrm>
            <a:custGeom>
              <a:avLst/>
              <a:gdLst>
                <a:gd name="T0" fmla="*/ 188 w 389"/>
                <a:gd name="T1" fmla="*/ 389 h 389"/>
                <a:gd name="T2" fmla="*/ 173 w 389"/>
                <a:gd name="T3" fmla="*/ 385 h 389"/>
                <a:gd name="T4" fmla="*/ 163 w 389"/>
                <a:gd name="T5" fmla="*/ 377 h 389"/>
                <a:gd name="T6" fmla="*/ 158 w 389"/>
                <a:gd name="T7" fmla="*/ 367 h 389"/>
                <a:gd name="T8" fmla="*/ 145 w 389"/>
                <a:gd name="T9" fmla="*/ 331 h 389"/>
                <a:gd name="T10" fmla="*/ 125 w 389"/>
                <a:gd name="T11" fmla="*/ 298 h 389"/>
                <a:gd name="T12" fmla="*/ 100 w 389"/>
                <a:gd name="T13" fmla="*/ 272 h 389"/>
                <a:gd name="T14" fmla="*/ 69 w 389"/>
                <a:gd name="T15" fmla="*/ 248 h 389"/>
                <a:gd name="T16" fmla="*/ 34 w 389"/>
                <a:gd name="T17" fmla="*/ 234 h 389"/>
                <a:gd name="T18" fmla="*/ 17 w 389"/>
                <a:gd name="T19" fmla="*/ 228 h 389"/>
                <a:gd name="T20" fmla="*/ 6 w 389"/>
                <a:gd name="T21" fmla="*/ 219 h 389"/>
                <a:gd name="T22" fmla="*/ 0 w 389"/>
                <a:gd name="T23" fmla="*/ 206 h 389"/>
                <a:gd name="T24" fmla="*/ 0 w 389"/>
                <a:gd name="T25" fmla="*/ 187 h 389"/>
                <a:gd name="T26" fmla="*/ 4 w 389"/>
                <a:gd name="T27" fmla="*/ 173 h 389"/>
                <a:gd name="T28" fmla="*/ 12 w 389"/>
                <a:gd name="T29" fmla="*/ 162 h 389"/>
                <a:gd name="T30" fmla="*/ 22 w 389"/>
                <a:gd name="T31" fmla="*/ 158 h 389"/>
                <a:gd name="T32" fmla="*/ 57 w 389"/>
                <a:gd name="T33" fmla="*/ 145 h 389"/>
                <a:gd name="T34" fmla="*/ 90 w 389"/>
                <a:gd name="T35" fmla="*/ 125 h 389"/>
                <a:gd name="T36" fmla="*/ 117 w 389"/>
                <a:gd name="T37" fmla="*/ 100 h 389"/>
                <a:gd name="T38" fmla="*/ 140 w 389"/>
                <a:gd name="T39" fmla="*/ 68 h 389"/>
                <a:gd name="T40" fmla="*/ 155 w 389"/>
                <a:gd name="T41" fmla="*/ 34 h 389"/>
                <a:gd name="T42" fmla="*/ 161 w 389"/>
                <a:gd name="T43" fmla="*/ 17 h 389"/>
                <a:gd name="T44" fmla="*/ 169 w 389"/>
                <a:gd name="T45" fmla="*/ 6 h 389"/>
                <a:gd name="T46" fmla="*/ 183 w 389"/>
                <a:gd name="T47" fmla="*/ 0 h 389"/>
                <a:gd name="T48" fmla="*/ 201 w 389"/>
                <a:gd name="T49" fmla="*/ 0 h 389"/>
                <a:gd name="T50" fmla="*/ 216 w 389"/>
                <a:gd name="T51" fmla="*/ 2 h 389"/>
                <a:gd name="T52" fmla="*/ 225 w 389"/>
                <a:gd name="T53" fmla="*/ 12 h 389"/>
                <a:gd name="T54" fmla="*/ 230 w 389"/>
                <a:gd name="T55" fmla="*/ 22 h 389"/>
                <a:gd name="T56" fmla="*/ 244 w 389"/>
                <a:gd name="T57" fmla="*/ 57 h 389"/>
                <a:gd name="T58" fmla="*/ 263 w 389"/>
                <a:gd name="T59" fmla="*/ 90 h 389"/>
                <a:gd name="T60" fmla="*/ 289 w 389"/>
                <a:gd name="T61" fmla="*/ 117 h 389"/>
                <a:gd name="T62" fmla="*/ 319 w 389"/>
                <a:gd name="T63" fmla="*/ 139 h 389"/>
                <a:gd name="T64" fmla="*/ 355 w 389"/>
                <a:gd name="T65" fmla="*/ 154 h 389"/>
                <a:gd name="T66" fmla="*/ 372 w 389"/>
                <a:gd name="T67" fmla="*/ 161 h 389"/>
                <a:gd name="T68" fmla="*/ 383 w 389"/>
                <a:gd name="T69" fmla="*/ 169 h 389"/>
                <a:gd name="T70" fmla="*/ 389 w 389"/>
                <a:gd name="T71" fmla="*/ 181 h 389"/>
                <a:gd name="T72" fmla="*/ 389 w 389"/>
                <a:gd name="T73" fmla="*/ 201 h 389"/>
                <a:gd name="T74" fmla="*/ 385 w 389"/>
                <a:gd name="T75" fmla="*/ 215 h 389"/>
                <a:gd name="T76" fmla="*/ 377 w 389"/>
                <a:gd name="T77" fmla="*/ 225 h 389"/>
                <a:gd name="T78" fmla="*/ 367 w 389"/>
                <a:gd name="T79" fmla="*/ 230 h 389"/>
                <a:gd name="T80" fmla="*/ 331 w 389"/>
                <a:gd name="T81" fmla="*/ 244 h 389"/>
                <a:gd name="T82" fmla="*/ 299 w 389"/>
                <a:gd name="T83" fmla="*/ 263 h 389"/>
                <a:gd name="T84" fmla="*/ 272 w 389"/>
                <a:gd name="T85" fmla="*/ 289 h 389"/>
                <a:gd name="T86" fmla="*/ 250 w 389"/>
                <a:gd name="T87" fmla="*/ 319 h 389"/>
                <a:gd name="T88" fmla="*/ 234 w 389"/>
                <a:gd name="T89" fmla="*/ 355 h 389"/>
                <a:gd name="T90" fmla="*/ 228 w 389"/>
                <a:gd name="T91" fmla="*/ 372 h 389"/>
                <a:gd name="T92" fmla="*/ 219 w 389"/>
                <a:gd name="T93" fmla="*/ 383 h 389"/>
                <a:gd name="T94" fmla="*/ 207 w 389"/>
                <a:gd name="T95" fmla="*/ 389 h 389"/>
                <a:gd name="T96" fmla="*/ 90 w 389"/>
                <a:gd name="T97" fmla="*/ 194 h 389"/>
                <a:gd name="T98" fmla="*/ 122 w 389"/>
                <a:gd name="T99" fmla="*/ 214 h 389"/>
                <a:gd name="T100" fmla="*/ 163 w 389"/>
                <a:gd name="T101" fmla="*/ 252 h 389"/>
                <a:gd name="T102" fmla="*/ 195 w 389"/>
                <a:gd name="T103" fmla="*/ 298 h 389"/>
                <a:gd name="T104" fmla="*/ 214 w 389"/>
                <a:gd name="T105" fmla="*/ 267 h 389"/>
                <a:gd name="T106" fmla="*/ 252 w 389"/>
                <a:gd name="T107" fmla="*/ 225 h 389"/>
                <a:gd name="T108" fmla="*/ 299 w 389"/>
                <a:gd name="T109" fmla="*/ 194 h 389"/>
                <a:gd name="T110" fmla="*/ 267 w 389"/>
                <a:gd name="T111" fmla="*/ 174 h 389"/>
                <a:gd name="T112" fmla="*/ 225 w 389"/>
                <a:gd name="T113" fmla="*/ 136 h 389"/>
                <a:gd name="T114" fmla="*/ 195 w 389"/>
                <a:gd name="T115" fmla="*/ 90 h 389"/>
                <a:gd name="T116" fmla="*/ 174 w 389"/>
                <a:gd name="T117" fmla="*/ 122 h 389"/>
                <a:gd name="T118" fmla="*/ 136 w 389"/>
                <a:gd name="T119" fmla="*/ 163 h 389"/>
                <a:gd name="T120" fmla="*/ 90 w 389"/>
                <a:gd name="T12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9" h="389">
                  <a:moveTo>
                    <a:pt x="201" y="389"/>
                  </a:moveTo>
                  <a:lnTo>
                    <a:pt x="188" y="389"/>
                  </a:lnTo>
                  <a:lnTo>
                    <a:pt x="188" y="389"/>
                  </a:lnTo>
                  <a:lnTo>
                    <a:pt x="183" y="389"/>
                  </a:lnTo>
                  <a:lnTo>
                    <a:pt x="178" y="387"/>
                  </a:lnTo>
                  <a:lnTo>
                    <a:pt x="173" y="385"/>
                  </a:lnTo>
                  <a:lnTo>
                    <a:pt x="169" y="383"/>
                  </a:lnTo>
                  <a:lnTo>
                    <a:pt x="166" y="380"/>
                  </a:lnTo>
                  <a:lnTo>
                    <a:pt x="163" y="377"/>
                  </a:lnTo>
                  <a:lnTo>
                    <a:pt x="161" y="372"/>
                  </a:lnTo>
                  <a:lnTo>
                    <a:pt x="158" y="367"/>
                  </a:lnTo>
                  <a:lnTo>
                    <a:pt x="158" y="367"/>
                  </a:lnTo>
                  <a:lnTo>
                    <a:pt x="155" y="355"/>
                  </a:lnTo>
                  <a:lnTo>
                    <a:pt x="151" y="342"/>
                  </a:lnTo>
                  <a:lnTo>
                    <a:pt x="145" y="331"/>
                  </a:lnTo>
                  <a:lnTo>
                    <a:pt x="139" y="319"/>
                  </a:lnTo>
                  <a:lnTo>
                    <a:pt x="133" y="309"/>
                  </a:lnTo>
                  <a:lnTo>
                    <a:pt x="125" y="298"/>
                  </a:lnTo>
                  <a:lnTo>
                    <a:pt x="117" y="289"/>
                  </a:lnTo>
                  <a:lnTo>
                    <a:pt x="108" y="280"/>
                  </a:lnTo>
                  <a:lnTo>
                    <a:pt x="100" y="272"/>
                  </a:lnTo>
                  <a:lnTo>
                    <a:pt x="90" y="263"/>
                  </a:lnTo>
                  <a:lnTo>
                    <a:pt x="79" y="256"/>
                  </a:lnTo>
                  <a:lnTo>
                    <a:pt x="69" y="248"/>
                  </a:lnTo>
                  <a:lnTo>
                    <a:pt x="57" y="244"/>
                  </a:lnTo>
                  <a:lnTo>
                    <a:pt x="46" y="237"/>
                  </a:lnTo>
                  <a:lnTo>
                    <a:pt x="34" y="234"/>
                  </a:lnTo>
                  <a:lnTo>
                    <a:pt x="22" y="230"/>
                  </a:lnTo>
                  <a:lnTo>
                    <a:pt x="22" y="230"/>
                  </a:lnTo>
                  <a:lnTo>
                    <a:pt x="17" y="228"/>
                  </a:lnTo>
                  <a:lnTo>
                    <a:pt x="12" y="225"/>
                  </a:lnTo>
                  <a:lnTo>
                    <a:pt x="8" y="223"/>
                  </a:lnTo>
                  <a:lnTo>
                    <a:pt x="6" y="219"/>
                  </a:lnTo>
                  <a:lnTo>
                    <a:pt x="4" y="215"/>
                  </a:lnTo>
                  <a:lnTo>
                    <a:pt x="1" y="211"/>
                  </a:lnTo>
                  <a:lnTo>
                    <a:pt x="0" y="206"/>
                  </a:lnTo>
                  <a:lnTo>
                    <a:pt x="0" y="201"/>
                  </a:lnTo>
                  <a:lnTo>
                    <a:pt x="0" y="187"/>
                  </a:lnTo>
                  <a:lnTo>
                    <a:pt x="0" y="187"/>
                  </a:lnTo>
                  <a:lnTo>
                    <a:pt x="0" y="181"/>
                  </a:lnTo>
                  <a:lnTo>
                    <a:pt x="1" y="178"/>
                  </a:lnTo>
                  <a:lnTo>
                    <a:pt x="4" y="173"/>
                  </a:lnTo>
                  <a:lnTo>
                    <a:pt x="6" y="169"/>
                  </a:lnTo>
                  <a:lnTo>
                    <a:pt x="8" y="165"/>
                  </a:lnTo>
                  <a:lnTo>
                    <a:pt x="12" y="162"/>
                  </a:lnTo>
                  <a:lnTo>
                    <a:pt x="17" y="161"/>
                  </a:lnTo>
                  <a:lnTo>
                    <a:pt x="22" y="158"/>
                  </a:lnTo>
                  <a:lnTo>
                    <a:pt x="22" y="158"/>
                  </a:lnTo>
                  <a:lnTo>
                    <a:pt x="34" y="154"/>
                  </a:lnTo>
                  <a:lnTo>
                    <a:pt x="46" y="151"/>
                  </a:lnTo>
                  <a:lnTo>
                    <a:pt x="57" y="145"/>
                  </a:lnTo>
                  <a:lnTo>
                    <a:pt x="69" y="139"/>
                  </a:lnTo>
                  <a:lnTo>
                    <a:pt x="79" y="133"/>
                  </a:lnTo>
                  <a:lnTo>
                    <a:pt x="90" y="125"/>
                  </a:lnTo>
                  <a:lnTo>
                    <a:pt x="100" y="117"/>
                  </a:lnTo>
                  <a:lnTo>
                    <a:pt x="108" y="108"/>
                  </a:lnTo>
                  <a:lnTo>
                    <a:pt x="117" y="100"/>
                  </a:lnTo>
                  <a:lnTo>
                    <a:pt x="125" y="90"/>
                  </a:lnTo>
                  <a:lnTo>
                    <a:pt x="133" y="79"/>
                  </a:lnTo>
                  <a:lnTo>
                    <a:pt x="140" y="68"/>
                  </a:lnTo>
                  <a:lnTo>
                    <a:pt x="145" y="57"/>
                  </a:lnTo>
                  <a:lnTo>
                    <a:pt x="151" y="46"/>
                  </a:lnTo>
                  <a:lnTo>
                    <a:pt x="155" y="34"/>
                  </a:lnTo>
                  <a:lnTo>
                    <a:pt x="158" y="22"/>
                  </a:lnTo>
                  <a:lnTo>
                    <a:pt x="158" y="22"/>
                  </a:lnTo>
                  <a:lnTo>
                    <a:pt x="161" y="17"/>
                  </a:lnTo>
                  <a:lnTo>
                    <a:pt x="163" y="12"/>
                  </a:lnTo>
                  <a:lnTo>
                    <a:pt x="166" y="8"/>
                  </a:lnTo>
                  <a:lnTo>
                    <a:pt x="169" y="6"/>
                  </a:lnTo>
                  <a:lnTo>
                    <a:pt x="173" y="2"/>
                  </a:lnTo>
                  <a:lnTo>
                    <a:pt x="178" y="1"/>
                  </a:lnTo>
                  <a:lnTo>
                    <a:pt x="183" y="0"/>
                  </a:lnTo>
                  <a:lnTo>
                    <a:pt x="188" y="0"/>
                  </a:lnTo>
                  <a:lnTo>
                    <a:pt x="201" y="0"/>
                  </a:lnTo>
                  <a:lnTo>
                    <a:pt x="201" y="0"/>
                  </a:lnTo>
                  <a:lnTo>
                    <a:pt x="206" y="0"/>
                  </a:lnTo>
                  <a:lnTo>
                    <a:pt x="211" y="1"/>
                  </a:lnTo>
                  <a:lnTo>
                    <a:pt x="216" y="2"/>
                  </a:lnTo>
                  <a:lnTo>
                    <a:pt x="219" y="6"/>
                  </a:lnTo>
                  <a:lnTo>
                    <a:pt x="223" y="8"/>
                  </a:lnTo>
                  <a:lnTo>
                    <a:pt x="225" y="12"/>
                  </a:lnTo>
                  <a:lnTo>
                    <a:pt x="228" y="17"/>
                  </a:lnTo>
                  <a:lnTo>
                    <a:pt x="230" y="22"/>
                  </a:lnTo>
                  <a:lnTo>
                    <a:pt x="230" y="22"/>
                  </a:lnTo>
                  <a:lnTo>
                    <a:pt x="234" y="34"/>
                  </a:lnTo>
                  <a:lnTo>
                    <a:pt x="238" y="46"/>
                  </a:lnTo>
                  <a:lnTo>
                    <a:pt x="244" y="57"/>
                  </a:lnTo>
                  <a:lnTo>
                    <a:pt x="250" y="68"/>
                  </a:lnTo>
                  <a:lnTo>
                    <a:pt x="256" y="79"/>
                  </a:lnTo>
                  <a:lnTo>
                    <a:pt x="263" y="90"/>
                  </a:lnTo>
                  <a:lnTo>
                    <a:pt x="272" y="100"/>
                  </a:lnTo>
                  <a:lnTo>
                    <a:pt x="280" y="108"/>
                  </a:lnTo>
                  <a:lnTo>
                    <a:pt x="289" y="117"/>
                  </a:lnTo>
                  <a:lnTo>
                    <a:pt x="299" y="125"/>
                  </a:lnTo>
                  <a:lnTo>
                    <a:pt x="310" y="133"/>
                  </a:lnTo>
                  <a:lnTo>
                    <a:pt x="319" y="139"/>
                  </a:lnTo>
                  <a:lnTo>
                    <a:pt x="331" y="145"/>
                  </a:lnTo>
                  <a:lnTo>
                    <a:pt x="342" y="151"/>
                  </a:lnTo>
                  <a:lnTo>
                    <a:pt x="355" y="154"/>
                  </a:lnTo>
                  <a:lnTo>
                    <a:pt x="367" y="158"/>
                  </a:lnTo>
                  <a:lnTo>
                    <a:pt x="367" y="158"/>
                  </a:lnTo>
                  <a:lnTo>
                    <a:pt x="372" y="161"/>
                  </a:lnTo>
                  <a:lnTo>
                    <a:pt x="377" y="162"/>
                  </a:lnTo>
                  <a:lnTo>
                    <a:pt x="380" y="165"/>
                  </a:lnTo>
                  <a:lnTo>
                    <a:pt x="383" y="169"/>
                  </a:lnTo>
                  <a:lnTo>
                    <a:pt x="385" y="173"/>
                  </a:lnTo>
                  <a:lnTo>
                    <a:pt x="388" y="178"/>
                  </a:lnTo>
                  <a:lnTo>
                    <a:pt x="389" y="181"/>
                  </a:lnTo>
                  <a:lnTo>
                    <a:pt x="389" y="187"/>
                  </a:lnTo>
                  <a:lnTo>
                    <a:pt x="389" y="201"/>
                  </a:lnTo>
                  <a:lnTo>
                    <a:pt x="389" y="201"/>
                  </a:lnTo>
                  <a:lnTo>
                    <a:pt x="389" y="206"/>
                  </a:lnTo>
                  <a:lnTo>
                    <a:pt x="388" y="211"/>
                  </a:lnTo>
                  <a:lnTo>
                    <a:pt x="385" y="215"/>
                  </a:lnTo>
                  <a:lnTo>
                    <a:pt x="383" y="219"/>
                  </a:lnTo>
                  <a:lnTo>
                    <a:pt x="380" y="223"/>
                  </a:lnTo>
                  <a:lnTo>
                    <a:pt x="377" y="225"/>
                  </a:lnTo>
                  <a:lnTo>
                    <a:pt x="372" y="228"/>
                  </a:lnTo>
                  <a:lnTo>
                    <a:pt x="367" y="230"/>
                  </a:lnTo>
                  <a:lnTo>
                    <a:pt x="367" y="230"/>
                  </a:lnTo>
                  <a:lnTo>
                    <a:pt x="355" y="234"/>
                  </a:lnTo>
                  <a:lnTo>
                    <a:pt x="342" y="237"/>
                  </a:lnTo>
                  <a:lnTo>
                    <a:pt x="331" y="244"/>
                  </a:lnTo>
                  <a:lnTo>
                    <a:pt x="319" y="248"/>
                  </a:lnTo>
                  <a:lnTo>
                    <a:pt x="310" y="256"/>
                  </a:lnTo>
                  <a:lnTo>
                    <a:pt x="299" y="263"/>
                  </a:lnTo>
                  <a:lnTo>
                    <a:pt x="289" y="272"/>
                  </a:lnTo>
                  <a:lnTo>
                    <a:pt x="280" y="280"/>
                  </a:lnTo>
                  <a:lnTo>
                    <a:pt x="272" y="289"/>
                  </a:lnTo>
                  <a:lnTo>
                    <a:pt x="263" y="298"/>
                  </a:lnTo>
                  <a:lnTo>
                    <a:pt x="256" y="309"/>
                  </a:lnTo>
                  <a:lnTo>
                    <a:pt x="250" y="319"/>
                  </a:lnTo>
                  <a:lnTo>
                    <a:pt x="244" y="331"/>
                  </a:lnTo>
                  <a:lnTo>
                    <a:pt x="238" y="342"/>
                  </a:lnTo>
                  <a:lnTo>
                    <a:pt x="234" y="355"/>
                  </a:lnTo>
                  <a:lnTo>
                    <a:pt x="230" y="367"/>
                  </a:lnTo>
                  <a:lnTo>
                    <a:pt x="230" y="367"/>
                  </a:lnTo>
                  <a:lnTo>
                    <a:pt x="228" y="372"/>
                  </a:lnTo>
                  <a:lnTo>
                    <a:pt x="225" y="377"/>
                  </a:lnTo>
                  <a:lnTo>
                    <a:pt x="223" y="380"/>
                  </a:lnTo>
                  <a:lnTo>
                    <a:pt x="219" y="383"/>
                  </a:lnTo>
                  <a:lnTo>
                    <a:pt x="216" y="385"/>
                  </a:lnTo>
                  <a:lnTo>
                    <a:pt x="211" y="387"/>
                  </a:lnTo>
                  <a:lnTo>
                    <a:pt x="207" y="389"/>
                  </a:lnTo>
                  <a:lnTo>
                    <a:pt x="201" y="389"/>
                  </a:lnTo>
                  <a:lnTo>
                    <a:pt x="201" y="389"/>
                  </a:lnTo>
                  <a:close/>
                  <a:moveTo>
                    <a:pt x="90" y="194"/>
                  </a:moveTo>
                  <a:lnTo>
                    <a:pt x="90" y="194"/>
                  </a:lnTo>
                  <a:lnTo>
                    <a:pt x="107" y="203"/>
                  </a:lnTo>
                  <a:lnTo>
                    <a:pt x="122" y="214"/>
                  </a:lnTo>
                  <a:lnTo>
                    <a:pt x="136" y="225"/>
                  </a:lnTo>
                  <a:lnTo>
                    <a:pt x="150" y="239"/>
                  </a:lnTo>
                  <a:lnTo>
                    <a:pt x="163" y="252"/>
                  </a:lnTo>
                  <a:lnTo>
                    <a:pt x="174" y="267"/>
                  </a:lnTo>
                  <a:lnTo>
                    <a:pt x="185" y="281"/>
                  </a:lnTo>
                  <a:lnTo>
                    <a:pt x="195" y="298"/>
                  </a:lnTo>
                  <a:lnTo>
                    <a:pt x="195" y="298"/>
                  </a:lnTo>
                  <a:lnTo>
                    <a:pt x="203" y="281"/>
                  </a:lnTo>
                  <a:lnTo>
                    <a:pt x="214" y="267"/>
                  </a:lnTo>
                  <a:lnTo>
                    <a:pt x="225" y="252"/>
                  </a:lnTo>
                  <a:lnTo>
                    <a:pt x="239" y="239"/>
                  </a:lnTo>
                  <a:lnTo>
                    <a:pt x="252" y="225"/>
                  </a:lnTo>
                  <a:lnTo>
                    <a:pt x="267" y="214"/>
                  </a:lnTo>
                  <a:lnTo>
                    <a:pt x="281" y="203"/>
                  </a:lnTo>
                  <a:lnTo>
                    <a:pt x="299" y="194"/>
                  </a:lnTo>
                  <a:lnTo>
                    <a:pt x="299" y="194"/>
                  </a:lnTo>
                  <a:lnTo>
                    <a:pt x="281" y="185"/>
                  </a:lnTo>
                  <a:lnTo>
                    <a:pt x="267" y="174"/>
                  </a:lnTo>
                  <a:lnTo>
                    <a:pt x="252" y="163"/>
                  </a:lnTo>
                  <a:lnTo>
                    <a:pt x="239" y="150"/>
                  </a:lnTo>
                  <a:lnTo>
                    <a:pt x="225" y="136"/>
                  </a:lnTo>
                  <a:lnTo>
                    <a:pt x="214" y="122"/>
                  </a:lnTo>
                  <a:lnTo>
                    <a:pt x="203" y="107"/>
                  </a:lnTo>
                  <a:lnTo>
                    <a:pt x="195" y="90"/>
                  </a:lnTo>
                  <a:lnTo>
                    <a:pt x="195" y="90"/>
                  </a:lnTo>
                  <a:lnTo>
                    <a:pt x="185" y="107"/>
                  </a:lnTo>
                  <a:lnTo>
                    <a:pt x="174" y="122"/>
                  </a:lnTo>
                  <a:lnTo>
                    <a:pt x="163" y="136"/>
                  </a:lnTo>
                  <a:lnTo>
                    <a:pt x="150" y="150"/>
                  </a:lnTo>
                  <a:lnTo>
                    <a:pt x="136" y="163"/>
                  </a:lnTo>
                  <a:lnTo>
                    <a:pt x="122" y="174"/>
                  </a:lnTo>
                  <a:lnTo>
                    <a:pt x="107" y="185"/>
                  </a:lnTo>
                  <a:lnTo>
                    <a:pt x="90" y="194"/>
                  </a:lnTo>
                  <a:lnTo>
                    <a:pt x="90" y="19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4" name="Freeform 10"/>
            <p:cNvSpPr/>
            <p:nvPr userDrawn="1"/>
          </p:nvSpPr>
          <p:spPr bwMode="auto">
            <a:xfrm>
              <a:off x="2327275" y="5365750"/>
              <a:ext cx="215900" cy="214313"/>
            </a:xfrm>
            <a:custGeom>
              <a:avLst/>
              <a:gdLst>
                <a:gd name="T0" fmla="*/ 271 w 271"/>
                <a:gd name="T1" fmla="*/ 129 h 271"/>
                <a:gd name="T2" fmla="*/ 260 w 271"/>
                <a:gd name="T3" fmla="*/ 126 h 271"/>
                <a:gd name="T4" fmla="*/ 236 w 271"/>
                <a:gd name="T5" fmla="*/ 117 h 271"/>
                <a:gd name="T6" fmla="*/ 216 w 271"/>
                <a:gd name="T7" fmla="*/ 105 h 271"/>
                <a:gd name="T8" fmla="*/ 197 w 271"/>
                <a:gd name="T9" fmla="*/ 90 h 271"/>
                <a:gd name="T10" fmla="*/ 180 w 271"/>
                <a:gd name="T11" fmla="*/ 73 h 271"/>
                <a:gd name="T12" fmla="*/ 166 w 271"/>
                <a:gd name="T13" fmla="*/ 55 h 271"/>
                <a:gd name="T14" fmla="*/ 154 w 271"/>
                <a:gd name="T15" fmla="*/ 34 h 271"/>
                <a:gd name="T16" fmla="*/ 145 w 271"/>
                <a:gd name="T17" fmla="*/ 12 h 271"/>
                <a:gd name="T18" fmla="*/ 129 w 271"/>
                <a:gd name="T19" fmla="*/ 0 h 271"/>
                <a:gd name="T20" fmla="*/ 126 w 271"/>
                <a:gd name="T21" fmla="*/ 12 h 271"/>
                <a:gd name="T22" fmla="*/ 117 w 271"/>
                <a:gd name="T23" fmla="*/ 34 h 271"/>
                <a:gd name="T24" fmla="*/ 105 w 271"/>
                <a:gd name="T25" fmla="*/ 55 h 271"/>
                <a:gd name="T26" fmla="*/ 90 w 271"/>
                <a:gd name="T27" fmla="*/ 73 h 271"/>
                <a:gd name="T28" fmla="*/ 73 w 271"/>
                <a:gd name="T29" fmla="*/ 90 h 271"/>
                <a:gd name="T30" fmla="*/ 55 w 271"/>
                <a:gd name="T31" fmla="*/ 105 h 271"/>
                <a:gd name="T32" fmla="*/ 34 w 271"/>
                <a:gd name="T33" fmla="*/ 117 h 271"/>
                <a:gd name="T34" fmla="*/ 12 w 271"/>
                <a:gd name="T35" fmla="*/ 126 h 271"/>
                <a:gd name="T36" fmla="*/ 0 w 271"/>
                <a:gd name="T37" fmla="*/ 142 h 271"/>
                <a:gd name="T38" fmla="*/ 12 w 271"/>
                <a:gd name="T39" fmla="*/ 145 h 271"/>
                <a:gd name="T40" fmla="*/ 34 w 271"/>
                <a:gd name="T41" fmla="*/ 154 h 271"/>
                <a:gd name="T42" fmla="*/ 55 w 271"/>
                <a:gd name="T43" fmla="*/ 166 h 271"/>
                <a:gd name="T44" fmla="*/ 73 w 271"/>
                <a:gd name="T45" fmla="*/ 181 h 271"/>
                <a:gd name="T46" fmla="*/ 90 w 271"/>
                <a:gd name="T47" fmla="*/ 198 h 271"/>
                <a:gd name="T48" fmla="*/ 105 w 271"/>
                <a:gd name="T49" fmla="*/ 216 h 271"/>
                <a:gd name="T50" fmla="*/ 117 w 271"/>
                <a:gd name="T51" fmla="*/ 237 h 271"/>
                <a:gd name="T52" fmla="*/ 126 w 271"/>
                <a:gd name="T53" fmla="*/ 260 h 271"/>
                <a:gd name="T54" fmla="*/ 141 w 271"/>
                <a:gd name="T55" fmla="*/ 271 h 271"/>
                <a:gd name="T56" fmla="*/ 145 w 271"/>
                <a:gd name="T57" fmla="*/ 260 h 271"/>
                <a:gd name="T58" fmla="*/ 154 w 271"/>
                <a:gd name="T59" fmla="*/ 237 h 271"/>
                <a:gd name="T60" fmla="*/ 166 w 271"/>
                <a:gd name="T61" fmla="*/ 216 h 271"/>
                <a:gd name="T62" fmla="*/ 180 w 271"/>
                <a:gd name="T63" fmla="*/ 198 h 271"/>
                <a:gd name="T64" fmla="*/ 197 w 271"/>
                <a:gd name="T65" fmla="*/ 181 h 271"/>
                <a:gd name="T66" fmla="*/ 216 w 271"/>
                <a:gd name="T67" fmla="*/ 166 h 271"/>
                <a:gd name="T68" fmla="*/ 236 w 271"/>
                <a:gd name="T69" fmla="*/ 154 h 271"/>
                <a:gd name="T70" fmla="*/ 260 w 271"/>
                <a:gd name="T71" fmla="*/ 145 h 271"/>
                <a:gd name="T72" fmla="*/ 271 w 271"/>
                <a:gd name="T73" fmla="*/ 14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1" h="271">
                  <a:moveTo>
                    <a:pt x="271" y="142"/>
                  </a:moveTo>
                  <a:lnTo>
                    <a:pt x="271" y="129"/>
                  </a:lnTo>
                  <a:lnTo>
                    <a:pt x="271" y="129"/>
                  </a:lnTo>
                  <a:lnTo>
                    <a:pt x="260" y="126"/>
                  </a:lnTo>
                  <a:lnTo>
                    <a:pt x="247" y="122"/>
                  </a:lnTo>
                  <a:lnTo>
                    <a:pt x="236" y="117"/>
                  </a:lnTo>
                  <a:lnTo>
                    <a:pt x="227" y="111"/>
                  </a:lnTo>
                  <a:lnTo>
                    <a:pt x="216" y="105"/>
                  </a:lnTo>
                  <a:lnTo>
                    <a:pt x="206" y="98"/>
                  </a:lnTo>
                  <a:lnTo>
                    <a:pt x="197" y="90"/>
                  </a:lnTo>
                  <a:lnTo>
                    <a:pt x="189" y="83"/>
                  </a:lnTo>
                  <a:lnTo>
                    <a:pt x="180" y="73"/>
                  </a:lnTo>
                  <a:lnTo>
                    <a:pt x="173" y="65"/>
                  </a:lnTo>
                  <a:lnTo>
                    <a:pt x="166" y="55"/>
                  </a:lnTo>
                  <a:lnTo>
                    <a:pt x="160" y="45"/>
                  </a:lnTo>
                  <a:lnTo>
                    <a:pt x="154" y="34"/>
                  </a:lnTo>
                  <a:lnTo>
                    <a:pt x="149" y="23"/>
                  </a:lnTo>
                  <a:lnTo>
                    <a:pt x="145" y="12"/>
                  </a:lnTo>
                  <a:lnTo>
                    <a:pt x="141" y="0"/>
                  </a:lnTo>
                  <a:lnTo>
                    <a:pt x="129" y="0"/>
                  </a:lnTo>
                  <a:lnTo>
                    <a:pt x="129" y="0"/>
                  </a:lnTo>
                  <a:lnTo>
                    <a:pt x="126" y="12"/>
                  </a:lnTo>
                  <a:lnTo>
                    <a:pt x="122" y="23"/>
                  </a:lnTo>
                  <a:lnTo>
                    <a:pt x="117" y="34"/>
                  </a:lnTo>
                  <a:lnTo>
                    <a:pt x="111" y="45"/>
                  </a:lnTo>
                  <a:lnTo>
                    <a:pt x="105" y="55"/>
                  </a:lnTo>
                  <a:lnTo>
                    <a:pt x="97" y="65"/>
                  </a:lnTo>
                  <a:lnTo>
                    <a:pt x="90" y="73"/>
                  </a:lnTo>
                  <a:lnTo>
                    <a:pt x="83" y="83"/>
                  </a:lnTo>
                  <a:lnTo>
                    <a:pt x="73" y="90"/>
                  </a:lnTo>
                  <a:lnTo>
                    <a:pt x="65" y="98"/>
                  </a:lnTo>
                  <a:lnTo>
                    <a:pt x="55" y="105"/>
                  </a:lnTo>
                  <a:lnTo>
                    <a:pt x="45" y="111"/>
                  </a:lnTo>
                  <a:lnTo>
                    <a:pt x="34" y="117"/>
                  </a:lnTo>
                  <a:lnTo>
                    <a:pt x="23" y="122"/>
                  </a:lnTo>
                  <a:lnTo>
                    <a:pt x="12" y="126"/>
                  </a:lnTo>
                  <a:lnTo>
                    <a:pt x="0" y="129"/>
                  </a:lnTo>
                  <a:lnTo>
                    <a:pt x="0" y="142"/>
                  </a:lnTo>
                  <a:lnTo>
                    <a:pt x="0" y="142"/>
                  </a:lnTo>
                  <a:lnTo>
                    <a:pt x="12" y="145"/>
                  </a:lnTo>
                  <a:lnTo>
                    <a:pt x="23" y="149"/>
                  </a:lnTo>
                  <a:lnTo>
                    <a:pt x="34" y="154"/>
                  </a:lnTo>
                  <a:lnTo>
                    <a:pt x="45" y="160"/>
                  </a:lnTo>
                  <a:lnTo>
                    <a:pt x="55" y="166"/>
                  </a:lnTo>
                  <a:lnTo>
                    <a:pt x="65" y="173"/>
                  </a:lnTo>
                  <a:lnTo>
                    <a:pt x="73" y="181"/>
                  </a:lnTo>
                  <a:lnTo>
                    <a:pt x="83" y="189"/>
                  </a:lnTo>
                  <a:lnTo>
                    <a:pt x="90" y="198"/>
                  </a:lnTo>
                  <a:lnTo>
                    <a:pt x="97" y="206"/>
                  </a:lnTo>
                  <a:lnTo>
                    <a:pt x="105" y="216"/>
                  </a:lnTo>
                  <a:lnTo>
                    <a:pt x="111" y="227"/>
                  </a:lnTo>
                  <a:lnTo>
                    <a:pt x="117" y="237"/>
                  </a:lnTo>
                  <a:lnTo>
                    <a:pt x="122" y="248"/>
                  </a:lnTo>
                  <a:lnTo>
                    <a:pt x="126" y="260"/>
                  </a:lnTo>
                  <a:lnTo>
                    <a:pt x="129" y="271"/>
                  </a:lnTo>
                  <a:lnTo>
                    <a:pt x="141" y="271"/>
                  </a:lnTo>
                  <a:lnTo>
                    <a:pt x="141" y="271"/>
                  </a:lnTo>
                  <a:lnTo>
                    <a:pt x="145" y="260"/>
                  </a:lnTo>
                  <a:lnTo>
                    <a:pt x="149" y="248"/>
                  </a:lnTo>
                  <a:lnTo>
                    <a:pt x="154" y="237"/>
                  </a:lnTo>
                  <a:lnTo>
                    <a:pt x="160" y="227"/>
                  </a:lnTo>
                  <a:lnTo>
                    <a:pt x="166" y="216"/>
                  </a:lnTo>
                  <a:lnTo>
                    <a:pt x="173" y="206"/>
                  </a:lnTo>
                  <a:lnTo>
                    <a:pt x="180" y="198"/>
                  </a:lnTo>
                  <a:lnTo>
                    <a:pt x="189" y="189"/>
                  </a:lnTo>
                  <a:lnTo>
                    <a:pt x="197" y="181"/>
                  </a:lnTo>
                  <a:lnTo>
                    <a:pt x="206" y="173"/>
                  </a:lnTo>
                  <a:lnTo>
                    <a:pt x="216" y="166"/>
                  </a:lnTo>
                  <a:lnTo>
                    <a:pt x="227" y="160"/>
                  </a:lnTo>
                  <a:lnTo>
                    <a:pt x="236" y="154"/>
                  </a:lnTo>
                  <a:lnTo>
                    <a:pt x="247" y="149"/>
                  </a:lnTo>
                  <a:lnTo>
                    <a:pt x="260" y="145"/>
                  </a:lnTo>
                  <a:lnTo>
                    <a:pt x="271" y="142"/>
                  </a:lnTo>
                  <a:lnTo>
                    <a:pt x="271" y="1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5" name="Freeform 11"/>
            <p:cNvSpPr>
              <a:spLocks noEditPoints="1"/>
            </p:cNvSpPr>
            <p:nvPr userDrawn="1"/>
          </p:nvSpPr>
          <p:spPr bwMode="auto">
            <a:xfrm>
              <a:off x="2305050" y="5341938"/>
              <a:ext cx="260350" cy="261938"/>
            </a:xfrm>
            <a:custGeom>
              <a:avLst/>
              <a:gdLst>
                <a:gd name="T0" fmla="*/ 158 w 329"/>
                <a:gd name="T1" fmla="*/ 329 h 329"/>
                <a:gd name="T2" fmla="*/ 145 w 329"/>
                <a:gd name="T3" fmla="*/ 326 h 329"/>
                <a:gd name="T4" fmla="*/ 134 w 329"/>
                <a:gd name="T5" fmla="*/ 317 h 329"/>
                <a:gd name="T6" fmla="*/ 130 w 329"/>
                <a:gd name="T7" fmla="*/ 307 h 329"/>
                <a:gd name="T8" fmla="*/ 103 w 329"/>
                <a:gd name="T9" fmla="*/ 254 h 329"/>
                <a:gd name="T10" fmla="*/ 59 w 329"/>
                <a:gd name="T11" fmla="*/ 215 h 329"/>
                <a:gd name="T12" fmla="*/ 22 w 329"/>
                <a:gd name="T13" fmla="*/ 199 h 329"/>
                <a:gd name="T14" fmla="*/ 9 w 329"/>
                <a:gd name="T15" fmla="*/ 193 h 329"/>
                <a:gd name="T16" fmla="*/ 1 w 329"/>
                <a:gd name="T17" fmla="*/ 180 h 329"/>
                <a:gd name="T18" fmla="*/ 0 w 329"/>
                <a:gd name="T19" fmla="*/ 158 h 329"/>
                <a:gd name="T20" fmla="*/ 1 w 329"/>
                <a:gd name="T21" fmla="*/ 149 h 329"/>
                <a:gd name="T22" fmla="*/ 9 w 329"/>
                <a:gd name="T23" fmla="*/ 138 h 329"/>
                <a:gd name="T24" fmla="*/ 22 w 329"/>
                <a:gd name="T25" fmla="*/ 130 h 329"/>
                <a:gd name="T26" fmla="*/ 59 w 329"/>
                <a:gd name="T27" fmla="*/ 115 h 329"/>
                <a:gd name="T28" fmla="*/ 103 w 329"/>
                <a:gd name="T29" fmla="*/ 75 h 329"/>
                <a:gd name="T30" fmla="*/ 130 w 329"/>
                <a:gd name="T31" fmla="*/ 22 h 329"/>
                <a:gd name="T32" fmla="*/ 134 w 329"/>
                <a:gd name="T33" fmla="*/ 13 h 329"/>
                <a:gd name="T34" fmla="*/ 145 w 329"/>
                <a:gd name="T35" fmla="*/ 4 h 329"/>
                <a:gd name="T36" fmla="*/ 158 w 329"/>
                <a:gd name="T37" fmla="*/ 0 h 329"/>
                <a:gd name="T38" fmla="*/ 175 w 329"/>
                <a:gd name="T39" fmla="*/ 0 h 329"/>
                <a:gd name="T40" fmla="*/ 189 w 329"/>
                <a:gd name="T41" fmla="*/ 6 h 329"/>
                <a:gd name="T42" fmla="*/ 197 w 329"/>
                <a:gd name="T43" fmla="*/ 17 h 329"/>
                <a:gd name="T44" fmla="*/ 204 w 329"/>
                <a:gd name="T45" fmla="*/ 41 h 329"/>
                <a:gd name="T46" fmla="*/ 239 w 329"/>
                <a:gd name="T47" fmla="*/ 91 h 329"/>
                <a:gd name="T48" fmla="*/ 287 w 329"/>
                <a:gd name="T49" fmla="*/ 124 h 329"/>
                <a:gd name="T50" fmla="*/ 312 w 329"/>
                <a:gd name="T51" fmla="*/ 132 h 329"/>
                <a:gd name="T52" fmla="*/ 323 w 329"/>
                <a:gd name="T53" fmla="*/ 141 h 329"/>
                <a:gd name="T54" fmla="*/ 329 w 329"/>
                <a:gd name="T55" fmla="*/ 154 h 329"/>
                <a:gd name="T56" fmla="*/ 329 w 329"/>
                <a:gd name="T57" fmla="*/ 171 h 329"/>
                <a:gd name="T58" fmla="*/ 325 w 329"/>
                <a:gd name="T59" fmla="*/ 184 h 329"/>
                <a:gd name="T60" fmla="*/ 315 w 329"/>
                <a:gd name="T61" fmla="*/ 195 h 329"/>
                <a:gd name="T62" fmla="*/ 307 w 329"/>
                <a:gd name="T63" fmla="*/ 199 h 329"/>
                <a:gd name="T64" fmla="*/ 253 w 329"/>
                <a:gd name="T65" fmla="*/ 226 h 329"/>
                <a:gd name="T66" fmla="*/ 214 w 329"/>
                <a:gd name="T67" fmla="*/ 269 h 329"/>
                <a:gd name="T68" fmla="*/ 198 w 329"/>
                <a:gd name="T69" fmla="*/ 307 h 329"/>
                <a:gd name="T70" fmla="*/ 191 w 329"/>
                <a:gd name="T71" fmla="*/ 321 h 329"/>
                <a:gd name="T72" fmla="*/ 180 w 329"/>
                <a:gd name="T73" fmla="*/ 328 h 329"/>
                <a:gd name="T74" fmla="*/ 170 w 329"/>
                <a:gd name="T75" fmla="*/ 329 h 329"/>
                <a:gd name="T76" fmla="*/ 102 w 329"/>
                <a:gd name="T77" fmla="*/ 172 h 329"/>
                <a:gd name="T78" fmla="*/ 133 w 329"/>
                <a:gd name="T79" fmla="*/ 197 h 329"/>
                <a:gd name="T80" fmla="*/ 157 w 329"/>
                <a:gd name="T81" fmla="*/ 228 h 329"/>
                <a:gd name="T82" fmla="*/ 172 w 329"/>
                <a:gd name="T83" fmla="*/ 228 h 329"/>
                <a:gd name="T84" fmla="*/ 197 w 329"/>
                <a:gd name="T85" fmla="*/ 197 h 329"/>
                <a:gd name="T86" fmla="*/ 228 w 329"/>
                <a:gd name="T87" fmla="*/ 172 h 329"/>
                <a:gd name="T88" fmla="*/ 228 w 329"/>
                <a:gd name="T89" fmla="*/ 157 h 329"/>
                <a:gd name="T90" fmla="*/ 197 w 329"/>
                <a:gd name="T91" fmla="*/ 133 h 329"/>
                <a:gd name="T92" fmla="*/ 172 w 329"/>
                <a:gd name="T93" fmla="*/ 102 h 329"/>
                <a:gd name="T94" fmla="*/ 157 w 329"/>
                <a:gd name="T95" fmla="*/ 102 h 329"/>
                <a:gd name="T96" fmla="*/ 133 w 329"/>
                <a:gd name="T97" fmla="*/ 133 h 329"/>
                <a:gd name="T98" fmla="*/ 102 w 329"/>
                <a:gd name="T99" fmla="*/ 15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9" h="329">
                  <a:moveTo>
                    <a:pt x="170" y="329"/>
                  </a:moveTo>
                  <a:lnTo>
                    <a:pt x="158" y="329"/>
                  </a:lnTo>
                  <a:lnTo>
                    <a:pt x="158" y="329"/>
                  </a:lnTo>
                  <a:lnTo>
                    <a:pt x="153" y="329"/>
                  </a:lnTo>
                  <a:lnTo>
                    <a:pt x="148" y="328"/>
                  </a:lnTo>
                  <a:lnTo>
                    <a:pt x="145" y="326"/>
                  </a:lnTo>
                  <a:lnTo>
                    <a:pt x="140" y="323"/>
                  </a:lnTo>
                  <a:lnTo>
                    <a:pt x="137" y="321"/>
                  </a:lnTo>
                  <a:lnTo>
                    <a:pt x="134" y="317"/>
                  </a:lnTo>
                  <a:lnTo>
                    <a:pt x="131" y="312"/>
                  </a:lnTo>
                  <a:lnTo>
                    <a:pt x="130" y="307"/>
                  </a:lnTo>
                  <a:lnTo>
                    <a:pt x="130" y="307"/>
                  </a:lnTo>
                  <a:lnTo>
                    <a:pt x="124" y="288"/>
                  </a:lnTo>
                  <a:lnTo>
                    <a:pt x="114" y="269"/>
                  </a:lnTo>
                  <a:lnTo>
                    <a:pt x="103" y="254"/>
                  </a:lnTo>
                  <a:lnTo>
                    <a:pt x="91" y="239"/>
                  </a:lnTo>
                  <a:lnTo>
                    <a:pt x="75" y="226"/>
                  </a:lnTo>
                  <a:lnTo>
                    <a:pt x="59" y="215"/>
                  </a:lnTo>
                  <a:lnTo>
                    <a:pt x="41" y="205"/>
                  </a:lnTo>
                  <a:lnTo>
                    <a:pt x="22" y="199"/>
                  </a:lnTo>
                  <a:lnTo>
                    <a:pt x="22" y="199"/>
                  </a:lnTo>
                  <a:lnTo>
                    <a:pt x="17" y="197"/>
                  </a:lnTo>
                  <a:lnTo>
                    <a:pt x="13" y="195"/>
                  </a:lnTo>
                  <a:lnTo>
                    <a:pt x="9" y="193"/>
                  </a:lnTo>
                  <a:lnTo>
                    <a:pt x="6" y="189"/>
                  </a:lnTo>
                  <a:lnTo>
                    <a:pt x="3" y="184"/>
                  </a:lnTo>
                  <a:lnTo>
                    <a:pt x="1" y="180"/>
                  </a:lnTo>
                  <a:lnTo>
                    <a:pt x="0" y="176"/>
                  </a:lnTo>
                  <a:lnTo>
                    <a:pt x="0" y="171"/>
                  </a:lnTo>
                  <a:lnTo>
                    <a:pt x="0" y="158"/>
                  </a:lnTo>
                  <a:lnTo>
                    <a:pt x="0" y="158"/>
                  </a:lnTo>
                  <a:lnTo>
                    <a:pt x="0" y="154"/>
                  </a:lnTo>
                  <a:lnTo>
                    <a:pt x="1" y="149"/>
                  </a:lnTo>
                  <a:lnTo>
                    <a:pt x="3" y="145"/>
                  </a:lnTo>
                  <a:lnTo>
                    <a:pt x="6" y="141"/>
                  </a:lnTo>
                  <a:lnTo>
                    <a:pt x="9" y="138"/>
                  </a:lnTo>
                  <a:lnTo>
                    <a:pt x="13" y="134"/>
                  </a:lnTo>
                  <a:lnTo>
                    <a:pt x="17" y="132"/>
                  </a:lnTo>
                  <a:lnTo>
                    <a:pt x="22" y="130"/>
                  </a:lnTo>
                  <a:lnTo>
                    <a:pt x="22" y="130"/>
                  </a:lnTo>
                  <a:lnTo>
                    <a:pt x="41" y="124"/>
                  </a:lnTo>
                  <a:lnTo>
                    <a:pt x="59" y="115"/>
                  </a:lnTo>
                  <a:lnTo>
                    <a:pt x="75" y="104"/>
                  </a:lnTo>
                  <a:lnTo>
                    <a:pt x="91" y="91"/>
                  </a:lnTo>
                  <a:lnTo>
                    <a:pt x="103" y="75"/>
                  </a:lnTo>
                  <a:lnTo>
                    <a:pt x="114" y="60"/>
                  </a:lnTo>
                  <a:lnTo>
                    <a:pt x="124" y="41"/>
                  </a:lnTo>
                  <a:lnTo>
                    <a:pt x="130" y="22"/>
                  </a:lnTo>
                  <a:lnTo>
                    <a:pt x="130" y="22"/>
                  </a:lnTo>
                  <a:lnTo>
                    <a:pt x="131" y="17"/>
                  </a:lnTo>
                  <a:lnTo>
                    <a:pt x="134" y="13"/>
                  </a:lnTo>
                  <a:lnTo>
                    <a:pt x="137" y="10"/>
                  </a:lnTo>
                  <a:lnTo>
                    <a:pt x="140" y="6"/>
                  </a:lnTo>
                  <a:lnTo>
                    <a:pt x="145" y="4"/>
                  </a:lnTo>
                  <a:lnTo>
                    <a:pt x="148" y="1"/>
                  </a:lnTo>
                  <a:lnTo>
                    <a:pt x="153" y="0"/>
                  </a:lnTo>
                  <a:lnTo>
                    <a:pt x="158" y="0"/>
                  </a:lnTo>
                  <a:lnTo>
                    <a:pt x="170" y="0"/>
                  </a:lnTo>
                  <a:lnTo>
                    <a:pt x="170" y="0"/>
                  </a:lnTo>
                  <a:lnTo>
                    <a:pt x="175" y="0"/>
                  </a:lnTo>
                  <a:lnTo>
                    <a:pt x="180" y="1"/>
                  </a:lnTo>
                  <a:lnTo>
                    <a:pt x="184" y="4"/>
                  </a:lnTo>
                  <a:lnTo>
                    <a:pt x="189" y="6"/>
                  </a:lnTo>
                  <a:lnTo>
                    <a:pt x="191" y="10"/>
                  </a:lnTo>
                  <a:lnTo>
                    <a:pt x="195" y="13"/>
                  </a:lnTo>
                  <a:lnTo>
                    <a:pt x="197" y="17"/>
                  </a:lnTo>
                  <a:lnTo>
                    <a:pt x="198" y="22"/>
                  </a:lnTo>
                  <a:lnTo>
                    <a:pt x="198" y="22"/>
                  </a:lnTo>
                  <a:lnTo>
                    <a:pt x="204" y="41"/>
                  </a:lnTo>
                  <a:lnTo>
                    <a:pt x="214" y="60"/>
                  </a:lnTo>
                  <a:lnTo>
                    <a:pt x="225" y="75"/>
                  </a:lnTo>
                  <a:lnTo>
                    <a:pt x="239" y="91"/>
                  </a:lnTo>
                  <a:lnTo>
                    <a:pt x="253" y="104"/>
                  </a:lnTo>
                  <a:lnTo>
                    <a:pt x="269" y="115"/>
                  </a:lnTo>
                  <a:lnTo>
                    <a:pt x="287" y="124"/>
                  </a:lnTo>
                  <a:lnTo>
                    <a:pt x="307" y="130"/>
                  </a:lnTo>
                  <a:lnTo>
                    <a:pt x="307" y="130"/>
                  </a:lnTo>
                  <a:lnTo>
                    <a:pt x="312" y="132"/>
                  </a:lnTo>
                  <a:lnTo>
                    <a:pt x="315" y="134"/>
                  </a:lnTo>
                  <a:lnTo>
                    <a:pt x="320" y="138"/>
                  </a:lnTo>
                  <a:lnTo>
                    <a:pt x="323" y="141"/>
                  </a:lnTo>
                  <a:lnTo>
                    <a:pt x="325" y="145"/>
                  </a:lnTo>
                  <a:lnTo>
                    <a:pt x="328" y="149"/>
                  </a:lnTo>
                  <a:lnTo>
                    <a:pt x="329" y="154"/>
                  </a:lnTo>
                  <a:lnTo>
                    <a:pt x="329" y="158"/>
                  </a:lnTo>
                  <a:lnTo>
                    <a:pt x="329" y="171"/>
                  </a:lnTo>
                  <a:lnTo>
                    <a:pt x="329" y="171"/>
                  </a:lnTo>
                  <a:lnTo>
                    <a:pt x="329" y="176"/>
                  </a:lnTo>
                  <a:lnTo>
                    <a:pt x="328" y="180"/>
                  </a:lnTo>
                  <a:lnTo>
                    <a:pt x="325" y="184"/>
                  </a:lnTo>
                  <a:lnTo>
                    <a:pt x="323" y="189"/>
                  </a:lnTo>
                  <a:lnTo>
                    <a:pt x="320" y="193"/>
                  </a:lnTo>
                  <a:lnTo>
                    <a:pt x="315" y="195"/>
                  </a:lnTo>
                  <a:lnTo>
                    <a:pt x="312" y="197"/>
                  </a:lnTo>
                  <a:lnTo>
                    <a:pt x="307" y="199"/>
                  </a:lnTo>
                  <a:lnTo>
                    <a:pt x="307" y="199"/>
                  </a:lnTo>
                  <a:lnTo>
                    <a:pt x="287" y="205"/>
                  </a:lnTo>
                  <a:lnTo>
                    <a:pt x="269" y="215"/>
                  </a:lnTo>
                  <a:lnTo>
                    <a:pt x="253" y="226"/>
                  </a:lnTo>
                  <a:lnTo>
                    <a:pt x="239" y="239"/>
                  </a:lnTo>
                  <a:lnTo>
                    <a:pt x="225" y="254"/>
                  </a:lnTo>
                  <a:lnTo>
                    <a:pt x="214" y="269"/>
                  </a:lnTo>
                  <a:lnTo>
                    <a:pt x="204" y="288"/>
                  </a:lnTo>
                  <a:lnTo>
                    <a:pt x="198" y="307"/>
                  </a:lnTo>
                  <a:lnTo>
                    <a:pt x="198" y="307"/>
                  </a:lnTo>
                  <a:lnTo>
                    <a:pt x="197" y="312"/>
                  </a:lnTo>
                  <a:lnTo>
                    <a:pt x="195" y="317"/>
                  </a:lnTo>
                  <a:lnTo>
                    <a:pt x="191" y="321"/>
                  </a:lnTo>
                  <a:lnTo>
                    <a:pt x="189" y="323"/>
                  </a:lnTo>
                  <a:lnTo>
                    <a:pt x="184" y="326"/>
                  </a:lnTo>
                  <a:lnTo>
                    <a:pt x="180" y="328"/>
                  </a:lnTo>
                  <a:lnTo>
                    <a:pt x="175" y="329"/>
                  </a:lnTo>
                  <a:lnTo>
                    <a:pt x="170" y="329"/>
                  </a:lnTo>
                  <a:lnTo>
                    <a:pt x="170" y="329"/>
                  </a:lnTo>
                  <a:close/>
                  <a:moveTo>
                    <a:pt x="90" y="165"/>
                  </a:moveTo>
                  <a:lnTo>
                    <a:pt x="90" y="165"/>
                  </a:lnTo>
                  <a:lnTo>
                    <a:pt x="102" y="172"/>
                  </a:lnTo>
                  <a:lnTo>
                    <a:pt x="112" y="179"/>
                  </a:lnTo>
                  <a:lnTo>
                    <a:pt x="123" y="188"/>
                  </a:lnTo>
                  <a:lnTo>
                    <a:pt x="133" y="197"/>
                  </a:lnTo>
                  <a:lnTo>
                    <a:pt x="141" y="207"/>
                  </a:lnTo>
                  <a:lnTo>
                    <a:pt x="150" y="217"/>
                  </a:lnTo>
                  <a:lnTo>
                    <a:pt x="157" y="228"/>
                  </a:lnTo>
                  <a:lnTo>
                    <a:pt x="164" y="239"/>
                  </a:lnTo>
                  <a:lnTo>
                    <a:pt x="164" y="239"/>
                  </a:lnTo>
                  <a:lnTo>
                    <a:pt x="172" y="228"/>
                  </a:lnTo>
                  <a:lnTo>
                    <a:pt x="179" y="217"/>
                  </a:lnTo>
                  <a:lnTo>
                    <a:pt x="187" y="207"/>
                  </a:lnTo>
                  <a:lnTo>
                    <a:pt x="197" y="197"/>
                  </a:lnTo>
                  <a:lnTo>
                    <a:pt x="206" y="188"/>
                  </a:lnTo>
                  <a:lnTo>
                    <a:pt x="217" y="179"/>
                  </a:lnTo>
                  <a:lnTo>
                    <a:pt x="228" y="172"/>
                  </a:lnTo>
                  <a:lnTo>
                    <a:pt x="239" y="165"/>
                  </a:lnTo>
                  <a:lnTo>
                    <a:pt x="239" y="165"/>
                  </a:lnTo>
                  <a:lnTo>
                    <a:pt x="228" y="157"/>
                  </a:lnTo>
                  <a:lnTo>
                    <a:pt x="217" y="150"/>
                  </a:lnTo>
                  <a:lnTo>
                    <a:pt x="206" y="141"/>
                  </a:lnTo>
                  <a:lnTo>
                    <a:pt x="197" y="133"/>
                  </a:lnTo>
                  <a:lnTo>
                    <a:pt x="187" y="123"/>
                  </a:lnTo>
                  <a:lnTo>
                    <a:pt x="179" y="112"/>
                  </a:lnTo>
                  <a:lnTo>
                    <a:pt x="172" y="102"/>
                  </a:lnTo>
                  <a:lnTo>
                    <a:pt x="164" y="90"/>
                  </a:lnTo>
                  <a:lnTo>
                    <a:pt x="164" y="90"/>
                  </a:lnTo>
                  <a:lnTo>
                    <a:pt x="157" y="102"/>
                  </a:lnTo>
                  <a:lnTo>
                    <a:pt x="150" y="112"/>
                  </a:lnTo>
                  <a:lnTo>
                    <a:pt x="141" y="123"/>
                  </a:lnTo>
                  <a:lnTo>
                    <a:pt x="133" y="133"/>
                  </a:lnTo>
                  <a:lnTo>
                    <a:pt x="123" y="141"/>
                  </a:lnTo>
                  <a:lnTo>
                    <a:pt x="112" y="150"/>
                  </a:lnTo>
                  <a:lnTo>
                    <a:pt x="102" y="157"/>
                  </a:lnTo>
                  <a:lnTo>
                    <a:pt x="90" y="165"/>
                  </a:lnTo>
                  <a:lnTo>
                    <a:pt x="90" y="1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6" name="Freeform 12"/>
            <p:cNvSpPr/>
            <p:nvPr userDrawn="1"/>
          </p:nvSpPr>
          <p:spPr bwMode="auto">
            <a:xfrm>
              <a:off x="3011488" y="3695700"/>
              <a:ext cx="1228725" cy="47625"/>
            </a:xfrm>
            <a:custGeom>
              <a:avLst/>
              <a:gdLst>
                <a:gd name="T0" fmla="*/ 1548 w 1548"/>
                <a:gd name="T1" fmla="*/ 30 h 61"/>
                <a:gd name="T2" fmla="*/ 1548 w 1548"/>
                <a:gd name="T3" fmla="*/ 30 h 61"/>
                <a:gd name="T4" fmla="*/ 1548 w 1548"/>
                <a:gd name="T5" fmla="*/ 37 h 61"/>
                <a:gd name="T6" fmla="*/ 1545 w 1548"/>
                <a:gd name="T7" fmla="*/ 43 h 61"/>
                <a:gd name="T8" fmla="*/ 1543 w 1548"/>
                <a:gd name="T9" fmla="*/ 48 h 61"/>
                <a:gd name="T10" fmla="*/ 1539 w 1548"/>
                <a:gd name="T11" fmla="*/ 51 h 61"/>
                <a:gd name="T12" fmla="*/ 1534 w 1548"/>
                <a:gd name="T13" fmla="*/ 55 h 61"/>
                <a:gd name="T14" fmla="*/ 1530 w 1548"/>
                <a:gd name="T15" fmla="*/ 59 h 61"/>
                <a:gd name="T16" fmla="*/ 1523 w 1548"/>
                <a:gd name="T17" fmla="*/ 60 h 61"/>
                <a:gd name="T18" fmla="*/ 1517 w 1548"/>
                <a:gd name="T19" fmla="*/ 61 h 61"/>
                <a:gd name="T20" fmla="*/ 29 w 1548"/>
                <a:gd name="T21" fmla="*/ 61 h 61"/>
                <a:gd name="T22" fmla="*/ 29 w 1548"/>
                <a:gd name="T23" fmla="*/ 61 h 61"/>
                <a:gd name="T24" fmla="*/ 24 w 1548"/>
                <a:gd name="T25" fmla="*/ 60 h 61"/>
                <a:gd name="T26" fmla="*/ 18 w 1548"/>
                <a:gd name="T27" fmla="*/ 59 h 61"/>
                <a:gd name="T28" fmla="*/ 13 w 1548"/>
                <a:gd name="T29" fmla="*/ 55 h 61"/>
                <a:gd name="T30" fmla="*/ 8 w 1548"/>
                <a:gd name="T31" fmla="*/ 51 h 61"/>
                <a:gd name="T32" fmla="*/ 5 w 1548"/>
                <a:gd name="T33" fmla="*/ 48 h 61"/>
                <a:gd name="T34" fmla="*/ 2 w 1548"/>
                <a:gd name="T35" fmla="*/ 43 h 61"/>
                <a:gd name="T36" fmla="*/ 0 w 1548"/>
                <a:gd name="T37" fmla="*/ 37 h 61"/>
                <a:gd name="T38" fmla="*/ 0 w 1548"/>
                <a:gd name="T39" fmla="*/ 30 h 61"/>
                <a:gd name="T40" fmla="*/ 0 w 1548"/>
                <a:gd name="T41" fmla="*/ 30 h 61"/>
                <a:gd name="T42" fmla="*/ 0 w 1548"/>
                <a:gd name="T43" fmla="*/ 30 h 61"/>
                <a:gd name="T44" fmla="*/ 0 w 1548"/>
                <a:gd name="T45" fmla="*/ 24 h 61"/>
                <a:gd name="T46" fmla="*/ 2 w 1548"/>
                <a:gd name="T47" fmla="*/ 18 h 61"/>
                <a:gd name="T48" fmla="*/ 5 w 1548"/>
                <a:gd name="T49" fmla="*/ 13 h 61"/>
                <a:gd name="T50" fmla="*/ 8 w 1548"/>
                <a:gd name="T51" fmla="*/ 9 h 61"/>
                <a:gd name="T52" fmla="*/ 13 w 1548"/>
                <a:gd name="T53" fmla="*/ 5 h 61"/>
                <a:gd name="T54" fmla="*/ 18 w 1548"/>
                <a:gd name="T55" fmla="*/ 2 h 61"/>
                <a:gd name="T56" fmla="*/ 24 w 1548"/>
                <a:gd name="T57" fmla="*/ 1 h 61"/>
                <a:gd name="T58" fmla="*/ 29 w 1548"/>
                <a:gd name="T59" fmla="*/ 0 h 61"/>
                <a:gd name="T60" fmla="*/ 1517 w 1548"/>
                <a:gd name="T61" fmla="*/ 0 h 61"/>
                <a:gd name="T62" fmla="*/ 1517 w 1548"/>
                <a:gd name="T63" fmla="*/ 0 h 61"/>
                <a:gd name="T64" fmla="*/ 1523 w 1548"/>
                <a:gd name="T65" fmla="*/ 1 h 61"/>
                <a:gd name="T66" fmla="*/ 1530 w 1548"/>
                <a:gd name="T67" fmla="*/ 2 h 61"/>
                <a:gd name="T68" fmla="*/ 1534 w 1548"/>
                <a:gd name="T69" fmla="*/ 5 h 61"/>
                <a:gd name="T70" fmla="*/ 1539 w 1548"/>
                <a:gd name="T71" fmla="*/ 9 h 61"/>
                <a:gd name="T72" fmla="*/ 1543 w 1548"/>
                <a:gd name="T73" fmla="*/ 13 h 61"/>
                <a:gd name="T74" fmla="*/ 1545 w 1548"/>
                <a:gd name="T75" fmla="*/ 18 h 61"/>
                <a:gd name="T76" fmla="*/ 1548 w 1548"/>
                <a:gd name="T77" fmla="*/ 24 h 61"/>
                <a:gd name="T78" fmla="*/ 1548 w 1548"/>
                <a:gd name="T79" fmla="*/ 30 h 61"/>
                <a:gd name="T80" fmla="*/ 1548 w 1548"/>
                <a:gd name="T81"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8" h="61">
                  <a:moveTo>
                    <a:pt x="1548" y="30"/>
                  </a:moveTo>
                  <a:lnTo>
                    <a:pt x="1548" y="30"/>
                  </a:lnTo>
                  <a:lnTo>
                    <a:pt x="1548" y="37"/>
                  </a:lnTo>
                  <a:lnTo>
                    <a:pt x="1545" y="43"/>
                  </a:lnTo>
                  <a:lnTo>
                    <a:pt x="1543" y="48"/>
                  </a:lnTo>
                  <a:lnTo>
                    <a:pt x="1539" y="51"/>
                  </a:lnTo>
                  <a:lnTo>
                    <a:pt x="1534" y="55"/>
                  </a:lnTo>
                  <a:lnTo>
                    <a:pt x="1530" y="59"/>
                  </a:lnTo>
                  <a:lnTo>
                    <a:pt x="1523" y="60"/>
                  </a:lnTo>
                  <a:lnTo>
                    <a:pt x="1517" y="61"/>
                  </a:lnTo>
                  <a:lnTo>
                    <a:pt x="29" y="61"/>
                  </a:lnTo>
                  <a:lnTo>
                    <a:pt x="29" y="61"/>
                  </a:lnTo>
                  <a:lnTo>
                    <a:pt x="24" y="60"/>
                  </a:lnTo>
                  <a:lnTo>
                    <a:pt x="18" y="59"/>
                  </a:lnTo>
                  <a:lnTo>
                    <a:pt x="13" y="55"/>
                  </a:lnTo>
                  <a:lnTo>
                    <a:pt x="8" y="51"/>
                  </a:lnTo>
                  <a:lnTo>
                    <a:pt x="5" y="48"/>
                  </a:lnTo>
                  <a:lnTo>
                    <a:pt x="2" y="43"/>
                  </a:lnTo>
                  <a:lnTo>
                    <a:pt x="0" y="37"/>
                  </a:lnTo>
                  <a:lnTo>
                    <a:pt x="0" y="30"/>
                  </a:lnTo>
                  <a:lnTo>
                    <a:pt x="0" y="30"/>
                  </a:lnTo>
                  <a:lnTo>
                    <a:pt x="0" y="30"/>
                  </a:lnTo>
                  <a:lnTo>
                    <a:pt x="0" y="24"/>
                  </a:lnTo>
                  <a:lnTo>
                    <a:pt x="2" y="18"/>
                  </a:lnTo>
                  <a:lnTo>
                    <a:pt x="5" y="13"/>
                  </a:lnTo>
                  <a:lnTo>
                    <a:pt x="8" y="9"/>
                  </a:lnTo>
                  <a:lnTo>
                    <a:pt x="13" y="5"/>
                  </a:lnTo>
                  <a:lnTo>
                    <a:pt x="18" y="2"/>
                  </a:lnTo>
                  <a:lnTo>
                    <a:pt x="24" y="1"/>
                  </a:lnTo>
                  <a:lnTo>
                    <a:pt x="29" y="0"/>
                  </a:lnTo>
                  <a:lnTo>
                    <a:pt x="1517" y="0"/>
                  </a:lnTo>
                  <a:lnTo>
                    <a:pt x="1517" y="0"/>
                  </a:lnTo>
                  <a:lnTo>
                    <a:pt x="1523" y="1"/>
                  </a:lnTo>
                  <a:lnTo>
                    <a:pt x="1530" y="2"/>
                  </a:lnTo>
                  <a:lnTo>
                    <a:pt x="1534" y="5"/>
                  </a:lnTo>
                  <a:lnTo>
                    <a:pt x="1539" y="9"/>
                  </a:lnTo>
                  <a:lnTo>
                    <a:pt x="1543" y="13"/>
                  </a:lnTo>
                  <a:lnTo>
                    <a:pt x="1545" y="18"/>
                  </a:lnTo>
                  <a:lnTo>
                    <a:pt x="1548" y="24"/>
                  </a:lnTo>
                  <a:lnTo>
                    <a:pt x="1548" y="30"/>
                  </a:lnTo>
                  <a:lnTo>
                    <a:pt x="1548"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7" name="Freeform 13"/>
            <p:cNvSpPr/>
            <p:nvPr userDrawn="1"/>
          </p:nvSpPr>
          <p:spPr bwMode="auto">
            <a:xfrm>
              <a:off x="2720975" y="3821113"/>
              <a:ext cx="582612" cy="47625"/>
            </a:xfrm>
            <a:custGeom>
              <a:avLst/>
              <a:gdLst>
                <a:gd name="T0" fmla="*/ 735 w 735"/>
                <a:gd name="T1" fmla="*/ 30 h 59"/>
                <a:gd name="T2" fmla="*/ 735 w 735"/>
                <a:gd name="T3" fmla="*/ 30 h 59"/>
                <a:gd name="T4" fmla="*/ 734 w 735"/>
                <a:gd name="T5" fmla="*/ 35 h 59"/>
                <a:gd name="T6" fmla="*/ 732 w 735"/>
                <a:gd name="T7" fmla="*/ 41 h 59"/>
                <a:gd name="T8" fmla="*/ 730 w 735"/>
                <a:gd name="T9" fmla="*/ 46 h 59"/>
                <a:gd name="T10" fmla="*/ 726 w 735"/>
                <a:gd name="T11" fmla="*/ 51 h 59"/>
                <a:gd name="T12" fmla="*/ 721 w 735"/>
                <a:gd name="T13" fmla="*/ 54 h 59"/>
                <a:gd name="T14" fmla="*/ 717 w 735"/>
                <a:gd name="T15" fmla="*/ 57 h 59"/>
                <a:gd name="T16" fmla="*/ 711 w 735"/>
                <a:gd name="T17" fmla="*/ 59 h 59"/>
                <a:gd name="T18" fmla="*/ 704 w 735"/>
                <a:gd name="T19" fmla="*/ 59 h 59"/>
                <a:gd name="T20" fmla="*/ 30 w 735"/>
                <a:gd name="T21" fmla="*/ 59 h 59"/>
                <a:gd name="T22" fmla="*/ 30 w 735"/>
                <a:gd name="T23" fmla="*/ 59 h 59"/>
                <a:gd name="T24" fmla="*/ 24 w 735"/>
                <a:gd name="T25" fmla="*/ 59 h 59"/>
                <a:gd name="T26" fmla="*/ 18 w 735"/>
                <a:gd name="T27" fmla="*/ 57 h 59"/>
                <a:gd name="T28" fmla="*/ 13 w 735"/>
                <a:gd name="T29" fmla="*/ 54 h 59"/>
                <a:gd name="T30" fmla="*/ 8 w 735"/>
                <a:gd name="T31" fmla="*/ 51 h 59"/>
                <a:gd name="T32" fmla="*/ 5 w 735"/>
                <a:gd name="T33" fmla="*/ 46 h 59"/>
                <a:gd name="T34" fmla="*/ 2 w 735"/>
                <a:gd name="T35" fmla="*/ 41 h 59"/>
                <a:gd name="T36" fmla="*/ 1 w 735"/>
                <a:gd name="T37" fmla="*/ 35 h 59"/>
                <a:gd name="T38" fmla="*/ 0 w 735"/>
                <a:gd name="T39" fmla="*/ 30 h 59"/>
                <a:gd name="T40" fmla="*/ 0 w 735"/>
                <a:gd name="T41" fmla="*/ 30 h 59"/>
                <a:gd name="T42" fmla="*/ 0 w 735"/>
                <a:gd name="T43" fmla="*/ 30 h 59"/>
                <a:gd name="T44" fmla="*/ 1 w 735"/>
                <a:gd name="T45" fmla="*/ 24 h 59"/>
                <a:gd name="T46" fmla="*/ 2 w 735"/>
                <a:gd name="T47" fmla="*/ 18 h 59"/>
                <a:gd name="T48" fmla="*/ 5 w 735"/>
                <a:gd name="T49" fmla="*/ 13 h 59"/>
                <a:gd name="T50" fmla="*/ 8 w 735"/>
                <a:gd name="T51" fmla="*/ 8 h 59"/>
                <a:gd name="T52" fmla="*/ 13 w 735"/>
                <a:gd name="T53" fmla="*/ 4 h 59"/>
                <a:gd name="T54" fmla="*/ 18 w 735"/>
                <a:gd name="T55" fmla="*/ 2 h 59"/>
                <a:gd name="T56" fmla="*/ 24 w 735"/>
                <a:gd name="T57" fmla="*/ 0 h 59"/>
                <a:gd name="T58" fmla="*/ 30 w 735"/>
                <a:gd name="T59" fmla="*/ 0 h 59"/>
                <a:gd name="T60" fmla="*/ 704 w 735"/>
                <a:gd name="T61" fmla="*/ 0 h 59"/>
                <a:gd name="T62" fmla="*/ 704 w 735"/>
                <a:gd name="T63" fmla="*/ 0 h 59"/>
                <a:gd name="T64" fmla="*/ 711 w 735"/>
                <a:gd name="T65" fmla="*/ 0 h 59"/>
                <a:gd name="T66" fmla="*/ 717 w 735"/>
                <a:gd name="T67" fmla="*/ 2 h 59"/>
                <a:gd name="T68" fmla="*/ 721 w 735"/>
                <a:gd name="T69" fmla="*/ 4 h 59"/>
                <a:gd name="T70" fmla="*/ 726 w 735"/>
                <a:gd name="T71" fmla="*/ 8 h 59"/>
                <a:gd name="T72" fmla="*/ 730 w 735"/>
                <a:gd name="T73" fmla="*/ 13 h 59"/>
                <a:gd name="T74" fmla="*/ 732 w 735"/>
                <a:gd name="T75" fmla="*/ 18 h 59"/>
                <a:gd name="T76" fmla="*/ 734 w 735"/>
                <a:gd name="T77" fmla="*/ 24 h 59"/>
                <a:gd name="T78" fmla="*/ 735 w 735"/>
                <a:gd name="T79" fmla="*/ 30 h 59"/>
                <a:gd name="T80" fmla="*/ 735 w 735"/>
                <a:gd name="T81" fmla="*/ 3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5" h="59">
                  <a:moveTo>
                    <a:pt x="735" y="30"/>
                  </a:moveTo>
                  <a:lnTo>
                    <a:pt x="735" y="30"/>
                  </a:lnTo>
                  <a:lnTo>
                    <a:pt x="734" y="35"/>
                  </a:lnTo>
                  <a:lnTo>
                    <a:pt x="732" y="41"/>
                  </a:lnTo>
                  <a:lnTo>
                    <a:pt x="730" y="46"/>
                  </a:lnTo>
                  <a:lnTo>
                    <a:pt x="726" y="51"/>
                  </a:lnTo>
                  <a:lnTo>
                    <a:pt x="721" y="54"/>
                  </a:lnTo>
                  <a:lnTo>
                    <a:pt x="717" y="57"/>
                  </a:lnTo>
                  <a:lnTo>
                    <a:pt x="711" y="59"/>
                  </a:lnTo>
                  <a:lnTo>
                    <a:pt x="704" y="59"/>
                  </a:lnTo>
                  <a:lnTo>
                    <a:pt x="30" y="59"/>
                  </a:lnTo>
                  <a:lnTo>
                    <a:pt x="30" y="59"/>
                  </a:lnTo>
                  <a:lnTo>
                    <a:pt x="24" y="59"/>
                  </a:lnTo>
                  <a:lnTo>
                    <a:pt x="18" y="57"/>
                  </a:lnTo>
                  <a:lnTo>
                    <a:pt x="13" y="54"/>
                  </a:lnTo>
                  <a:lnTo>
                    <a:pt x="8" y="51"/>
                  </a:lnTo>
                  <a:lnTo>
                    <a:pt x="5" y="46"/>
                  </a:lnTo>
                  <a:lnTo>
                    <a:pt x="2" y="41"/>
                  </a:lnTo>
                  <a:lnTo>
                    <a:pt x="1" y="35"/>
                  </a:lnTo>
                  <a:lnTo>
                    <a:pt x="0" y="30"/>
                  </a:lnTo>
                  <a:lnTo>
                    <a:pt x="0" y="30"/>
                  </a:lnTo>
                  <a:lnTo>
                    <a:pt x="0" y="30"/>
                  </a:lnTo>
                  <a:lnTo>
                    <a:pt x="1" y="24"/>
                  </a:lnTo>
                  <a:lnTo>
                    <a:pt x="2" y="18"/>
                  </a:lnTo>
                  <a:lnTo>
                    <a:pt x="5" y="13"/>
                  </a:lnTo>
                  <a:lnTo>
                    <a:pt x="8" y="8"/>
                  </a:lnTo>
                  <a:lnTo>
                    <a:pt x="13" y="4"/>
                  </a:lnTo>
                  <a:lnTo>
                    <a:pt x="18" y="2"/>
                  </a:lnTo>
                  <a:lnTo>
                    <a:pt x="24" y="0"/>
                  </a:lnTo>
                  <a:lnTo>
                    <a:pt x="30" y="0"/>
                  </a:lnTo>
                  <a:lnTo>
                    <a:pt x="704" y="0"/>
                  </a:lnTo>
                  <a:lnTo>
                    <a:pt x="704" y="0"/>
                  </a:lnTo>
                  <a:lnTo>
                    <a:pt x="711" y="0"/>
                  </a:lnTo>
                  <a:lnTo>
                    <a:pt x="717" y="2"/>
                  </a:lnTo>
                  <a:lnTo>
                    <a:pt x="721" y="4"/>
                  </a:lnTo>
                  <a:lnTo>
                    <a:pt x="726" y="8"/>
                  </a:lnTo>
                  <a:lnTo>
                    <a:pt x="730" y="13"/>
                  </a:lnTo>
                  <a:lnTo>
                    <a:pt x="732" y="18"/>
                  </a:lnTo>
                  <a:lnTo>
                    <a:pt x="734" y="24"/>
                  </a:lnTo>
                  <a:lnTo>
                    <a:pt x="735" y="30"/>
                  </a:lnTo>
                  <a:lnTo>
                    <a:pt x="735"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8" name="Freeform 14"/>
            <p:cNvSpPr/>
            <p:nvPr userDrawn="1"/>
          </p:nvSpPr>
          <p:spPr bwMode="auto">
            <a:xfrm>
              <a:off x="4292600" y="3938588"/>
              <a:ext cx="212725" cy="47625"/>
            </a:xfrm>
            <a:custGeom>
              <a:avLst/>
              <a:gdLst>
                <a:gd name="T0" fmla="*/ 268 w 268"/>
                <a:gd name="T1" fmla="*/ 31 h 61"/>
                <a:gd name="T2" fmla="*/ 268 w 268"/>
                <a:gd name="T3" fmla="*/ 31 h 61"/>
                <a:gd name="T4" fmla="*/ 268 w 268"/>
                <a:gd name="T5" fmla="*/ 37 h 61"/>
                <a:gd name="T6" fmla="*/ 266 w 268"/>
                <a:gd name="T7" fmla="*/ 43 h 61"/>
                <a:gd name="T8" fmla="*/ 263 w 268"/>
                <a:gd name="T9" fmla="*/ 48 h 61"/>
                <a:gd name="T10" fmla="*/ 260 w 268"/>
                <a:gd name="T11" fmla="*/ 52 h 61"/>
                <a:gd name="T12" fmla="*/ 255 w 268"/>
                <a:gd name="T13" fmla="*/ 55 h 61"/>
                <a:gd name="T14" fmla="*/ 250 w 268"/>
                <a:gd name="T15" fmla="*/ 59 h 61"/>
                <a:gd name="T16" fmla="*/ 245 w 268"/>
                <a:gd name="T17" fmla="*/ 60 h 61"/>
                <a:gd name="T18" fmla="*/ 239 w 268"/>
                <a:gd name="T19" fmla="*/ 61 h 61"/>
                <a:gd name="T20" fmla="*/ 30 w 268"/>
                <a:gd name="T21" fmla="*/ 61 h 61"/>
                <a:gd name="T22" fmla="*/ 30 w 268"/>
                <a:gd name="T23" fmla="*/ 61 h 61"/>
                <a:gd name="T24" fmla="*/ 24 w 268"/>
                <a:gd name="T25" fmla="*/ 60 h 61"/>
                <a:gd name="T26" fmla="*/ 18 w 268"/>
                <a:gd name="T27" fmla="*/ 59 h 61"/>
                <a:gd name="T28" fmla="*/ 13 w 268"/>
                <a:gd name="T29" fmla="*/ 55 h 61"/>
                <a:gd name="T30" fmla="*/ 8 w 268"/>
                <a:gd name="T31" fmla="*/ 52 h 61"/>
                <a:gd name="T32" fmla="*/ 5 w 268"/>
                <a:gd name="T33" fmla="*/ 48 h 61"/>
                <a:gd name="T34" fmla="*/ 2 w 268"/>
                <a:gd name="T35" fmla="*/ 43 h 61"/>
                <a:gd name="T36" fmla="*/ 0 w 268"/>
                <a:gd name="T37" fmla="*/ 37 h 61"/>
                <a:gd name="T38" fmla="*/ 0 w 268"/>
                <a:gd name="T39" fmla="*/ 31 h 61"/>
                <a:gd name="T40" fmla="*/ 0 w 268"/>
                <a:gd name="T41" fmla="*/ 31 h 61"/>
                <a:gd name="T42" fmla="*/ 0 w 268"/>
                <a:gd name="T43" fmla="*/ 31 h 61"/>
                <a:gd name="T44" fmla="*/ 0 w 268"/>
                <a:gd name="T45" fmla="*/ 25 h 61"/>
                <a:gd name="T46" fmla="*/ 2 w 268"/>
                <a:gd name="T47" fmla="*/ 19 h 61"/>
                <a:gd name="T48" fmla="*/ 5 w 268"/>
                <a:gd name="T49" fmla="*/ 14 h 61"/>
                <a:gd name="T50" fmla="*/ 8 w 268"/>
                <a:gd name="T51" fmla="*/ 10 h 61"/>
                <a:gd name="T52" fmla="*/ 13 w 268"/>
                <a:gd name="T53" fmla="*/ 6 h 61"/>
                <a:gd name="T54" fmla="*/ 18 w 268"/>
                <a:gd name="T55" fmla="*/ 3 h 61"/>
                <a:gd name="T56" fmla="*/ 24 w 268"/>
                <a:gd name="T57" fmla="*/ 2 h 61"/>
                <a:gd name="T58" fmla="*/ 30 w 268"/>
                <a:gd name="T59" fmla="*/ 0 h 61"/>
                <a:gd name="T60" fmla="*/ 239 w 268"/>
                <a:gd name="T61" fmla="*/ 0 h 61"/>
                <a:gd name="T62" fmla="*/ 239 w 268"/>
                <a:gd name="T63" fmla="*/ 0 h 61"/>
                <a:gd name="T64" fmla="*/ 245 w 268"/>
                <a:gd name="T65" fmla="*/ 2 h 61"/>
                <a:gd name="T66" fmla="*/ 250 w 268"/>
                <a:gd name="T67" fmla="*/ 3 h 61"/>
                <a:gd name="T68" fmla="*/ 255 w 268"/>
                <a:gd name="T69" fmla="*/ 6 h 61"/>
                <a:gd name="T70" fmla="*/ 260 w 268"/>
                <a:gd name="T71" fmla="*/ 10 h 61"/>
                <a:gd name="T72" fmla="*/ 263 w 268"/>
                <a:gd name="T73" fmla="*/ 14 h 61"/>
                <a:gd name="T74" fmla="*/ 266 w 268"/>
                <a:gd name="T75" fmla="*/ 19 h 61"/>
                <a:gd name="T76" fmla="*/ 268 w 268"/>
                <a:gd name="T77" fmla="*/ 25 h 61"/>
                <a:gd name="T78" fmla="*/ 268 w 268"/>
                <a:gd name="T79" fmla="*/ 31 h 61"/>
                <a:gd name="T80" fmla="*/ 268 w 268"/>
                <a:gd name="T8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8" h="61">
                  <a:moveTo>
                    <a:pt x="268" y="31"/>
                  </a:moveTo>
                  <a:lnTo>
                    <a:pt x="268" y="31"/>
                  </a:lnTo>
                  <a:lnTo>
                    <a:pt x="268" y="37"/>
                  </a:lnTo>
                  <a:lnTo>
                    <a:pt x="266" y="43"/>
                  </a:lnTo>
                  <a:lnTo>
                    <a:pt x="263" y="48"/>
                  </a:lnTo>
                  <a:lnTo>
                    <a:pt x="260" y="52"/>
                  </a:lnTo>
                  <a:lnTo>
                    <a:pt x="255" y="55"/>
                  </a:lnTo>
                  <a:lnTo>
                    <a:pt x="250" y="59"/>
                  </a:lnTo>
                  <a:lnTo>
                    <a:pt x="245" y="60"/>
                  </a:lnTo>
                  <a:lnTo>
                    <a:pt x="239" y="61"/>
                  </a:lnTo>
                  <a:lnTo>
                    <a:pt x="30" y="61"/>
                  </a:lnTo>
                  <a:lnTo>
                    <a:pt x="30" y="61"/>
                  </a:lnTo>
                  <a:lnTo>
                    <a:pt x="24" y="60"/>
                  </a:lnTo>
                  <a:lnTo>
                    <a:pt x="18" y="59"/>
                  </a:lnTo>
                  <a:lnTo>
                    <a:pt x="13" y="55"/>
                  </a:lnTo>
                  <a:lnTo>
                    <a:pt x="8" y="52"/>
                  </a:lnTo>
                  <a:lnTo>
                    <a:pt x="5" y="48"/>
                  </a:lnTo>
                  <a:lnTo>
                    <a:pt x="2" y="43"/>
                  </a:lnTo>
                  <a:lnTo>
                    <a:pt x="0" y="37"/>
                  </a:lnTo>
                  <a:lnTo>
                    <a:pt x="0" y="31"/>
                  </a:lnTo>
                  <a:lnTo>
                    <a:pt x="0" y="31"/>
                  </a:lnTo>
                  <a:lnTo>
                    <a:pt x="0" y="31"/>
                  </a:lnTo>
                  <a:lnTo>
                    <a:pt x="0" y="25"/>
                  </a:lnTo>
                  <a:lnTo>
                    <a:pt x="2" y="19"/>
                  </a:lnTo>
                  <a:lnTo>
                    <a:pt x="5" y="14"/>
                  </a:lnTo>
                  <a:lnTo>
                    <a:pt x="8" y="10"/>
                  </a:lnTo>
                  <a:lnTo>
                    <a:pt x="13" y="6"/>
                  </a:lnTo>
                  <a:lnTo>
                    <a:pt x="18" y="3"/>
                  </a:lnTo>
                  <a:lnTo>
                    <a:pt x="24" y="2"/>
                  </a:lnTo>
                  <a:lnTo>
                    <a:pt x="30" y="0"/>
                  </a:lnTo>
                  <a:lnTo>
                    <a:pt x="239" y="0"/>
                  </a:lnTo>
                  <a:lnTo>
                    <a:pt x="239" y="0"/>
                  </a:lnTo>
                  <a:lnTo>
                    <a:pt x="245" y="2"/>
                  </a:lnTo>
                  <a:lnTo>
                    <a:pt x="250" y="3"/>
                  </a:lnTo>
                  <a:lnTo>
                    <a:pt x="255" y="6"/>
                  </a:lnTo>
                  <a:lnTo>
                    <a:pt x="260" y="10"/>
                  </a:lnTo>
                  <a:lnTo>
                    <a:pt x="263" y="14"/>
                  </a:lnTo>
                  <a:lnTo>
                    <a:pt x="266" y="19"/>
                  </a:lnTo>
                  <a:lnTo>
                    <a:pt x="268" y="25"/>
                  </a:lnTo>
                  <a:lnTo>
                    <a:pt x="268" y="31"/>
                  </a:lnTo>
                  <a:lnTo>
                    <a:pt x="268"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9" name="Freeform 15"/>
            <p:cNvSpPr/>
            <p:nvPr userDrawn="1"/>
          </p:nvSpPr>
          <p:spPr bwMode="auto">
            <a:xfrm>
              <a:off x="4356100" y="4057650"/>
              <a:ext cx="411162" cy="46038"/>
            </a:xfrm>
            <a:custGeom>
              <a:avLst/>
              <a:gdLst>
                <a:gd name="T0" fmla="*/ 518 w 518"/>
                <a:gd name="T1" fmla="*/ 31 h 60"/>
                <a:gd name="T2" fmla="*/ 518 w 518"/>
                <a:gd name="T3" fmla="*/ 31 h 60"/>
                <a:gd name="T4" fmla="*/ 517 w 518"/>
                <a:gd name="T5" fmla="*/ 37 h 60"/>
                <a:gd name="T6" fmla="*/ 515 w 518"/>
                <a:gd name="T7" fmla="*/ 42 h 60"/>
                <a:gd name="T8" fmla="*/ 512 w 518"/>
                <a:gd name="T9" fmla="*/ 46 h 60"/>
                <a:gd name="T10" fmla="*/ 508 w 518"/>
                <a:gd name="T11" fmla="*/ 51 h 60"/>
                <a:gd name="T12" fmla="*/ 505 w 518"/>
                <a:gd name="T13" fmla="*/ 55 h 60"/>
                <a:gd name="T14" fmla="*/ 500 w 518"/>
                <a:gd name="T15" fmla="*/ 57 h 60"/>
                <a:gd name="T16" fmla="*/ 494 w 518"/>
                <a:gd name="T17" fmla="*/ 60 h 60"/>
                <a:gd name="T18" fmla="*/ 487 w 518"/>
                <a:gd name="T19" fmla="*/ 60 h 60"/>
                <a:gd name="T20" fmla="*/ 30 w 518"/>
                <a:gd name="T21" fmla="*/ 60 h 60"/>
                <a:gd name="T22" fmla="*/ 30 w 518"/>
                <a:gd name="T23" fmla="*/ 60 h 60"/>
                <a:gd name="T24" fmla="*/ 24 w 518"/>
                <a:gd name="T25" fmla="*/ 60 h 60"/>
                <a:gd name="T26" fmla="*/ 18 w 518"/>
                <a:gd name="T27" fmla="*/ 57 h 60"/>
                <a:gd name="T28" fmla="*/ 13 w 518"/>
                <a:gd name="T29" fmla="*/ 55 h 60"/>
                <a:gd name="T30" fmla="*/ 8 w 518"/>
                <a:gd name="T31" fmla="*/ 51 h 60"/>
                <a:gd name="T32" fmla="*/ 5 w 518"/>
                <a:gd name="T33" fmla="*/ 46 h 60"/>
                <a:gd name="T34" fmla="*/ 2 w 518"/>
                <a:gd name="T35" fmla="*/ 42 h 60"/>
                <a:gd name="T36" fmla="*/ 1 w 518"/>
                <a:gd name="T37" fmla="*/ 37 h 60"/>
                <a:gd name="T38" fmla="*/ 0 w 518"/>
                <a:gd name="T39" fmla="*/ 31 h 60"/>
                <a:gd name="T40" fmla="*/ 0 w 518"/>
                <a:gd name="T41" fmla="*/ 31 h 60"/>
                <a:gd name="T42" fmla="*/ 0 w 518"/>
                <a:gd name="T43" fmla="*/ 31 h 60"/>
                <a:gd name="T44" fmla="*/ 1 w 518"/>
                <a:gd name="T45" fmla="*/ 24 h 60"/>
                <a:gd name="T46" fmla="*/ 2 w 518"/>
                <a:gd name="T47" fmla="*/ 18 h 60"/>
                <a:gd name="T48" fmla="*/ 5 w 518"/>
                <a:gd name="T49" fmla="*/ 13 h 60"/>
                <a:gd name="T50" fmla="*/ 8 w 518"/>
                <a:gd name="T51" fmla="*/ 9 h 60"/>
                <a:gd name="T52" fmla="*/ 13 w 518"/>
                <a:gd name="T53" fmla="*/ 5 h 60"/>
                <a:gd name="T54" fmla="*/ 18 w 518"/>
                <a:gd name="T55" fmla="*/ 2 h 60"/>
                <a:gd name="T56" fmla="*/ 24 w 518"/>
                <a:gd name="T57" fmla="*/ 0 h 60"/>
                <a:gd name="T58" fmla="*/ 30 w 518"/>
                <a:gd name="T59" fmla="*/ 0 h 60"/>
                <a:gd name="T60" fmla="*/ 487 w 518"/>
                <a:gd name="T61" fmla="*/ 0 h 60"/>
                <a:gd name="T62" fmla="*/ 487 w 518"/>
                <a:gd name="T63" fmla="*/ 0 h 60"/>
                <a:gd name="T64" fmla="*/ 494 w 518"/>
                <a:gd name="T65" fmla="*/ 0 h 60"/>
                <a:gd name="T66" fmla="*/ 500 w 518"/>
                <a:gd name="T67" fmla="*/ 2 h 60"/>
                <a:gd name="T68" fmla="*/ 505 w 518"/>
                <a:gd name="T69" fmla="*/ 5 h 60"/>
                <a:gd name="T70" fmla="*/ 508 w 518"/>
                <a:gd name="T71" fmla="*/ 9 h 60"/>
                <a:gd name="T72" fmla="*/ 512 w 518"/>
                <a:gd name="T73" fmla="*/ 13 h 60"/>
                <a:gd name="T74" fmla="*/ 515 w 518"/>
                <a:gd name="T75" fmla="*/ 18 h 60"/>
                <a:gd name="T76" fmla="*/ 517 w 518"/>
                <a:gd name="T77" fmla="*/ 24 h 60"/>
                <a:gd name="T78" fmla="*/ 518 w 518"/>
                <a:gd name="T79" fmla="*/ 31 h 60"/>
                <a:gd name="T80" fmla="*/ 518 w 518"/>
                <a:gd name="T8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8" h="60">
                  <a:moveTo>
                    <a:pt x="518" y="31"/>
                  </a:moveTo>
                  <a:lnTo>
                    <a:pt x="518" y="31"/>
                  </a:lnTo>
                  <a:lnTo>
                    <a:pt x="517" y="37"/>
                  </a:lnTo>
                  <a:lnTo>
                    <a:pt x="515" y="42"/>
                  </a:lnTo>
                  <a:lnTo>
                    <a:pt x="512" y="46"/>
                  </a:lnTo>
                  <a:lnTo>
                    <a:pt x="508" y="51"/>
                  </a:lnTo>
                  <a:lnTo>
                    <a:pt x="505" y="55"/>
                  </a:lnTo>
                  <a:lnTo>
                    <a:pt x="500" y="57"/>
                  </a:lnTo>
                  <a:lnTo>
                    <a:pt x="494" y="60"/>
                  </a:lnTo>
                  <a:lnTo>
                    <a:pt x="487" y="60"/>
                  </a:lnTo>
                  <a:lnTo>
                    <a:pt x="30" y="60"/>
                  </a:lnTo>
                  <a:lnTo>
                    <a:pt x="30" y="60"/>
                  </a:lnTo>
                  <a:lnTo>
                    <a:pt x="24" y="60"/>
                  </a:lnTo>
                  <a:lnTo>
                    <a:pt x="18" y="57"/>
                  </a:lnTo>
                  <a:lnTo>
                    <a:pt x="13" y="55"/>
                  </a:lnTo>
                  <a:lnTo>
                    <a:pt x="8" y="51"/>
                  </a:lnTo>
                  <a:lnTo>
                    <a:pt x="5" y="46"/>
                  </a:lnTo>
                  <a:lnTo>
                    <a:pt x="2" y="42"/>
                  </a:lnTo>
                  <a:lnTo>
                    <a:pt x="1" y="37"/>
                  </a:lnTo>
                  <a:lnTo>
                    <a:pt x="0" y="31"/>
                  </a:lnTo>
                  <a:lnTo>
                    <a:pt x="0" y="31"/>
                  </a:lnTo>
                  <a:lnTo>
                    <a:pt x="0" y="31"/>
                  </a:lnTo>
                  <a:lnTo>
                    <a:pt x="1" y="24"/>
                  </a:lnTo>
                  <a:lnTo>
                    <a:pt x="2" y="18"/>
                  </a:lnTo>
                  <a:lnTo>
                    <a:pt x="5" y="13"/>
                  </a:lnTo>
                  <a:lnTo>
                    <a:pt x="8" y="9"/>
                  </a:lnTo>
                  <a:lnTo>
                    <a:pt x="13" y="5"/>
                  </a:lnTo>
                  <a:lnTo>
                    <a:pt x="18" y="2"/>
                  </a:lnTo>
                  <a:lnTo>
                    <a:pt x="24" y="0"/>
                  </a:lnTo>
                  <a:lnTo>
                    <a:pt x="30" y="0"/>
                  </a:lnTo>
                  <a:lnTo>
                    <a:pt x="487" y="0"/>
                  </a:lnTo>
                  <a:lnTo>
                    <a:pt x="487" y="0"/>
                  </a:lnTo>
                  <a:lnTo>
                    <a:pt x="494" y="0"/>
                  </a:lnTo>
                  <a:lnTo>
                    <a:pt x="500" y="2"/>
                  </a:lnTo>
                  <a:lnTo>
                    <a:pt x="505" y="5"/>
                  </a:lnTo>
                  <a:lnTo>
                    <a:pt x="508" y="9"/>
                  </a:lnTo>
                  <a:lnTo>
                    <a:pt x="512" y="13"/>
                  </a:lnTo>
                  <a:lnTo>
                    <a:pt x="515" y="18"/>
                  </a:lnTo>
                  <a:lnTo>
                    <a:pt x="517" y="24"/>
                  </a:lnTo>
                  <a:lnTo>
                    <a:pt x="518" y="31"/>
                  </a:lnTo>
                  <a:lnTo>
                    <a:pt x="518"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0" name="Freeform 16"/>
            <p:cNvSpPr/>
            <p:nvPr userDrawn="1"/>
          </p:nvSpPr>
          <p:spPr bwMode="auto">
            <a:xfrm>
              <a:off x="2794000" y="4379913"/>
              <a:ext cx="125412" cy="47625"/>
            </a:xfrm>
            <a:custGeom>
              <a:avLst/>
              <a:gdLst>
                <a:gd name="T0" fmla="*/ 157 w 157"/>
                <a:gd name="T1" fmla="*/ 30 h 60"/>
                <a:gd name="T2" fmla="*/ 157 w 157"/>
                <a:gd name="T3" fmla="*/ 30 h 60"/>
                <a:gd name="T4" fmla="*/ 156 w 157"/>
                <a:gd name="T5" fmla="*/ 36 h 60"/>
                <a:gd name="T6" fmla="*/ 154 w 157"/>
                <a:gd name="T7" fmla="*/ 42 h 60"/>
                <a:gd name="T8" fmla="*/ 152 w 157"/>
                <a:gd name="T9" fmla="*/ 47 h 60"/>
                <a:gd name="T10" fmla="*/ 148 w 157"/>
                <a:gd name="T11" fmla="*/ 51 h 60"/>
                <a:gd name="T12" fmla="*/ 143 w 157"/>
                <a:gd name="T13" fmla="*/ 55 h 60"/>
                <a:gd name="T14" fmla="*/ 138 w 157"/>
                <a:gd name="T15" fmla="*/ 58 h 60"/>
                <a:gd name="T16" fmla="*/ 132 w 157"/>
                <a:gd name="T17" fmla="*/ 60 h 60"/>
                <a:gd name="T18" fmla="*/ 126 w 157"/>
                <a:gd name="T19" fmla="*/ 60 h 60"/>
                <a:gd name="T20" fmla="*/ 29 w 157"/>
                <a:gd name="T21" fmla="*/ 60 h 60"/>
                <a:gd name="T22" fmla="*/ 29 w 157"/>
                <a:gd name="T23" fmla="*/ 60 h 60"/>
                <a:gd name="T24" fmla="*/ 23 w 157"/>
                <a:gd name="T25" fmla="*/ 60 h 60"/>
                <a:gd name="T26" fmla="*/ 18 w 157"/>
                <a:gd name="T27" fmla="*/ 58 h 60"/>
                <a:gd name="T28" fmla="*/ 12 w 157"/>
                <a:gd name="T29" fmla="*/ 55 h 60"/>
                <a:gd name="T30" fmla="*/ 8 w 157"/>
                <a:gd name="T31" fmla="*/ 51 h 60"/>
                <a:gd name="T32" fmla="*/ 4 w 157"/>
                <a:gd name="T33" fmla="*/ 47 h 60"/>
                <a:gd name="T34" fmla="*/ 2 w 157"/>
                <a:gd name="T35" fmla="*/ 42 h 60"/>
                <a:gd name="T36" fmla="*/ 0 w 157"/>
                <a:gd name="T37" fmla="*/ 36 h 60"/>
                <a:gd name="T38" fmla="*/ 0 w 157"/>
                <a:gd name="T39" fmla="*/ 30 h 60"/>
                <a:gd name="T40" fmla="*/ 0 w 157"/>
                <a:gd name="T41" fmla="*/ 30 h 60"/>
                <a:gd name="T42" fmla="*/ 0 w 157"/>
                <a:gd name="T43" fmla="*/ 30 h 60"/>
                <a:gd name="T44" fmla="*/ 0 w 157"/>
                <a:gd name="T45" fmla="*/ 23 h 60"/>
                <a:gd name="T46" fmla="*/ 2 w 157"/>
                <a:gd name="T47" fmla="*/ 19 h 60"/>
                <a:gd name="T48" fmla="*/ 4 w 157"/>
                <a:gd name="T49" fmla="*/ 14 h 60"/>
                <a:gd name="T50" fmla="*/ 8 w 157"/>
                <a:gd name="T51" fmla="*/ 9 h 60"/>
                <a:gd name="T52" fmla="*/ 12 w 157"/>
                <a:gd name="T53" fmla="*/ 5 h 60"/>
                <a:gd name="T54" fmla="*/ 18 w 157"/>
                <a:gd name="T55" fmla="*/ 3 h 60"/>
                <a:gd name="T56" fmla="*/ 23 w 157"/>
                <a:gd name="T57" fmla="*/ 0 h 60"/>
                <a:gd name="T58" fmla="*/ 29 w 157"/>
                <a:gd name="T59" fmla="*/ 0 h 60"/>
                <a:gd name="T60" fmla="*/ 126 w 157"/>
                <a:gd name="T61" fmla="*/ 0 h 60"/>
                <a:gd name="T62" fmla="*/ 126 w 157"/>
                <a:gd name="T63" fmla="*/ 0 h 60"/>
                <a:gd name="T64" fmla="*/ 132 w 157"/>
                <a:gd name="T65" fmla="*/ 0 h 60"/>
                <a:gd name="T66" fmla="*/ 138 w 157"/>
                <a:gd name="T67" fmla="*/ 3 h 60"/>
                <a:gd name="T68" fmla="*/ 143 w 157"/>
                <a:gd name="T69" fmla="*/ 5 h 60"/>
                <a:gd name="T70" fmla="*/ 148 w 157"/>
                <a:gd name="T71" fmla="*/ 9 h 60"/>
                <a:gd name="T72" fmla="*/ 152 w 157"/>
                <a:gd name="T73" fmla="*/ 14 h 60"/>
                <a:gd name="T74" fmla="*/ 154 w 157"/>
                <a:gd name="T75" fmla="*/ 19 h 60"/>
                <a:gd name="T76" fmla="*/ 156 w 157"/>
                <a:gd name="T77" fmla="*/ 23 h 60"/>
                <a:gd name="T78" fmla="*/ 157 w 157"/>
                <a:gd name="T79" fmla="*/ 30 h 60"/>
                <a:gd name="T80" fmla="*/ 157 w 157"/>
                <a:gd name="T81"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 h="60">
                  <a:moveTo>
                    <a:pt x="157" y="30"/>
                  </a:moveTo>
                  <a:lnTo>
                    <a:pt x="157" y="30"/>
                  </a:lnTo>
                  <a:lnTo>
                    <a:pt x="156" y="36"/>
                  </a:lnTo>
                  <a:lnTo>
                    <a:pt x="154" y="42"/>
                  </a:lnTo>
                  <a:lnTo>
                    <a:pt x="152" y="47"/>
                  </a:lnTo>
                  <a:lnTo>
                    <a:pt x="148" y="51"/>
                  </a:lnTo>
                  <a:lnTo>
                    <a:pt x="143" y="55"/>
                  </a:lnTo>
                  <a:lnTo>
                    <a:pt x="138" y="58"/>
                  </a:lnTo>
                  <a:lnTo>
                    <a:pt x="132" y="60"/>
                  </a:lnTo>
                  <a:lnTo>
                    <a:pt x="126" y="60"/>
                  </a:lnTo>
                  <a:lnTo>
                    <a:pt x="29" y="60"/>
                  </a:lnTo>
                  <a:lnTo>
                    <a:pt x="29" y="60"/>
                  </a:lnTo>
                  <a:lnTo>
                    <a:pt x="23" y="60"/>
                  </a:lnTo>
                  <a:lnTo>
                    <a:pt x="18" y="58"/>
                  </a:lnTo>
                  <a:lnTo>
                    <a:pt x="12" y="55"/>
                  </a:lnTo>
                  <a:lnTo>
                    <a:pt x="8" y="51"/>
                  </a:lnTo>
                  <a:lnTo>
                    <a:pt x="4" y="47"/>
                  </a:lnTo>
                  <a:lnTo>
                    <a:pt x="2" y="42"/>
                  </a:lnTo>
                  <a:lnTo>
                    <a:pt x="0" y="36"/>
                  </a:lnTo>
                  <a:lnTo>
                    <a:pt x="0" y="30"/>
                  </a:lnTo>
                  <a:lnTo>
                    <a:pt x="0" y="30"/>
                  </a:lnTo>
                  <a:lnTo>
                    <a:pt x="0" y="30"/>
                  </a:lnTo>
                  <a:lnTo>
                    <a:pt x="0" y="23"/>
                  </a:lnTo>
                  <a:lnTo>
                    <a:pt x="2" y="19"/>
                  </a:lnTo>
                  <a:lnTo>
                    <a:pt x="4" y="14"/>
                  </a:lnTo>
                  <a:lnTo>
                    <a:pt x="8" y="9"/>
                  </a:lnTo>
                  <a:lnTo>
                    <a:pt x="12" y="5"/>
                  </a:lnTo>
                  <a:lnTo>
                    <a:pt x="18" y="3"/>
                  </a:lnTo>
                  <a:lnTo>
                    <a:pt x="23" y="0"/>
                  </a:lnTo>
                  <a:lnTo>
                    <a:pt x="29" y="0"/>
                  </a:lnTo>
                  <a:lnTo>
                    <a:pt x="126" y="0"/>
                  </a:lnTo>
                  <a:lnTo>
                    <a:pt x="126" y="0"/>
                  </a:lnTo>
                  <a:lnTo>
                    <a:pt x="132" y="0"/>
                  </a:lnTo>
                  <a:lnTo>
                    <a:pt x="138" y="3"/>
                  </a:lnTo>
                  <a:lnTo>
                    <a:pt x="143" y="5"/>
                  </a:lnTo>
                  <a:lnTo>
                    <a:pt x="148" y="9"/>
                  </a:lnTo>
                  <a:lnTo>
                    <a:pt x="152" y="14"/>
                  </a:lnTo>
                  <a:lnTo>
                    <a:pt x="154" y="19"/>
                  </a:lnTo>
                  <a:lnTo>
                    <a:pt x="156" y="23"/>
                  </a:lnTo>
                  <a:lnTo>
                    <a:pt x="157" y="30"/>
                  </a:lnTo>
                  <a:lnTo>
                    <a:pt x="157"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1" name="Freeform 17"/>
            <p:cNvSpPr/>
            <p:nvPr userDrawn="1"/>
          </p:nvSpPr>
          <p:spPr bwMode="auto">
            <a:xfrm>
              <a:off x="2179638" y="4391025"/>
              <a:ext cx="346075" cy="47625"/>
            </a:xfrm>
            <a:custGeom>
              <a:avLst/>
              <a:gdLst>
                <a:gd name="T0" fmla="*/ 436 w 436"/>
                <a:gd name="T1" fmla="*/ 29 h 60"/>
                <a:gd name="T2" fmla="*/ 436 w 436"/>
                <a:gd name="T3" fmla="*/ 29 h 60"/>
                <a:gd name="T4" fmla="*/ 436 w 436"/>
                <a:gd name="T5" fmla="*/ 35 h 60"/>
                <a:gd name="T6" fmla="*/ 433 w 436"/>
                <a:gd name="T7" fmla="*/ 41 h 60"/>
                <a:gd name="T8" fmla="*/ 431 w 436"/>
                <a:gd name="T9" fmla="*/ 46 h 60"/>
                <a:gd name="T10" fmla="*/ 427 w 436"/>
                <a:gd name="T11" fmla="*/ 51 h 60"/>
                <a:gd name="T12" fmla="*/ 422 w 436"/>
                <a:gd name="T13" fmla="*/ 55 h 60"/>
                <a:gd name="T14" fmla="*/ 417 w 436"/>
                <a:gd name="T15" fmla="*/ 57 h 60"/>
                <a:gd name="T16" fmla="*/ 412 w 436"/>
                <a:gd name="T17" fmla="*/ 60 h 60"/>
                <a:gd name="T18" fmla="*/ 406 w 436"/>
                <a:gd name="T19" fmla="*/ 60 h 60"/>
                <a:gd name="T20" fmla="*/ 31 w 436"/>
                <a:gd name="T21" fmla="*/ 60 h 60"/>
                <a:gd name="T22" fmla="*/ 31 w 436"/>
                <a:gd name="T23" fmla="*/ 60 h 60"/>
                <a:gd name="T24" fmla="*/ 25 w 436"/>
                <a:gd name="T25" fmla="*/ 60 h 60"/>
                <a:gd name="T26" fmla="*/ 20 w 436"/>
                <a:gd name="T27" fmla="*/ 57 h 60"/>
                <a:gd name="T28" fmla="*/ 14 w 436"/>
                <a:gd name="T29" fmla="*/ 55 h 60"/>
                <a:gd name="T30" fmla="*/ 10 w 436"/>
                <a:gd name="T31" fmla="*/ 51 h 60"/>
                <a:gd name="T32" fmla="*/ 7 w 436"/>
                <a:gd name="T33" fmla="*/ 46 h 60"/>
                <a:gd name="T34" fmla="*/ 3 w 436"/>
                <a:gd name="T35" fmla="*/ 41 h 60"/>
                <a:gd name="T36" fmla="*/ 2 w 436"/>
                <a:gd name="T37" fmla="*/ 35 h 60"/>
                <a:gd name="T38" fmla="*/ 0 w 436"/>
                <a:gd name="T39" fmla="*/ 29 h 60"/>
                <a:gd name="T40" fmla="*/ 0 w 436"/>
                <a:gd name="T41" fmla="*/ 29 h 60"/>
                <a:gd name="T42" fmla="*/ 0 w 436"/>
                <a:gd name="T43" fmla="*/ 29 h 60"/>
                <a:gd name="T44" fmla="*/ 2 w 436"/>
                <a:gd name="T45" fmla="*/ 23 h 60"/>
                <a:gd name="T46" fmla="*/ 3 w 436"/>
                <a:gd name="T47" fmla="*/ 18 h 60"/>
                <a:gd name="T48" fmla="*/ 7 w 436"/>
                <a:gd name="T49" fmla="*/ 13 h 60"/>
                <a:gd name="T50" fmla="*/ 10 w 436"/>
                <a:gd name="T51" fmla="*/ 8 h 60"/>
                <a:gd name="T52" fmla="*/ 14 w 436"/>
                <a:gd name="T53" fmla="*/ 5 h 60"/>
                <a:gd name="T54" fmla="*/ 20 w 436"/>
                <a:gd name="T55" fmla="*/ 2 h 60"/>
                <a:gd name="T56" fmla="*/ 25 w 436"/>
                <a:gd name="T57" fmla="*/ 0 h 60"/>
                <a:gd name="T58" fmla="*/ 31 w 436"/>
                <a:gd name="T59" fmla="*/ 0 h 60"/>
                <a:gd name="T60" fmla="*/ 406 w 436"/>
                <a:gd name="T61" fmla="*/ 0 h 60"/>
                <a:gd name="T62" fmla="*/ 406 w 436"/>
                <a:gd name="T63" fmla="*/ 0 h 60"/>
                <a:gd name="T64" fmla="*/ 412 w 436"/>
                <a:gd name="T65" fmla="*/ 0 h 60"/>
                <a:gd name="T66" fmla="*/ 417 w 436"/>
                <a:gd name="T67" fmla="*/ 2 h 60"/>
                <a:gd name="T68" fmla="*/ 422 w 436"/>
                <a:gd name="T69" fmla="*/ 5 h 60"/>
                <a:gd name="T70" fmla="*/ 427 w 436"/>
                <a:gd name="T71" fmla="*/ 8 h 60"/>
                <a:gd name="T72" fmla="*/ 431 w 436"/>
                <a:gd name="T73" fmla="*/ 13 h 60"/>
                <a:gd name="T74" fmla="*/ 433 w 436"/>
                <a:gd name="T75" fmla="*/ 18 h 60"/>
                <a:gd name="T76" fmla="*/ 436 w 436"/>
                <a:gd name="T77" fmla="*/ 23 h 60"/>
                <a:gd name="T78" fmla="*/ 436 w 436"/>
                <a:gd name="T79" fmla="*/ 29 h 60"/>
                <a:gd name="T80" fmla="*/ 436 w 436"/>
                <a:gd name="T81"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6" h="60">
                  <a:moveTo>
                    <a:pt x="436" y="29"/>
                  </a:moveTo>
                  <a:lnTo>
                    <a:pt x="436" y="29"/>
                  </a:lnTo>
                  <a:lnTo>
                    <a:pt x="436" y="35"/>
                  </a:lnTo>
                  <a:lnTo>
                    <a:pt x="433" y="41"/>
                  </a:lnTo>
                  <a:lnTo>
                    <a:pt x="431" y="46"/>
                  </a:lnTo>
                  <a:lnTo>
                    <a:pt x="427" y="51"/>
                  </a:lnTo>
                  <a:lnTo>
                    <a:pt x="422" y="55"/>
                  </a:lnTo>
                  <a:lnTo>
                    <a:pt x="417" y="57"/>
                  </a:lnTo>
                  <a:lnTo>
                    <a:pt x="412" y="60"/>
                  </a:lnTo>
                  <a:lnTo>
                    <a:pt x="406" y="60"/>
                  </a:lnTo>
                  <a:lnTo>
                    <a:pt x="31" y="60"/>
                  </a:lnTo>
                  <a:lnTo>
                    <a:pt x="31" y="60"/>
                  </a:lnTo>
                  <a:lnTo>
                    <a:pt x="25" y="60"/>
                  </a:lnTo>
                  <a:lnTo>
                    <a:pt x="20" y="57"/>
                  </a:lnTo>
                  <a:lnTo>
                    <a:pt x="14" y="55"/>
                  </a:lnTo>
                  <a:lnTo>
                    <a:pt x="10" y="51"/>
                  </a:lnTo>
                  <a:lnTo>
                    <a:pt x="7" y="46"/>
                  </a:lnTo>
                  <a:lnTo>
                    <a:pt x="3" y="41"/>
                  </a:lnTo>
                  <a:lnTo>
                    <a:pt x="2" y="35"/>
                  </a:lnTo>
                  <a:lnTo>
                    <a:pt x="0" y="29"/>
                  </a:lnTo>
                  <a:lnTo>
                    <a:pt x="0" y="29"/>
                  </a:lnTo>
                  <a:lnTo>
                    <a:pt x="0" y="29"/>
                  </a:lnTo>
                  <a:lnTo>
                    <a:pt x="2" y="23"/>
                  </a:lnTo>
                  <a:lnTo>
                    <a:pt x="3" y="18"/>
                  </a:lnTo>
                  <a:lnTo>
                    <a:pt x="7" y="13"/>
                  </a:lnTo>
                  <a:lnTo>
                    <a:pt x="10" y="8"/>
                  </a:lnTo>
                  <a:lnTo>
                    <a:pt x="14" y="5"/>
                  </a:lnTo>
                  <a:lnTo>
                    <a:pt x="20" y="2"/>
                  </a:lnTo>
                  <a:lnTo>
                    <a:pt x="25" y="0"/>
                  </a:lnTo>
                  <a:lnTo>
                    <a:pt x="31" y="0"/>
                  </a:lnTo>
                  <a:lnTo>
                    <a:pt x="406" y="0"/>
                  </a:lnTo>
                  <a:lnTo>
                    <a:pt x="406" y="0"/>
                  </a:lnTo>
                  <a:lnTo>
                    <a:pt x="412" y="0"/>
                  </a:lnTo>
                  <a:lnTo>
                    <a:pt x="417" y="2"/>
                  </a:lnTo>
                  <a:lnTo>
                    <a:pt x="422" y="5"/>
                  </a:lnTo>
                  <a:lnTo>
                    <a:pt x="427" y="8"/>
                  </a:lnTo>
                  <a:lnTo>
                    <a:pt x="431" y="13"/>
                  </a:lnTo>
                  <a:lnTo>
                    <a:pt x="433" y="18"/>
                  </a:lnTo>
                  <a:lnTo>
                    <a:pt x="436" y="23"/>
                  </a:lnTo>
                  <a:lnTo>
                    <a:pt x="436" y="29"/>
                  </a:lnTo>
                  <a:lnTo>
                    <a:pt x="436" y="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2" name="Freeform 18"/>
            <p:cNvSpPr/>
            <p:nvPr userDrawn="1"/>
          </p:nvSpPr>
          <p:spPr bwMode="auto">
            <a:xfrm>
              <a:off x="2343150" y="5032375"/>
              <a:ext cx="346075" cy="47625"/>
            </a:xfrm>
            <a:custGeom>
              <a:avLst/>
              <a:gdLst>
                <a:gd name="T0" fmla="*/ 436 w 436"/>
                <a:gd name="T1" fmla="*/ 30 h 60"/>
                <a:gd name="T2" fmla="*/ 436 w 436"/>
                <a:gd name="T3" fmla="*/ 30 h 60"/>
                <a:gd name="T4" fmla="*/ 434 w 436"/>
                <a:gd name="T5" fmla="*/ 36 h 60"/>
                <a:gd name="T6" fmla="*/ 433 w 436"/>
                <a:gd name="T7" fmla="*/ 42 h 60"/>
                <a:gd name="T8" fmla="*/ 430 w 436"/>
                <a:gd name="T9" fmla="*/ 47 h 60"/>
                <a:gd name="T10" fmla="*/ 426 w 436"/>
                <a:gd name="T11" fmla="*/ 52 h 60"/>
                <a:gd name="T12" fmla="*/ 422 w 436"/>
                <a:gd name="T13" fmla="*/ 55 h 60"/>
                <a:gd name="T14" fmla="*/ 417 w 436"/>
                <a:gd name="T15" fmla="*/ 58 h 60"/>
                <a:gd name="T16" fmla="*/ 411 w 436"/>
                <a:gd name="T17" fmla="*/ 60 h 60"/>
                <a:gd name="T18" fmla="*/ 405 w 436"/>
                <a:gd name="T19" fmla="*/ 60 h 60"/>
                <a:gd name="T20" fmla="*/ 31 w 436"/>
                <a:gd name="T21" fmla="*/ 60 h 60"/>
                <a:gd name="T22" fmla="*/ 31 w 436"/>
                <a:gd name="T23" fmla="*/ 60 h 60"/>
                <a:gd name="T24" fmla="*/ 25 w 436"/>
                <a:gd name="T25" fmla="*/ 60 h 60"/>
                <a:gd name="T26" fmla="*/ 19 w 436"/>
                <a:gd name="T27" fmla="*/ 58 h 60"/>
                <a:gd name="T28" fmla="*/ 14 w 436"/>
                <a:gd name="T29" fmla="*/ 55 h 60"/>
                <a:gd name="T30" fmla="*/ 9 w 436"/>
                <a:gd name="T31" fmla="*/ 52 h 60"/>
                <a:gd name="T32" fmla="*/ 5 w 436"/>
                <a:gd name="T33" fmla="*/ 47 h 60"/>
                <a:gd name="T34" fmla="*/ 3 w 436"/>
                <a:gd name="T35" fmla="*/ 42 h 60"/>
                <a:gd name="T36" fmla="*/ 0 w 436"/>
                <a:gd name="T37" fmla="*/ 36 h 60"/>
                <a:gd name="T38" fmla="*/ 0 w 436"/>
                <a:gd name="T39" fmla="*/ 30 h 60"/>
                <a:gd name="T40" fmla="*/ 0 w 436"/>
                <a:gd name="T41" fmla="*/ 30 h 60"/>
                <a:gd name="T42" fmla="*/ 0 w 436"/>
                <a:gd name="T43" fmla="*/ 30 h 60"/>
                <a:gd name="T44" fmla="*/ 0 w 436"/>
                <a:gd name="T45" fmla="*/ 24 h 60"/>
                <a:gd name="T46" fmla="*/ 3 w 436"/>
                <a:gd name="T47" fmla="*/ 19 h 60"/>
                <a:gd name="T48" fmla="*/ 5 w 436"/>
                <a:gd name="T49" fmla="*/ 14 h 60"/>
                <a:gd name="T50" fmla="*/ 9 w 436"/>
                <a:gd name="T51" fmla="*/ 9 h 60"/>
                <a:gd name="T52" fmla="*/ 14 w 436"/>
                <a:gd name="T53" fmla="*/ 5 h 60"/>
                <a:gd name="T54" fmla="*/ 19 w 436"/>
                <a:gd name="T55" fmla="*/ 3 h 60"/>
                <a:gd name="T56" fmla="*/ 25 w 436"/>
                <a:gd name="T57" fmla="*/ 0 h 60"/>
                <a:gd name="T58" fmla="*/ 31 w 436"/>
                <a:gd name="T59" fmla="*/ 0 h 60"/>
                <a:gd name="T60" fmla="*/ 405 w 436"/>
                <a:gd name="T61" fmla="*/ 0 h 60"/>
                <a:gd name="T62" fmla="*/ 405 w 436"/>
                <a:gd name="T63" fmla="*/ 0 h 60"/>
                <a:gd name="T64" fmla="*/ 411 w 436"/>
                <a:gd name="T65" fmla="*/ 0 h 60"/>
                <a:gd name="T66" fmla="*/ 417 w 436"/>
                <a:gd name="T67" fmla="*/ 3 h 60"/>
                <a:gd name="T68" fmla="*/ 422 w 436"/>
                <a:gd name="T69" fmla="*/ 5 h 60"/>
                <a:gd name="T70" fmla="*/ 426 w 436"/>
                <a:gd name="T71" fmla="*/ 9 h 60"/>
                <a:gd name="T72" fmla="*/ 430 w 436"/>
                <a:gd name="T73" fmla="*/ 14 h 60"/>
                <a:gd name="T74" fmla="*/ 433 w 436"/>
                <a:gd name="T75" fmla="*/ 19 h 60"/>
                <a:gd name="T76" fmla="*/ 434 w 436"/>
                <a:gd name="T77" fmla="*/ 24 h 60"/>
                <a:gd name="T78" fmla="*/ 436 w 436"/>
                <a:gd name="T79" fmla="*/ 30 h 60"/>
                <a:gd name="T80" fmla="*/ 436 w 436"/>
                <a:gd name="T81"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6" h="60">
                  <a:moveTo>
                    <a:pt x="436" y="30"/>
                  </a:moveTo>
                  <a:lnTo>
                    <a:pt x="436" y="30"/>
                  </a:lnTo>
                  <a:lnTo>
                    <a:pt x="434" y="36"/>
                  </a:lnTo>
                  <a:lnTo>
                    <a:pt x="433" y="42"/>
                  </a:lnTo>
                  <a:lnTo>
                    <a:pt x="430" y="47"/>
                  </a:lnTo>
                  <a:lnTo>
                    <a:pt x="426" y="52"/>
                  </a:lnTo>
                  <a:lnTo>
                    <a:pt x="422" y="55"/>
                  </a:lnTo>
                  <a:lnTo>
                    <a:pt x="417" y="58"/>
                  </a:lnTo>
                  <a:lnTo>
                    <a:pt x="411" y="60"/>
                  </a:lnTo>
                  <a:lnTo>
                    <a:pt x="405" y="60"/>
                  </a:lnTo>
                  <a:lnTo>
                    <a:pt x="31" y="60"/>
                  </a:lnTo>
                  <a:lnTo>
                    <a:pt x="31" y="60"/>
                  </a:lnTo>
                  <a:lnTo>
                    <a:pt x="25" y="60"/>
                  </a:lnTo>
                  <a:lnTo>
                    <a:pt x="19" y="58"/>
                  </a:lnTo>
                  <a:lnTo>
                    <a:pt x="14" y="55"/>
                  </a:lnTo>
                  <a:lnTo>
                    <a:pt x="9" y="52"/>
                  </a:lnTo>
                  <a:lnTo>
                    <a:pt x="5" y="47"/>
                  </a:lnTo>
                  <a:lnTo>
                    <a:pt x="3" y="42"/>
                  </a:lnTo>
                  <a:lnTo>
                    <a:pt x="0" y="36"/>
                  </a:lnTo>
                  <a:lnTo>
                    <a:pt x="0" y="30"/>
                  </a:lnTo>
                  <a:lnTo>
                    <a:pt x="0" y="30"/>
                  </a:lnTo>
                  <a:lnTo>
                    <a:pt x="0" y="30"/>
                  </a:lnTo>
                  <a:lnTo>
                    <a:pt x="0" y="24"/>
                  </a:lnTo>
                  <a:lnTo>
                    <a:pt x="3" y="19"/>
                  </a:lnTo>
                  <a:lnTo>
                    <a:pt x="5" y="14"/>
                  </a:lnTo>
                  <a:lnTo>
                    <a:pt x="9" y="9"/>
                  </a:lnTo>
                  <a:lnTo>
                    <a:pt x="14" y="5"/>
                  </a:lnTo>
                  <a:lnTo>
                    <a:pt x="19" y="3"/>
                  </a:lnTo>
                  <a:lnTo>
                    <a:pt x="25" y="0"/>
                  </a:lnTo>
                  <a:lnTo>
                    <a:pt x="31" y="0"/>
                  </a:lnTo>
                  <a:lnTo>
                    <a:pt x="405" y="0"/>
                  </a:lnTo>
                  <a:lnTo>
                    <a:pt x="405" y="0"/>
                  </a:lnTo>
                  <a:lnTo>
                    <a:pt x="411" y="0"/>
                  </a:lnTo>
                  <a:lnTo>
                    <a:pt x="417" y="3"/>
                  </a:lnTo>
                  <a:lnTo>
                    <a:pt x="422" y="5"/>
                  </a:lnTo>
                  <a:lnTo>
                    <a:pt x="426" y="9"/>
                  </a:lnTo>
                  <a:lnTo>
                    <a:pt x="430" y="14"/>
                  </a:lnTo>
                  <a:lnTo>
                    <a:pt x="433" y="19"/>
                  </a:lnTo>
                  <a:lnTo>
                    <a:pt x="434" y="24"/>
                  </a:lnTo>
                  <a:lnTo>
                    <a:pt x="436" y="30"/>
                  </a:lnTo>
                  <a:lnTo>
                    <a:pt x="436"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3" name="Freeform 19"/>
            <p:cNvSpPr/>
            <p:nvPr userDrawn="1"/>
          </p:nvSpPr>
          <p:spPr bwMode="auto">
            <a:xfrm>
              <a:off x="2287588" y="4575175"/>
              <a:ext cx="590550" cy="47625"/>
            </a:xfrm>
            <a:custGeom>
              <a:avLst/>
              <a:gdLst>
                <a:gd name="T0" fmla="*/ 742 w 742"/>
                <a:gd name="T1" fmla="*/ 30 h 59"/>
                <a:gd name="T2" fmla="*/ 742 w 742"/>
                <a:gd name="T3" fmla="*/ 30 h 59"/>
                <a:gd name="T4" fmla="*/ 741 w 742"/>
                <a:gd name="T5" fmla="*/ 35 h 59"/>
                <a:gd name="T6" fmla="*/ 740 w 742"/>
                <a:gd name="T7" fmla="*/ 41 h 59"/>
                <a:gd name="T8" fmla="*/ 737 w 742"/>
                <a:gd name="T9" fmla="*/ 46 h 59"/>
                <a:gd name="T10" fmla="*/ 734 w 742"/>
                <a:gd name="T11" fmla="*/ 51 h 59"/>
                <a:gd name="T12" fmla="*/ 729 w 742"/>
                <a:gd name="T13" fmla="*/ 55 h 59"/>
                <a:gd name="T14" fmla="*/ 724 w 742"/>
                <a:gd name="T15" fmla="*/ 57 h 59"/>
                <a:gd name="T16" fmla="*/ 718 w 742"/>
                <a:gd name="T17" fmla="*/ 59 h 59"/>
                <a:gd name="T18" fmla="*/ 712 w 742"/>
                <a:gd name="T19" fmla="*/ 59 h 59"/>
                <a:gd name="T20" fmla="*/ 30 w 742"/>
                <a:gd name="T21" fmla="*/ 59 h 59"/>
                <a:gd name="T22" fmla="*/ 30 w 742"/>
                <a:gd name="T23" fmla="*/ 59 h 59"/>
                <a:gd name="T24" fmla="*/ 24 w 742"/>
                <a:gd name="T25" fmla="*/ 59 h 59"/>
                <a:gd name="T26" fmla="*/ 18 w 742"/>
                <a:gd name="T27" fmla="*/ 57 h 59"/>
                <a:gd name="T28" fmla="*/ 13 w 742"/>
                <a:gd name="T29" fmla="*/ 55 h 59"/>
                <a:gd name="T30" fmla="*/ 9 w 742"/>
                <a:gd name="T31" fmla="*/ 51 h 59"/>
                <a:gd name="T32" fmla="*/ 5 w 742"/>
                <a:gd name="T33" fmla="*/ 46 h 59"/>
                <a:gd name="T34" fmla="*/ 2 w 742"/>
                <a:gd name="T35" fmla="*/ 41 h 59"/>
                <a:gd name="T36" fmla="*/ 0 w 742"/>
                <a:gd name="T37" fmla="*/ 35 h 59"/>
                <a:gd name="T38" fmla="*/ 0 w 742"/>
                <a:gd name="T39" fmla="*/ 30 h 59"/>
                <a:gd name="T40" fmla="*/ 0 w 742"/>
                <a:gd name="T41" fmla="*/ 30 h 59"/>
                <a:gd name="T42" fmla="*/ 0 w 742"/>
                <a:gd name="T43" fmla="*/ 30 h 59"/>
                <a:gd name="T44" fmla="*/ 0 w 742"/>
                <a:gd name="T45" fmla="*/ 24 h 59"/>
                <a:gd name="T46" fmla="*/ 2 w 742"/>
                <a:gd name="T47" fmla="*/ 18 h 59"/>
                <a:gd name="T48" fmla="*/ 5 w 742"/>
                <a:gd name="T49" fmla="*/ 13 h 59"/>
                <a:gd name="T50" fmla="*/ 9 w 742"/>
                <a:gd name="T51" fmla="*/ 8 h 59"/>
                <a:gd name="T52" fmla="*/ 13 w 742"/>
                <a:gd name="T53" fmla="*/ 5 h 59"/>
                <a:gd name="T54" fmla="*/ 18 w 742"/>
                <a:gd name="T55" fmla="*/ 2 h 59"/>
                <a:gd name="T56" fmla="*/ 24 w 742"/>
                <a:gd name="T57" fmla="*/ 0 h 59"/>
                <a:gd name="T58" fmla="*/ 30 w 742"/>
                <a:gd name="T59" fmla="*/ 0 h 59"/>
                <a:gd name="T60" fmla="*/ 712 w 742"/>
                <a:gd name="T61" fmla="*/ 0 h 59"/>
                <a:gd name="T62" fmla="*/ 712 w 742"/>
                <a:gd name="T63" fmla="*/ 0 h 59"/>
                <a:gd name="T64" fmla="*/ 718 w 742"/>
                <a:gd name="T65" fmla="*/ 0 h 59"/>
                <a:gd name="T66" fmla="*/ 724 w 742"/>
                <a:gd name="T67" fmla="*/ 2 h 59"/>
                <a:gd name="T68" fmla="*/ 729 w 742"/>
                <a:gd name="T69" fmla="*/ 5 h 59"/>
                <a:gd name="T70" fmla="*/ 734 w 742"/>
                <a:gd name="T71" fmla="*/ 8 h 59"/>
                <a:gd name="T72" fmla="*/ 737 w 742"/>
                <a:gd name="T73" fmla="*/ 13 h 59"/>
                <a:gd name="T74" fmla="*/ 740 w 742"/>
                <a:gd name="T75" fmla="*/ 18 h 59"/>
                <a:gd name="T76" fmla="*/ 741 w 742"/>
                <a:gd name="T77" fmla="*/ 24 h 59"/>
                <a:gd name="T78" fmla="*/ 742 w 742"/>
                <a:gd name="T79" fmla="*/ 30 h 59"/>
                <a:gd name="T80" fmla="*/ 742 w 742"/>
                <a:gd name="T81" fmla="*/ 3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2" h="59">
                  <a:moveTo>
                    <a:pt x="742" y="30"/>
                  </a:moveTo>
                  <a:lnTo>
                    <a:pt x="742" y="30"/>
                  </a:lnTo>
                  <a:lnTo>
                    <a:pt x="741" y="35"/>
                  </a:lnTo>
                  <a:lnTo>
                    <a:pt x="740" y="41"/>
                  </a:lnTo>
                  <a:lnTo>
                    <a:pt x="737" y="46"/>
                  </a:lnTo>
                  <a:lnTo>
                    <a:pt x="734" y="51"/>
                  </a:lnTo>
                  <a:lnTo>
                    <a:pt x="729" y="55"/>
                  </a:lnTo>
                  <a:lnTo>
                    <a:pt x="724" y="57"/>
                  </a:lnTo>
                  <a:lnTo>
                    <a:pt x="718" y="59"/>
                  </a:lnTo>
                  <a:lnTo>
                    <a:pt x="712" y="59"/>
                  </a:lnTo>
                  <a:lnTo>
                    <a:pt x="30" y="59"/>
                  </a:lnTo>
                  <a:lnTo>
                    <a:pt x="30" y="59"/>
                  </a:lnTo>
                  <a:lnTo>
                    <a:pt x="24" y="59"/>
                  </a:lnTo>
                  <a:lnTo>
                    <a:pt x="18" y="57"/>
                  </a:lnTo>
                  <a:lnTo>
                    <a:pt x="13" y="55"/>
                  </a:lnTo>
                  <a:lnTo>
                    <a:pt x="9" y="51"/>
                  </a:lnTo>
                  <a:lnTo>
                    <a:pt x="5" y="46"/>
                  </a:lnTo>
                  <a:lnTo>
                    <a:pt x="2" y="41"/>
                  </a:lnTo>
                  <a:lnTo>
                    <a:pt x="0" y="35"/>
                  </a:lnTo>
                  <a:lnTo>
                    <a:pt x="0" y="30"/>
                  </a:lnTo>
                  <a:lnTo>
                    <a:pt x="0" y="30"/>
                  </a:lnTo>
                  <a:lnTo>
                    <a:pt x="0" y="30"/>
                  </a:lnTo>
                  <a:lnTo>
                    <a:pt x="0" y="24"/>
                  </a:lnTo>
                  <a:lnTo>
                    <a:pt x="2" y="18"/>
                  </a:lnTo>
                  <a:lnTo>
                    <a:pt x="5" y="13"/>
                  </a:lnTo>
                  <a:lnTo>
                    <a:pt x="9" y="8"/>
                  </a:lnTo>
                  <a:lnTo>
                    <a:pt x="13" y="5"/>
                  </a:lnTo>
                  <a:lnTo>
                    <a:pt x="18" y="2"/>
                  </a:lnTo>
                  <a:lnTo>
                    <a:pt x="24" y="0"/>
                  </a:lnTo>
                  <a:lnTo>
                    <a:pt x="30" y="0"/>
                  </a:lnTo>
                  <a:lnTo>
                    <a:pt x="712" y="0"/>
                  </a:lnTo>
                  <a:lnTo>
                    <a:pt x="712" y="0"/>
                  </a:lnTo>
                  <a:lnTo>
                    <a:pt x="718" y="0"/>
                  </a:lnTo>
                  <a:lnTo>
                    <a:pt x="724" y="2"/>
                  </a:lnTo>
                  <a:lnTo>
                    <a:pt x="729" y="5"/>
                  </a:lnTo>
                  <a:lnTo>
                    <a:pt x="734" y="8"/>
                  </a:lnTo>
                  <a:lnTo>
                    <a:pt x="737" y="13"/>
                  </a:lnTo>
                  <a:lnTo>
                    <a:pt x="740" y="18"/>
                  </a:lnTo>
                  <a:lnTo>
                    <a:pt x="741" y="24"/>
                  </a:lnTo>
                  <a:lnTo>
                    <a:pt x="742" y="30"/>
                  </a:lnTo>
                  <a:lnTo>
                    <a:pt x="742"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4" name="Freeform 20"/>
            <p:cNvSpPr/>
            <p:nvPr userDrawn="1"/>
          </p:nvSpPr>
          <p:spPr bwMode="auto">
            <a:xfrm>
              <a:off x="2433638" y="4719638"/>
              <a:ext cx="161925" cy="47625"/>
            </a:xfrm>
            <a:custGeom>
              <a:avLst/>
              <a:gdLst>
                <a:gd name="T0" fmla="*/ 203 w 203"/>
                <a:gd name="T1" fmla="*/ 31 h 61"/>
                <a:gd name="T2" fmla="*/ 203 w 203"/>
                <a:gd name="T3" fmla="*/ 31 h 61"/>
                <a:gd name="T4" fmla="*/ 202 w 203"/>
                <a:gd name="T5" fmla="*/ 37 h 61"/>
                <a:gd name="T6" fmla="*/ 201 w 203"/>
                <a:gd name="T7" fmla="*/ 43 h 61"/>
                <a:gd name="T8" fmla="*/ 199 w 203"/>
                <a:gd name="T9" fmla="*/ 48 h 61"/>
                <a:gd name="T10" fmla="*/ 195 w 203"/>
                <a:gd name="T11" fmla="*/ 53 h 61"/>
                <a:gd name="T12" fmla="*/ 190 w 203"/>
                <a:gd name="T13" fmla="*/ 57 h 61"/>
                <a:gd name="T14" fmla="*/ 185 w 203"/>
                <a:gd name="T15" fmla="*/ 59 h 61"/>
                <a:gd name="T16" fmla="*/ 179 w 203"/>
                <a:gd name="T17" fmla="*/ 60 h 61"/>
                <a:gd name="T18" fmla="*/ 173 w 203"/>
                <a:gd name="T19" fmla="*/ 61 h 61"/>
                <a:gd name="T20" fmla="*/ 30 w 203"/>
                <a:gd name="T21" fmla="*/ 61 h 61"/>
                <a:gd name="T22" fmla="*/ 30 w 203"/>
                <a:gd name="T23" fmla="*/ 61 h 61"/>
                <a:gd name="T24" fmla="*/ 24 w 203"/>
                <a:gd name="T25" fmla="*/ 60 h 61"/>
                <a:gd name="T26" fmla="*/ 19 w 203"/>
                <a:gd name="T27" fmla="*/ 59 h 61"/>
                <a:gd name="T28" fmla="*/ 13 w 203"/>
                <a:gd name="T29" fmla="*/ 57 h 61"/>
                <a:gd name="T30" fmla="*/ 10 w 203"/>
                <a:gd name="T31" fmla="*/ 53 h 61"/>
                <a:gd name="T32" fmla="*/ 6 w 203"/>
                <a:gd name="T33" fmla="*/ 48 h 61"/>
                <a:gd name="T34" fmla="*/ 2 w 203"/>
                <a:gd name="T35" fmla="*/ 43 h 61"/>
                <a:gd name="T36" fmla="*/ 1 w 203"/>
                <a:gd name="T37" fmla="*/ 37 h 61"/>
                <a:gd name="T38" fmla="*/ 0 w 203"/>
                <a:gd name="T39" fmla="*/ 31 h 61"/>
                <a:gd name="T40" fmla="*/ 0 w 203"/>
                <a:gd name="T41" fmla="*/ 31 h 61"/>
                <a:gd name="T42" fmla="*/ 0 w 203"/>
                <a:gd name="T43" fmla="*/ 31 h 61"/>
                <a:gd name="T44" fmla="*/ 1 w 203"/>
                <a:gd name="T45" fmla="*/ 25 h 61"/>
                <a:gd name="T46" fmla="*/ 2 w 203"/>
                <a:gd name="T47" fmla="*/ 20 h 61"/>
                <a:gd name="T48" fmla="*/ 6 w 203"/>
                <a:gd name="T49" fmla="*/ 14 h 61"/>
                <a:gd name="T50" fmla="*/ 10 w 203"/>
                <a:gd name="T51" fmla="*/ 10 h 61"/>
                <a:gd name="T52" fmla="*/ 13 w 203"/>
                <a:gd name="T53" fmla="*/ 7 h 61"/>
                <a:gd name="T54" fmla="*/ 19 w 203"/>
                <a:gd name="T55" fmla="*/ 3 h 61"/>
                <a:gd name="T56" fmla="*/ 24 w 203"/>
                <a:gd name="T57" fmla="*/ 2 h 61"/>
                <a:gd name="T58" fmla="*/ 30 w 203"/>
                <a:gd name="T59" fmla="*/ 0 h 61"/>
                <a:gd name="T60" fmla="*/ 173 w 203"/>
                <a:gd name="T61" fmla="*/ 0 h 61"/>
                <a:gd name="T62" fmla="*/ 173 w 203"/>
                <a:gd name="T63" fmla="*/ 0 h 61"/>
                <a:gd name="T64" fmla="*/ 179 w 203"/>
                <a:gd name="T65" fmla="*/ 2 h 61"/>
                <a:gd name="T66" fmla="*/ 185 w 203"/>
                <a:gd name="T67" fmla="*/ 3 h 61"/>
                <a:gd name="T68" fmla="*/ 190 w 203"/>
                <a:gd name="T69" fmla="*/ 7 h 61"/>
                <a:gd name="T70" fmla="*/ 195 w 203"/>
                <a:gd name="T71" fmla="*/ 10 h 61"/>
                <a:gd name="T72" fmla="*/ 199 w 203"/>
                <a:gd name="T73" fmla="*/ 14 h 61"/>
                <a:gd name="T74" fmla="*/ 201 w 203"/>
                <a:gd name="T75" fmla="*/ 20 h 61"/>
                <a:gd name="T76" fmla="*/ 202 w 203"/>
                <a:gd name="T77" fmla="*/ 25 h 61"/>
                <a:gd name="T78" fmla="*/ 203 w 203"/>
                <a:gd name="T79" fmla="*/ 31 h 61"/>
                <a:gd name="T80" fmla="*/ 203 w 203"/>
                <a:gd name="T8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61">
                  <a:moveTo>
                    <a:pt x="203" y="31"/>
                  </a:moveTo>
                  <a:lnTo>
                    <a:pt x="203" y="31"/>
                  </a:lnTo>
                  <a:lnTo>
                    <a:pt x="202" y="37"/>
                  </a:lnTo>
                  <a:lnTo>
                    <a:pt x="201" y="43"/>
                  </a:lnTo>
                  <a:lnTo>
                    <a:pt x="199" y="48"/>
                  </a:lnTo>
                  <a:lnTo>
                    <a:pt x="195" y="53"/>
                  </a:lnTo>
                  <a:lnTo>
                    <a:pt x="190" y="57"/>
                  </a:lnTo>
                  <a:lnTo>
                    <a:pt x="185" y="59"/>
                  </a:lnTo>
                  <a:lnTo>
                    <a:pt x="179" y="60"/>
                  </a:lnTo>
                  <a:lnTo>
                    <a:pt x="173" y="61"/>
                  </a:lnTo>
                  <a:lnTo>
                    <a:pt x="30" y="61"/>
                  </a:lnTo>
                  <a:lnTo>
                    <a:pt x="30" y="61"/>
                  </a:lnTo>
                  <a:lnTo>
                    <a:pt x="24" y="60"/>
                  </a:lnTo>
                  <a:lnTo>
                    <a:pt x="19" y="59"/>
                  </a:lnTo>
                  <a:lnTo>
                    <a:pt x="13" y="57"/>
                  </a:lnTo>
                  <a:lnTo>
                    <a:pt x="10" y="53"/>
                  </a:lnTo>
                  <a:lnTo>
                    <a:pt x="6" y="48"/>
                  </a:lnTo>
                  <a:lnTo>
                    <a:pt x="2" y="43"/>
                  </a:lnTo>
                  <a:lnTo>
                    <a:pt x="1" y="37"/>
                  </a:lnTo>
                  <a:lnTo>
                    <a:pt x="0" y="31"/>
                  </a:lnTo>
                  <a:lnTo>
                    <a:pt x="0" y="31"/>
                  </a:lnTo>
                  <a:lnTo>
                    <a:pt x="0" y="31"/>
                  </a:lnTo>
                  <a:lnTo>
                    <a:pt x="1" y="25"/>
                  </a:lnTo>
                  <a:lnTo>
                    <a:pt x="2" y="20"/>
                  </a:lnTo>
                  <a:lnTo>
                    <a:pt x="6" y="14"/>
                  </a:lnTo>
                  <a:lnTo>
                    <a:pt x="10" y="10"/>
                  </a:lnTo>
                  <a:lnTo>
                    <a:pt x="13" y="7"/>
                  </a:lnTo>
                  <a:lnTo>
                    <a:pt x="19" y="3"/>
                  </a:lnTo>
                  <a:lnTo>
                    <a:pt x="24" y="2"/>
                  </a:lnTo>
                  <a:lnTo>
                    <a:pt x="30" y="0"/>
                  </a:lnTo>
                  <a:lnTo>
                    <a:pt x="173" y="0"/>
                  </a:lnTo>
                  <a:lnTo>
                    <a:pt x="173" y="0"/>
                  </a:lnTo>
                  <a:lnTo>
                    <a:pt x="179" y="2"/>
                  </a:lnTo>
                  <a:lnTo>
                    <a:pt x="185" y="3"/>
                  </a:lnTo>
                  <a:lnTo>
                    <a:pt x="190" y="7"/>
                  </a:lnTo>
                  <a:lnTo>
                    <a:pt x="195" y="10"/>
                  </a:lnTo>
                  <a:lnTo>
                    <a:pt x="199" y="14"/>
                  </a:lnTo>
                  <a:lnTo>
                    <a:pt x="201" y="20"/>
                  </a:lnTo>
                  <a:lnTo>
                    <a:pt x="202" y="25"/>
                  </a:lnTo>
                  <a:lnTo>
                    <a:pt x="203" y="31"/>
                  </a:lnTo>
                  <a:lnTo>
                    <a:pt x="203"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5" name="Freeform 21"/>
            <p:cNvSpPr/>
            <p:nvPr userDrawn="1"/>
          </p:nvSpPr>
          <p:spPr bwMode="auto">
            <a:xfrm>
              <a:off x="2732088" y="5318125"/>
              <a:ext cx="160337" cy="47625"/>
            </a:xfrm>
            <a:custGeom>
              <a:avLst/>
              <a:gdLst>
                <a:gd name="T0" fmla="*/ 203 w 203"/>
                <a:gd name="T1" fmla="*/ 31 h 61"/>
                <a:gd name="T2" fmla="*/ 203 w 203"/>
                <a:gd name="T3" fmla="*/ 31 h 61"/>
                <a:gd name="T4" fmla="*/ 203 w 203"/>
                <a:gd name="T5" fmla="*/ 37 h 61"/>
                <a:gd name="T6" fmla="*/ 201 w 203"/>
                <a:gd name="T7" fmla="*/ 43 h 61"/>
                <a:gd name="T8" fmla="*/ 198 w 203"/>
                <a:gd name="T9" fmla="*/ 48 h 61"/>
                <a:gd name="T10" fmla="*/ 194 w 203"/>
                <a:gd name="T11" fmla="*/ 52 h 61"/>
                <a:gd name="T12" fmla="*/ 190 w 203"/>
                <a:gd name="T13" fmla="*/ 55 h 61"/>
                <a:gd name="T14" fmla="*/ 184 w 203"/>
                <a:gd name="T15" fmla="*/ 59 h 61"/>
                <a:gd name="T16" fmla="*/ 179 w 203"/>
                <a:gd name="T17" fmla="*/ 60 h 61"/>
                <a:gd name="T18" fmla="*/ 173 w 203"/>
                <a:gd name="T19" fmla="*/ 61 h 61"/>
                <a:gd name="T20" fmla="*/ 31 w 203"/>
                <a:gd name="T21" fmla="*/ 61 h 61"/>
                <a:gd name="T22" fmla="*/ 31 w 203"/>
                <a:gd name="T23" fmla="*/ 61 h 61"/>
                <a:gd name="T24" fmla="*/ 25 w 203"/>
                <a:gd name="T25" fmla="*/ 60 h 61"/>
                <a:gd name="T26" fmla="*/ 19 w 203"/>
                <a:gd name="T27" fmla="*/ 59 h 61"/>
                <a:gd name="T28" fmla="*/ 14 w 203"/>
                <a:gd name="T29" fmla="*/ 55 h 61"/>
                <a:gd name="T30" fmla="*/ 9 w 203"/>
                <a:gd name="T31" fmla="*/ 52 h 61"/>
                <a:gd name="T32" fmla="*/ 5 w 203"/>
                <a:gd name="T33" fmla="*/ 48 h 61"/>
                <a:gd name="T34" fmla="*/ 3 w 203"/>
                <a:gd name="T35" fmla="*/ 43 h 61"/>
                <a:gd name="T36" fmla="*/ 0 w 203"/>
                <a:gd name="T37" fmla="*/ 37 h 61"/>
                <a:gd name="T38" fmla="*/ 0 w 203"/>
                <a:gd name="T39" fmla="*/ 31 h 61"/>
                <a:gd name="T40" fmla="*/ 0 w 203"/>
                <a:gd name="T41" fmla="*/ 31 h 61"/>
                <a:gd name="T42" fmla="*/ 0 w 203"/>
                <a:gd name="T43" fmla="*/ 31 h 61"/>
                <a:gd name="T44" fmla="*/ 0 w 203"/>
                <a:gd name="T45" fmla="*/ 25 h 61"/>
                <a:gd name="T46" fmla="*/ 3 w 203"/>
                <a:gd name="T47" fmla="*/ 19 h 61"/>
                <a:gd name="T48" fmla="*/ 5 w 203"/>
                <a:gd name="T49" fmla="*/ 14 h 61"/>
                <a:gd name="T50" fmla="*/ 9 w 203"/>
                <a:gd name="T51" fmla="*/ 9 h 61"/>
                <a:gd name="T52" fmla="*/ 14 w 203"/>
                <a:gd name="T53" fmla="*/ 5 h 61"/>
                <a:gd name="T54" fmla="*/ 19 w 203"/>
                <a:gd name="T55" fmla="*/ 3 h 61"/>
                <a:gd name="T56" fmla="*/ 25 w 203"/>
                <a:gd name="T57" fmla="*/ 2 h 61"/>
                <a:gd name="T58" fmla="*/ 31 w 203"/>
                <a:gd name="T59" fmla="*/ 0 h 61"/>
                <a:gd name="T60" fmla="*/ 173 w 203"/>
                <a:gd name="T61" fmla="*/ 0 h 61"/>
                <a:gd name="T62" fmla="*/ 173 w 203"/>
                <a:gd name="T63" fmla="*/ 0 h 61"/>
                <a:gd name="T64" fmla="*/ 179 w 203"/>
                <a:gd name="T65" fmla="*/ 2 h 61"/>
                <a:gd name="T66" fmla="*/ 184 w 203"/>
                <a:gd name="T67" fmla="*/ 3 h 61"/>
                <a:gd name="T68" fmla="*/ 190 w 203"/>
                <a:gd name="T69" fmla="*/ 5 h 61"/>
                <a:gd name="T70" fmla="*/ 194 w 203"/>
                <a:gd name="T71" fmla="*/ 9 h 61"/>
                <a:gd name="T72" fmla="*/ 198 w 203"/>
                <a:gd name="T73" fmla="*/ 14 h 61"/>
                <a:gd name="T74" fmla="*/ 201 w 203"/>
                <a:gd name="T75" fmla="*/ 19 h 61"/>
                <a:gd name="T76" fmla="*/ 203 w 203"/>
                <a:gd name="T77" fmla="*/ 25 h 61"/>
                <a:gd name="T78" fmla="*/ 203 w 203"/>
                <a:gd name="T79" fmla="*/ 31 h 61"/>
                <a:gd name="T80" fmla="*/ 203 w 203"/>
                <a:gd name="T8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61">
                  <a:moveTo>
                    <a:pt x="203" y="31"/>
                  </a:moveTo>
                  <a:lnTo>
                    <a:pt x="203" y="31"/>
                  </a:lnTo>
                  <a:lnTo>
                    <a:pt x="203" y="37"/>
                  </a:lnTo>
                  <a:lnTo>
                    <a:pt x="201" y="43"/>
                  </a:lnTo>
                  <a:lnTo>
                    <a:pt x="198" y="48"/>
                  </a:lnTo>
                  <a:lnTo>
                    <a:pt x="194" y="52"/>
                  </a:lnTo>
                  <a:lnTo>
                    <a:pt x="190" y="55"/>
                  </a:lnTo>
                  <a:lnTo>
                    <a:pt x="184" y="59"/>
                  </a:lnTo>
                  <a:lnTo>
                    <a:pt x="179" y="60"/>
                  </a:lnTo>
                  <a:lnTo>
                    <a:pt x="173" y="61"/>
                  </a:lnTo>
                  <a:lnTo>
                    <a:pt x="31" y="61"/>
                  </a:lnTo>
                  <a:lnTo>
                    <a:pt x="31" y="61"/>
                  </a:lnTo>
                  <a:lnTo>
                    <a:pt x="25" y="60"/>
                  </a:lnTo>
                  <a:lnTo>
                    <a:pt x="19" y="59"/>
                  </a:lnTo>
                  <a:lnTo>
                    <a:pt x="14" y="55"/>
                  </a:lnTo>
                  <a:lnTo>
                    <a:pt x="9" y="52"/>
                  </a:lnTo>
                  <a:lnTo>
                    <a:pt x="5" y="48"/>
                  </a:lnTo>
                  <a:lnTo>
                    <a:pt x="3" y="43"/>
                  </a:lnTo>
                  <a:lnTo>
                    <a:pt x="0" y="37"/>
                  </a:lnTo>
                  <a:lnTo>
                    <a:pt x="0" y="31"/>
                  </a:lnTo>
                  <a:lnTo>
                    <a:pt x="0" y="31"/>
                  </a:lnTo>
                  <a:lnTo>
                    <a:pt x="0" y="31"/>
                  </a:lnTo>
                  <a:lnTo>
                    <a:pt x="0" y="25"/>
                  </a:lnTo>
                  <a:lnTo>
                    <a:pt x="3" y="19"/>
                  </a:lnTo>
                  <a:lnTo>
                    <a:pt x="5" y="14"/>
                  </a:lnTo>
                  <a:lnTo>
                    <a:pt x="9" y="9"/>
                  </a:lnTo>
                  <a:lnTo>
                    <a:pt x="14" y="5"/>
                  </a:lnTo>
                  <a:lnTo>
                    <a:pt x="19" y="3"/>
                  </a:lnTo>
                  <a:lnTo>
                    <a:pt x="25" y="2"/>
                  </a:lnTo>
                  <a:lnTo>
                    <a:pt x="31" y="0"/>
                  </a:lnTo>
                  <a:lnTo>
                    <a:pt x="173" y="0"/>
                  </a:lnTo>
                  <a:lnTo>
                    <a:pt x="173" y="0"/>
                  </a:lnTo>
                  <a:lnTo>
                    <a:pt x="179" y="2"/>
                  </a:lnTo>
                  <a:lnTo>
                    <a:pt x="184" y="3"/>
                  </a:lnTo>
                  <a:lnTo>
                    <a:pt x="190" y="5"/>
                  </a:lnTo>
                  <a:lnTo>
                    <a:pt x="194" y="9"/>
                  </a:lnTo>
                  <a:lnTo>
                    <a:pt x="198" y="14"/>
                  </a:lnTo>
                  <a:lnTo>
                    <a:pt x="201" y="19"/>
                  </a:lnTo>
                  <a:lnTo>
                    <a:pt x="203" y="25"/>
                  </a:lnTo>
                  <a:lnTo>
                    <a:pt x="203" y="31"/>
                  </a:lnTo>
                  <a:lnTo>
                    <a:pt x="203"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6" name="Freeform 22"/>
            <p:cNvSpPr/>
            <p:nvPr userDrawn="1"/>
          </p:nvSpPr>
          <p:spPr bwMode="auto">
            <a:xfrm>
              <a:off x="1992313" y="4884738"/>
              <a:ext cx="814387" cy="47625"/>
            </a:xfrm>
            <a:custGeom>
              <a:avLst/>
              <a:gdLst>
                <a:gd name="T0" fmla="*/ 1025 w 1025"/>
                <a:gd name="T1" fmla="*/ 31 h 60"/>
                <a:gd name="T2" fmla="*/ 1025 w 1025"/>
                <a:gd name="T3" fmla="*/ 31 h 60"/>
                <a:gd name="T4" fmla="*/ 1025 w 1025"/>
                <a:gd name="T5" fmla="*/ 37 h 60"/>
                <a:gd name="T6" fmla="*/ 1024 w 1025"/>
                <a:gd name="T7" fmla="*/ 42 h 60"/>
                <a:gd name="T8" fmla="*/ 1020 w 1025"/>
                <a:gd name="T9" fmla="*/ 46 h 60"/>
                <a:gd name="T10" fmla="*/ 1017 w 1025"/>
                <a:gd name="T11" fmla="*/ 51 h 60"/>
                <a:gd name="T12" fmla="*/ 1013 w 1025"/>
                <a:gd name="T13" fmla="*/ 55 h 60"/>
                <a:gd name="T14" fmla="*/ 1007 w 1025"/>
                <a:gd name="T15" fmla="*/ 57 h 60"/>
                <a:gd name="T16" fmla="*/ 1002 w 1025"/>
                <a:gd name="T17" fmla="*/ 60 h 60"/>
                <a:gd name="T18" fmla="*/ 996 w 1025"/>
                <a:gd name="T19" fmla="*/ 60 h 60"/>
                <a:gd name="T20" fmla="*/ 30 w 1025"/>
                <a:gd name="T21" fmla="*/ 60 h 60"/>
                <a:gd name="T22" fmla="*/ 30 w 1025"/>
                <a:gd name="T23" fmla="*/ 60 h 60"/>
                <a:gd name="T24" fmla="*/ 24 w 1025"/>
                <a:gd name="T25" fmla="*/ 60 h 60"/>
                <a:gd name="T26" fmla="*/ 18 w 1025"/>
                <a:gd name="T27" fmla="*/ 57 h 60"/>
                <a:gd name="T28" fmla="*/ 13 w 1025"/>
                <a:gd name="T29" fmla="*/ 55 h 60"/>
                <a:gd name="T30" fmla="*/ 10 w 1025"/>
                <a:gd name="T31" fmla="*/ 51 h 60"/>
                <a:gd name="T32" fmla="*/ 6 w 1025"/>
                <a:gd name="T33" fmla="*/ 46 h 60"/>
                <a:gd name="T34" fmla="*/ 2 w 1025"/>
                <a:gd name="T35" fmla="*/ 42 h 60"/>
                <a:gd name="T36" fmla="*/ 1 w 1025"/>
                <a:gd name="T37" fmla="*/ 37 h 60"/>
                <a:gd name="T38" fmla="*/ 0 w 1025"/>
                <a:gd name="T39" fmla="*/ 31 h 60"/>
                <a:gd name="T40" fmla="*/ 0 w 1025"/>
                <a:gd name="T41" fmla="*/ 31 h 60"/>
                <a:gd name="T42" fmla="*/ 0 w 1025"/>
                <a:gd name="T43" fmla="*/ 31 h 60"/>
                <a:gd name="T44" fmla="*/ 1 w 1025"/>
                <a:gd name="T45" fmla="*/ 24 h 60"/>
                <a:gd name="T46" fmla="*/ 2 w 1025"/>
                <a:gd name="T47" fmla="*/ 18 h 60"/>
                <a:gd name="T48" fmla="*/ 6 w 1025"/>
                <a:gd name="T49" fmla="*/ 13 h 60"/>
                <a:gd name="T50" fmla="*/ 10 w 1025"/>
                <a:gd name="T51" fmla="*/ 9 h 60"/>
                <a:gd name="T52" fmla="*/ 13 w 1025"/>
                <a:gd name="T53" fmla="*/ 5 h 60"/>
                <a:gd name="T54" fmla="*/ 18 w 1025"/>
                <a:gd name="T55" fmla="*/ 2 h 60"/>
                <a:gd name="T56" fmla="*/ 24 w 1025"/>
                <a:gd name="T57" fmla="*/ 0 h 60"/>
                <a:gd name="T58" fmla="*/ 30 w 1025"/>
                <a:gd name="T59" fmla="*/ 0 h 60"/>
                <a:gd name="T60" fmla="*/ 996 w 1025"/>
                <a:gd name="T61" fmla="*/ 0 h 60"/>
                <a:gd name="T62" fmla="*/ 996 w 1025"/>
                <a:gd name="T63" fmla="*/ 0 h 60"/>
                <a:gd name="T64" fmla="*/ 1002 w 1025"/>
                <a:gd name="T65" fmla="*/ 0 h 60"/>
                <a:gd name="T66" fmla="*/ 1007 w 1025"/>
                <a:gd name="T67" fmla="*/ 2 h 60"/>
                <a:gd name="T68" fmla="*/ 1013 w 1025"/>
                <a:gd name="T69" fmla="*/ 5 h 60"/>
                <a:gd name="T70" fmla="*/ 1017 w 1025"/>
                <a:gd name="T71" fmla="*/ 9 h 60"/>
                <a:gd name="T72" fmla="*/ 1020 w 1025"/>
                <a:gd name="T73" fmla="*/ 13 h 60"/>
                <a:gd name="T74" fmla="*/ 1024 w 1025"/>
                <a:gd name="T75" fmla="*/ 18 h 60"/>
                <a:gd name="T76" fmla="*/ 1025 w 1025"/>
                <a:gd name="T77" fmla="*/ 24 h 60"/>
                <a:gd name="T78" fmla="*/ 1025 w 1025"/>
                <a:gd name="T79" fmla="*/ 31 h 60"/>
                <a:gd name="T80" fmla="*/ 1025 w 1025"/>
                <a:gd name="T8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5" h="60">
                  <a:moveTo>
                    <a:pt x="1025" y="31"/>
                  </a:moveTo>
                  <a:lnTo>
                    <a:pt x="1025" y="31"/>
                  </a:lnTo>
                  <a:lnTo>
                    <a:pt x="1025" y="37"/>
                  </a:lnTo>
                  <a:lnTo>
                    <a:pt x="1024" y="42"/>
                  </a:lnTo>
                  <a:lnTo>
                    <a:pt x="1020" y="46"/>
                  </a:lnTo>
                  <a:lnTo>
                    <a:pt x="1017" y="51"/>
                  </a:lnTo>
                  <a:lnTo>
                    <a:pt x="1013" y="55"/>
                  </a:lnTo>
                  <a:lnTo>
                    <a:pt x="1007" y="57"/>
                  </a:lnTo>
                  <a:lnTo>
                    <a:pt x="1002" y="60"/>
                  </a:lnTo>
                  <a:lnTo>
                    <a:pt x="996" y="60"/>
                  </a:lnTo>
                  <a:lnTo>
                    <a:pt x="30" y="60"/>
                  </a:lnTo>
                  <a:lnTo>
                    <a:pt x="30" y="60"/>
                  </a:lnTo>
                  <a:lnTo>
                    <a:pt x="24" y="60"/>
                  </a:lnTo>
                  <a:lnTo>
                    <a:pt x="18" y="57"/>
                  </a:lnTo>
                  <a:lnTo>
                    <a:pt x="13" y="55"/>
                  </a:lnTo>
                  <a:lnTo>
                    <a:pt x="10" y="51"/>
                  </a:lnTo>
                  <a:lnTo>
                    <a:pt x="6" y="46"/>
                  </a:lnTo>
                  <a:lnTo>
                    <a:pt x="2" y="42"/>
                  </a:lnTo>
                  <a:lnTo>
                    <a:pt x="1" y="37"/>
                  </a:lnTo>
                  <a:lnTo>
                    <a:pt x="0" y="31"/>
                  </a:lnTo>
                  <a:lnTo>
                    <a:pt x="0" y="31"/>
                  </a:lnTo>
                  <a:lnTo>
                    <a:pt x="0" y="31"/>
                  </a:lnTo>
                  <a:lnTo>
                    <a:pt x="1" y="24"/>
                  </a:lnTo>
                  <a:lnTo>
                    <a:pt x="2" y="18"/>
                  </a:lnTo>
                  <a:lnTo>
                    <a:pt x="6" y="13"/>
                  </a:lnTo>
                  <a:lnTo>
                    <a:pt x="10" y="9"/>
                  </a:lnTo>
                  <a:lnTo>
                    <a:pt x="13" y="5"/>
                  </a:lnTo>
                  <a:lnTo>
                    <a:pt x="18" y="2"/>
                  </a:lnTo>
                  <a:lnTo>
                    <a:pt x="24" y="0"/>
                  </a:lnTo>
                  <a:lnTo>
                    <a:pt x="30" y="0"/>
                  </a:lnTo>
                  <a:lnTo>
                    <a:pt x="996" y="0"/>
                  </a:lnTo>
                  <a:lnTo>
                    <a:pt x="996" y="0"/>
                  </a:lnTo>
                  <a:lnTo>
                    <a:pt x="1002" y="0"/>
                  </a:lnTo>
                  <a:lnTo>
                    <a:pt x="1007" y="2"/>
                  </a:lnTo>
                  <a:lnTo>
                    <a:pt x="1013" y="5"/>
                  </a:lnTo>
                  <a:lnTo>
                    <a:pt x="1017" y="9"/>
                  </a:lnTo>
                  <a:lnTo>
                    <a:pt x="1020" y="13"/>
                  </a:lnTo>
                  <a:lnTo>
                    <a:pt x="1024" y="18"/>
                  </a:lnTo>
                  <a:lnTo>
                    <a:pt x="1025" y="24"/>
                  </a:lnTo>
                  <a:lnTo>
                    <a:pt x="1025" y="31"/>
                  </a:lnTo>
                  <a:lnTo>
                    <a:pt x="1025"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7" name="Freeform 23"/>
            <p:cNvSpPr/>
            <p:nvPr userDrawn="1"/>
          </p:nvSpPr>
          <p:spPr bwMode="auto">
            <a:xfrm>
              <a:off x="2287588" y="5194300"/>
              <a:ext cx="519112" cy="47625"/>
            </a:xfrm>
            <a:custGeom>
              <a:avLst/>
              <a:gdLst>
                <a:gd name="T0" fmla="*/ 652 w 652"/>
                <a:gd name="T1" fmla="*/ 30 h 60"/>
                <a:gd name="T2" fmla="*/ 652 w 652"/>
                <a:gd name="T3" fmla="*/ 30 h 60"/>
                <a:gd name="T4" fmla="*/ 652 w 652"/>
                <a:gd name="T5" fmla="*/ 36 h 60"/>
                <a:gd name="T6" fmla="*/ 651 w 652"/>
                <a:gd name="T7" fmla="*/ 42 h 60"/>
                <a:gd name="T8" fmla="*/ 647 w 652"/>
                <a:gd name="T9" fmla="*/ 47 h 60"/>
                <a:gd name="T10" fmla="*/ 644 w 652"/>
                <a:gd name="T11" fmla="*/ 52 h 60"/>
                <a:gd name="T12" fmla="*/ 640 w 652"/>
                <a:gd name="T13" fmla="*/ 55 h 60"/>
                <a:gd name="T14" fmla="*/ 634 w 652"/>
                <a:gd name="T15" fmla="*/ 58 h 60"/>
                <a:gd name="T16" fmla="*/ 629 w 652"/>
                <a:gd name="T17" fmla="*/ 59 h 60"/>
                <a:gd name="T18" fmla="*/ 623 w 652"/>
                <a:gd name="T19" fmla="*/ 60 h 60"/>
                <a:gd name="T20" fmla="*/ 30 w 652"/>
                <a:gd name="T21" fmla="*/ 60 h 60"/>
                <a:gd name="T22" fmla="*/ 30 w 652"/>
                <a:gd name="T23" fmla="*/ 60 h 60"/>
                <a:gd name="T24" fmla="*/ 24 w 652"/>
                <a:gd name="T25" fmla="*/ 59 h 60"/>
                <a:gd name="T26" fmla="*/ 18 w 652"/>
                <a:gd name="T27" fmla="*/ 58 h 60"/>
                <a:gd name="T28" fmla="*/ 13 w 652"/>
                <a:gd name="T29" fmla="*/ 55 h 60"/>
                <a:gd name="T30" fmla="*/ 10 w 652"/>
                <a:gd name="T31" fmla="*/ 52 h 60"/>
                <a:gd name="T32" fmla="*/ 6 w 652"/>
                <a:gd name="T33" fmla="*/ 47 h 60"/>
                <a:gd name="T34" fmla="*/ 2 w 652"/>
                <a:gd name="T35" fmla="*/ 42 h 60"/>
                <a:gd name="T36" fmla="*/ 1 w 652"/>
                <a:gd name="T37" fmla="*/ 36 h 60"/>
                <a:gd name="T38" fmla="*/ 0 w 652"/>
                <a:gd name="T39" fmla="*/ 30 h 60"/>
                <a:gd name="T40" fmla="*/ 0 w 652"/>
                <a:gd name="T41" fmla="*/ 30 h 60"/>
                <a:gd name="T42" fmla="*/ 0 w 652"/>
                <a:gd name="T43" fmla="*/ 30 h 60"/>
                <a:gd name="T44" fmla="*/ 1 w 652"/>
                <a:gd name="T45" fmla="*/ 24 h 60"/>
                <a:gd name="T46" fmla="*/ 2 w 652"/>
                <a:gd name="T47" fmla="*/ 19 h 60"/>
                <a:gd name="T48" fmla="*/ 6 w 652"/>
                <a:gd name="T49" fmla="*/ 13 h 60"/>
                <a:gd name="T50" fmla="*/ 10 w 652"/>
                <a:gd name="T51" fmla="*/ 9 h 60"/>
                <a:gd name="T52" fmla="*/ 13 w 652"/>
                <a:gd name="T53" fmla="*/ 5 h 60"/>
                <a:gd name="T54" fmla="*/ 18 w 652"/>
                <a:gd name="T55" fmla="*/ 3 h 60"/>
                <a:gd name="T56" fmla="*/ 24 w 652"/>
                <a:gd name="T57" fmla="*/ 0 h 60"/>
                <a:gd name="T58" fmla="*/ 30 w 652"/>
                <a:gd name="T59" fmla="*/ 0 h 60"/>
                <a:gd name="T60" fmla="*/ 623 w 652"/>
                <a:gd name="T61" fmla="*/ 0 h 60"/>
                <a:gd name="T62" fmla="*/ 623 w 652"/>
                <a:gd name="T63" fmla="*/ 0 h 60"/>
                <a:gd name="T64" fmla="*/ 629 w 652"/>
                <a:gd name="T65" fmla="*/ 0 h 60"/>
                <a:gd name="T66" fmla="*/ 634 w 652"/>
                <a:gd name="T67" fmla="*/ 3 h 60"/>
                <a:gd name="T68" fmla="*/ 640 w 652"/>
                <a:gd name="T69" fmla="*/ 5 h 60"/>
                <a:gd name="T70" fmla="*/ 644 w 652"/>
                <a:gd name="T71" fmla="*/ 9 h 60"/>
                <a:gd name="T72" fmla="*/ 647 w 652"/>
                <a:gd name="T73" fmla="*/ 13 h 60"/>
                <a:gd name="T74" fmla="*/ 651 w 652"/>
                <a:gd name="T75" fmla="*/ 19 h 60"/>
                <a:gd name="T76" fmla="*/ 652 w 652"/>
                <a:gd name="T77" fmla="*/ 24 h 60"/>
                <a:gd name="T78" fmla="*/ 652 w 652"/>
                <a:gd name="T79" fmla="*/ 30 h 60"/>
                <a:gd name="T80" fmla="*/ 652 w 652"/>
                <a:gd name="T81"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0">
                  <a:moveTo>
                    <a:pt x="652" y="30"/>
                  </a:moveTo>
                  <a:lnTo>
                    <a:pt x="652" y="30"/>
                  </a:lnTo>
                  <a:lnTo>
                    <a:pt x="652" y="36"/>
                  </a:lnTo>
                  <a:lnTo>
                    <a:pt x="651" y="42"/>
                  </a:lnTo>
                  <a:lnTo>
                    <a:pt x="647" y="47"/>
                  </a:lnTo>
                  <a:lnTo>
                    <a:pt x="644" y="52"/>
                  </a:lnTo>
                  <a:lnTo>
                    <a:pt x="640" y="55"/>
                  </a:lnTo>
                  <a:lnTo>
                    <a:pt x="634" y="58"/>
                  </a:lnTo>
                  <a:lnTo>
                    <a:pt x="629" y="59"/>
                  </a:lnTo>
                  <a:lnTo>
                    <a:pt x="623" y="60"/>
                  </a:lnTo>
                  <a:lnTo>
                    <a:pt x="30" y="60"/>
                  </a:lnTo>
                  <a:lnTo>
                    <a:pt x="30" y="60"/>
                  </a:lnTo>
                  <a:lnTo>
                    <a:pt x="24" y="59"/>
                  </a:lnTo>
                  <a:lnTo>
                    <a:pt x="18" y="58"/>
                  </a:lnTo>
                  <a:lnTo>
                    <a:pt x="13" y="55"/>
                  </a:lnTo>
                  <a:lnTo>
                    <a:pt x="10" y="52"/>
                  </a:lnTo>
                  <a:lnTo>
                    <a:pt x="6" y="47"/>
                  </a:lnTo>
                  <a:lnTo>
                    <a:pt x="2" y="42"/>
                  </a:lnTo>
                  <a:lnTo>
                    <a:pt x="1" y="36"/>
                  </a:lnTo>
                  <a:lnTo>
                    <a:pt x="0" y="30"/>
                  </a:lnTo>
                  <a:lnTo>
                    <a:pt x="0" y="30"/>
                  </a:lnTo>
                  <a:lnTo>
                    <a:pt x="0" y="30"/>
                  </a:lnTo>
                  <a:lnTo>
                    <a:pt x="1" y="24"/>
                  </a:lnTo>
                  <a:lnTo>
                    <a:pt x="2" y="19"/>
                  </a:lnTo>
                  <a:lnTo>
                    <a:pt x="6" y="13"/>
                  </a:lnTo>
                  <a:lnTo>
                    <a:pt x="10" y="9"/>
                  </a:lnTo>
                  <a:lnTo>
                    <a:pt x="13" y="5"/>
                  </a:lnTo>
                  <a:lnTo>
                    <a:pt x="18" y="3"/>
                  </a:lnTo>
                  <a:lnTo>
                    <a:pt x="24" y="0"/>
                  </a:lnTo>
                  <a:lnTo>
                    <a:pt x="30" y="0"/>
                  </a:lnTo>
                  <a:lnTo>
                    <a:pt x="623" y="0"/>
                  </a:lnTo>
                  <a:lnTo>
                    <a:pt x="623" y="0"/>
                  </a:lnTo>
                  <a:lnTo>
                    <a:pt x="629" y="0"/>
                  </a:lnTo>
                  <a:lnTo>
                    <a:pt x="634" y="3"/>
                  </a:lnTo>
                  <a:lnTo>
                    <a:pt x="640" y="5"/>
                  </a:lnTo>
                  <a:lnTo>
                    <a:pt x="644" y="9"/>
                  </a:lnTo>
                  <a:lnTo>
                    <a:pt x="647" y="13"/>
                  </a:lnTo>
                  <a:lnTo>
                    <a:pt x="651" y="19"/>
                  </a:lnTo>
                  <a:lnTo>
                    <a:pt x="652" y="24"/>
                  </a:lnTo>
                  <a:lnTo>
                    <a:pt x="652" y="30"/>
                  </a:lnTo>
                  <a:lnTo>
                    <a:pt x="652"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8" name="Freeform 24"/>
            <p:cNvSpPr/>
            <p:nvPr userDrawn="1"/>
          </p:nvSpPr>
          <p:spPr bwMode="auto">
            <a:xfrm>
              <a:off x="3390900" y="6118225"/>
              <a:ext cx="665162" cy="47625"/>
            </a:xfrm>
            <a:custGeom>
              <a:avLst/>
              <a:gdLst>
                <a:gd name="T0" fmla="*/ 839 w 839"/>
                <a:gd name="T1" fmla="*/ 30 h 60"/>
                <a:gd name="T2" fmla="*/ 839 w 839"/>
                <a:gd name="T3" fmla="*/ 30 h 60"/>
                <a:gd name="T4" fmla="*/ 838 w 839"/>
                <a:gd name="T5" fmla="*/ 36 h 60"/>
                <a:gd name="T6" fmla="*/ 837 w 839"/>
                <a:gd name="T7" fmla="*/ 42 h 60"/>
                <a:gd name="T8" fmla="*/ 834 w 839"/>
                <a:gd name="T9" fmla="*/ 47 h 60"/>
                <a:gd name="T10" fmla="*/ 830 w 839"/>
                <a:gd name="T11" fmla="*/ 51 h 60"/>
                <a:gd name="T12" fmla="*/ 826 w 839"/>
                <a:gd name="T13" fmla="*/ 55 h 60"/>
                <a:gd name="T14" fmla="*/ 821 w 839"/>
                <a:gd name="T15" fmla="*/ 58 h 60"/>
                <a:gd name="T16" fmla="*/ 815 w 839"/>
                <a:gd name="T17" fmla="*/ 60 h 60"/>
                <a:gd name="T18" fmla="*/ 809 w 839"/>
                <a:gd name="T19" fmla="*/ 60 h 60"/>
                <a:gd name="T20" fmla="*/ 30 w 839"/>
                <a:gd name="T21" fmla="*/ 60 h 60"/>
                <a:gd name="T22" fmla="*/ 30 w 839"/>
                <a:gd name="T23" fmla="*/ 60 h 60"/>
                <a:gd name="T24" fmla="*/ 24 w 839"/>
                <a:gd name="T25" fmla="*/ 60 h 60"/>
                <a:gd name="T26" fmla="*/ 19 w 839"/>
                <a:gd name="T27" fmla="*/ 58 h 60"/>
                <a:gd name="T28" fmla="*/ 14 w 839"/>
                <a:gd name="T29" fmla="*/ 55 h 60"/>
                <a:gd name="T30" fmla="*/ 9 w 839"/>
                <a:gd name="T31" fmla="*/ 51 h 60"/>
                <a:gd name="T32" fmla="*/ 5 w 839"/>
                <a:gd name="T33" fmla="*/ 47 h 60"/>
                <a:gd name="T34" fmla="*/ 3 w 839"/>
                <a:gd name="T35" fmla="*/ 42 h 60"/>
                <a:gd name="T36" fmla="*/ 0 w 839"/>
                <a:gd name="T37" fmla="*/ 36 h 60"/>
                <a:gd name="T38" fmla="*/ 0 w 839"/>
                <a:gd name="T39" fmla="*/ 30 h 60"/>
                <a:gd name="T40" fmla="*/ 0 w 839"/>
                <a:gd name="T41" fmla="*/ 30 h 60"/>
                <a:gd name="T42" fmla="*/ 0 w 839"/>
                <a:gd name="T43" fmla="*/ 30 h 60"/>
                <a:gd name="T44" fmla="*/ 0 w 839"/>
                <a:gd name="T45" fmla="*/ 23 h 60"/>
                <a:gd name="T46" fmla="*/ 3 w 839"/>
                <a:gd name="T47" fmla="*/ 19 h 60"/>
                <a:gd name="T48" fmla="*/ 5 w 839"/>
                <a:gd name="T49" fmla="*/ 12 h 60"/>
                <a:gd name="T50" fmla="*/ 9 w 839"/>
                <a:gd name="T51" fmla="*/ 9 h 60"/>
                <a:gd name="T52" fmla="*/ 14 w 839"/>
                <a:gd name="T53" fmla="*/ 5 h 60"/>
                <a:gd name="T54" fmla="*/ 19 w 839"/>
                <a:gd name="T55" fmla="*/ 3 h 60"/>
                <a:gd name="T56" fmla="*/ 24 w 839"/>
                <a:gd name="T57" fmla="*/ 0 h 60"/>
                <a:gd name="T58" fmla="*/ 30 w 839"/>
                <a:gd name="T59" fmla="*/ 0 h 60"/>
                <a:gd name="T60" fmla="*/ 809 w 839"/>
                <a:gd name="T61" fmla="*/ 0 h 60"/>
                <a:gd name="T62" fmla="*/ 809 w 839"/>
                <a:gd name="T63" fmla="*/ 0 h 60"/>
                <a:gd name="T64" fmla="*/ 815 w 839"/>
                <a:gd name="T65" fmla="*/ 0 h 60"/>
                <a:gd name="T66" fmla="*/ 821 w 839"/>
                <a:gd name="T67" fmla="*/ 3 h 60"/>
                <a:gd name="T68" fmla="*/ 826 w 839"/>
                <a:gd name="T69" fmla="*/ 5 h 60"/>
                <a:gd name="T70" fmla="*/ 830 w 839"/>
                <a:gd name="T71" fmla="*/ 9 h 60"/>
                <a:gd name="T72" fmla="*/ 834 w 839"/>
                <a:gd name="T73" fmla="*/ 12 h 60"/>
                <a:gd name="T74" fmla="*/ 837 w 839"/>
                <a:gd name="T75" fmla="*/ 19 h 60"/>
                <a:gd name="T76" fmla="*/ 838 w 839"/>
                <a:gd name="T77" fmla="*/ 23 h 60"/>
                <a:gd name="T78" fmla="*/ 839 w 839"/>
                <a:gd name="T79" fmla="*/ 30 h 60"/>
                <a:gd name="T80" fmla="*/ 839 w 839"/>
                <a:gd name="T81"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39" h="60">
                  <a:moveTo>
                    <a:pt x="839" y="30"/>
                  </a:moveTo>
                  <a:lnTo>
                    <a:pt x="839" y="30"/>
                  </a:lnTo>
                  <a:lnTo>
                    <a:pt x="838" y="36"/>
                  </a:lnTo>
                  <a:lnTo>
                    <a:pt x="837" y="42"/>
                  </a:lnTo>
                  <a:lnTo>
                    <a:pt x="834" y="47"/>
                  </a:lnTo>
                  <a:lnTo>
                    <a:pt x="830" y="51"/>
                  </a:lnTo>
                  <a:lnTo>
                    <a:pt x="826" y="55"/>
                  </a:lnTo>
                  <a:lnTo>
                    <a:pt x="821" y="58"/>
                  </a:lnTo>
                  <a:lnTo>
                    <a:pt x="815" y="60"/>
                  </a:lnTo>
                  <a:lnTo>
                    <a:pt x="809" y="60"/>
                  </a:lnTo>
                  <a:lnTo>
                    <a:pt x="30" y="60"/>
                  </a:lnTo>
                  <a:lnTo>
                    <a:pt x="30" y="60"/>
                  </a:lnTo>
                  <a:lnTo>
                    <a:pt x="24" y="60"/>
                  </a:lnTo>
                  <a:lnTo>
                    <a:pt x="19" y="58"/>
                  </a:lnTo>
                  <a:lnTo>
                    <a:pt x="14" y="55"/>
                  </a:lnTo>
                  <a:lnTo>
                    <a:pt x="9" y="51"/>
                  </a:lnTo>
                  <a:lnTo>
                    <a:pt x="5" y="47"/>
                  </a:lnTo>
                  <a:lnTo>
                    <a:pt x="3" y="42"/>
                  </a:lnTo>
                  <a:lnTo>
                    <a:pt x="0" y="36"/>
                  </a:lnTo>
                  <a:lnTo>
                    <a:pt x="0" y="30"/>
                  </a:lnTo>
                  <a:lnTo>
                    <a:pt x="0" y="30"/>
                  </a:lnTo>
                  <a:lnTo>
                    <a:pt x="0" y="30"/>
                  </a:lnTo>
                  <a:lnTo>
                    <a:pt x="0" y="23"/>
                  </a:lnTo>
                  <a:lnTo>
                    <a:pt x="3" y="19"/>
                  </a:lnTo>
                  <a:lnTo>
                    <a:pt x="5" y="12"/>
                  </a:lnTo>
                  <a:lnTo>
                    <a:pt x="9" y="9"/>
                  </a:lnTo>
                  <a:lnTo>
                    <a:pt x="14" y="5"/>
                  </a:lnTo>
                  <a:lnTo>
                    <a:pt x="19" y="3"/>
                  </a:lnTo>
                  <a:lnTo>
                    <a:pt x="24" y="0"/>
                  </a:lnTo>
                  <a:lnTo>
                    <a:pt x="30" y="0"/>
                  </a:lnTo>
                  <a:lnTo>
                    <a:pt x="809" y="0"/>
                  </a:lnTo>
                  <a:lnTo>
                    <a:pt x="809" y="0"/>
                  </a:lnTo>
                  <a:lnTo>
                    <a:pt x="815" y="0"/>
                  </a:lnTo>
                  <a:lnTo>
                    <a:pt x="821" y="3"/>
                  </a:lnTo>
                  <a:lnTo>
                    <a:pt x="826" y="5"/>
                  </a:lnTo>
                  <a:lnTo>
                    <a:pt x="830" y="9"/>
                  </a:lnTo>
                  <a:lnTo>
                    <a:pt x="834" y="12"/>
                  </a:lnTo>
                  <a:lnTo>
                    <a:pt x="837" y="19"/>
                  </a:lnTo>
                  <a:lnTo>
                    <a:pt x="838" y="23"/>
                  </a:lnTo>
                  <a:lnTo>
                    <a:pt x="839" y="30"/>
                  </a:lnTo>
                  <a:lnTo>
                    <a:pt x="839"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9" name="Freeform 25"/>
            <p:cNvSpPr/>
            <p:nvPr userDrawn="1"/>
          </p:nvSpPr>
          <p:spPr bwMode="auto">
            <a:xfrm>
              <a:off x="4632325" y="4178300"/>
              <a:ext cx="138112" cy="47625"/>
            </a:xfrm>
            <a:custGeom>
              <a:avLst/>
              <a:gdLst>
                <a:gd name="T0" fmla="*/ 176 w 176"/>
                <a:gd name="T1" fmla="*/ 30 h 61"/>
                <a:gd name="T2" fmla="*/ 176 w 176"/>
                <a:gd name="T3" fmla="*/ 30 h 61"/>
                <a:gd name="T4" fmla="*/ 175 w 176"/>
                <a:gd name="T5" fmla="*/ 36 h 61"/>
                <a:gd name="T6" fmla="*/ 173 w 176"/>
                <a:gd name="T7" fmla="*/ 42 h 61"/>
                <a:gd name="T8" fmla="*/ 170 w 176"/>
                <a:gd name="T9" fmla="*/ 47 h 61"/>
                <a:gd name="T10" fmla="*/ 166 w 176"/>
                <a:gd name="T11" fmla="*/ 52 h 61"/>
                <a:gd name="T12" fmla="*/ 162 w 176"/>
                <a:gd name="T13" fmla="*/ 56 h 61"/>
                <a:gd name="T14" fmla="*/ 158 w 176"/>
                <a:gd name="T15" fmla="*/ 58 h 61"/>
                <a:gd name="T16" fmla="*/ 151 w 176"/>
                <a:gd name="T17" fmla="*/ 59 h 61"/>
                <a:gd name="T18" fmla="*/ 145 w 176"/>
                <a:gd name="T19" fmla="*/ 61 h 61"/>
                <a:gd name="T20" fmla="*/ 31 w 176"/>
                <a:gd name="T21" fmla="*/ 61 h 61"/>
                <a:gd name="T22" fmla="*/ 31 w 176"/>
                <a:gd name="T23" fmla="*/ 61 h 61"/>
                <a:gd name="T24" fmla="*/ 25 w 176"/>
                <a:gd name="T25" fmla="*/ 59 h 61"/>
                <a:gd name="T26" fmla="*/ 19 w 176"/>
                <a:gd name="T27" fmla="*/ 58 h 61"/>
                <a:gd name="T28" fmla="*/ 14 w 176"/>
                <a:gd name="T29" fmla="*/ 56 h 61"/>
                <a:gd name="T30" fmla="*/ 9 w 176"/>
                <a:gd name="T31" fmla="*/ 52 h 61"/>
                <a:gd name="T32" fmla="*/ 5 w 176"/>
                <a:gd name="T33" fmla="*/ 47 h 61"/>
                <a:gd name="T34" fmla="*/ 3 w 176"/>
                <a:gd name="T35" fmla="*/ 42 h 61"/>
                <a:gd name="T36" fmla="*/ 1 w 176"/>
                <a:gd name="T37" fmla="*/ 36 h 61"/>
                <a:gd name="T38" fmla="*/ 0 w 176"/>
                <a:gd name="T39" fmla="*/ 30 h 61"/>
                <a:gd name="T40" fmla="*/ 0 w 176"/>
                <a:gd name="T41" fmla="*/ 30 h 61"/>
                <a:gd name="T42" fmla="*/ 0 w 176"/>
                <a:gd name="T43" fmla="*/ 30 h 61"/>
                <a:gd name="T44" fmla="*/ 1 w 176"/>
                <a:gd name="T45" fmla="*/ 24 h 61"/>
                <a:gd name="T46" fmla="*/ 3 w 176"/>
                <a:gd name="T47" fmla="*/ 18 h 61"/>
                <a:gd name="T48" fmla="*/ 5 w 176"/>
                <a:gd name="T49" fmla="*/ 13 h 61"/>
                <a:gd name="T50" fmla="*/ 9 w 176"/>
                <a:gd name="T51" fmla="*/ 9 h 61"/>
                <a:gd name="T52" fmla="*/ 14 w 176"/>
                <a:gd name="T53" fmla="*/ 6 h 61"/>
                <a:gd name="T54" fmla="*/ 19 w 176"/>
                <a:gd name="T55" fmla="*/ 2 h 61"/>
                <a:gd name="T56" fmla="*/ 25 w 176"/>
                <a:gd name="T57" fmla="*/ 1 h 61"/>
                <a:gd name="T58" fmla="*/ 31 w 176"/>
                <a:gd name="T59" fmla="*/ 0 h 61"/>
                <a:gd name="T60" fmla="*/ 145 w 176"/>
                <a:gd name="T61" fmla="*/ 0 h 61"/>
                <a:gd name="T62" fmla="*/ 145 w 176"/>
                <a:gd name="T63" fmla="*/ 0 h 61"/>
                <a:gd name="T64" fmla="*/ 151 w 176"/>
                <a:gd name="T65" fmla="*/ 1 h 61"/>
                <a:gd name="T66" fmla="*/ 158 w 176"/>
                <a:gd name="T67" fmla="*/ 2 h 61"/>
                <a:gd name="T68" fmla="*/ 162 w 176"/>
                <a:gd name="T69" fmla="*/ 6 h 61"/>
                <a:gd name="T70" fmla="*/ 166 w 176"/>
                <a:gd name="T71" fmla="*/ 9 h 61"/>
                <a:gd name="T72" fmla="*/ 170 w 176"/>
                <a:gd name="T73" fmla="*/ 13 h 61"/>
                <a:gd name="T74" fmla="*/ 173 w 176"/>
                <a:gd name="T75" fmla="*/ 18 h 61"/>
                <a:gd name="T76" fmla="*/ 175 w 176"/>
                <a:gd name="T77" fmla="*/ 24 h 61"/>
                <a:gd name="T78" fmla="*/ 176 w 176"/>
                <a:gd name="T79" fmla="*/ 30 h 61"/>
                <a:gd name="T80" fmla="*/ 176 w 176"/>
                <a:gd name="T81"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61">
                  <a:moveTo>
                    <a:pt x="176" y="30"/>
                  </a:moveTo>
                  <a:lnTo>
                    <a:pt x="176" y="30"/>
                  </a:lnTo>
                  <a:lnTo>
                    <a:pt x="175" y="36"/>
                  </a:lnTo>
                  <a:lnTo>
                    <a:pt x="173" y="42"/>
                  </a:lnTo>
                  <a:lnTo>
                    <a:pt x="170" y="47"/>
                  </a:lnTo>
                  <a:lnTo>
                    <a:pt x="166" y="52"/>
                  </a:lnTo>
                  <a:lnTo>
                    <a:pt x="162" y="56"/>
                  </a:lnTo>
                  <a:lnTo>
                    <a:pt x="158" y="58"/>
                  </a:lnTo>
                  <a:lnTo>
                    <a:pt x="151" y="59"/>
                  </a:lnTo>
                  <a:lnTo>
                    <a:pt x="145" y="61"/>
                  </a:lnTo>
                  <a:lnTo>
                    <a:pt x="31" y="61"/>
                  </a:lnTo>
                  <a:lnTo>
                    <a:pt x="31" y="61"/>
                  </a:lnTo>
                  <a:lnTo>
                    <a:pt x="25" y="59"/>
                  </a:lnTo>
                  <a:lnTo>
                    <a:pt x="19" y="58"/>
                  </a:lnTo>
                  <a:lnTo>
                    <a:pt x="14" y="56"/>
                  </a:lnTo>
                  <a:lnTo>
                    <a:pt x="9" y="52"/>
                  </a:lnTo>
                  <a:lnTo>
                    <a:pt x="5" y="47"/>
                  </a:lnTo>
                  <a:lnTo>
                    <a:pt x="3" y="42"/>
                  </a:lnTo>
                  <a:lnTo>
                    <a:pt x="1" y="36"/>
                  </a:lnTo>
                  <a:lnTo>
                    <a:pt x="0" y="30"/>
                  </a:lnTo>
                  <a:lnTo>
                    <a:pt x="0" y="30"/>
                  </a:lnTo>
                  <a:lnTo>
                    <a:pt x="0" y="30"/>
                  </a:lnTo>
                  <a:lnTo>
                    <a:pt x="1" y="24"/>
                  </a:lnTo>
                  <a:lnTo>
                    <a:pt x="3" y="18"/>
                  </a:lnTo>
                  <a:lnTo>
                    <a:pt x="5" y="13"/>
                  </a:lnTo>
                  <a:lnTo>
                    <a:pt x="9" y="9"/>
                  </a:lnTo>
                  <a:lnTo>
                    <a:pt x="14" y="6"/>
                  </a:lnTo>
                  <a:lnTo>
                    <a:pt x="19" y="2"/>
                  </a:lnTo>
                  <a:lnTo>
                    <a:pt x="25" y="1"/>
                  </a:lnTo>
                  <a:lnTo>
                    <a:pt x="31" y="0"/>
                  </a:lnTo>
                  <a:lnTo>
                    <a:pt x="145" y="0"/>
                  </a:lnTo>
                  <a:lnTo>
                    <a:pt x="145" y="0"/>
                  </a:lnTo>
                  <a:lnTo>
                    <a:pt x="151" y="1"/>
                  </a:lnTo>
                  <a:lnTo>
                    <a:pt x="158" y="2"/>
                  </a:lnTo>
                  <a:lnTo>
                    <a:pt x="162" y="6"/>
                  </a:lnTo>
                  <a:lnTo>
                    <a:pt x="166" y="9"/>
                  </a:lnTo>
                  <a:lnTo>
                    <a:pt x="170" y="13"/>
                  </a:lnTo>
                  <a:lnTo>
                    <a:pt x="173" y="18"/>
                  </a:lnTo>
                  <a:lnTo>
                    <a:pt x="175" y="24"/>
                  </a:lnTo>
                  <a:lnTo>
                    <a:pt x="176" y="30"/>
                  </a:lnTo>
                  <a:lnTo>
                    <a:pt x="176"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0" name="Freeform 26"/>
            <p:cNvSpPr/>
            <p:nvPr userDrawn="1"/>
          </p:nvSpPr>
          <p:spPr bwMode="auto">
            <a:xfrm>
              <a:off x="4656138" y="4575175"/>
              <a:ext cx="544512" cy="47625"/>
            </a:xfrm>
            <a:custGeom>
              <a:avLst/>
              <a:gdLst>
                <a:gd name="T0" fmla="*/ 686 w 686"/>
                <a:gd name="T1" fmla="*/ 30 h 59"/>
                <a:gd name="T2" fmla="*/ 686 w 686"/>
                <a:gd name="T3" fmla="*/ 30 h 59"/>
                <a:gd name="T4" fmla="*/ 685 w 686"/>
                <a:gd name="T5" fmla="*/ 35 h 59"/>
                <a:gd name="T6" fmla="*/ 684 w 686"/>
                <a:gd name="T7" fmla="*/ 41 h 59"/>
                <a:gd name="T8" fmla="*/ 681 w 686"/>
                <a:gd name="T9" fmla="*/ 46 h 59"/>
                <a:gd name="T10" fmla="*/ 676 w 686"/>
                <a:gd name="T11" fmla="*/ 51 h 59"/>
                <a:gd name="T12" fmla="*/ 673 w 686"/>
                <a:gd name="T13" fmla="*/ 55 h 59"/>
                <a:gd name="T14" fmla="*/ 668 w 686"/>
                <a:gd name="T15" fmla="*/ 57 h 59"/>
                <a:gd name="T16" fmla="*/ 662 w 686"/>
                <a:gd name="T17" fmla="*/ 59 h 59"/>
                <a:gd name="T18" fmla="*/ 656 w 686"/>
                <a:gd name="T19" fmla="*/ 59 h 59"/>
                <a:gd name="T20" fmla="*/ 30 w 686"/>
                <a:gd name="T21" fmla="*/ 59 h 59"/>
                <a:gd name="T22" fmla="*/ 30 w 686"/>
                <a:gd name="T23" fmla="*/ 59 h 59"/>
                <a:gd name="T24" fmla="*/ 24 w 686"/>
                <a:gd name="T25" fmla="*/ 59 h 59"/>
                <a:gd name="T26" fmla="*/ 18 w 686"/>
                <a:gd name="T27" fmla="*/ 57 h 59"/>
                <a:gd name="T28" fmla="*/ 13 w 686"/>
                <a:gd name="T29" fmla="*/ 55 h 59"/>
                <a:gd name="T30" fmla="*/ 9 w 686"/>
                <a:gd name="T31" fmla="*/ 51 h 59"/>
                <a:gd name="T32" fmla="*/ 6 w 686"/>
                <a:gd name="T33" fmla="*/ 46 h 59"/>
                <a:gd name="T34" fmla="*/ 2 w 686"/>
                <a:gd name="T35" fmla="*/ 41 h 59"/>
                <a:gd name="T36" fmla="*/ 1 w 686"/>
                <a:gd name="T37" fmla="*/ 35 h 59"/>
                <a:gd name="T38" fmla="*/ 0 w 686"/>
                <a:gd name="T39" fmla="*/ 30 h 59"/>
                <a:gd name="T40" fmla="*/ 0 w 686"/>
                <a:gd name="T41" fmla="*/ 30 h 59"/>
                <a:gd name="T42" fmla="*/ 0 w 686"/>
                <a:gd name="T43" fmla="*/ 30 h 59"/>
                <a:gd name="T44" fmla="*/ 1 w 686"/>
                <a:gd name="T45" fmla="*/ 24 h 59"/>
                <a:gd name="T46" fmla="*/ 2 w 686"/>
                <a:gd name="T47" fmla="*/ 18 h 59"/>
                <a:gd name="T48" fmla="*/ 6 w 686"/>
                <a:gd name="T49" fmla="*/ 13 h 59"/>
                <a:gd name="T50" fmla="*/ 9 w 686"/>
                <a:gd name="T51" fmla="*/ 8 h 59"/>
                <a:gd name="T52" fmla="*/ 13 w 686"/>
                <a:gd name="T53" fmla="*/ 5 h 59"/>
                <a:gd name="T54" fmla="*/ 18 w 686"/>
                <a:gd name="T55" fmla="*/ 2 h 59"/>
                <a:gd name="T56" fmla="*/ 24 w 686"/>
                <a:gd name="T57" fmla="*/ 0 h 59"/>
                <a:gd name="T58" fmla="*/ 30 w 686"/>
                <a:gd name="T59" fmla="*/ 0 h 59"/>
                <a:gd name="T60" fmla="*/ 656 w 686"/>
                <a:gd name="T61" fmla="*/ 0 h 59"/>
                <a:gd name="T62" fmla="*/ 656 w 686"/>
                <a:gd name="T63" fmla="*/ 0 h 59"/>
                <a:gd name="T64" fmla="*/ 662 w 686"/>
                <a:gd name="T65" fmla="*/ 0 h 59"/>
                <a:gd name="T66" fmla="*/ 668 w 686"/>
                <a:gd name="T67" fmla="*/ 2 h 59"/>
                <a:gd name="T68" fmla="*/ 673 w 686"/>
                <a:gd name="T69" fmla="*/ 5 h 59"/>
                <a:gd name="T70" fmla="*/ 676 w 686"/>
                <a:gd name="T71" fmla="*/ 8 h 59"/>
                <a:gd name="T72" fmla="*/ 681 w 686"/>
                <a:gd name="T73" fmla="*/ 13 h 59"/>
                <a:gd name="T74" fmla="*/ 684 w 686"/>
                <a:gd name="T75" fmla="*/ 18 h 59"/>
                <a:gd name="T76" fmla="*/ 685 w 686"/>
                <a:gd name="T77" fmla="*/ 24 h 59"/>
                <a:gd name="T78" fmla="*/ 686 w 686"/>
                <a:gd name="T79" fmla="*/ 30 h 59"/>
                <a:gd name="T80" fmla="*/ 686 w 686"/>
                <a:gd name="T81" fmla="*/ 3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59">
                  <a:moveTo>
                    <a:pt x="686" y="30"/>
                  </a:moveTo>
                  <a:lnTo>
                    <a:pt x="686" y="30"/>
                  </a:lnTo>
                  <a:lnTo>
                    <a:pt x="685" y="35"/>
                  </a:lnTo>
                  <a:lnTo>
                    <a:pt x="684" y="41"/>
                  </a:lnTo>
                  <a:lnTo>
                    <a:pt x="681" y="46"/>
                  </a:lnTo>
                  <a:lnTo>
                    <a:pt x="676" y="51"/>
                  </a:lnTo>
                  <a:lnTo>
                    <a:pt x="673" y="55"/>
                  </a:lnTo>
                  <a:lnTo>
                    <a:pt x="668" y="57"/>
                  </a:lnTo>
                  <a:lnTo>
                    <a:pt x="662" y="59"/>
                  </a:lnTo>
                  <a:lnTo>
                    <a:pt x="656" y="59"/>
                  </a:lnTo>
                  <a:lnTo>
                    <a:pt x="30" y="59"/>
                  </a:lnTo>
                  <a:lnTo>
                    <a:pt x="30" y="59"/>
                  </a:lnTo>
                  <a:lnTo>
                    <a:pt x="24" y="59"/>
                  </a:lnTo>
                  <a:lnTo>
                    <a:pt x="18" y="57"/>
                  </a:lnTo>
                  <a:lnTo>
                    <a:pt x="13" y="55"/>
                  </a:lnTo>
                  <a:lnTo>
                    <a:pt x="9" y="51"/>
                  </a:lnTo>
                  <a:lnTo>
                    <a:pt x="6" y="46"/>
                  </a:lnTo>
                  <a:lnTo>
                    <a:pt x="2" y="41"/>
                  </a:lnTo>
                  <a:lnTo>
                    <a:pt x="1" y="35"/>
                  </a:lnTo>
                  <a:lnTo>
                    <a:pt x="0" y="30"/>
                  </a:lnTo>
                  <a:lnTo>
                    <a:pt x="0" y="30"/>
                  </a:lnTo>
                  <a:lnTo>
                    <a:pt x="0" y="30"/>
                  </a:lnTo>
                  <a:lnTo>
                    <a:pt x="1" y="24"/>
                  </a:lnTo>
                  <a:lnTo>
                    <a:pt x="2" y="18"/>
                  </a:lnTo>
                  <a:lnTo>
                    <a:pt x="6" y="13"/>
                  </a:lnTo>
                  <a:lnTo>
                    <a:pt x="9" y="8"/>
                  </a:lnTo>
                  <a:lnTo>
                    <a:pt x="13" y="5"/>
                  </a:lnTo>
                  <a:lnTo>
                    <a:pt x="18" y="2"/>
                  </a:lnTo>
                  <a:lnTo>
                    <a:pt x="24" y="0"/>
                  </a:lnTo>
                  <a:lnTo>
                    <a:pt x="30" y="0"/>
                  </a:lnTo>
                  <a:lnTo>
                    <a:pt x="656" y="0"/>
                  </a:lnTo>
                  <a:lnTo>
                    <a:pt x="656" y="0"/>
                  </a:lnTo>
                  <a:lnTo>
                    <a:pt x="662" y="0"/>
                  </a:lnTo>
                  <a:lnTo>
                    <a:pt x="668" y="2"/>
                  </a:lnTo>
                  <a:lnTo>
                    <a:pt x="673" y="5"/>
                  </a:lnTo>
                  <a:lnTo>
                    <a:pt x="676" y="8"/>
                  </a:lnTo>
                  <a:lnTo>
                    <a:pt x="681" y="13"/>
                  </a:lnTo>
                  <a:lnTo>
                    <a:pt x="684" y="18"/>
                  </a:lnTo>
                  <a:lnTo>
                    <a:pt x="685" y="24"/>
                  </a:lnTo>
                  <a:lnTo>
                    <a:pt x="686" y="30"/>
                  </a:lnTo>
                  <a:lnTo>
                    <a:pt x="686"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1" name="Freeform 27"/>
            <p:cNvSpPr/>
            <p:nvPr userDrawn="1"/>
          </p:nvSpPr>
          <p:spPr bwMode="auto">
            <a:xfrm>
              <a:off x="4772025" y="4446588"/>
              <a:ext cx="206375" cy="47625"/>
            </a:xfrm>
            <a:custGeom>
              <a:avLst/>
              <a:gdLst>
                <a:gd name="T0" fmla="*/ 261 w 261"/>
                <a:gd name="T1" fmla="*/ 31 h 60"/>
                <a:gd name="T2" fmla="*/ 261 w 261"/>
                <a:gd name="T3" fmla="*/ 31 h 60"/>
                <a:gd name="T4" fmla="*/ 261 w 261"/>
                <a:gd name="T5" fmla="*/ 37 h 60"/>
                <a:gd name="T6" fmla="*/ 258 w 261"/>
                <a:gd name="T7" fmla="*/ 42 h 60"/>
                <a:gd name="T8" fmla="*/ 256 w 261"/>
                <a:gd name="T9" fmla="*/ 48 h 60"/>
                <a:gd name="T10" fmla="*/ 252 w 261"/>
                <a:gd name="T11" fmla="*/ 52 h 60"/>
                <a:gd name="T12" fmla="*/ 249 w 261"/>
                <a:gd name="T13" fmla="*/ 55 h 60"/>
                <a:gd name="T14" fmla="*/ 243 w 261"/>
                <a:gd name="T15" fmla="*/ 58 h 60"/>
                <a:gd name="T16" fmla="*/ 238 w 261"/>
                <a:gd name="T17" fmla="*/ 60 h 60"/>
                <a:gd name="T18" fmla="*/ 232 w 261"/>
                <a:gd name="T19" fmla="*/ 60 h 60"/>
                <a:gd name="T20" fmla="*/ 30 w 261"/>
                <a:gd name="T21" fmla="*/ 60 h 60"/>
                <a:gd name="T22" fmla="*/ 30 w 261"/>
                <a:gd name="T23" fmla="*/ 60 h 60"/>
                <a:gd name="T24" fmla="*/ 24 w 261"/>
                <a:gd name="T25" fmla="*/ 60 h 60"/>
                <a:gd name="T26" fmla="*/ 18 w 261"/>
                <a:gd name="T27" fmla="*/ 58 h 60"/>
                <a:gd name="T28" fmla="*/ 13 w 261"/>
                <a:gd name="T29" fmla="*/ 55 h 60"/>
                <a:gd name="T30" fmla="*/ 9 w 261"/>
                <a:gd name="T31" fmla="*/ 52 h 60"/>
                <a:gd name="T32" fmla="*/ 5 w 261"/>
                <a:gd name="T33" fmla="*/ 48 h 60"/>
                <a:gd name="T34" fmla="*/ 2 w 261"/>
                <a:gd name="T35" fmla="*/ 42 h 60"/>
                <a:gd name="T36" fmla="*/ 1 w 261"/>
                <a:gd name="T37" fmla="*/ 37 h 60"/>
                <a:gd name="T38" fmla="*/ 0 w 261"/>
                <a:gd name="T39" fmla="*/ 31 h 60"/>
                <a:gd name="T40" fmla="*/ 0 w 261"/>
                <a:gd name="T41" fmla="*/ 31 h 60"/>
                <a:gd name="T42" fmla="*/ 0 w 261"/>
                <a:gd name="T43" fmla="*/ 31 h 60"/>
                <a:gd name="T44" fmla="*/ 1 w 261"/>
                <a:gd name="T45" fmla="*/ 25 h 60"/>
                <a:gd name="T46" fmla="*/ 2 w 261"/>
                <a:gd name="T47" fmla="*/ 19 h 60"/>
                <a:gd name="T48" fmla="*/ 5 w 261"/>
                <a:gd name="T49" fmla="*/ 14 h 60"/>
                <a:gd name="T50" fmla="*/ 9 w 261"/>
                <a:gd name="T51" fmla="*/ 9 h 60"/>
                <a:gd name="T52" fmla="*/ 13 w 261"/>
                <a:gd name="T53" fmla="*/ 5 h 60"/>
                <a:gd name="T54" fmla="*/ 18 w 261"/>
                <a:gd name="T55" fmla="*/ 3 h 60"/>
                <a:gd name="T56" fmla="*/ 24 w 261"/>
                <a:gd name="T57" fmla="*/ 2 h 60"/>
                <a:gd name="T58" fmla="*/ 30 w 261"/>
                <a:gd name="T59" fmla="*/ 0 h 60"/>
                <a:gd name="T60" fmla="*/ 232 w 261"/>
                <a:gd name="T61" fmla="*/ 0 h 60"/>
                <a:gd name="T62" fmla="*/ 232 w 261"/>
                <a:gd name="T63" fmla="*/ 0 h 60"/>
                <a:gd name="T64" fmla="*/ 238 w 261"/>
                <a:gd name="T65" fmla="*/ 2 h 60"/>
                <a:gd name="T66" fmla="*/ 243 w 261"/>
                <a:gd name="T67" fmla="*/ 3 h 60"/>
                <a:gd name="T68" fmla="*/ 249 w 261"/>
                <a:gd name="T69" fmla="*/ 5 h 60"/>
                <a:gd name="T70" fmla="*/ 252 w 261"/>
                <a:gd name="T71" fmla="*/ 9 h 60"/>
                <a:gd name="T72" fmla="*/ 256 w 261"/>
                <a:gd name="T73" fmla="*/ 14 h 60"/>
                <a:gd name="T74" fmla="*/ 258 w 261"/>
                <a:gd name="T75" fmla="*/ 19 h 60"/>
                <a:gd name="T76" fmla="*/ 261 w 261"/>
                <a:gd name="T77" fmla="*/ 25 h 60"/>
                <a:gd name="T78" fmla="*/ 261 w 261"/>
                <a:gd name="T79" fmla="*/ 31 h 60"/>
                <a:gd name="T80" fmla="*/ 261 w 261"/>
                <a:gd name="T8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60">
                  <a:moveTo>
                    <a:pt x="261" y="31"/>
                  </a:moveTo>
                  <a:lnTo>
                    <a:pt x="261" y="31"/>
                  </a:lnTo>
                  <a:lnTo>
                    <a:pt x="261" y="37"/>
                  </a:lnTo>
                  <a:lnTo>
                    <a:pt x="258" y="42"/>
                  </a:lnTo>
                  <a:lnTo>
                    <a:pt x="256" y="48"/>
                  </a:lnTo>
                  <a:lnTo>
                    <a:pt x="252" y="52"/>
                  </a:lnTo>
                  <a:lnTo>
                    <a:pt x="249" y="55"/>
                  </a:lnTo>
                  <a:lnTo>
                    <a:pt x="243" y="58"/>
                  </a:lnTo>
                  <a:lnTo>
                    <a:pt x="238" y="60"/>
                  </a:lnTo>
                  <a:lnTo>
                    <a:pt x="232" y="60"/>
                  </a:lnTo>
                  <a:lnTo>
                    <a:pt x="30" y="60"/>
                  </a:lnTo>
                  <a:lnTo>
                    <a:pt x="30" y="60"/>
                  </a:lnTo>
                  <a:lnTo>
                    <a:pt x="24" y="60"/>
                  </a:lnTo>
                  <a:lnTo>
                    <a:pt x="18" y="58"/>
                  </a:lnTo>
                  <a:lnTo>
                    <a:pt x="13" y="55"/>
                  </a:lnTo>
                  <a:lnTo>
                    <a:pt x="9" y="52"/>
                  </a:lnTo>
                  <a:lnTo>
                    <a:pt x="5" y="48"/>
                  </a:lnTo>
                  <a:lnTo>
                    <a:pt x="2" y="42"/>
                  </a:lnTo>
                  <a:lnTo>
                    <a:pt x="1" y="37"/>
                  </a:lnTo>
                  <a:lnTo>
                    <a:pt x="0" y="31"/>
                  </a:lnTo>
                  <a:lnTo>
                    <a:pt x="0" y="31"/>
                  </a:lnTo>
                  <a:lnTo>
                    <a:pt x="0" y="31"/>
                  </a:lnTo>
                  <a:lnTo>
                    <a:pt x="1" y="25"/>
                  </a:lnTo>
                  <a:lnTo>
                    <a:pt x="2" y="19"/>
                  </a:lnTo>
                  <a:lnTo>
                    <a:pt x="5" y="14"/>
                  </a:lnTo>
                  <a:lnTo>
                    <a:pt x="9" y="9"/>
                  </a:lnTo>
                  <a:lnTo>
                    <a:pt x="13" y="5"/>
                  </a:lnTo>
                  <a:lnTo>
                    <a:pt x="18" y="3"/>
                  </a:lnTo>
                  <a:lnTo>
                    <a:pt x="24" y="2"/>
                  </a:lnTo>
                  <a:lnTo>
                    <a:pt x="30" y="0"/>
                  </a:lnTo>
                  <a:lnTo>
                    <a:pt x="232" y="0"/>
                  </a:lnTo>
                  <a:lnTo>
                    <a:pt x="232" y="0"/>
                  </a:lnTo>
                  <a:lnTo>
                    <a:pt x="238" y="2"/>
                  </a:lnTo>
                  <a:lnTo>
                    <a:pt x="243" y="3"/>
                  </a:lnTo>
                  <a:lnTo>
                    <a:pt x="249" y="5"/>
                  </a:lnTo>
                  <a:lnTo>
                    <a:pt x="252" y="9"/>
                  </a:lnTo>
                  <a:lnTo>
                    <a:pt x="256" y="14"/>
                  </a:lnTo>
                  <a:lnTo>
                    <a:pt x="258" y="19"/>
                  </a:lnTo>
                  <a:lnTo>
                    <a:pt x="261" y="25"/>
                  </a:lnTo>
                  <a:lnTo>
                    <a:pt x="261" y="31"/>
                  </a:lnTo>
                  <a:lnTo>
                    <a:pt x="261"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2" name="Freeform 28"/>
            <p:cNvSpPr/>
            <p:nvPr userDrawn="1"/>
          </p:nvSpPr>
          <p:spPr bwMode="auto">
            <a:xfrm>
              <a:off x="4552950" y="4838700"/>
              <a:ext cx="207962" cy="49213"/>
            </a:xfrm>
            <a:custGeom>
              <a:avLst/>
              <a:gdLst>
                <a:gd name="T0" fmla="*/ 262 w 262"/>
                <a:gd name="T1" fmla="*/ 30 h 61"/>
                <a:gd name="T2" fmla="*/ 262 w 262"/>
                <a:gd name="T3" fmla="*/ 30 h 61"/>
                <a:gd name="T4" fmla="*/ 261 w 262"/>
                <a:gd name="T5" fmla="*/ 36 h 61"/>
                <a:gd name="T6" fmla="*/ 260 w 262"/>
                <a:gd name="T7" fmla="*/ 41 h 61"/>
                <a:gd name="T8" fmla="*/ 256 w 262"/>
                <a:gd name="T9" fmla="*/ 47 h 61"/>
                <a:gd name="T10" fmla="*/ 253 w 262"/>
                <a:gd name="T11" fmla="*/ 51 h 61"/>
                <a:gd name="T12" fmla="*/ 249 w 262"/>
                <a:gd name="T13" fmla="*/ 55 h 61"/>
                <a:gd name="T14" fmla="*/ 243 w 262"/>
                <a:gd name="T15" fmla="*/ 58 h 61"/>
                <a:gd name="T16" fmla="*/ 238 w 262"/>
                <a:gd name="T17" fmla="*/ 59 h 61"/>
                <a:gd name="T18" fmla="*/ 232 w 262"/>
                <a:gd name="T19" fmla="*/ 61 h 61"/>
                <a:gd name="T20" fmla="*/ 31 w 262"/>
                <a:gd name="T21" fmla="*/ 61 h 61"/>
                <a:gd name="T22" fmla="*/ 31 w 262"/>
                <a:gd name="T23" fmla="*/ 61 h 61"/>
                <a:gd name="T24" fmla="*/ 25 w 262"/>
                <a:gd name="T25" fmla="*/ 59 h 61"/>
                <a:gd name="T26" fmla="*/ 19 w 262"/>
                <a:gd name="T27" fmla="*/ 58 h 61"/>
                <a:gd name="T28" fmla="*/ 14 w 262"/>
                <a:gd name="T29" fmla="*/ 55 h 61"/>
                <a:gd name="T30" fmla="*/ 9 w 262"/>
                <a:gd name="T31" fmla="*/ 51 h 61"/>
                <a:gd name="T32" fmla="*/ 5 w 262"/>
                <a:gd name="T33" fmla="*/ 47 h 61"/>
                <a:gd name="T34" fmla="*/ 3 w 262"/>
                <a:gd name="T35" fmla="*/ 41 h 61"/>
                <a:gd name="T36" fmla="*/ 2 w 262"/>
                <a:gd name="T37" fmla="*/ 36 h 61"/>
                <a:gd name="T38" fmla="*/ 0 w 262"/>
                <a:gd name="T39" fmla="*/ 30 h 61"/>
                <a:gd name="T40" fmla="*/ 0 w 262"/>
                <a:gd name="T41" fmla="*/ 30 h 61"/>
                <a:gd name="T42" fmla="*/ 0 w 262"/>
                <a:gd name="T43" fmla="*/ 30 h 61"/>
                <a:gd name="T44" fmla="*/ 2 w 262"/>
                <a:gd name="T45" fmla="*/ 24 h 61"/>
                <a:gd name="T46" fmla="*/ 3 w 262"/>
                <a:gd name="T47" fmla="*/ 18 h 61"/>
                <a:gd name="T48" fmla="*/ 5 w 262"/>
                <a:gd name="T49" fmla="*/ 13 h 61"/>
                <a:gd name="T50" fmla="*/ 9 w 262"/>
                <a:gd name="T51" fmla="*/ 8 h 61"/>
                <a:gd name="T52" fmla="*/ 14 w 262"/>
                <a:gd name="T53" fmla="*/ 5 h 61"/>
                <a:gd name="T54" fmla="*/ 19 w 262"/>
                <a:gd name="T55" fmla="*/ 2 h 61"/>
                <a:gd name="T56" fmla="*/ 25 w 262"/>
                <a:gd name="T57" fmla="*/ 1 h 61"/>
                <a:gd name="T58" fmla="*/ 31 w 262"/>
                <a:gd name="T59" fmla="*/ 0 h 61"/>
                <a:gd name="T60" fmla="*/ 232 w 262"/>
                <a:gd name="T61" fmla="*/ 0 h 61"/>
                <a:gd name="T62" fmla="*/ 232 w 262"/>
                <a:gd name="T63" fmla="*/ 0 h 61"/>
                <a:gd name="T64" fmla="*/ 238 w 262"/>
                <a:gd name="T65" fmla="*/ 1 h 61"/>
                <a:gd name="T66" fmla="*/ 243 w 262"/>
                <a:gd name="T67" fmla="*/ 2 h 61"/>
                <a:gd name="T68" fmla="*/ 249 w 262"/>
                <a:gd name="T69" fmla="*/ 5 h 61"/>
                <a:gd name="T70" fmla="*/ 253 w 262"/>
                <a:gd name="T71" fmla="*/ 8 h 61"/>
                <a:gd name="T72" fmla="*/ 256 w 262"/>
                <a:gd name="T73" fmla="*/ 13 h 61"/>
                <a:gd name="T74" fmla="*/ 260 w 262"/>
                <a:gd name="T75" fmla="*/ 18 h 61"/>
                <a:gd name="T76" fmla="*/ 261 w 262"/>
                <a:gd name="T77" fmla="*/ 24 h 61"/>
                <a:gd name="T78" fmla="*/ 262 w 262"/>
                <a:gd name="T79" fmla="*/ 30 h 61"/>
                <a:gd name="T80" fmla="*/ 262 w 262"/>
                <a:gd name="T81"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2" h="61">
                  <a:moveTo>
                    <a:pt x="262" y="30"/>
                  </a:moveTo>
                  <a:lnTo>
                    <a:pt x="262" y="30"/>
                  </a:lnTo>
                  <a:lnTo>
                    <a:pt x="261" y="36"/>
                  </a:lnTo>
                  <a:lnTo>
                    <a:pt x="260" y="41"/>
                  </a:lnTo>
                  <a:lnTo>
                    <a:pt x="256" y="47"/>
                  </a:lnTo>
                  <a:lnTo>
                    <a:pt x="253" y="51"/>
                  </a:lnTo>
                  <a:lnTo>
                    <a:pt x="249" y="55"/>
                  </a:lnTo>
                  <a:lnTo>
                    <a:pt x="243" y="58"/>
                  </a:lnTo>
                  <a:lnTo>
                    <a:pt x="238" y="59"/>
                  </a:lnTo>
                  <a:lnTo>
                    <a:pt x="232" y="61"/>
                  </a:lnTo>
                  <a:lnTo>
                    <a:pt x="31" y="61"/>
                  </a:lnTo>
                  <a:lnTo>
                    <a:pt x="31" y="61"/>
                  </a:lnTo>
                  <a:lnTo>
                    <a:pt x="25" y="59"/>
                  </a:lnTo>
                  <a:lnTo>
                    <a:pt x="19" y="58"/>
                  </a:lnTo>
                  <a:lnTo>
                    <a:pt x="14" y="55"/>
                  </a:lnTo>
                  <a:lnTo>
                    <a:pt x="9" y="51"/>
                  </a:lnTo>
                  <a:lnTo>
                    <a:pt x="5" y="47"/>
                  </a:lnTo>
                  <a:lnTo>
                    <a:pt x="3" y="41"/>
                  </a:lnTo>
                  <a:lnTo>
                    <a:pt x="2" y="36"/>
                  </a:lnTo>
                  <a:lnTo>
                    <a:pt x="0" y="30"/>
                  </a:lnTo>
                  <a:lnTo>
                    <a:pt x="0" y="30"/>
                  </a:lnTo>
                  <a:lnTo>
                    <a:pt x="0" y="30"/>
                  </a:lnTo>
                  <a:lnTo>
                    <a:pt x="2" y="24"/>
                  </a:lnTo>
                  <a:lnTo>
                    <a:pt x="3" y="18"/>
                  </a:lnTo>
                  <a:lnTo>
                    <a:pt x="5" y="13"/>
                  </a:lnTo>
                  <a:lnTo>
                    <a:pt x="9" y="8"/>
                  </a:lnTo>
                  <a:lnTo>
                    <a:pt x="14" y="5"/>
                  </a:lnTo>
                  <a:lnTo>
                    <a:pt x="19" y="2"/>
                  </a:lnTo>
                  <a:lnTo>
                    <a:pt x="25" y="1"/>
                  </a:lnTo>
                  <a:lnTo>
                    <a:pt x="31" y="0"/>
                  </a:lnTo>
                  <a:lnTo>
                    <a:pt x="232" y="0"/>
                  </a:lnTo>
                  <a:lnTo>
                    <a:pt x="232" y="0"/>
                  </a:lnTo>
                  <a:lnTo>
                    <a:pt x="238" y="1"/>
                  </a:lnTo>
                  <a:lnTo>
                    <a:pt x="243" y="2"/>
                  </a:lnTo>
                  <a:lnTo>
                    <a:pt x="249" y="5"/>
                  </a:lnTo>
                  <a:lnTo>
                    <a:pt x="253" y="8"/>
                  </a:lnTo>
                  <a:lnTo>
                    <a:pt x="256" y="13"/>
                  </a:lnTo>
                  <a:lnTo>
                    <a:pt x="260" y="18"/>
                  </a:lnTo>
                  <a:lnTo>
                    <a:pt x="261" y="24"/>
                  </a:lnTo>
                  <a:lnTo>
                    <a:pt x="262" y="30"/>
                  </a:lnTo>
                  <a:lnTo>
                    <a:pt x="262"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3" name="Freeform 29"/>
            <p:cNvSpPr/>
            <p:nvPr userDrawn="1"/>
          </p:nvSpPr>
          <p:spPr bwMode="auto">
            <a:xfrm>
              <a:off x="4609480" y="5549900"/>
              <a:ext cx="419100" cy="47625"/>
            </a:xfrm>
            <a:custGeom>
              <a:avLst/>
              <a:gdLst>
                <a:gd name="T0" fmla="*/ 528 w 528"/>
                <a:gd name="T1" fmla="*/ 29 h 60"/>
                <a:gd name="T2" fmla="*/ 528 w 528"/>
                <a:gd name="T3" fmla="*/ 29 h 60"/>
                <a:gd name="T4" fmla="*/ 526 w 528"/>
                <a:gd name="T5" fmla="*/ 35 h 60"/>
                <a:gd name="T6" fmla="*/ 525 w 528"/>
                <a:gd name="T7" fmla="*/ 41 h 60"/>
                <a:gd name="T8" fmla="*/ 521 w 528"/>
                <a:gd name="T9" fmla="*/ 46 h 60"/>
                <a:gd name="T10" fmla="*/ 518 w 528"/>
                <a:gd name="T11" fmla="*/ 51 h 60"/>
                <a:gd name="T12" fmla="*/ 514 w 528"/>
                <a:gd name="T13" fmla="*/ 55 h 60"/>
                <a:gd name="T14" fmla="*/ 509 w 528"/>
                <a:gd name="T15" fmla="*/ 57 h 60"/>
                <a:gd name="T16" fmla="*/ 503 w 528"/>
                <a:gd name="T17" fmla="*/ 60 h 60"/>
                <a:gd name="T18" fmla="*/ 497 w 528"/>
                <a:gd name="T19" fmla="*/ 60 h 60"/>
                <a:gd name="T20" fmla="*/ 29 w 528"/>
                <a:gd name="T21" fmla="*/ 60 h 60"/>
                <a:gd name="T22" fmla="*/ 29 w 528"/>
                <a:gd name="T23" fmla="*/ 60 h 60"/>
                <a:gd name="T24" fmla="*/ 23 w 528"/>
                <a:gd name="T25" fmla="*/ 60 h 60"/>
                <a:gd name="T26" fmla="*/ 18 w 528"/>
                <a:gd name="T27" fmla="*/ 57 h 60"/>
                <a:gd name="T28" fmla="*/ 13 w 528"/>
                <a:gd name="T29" fmla="*/ 55 h 60"/>
                <a:gd name="T30" fmla="*/ 8 w 528"/>
                <a:gd name="T31" fmla="*/ 51 h 60"/>
                <a:gd name="T32" fmla="*/ 5 w 528"/>
                <a:gd name="T33" fmla="*/ 46 h 60"/>
                <a:gd name="T34" fmla="*/ 2 w 528"/>
                <a:gd name="T35" fmla="*/ 41 h 60"/>
                <a:gd name="T36" fmla="*/ 0 w 528"/>
                <a:gd name="T37" fmla="*/ 35 h 60"/>
                <a:gd name="T38" fmla="*/ 0 w 528"/>
                <a:gd name="T39" fmla="*/ 29 h 60"/>
                <a:gd name="T40" fmla="*/ 0 w 528"/>
                <a:gd name="T41" fmla="*/ 29 h 60"/>
                <a:gd name="T42" fmla="*/ 0 w 528"/>
                <a:gd name="T43" fmla="*/ 29 h 60"/>
                <a:gd name="T44" fmla="*/ 0 w 528"/>
                <a:gd name="T45" fmla="*/ 23 h 60"/>
                <a:gd name="T46" fmla="*/ 2 w 528"/>
                <a:gd name="T47" fmla="*/ 18 h 60"/>
                <a:gd name="T48" fmla="*/ 5 w 528"/>
                <a:gd name="T49" fmla="*/ 13 h 60"/>
                <a:gd name="T50" fmla="*/ 8 w 528"/>
                <a:gd name="T51" fmla="*/ 8 h 60"/>
                <a:gd name="T52" fmla="*/ 13 w 528"/>
                <a:gd name="T53" fmla="*/ 5 h 60"/>
                <a:gd name="T54" fmla="*/ 18 w 528"/>
                <a:gd name="T55" fmla="*/ 2 h 60"/>
                <a:gd name="T56" fmla="*/ 23 w 528"/>
                <a:gd name="T57" fmla="*/ 0 h 60"/>
                <a:gd name="T58" fmla="*/ 29 w 528"/>
                <a:gd name="T59" fmla="*/ 0 h 60"/>
                <a:gd name="T60" fmla="*/ 497 w 528"/>
                <a:gd name="T61" fmla="*/ 0 h 60"/>
                <a:gd name="T62" fmla="*/ 497 w 528"/>
                <a:gd name="T63" fmla="*/ 0 h 60"/>
                <a:gd name="T64" fmla="*/ 503 w 528"/>
                <a:gd name="T65" fmla="*/ 0 h 60"/>
                <a:gd name="T66" fmla="*/ 509 w 528"/>
                <a:gd name="T67" fmla="*/ 2 h 60"/>
                <a:gd name="T68" fmla="*/ 514 w 528"/>
                <a:gd name="T69" fmla="*/ 5 h 60"/>
                <a:gd name="T70" fmla="*/ 518 w 528"/>
                <a:gd name="T71" fmla="*/ 8 h 60"/>
                <a:gd name="T72" fmla="*/ 521 w 528"/>
                <a:gd name="T73" fmla="*/ 13 h 60"/>
                <a:gd name="T74" fmla="*/ 525 w 528"/>
                <a:gd name="T75" fmla="*/ 18 h 60"/>
                <a:gd name="T76" fmla="*/ 526 w 528"/>
                <a:gd name="T77" fmla="*/ 23 h 60"/>
                <a:gd name="T78" fmla="*/ 528 w 528"/>
                <a:gd name="T79" fmla="*/ 29 h 60"/>
                <a:gd name="T80" fmla="*/ 528 w 528"/>
                <a:gd name="T81"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8" h="60">
                  <a:moveTo>
                    <a:pt x="528" y="29"/>
                  </a:moveTo>
                  <a:lnTo>
                    <a:pt x="528" y="29"/>
                  </a:lnTo>
                  <a:lnTo>
                    <a:pt x="526" y="35"/>
                  </a:lnTo>
                  <a:lnTo>
                    <a:pt x="525" y="41"/>
                  </a:lnTo>
                  <a:lnTo>
                    <a:pt x="521" y="46"/>
                  </a:lnTo>
                  <a:lnTo>
                    <a:pt x="518" y="51"/>
                  </a:lnTo>
                  <a:lnTo>
                    <a:pt x="514" y="55"/>
                  </a:lnTo>
                  <a:lnTo>
                    <a:pt x="509" y="57"/>
                  </a:lnTo>
                  <a:lnTo>
                    <a:pt x="503" y="60"/>
                  </a:lnTo>
                  <a:lnTo>
                    <a:pt x="497" y="60"/>
                  </a:lnTo>
                  <a:lnTo>
                    <a:pt x="29" y="60"/>
                  </a:lnTo>
                  <a:lnTo>
                    <a:pt x="29" y="60"/>
                  </a:lnTo>
                  <a:lnTo>
                    <a:pt x="23" y="60"/>
                  </a:lnTo>
                  <a:lnTo>
                    <a:pt x="18" y="57"/>
                  </a:lnTo>
                  <a:lnTo>
                    <a:pt x="13" y="55"/>
                  </a:lnTo>
                  <a:lnTo>
                    <a:pt x="8" y="51"/>
                  </a:lnTo>
                  <a:lnTo>
                    <a:pt x="5" y="46"/>
                  </a:lnTo>
                  <a:lnTo>
                    <a:pt x="2" y="41"/>
                  </a:lnTo>
                  <a:lnTo>
                    <a:pt x="0" y="35"/>
                  </a:lnTo>
                  <a:lnTo>
                    <a:pt x="0" y="29"/>
                  </a:lnTo>
                  <a:lnTo>
                    <a:pt x="0" y="29"/>
                  </a:lnTo>
                  <a:lnTo>
                    <a:pt x="0" y="29"/>
                  </a:lnTo>
                  <a:lnTo>
                    <a:pt x="0" y="23"/>
                  </a:lnTo>
                  <a:lnTo>
                    <a:pt x="2" y="18"/>
                  </a:lnTo>
                  <a:lnTo>
                    <a:pt x="5" y="13"/>
                  </a:lnTo>
                  <a:lnTo>
                    <a:pt x="8" y="8"/>
                  </a:lnTo>
                  <a:lnTo>
                    <a:pt x="13" y="5"/>
                  </a:lnTo>
                  <a:lnTo>
                    <a:pt x="18" y="2"/>
                  </a:lnTo>
                  <a:lnTo>
                    <a:pt x="23" y="0"/>
                  </a:lnTo>
                  <a:lnTo>
                    <a:pt x="29" y="0"/>
                  </a:lnTo>
                  <a:lnTo>
                    <a:pt x="497" y="0"/>
                  </a:lnTo>
                  <a:lnTo>
                    <a:pt x="497" y="0"/>
                  </a:lnTo>
                  <a:lnTo>
                    <a:pt x="503" y="0"/>
                  </a:lnTo>
                  <a:lnTo>
                    <a:pt x="509" y="2"/>
                  </a:lnTo>
                  <a:lnTo>
                    <a:pt x="514" y="5"/>
                  </a:lnTo>
                  <a:lnTo>
                    <a:pt x="518" y="8"/>
                  </a:lnTo>
                  <a:lnTo>
                    <a:pt x="521" y="13"/>
                  </a:lnTo>
                  <a:lnTo>
                    <a:pt x="525" y="18"/>
                  </a:lnTo>
                  <a:lnTo>
                    <a:pt x="526" y="23"/>
                  </a:lnTo>
                  <a:lnTo>
                    <a:pt x="528" y="29"/>
                  </a:lnTo>
                  <a:lnTo>
                    <a:pt x="528" y="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4" name="Freeform 30"/>
            <p:cNvSpPr/>
            <p:nvPr userDrawn="1"/>
          </p:nvSpPr>
          <p:spPr bwMode="auto">
            <a:xfrm>
              <a:off x="4529138" y="5224463"/>
              <a:ext cx="234950" cy="47625"/>
            </a:xfrm>
            <a:custGeom>
              <a:avLst/>
              <a:gdLst>
                <a:gd name="T0" fmla="*/ 295 w 295"/>
                <a:gd name="T1" fmla="*/ 31 h 60"/>
                <a:gd name="T2" fmla="*/ 295 w 295"/>
                <a:gd name="T3" fmla="*/ 31 h 60"/>
                <a:gd name="T4" fmla="*/ 294 w 295"/>
                <a:gd name="T5" fmla="*/ 37 h 60"/>
                <a:gd name="T6" fmla="*/ 293 w 295"/>
                <a:gd name="T7" fmla="*/ 42 h 60"/>
                <a:gd name="T8" fmla="*/ 289 w 295"/>
                <a:gd name="T9" fmla="*/ 47 h 60"/>
                <a:gd name="T10" fmla="*/ 285 w 295"/>
                <a:gd name="T11" fmla="*/ 51 h 60"/>
                <a:gd name="T12" fmla="*/ 282 w 295"/>
                <a:gd name="T13" fmla="*/ 55 h 60"/>
                <a:gd name="T14" fmla="*/ 276 w 295"/>
                <a:gd name="T15" fmla="*/ 58 h 60"/>
                <a:gd name="T16" fmla="*/ 271 w 295"/>
                <a:gd name="T17" fmla="*/ 60 h 60"/>
                <a:gd name="T18" fmla="*/ 265 w 295"/>
                <a:gd name="T19" fmla="*/ 60 h 60"/>
                <a:gd name="T20" fmla="*/ 31 w 295"/>
                <a:gd name="T21" fmla="*/ 60 h 60"/>
                <a:gd name="T22" fmla="*/ 31 w 295"/>
                <a:gd name="T23" fmla="*/ 60 h 60"/>
                <a:gd name="T24" fmla="*/ 24 w 295"/>
                <a:gd name="T25" fmla="*/ 60 h 60"/>
                <a:gd name="T26" fmla="*/ 18 w 295"/>
                <a:gd name="T27" fmla="*/ 58 h 60"/>
                <a:gd name="T28" fmla="*/ 13 w 295"/>
                <a:gd name="T29" fmla="*/ 55 h 60"/>
                <a:gd name="T30" fmla="*/ 9 w 295"/>
                <a:gd name="T31" fmla="*/ 51 h 60"/>
                <a:gd name="T32" fmla="*/ 5 w 295"/>
                <a:gd name="T33" fmla="*/ 47 h 60"/>
                <a:gd name="T34" fmla="*/ 2 w 295"/>
                <a:gd name="T35" fmla="*/ 42 h 60"/>
                <a:gd name="T36" fmla="*/ 1 w 295"/>
                <a:gd name="T37" fmla="*/ 37 h 60"/>
                <a:gd name="T38" fmla="*/ 0 w 295"/>
                <a:gd name="T39" fmla="*/ 31 h 60"/>
                <a:gd name="T40" fmla="*/ 0 w 295"/>
                <a:gd name="T41" fmla="*/ 31 h 60"/>
                <a:gd name="T42" fmla="*/ 0 w 295"/>
                <a:gd name="T43" fmla="*/ 31 h 60"/>
                <a:gd name="T44" fmla="*/ 1 w 295"/>
                <a:gd name="T45" fmla="*/ 25 h 60"/>
                <a:gd name="T46" fmla="*/ 2 w 295"/>
                <a:gd name="T47" fmla="*/ 19 h 60"/>
                <a:gd name="T48" fmla="*/ 5 w 295"/>
                <a:gd name="T49" fmla="*/ 14 h 60"/>
                <a:gd name="T50" fmla="*/ 9 w 295"/>
                <a:gd name="T51" fmla="*/ 9 h 60"/>
                <a:gd name="T52" fmla="*/ 13 w 295"/>
                <a:gd name="T53" fmla="*/ 5 h 60"/>
                <a:gd name="T54" fmla="*/ 18 w 295"/>
                <a:gd name="T55" fmla="*/ 3 h 60"/>
                <a:gd name="T56" fmla="*/ 24 w 295"/>
                <a:gd name="T57" fmla="*/ 0 h 60"/>
                <a:gd name="T58" fmla="*/ 31 w 295"/>
                <a:gd name="T59" fmla="*/ 0 h 60"/>
                <a:gd name="T60" fmla="*/ 265 w 295"/>
                <a:gd name="T61" fmla="*/ 0 h 60"/>
                <a:gd name="T62" fmla="*/ 265 w 295"/>
                <a:gd name="T63" fmla="*/ 0 h 60"/>
                <a:gd name="T64" fmla="*/ 271 w 295"/>
                <a:gd name="T65" fmla="*/ 0 h 60"/>
                <a:gd name="T66" fmla="*/ 276 w 295"/>
                <a:gd name="T67" fmla="*/ 3 h 60"/>
                <a:gd name="T68" fmla="*/ 282 w 295"/>
                <a:gd name="T69" fmla="*/ 5 h 60"/>
                <a:gd name="T70" fmla="*/ 285 w 295"/>
                <a:gd name="T71" fmla="*/ 9 h 60"/>
                <a:gd name="T72" fmla="*/ 289 w 295"/>
                <a:gd name="T73" fmla="*/ 14 h 60"/>
                <a:gd name="T74" fmla="*/ 293 w 295"/>
                <a:gd name="T75" fmla="*/ 19 h 60"/>
                <a:gd name="T76" fmla="*/ 294 w 295"/>
                <a:gd name="T77" fmla="*/ 25 h 60"/>
                <a:gd name="T78" fmla="*/ 295 w 295"/>
                <a:gd name="T79" fmla="*/ 31 h 60"/>
                <a:gd name="T80" fmla="*/ 295 w 295"/>
                <a:gd name="T8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5" h="60">
                  <a:moveTo>
                    <a:pt x="295" y="31"/>
                  </a:moveTo>
                  <a:lnTo>
                    <a:pt x="295" y="31"/>
                  </a:lnTo>
                  <a:lnTo>
                    <a:pt x="294" y="37"/>
                  </a:lnTo>
                  <a:lnTo>
                    <a:pt x="293" y="42"/>
                  </a:lnTo>
                  <a:lnTo>
                    <a:pt x="289" y="47"/>
                  </a:lnTo>
                  <a:lnTo>
                    <a:pt x="285" y="51"/>
                  </a:lnTo>
                  <a:lnTo>
                    <a:pt x="282" y="55"/>
                  </a:lnTo>
                  <a:lnTo>
                    <a:pt x="276" y="58"/>
                  </a:lnTo>
                  <a:lnTo>
                    <a:pt x="271" y="60"/>
                  </a:lnTo>
                  <a:lnTo>
                    <a:pt x="265" y="60"/>
                  </a:lnTo>
                  <a:lnTo>
                    <a:pt x="31" y="60"/>
                  </a:lnTo>
                  <a:lnTo>
                    <a:pt x="31" y="60"/>
                  </a:lnTo>
                  <a:lnTo>
                    <a:pt x="24" y="60"/>
                  </a:lnTo>
                  <a:lnTo>
                    <a:pt x="18" y="58"/>
                  </a:lnTo>
                  <a:lnTo>
                    <a:pt x="13" y="55"/>
                  </a:lnTo>
                  <a:lnTo>
                    <a:pt x="9" y="51"/>
                  </a:lnTo>
                  <a:lnTo>
                    <a:pt x="5" y="47"/>
                  </a:lnTo>
                  <a:lnTo>
                    <a:pt x="2" y="42"/>
                  </a:lnTo>
                  <a:lnTo>
                    <a:pt x="1" y="37"/>
                  </a:lnTo>
                  <a:lnTo>
                    <a:pt x="0" y="31"/>
                  </a:lnTo>
                  <a:lnTo>
                    <a:pt x="0" y="31"/>
                  </a:lnTo>
                  <a:lnTo>
                    <a:pt x="0" y="31"/>
                  </a:lnTo>
                  <a:lnTo>
                    <a:pt x="1" y="25"/>
                  </a:lnTo>
                  <a:lnTo>
                    <a:pt x="2" y="19"/>
                  </a:lnTo>
                  <a:lnTo>
                    <a:pt x="5" y="14"/>
                  </a:lnTo>
                  <a:lnTo>
                    <a:pt x="9" y="9"/>
                  </a:lnTo>
                  <a:lnTo>
                    <a:pt x="13" y="5"/>
                  </a:lnTo>
                  <a:lnTo>
                    <a:pt x="18" y="3"/>
                  </a:lnTo>
                  <a:lnTo>
                    <a:pt x="24" y="0"/>
                  </a:lnTo>
                  <a:lnTo>
                    <a:pt x="31" y="0"/>
                  </a:lnTo>
                  <a:lnTo>
                    <a:pt x="265" y="0"/>
                  </a:lnTo>
                  <a:lnTo>
                    <a:pt x="265" y="0"/>
                  </a:lnTo>
                  <a:lnTo>
                    <a:pt x="271" y="0"/>
                  </a:lnTo>
                  <a:lnTo>
                    <a:pt x="276" y="3"/>
                  </a:lnTo>
                  <a:lnTo>
                    <a:pt x="282" y="5"/>
                  </a:lnTo>
                  <a:lnTo>
                    <a:pt x="285" y="9"/>
                  </a:lnTo>
                  <a:lnTo>
                    <a:pt x="289" y="14"/>
                  </a:lnTo>
                  <a:lnTo>
                    <a:pt x="293" y="19"/>
                  </a:lnTo>
                  <a:lnTo>
                    <a:pt x="294" y="25"/>
                  </a:lnTo>
                  <a:lnTo>
                    <a:pt x="295" y="31"/>
                  </a:lnTo>
                  <a:lnTo>
                    <a:pt x="295"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5" name="Freeform 31"/>
            <p:cNvSpPr/>
            <p:nvPr userDrawn="1"/>
          </p:nvSpPr>
          <p:spPr bwMode="auto">
            <a:xfrm>
              <a:off x="2481263" y="5757863"/>
              <a:ext cx="898525" cy="47625"/>
            </a:xfrm>
            <a:custGeom>
              <a:avLst/>
              <a:gdLst>
                <a:gd name="T0" fmla="*/ 1132 w 1132"/>
                <a:gd name="T1" fmla="*/ 31 h 61"/>
                <a:gd name="T2" fmla="*/ 1132 w 1132"/>
                <a:gd name="T3" fmla="*/ 31 h 61"/>
                <a:gd name="T4" fmla="*/ 1131 w 1132"/>
                <a:gd name="T5" fmla="*/ 37 h 61"/>
                <a:gd name="T6" fmla="*/ 1130 w 1132"/>
                <a:gd name="T7" fmla="*/ 43 h 61"/>
                <a:gd name="T8" fmla="*/ 1126 w 1132"/>
                <a:gd name="T9" fmla="*/ 48 h 61"/>
                <a:gd name="T10" fmla="*/ 1122 w 1132"/>
                <a:gd name="T11" fmla="*/ 51 h 61"/>
                <a:gd name="T12" fmla="*/ 1119 w 1132"/>
                <a:gd name="T13" fmla="*/ 55 h 61"/>
                <a:gd name="T14" fmla="*/ 1114 w 1132"/>
                <a:gd name="T15" fmla="*/ 59 h 61"/>
                <a:gd name="T16" fmla="*/ 1108 w 1132"/>
                <a:gd name="T17" fmla="*/ 60 h 61"/>
                <a:gd name="T18" fmla="*/ 1101 w 1132"/>
                <a:gd name="T19" fmla="*/ 61 h 61"/>
                <a:gd name="T20" fmla="*/ 29 w 1132"/>
                <a:gd name="T21" fmla="*/ 61 h 61"/>
                <a:gd name="T22" fmla="*/ 29 w 1132"/>
                <a:gd name="T23" fmla="*/ 61 h 61"/>
                <a:gd name="T24" fmla="*/ 23 w 1132"/>
                <a:gd name="T25" fmla="*/ 60 h 61"/>
                <a:gd name="T26" fmla="*/ 18 w 1132"/>
                <a:gd name="T27" fmla="*/ 59 h 61"/>
                <a:gd name="T28" fmla="*/ 13 w 1132"/>
                <a:gd name="T29" fmla="*/ 55 h 61"/>
                <a:gd name="T30" fmla="*/ 8 w 1132"/>
                <a:gd name="T31" fmla="*/ 51 h 61"/>
                <a:gd name="T32" fmla="*/ 4 w 1132"/>
                <a:gd name="T33" fmla="*/ 48 h 61"/>
                <a:gd name="T34" fmla="*/ 2 w 1132"/>
                <a:gd name="T35" fmla="*/ 43 h 61"/>
                <a:gd name="T36" fmla="*/ 0 w 1132"/>
                <a:gd name="T37" fmla="*/ 37 h 61"/>
                <a:gd name="T38" fmla="*/ 0 w 1132"/>
                <a:gd name="T39" fmla="*/ 31 h 61"/>
                <a:gd name="T40" fmla="*/ 0 w 1132"/>
                <a:gd name="T41" fmla="*/ 31 h 61"/>
                <a:gd name="T42" fmla="*/ 0 w 1132"/>
                <a:gd name="T43" fmla="*/ 31 h 61"/>
                <a:gd name="T44" fmla="*/ 0 w 1132"/>
                <a:gd name="T45" fmla="*/ 25 h 61"/>
                <a:gd name="T46" fmla="*/ 2 w 1132"/>
                <a:gd name="T47" fmla="*/ 18 h 61"/>
                <a:gd name="T48" fmla="*/ 4 w 1132"/>
                <a:gd name="T49" fmla="*/ 14 h 61"/>
                <a:gd name="T50" fmla="*/ 8 w 1132"/>
                <a:gd name="T51" fmla="*/ 9 h 61"/>
                <a:gd name="T52" fmla="*/ 13 w 1132"/>
                <a:gd name="T53" fmla="*/ 5 h 61"/>
                <a:gd name="T54" fmla="*/ 18 w 1132"/>
                <a:gd name="T55" fmla="*/ 3 h 61"/>
                <a:gd name="T56" fmla="*/ 23 w 1132"/>
                <a:gd name="T57" fmla="*/ 1 h 61"/>
                <a:gd name="T58" fmla="*/ 29 w 1132"/>
                <a:gd name="T59" fmla="*/ 0 h 61"/>
                <a:gd name="T60" fmla="*/ 1101 w 1132"/>
                <a:gd name="T61" fmla="*/ 0 h 61"/>
                <a:gd name="T62" fmla="*/ 1101 w 1132"/>
                <a:gd name="T63" fmla="*/ 0 h 61"/>
                <a:gd name="T64" fmla="*/ 1108 w 1132"/>
                <a:gd name="T65" fmla="*/ 1 h 61"/>
                <a:gd name="T66" fmla="*/ 1114 w 1132"/>
                <a:gd name="T67" fmla="*/ 3 h 61"/>
                <a:gd name="T68" fmla="*/ 1119 w 1132"/>
                <a:gd name="T69" fmla="*/ 5 h 61"/>
                <a:gd name="T70" fmla="*/ 1122 w 1132"/>
                <a:gd name="T71" fmla="*/ 9 h 61"/>
                <a:gd name="T72" fmla="*/ 1126 w 1132"/>
                <a:gd name="T73" fmla="*/ 14 h 61"/>
                <a:gd name="T74" fmla="*/ 1130 w 1132"/>
                <a:gd name="T75" fmla="*/ 18 h 61"/>
                <a:gd name="T76" fmla="*/ 1131 w 1132"/>
                <a:gd name="T77" fmla="*/ 25 h 61"/>
                <a:gd name="T78" fmla="*/ 1132 w 1132"/>
                <a:gd name="T79" fmla="*/ 31 h 61"/>
                <a:gd name="T80" fmla="*/ 1132 w 1132"/>
                <a:gd name="T8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32" h="61">
                  <a:moveTo>
                    <a:pt x="1132" y="31"/>
                  </a:moveTo>
                  <a:lnTo>
                    <a:pt x="1132" y="31"/>
                  </a:lnTo>
                  <a:lnTo>
                    <a:pt x="1131" y="37"/>
                  </a:lnTo>
                  <a:lnTo>
                    <a:pt x="1130" y="43"/>
                  </a:lnTo>
                  <a:lnTo>
                    <a:pt x="1126" y="48"/>
                  </a:lnTo>
                  <a:lnTo>
                    <a:pt x="1122" y="51"/>
                  </a:lnTo>
                  <a:lnTo>
                    <a:pt x="1119" y="55"/>
                  </a:lnTo>
                  <a:lnTo>
                    <a:pt x="1114" y="59"/>
                  </a:lnTo>
                  <a:lnTo>
                    <a:pt x="1108" y="60"/>
                  </a:lnTo>
                  <a:lnTo>
                    <a:pt x="1101" y="61"/>
                  </a:lnTo>
                  <a:lnTo>
                    <a:pt x="29" y="61"/>
                  </a:lnTo>
                  <a:lnTo>
                    <a:pt x="29" y="61"/>
                  </a:lnTo>
                  <a:lnTo>
                    <a:pt x="23" y="60"/>
                  </a:lnTo>
                  <a:lnTo>
                    <a:pt x="18" y="59"/>
                  </a:lnTo>
                  <a:lnTo>
                    <a:pt x="13" y="55"/>
                  </a:lnTo>
                  <a:lnTo>
                    <a:pt x="8" y="51"/>
                  </a:lnTo>
                  <a:lnTo>
                    <a:pt x="4" y="48"/>
                  </a:lnTo>
                  <a:lnTo>
                    <a:pt x="2" y="43"/>
                  </a:lnTo>
                  <a:lnTo>
                    <a:pt x="0" y="37"/>
                  </a:lnTo>
                  <a:lnTo>
                    <a:pt x="0" y="31"/>
                  </a:lnTo>
                  <a:lnTo>
                    <a:pt x="0" y="31"/>
                  </a:lnTo>
                  <a:lnTo>
                    <a:pt x="0" y="31"/>
                  </a:lnTo>
                  <a:lnTo>
                    <a:pt x="0" y="25"/>
                  </a:lnTo>
                  <a:lnTo>
                    <a:pt x="2" y="18"/>
                  </a:lnTo>
                  <a:lnTo>
                    <a:pt x="4" y="14"/>
                  </a:lnTo>
                  <a:lnTo>
                    <a:pt x="8" y="9"/>
                  </a:lnTo>
                  <a:lnTo>
                    <a:pt x="13" y="5"/>
                  </a:lnTo>
                  <a:lnTo>
                    <a:pt x="18" y="3"/>
                  </a:lnTo>
                  <a:lnTo>
                    <a:pt x="23" y="1"/>
                  </a:lnTo>
                  <a:lnTo>
                    <a:pt x="29" y="0"/>
                  </a:lnTo>
                  <a:lnTo>
                    <a:pt x="1101" y="0"/>
                  </a:lnTo>
                  <a:lnTo>
                    <a:pt x="1101" y="0"/>
                  </a:lnTo>
                  <a:lnTo>
                    <a:pt x="1108" y="1"/>
                  </a:lnTo>
                  <a:lnTo>
                    <a:pt x="1114" y="3"/>
                  </a:lnTo>
                  <a:lnTo>
                    <a:pt x="1119" y="5"/>
                  </a:lnTo>
                  <a:lnTo>
                    <a:pt x="1122" y="9"/>
                  </a:lnTo>
                  <a:lnTo>
                    <a:pt x="1126" y="14"/>
                  </a:lnTo>
                  <a:lnTo>
                    <a:pt x="1130" y="18"/>
                  </a:lnTo>
                  <a:lnTo>
                    <a:pt x="1131" y="25"/>
                  </a:lnTo>
                  <a:lnTo>
                    <a:pt x="1132" y="31"/>
                  </a:lnTo>
                  <a:lnTo>
                    <a:pt x="1132"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6" name="Freeform 32"/>
            <p:cNvSpPr/>
            <p:nvPr userDrawn="1"/>
          </p:nvSpPr>
          <p:spPr bwMode="auto">
            <a:xfrm>
              <a:off x="2773363" y="5888038"/>
              <a:ext cx="1270000" cy="47625"/>
            </a:xfrm>
            <a:custGeom>
              <a:avLst/>
              <a:gdLst>
                <a:gd name="T0" fmla="*/ 1599 w 1599"/>
                <a:gd name="T1" fmla="*/ 29 h 60"/>
                <a:gd name="T2" fmla="*/ 1599 w 1599"/>
                <a:gd name="T3" fmla="*/ 29 h 60"/>
                <a:gd name="T4" fmla="*/ 1598 w 1599"/>
                <a:gd name="T5" fmla="*/ 35 h 60"/>
                <a:gd name="T6" fmla="*/ 1597 w 1599"/>
                <a:gd name="T7" fmla="*/ 41 h 60"/>
                <a:gd name="T8" fmla="*/ 1593 w 1599"/>
                <a:gd name="T9" fmla="*/ 46 h 60"/>
                <a:gd name="T10" fmla="*/ 1589 w 1599"/>
                <a:gd name="T11" fmla="*/ 51 h 60"/>
                <a:gd name="T12" fmla="*/ 1586 w 1599"/>
                <a:gd name="T13" fmla="*/ 55 h 60"/>
                <a:gd name="T14" fmla="*/ 1580 w 1599"/>
                <a:gd name="T15" fmla="*/ 57 h 60"/>
                <a:gd name="T16" fmla="*/ 1575 w 1599"/>
                <a:gd name="T17" fmla="*/ 60 h 60"/>
                <a:gd name="T18" fmla="*/ 1569 w 1599"/>
                <a:gd name="T19" fmla="*/ 60 h 60"/>
                <a:gd name="T20" fmla="*/ 30 w 1599"/>
                <a:gd name="T21" fmla="*/ 60 h 60"/>
                <a:gd name="T22" fmla="*/ 30 w 1599"/>
                <a:gd name="T23" fmla="*/ 60 h 60"/>
                <a:gd name="T24" fmla="*/ 24 w 1599"/>
                <a:gd name="T25" fmla="*/ 60 h 60"/>
                <a:gd name="T26" fmla="*/ 18 w 1599"/>
                <a:gd name="T27" fmla="*/ 57 h 60"/>
                <a:gd name="T28" fmla="*/ 13 w 1599"/>
                <a:gd name="T29" fmla="*/ 55 h 60"/>
                <a:gd name="T30" fmla="*/ 8 w 1599"/>
                <a:gd name="T31" fmla="*/ 51 h 60"/>
                <a:gd name="T32" fmla="*/ 5 w 1599"/>
                <a:gd name="T33" fmla="*/ 46 h 60"/>
                <a:gd name="T34" fmla="*/ 2 w 1599"/>
                <a:gd name="T35" fmla="*/ 41 h 60"/>
                <a:gd name="T36" fmla="*/ 0 w 1599"/>
                <a:gd name="T37" fmla="*/ 35 h 60"/>
                <a:gd name="T38" fmla="*/ 0 w 1599"/>
                <a:gd name="T39" fmla="*/ 29 h 60"/>
                <a:gd name="T40" fmla="*/ 0 w 1599"/>
                <a:gd name="T41" fmla="*/ 29 h 60"/>
                <a:gd name="T42" fmla="*/ 0 w 1599"/>
                <a:gd name="T43" fmla="*/ 29 h 60"/>
                <a:gd name="T44" fmla="*/ 0 w 1599"/>
                <a:gd name="T45" fmla="*/ 23 h 60"/>
                <a:gd name="T46" fmla="*/ 2 w 1599"/>
                <a:gd name="T47" fmla="*/ 18 h 60"/>
                <a:gd name="T48" fmla="*/ 5 w 1599"/>
                <a:gd name="T49" fmla="*/ 13 h 60"/>
                <a:gd name="T50" fmla="*/ 8 w 1599"/>
                <a:gd name="T51" fmla="*/ 8 h 60"/>
                <a:gd name="T52" fmla="*/ 13 w 1599"/>
                <a:gd name="T53" fmla="*/ 5 h 60"/>
                <a:gd name="T54" fmla="*/ 18 w 1599"/>
                <a:gd name="T55" fmla="*/ 2 h 60"/>
                <a:gd name="T56" fmla="*/ 24 w 1599"/>
                <a:gd name="T57" fmla="*/ 0 h 60"/>
                <a:gd name="T58" fmla="*/ 30 w 1599"/>
                <a:gd name="T59" fmla="*/ 0 h 60"/>
                <a:gd name="T60" fmla="*/ 1569 w 1599"/>
                <a:gd name="T61" fmla="*/ 0 h 60"/>
                <a:gd name="T62" fmla="*/ 1569 w 1599"/>
                <a:gd name="T63" fmla="*/ 0 h 60"/>
                <a:gd name="T64" fmla="*/ 1575 w 1599"/>
                <a:gd name="T65" fmla="*/ 0 h 60"/>
                <a:gd name="T66" fmla="*/ 1580 w 1599"/>
                <a:gd name="T67" fmla="*/ 2 h 60"/>
                <a:gd name="T68" fmla="*/ 1586 w 1599"/>
                <a:gd name="T69" fmla="*/ 5 h 60"/>
                <a:gd name="T70" fmla="*/ 1589 w 1599"/>
                <a:gd name="T71" fmla="*/ 8 h 60"/>
                <a:gd name="T72" fmla="*/ 1593 w 1599"/>
                <a:gd name="T73" fmla="*/ 13 h 60"/>
                <a:gd name="T74" fmla="*/ 1597 w 1599"/>
                <a:gd name="T75" fmla="*/ 18 h 60"/>
                <a:gd name="T76" fmla="*/ 1598 w 1599"/>
                <a:gd name="T77" fmla="*/ 23 h 60"/>
                <a:gd name="T78" fmla="*/ 1599 w 1599"/>
                <a:gd name="T79" fmla="*/ 29 h 60"/>
                <a:gd name="T80" fmla="*/ 1599 w 1599"/>
                <a:gd name="T81"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9" h="60">
                  <a:moveTo>
                    <a:pt x="1599" y="29"/>
                  </a:moveTo>
                  <a:lnTo>
                    <a:pt x="1599" y="29"/>
                  </a:lnTo>
                  <a:lnTo>
                    <a:pt x="1598" y="35"/>
                  </a:lnTo>
                  <a:lnTo>
                    <a:pt x="1597" y="41"/>
                  </a:lnTo>
                  <a:lnTo>
                    <a:pt x="1593" y="46"/>
                  </a:lnTo>
                  <a:lnTo>
                    <a:pt x="1589" y="51"/>
                  </a:lnTo>
                  <a:lnTo>
                    <a:pt x="1586" y="55"/>
                  </a:lnTo>
                  <a:lnTo>
                    <a:pt x="1580" y="57"/>
                  </a:lnTo>
                  <a:lnTo>
                    <a:pt x="1575" y="60"/>
                  </a:lnTo>
                  <a:lnTo>
                    <a:pt x="1569" y="60"/>
                  </a:lnTo>
                  <a:lnTo>
                    <a:pt x="30" y="60"/>
                  </a:lnTo>
                  <a:lnTo>
                    <a:pt x="30" y="60"/>
                  </a:lnTo>
                  <a:lnTo>
                    <a:pt x="24" y="60"/>
                  </a:lnTo>
                  <a:lnTo>
                    <a:pt x="18" y="57"/>
                  </a:lnTo>
                  <a:lnTo>
                    <a:pt x="13" y="55"/>
                  </a:lnTo>
                  <a:lnTo>
                    <a:pt x="8" y="51"/>
                  </a:lnTo>
                  <a:lnTo>
                    <a:pt x="5" y="46"/>
                  </a:lnTo>
                  <a:lnTo>
                    <a:pt x="2" y="41"/>
                  </a:lnTo>
                  <a:lnTo>
                    <a:pt x="0" y="35"/>
                  </a:lnTo>
                  <a:lnTo>
                    <a:pt x="0" y="29"/>
                  </a:lnTo>
                  <a:lnTo>
                    <a:pt x="0" y="29"/>
                  </a:lnTo>
                  <a:lnTo>
                    <a:pt x="0" y="29"/>
                  </a:lnTo>
                  <a:lnTo>
                    <a:pt x="0" y="23"/>
                  </a:lnTo>
                  <a:lnTo>
                    <a:pt x="2" y="18"/>
                  </a:lnTo>
                  <a:lnTo>
                    <a:pt x="5" y="13"/>
                  </a:lnTo>
                  <a:lnTo>
                    <a:pt x="8" y="8"/>
                  </a:lnTo>
                  <a:lnTo>
                    <a:pt x="13" y="5"/>
                  </a:lnTo>
                  <a:lnTo>
                    <a:pt x="18" y="2"/>
                  </a:lnTo>
                  <a:lnTo>
                    <a:pt x="24" y="0"/>
                  </a:lnTo>
                  <a:lnTo>
                    <a:pt x="30" y="0"/>
                  </a:lnTo>
                  <a:lnTo>
                    <a:pt x="1569" y="0"/>
                  </a:lnTo>
                  <a:lnTo>
                    <a:pt x="1569" y="0"/>
                  </a:lnTo>
                  <a:lnTo>
                    <a:pt x="1575" y="0"/>
                  </a:lnTo>
                  <a:lnTo>
                    <a:pt x="1580" y="2"/>
                  </a:lnTo>
                  <a:lnTo>
                    <a:pt x="1586" y="5"/>
                  </a:lnTo>
                  <a:lnTo>
                    <a:pt x="1589" y="8"/>
                  </a:lnTo>
                  <a:lnTo>
                    <a:pt x="1593" y="13"/>
                  </a:lnTo>
                  <a:lnTo>
                    <a:pt x="1597" y="18"/>
                  </a:lnTo>
                  <a:lnTo>
                    <a:pt x="1598" y="23"/>
                  </a:lnTo>
                  <a:lnTo>
                    <a:pt x="1599" y="29"/>
                  </a:lnTo>
                  <a:lnTo>
                    <a:pt x="1599" y="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7" name="Freeform 33"/>
            <p:cNvSpPr/>
            <p:nvPr userDrawn="1"/>
          </p:nvSpPr>
          <p:spPr bwMode="auto">
            <a:xfrm>
              <a:off x="4176713" y="5888038"/>
              <a:ext cx="306387" cy="47625"/>
            </a:xfrm>
            <a:custGeom>
              <a:avLst/>
              <a:gdLst>
                <a:gd name="T0" fmla="*/ 387 w 387"/>
                <a:gd name="T1" fmla="*/ 29 h 60"/>
                <a:gd name="T2" fmla="*/ 387 w 387"/>
                <a:gd name="T3" fmla="*/ 29 h 60"/>
                <a:gd name="T4" fmla="*/ 385 w 387"/>
                <a:gd name="T5" fmla="*/ 35 h 60"/>
                <a:gd name="T6" fmla="*/ 384 w 387"/>
                <a:gd name="T7" fmla="*/ 41 h 60"/>
                <a:gd name="T8" fmla="*/ 382 w 387"/>
                <a:gd name="T9" fmla="*/ 46 h 60"/>
                <a:gd name="T10" fmla="*/ 378 w 387"/>
                <a:gd name="T11" fmla="*/ 51 h 60"/>
                <a:gd name="T12" fmla="*/ 373 w 387"/>
                <a:gd name="T13" fmla="*/ 55 h 60"/>
                <a:gd name="T14" fmla="*/ 368 w 387"/>
                <a:gd name="T15" fmla="*/ 57 h 60"/>
                <a:gd name="T16" fmla="*/ 362 w 387"/>
                <a:gd name="T17" fmla="*/ 60 h 60"/>
                <a:gd name="T18" fmla="*/ 356 w 387"/>
                <a:gd name="T19" fmla="*/ 60 h 60"/>
                <a:gd name="T20" fmla="*/ 31 w 387"/>
                <a:gd name="T21" fmla="*/ 60 h 60"/>
                <a:gd name="T22" fmla="*/ 31 w 387"/>
                <a:gd name="T23" fmla="*/ 60 h 60"/>
                <a:gd name="T24" fmla="*/ 25 w 387"/>
                <a:gd name="T25" fmla="*/ 60 h 60"/>
                <a:gd name="T26" fmla="*/ 18 w 387"/>
                <a:gd name="T27" fmla="*/ 57 h 60"/>
                <a:gd name="T28" fmla="*/ 14 w 387"/>
                <a:gd name="T29" fmla="*/ 55 h 60"/>
                <a:gd name="T30" fmla="*/ 9 w 387"/>
                <a:gd name="T31" fmla="*/ 51 h 60"/>
                <a:gd name="T32" fmla="*/ 5 w 387"/>
                <a:gd name="T33" fmla="*/ 46 h 60"/>
                <a:gd name="T34" fmla="*/ 3 w 387"/>
                <a:gd name="T35" fmla="*/ 41 h 60"/>
                <a:gd name="T36" fmla="*/ 0 w 387"/>
                <a:gd name="T37" fmla="*/ 35 h 60"/>
                <a:gd name="T38" fmla="*/ 0 w 387"/>
                <a:gd name="T39" fmla="*/ 29 h 60"/>
                <a:gd name="T40" fmla="*/ 0 w 387"/>
                <a:gd name="T41" fmla="*/ 29 h 60"/>
                <a:gd name="T42" fmla="*/ 0 w 387"/>
                <a:gd name="T43" fmla="*/ 29 h 60"/>
                <a:gd name="T44" fmla="*/ 0 w 387"/>
                <a:gd name="T45" fmla="*/ 23 h 60"/>
                <a:gd name="T46" fmla="*/ 3 w 387"/>
                <a:gd name="T47" fmla="*/ 18 h 60"/>
                <a:gd name="T48" fmla="*/ 5 w 387"/>
                <a:gd name="T49" fmla="*/ 13 h 60"/>
                <a:gd name="T50" fmla="*/ 9 w 387"/>
                <a:gd name="T51" fmla="*/ 8 h 60"/>
                <a:gd name="T52" fmla="*/ 14 w 387"/>
                <a:gd name="T53" fmla="*/ 5 h 60"/>
                <a:gd name="T54" fmla="*/ 18 w 387"/>
                <a:gd name="T55" fmla="*/ 2 h 60"/>
                <a:gd name="T56" fmla="*/ 25 w 387"/>
                <a:gd name="T57" fmla="*/ 0 h 60"/>
                <a:gd name="T58" fmla="*/ 31 w 387"/>
                <a:gd name="T59" fmla="*/ 0 h 60"/>
                <a:gd name="T60" fmla="*/ 356 w 387"/>
                <a:gd name="T61" fmla="*/ 0 h 60"/>
                <a:gd name="T62" fmla="*/ 356 w 387"/>
                <a:gd name="T63" fmla="*/ 0 h 60"/>
                <a:gd name="T64" fmla="*/ 362 w 387"/>
                <a:gd name="T65" fmla="*/ 0 h 60"/>
                <a:gd name="T66" fmla="*/ 368 w 387"/>
                <a:gd name="T67" fmla="*/ 2 h 60"/>
                <a:gd name="T68" fmla="*/ 373 w 387"/>
                <a:gd name="T69" fmla="*/ 5 h 60"/>
                <a:gd name="T70" fmla="*/ 378 w 387"/>
                <a:gd name="T71" fmla="*/ 8 h 60"/>
                <a:gd name="T72" fmla="*/ 382 w 387"/>
                <a:gd name="T73" fmla="*/ 13 h 60"/>
                <a:gd name="T74" fmla="*/ 384 w 387"/>
                <a:gd name="T75" fmla="*/ 18 h 60"/>
                <a:gd name="T76" fmla="*/ 385 w 387"/>
                <a:gd name="T77" fmla="*/ 23 h 60"/>
                <a:gd name="T78" fmla="*/ 387 w 387"/>
                <a:gd name="T79" fmla="*/ 29 h 60"/>
                <a:gd name="T80" fmla="*/ 387 w 387"/>
                <a:gd name="T81"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7" h="60">
                  <a:moveTo>
                    <a:pt x="387" y="29"/>
                  </a:moveTo>
                  <a:lnTo>
                    <a:pt x="387" y="29"/>
                  </a:lnTo>
                  <a:lnTo>
                    <a:pt x="385" y="35"/>
                  </a:lnTo>
                  <a:lnTo>
                    <a:pt x="384" y="41"/>
                  </a:lnTo>
                  <a:lnTo>
                    <a:pt x="382" y="46"/>
                  </a:lnTo>
                  <a:lnTo>
                    <a:pt x="378" y="51"/>
                  </a:lnTo>
                  <a:lnTo>
                    <a:pt x="373" y="55"/>
                  </a:lnTo>
                  <a:lnTo>
                    <a:pt x="368" y="57"/>
                  </a:lnTo>
                  <a:lnTo>
                    <a:pt x="362" y="60"/>
                  </a:lnTo>
                  <a:lnTo>
                    <a:pt x="356" y="60"/>
                  </a:lnTo>
                  <a:lnTo>
                    <a:pt x="31" y="60"/>
                  </a:lnTo>
                  <a:lnTo>
                    <a:pt x="31" y="60"/>
                  </a:lnTo>
                  <a:lnTo>
                    <a:pt x="25" y="60"/>
                  </a:lnTo>
                  <a:lnTo>
                    <a:pt x="18" y="57"/>
                  </a:lnTo>
                  <a:lnTo>
                    <a:pt x="14" y="55"/>
                  </a:lnTo>
                  <a:lnTo>
                    <a:pt x="9" y="51"/>
                  </a:lnTo>
                  <a:lnTo>
                    <a:pt x="5" y="46"/>
                  </a:lnTo>
                  <a:lnTo>
                    <a:pt x="3" y="41"/>
                  </a:lnTo>
                  <a:lnTo>
                    <a:pt x="0" y="35"/>
                  </a:lnTo>
                  <a:lnTo>
                    <a:pt x="0" y="29"/>
                  </a:lnTo>
                  <a:lnTo>
                    <a:pt x="0" y="29"/>
                  </a:lnTo>
                  <a:lnTo>
                    <a:pt x="0" y="29"/>
                  </a:lnTo>
                  <a:lnTo>
                    <a:pt x="0" y="23"/>
                  </a:lnTo>
                  <a:lnTo>
                    <a:pt x="3" y="18"/>
                  </a:lnTo>
                  <a:lnTo>
                    <a:pt x="5" y="13"/>
                  </a:lnTo>
                  <a:lnTo>
                    <a:pt x="9" y="8"/>
                  </a:lnTo>
                  <a:lnTo>
                    <a:pt x="14" y="5"/>
                  </a:lnTo>
                  <a:lnTo>
                    <a:pt x="18" y="2"/>
                  </a:lnTo>
                  <a:lnTo>
                    <a:pt x="25" y="0"/>
                  </a:lnTo>
                  <a:lnTo>
                    <a:pt x="31" y="0"/>
                  </a:lnTo>
                  <a:lnTo>
                    <a:pt x="356" y="0"/>
                  </a:lnTo>
                  <a:lnTo>
                    <a:pt x="356" y="0"/>
                  </a:lnTo>
                  <a:lnTo>
                    <a:pt x="362" y="0"/>
                  </a:lnTo>
                  <a:lnTo>
                    <a:pt x="368" y="2"/>
                  </a:lnTo>
                  <a:lnTo>
                    <a:pt x="373" y="5"/>
                  </a:lnTo>
                  <a:lnTo>
                    <a:pt x="378" y="8"/>
                  </a:lnTo>
                  <a:lnTo>
                    <a:pt x="382" y="13"/>
                  </a:lnTo>
                  <a:lnTo>
                    <a:pt x="384" y="18"/>
                  </a:lnTo>
                  <a:lnTo>
                    <a:pt x="385" y="23"/>
                  </a:lnTo>
                  <a:lnTo>
                    <a:pt x="387" y="29"/>
                  </a:lnTo>
                  <a:lnTo>
                    <a:pt x="387" y="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8" name="Freeform 34"/>
            <p:cNvSpPr/>
            <p:nvPr userDrawn="1"/>
          </p:nvSpPr>
          <p:spPr bwMode="auto">
            <a:xfrm>
              <a:off x="2627313" y="5545138"/>
              <a:ext cx="307975" cy="47625"/>
            </a:xfrm>
            <a:custGeom>
              <a:avLst/>
              <a:gdLst>
                <a:gd name="T0" fmla="*/ 387 w 387"/>
                <a:gd name="T1" fmla="*/ 29 h 60"/>
                <a:gd name="T2" fmla="*/ 387 w 387"/>
                <a:gd name="T3" fmla="*/ 29 h 60"/>
                <a:gd name="T4" fmla="*/ 386 w 387"/>
                <a:gd name="T5" fmla="*/ 35 h 60"/>
                <a:gd name="T6" fmla="*/ 385 w 387"/>
                <a:gd name="T7" fmla="*/ 42 h 60"/>
                <a:gd name="T8" fmla="*/ 381 w 387"/>
                <a:gd name="T9" fmla="*/ 46 h 60"/>
                <a:gd name="T10" fmla="*/ 378 w 387"/>
                <a:gd name="T11" fmla="*/ 51 h 60"/>
                <a:gd name="T12" fmla="*/ 374 w 387"/>
                <a:gd name="T13" fmla="*/ 55 h 60"/>
                <a:gd name="T14" fmla="*/ 369 w 387"/>
                <a:gd name="T15" fmla="*/ 57 h 60"/>
                <a:gd name="T16" fmla="*/ 363 w 387"/>
                <a:gd name="T17" fmla="*/ 59 h 60"/>
                <a:gd name="T18" fmla="*/ 357 w 387"/>
                <a:gd name="T19" fmla="*/ 60 h 60"/>
                <a:gd name="T20" fmla="*/ 30 w 387"/>
                <a:gd name="T21" fmla="*/ 60 h 60"/>
                <a:gd name="T22" fmla="*/ 30 w 387"/>
                <a:gd name="T23" fmla="*/ 60 h 60"/>
                <a:gd name="T24" fmla="*/ 24 w 387"/>
                <a:gd name="T25" fmla="*/ 59 h 60"/>
                <a:gd name="T26" fmla="*/ 18 w 387"/>
                <a:gd name="T27" fmla="*/ 57 h 60"/>
                <a:gd name="T28" fmla="*/ 13 w 387"/>
                <a:gd name="T29" fmla="*/ 55 h 60"/>
                <a:gd name="T30" fmla="*/ 10 w 387"/>
                <a:gd name="T31" fmla="*/ 51 h 60"/>
                <a:gd name="T32" fmla="*/ 6 w 387"/>
                <a:gd name="T33" fmla="*/ 46 h 60"/>
                <a:gd name="T34" fmla="*/ 2 w 387"/>
                <a:gd name="T35" fmla="*/ 42 h 60"/>
                <a:gd name="T36" fmla="*/ 1 w 387"/>
                <a:gd name="T37" fmla="*/ 35 h 60"/>
                <a:gd name="T38" fmla="*/ 0 w 387"/>
                <a:gd name="T39" fmla="*/ 29 h 60"/>
                <a:gd name="T40" fmla="*/ 0 w 387"/>
                <a:gd name="T41" fmla="*/ 29 h 60"/>
                <a:gd name="T42" fmla="*/ 0 w 387"/>
                <a:gd name="T43" fmla="*/ 29 h 60"/>
                <a:gd name="T44" fmla="*/ 1 w 387"/>
                <a:gd name="T45" fmla="*/ 23 h 60"/>
                <a:gd name="T46" fmla="*/ 2 w 387"/>
                <a:gd name="T47" fmla="*/ 18 h 60"/>
                <a:gd name="T48" fmla="*/ 6 w 387"/>
                <a:gd name="T49" fmla="*/ 12 h 60"/>
                <a:gd name="T50" fmla="*/ 10 w 387"/>
                <a:gd name="T51" fmla="*/ 9 h 60"/>
                <a:gd name="T52" fmla="*/ 13 w 387"/>
                <a:gd name="T53" fmla="*/ 5 h 60"/>
                <a:gd name="T54" fmla="*/ 18 w 387"/>
                <a:gd name="T55" fmla="*/ 1 h 60"/>
                <a:gd name="T56" fmla="*/ 24 w 387"/>
                <a:gd name="T57" fmla="*/ 0 h 60"/>
                <a:gd name="T58" fmla="*/ 30 w 387"/>
                <a:gd name="T59" fmla="*/ 0 h 60"/>
                <a:gd name="T60" fmla="*/ 357 w 387"/>
                <a:gd name="T61" fmla="*/ 0 h 60"/>
                <a:gd name="T62" fmla="*/ 357 w 387"/>
                <a:gd name="T63" fmla="*/ 0 h 60"/>
                <a:gd name="T64" fmla="*/ 363 w 387"/>
                <a:gd name="T65" fmla="*/ 0 h 60"/>
                <a:gd name="T66" fmla="*/ 369 w 387"/>
                <a:gd name="T67" fmla="*/ 1 h 60"/>
                <a:gd name="T68" fmla="*/ 374 w 387"/>
                <a:gd name="T69" fmla="*/ 5 h 60"/>
                <a:gd name="T70" fmla="*/ 378 w 387"/>
                <a:gd name="T71" fmla="*/ 9 h 60"/>
                <a:gd name="T72" fmla="*/ 381 w 387"/>
                <a:gd name="T73" fmla="*/ 12 h 60"/>
                <a:gd name="T74" fmla="*/ 385 w 387"/>
                <a:gd name="T75" fmla="*/ 18 h 60"/>
                <a:gd name="T76" fmla="*/ 386 w 387"/>
                <a:gd name="T77" fmla="*/ 23 h 60"/>
                <a:gd name="T78" fmla="*/ 387 w 387"/>
                <a:gd name="T79" fmla="*/ 29 h 60"/>
                <a:gd name="T80" fmla="*/ 387 w 387"/>
                <a:gd name="T81"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7" h="60">
                  <a:moveTo>
                    <a:pt x="387" y="29"/>
                  </a:moveTo>
                  <a:lnTo>
                    <a:pt x="387" y="29"/>
                  </a:lnTo>
                  <a:lnTo>
                    <a:pt x="386" y="35"/>
                  </a:lnTo>
                  <a:lnTo>
                    <a:pt x="385" y="42"/>
                  </a:lnTo>
                  <a:lnTo>
                    <a:pt x="381" y="46"/>
                  </a:lnTo>
                  <a:lnTo>
                    <a:pt x="378" y="51"/>
                  </a:lnTo>
                  <a:lnTo>
                    <a:pt x="374" y="55"/>
                  </a:lnTo>
                  <a:lnTo>
                    <a:pt x="369" y="57"/>
                  </a:lnTo>
                  <a:lnTo>
                    <a:pt x="363" y="59"/>
                  </a:lnTo>
                  <a:lnTo>
                    <a:pt x="357" y="60"/>
                  </a:lnTo>
                  <a:lnTo>
                    <a:pt x="30" y="60"/>
                  </a:lnTo>
                  <a:lnTo>
                    <a:pt x="30" y="60"/>
                  </a:lnTo>
                  <a:lnTo>
                    <a:pt x="24" y="59"/>
                  </a:lnTo>
                  <a:lnTo>
                    <a:pt x="18" y="57"/>
                  </a:lnTo>
                  <a:lnTo>
                    <a:pt x="13" y="55"/>
                  </a:lnTo>
                  <a:lnTo>
                    <a:pt x="10" y="51"/>
                  </a:lnTo>
                  <a:lnTo>
                    <a:pt x="6" y="46"/>
                  </a:lnTo>
                  <a:lnTo>
                    <a:pt x="2" y="42"/>
                  </a:lnTo>
                  <a:lnTo>
                    <a:pt x="1" y="35"/>
                  </a:lnTo>
                  <a:lnTo>
                    <a:pt x="0" y="29"/>
                  </a:lnTo>
                  <a:lnTo>
                    <a:pt x="0" y="29"/>
                  </a:lnTo>
                  <a:lnTo>
                    <a:pt x="0" y="29"/>
                  </a:lnTo>
                  <a:lnTo>
                    <a:pt x="1" y="23"/>
                  </a:lnTo>
                  <a:lnTo>
                    <a:pt x="2" y="18"/>
                  </a:lnTo>
                  <a:lnTo>
                    <a:pt x="6" y="12"/>
                  </a:lnTo>
                  <a:lnTo>
                    <a:pt x="10" y="9"/>
                  </a:lnTo>
                  <a:lnTo>
                    <a:pt x="13" y="5"/>
                  </a:lnTo>
                  <a:lnTo>
                    <a:pt x="18" y="1"/>
                  </a:lnTo>
                  <a:lnTo>
                    <a:pt x="24" y="0"/>
                  </a:lnTo>
                  <a:lnTo>
                    <a:pt x="30" y="0"/>
                  </a:lnTo>
                  <a:lnTo>
                    <a:pt x="357" y="0"/>
                  </a:lnTo>
                  <a:lnTo>
                    <a:pt x="357" y="0"/>
                  </a:lnTo>
                  <a:lnTo>
                    <a:pt x="363" y="0"/>
                  </a:lnTo>
                  <a:lnTo>
                    <a:pt x="369" y="1"/>
                  </a:lnTo>
                  <a:lnTo>
                    <a:pt x="374" y="5"/>
                  </a:lnTo>
                  <a:lnTo>
                    <a:pt x="378" y="9"/>
                  </a:lnTo>
                  <a:lnTo>
                    <a:pt x="381" y="12"/>
                  </a:lnTo>
                  <a:lnTo>
                    <a:pt x="385" y="18"/>
                  </a:lnTo>
                  <a:lnTo>
                    <a:pt x="386" y="23"/>
                  </a:lnTo>
                  <a:lnTo>
                    <a:pt x="387" y="29"/>
                  </a:lnTo>
                  <a:lnTo>
                    <a:pt x="387" y="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9" name="Freeform 35"/>
            <p:cNvSpPr/>
            <p:nvPr userDrawn="1"/>
          </p:nvSpPr>
          <p:spPr bwMode="auto">
            <a:xfrm>
              <a:off x="2913063" y="3943350"/>
              <a:ext cx="1552575" cy="1839913"/>
            </a:xfrm>
            <a:custGeom>
              <a:avLst/>
              <a:gdLst>
                <a:gd name="T0" fmla="*/ 119 w 1957"/>
                <a:gd name="T1" fmla="*/ 920 h 2318"/>
                <a:gd name="T2" fmla="*/ 124 w 1957"/>
                <a:gd name="T3" fmla="*/ 826 h 2318"/>
                <a:gd name="T4" fmla="*/ 137 w 1957"/>
                <a:gd name="T5" fmla="*/ 735 h 2318"/>
                <a:gd name="T6" fmla="*/ 160 w 1957"/>
                <a:gd name="T7" fmla="*/ 647 h 2318"/>
                <a:gd name="T8" fmla="*/ 191 w 1957"/>
                <a:gd name="T9" fmla="*/ 563 h 2318"/>
                <a:gd name="T10" fmla="*/ 230 w 1957"/>
                <a:gd name="T11" fmla="*/ 482 h 2318"/>
                <a:gd name="T12" fmla="*/ 275 w 1957"/>
                <a:gd name="T13" fmla="*/ 405 h 2318"/>
                <a:gd name="T14" fmla="*/ 328 w 1957"/>
                <a:gd name="T15" fmla="*/ 335 h 2318"/>
                <a:gd name="T16" fmla="*/ 388 w 1957"/>
                <a:gd name="T17" fmla="*/ 270 h 2318"/>
                <a:gd name="T18" fmla="*/ 453 w 1957"/>
                <a:gd name="T19" fmla="*/ 210 h 2318"/>
                <a:gd name="T20" fmla="*/ 523 w 1957"/>
                <a:gd name="T21" fmla="*/ 158 h 2318"/>
                <a:gd name="T22" fmla="*/ 599 w 1957"/>
                <a:gd name="T23" fmla="*/ 111 h 2318"/>
                <a:gd name="T24" fmla="*/ 679 w 1957"/>
                <a:gd name="T25" fmla="*/ 72 h 2318"/>
                <a:gd name="T26" fmla="*/ 765 w 1957"/>
                <a:gd name="T27" fmla="*/ 42 h 2318"/>
                <a:gd name="T28" fmla="*/ 852 w 1957"/>
                <a:gd name="T29" fmla="*/ 19 h 2318"/>
                <a:gd name="T30" fmla="*/ 944 w 1957"/>
                <a:gd name="T31" fmla="*/ 5 h 2318"/>
                <a:gd name="T32" fmla="*/ 1038 w 1957"/>
                <a:gd name="T33" fmla="*/ 0 h 2318"/>
                <a:gd name="T34" fmla="*/ 1085 w 1957"/>
                <a:gd name="T35" fmla="*/ 2 h 2318"/>
                <a:gd name="T36" fmla="*/ 1178 w 1957"/>
                <a:gd name="T37" fmla="*/ 11 h 2318"/>
                <a:gd name="T38" fmla="*/ 1267 w 1957"/>
                <a:gd name="T39" fmla="*/ 30 h 2318"/>
                <a:gd name="T40" fmla="*/ 1353 w 1957"/>
                <a:gd name="T41" fmla="*/ 56 h 2318"/>
                <a:gd name="T42" fmla="*/ 1436 w 1957"/>
                <a:gd name="T43" fmla="*/ 91 h 2318"/>
                <a:gd name="T44" fmla="*/ 1514 w 1957"/>
                <a:gd name="T45" fmla="*/ 133 h 2318"/>
                <a:gd name="T46" fmla="*/ 1587 w 1957"/>
                <a:gd name="T47" fmla="*/ 183 h 2318"/>
                <a:gd name="T48" fmla="*/ 1656 w 1957"/>
                <a:gd name="T49" fmla="*/ 239 h 2318"/>
                <a:gd name="T50" fmla="*/ 1718 w 1957"/>
                <a:gd name="T51" fmla="*/ 302 h 2318"/>
                <a:gd name="T52" fmla="*/ 1774 w 1957"/>
                <a:gd name="T53" fmla="*/ 370 h 2318"/>
                <a:gd name="T54" fmla="*/ 1824 w 1957"/>
                <a:gd name="T55" fmla="*/ 443 h 2318"/>
                <a:gd name="T56" fmla="*/ 1867 w 1957"/>
                <a:gd name="T57" fmla="*/ 521 h 2318"/>
                <a:gd name="T58" fmla="*/ 1901 w 1957"/>
                <a:gd name="T59" fmla="*/ 604 h 2318"/>
                <a:gd name="T60" fmla="*/ 1928 w 1957"/>
                <a:gd name="T61" fmla="*/ 691 h 2318"/>
                <a:gd name="T62" fmla="*/ 1946 w 1957"/>
                <a:gd name="T63" fmla="*/ 780 h 2318"/>
                <a:gd name="T64" fmla="*/ 1956 w 1957"/>
                <a:gd name="T65" fmla="*/ 873 h 2318"/>
                <a:gd name="T66" fmla="*/ 1812 w 1957"/>
                <a:gd name="T67" fmla="*/ 2318 h 2318"/>
                <a:gd name="T68" fmla="*/ 884 w 1957"/>
                <a:gd name="T69" fmla="*/ 2121 h 2318"/>
                <a:gd name="T70" fmla="*/ 505 w 1957"/>
                <a:gd name="T71" fmla="*/ 2121 h 2318"/>
                <a:gd name="T72" fmla="*/ 450 w 1957"/>
                <a:gd name="T73" fmla="*/ 2118 h 2318"/>
                <a:gd name="T74" fmla="*/ 400 w 1957"/>
                <a:gd name="T75" fmla="*/ 2113 h 2318"/>
                <a:gd name="T76" fmla="*/ 358 w 1957"/>
                <a:gd name="T77" fmla="*/ 2106 h 2318"/>
                <a:gd name="T78" fmla="*/ 321 w 1957"/>
                <a:gd name="T79" fmla="*/ 2094 h 2318"/>
                <a:gd name="T80" fmla="*/ 291 w 1957"/>
                <a:gd name="T81" fmla="*/ 2079 h 2318"/>
                <a:gd name="T82" fmla="*/ 269 w 1957"/>
                <a:gd name="T83" fmla="*/ 2060 h 2318"/>
                <a:gd name="T84" fmla="*/ 253 w 1957"/>
                <a:gd name="T85" fmla="*/ 2036 h 2318"/>
                <a:gd name="T86" fmla="*/ 245 w 1957"/>
                <a:gd name="T87" fmla="*/ 2009 h 2318"/>
                <a:gd name="T88" fmla="*/ 0 w 1957"/>
                <a:gd name="T89" fmla="*/ 1517 h 2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7" h="2318">
                  <a:moveTo>
                    <a:pt x="119" y="920"/>
                  </a:moveTo>
                  <a:lnTo>
                    <a:pt x="119" y="920"/>
                  </a:lnTo>
                  <a:lnTo>
                    <a:pt x="120" y="873"/>
                  </a:lnTo>
                  <a:lnTo>
                    <a:pt x="124" y="826"/>
                  </a:lnTo>
                  <a:lnTo>
                    <a:pt x="128" y="780"/>
                  </a:lnTo>
                  <a:lnTo>
                    <a:pt x="137" y="735"/>
                  </a:lnTo>
                  <a:lnTo>
                    <a:pt x="147" y="691"/>
                  </a:lnTo>
                  <a:lnTo>
                    <a:pt x="160" y="647"/>
                  </a:lnTo>
                  <a:lnTo>
                    <a:pt x="174" y="604"/>
                  </a:lnTo>
                  <a:lnTo>
                    <a:pt x="191" y="563"/>
                  </a:lnTo>
                  <a:lnTo>
                    <a:pt x="209" y="521"/>
                  </a:lnTo>
                  <a:lnTo>
                    <a:pt x="230" y="482"/>
                  </a:lnTo>
                  <a:lnTo>
                    <a:pt x="252" y="443"/>
                  </a:lnTo>
                  <a:lnTo>
                    <a:pt x="275" y="405"/>
                  </a:lnTo>
                  <a:lnTo>
                    <a:pt x="300" y="370"/>
                  </a:lnTo>
                  <a:lnTo>
                    <a:pt x="328" y="335"/>
                  </a:lnTo>
                  <a:lnTo>
                    <a:pt x="358" y="302"/>
                  </a:lnTo>
                  <a:lnTo>
                    <a:pt x="388" y="270"/>
                  </a:lnTo>
                  <a:lnTo>
                    <a:pt x="420" y="239"/>
                  </a:lnTo>
                  <a:lnTo>
                    <a:pt x="453" y="210"/>
                  </a:lnTo>
                  <a:lnTo>
                    <a:pt x="488" y="183"/>
                  </a:lnTo>
                  <a:lnTo>
                    <a:pt x="523" y="158"/>
                  </a:lnTo>
                  <a:lnTo>
                    <a:pt x="561" y="133"/>
                  </a:lnTo>
                  <a:lnTo>
                    <a:pt x="599" y="111"/>
                  </a:lnTo>
                  <a:lnTo>
                    <a:pt x="639" y="91"/>
                  </a:lnTo>
                  <a:lnTo>
                    <a:pt x="679" y="72"/>
                  </a:lnTo>
                  <a:lnTo>
                    <a:pt x="722" y="56"/>
                  </a:lnTo>
                  <a:lnTo>
                    <a:pt x="765" y="42"/>
                  </a:lnTo>
                  <a:lnTo>
                    <a:pt x="807" y="30"/>
                  </a:lnTo>
                  <a:lnTo>
                    <a:pt x="852" y="19"/>
                  </a:lnTo>
                  <a:lnTo>
                    <a:pt x="898" y="11"/>
                  </a:lnTo>
                  <a:lnTo>
                    <a:pt x="944" y="5"/>
                  </a:lnTo>
                  <a:lnTo>
                    <a:pt x="990" y="2"/>
                  </a:lnTo>
                  <a:lnTo>
                    <a:pt x="1038" y="0"/>
                  </a:lnTo>
                  <a:lnTo>
                    <a:pt x="1038" y="0"/>
                  </a:lnTo>
                  <a:lnTo>
                    <a:pt x="1085" y="2"/>
                  </a:lnTo>
                  <a:lnTo>
                    <a:pt x="1132" y="5"/>
                  </a:lnTo>
                  <a:lnTo>
                    <a:pt x="1178" y="11"/>
                  </a:lnTo>
                  <a:lnTo>
                    <a:pt x="1223" y="19"/>
                  </a:lnTo>
                  <a:lnTo>
                    <a:pt x="1267" y="30"/>
                  </a:lnTo>
                  <a:lnTo>
                    <a:pt x="1311" y="42"/>
                  </a:lnTo>
                  <a:lnTo>
                    <a:pt x="1353" y="56"/>
                  </a:lnTo>
                  <a:lnTo>
                    <a:pt x="1395" y="72"/>
                  </a:lnTo>
                  <a:lnTo>
                    <a:pt x="1436" y="91"/>
                  </a:lnTo>
                  <a:lnTo>
                    <a:pt x="1475" y="111"/>
                  </a:lnTo>
                  <a:lnTo>
                    <a:pt x="1514" y="133"/>
                  </a:lnTo>
                  <a:lnTo>
                    <a:pt x="1551" y="158"/>
                  </a:lnTo>
                  <a:lnTo>
                    <a:pt x="1587" y="183"/>
                  </a:lnTo>
                  <a:lnTo>
                    <a:pt x="1623" y="210"/>
                  </a:lnTo>
                  <a:lnTo>
                    <a:pt x="1656" y="239"/>
                  </a:lnTo>
                  <a:lnTo>
                    <a:pt x="1687" y="270"/>
                  </a:lnTo>
                  <a:lnTo>
                    <a:pt x="1718" y="302"/>
                  </a:lnTo>
                  <a:lnTo>
                    <a:pt x="1747" y="335"/>
                  </a:lnTo>
                  <a:lnTo>
                    <a:pt x="1774" y="370"/>
                  </a:lnTo>
                  <a:lnTo>
                    <a:pt x="1800" y="405"/>
                  </a:lnTo>
                  <a:lnTo>
                    <a:pt x="1824" y="443"/>
                  </a:lnTo>
                  <a:lnTo>
                    <a:pt x="1846" y="482"/>
                  </a:lnTo>
                  <a:lnTo>
                    <a:pt x="1867" y="521"/>
                  </a:lnTo>
                  <a:lnTo>
                    <a:pt x="1885" y="563"/>
                  </a:lnTo>
                  <a:lnTo>
                    <a:pt x="1901" y="604"/>
                  </a:lnTo>
                  <a:lnTo>
                    <a:pt x="1915" y="647"/>
                  </a:lnTo>
                  <a:lnTo>
                    <a:pt x="1928" y="691"/>
                  </a:lnTo>
                  <a:lnTo>
                    <a:pt x="1939" y="735"/>
                  </a:lnTo>
                  <a:lnTo>
                    <a:pt x="1946" y="780"/>
                  </a:lnTo>
                  <a:lnTo>
                    <a:pt x="1952" y="826"/>
                  </a:lnTo>
                  <a:lnTo>
                    <a:pt x="1956" y="873"/>
                  </a:lnTo>
                  <a:lnTo>
                    <a:pt x="1957" y="920"/>
                  </a:lnTo>
                  <a:lnTo>
                    <a:pt x="1812" y="2318"/>
                  </a:lnTo>
                  <a:lnTo>
                    <a:pt x="884" y="2318"/>
                  </a:lnTo>
                  <a:lnTo>
                    <a:pt x="884" y="2121"/>
                  </a:lnTo>
                  <a:lnTo>
                    <a:pt x="505" y="2121"/>
                  </a:lnTo>
                  <a:lnTo>
                    <a:pt x="505" y="2121"/>
                  </a:lnTo>
                  <a:lnTo>
                    <a:pt x="477" y="2119"/>
                  </a:lnTo>
                  <a:lnTo>
                    <a:pt x="450" y="2118"/>
                  </a:lnTo>
                  <a:lnTo>
                    <a:pt x="425" y="2117"/>
                  </a:lnTo>
                  <a:lnTo>
                    <a:pt x="400" y="2113"/>
                  </a:lnTo>
                  <a:lnTo>
                    <a:pt x="378" y="2111"/>
                  </a:lnTo>
                  <a:lnTo>
                    <a:pt x="358" y="2106"/>
                  </a:lnTo>
                  <a:lnTo>
                    <a:pt x="338" y="2100"/>
                  </a:lnTo>
                  <a:lnTo>
                    <a:pt x="321" y="2094"/>
                  </a:lnTo>
                  <a:lnTo>
                    <a:pt x="305" y="2086"/>
                  </a:lnTo>
                  <a:lnTo>
                    <a:pt x="291" y="2079"/>
                  </a:lnTo>
                  <a:lnTo>
                    <a:pt x="278" y="2069"/>
                  </a:lnTo>
                  <a:lnTo>
                    <a:pt x="269" y="2060"/>
                  </a:lnTo>
                  <a:lnTo>
                    <a:pt x="260" y="2049"/>
                  </a:lnTo>
                  <a:lnTo>
                    <a:pt x="253" y="2036"/>
                  </a:lnTo>
                  <a:lnTo>
                    <a:pt x="248" y="2024"/>
                  </a:lnTo>
                  <a:lnTo>
                    <a:pt x="245" y="2009"/>
                  </a:lnTo>
                  <a:lnTo>
                    <a:pt x="184" y="1589"/>
                  </a:lnTo>
                  <a:lnTo>
                    <a:pt x="0" y="1517"/>
                  </a:lnTo>
                  <a:lnTo>
                    <a:pt x="119" y="9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0" name="Freeform 36"/>
            <p:cNvSpPr>
              <a:spLocks noEditPoints="1"/>
            </p:cNvSpPr>
            <p:nvPr userDrawn="1"/>
          </p:nvSpPr>
          <p:spPr bwMode="auto">
            <a:xfrm>
              <a:off x="2887663" y="3917950"/>
              <a:ext cx="1604962" cy="1890713"/>
            </a:xfrm>
            <a:custGeom>
              <a:avLst/>
              <a:gdLst>
                <a:gd name="T0" fmla="*/ 910 w 2022"/>
                <a:gd name="T1" fmla="*/ 2383 h 2383"/>
                <a:gd name="T2" fmla="*/ 889 w 2022"/>
                <a:gd name="T3" fmla="*/ 2369 h 2383"/>
                <a:gd name="T4" fmla="*/ 883 w 2022"/>
                <a:gd name="T5" fmla="*/ 2185 h 2383"/>
                <a:gd name="T6" fmla="*/ 472 w 2022"/>
                <a:gd name="T7" fmla="*/ 2184 h 2383"/>
                <a:gd name="T8" fmla="*/ 366 w 2022"/>
                <a:gd name="T9" fmla="*/ 2166 h 2383"/>
                <a:gd name="T10" fmla="*/ 293 w 2022"/>
                <a:gd name="T11" fmla="*/ 2132 h 2383"/>
                <a:gd name="T12" fmla="*/ 253 w 2022"/>
                <a:gd name="T13" fmla="*/ 2079 h 2383"/>
                <a:gd name="T14" fmla="*/ 20 w 2022"/>
                <a:gd name="T15" fmla="*/ 1580 h 2383"/>
                <a:gd name="T16" fmla="*/ 7 w 2022"/>
                <a:gd name="T17" fmla="*/ 1569 h 2383"/>
                <a:gd name="T18" fmla="*/ 0 w 2022"/>
                <a:gd name="T19" fmla="*/ 1548 h 2383"/>
                <a:gd name="T20" fmla="*/ 119 w 2022"/>
                <a:gd name="T21" fmla="*/ 901 h 2383"/>
                <a:gd name="T22" fmla="*/ 148 w 2022"/>
                <a:gd name="T23" fmla="*/ 713 h 2383"/>
                <a:gd name="T24" fmla="*/ 213 w 2022"/>
                <a:gd name="T25" fmla="*/ 538 h 2383"/>
                <a:gd name="T26" fmla="*/ 308 w 2022"/>
                <a:gd name="T27" fmla="*/ 382 h 2383"/>
                <a:gd name="T28" fmla="*/ 431 w 2022"/>
                <a:gd name="T29" fmla="*/ 247 h 2383"/>
                <a:gd name="T30" fmla="*/ 577 w 2022"/>
                <a:gd name="T31" fmla="*/ 138 h 2383"/>
                <a:gd name="T32" fmla="*/ 743 w 2022"/>
                <a:gd name="T33" fmla="*/ 58 h 2383"/>
                <a:gd name="T34" fmla="*/ 925 w 2022"/>
                <a:gd name="T35" fmla="*/ 11 h 2383"/>
                <a:gd name="T36" fmla="*/ 1070 w 2022"/>
                <a:gd name="T37" fmla="*/ 0 h 2383"/>
                <a:gd name="T38" fmla="*/ 1261 w 2022"/>
                <a:gd name="T39" fmla="*/ 20 h 2383"/>
                <a:gd name="T40" fmla="*/ 1440 w 2022"/>
                <a:gd name="T41" fmla="*/ 76 h 2383"/>
                <a:gd name="T42" fmla="*/ 1601 w 2022"/>
                <a:gd name="T43" fmla="*/ 164 h 2383"/>
                <a:gd name="T44" fmla="*/ 1743 w 2022"/>
                <a:gd name="T45" fmla="*/ 280 h 2383"/>
                <a:gd name="T46" fmla="*/ 1858 w 2022"/>
                <a:gd name="T47" fmla="*/ 421 h 2383"/>
                <a:gd name="T48" fmla="*/ 1946 w 2022"/>
                <a:gd name="T49" fmla="*/ 582 h 2383"/>
                <a:gd name="T50" fmla="*/ 2002 w 2022"/>
                <a:gd name="T51" fmla="*/ 762 h 2383"/>
                <a:gd name="T52" fmla="*/ 2022 w 2022"/>
                <a:gd name="T53" fmla="*/ 953 h 2383"/>
                <a:gd name="T54" fmla="*/ 1877 w 2022"/>
                <a:gd name="T55" fmla="*/ 2354 h 2383"/>
                <a:gd name="T56" fmla="*/ 1866 w 2022"/>
                <a:gd name="T57" fmla="*/ 2376 h 2383"/>
                <a:gd name="T58" fmla="*/ 1844 w 2022"/>
                <a:gd name="T59" fmla="*/ 2383 h 2383"/>
                <a:gd name="T60" fmla="*/ 1956 w 2022"/>
                <a:gd name="T61" fmla="*/ 952 h 2383"/>
                <a:gd name="T62" fmla="*/ 1946 w 2022"/>
                <a:gd name="T63" fmla="*/ 816 h 2383"/>
                <a:gd name="T64" fmla="*/ 1902 w 2022"/>
                <a:gd name="T65" fmla="*/ 647 h 2383"/>
                <a:gd name="T66" fmla="*/ 1827 w 2022"/>
                <a:gd name="T67" fmla="*/ 492 h 2383"/>
                <a:gd name="T68" fmla="*/ 1726 w 2022"/>
                <a:gd name="T69" fmla="*/ 357 h 2383"/>
                <a:gd name="T70" fmla="*/ 1599 w 2022"/>
                <a:gd name="T71" fmla="*/ 242 h 2383"/>
                <a:gd name="T72" fmla="*/ 1454 w 2022"/>
                <a:gd name="T73" fmla="*/ 153 h 2383"/>
                <a:gd name="T74" fmla="*/ 1290 w 2022"/>
                <a:gd name="T75" fmla="*/ 94 h 2383"/>
                <a:gd name="T76" fmla="*/ 1115 w 2022"/>
                <a:gd name="T77" fmla="*/ 67 h 2383"/>
                <a:gd name="T78" fmla="*/ 980 w 2022"/>
                <a:gd name="T79" fmla="*/ 70 h 2383"/>
                <a:gd name="T80" fmla="*/ 806 w 2022"/>
                <a:gd name="T81" fmla="*/ 105 h 2383"/>
                <a:gd name="T82" fmla="*/ 647 w 2022"/>
                <a:gd name="T83" fmla="*/ 174 h 2383"/>
                <a:gd name="T84" fmla="*/ 505 w 2022"/>
                <a:gd name="T85" fmla="*/ 269 h 2383"/>
                <a:gd name="T86" fmla="*/ 386 w 2022"/>
                <a:gd name="T87" fmla="*/ 390 h 2383"/>
                <a:gd name="T88" fmla="*/ 290 w 2022"/>
                <a:gd name="T89" fmla="*/ 531 h 2383"/>
                <a:gd name="T90" fmla="*/ 223 w 2022"/>
                <a:gd name="T91" fmla="*/ 690 h 2383"/>
                <a:gd name="T92" fmla="*/ 187 w 2022"/>
                <a:gd name="T93" fmla="*/ 863 h 2383"/>
                <a:gd name="T94" fmla="*/ 182 w 2022"/>
                <a:gd name="T95" fmla="*/ 959 h 2383"/>
                <a:gd name="T96" fmla="*/ 236 w 2022"/>
                <a:gd name="T97" fmla="*/ 1596 h 2383"/>
                <a:gd name="T98" fmla="*/ 310 w 2022"/>
                <a:gd name="T99" fmla="*/ 2038 h 2383"/>
                <a:gd name="T100" fmla="*/ 313 w 2022"/>
                <a:gd name="T101" fmla="*/ 2051 h 2383"/>
                <a:gd name="T102" fmla="*/ 346 w 2022"/>
                <a:gd name="T103" fmla="*/ 2088 h 2383"/>
                <a:gd name="T104" fmla="*/ 405 w 2022"/>
                <a:gd name="T105" fmla="*/ 2110 h 2383"/>
                <a:gd name="T106" fmla="*/ 537 w 2022"/>
                <a:gd name="T107" fmla="*/ 2121 h 2383"/>
                <a:gd name="T108" fmla="*/ 930 w 2022"/>
                <a:gd name="T109" fmla="*/ 2123 h 2383"/>
                <a:gd name="T110" fmla="*/ 947 w 2022"/>
                <a:gd name="T111" fmla="*/ 214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22" h="2383">
                  <a:moveTo>
                    <a:pt x="1844" y="2383"/>
                  </a:moveTo>
                  <a:lnTo>
                    <a:pt x="916" y="2383"/>
                  </a:lnTo>
                  <a:lnTo>
                    <a:pt x="916" y="2383"/>
                  </a:lnTo>
                  <a:lnTo>
                    <a:pt x="910" y="2383"/>
                  </a:lnTo>
                  <a:lnTo>
                    <a:pt x="904" y="2380"/>
                  </a:lnTo>
                  <a:lnTo>
                    <a:pt x="898" y="2378"/>
                  </a:lnTo>
                  <a:lnTo>
                    <a:pt x="893" y="2374"/>
                  </a:lnTo>
                  <a:lnTo>
                    <a:pt x="889" y="2369"/>
                  </a:lnTo>
                  <a:lnTo>
                    <a:pt x="886" y="2363"/>
                  </a:lnTo>
                  <a:lnTo>
                    <a:pt x="884" y="2357"/>
                  </a:lnTo>
                  <a:lnTo>
                    <a:pt x="883" y="2351"/>
                  </a:lnTo>
                  <a:lnTo>
                    <a:pt x="883" y="2185"/>
                  </a:lnTo>
                  <a:lnTo>
                    <a:pt x="537" y="2185"/>
                  </a:lnTo>
                  <a:lnTo>
                    <a:pt x="537" y="2185"/>
                  </a:lnTo>
                  <a:lnTo>
                    <a:pt x="504" y="2185"/>
                  </a:lnTo>
                  <a:lnTo>
                    <a:pt x="472" y="2184"/>
                  </a:lnTo>
                  <a:lnTo>
                    <a:pt x="443" y="2180"/>
                  </a:lnTo>
                  <a:lnTo>
                    <a:pt x="415" y="2177"/>
                  </a:lnTo>
                  <a:lnTo>
                    <a:pt x="390" y="2172"/>
                  </a:lnTo>
                  <a:lnTo>
                    <a:pt x="366" y="2166"/>
                  </a:lnTo>
                  <a:lnTo>
                    <a:pt x="346" y="2158"/>
                  </a:lnTo>
                  <a:lnTo>
                    <a:pt x="326" y="2151"/>
                  </a:lnTo>
                  <a:lnTo>
                    <a:pt x="309" y="2141"/>
                  </a:lnTo>
                  <a:lnTo>
                    <a:pt x="293" y="2132"/>
                  </a:lnTo>
                  <a:lnTo>
                    <a:pt x="280" y="2119"/>
                  </a:lnTo>
                  <a:lnTo>
                    <a:pt x="269" y="2107"/>
                  </a:lnTo>
                  <a:lnTo>
                    <a:pt x="260" y="2094"/>
                  </a:lnTo>
                  <a:lnTo>
                    <a:pt x="253" y="2079"/>
                  </a:lnTo>
                  <a:lnTo>
                    <a:pt x="248" y="2063"/>
                  </a:lnTo>
                  <a:lnTo>
                    <a:pt x="246" y="2046"/>
                  </a:lnTo>
                  <a:lnTo>
                    <a:pt x="187" y="1645"/>
                  </a:lnTo>
                  <a:lnTo>
                    <a:pt x="20" y="1580"/>
                  </a:lnTo>
                  <a:lnTo>
                    <a:pt x="20" y="1580"/>
                  </a:lnTo>
                  <a:lnTo>
                    <a:pt x="15" y="1578"/>
                  </a:lnTo>
                  <a:lnTo>
                    <a:pt x="10" y="1574"/>
                  </a:lnTo>
                  <a:lnTo>
                    <a:pt x="7" y="1569"/>
                  </a:lnTo>
                  <a:lnTo>
                    <a:pt x="3" y="1566"/>
                  </a:lnTo>
                  <a:lnTo>
                    <a:pt x="1" y="1559"/>
                  </a:lnTo>
                  <a:lnTo>
                    <a:pt x="0" y="1555"/>
                  </a:lnTo>
                  <a:lnTo>
                    <a:pt x="0" y="1548"/>
                  </a:lnTo>
                  <a:lnTo>
                    <a:pt x="0" y="1544"/>
                  </a:lnTo>
                  <a:lnTo>
                    <a:pt x="118" y="949"/>
                  </a:lnTo>
                  <a:lnTo>
                    <a:pt x="118" y="949"/>
                  </a:lnTo>
                  <a:lnTo>
                    <a:pt x="119" y="901"/>
                  </a:lnTo>
                  <a:lnTo>
                    <a:pt x="123" y="853"/>
                  </a:lnTo>
                  <a:lnTo>
                    <a:pt x="129" y="806"/>
                  </a:lnTo>
                  <a:lnTo>
                    <a:pt x="137" y="759"/>
                  </a:lnTo>
                  <a:lnTo>
                    <a:pt x="148" y="713"/>
                  </a:lnTo>
                  <a:lnTo>
                    <a:pt x="162" y="668"/>
                  </a:lnTo>
                  <a:lnTo>
                    <a:pt x="176" y="624"/>
                  </a:lnTo>
                  <a:lnTo>
                    <a:pt x="193" y="581"/>
                  </a:lnTo>
                  <a:lnTo>
                    <a:pt x="213" y="538"/>
                  </a:lnTo>
                  <a:lnTo>
                    <a:pt x="234" y="498"/>
                  </a:lnTo>
                  <a:lnTo>
                    <a:pt x="257" y="458"/>
                  </a:lnTo>
                  <a:lnTo>
                    <a:pt x="281" y="419"/>
                  </a:lnTo>
                  <a:lnTo>
                    <a:pt x="308" y="382"/>
                  </a:lnTo>
                  <a:lnTo>
                    <a:pt x="336" y="347"/>
                  </a:lnTo>
                  <a:lnTo>
                    <a:pt x="366" y="311"/>
                  </a:lnTo>
                  <a:lnTo>
                    <a:pt x="398" y="279"/>
                  </a:lnTo>
                  <a:lnTo>
                    <a:pt x="431" y="247"/>
                  </a:lnTo>
                  <a:lnTo>
                    <a:pt x="465" y="218"/>
                  </a:lnTo>
                  <a:lnTo>
                    <a:pt x="502" y="189"/>
                  </a:lnTo>
                  <a:lnTo>
                    <a:pt x="538" y="163"/>
                  </a:lnTo>
                  <a:lnTo>
                    <a:pt x="577" y="138"/>
                  </a:lnTo>
                  <a:lnTo>
                    <a:pt x="618" y="115"/>
                  </a:lnTo>
                  <a:lnTo>
                    <a:pt x="658" y="94"/>
                  </a:lnTo>
                  <a:lnTo>
                    <a:pt x="700" y="75"/>
                  </a:lnTo>
                  <a:lnTo>
                    <a:pt x="743" y="58"/>
                  </a:lnTo>
                  <a:lnTo>
                    <a:pt x="787" y="43"/>
                  </a:lnTo>
                  <a:lnTo>
                    <a:pt x="832" y="31"/>
                  </a:lnTo>
                  <a:lnTo>
                    <a:pt x="878" y="20"/>
                  </a:lnTo>
                  <a:lnTo>
                    <a:pt x="925" y="11"/>
                  </a:lnTo>
                  <a:lnTo>
                    <a:pt x="972" y="5"/>
                  </a:lnTo>
                  <a:lnTo>
                    <a:pt x="1021" y="2"/>
                  </a:lnTo>
                  <a:lnTo>
                    <a:pt x="1070" y="0"/>
                  </a:lnTo>
                  <a:lnTo>
                    <a:pt x="1070" y="0"/>
                  </a:lnTo>
                  <a:lnTo>
                    <a:pt x="1119" y="2"/>
                  </a:lnTo>
                  <a:lnTo>
                    <a:pt x="1167" y="5"/>
                  </a:lnTo>
                  <a:lnTo>
                    <a:pt x="1215" y="11"/>
                  </a:lnTo>
                  <a:lnTo>
                    <a:pt x="1261" y="20"/>
                  </a:lnTo>
                  <a:lnTo>
                    <a:pt x="1307" y="31"/>
                  </a:lnTo>
                  <a:lnTo>
                    <a:pt x="1353" y="43"/>
                  </a:lnTo>
                  <a:lnTo>
                    <a:pt x="1396" y="59"/>
                  </a:lnTo>
                  <a:lnTo>
                    <a:pt x="1440" y="76"/>
                  </a:lnTo>
                  <a:lnTo>
                    <a:pt x="1482" y="94"/>
                  </a:lnTo>
                  <a:lnTo>
                    <a:pt x="1523" y="116"/>
                  </a:lnTo>
                  <a:lnTo>
                    <a:pt x="1562" y="138"/>
                  </a:lnTo>
                  <a:lnTo>
                    <a:pt x="1601" y="164"/>
                  </a:lnTo>
                  <a:lnTo>
                    <a:pt x="1639" y="189"/>
                  </a:lnTo>
                  <a:lnTo>
                    <a:pt x="1674" y="219"/>
                  </a:lnTo>
                  <a:lnTo>
                    <a:pt x="1710" y="248"/>
                  </a:lnTo>
                  <a:lnTo>
                    <a:pt x="1743" y="280"/>
                  </a:lnTo>
                  <a:lnTo>
                    <a:pt x="1774" y="313"/>
                  </a:lnTo>
                  <a:lnTo>
                    <a:pt x="1804" y="348"/>
                  </a:lnTo>
                  <a:lnTo>
                    <a:pt x="1832" y="383"/>
                  </a:lnTo>
                  <a:lnTo>
                    <a:pt x="1858" y="421"/>
                  </a:lnTo>
                  <a:lnTo>
                    <a:pt x="1884" y="459"/>
                  </a:lnTo>
                  <a:lnTo>
                    <a:pt x="1906" y="499"/>
                  </a:lnTo>
                  <a:lnTo>
                    <a:pt x="1928" y="541"/>
                  </a:lnTo>
                  <a:lnTo>
                    <a:pt x="1946" y="582"/>
                  </a:lnTo>
                  <a:lnTo>
                    <a:pt x="1963" y="626"/>
                  </a:lnTo>
                  <a:lnTo>
                    <a:pt x="1979" y="670"/>
                  </a:lnTo>
                  <a:lnTo>
                    <a:pt x="1991" y="715"/>
                  </a:lnTo>
                  <a:lnTo>
                    <a:pt x="2002" y="762"/>
                  </a:lnTo>
                  <a:lnTo>
                    <a:pt x="2011" y="808"/>
                  </a:lnTo>
                  <a:lnTo>
                    <a:pt x="2017" y="856"/>
                  </a:lnTo>
                  <a:lnTo>
                    <a:pt x="2021" y="904"/>
                  </a:lnTo>
                  <a:lnTo>
                    <a:pt x="2022" y="953"/>
                  </a:lnTo>
                  <a:lnTo>
                    <a:pt x="2022" y="953"/>
                  </a:lnTo>
                  <a:lnTo>
                    <a:pt x="2022" y="957"/>
                  </a:lnTo>
                  <a:lnTo>
                    <a:pt x="1877" y="2354"/>
                  </a:lnTo>
                  <a:lnTo>
                    <a:pt x="1877" y="2354"/>
                  </a:lnTo>
                  <a:lnTo>
                    <a:pt x="1875" y="2360"/>
                  </a:lnTo>
                  <a:lnTo>
                    <a:pt x="1873" y="2366"/>
                  </a:lnTo>
                  <a:lnTo>
                    <a:pt x="1869" y="2371"/>
                  </a:lnTo>
                  <a:lnTo>
                    <a:pt x="1866" y="2376"/>
                  </a:lnTo>
                  <a:lnTo>
                    <a:pt x="1861" y="2378"/>
                  </a:lnTo>
                  <a:lnTo>
                    <a:pt x="1856" y="2382"/>
                  </a:lnTo>
                  <a:lnTo>
                    <a:pt x="1850" y="2383"/>
                  </a:lnTo>
                  <a:lnTo>
                    <a:pt x="1844" y="2383"/>
                  </a:lnTo>
                  <a:lnTo>
                    <a:pt x="1844" y="2383"/>
                  </a:lnTo>
                  <a:close/>
                  <a:moveTo>
                    <a:pt x="949" y="2318"/>
                  </a:moveTo>
                  <a:lnTo>
                    <a:pt x="1815" y="2318"/>
                  </a:lnTo>
                  <a:lnTo>
                    <a:pt x="1956" y="952"/>
                  </a:lnTo>
                  <a:lnTo>
                    <a:pt x="1956" y="952"/>
                  </a:lnTo>
                  <a:lnTo>
                    <a:pt x="1955" y="906"/>
                  </a:lnTo>
                  <a:lnTo>
                    <a:pt x="1951" y="862"/>
                  </a:lnTo>
                  <a:lnTo>
                    <a:pt x="1946" y="816"/>
                  </a:lnTo>
                  <a:lnTo>
                    <a:pt x="1938" y="774"/>
                  </a:lnTo>
                  <a:lnTo>
                    <a:pt x="1928" y="730"/>
                  </a:lnTo>
                  <a:lnTo>
                    <a:pt x="1916" y="688"/>
                  </a:lnTo>
                  <a:lnTo>
                    <a:pt x="1902" y="647"/>
                  </a:lnTo>
                  <a:lnTo>
                    <a:pt x="1886" y="607"/>
                  </a:lnTo>
                  <a:lnTo>
                    <a:pt x="1868" y="568"/>
                  </a:lnTo>
                  <a:lnTo>
                    <a:pt x="1849" y="530"/>
                  </a:lnTo>
                  <a:lnTo>
                    <a:pt x="1827" y="492"/>
                  </a:lnTo>
                  <a:lnTo>
                    <a:pt x="1804" y="457"/>
                  </a:lnTo>
                  <a:lnTo>
                    <a:pt x="1779" y="422"/>
                  </a:lnTo>
                  <a:lnTo>
                    <a:pt x="1752" y="388"/>
                  </a:lnTo>
                  <a:lnTo>
                    <a:pt x="1726" y="357"/>
                  </a:lnTo>
                  <a:lnTo>
                    <a:pt x="1695" y="326"/>
                  </a:lnTo>
                  <a:lnTo>
                    <a:pt x="1665" y="296"/>
                  </a:lnTo>
                  <a:lnTo>
                    <a:pt x="1633" y="269"/>
                  </a:lnTo>
                  <a:lnTo>
                    <a:pt x="1599" y="242"/>
                  </a:lnTo>
                  <a:lnTo>
                    <a:pt x="1565" y="218"/>
                  </a:lnTo>
                  <a:lnTo>
                    <a:pt x="1528" y="194"/>
                  </a:lnTo>
                  <a:lnTo>
                    <a:pt x="1491" y="172"/>
                  </a:lnTo>
                  <a:lnTo>
                    <a:pt x="1454" y="153"/>
                  </a:lnTo>
                  <a:lnTo>
                    <a:pt x="1413" y="136"/>
                  </a:lnTo>
                  <a:lnTo>
                    <a:pt x="1373" y="120"/>
                  </a:lnTo>
                  <a:lnTo>
                    <a:pt x="1333" y="105"/>
                  </a:lnTo>
                  <a:lnTo>
                    <a:pt x="1290" y="94"/>
                  </a:lnTo>
                  <a:lnTo>
                    <a:pt x="1248" y="83"/>
                  </a:lnTo>
                  <a:lnTo>
                    <a:pt x="1204" y="76"/>
                  </a:lnTo>
                  <a:lnTo>
                    <a:pt x="1160" y="70"/>
                  </a:lnTo>
                  <a:lnTo>
                    <a:pt x="1115" y="67"/>
                  </a:lnTo>
                  <a:lnTo>
                    <a:pt x="1070" y="66"/>
                  </a:lnTo>
                  <a:lnTo>
                    <a:pt x="1070" y="66"/>
                  </a:lnTo>
                  <a:lnTo>
                    <a:pt x="1023" y="67"/>
                  </a:lnTo>
                  <a:lnTo>
                    <a:pt x="980" y="70"/>
                  </a:lnTo>
                  <a:lnTo>
                    <a:pt x="934" y="76"/>
                  </a:lnTo>
                  <a:lnTo>
                    <a:pt x="891" y="85"/>
                  </a:lnTo>
                  <a:lnTo>
                    <a:pt x="848" y="94"/>
                  </a:lnTo>
                  <a:lnTo>
                    <a:pt x="806" y="105"/>
                  </a:lnTo>
                  <a:lnTo>
                    <a:pt x="765" y="120"/>
                  </a:lnTo>
                  <a:lnTo>
                    <a:pt x="725" y="136"/>
                  </a:lnTo>
                  <a:lnTo>
                    <a:pt x="686" y="154"/>
                  </a:lnTo>
                  <a:lnTo>
                    <a:pt x="647" y="174"/>
                  </a:lnTo>
                  <a:lnTo>
                    <a:pt x="610" y="194"/>
                  </a:lnTo>
                  <a:lnTo>
                    <a:pt x="574" y="218"/>
                  </a:lnTo>
                  <a:lnTo>
                    <a:pt x="540" y="242"/>
                  </a:lnTo>
                  <a:lnTo>
                    <a:pt x="505" y="269"/>
                  </a:lnTo>
                  <a:lnTo>
                    <a:pt x="474" y="297"/>
                  </a:lnTo>
                  <a:lnTo>
                    <a:pt x="443" y="326"/>
                  </a:lnTo>
                  <a:lnTo>
                    <a:pt x="414" y="357"/>
                  </a:lnTo>
                  <a:lnTo>
                    <a:pt x="386" y="390"/>
                  </a:lnTo>
                  <a:lnTo>
                    <a:pt x="359" y="422"/>
                  </a:lnTo>
                  <a:lnTo>
                    <a:pt x="335" y="458"/>
                  </a:lnTo>
                  <a:lnTo>
                    <a:pt x="312" y="493"/>
                  </a:lnTo>
                  <a:lnTo>
                    <a:pt x="290" y="531"/>
                  </a:lnTo>
                  <a:lnTo>
                    <a:pt x="270" y="569"/>
                  </a:lnTo>
                  <a:lnTo>
                    <a:pt x="253" y="608"/>
                  </a:lnTo>
                  <a:lnTo>
                    <a:pt x="237" y="648"/>
                  </a:lnTo>
                  <a:lnTo>
                    <a:pt x="223" y="690"/>
                  </a:lnTo>
                  <a:lnTo>
                    <a:pt x="210" y="732"/>
                  </a:lnTo>
                  <a:lnTo>
                    <a:pt x="201" y="775"/>
                  </a:lnTo>
                  <a:lnTo>
                    <a:pt x="193" y="818"/>
                  </a:lnTo>
                  <a:lnTo>
                    <a:pt x="187" y="863"/>
                  </a:lnTo>
                  <a:lnTo>
                    <a:pt x="184" y="908"/>
                  </a:lnTo>
                  <a:lnTo>
                    <a:pt x="182" y="953"/>
                  </a:lnTo>
                  <a:lnTo>
                    <a:pt x="182" y="953"/>
                  </a:lnTo>
                  <a:lnTo>
                    <a:pt x="182" y="959"/>
                  </a:lnTo>
                  <a:lnTo>
                    <a:pt x="69" y="1529"/>
                  </a:lnTo>
                  <a:lnTo>
                    <a:pt x="229" y="1591"/>
                  </a:lnTo>
                  <a:lnTo>
                    <a:pt x="229" y="1591"/>
                  </a:lnTo>
                  <a:lnTo>
                    <a:pt x="236" y="1596"/>
                  </a:lnTo>
                  <a:lnTo>
                    <a:pt x="242" y="1602"/>
                  </a:lnTo>
                  <a:lnTo>
                    <a:pt x="247" y="1609"/>
                  </a:lnTo>
                  <a:lnTo>
                    <a:pt x="249" y="1617"/>
                  </a:lnTo>
                  <a:lnTo>
                    <a:pt x="310" y="2038"/>
                  </a:lnTo>
                  <a:lnTo>
                    <a:pt x="310" y="2038"/>
                  </a:lnTo>
                  <a:lnTo>
                    <a:pt x="310" y="2039"/>
                  </a:lnTo>
                  <a:lnTo>
                    <a:pt x="310" y="2039"/>
                  </a:lnTo>
                  <a:lnTo>
                    <a:pt x="313" y="2051"/>
                  </a:lnTo>
                  <a:lnTo>
                    <a:pt x="318" y="2062"/>
                  </a:lnTo>
                  <a:lnTo>
                    <a:pt x="325" y="2072"/>
                  </a:lnTo>
                  <a:lnTo>
                    <a:pt x="335" y="2080"/>
                  </a:lnTo>
                  <a:lnTo>
                    <a:pt x="346" y="2088"/>
                  </a:lnTo>
                  <a:lnTo>
                    <a:pt x="359" y="2095"/>
                  </a:lnTo>
                  <a:lnTo>
                    <a:pt x="374" y="2100"/>
                  </a:lnTo>
                  <a:lnTo>
                    <a:pt x="388" y="2105"/>
                  </a:lnTo>
                  <a:lnTo>
                    <a:pt x="405" y="2110"/>
                  </a:lnTo>
                  <a:lnTo>
                    <a:pt x="424" y="2112"/>
                  </a:lnTo>
                  <a:lnTo>
                    <a:pt x="460" y="2117"/>
                  </a:lnTo>
                  <a:lnTo>
                    <a:pt x="499" y="2119"/>
                  </a:lnTo>
                  <a:lnTo>
                    <a:pt x="537" y="2121"/>
                  </a:lnTo>
                  <a:lnTo>
                    <a:pt x="916" y="2121"/>
                  </a:lnTo>
                  <a:lnTo>
                    <a:pt x="916" y="2121"/>
                  </a:lnTo>
                  <a:lnTo>
                    <a:pt x="923" y="2121"/>
                  </a:lnTo>
                  <a:lnTo>
                    <a:pt x="930" y="2123"/>
                  </a:lnTo>
                  <a:lnTo>
                    <a:pt x="934" y="2125"/>
                  </a:lnTo>
                  <a:lnTo>
                    <a:pt x="939" y="2130"/>
                  </a:lnTo>
                  <a:lnTo>
                    <a:pt x="943" y="2135"/>
                  </a:lnTo>
                  <a:lnTo>
                    <a:pt x="947" y="2140"/>
                  </a:lnTo>
                  <a:lnTo>
                    <a:pt x="948" y="2146"/>
                  </a:lnTo>
                  <a:lnTo>
                    <a:pt x="949" y="2154"/>
                  </a:lnTo>
                  <a:lnTo>
                    <a:pt x="949" y="231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1" name="Freeform 37"/>
            <p:cNvSpPr/>
            <p:nvPr userDrawn="1"/>
          </p:nvSpPr>
          <p:spPr bwMode="auto">
            <a:xfrm>
              <a:off x="3170238" y="4089400"/>
              <a:ext cx="1154112" cy="528638"/>
            </a:xfrm>
            <a:custGeom>
              <a:avLst/>
              <a:gdLst>
                <a:gd name="T0" fmla="*/ 4 w 1455"/>
                <a:gd name="T1" fmla="*/ 501 h 664"/>
                <a:gd name="T2" fmla="*/ 31 w 1455"/>
                <a:gd name="T3" fmla="*/ 447 h 664"/>
                <a:gd name="T4" fmla="*/ 63 w 1455"/>
                <a:gd name="T5" fmla="*/ 394 h 664"/>
                <a:gd name="T6" fmla="*/ 60 w 1455"/>
                <a:gd name="T7" fmla="*/ 368 h 664"/>
                <a:gd name="T8" fmla="*/ 66 w 1455"/>
                <a:gd name="T9" fmla="*/ 328 h 664"/>
                <a:gd name="T10" fmla="*/ 88 w 1455"/>
                <a:gd name="T11" fmla="*/ 281 h 664"/>
                <a:gd name="T12" fmla="*/ 125 w 1455"/>
                <a:gd name="T13" fmla="*/ 246 h 664"/>
                <a:gd name="T14" fmla="*/ 174 w 1455"/>
                <a:gd name="T15" fmla="*/ 224 h 664"/>
                <a:gd name="T16" fmla="*/ 216 w 1455"/>
                <a:gd name="T17" fmla="*/ 219 h 664"/>
                <a:gd name="T18" fmla="*/ 236 w 1455"/>
                <a:gd name="T19" fmla="*/ 170 h 664"/>
                <a:gd name="T20" fmla="*/ 267 w 1455"/>
                <a:gd name="T21" fmla="*/ 124 h 664"/>
                <a:gd name="T22" fmla="*/ 312 w 1455"/>
                <a:gd name="T23" fmla="*/ 90 h 664"/>
                <a:gd name="T24" fmla="*/ 366 w 1455"/>
                <a:gd name="T25" fmla="*/ 73 h 664"/>
                <a:gd name="T26" fmla="*/ 410 w 1455"/>
                <a:gd name="T27" fmla="*/ 70 h 664"/>
                <a:gd name="T28" fmla="*/ 475 w 1455"/>
                <a:gd name="T29" fmla="*/ 87 h 664"/>
                <a:gd name="T30" fmla="*/ 515 w 1455"/>
                <a:gd name="T31" fmla="*/ 40 h 664"/>
                <a:gd name="T32" fmla="*/ 582 w 1455"/>
                <a:gd name="T33" fmla="*/ 4 h 664"/>
                <a:gd name="T34" fmla="*/ 633 w 1455"/>
                <a:gd name="T35" fmla="*/ 1 h 664"/>
                <a:gd name="T36" fmla="*/ 681 w 1455"/>
                <a:gd name="T37" fmla="*/ 12 h 664"/>
                <a:gd name="T38" fmla="*/ 731 w 1455"/>
                <a:gd name="T39" fmla="*/ 41 h 664"/>
                <a:gd name="T40" fmla="*/ 790 w 1455"/>
                <a:gd name="T41" fmla="*/ 17 h 664"/>
                <a:gd name="T42" fmla="*/ 857 w 1455"/>
                <a:gd name="T43" fmla="*/ 12 h 664"/>
                <a:gd name="T44" fmla="*/ 937 w 1455"/>
                <a:gd name="T45" fmla="*/ 40 h 664"/>
                <a:gd name="T46" fmla="*/ 996 w 1455"/>
                <a:gd name="T47" fmla="*/ 97 h 664"/>
                <a:gd name="T48" fmla="*/ 1024 w 1455"/>
                <a:gd name="T49" fmla="*/ 91 h 664"/>
                <a:gd name="T50" fmla="*/ 1082 w 1455"/>
                <a:gd name="T51" fmla="*/ 96 h 664"/>
                <a:gd name="T52" fmla="*/ 1132 w 1455"/>
                <a:gd name="T53" fmla="*/ 121 h 664"/>
                <a:gd name="T54" fmla="*/ 1168 w 1455"/>
                <a:gd name="T55" fmla="*/ 165 h 664"/>
                <a:gd name="T56" fmla="*/ 1204 w 1455"/>
                <a:gd name="T57" fmla="*/ 203 h 664"/>
                <a:gd name="T58" fmla="*/ 1251 w 1455"/>
                <a:gd name="T59" fmla="*/ 215 h 664"/>
                <a:gd name="T60" fmla="*/ 1293 w 1455"/>
                <a:gd name="T61" fmla="*/ 246 h 664"/>
                <a:gd name="T62" fmla="*/ 1314 w 1455"/>
                <a:gd name="T63" fmla="*/ 279 h 664"/>
                <a:gd name="T64" fmla="*/ 1328 w 1455"/>
                <a:gd name="T65" fmla="*/ 336 h 664"/>
                <a:gd name="T66" fmla="*/ 1360 w 1455"/>
                <a:gd name="T67" fmla="*/ 380 h 664"/>
                <a:gd name="T68" fmla="*/ 1403 w 1455"/>
                <a:gd name="T69" fmla="*/ 435 h 664"/>
                <a:gd name="T70" fmla="*/ 1414 w 1455"/>
                <a:gd name="T71" fmla="*/ 487 h 664"/>
                <a:gd name="T72" fmla="*/ 1425 w 1455"/>
                <a:gd name="T73" fmla="*/ 528 h 664"/>
                <a:gd name="T74" fmla="*/ 1447 w 1455"/>
                <a:gd name="T75" fmla="*/ 555 h 664"/>
                <a:gd name="T76" fmla="*/ 1455 w 1455"/>
                <a:gd name="T77" fmla="*/ 588 h 664"/>
                <a:gd name="T78" fmla="*/ 1451 w 1455"/>
                <a:gd name="T79" fmla="*/ 611 h 664"/>
                <a:gd name="T80" fmla="*/ 1421 w 1455"/>
                <a:gd name="T81" fmla="*/ 651 h 664"/>
                <a:gd name="T82" fmla="*/ 1386 w 1455"/>
                <a:gd name="T83" fmla="*/ 663 h 664"/>
                <a:gd name="T84" fmla="*/ 943 w 1455"/>
                <a:gd name="T85" fmla="*/ 663 h 664"/>
                <a:gd name="T86" fmla="*/ 905 w 1455"/>
                <a:gd name="T87" fmla="*/ 651 h 664"/>
                <a:gd name="T88" fmla="*/ 860 w 1455"/>
                <a:gd name="T89" fmla="*/ 606 h 664"/>
                <a:gd name="T90" fmla="*/ 816 w 1455"/>
                <a:gd name="T91" fmla="*/ 644 h 664"/>
                <a:gd name="T92" fmla="*/ 771 w 1455"/>
                <a:gd name="T93" fmla="*/ 662 h 664"/>
                <a:gd name="T94" fmla="*/ 486 w 1455"/>
                <a:gd name="T95" fmla="*/ 664 h 664"/>
                <a:gd name="T96" fmla="*/ 414 w 1455"/>
                <a:gd name="T97" fmla="*/ 644 h 664"/>
                <a:gd name="T98" fmla="*/ 366 w 1455"/>
                <a:gd name="T99" fmla="*/ 653 h 664"/>
                <a:gd name="T100" fmla="*/ 135 w 1455"/>
                <a:gd name="T101" fmla="*/ 664 h 664"/>
                <a:gd name="T102" fmla="*/ 96 w 1455"/>
                <a:gd name="T103" fmla="*/ 658 h 664"/>
                <a:gd name="T104" fmla="*/ 49 w 1455"/>
                <a:gd name="T105" fmla="*/ 633 h 664"/>
                <a:gd name="T106" fmla="*/ 18 w 1455"/>
                <a:gd name="T107" fmla="*/ 594 h 664"/>
                <a:gd name="T108" fmla="*/ 2 w 1455"/>
                <a:gd name="T109" fmla="*/ 544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5" h="664">
                  <a:moveTo>
                    <a:pt x="0" y="530"/>
                  </a:moveTo>
                  <a:lnTo>
                    <a:pt x="0" y="530"/>
                  </a:lnTo>
                  <a:lnTo>
                    <a:pt x="2" y="516"/>
                  </a:lnTo>
                  <a:lnTo>
                    <a:pt x="4" y="501"/>
                  </a:lnTo>
                  <a:lnTo>
                    <a:pt x="9" y="486"/>
                  </a:lnTo>
                  <a:lnTo>
                    <a:pt x="14" y="473"/>
                  </a:lnTo>
                  <a:lnTo>
                    <a:pt x="21" y="459"/>
                  </a:lnTo>
                  <a:lnTo>
                    <a:pt x="31" y="447"/>
                  </a:lnTo>
                  <a:lnTo>
                    <a:pt x="41" y="436"/>
                  </a:lnTo>
                  <a:lnTo>
                    <a:pt x="52" y="425"/>
                  </a:lnTo>
                  <a:lnTo>
                    <a:pt x="67" y="414"/>
                  </a:lnTo>
                  <a:lnTo>
                    <a:pt x="63" y="394"/>
                  </a:lnTo>
                  <a:lnTo>
                    <a:pt x="63" y="390"/>
                  </a:lnTo>
                  <a:lnTo>
                    <a:pt x="63" y="390"/>
                  </a:lnTo>
                  <a:lnTo>
                    <a:pt x="61" y="379"/>
                  </a:lnTo>
                  <a:lnTo>
                    <a:pt x="60" y="368"/>
                  </a:lnTo>
                  <a:lnTo>
                    <a:pt x="60" y="368"/>
                  </a:lnTo>
                  <a:lnTo>
                    <a:pt x="61" y="354"/>
                  </a:lnTo>
                  <a:lnTo>
                    <a:pt x="63" y="341"/>
                  </a:lnTo>
                  <a:lnTo>
                    <a:pt x="66" y="328"/>
                  </a:lnTo>
                  <a:lnTo>
                    <a:pt x="70" y="315"/>
                  </a:lnTo>
                  <a:lnTo>
                    <a:pt x="75" y="303"/>
                  </a:lnTo>
                  <a:lnTo>
                    <a:pt x="81" y="292"/>
                  </a:lnTo>
                  <a:lnTo>
                    <a:pt x="88" y="281"/>
                  </a:lnTo>
                  <a:lnTo>
                    <a:pt x="97" y="272"/>
                  </a:lnTo>
                  <a:lnTo>
                    <a:pt x="105" y="262"/>
                  </a:lnTo>
                  <a:lnTo>
                    <a:pt x="115" y="253"/>
                  </a:lnTo>
                  <a:lnTo>
                    <a:pt x="125" y="246"/>
                  </a:lnTo>
                  <a:lnTo>
                    <a:pt x="137" y="239"/>
                  </a:lnTo>
                  <a:lnTo>
                    <a:pt x="148" y="233"/>
                  </a:lnTo>
                  <a:lnTo>
                    <a:pt x="160" y="228"/>
                  </a:lnTo>
                  <a:lnTo>
                    <a:pt x="174" y="224"/>
                  </a:lnTo>
                  <a:lnTo>
                    <a:pt x="187" y="222"/>
                  </a:lnTo>
                  <a:lnTo>
                    <a:pt x="187" y="222"/>
                  </a:lnTo>
                  <a:lnTo>
                    <a:pt x="194" y="220"/>
                  </a:lnTo>
                  <a:lnTo>
                    <a:pt x="216" y="219"/>
                  </a:lnTo>
                  <a:lnTo>
                    <a:pt x="225" y="197"/>
                  </a:lnTo>
                  <a:lnTo>
                    <a:pt x="225" y="197"/>
                  </a:lnTo>
                  <a:lnTo>
                    <a:pt x="230" y="184"/>
                  </a:lnTo>
                  <a:lnTo>
                    <a:pt x="236" y="170"/>
                  </a:lnTo>
                  <a:lnTo>
                    <a:pt x="242" y="157"/>
                  </a:lnTo>
                  <a:lnTo>
                    <a:pt x="250" y="146"/>
                  </a:lnTo>
                  <a:lnTo>
                    <a:pt x="259" y="134"/>
                  </a:lnTo>
                  <a:lnTo>
                    <a:pt x="267" y="124"/>
                  </a:lnTo>
                  <a:lnTo>
                    <a:pt x="278" y="114"/>
                  </a:lnTo>
                  <a:lnTo>
                    <a:pt x="289" y="106"/>
                  </a:lnTo>
                  <a:lnTo>
                    <a:pt x="300" y="97"/>
                  </a:lnTo>
                  <a:lnTo>
                    <a:pt x="312" y="90"/>
                  </a:lnTo>
                  <a:lnTo>
                    <a:pt x="325" y="84"/>
                  </a:lnTo>
                  <a:lnTo>
                    <a:pt x="338" y="79"/>
                  </a:lnTo>
                  <a:lnTo>
                    <a:pt x="352" y="75"/>
                  </a:lnTo>
                  <a:lnTo>
                    <a:pt x="366" y="73"/>
                  </a:lnTo>
                  <a:lnTo>
                    <a:pt x="381" y="70"/>
                  </a:lnTo>
                  <a:lnTo>
                    <a:pt x="395" y="70"/>
                  </a:lnTo>
                  <a:lnTo>
                    <a:pt x="395" y="70"/>
                  </a:lnTo>
                  <a:lnTo>
                    <a:pt x="410" y="70"/>
                  </a:lnTo>
                  <a:lnTo>
                    <a:pt x="423" y="73"/>
                  </a:lnTo>
                  <a:lnTo>
                    <a:pt x="438" y="75"/>
                  </a:lnTo>
                  <a:lnTo>
                    <a:pt x="453" y="80"/>
                  </a:lnTo>
                  <a:lnTo>
                    <a:pt x="475" y="87"/>
                  </a:lnTo>
                  <a:lnTo>
                    <a:pt x="488" y="68"/>
                  </a:lnTo>
                  <a:lnTo>
                    <a:pt x="488" y="68"/>
                  </a:lnTo>
                  <a:lnTo>
                    <a:pt x="500" y="53"/>
                  </a:lnTo>
                  <a:lnTo>
                    <a:pt x="515" y="40"/>
                  </a:lnTo>
                  <a:lnTo>
                    <a:pt x="529" y="28"/>
                  </a:lnTo>
                  <a:lnTo>
                    <a:pt x="547" y="18"/>
                  </a:lnTo>
                  <a:lnTo>
                    <a:pt x="564" y="10"/>
                  </a:lnTo>
                  <a:lnTo>
                    <a:pt x="582" y="4"/>
                  </a:lnTo>
                  <a:lnTo>
                    <a:pt x="601" y="1"/>
                  </a:lnTo>
                  <a:lnTo>
                    <a:pt x="621" y="0"/>
                  </a:lnTo>
                  <a:lnTo>
                    <a:pt x="621" y="0"/>
                  </a:lnTo>
                  <a:lnTo>
                    <a:pt x="633" y="1"/>
                  </a:lnTo>
                  <a:lnTo>
                    <a:pt x="645" y="2"/>
                  </a:lnTo>
                  <a:lnTo>
                    <a:pt x="657" y="4"/>
                  </a:lnTo>
                  <a:lnTo>
                    <a:pt x="670" y="8"/>
                  </a:lnTo>
                  <a:lnTo>
                    <a:pt x="681" y="12"/>
                  </a:lnTo>
                  <a:lnTo>
                    <a:pt x="693" y="18"/>
                  </a:lnTo>
                  <a:lnTo>
                    <a:pt x="704" y="24"/>
                  </a:lnTo>
                  <a:lnTo>
                    <a:pt x="715" y="30"/>
                  </a:lnTo>
                  <a:lnTo>
                    <a:pt x="731" y="41"/>
                  </a:lnTo>
                  <a:lnTo>
                    <a:pt x="748" y="32"/>
                  </a:lnTo>
                  <a:lnTo>
                    <a:pt x="748" y="32"/>
                  </a:lnTo>
                  <a:lnTo>
                    <a:pt x="768" y="23"/>
                  </a:lnTo>
                  <a:lnTo>
                    <a:pt x="790" y="17"/>
                  </a:lnTo>
                  <a:lnTo>
                    <a:pt x="813" y="12"/>
                  </a:lnTo>
                  <a:lnTo>
                    <a:pt x="835" y="10"/>
                  </a:lnTo>
                  <a:lnTo>
                    <a:pt x="835" y="10"/>
                  </a:lnTo>
                  <a:lnTo>
                    <a:pt x="857" y="12"/>
                  </a:lnTo>
                  <a:lnTo>
                    <a:pt x="878" y="15"/>
                  </a:lnTo>
                  <a:lnTo>
                    <a:pt x="899" y="21"/>
                  </a:lnTo>
                  <a:lnTo>
                    <a:pt x="918" y="29"/>
                  </a:lnTo>
                  <a:lnTo>
                    <a:pt x="937" y="40"/>
                  </a:lnTo>
                  <a:lnTo>
                    <a:pt x="955" y="52"/>
                  </a:lnTo>
                  <a:lnTo>
                    <a:pt x="971" y="65"/>
                  </a:lnTo>
                  <a:lnTo>
                    <a:pt x="985" y="82"/>
                  </a:lnTo>
                  <a:lnTo>
                    <a:pt x="996" y="97"/>
                  </a:lnTo>
                  <a:lnTo>
                    <a:pt x="1016" y="93"/>
                  </a:lnTo>
                  <a:lnTo>
                    <a:pt x="1016" y="93"/>
                  </a:lnTo>
                  <a:lnTo>
                    <a:pt x="1024" y="91"/>
                  </a:lnTo>
                  <a:lnTo>
                    <a:pt x="1024" y="91"/>
                  </a:lnTo>
                  <a:lnTo>
                    <a:pt x="1039" y="90"/>
                  </a:lnTo>
                  <a:lnTo>
                    <a:pt x="1054" y="91"/>
                  </a:lnTo>
                  <a:lnTo>
                    <a:pt x="1067" y="92"/>
                  </a:lnTo>
                  <a:lnTo>
                    <a:pt x="1082" y="96"/>
                  </a:lnTo>
                  <a:lnTo>
                    <a:pt x="1095" y="100"/>
                  </a:lnTo>
                  <a:lnTo>
                    <a:pt x="1107" y="106"/>
                  </a:lnTo>
                  <a:lnTo>
                    <a:pt x="1121" y="113"/>
                  </a:lnTo>
                  <a:lnTo>
                    <a:pt x="1132" y="121"/>
                  </a:lnTo>
                  <a:lnTo>
                    <a:pt x="1132" y="121"/>
                  </a:lnTo>
                  <a:lnTo>
                    <a:pt x="1146" y="134"/>
                  </a:lnTo>
                  <a:lnTo>
                    <a:pt x="1158" y="148"/>
                  </a:lnTo>
                  <a:lnTo>
                    <a:pt x="1168" y="165"/>
                  </a:lnTo>
                  <a:lnTo>
                    <a:pt x="1177" y="182"/>
                  </a:lnTo>
                  <a:lnTo>
                    <a:pt x="1184" y="202"/>
                  </a:lnTo>
                  <a:lnTo>
                    <a:pt x="1204" y="203"/>
                  </a:lnTo>
                  <a:lnTo>
                    <a:pt x="1204" y="203"/>
                  </a:lnTo>
                  <a:lnTo>
                    <a:pt x="1223" y="206"/>
                  </a:lnTo>
                  <a:lnTo>
                    <a:pt x="1239" y="209"/>
                  </a:lnTo>
                  <a:lnTo>
                    <a:pt x="1239" y="209"/>
                  </a:lnTo>
                  <a:lnTo>
                    <a:pt x="1251" y="215"/>
                  </a:lnTo>
                  <a:lnTo>
                    <a:pt x="1262" y="222"/>
                  </a:lnTo>
                  <a:lnTo>
                    <a:pt x="1273" y="229"/>
                  </a:lnTo>
                  <a:lnTo>
                    <a:pt x="1284" y="237"/>
                  </a:lnTo>
                  <a:lnTo>
                    <a:pt x="1293" y="246"/>
                  </a:lnTo>
                  <a:lnTo>
                    <a:pt x="1301" y="257"/>
                  </a:lnTo>
                  <a:lnTo>
                    <a:pt x="1308" y="268"/>
                  </a:lnTo>
                  <a:lnTo>
                    <a:pt x="1314" y="279"/>
                  </a:lnTo>
                  <a:lnTo>
                    <a:pt x="1314" y="279"/>
                  </a:lnTo>
                  <a:lnTo>
                    <a:pt x="1321" y="292"/>
                  </a:lnTo>
                  <a:lnTo>
                    <a:pt x="1324" y="307"/>
                  </a:lnTo>
                  <a:lnTo>
                    <a:pt x="1327" y="322"/>
                  </a:lnTo>
                  <a:lnTo>
                    <a:pt x="1328" y="336"/>
                  </a:lnTo>
                  <a:lnTo>
                    <a:pt x="1327" y="362"/>
                  </a:lnTo>
                  <a:lnTo>
                    <a:pt x="1344" y="370"/>
                  </a:lnTo>
                  <a:lnTo>
                    <a:pt x="1344" y="370"/>
                  </a:lnTo>
                  <a:lnTo>
                    <a:pt x="1360" y="380"/>
                  </a:lnTo>
                  <a:lnTo>
                    <a:pt x="1373" y="392"/>
                  </a:lnTo>
                  <a:lnTo>
                    <a:pt x="1385" y="405"/>
                  </a:lnTo>
                  <a:lnTo>
                    <a:pt x="1396" y="419"/>
                  </a:lnTo>
                  <a:lnTo>
                    <a:pt x="1403" y="435"/>
                  </a:lnTo>
                  <a:lnTo>
                    <a:pt x="1410" y="452"/>
                  </a:lnTo>
                  <a:lnTo>
                    <a:pt x="1413" y="469"/>
                  </a:lnTo>
                  <a:lnTo>
                    <a:pt x="1414" y="487"/>
                  </a:lnTo>
                  <a:lnTo>
                    <a:pt x="1414" y="487"/>
                  </a:lnTo>
                  <a:lnTo>
                    <a:pt x="1414" y="494"/>
                  </a:lnTo>
                  <a:lnTo>
                    <a:pt x="1412" y="518"/>
                  </a:lnTo>
                  <a:lnTo>
                    <a:pt x="1425" y="528"/>
                  </a:lnTo>
                  <a:lnTo>
                    <a:pt x="1425" y="528"/>
                  </a:lnTo>
                  <a:lnTo>
                    <a:pt x="1431" y="534"/>
                  </a:lnTo>
                  <a:lnTo>
                    <a:pt x="1438" y="540"/>
                  </a:lnTo>
                  <a:lnTo>
                    <a:pt x="1442" y="547"/>
                  </a:lnTo>
                  <a:lnTo>
                    <a:pt x="1447" y="555"/>
                  </a:lnTo>
                  <a:lnTo>
                    <a:pt x="1450" y="562"/>
                  </a:lnTo>
                  <a:lnTo>
                    <a:pt x="1452" y="570"/>
                  </a:lnTo>
                  <a:lnTo>
                    <a:pt x="1453" y="579"/>
                  </a:lnTo>
                  <a:lnTo>
                    <a:pt x="1455" y="588"/>
                  </a:lnTo>
                  <a:lnTo>
                    <a:pt x="1455" y="588"/>
                  </a:lnTo>
                  <a:lnTo>
                    <a:pt x="1453" y="595"/>
                  </a:lnTo>
                  <a:lnTo>
                    <a:pt x="1453" y="603"/>
                  </a:lnTo>
                  <a:lnTo>
                    <a:pt x="1451" y="611"/>
                  </a:lnTo>
                  <a:lnTo>
                    <a:pt x="1449" y="617"/>
                  </a:lnTo>
                  <a:lnTo>
                    <a:pt x="1441" y="630"/>
                  </a:lnTo>
                  <a:lnTo>
                    <a:pt x="1431" y="641"/>
                  </a:lnTo>
                  <a:lnTo>
                    <a:pt x="1421" y="651"/>
                  </a:lnTo>
                  <a:lnTo>
                    <a:pt x="1408" y="658"/>
                  </a:lnTo>
                  <a:lnTo>
                    <a:pt x="1401" y="661"/>
                  </a:lnTo>
                  <a:lnTo>
                    <a:pt x="1394" y="662"/>
                  </a:lnTo>
                  <a:lnTo>
                    <a:pt x="1386" y="663"/>
                  </a:lnTo>
                  <a:lnTo>
                    <a:pt x="1378" y="664"/>
                  </a:lnTo>
                  <a:lnTo>
                    <a:pt x="954" y="664"/>
                  </a:lnTo>
                  <a:lnTo>
                    <a:pt x="954" y="664"/>
                  </a:lnTo>
                  <a:lnTo>
                    <a:pt x="943" y="663"/>
                  </a:lnTo>
                  <a:lnTo>
                    <a:pt x="933" y="662"/>
                  </a:lnTo>
                  <a:lnTo>
                    <a:pt x="923" y="658"/>
                  </a:lnTo>
                  <a:lnTo>
                    <a:pt x="913" y="655"/>
                  </a:lnTo>
                  <a:lnTo>
                    <a:pt x="905" y="651"/>
                  </a:lnTo>
                  <a:lnTo>
                    <a:pt x="896" y="645"/>
                  </a:lnTo>
                  <a:lnTo>
                    <a:pt x="889" y="638"/>
                  </a:lnTo>
                  <a:lnTo>
                    <a:pt x="882" y="630"/>
                  </a:lnTo>
                  <a:lnTo>
                    <a:pt x="860" y="606"/>
                  </a:lnTo>
                  <a:lnTo>
                    <a:pt x="835" y="628"/>
                  </a:lnTo>
                  <a:lnTo>
                    <a:pt x="835" y="628"/>
                  </a:lnTo>
                  <a:lnTo>
                    <a:pt x="827" y="636"/>
                  </a:lnTo>
                  <a:lnTo>
                    <a:pt x="816" y="644"/>
                  </a:lnTo>
                  <a:lnTo>
                    <a:pt x="805" y="650"/>
                  </a:lnTo>
                  <a:lnTo>
                    <a:pt x="794" y="655"/>
                  </a:lnTo>
                  <a:lnTo>
                    <a:pt x="783" y="658"/>
                  </a:lnTo>
                  <a:lnTo>
                    <a:pt x="771" y="662"/>
                  </a:lnTo>
                  <a:lnTo>
                    <a:pt x="759" y="663"/>
                  </a:lnTo>
                  <a:lnTo>
                    <a:pt x="746" y="664"/>
                  </a:lnTo>
                  <a:lnTo>
                    <a:pt x="486" y="664"/>
                  </a:lnTo>
                  <a:lnTo>
                    <a:pt x="486" y="664"/>
                  </a:lnTo>
                  <a:lnTo>
                    <a:pt x="467" y="662"/>
                  </a:lnTo>
                  <a:lnTo>
                    <a:pt x="449" y="658"/>
                  </a:lnTo>
                  <a:lnTo>
                    <a:pt x="431" y="652"/>
                  </a:lnTo>
                  <a:lnTo>
                    <a:pt x="414" y="644"/>
                  </a:lnTo>
                  <a:lnTo>
                    <a:pt x="397" y="634"/>
                  </a:lnTo>
                  <a:lnTo>
                    <a:pt x="380" y="645"/>
                  </a:lnTo>
                  <a:lnTo>
                    <a:pt x="380" y="645"/>
                  </a:lnTo>
                  <a:lnTo>
                    <a:pt x="366" y="653"/>
                  </a:lnTo>
                  <a:lnTo>
                    <a:pt x="352" y="659"/>
                  </a:lnTo>
                  <a:lnTo>
                    <a:pt x="337" y="663"/>
                  </a:lnTo>
                  <a:lnTo>
                    <a:pt x="321" y="664"/>
                  </a:lnTo>
                  <a:lnTo>
                    <a:pt x="135" y="664"/>
                  </a:lnTo>
                  <a:lnTo>
                    <a:pt x="135" y="664"/>
                  </a:lnTo>
                  <a:lnTo>
                    <a:pt x="121" y="663"/>
                  </a:lnTo>
                  <a:lnTo>
                    <a:pt x="108" y="661"/>
                  </a:lnTo>
                  <a:lnTo>
                    <a:pt x="96" y="658"/>
                  </a:lnTo>
                  <a:lnTo>
                    <a:pt x="82" y="653"/>
                  </a:lnTo>
                  <a:lnTo>
                    <a:pt x="71" y="647"/>
                  </a:lnTo>
                  <a:lnTo>
                    <a:pt x="60" y="641"/>
                  </a:lnTo>
                  <a:lnTo>
                    <a:pt x="49" y="633"/>
                  </a:lnTo>
                  <a:lnTo>
                    <a:pt x="41" y="624"/>
                  </a:lnTo>
                  <a:lnTo>
                    <a:pt x="32" y="616"/>
                  </a:lnTo>
                  <a:lnTo>
                    <a:pt x="24" y="605"/>
                  </a:lnTo>
                  <a:lnTo>
                    <a:pt x="18" y="594"/>
                  </a:lnTo>
                  <a:lnTo>
                    <a:pt x="11" y="581"/>
                  </a:lnTo>
                  <a:lnTo>
                    <a:pt x="7" y="569"/>
                  </a:lnTo>
                  <a:lnTo>
                    <a:pt x="4" y="557"/>
                  </a:lnTo>
                  <a:lnTo>
                    <a:pt x="2" y="544"/>
                  </a:lnTo>
                  <a:lnTo>
                    <a:pt x="0" y="530"/>
                  </a:lnTo>
                  <a:lnTo>
                    <a:pt x="0" y="53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2" name="Freeform 38"/>
            <p:cNvSpPr>
              <a:spLocks noEditPoints="1"/>
            </p:cNvSpPr>
            <p:nvPr userDrawn="1"/>
          </p:nvSpPr>
          <p:spPr bwMode="auto">
            <a:xfrm>
              <a:off x="3144838" y="4064000"/>
              <a:ext cx="1204912" cy="577850"/>
            </a:xfrm>
            <a:custGeom>
              <a:avLst/>
              <a:gdLst>
                <a:gd name="T0" fmla="*/ 1386 w 1516"/>
                <a:gd name="T1" fmla="*/ 335 h 727"/>
                <a:gd name="T2" fmla="*/ 1214 w 1516"/>
                <a:gd name="T3" fmla="*/ 162 h 727"/>
                <a:gd name="T4" fmla="*/ 964 w 1516"/>
                <a:gd name="T5" fmla="*/ 34 h 727"/>
                <a:gd name="T6" fmla="*/ 711 w 1516"/>
                <a:gd name="T7" fmla="*/ 10 h 727"/>
                <a:gd name="T8" fmla="*/ 407 w 1516"/>
                <a:gd name="T9" fmla="*/ 72 h 727"/>
                <a:gd name="T10" fmla="*/ 179 w 1516"/>
                <a:gd name="T11" fmla="*/ 230 h 727"/>
                <a:gd name="T12" fmla="*/ 62 w 1516"/>
                <a:gd name="T13" fmla="*/ 433 h 727"/>
                <a:gd name="T14" fmla="*/ 87 w 1516"/>
                <a:gd name="T15" fmla="*/ 707 h 727"/>
                <a:gd name="T16" fmla="*/ 480 w 1516"/>
                <a:gd name="T17" fmla="*/ 723 h 727"/>
                <a:gd name="T18" fmla="*/ 956 w 1516"/>
                <a:gd name="T19" fmla="*/ 724 h 727"/>
                <a:gd name="T20" fmla="*/ 1516 w 1516"/>
                <a:gd name="T21" fmla="*/ 620 h 727"/>
                <a:gd name="T22" fmla="*/ 931 w 1516"/>
                <a:gd name="T23" fmla="*/ 637 h 727"/>
                <a:gd name="T24" fmla="*/ 904 w 1516"/>
                <a:gd name="T25" fmla="*/ 461 h 727"/>
                <a:gd name="T26" fmla="*/ 854 w 1516"/>
                <a:gd name="T27" fmla="*/ 500 h 727"/>
                <a:gd name="T28" fmla="*/ 797 w 1516"/>
                <a:gd name="T29" fmla="*/ 662 h 727"/>
                <a:gd name="T30" fmla="*/ 407 w 1516"/>
                <a:gd name="T31" fmla="*/ 559 h 727"/>
                <a:gd name="T32" fmla="*/ 345 w 1516"/>
                <a:gd name="T33" fmla="*/ 549 h 727"/>
                <a:gd name="T34" fmla="*/ 126 w 1516"/>
                <a:gd name="T35" fmla="*/ 656 h 727"/>
                <a:gd name="T36" fmla="*/ 87 w 1516"/>
                <a:gd name="T37" fmla="*/ 498 h 727"/>
                <a:gd name="T38" fmla="*/ 202 w 1516"/>
                <a:gd name="T39" fmla="*/ 526 h 727"/>
                <a:gd name="T40" fmla="*/ 256 w 1516"/>
                <a:gd name="T41" fmla="*/ 487 h 727"/>
                <a:gd name="T42" fmla="*/ 328 w 1516"/>
                <a:gd name="T43" fmla="*/ 458 h 727"/>
                <a:gd name="T44" fmla="*/ 235 w 1516"/>
                <a:gd name="T45" fmla="*/ 413 h 727"/>
                <a:gd name="T46" fmla="*/ 163 w 1516"/>
                <a:gd name="T47" fmla="*/ 311 h 727"/>
                <a:gd name="T48" fmla="*/ 333 w 1516"/>
                <a:gd name="T49" fmla="*/ 321 h 727"/>
                <a:gd name="T50" fmla="*/ 358 w 1516"/>
                <a:gd name="T51" fmla="*/ 266 h 727"/>
                <a:gd name="T52" fmla="*/ 413 w 1516"/>
                <a:gd name="T53" fmla="*/ 134 h 727"/>
                <a:gd name="T54" fmla="*/ 557 w 1516"/>
                <a:gd name="T55" fmla="*/ 273 h 727"/>
                <a:gd name="T56" fmla="*/ 445 w 1516"/>
                <a:gd name="T57" fmla="*/ 490 h 727"/>
                <a:gd name="T58" fmla="*/ 676 w 1516"/>
                <a:gd name="T59" fmla="*/ 587 h 727"/>
                <a:gd name="T60" fmla="*/ 779 w 1516"/>
                <a:gd name="T61" fmla="*/ 601 h 727"/>
                <a:gd name="T62" fmla="*/ 722 w 1516"/>
                <a:gd name="T63" fmla="*/ 501 h 727"/>
                <a:gd name="T64" fmla="*/ 814 w 1516"/>
                <a:gd name="T65" fmla="*/ 430 h 727"/>
                <a:gd name="T66" fmla="*/ 694 w 1516"/>
                <a:gd name="T67" fmla="*/ 434 h 727"/>
                <a:gd name="T68" fmla="*/ 563 w 1516"/>
                <a:gd name="T69" fmla="*/ 519 h 727"/>
                <a:gd name="T70" fmla="*/ 512 w 1516"/>
                <a:gd name="T71" fmla="*/ 374 h 727"/>
                <a:gd name="T72" fmla="*/ 664 w 1516"/>
                <a:gd name="T73" fmla="*/ 365 h 727"/>
                <a:gd name="T74" fmla="*/ 713 w 1516"/>
                <a:gd name="T75" fmla="*/ 326 h 727"/>
                <a:gd name="T76" fmla="*/ 550 w 1516"/>
                <a:gd name="T77" fmla="*/ 112 h 727"/>
                <a:gd name="T78" fmla="*/ 736 w 1516"/>
                <a:gd name="T79" fmla="*/ 147 h 727"/>
                <a:gd name="T80" fmla="*/ 729 w 1516"/>
                <a:gd name="T81" fmla="*/ 224 h 727"/>
                <a:gd name="T82" fmla="*/ 800 w 1516"/>
                <a:gd name="T83" fmla="*/ 195 h 727"/>
                <a:gd name="T84" fmla="*/ 872 w 1516"/>
                <a:gd name="T85" fmla="*/ 240 h 727"/>
                <a:gd name="T86" fmla="*/ 896 w 1516"/>
                <a:gd name="T87" fmla="*/ 174 h 727"/>
                <a:gd name="T88" fmla="*/ 913 w 1516"/>
                <a:gd name="T89" fmla="*/ 82 h 727"/>
                <a:gd name="T90" fmla="*/ 992 w 1516"/>
                <a:gd name="T91" fmla="*/ 305 h 727"/>
                <a:gd name="T92" fmla="*/ 857 w 1516"/>
                <a:gd name="T93" fmla="*/ 335 h 727"/>
                <a:gd name="T94" fmla="*/ 902 w 1516"/>
                <a:gd name="T95" fmla="*/ 379 h 727"/>
                <a:gd name="T96" fmla="*/ 1007 w 1516"/>
                <a:gd name="T97" fmla="*/ 446 h 727"/>
                <a:gd name="T98" fmla="*/ 1015 w 1516"/>
                <a:gd name="T99" fmla="*/ 523 h 727"/>
                <a:gd name="T100" fmla="*/ 1069 w 1516"/>
                <a:gd name="T101" fmla="*/ 386 h 727"/>
                <a:gd name="T102" fmla="*/ 1110 w 1516"/>
                <a:gd name="T103" fmla="*/ 161 h 727"/>
                <a:gd name="T104" fmla="*/ 1134 w 1516"/>
                <a:gd name="T105" fmla="*/ 228 h 727"/>
                <a:gd name="T106" fmla="*/ 1169 w 1516"/>
                <a:gd name="T107" fmla="*/ 282 h 727"/>
                <a:gd name="T108" fmla="*/ 1316 w 1516"/>
                <a:gd name="T109" fmla="*/ 324 h 727"/>
                <a:gd name="T110" fmla="*/ 1164 w 1516"/>
                <a:gd name="T111" fmla="*/ 452 h 727"/>
                <a:gd name="T112" fmla="*/ 1106 w 1516"/>
                <a:gd name="T113" fmla="*/ 580 h 727"/>
                <a:gd name="T114" fmla="*/ 1202 w 1516"/>
                <a:gd name="T115" fmla="*/ 539 h 727"/>
                <a:gd name="T116" fmla="*/ 1274 w 1516"/>
                <a:gd name="T117" fmla="*/ 577 h 727"/>
                <a:gd name="T118" fmla="*/ 1246 w 1516"/>
                <a:gd name="T119" fmla="*/ 444 h 727"/>
                <a:gd name="T120" fmla="*/ 1409 w 1516"/>
                <a:gd name="T121" fmla="*/ 493 h 727"/>
                <a:gd name="T122" fmla="*/ 1335 w 1516"/>
                <a:gd name="T123" fmla="*/ 569 h 727"/>
                <a:gd name="T124" fmla="*/ 1433 w 1516"/>
                <a:gd name="T125" fmla="*/ 58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6" h="727">
                  <a:moveTo>
                    <a:pt x="1475" y="535"/>
                  </a:moveTo>
                  <a:lnTo>
                    <a:pt x="1475" y="535"/>
                  </a:lnTo>
                  <a:lnTo>
                    <a:pt x="1476" y="527"/>
                  </a:lnTo>
                  <a:lnTo>
                    <a:pt x="1476" y="519"/>
                  </a:lnTo>
                  <a:lnTo>
                    <a:pt x="1476" y="519"/>
                  </a:lnTo>
                  <a:lnTo>
                    <a:pt x="1476" y="507"/>
                  </a:lnTo>
                  <a:lnTo>
                    <a:pt x="1475" y="496"/>
                  </a:lnTo>
                  <a:lnTo>
                    <a:pt x="1472" y="485"/>
                  </a:lnTo>
                  <a:lnTo>
                    <a:pt x="1470" y="474"/>
                  </a:lnTo>
                  <a:lnTo>
                    <a:pt x="1466" y="463"/>
                  </a:lnTo>
                  <a:lnTo>
                    <a:pt x="1463" y="454"/>
                  </a:lnTo>
                  <a:lnTo>
                    <a:pt x="1458" y="444"/>
                  </a:lnTo>
                  <a:lnTo>
                    <a:pt x="1452" y="434"/>
                  </a:lnTo>
                  <a:lnTo>
                    <a:pt x="1440" y="416"/>
                  </a:lnTo>
                  <a:lnTo>
                    <a:pt x="1425" y="400"/>
                  </a:lnTo>
                  <a:lnTo>
                    <a:pt x="1408" y="386"/>
                  </a:lnTo>
                  <a:lnTo>
                    <a:pt x="1388" y="374"/>
                  </a:lnTo>
                  <a:lnTo>
                    <a:pt x="1388" y="374"/>
                  </a:lnTo>
                  <a:lnTo>
                    <a:pt x="1388" y="355"/>
                  </a:lnTo>
                  <a:lnTo>
                    <a:pt x="1386" y="335"/>
                  </a:lnTo>
                  <a:lnTo>
                    <a:pt x="1381" y="316"/>
                  </a:lnTo>
                  <a:lnTo>
                    <a:pt x="1374" y="297"/>
                  </a:lnTo>
                  <a:lnTo>
                    <a:pt x="1374" y="297"/>
                  </a:lnTo>
                  <a:lnTo>
                    <a:pt x="1365" y="283"/>
                  </a:lnTo>
                  <a:lnTo>
                    <a:pt x="1357" y="269"/>
                  </a:lnTo>
                  <a:lnTo>
                    <a:pt x="1346" y="257"/>
                  </a:lnTo>
                  <a:lnTo>
                    <a:pt x="1335" y="245"/>
                  </a:lnTo>
                  <a:lnTo>
                    <a:pt x="1323" y="235"/>
                  </a:lnTo>
                  <a:lnTo>
                    <a:pt x="1309" y="227"/>
                  </a:lnTo>
                  <a:lnTo>
                    <a:pt x="1294" y="218"/>
                  </a:lnTo>
                  <a:lnTo>
                    <a:pt x="1279" y="212"/>
                  </a:lnTo>
                  <a:lnTo>
                    <a:pt x="1279" y="212"/>
                  </a:lnTo>
                  <a:lnTo>
                    <a:pt x="1269" y="208"/>
                  </a:lnTo>
                  <a:lnTo>
                    <a:pt x="1258" y="206"/>
                  </a:lnTo>
                  <a:lnTo>
                    <a:pt x="1236" y="204"/>
                  </a:lnTo>
                  <a:lnTo>
                    <a:pt x="1236" y="204"/>
                  </a:lnTo>
                  <a:lnTo>
                    <a:pt x="1232" y="193"/>
                  </a:lnTo>
                  <a:lnTo>
                    <a:pt x="1226" y="183"/>
                  </a:lnTo>
                  <a:lnTo>
                    <a:pt x="1221" y="172"/>
                  </a:lnTo>
                  <a:lnTo>
                    <a:pt x="1214" y="162"/>
                  </a:lnTo>
                  <a:lnTo>
                    <a:pt x="1207" y="153"/>
                  </a:lnTo>
                  <a:lnTo>
                    <a:pt x="1199" y="145"/>
                  </a:lnTo>
                  <a:lnTo>
                    <a:pt x="1191" y="136"/>
                  </a:lnTo>
                  <a:lnTo>
                    <a:pt x="1181" y="128"/>
                  </a:lnTo>
                  <a:lnTo>
                    <a:pt x="1181" y="128"/>
                  </a:lnTo>
                  <a:lnTo>
                    <a:pt x="1168" y="118"/>
                  </a:lnTo>
                  <a:lnTo>
                    <a:pt x="1152" y="110"/>
                  </a:lnTo>
                  <a:lnTo>
                    <a:pt x="1136" y="102"/>
                  </a:lnTo>
                  <a:lnTo>
                    <a:pt x="1120" y="97"/>
                  </a:lnTo>
                  <a:lnTo>
                    <a:pt x="1103" y="93"/>
                  </a:lnTo>
                  <a:lnTo>
                    <a:pt x="1086" y="91"/>
                  </a:lnTo>
                  <a:lnTo>
                    <a:pt x="1069" y="90"/>
                  </a:lnTo>
                  <a:lnTo>
                    <a:pt x="1051" y="91"/>
                  </a:lnTo>
                  <a:lnTo>
                    <a:pt x="1051" y="91"/>
                  </a:lnTo>
                  <a:lnTo>
                    <a:pt x="1040" y="94"/>
                  </a:lnTo>
                  <a:lnTo>
                    <a:pt x="1040" y="94"/>
                  </a:lnTo>
                  <a:lnTo>
                    <a:pt x="1023" y="75"/>
                  </a:lnTo>
                  <a:lnTo>
                    <a:pt x="1004" y="60"/>
                  </a:lnTo>
                  <a:lnTo>
                    <a:pt x="985" y="45"/>
                  </a:lnTo>
                  <a:lnTo>
                    <a:pt x="964" y="34"/>
                  </a:lnTo>
                  <a:lnTo>
                    <a:pt x="941" y="24"/>
                  </a:lnTo>
                  <a:lnTo>
                    <a:pt x="917" y="17"/>
                  </a:lnTo>
                  <a:lnTo>
                    <a:pt x="904" y="14"/>
                  </a:lnTo>
                  <a:lnTo>
                    <a:pt x="892" y="12"/>
                  </a:lnTo>
                  <a:lnTo>
                    <a:pt x="879" y="11"/>
                  </a:lnTo>
                  <a:lnTo>
                    <a:pt x="865" y="11"/>
                  </a:lnTo>
                  <a:lnTo>
                    <a:pt x="865" y="11"/>
                  </a:lnTo>
                  <a:lnTo>
                    <a:pt x="852" y="11"/>
                  </a:lnTo>
                  <a:lnTo>
                    <a:pt x="839" y="12"/>
                  </a:lnTo>
                  <a:lnTo>
                    <a:pt x="825" y="14"/>
                  </a:lnTo>
                  <a:lnTo>
                    <a:pt x="813" y="17"/>
                  </a:lnTo>
                  <a:lnTo>
                    <a:pt x="800" y="21"/>
                  </a:lnTo>
                  <a:lnTo>
                    <a:pt x="787" y="25"/>
                  </a:lnTo>
                  <a:lnTo>
                    <a:pt x="775" y="30"/>
                  </a:lnTo>
                  <a:lnTo>
                    <a:pt x="763" y="36"/>
                  </a:lnTo>
                  <a:lnTo>
                    <a:pt x="763" y="36"/>
                  </a:lnTo>
                  <a:lnTo>
                    <a:pt x="751" y="29"/>
                  </a:lnTo>
                  <a:lnTo>
                    <a:pt x="737" y="22"/>
                  </a:lnTo>
                  <a:lnTo>
                    <a:pt x="724" y="16"/>
                  </a:lnTo>
                  <a:lnTo>
                    <a:pt x="711" y="10"/>
                  </a:lnTo>
                  <a:lnTo>
                    <a:pt x="696" y="6"/>
                  </a:lnTo>
                  <a:lnTo>
                    <a:pt x="681" y="3"/>
                  </a:lnTo>
                  <a:lnTo>
                    <a:pt x="667" y="1"/>
                  </a:lnTo>
                  <a:lnTo>
                    <a:pt x="651" y="0"/>
                  </a:lnTo>
                  <a:lnTo>
                    <a:pt x="651" y="0"/>
                  </a:lnTo>
                  <a:lnTo>
                    <a:pt x="628" y="2"/>
                  </a:lnTo>
                  <a:lnTo>
                    <a:pt x="605" y="6"/>
                  </a:lnTo>
                  <a:lnTo>
                    <a:pt x="583" y="13"/>
                  </a:lnTo>
                  <a:lnTo>
                    <a:pt x="562" y="22"/>
                  </a:lnTo>
                  <a:lnTo>
                    <a:pt x="541" y="34"/>
                  </a:lnTo>
                  <a:lnTo>
                    <a:pt x="524" y="47"/>
                  </a:lnTo>
                  <a:lnTo>
                    <a:pt x="507" y="63"/>
                  </a:lnTo>
                  <a:lnTo>
                    <a:pt x="492" y="82"/>
                  </a:lnTo>
                  <a:lnTo>
                    <a:pt x="492" y="82"/>
                  </a:lnTo>
                  <a:lnTo>
                    <a:pt x="477" y="77"/>
                  </a:lnTo>
                  <a:lnTo>
                    <a:pt x="460" y="73"/>
                  </a:lnTo>
                  <a:lnTo>
                    <a:pt x="442" y="72"/>
                  </a:lnTo>
                  <a:lnTo>
                    <a:pt x="425" y="71"/>
                  </a:lnTo>
                  <a:lnTo>
                    <a:pt x="425" y="71"/>
                  </a:lnTo>
                  <a:lnTo>
                    <a:pt x="407" y="72"/>
                  </a:lnTo>
                  <a:lnTo>
                    <a:pt x="390" y="73"/>
                  </a:lnTo>
                  <a:lnTo>
                    <a:pt x="374" y="77"/>
                  </a:lnTo>
                  <a:lnTo>
                    <a:pt x="358" y="82"/>
                  </a:lnTo>
                  <a:lnTo>
                    <a:pt x="342" y="88"/>
                  </a:lnTo>
                  <a:lnTo>
                    <a:pt x="327" y="95"/>
                  </a:lnTo>
                  <a:lnTo>
                    <a:pt x="313" y="103"/>
                  </a:lnTo>
                  <a:lnTo>
                    <a:pt x="300" y="112"/>
                  </a:lnTo>
                  <a:lnTo>
                    <a:pt x="286" y="123"/>
                  </a:lnTo>
                  <a:lnTo>
                    <a:pt x="274" y="134"/>
                  </a:lnTo>
                  <a:lnTo>
                    <a:pt x="263" y="146"/>
                  </a:lnTo>
                  <a:lnTo>
                    <a:pt x="254" y="160"/>
                  </a:lnTo>
                  <a:lnTo>
                    <a:pt x="245" y="174"/>
                  </a:lnTo>
                  <a:lnTo>
                    <a:pt x="236" y="189"/>
                  </a:lnTo>
                  <a:lnTo>
                    <a:pt x="230" y="205"/>
                  </a:lnTo>
                  <a:lnTo>
                    <a:pt x="224" y="221"/>
                  </a:lnTo>
                  <a:lnTo>
                    <a:pt x="224" y="221"/>
                  </a:lnTo>
                  <a:lnTo>
                    <a:pt x="212" y="222"/>
                  </a:lnTo>
                  <a:lnTo>
                    <a:pt x="212" y="222"/>
                  </a:lnTo>
                  <a:lnTo>
                    <a:pt x="195" y="225"/>
                  </a:lnTo>
                  <a:lnTo>
                    <a:pt x="179" y="230"/>
                  </a:lnTo>
                  <a:lnTo>
                    <a:pt x="165" y="235"/>
                  </a:lnTo>
                  <a:lnTo>
                    <a:pt x="150" y="243"/>
                  </a:lnTo>
                  <a:lnTo>
                    <a:pt x="136" y="251"/>
                  </a:lnTo>
                  <a:lnTo>
                    <a:pt x="124" y="261"/>
                  </a:lnTo>
                  <a:lnTo>
                    <a:pt x="112" y="272"/>
                  </a:lnTo>
                  <a:lnTo>
                    <a:pt x="102" y="283"/>
                  </a:lnTo>
                  <a:lnTo>
                    <a:pt x="93" y="295"/>
                  </a:lnTo>
                  <a:lnTo>
                    <a:pt x="84" y="308"/>
                  </a:lnTo>
                  <a:lnTo>
                    <a:pt x="77" y="323"/>
                  </a:lnTo>
                  <a:lnTo>
                    <a:pt x="71" y="336"/>
                  </a:lnTo>
                  <a:lnTo>
                    <a:pt x="66" y="352"/>
                  </a:lnTo>
                  <a:lnTo>
                    <a:pt x="62" y="368"/>
                  </a:lnTo>
                  <a:lnTo>
                    <a:pt x="60" y="384"/>
                  </a:lnTo>
                  <a:lnTo>
                    <a:pt x="58" y="400"/>
                  </a:lnTo>
                  <a:lnTo>
                    <a:pt x="58" y="400"/>
                  </a:lnTo>
                  <a:lnTo>
                    <a:pt x="60" y="413"/>
                  </a:lnTo>
                  <a:lnTo>
                    <a:pt x="61" y="428"/>
                  </a:lnTo>
                  <a:lnTo>
                    <a:pt x="61" y="428"/>
                  </a:lnTo>
                  <a:lnTo>
                    <a:pt x="62" y="433"/>
                  </a:lnTo>
                  <a:lnTo>
                    <a:pt x="62" y="433"/>
                  </a:lnTo>
                  <a:lnTo>
                    <a:pt x="49" y="445"/>
                  </a:lnTo>
                  <a:lnTo>
                    <a:pt x="37" y="458"/>
                  </a:lnTo>
                  <a:lnTo>
                    <a:pt x="26" y="473"/>
                  </a:lnTo>
                  <a:lnTo>
                    <a:pt x="17" y="489"/>
                  </a:lnTo>
                  <a:lnTo>
                    <a:pt x="10" y="506"/>
                  </a:lnTo>
                  <a:lnTo>
                    <a:pt x="4" y="524"/>
                  </a:lnTo>
                  <a:lnTo>
                    <a:pt x="0" y="543"/>
                  </a:lnTo>
                  <a:lnTo>
                    <a:pt x="0" y="562"/>
                  </a:lnTo>
                  <a:lnTo>
                    <a:pt x="0" y="562"/>
                  </a:lnTo>
                  <a:lnTo>
                    <a:pt x="0" y="579"/>
                  </a:lnTo>
                  <a:lnTo>
                    <a:pt x="2" y="595"/>
                  </a:lnTo>
                  <a:lnTo>
                    <a:pt x="7" y="611"/>
                  </a:lnTo>
                  <a:lnTo>
                    <a:pt x="12" y="627"/>
                  </a:lnTo>
                  <a:lnTo>
                    <a:pt x="19" y="640"/>
                  </a:lnTo>
                  <a:lnTo>
                    <a:pt x="28" y="655"/>
                  </a:lnTo>
                  <a:lnTo>
                    <a:pt x="38" y="667"/>
                  </a:lnTo>
                  <a:lnTo>
                    <a:pt x="48" y="679"/>
                  </a:lnTo>
                  <a:lnTo>
                    <a:pt x="60" y="689"/>
                  </a:lnTo>
                  <a:lnTo>
                    <a:pt x="72" y="699"/>
                  </a:lnTo>
                  <a:lnTo>
                    <a:pt x="87" y="707"/>
                  </a:lnTo>
                  <a:lnTo>
                    <a:pt x="100" y="715"/>
                  </a:lnTo>
                  <a:lnTo>
                    <a:pt x="116" y="720"/>
                  </a:lnTo>
                  <a:lnTo>
                    <a:pt x="132" y="724"/>
                  </a:lnTo>
                  <a:lnTo>
                    <a:pt x="147" y="727"/>
                  </a:lnTo>
                  <a:lnTo>
                    <a:pt x="165" y="727"/>
                  </a:lnTo>
                  <a:lnTo>
                    <a:pt x="351" y="727"/>
                  </a:lnTo>
                  <a:lnTo>
                    <a:pt x="351" y="727"/>
                  </a:lnTo>
                  <a:lnTo>
                    <a:pt x="361" y="727"/>
                  </a:lnTo>
                  <a:lnTo>
                    <a:pt x="372" y="726"/>
                  </a:lnTo>
                  <a:lnTo>
                    <a:pt x="382" y="724"/>
                  </a:lnTo>
                  <a:lnTo>
                    <a:pt x="391" y="721"/>
                  </a:lnTo>
                  <a:lnTo>
                    <a:pt x="401" y="717"/>
                  </a:lnTo>
                  <a:lnTo>
                    <a:pt x="411" y="713"/>
                  </a:lnTo>
                  <a:lnTo>
                    <a:pt x="419" y="709"/>
                  </a:lnTo>
                  <a:lnTo>
                    <a:pt x="428" y="704"/>
                  </a:lnTo>
                  <a:lnTo>
                    <a:pt x="428" y="704"/>
                  </a:lnTo>
                  <a:lnTo>
                    <a:pt x="449" y="713"/>
                  </a:lnTo>
                  <a:lnTo>
                    <a:pt x="458" y="717"/>
                  </a:lnTo>
                  <a:lnTo>
                    <a:pt x="469" y="721"/>
                  </a:lnTo>
                  <a:lnTo>
                    <a:pt x="480" y="723"/>
                  </a:lnTo>
                  <a:lnTo>
                    <a:pt x="492" y="726"/>
                  </a:lnTo>
                  <a:lnTo>
                    <a:pt x="503" y="727"/>
                  </a:lnTo>
                  <a:lnTo>
                    <a:pt x="516" y="727"/>
                  </a:lnTo>
                  <a:lnTo>
                    <a:pt x="776" y="727"/>
                  </a:lnTo>
                  <a:lnTo>
                    <a:pt x="776" y="727"/>
                  </a:lnTo>
                  <a:lnTo>
                    <a:pt x="792" y="727"/>
                  </a:lnTo>
                  <a:lnTo>
                    <a:pt x="808" y="724"/>
                  </a:lnTo>
                  <a:lnTo>
                    <a:pt x="823" y="721"/>
                  </a:lnTo>
                  <a:lnTo>
                    <a:pt x="837" y="716"/>
                  </a:lnTo>
                  <a:lnTo>
                    <a:pt x="851" y="709"/>
                  </a:lnTo>
                  <a:lnTo>
                    <a:pt x="864" y="701"/>
                  </a:lnTo>
                  <a:lnTo>
                    <a:pt x="876" y="693"/>
                  </a:lnTo>
                  <a:lnTo>
                    <a:pt x="887" y="683"/>
                  </a:lnTo>
                  <a:lnTo>
                    <a:pt x="887" y="683"/>
                  </a:lnTo>
                  <a:lnTo>
                    <a:pt x="897" y="693"/>
                  </a:lnTo>
                  <a:lnTo>
                    <a:pt x="907" y="701"/>
                  </a:lnTo>
                  <a:lnTo>
                    <a:pt x="918" y="710"/>
                  </a:lnTo>
                  <a:lnTo>
                    <a:pt x="930" y="716"/>
                  </a:lnTo>
                  <a:lnTo>
                    <a:pt x="942" y="721"/>
                  </a:lnTo>
                  <a:lnTo>
                    <a:pt x="956" y="724"/>
                  </a:lnTo>
                  <a:lnTo>
                    <a:pt x="969" y="727"/>
                  </a:lnTo>
                  <a:lnTo>
                    <a:pt x="984" y="727"/>
                  </a:lnTo>
                  <a:lnTo>
                    <a:pt x="1408" y="727"/>
                  </a:lnTo>
                  <a:lnTo>
                    <a:pt x="1408" y="727"/>
                  </a:lnTo>
                  <a:lnTo>
                    <a:pt x="1419" y="727"/>
                  </a:lnTo>
                  <a:lnTo>
                    <a:pt x="1430" y="726"/>
                  </a:lnTo>
                  <a:lnTo>
                    <a:pt x="1441" y="722"/>
                  </a:lnTo>
                  <a:lnTo>
                    <a:pt x="1451" y="718"/>
                  </a:lnTo>
                  <a:lnTo>
                    <a:pt x="1459" y="715"/>
                  </a:lnTo>
                  <a:lnTo>
                    <a:pt x="1469" y="709"/>
                  </a:lnTo>
                  <a:lnTo>
                    <a:pt x="1477" y="702"/>
                  </a:lnTo>
                  <a:lnTo>
                    <a:pt x="1485" y="695"/>
                  </a:lnTo>
                  <a:lnTo>
                    <a:pt x="1492" y="688"/>
                  </a:lnTo>
                  <a:lnTo>
                    <a:pt x="1498" y="679"/>
                  </a:lnTo>
                  <a:lnTo>
                    <a:pt x="1503" y="671"/>
                  </a:lnTo>
                  <a:lnTo>
                    <a:pt x="1508" y="661"/>
                  </a:lnTo>
                  <a:lnTo>
                    <a:pt x="1511" y="651"/>
                  </a:lnTo>
                  <a:lnTo>
                    <a:pt x="1514" y="641"/>
                  </a:lnTo>
                  <a:lnTo>
                    <a:pt x="1515" y="630"/>
                  </a:lnTo>
                  <a:lnTo>
                    <a:pt x="1516" y="620"/>
                  </a:lnTo>
                  <a:lnTo>
                    <a:pt x="1516" y="620"/>
                  </a:lnTo>
                  <a:lnTo>
                    <a:pt x="1515" y="607"/>
                  </a:lnTo>
                  <a:lnTo>
                    <a:pt x="1513" y="595"/>
                  </a:lnTo>
                  <a:lnTo>
                    <a:pt x="1509" y="583"/>
                  </a:lnTo>
                  <a:lnTo>
                    <a:pt x="1504" y="572"/>
                  </a:lnTo>
                  <a:lnTo>
                    <a:pt x="1499" y="562"/>
                  </a:lnTo>
                  <a:lnTo>
                    <a:pt x="1492" y="552"/>
                  </a:lnTo>
                  <a:lnTo>
                    <a:pt x="1483" y="543"/>
                  </a:lnTo>
                  <a:lnTo>
                    <a:pt x="1475" y="535"/>
                  </a:lnTo>
                  <a:lnTo>
                    <a:pt x="1475" y="535"/>
                  </a:lnTo>
                  <a:close/>
                  <a:moveTo>
                    <a:pt x="1408" y="665"/>
                  </a:moveTo>
                  <a:lnTo>
                    <a:pt x="984" y="665"/>
                  </a:lnTo>
                  <a:lnTo>
                    <a:pt x="984" y="665"/>
                  </a:lnTo>
                  <a:lnTo>
                    <a:pt x="974" y="663"/>
                  </a:lnTo>
                  <a:lnTo>
                    <a:pt x="965" y="661"/>
                  </a:lnTo>
                  <a:lnTo>
                    <a:pt x="957" y="659"/>
                  </a:lnTo>
                  <a:lnTo>
                    <a:pt x="950" y="655"/>
                  </a:lnTo>
                  <a:lnTo>
                    <a:pt x="943" y="649"/>
                  </a:lnTo>
                  <a:lnTo>
                    <a:pt x="936" y="643"/>
                  </a:lnTo>
                  <a:lnTo>
                    <a:pt x="931" y="637"/>
                  </a:lnTo>
                  <a:lnTo>
                    <a:pt x="926" y="628"/>
                  </a:lnTo>
                  <a:lnTo>
                    <a:pt x="926" y="628"/>
                  </a:lnTo>
                  <a:lnTo>
                    <a:pt x="932" y="613"/>
                  </a:lnTo>
                  <a:lnTo>
                    <a:pt x="937" y="596"/>
                  </a:lnTo>
                  <a:lnTo>
                    <a:pt x="940" y="580"/>
                  </a:lnTo>
                  <a:lnTo>
                    <a:pt x="941" y="563"/>
                  </a:lnTo>
                  <a:lnTo>
                    <a:pt x="941" y="563"/>
                  </a:lnTo>
                  <a:lnTo>
                    <a:pt x="940" y="550"/>
                  </a:lnTo>
                  <a:lnTo>
                    <a:pt x="939" y="538"/>
                  </a:lnTo>
                  <a:lnTo>
                    <a:pt x="936" y="526"/>
                  </a:lnTo>
                  <a:lnTo>
                    <a:pt x="932" y="513"/>
                  </a:lnTo>
                  <a:lnTo>
                    <a:pt x="929" y="501"/>
                  </a:lnTo>
                  <a:lnTo>
                    <a:pt x="923" y="490"/>
                  </a:lnTo>
                  <a:lnTo>
                    <a:pt x="917" y="479"/>
                  </a:lnTo>
                  <a:lnTo>
                    <a:pt x="909" y="468"/>
                  </a:lnTo>
                  <a:lnTo>
                    <a:pt x="909" y="468"/>
                  </a:lnTo>
                  <a:lnTo>
                    <a:pt x="904" y="461"/>
                  </a:lnTo>
                  <a:lnTo>
                    <a:pt x="904" y="461"/>
                  </a:lnTo>
                  <a:lnTo>
                    <a:pt x="904" y="461"/>
                  </a:lnTo>
                  <a:lnTo>
                    <a:pt x="904" y="461"/>
                  </a:lnTo>
                  <a:lnTo>
                    <a:pt x="904" y="460"/>
                  </a:lnTo>
                  <a:lnTo>
                    <a:pt x="904" y="460"/>
                  </a:lnTo>
                  <a:lnTo>
                    <a:pt x="904" y="460"/>
                  </a:lnTo>
                  <a:lnTo>
                    <a:pt x="900" y="456"/>
                  </a:lnTo>
                  <a:lnTo>
                    <a:pt x="893" y="454"/>
                  </a:lnTo>
                  <a:lnTo>
                    <a:pt x="887" y="452"/>
                  </a:lnTo>
                  <a:lnTo>
                    <a:pt x="882" y="452"/>
                  </a:lnTo>
                  <a:lnTo>
                    <a:pt x="876" y="452"/>
                  </a:lnTo>
                  <a:lnTo>
                    <a:pt x="870" y="455"/>
                  </a:lnTo>
                  <a:lnTo>
                    <a:pt x="865" y="457"/>
                  </a:lnTo>
                  <a:lnTo>
                    <a:pt x="861" y="461"/>
                  </a:lnTo>
                  <a:lnTo>
                    <a:pt x="861" y="461"/>
                  </a:lnTo>
                  <a:lnTo>
                    <a:pt x="857" y="466"/>
                  </a:lnTo>
                  <a:lnTo>
                    <a:pt x="853" y="471"/>
                  </a:lnTo>
                  <a:lnTo>
                    <a:pt x="852" y="477"/>
                  </a:lnTo>
                  <a:lnTo>
                    <a:pt x="851" y="483"/>
                  </a:lnTo>
                  <a:lnTo>
                    <a:pt x="851" y="483"/>
                  </a:lnTo>
                  <a:lnTo>
                    <a:pt x="852" y="491"/>
                  </a:lnTo>
                  <a:lnTo>
                    <a:pt x="856" y="499"/>
                  </a:lnTo>
                  <a:lnTo>
                    <a:pt x="854" y="500"/>
                  </a:lnTo>
                  <a:lnTo>
                    <a:pt x="854" y="500"/>
                  </a:lnTo>
                  <a:lnTo>
                    <a:pt x="864" y="515"/>
                  </a:lnTo>
                  <a:lnTo>
                    <a:pt x="872" y="529"/>
                  </a:lnTo>
                  <a:lnTo>
                    <a:pt x="876" y="546"/>
                  </a:lnTo>
                  <a:lnTo>
                    <a:pt x="878" y="563"/>
                  </a:lnTo>
                  <a:lnTo>
                    <a:pt x="878" y="563"/>
                  </a:lnTo>
                  <a:lnTo>
                    <a:pt x="876" y="573"/>
                  </a:lnTo>
                  <a:lnTo>
                    <a:pt x="875" y="583"/>
                  </a:lnTo>
                  <a:lnTo>
                    <a:pt x="873" y="593"/>
                  </a:lnTo>
                  <a:lnTo>
                    <a:pt x="869" y="602"/>
                  </a:lnTo>
                  <a:lnTo>
                    <a:pt x="865" y="611"/>
                  </a:lnTo>
                  <a:lnTo>
                    <a:pt x="861" y="620"/>
                  </a:lnTo>
                  <a:lnTo>
                    <a:pt x="854" y="627"/>
                  </a:lnTo>
                  <a:lnTo>
                    <a:pt x="847" y="634"/>
                  </a:lnTo>
                  <a:lnTo>
                    <a:pt x="841" y="641"/>
                  </a:lnTo>
                  <a:lnTo>
                    <a:pt x="833" y="646"/>
                  </a:lnTo>
                  <a:lnTo>
                    <a:pt x="824" y="652"/>
                  </a:lnTo>
                  <a:lnTo>
                    <a:pt x="815" y="656"/>
                  </a:lnTo>
                  <a:lnTo>
                    <a:pt x="807" y="660"/>
                  </a:lnTo>
                  <a:lnTo>
                    <a:pt x="797" y="662"/>
                  </a:lnTo>
                  <a:lnTo>
                    <a:pt x="786" y="663"/>
                  </a:lnTo>
                  <a:lnTo>
                    <a:pt x="776" y="665"/>
                  </a:lnTo>
                  <a:lnTo>
                    <a:pt x="516" y="665"/>
                  </a:lnTo>
                  <a:lnTo>
                    <a:pt x="516" y="665"/>
                  </a:lnTo>
                  <a:lnTo>
                    <a:pt x="505" y="663"/>
                  </a:lnTo>
                  <a:lnTo>
                    <a:pt x="495" y="662"/>
                  </a:lnTo>
                  <a:lnTo>
                    <a:pt x="484" y="660"/>
                  </a:lnTo>
                  <a:lnTo>
                    <a:pt x="474" y="656"/>
                  </a:lnTo>
                  <a:lnTo>
                    <a:pt x="464" y="651"/>
                  </a:lnTo>
                  <a:lnTo>
                    <a:pt x="456" y="646"/>
                  </a:lnTo>
                  <a:lnTo>
                    <a:pt x="447" y="640"/>
                  </a:lnTo>
                  <a:lnTo>
                    <a:pt x="440" y="633"/>
                  </a:lnTo>
                  <a:lnTo>
                    <a:pt x="433" y="626"/>
                  </a:lnTo>
                  <a:lnTo>
                    <a:pt x="427" y="618"/>
                  </a:lnTo>
                  <a:lnTo>
                    <a:pt x="422" y="610"/>
                  </a:lnTo>
                  <a:lnTo>
                    <a:pt x="417" y="600"/>
                  </a:lnTo>
                  <a:lnTo>
                    <a:pt x="412" y="590"/>
                  </a:lnTo>
                  <a:lnTo>
                    <a:pt x="410" y="580"/>
                  </a:lnTo>
                  <a:lnTo>
                    <a:pt x="407" y="569"/>
                  </a:lnTo>
                  <a:lnTo>
                    <a:pt x="407" y="559"/>
                  </a:lnTo>
                  <a:lnTo>
                    <a:pt x="407" y="559"/>
                  </a:lnTo>
                  <a:lnTo>
                    <a:pt x="407" y="557"/>
                  </a:lnTo>
                  <a:lnTo>
                    <a:pt x="407" y="557"/>
                  </a:lnTo>
                  <a:lnTo>
                    <a:pt x="406" y="551"/>
                  </a:lnTo>
                  <a:lnTo>
                    <a:pt x="405" y="545"/>
                  </a:lnTo>
                  <a:lnTo>
                    <a:pt x="401" y="540"/>
                  </a:lnTo>
                  <a:lnTo>
                    <a:pt x="397" y="535"/>
                  </a:lnTo>
                  <a:lnTo>
                    <a:pt x="397" y="535"/>
                  </a:lnTo>
                  <a:lnTo>
                    <a:pt x="392" y="530"/>
                  </a:lnTo>
                  <a:lnTo>
                    <a:pt x="388" y="528"/>
                  </a:lnTo>
                  <a:lnTo>
                    <a:pt x="382" y="527"/>
                  </a:lnTo>
                  <a:lnTo>
                    <a:pt x="375" y="526"/>
                  </a:lnTo>
                  <a:lnTo>
                    <a:pt x="369" y="527"/>
                  </a:lnTo>
                  <a:lnTo>
                    <a:pt x="363" y="528"/>
                  </a:lnTo>
                  <a:lnTo>
                    <a:pt x="358" y="530"/>
                  </a:lnTo>
                  <a:lnTo>
                    <a:pt x="353" y="535"/>
                  </a:lnTo>
                  <a:lnTo>
                    <a:pt x="353" y="535"/>
                  </a:lnTo>
                  <a:lnTo>
                    <a:pt x="350" y="539"/>
                  </a:lnTo>
                  <a:lnTo>
                    <a:pt x="347" y="544"/>
                  </a:lnTo>
                  <a:lnTo>
                    <a:pt x="345" y="549"/>
                  </a:lnTo>
                  <a:lnTo>
                    <a:pt x="344" y="555"/>
                  </a:lnTo>
                  <a:lnTo>
                    <a:pt x="344" y="555"/>
                  </a:lnTo>
                  <a:lnTo>
                    <a:pt x="344" y="555"/>
                  </a:lnTo>
                  <a:lnTo>
                    <a:pt x="344" y="569"/>
                  </a:lnTo>
                  <a:lnTo>
                    <a:pt x="346" y="583"/>
                  </a:lnTo>
                  <a:lnTo>
                    <a:pt x="349" y="598"/>
                  </a:lnTo>
                  <a:lnTo>
                    <a:pt x="352" y="611"/>
                  </a:lnTo>
                  <a:lnTo>
                    <a:pt x="357" y="623"/>
                  </a:lnTo>
                  <a:lnTo>
                    <a:pt x="363" y="635"/>
                  </a:lnTo>
                  <a:lnTo>
                    <a:pt x="371" y="648"/>
                  </a:lnTo>
                  <a:lnTo>
                    <a:pt x="378" y="659"/>
                  </a:lnTo>
                  <a:lnTo>
                    <a:pt x="378" y="659"/>
                  </a:lnTo>
                  <a:lnTo>
                    <a:pt x="364" y="662"/>
                  </a:lnTo>
                  <a:lnTo>
                    <a:pt x="351" y="665"/>
                  </a:lnTo>
                  <a:lnTo>
                    <a:pt x="165" y="665"/>
                  </a:lnTo>
                  <a:lnTo>
                    <a:pt x="165" y="665"/>
                  </a:lnTo>
                  <a:lnTo>
                    <a:pt x="155" y="663"/>
                  </a:lnTo>
                  <a:lnTo>
                    <a:pt x="144" y="662"/>
                  </a:lnTo>
                  <a:lnTo>
                    <a:pt x="134" y="660"/>
                  </a:lnTo>
                  <a:lnTo>
                    <a:pt x="126" y="656"/>
                  </a:lnTo>
                  <a:lnTo>
                    <a:pt x="116" y="651"/>
                  </a:lnTo>
                  <a:lnTo>
                    <a:pt x="107" y="646"/>
                  </a:lnTo>
                  <a:lnTo>
                    <a:pt x="100" y="640"/>
                  </a:lnTo>
                  <a:lnTo>
                    <a:pt x="93" y="634"/>
                  </a:lnTo>
                  <a:lnTo>
                    <a:pt x="87" y="627"/>
                  </a:lnTo>
                  <a:lnTo>
                    <a:pt x="80" y="620"/>
                  </a:lnTo>
                  <a:lnTo>
                    <a:pt x="74" y="611"/>
                  </a:lnTo>
                  <a:lnTo>
                    <a:pt x="71" y="601"/>
                  </a:lnTo>
                  <a:lnTo>
                    <a:pt x="67" y="593"/>
                  </a:lnTo>
                  <a:lnTo>
                    <a:pt x="65" y="583"/>
                  </a:lnTo>
                  <a:lnTo>
                    <a:pt x="63" y="572"/>
                  </a:lnTo>
                  <a:lnTo>
                    <a:pt x="62" y="562"/>
                  </a:lnTo>
                  <a:lnTo>
                    <a:pt x="62" y="562"/>
                  </a:lnTo>
                  <a:lnTo>
                    <a:pt x="63" y="551"/>
                  </a:lnTo>
                  <a:lnTo>
                    <a:pt x="65" y="541"/>
                  </a:lnTo>
                  <a:lnTo>
                    <a:pt x="67" y="532"/>
                  </a:lnTo>
                  <a:lnTo>
                    <a:pt x="71" y="522"/>
                  </a:lnTo>
                  <a:lnTo>
                    <a:pt x="74" y="513"/>
                  </a:lnTo>
                  <a:lnTo>
                    <a:pt x="80" y="505"/>
                  </a:lnTo>
                  <a:lnTo>
                    <a:pt x="87" y="498"/>
                  </a:lnTo>
                  <a:lnTo>
                    <a:pt x="93" y="490"/>
                  </a:lnTo>
                  <a:lnTo>
                    <a:pt x="100" y="483"/>
                  </a:lnTo>
                  <a:lnTo>
                    <a:pt x="107" y="477"/>
                  </a:lnTo>
                  <a:lnTo>
                    <a:pt x="116" y="472"/>
                  </a:lnTo>
                  <a:lnTo>
                    <a:pt x="126" y="468"/>
                  </a:lnTo>
                  <a:lnTo>
                    <a:pt x="134" y="465"/>
                  </a:lnTo>
                  <a:lnTo>
                    <a:pt x="144" y="462"/>
                  </a:lnTo>
                  <a:lnTo>
                    <a:pt x="155" y="461"/>
                  </a:lnTo>
                  <a:lnTo>
                    <a:pt x="165" y="460"/>
                  </a:lnTo>
                  <a:lnTo>
                    <a:pt x="165" y="460"/>
                  </a:lnTo>
                  <a:lnTo>
                    <a:pt x="180" y="461"/>
                  </a:lnTo>
                  <a:lnTo>
                    <a:pt x="196" y="465"/>
                  </a:lnTo>
                  <a:lnTo>
                    <a:pt x="196" y="465"/>
                  </a:lnTo>
                  <a:lnTo>
                    <a:pt x="194" y="476"/>
                  </a:lnTo>
                  <a:lnTo>
                    <a:pt x="193" y="487"/>
                  </a:lnTo>
                  <a:lnTo>
                    <a:pt x="193" y="487"/>
                  </a:lnTo>
                  <a:lnTo>
                    <a:pt x="194" y="498"/>
                  </a:lnTo>
                  <a:lnTo>
                    <a:pt x="195" y="507"/>
                  </a:lnTo>
                  <a:lnTo>
                    <a:pt x="199" y="517"/>
                  </a:lnTo>
                  <a:lnTo>
                    <a:pt x="202" y="526"/>
                  </a:lnTo>
                  <a:lnTo>
                    <a:pt x="202" y="526"/>
                  </a:lnTo>
                  <a:lnTo>
                    <a:pt x="207" y="533"/>
                  </a:lnTo>
                  <a:lnTo>
                    <a:pt x="215" y="539"/>
                  </a:lnTo>
                  <a:lnTo>
                    <a:pt x="222" y="541"/>
                  </a:lnTo>
                  <a:lnTo>
                    <a:pt x="230" y="543"/>
                  </a:lnTo>
                  <a:lnTo>
                    <a:pt x="230" y="543"/>
                  </a:lnTo>
                  <a:lnTo>
                    <a:pt x="238" y="543"/>
                  </a:lnTo>
                  <a:lnTo>
                    <a:pt x="245" y="540"/>
                  </a:lnTo>
                  <a:lnTo>
                    <a:pt x="245" y="540"/>
                  </a:lnTo>
                  <a:lnTo>
                    <a:pt x="250" y="537"/>
                  </a:lnTo>
                  <a:lnTo>
                    <a:pt x="255" y="532"/>
                  </a:lnTo>
                  <a:lnTo>
                    <a:pt x="257" y="527"/>
                  </a:lnTo>
                  <a:lnTo>
                    <a:pt x="260" y="521"/>
                  </a:lnTo>
                  <a:lnTo>
                    <a:pt x="261" y="516"/>
                  </a:lnTo>
                  <a:lnTo>
                    <a:pt x="262" y="510"/>
                  </a:lnTo>
                  <a:lnTo>
                    <a:pt x="261" y="504"/>
                  </a:lnTo>
                  <a:lnTo>
                    <a:pt x="258" y="498"/>
                  </a:lnTo>
                  <a:lnTo>
                    <a:pt x="258" y="498"/>
                  </a:lnTo>
                  <a:lnTo>
                    <a:pt x="256" y="493"/>
                  </a:lnTo>
                  <a:lnTo>
                    <a:pt x="256" y="487"/>
                  </a:lnTo>
                  <a:lnTo>
                    <a:pt x="256" y="487"/>
                  </a:lnTo>
                  <a:lnTo>
                    <a:pt x="256" y="483"/>
                  </a:lnTo>
                  <a:lnTo>
                    <a:pt x="257" y="478"/>
                  </a:lnTo>
                  <a:lnTo>
                    <a:pt x="260" y="474"/>
                  </a:lnTo>
                  <a:lnTo>
                    <a:pt x="262" y="471"/>
                  </a:lnTo>
                  <a:lnTo>
                    <a:pt x="266" y="468"/>
                  </a:lnTo>
                  <a:lnTo>
                    <a:pt x="269" y="466"/>
                  </a:lnTo>
                  <a:lnTo>
                    <a:pt x="274" y="465"/>
                  </a:lnTo>
                  <a:lnTo>
                    <a:pt x="278" y="465"/>
                  </a:lnTo>
                  <a:lnTo>
                    <a:pt x="278" y="465"/>
                  </a:lnTo>
                  <a:lnTo>
                    <a:pt x="284" y="465"/>
                  </a:lnTo>
                  <a:lnTo>
                    <a:pt x="289" y="467"/>
                  </a:lnTo>
                  <a:lnTo>
                    <a:pt x="289" y="467"/>
                  </a:lnTo>
                  <a:lnTo>
                    <a:pt x="295" y="469"/>
                  </a:lnTo>
                  <a:lnTo>
                    <a:pt x="301" y="471"/>
                  </a:lnTo>
                  <a:lnTo>
                    <a:pt x="307" y="469"/>
                  </a:lnTo>
                  <a:lnTo>
                    <a:pt x="312" y="468"/>
                  </a:lnTo>
                  <a:lnTo>
                    <a:pt x="318" y="466"/>
                  </a:lnTo>
                  <a:lnTo>
                    <a:pt x="323" y="463"/>
                  </a:lnTo>
                  <a:lnTo>
                    <a:pt x="328" y="458"/>
                  </a:lnTo>
                  <a:lnTo>
                    <a:pt x="332" y="454"/>
                  </a:lnTo>
                  <a:lnTo>
                    <a:pt x="332" y="454"/>
                  </a:lnTo>
                  <a:lnTo>
                    <a:pt x="333" y="447"/>
                  </a:lnTo>
                  <a:lnTo>
                    <a:pt x="334" y="441"/>
                  </a:lnTo>
                  <a:lnTo>
                    <a:pt x="334" y="435"/>
                  </a:lnTo>
                  <a:lnTo>
                    <a:pt x="333" y="429"/>
                  </a:lnTo>
                  <a:lnTo>
                    <a:pt x="330" y="423"/>
                  </a:lnTo>
                  <a:lnTo>
                    <a:pt x="327" y="418"/>
                  </a:lnTo>
                  <a:lnTo>
                    <a:pt x="323" y="415"/>
                  </a:lnTo>
                  <a:lnTo>
                    <a:pt x="317" y="411"/>
                  </a:lnTo>
                  <a:lnTo>
                    <a:pt x="317" y="411"/>
                  </a:lnTo>
                  <a:lnTo>
                    <a:pt x="308" y="407"/>
                  </a:lnTo>
                  <a:lnTo>
                    <a:pt x="299" y="404"/>
                  </a:lnTo>
                  <a:lnTo>
                    <a:pt x="289" y="402"/>
                  </a:lnTo>
                  <a:lnTo>
                    <a:pt x="278" y="401"/>
                  </a:lnTo>
                  <a:lnTo>
                    <a:pt x="278" y="401"/>
                  </a:lnTo>
                  <a:lnTo>
                    <a:pt x="267" y="402"/>
                  </a:lnTo>
                  <a:lnTo>
                    <a:pt x="256" y="405"/>
                  </a:lnTo>
                  <a:lnTo>
                    <a:pt x="245" y="408"/>
                  </a:lnTo>
                  <a:lnTo>
                    <a:pt x="235" y="413"/>
                  </a:lnTo>
                  <a:lnTo>
                    <a:pt x="235" y="413"/>
                  </a:lnTo>
                  <a:lnTo>
                    <a:pt x="218" y="406"/>
                  </a:lnTo>
                  <a:lnTo>
                    <a:pt x="201" y="401"/>
                  </a:lnTo>
                  <a:lnTo>
                    <a:pt x="183" y="397"/>
                  </a:lnTo>
                  <a:lnTo>
                    <a:pt x="165" y="396"/>
                  </a:lnTo>
                  <a:lnTo>
                    <a:pt x="165" y="396"/>
                  </a:lnTo>
                  <a:lnTo>
                    <a:pt x="154" y="397"/>
                  </a:lnTo>
                  <a:lnTo>
                    <a:pt x="144" y="399"/>
                  </a:lnTo>
                  <a:lnTo>
                    <a:pt x="123" y="402"/>
                  </a:lnTo>
                  <a:lnTo>
                    <a:pt x="123" y="402"/>
                  </a:lnTo>
                  <a:lnTo>
                    <a:pt x="123" y="391"/>
                  </a:lnTo>
                  <a:lnTo>
                    <a:pt x="124" y="382"/>
                  </a:lnTo>
                  <a:lnTo>
                    <a:pt x="127" y="371"/>
                  </a:lnTo>
                  <a:lnTo>
                    <a:pt x="129" y="361"/>
                  </a:lnTo>
                  <a:lnTo>
                    <a:pt x="133" y="351"/>
                  </a:lnTo>
                  <a:lnTo>
                    <a:pt x="138" y="343"/>
                  </a:lnTo>
                  <a:lnTo>
                    <a:pt x="144" y="333"/>
                  </a:lnTo>
                  <a:lnTo>
                    <a:pt x="150" y="326"/>
                  </a:lnTo>
                  <a:lnTo>
                    <a:pt x="156" y="317"/>
                  </a:lnTo>
                  <a:lnTo>
                    <a:pt x="163" y="311"/>
                  </a:lnTo>
                  <a:lnTo>
                    <a:pt x="172" y="304"/>
                  </a:lnTo>
                  <a:lnTo>
                    <a:pt x="180" y="299"/>
                  </a:lnTo>
                  <a:lnTo>
                    <a:pt x="190" y="294"/>
                  </a:lnTo>
                  <a:lnTo>
                    <a:pt x="200" y="290"/>
                  </a:lnTo>
                  <a:lnTo>
                    <a:pt x="211" y="286"/>
                  </a:lnTo>
                  <a:lnTo>
                    <a:pt x="221" y="284"/>
                  </a:lnTo>
                  <a:lnTo>
                    <a:pt x="221" y="284"/>
                  </a:lnTo>
                  <a:lnTo>
                    <a:pt x="234" y="283"/>
                  </a:lnTo>
                  <a:lnTo>
                    <a:pt x="247" y="283"/>
                  </a:lnTo>
                  <a:lnTo>
                    <a:pt x="260" y="285"/>
                  </a:lnTo>
                  <a:lnTo>
                    <a:pt x="272" y="288"/>
                  </a:lnTo>
                  <a:lnTo>
                    <a:pt x="284" y="293"/>
                  </a:lnTo>
                  <a:lnTo>
                    <a:pt x="296" y="297"/>
                  </a:lnTo>
                  <a:lnTo>
                    <a:pt x="306" y="305"/>
                  </a:lnTo>
                  <a:lnTo>
                    <a:pt x="317" y="312"/>
                  </a:lnTo>
                  <a:lnTo>
                    <a:pt x="317" y="312"/>
                  </a:lnTo>
                  <a:lnTo>
                    <a:pt x="317" y="312"/>
                  </a:lnTo>
                  <a:lnTo>
                    <a:pt x="322" y="316"/>
                  </a:lnTo>
                  <a:lnTo>
                    <a:pt x="327" y="318"/>
                  </a:lnTo>
                  <a:lnTo>
                    <a:pt x="333" y="321"/>
                  </a:lnTo>
                  <a:lnTo>
                    <a:pt x="339" y="321"/>
                  </a:lnTo>
                  <a:lnTo>
                    <a:pt x="339" y="321"/>
                  </a:lnTo>
                  <a:lnTo>
                    <a:pt x="345" y="321"/>
                  </a:lnTo>
                  <a:lnTo>
                    <a:pt x="350" y="318"/>
                  </a:lnTo>
                  <a:lnTo>
                    <a:pt x="356" y="316"/>
                  </a:lnTo>
                  <a:lnTo>
                    <a:pt x="361" y="312"/>
                  </a:lnTo>
                  <a:lnTo>
                    <a:pt x="361" y="312"/>
                  </a:lnTo>
                  <a:lnTo>
                    <a:pt x="364" y="307"/>
                  </a:lnTo>
                  <a:lnTo>
                    <a:pt x="367" y="301"/>
                  </a:lnTo>
                  <a:lnTo>
                    <a:pt x="369" y="296"/>
                  </a:lnTo>
                  <a:lnTo>
                    <a:pt x="369" y="289"/>
                  </a:lnTo>
                  <a:lnTo>
                    <a:pt x="369" y="289"/>
                  </a:lnTo>
                  <a:lnTo>
                    <a:pt x="369" y="283"/>
                  </a:lnTo>
                  <a:lnTo>
                    <a:pt x="367" y="278"/>
                  </a:lnTo>
                  <a:lnTo>
                    <a:pt x="364" y="272"/>
                  </a:lnTo>
                  <a:lnTo>
                    <a:pt x="361" y="267"/>
                  </a:lnTo>
                  <a:lnTo>
                    <a:pt x="361" y="267"/>
                  </a:lnTo>
                  <a:lnTo>
                    <a:pt x="358" y="266"/>
                  </a:lnTo>
                  <a:lnTo>
                    <a:pt x="358" y="266"/>
                  </a:lnTo>
                  <a:lnTo>
                    <a:pt x="358" y="266"/>
                  </a:lnTo>
                  <a:lnTo>
                    <a:pt x="342" y="252"/>
                  </a:lnTo>
                  <a:lnTo>
                    <a:pt x="325" y="243"/>
                  </a:lnTo>
                  <a:lnTo>
                    <a:pt x="307" y="233"/>
                  </a:lnTo>
                  <a:lnTo>
                    <a:pt x="289" y="227"/>
                  </a:lnTo>
                  <a:lnTo>
                    <a:pt x="289" y="227"/>
                  </a:lnTo>
                  <a:lnTo>
                    <a:pt x="294" y="217"/>
                  </a:lnTo>
                  <a:lnTo>
                    <a:pt x="299" y="207"/>
                  </a:lnTo>
                  <a:lnTo>
                    <a:pt x="305" y="197"/>
                  </a:lnTo>
                  <a:lnTo>
                    <a:pt x="311" y="189"/>
                  </a:lnTo>
                  <a:lnTo>
                    <a:pt x="318" y="180"/>
                  </a:lnTo>
                  <a:lnTo>
                    <a:pt x="325" y="173"/>
                  </a:lnTo>
                  <a:lnTo>
                    <a:pt x="333" y="166"/>
                  </a:lnTo>
                  <a:lnTo>
                    <a:pt x="342" y="160"/>
                  </a:lnTo>
                  <a:lnTo>
                    <a:pt x="351" y="153"/>
                  </a:lnTo>
                  <a:lnTo>
                    <a:pt x="361" y="149"/>
                  </a:lnTo>
                  <a:lnTo>
                    <a:pt x="371" y="144"/>
                  </a:lnTo>
                  <a:lnTo>
                    <a:pt x="380" y="140"/>
                  </a:lnTo>
                  <a:lnTo>
                    <a:pt x="391" y="138"/>
                  </a:lnTo>
                  <a:lnTo>
                    <a:pt x="402" y="135"/>
                  </a:lnTo>
                  <a:lnTo>
                    <a:pt x="413" y="134"/>
                  </a:lnTo>
                  <a:lnTo>
                    <a:pt x="425" y="134"/>
                  </a:lnTo>
                  <a:lnTo>
                    <a:pt x="425" y="134"/>
                  </a:lnTo>
                  <a:lnTo>
                    <a:pt x="440" y="134"/>
                  </a:lnTo>
                  <a:lnTo>
                    <a:pt x="453" y="136"/>
                  </a:lnTo>
                  <a:lnTo>
                    <a:pt x="467" y="140"/>
                  </a:lnTo>
                  <a:lnTo>
                    <a:pt x="480" y="144"/>
                  </a:lnTo>
                  <a:lnTo>
                    <a:pt x="492" y="150"/>
                  </a:lnTo>
                  <a:lnTo>
                    <a:pt x="503" y="157"/>
                  </a:lnTo>
                  <a:lnTo>
                    <a:pt x="514" y="164"/>
                  </a:lnTo>
                  <a:lnTo>
                    <a:pt x="525" y="173"/>
                  </a:lnTo>
                  <a:lnTo>
                    <a:pt x="534" y="183"/>
                  </a:lnTo>
                  <a:lnTo>
                    <a:pt x="542" y="194"/>
                  </a:lnTo>
                  <a:lnTo>
                    <a:pt x="550" y="205"/>
                  </a:lnTo>
                  <a:lnTo>
                    <a:pt x="557" y="217"/>
                  </a:lnTo>
                  <a:lnTo>
                    <a:pt x="562" y="229"/>
                  </a:lnTo>
                  <a:lnTo>
                    <a:pt x="567" y="243"/>
                  </a:lnTo>
                  <a:lnTo>
                    <a:pt x="569" y="256"/>
                  </a:lnTo>
                  <a:lnTo>
                    <a:pt x="570" y="271"/>
                  </a:lnTo>
                  <a:lnTo>
                    <a:pt x="570" y="271"/>
                  </a:lnTo>
                  <a:lnTo>
                    <a:pt x="557" y="273"/>
                  </a:lnTo>
                  <a:lnTo>
                    <a:pt x="542" y="277"/>
                  </a:lnTo>
                  <a:lnTo>
                    <a:pt x="529" y="282"/>
                  </a:lnTo>
                  <a:lnTo>
                    <a:pt x="517" y="288"/>
                  </a:lnTo>
                  <a:lnTo>
                    <a:pt x="505" y="295"/>
                  </a:lnTo>
                  <a:lnTo>
                    <a:pt x="492" y="304"/>
                  </a:lnTo>
                  <a:lnTo>
                    <a:pt x="481" y="312"/>
                  </a:lnTo>
                  <a:lnTo>
                    <a:pt x="472" y="322"/>
                  </a:lnTo>
                  <a:lnTo>
                    <a:pt x="463" y="333"/>
                  </a:lnTo>
                  <a:lnTo>
                    <a:pt x="456" y="345"/>
                  </a:lnTo>
                  <a:lnTo>
                    <a:pt x="449" y="357"/>
                  </a:lnTo>
                  <a:lnTo>
                    <a:pt x="442" y="371"/>
                  </a:lnTo>
                  <a:lnTo>
                    <a:pt x="439" y="384"/>
                  </a:lnTo>
                  <a:lnTo>
                    <a:pt x="435" y="397"/>
                  </a:lnTo>
                  <a:lnTo>
                    <a:pt x="433" y="412"/>
                  </a:lnTo>
                  <a:lnTo>
                    <a:pt x="431" y="428"/>
                  </a:lnTo>
                  <a:lnTo>
                    <a:pt x="431" y="428"/>
                  </a:lnTo>
                  <a:lnTo>
                    <a:pt x="433" y="444"/>
                  </a:lnTo>
                  <a:lnTo>
                    <a:pt x="435" y="460"/>
                  </a:lnTo>
                  <a:lnTo>
                    <a:pt x="439" y="476"/>
                  </a:lnTo>
                  <a:lnTo>
                    <a:pt x="445" y="490"/>
                  </a:lnTo>
                  <a:lnTo>
                    <a:pt x="451" y="504"/>
                  </a:lnTo>
                  <a:lnTo>
                    <a:pt x="460" y="517"/>
                  </a:lnTo>
                  <a:lnTo>
                    <a:pt x="468" y="529"/>
                  </a:lnTo>
                  <a:lnTo>
                    <a:pt x="479" y="540"/>
                  </a:lnTo>
                  <a:lnTo>
                    <a:pt x="490" y="551"/>
                  </a:lnTo>
                  <a:lnTo>
                    <a:pt x="502" y="560"/>
                  </a:lnTo>
                  <a:lnTo>
                    <a:pt x="516" y="568"/>
                  </a:lnTo>
                  <a:lnTo>
                    <a:pt x="529" y="574"/>
                  </a:lnTo>
                  <a:lnTo>
                    <a:pt x="544" y="580"/>
                  </a:lnTo>
                  <a:lnTo>
                    <a:pt x="559" y="584"/>
                  </a:lnTo>
                  <a:lnTo>
                    <a:pt x="575" y="587"/>
                  </a:lnTo>
                  <a:lnTo>
                    <a:pt x="591" y="587"/>
                  </a:lnTo>
                  <a:lnTo>
                    <a:pt x="591" y="587"/>
                  </a:lnTo>
                  <a:lnTo>
                    <a:pt x="611" y="585"/>
                  </a:lnTo>
                  <a:lnTo>
                    <a:pt x="629" y="582"/>
                  </a:lnTo>
                  <a:lnTo>
                    <a:pt x="647" y="577"/>
                  </a:lnTo>
                  <a:lnTo>
                    <a:pt x="664" y="568"/>
                  </a:lnTo>
                  <a:lnTo>
                    <a:pt x="664" y="568"/>
                  </a:lnTo>
                  <a:lnTo>
                    <a:pt x="670" y="578"/>
                  </a:lnTo>
                  <a:lnTo>
                    <a:pt x="676" y="587"/>
                  </a:lnTo>
                  <a:lnTo>
                    <a:pt x="684" y="595"/>
                  </a:lnTo>
                  <a:lnTo>
                    <a:pt x="692" y="604"/>
                  </a:lnTo>
                  <a:lnTo>
                    <a:pt x="701" y="611"/>
                  </a:lnTo>
                  <a:lnTo>
                    <a:pt x="711" y="617"/>
                  </a:lnTo>
                  <a:lnTo>
                    <a:pt x="722" y="623"/>
                  </a:lnTo>
                  <a:lnTo>
                    <a:pt x="733" y="629"/>
                  </a:lnTo>
                  <a:lnTo>
                    <a:pt x="733" y="629"/>
                  </a:lnTo>
                  <a:lnTo>
                    <a:pt x="733" y="629"/>
                  </a:lnTo>
                  <a:lnTo>
                    <a:pt x="740" y="632"/>
                  </a:lnTo>
                  <a:lnTo>
                    <a:pt x="747" y="633"/>
                  </a:lnTo>
                  <a:lnTo>
                    <a:pt x="747" y="633"/>
                  </a:lnTo>
                  <a:lnTo>
                    <a:pt x="753" y="632"/>
                  </a:lnTo>
                  <a:lnTo>
                    <a:pt x="759" y="630"/>
                  </a:lnTo>
                  <a:lnTo>
                    <a:pt x="764" y="627"/>
                  </a:lnTo>
                  <a:lnTo>
                    <a:pt x="769" y="623"/>
                  </a:lnTo>
                  <a:lnTo>
                    <a:pt x="769" y="623"/>
                  </a:lnTo>
                  <a:lnTo>
                    <a:pt x="773" y="618"/>
                  </a:lnTo>
                  <a:lnTo>
                    <a:pt x="776" y="613"/>
                  </a:lnTo>
                  <a:lnTo>
                    <a:pt x="778" y="607"/>
                  </a:lnTo>
                  <a:lnTo>
                    <a:pt x="779" y="601"/>
                  </a:lnTo>
                  <a:lnTo>
                    <a:pt x="779" y="601"/>
                  </a:lnTo>
                  <a:lnTo>
                    <a:pt x="778" y="595"/>
                  </a:lnTo>
                  <a:lnTo>
                    <a:pt x="776" y="589"/>
                  </a:lnTo>
                  <a:lnTo>
                    <a:pt x="773" y="584"/>
                  </a:lnTo>
                  <a:lnTo>
                    <a:pt x="769" y="579"/>
                  </a:lnTo>
                  <a:lnTo>
                    <a:pt x="769" y="579"/>
                  </a:lnTo>
                  <a:lnTo>
                    <a:pt x="764" y="574"/>
                  </a:lnTo>
                  <a:lnTo>
                    <a:pt x="758" y="572"/>
                  </a:lnTo>
                  <a:lnTo>
                    <a:pt x="759" y="572"/>
                  </a:lnTo>
                  <a:lnTo>
                    <a:pt x="759" y="572"/>
                  </a:lnTo>
                  <a:lnTo>
                    <a:pt x="750" y="567"/>
                  </a:lnTo>
                  <a:lnTo>
                    <a:pt x="742" y="562"/>
                  </a:lnTo>
                  <a:lnTo>
                    <a:pt x="736" y="557"/>
                  </a:lnTo>
                  <a:lnTo>
                    <a:pt x="729" y="551"/>
                  </a:lnTo>
                  <a:lnTo>
                    <a:pt x="723" y="544"/>
                  </a:lnTo>
                  <a:lnTo>
                    <a:pt x="719" y="535"/>
                  </a:lnTo>
                  <a:lnTo>
                    <a:pt x="715" y="527"/>
                  </a:lnTo>
                  <a:lnTo>
                    <a:pt x="715" y="527"/>
                  </a:lnTo>
                  <a:lnTo>
                    <a:pt x="717" y="513"/>
                  </a:lnTo>
                  <a:lnTo>
                    <a:pt x="722" y="501"/>
                  </a:lnTo>
                  <a:lnTo>
                    <a:pt x="728" y="490"/>
                  </a:lnTo>
                  <a:lnTo>
                    <a:pt x="736" y="480"/>
                  </a:lnTo>
                  <a:lnTo>
                    <a:pt x="746" y="473"/>
                  </a:lnTo>
                  <a:lnTo>
                    <a:pt x="757" y="467"/>
                  </a:lnTo>
                  <a:lnTo>
                    <a:pt x="769" y="463"/>
                  </a:lnTo>
                  <a:lnTo>
                    <a:pt x="783" y="462"/>
                  </a:lnTo>
                  <a:lnTo>
                    <a:pt x="783" y="462"/>
                  </a:lnTo>
                  <a:lnTo>
                    <a:pt x="783" y="462"/>
                  </a:lnTo>
                  <a:lnTo>
                    <a:pt x="783" y="462"/>
                  </a:lnTo>
                  <a:lnTo>
                    <a:pt x="783" y="462"/>
                  </a:lnTo>
                  <a:lnTo>
                    <a:pt x="789" y="461"/>
                  </a:lnTo>
                  <a:lnTo>
                    <a:pt x="795" y="460"/>
                  </a:lnTo>
                  <a:lnTo>
                    <a:pt x="800" y="456"/>
                  </a:lnTo>
                  <a:lnTo>
                    <a:pt x="804" y="452"/>
                  </a:lnTo>
                  <a:lnTo>
                    <a:pt x="804" y="452"/>
                  </a:lnTo>
                  <a:lnTo>
                    <a:pt x="808" y="447"/>
                  </a:lnTo>
                  <a:lnTo>
                    <a:pt x="812" y="443"/>
                  </a:lnTo>
                  <a:lnTo>
                    <a:pt x="813" y="437"/>
                  </a:lnTo>
                  <a:lnTo>
                    <a:pt x="814" y="430"/>
                  </a:lnTo>
                  <a:lnTo>
                    <a:pt x="814" y="430"/>
                  </a:lnTo>
                  <a:lnTo>
                    <a:pt x="813" y="424"/>
                  </a:lnTo>
                  <a:lnTo>
                    <a:pt x="812" y="418"/>
                  </a:lnTo>
                  <a:lnTo>
                    <a:pt x="808" y="413"/>
                  </a:lnTo>
                  <a:lnTo>
                    <a:pt x="804" y="408"/>
                  </a:lnTo>
                  <a:lnTo>
                    <a:pt x="804" y="408"/>
                  </a:lnTo>
                  <a:lnTo>
                    <a:pt x="800" y="405"/>
                  </a:lnTo>
                  <a:lnTo>
                    <a:pt x="794" y="401"/>
                  </a:lnTo>
                  <a:lnTo>
                    <a:pt x="789" y="400"/>
                  </a:lnTo>
                  <a:lnTo>
                    <a:pt x="783" y="399"/>
                  </a:lnTo>
                  <a:lnTo>
                    <a:pt x="783" y="399"/>
                  </a:lnTo>
                  <a:lnTo>
                    <a:pt x="783" y="399"/>
                  </a:lnTo>
                  <a:lnTo>
                    <a:pt x="770" y="400"/>
                  </a:lnTo>
                  <a:lnTo>
                    <a:pt x="759" y="401"/>
                  </a:lnTo>
                  <a:lnTo>
                    <a:pt x="748" y="404"/>
                  </a:lnTo>
                  <a:lnTo>
                    <a:pt x="739" y="406"/>
                  </a:lnTo>
                  <a:lnTo>
                    <a:pt x="729" y="411"/>
                  </a:lnTo>
                  <a:lnTo>
                    <a:pt x="719" y="416"/>
                  </a:lnTo>
                  <a:lnTo>
                    <a:pt x="709" y="421"/>
                  </a:lnTo>
                  <a:lnTo>
                    <a:pt x="701" y="427"/>
                  </a:lnTo>
                  <a:lnTo>
                    <a:pt x="694" y="434"/>
                  </a:lnTo>
                  <a:lnTo>
                    <a:pt x="686" y="441"/>
                  </a:lnTo>
                  <a:lnTo>
                    <a:pt x="679" y="450"/>
                  </a:lnTo>
                  <a:lnTo>
                    <a:pt x="673" y="458"/>
                  </a:lnTo>
                  <a:lnTo>
                    <a:pt x="668" y="468"/>
                  </a:lnTo>
                  <a:lnTo>
                    <a:pt x="663" y="478"/>
                  </a:lnTo>
                  <a:lnTo>
                    <a:pt x="659" y="488"/>
                  </a:lnTo>
                  <a:lnTo>
                    <a:pt x="656" y="499"/>
                  </a:lnTo>
                  <a:lnTo>
                    <a:pt x="656" y="499"/>
                  </a:lnTo>
                  <a:lnTo>
                    <a:pt x="650" y="504"/>
                  </a:lnTo>
                  <a:lnTo>
                    <a:pt x="642" y="510"/>
                  </a:lnTo>
                  <a:lnTo>
                    <a:pt x="634" y="513"/>
                  </a:lnTo>
                  <a:lnTo>
                    <a:pt x="627" y="517"/>
                  </a:lnTo>
                  <a:lnTo>
                    <a:pt x="618" y="519"/>
                  </a:lnTo>
                  <a:lnTo>
                    <a:pt x="609" y="522"/>
                  </a:lnTo>
                  <a:lnTo>
                    <a:pt x="601" y="523"/>
                  </a:lnTo>
                  <a:lnTo>
                    <a:pt x="591" y="524"/>
                  </a:lnTo>
                  <a:lnTo>
                    <a:pt x="591" y="524"/>
                  </a:lnTo>
                  <a:lnTo>
                    <a:pt x="581" y="523"/>
                  </a:lnTo>
                  <a:lnTo>
                    <a:pt x="572" y="522"/>
                  </a:lnTo>
                  <a:lnTo>
                    <a:pt x="563" y="519"/>
                  </a:lnTo>
                  <a:lnTo>
                    <a:pt x="555" y="516"/>
                  </a:lnTo>
                  <a:lnTo>
                    <a:pt x="546" y="512"/>
                  </a:lnTo>
                  <a:lnTo>
                    <a:pt x="538" y="507"/>
                  </a:lnTo>
                  <a:lnTo>
                    <a:pt x="530" y="502"/>
                  </a:lnTo>
                  <a:lnTo>
                    <a:pt x="523" y="495"/>
                  </a:lnTo>
                  <a:lnTo>
                    <a:pt x="517" y="489"/>
                  </a:lnTo>
                  <a:lnTo>
                    <a:pt x="512" y="482"/>
                  </a:lnTo>
                  <a:lnTo>
                    <a:pt x="507" y="473"/>
                  </a:lnTo>
                  <a:lnTo>
                    <a:pt x="503" y="465"/>
                  </a:lnTo>
                  <a:lnTo>
                    <a:pt x="500" y="456"/>
                  </a:lnTo>
                  <a:lnTo>
                    <a:pt x="497" y="447"/>
                  </a:lnTo>
                  <a:lnTo>
                    <a:pt x="496" y="438"/>
                  </a:lnTo>
                  <a:lnTo>
                    <a:pt x="495" y="428"/>
                  </a:lnTo>
                  <a:lnTo>
                    <a:pt x="495" y="428"/>
                  </a:lnTo>
                  <a:lnTo>
                    <a:pt x="496" y="418"/>
                  </a:lnTo>
                  <a:lnTo>
                    <a:pt x="497" y="408"/>
                  </a:lnTo>
                  <a:lnTo>
                    <a:pt x="500" y="399"/>
                  </a:lnTo>
                  <a:lnTo>
                    <a:pt x="503" y="390"/>
                  </a:lnTo>
                  <a:lnTo>
                    <a:pt x="507" y="382"/>
                  </a:lnTo>
                  <a:lnTo>
                    <a:pt x="512" y="374"/>
                  </a:lnTo>
                  <a:lnTo>
                    <a:pt x="517" y="366"/>
                  </a:lnTo>
                  <a:lnTo>
                    <a:pt x="523" y="360"/>
                  </a:lnTo>
                  <a:lnTo>
                    <a:pt x="530" y="354"/>
                  </a:lnTo>
                  <a:lnTo>
                    <a:pt x="538" y="347"/>
                  </a:lnTo>
                  <a:lnTo>
                    <a:pt x="546" y="343"/>
                  </a:lnTo>
                  <a:lnTo>
                    <a:pt x="555" y="339"/>
                  </a:lnTo>
                  <a:lnTo>
                    <a:pt x="563" y="335"/>
                  </a:lnTo>
                  <a:lnTo>
                    <a:pt x="572" y="333"/>
                  </a:lnTo>
                  <a:lnTo>
                    <a:pt x="581" y="332"/>
                  </a:lnTo>
                  <a:lnTo>
                    <a:pt x="591" y="332"/>
                  </a:lnTo>
                  <a:lnTo>
                    <a:pt x="591" y="332"/>
                  </a:lnTo>
                  <a:lnTo>
                    <a:pt x="602" y="332"/>
                  </a:lnTo>
                  <a:lnTo>
                    <a:pt x="612" y="334"/>
                  </a:lnTo>
                  <a:lnTo>
                    <a:pt x="622" y="336"/>
                  </a:lnTo>
                  <a:lnTo>
                    <a:pt x="631" y="340"/>
                  </a:lnTo>
                  <a:lnTo>
                    <a:pt x="641" y="345"/>
                  </a:lnTo>
                  <a:lnTo>
                    <a:pt x="650" y="351"/>
                  </a:lnTo>
                  <a:lnTo>
                    <a:pt x="657" y="357"/>
                  </a:lnTo>
                  <a:lnTo>
                    <a:pt x="664" y="365"/>
                  </a:lnTo>
                  <a:lnTo>
                    <a:pt x="664" y="365"/>
                  </a:lnTo>
                  <a:lnTo>
                    <a:pt x="664" y="366"/>
                  </a:lnTo>
                  <a:lnTo>
                    <a:pt x="664" y="366"/>
                  </a:lnTo>
                  <a:lnTo>
                    <a:pt x="669" y="369"/>
                  </a:lnTo>
                  <a:lnTo>
                    <a:pt x="675" y="372"/>
                  </a:lnTo>
                  <a:lnTo>
                    <a:pt x="681" y="374"/>
                  </a:lnTo>
                  <a:lnTo>
                    <a:pt x="687" y="374"/>
                  </a:lnTo>
                  <a:lnTo>
                    <a:pt x="687" y="374"/>
                  </a:lnTo>
                  <a:lnTo>
                    <a:pt x="694" y="374"/>
                  </a:lnTo>
                  <a:lnTo>
                    <a:pt x="700" y="372"/>
                  </a:lnTo>
                  <a:lnTo>
                    <a:pt x="705" y="369"/>
                  </a:lnTo>
                  <a:lnTo>
                    <a:pt x="709" y="366"/>
                  </a:lnTo>
                  <a:lnTo>
                    <a:pt x="709" y="366"/>
                  </a:lnTo>
                  <a:lnTo>
                    <a:pt x="713" y="361"/>
                  </a:lnTo>
                  <a:lnTo>
                    <a:pt x="717" y="355"/>
                  </a:lnTo>
                  <a:lnTo>
                    <a:pt x="718" y="349"/>
                  </a:lnTo>
                  <a:lnTo>
                    <a:pt x="719" y="343"/>
                  </a:lnTo>
                  <a:lnTo>
                    <a:pt x="719" y="343"/>
                  </a:lnTo>
                  <a:lnTo>
                    <a:pt x="718" y="338"/>
                  </a:lnTo>
                  <a:lnTo>
                    <a:pt x="717" y="334"/>
                  </a:lnTo>
                  <a:lnTo>
                    <a:pt x="713" y="326"/>
                  </a:lnTo>
                  <a:lnTo>
                    <a:pt x="713" y="324"/>
                  </a:lnTo>
                  <a:lnTo>
                    <a:pt x="713" y="324"/>
                  </a:lnTo>
                  <a:lnTo>
                    <a:pt x="706" y="316"/>
                  </a:lnTo>
                  <a:lnTo>
                    <a:pt x="696" y="307"/>
                  </a:lnTo>
                  <a:lnTo>
                    <a:pt x="687" y="300"/>
                  </a:lnTo>
                  <a:lnTo>
                    <a:pt x="678" y="294"/>
                  </a:lnTo>
                  <a:lnTo>
                    <a:pt x="668" y="288"/>
                  </a:lnTo>
                  <a:lnTo>
                    <a:pt x="657" y="283"/>
                  </a:lnTo>
                  <a:lnTo>
                    <a:pt x="646" y="278"/>
                  </a:lnTo>
                  <a:lnTo>
                    <a:pt x="635" y="274"/>
                  </a:lnTo>
                  <a:lnTo>
                    <a:pt x="635" y="274"/>
                  </a:lnTo>
                  <a:lnTo>
                    <a:pt x="633" y="250"/>
                  </a:lnTo>
                  <a:lnTo>
                    <a:pt x="628" y="225"/>
                  </a:lnTo>
                  <a:lnTo>
                    <a:pt x="620" y="204"/>
                  </a:lnTo>
                  <a:lnTo>
                    <a:pt x="611" y="182"/>
                  </a:lnTo>
                  <a:lnTo>
                    <a:pt x="598" y="162"/>
                  </a:lnTo>
                  <a:lnTo>
                    <a:pt x="584" y="144"/>
                  </a:lnTo>
                  <a:lnTo>
                    <a:pt x="568" y="127"/>
                  </a:lnTo>
                  <a:lnTo>
                    <a:pt x="550" y="112"/>
                  </a:lnTo>
                  <a:lnTo>
                    <a:pt x="550" y="112"/>
                  </a:lnTo>
                  <a:lnTo>
                    <a:pt x="559" y="101"/>
                  </a:lnTo>
                  <a:lnTo>
                    <a:pt x="570" y="91"/>
                  </a:lnTo>
                  <a:lnTo>
                    <a:pt x="581" y="83"/>
                  </a:lnTo>
                  <a:lnTo>
                    <a:pt x="595" y="77"/>
                  </a:lnTo>
                  <a:lnTo>
                    <a:pt x="607" y="71"/>
                  </a:lnTo>
                  <a:lnTo>
                    <a:pt x="622" y="67"/>
                  </a:lnTo>
                  <a:lnTo>
                    <a:pt x="636" y="64"/>
                  </a:lnTo>
                  <a:lnTo>
                    <a:pt x="651" y="63"/>
                  </a:lnTo>
                  <a:lnTo>
                    <a:pt x="651" y="63"/>
                  </a:lnTo>
                  <a:lnTo>
                    <a:pt x="669" y="64"/>
                  </a:lnTo>
                  <a:lnTo>
                    <a:pt x="687" y="69"/>
                  </a:lnTo>
                  <a:lnTo>
                    <a:pt x="705" y="75"/>
                  </a:lnTo>
                  <a:lnTo>
                    <a:pt x="720" y="84"/>
                  </a:lnTo>
                  <a:lnTo>
                    <a:pt x="734" y="94"/>
                  </a:lnTo>
                  <a:lnTo>
                    <a:pt x="747" y="106"/>
                  </a:lnTo>
                  <a:lnTo>
                    <a:pt x="758" y="121"/>
                  </a:lnTo>
                  <a:lnTo>
                    <a:pt x="768" y="135"/>
                  </a:lnTo>
                  <a:lnTo>
                    <a:pt x="768" y="135"/>
                  </a:lnTo>
                  <a:lnTo>
                    <a:pt x="752" y="140"/>
                  </a:lnTo>
                  <a:lnTo>
                    <a:pt x="736" y="147"/>
                  </a:lnTo>
                  <a:lnTo>
                    <a:pt x="722" y="157"/>
                  </a:lnTo>
                  <a:lnTo>
                    <a:pt x="708" y="168"/>
                  </a:lnTo>
                  <a:lnTo>
                    <a:pt x="709" y="168"/>
                  </a:lnTo>
                  <a:lnTo>
                    <a:pt x="709" y="168"/>
                  </a:lnTo>
                  <a:lnTo>
                    <a:pt x="707" y="171"/>
                  </a:lnTo>
                  <a:lnTo>
                    <a:pt x="707" y="171"/>
                  </a:lnTo>
                  <a:lnTo>
                    <a:pt x="702" y="175"/>
                  </a:lnTo>
                  <a:lnTo>
                    <a:pt x="700" y="180"/>
                  </a:lnTo>
                  <a:lnTo>
                    <a:pt x="698" y="186"/>
                  </a:lnTo>
                  <a:lnTo>
                    <a:pt x="697" y="193"/>
                  </a:lnTo>
                  <a:lnTo>
                    <a:pt x="697" y="193"/>
                  </a:lnTo>
                  <a:lnTo>
                    <a:pt x="698" y="199"/>
                  </a:lnTo>
                  <a:lnTo>
                    <a:pt x="700" y="205"/>
                  </a:lnTo>
                  <a:lnTo>
                    <a:pt x="702" y="210"/>
                  </a:lnTo>
                  <a:lnTo>
                    <a:pt x="707" y="214"/>
                  </a:lnTo>
                  <a:lnTo>
                    <a:pt x="707" y="214"/>
                  </a:lnTo>
                  <a:lnTo>
                    <a:pt x="712" y="219"/>
                  </a:lnTo>
                  <a:lnTo>
                    <a:pt x="717" y="222"/>
                  </a:lnTo>
                  <a:lnTo>
                    <a:pt x="723" y="223"/>
                  </a:lnTo>
                  <a:lnTo>
                    <a:pt x="729" y="224"/>
                  </a:lnTo>
                  <a:lnTo>
                    <a:pt x="729" y="224"/>
                  </a:lnTo>
                  <a:lnTo>
                    <a:pt x="734" y="223"/>
                  </a:lnTo>
                  <a:lnTo>
                    <a:pt x="739" y="222"/>
                  </a:lnTo>
                  <a:lnTo>
                    <a:pt x="744" y="221"/>
                  </a:lnTo>
                  <a:lnTo>
                    <a:pt x="748" y="217"/>
                  </a:lnTo>
                  <a:lnTo>
                    <a:pt x="748" y="218"/>
                  </a:lnTo>
                  <a:lnTo>
                    <a:pt x="748" y="218"/>
                  </a:lnTo>
                  <a:lnTo>
                    <a:pt x="751" y="214"/>
                  </a:lnTo>
                  <a:lnTo>
                    <a:pt x="751" y="214"/>
                  </a:lnTo>
                  <a:lnTo>
                    <a:pt x="751" y="214"/>
                  </a:lnTo>
                  <a:lnTo>
                    <a:pt x="751" y="214"/>
                  </a:lnTo>
                  <a:lnTo>
                    <a:pt x="751" y="214"/>
                  </a:lnTo>
                  <a:lnTo>
                    <a:pt x="751" y="214"/>
                  </a:lnTo>
                  <a:lnTo>
                    <a:pt x="757" y="210"/>
                  </a:lnTo>
                  <a:lnTo>
                    <a:pt x="763" y="205"/>
                  </a:lnTo>
                  <a:lnTo>
                    <a:pt x="769" y="201"/>
                  </a:lnTo>
                  <a:lnTo>
                    <a:pt x="776" y="199"/>
                  </a:lnTo>
                  <a:lnTo>
                    <a:pt x="784" y="196"/>
                  </a:lnTo>
                  <a:lnTo>
                    <a:pt x="792" y="195"/>
                  </a:lnTo>
                  <a:lnTo>
                    <a:pt x="800" y="195"/>
                  </a:lnTo>
                  <a:lnTo>
                    <a:pt x="807" y="195"/>
                  </a:lnTo>
                  <a:lnTo>
                    <a:pt x="807" y="195"/>
                  </a:lnTo>
                  <a:lnTo>
                    <a:pt x="815" y="196"/>
                  </a:lnTo>
                  <a:lnTo>
                    <a:pt x="823" y="199"/>
                  </a:lnTo>
                  <a:lnTo>
                    <a:pt x="830" y="202"/>
                  </a:lnTo>
                  <a:lnTo>
                    <a:pt x="836" y="206"/>
                  </a:lnTo>
                  <a:lnTo>
                    <a:pt x="842" y="211"/>
                  </a:lnTo>
                  <a:lnTo>
                    <a:pt x="848" y="216"/>
                  </a:lnTo>
                  <a:lnTo>
                    <a:pt x="853" y="222"/>
                  </a:lnTo>
                  <a:lnTo>
                    <a:pt x="858" y="229"/>
                  </a:lnTo>
                  <a:lnTo>
                    <a:pt x="858" y="229"/>
                  </a:lnTo>
                  <a:lnTo>
                    <a:pt x="858" y="229"/>
                  </a:lnTo>
                  <a:lnTo>
                    <a:pt x="858" y="229"/>
                  </a:lnTo>
                  <a:lnTo>
                    <a:pt x="858" y="230"/>
                  </a:lnTo>
                  <a:lnTo>
                    <a:pt x="858" y="230"/>
                  </a:lnTo>
                  <a:lnTo>
                    <a:pt x="858" y="230"/>
                  </a:lnTo>
                  <a:lnTo>
                    <a:pt x="862" y="234"/>
                  </a:lnTo>
                  <a:lnTo>
                    <a:pt x="862" y="234"/>
                  </a:lnTo>
                  <a:lnTo>
                    <a:pt x="867" y="238"/>
                  </a:lnTo>
                  <a:lnTo>
                    <a:pt x="872" y="240"/>
                  </a:lnTo>
                  <a:lnTo>
                    <a:pt x="878" y="243"/>
                  </a:lnTo>
                  <a:lnTo>
                    <a:pt x="884" y="243"/>
                  </a:lnTo>
                  <a:lnTo>
                    <a:pt x="884" y="243"/>
                  </a:lnTo>
                  <a:lnTo>
                    <a:pt x="890" y="243"/>
                  </a:lnTo>
                  <a:lnTo>
                    <a:pt x="896" y="240"/>
                  </a:lnTo>
                  <a:lnTo>
                    <a:pt x="901" y="238"/>
                  </a:lnTo>
                  <a:lnTo>
                    <a:pt x="906" y="234"/>
                  </a:lnTo>
                  <a:lnTo>
                    <a:pt x="906" y="234"/>
                  </a:lnTo>
                  <a:lnTo>
                    <a:pt x="911" y="229"/>
                  </a:lnTo>
                  <a:lnTo>
                    <a:pt x="913" y="223"/>
                  </a:lnTo>
                  <a:lnTo>
                    <a:pt x="914" y="217"/>
                  </a:lnTo>
                  <a:lnTo>
                    <a:pt x="915" y="211"/>
                  </a:lnTo>
                  <a:lnTo>
                    <a:pt x="915" y="211"/>
                  </a:lnTo>
                  <a:lnTo>
                    <a:pt x="915" y="206"/>
                  </a:lnTo>
                  <a:lnTo>
                    <a:pt x="914" y="202"/>
                  </a:lnTo>
                  <a:lnTo>
                    <a:pt x="909" y="194"/>
                  </a:lnTo>
                  <a:lnTo>
                    <a:pt x="911" y="194"/>
                  </a:lnTo>
                  <a:lnTo>
                    <a:pt x="911" y="194"/>
                  </a:lnTo>
                  <a:lnTo>
                    <a:pt x="903" y="183"/>
                  </a:lnTo>
                  <a:lnTo>
                    <a:pt x="896" y="174"/>
                  </a:lnTo>
                  <a:lnTo>
                    <a:pt x="887" y="166"/>
                  </a:lnTo>
                  <a:lnTo>
                    <a:pt x="879" y="158"/>
                  </a:lnTo>
                  <a:lnTo>
                    <a:pt x="869" y="152"/>
                  </a:lnTo>
                  <a:lnTo>
                    <a:pt x="858" y="146"/>
                  </a:lnTo>
                  <a:lnTo>
                    <a:pt x="847" y="141"/>
                  </a:lnTo>
                  <a:lnTo>
                    <a:pt x="836" y="138"/>
                  </a:lnTo>
                  <a:lnTo>
                    <a:pt x="836" y="138"/>
                  </a:lnTo>
                  <a:lnTo>
                    <a:pt x="831" y="123"/>
                  </a:lnTo>
                  <a:lnTo>
                    <a:pt x="825" y="110"/>
                  </a:lnTo>
                  <a:lnTo>
                    <a:pt x="818" y="96"/>
                  </a:lnTo>
                  <a:lnTo>
                    <a:pt x="811" y="84"/>
                  </a:lnTo>
                  <a:lnTo>
                    <a:pt x="811" y="84"/>
                  </a:lnTo>
                  <a:lnTo>
                    <a:pt x="824" y="80"/>
                  </a:lnTo>
                  <a:lnTo>
                    <a:pt x="837" y="77"/>
                  </a:lnTo>
                  <a:lnTo>
                    <a:pt x="852" y="74"/>
                  </a:lnTo>
                  <a:lnTo>
                    <a:pt x="865" y="74"/>
                  </a:lnTo>
                  <a:lnTo>
                    <a:pt x="865" y="74"/>
                  </a:lnTo>
                  <a:lnTo>
                    <a:pt x="882" y="75"/>
                  </a:lnTo>
                  <a:lnTo>
                    <a:pt x="898" y="78"/>
                  </a:lnTo>
                  <a:lnTo>
                    <a:pt x="913" y="82"/>
                  </a:lnTo>
                  <a:lnTo>
                    <a:pt x="928" y="86"/>
                  </a:lnTo>
                  <a:lnTo>
                    <a:pt x="942" y="94"/>
                  </a:lnTo>
                  <a:lnTo>
                    <a:pt x="956" y="101"/>
                  </a:lnTo>
                  <a:lnTo>
                    <a:pt x="968" y="111"/>
                  </a:lnTo>
                  <a:lnTo>
                    <a:pt x="979" y="121"/>
                  </a:lnTo>
                  <a:lnTo>
                    <a:pt x="990" y="133"/>
                  </a:lnTo>
                  <a:lnTo>
                    <a:pt x="998" y="145"/>
                  </a:lnTo>
                  <a:lnTo>
                    <a:pt x="1007" y="158"/>
                  </a:lnTo>
                  <a:lnTo>
                    <a:pt x="1013" y="172"/>
                  </a:lnTo>
                  <a:lnTo>
                    <a:pt x="1019" y="186"/>
                  </a:lnTo>
                  <a:lnTo>
                    <a:pt x="1023" y="202"/>
                  </a:lnTo>
                  <a:lnTo>
                    <a:pt x="1025" y="218"/>
                  </a:lnTo>
                  <a:lnTo>
                    <a:pt x="1026" y="234"/>
                  </a:lnTo>
                  <a:lnTo>
                    <a:pt x="1026" y="234"/>
                  </a:lnTo>
                  <a:lnTo>
                    <a:pt x="1025" y="255"/>
                  </a:lnTo>
                  <a:lnTo>
                    <a:pt x="1020" y="274"/>
                  </a:lnTo>
                  <a:lnTo>
                    <a:pt x="1014" y="294"/>
                  </a:lnTo>
                  <a:lnTo>
                    <a:pt x="1006" y="311"/>
                  </a:lnTo>
                  <a:lnTo>
                    <a:pt x="1006" y="311"/>
                  </a:lnTo>
                  <a:lnTo>
                    <a:pt x="992" y="305"/>
                  </a:lnTo>
                  <a:lnTo>
                    <a:pt x="978" y="300"/>
                  </a:lnTo>
                  <a:lnTo>
                    <a:pt x="962" y="297"/>
                  </a:lnTo>
                  <a:lnTo>
                    <a:pt x="946" y="296"/>
                  </a:lnTo>
                  <a:lnTo>
                    <a:pt x="946" y="296"/>
                  </a:lnTo>
                  <a:lnTo>
                    <a:pt x="934" y="297"/>
                  </a:lnTo>
                  <a:lnTo>
                    <a:pt x="921" y="300"/>
                  </a:lnTo>
                  <a:lnTo>
                    <a:pt x="911" y="302"/>
                  </a:lnTo>
                  <a:lnTo>
                    <a:pt x="898" y="307"/>
                  </a:lnTo>
                  <a:lnTo>
                    <a:pt x="887" y="312"/>
                  </a:lnTo>
                  <a:lnTo>
                    <a:pt x="878" y="318"/>
                  </a:lnTo>
                  <a:lnTo>
                    <a:pt x="868" y="326"/>
                  </a:lnTo>
                  <a:lnTo>
                    <a:pt x="858" y="334"/>
                  </a:lnTo>
                  <a:lnTo>
                    <a:pt x="858" y="334"/>
                  </a:lnTo>
                  <a:lnTo>
                    <a:pt x="858" y="335"/>
                  </a:lnTo>
                  <a:lnTo>
                    <a:pt x="858" y="335"/>
                  </a:lnTo>
                  <a:lnTo>
                    <a:pt x="857" y="335"/>
                  </a:lnTo>
                  <a:lnTo>
                    <a:pt x="857" y="335"/>
                  </a:lnTo>
                  <a:lnTo>
                    <a:pt x="857" y="335"/>
                  </a:lnTo>
                  <a:lnTo>
                    <a:pt x="857" y="335"/>
                  </a:lnTo>
                  <a:lnTo>
                    <a:pt x="857" y="335"/>
                  </a:lnTo>
                  <a:lnTo>
                    <a:pt x="853" y="340"/>
                  </a:lnTo>
                  <a:lnTo>
                    <a:pt x="851" y="345"/>
                  </a:lnTo>
                  <a:lnTo>
                    <a:pt x="850" y="351"/>
                  </a:lnTo>
                  <a:lnTo>
                    <a:pt x="848" y="357"/>
                  </a:lnTo>
                  <a:lnTo>
                    <a:pt x="848" y="357"/>
                  </a:lnTo>
                  <a:lnTo>
                    <a:pt x="850" y="363"/>
                  </a:lnTo>
                  <a:lnTo>
                    <a:pt x="851" y="369"/>
                  </a:lnTo>
                  <a:lnTo>
                    <a:pt x="853" y="374"/>
                  </a:lnTo>
                  <a:lnTo>
                    <a:pt x="858" y="379"/>
                  </a:lnTo>
                  <a:lnTo>
                    <a:pt x="858" y="379"/>
                  </a:lnTo>
                  <a:lnTo>
                    <a:pt x="863" y="383"/>
                  </a:lnTo>
                  <a:lnTo>
                    <a:pt x="868" y="386"/>
                  </a:lnTo>
                  <a:lnTo>
                    <a:pt x="874" y="388"/>
                  </a:lnTo>
                  <a:lnTo>
                    <a:pt x="880" y="389"/>
                  </a:lnTo>
                  <a:lnTo>
                    <a:pt x="880" y="389"/>
                  </a:lnTo>
                  <a:lnTo>
                    <a:pt x="886" y="388"/>
                  </a:lnTo>
                  <a:lnTo>
                    <a:pt x="892" y="386"/>
                  </a:lnTo>
                  <a:lnTo>
                    <a:pt x="897" y="383"/>
                  </a:lnTo>
                  <a:lnTo>
                    <a:pt x="902" y="379"/>
                  </a:lnTo>
                  <a:lnTo>
                    <a:pt x="902" y="379"/>
                  </a:lnTo>
                  <a:lnTo>
                    <a:pt x="902" y="379"/>
                  </a:lnTo>
                  <a:lnTo>
                    <a:pt x="902" y="379"/>
                  </a:lnTo>
                  <a:lnTo>
                    <a:pt x="902" y="379"/>
                  </a:lnTo>
                  <a:lnTo>
                    <a:pt x="912" y="371"/>
                  </a:lnTo>
                  <a:lnTo>
                    <a:pt x="923" y="365"/>
                  </a:lnTo>
                  <a:lnTo>
                    <a:pt x="935" y="361"/>
                  </a:lnTo>
                  <a:lnTo>
                    <a:pt x="947" y="360"/>
                  </a:lnTo>
                  <a:lnTo>
                    <a:pt x="947" y="360"/>
                  </a:lnTo>
                  <a:lnTo>
                    <a:pt x="959" y="361"/>
                  </a:lnTo>
                  <a:lnTo>
                    <a:pt x="971" y="365"/>
                  </a:lnTo>
                  <a:lnTo>
                    <a:pt x="982" y="371"/>
                  </a:lnTo>
                  <a:lnTo>
                    <a:pt x="992" y="378"/>
                  </a:lnTo>
                  <a:lnTo>
                    <a:pt x="992" y="378"/>
                  </a:lnTo>
                  <a:lnTo>
                    <a:pt x="1001" y="388"/>
                  </a:lnTo>
                  <a:lnTo>
                    <a:pt x="1007" y="399"/>
                  </a:lnTo>
                  <a:lnTo>
                    <a:pt x="1010" y="411"/>
                  </a:lnTo>
                  <a:lnTo>
                    <a:pt x="1012" y="423"/>
                  </a:lnTo>
                  <a:lnTo>
                    <a:pt x="1012" y="423"/>
                  </a:lnTo>
                  <a:lnTo>
                    <a:pt x="1010" y="435"/>
                  </a:lnTo>
                  <a:lnTo>
                    <a:pt x="1007" y="446"/>
                  </a:lnTo>
                  <a:lnTo>
                    <a:pt x="1002" y="458"/>
                  </a:lnTo>
                  <a:lnTo>
                    <a:pt x="993" y="468"/>
                  </a:lnTo>
                  <a:lnTo>
                    <a:pt x="993" y="468"/>
                  </a:lnTo>
                  <a:lnTo>
                    <a:pt x="993" y="468"/>
                  </a:lnTo>
                  <a:lnTo>
                    <a:pt x="993" y="469"/>
                  </a:lnTo>
                  <a:lnTo>
                    <a:pt x="993" y="469"/>
                  </a:lnTo>
                  <a:lnTo>
                    <a:pt x="989" y="474"/>
                  </a:lnTo>
                  <a:lnTo>
                    <a:pt x="986" y="479"/>
                  </a:lnTo>
                  <a:lnTo>
                    <a:pt x="985" y="485"/>
                  </a:lnTo>
                  <a:lnTo>
                    <a:pt x="984" y="491"/>
                  </a:lnTo>
                  <a:lnTo>
                    <a:pt x="984" y="491"/>
                  </a:lnTo>
                  <a:lnTo>
                    <a:pt x="985" y="498"/>
                  </a:lnTo>
                  <a:lnTo>
                    <a:pt x="986" y="504"/>
                  </a:lnTo>
                  <a:lnTo>
                    <a:pt x="989" y="508"/>
                  </a:lnTo>
                  <a:lnTo>
                    <a:pt x="993" y="513"/>
                  </a:lnTo>
                  <a:lnTo>
                    <a:pt x="993" y="513"/>
                  </a:lnTo>
                  <a:lnTo>
                    <a:pt x="998" y="517"/>
                  </a:lnTo>
                  <a:lnTo>
                    <a:pt x="1003" y="521"/>
                  </a:lnTo>
                  <a:lnTo>
                    <a:pt x="1009" y="522"/>
                  </a:lnTo>
                  <a:lnTo>
                    <a:pt x="1015" y="523"/>
                  </a:lnTo>
                  <a:lnTo>
                    <a:pt x="1015" y="523"/>
                  </a:lnTo>
                  <a:lnTo>
                    <a:pt x="1021" y="522"/>
                  </a:lnTo>
                  <a:lnTo>
                    <a:pt x="1028" y="521"/>
                  </a:lnTo>
                  <a:lnTo>
                    <a:pt x="1032" y="517"/>
                  </a:lnTo>
                  <a:lnTo>
                    <a:pt x="1037" y="513"/>
                  </a:lnTo>
                  <a:lnTo>
                    <a:pt x="1037" y="513"/>
                  </a:lnTo>
                  <a:lnTo>
                    <a:pt x="1039" y="512"/>
                  </a:lnTo>
                  <a:lnTo>
                    <a:pt x="1039" y="512"/>
                  </a:lnTo>
                  <a:lnTo>
                    <a:pt x="1039" y="512"/>
                  </a:lnTo>
                  <a:lnTo>
                    <a:pt x="1047" y="502"/>
                  </a:lnTo>
                  <a:lnTo>
                    <a:pt x="1054" y="493"/>
                  </a:lnTo>
                  <a:lnTo>
                    <a:pt x="1062" y="482"/>
                  </a:lnTo>
                  <a:lnTo>
                    <a:pt x="1067" y="471"/>
                  </a:lnTo>
                  <a:lnTo>
                    <a:pt x="1070" y="458"/>
                  </a:lnTo>
                  <a:lnTo>
                    <a:pt x="1074" y="446"/>
                  </a:lnTo>
                  <a:lnTo>
                    <a:pt x="1075" y="434"/>
                  </a:lnTo>
                  <a:lnTo>
                    <a:pt x="1075" y="422"/>
                  </a:lnTo>
                  <a:lnTo>
                    <a:pt x="1075" y="422"/>
                  </a:lnTo>
                  <a:lnTo>
                    <a:pt x="1074" y="404"/>
                  </a:lnTo>
                  <a:lnTo>
                    <a:pt x="1069" y="386"/>
                  </a:lnTo>
                  <a:lnTo>
                    <a:pt x="1063" y="369"/>
                  </a:lnTo>
                  <a:lnTo>
                    <a:pt x="1053" y="354"/>
                  </a:lnTo>
                  <a:lnTo>
                    <a:pt x="1053" y="354"/>
                  </a:lnTo>
                  <a:lnTo>
                    <a:pt x="1062" y="340"/>
                  </a:lnTo>
                  <a:lnTo>
                    <a:pt x="1069" y="326"/>
                  </a:lnTo>
                  <a:lnTo>
                    <a:pt x="1075" y="311"/>
                  </a:lnTo>
                  <a:lnTo>
                    <a:pt x="1080" y="296"/>
                  </a:lnTo>
                  <a:lnTo>
                    <a:pt x="1084" y="282"/>
                  </a:lnTo>
                  <a:lnTo>
                    <a:pt x="1087" y="266"/>
                  </a:lnTo>
                  <a:lnTo>
                    <a:pt x="1088" y="250"/>
                  </a:lnTo>
                  <a:lnTo>
                    <a:pt x="1090" y="234"/>
                  </a:lnTo>
                  <a:lnTo>
                    <a:pt x="1090" y="234"/>
                  </a:lnTo>
                  <a:lnTo>
                    <a:pt x="1088" y="213"/>
                  </a:lnTo>
                  <a:lnTo>
                    <a:pt x="1085" y="193"/>
                  </a:lnTo>
                  <a:lnTo>
                    <a:pt x="1080" y="173"/>
                  </a:lnTo>
                  <a:lnTo>
                    <a:pt x="1074" y="155"/>
                  </a:lnTo>
                  <a:lnTo>
                    <a:pt x="1074" y="155"/>
                  </a:lnTo>
                  <a:lnTo>
                    <a:pt x="1092" y="156"/>
                  </a:lnTo>
                  <a:lnTo>
                    <a:pt x="1102" y="158"/>
                  </a:lnTo>
                  <a:lnTo>
                    <a:pt x="1110" y="161"/>
                  </a:lnTo>
                  <a:lnTo>
                    <a:pt x="1119" y="163"/>
                  </a:lnTo>
                  <a:lnTo>
                    <a:pt x="1127" y="168"/>
                  </a:lnTo>
                  <a:lnTo>
                    <a:pt x="1135" y="173"/>
                  </a:lnTo>
                  <a:lnTo>
                    <a:pt x="1142" y="178"/>
                  </a:lnTo>
                  <a:lnTo>
                    <a:pt x="1142" y="178"/>
                  </a:lnTo>
                  <a:lnTo>
                    <a:pt x="1151" y="185"/>
                  </a:lnTo>
                  <a:lnTo>
                    <a:pt x="1158" y="194"/>
                  </a:lnTo>
                  <a:lnTo>
                    <a:pt x="1165" y="202"/>
                  </a:lnTo>
                  <a:lnTo>
                    <a:pt x="1171" y="211"/>
                  </a:lnTo>
                  <a:lnTo>
                    <a:pt x="1171" y="211"/>
                  </a:lnTo>
                  <a:lnTo>
                    <a:pt x="1162" y="214"/>
                  </a:lnTo>
                  <a:lnTo>
                    <a:pt x="1152" y="218"/>
                  </a:lnTo>
                  <a:lnTo>
                    <a:pt x="1152" y="218"/>
                  </a:lnTo>
                  <a:lnTo>
                    <a:pt x="1136" y="227"/>
                  </a:lnTo>
                  <a:lnTo>
                    <a:pt x="1136" y="227"/>
                  </a:lnTo>
                  <a:lnTo>
                    <a:pt x="1135" y="228"/>
                  </a:lnTo>
                  <a:lnTo>
                    <a:pt x="1135" y="228"/>
                  </a:lnTo>
                  <a:lnTo>
                    <a:pt x="1134" y="228"/>
                  </a:lnTo>
                  <a:lnTo>
                    <a:pt x="1134" y="228"/>
                  </a:lnTo>
                  <a:lnTo>
                    <a:pt x="1134" y="228"/>
                  </a:lnTo>
                  <a:lnTo>
                    <a:pt x="1130" y="232"/>
                  </a:lnTo>
                  <a:lnTo>
                    <a:pt x="1130" y="232"/>
                  </a:lnTo>
                  <a:lnTo>
                    <a:pt x="1126" y="236"/>
                  </a:lnTo>
                  <a:lnTo>
                    <a:pt x="1124" y="241"/>
                  </a:lnTo>
                  <a:lnTo>
                    <a:pt x="1121" y="247"/>
                  </a:lnTo>
                  <a:lnTo>
                    <a:pt x="1121" y="254"/>
                  </a:lnTo>
                  <a:lnTo>
                    <a:pt x="1121" y="254"/>
                  </a:lnTo>
                  <a:lnTo>
                    <a:pt x="1121" y="260"/>
                  </a:lnTo>
                  <a:lnTo>
                    <a:pt x="1124" y="266"/>
                  </a:lnTo>
                  <a:lnTo>
                    <a:pt x="1126" y="271"/>
                  </a:lnTo>
                  <a:lnTo>
                    <a:pt x="1130" y="275"/>
                  </a:lnTo>
                  <a:lnTo>
                    <a:pt x="1130" y="275"/>
                  </a:lnTo>
                  <a:lnTo>
                    <a:pt x="1135" y="280"/>
                  </a:lnTo>
                  <a:lnTo>
                    <a:pt x="1141" y="283"/>
                  </a:lnTo>
                  <a:lnTo>
                    <a:pt x="1146" y="284"/>
                  </a:lnTo>
                  <a:lnTo>
                    <a:pt x="1152" y="285"/>
                  </a:lnTo>
                  <a:lnTo>
                    <a:pt x="1152" y="285"/>
                  </a:lnTo>
                  <a:lnTo>
                    <a:pt x="1160" y="284"/>
                  </a:lnTo>
                  <a:lnTo>
                    <a:pt x="1168" y="280"/>
                  </a:lnTo>
                  <a:lnTo>
                    <a:pt x="1169" y="282"/>
                  </a:lnTo>
                  <a:lnTo>
                    <a:pt x="1169" y="282"/>
                  </a:lnTo>
                  <a:lnTo>
                    <a:pt x="1179" y="275"/>
                  </a:lnTo>
                  <a:lnTo>
                    <a:pt x="1179" y="275"/>
                  </a:lnTo>
                  <a:lnTo>
                    <a:pt x="1188" y="272"/>
                  </a:lnTo>
                  <a:lnTo>
                    <a:pt x="1198" y="268"/>
                  </a:lnTo>
                  <a:lnTo>
                    <a:pt x="1208" y="267"/>
                  </a:lnTo>
                  <a:lnTo>
                    <a:pt x="1218" y="266"/>
                  </a:lnTo>
                  <a:lnTo>
                    <a:pt x="1227" y="266"/>
                  </a:lnTo>
                  <a:lnTo>
                    <a:pt x="1238" y="267"/>
                  </a:lnTo>
                  <a:lnTo>
                    <a:pt x="1248" y="268"/>
                  </a:lnTo>
                  <a:lnTo>
                    <a:pt x="1258" y="272"/>
                  </a:lnTo>
                  <a:lnTo>
                    <a:pt x="1258" y="272"/>
                  </a:lnTo>
                  <a:lnTo>
                    <a:pt x="1268" y="275"/>
                  </a:lnTo>
                  <a:lnTo>
                    <a:pt x="1276" y="280"/>
                  </a:lnTo>
                  <a:lnTo>
                    <a:pt x="1285" y="286"/>
                  </a:lnTo>
                  <a:lnTo>
                    <a:pt x="1292" y="293"/>
                  </a:lnTo>
                  <a:lnTo>
                    <a:pt x="1299" y="300"/>
                  </a:lnTo>
                  <a:lnTo>
                    <a:pt x="1305" y="307"/>
                  </a:lnTo>
                  <a:lnTo>
                    <a:pt x="1312" y="316"/>
                  </a:lnTo>
                  <a:lnTo>
                    <a:pt x="1316" y="324"/>
                  </a:lnTo>
                  <a:lnTo>
                    <a:pt x="1316" y="324"/>
                  </a:lnTo>
                  <a:lnTo>
                    <a:pt x="1323" y="340"/>
                  </a:lnTo>
                  <a:lnTo>
                    <a:pt x="1325" y="356"/>
                  </a:lnTo>
                  <a:lnTo>
                    <a:pt x="1325" y="356"/>
                  </a:lnTo>
                  <a:lnTo>
                    <a:pt x="1313" y="355"/>
                  </a:lnTo>
                  <a:lnTo>
                    <a:pt x="1313" y="355"/>
                  </a:lnTo>
                  <a:lnTo>
                    <a:pt x="1298" y="356"/>
                  </a:lnTo>
                  <a:lnTo>
                    <a:pt x="1285" y="357"/>
                  </a:lnTo>
                  <a:lnTo>
                    <a:pt x="1271" y="361"/>
                  </a:lnTo>
                  <a:lnTo>
                    <a:pt x="1259" y="365"/>
                  </a:lnTo>
                  <a:lnTo>
                    <a:pt x="1246" y="369"/>
                  </a:lnTo>
                  <a:lnTo>
                    <a:pt x="1235" y="376"/>
                  </a:lnTo>
                  <a:lnTo>
                    <a:pt x="1223" y="383"/>
                  </a:lnTo>
                  <a:lnTo>
                    <a:pt x="1212" y="390"/>
                  </a:lnTo>
                  <a:lnTo>
                    <a:pt x="1202" y="399"/>
                  </a:lnTo>
                  <a:lnTo>
                    <a:pt x="1193" y="408"/>
                  </a:lnTo>
                  <a:lnTo>
                    <a:pt x="1185" y="418"/>
                  </a:lnTo>
                  <a:lnTo>
                    <a:pt x="1176" y="429"/>
                  </a:lnTo>
                  <a:lnTo>
                    <a:pt x="1170" y="440"/>
                  </a:lnTo>
                  <a:lnTo>
                    <a:pt x="1164" y="452"/>
                  </a:lnTo>
                  <a:lnTo>
                    <a:pt x="1159" y="465"/>
                  </a:lnTo>
                  <a:lnTo>
                    <a:pt x="1154" y="478"/>
                  </a:lnTo>
                  <a:lnTo>
                    <a:pt x="1154" y="478"/>
                  </a:lnTo>
                  <a:lnTo>
                    <a:pt x="1145" y="483"/>
                  </a:lnTo>
                  <a:lnTo>
                    <a:pt x="1134" y="488"/>
                  </a:lnTo>
                  <a:lnTo>
                    <a:pt x="1125" y="495"/>
                  </a:lnTo>
                  <a:lnTo>
                    <a:pt x="1117" y="502"/>
                  </a:lnTo>
                  <a:lnTo>
                    <a:pt x="1117" y="502"/>
                  </a:lnTo>
                  <a:lnTo>
                    <a:pt x="1108" y="511"/>
                  </a:lnTo>
                  <a:lnTo>
                    <a:pt x="1101" y="521"/>
                  </a:lnTo>
                  <a:lnTo>
                    <a:pt x="1096" y="532"/>
                  </a:lnTo>
                  <a:lnTo>
                    <a:pt x="1091" y="543"/>
                  </a:lnTo>
                  <a:lnTo>
                    <a:pt x="1091" y="543"/>
                  </a:lnTo>
                  <a:lnTo>
                    <a:pt x="1090" y="549"/>
                  </a:lnTo>
                  <a:lnTo>
                    <a:pt x="1090" y="555"/>
                  </a:lnTo>
                  <a:lnTo>
                    <a:pt x="1091" y="561"/>
                  </a:lnTo>
                  <a:lnTo>
                    <a:pt x="1093" y="567"/>
                  </a:lnTo>
                  <a:lnTo>
                    <a:pt x="1097" y="572"/>
                  </a:lnTo>
                  <a:lnTo>
                    <a:pt x="1101" y="577"/>
                  </a:lnTo>
                  <a:lnTo>
                    <a:pt x="1106" y="580"/>
                  </a:lnTo>
                  <a:lnTo>
                    <a:pt x="1112" y="583"/>
                  </a:lnTo>
                  <a:lnTo>
                    <a:pt x="1112" y="583"/>
                  </a:lnTo>
                  <a:lnTo>
                    <a:pt x="1118" y="584"/>
                  </a:lnTo>
                  <a:lnTo>
                    <a:pt x="1124" y="584"/>
                  </a:lnTo>
                  <a:lnTo>
                    <a:pt x="1130" y="583"/>
                  </a:lnTo>
                  <a:lnTo>
                    <a:pt x="1136" y="580"/>
                  </a:lnTo>
                  <a:lnTo>
                    <a:pt x="1141" y="577"/>
                  </a:lnTo>
                  <a:lnTo>
                    <a:pt x="1145" y="573"/>
                  </a:lnTo>
                  <a:lnTo>
                    <a:pt x="1148" y="568"/>
                  </a:lnTo>
                  <a:lnTo>
                    <a:pt x="1151" y="562"/>
                  </a:lnTo>
                  <a:lnTo>
                    <a:pt x="1151" y="562"/>
                  </a:lnTo>
                  <a:lnTo>
                    <a:pt x="1154" y="554"/>
                  </a:lnTo>
                  <a:lnTo>
                    <a:pt x="1160" y="546"/>
                  </a:lnTo>
                  <a:lnTo>
                    <a:pt x="1160" y="546"/>
                  </a:lnTo>
                  <a:lnTo>
                    <a:pt x="1166" y="543"/>
                  </a:lnTo>
                  <a:lnTo>
                    <a:pt x="1173" y="539"/>
                  </a:lnTo>
                  <a:lnTo>
                    <a:pt x="1180" y="537"/>
                  </a:lnTo>
                  <a:lnTo>
                    <a:pt x="1187" y="537"/>
                  </a:lnTo>
                  <a:lnTo>
                    <a:pt x="1195" y="537"/>
                  </a:lnTo>
                  <a:lnTo>
                    <a:pt x="1202" y="539"/>
                  </a:lnTo>
                  <a:lnTo>
                    <a:pt x="1208" y="543"/>
                  </a:lnTo>
                  <a:lnTo>
                    <a:pt x="1214" y="546"/>
                  </a:lnTo>
                  <a:lnTo>
                    <a:pt x="1214" y="546"/>
                  </a:lnTo>
                  <a:lnTo>
                    <a:pt x="1220" y="554"/>
                  </a:lnTo>
                  <a:lnTo>
                    <a:pt x="1224" y="562"/>
                  </a:lnTo>
                  <a:lnTo>
                    <a:pt x="1224" y="562"/>
                  </a:lnTo>
                  <a:lnTo>
                    <a:pt x="1225" y="567"/>
                  </a:lnTo>
                  <a:lnTo>
                    <a:pt x="1229" y="571"/>
                  </a:lnTo>
                  <a:lnTo>
                    <a:pt x="1231" y="574"/>
                  </a:lnTo>
                  <a:lnTo>
                    <a:pt x="1235" y="578"/>
                  </a:lnTo>
                  <a:lnTo>
                    <a:pt x="1240" y="580"/>
                  </a:lnTo>
                  <a:lnTo>
                    <a:pt x="1243" y="583"/>
                  </a:lnTo>
                  <a:lnTo>
                    <a:pt x="1248" y="584"/>
                  </a:lnTo>
                  <a:lnTo>
                    <a:pt x="1253" y="584"/>
                  </a:lnTo>
                  <a:lnTo>
                    <a:pt x="1253" y="584"/>
                  </a:lnTo>
                  <a:lnTo>
                    <a:pt x="1258" y="584"/>
                  </a:lnTo>
                  <a:lnTo>
                    <a:pt x="1263" y="583"/>
                  </a:lnTo>
                  <a:lnTo>
                    <a:pt x="1263" y="583"/>
                  </a:lnTo>
                  <a:lnTo>
                    <a:pt x="1269" y="580"/>
                  </a:lnTo>
                  <a:lnTo>
                    <a:pt x="1274" y="577"/>
                  </a:lnTo>
                  <a:lnTo>
                    <a:pt x="1279" y="572"/>
                  </a:lnTo>
                  <a:lnTo>
                    <a:pt x="1281" y="567"/>
                  </a:lnTo>
                  <a:lnTo>
                    <a:pt x="1284" y="561"/>
                  </a:lnTo>
                  <a:lnTo>
                    <a:pt x="1285" y="555"/>
                  </a:lnTo>
                  <a:lnTo>
                    <a:pt x="1285" y="549"/>
                  </a:lnTo>
                  <a:lnTo>
                    <a:pt x="1284" y="543"/>
                  </a:lnTo>
                  <a:lnTo>
                    <a:pt x="1284" y="543"/>
                  </a:lnTo>
                  <a:lnTo>
                    <a:pt x="1279" y="532"/>
                  </a:lnTo>
                  <a:lnTo>
                    <a:pt x="1274" y="521"/>
                  </a:lnTo>
                  <a:lnTo>
                    <a:pt x="1266" y="511"/>
                  </a:lnTo>
                  <a:lnTo>
                    <a:pt x="1259" y="502"/>
                  </a:lnTo>
                  <a:lnTo>
                    <a:pt x="1259" y="502"/>
                  </a:lnTo>
                  <a:lnTo>
                    <a:pt x="1251" y="495"/>
                  </a:lnTo>
                  <a:lnTo>
                    <a:pt x="1241" y="488"/>
                  </a:lnTo>
                  <a:lnTo>
                    <a:pt x="1231" y="483"/>
                  </a:lnTo>
                  <a:lnTo>
                    <a:pt x="1221" y="479"/>
                  </a:lnTo>
                  <a:lnTo>
                    <a:pt x="1221" y="479"/>
                  </a:lnTo>
                  <a:lnTo>
                    <a:pt x="1229" y="466"/>
                  </a:lnTo>
                  <a:lnTo>
                    <a:pt x="1236" y="455"/>
                  </a:lnTo>
                  <a:lnTo>
                    <a:pt x="1246" y="444"/>
                  </a:lnTo>
                  <a:lnTo>
                    <a:pt x="1258" y="435"/>
                  </a:lnTo>
                  <a:lnTo>
                    <a:pt x="1270" y="428"/>
                  </a:lnTo>
                  <a:lnTo>
                    <a:pt x="1284" y="423"/>
                  </a:lnTo>
                  <a:lnTo>
                    <a:pt x="1298" y="419"/>
                  </a:lnTo>
                  <a:lnTo>
                    <a:pt x="1313" y="418"/>
                  </a:lnTo>
                  <a:lnTo>
                    <a:pt x="1313" y="418"/>
                  </a:lnTo>
                  <a:lnTo>
                    <a:pt x="1323" y="419"/>
                  </a:lnTo>
                  <a:lnTo>
                    <a:pt x="1332" y="421"/>
                  </a:lnTo>
                  <a:lnTo>
                    <a:pt x="1341" y="423"/>
                  </a:lnTo>
                  <a:lnTo>
                    <a:pt x="1351" y="426"/>
                  </a:lnTo>
                  <a:lnTo>
                    <a:pt x="1359" y="429"/>
                  </a:lnTo>
                  <a:lnTo>
                    <a:pt x="1366" y="434"/>
                  </a:lnTo>
                  <a:lnTo>
                    <a:pt x="1374" y="440"/>
                  </a:lnTo>
                  <a:lnTo>
                    <a:pt x="1381" y="446"/>
                  </a:lnTo>
                  <a:lnTo>
                    <a:pt x="1387" y="452"/>
                  </a:lnTo>
                  <a:lnTo>
                    <a:pt x="1393" y="460"/>
                  </a:lnTo>
                  <a:lnTo>
                    <a:pt x="1398" y="467"/>
                  </a:lnTo>
                  <a:lnTo>
                    <a:pt x="1403" y="476"/>
                  </a:lnTo>
                  <a:lnTo>
                    <a:pt x="1407" y="484"/>
                  </a:lnTo>
                  <a:lnTo>
                    <a:pt x="1409" y="493"/>
                  </a:lnTo>
                  <a:lnTo>
                    <a:pt x="1412" y="502"/>
                  </a:lnTo>
                  <a:lnTo>
                    <a:pt x="1413" y="512"/>
                  </a:lnTo>
                  <a:lnTo>
                    <a:pt x="1413" y="512"/>
                  </a:lnTo>
                  <a:lnTo>
                    <a:pt x="1408" y="511"/>
                  </a:lnTo>
                  <a:lnTo>
                    <a:pt x="1408" y="511"/>
                  </a:lnTo>
                  <a:lnTo>
                    <a:pt x="1391" y="513"/>
                  </a:lnTo>
                  <a:lnTo>
                    <a:pt x="1375" y="517"/>
                  </a:lnTo>
                  <a:lnTo>
                    <a:pt x="1359" y="523"/>
                  </a:lnTo>
                  <a:lnTo>
                    <a:pt x="1344" y="532"/>
                  </a:lnTo>
                  <a:lnTo>
                    <a:pt x="1344" y="532"/>
                  </a:lnTo>
                  <a:lnTo>
                    <a:pt x="1344" y="532"/>
                  </a:lnTo>
                  <a:lnTo>
                    <a:pt x="1341" y="535"/>
                  </a:lnTo>
                  <a:lnTo>
                    <a:pt x="1341" y="535"/>
                  </a:lnTo>
                  <a:lnTo>
                    <a:pt x="1337" y="540"/>
                  </a:lnTo>
                  <a:lnTo>
                    <a:pt x="1335" y="545"/>
                  </a:lnTo>
                  <a:lnTo>
                    <a:pt x="1332" y="551"/>
                  </a:lnTo>
                  <a:lnTo>
                    <a:pt x="1332" y="557"/>
                  </a:lnTo>
                  <a:lnTo>
                    <a:pt x="1332" y="557"/>
                  </a:lnTo>
                  <a:lnTo>
                    <a:pt x="1332" y="563"/>
                  </a:lnTo>
                  <a:lnTo>
                    <a:pt x="1335" y="569"/>
                  </a:lnTo>
                  <a:lnTo>
                    <a:pt x="1337" y="576"/>
                  </a:lnTo>
                  <a:lnTo>
                    <a:pt x="1341" y="580"/>
                  </a:lnTo>
                  <a:lnTo>
                    <a:pt x="1341" y="580"/>
                  </a:lnTo>
                  <a:lnTo>
                    <a:pt x="1346" y="584"/>
                  </a:lnTo>
                  <a:lnTo>
                    <a:pt x="1351" y="587"/>
                  </a:lnTo>
                  <a:lnTo>
                    <a:pt x="1357" y="589"/>
                  </a:lnTo>
                  <a:lnTo>
                    <a:pt x="1363" y="589"/>
                  </a:lnTo>
                  <a:lnTo>
                    <a:pt x="1363" y="589"/>
                  </a:lnTo>
                  <a:lnTo>
                    <a:pt x="1371" y="588"/>
                  </a:lnTo>
                  <a:lnTo>
                    <a:pt x="1379" y="585"/>
                  </a:lnTo>
                  <a:lnTo>
                    <a:pt x="1379" y="585"/>
                  </a:lnTo>
                  <a:lnTo>
                    <a:pt x="1379" y="585"/>
                  </a:lnTo>
                  <a:lnTo>
                    <a:pt x="1385" y="582"/>
                  </a:lnTo>
                  <a:lnTo>
                    <a:pt x="1392" y="578"/>
                  </a:lnTo>
                  <a:lnTo>
                    <a:pt x="1401" y="576"/>
                  </a:lnTo>
                  <a:lnTo>
                    <a:pt x="1408" y="574"/>
                  </a:lnTo>
                  <a:lnTo>
                    <a:pt x="1408" y="574"/>
                  </a:lnTo>
                  <a:lnTo>
                    <a:pt x="1418" y="576"/>
                  </a:lnTo>
                  <a:lnTo>
                    <a:pt x="1426" y="578"/>
                  </a:lnTo>
                  <a:lnTo>
                    <a:pt x="1433" y="583"/>
                  </a:lnTo>
                  <a:lnTo>
                    <a:pt x="1440" y="588"/>
                  </a:lnTo>
                  <a:lnTo>
                    <a:pt x="1446" y="594"/>
                  </a:lnTo>
                  <a:lnTo>
                    <a:pt x="1449" y="602"/>
                  </a:lnTo>
                  <a:lnTo>
                    <a:pt x="1452" y="611"/>
                  </a:lnTo>
                  <a:lnTo>
                    <a:pt x="1453" y="620"/>
                  </a:lnTo>
                  <a:lnTo>
                    <a:pt x="1453" y="620"/>
                  </a:lnTo>
                  <a:lnTo>
                    <a:pt x="1452" y="628"/>
                  </a:lnTo>
                  <a:lnTo>
                    <a:pt x="1449" y="637"/>
                  </a:lnTo>
                  <a:lnTo>
                    <a:pt x="1446" y="644"/>
                  </a:lnTo>
                  <a:lnTo>
                    <a:pt x="1440" y="651"/>
                  </a:lnTo>
                  <a:lnTo>
                    <a:pt x="1433" y="656"/>
                  </a:lnTo>
                  <a:lnTo>
                    <a:pt x="1426" y="661"/>
                  </a:lnTo>
                  <a:lnTo>
                    <a:pt x="1418" y="663"/>
                  </a:lnTo>
                  <a:lnTo>
                    <a:pt x="1408" y="665"/>
                  </a:lnTo>
                  <a:lnTo>
                    <a:pt x="1408" y="6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3" name="Freeform 26"/>
            <p:cNvSpPr/>
            <p:nvPr userDrawn="1"/>
          </p:nvSpPr>
          <p:spPr bwMode="auto">
            <a:xfrm>
              <a:off x="4602956" y="5340350"/>
              <a:ext cx="544512" cy="47625"/>
            </a:xfrm>
            <a:custGeom>
              <a:avLst/>
              <a:gdLst>
                <a:gd name="T0" fmla="*/ 686 w 686"/>
                <a:gd name="T1" fmla="*/ 30 h 59"/>
                <a:gd name="T2" fmla="*/ 686 w 686"/>
                <a:gd name="T3" fmla="*/ 30 h 59"/>
                <a:gd name="T4" fmla="*/ 685 w 686"/>
                <a:gd name="T5" fmla="*/ 35 h 59"/>
                <a:gd name="T6" fmla="*/ 684 w 686"/>
                <a:gd name="T7" fmla="*/ 41 h 59"/>
                <a:gd name="T8" fmla="*/ 681 w 686"/>
                <a:gd name="T9" fmla="*/ 46 h 59"/>
                <a:gd name="T10" fmla="*/ 676 w 686"/>
                <a:gd name="T11" fmla="*/ 51 h 59"/>
                <a:gd name="T12" fmla="*/ 673 w 686"/>
                <a:gd name="T13" fmla="*/ 55 h 59"/>
                <a:gd name="T14" fmla="*/ 668 w 686"/>
                <a:gd name="T15" fmla="*/ 57 h 59"/>
                <a:gd name="T16" fmla="*/ 662 w 686"/>
                <a:gd name="T17" fmla="*/ 59 h 59"/>
                <a:gd name="T18" fmla="*/ 656 w 686"/>
                <a:gd name="T19" fmla="*/ 59 h 59"/>
                <a:gd name="T20" fmla="*/ 30 w 686"/>
                <a:gd name="T21" fmla="*/ 59 h 59"/>
                <a:gd name="T22" fmla="*/ 30 w 686"/>
                <a:gd name="T23" fmla="*/ 59 h 59"/>
                <a:gd name="T24" fmla="*/ 24 w 686"/>
                <a:gd name="T25" fmla="*/ 59 h 59"/>
                <a:gd name="T26" fmla="*/ 18 w 686"/>
                <a:gd name="T27" fmla="*/ 57 h 59"/>
                <a:gd name="T28" fmla="*/ 13 w 686"/>
                <a:gd name="T29" fmla="*/ 55 h 59"/>
                <a:gd name="T30" fmla="*/ 9 w 686"/>
                <a:gd name="T31" fmla="*/ 51 h 59"/>
                <a:gd name="T32" fmla="*/ 6 w 686"/>
                <a:gd name="T33" fmla="*/ 46 h 59"/>
                <a:gd name="T34" fmla="*/ 2 w 686"/>
                <a:gd name="T35" fmla="*/ 41 h 59"/>
                <a:gd name="T36" fmla="*/ 1 w 686"/>
                <a:gd name="T37" fmla="*/ 35 h 59"/>
                <a:gd name="T38" fmla="*/ 0 w 686"/>
                <a:gd name="T39" fmla="*/ 30 h 59"/>
                <a:gd name="T40" fmla="*/ 0 w 686"/>
                <a:gd name="T41" fmla="*/ 30 h 59"/>
                <a:gd name="T42" fmla="*/ 0 w 686"/>
                <a:gd name="T43" fmla="*/ 30 h 59"/>
                <a:gd name="T44" fmla="*/ 1 w 686"/>
                <a:gd name="T45" fmla="*/ 24 h 59"/>
                <a:gd name="T46" fmla="*/ 2 w 686"/>
                <a:gd name="T47" fmla="*/ 18 h 59"/>
                <a:gd name="T48" fmla="*/ 6 w 686"/>
                <a:gd name="T49" fmla="*/ 13 h 59"/>
                <a:gd name="T50" fmla="*/ 9 w 686"/>
                <a:gd name="T51" fmla="*/ 8 h 59"/>
                <a:gd name="T52" fmla="*/ 13 w 686"/>
                <a:gd name="T53" fmla="*/ 5 h 59"/>
                <a:gd name="T54" fmla="*/ 18 w 686"/>
                <a:gd name="T55" fmla="*/ 2 h 59"/>
                <a:gd name="T56" fmla="*/ 24 w 686"/>
                <a:gd name="T57" fmla="*/ 0 h 59"/>
                <a:gd name="T58" fmla="*/ 30 w 686"/>
                <a:gd name="T59" fmla="*/ 0 h 59"/>
                <a:gd name="T60" fmla="*/ 656 w 686"/>
                <a:gd name="T61" fmla="*/ 0 h 59"/>
                <a:gd name="T62" fmla="*/ 656 w 686"/>
                <a:gd name="T63" fmla="*/ 0 h 59"/>
                <a:gd name="T64" fmla="*/ 662 w 686"/>
                <a:gd name="T65" fmla="*/ 0 h 59"/>
                <a:gd name="T66" fmla="*/ 668 w 686"/>
                <a:gd name="T67" fmla="*/ 2 h 59"/>
                <a:gd name="T68" fmla="*/ 673 w 686"/>
                <a:gd name="T69" fmla="*/ 5 h 59"/>
                <a:gd name="T70" fmla="*/ 676 w 686"/>
                <a:gd name="T71" fmla="*/ 8 h 59"/>
                <a:gd name="T72" fmla="*/ 681 w 686"/>
                <a:gd name="T73" fmla="*/ 13 h 59"/>
                <a:gd name="T74" fmla="*/ 684 w 686"/>
                <a:gd name="T75" fmla="*/ 18 h 59"/>
                <a:gd name="T76" fmla="*/ 685 w 686"/>
                <a:gd name="T77" fmla="*/ 24 h 59"/>
                <a:gd name="T78" fmla="*/ 686 w 686"/>
                <a:gd name="T79" fmla="*/ 30 h 59"/>
                <a:gd name="T80" fmla="*/ 686 w 686"/>
                <a:gd name="T81" fmla="*/ 3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59">
                  <a:moveTo>
                    <a:pt x="686" y="30"/>
                  </a:moveTo>
                  <a:lnTo>
                    <a:pt x="686" y="30"/>
                  </a:lnTo>
                  <a:lnTo>
                    <a:pt x="685" y="35"/>
                  </a:lnTo>
                  <a:lnTo>
                    <a:pt x="684" y="41"/>
                  </a:lnTo>
                  <a:lnTo>
                    <a:pt x="681" y="46"/>
                  </a:lnTo>
                  <a:lnTo>
                    <a:pt x="676" y="51"/>
                  </a:lnTo>
                  <a:lnTo>
                    <a:pt x="673" y="55"/>
                  </a:lnTo>
                  <a:lnTo>
                    <a:pt x="668" y="57"/>
                  </a:lnTo>
                  <a:lnTo>
                    <a:pt x="662" y="59"/>
                  </a:lnTo>
                  <a:lnTo>
                    <a:pt x="656" y="59"/>
                  </a:lnTo>
                  <a:lnTo>
                    <a:pt x="30" y="59"/>
                  </a:lnTo>
                  <a:lnTo>
                    <a:pt x="30" y="59"/>
                  </a:lnTo>
                  <a:lnTo>
                    <a:pt x="24" y="59"/>
                  </a:lnTo>
                  <a:lnTo>
                    <a:pt x="18" y="57"/>
                  </a:lnTo>
                  <a:lnTo>
                    <a:pt x="13" y="55"/>
                  </a:lnTo>
                  <a:lnTo>
                    <a:pt x="9" y="51"/>
                  </a:lnTo>
                  <a:lnTo>
                    <a:pt x="6" y="46"/>
                  </a:lnTo>
                  <a:lnTo>
                    <a:pt x="2" y="41"/>
                  </a:lnTo>
                  <a:lnTo>
                    <a:pt x="1" y="35"/>
                  </a:lnTo>
                  <a:lnTo>
                    <a:pt x="0" y="30"/>
                  </a:lnTo>
                  <a:lnTo>
                    <a:pt x="0" y="30"/>
                  </a:lnTo>
                  <a:lnTo>
                    <a:pt x="0" y="30"/>
                  </a:lnTo>
                  <a:lnTo>
                    <a:pt x="1" y="24"/>
                  </a:lnTo>
                  <a:lnTo>
                    <a:pt x="2" y="18"/>
                  </a:lnTo>
                  <a:lnTo>
                    <a:pt x="6" y="13"/>
                  </a:lnTo>
                  <a:lnTo>
                    <a:pt x="9" y="8"/>
                  </a:lnTo>
                  <a:lnTo>
                    <a:pt x="13" y="5"/>
                  </a:lnTo>
                  <a:lnTo>
                    <a:pt x="18" y="2"/>
                  </a:lnTo>
                  <a:lnTo>
                    <a:pt x="24" y="0"/>
                  </a:lnTo>
                  <a:lnTo>
                    <a:pt x="30" y="0"/>
                  </a:lnTo>
                  <a:lnTo>
                    <a:pt x="656" y="0"/>
                  </a:lnTo>
                  <a:lnTo>
                    <a:pt x="656" y="0"/>
                  </a:lnTo>
                  <a:lnTo>
                    <a:pt x="662" y="0"/>
                  </a:lnTo>
                  <a:lnTo>
                    <a:pt x="668" y="2"/>
                  </a:lnTo>
                  <a:lnTo>
                    <a:pt x="673" y="5"/>
                  </a:lnTo>
                  <a:lnTo>
                    <a:pt x="676" y="8"/>
                  </a:lnTo>
                  <a:lnTo>
                    <a:pt x="681" y="13"/>
                  </a:lnTo>
                  <a:lnTo>
                    <a:pt x="684" y="18"/>
                  </a:lnTo>
                  <a:lnTo>
                    <a:pt x="685" y="24"/>
                  </a:lnTo>
                  <a:lnTo>
                    <a:pt x="686" y="30"/>
                  </a:lnTo>
                  <a:lnTo>
                    <a:pt x="686"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4" name="Freeform 20"/>
            <p:cNvSpPr/>
            <p:nvPr userDrawn="1"/>
          </p:nvSpPr>
          <p:spPr bwMode="auto">
            <a:xfrm>
              <a:off x="2433638" y="4286251"/>
              <a:ext cx="161925" cy="47625"/>
            </a:xfrm>
            <a:custGeom>
              <a:avLst/>
              <a:gdLst>
                <a:gd name="T0" fmla="*/ 203 w 203"/>
                <a:gd name="T1" fmla="*/ 31 h 61"/>
                <a:gd name="T2" fmla="*/ 203 w 203"/>
                <a:gd name="T3" fmla="*/ 31 h 61"/>
                <a:gd name="T4" fmla="*/ 202 w 203"/>
                <a:gd name="T5" fmla="*/ 37 h 61"/>
                <a:gd name="T6" fmla="*/ 201 w 203"/>
                <a:gd name="T7" fmla="*/ 43 h 61"/>
                <a:gd name="T8" fmla="*/ 199 w 203"/>
                <a:gd name="T9" fmla="*/ 48 h 61"/>
                <a:gd name="T10" fmla="*/ 195 w 203"/>
                <a:gd name="T11" fmla="*/ 53 h 61"/>
                <a:gd name="T12" fmla="*/ 190 w 203"/>
                <a:gd name="T13" fmla="*/ 57 h 61"/>
                <a:gd name="T14" fmla="*/ 185 w 203"/>
                <a:gd name="T15" fmla="*/ 59 h 61"/>
                <a:gd name="T16" fmla="*/ 179 w 203"/>
                <a:gd name="T17" fmla="*/ 60 h 61"/>
                <a:gd name="T18" fmla="*/ 173 w 203"/>
                <a:gd name="T19" fmla="*/ 61 h 61"/>
                <a:gd name="T20" fmla="*/ 30 w 203"/>
                <a:gd name="T21" fmla="*/ 61 h 61"/>
                <a:gd name="T22" fmla="*/ 30 w 203"/>
                <a:gd name="T23" fmla="*/ 61 h 61"/>
                <a:gd name="T24" fmla="*/ 24 w 203"/>
                <a:gd name="T25" fmla="*/ 60 h 61"/>
                <a:gd name="T26" fmla="*/ 19 w 203"/>
                <a:gd name="T27" fmla="*/ 59 h 61"/>
                <a:gd name="T28" fmla="*/ 13 w 203"/>
                <a:gd name="T29" fmla="*/ 57 h 61"/>
                <a:gd name="T30" fmla="*/ 10 w 203"/>
                <a:gd name="T31" fmla="*/ 53 h 61"/>
                <a:gd name="T32" fmla="*/ 6 w 203"/>
                <a:gd name="T33" fmla="*/ 48 h 61"/>
                <a:gd name="T34" fmla="*/ 2 w 203"/>
                <a:gd name="T35" fmla="*/ 43 h 61"/>
                <a:gd name="T36" fmla="*/ 1 w 203"/>
                <a:gd name="T37" fmla="*/ 37 h 61"/>
                <a:gd name="T38" fmla="*/ 0 w 203"/>
                <a:gd name="T39" fmla="*/ 31 h 61"/>
                <a:gd name="T40" fmla="*/ 0 w 203"/>
                <a:gd name="T41" fmla="*/ 31 h 61"/>
                <a:gd name="T42" fmla="*/ 0 w 203"/>
                <a:gd name="T43" fmla="*/ 31 h 61"/>
                <a:gd name="T44" fmla="*/ 1 w 203"/>
                <a:gd name="T45" fmla="*/ 25 h 61"/>
                <a:gd name="T46" fmla="*/ 2 w 203"/>
                <a:gd name="T47" fmla="*/ 20 h 61"/>
                <a:gd name="T48" fmla="*/ 6 w 203"/>
                <a:gd name="T49" fmla="*/ 14 h 61"/>
                <a:gd name="T50" fmla="*/ 10 w 203"/>
                <a:gd name="T51" fmla="*/ 10 h 61"/>
                <a:gd name="T52" fmla="*/ 13 w 203"/>
                <a:gd name="T53" fmla="*/ 7 h 61"/>
                <a:gd name="T54" fmla="*/ 19 w 203"/>
                <a:gd name="T55" fmla="*/ 3 h 61"/>
                <a:gd name="T56" fmla="*/ 24 w 203"/>
                <a:gd name="T57" fmla="*/ 2 h 61"/>
                <a:gd name="T58" fmla="*/ 30 w 203"/>
                <a:gd name="T59" fmla="*/ 0 h 61"/>
                <a:gd name="T60" fmla="*/ 173 w 203"/>
                <a:gd name="T61" fmla="*/ 0 h 61"/>
                <a:gd name="T62" fmla="*/ 173 w 203"/>
                <a:gd name="T63" fmla="*/ 0 h 61"/>
                <a:gd name="T64" fmla="*/ 179 w 203"/>
                <a:gd name="T65" fmla="*/ 2 h 61"/>
                <a:gd name="T66" fmla="*/ 185 w 203"/>
                <a:gd name="T67" fmla="*/ 3 h 61"/>
                <a:gd name="T68" fmla="*/ 190 w 203"/>
                <a:gd name="T69" fmla="*/ 7 h 61"/>
                <a:gd name="T70" fmla="*/ 195 w 203"/>
                <a:gd name="T71" fmla="*/ 10 h 61"/>
                <a:gd name="T72" fmla="*/ 199 w 203"/>
                <a:gd name="T73" fmla="*/ 14 h 61"/>
                <a:gd name="T74" fmla="*/ 201 w 203"/>
                <a:gd name="T75" fmla="*/ 20 h 61"/>
                <a:gd name="T76" fmla="*/ 202 w 203"/>
                <a:gd name="T77" fmla="*/ 25 h 61"/>
                <a:gd name="T78" fmla="*/ 203 w 203"/>
                <a:gd name="T79" fmla="*/ 31 h 61"/>
                <a:gd name="T80" fmla="*/ 203 w 203"/>
                <a:gd name="T8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61">
                  <a:moveTo>
                    <a:pt x="203" y="31"/>
                  </a:moveTo>
                  <a:lnTo>
                    <a:pt x="203" y="31"/>
                  </a:lnTo>
                  <a:lnTo>
                    <a:pt x="202" y="37"/>
                  </a:lnTo>
                  <a:lnTo>
                    <a:pt x="201" y="43"/>
                  </a:lnTo>
                  <a:lnTo>
                    <a:pt x="199" y="48"/>
                  </a:lnTo>
                  <a:lnTo>
                    <a:pt x="195" y="53"/>
                  </a:lnTo>
                  <a:lnTo>
                    <a:pt x="190" y="57"/>
                  </a:lnTo>
                  <a:lnTo>
                    <a:pt x="185" y="59"/>
                  </a:lnTo>
                  <a:lnTo>
                    <a:pt x="179" y="60"/>
                  </a:lnTo>
                  <a:lnTo>
                    <a:pt x="173" y="61"/>
                  </a:lnTo>
                  <a:lnTo>
                    <a:pt x="30" y="61"/>
                  </a:lnTo>
                  <a:lnTo>
                    <a:pt x="30" y="61"/>
                  </a:lnTo>
                  <a:lnTo>
                    <a:pt x="24" y="60"/>
                  </a:lnTo>
                  <a:lnTo>
                    <a:pt x="19" y="59"/>
                  </a:lnTo>
                  <a:lnTo>
                    <a:pt x="13" y="57"/>
                  </a:lnTo>
                  <a:lnTo>
                    <a:pt x="10" y="53"/>
                  </a:lnTo>
                  <a:lnTo>
                    <a:pt x="6" y="48"/>
                  </a:lnTo>
                  <a:lnTo>
                    <a:pt x="2" y="43"/>
                  </a:lnTo>
                  <a:lnTo>
                    <a:pt x="1" y="37"/>
                  </a:lnTo>
                  <a:lnTo>
                    <a:pt x="0" y="31"/>
                  </a:lnTo>
                  <a:lnTo>
                    <a:pt x="0" y="31"/>
                  </a:lnTo>
                  <a:lnTo>
                    <a:pt x="0" y="31"/>
                  </a:lnTo>
                  <a:lnTo>
                    <a:pt x="1" y="25"/>
                  </a:lnTo>
                  <a:lnTo>
                    <a:pt x="2" y="20"/>
                  </a:lnTo>
                  <a:lnTo>
                    <a:pt x="6" y="14"/>
                  </a:lnTo>
                  <a:lnTo>
                    <a:pt x="10" y="10"/>
                  </a:lnTo>
                  <a:lnTo>
                    <a:pt x="13" y="7"/>
                  </a:lnTo>
                  <a:lnTo>
                    <a:pt x="19" y="3"/>
                  </a:lnTo>
                  <a:lnTo>
                    <a:pt x="24" y="2"/>
                  </a:lnTo>
                  <a:lnTo>
                    <a:pt x="30" y="0"/>
                  </a:lnTo>
                  <a:lnTo>
                    <a:pt x="173" y="0"/>
                  </a:lnTo>
                  <a:lnTo>
                    <a:pt x="173" y="0"/>
                  </a:lnTo>
                  <a:lnTo>
                    <a:pt x="179" y="2"/>
                  </a:lnTo>
                  <a:lnTo>
                    <a:pt x="185" y="3"/>
                  </a:lnTo>
                  <a:lnTo>
                    <a:pt x="190" y="7"/>
                  </a:lnTo>
                  <a:lnTo>
                    <a:pt x="195" y="10"/>
                  </a:lnTo>
                  <a:lnTo>
                    <a:pt x="199" y="14"/>
                  </a:lnTo>
                  <a:lnTo>
                    <a:pt x="201" y="20"/>
                  </a:lnTo>
                  <a:lnTo>
                    <a:pt x="202" y="25"/>
                  </a:lnTo>
                  <a:lnTo>
                    <a:pt x="203" y="31"/>
                  </a:lnTo>
                  <a:lnTo>
                    <a:pt x="203" y="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5" name="Freeform 34"/>
            <p:cNvSpPr/>
            <p:nvPr userDrawn="1"/>
          </p:nvSpPr>
          <p:spPr bwMode="auto">
            <a:xfrm>
              <a:off x="4613275" y="3821113"/>
              <a:ext cx="307975" cy="47625"/>
            </a:xfrm>
            <a:custGeom>
              <a:avLst/>
              <a:gdLst>
                <a:gd name="T0" fmla="*/ 387 w 387"/>
                <a:gd name="T1" fmla="*/ 29 h 60"/>
                <a:gd name="T2" fmla="*/ 387 w 387"/>
                <a:gd name="T3" fmla="*/ 29 h 60"/>
                <a:gd name="T4" fmla="*/ 386 w 387"/>
                <a:gd name="T5" fmla="*/ 35 h 60"/>
                <a:gd name="T6" fmla="*/ 385 w 387"/>
                <a:gd name="T7" fmla="*/ 42 h 60"/>
                <a:gd name="T8" fmla="*/ 381 w 387"/>
                <a:gd name="T9" fmla="*/ 46 h 60"/>
                <a:gd name="T10" fmla="*/ 378 w 387"/>
                <a:gd name="T11" fmla="*/ 51 h 60"/>
                <a:gd name="T12" fmla="*/ 374 w 387"/>
                <a:gd name="T13" fmla="*/ 55 h 60"/>
                <a:gd name="T14" fmla="*/ 369 w 387"/>
                <a:gd name="T15" fmla="*/ 57 h 60"/>
                <a:gd name="T16" fmla="*/ 363 w 387"/>
                <a:gd name="T17" fmla="*/ 59 h 60"/>
                <a:gd name="T18" fmla="*/ 357 w 387"/>
                <a:gd name="T19" fmla="*/ 60 h 60"/>
                <a:gd name="T20" fmla="*/ 30 w 387"/>
                <a:gd name="T21" fmla="*/ 60 h 60"/>
                <a:gd name="T22" fmla="*/ 30 w 387"/>
                <a:gd name="T23" fmla="*/ 60 h 60"/>
                <a:gd name="T24" fmla="*/ 24 w 387"/>
                <a:gd name="T25" fmla="*/ 59 h 60"/>
                <a:gd name="T26" fmla="*/ 18 w 387"/>
                <a:gd name="T27" fmla="*/ 57 h 60"/>
                <a:gd name="T28" fmla="*/ 13 w 387"/>
                <a:gd name="T29" fmla="*/ 55 h 60"/>
                <a:gd name="T30" fmla="*/ 10 w 387"/>
                <a:gd name="T31" fmla="*/ 51 h 60"/>
                <a:gd name="T32" fmla="*/ 6 w 387"/>
                <a:gd name="T33" fmla="*/ 46 h 60"/>
                <a:gd name="T34" fmla="*/ 2 w 387"/>
                <a:gd name="T35" fmla="*/ 42 h 60"/>
                <a:gd name="T36" fmla="*/ 1 w 387"/>
                <a:gd name="T37" fmla="*/ 35 h 60"/>
                <a:gd name="T38" fmla="*/ 0 w 387"/>
                <a:gd name="T39" fmla="*/ 29 h 60"/>
                <a:gd name="T40" fmla="*/ 0 w 387"/>
                <a:gd name="T41" fmla="*/ 29 h 60"/>
                <a:gd name="T42" fmla="*/ 0 w 387"/>
                <a:gd name="T43" fmla="*/ 29 h 60"/>
                <a:gd name="T44" fmla="*/ 1 w 387"/>
                <a:gd name="T45" fmla="*/ 23 h 60"/>
                <a:gd name="T46" fmla="*/ 2 w 387"/>
                <a:gd name="T47" fmla="*/ 18 h 60"/>
                <a:gd name="T48" fmla="*/ 6 w 387"/>
                <a:gd name="T49" fmla="*/ 12 h 60"/>
                <a:gd name="T50" fmla="*/ 10 w 387"/>
                <a:gd name="T51" fmla="*/ 9 h 60"/>
                <a:gd name="T52" fmla="*/ 13 w 387"/>
                <a:gd name="T53" fmla="*/ 5 h 60"/>
                <a:gd name="T54" fmla="*/ 18 w 387"/>
                <a:gd name="T55" fmla="*/ 1 h 60"/>
                <a:gd name="T56" fmla="*/ 24 w 387"/>
                <a:gd name="T57" fmla="*/ 0 h 60"/>
                <a:gd name="T58" fmla="*/ 30 w 387"/>
                <a:gd name="T59" fmla="*/ 0 h 60"/>
                <a:gd name="T60" fmla="*/ 357 w 387"/>
                <a:gd name="T61" fmla="*/ 0 h 60"/>
                <a:gd name="T62" fmla="*/ 357 w 387"/>
                <a:gd name="T63" fmla="*/ 0 h 60"/>
                <a:gd name="T64" fmla="*/ 363 w 387"/>
                <a:gd name="T65" fmla="*/ 0 h 60"/>
                <a:gd name="T66" fmla="*/ 369 w 387"/>
                <a:gd name="T67" fmla="*/ 1 h 60"/>
                <a:gd name="T68" fmla="*/ 374 w 387"/>
                <a:gd name="T69" fmla="*/ 5 h 60"/>
                <a:gd name="T70" fmla="*/ 378 w 387"/>
                <a:gd name="T71" fmla="*/ 9 h 60"/>
                <a:gd name="T72" fmla="*/ 381 w 387"/>
                <a:gd name="T73" fmla="*/ 12 h 60"/>
                <a:gd name="T74" fmla="*/ 385 w 387"/>
                <a:gd name="T75" fmla="*/ 18 h 60"/>
                <a:gd name="T76" fmla="*/ 386 w 387"/>
                <a:gd name="T77" fmla="*/ 23 h 60"/>
                <a:gd name="T78" fmla="*/ 387 w 387"/>
                <a:gd name="T79" fmla="*/ 29 h 60"/>
                <a:gd name="T80" fmla="*/ 387 w 387"/>
                <a:gd name="T81"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7" h="60">
                  <a:moveTo>
                    <a:pt x="387" y="29"/>
                  </a:moveTo>
                  <a:lnTo>
                    <a:pt x="387" y="29"/>
                  </a:lnTo>
                  <a:lnTo>
                    <a:pt x="386" y="35"/>
                  </a:lnTo>
                  <a:lnTo>
                    <a:pt x="385" y="42"/>
                  </a:lnTo>
                  <a:lnTo>
                    <a:pt x="381" y="46"/>
                  </a:lnTo>
                  <a:lnTo>
                    <a:pt x="378" y="51"/>
                  </a:lnTo>
                  <a:lnTo>
                    <a:pt x="374" y="55"/>
                  </a:lnTo>
                  <a:lnTo>
                    <a:pt x="369" y="57"/>
                  </a:lnTo>
                  <a:lnTo>
                    <a:pt x="363" y="59"/>
                  </a:lnTo>
                  <a:lnTo>
                    <a:pt x="357" y="60"/>
                  </a:lnTo>
                  <a:lnTo>
                    <a:pt x="30" y="60"/>
                  </a:lnTo>
                  <a:lnTo>
                    <a:pt x="30" y="60"/>
                  </a:lnTo>
                  <a:lnTo>
                    <a:pt x="24" y="59"/>
                  </a:lnTo>
                  <a:lnTo>
                    <a:pt x="18" y="57"/>
                  </a:lnTo>
                  <a:lnTo>
                    <a:pt x="13" y="55"/>
                  </a:lnTo>
                  <a:lnTo>
                    <a:pt x="10" y="51"/>
                  </a:lnTo>
                  <a:lnTo>
                    <a:pt x="6" y="46"/>
                  </a:lnTo>
                  <a:lnTo>
                    <a:pt x="2" y="42"/>
                  </a:lnTo>
                  <a:lnTo>
                    <a:pt x="1" y="35"/>
                  </a:lnTo>
                  <a:lnTo>
                    <a:pt x="0" y="29"/>
                  </a:lnTo>
                  <a:lnTo>
                    <a:pt x="0" y="29"/>
                  </a:lnTo>
                  <a:lnTo>
                    <a:pt x="0" y="29"/>
                  </a:lnTo>
                  <a:lnTo>
                    <a:pt x="1" y="23"/>
                  </a:lnTo>
                  <a:lnTo>
                    <a:pt x="2" y="18"/>
                  </a:lnTo>
                  <a:lnTo>
                    <a:pt x="6" y="12"/>
                  </a:lnTo>
                  <a:lnTo>
                    <a:pt x="10" y="9"/>
                  </a:lnTo>
                  <a:lnTo>
                    <a:pt x="13" y="5"/>
                  </a:lnTo>
                  <a:lnTo>
                    <a:pt x="18" y="1"/>
                  </a:lnTo>
                  <a:lnTo>
                    <a:pt x="24" y="0"/>
                  </a:lnTo>
                  <a:lnTo>
                    <a:pt x="30" y="0"/>
                  </a:lnTo>
                  <a:lnTo>
                    <a:pt x="357" y="0"/>
                  </a:lnTo>
                  <a:lnTo>
                    <a:pt x="357" y="0"/>
                  </a:lnTo>
                  <a:lnTo>
                    <a:pt x="363" y="0"/>
                  </a:lnTo>
                  <a:lnTo>
                    <a:pt x="369" y="1"/>
                  </a:lnTo>
                  <a:lnTo>
                    <a:pt x="374" y="5"/>
                  </a:lnTo>
                  <a:lnTo>
                    <a:pt x="378" y="9"/>
                  </a:lnTo>
                  <a:lnTo>
                    <a:pt x="381" y="12"/>
                  </a:lnTo>
                  <a:lnTo>
                    <a:pt x="385" y="18"/>
                  </a:lnTo>
                  <a:lnTo>
                    <a:pt x="386" y="23"/>
                  </a:lnTo>
                  <a:lnTo>
                    <a:pt x="387" y="29"/>
                  </a:lnTo>
                  <a:lnTo>
                    <a:pt x="387" y="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4</a:t>
            </a:fld>
            <a:endParaRPr lang="ko-KR" altLang="en-US" sz="1000" dirty="0"/>
          </a:p>
        </p:txBody>
      </p:sp>
      <p:sp>
        <p:nvSpPr>
          <p:cNvPr id="125"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
        <p:nvSpPr>
          <p:cNvPr id="126" name="Rectangle 3"/>
          <p:cNvSpPr txBox="1">
            <a:spLocks noChangeArrowheads="1"/>
          </p:cNvSpPr>
          <p:nvPr/>
        </p:nvSpPr>
        <p:spPr bwMode="auto">
          <a:xfrm>
            <a:off x="572154" y="5839028"/>
            <a:ext cx="7992699" cy="615553"/>
          </a:xfrm>
          <a:prstGeom prst="rect">
            <a:avLst/>
          </a:prstGeom>
        </p:spPr>
        <p:txBody>
          <a:bodyPr wrap="square" lIns="0" tIns="0" rIns="0" bIns="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zh-CN" altLang="en-US" sz="1000" dirty="0">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latin typeface="Calibri" panose="020F0502020204030204" pitchFamily="34" charset="0"/>
              <a:ea typeface="Tahoma" panose="020B0604030504040204" pitchFamily="34" charset="0"/>
              <a:cs typeface="Tahoma" panose="020B0604030504040204" pitchFamily="34" charset="0"/>
            </a:endParaRPr>
          </a:p>
        </p:txBody>
      </p:sp>
      <p:grpSp>
        <p:nvGrpSpPr>
          <p:cNvPr id="127" name="그룹 126"/>
          <p:cNvGrpSpPr/>
          <p:nvPr/>
        </p:nvGrpSpPr>
        <p:grpSpPr>
          <a:xfrm>
            <a:off x="423148" y="4550320"/>
            <a:ext cx="1896059" cy="531850"/>
            <a:chOff x="5773545" y="2872659"/>
            <a:chExt cx="1896059" cy="531850"/>
          </a:xfrm>
        </p:grpSpPr>
        <p:sp>
          <p:nvSpPr>
            <p:cNvPr id="128"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29" name="Rectangle 3"/>
            <p:cNvSpPr txBox="1">
              <a:spLocks noChangeArrowheads="1"/>
            </p:cNvSpPr>
            <p:nvPr/>
          </p:nvSpPr>
          <p:spPr bwMode="auto">
            <a:xfrm>
              <a:off x="5773545" y="3096732"/>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sp>
        <p:nvSpPr>
          <p:cNvPr id="130" name="모서리가 둥근 직사각형 129"/>
          <p:cNvSpPr/>
          <p:nvPr/>
        </p:nvSpPr>
        <p:spPr>
          <a:xfrm>
            <a:off x="369654" y="4168090"/>
            <a:ext cx="8401703" cy="28803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grpSp>
        <p:nvGrpSpPr>
          <p:cNvPr id="131" name="그룹 130"/>
          <p:cNvGrpSpPr/>
          <p:nvPr/>
        </p:nvGrpSpPr>
        <p:grpSpPr>
          <a:xfrm>
            <a:off x="3922433" y="2469684"/>
            <a:ext cx="1413188" cy="1777491"/>
            <a:chOff x="3579813" y="6396038"/>
            <a:chExt cx="2038350" cy="2563813"/>
          </a:xfrm>
        </p:grpSpPr>
        <p:sp>
          <p:nvSpPr>
            <p:cNvPr id="132" name="Freeform 236"/>
            <p:cNvSpPr/>
            <p:nvPr/>
          </p:nvSpPr>
          <p:spPr bwMode="auto">
            <a:xfrm>
              <a:off x="4710113" y="7299325"/>
              <a:ext cx="857250" cy="1033463"/>
            </a:xfrm>
            <a:custGeom>
              <a:avLst/>
              <a:gdLst>
                <a:gd name="T0" fmla="*/ 655 w 1081"/>
                <a:gd name="T1" fmla="*/ 84 h 1301"/>
                <a:gd name="T2" fmla="*/ 640 w 1081"/>
                <a:gd name="T3" fmla="*/ 69 h 1301"/>
                <a:gd name="T4" fmla="*/ 607 w 1081"/>
                <a:gd name="T5" fmla="*/ 46 h 1301"/>
                <a:gd name="T6" fmla="*/ 573 w 1081"/>
                <a:gd name="T7" fmla="*/ 30 h 1301"/>
                <a:gd name="T8" fmla="*/ 523 w 1081"/>
                <a:gd name="T9" fmla="*/ 11 h 1301"/>
                <a:gd name="T10" fmla="*/ 454 w 1081"/>
                <a:gd name="T11" fmla="*/ 0 h 1301"/>
                <a:gd name="T12" fmla="*/ 390 w 1081"/>
                <a:gd name="T13" fmla="*/ 2 h 1301"/>
                <a:gd name="T14" fmla="*/ 332 w 1081"/>
                <a:gd name="T15" fmla="*/ 9 h 1301"/>
                <a:gd name="T16" fmla="*/ 258 w 1081"/>
                <a:gd name="T17" fmla="*/ 30 h 1301"/>
                <a:gd name="T18" fmla="*/ 247 w 1081"/>
                <a:gd name="T19" fmla="*/ 33 h 1301"/>
                <a:gd name="T20" fmla="*/ 187 w 1081"/>
                <a:gd name="T21" fmla="*/ 63 h 1301"/>
                <a:gd name="T22" fmla="*/ 137 w 1081"/>
                <a:gd name="T23" fmla="*/ 95 h 1301"/>
                <a:gd name="T24" fmla="*/ 97 w 1081"/>
                <a:gd name="T25" fmla="*/ 130 h 1301"/>
                <a:gd name="T26" fmla="*/ 66 w 1081"/>
                <a:gd name="T27" fmla="*/ 168 h 1301"/>
                <a:gd name="T28" fmla="*/ 40 w 1081"/>
                <a:gd name="T29" fmla="*/ 205 h 1301"/>
                <a:gd name="T30" fmla="*/ 21 w 1081"/>
                <a:gd name="T31" fmla="*/ 241 h 1301"/>
                <a:gd name="T32" fmla="*/ 0 w 1081"/>
                <a:gd name="T33" fmla="*/ 304 h 1301"/>
                <a:gd name="T34" fmla="*/ 439 w 1081"/>
                <a:gd name="T35" fmla="*/ 1261 h 1301"/>
                <a:gd name="T36" fmla="*/ 448 w 1081"/>
                <a:gd name="T37" fmla="*/ 1282 h 1301"/>
                <a:gd name="T38" fmla="*/ 461 w 1081"/>
                <a:gd name="T39" fmla="*/ 1301 h 1301"/>
                <a:gd name="T40" fmla="*/ 463 w 1081"/>
                <a:gd name="T41" fmla="*/ 1259 h 1301"/>
                <a:gd name="T42" fmla="*/ 467 w 1081"/>
                <a:gd name="T43" fmla="*/ 1243 h 1301"/>
                <a:gd name="T44" fmla="*/ 480 w 1081"/>
                <a:gd name="T45" fmla="*/ 1205 h 1301"/>
                <a:gd name="T46" fmla="*/ 499 w 1081"/>
                <a:gd name="T47" fmla="*/ 1170 h 1301"/>
                <a:gd name="T48" fmla="*/ 523 w 1081"/>
                <a:gd name="T49" fmla="*/ 1136 h 1301"/>
                <a:gd name="T50" fmla="*/ 553 w 1081"/>
                <a:gd name="T51" fmla="*/ 1103 h 1301"/>
                <a:gd name="T52" fmla="*/ 588 w 1081"/>
                <a:gd name="T53" fmla="*/ 1073 h 1301"/>
                <a:gd name="T54" fmla="*/ 631 w 1081"/>
                <a:gd name="T55" fmla="*/ 1045 h 1301"/>
                <a:gd name="T56" fmla="*/ 680 w 1081"/>
                <a:gd name="T57" fmla="*/ 1019 h 1301"/>
                <a:gd name="T58" fmla="*/ 706 w 1081"/>
                <a:gd name="T59" fmla="*/ 1006 h 1301"/>
                <a:gd name="T60" fmla="*/ 762 w 1081"/>
                <a:gd name="T61" fmla="*/ 985 h 1301"/>
                <a:gd name="T62" fmla="*/ 812 w 1081"/>
                <a:gd name="T63" fmla="*/ 972 h 1301"/>
                <a:gd name="T64" fmla="*/ 855 w 1081"/>
                <a:gd name="T65" fmla="*/ 965 h 1301"/>
                <a:gd name="T66" fmla="*/ 894 w 1081"/>
                <a:gd name="T67" fmla="*/ 963 h 1301"/>
                <a:gd name="T68" fmla="*/ 963 w 1081"/>
                <a:gd name="T69" fmla="*/ 972 h 1301"/>
                <a:gd name="T70" fmla="*/ 1021 w 1081"/>
                <a:gd name="T71" fmla="*/ 991 h 1301"/>
                <a:gd name="T72" fmla="*/ 1042 w 1081"/>
                <a:gd name="T73" fmla="*/ 998 h 1301"/>
                <a:gd name="T74" fmla="*/ 1069 w 1081"/>
                <a:gd name="T75" fmla="*/ 1017 h 1301"/>
                <a:gd name="T76" fmla="*/ 1081 w 1081"/>
                <a:gd name="T77" fmla="*/ 1028 h 1301"/>
                <a:gd name="T78" fmla="*/ 1062 w 1081"/>
                <a:gd name="T79" fmla="*/ 978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1" h="1301">
                  <a:moveTo>
                    <a:pt x="1062" y="978"/>
                  </a:moveTo>
                  <a:lnTo>
                    <a:pt x="655" y="84"/>
                  </a:lnTo>
                  <a:lnTo>
                    <a:pt x="655" y="84"/>
                  </a:lnTo>
                  <a:lnTo>
                    <a:pt x="640" y="69"/>
                  </a:lnTo>
                  <a:lnTo>
                    <a:pt x="624" y="58"/>
                  </a:lnTo>
                  <a:lnTo>
                    <a:pt x="607" y="46"/>
                  </a:lnTo>
                  <a:lnTo>
                    <a:pt x="590" y="37"/>
                  </a:lnTo>
                  <a:lnTo>
                    <a:pt x="573" y="30"/>
                  </a:lnTo>
                  <a:lnTo>
                    <a:pt x="556" y="22"/>
                  </a:lnTo>
                  <a:lnTo>
                    <a:pt x="523" y="11"/>
                  </a:lnTo>
                  <a:lnTo>
                    <a:pt x="487" y="4"/>
                  </a:lnTo>
                  <a:lnTo>
                    <a:pt x="454" y="0"/>
                  </a:lnTo>
                  <a:lnTo>
                    <a:pt x="420" y="0"/>
                  </a:lnTo>
                  <a:lnTo>
                    <a:pt x="390" y="2"/>
                  </a:lnTo>
                  <a:lnTo>
                    <a:pt x="360" y="5"/>
                  </a:lnTo>
                  <a:lnTo>
                    <a:pt x="332" y="9"/>
                  </a:lnTo>
                  <a:lnTo>
                    <a:pt x="288" y="20"/>
                  </a:lnTo>
                  <a:lnTo>
                    <a:pt x="258" y="30"/>
                  </a:lnTo>
                  <a:lnTo>
                    <a:pt x="247" y="33"/>
                  </a:lnTo>
                  <a:lnTo>
                    <a:pt x="247" y="33"/>
                  </a:lnTo>
                  <a:lnTo>
                    <a:pt x="215" y="48"/>
                  </a:lnTo>
                  <a:lnTo>
                    <a:pt x="187" y="63"/>
                  </a:lnTo>
                  <a:lnTo>
                    <a:pt x="161" y="78"/>
                  </a:lnTo>
                  <a:lnTo>
                    <a:pt x="137" y="95"/>
                  </a:lnTo>
                  <a:lnTo>
                    <a:pt x="116" y="112"/>
                  </a:lnTo>
                  <a:lnTo>
                    <a:pt x="97" y="130"/>
                  </a:lnTo>
                  <a:lnTo>
                    <a:pt x="81" y="149"/>
                  </a:lnTo>
                  <a:lnTo>
                    <a:pt x="66" y="168"/>
                  </a:lnTo>
                  <a:lnTo>
                    <a:pt x="53" y="186"/>
                  </a:lnTo>
                  <a:lnTo>
                    <a:pt x="40" y="205"/>
                  </a:lnTo>
                  <a:lnTo>
                    <a:pt x="30" y="222"/>
                  </a:lnTo>
                  <a:lnTo>
                    <a:pt x="21" y="241"/>
                  </a:lnTo>
                  <a:lnTo>
                    <a:pt x="10" y="274"/>
                  </a:lnTo>
                  <a:lnTo>
                    <a:pt x="0" y="304"/>
                  </a:lnTo>
                  <a:lnTo>
                    <a:pt x="26" y="360"/>
                  </a:lnTo>
                  <a:lnTo>
                    <a:pt x="439" y="1261"/>
                  </a:lnTo>
                  <a:lnTo>
                    <a:pt x="439" y="1261"/>
                  </a:lnTo>
                  <a:lnTo>
                    <a:pt x="448" y="1282"/>
                  </a:lnTo>
                  <a:lnTo>
                    <a:pt x="461" y="1301"/>
                  </a:lnTo>
                  <a:lnTo>
                    <a:pt x="461" y="1301"/>
                  </a:lnTo>
                  <a:lnTo>
                    <a:pt x="459" y="1282"/>
                  </a:lnTo>
                  <a:lnTo>
                    <a:pt x="463" y="1259"/>
                  </a:lnTo>
                  <a:lnTo>
                    <a:pt x="463" y="1259"/>
                  </a:lnTo>
                  <a:lnTo>
                    <a:pt x="467" y="1243"/>
                  </a:lnTo>
                  <a:lnTo>
                    <a:pt x="472" y="1224"/>
                  </a:lnTo>
                  <a:lnTo>
                    <a:pt x="480" y="1205"/>
                  </a:lnTo>
                  <a:lnTo>
                    <a:pt x="489" y="1189"/>
                  </a:lnTo>
                  <a:lnTo>
                    <a:pt x="499" y="1170"/>
                  </a:lnTo>
                  <a:lnTo>
                    <a:pt x="510" y="1153"/>
                  </a:lnTo>
                  <a:lnTo>
                    <a:pt x="523" y="1136"/>
                  </a:lnTo>
                  <a:lnTo>
                    <a:pt x="538" y="1119"/>
                  </a:lnTo>
                  <a:lnTo>
                    <a:pt x="553" y="1103"/>
                  </a:lnTo>
                  <a:lnTo>
                    <a:pt x="569" y="1088"/>
                  </a:lnTo>
                  <a:lnTo>
                    <a:pt x="588" y="1073"/>
                  </a:lnTo>
                  <a:lnTo>
                    <a:pt x="609" y="1058"/>
                  </a:lnTo>
                  <a:lnTo>
                    <a:pt x="631" y="1045"/>
                  </a:lnTo>
                  <a:lnTo>
                    <a:pt x="653" y="1030"/>
                  </a:lnTo>
                  <a:lnTo>
                    <a:pt x="680" y="1019"/>
                  </a:lnTo>
                  <a:lnTo>
                    <a:pt x="706" y="1006"/>
                  </a:lnTo>
                  <a:lnTo>
                    <a:pt x="706" y="1006"/>
                  </a:lnTo>
                  <a:lnTo>
                    <a:pt x="734" y="994"/>
                  </a:lnTo>
                  <a:lnTo>
                    <a:pt x="762" y="985"/>
                  </a:lnTo>
                  <a:lnTo>
                    <a:pt x="788" y="978"/>
                  </a:lnTo>
                  <a:lnTo>
                    <a:pt x="812" y="972"/>
                  </a:lnTo>
                  <a:lnTo>
                    <a:pt x="834" y="966"/>
                  </a:lnTo>
                  <a:lnTo>
                    <a:pt x="855" y="965"/>
                  </a:lnTo>
                  <a:lnTo>
                    <a:pt x="875" y="963"/>
                  </a:lnTo>
                  <a:lnTo>
                    <a:pt x="894" y="963"/>
                  </a:lnTo>
                  <a:lnTo>
                    <a:pt x="930" y="965"/>
                  </a:lnTo>
                  <a:lnTo>
                    <a:pt x="963" y="972"/>
                  </a:lnTo>
                  <a:lnTo>
                    <a:pt x="993" y="981"/>
                  </a:lnTo>
                  <a:lnTo>
                    <a:pt x="1021" y="991"/>
                  </a:lnTo>
                  <a:lnTo>
                    <a:pt x="1021" y="991"/>
                  </a:lnTo>
                  <a:lnTo>
                    <a:pt x="1042" y="998"/>
                  </a:lnTo>
                  <a:lnTo>
                    <a:pt x="1056" y="1008"/>
                  </a:lnTo>
                  <a:lnTo>
                    <a:pt x="1069" y="1017"/>
                  </a:lnTo>
                  <a:lnTo>
                    <a:pt x="1081" y="1028"/>
                  </a:lnTo>
                  <a:lnTo>
                    <a:pt x="1081" y="1028"/>
                  </a:lnTo>
                  <a:lnTo>
                    <a:pt x="1073" y="1004"/>
                  </a:lnTo>
                  <a:lnTo>
                    <a:pt x="1062" y="978"/>
                  </a:lnTo>
                  <a:lnTo>
                    <a:pt x="1062" y="978"/>
                  </a:lnTo>
                  <a:close/>
                </a:path>
              </a:pathLst>
            </a:custGeom>
            <a:solidFill>
              <a:srgbClr val="6FAB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3" name="Freeform 237"/>
            <p:cNvSpPr/>
            <p:nvPr/>
          </p:nvSpPr>
          <p:spPr bwMode="auto">
            <a:xfrm>
              <a:off x="4641850" y="7119938"/>
              <a:ext cx="587375" cy="420688"/>
            </a:xfrm>
            <a:custGeom>
              <a:avLst/>
              <a:gdLst>
                <a:gd name="T0" fmla="*/ 333 w 741"/>
                <a:gd name="T1" fmla="*/ 259 h 530"/>
                <a:gd name="T2" fmla="*/ 374 w 741"/>
                <a:gd name="T3" fmla="*/ 246 h 530"/>
                <a:gd name="T4" fmla="*/ 446 w 741"/>
                <a:gd name="T5" fmla="*/ 231 h 530"/>
                <a:gd name="T6" fmla="*/ 506 w 741"/>
                <a:gd name="T7" fmla="*/ 226 h 530"/>
                <a:gd name="T8" fmla="*/ 573 w 741"/>
                <a:gd name="T9" fmla="*/ 230 h 530"/>
                <a:gd name="T10" fmla="*/ 642 w 741"/>
                <a:gd name="T11" fmla="*/ 248 h 530"/>
                <a:gd name="T12" fmla="*/ 676 w 741"/>
                <a:gd name="T13" fmla="*/ 263 h 530"/>
                <a:gd name="T14" fmla="*/ 710 w 741"/>
                <a:gd name="T15" fmla="*/ 284 h 530"/>
                <a:gd name="T16" fmla="*/ 741 w 741"/>
                <a:gd name="T17" fmla="*/ 310 h 530"/>
                <a:gd name="T18" fmla="*/ 650 w 741"/>
                <a:gd name="T19" fmla="*/ 106 h 530"/>
                <a:gd name="T20" fmla="*/ 637 w 741"/>
                <a:gd name="T21" fmla="*/ 86 h 530"/>
                <a:gd name="T22" fmla="*/ 611 w 741"/>
                <a:gd name="T23" fmla="*/ 58 h 530"/>
                <a:gd name="T24" fmla="*/ 575 w 741"/>
                <a:gd name="T25" fmla="*/ 34 h 530"/>
                <a:gd name="T26" fmla="*/ 529 w 741"/>
                <a:gd name="T27" fmla="*/ 15 h 530"/>
                <a:gd name="T28" fmla="*/ 474 w 741"/>
                <a:gd name="T29" fmla="*/ 2 h 530"/>
                <a:gd name="T30" fmla="*/ 445 w 741"/>
                <a:gd name="T31" fmla="*/ 0 h 530"/>
                <a:gd name="T32" fmla="*/ 379 w 741"/>
                <a:gd name="T33" fmla="*/ 2 h 530"/>
                <a:gd name="T34" fmla="*/ 312 w 741"/>
                <a:gd name="T35" fmla="*/ 17 h 530"/>
                <a:gd name="T36" fmla="*/ 247 w 741"/>
                <a:gd name="T37" fmla="*/ 41 h 530"/>
                <a:gd name="T38" fmla="*/ 215 w 741"/>
                <a:gd name="T39" fmla="*/ 54 h 530"/>
                <a:gd name="T40" fmla="*/ 187 w 741"/>
                <a:gd name="T41" fmla="*/ 119 h 530"/>
                <a:gd name="T42" fmla="*/ 139 w 741"/>
                <a:gd name="T43" fmla="*/ 185 h 530"/>
                <a:gd name="T44" fmla="*/ 77 w 741"/>
                <a:gd name="T45" fmla="*/ 252 h 530"/>
                <a:gd name="T46" fmla="*/ 0 w 741"/>
                <a:gd name="T47" fmla="*/ 315 h 530"/>
                <a:gd name="T48" fmla="*/ 0 w 741"/>
                <a:gd name="T49" fmla="*/ 325 h 530"/>
                <a:gd name="T50" fmla="*/ 0 w 741"/>
                <a:gd name="T51" fmla="*/ 328 h 530"/>
                <a:gd name="T52" fmla="*/ 2 w 741"/>
                <a:gd name="T53" fmla="*/ 341 h 530"/>
                <a:gd name="T54" fmla="*/ 77 w 741"/>
                <a:gd name="T55" fmla="*/ 509 h 530"/>
                <a:gd name="T56" fmla="*/ 86 w 741"/>
                <a:gd name="T57" fmla="*/ 530 h 530"/>
                <a:gd name="T58" fmla="*/ 107 w 741"/>
                <a:gd name="T59" fmla="*/ 467 h 530"/>
                <a:gd name="T60" fmla="*/ 126 w 741"/>
                <a:gd name="T61" fmla="*/ 431 h 530"/>
                <a:gd name="T62" fmla="*/ 152 w 741"/>
                <a:gd name="T63" fmla="*/ 394 h 530"/>
                <a:gd name="T64" fmla="*/ 183 w 741"/>
                <a:gd name="T65" fmla="*/ 356 h 530"/>
                <a:gd name="T66" fmla="*/ 223 w 741"/>
                <a:gd name="T67" fmla="*/ 321 h 530"/>
                <a:gd name="T68" fmla="*/ 273 w 741"/>
                <a:gd name="T69" fmla="*/ 289 h 530"/>
                <a:gd name="T70" fmla="*/ 333 w 741"/>
                <a:gd name="T71" fmla="*/ 25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530">
                  <a:moveTo>
                    <a:pt x="333" y="259"/>
                  </a:moveTo>
                  <a:lnTo>
                    <a:pt x="333" y="259"/>
                  </a:lnTo>
                  <a:lnTo>
                    <a:pt x="344" y="256"/>
                  </a:lnTo>
                  <a:lnTo>
                    <a:pt x="374" y="246"/>
                  </a:lnTo>
                  <a:lnTo>
                    <a:pt x="418" y="235"/>
                  </a:lnTo>
                  <a:lnTo>
                    <a:pt x="446" y="231"/>
                  </a:lnTo>
                  <a:lnTo>
                    <a:pt x="476" y="228"/>
                  </a:lnTo>
                  <a:lnTo>
                    <a:pt x="506" y="226"/>
                  </a:lnTo>
                  <a:lnTo>
                    <a:pt x="540" y="226"/>
                  </a:lnTo>
                  <a:lnTo>
                    <a:pt x="573" y="230"/>
                  </a:lnTo>
                  <a:lnTo>
                    <a:pt x="609" y="237"/>
                  </a:lnTo>
                  <a:lnTo>
                    <a:pt x="642" y="248"/>
                  </a:lnTo>
                  <a:lnTo>
                    <a:pt x="659" y="256"/>
                  </a:lnTo>
                  <a:lnTo>
                    <a:pt x="676" y="263"/>
                  </a:lnTo>
                  <a:lnTo>
                    <a:pt x="693" y="272"/>
                  </a:lnTo>
                  <a:lnTo>
                    <a:pt x="710" y="284"/>
                  </a:lnTo>
                  <a:lnTo>
                    <a:pt x="726" y="295"/>
                  </a:lnTo>
                  <a:lnTo>
                    <a:pt x="741" y="310"/>
                  </a:lnTo>
                  <a:lnTo>
                    <a:pt x="650" y="106"/>
                  </a:lnTo>
                  <a:lnTo>
                    <a:pt x="650" y="106"/>
                  </a:lnTo>
                  <a:lnTo>
                    <a:pt x="637" y="86"/>
                  </a:lnTo>
                  <a:lnTo>
                    <a:pt x="637" y="86"/>
                  </a:lnTo>
                  <a:lnTo>
                    <a:pt x="626" y="71"/>
                  </a:lnTo>
                  <a:lnTo>
                    <a:pt x="611" y="58"/>
                  </a:lnTo>
                  <a:lnTo>
                    <a:pt x="594" y="45"/>
                  </a:lnTo>
                  <a:lnTo>
                    <a:pt x="575" y="34"/>
                  </a:lnTo>
                  <a:lnTo>
                    <a:pt x="553" y="24"/>
                  </a:lnTo>
                  <a:lnTo>
                    <a:pt x="529" y="15"/>
                  </a:lnTo>
                  <a:lnTo>
                    <a:pt x="502" y="9"/>
                  </a:lnTo>
                  <a:lnTo>
                    <a:pt x="474" y="2"/>
                  </a:lnTo>
                  <a:lnTo>
                    <a:pt x="474" y="2"/>
                  </a:lnTo>
                  <a:lnTo>
                    <a:pt x="445" y="0"/>
                  </a:lnTo>
                  <a:lnTo>
                    <a:pt x="413" y="0"/>
                  </a:lnTo>
                  <a:lnTo>
                    <a:pt x="379" y="2"/>
                  </a:lnTo>
                  <a:lnTo>
                    <a:pt x="346" y="9"/>
                  </a:lnTo>
                  <a:lnTo>
                    <a:pt x="312" y="17"/>
                  </a:lnTo>
                  <a:lnTo>
                    <a:pt x="280" y="28"/>
                  </a:lnTo>
                  <a:lnTo>
                    <a:pt x="247" y="41"/>
                  </a:lnTo>
                  <a:lnTo>
                    <a:pt x="215" y="54"/>
                  </a:lnTo>
                  <a:lnTo>
                    <a:pt x="215" y="54"/>
                  </a:lnTo>
                  <a:lnTo>
                    <a:pt x="204" y="86"/>
                  </a:lnTo>
                  <a:lnTo>
                    <a:pt x="187" y="119"/>
                  </a:lnTo>
                  <a:lnTo>
                    <a:pt x="165" y="153"/>
                  </a:lnTo>
                  <a:lnTo>
                    <a:pt x="139" y="185"/>
                  </a:lnTo>
                  <a:lnTo>
                    <a:pt x="111" y="218"/>
                  </a:lnTo>
                  <a:lnTo>
                    <a:pt x="77" y="252"/>
                  </a:lnTo>
                  <a:lnTo>
                    <a:pt x="40" y="284"/>
                  </a:lnTo>
                  <a:lnTo>
                    <a:pt x="0" y="315"/>
                  </a:lnTo>
                  <a:lnTo>
                    <a:pt x="0" y="315"/>
                  </a:lnTo>
                  <a:lnTo>
                    <a:pt x="0" y="325"/>
                  </a:lnTo>
                  <a:lnTo>
                    <a:pt x="0" y="325"/>
                  </a:lnTo>
                  <a:lnTo>
                    <a:pt x="0" y="328"/>
                  </a:lnTo>
                  <a:lnTo>
                    <a:pt x="0" y="328"/>
                  </a:lnTo>
                  <a:lnTo>
                    <a:pt x="2" y="341"/>
                  </a:lnTo>
                  <a:lnTo>
                    <a:pt x="6" y="355"/>
                  </a:lnTo>
                  <a:lnTo>
                    <a:pt x="77" y="509"/>
                  </a:lnTo>
                  <a:lnTo>
                    <a:pt x="86" y="530"/>
                  </a:lnTo>
                  <a:lnTo>
                    <a:pt x="86" y="530"/>
                  </a:lnTo>
                  <a:lnTo>
                    <a:pt x="96" y="500"/>
                  </a:lnTo>
                  <a:lnTo>
                    <a:pt x="107" y="467"/>
                  </a:lnTo>
                  <a:lnTo>
                    <a:pt x="116" y="448"/>
                  </a:lnTo>
                  <a:lnTo>
                    <a:pt x="126" y="431"/>
                  </a:lnTo>
                  <a:lnTo>
                    <a:pt x="139" y="412"/>
                  </a:lnTo>
                  <a:lnTo>
                    <a:pt x="152" y="394"/>
                  </a:lnTo>
                  <a:lnTo>
                    <a:pt x="167" y="375"/>
                  </a:lnTo>
                  <a:lnTo>
                    <a:pt x="183" y="356"/>
                  </a:lnTo>
                  <a:lnTo>
                    <a:pt x="202" y="338"/>
                  </a:lnTo>
                  <a:lnTo>
                    <a:pt x="223" y="321"/>
                  </a:lnTo>
                  <a:lnTo>
                    <a:pt x="247" y="304"/>
                  </a:lnTo>
                  <a:lnTo>
                    <a:pt x="273" y="289"/>
                  </a:lnTo>
                  <a:lnTo>
                    <a:pt x="301" y="274"/>
                  </a:lnTo>
                  <a:lnTo>
                    <a:pt x="333" y="259"/>
                  </a:lnTo>
                  <a:lnTo>
                    <a:pt x="333" y="2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4" name="Freeform 238"/>
            <p:cNvSpPr>
              <a:spLocks noEditPoints="1"/>
            </p:cNvSpPr>
            <p:nvPr/>
          </p:nvSpPr>
          <p:spPr bwMode="auto">
            <a:xfrm>
              <a:off x="4606925" y="7086600"/>
              <a:ext cx="720725" cy="554038"/>
            </a:xfrm>
            <a:custGeom>
              <a:avLst/>
              <a:gdLst>
                <a:gd name="T0" fmla="*/ 9 w 906"/>
                <a:gd name="T1" fmla="*/ 412 h 698"/>
                <a:gd name="T2" fmla="*/ 1 w 906"/>
                <a:gd name="T3" fmla="*/ 371 h 698"/>
                <a:gd name="T4" fmla="*/ 0 w 906"/>
                <a:gd name="T5" fmla="*/ 338 h 698"/>
                <a:gd name="T6" fmla="*/ 56 w 906"/>
                <a:gd name="T7" fmla="*/ 295 h 698"/>
                <a:gd name="T8" fmla="*/ 147 w 906"/>
                <a:gd name="T9" fmla="*/ 203 h 698"/>
                <a:gd name="T10" fmla="*/ 207 w 906"/>
                <a:gd name="T11" fmla="*/ 114 h 698"/>
                <a:gd name="T12" fmla="*/ 240 w 906"/>
                <a:gd name="T13" fmla="*/ 60 h 698"/>
                <a:gd name="T14" fmla="*/ 300 w 906"/>
                <a:gd name="T15" fmla="*/ 34 h 698"/>
                <a:gd name="T16" fmla="*/ 390 w 906"/>
                <a:gd name="T17" fmla="*/ 9 h 698"/>
                <a:gd name="T18" fmla="*/ 472 w 906"/>
                <a:gd name="T19" fmla="*/ 0 h 698"/>
                <a:gd name="T20" fmla="*/ 522 w 906"/>
                <a:gd name="T21" fmla="*/ 6 h 698"/>
                <a:gd name="T22" fmla="*/ 585 w 906"/>
                <a:gd name="T23" fmla="*/ 21 h 698"/>
                <a:gd name="T24" fmla="*/ 662 w 906"/>
                <a:gd name="T25" fmla="*/ 56 h 698"/>
                <a:gd name="T26" fmla="*/ 714 w 906"/>
                <a:gd name="T27" fmla="*/ 106 h 698"/>
                <a:gd name="T28" fmla="*/ 729 w 906"/>
                <a:gd name="T29" fmla="*/ 133 h 698"/>
                <a:gd name="T30" fmla="*/ 755 w 906"/>
                <a:gd name="T31" fmla="*/ 383 h 698"/>
                <a:gd name="T32" fmla="*/ 690 w 906"/>
                <a:gd name="T33" fmla="*/ 338 h 698"/>
                <a:gd name="T34" fmla="*/ 613 w 906"/>
                <a:gd name="T35" fmla="*/ 315 h 698"/>
                <a:gd name="T36" fmla="*/ 556 w 906"/>
                <a:gd name="T37" fmla="*/ 310 h 698"/>
                <a:gd name="T38" fmla="*/ 464 w 906"/>
                <a:gd name="T39" fmla="*/ 319 h 698"/>
                <a:gd name="T40" fmla="*/ 391 w 906"/>
                <a:gd name="T41" fmla="*/ 342 h 698"/>
                <a:gd name="T42" fmla="*/ 335 w 906"/>
                <a:gd name="T43" fmla="*/ 368 h 698"/>
                <a:gd name="T44" fmla="*/ 272 w 906"/>
                <a:gd name="T45" fmla="*/ 412 h 698"/>
                <a:gd name="T46" fmla="*/ 225 w 906"/>
                <a:gd name="T47" fmla="*/ 463 h 698"/>
                <a:gd name="T48" fmla="*/ 188 w 906"/>
                <a:gd name="T49" fmla="*/ 526 h 698"/>
                <a:gd name="T50" fmla="*/ 141 w 906"/>
                <a:gd name="T51" fmla="*/ 698 h 698"/>
                <a:gd name="T52" fmla="*/ 125 w 906"/>
                <a:gd name="T53" fmla="*/ 467 h 698"/>
                <a:gd name="T54" fmla="*/ 182 w 906"/>
                <a:gd name="T55" fmla="*/ 384 h 698"/>
                <a:gd name="T56" fmla="*/ 274 w 906"/>
                <a:gd name="T57" fmla="*/ 308 h 698"/>
                <a:gd name="T58" fmla="*/ 360 w 906"/>
                <a:gd name="T59" fmla="*/ 265 h 698"/>
                <a:gd name="T60" fmla="*/ 418 w 906"/>
                <a:gd name="T61" fmla="*/ 246 h 698"/>
                <a:gd name="T62" fmla="*/ 516 w 906"/>
                <a:gd name="T63" fmla="*/ 230 h 698"/>
                <a:gd name="T64" fmla="*/ 591 w 906"/>
                <a:gd name="T65" fmla="*/ 230 h 698"/>
                <a:gd name="T66" fmla="*/ 692 w 906"/>
                <a:gd name="T67" fmla="*/ 250 h 698"/>
                <a:gd name="T68" fmla="*/ 645 w 906"/>
                <a:gd name="T69" fmla="*/ 153 h 698"/>
                <a:gd name="T70" fmla="*/ 625 w 906"/>
                <a:gd name="T71" fmla="*/ 131 h 698"/>
                <a:gd name="T72" fmla="*/ 576 w 906"/>
                <a:gd name="T73" fmla="*/ 105 h 698"/>
                <a:gd name="T74" fmla="*/ 509 w 906"/>
                <a:gd name="T75" fmla="*/ 86 h 698"/>
                <a:gd name="T76" fmla="*/ 462 w 906"/>
                <a:gd name="T77" fmla="*/ 84 h 698"/>
                <a:gd name="T78" fmla="*/ 380 w 906"/>
                <a:gd name="T79" fmla="*/ 95 h 698"/>
                <a:gd name="T80" fmla="*/ 291 w 906"/>
                <a:gd name="T81" fmla="*/ 127 h 698"/>
                <a:gd name="T82" fmla="*/ 259 w 906"/>
                <a:gd name="T83" fmla="*/ 190 h 698"/>
                <a:gd name="T84" fmla="*/ 186 w 906"/>
                <a:gd name="T85" fmla="*/ 286 h 698"/>
                <a:gd name="T86" fmla="*/ 85 w 906"/>
                <a:gd name="T87" fmla="*/ 377 h 698"/>
                <a:gd name="T88" fmla="*/ 87 w 906"/>
                <a:gd name="T89" fmla="*/ 38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6" h="698">
                  <a:moveTo>
                    <a:pt x="141" y="698"/>
                  </a:moveTo>
                  <a:lnTo>
                    <a:pt x="9" y="412"/>
                  </a:lnTo>
                  <a:lnTo>
                    <a:pt x="9" y="412"/>
                  </a:lnTo>
                  <a:lnTo>
                    <a:pt x="5" y="394"/>
                  </a:lnTo>
                  <a:lnTo>
                    <a:pt x="1" y="375"/>
                  </a:lnTo>
                  <a:lnTo>
                    <a:pt x="1" y="371"/>
                  </a:lnTo>
                  <a:lnTo>
                    <a:pt x="1" y="371"/>
                  </a:lnTo>
                  <a:lnTo>
                    <a:pt x="0" y="358"/>
                  </a:lnTo>
                  <a:lnTo>
                    <a:pt x="0" y="338"/>
                  </a:lnTo>
                  <a:lnTo>
                    <a:pt x="16" y="325"/>
                  </a:lnTo>
                  <a:lnTo>
                    <a:pt x="16" y="325"/>
                  </a:lnTo>
                  <a:lnTo>
                    <a:pt x="56" y="295"/>
                  </a:lnTo>
                  <a:lnTo>
                    <a:pt x="89" y="265"/>
                  </a:lnTo>
                  <a:lnTo>
                    <a:pt x="121" y="235"/>
                  </a:lnTo>
                  <a:lnTo>
                    <a:pt x="147" y="203"/>
                  </a:lnTo>
                  <a:lnTo>
                    <a:pt x="171" y="174"/>
                  </a:lnTo>
                  <a:lnTo>
                    <a:pt x="192" y="144"/>
                  </a:lnTo>
                  <a:lnTo>
                    <a:pt x="207" y="114"/>
                  </a:lnTo>
                  <a:lnTo>
                    <a:pt x="218" y="84"/>
                  </a:lnTo>
                  <a:lnTo>
                    <a:pt x="223" y="67"/>
                  </a:lnTo>
                  <a:lnTo>
                    <a:pt x="240" y="60"/>
                  </a:lnTo>
                  <a:lnTo>
                    <a:pt x="240" y="60"/>
                  </a:lnTo>
                  <a:lnTo>
                    <a:pt x="270" y="47"/>
                  </a:lnTo>
                  <a:lnTo>
                    <a:pt x="300" y="34"/>
                  </a:lnTo>
                  <a:lnTo>
                    <a:pt x="330" y="24"/>
                  </a:lnTo>
                  <a:lnTo>
                    <a:pt x="360" y="17"/>
                  </a:lnTo>
                  <a:lnTo>
                    <a:pt x="390" y="9"/>
                  </a:lnTo>
                  <a:lnTo>
                    <a:pt x="418" y="4"/>
                  </a:lnTo>
                  <a:lnTo>
                    <a:pt x="446" y="2"/>
                  </a:lnTo>
                  <a:lnTo>
                    <a:pt x="472" y="0"/>
                  </a:lnTo>
                  <a:lnTo>
                    <a:pt x="472" y="0"/>
                  </a:lnTo>
                  <a:lnTo>
                    <a:pt x="498" y="2"/>
                  </a:lnTo>
                  <a:lnTo>
                    <a:pt x="522" y="6"/>
                  </a:lnTo>
                  <a:lnTo>
                    <a:pt x="522" y="6"/>
                  </a:lnTo>
                  <a:lnTo>
                    <a:pt x="556" y="11"/>
                  </a:lnTo>
                  <a:lnTo>
                    <a:pt x="585" y="21"/>
                  </a:lnTo>
                  <a:lnTo>
                    <a:pt x="613" y="30"/>
                  </a:lnTo>
                  <a:lnTo>
                    <a:pt x="640" y="43"/>
                  </a:lnTo>
                  <a:lnTo>
                    <a:pt x="662" y="56"/>
                  </a:lnTo>
                  <a:lnTo>
                    <a:pt x="681" y="71"/>
                  </a:lnTo>
                  <a:lnTo>
                    <a:pt x="699" y="88"/>
                  </a:lnTo>
                  <a:lnTo>
                    <a:pt x="714" y="106"/>
                  </a:lnTo>
                  <a:lnTo>
                    <a:pt x="714" y="106"/>
                  </a:lnTo>
                  <a:lnTo>
                    <a:pt x="722" y="119"/>
                  </a:lnTo>
                  <a:lnTo>
                    <a:pt x="729" y="133"/>
                  </a:lnTo>
                  <a:lnTo>
                    <a:pt x="906" y="523"/>
                  </a:lnTo>
                  <a:lnTo>
                    <a:pt x="755" y="383"/>
                  </a:lnTo>
                  <a:lnTo>
                    <a:pt x="755" y="383"/>
                  </a:lnTo>
                  <a:lnTo>
                    <a:pt x="735" y="366"/>
                  </a:lnTo>
                  <a:lnTo>
                    <a:pt x="714" y="351"/>
                  </a:lnTo>
                  <a:lnTo>
                    <a:pt x="690" y="338"/>
                  </a:lnTo>
                  <a:lnTo>
                    <a:pt x="666" y="328"/>
                  </a:lnTo>
                  <a:lnTo>
                    <a:pt x="640" y="321"/>
                  </a:lnTo>
                  <a:lnTo>
                    <a:pt x="613" y="315"/>
                  </a:lnTo>
                  <a:lnTo>
                    <a:pt x="585" y="312"/>
                  </a:lnTo>
                  <a:lnTo>
                    <a:pt x="556" y="310"/>
                  </a:lnTo>
                  <a:lnTo>
                    <a:pt x="556" y="310"/>
                  </a:lnTo>
                  <a:lnTo>
                    <a:pt x="522" y="312"/>
                  </a:lnTo>
                  <a:lnTo>
                    <a:pt x="492" y="315"/>
                  </a:lnTo>
                  <a:lnTo>
                    <a:pt x="464" y="319"/>
                  </a:lnTo>
                  <a:lnTo>
                    <a:pt x="440" y="325"/>
                  </a:lnTo>
                  <a:lnTo>
                    <a:pt x="404" y="336"/>
                  </a:lnTo>
                  <a:lnTo>
                    <a:pt x="391" y="342"/>
                  </a:lnTo>
                  <a:lnTo>
                    <a:pt x="391" y="342"/>
                  </a:lnTo>
                  <a:lnTo>
                    <a:pt x="362" y="353"/>
                  </a:lnTo>
                  <a:lnTo>
                    <a:pt x="335" y="368"/>
                  </a:lnTo>
                  <a:lnTo>
                    <a:pt x="313" y="381"/>
                  </a:lnTo>
                  <a:lnTo>
                    <a:pt x="291" y="398"/>
                  </a:lnTo>
                  <a:lnTo>
                    <a:pt x="272" y="412"/>
                  </a:lnTo>
                  <a:lnTo>
                    <a:pt x="255" y="429"/>
                  </a:lnTo>
                  <a:lnTo>
                    <a:pt x="238" y="446"/>
                  </a:lnTo>
                  <a:lnTo>
                    <a:pt x="225" y="463"/>
                  </a:lnTo>
                  <a:lnTo>
                    <a:pt x="214" y="478"/>
                  </a:lnTo>
                  <a:lnTo>
                    <a:pt x="203" y="495"/>
                  </a:lnTo>
                  <a:lnTo>
                    <a:pt x="188" y="526"/>
                  </a:lnTo>
                  <a:lnTo>
                    <a:pt x="175" y="556"/>
                  </a:lnTo>
                  <a:lnTo>
                    <a:pt x="169" y="582"/>
                  </a:lnTo>
                  <a:lnTo>
                    <a:pt x="141" y="698"/>
                  </a:lnTo>
                  <a:close/>
                  <a:moveTo>
                    <a:pt x="87" y="383"/>
                  </a:moveTo>
                  <a:lnTo>
                    <a:pt x="125" y="467"/>
                  </a:lnTo>
                  <a:lnTo>
                    <a:pt x="125" y="467"/>
                  </a:lnTo>
                  <a:lnTo>
                    <a:pt x="141" y="439"/>
                  </a:lnTo>
                  <a:lnTo>
                    <a:pt x="160" y="412"/>
                  </a:lnTo>
                  <a:lnTo>
                    <a:pt x="182" y="384"/>
                  </a:lnTo>
                  <a:lnTo>
                    <a:pt x="209" y="358"/>
                  </a:lnTo>
                  <a:lnTo>
                    <a:pt x="238" y="332"/>
                  </a:lnTo>
                  <a:lnTo>
                    <a:pt x="274" y="308"/>
                  </a:lnTo>
                  <a:lnTo>
                    <a:pt x="315" y="286"/>
                  </a:lnTo>
                  <a:lnTo>
                    <a:pt x="335" y="274"/>
                  </a:lnTo>
                  <a:lnTo>
                    <a:pt x="360" y="265"/>
                  </a:lnTo>
                  <a:lnTo>
                    <a:pt x="360" y="265"/>
                  </a:lnTo>
                  <a:lnTo>
                    <a:pt x="376" y="258"/>
                  </a:lnTo>
                  <a:lnTo>
                    <a:pt x="418" y="246"/>
                  </a:lnTo>
                  <a:lnTo>
                    <a:pt x="447" y="239"/>
                  </a:lnTo>
                  <a:lnTo>
                    <a:pt x="479" y="233"/>
                  </a:lnTo>
                  <a:lnTo>
                    <a:pt x="516" y="230"/>
                  </a:lnTo>
                  <a:lnTo>
                    <a:pt x="556" y="228"/>
                  </a:lnTo>
                  <a:lnTo>
                    <a:pt x="556" y="228"/>
                  </a:lnTo>
                  <a:lnTo>
                    <a:pt x="591" y="230"/>
                  </a:lnTo>
                  <a:lnTo>
                    <a:pt x="627" y="233"/>
                  </a:lnTo>
                  <a:lnTo>
                    <a:pt x="660" y="239"/>
                  </a:lnTo>
                  <a:lnTo>
                    <a:pt x="692" y="250"/>
                  </a:lnTo>
                  <a:lnTo>
                    <a:pt x="655" y="166"/>
                  </a:lnTo>
                  <a:lnTo>
                    <a:pt x="655" y="166"/>
                  </a:lnTo>
                  <a:lnTo>
                    <a:pt x="645" y="153"/>
                  </a:lnTo>
                  <a:lnTo>
                    <a:pt x="645" y="153"/>
                  </a:lnTo>
                  <a:lnTo>
                    <a:pt x="636" y="142"/>
                  </a:lnTo>
                  <a:lnTo>
                    <a:pt x="625" y="131"/>
                  </a:lnTo>
                  <a:lnTo>
                    <a:pt x="610" y="121"/>
                  </a:lnTo>
                  <a:lnTo>
                    <a:pt x="595" y="112"/>
                  </a:lnTo>
                  <a:lnTo>
                    <a:pt x="576" y="105"/>
                  </a:lnTo>
                  <a:lnTo>
                    <a:pt x="556" y="97"/>
                  </a:lnTo>
                  <a:lnTo>
                    <a:pt x="533" y="91"/>
                  </a:lnTo>
                  <a:lnTo>
                    <a:pt x="509" y="86"/>
                  </a:lnTo>
                  <a:lnTo>
                    <a:pt x="509" y="86"/>
                  </a:lnTo>
                  <a:lnTo>
                    <a:pt x="487" y="84"/>
                  </a:lnTo>
                  <a:lnTo>
                    <a:pt x="462" y="84"/>
                  </a:lnTo>
                  <a:lnTo>
                    <a:pt x="436" y="86"/>
                  </a:lnTo>
                  <a:lnTo>
                    <a:pt x="408" y="90"/>
                  </a:lnTo>
                  <a:lnTo>
                    <a:pt x="380" y="95"/>
                  </a:lnTo>
                  <a:lnTo>
                    <a:pt x="350" y="105"/>
                  </a:lnTo>
                  <a:lnTo>
                    <a:pt x="321" y="116"/>
                  </a:lnTo>
                  <a:lnTo>
                    <a:pt x="291" y="127"/>
                  </a:lnTo>
                  <a:lnTo>
                    <a:pt x="291" y="127"/>
                  </a:lnTo>
                  <a:lnTo>
                    <a:pt x="278" y="159"/>
                  </a:lnTo>
                  <a:lnTo>
                    <a:pt x="259" y="190"/>
                  </a:lnTo>
                  <a:lnTo>
                    <a:pt x="238" y="222"/>
                  </a:lnTo>
                  <a:lnTo>
                    <a:pt x="214" y="254"/>
                  </a:lnTo>
                  <a:lnTo>
                    <a:pt x="186" y="286"/>
                  </a:lnTo>
                  <a:lnTo>
                    <a:pt x="156" y="315"/>
                  </a:lnTo>
                  <a:lnTo>
                    <a:pt x="123" y="347"/>
                  </a:lnTo>
                  <a:lnTo>
                    <a:pt x="85" y="377"/>
                  </a:lnTo>
                  <a:lnTo>
                    <a:pt x="85" y="377"/>
                  </a:lnTo>
                  <a:lnTo>
                    <a:pt x="87" y="383"/>
                  </a:lnTo>
                  <a:lnTo>
                    <a:pt x="87" y="3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5" name="Freeform 242"/>
            <p:cNvSpPr/>
            <p:nvPr/>
          </p:nvSpPr>
          <p:spPr bwMode="auto">
            <a:xfrm>
              <a:off x="3613150" y="6427788"/>
              <a:ext cx="1203325" cy="2498725"/>
            </a:xfrm>
            <a:custGeom>
              <a:avLst/>
              <a:gdLst>
                <a:gd name="T0" fmla="*/ 1373 w 1515"/>
                <a:gd name="T1" fmla="*/ 1119 h 3148"/>
                <a:gd name="T2" fmla="*/ 1485 w 1515"/>
                <a:gd name="T3" fmla="*/ 985 h 3148"/>
                <a:gd name="T4" fmla="*/ 1515 w 1515"/>
                <a:gd name="T5" fmla="*/ 895 h 3148"/>
                <a:gd name="T6" fmla="*/ 1490 w 1515"/>
                <a:gd name="T7" fmla="*/ 826 h 3148"/>
                <a:gd name="T8" fmla="*/ 1447 w 1515"/>
                <a:gd name="T9" fmla="*/ 795 h 3148"/>
                <a:gd name="T10" fmla="*/ 1392 w 1515"/>
                <a:gd name="T11" fmla="*/ 789 h 3148"/>
                <a:gd name="T12" fmla="*/ 1231 w 1515"/>
                <a:gd name="T13" fmla="*/ 866 h 3148"/>
                <a:gd name="T14" fmla="*/ 1030 w 1515"/>
                <a:gd name="T15" fmla="*/ 970 h 3148"/>
                <a:gd name="T16" fmla="*/ 1104 w 1515"/>
                <a:gd name="T17" fmla="*/ 892 h 3148"/>
                <a:gd name="T18" fmla="*/ 1173 w 1515"/>
                <a:gd name="T19" fmla="*/ 776 h 3148"/>
                <a:gd name="T20" fmla="*/ 1207 w 1515"/>
                <a:gd name="T21" fmla="*/ 643 h 3148"/>
                <a:gd name="T22" fmla="*/ 1207 w 1515"/>
                <a:gd name="T23" fmla="*/ 528 h 3148"/>
                <a:gd name="T24" fmla="*/ 1173 w 1515"/>
                <a:gd name="T25" fmla="*/ 390 h 3148"/>
                <a:gd name="T26" fmla="*/ 1108 w 1515"/>
                <a:gd name="T27" fmla="*/ 265 h 3148"/>
                <a:gd name="T28" fmla="*/ 1015 w 1515"/>
                <a:gd name="T29" fmla="*/ 156 h 3148"/>
                <a:gd name="T30" fmla="*/ 899 w 1515"/>
                <a:gd name="T31" fmla="*/ 74 h 3148"/>
                <a:gd name="T32" fmla="*/ 768 w 1515"/>
                <a:gd name="T33" fmla="*/ 18 h 3148"/>
                <a:gd name="T34" fmla="*/ 626 w 1515"/>
                <a:gd name="T35" fmla="*/ 0 h 3148"/>
                <a:gd name="T36" fmla="*/ 515 w 1515"/>
                <a:gd name="T37" fmla="*/ 11 h 3148"/>
                <a:gd name="T38" fmla="*/ 386 w 1515"/>
                <a:gd name="T39" fmla="*/ 54 h 3148"/>
                <a:gd name="T40" fmla="*/ 272 w 1515"/>
                <a:gd name="T41" fmla="*/ 127 h 3148"/>
                <a:gd name="T42" fmla="*/ 181 w 1515"/>
                <a:gd name="T43" fmla="*/ 224 h 3148"/>
                <a:gd name="T44" fmla="*/ 113 w 1515"/>
                <a:gd name="T45" fmla="*/ 339 h 3148"/>
                <a:gd name="T46" fmla="*/ 76 w 1515"/>
                <a:gd name="T47" fmla="*/ 472 h 3148"/>
                <a:gd name="T48" fmla="*/ 70 w 1515"/>
                <a:gd name="T49" fmla="*/ 599 h 3148"/>
                <a:gd name="T50" fmla="*/ 123 w 1515"/>
                <a:gd name="T51" fmla="*/ 795 h 3148"/>
                <a:gd name="T52" fmla="*/ 235 w 1515"/>
                <a:gd name="T53" fmla="*/ 953 h 3148"/>
                <a:gd name="T54" fmla="*/ 397 w 1515"/>
                <a:gd name="T55" fmla="*/ 1065 h 3148"/>
                <a:gd name="T56" fmla="*/ 268 w 1515"/>
                <a:gd name="T57" fmla="*/ 1164 h 3148"/>
                <a:gd name="T58" fmla="*/ 130 w 1515"/>
                <a:gd name="T59" fmla="*/ 1334 h 3148"/>
                <a:gd name="T60" fmla="*/ 59 w 1515"/>
                <a:gd name="T61" fmla="*/ 1483 h 3148"/>
                <a:gd name="T62" fmla="*/ 13 w 1515"/>
                <a:gd name="T63" fmla="*/ 1670 h 3148"/>
                <a:gd name="T64" fmla="*/ 1 w 1515"/>
                <a:gd name="T65" fmla="*/ 1894 h 3148"/>
                <a:gd name="T66" fmla="*/ 18 w 1515"/>
                <a:gd name="T67" fmla="*/ 2064 h 3148"/>
                <a:gd name="T68" fmla="*/ 93 w 1515"/>
                <a:gd name="T69" fmla="*/ 2413 h 3148"/>
                <a:gd name="T70" fmla="*/ 285 w 1515"/>
                <a:gd name="T71" fmla="*/ 2982 h 3148"/>
                <a:gd name="T72" fmla="*/ 356 w 1515"/>
                <a:gd name="T73" fmla="*/ 3133 h 3148"/>
                <a:gd name="T74" fmla="*/ 436 w 1515"/>
                <a:gd name="T75" fmla="*/ 3148 h 3148"/>
                <a:gd name="T76" fmla="*/ 638 w 1515"/>
                <a:gd name="T77" fmla="*/ 3131 h 3148"/>
                <a:gd name="T78" fmla="*/ 779 w 1515"/>
                <a:gd name="T79" fmla="*/ 3099 h 3148"/>
                <a:gd name="T80" fmla="*/ 871 w 1515"/>
                <a:gd name="T81" fmla="*/ 3053 h 3148"/>
                <a:gd name="T82" fmla="*/ 914 w 1515"/>
                <a:gd name="T83" fmla="*/ 2999 h 3148"/>
                <a:gd name="T84" fmla="*/ 919 w 1515"/>
                <a:gd name="T85" fmla="*/ 2939 h 3148"/>
                <a:gd name="T86" fmla="*/ 867 w 1515"/>
                <a:gd name="T87" fmla="*/ 2834 h 3148"/>
                <a:gd name="T88" fmla="*/ 813 w 1515"/>
                <a:gd name="T89" fmla="*/ 2784 h 3148"/>
                <a:gd name="T90" fmla="*/ 716 w 1515"/>
                <a:gd name="T91" fmla="*/ 2752 h 3148"/>
                <a:gd name="T92" fmla="*/ 597 w 1515"/>
                <a:gd name="T93" fmla="*/ 2762 h 3148"/>
                <a:gd name="T94" fmla="*/ 735 w 1515"/>
                <a:gd name="T95" fmla="*/ 2605 h 3148"/>
                <a:gd name="T96" fmla="*/ 835 w 1515"/>
                <a:gd name="T97" fmla="*/ 2429 h 3148"/>
                <a:gd name="T98" fmla="*/ 847 w 1515"/>
                <a:gd name="T99" fmla="*/ 2349 h 3148"/>
                <a:gd name="T100" fmla="*/ 807 w 1515"/>
                <a:gd name="T101" fmla="*/ 2220 h 3148"/>
                <a:gd name="T102" fmla="*/ 630 w 1515"/>
                <a:gd name="T103" fmla="*/ 1890 h 3148"/>
                <a:gd name="T104" fmla="*/ 679 w 1515"/>
                <a:gd name="T105" fmla="*/ 1660 h 3148"/>
                <a:gd name="T106" fmla="*/ 761 w 1515"/>
                <a:gd name="T107" fmla="*/ 1448 h 3148"/>
                <a:gd name="T108" fmla="*/ 977 w 1515"/>
                <a:gd name="T109" fmla="*/ 1343 h 3148"/>
                <a:gd name="T110" fmla="*/ 1231 w 1515"/>
                <a:gd name="T111" fmla="*/ 1228 h 3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5" h="3148">
                  <a:moveTo>
                    <a:pt x="1304" y="1179"/>
                  </a:moveTo>
                  <a:lnTo>
                    <a:pt x="1304" y="1179"/>
                  </a:lnTo>
                  <a:lnTo>
                    <a:pt x="1317" y="1168"/>
                  </a:lnTo>
                  <a:lnTo>
                    <a:pt x="1352" y="1140"/>
                  </a:lnTo>
                  <a:lnTo>
                    <a:pt x="1373" y="1119"/>
                  </a:lnTo>
                  <a:lnTo>
                    <a:pt x="1397" y="1097"/>
                  </a:lnTo>
                  <a:lnTo>
                    <a:pt x="1421" y="1071"/>
                  </a:lnTo>
                  <a:lnTo>
                    <a:pt x="1444" y="1045"/>
                  </a:lnTo>
                  <a:lnTo>
                    <a:pt x="1466" y="1015"/>
                  </a:lnTo>
                  <a:lnTo>
                    <a:pt x="1485" y="985"/>
                  </a:lnTo>
                  <a:lnTo>
                    <a:pt x="1500" y="955"/>
                  </a:lnTo>
                  <a:lnTo>
                    <a:pt x="1505" y="940"/>
                  </a:lnTo>
                  <a:lnTo>
                    <a:pt x="1511" y="925"/>
                  </a:lnTo>
                  <a:lnTo>
                    <a:pt x="1513" y="910"/>
                  </a:lnTo>
                  <a:lnTo>
                    <a:pt x="1515" y="895"/>
                  </a:lnTo>
                  <a:lnTo>
                    <a:pt x="1515" y="880"/>
                  </a:lnTo>
                  <a:lnTo>
                    <a:pt x="1511" y="867"/>
                  </a:lnTo>
                  <a:lnTo>
                    <a:pt x="1507" y="852"/>
                  </a:lnTo>
                  <a:lnTo>
                    <a:pt x="1500" y="839"/>
                  </a:lnTo>
                  <a:lnTo>
                    <a:pt x="1490" y="826"/>
                  </a:lnTo>
                  <a:lnTo>
                    <a:pt x="1477" y="815"/>
                  </a:lnTo>
                  <a:lnTo>
                    <a:pt x="1477" y="815"/>
                  </a:lnTo>
                  <a:lnTo>
                    <a:pt x="1468" y="806"/>
                  </a:lnTo>
                  <a:lnTo>
                    <a:pt x="1457" y="800"/>
                  </a:lnTo>
                  <a:lnTo>
                    <a:pt x="1447" y="795"/>
                  </a:lnTo>
                  <a:lnTo>
                    <a:pt x="1436" y="791"/>
                  </a:lnTo>
                  <a:lnTo>
                    <a:pt x="1425" y="789"/>
                  </a:lnTo>
                  <a:lnTo>
                    <a:pt x="1414" y="787"/>
                  </a:lnTo>
                  <a:lnTo>
                    <a:pt x="1403" y="787"/>
                  </a:lnTo>
                  <a:lnTo>
                    <a:pt x="1392" y="789"/>
                  </a:lnTo>
                  <a:lnTo>
                    <a:pt x="1367" y="795"/>
                  </a:lnTo>
                  <a:lnTo>
                    <a:pt x="1341" y="804"/>
                  </a:lnTo>
                  <a:lnTo>
                    <a:pt x="1315" y="815"/>
                  </a:lnTo>
                  <a:lnTo>
                    <a:pt x="1289" y="830"/>
                  </a:lnTo>
                  <a:lnTo>
                    <a:pt x="1231" y="866"/>
                  </a:lnTo>
                  <a:lnTo>
                    <a:pt x="1168" y="903"/>
                  </a:lnTo>
                  <a:lnTo>
                    <a:pt x="1136" y="921"/>
                  </a:lnTo>
                  <a:lnTo>
                    <a:pt x="1102" y="940"/>
                  </a:lnTo>
                  <a:lnTo>
                    <a:pt x="1067" y="955"/>
                  </a:lnTo>
                  <a:lnTo>
                    <a:pt x="1030" y="970"/>
                  </a:lnTo>
                  <a:lnTo>
                    <a:pt x="1030" y="970"/>
                  </a:lnTo>
                  <a:lnTo>
                    <a:pt x="1050" y="951"/>
                  </a:lnTo>
                  <a:lnTo>
                    <a:pt x="1069" y="933"/>
                  </a:lnTo>
                  <a:lnTo>
                    <a:pt x="1087" y="912"/>
                  </a:lnTo>
                  <a:lnTo>
                    <a:pt x="1104" y="892"/>
                  </a:lnTo>
                  <a:lnTo>
                    <a:pt x="1121" y="871"/>
                  </a:lnTo>
                  <a:lnTo>
                    <a:pt x="1136" y="849"/>
                  </a:lnTo>
                  <a:lnTo>
                    <a:pt x="1149" y="824"/>
                  </a:lnTo>
                  <a:lnTo>
                    <a:pt x="1162" y="800"/>
                  </a:lnTo>
                  <a:lnTo>
                    <a:pt x="1173" y="776"/>
                  </a:lnTo>
                  <a:lnTo>
                    <a:pt x="1183" y="752"/>
                  </a:lnTo>
                  <a:lnTo>
                    <a:pt x="1192" y="726"/>
                  </a:lnTo>
                  <a:lnTo>
                    <a:pt x="1197" y="698"/>
                  </a:lnTo>
                  <a:lnTo>
                    <a:pt x="1203" y="671"/>
                  </a:lnTo>
                  <a:lnTo>
                    <a:pt x="1207" y="643"/>
                  </a:lnTo>
                  <a:lnTo>
                    <a:pt x="1211" y="615"/>
                  </a:lnTo>
                  <a:lnTo>
                    <a:pt x="1211" y="586"/>
                  </a:lnTo>
                  <a:lnTo>
                    <a:pt x="1211" y="586"/>
                  </a:lnTo>
                  <a:lnTo>
                    <a:pt x="1211" y="558"/>
                  </a:lnTo>
                  <a:lnTo>
                    <a:pt x="1207" y="528"/>
                  </a:lnTo>
                  <a:lnTo>
                    <a:pt x="1203" y="500"/>
                  </a:lnTo>
                  <a:lnTo>
                    <a:pt x="1197" y="472"/>
                  </a:lnTo>
                  <a:lnTo>
                    <a:pt x="1192" y="444"/>
                  </a:lnTo>
                  <a:lnTo>
                    <a:pt x="1183" y="418"/>
                  </a:lnTo>
                  <a:lnTo>
                    <a:pt x="1173" y="390"/>
                  </a:lnTo>
                  <a:lnTo>
                    <a:pt x="1162" y="364"/>
                  </a:lnTo>
                  <a:lnTo>
                    <a:pt x="1151" y="339"/>
                  </a:lnTo>
                  <a:lnTo>
                    <a:pt x="1138" y="313"/>
                  </a:lnTo>
                  <a:lnTo>
                    <a:pt x="1123" y="289"/>
                  </a:lnTo>
                  <a:lnTo>
                    <a:pt x="1108" y="265"/>
                  </a:lnTo>
                  <a:lnTo>
                    <a:pt x="1091" y="242"/>
                  </a:lnTo>
                  <a:lnTo>
                    <a:pt x="1072" y="220"/>
                  </a:lnTo>
                  <a:lnTo>
                    <a:pt x="1054" y="197"/>
                  </a:lnTo>
                  <a:lnTo>
                    <a:pt x="1035" y="177"/>
                  </a:lnTo>
                  <a:lnTo>
                    <a:pt x="1015" y="156"/>
                  </a:lnTo>
                  <a:lnTo>
                    <a:pt x="992" y="138"/>
                  </a:lnTo>
                  <a:lnTo>
                    <a:pt x="970" y="121"/>
                  </a:lnTo>
                  <a:lnTo>
                    <a:pt x="947" y="104"/>
                  </a:lnTo>
                  <a:lnTo>
                    <a:pt x="923" y="87"/>
                  </a:lnTo>
                  <a:lnTo>
                    <a:pt x="899" y="74"/>
                  </a:lnTo>
                  <a:lnTo>
                    <a:pt x="873" y="59"/>
                  </a:lnTo>
                  <a:lnTo>
                    <a:pt x="849" y="48"/>
                  </a:lnTo>
                  <a:lnTo>
                    <a:pt x="822" y="37"/>
                  </a:lnTo>
                  <a:lnTo>
                    <a:pt x="794" y="28"/>
                  </a:lnTo>
                  <a:lnTo>
                    <a:pt x="768" y="18"/>
                  </a:lnTo>
                  <a:lnTo>
                    <a:pt x="740" y="13"/>
                  </a:lnTo>
                  <a:lnTo>
                    <a:pt x="712" y="7"/>
                  </a:lnTo>
                  <a:lnTo>
                    <a:pt x="684" y="3"/>
                  </a:lnTo>
                  <a:lnTo>
                    <a:pt x="656" y="0"/>
                  </a:lnTo>
                  <a:lnTo>
                    <a:pt x="626" y="0"/>
                  </a:lnTo>
                  <a:lnTo>
                    <a:pt x="626" y="0"/>
                  </a:lnTo>
                  <a:lnTo>
                    <a:pt x="598" y="0"/>
                  </a:lnTo>
                  <a:lnTo>
                    <a:pt x="570" y="1"/>
                  </a:lnTo>
                  <a:lnTo>
                    <a:pt x="543" y="5"/>
                  </a:lnTo>
                  <a:lnTo>
                    <a:pt x="515" y="11"/>
                  </a:lnTo>
                  <a:lnTo>
                    <a:pt x="488" y="16"/>
                  </a:lnTo>
                  <a:lnTo>
                    <a:pt x="460" y="24"/>
                  </a:lnTo>
                  <a:lnTo>
                    <a:pt x="434" y="33"/>
                  </a:lnTo>
                  <a:lnTo>
                    <a:pt x="410" y="43"/>
                  </a:lnTo>
                  <a:lnTo>
                    <a:pt x="386" y="54"/>
                  </a:lnTo>
                  <a:lnTo>
                    <a:pt x="362" y="67"/>
                  </a:lnTo>
                  <a:lnTo>
                    <a:pt x="337" y="80"/>
                  </a:lnTo>
                  <a:lnTo>
                    <a:pt x="315" y="95"/>
                  </a:lnTo>
                  <a:lnTo>
                    <a:pt x="292" y="110"/>
                  </a:lnTo>
                  <a:lnTo>
                    <a:pt x="272" y="127"/>
                  </a:lnTo>
                  <a:lnTo>
                    <a:pt x="251" y="145"/>
                  </a:lnTo>
                  <a:lnTo>
                    <a:pt x="233" y="162"/>
                  </a:lnTo>
                  <a:lnTo>
                    <a:pt x="214" y="182"/>
                  </a:lnTo>
                  <a:lnTo>
                    <a:pt x="197" y="203"/>
                  </a:lnTo>
                  <a:lnTo>
                    <a:pt x="181" y="224"/>
                  </a:lnTo>
                  <a:lnTo>
                    <a:pt x="164" y="246"/>
                  </a:lnTo>
                  <a:lnTo>
                    <a:pt x="151" y="268"/>
                  </a:lnTo>
                  <a:lnTo>
                    <a:pt x="136" y="291"/>
                  </a:lnTo>
                  <a:lnTo>
                    <a:pt x="125" y="315"/>
                  </a:lnTo>
                  <a:lnTo>
                    <a:pt x="113" y="339"/>
                  </a:lnTo>
                  <a:lnTo>
                    <a:pt x="104" y="365"/>
                  </a:lnTo>
                  <a:lnTo>
                    <a:pt x="95" y="391"/>
                  </a:lnTo>
                  <a:lnTo>
                    <a:pt x="87" y="418"/>
                  </a:lnTo>
                  <a:lnTo>
                    <a:pt x="80" y="444"/>
                  </a:lnTo>
                  <a:lnTo>
                    <a:pt x="76" y="472"/>
                  </a:lnTo>
                  <a:lnTo>
                    <a:pt x="72" y="500"/>
                  </a:lnTo>
                  <a:lnTo>
                    <a:pt x="70" y="528"/>
                  </a:lnTo>
                  <a:lnTo>
                    <a:pt x="69" y="558"/>
                  </a:lnTo>
                  <a:lnTo>
                    <a:pt x="69" y="558"/>
                  </a:lnTo>
                  <a:lnTo>
                    <a:pt x="70" y="599"/>
                  </a:lnTo>
                  <a:lnTo>
                    <a:pt x="76" y="640"/>
                  </a:lnTo>
                  <a:lnTo>
                    <a:pt x="83" y="681"/>
                  </a:lnTo>
                  <a:lnTo>
                    <a:pt x="93" y="720"/>
                  </a:lnTo>
                  <a:lnTo>
                    <a:pt x="106" y="757"/>
                  </a:lnTo>
                  <a:lnTo>
                    <a:pt x="123" y="795"/>
                  </a:lnTo>
                  <a:lnTo>
                    <a:pt x="139" y="830"/>
                  </a:lnTo>
                  <a:lnTo>
                    <a:pt x="160" y="864"/>
                  </a:lnTo>
                  <a:lnTo>
                    <a:pt x="184" y="895"/>
                  </a:lnTo>
                  <a:lnTo>
                    <a:pt x="209" y="925"/>
                  </a:lnTo>
                  <a:lnTo>
                    <a:pt x="235" y="953"/>
                  </a:lnTo>
                  <a:lnTo>
                    <a:pt x="264" y="981"/>
                  </a:lnTo>
                  <a:lnTo>
                    <a:pt x="294" y="1005"/>
                  </a:lnTo>
                  <a:lnTo>
                    <a:pt x="328" y="1028"/>
                  </a:lnTo>
                  <a:lnTo>
                    <a:pt x="362" y="1048"/>
                  </a:lnTo>
                  <a:lnTo>
                    <a:pt x="397" y="1065"/>
                  </a:lnTo>
                  <a:lnTo>
                    <a:pt x="397" y="1065"/>
                  </a:lnTo>
                  <a:lnTo>
                    <a:pt x="369" y="1084"/>
                  </a:lnTo>
                  <a:lnTo>
                    <a:pt x="337" y="1106"/>
                  </a:lnTo>
                  <a:lnTo>
                    <a:pt x="304" y="1132"/>
                  </a:lnTo>
                  <a:lnTo>
                    <a:pt x="268" y="1164"/>
                  </a:lnTo>
                  <a:lnTo>
                    <a:pt x="233" y="1200"/>
                  </a:lnTo>
                  <a:lnTo>
                    <a:pt x="199" y="1239"/>
                  </a:lnTo>
                  <a:lnTo>
                    <a:pt x="164" y="1284"/>
                  </a:lnTo>
                  <a:lnTo>
                    <a:pt x="147" y="1308"/>
                  </a:lnTo>
                  <a:lnTo>
                    <a:pt x="130" y="1334"/>
                  </a:lnTo>
                  <a:lnTo>
                    <a:pt x="115" y="1362"/>
                  </a:lnTo>
                  <a:lnTo>
                    <a:pt x="100" y="1390"/>
                  </a:lnTo>
                  <a:lnTo>
                    <a:pt x="85" y="1420"/>
                  </a:lnTo>
                  <a:lnTo>
                    <a:pt x="72" y="1451"/>
                  </a:lnTo>
                  <a:lnTo>
                    <a:pt x="59" y="1483"/>
                  </a:lnTo>
                  <a:lnTo>
                    <a:pt x="48" y="1517"/>
                  </a:lnTo>
                  <a:lnTo>
                    <a:pt x="37" y="1554"/>
                  </a:lnTo>
                  <a:lnTo>
                    <a:pt x="28" y="1590"/>
                  </a:lnTo>
                  <a:lnTo>
                    <a:pt x="20" y="1629"/>
                  </a:lnTo>
                  <a:lnTo>
                    <a:pt x="13" y="1670"/>
                  </a:lnTo>
                  <a:lnTo>
                    <a:pt x="7" y="1711"/>
                  </a:lnTo>
                  <a:lnTo>
                    <a:pt x="3" y="1754"/>
                  </a:lnTo>
                  <a:lnTo>
                    <a:pt x="1" y="1799"/>
                  </a:lnTo>
                  <a:lnTo>
                    <a:pt x="0" y="1845"/>
                  </a:lnTo>
                  <a:lnTo>
                    <a:pt x="1" y="1894"/>
                  </a:lnTo>
                  <a:lnTo>
                    <a:pt x="3" y="1944"/>
                  </a:lnTo>
                  <a:lnTo>
                    <a:pt x="3" y="1944"/>
                  </a:lnTo>
                  <a:lnTo>
                    <a:pt x="5" y="1965"/>
                  </a:lnTo>
                  <a:lnTo>
                    <a:pt x="11" y="2021"/>
                  </a:lnTo>
                  <a:lnTo>
                    <a:pt x="18" y="2064"/>
                  </a:lnTo>
                  <a:lnTo>
                    <a:pt x="26" y="2116"/>
                  </a:lnTo>
                  <a:lnTo>
                    <a:pt x="37" y="2176"/>
                  </a:lnTo>
                  <a:lnTo>
                    <a:pt x="52" y="2246"/>
                  </a:lnTo>
                  <a:lnTo>
                    <a:pt x="70" y="2325"/>
                  </a:lnTo>
                  <a:lnTo>
                    <a:pt x="93" y="2413"/>
                  </a:lnTo>
                  <a:lnTo>
                    <a:pt x="121" y="2510"/>
                  </a:lnTo>
                  <a:lnTo>
                    <a:pt x="153" y="2614"/>
                  </a:lnTo>
                  <a:lnTo>
                    <a:pt x="192" y="2728"/>
                  </a:lnTo>
                  <a:lnTo>
                    <a:pt x="235" y="2851"/>
                  </a:lnTo>
                  <a:lnTo>
                    <a:pt x="285" y="2982"/>
                  </a:lnTo>
                  <a:lnTo>
                    <a:pt x="343" y="3120"/>
                  </a:lnTo>
                  <a:lnTo>
                    <a:pt x="343" y="3120"/>
                  </a:lnTo>
                  <a:lnTo>
                    <a:pt x="343" y="3122"/>
                  </a:lnTo>
                  <a:lnTo>
                    <a:pt x="350" y="3129"/>
                  </a:lnTo>
                  <a:lnTo>
                    <a:pt x="356" y="3133"/>
                  </a:lnTo>
                  <a:lnTo>
                    <a:pt x="365" y="3137"/>
                  </a:lnTo>
                  <a:lnTo>
                    <a:pt x="376" y="3140"/>
                  </a:lnTo>
                  <a:lnTo>
                    <a:pt x="393" y="3144"/>
                  </a:lnTo>
                  <a:lnTo>
                    <a:pt x="412" y="3146"/>
                  </a:lnTo>
                  <a:lnTo>
                    <a:pt x="436" y="3148"/>
                  </a:lnTo>
                  <a:lnTo>
                    <a:pt x="464" y="3148"/>
                  </a:lnTo>
                  <a:lnTo>
                    <a:pt x="500" y="3146"/>
                  </a:lnTo>
                  <a:lnTo>
                    <a:pt x="539" y="3142"/>
                  </a:lnTo>
                  <a:lnTo>
                    <a:pt x="584" y="3139"/>
                  </a:lnTo>
                  <a:lnTo>
                    <a:pt x="638" y="3131"/>
                  </a:lnTo>
                  <a:lnTo>
                    <a:pt x="697" y="3120"/>
                  </a:lnTo>
                  <a:lnTo>
                    <a:pt x="697" y="3120"/>
                  </a:lnTo>
                  <a:lnTo>
                    <a:pt x="727" y="3114"/>
                  </a:lnTo>
                  <a:lnTo>
                    <a:pt x="755" y="3107"/>
                  </a:lnTo>
                  <a:lnTo>
                    <a:pt x="779" y="3099"/>
                  </a:lnTo>
                  <a:lnTo>
                    <a:pt x="802" y="3090"/>
                  </a:lnTo>
                  <a:lnTo>
                    <a:pt x="822" y="3083"/>
                  </a:lnTo>
                  <a:lnTo>
                    <a:pt x="841" y="3073"/>
                  </a:lnTo>
                  <a:lnTo>
                    <a:pt x="856" y="3064"/>
                  </a:lnTo>
                  <a:lnTo>
                    <a:pt x="871" y="3053"/>
                  </a:lnTo>
                  <a:lnTo>
                    <a:pt x="882" y="3043"/>
                  </a:lnTo>
                  <a:lnTo>
                    <a:pt x="893" y="3032"/>
                  </a:lnTo>
                  <a:lnTo>
                    <a:pt x="901" y="3021"/>
                  </a:lnTo>
                  <a:lnTo>
                    <a:pt x="908" y="3010"/>
                  </a:lnTo>
                  <a:lnTo>
                    <a:pt x="914" y="2999"/>
                  </a:lnTo>
                  <a:lnTo>
                    <a:pt x="918" y="2985"/>
                  </a:lnTo>
                  <a:lnTo>
                    <a:pt x="919" y="2974"/>
                  </a:lnTo>
                  <a:lnTo>
                    <a:pt x="919" y="2963"/>
                  </a:lnTo>
                  <a:lnTo>
                    <a:pt x="919" y="2950"/>
                  </a:lnTo>
                  <a:lnTo>
                    <a:pt x="919" y="2939"/>
                  </a:lnTo>
                  <a:lnTo>
                    <a:pt x="914" y="2916"/>
                  </a:lnTo>
                  <a:lnTo>
                    <a:pt x="905" y="2894"/>
                  </a:lnTo>
                  <a:lnTo>
                    <a:pt x="893" y="2872"/>
                  </a:lnTo>
                  <a:lnTo>
                    <a:pt x="882" y="2853"/>
                  </a:lnTo>
                  <a:lnTo>
                    <a:pt x="867" y="2834"/>
                  </a:lnTo>
                  <a:lnTo>
                    <a:pt x="854" y="2819"/>
                  </a:lnTo>
                  <a:lnTo>
                    <a:pt x="841" y="2804"/>
                  </a:lnTo>
                  <a:lnTo>
                    <a:pt x="841" y="2804"/>
                  </a:lnTo>
                  <a:lnTo>
                    <a:pt x="828" y="2795"/>
                  </a:lnTo>
                  <a:lnTo>
                    <a:pt x="813" y="2784"/>
                  </a:lnTo>
                  <a:lnTo>
                    <a:pt x="798" y="2776"/>
                  </a:lnTo>
                  <a:lnTo>
                    <a:pt x="783" y="2769"/>
                  </a:lnTo>
                  <a:lnTo>
                    <a:pt x="766" y="2763"/>
                  </a:lnTo>
                  <a:lnTo>
                    <a:pt x="750" y="2760"/>
                  </a:lnTo>
                  <a:lnTo>
                    <a:pt x="716" y="2752"/>
                  </a:lnTo>
                  <a:lnTo>
                    <a:pt x="682" y="2750"/>
                  </a:lnTo>
                  <a:lnTo>
                    <a:pt x="651" y="2752"/>
                  </a:lnTo>
                  <a:lnTo>
                    <a:pt x="623" y="2756"/>
                  </a:lnTo>
                  <a:lnTo>
                    <a:pt x="597" y="2762"/>
                  </a:lnTo>
                  <a:lnTo>
                    <a:pt x="597" y="2762"/>
                  </a:lnTo>
                  <a:lnTo>
                    <a:pt x="610" y="2750"/>
                  </a:lnTo>
                  <a:lnTo>
                    <a:pt x="641" y="2717"/>
                  </a:lnTo>
                  <a:lnTo>
                    <a:pt x="684" y="2666"/>
                  </a:lnTo>
                  <a:lnTo>
                    <a:pt x="710" y="2637"/>
                  </a:lnTo>
                  <a:lnTo>
                    <a:pt x="735" y="2605"/>
                  </a:lnTo>
                  <a:lnTo>
                    <a:pt x="759" y="2571"/>
                  </a:lnTo>
                  <a:lnTo>
                    <a:pt x="781" y="2536"/>
                  </a:lnTo>
                  <a:lnTo>
                    <a:pt x="804" y="2500"/>
                  </a:lnTo>
                  <a:lnTo>
                    <a:pt x="821" y="2465"/>
                  </a:lnTo>
                  <a:lnTo>
                    <a:pt x="835" y="2429"/>
                  </a:lnTo>
                  <a:lnTo>
                    <a:pt x="841" y="2413"/>
                  </a:lnTo>
                  <a:lnTo>
                    <a:pt x="845" y="2396"/>
                  </a:lnTo>
                  <a:lnTo>
                    <a:pt x="847" y="2379"/>
                  </a:lnTo>
                  <a:lnTo>
                    <a:pt x="849" y="2364"/>
                  </a:lnTo>
                  <a:lnTo>
                    <a:pt x="847" y="2349"/>
                  </a:lnTo>
                  <a:lnTo>
                    <a:pt x="845" y="2334"/>
                  </a:lnTo>
                  <a:lnTo>
                    <a:pt x="845" y="2334"/>
                  </a:lnTo>
                  <a:lnTo>
                    <a:pt x="837" y="2304"/>
                  </a:lnTo>
                  <a:lnTo>
                    <a:pt x="830" y="2276"/>
                  </a:lnTo>
                  <a:lnTo>
                    <a:pt x="807" y="2220"/>
                  </a:lnTo>
                  <a:lnTo>
                    <a:pt x="783" y="2163"/>
                  </a:lnTo>
                  <a:lnTo>
                    <a:pt x="755" y="2107"/>
                  </a:lnTo>
                  <a:lnTo>
                    <a:pt x="725" y="2052"/>
                  </a:lnTo>
                  <a:lnTo>
                    <a:pt x="694" y="1996"/>
                  </a:lnTo>
                  <a:lnTo>
                    <a:pt x="630" y="1890"/>
                  </a:lnTo>
                  <a:lnTo>
                    <a:pt x="630" y="1890"/>
                  </a:lnTo>
                  <a:lnTo>
                    <a:pt x="636" y="1847"/>
                  </a:lnTo>
                  <a:lnTo>
                    <a:pt x="645" y="1799"/>
                  </a:lnTo>
                  <a:lnTo>
                    <a:pt x="658" y="1735"/>
                  </a:lnTo>
                  <a:lnTo>
                    <a:pt x="679" y="1660"/>
                  </a:lnTo>
                  <a:lnTo>
                    <a:pt x="690" y="1621"/>
                  </a:lnTo>
                  <a:lnTo>
                    <a:pt x="705" y="1578"/>
                  </a:lnTo>
                  <a:lnTo>
                    <a:pt x="722" y="1535"/>
                  </a:lnTo>
                  <a:lnTo>
                    <a:pt x="740" y="1493"/>
                  </a:lnTo>
                  <a:lnTo>
                    <a:pt x="761" y="1448"/>
                  </a:lnTo>
                  <a:lnTo>
                    <a:pt x="785" y="1405"/>
                  </a:lnTo>
                  <a:lnTo>
                    <a:pt x="785" y="1405"/>
                  </a:lnTo>
                  <a:lnTo>
                    <a:pt x="841" y="1388"/>
                  </a:lnTo>
                  <a:lnTo>
                    <a:pt x="903" y="1369"/>
                  </a:lnTo>
                  <a:lnTo>
                    <a:pt x="977" y="1343"/>
                  </a:lnTo>
                  <a:lnTo>
                    <a:pt x="1061" y="1310"/>
                  </a:lnTo>
                  <a:lnTo>
                    <a:pt x="1104" y="1291"/>
                  </a:lnTo>
                  <a:lnTo>
                    <a:pt x="1147" y="1272"/>
                  </a:lnTo>
                  <a:lnTo>
                    <a:pt x="1190" y="1250"/>
                  </a:lnTo>
                  <a:lnTo>
                    <a:pt x="1231" y="1228"/>
                  </a:lnTo>
                  <a:lnTo>
                    <a:pt x="1268" y="1203"/>
                  </a:lnTo>
                  <a:lnTo>
                    <a:pt x="1304" y="1179"/>
                  </a:lnTo>
                  <a:lnTo>
                    <a:pt x="1304" y="11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6" name="Freeform 243"/>
            <p:cNvSpPr/>
            <p:nvPr/>
          </p:nvSpPr>
          <p:spPr bwMode="auto">
            <a:xfrm>
              <a:off x="4133850" y="7373938"/>
              <a:ext cx="596900" cy="238125"/>
            </a:xfrm>
            <a:custGeom>
              <a:avLst/>
              <a:gdLst>
                <a:gd name="T0" fmla="*/ 0 w 752"/>
                <a:gd name="T1" fmla="*/ 241 h 301"/>
                <a:gd name="T2" fmla="*/ 0 w 752"/>
                <a:gd name="T3" fmla="*/ 241 h 301"/>
                <a:gd name="T4" fmla="*/ 15 w 752"/>
                <a:gd name="T5" fmla="*/ 246 h 301"/>
                <a:gd name="T6" fmla="*/ 62 w 752"/>
                <a:gd name="T7" fmla="*/ 258 h 301"/>
                <a:gd name="T8" fmla="*/ 135 w 752"/>
                <a:gd name="T9" fmla="*/ 273 h 301"/>
                <a:gd name="T10" fmla="*/ 180 w 752"/>
                <a:gd name="T11" fmla="*/ 280 h 301"/>
                <a:gd name="T12" fmla="*/ 230 w 752"/>
                <a:gd name="T13" fmla="*/ 287 h 301"/>
                <a:gd name="T14" fmla="*/ 284 w 752"/>
                <a:gd name="T15" fmla="*/ 295 h 301"/>
                <a:gd name="T16" fmla="*/ 342 w 752"/>
                <a:gd name="T17" fmla="*/ 299 h 301"/>
                <a:gd name="T18" fmla="*/ 405 w 752"/>
                <a:gd name="T19" fmla="*/ 301 h 301"/>
                <a:gd name="T20" fmla="*/ 471 w 752"/>
                <a:gd name="T21" fmla="*/ 301 h 301"/>
                <a:gd name="T22" fmla="*/ 538 w 752"/>
                <a:gd name="T23" fmla="*/ 299 h 301"/>
                <a:gd name="T24" fmla="*/ 609 w 752"/>
                <a:gd name="T25" fmla="*/ 293 h 301"/>
                <a:gd name="T26" fmla="*/ 680 w 752"/>
                <a:gd name="T27" fmla="*/ 282 h 301"/>
                <a:gd name="T28" fmla="*/ 752 w 752"/>
                <a:gd name="T29" fmla="*/ 267 h 301"/>
                <a:gd name="T30" fmla="*/ 633 w 752"/>
                <a:gd name="T31" fmla="*/ 0 h 301"/>
                <a:gd name="T32" fmla="*/ 633 w 752"/>
                <a:gd name="T33" fmla="*/ 0 h 301"/>
                <a:gd name="T34" fmla="*/ 622 w 752"/>
                <a:gd name="T35" fmla="*/ 6 h 301"/>
                <a:gd name="T36" fmla="*/ 588 w 752"/>
                <a:gd name="T37" fmla="*/ 26 h 301"/>
                <a:gd name="T38" fmla="*/ 536 w 752"/>
                <a:gd name="T39" fmla="*/ 54 h 301"/>
                <a:gd name="T40" fmla="*/ 463 w 752"/>
                <a:gd name="T41" fmla="*/ 90 h 301"/>
                <a:gd name="T42" fmla="*/ 420 w 752"/>
                <a:gd name="T43" fmla="*/ 110 h 301"/>
                <a:gd name="T44" fmla="*/ 372 w 752"/>
                <a:gd name="T45" fmla="*/ 129 h 301"/>
                <a:gd name="T46" fmla="*/ 320 w 752"/>
                <a:gd name="T47" fmla="*/ 149 h 301"/>
                <a:gd name="T48" fmla="*/ 264 w 752"/>
                <a:gd name="T49" fmla="*/ 170 h 301"/>
                <a:gd name="T50" fmla="*/ 204 w 752"/>
                <a:gd name="T51" fmla="*/ 189 h 301"/>
                <a:gd name="T52" fmla="*/ 139 w 752"/>
                <a:gd name="T53" fmla="*/ 207 h 301"/>
                <a:gd name="T54" fmla="*/ 71 w 752"/>
                <a:gd name="T55" fmla="*/ 226 h 301"/>
                <a:gd name="T56" fmla="*/ 0 w 752"/>
                <a:gd name="T57" fmla="*/ 241 h 301"/>
                <a:gd name="T58" fmla="*/ 0 w 752"/>
                <a:gd name="T59" fmla="*/ 24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2" h="301">
                  <a:moveTo>
                    <a:pt x="0" y="241"/>
                  </a:moveTo>
                  <a:lnTo>
                    <a:pt x="0" y="241"/>
                  </a:lnTo>
                  <a:lnTo>
                    <a:pt x="15" y="246"/>
                  </a:lnTo>
                  <a:lnTo>
                    <a:pt x="62" y="258"/>
                  </a:lnTo>
                  <a:lnTo>
                    <a:pt x="135" y="273"/>
                  </a:lnTo>
                  <a:lnTo>
                    <a:pt x="180" y="280"/>
                  </a:lnTo>
                  <a:lnTo>
                    <a:pt x="230" y="287"/>
                  </a:lnTo>
                  <a:lnTo>
                    <a:pt x="284" y="295"/>
                  </a:lnTo>
                  <a:lnTo>
                    <a:pt x="342" y="299"/>
                  </a:lnTo>
                  <a:lnTo>
                    <a:pt x="405" y="301"/>
                  </a:lnTo>
                  <a:lnTo>
                    <a:pt x="471" y="301"/>
                  </a:lnTo>
                  <a:lnTo>
                    <a:pt x="538" y="299"/>
                  </a:lnTo>
                  <a:lnTo>
                    <a:pt x="609" y="293"/>
                  </a:lnTo>
                  <a:lnTo>
                    <a:pt x="680" y="282"/>
                  </a:lnTo>
                  <a:lnTo>
                    <a:pt x="752" y="267"/>
                  </a:lnTo>
                  <a:lnTo>
                    <a:pt x="633" y="0"/>
                  </a:lnTo>
                  <a:lnTo>
                    <a:pt x="633" y="0"/>
                  </a:lnTo>
                  <a:lnTo>
                    <a:pt x="622" y="6"/>
                  </a:lnTo>
                  <a:lnTo>
                    <a:pt x="588" y="26"/>
                  </a:lnTo>
                  <a:lnTo>
                    <a:pt x="536" y="54"/>
                  </a:lnTo>
                  <a:lnTo>
                    <a:pt x="463" y="90"/>
                  </a:lnTo>
                  <a:lnTo>
                    <a:pt x="420" y="110"/>
                  </a:lnTo>
                  <a:lnTo>
                    <a:pt x="372" y="129"/>
                  </a:lnTo>
                  <a:lnTo>
                    <a:pt x="320" y="149"/>
                  </a:lnTo>
                  <a:lnTo>
                    <a:pt x="264" y="170"/>
                  </a:lnTo>
                  <a:lnTo>
                    <a:pt x="204" y="189"/>
                  </a:lnTo>
                  <a:lnTo>
                    <a:pt x="139" y="207"/>
                  </a:lnTo>
                  <a:lnTo>
                    <a:pt x="71" y="226"/>
                  </a:lnTo>
                  <a:lnTo>
                    <a:pt x="0" y="241"/>
                  </a:lnTo>
                  <a:lnTo>
                    <a:pt x="0" y="2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7" name="Freeform 244"/>
            <p:cNvSpPr/>
            <p:nvPr/>
          </p:nvSpPr>
          <p:spPr bwMode="auto">
            <a:xfrm>
              <a:off x="4667250" y="7388225"/>
              <a:ext cx="1588" cy="9525"/>
            </a:xfrm>
            <a:custGeom>
              <a:avLst/>
              <a:gdLst>
                <a:gd name="T0" fmla="*/ 4 w 4"/>
                <a:gd name="T1" fmla="*/ 11 h 11"/>
                <a:gd name="T2" fmla="*/ 4 w 4"/>
                <a:gd name="T3" fmla="*/ 11 h 11"/>
                <a:gd name="T4" fmla="*/ 2 w 4"/>
                <a:gd name="T5" fmla="*/ 0 h 11"/>
                <a:gd name="T6" fmla="*/ 2 w 4"/>
                <a:gd name="T7" fmla="*/ 0 h 11"/>
                <a:gd name="T8" fmla="*/ 0 w 4"/>
                <a:gd name="T9" fmla="*/ 2 h 11"/>
                <a:gd name="T10" fmla="*/ 4 w 4"/>
                <a:gd name="T11" fmla="*/ 11 h 11"/>
              </a:gdLst>
              <a:ahLst/>
              <a:cxnLst>
                <a:cxn ang="0">
                  <a:pos x="T0" y="T1"/>
                </a:cxn>
                <a:cxn ang="0">
                  <a:pos x="T2" y="T3"/>
                </a:cxn>
                <a:cxn ang="0">
                  <a:pos x="T4" y="T5"/>
                </a:cxn>
                <a:cxn ang="0">
                  <a:pos x="T6" y="T7"/>
                </a:cxn>
                <a:cxn ang="0">
                  <a:pos x="T8" y="T9"/>
                </a:cxn>
                <a:cxn ang="0">
                  <a:pos x="T10" y="T11"/>
                </a:cxn>
              </a:cxnLst>
              <a:rect l="0" t="0" r="r" b="b"/>
              <a:pathLst>
                <a:path w="4" h="11">
                  <a:moveTo>
                    <a:pt x="4" y="11"/>
                  </a:moveTo>
                  <a:lnTo>
                    <a:pt x="4" y="11"/>
                  </a:lnTo>
                  <a:lnTo>
                    <a:pt x="2" y="0"/>
                  </a:lnTo>
                  <a:lnTo>
                    <a:pt x="2" y="0"/>
                  </a:lnTo>
                  <a:lnTo>
                    <a:pt x="0" y="2"/>
                  </a:lnTo>
                  <a:lnTo>
                    <a:pt x="4" y="11"/>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8" name="Freeform 245"/>
            <p:cNvSpPr/>
            <p:nvPr/>
          </p:nvSpPr>
          <p:spPr bwMode="auto">
            <a:xfrm>
              <a:off x="4519613" y="6711950"/>
              <a:ext cx="627063" cy="476250"/>
            </a:xfrm>
            <a:custGeom>
              <a:avLst/>
              <a:gdLst>
                <a:gd name="T0" fmla="*/ 306 w 790"/>
                <a:gd name="T1" fmla="*/ 437 h 601"/>
                <a:gd name="T2" fmla="*/ 340 w 790"/>
                <a:gd name="T3" fmla="*/ 459 h 601"/>
                <a:gd name="T4" fmla="*/ 362 w 790"/>
                <a:gd name="T5" fmla="*/ 487 h 601"/>
                <a:gd name="T6" fmla="*/ 374 w 790"/>
                <a:gd name="T7" fmla="*/ 521 h 601"/>
                <a:gd name="T8" fmla="*/ 372 w 790"/>
                <a:gd name="T9" fmla="*/ 560 h 601"/>
                <a:gd name="T10" fmla="*/ 368 w 790"/>
                <a:gd name="T11" fmla="*/ 569 h 601"/>
                <a:gd name="T12" fmla="*/ 400 w 790"/>
                <a:gd name="T13" fmla="*/ 556 h 601"/>
                <a:gd name="T14" fmla="*/ 465 w 790"/>
                <a:gd name="T15" fmla="*/ 532 h 601"/>
                <a:gd name="T16" fmla="*/ 532 w 790"/>
                <a:gd name="T17" fmla="*/ 517 h 601"/>
                <a:gd name="T18" fmla="*/ 598 w 790"/>
                <a:gd name="T19" fmla="*/ 515 h 601"/>
                <a:gd name="T20" fmla="*/ 627 w 790"/>
                <a:gd name="T21" fmla="*/ 517 h 601"/>
                <a:gd name="T22" fmla="*/ 682 w 790"/>
                <a:gd name="T23" fmla="*/ 530 h 601"/>
                <a:gd name="T24" fmla="*/ 728 w 790"/>
                <a:gd name="T25" fmla="*/ 549 h 601"/>
                <a:gd name="T26" fmla="*/ 764 w 790"/>
                <a:gd name="T27" fmla="*/ 573 h 601"/>
                <a:gd name="T28" fmla="*/ 790 w 790"/>
                <a:gd name="T29" fmla="*/ 601 h 601"/>
                <a:gd name="T30" fmla="*/ 579 w 790"/>
                <a:gd name="T31" fmla="*/ 138 h 601"/>
                <a:gd name="T32" fmla="*/ 549 w 790"/>
                <a:gd name="T33" fmla="*/ 88 h 601"/>
                <a:gd name="T34" fmla="*/ 508 w 790"/>
                <a:gd name="T35" fmla="*/ 47 h 601"/>
                <a:gd name="T36" fmla="*/ 486 w 790"/>
                <a:gd name="T37" fmla="*/ 32 h 601"/>
                <a:gd name="T38" fmla="*/ 441 w 790"/>
                <a:gd name="T39" fmla="*/ 11 h 601"/>
                <a:gd name="T40" fmla="*/ 394 w 790"/>
                <a:gd name="T41" fmla="*/ 2 h 601"/>
                <a:gd name="T42" fmla="*/ 348 w 790"/>
                <a:gd name="T43" fmla="*/ 2 h 601"/>
                <a:gd name="T44" fmla="*/ 303 w 790"/>
                <a:gd name="T45" fmla="*/ 9 h 601"/>
                <a:gd name="T46" fmla="*/ 237 w 790"/>
                <a:gd name="T47" fmla="*/ 30 h 601"/>
                <a:gd name="T48" fmla="*/ 163 w 790"/>
                <a:gd name="T49" fmla="*/ 63 h 601"/>
                <a:gd name="T50" fmla="*/ 107 w 790"/>
                <a:gd name="T51" fmla="*/ 88 h 601"/>
                <a:gd name="T52" fmla="*/ 56 w 790"/>
                <a:gd name="T53" fmla="*/ 112 h 601"/>
                <a:gd name="T54" fmla="*/ 68 w 790"/>
                <a:gd name="T55" fmla="*/ 215 h 601"/>
                <a:gd name="T56" fmla="*/ 66 w 790"/>
                <a:gd name="T57" fmla="*/ 285 h 601"/>
                <a:gd name="T58" fmla="*/ 60 w 790"/>
                <a:gd name="T59" fmla="*/ 332 h 601"/>
                <a:gd name="T60" fmla="*/ 49 w 790"/>
                <a:gd name="T61" fmla="*/ 375 h 601"/>
                <a:gd name="T62" fmla="*/ 32 w 790"/>
                <a:gd name="T63" fmla="*/ 418 h 601"/>
                <a:gd name="T64" fmla="*/ 0 w 790"/>
                <a:gd name="T65" fmla="*/ 480 h 601"/>
                <a:gd name="T66" fmla="*/ 137 w 790"/>
                <a:gd name="T67" fmla="*/ 480 h 601"/>
                <a:gd name="T68" fmla="*/ 153 w 790"/>
                <a:gd name="T69" fmla="*/ 468 h 601"/>
                <a:gd name="T70" fmla="*/ 198 w 790"/>
                <a:gd name="T71" fmla="*/ 446 h 601"/>
                <a:gd name="T72" fmla="*/ 239 w 790"/>
                <a:gd name="T73" fmla="*/ 433 h 601"/>
                <a:gd name="T74" fmla="*/ 267 w 790"/>
                <a:gd name="T75" fmla="*/ 429 h 601"/>
                <a:gd name="T76" fmla="*/ 293 w 790"/>
                <a:gd name="T77" fmla="*/ 433 h 601"/>
                <a:gd name="T78" fmla="*/ 306 w 790"/>
                <a:gd name="T79" fmla="*/ 437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0" h="601">
                  <a:moveTo>
                    <a:pt x="306" y="437"/>
                  </a:moveTo>
                  <a:lnTo>
                    <a:pt x="306" y="437"/>
                  </a:lnTo>
                  <a:lnTo>
                    <a:pt x="325" y="446"/>
                  </a:lnTo>
                  <a:lnTo>
                    <a:pt x="340" y="459"/>
                  </a:lnTo>
                  <a:lnTo>
                    <a:pt x="353" y="472"/>
                  </a:lnTo>
                  <a:lnTo>
                    <a:pt x="362" y="487"/>
                  </a:lnTo>
                  <a:lnTo>
                    <a:pt x="368" y="504"/>
                  </a:lnTo>
                  <a:lnTo>
                    <a:pt x="374" y="521"/>
                  </a:lnTo>
                  <a:lnTo>
                    <a:pt x="374" y="539"/>
                  </a:lnTo>
                  <a:lnTo>
                    <a:pt x="372" y="560"/>
                  </a:lnTo>
                  <a:lnTo>
                    <a:pt x="372" y="560"/>
                  </a:lnTo>
                  <a:lnTo>
                    <a:pt x="368" y="569"/>
                  </a:lnTo>
                  <a:lnTo>
                    <a:pt x="368" y="569"/>
                  </a:lnTo>
                  <a:lnTo>
                    <a:pt x="400" y="556"/>
                  </a:lnTo>
                  <a:lnTo>
                    <a:pt x="433" y="543"/>
                  </a:lnTo>
                  <a:lnTo>
                    <a:pt x="465" y="532"/>
                  </a:lnTo>
                  <a:lnTo>
                    <a:pt x="499" y="524"/>
                  </a:lnTo>
                  <a:lnTo>
                    <a:pt x="532" y="517"/>
                  </a:lnTo>
                  <a:lnTo>
                    <a:pt x="566" y="515"/>
                  </a:lnTo>
                  <a:lnTo>
                    <a:pt x="598" y="515"/>
                  </a:lnTo>
                  <a:lnTo>
                    <a:pt x="627" y="517"/>
                  </a:lnTo>
                  <a:lnTo>
                    <a:pt x="627" y="517"/>
                  </a:lnTo>
                  <a:lnTo>
                    <a:pt x="655" y="524"/>
                  </a:lnTo>
                  <a:lnTo>
                    <a:pt x="682" y="530"/>
                  </a:lnTo>
                  <a:lnTo>
                    <a:pt x="706" y="539"/>
                  </a:lnTo>
                  <a:lnTo>
                    <a:pt x="728" y="549"/>
                  </a:lnTo>
                  <a:lnTo>
                    <a:pt x="747" y="560"/>
                  </a:lnTo>
                  <a:lnTo>
                    <a:pt x="764" y="573"/>
                  </a:lnTo>
                  <a:lnTo>
                    <a:pt x="779" y="586"/>
                  </a:lnTo>
                  <a:lnTo>
                    <a:pt x="790" y="601"/>
                  </a:lnTo>
                  <a:lnTo>
                    <a:pt x="579" y="138"/>
                  </a:lnTo>
                  <a:lnTo>
                    <a:pt x="579" y="138"/>
                  </a:lnTo>
                  <a:lnTo>
                    <a:pt x="566" y="112"/>
                  </a:lnTo>
                  <a:lnTo>
                    <a:pt x="549" y="88"/>
                  </a:lnTo>
                  <a:lnTo>
                    <a:pt x="530" y="65"/>
                  </a:lnTo>
                  <a:lnTo>
                    <a:pt x="508" y="47"/>
                  </a:lnTo>
                  <a:lnTo>
                    <a:pt x="508" y="47"/>
                  </a:lnTo>
                  <a:lnTo>
                    <a:pt x="486" y="32"/>
                  </a:lnTo>
                  <a:lnTo>
                    <a:pt x="463" y="19"/>
                  </a:lnTo>
                  <a:lnTo>
                    <a:pt x="441" y="11"/>
                  </a:lnTo>
                  <a:lnTo>
                    <a:pt x="417" y="6"/>
                  </a:lnTo>
                  <a:lnTo>
                    <a:pt x="394" y="2"/>
                  </a:lnTo>
                  <a:lnTo>
                    <a:pt x="372" y="0"/>
                  </a:lnTo>
                  <a:lnTo>
                    <a:pt x="348" y="2"/>
                  </a:lnTo>
                  <a:lnTo>
                    <a:pt x="325" y="6"/>
                  </a:lnTo>
                  <a:lnTo>
                    <a:pt x="303" y="9"/>
                  </a:lnTo>
                  <a:lnTo>
                    <a:pt x="280" y="15"/>
                  </a:lnTo>
                  <a:lnTo>
                    <a:pt x="237" y="30"/>
                  </a:lnTo>
                  <a:lnTo>
                    <a:pt x="198" y="47"/>
                  </a:lnTo>
                  <a:lnTo>
                    <a:pt x="163" y="63"/>
                  </a:lnTo>
                  <a:lnTo>
                    <a:pt x="107" y="88"/>
                  </a:lnTo>
                  <a:lnTo>
                    <a:pt x="107" y="88"/>
                  </a:lnTo>
                  <a:lnTo>
                    <a:pt x="56" y="112"/>
                  </a:lnTo>
                  <a:lnTo>
                    <a:pt x="56" y="112"/>
                  </a:lnTo>
                  <a:lnTo>
                    <a:pt x="64" y="164"/>
                  </a:lnTo>
                  <a:lnTo>
                    <a:pt x="68" y="215"/>
                  </a:lnTo>
                  <a:lnTo>
                    <a:pt x="68" y="263"/>
                  </a:lnTo>
                  <a:lnTo>
                    <a:pt x="66" y="285"/>
                  </a:lnTo>
                  <a:lnTo>
                    <a:pt x="64" y="310"/>
                  </a:lnTo>
                  <a:lnTo>
                    <a:pt x="60" y="332"/>
                  </a:lnTo>
                  <a:lnTo>
                    <a:pt x="55" y="354"/>
                  </a:lnTo>
                  <a:lnTo>
                    <a:pt x="49" y="375"/>
                  </a:lnTo>
                  <a:lnTo>
                    <a:pt x="42" y="397"/>
                  </a:lnTo>
                  <a:lnTo>
                    <a:pt x="32" y="418"/>
                  </a:lnTo>
                  <a:lnTo>
                    <a:pt x="23" y="438"/>
                  </a:lnTo>
                  <a:lnTo>
                    <a:pt x="0" y="480"/>
                  </a:lnTo>
                  <a:lnTo>
                    <a:pt x="28" y="545"/>
                  </a:lnTo>
                  <a:lnTo>
                    <a:pt x="137" y="480"/>
                  </a:lnTo>
                  <a:lnTo>
                    <a:pt x="137" y="480"/>
                  </a:lnTo>
                  <a:lnTo>
                    <a:pt x="153" y="468"/>
                  </a:lnTo>
                  <a:lnTo>
                    <a:pt x="174" y="457"/>
                  </a:lnTo>
                  <a:lnTo>
                    <a:pt x="198" y="446"/>
                  </a:lnTo>
                  <a:lnTo>
                    <a:pt x="224" y="437"/>
                  </a:lnTo>
                  <a:lnTo>
                    <a:pt x="239" y="433"/>
                  </a:lnTo>
                  <a:lnTo>
                    <a:pt x="252" y="431"/>
                  </a:lnTo>
                  <a:lnTo>
                    <a:pt x="267" y="429"/>
                  </a:lnTo>
                  <a:lnTo>
                    <a:pt x="280" y="429"/>
                  </a:lnTo>
                  <a:lnTo>
                    <a:pt x="293" y="433"/>
                  </a:lnTo>
                  <a:lnTo>
                    <a:pt x="306" y="437"/>
                  </a:lnTo>
                  <a:lnTo>
                    <a:pt x="306" y="43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9" name="Freeform 246"/>
            <p:cNvSpPr>
              <a:spLocks noEditPoints="1"/>
            </p:cNvSpPr>
            <p:nvPr/>
          </p:nvSpPr>
          <p:spPr bwMode="auto">
            <a:xfrm>
              <a:off x="4483100" y="6678613"/>
              <a:ext cx="693738" cy="547688"/>
            </a:xfrm>
            <a:custGeom>
              <a:avLst/>
              <a:gdLst>
                <a:gd name="T0" fmla="*/ 375 w 875"/>
                <a:gd name="T1" fmla="*/ 597 h 688"/>
                <a:gd name="T2" fmla="*/ 377 w 875"/>
                <a:gd name="T3" fmla="*/ 591 h 688"/>
                <a:gd name="T4" fmla="*/ 375 w 875"/>
                <a:gd name="T5" fmla="*/ 556 h 688"/>
                <a:gd name="T6" fmla="*/ 356 w 875"/>
                <a:gd name="T7" fmla="*/ 528 h 688"/>
                <a:gd name="T8" fmla="*/ 334 w 875"/>
                <a:gd name="T9" fmla="*/ 515 h 688"/>
                <a:gd name="T10" fmla="*/ 317 w 875"/>
                <a:gd name="T11" fmla="*/ 511 h 688"/>
                <a:gd name="T12" fmla="*/ 269 w 875"/>
                <a:gd name="T13" fmla="*/ 522 h 688"/>
                <a:gd name="T14" fmla="*/ 205 w 875"/>
                <a:gd name="T15" fmla="*/ 554 h 688"/>
                <a:gd name="T16" fmla="*/ 0 w 875"/>
                <a:gd name="T17" fmla="*/ 517 h 688"/>
                <a:gd name="T18" fmla="*/ 32 w 875"/>
                <a:gd name="T19" fmla="*/ 461 h 688"/>
                <a:gd name="T20" fmla="*/ 69 w 875"/>
                <a:gd name="T21" fmla="*/ 341 h 688"/>
                <a:gd name="T22" fmla="*/ 69 w 875"/>
                <a:gd name="T23" fmla="*/ 209 h 688"/>
                <a:gd name="T24" fmla="*/ 84 w 875"/>
                <a:gd name="T25" fmla="*/ 116 h 688"/>
                <a:gd name="T26" fmla="*/ 192 w 875"/>
                <a:gd name="T27" fmla="*/ 67 h 688"/>
                <a:gd name="T28" fmla="*/ 267 w 875"/>
                <a:gd name="T29" fmla="*/ 33 h 688"/>
                <a:gd name="T30" fmla="*/ 354 w 875"/>
                <a:gd name="T31" fmla="*/ 7 h 688"/>
                <a:gd name="T32" fmla="*/ 420 w 875"/>
                <a:gd name="T33" fmla="*/ 0 h 688"/>
                <a:gd name="T34" fmla="*/ 483 w 875"/>
                <a:gd name="T35" fmla="*/ 7 h 688"/>
                <a:gd name="T36" fmla="*/ 543 w 875"/>
                <a:gd name="T37" fmla="*/ 32 h 688"/>
                <a:gd name="T38" fmla="*/ 580 w 875"/>
                <a:gd name="T39" fmla="*/ 54 h 688"/>
                <a:gd name="T40" fmla="*/ 647 w 875"/>
                <a:gd name="T41" fmla="*/ 130 h 688"/>
                <a:gd name="T42" fmla="*/ 802 w 875"/>
                <a:gd name="T43" fmla="*/ 666 h 688"/>
                <a:gd name="T44" fmla="*/ 782 w 875"/>
                <a:gd name="T45" fmla="*/ 644 h 688"/>
                <a:gd name="T46" fmla="*/ 733 w 875"/>
                <a:gd name="T47" fmla="*/ 618 h 688"/>
                <a:gd name="T48" fmla="*/ 666 w 875"/>
                <a:gd name="T49" fmla="*/ 599 h 688"/>
                <a:gd name="T50" fmla="*/ 616 w 875"/>
                <a:gd name="T51" fmla="*/ 597 h 688"/>
                <a:gd name="T52" fmla="*/ 528 w 875"/>
                <a:gd name="T53" fmla="*/ 612 h 688"/>
                <a:gd name="T54" fmla="*/ 433 w 875"/>
                <a:gd name="T55" fmla="*/ 647 h 688"/>
                <a:gd name="T56" fmla="*/ 317 w 875"/>
                <a:gd name="T57" fmla="*/ 429 h 688"/>
                <a:gd name="T58" fmla="*/ 358 w 875"/>
                <a:gd name="T59" fmla="*/ 435 h 688"/>
                <a:gd name="T60" fmla="*/ 388 w 875"/>
                <a:gd name="T61" fmla="*/ 450 h 688"/>
                <a:gd name="T62" fmla="*/ 429 w 875"/>
                <a:gd name="T63" fmla="*/ 485 h 688"/>
                <a:gd name="T64" fmla="*/ 453 w 875"/>
                <a:gd name="T65" fmla="*/ 530 h 688"/>
                <a:gd name="T66" fmla="*/ 489 w 875"/>
                <a:gd name="T67" fmla="*/ 537 h 688"/>
                <a:gd name="T68" fmla="*/ 576 w 875"/>
                <a:gd name="T69" fmla="*/ 517 h 688"/>
                <a:gd name="T70" fmla="*/ 657 w 875"/>
                <a:gd name="T71" fmla="*/ 515 h 688"/>
                <a:gd name="T72" fmla="*/ 713 w 875"/>
                <a:gd name="T73" fmla="*/ 524 h 688"/>
                <a:gd name="T74" fmla="*/ 588 w 875"/>
                <a:gd name="T75" fmla="*/ 196 h 688"/>
                <a:gd name="T76" fmla="*/ 547 w 875"/>
                <a:gd name="T77" fmla="*/ 136 h 688"/>
                <a:gd name="T78" fmla="*/ 517 w 875"/>
                <a:gd name="T79" fmla="*/ 112 h 688"/>
                <a:gd name="T80" fmla="*/ 478 w 875"/>
                <a:gd name="T81" fmla="*/ 91 h 688"/>
                <a:gd name="T82" fmla="*/ 435 w 875"/>
                <a:gd name="T83" fmla="*/ 84 h 688"/>
                <a:gd name="T84" fmla="*/ 394 w 875"/>
                <a:gd name="T85" fmla="*/ 84 h 688"/>
                <a:gd name="T86" fmla="*/ 317 w 875"/>
                <a:gd name="T87" fmla="*/ 102 h 688"/>
                <a:gd name="T88" fmla="*/ 170 w 875"/>
                <a:gd name="T89" fmla="*/ 168 h 688"/>
                <a:gd name="T90" fmla="*/ 147 w 875"/>
                <a:gd name="T91" fmla="*/ 177 h 688"/>
                <a:gd name="T92" fmla="*/ 155 w 875"/>
                <a:gd name="T93" fmla="*/ 317 h 688"/>
                <a:gd name="T94" fmla="*/ 129 w 875"/>
                <a:gd name="T95" fmla="*/ 444 h 688"/>
                <a:gd name="T96" fmla="*/ 93 w 875"/>
                <a:gd name="T97" fmla="*/ 526 h 688"/>
                <a:gd name="T98" fmla="*/ 181 w 875"/>
                <a:gd name="T99" fmla="*/ 472 h 688"/>
                <a:gd name="T100" fmla="*/ 241 w 875"/>
                <a:gd name="T101" fmla="*/ 444 h 688"/>
                <a:gd name="T102" fmla="*/ 317 w 875"/>
                <a:gd name="T103" fmla="*/ 42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5" h="688">
                  <a:moveTo>
                    <a:pt x="347" y="688"/>
                  </a:moveTo>
                  <a:lnTo>
                    <a:pt x="375" y="597"/>
                  </a:lnTo>
                  <a:lnTo>
                    <a:pt x="375" y="597"/>
                  </a:lnTo>
                  <a:lnTo>
                    <a:pt x="377" y="593"/>
                  </a:lnTo>
                  <a:lnTo>
                    <a:pt x="377" y="591"/>
                  </a:lnTo>
                  <a:lnTo>
                    <a:pt x="377" y="591"/>
                  </a:lnTo>
                  <a:lnTo>
                    <a:pt x="379" y="578"/>
                  </a:lnTo>
                  <a:lnTo>
                    <a:pt x="379" y="567"/>
                  </a:lnTo>
                  <a:lnTo>
                    <a:pt x="375" y="556"/>
                  </a:lnTo>
                  <a:lnTo>
                    <a:pt x="371" y="547"/>
                  </a:lnTo>
                  <a:lnTo>
                    <a:pt x="366" y="537"/>
                  </a:lnTo>
                  <a:lnTo>
                    <a:pt x="356" y="528"/>
                  </a:lnTo>
                  <a:lnTo>
                    <a:pt x="347" y="521"/>
                  </a:lnTo>
                  <a:lnTo>
                    <a:pt x="334" y="515"/>
                  </a:lnTo>
                  <a:lnTo>
                    <a:pt x="334" y="515"/>
                  </a:lnTo>
                  <a:lnTo>
                    <a:pt x="326" y="513"/>
                  </a:lnTo>
                  <a:lnTo>
                    <a:pt x="317" y="511"/>
                  </a:lnTo>
                  <a:lnTo>
                    <a:pt x="317" y="511"/>
                  </a:lnTo>
                  <a:lnTo>
                    <a:pt x="300" y="513"/>
                  </a:lnTo>
                  <a:lnTo>
                    <a:pt x="285" y="517"/>
                  </a:lnTo>
                  <a:lnTo>
                    <a:pt x="269" y="522"/>
                  </a:lnTo>
                  <a:lnTo>
                    <a:pt x="252" y="528"/>
                  </a:lnTo>
                  <a:lnTo>
                    <a:pt x="224" y="543"/>
                  </a:lnTo>
                  <a:lnTo>
                    <a:pt x="205" y="554"/>
                  </a:lnTo>
                  <a:lnTo>
                    <a:pt x="205" y="556"/>
                  </a:lnTo>
                  <a:lnTo>
                    <a:pt x="54" y="647"/>
                  </a:lnTo>
                  <a:lnTo>
                    <a:pt x="0" y="517"/>
                  </a:lnTo>
                  <a:lnTo>
                    <a:pt x="11" y="498"/>
                  </a:lnTo>
                  <a:lnTo>
                    <a:pt x="11" y="498"/>
                  </a:lnTo>
                  <a:lnTo>
                    <a:pt x="32" y="461"/>
                  </a:lnTo>
                  <a:lnTo>
                    <a:pt x="48" y="423"/>
                  </a:lnTo>
                  <a:lnTo>
                    <a:pt x="61" y="382"/>
                  </a:lnTo>
                  <a:lnTo>
                    <a:pt x="69" y="341"/>
                  </a:lnTo>
                  <a:lnTo>
                    <a:pt x="73" y="300"/>
                  </a:lnTo>
                  <a:lnTo>
                    <a:pt x="73" y="256"/>
                  </a:lnTo>
                  <a:lnTo>
                    <a:pt x="69" y="209"/>
                  </a:lnTo>
                  <a:lnTo>
                    <a:pt x="61" y="162"/>
                  </a:lnTo>
                  <a:lnTo>
                    <a:pt x="54" y="130"/>
                  </a:lnTo>
                  <a:lnTo>
                    <a:pt x="84" y="116"/>
                  </a:lnTo>
                  <a:lnTo>
                    <a:pt x="84" y="116"/>
                  </a:lnTo>
                  <a:lnTo>
                    <a:pt x="136" y="91"/>
                  </a:lnTo>
                  <a:lnTo>
                    <a:pt x="192" y="67"/>
                  </a:lnTo>
                  <a:lnTo>
                    <a:pt x="192" y="67"/>
                  </a:lnTo>
                  <a:lnTo>
                    <a:pt x="241" y="45"/>
                  </a:lnTo>
                  <a:lnTo>
                    <a:pt x="267" y="33"/>
                  </a:lnTo>
                  <a:lnTo>
                    <a:pt x="295" y="22"/>
                  </a:lnTo>
                  <a:lnTo>
                    <a:pt x="325" y="15"/>
                  </a:lnTo>
                  <a:lnTo>
                    <a:pt x="354" y="7"/>
                  </a:lnTo>
                  <a:lnTo>
                    <a:pt x="386" y="2"/>
                  </a:lnTo>
                  <a:lnTo>
                    <a:pt x="420" y="0"/>
                  </a:lnTo>
                  <a:lnTo>
                    <a:pt x="420" y="0"/>
                  </a:lnTo>
                  <a:lnTo>
                    <a:pt x="440" y="2"/>
                  </a:lnTo>
                  <a:lnTo>
                    <a:pt x="463" y="4"/>
                  </a:lnTo>
                  <a:lnTo>
                    <a:pt x="483" y="7"/>
                  </a:lnTo>
                  <a:lnTo>
                    <a:pt x="504" y="15"/>
                  </a:lnTo>
                  <a:lnTo>
                    <a:pt x="524" y="22"/>
                  </a:lnTo>
                  <a:lnTo>
                    <a:pt x="543" y="32"/>
                  </a:lnTo>
                  <a:lnTo>
                    <a:pt x="561" y="43"/>
                  </a:lnTo>
                  <a:lnTo>
                    <a:pt x="580" y="54"/>
                  </a:lnTo>
                  <a:lnTo>
                    <a:pt x="580" y="54"/>
                  </a:lnTo>
                  <a:lnTo>
                    <a:pt x="604" y="76"/>
                  </a:lnTo>
                  <a:lnTo>
                    <a:pt x="627" y="102"/>
                  </a:lnTo>
                  <a:lnTo>
                    <a:pt x="647" y="130"/>
                  </a:lnTo>
                  <a:lnTo>
                    <a:pt x="662" y="162"/>
                  </a:lnTo>
                  <a:lnTo>
                    <a:pt x="875" y="625"/>
                  </a:lnTo>
                  <a:lnTo>
                    <a:pt x="802" y="666"/>
                  </a:lnTo>
                  <a:lnTo>
                    <a:pt x="802" y="666"/>
                  </a:lnTo>
                  <a:lnTo>
                    <a:pt x="793" y="655"/>
                  </a:lnTo>
                  <a:lnTo>
                    <a:pt x="782" y="644"/>
                  </a:lnTo>
                  <a:lnTo>
                    <a:pt x="767" y="634"/>
                  </a:lnTo>
                  <a:lnTo>
                    <a:pt x="752" y="625"/>
                  </a:lnTo>
                  <a:lnTo>
                    <a:pt x="733" y="618"/>
                  </a:lnTo>
                  <a:lnTo>
                    <a:pt x="713" y="610"/>
                  </a:lnTo>
                  <a:lnTo>
                    <a:pt x="690" y="604"/>
                  </a:lnTo>
                  <a:lnTo>
                    <a:pt x="666" y="599"/>
                  </a:lnTo>
                  <a:lnTo>
                    <a:pt x="666" y="599"/>
                  </a:lnTo>
                  <a:lnTo>
                    <a:pt x="642" y="597"/>
                  </a:lnTo>
                  <a:lnTo>
                    <a:pt x="616" y="597"/>
                  </a:lnTo>
                  <a:lnTo>
                    <a:pt x="588" y="599"/>
                  </a:lnTo>
                  <a:lnTo>
                    <a:pt x="558" y="604"/>
                  </a:lnTo>
                  <a:lnTo>
                    <a:pt x="528" y="612"/>
                  </a:lnTo>
                  <a:lnTo>
                    <a:pt x="496" y="621"/>
                  </a:lnTo>
                  <a:lnTo>
                    <a:pt x="464" y="632"/>
                  </a:lnTo>
                  <a:lnTo>
                    <a:pt x="433" y="647"/>
                  </a:lnTo>
                  <a:lnTo>
                    <a:pt x="347" y="688"/>
                  </a:lnTo>
                  <a:close/>
                  <a:moveTo>
                    <a:pt x="317" y="429"/>
                  </a:moveTo>
                  <a:lnTo>
                    <a:pt x="317" y="429"/>
                  </a:lnTo>
                  <a:lnTo>
                    <a:pt x="330" y="429"/>
                  </a:lnTo>
                  <a:lnTo>
                    <a:pt x="345" y="431"/>
                  </a:lnTo>
                  <a:lnTo>
                    <a:pt x="358" y="435"/>
                  </a:lnTo>
                  <a:lnTo>
                    <a:pt x="369" y="440"/>
                  </a:lnTo>
                  <a:lnTo>
                    <a:pt x="369" y="440"/>
                  </a:lnTo>
                  <a:lnTo>
                    <a:pt x="388" y="450"/>
                  </a:lnTo>
                  <a:lnTo>
                    <a:pt x="403" y="461"/>
                  </a:lnTo>
                  <a:lnTo>
                    <a:pt x="416" y="472"/>
                  </a:lnTo>
                  <a:lnTo>
                    <a:pt x="429" y="485"/>
                  </a:lnTo>
                  <a:lnTo>
                    <a:pt x="438" y="500"/>
                  </a:lnTo>
                  <a:lnTo>
                    <a:pt x="448" y="515"/>
                  </a:lnTo>
                  <a:lnTo>
                    <a:pt x="453" y="530"/>
                  </a:lnTo>
                  <a:lnTo>
                    <a:pt x="459" y="547"/>
                  </a:lnTo>
                  <a:lnTo>
                    <a:pt x="459" y="547"/>
                  </a:lnTo>
                  <a:lnTo>
                    <a:pt x="489" y="537"/>
                  </a:lnTo>
                  <a:lnTo>
                    <a:pt x="519" y="528"/>
                  </a:lnTo>
                  <a:lnTo>
                    <a:pt x="548" y="522"/>
                  </a:lnTo>
                  <a:lnTo>
                    <a:pt x="576" y="517"/>
                  </a:lnTo>
                  <a:lnTo>
                    <a:pt x="604" y="515"/>
                  </a:lnTo>
                  <a:lnTo>
                    <a:pt x="631" y="513"/>
                  </a:lnTo>
                  <a:lnTo>
                    <a:pt x="657" y="515"/>
                  </a:lnTo>
                  <a:lnTo>
                    <a:pt x="679" y="519"/>
                  </a:lnTo>
                  <a:lnTo>
                    <a:pt x="679" y="519"/>
                  </a:lnTo>
                  <a:lnTo>
                    <a:pt x="713" y="524"/>
                  </a:lnTo>
                  <a:lnTo>
                    <a:pt x="741" y="532"/>
                  </a:lnTo>
                  <a:lnTo>
                    <a:pt x="588" y="196"/>
                  </a:lnTo>
                  <a:lnTo>
                    <a:pt x="588" y="196"/>
                  </a:lnTo>
                  <a:lnTo>
                    <a:pt x="576" y="173"/>
                  </a:lnTo>
                  <a:lnTo>
                    <a:pt x="563" y="153"/>
                  </a:lnTo>
                  <a:lnTo>
                    <a:pt x="547" y="136"/>
                  </a:lnTo>
                  <a:lnTo>
                    <a:pt x="530" y="119"/>
                  </a:lnTo>
                  <a:lnTo>
                    <a:pt x="530" y="119"/>
                  </a:lnTo>
                  <a:lnTo>
                    <a:pt x="517" y="112"/>
                  </a:lnTo>
                  <a:lnTo>
                    <a:pt x="504" y="104"/>
                  </a:lnTo>
                  <a:lnTo>
                    <a:pt x="491" y="97"/>
                  </a:lnTo>
                  <a:lnTo>
                    <a:pt x="478" y="91"/>
                  </a:lnTo>
                  <a:lnTo>
                    <a:pt x="464" y="88"/>
                  </a:lnTo>
                  <a:lnTo>
                    <a:pt x="450" y="86"/>
                  </a:lnTo>
                  <a:lnTo>
                    <a:pt x="435" y="84"/>
                  </a:lnTo>
                  <a:lnTo>
                    <a:pt x="420" y="84"/>
                  </a:lnTo>
                  <a:lnTo>
                    <a:pt x="420" y="84"/>
                  </a:lnTo>
                  <a:lnTo>
                    <a:pt x="394" y="84"/>
                  </a:lnTo>
                  <a:lnTo>
                    <a:pt x="367" y="88"/>
                  </a:lnTo>
                  <a:lnTo>
                    <a:pt x="343" y="95"/>
                  </a:lnTo>
                  <a:lnTo>
                    <a:pt x="317" y="102"/>
                  </a:lnTo>
                  <a:lnTo>
                    <a:pt x="270" y="121"/>
                  </a:lnTo>
                  <a:lnTo>
                    <a:pt x="226" y="142"/>
                  </a:lnTo>
                  <a:lnTo>
                    <a:pt x="170" y="168"/>
                  </a:lnTo>
                  <a:lnTo>
                    <a:pt x="170" y="168"/>
                  </a:lnTo>
                  <a:lnTo>
                    <a:pt x="147" y="177"/>
                  </a:lnTo>
                  <a:lnTo>
                    <a:pt x="147" y="177"/>
                  </a:lnTo>
                  <a:lnTo>
                    <a:pt x="155" y="226"/>
                  </a:lnTo>
                  <a:lnTo>
                    <a:pt x="157" y="272"/>
                  </a:lnTo>
                  <a:lnTo>
                    <a:pt x="155" y="317"/>
                  </a:lnTo>
                  <a:lnTo>
                    <a:pt x="149" y="360"/>
                  </a:lnTo>
                  <a:lnTo>
                    <a:pt x="142" y="403"/>
                  </a:lnTo>
                  <a:lnTo>
                    <a:pt x="129" y="444"/>
                  </a:lnTo>
                  <a:lnTo>
                    <a:pt x="112" y="483"/>
                  </a:lnTo>
                  <a:lnTo>
                    <a:pt x="91" y="524"/>
                  </a:lnTo>
                  <a:lnTo>
                    <a:pt x="93" y="526"/>
                  </a:lnTo>
                  <a:lnTo>
                    <a:pt x="160" y="485"/>
                  </a:lnTo>
                  <a:lnTo>
                    <a:pt x="160" y="485"/>
                  </a:lnTo>
                  <a:lnTo>
                    <a:pt x="181" y="472"/>
                  </a:lnTo>
                  <a:lnTo>
                    <a:pt x="198" y="465"/>
                  </a:lnTo>
                  <a:lnTo>
                    <a:pt x="216" y="453"/>
                  </a:lnTo>
                  <a:lnTo>
                    <a:pt x="241" y="444"/>
                  </a:lnTo>
                  <a:lnTo>
                    <a:pt x="265" y="437"/>
                  </a:lnTo>
                  <a:lnTo>
                    <a:pt x="291" y="431"/>
                  </a:lnTo>
                  <a:lnTo>
                    <a:pt x="317" y="429"/>
                  </a:lnTo>
                  <a:lnTo>
                    <a:pt x="317" y="4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0" name="Freeform 247"/>
            <p:cNvSpPr>
              <a:spLocks noEditPoints="1"/>
            </p:cNvSpPr>
            <p:nvPr/>
          </p:nvSpPr>
          <p:spPr bwMode="auto">
            <a:xfrm>
              <a:off x="4606925" y="7086600"/>
              <a:ext cx="992188" cy="1277938"/>
            </a:xfrm>
            <a:custGeom>
              <a:avLst/>
              <a:gdLst>
                <a:gd name="T0" fmla="*/ 580 w 1250"/>
                <a:gd name="T1" fmla="*/ 1611 h 1611"/>
                <a:gd name="T2" fmla="*/ 556 w 1250"/>
                <a:gd name="T3" fmla="*/ 1594 h 1611"/>
                <a:gd name="T4" fmla="*/ 528 w 1250"/>
                <a:gd name="T5" fmla="*/ 1547 h 1611"/>
                <a:gd name="T6" fmla="*/ 9 w 1250"/>
                <a:gd name="T7" fmla="*/ 412 h 1611"/>
                <a:gd name="T8" fmla="*/ 1 w 1250"/>
                <a:gd name="T9" fmla="*/ 375 h 1611"/>
                <a:gd name="T10" fmla="*/ 0 w 1250"/>
                <a:gd name="T11" fmla="*/ 358 h 1611"/>
                <a:gd name="T12" fmla="*/ 5 w 1250"/>
                <a:gd name="T13" fmla="*/ 340 h 1611"/>
                <a:gd name="T14" fmla="*/ 16 w 1250"/>
                <a:gd name="T15" fmla="*/ 325 h 1611"/>
                <a:gd name="T16" fmla="*/ 121 w 1250"/>
                <a:gd name="T17" fmla="*/ 235 h 1611"/>
                <a:gd name="T18" fmla="*/ 192 w 1250"/>
                <a:gd name="T19" fmla="*/ 144 h 1611"/>
                <a:gd name="T20" fmla="*/ 218 w 1250"/>
                <a:gd name="T21" fmla="*/ 84 h 1611"/>
                <a:gd name="T22" fmla="*/ 233 w 1250"/>
                <a:gd name="T23" fmla="*/ 64 h 1611"/>
                <a:gd name="T24" fmla="*/ 270 w 1250"/>
                <a:gd name="T25" fmla="*/ 47 h 1611"/>
                <a:gd name="T26" fmla="*/ 360 w 1250"/>
                <a:gd name="T27" fmla="*/ 17 h 1611"/>
                <a:gd name="T28" fmla="*/ 446 w 1250"/>
                <a:gd name="T29" fmla="*/ 2 h 1611"/>
                <a:gd name="T30" fmla="*/ 498 w 1250"/>
                <a:gd name="T31" fmla="*/ 2 h 1611"/>
                <a:gd name="T32" fmla="*/ 556 w 1250"/>
                <a:gd name="T33" fmla="*/ 11 h 1611"/>
                <a:gd name="T34" fmla="*/ 640 w 1250"/>
                <a:gd name="T35" fmla="*/ 43 h 1611"/>
                <a:gd name="T36" fmla="*/ 699 w 1250"/>
                <a:gd name="T37" fmla="*/ 88 h 1611"/>
                <a:gd name="T38" fmla="*/ 722 w 1250"/>
                <a:gd name="T39" fmla="*/ 119 h 1611"/>
                <a:gd name="T40" fmla="*/ 1227 w 1250"/>
                <a:gd name="T41" fmla="*/ 1230 h 1611"/>
                <a:gd name="T42" fmla="*/ 1248 w 1250"/>
                <a:gd name="T43" fmla="*/ 1282 h 1611"/>
                <a:gd name="T44" fmla="*/ 1250 w 1250"/>
                <a:gd name="T45" fmla="*/ 1297 h 1611"/>
                <a:gd name="T46" fmla="*/ 1244 w 1250"/>
                <a:gd name="T47" fmla="*/ 1321 h 1611"/>
                <a:gd name="T48" fmla="*/ 1225 w 1250"/>
                <a:gd name="T49" fmla="*/ 1336 h 1611"/>
                <a:gd name="T50" fmla="*/ 1209 w 1250"/>
                <a:gd name="T51" fmla="*/ 1338 h 1611"/>
                <a:gd name="T52" fmla="*/ 1183 w 1250"/>
                <a:gd name="T53" fmla="*/ 1331 h 1611"/>
                <a:gd name="T54" fmla="*/ 1170 w 1250"/>
                <a:gd name="T55" fmla="*/ 1316 h 1611"/>
                <a:gd name="T56" fmla="*/ 1136 w 1250"/>
                <a:gd name="T57" fmla="*/ 1299 h 1611"/>
                <a:gd name="T58" fmla="*/ 1078 w 1250"/>
                <a:gd name="T59" fmla="*/ 1280 h 1611"/>
                <a:gd name="T60" fmla="*/ 1017 w 1250"/>
                <a:gd name="T61" fmla="*/ 1273 h 1611"/>
                <a:gd name="T62" fmla="*/ 938 w 1250"/>
                <a:gd name="T63" fmla="*/ 1282 h 1611"/>
                <a:gd name="T64" fmla="*/ 849 w 1250"/>
                <a:gd name="T65" fmla="*/ 1314 h 1611"/>
                <a:gd name="T66" fmla="*/ 733 w 1250"/>
                <a:gd name="T67" fmla="*/ 1383 h 1611"/>
                <a:gd name="T68" fmla="*/ 690 w 1250"/>
                <a:gd name="T69" fmla="*/ 1424 h 1611"/>
                <a:gd name="T70" fmla="*/ 656 w 1250"/>
                <a:gd name="T71" fmla="*/ 1471 h 1611"/>
                <a:gd name="T72" fmla="*/ 636 w 1250"/>
                <a:gd name="T73" fmla="*/ 1521 h 1611"/>
                <a:gd name="T74" fmla="*/ 628 w 1250"/>
                <a:gd name="T75" fmla="*/ 1553 h 1611"/>
                <a:gd name="T76" fmla="*/ 630 w 1250"/>
                <a:gd name="T77" fmla="*/ 1570 h 1611"/>
                <a:gd name="T78" fmla="*/ 627 w 1250"/>
                <a:gd name="T79" fmla="*/ 1590 h 1611"/>
                <a:gd name="T80" fmla="*/ 612 w 1250"/>
                <a:gd name="T81" fmla="*/ 1605 h 1611"/>
                <a:gd name="T82" fmla="*/ 597 w 1250"/>
                <a:gd name="T83" fmla="*/ 1611 h 1611"/>
                <a:gd name="T84" fmla="*/ 87 w 1250"/>
                <a:gd name="T85" fmla="*/ 383 h 1611"/>
                <a:gd name="T86" fmla="*/ 593 w 1250"/>
                <a:gd name="T87" fmla="*/ 1416 h 1611"/>
                <a:gd name="T88" fmla="*/ 668 w 1250"/>
                <a:gd name="T89" fmla="*/ 1329 h 1611"/>
                <a:gd name="T90" fmla="*/ 774 w 1250"/>
                <a:gd name="T91" fmla="*/ 1256 h 1611"/>
                <a:gd name="T92" fmla="*/ 871 w 1250"/>
                <a:gd name="T93" fmla="*/ 1217 h 1611"/>
                <a:gd name="T94" fmla="*/ 947 w 1250"/>
                <a:gd name="T95" fmla="*/ 1196 h 1611"/>
                <a:gd name="T96" fmla="*/ 1017 w 1250"/>
                <a:gd name="T97" fmla="*/ 1191 h 1611"/>
                <a:gd name="T98" fmla="*/ 1076 w 1250"/>
                <a:gd name="T99" fmla="*/ 1196 h 1611"/>
                <a:gd name="T100" fmla="*/ 655 w 1250"/>
                <a:gd name="T101" fmla="*/ 166 h 1611"/>
                <a:gd name="T102" fmla="*/ 645 w 1250"/>
                <a:gd name="T103" fmla="*/ 153 h 1611"/>
                <a:gd name="T104" fmla="*/ 610 w 1250"/>
                <a:gd name="T105" fmla="*/ 121 h 1611"/>
                <a:gd name="T106" fmla="*/ 556 w 1250"/>
                <a:gd name="T107" fmla="*/ 97 h 1611"/>
                <a:gd name="T108" fmla="*/ 509 w 1250"/>
                <a:gd name="T109" fmla="*/ 86 h 1611"/>
                <a:gd name="T110" fmla="*/ 436 w 1250"/>
                <a:gd name="T111" fmla="*/ 86 h 1611"/>
                <a:gd name="T112" fmla="*/ 350 w 1250"/>
                <a:gd name="T113" fmla="*/ 105 h 1611"/>
                <a:gd name="T114" fmla="*/ 291 w 1250"/>
                <a:gd name="T115" fmla="*/ 127 h 1611"/>
                <a:gd name="T116" fmla="*/ 238 w 1250"/>
                <a:gd name="T117" fmla="*/ 222 h 1611"/>
                <a:gd name="T118" fmla="*/ 156 w 1250"/>
                <a:gd name="T119" fmla="*/ 315 h 1611"/>
                <a:gd name="T120" fmla="*/ 85 w 1250"/>
                <a:gd name="T121" fmla="*/ 377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0" h="1611">
                  <a:moveTo>
                    <a:pt x="589" y="1611"/>
                  </a:moveTo>
                  <a:lnTo>
                    <a:pt x="589" y="1611"/>
                  </a:lnTo>
                  <a:lnTo>
                    <a:pt x="580" y="1611"/>
                  </a:lnTo>
                  <a:lnTo>
                    <a:pt x="571" y="1607"/>
                  </a:lnTo>
                  <a:lnTo>
                    <a:pt x="563" y="1601"/>
                  </a:lnTo>
                  <a:lnTo>
                    <a:pt x="556" y="1594"/>
                  </a:lnTo>
                  <a:lnTo>
                    <a:pt x="556" y="1594"/>
                  </a:lnTo>
                  <a:lnTo>
                    <a:pt x="541" y="1570"/>
                  </a:lnTo>
                  <a:lnTo>
                    <a:pt x="528" y="1547"/>
                  </a:lnTo>
                  <a:lnTo>
                    <a:pt x="11" y="414"/>
                  </a:lnTo>
                  <a:lnTo>
                    <a:pt x="11" y="414"/>
                  </a:lnTo>
                  <a:lnTo>
                    <a:pt x="9" y="412"/>
                  </a:lnTo>
                  <a:lnTo>
                    <a:pt x="9" y="412"/>
                  </a:lnTo>
                  <a:lnTo>
                    <a:pt x="5" y="394"/>
                  </a:lnTo>
                  <a:lnTo>
                    <a:pt x="1" y="375"/>
                  </a:lnTo>
                  <a:lnTo>
                    <a:pt x="1" y="371"/>
                  </a:lnTo>
                  <a:lnTo>
                    <a:pt x="1" y="371"/>
                  </a:lnTo>
                  <a:lnTo>
                    <a:pt x="0" y="358"/>
                  </a:lnTo>
                  <a:lnTo>
                    <a:pt x="0" y="358"/>
                  </a:lnTo>
                  <a:lnTo>
                    <a:pt x="1" y="349"/>
                  </a:lnTo>
                  <a:lnTo>
                    <a:pt x="5" y="340"/>
                  </a:lnTo>
                  <a:lnTo>
                    <a:pt x="11" y="330"/>
                  </a:lnTo>
                  <a:lnTo>
                    <a:pt x="16" y="325"/>
                  </a:lnTo>
                  <a:lnTo>
                    <a:pt x="16" y="325"/>
                  </a:lnTo>
                  <a:lnTo>
                    <a:pt x="56" y="295"/>
                  </a:lnTo>
                  <a:lnTo>
                    <a:pt x="89" y="265"/>
                  </a:lnTo>
                  <a:lnTo>
                    <a:pt x="121" y="235"/>
                  </a:lnTo>
                  <a:lnTo>
                    <a:pt x="147" y="203"/>
                  </a:lnTo>
                  <a:lnTo>
                    <a:pt x="171" y="174"/>
                  </a:lnTo>
                  <a:lnTo>
                    <a:pt x="192" y="144"/>
                  </a:lnTo>
                  <a:lnTo>
                    <a:pt x="207" y="114"/>
                  </a:lnTo>
                  <a:lnTo>
                    <a:pt x="218" y="84"/>
                  </a:lnTo>
                  <a:lnTo>
                    <a:pt x="218" y="84"/>
                  </a:lnTo>
                  <a:lnTo>
                    <a:pt x="222" y="77"/>
                  </a:lnTo>
                  <a:lnTo>
                    <a:pt x="227" y="69"/>
                  </a:lnTo>
                  <a:lnTo>
                    <a:pt x="233" y="64"/>
                  </a:lnTo>
                  <a:lnTo>
                    <a:pt x="240" y="60"/>
                  </a:lnTo>
                  <a:lnTo>
                    <a:pt x="240" y="60"/>
                  </a:lnTo>
                  <a:lnTo>
                    <a:pt x="270" y="47"/>
                  </a:lnTo>
                  <a:lnTo>
                    <a:pt x="300" y="34"/>
                  </a:lnTo>
                  <a:lnTo>
                    <a:pt x="330" y="24"/>
                  </a:lnTo>
                  <a:lnTo>
                    <a:pt x="360" y="17"/>
                  </a:lnTo>
                  <a:lnTo>
                    <a:pt x="390" y="9"/>
                  </a:lnTo>
                  <a:lnTo>
                    <a:pt x="418" y="4"/>
                  </a:lnTo>
                  <a:lnTo>
                    <a:pt x="446" y="2"/>
                  </a:lnTo>
                  <a:lnTo>
                    <a:pt x="472" y="0"/>
                  </a:lnTo>
                  <a:lnTo>
                    <a:pt x="472" y="0"/>
                  </a:lnTo>
                  <a:lnTo>
                    <a:pt x="498" y="2"/>
                  </a:lnTo>
                  <a:lnTo>
                    <a:pt x="522" y="6"/>
                  </a:lnTo>
                  <a:lnTo>
                    <a:pt x="522" y="6"/>
                  </a:lnTo>
                  <a:lnTo>
                    <a:pt x="556" y="11"/>
                  </a:lnTo>
                  <a:lnTo>
                    <a:pt x="585" y="21"/>
                  </a:lnTo>
                  <a:lnTo>
                    <a:pt x="613" y="30"/>
                  </a:lnTo>
                  <a:lnTo>
                    <a:pt x="640" y="43"/>
                  </a:lnTo>
                  <a:lnTo>
                    <a:pt x="662" y="56"/>
                  </a:lnTo>
                  <a:lnTo>
                    <a:pt x="681" y="71"/>
                  </a:lnTo>
                  <a:lnTo>
                    <a:pt x="699" y="88"/>
                  </a:lnTo>
                  <a:lnTo>
                    <a:pt x="714" y="106"/>
                  </a:lnTo>
                  <a:lnTo>
                    <a:pt x="714" y="106"/>
                  </a:lnTo>
                  <a:lnTo>
                    <a:pt x="722" y="119"/>
                  </a:lnTo>
                  <a:lnTo>
                    <a:pt x="729" y="133"/>
                  </a:lnTo>
                  <a:lnTo>
                    <a:pt x="1227" y="1230"/>
                  </a:lnTo>
                  <a:lnTo>
                    <a:pt x="1227" y="1230"/>
                  </a:lnTo>
                  <a:lnTo>
                    <a:pt x="1239" y="1256"/>
                  </a:lnTo>
                  <a:lnTo>
                    <a:pt x="1248" y="1282"/>
                  </a:lnTo>
                  <a:lnTo>
                    <a:pt x="1248" y="1282"/>
                  </a:lnTo>
                  <a:lnTo>
                    <a:pt x="1250" y="1290"/>
                  </a:lnTo>
                  <a:lnTo>
                    <a:pt x="1250" y="1297"/>
                  </a:lnTo>
                  <a:lnTo>
                    <a:pt x="1250" y="1297"/>
                  </a:lnTo>
                  <a:lnTo>
                    <a:pt x="1250" y="1306"/>
                  </a:lnTo>
                  <a:lnTo>
                    <a:pt x="1248" y="1314"/>
                  </a:lnTo>
                  <a:lnTo>
                    <a:pt x="1244" y="1321"/>
                  </a:lnTo>
                  <a:lnTo>
                    <a:pt x="1239" y="1327"/>
                  </a:lnTo>
                  <a:lnTo>
                    <a:pt x="1233" y="1331"/>
                  </a:lnTo>
                  <a:lnTo>
                    <a:pt x="1225" y="1336"/>
                  </a:lnTo>
                  <a:lnTo>
                    <a:pt x="1218" y="1338"/>
                  </a:lnTo>
                  <a:lnTo>
                    <a:pt x="1209" y="1338"/>
                  </a:lnTo>
                  <a:lnTo>
                    <a:pt x="1209" y="1338"/>
                  </a:lnTo>
                  <a:lnTo>
                    <a:pt x="1201" y="1338"/>
                  </a:lnTo>
                  <a:lnTo>
                    <a:pt x="1192" y="1334"/>
                  </a:lnTo>
                  <a:lnTo>
                    <a:pt x="1183" y="1331"/>
                  </a:lnTo>
                  <a:lnTo>
                    <a:pt x="1177" y="1323"/>
                  </a:lnTo>
                  <a:lnTo>
                    <a:pt x="1177" y="1323"/>
                  </a:lnTo>
                  <a:lnTo>
                    <a:pt x="1170" y="1316"/>
                  </a:lnTo>
                  <a:lnTo>
                    <a:pt x="1162" y="1310"/>
                  </a:lnTo>
                  <a:lnTo>
                    <a:pt x="1149" y="1305"/>
                  </a:lnTo>
                  <a:lnTo>
                    <a:pt x="1136" y="1299"/>
                  </a:lnTo>
                  <a:lnTo>
                    <a:pt x="1136" y="1299"/>
                  </a:lnTo>
                  <a:lnTo>
                    <a:pt x="1106" y="1288"/>
                  </a:lnTo>
                  <a:lnTo>
                    <a:pt x="1078" y="1280"/>
                  </a:lnTo>
                  <a:lnTo>
                    <a:pt x="1048" y="1275"/>
                  </a:lnTo>
                  <a:lnTo>
                    <a:pt x="1017" y="1273"/>
                  </a:lnTo>
                  <a:lnTo>
                    <a:pt x="1017" y="1273"/>
                  </a:lnTo>
                  <a:lnTo>
                    <a:pt x="998" y="1273"/>
                  </a:lnTo>
                  <a:lnTo>
                    <a:pt x="979" y="1275"/>
                  </a:lnTo>
                  <a:lnTo>
                    <a:pt x="938" y="1282"/>
                  </a:lnTo>
                  <a:lnTo>
                    <a:pt x="895" y="1295"/>
                  </a:lnTo>
                  <a:lnTo>
                    <a:pt x="849" y="1314"/>
                  </a:lnTo>
                  <a:lnTo>
                    <a:pt x="849" y="1314"/>
                  </a:lnTo>
                  <a:lnTo>
                    <a:pt x="806" y="1334"/>
                  </a:lnTo>
                  <a:lnTo>
                    <a:pt x="768" y="1357"/>
                  </a:lnTo>
                  <a:lnTo>
                    <a:pt x="733" y="1383"/>
                  </a:lnTo>
                  <a:lnTo>
                    <a:pt x="718" y="1396"/>
                  </a:lnTo>
                  <a:lnTo>
                    <a:pt x="703" y="1409"/>
                  </a:lnTo>
                  <a:lnTo>
                    <a:pt x="690" y="1424"/>
                  </a:lnTo>
                  <a:lnTo>
                    <a:pt x="677" y="1439"/>
                  </a:lnTo>
                  <a:lnTo>
                    <a:pt x="666" y="1456"/>
                  </a:lnTo>
                  <a:lnTo>
                    <a:pt x="656" y="1471"/>
                  </a:lnTo>
                  <a:lnTo>
                    <a:pt x="649" y="1487"/>
                  </a:lnTo>
                  <a:lnTo>
                    <a:pt x="641" y="1504"/>
                  </a:lnTo>
                  <a:lnTo>
                    <a:pt x="636" y="1521"/>
                  </a:lnTo>
                  <a:lnTo>
                    <a:pt x="630" y="1538"/>
                  </a:lnTo>
                  <a:lnTo>
                    <a:pt x="630" y="1538"/>
                  </a:lnTo>
                  <a:lnTo>
                    <a:pt x="628" y="1553"/>
                  </a:lnTo>
                  <a:lnTo>
                    <a:pt x="630" y="1562"/>
                  </a:lnTo>
                  <a:lnTo>
                    <a:pt x="630" y="1562"/>
                  </a:lnTo>
                  <a:lnTo>
                    <a:pt x="630" y="1570"/>
                  </a:lnTo>
                  <a:lnTo>
                    <a:pt x="630" y="1577"/>
                  </a:lnTo>
                  <a:lnTo>
                    <a:pt x="628" y="1583"/>
                  </a:lnTo>
                  <a:lnTo>
                    <a:pt x="627" y="1590"/>
                  </a:lnTo>
                  <a:lnTo>
                    <a:pt x="623" y="1596"/>
                  </a:lnTo>
                  <a:lnTo>
                    <a:pt x="617" y="1599"/>
                  </a:lnTo>
                  <a:lnTo>
                    <a:pt x="612" y="1605"/>
                  </a:lnTo>
                  <a:lnTo>
                    <a:pt x="606" y="1609"/>
                  </a:lnTo>
                  <a:lnTo>
                    <a:pt x="606" y="1609"/>
                  </a:lnTo>
                  <a:lnTo>
                    <a:pt x="597" y="1611"/>
                  </a:lnTo>
                  <a:lnTo>
                    <a:pt x="589" y="1611"/>
                  </a:lnTo>
                  <a:lnTo>
                    <a:pt x="589" y="1611"/>
                  </a:lnTo>
                  <a:close/>
                  <a:moveTo>
                    <a:pt x="87" y="383"/>
                  </a:moveTo>
                  <a:lnTo>
                    <a:pt x="574" y="1448"/>
                  </a:lnTo>
                  <a:lnTo>
                    <a:pt x="574" y="1448"/>
                  </a:lnTo>
                  <a:lnTo>
                    <a:pt x="593" y="1416"/>
                  </a:lnTo>
                  <a:lnTo>
                    <a:pt x="613" y="1385"/>
                  </a:lnTo>
                  <a:lnTo>
                    <a:pt x="640" y="1357"/>
                  </a:lnTo>
                  <a:lnTo>
                    <a:pt x="668" y="1329"/>
                  </a:lnTo>
                  <a:lnTo>
                    <a:pt x="699" y="1303"/>
                  </a:lnTo>
                  <a:lnTo>
                    <a:pt x="737" y="1278"/>
                  </a:lnTo>
                  <a:lnTo>
                    <a:pt x="774" y="1256"/>
                  </a:lnTo>
                  <a:lnTo>
                    <a:pt x="817" y="1237"/>
                  </a:lnTo>
                  <a:lnTo>
                    <a:pt x="817" y="1237"/>
                  </a:lnTo>
                  <a:lnTo>
                    <a:pt x="871" y="1217"/>
                  </a:lnTo>
                  <a:lnTo>
                    <a:pt x="897" y="1209"/>
                  </a:lnTo>
                  <a:lnTo>
                    <a:pt x="923" y="1202"/>
                  </a:lnTo>
                  <a:lnTo>
                    <a:pt x="947" y="1196"/>
                  </a:lnTo>
                  <a:lnTo>
                    <a:pt x="970" y="1193"/>
                  </a:lnTo>
                  <a:lnTo>
                    <a:pt x="994" y="1191"/>
                  </a:lnTo>
                  <a:lnTo>
                    <a:pt x="1017" y="1191"/>
                  </a:lnTo>
                  <a:lnTo>
                    <a:pt x="1017" y="1191"/>
                  </a:lnTo>
                  <a:lnTo>
                    <a:pt x="1046" y="1191"/>
                  </a:lnTo>
                  <a:lnTo>
                    <a:pt x="1076" y="1196"/>
                  </a:lnTo>
                  <a:lnTo>
                    <a:pt x="1102" y="1202"/>
                  </a:lnTo>
                  <a:lnTo>
                    <a:pt x="1128" y="1209"/>
                  </a:lnTo>
                  <a:lnTo>
                    <a:pt x="655" y="166"/>
                  </a:lnTo>
                  <a:lnTo>
                    <a:pt x="655" y="166"/>
                  </a:lnTo>
                  <a:lnTo>
                    <a:pt x="645" y="153"/>
                  </a:lnTo>
                  <a:lnTo>
                    <a:pt x="645" y="153"/>
                  </a:lnTo>
                  <a:lnTo>
                    <a:pt x="636" y="142"/>
                  </a:lnTo>
                  <a:lnTo>
                    <a:pt x="625" y="131"/>
                  </a:lnTo>
                  <a:lnTo>
                    <a:pt x="610" y="121"/>
                  </a:lnTo>
                  <a:lnTo>
                    <a:pt x="595" y="112"/>
                  </a:lnTo>
                  <a:lnTo>
                    <a:pt x="576" y="105"/>
                  </a:lnTo>
                  <a:lnTo>
                    <a:pt x="556" y="97"/>
                  </a:lnTo>
                  <a:lnTo>
                    <a:pt x="533" y="91"/>
                  </a:lnTo>
                  <a:lnTo>
                    <a:pt x="509" y="86"/>
                  </a:lnTo>
                  <a:lnTo>
                    <a:pt x="509" y="86"/>
                  </a:lnTo>
                  <a:lnTo>
                    <a:pt x="487" y="84"/>
                  </a:lnTo>
                  <a:lnTo>
                    <a:pt x="462" y="84"/>
                  </a:lnTo>
                  <a:lnTo>
                    <a:pt x="436" y="86"/>
                  </a:lnTo>
                  <a:lnTo>
                    <a:pt x="408" y="90"/>
                  </a:lnTo>
                  <a:lnTo>
                    <a:pt x="380" y="95"/>
                  </a:lnTo>
                  <a:lnTo>
                    <a:pt x="350" y="105"/>
                  </a:lnTo>
                  <a:lnTo>
                    <a:pt x="321" y="116"/>
                  </a:lnTo>
                  <a:lnTo>
                    <a:pt x="291" y="127"/>
                  </a:lnTo>
                  <a:lnTo>
                    <a:pt x="291" y="127"/>
                  </a:lnTo>
                  <a:lnTo>
                    <a:pt x="278" y="159"/>
                  </a:lnTo>
                  <a:lnTo>
                    <a:pt x="259" y="190"/>
                  </a:lnTo>
                  <a:lnTo>
                    <a:pt x="238" y="222"/>
                  </a:lnTo>
                  <a:lnTo>
                    <a:pt x="214" y="254"/>
                  </a:lnTo>
                  <a:lnTo>
                    <a:pt x="186" y="286"/>
                  </a:lnTo>
                  <a:lnTo>
                    <a:pt x="156" y="315"/>
                  </a:lnTo>
                  <a:lnTo>
                    <a:pt x="123" y="347"/>
                  </a:lnTo>
                  <a:lnTo>
                    <a:pt x="85" y="377"/>
                  </a:lnTo>
                  <a:lnTo>
                    <a:pt x="85" y="377"/>
                  </a:lnTo>
                  <a:lnTo>
                    <a:pt x="87" y="383"/>
                  </a:lnTo>
                  <a:lnTo>
                    <a:pt x="87" y="3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1" name="Freeform 248"/>
            <p:cNvSpPr/>
            <p:nvPr/>
          </p:nvSpPr>
          <p:spPr bwMode="auto">
            <a:xfrm>
              <a:off x="5073650" y="8064500"/>
              <a:ext cx="511175" cy="482600"/>
            </a:xfrm>
            <a:custGeom>
              <a:avLst/>
              <a:gdLst>
                <a:gd name="T0" fmla="*/ 644 w 644"/>
                <a:gd name="T1" fmla="*/ 140 h 608"/>
                <a:gd name="T2" fmla="*/ 642 w 644"/>
                <a:gd name="T3" fmla="*/ 117 h 608"/>
                <a:gd name="T4" fmla="*/ 631 w 644"/>
                <a:gd name="T5" fmla="*/ 80 h 608"/>
                <a:gd name="T6" fmla="*/ 622 w 644"/>
                <a:gd name="T7" fmla="*/ 65 h 608"/>
                <a:gd name="T8" fmla="*/ 597 w 644"/>
                <a:gd name="T9" fmla="*/ 45 h 608"/>
                <a:gd name="T10" fmla="*/ 562 w 644"/>
                <a:gd name="T11" fmla="*/ 28 h 608"/>
                <a:gd name="T12" fmla="*/ 534 w 644"/>
                <a:gd name="T13" fmla="*/ 18 h 608"/>
                <a:gd name="T14" fmla="*/ 471 w 644"/>
                <a:gd name="T15" fmla="*/ 2 h 608"/>
                <a:gd name="T16" fmla="*/ 416 w 644"/>
                <a:gd name="T17" fmla="*/ 0 h 608"/>
                <a:gd name="T18" fmla="*/ 375 w 644"/>
                <a:gd name="T19" fmla="*/ 3 h 608"/>
                <a:gd name="T20" fmla="*/ 329 w 644"/>
                <a:gd name="T21" fmla="*/ 15 h 608"/>
                <a:gd name="T22" fmla="*/ 275 w 644"/>
                <a:gd name="T23" fmla="*/ 31 h 608"/>
                <a:gd name="T24" fmla="*/ 247 w 644"/>
                <a:gd name="T25" fmla="*/ 43 h 608"/>
                <a:gd name="T26" fmla="*/ 194 w 644"/>
                <a:gd name="T27" fmla="*/ 67 h 608"/>
                <a:gd name="T28" fmla="*/ 150 w 644"/>
                <a:gd name="T29" fmla="*/ 95 h 608"/>
                <a:gd name="T30" fmla="*/ 110 w 644"/>
                <a:gd name="T31" fmla="*/ 125 h 608"/>
                <a:gd name="T32" fmla="*/ 79 w 644"/>
                <a:gd name="T33" fmla="*/ 156 h 608"/>
                <a:gd name="T34" fmla="*/ 51 w 644"/>
                <a:gd name="T35" fmla="*/ 190 h 608"/>
                <a:gd name="T36" fmla="*/ 30 w 644"/>
                <a:gd name="T37" fmla="*/ 226 h 608"/>
                <a:gd name="T38" fmla="*/ 13 w 644"/>
                <a:gd name="T39" fmla="*/ 261 h 608"/>
                <a:gd name="T40" fmla="*/ 4 w 644"/>
                <a:gd name="T41" fmla="*/ 296 h 608"/>
                <a:gd name="T42" fmla="*/ 0 w 644"/>
                <a:gd name="T43" fmla="*/ 319 h 608"/>
                <a:gd name="T44" fmla="*/ 2 w 644"/>
                <a:gd name="T45" fmla="*/ 338 h 608"/>
                <a:gd name="T46" fmla="*/ 8 w 644"/>
                <a:gd name="T47" fmla="*/ 354 h 608"/>
                <a:gd name="T48" fmla="*/ 32 w 644"/>
                <a:gd name="T49" fmla="*/ 386 h 608"/>
                <a:gd name="T50" fmla="*/ 260 w 644"/>
                <a:gd name="T51" fmla="*/ 608 h 608"/>
                <a:gd name="T52" fmla="*/ 273 w 644"/>
                <a:gd name="T53" fmla="*/ 584 h 608"/>
                <a:gd name="T54" fmla="*/ 304 w 644"/>
                <a:gd name="T55" fmla="*/ 539 h 608"/>
                <a:gd name="T56" fmla="*/ 346 w 644"/>
                <a:gd name="T57" fmla="*/ 504 h 608"/>
                <a:gd name="T58" fmla="*/ 394 w 644"/>
                <a:gd name="T59" fmla="*/ 472 h 608"/>
                <a:gd name="T60" fmla="*/ 448 w 644"/>
                <a:gd name="T61" fmla="*/ 449 h 608"/>
                <a:gd name="T62" fmla="*/ 504 w 644"/>
                <a:gd name="T63" fmla="*/ 433 h 608"/>
                <a:gd name="T64" fmla="*/ 562 w 644"/>
                <a:gd name="T65" fmla="*/ 421 h 608"/>
                <a:gd name="T66" fmla="*/ 618 w 644"/>
                <a:gd name="T67" fmla="*/ 420 h 608"/>
                <a:gd name="T68" fmla="*/ 644 w 644"/>
                <a:gd name="T69" fmla="*/ 42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4" h="608">
                  <a:moveTo>
                    <a:pt x="644" y="420"/>
                  </a:moveTo>
                  <a:lnTo>
                    <a:pt x="644" y="140"/>
                  </a:lnTo>
                  <a:lnTo>
                    <a:pt x="644" y="140"/>
                  </a:lnTo>
                  <a:lnTo>
                    <a:pt x="642" y="117"/>
                  </a:lnTo>
                  <a:lnTo>
                    <a:pt x="637" y="97"/>
                  </a:lnTo>
                  <a:lnTo>
                    <a:pt x="631" y="80"/>
                  </a:lnTo>
                  <a:lnTo>
                    <a:pt x="622" y="65"/>
                  </a:lnTo>
                  <a:lnTo>
                    <a:pt x="622" y="65"/>
                  </a:lnTo>
                  <a:lnTo>
                    <a:pt x="610" y="54"/>
                  </a:lnTo>
                  <a:lnTo>
                    <a:pt x="597" y="45"/>
                  </a:lnTo>
                  <a:lnTo>
                    <a:pt x="583" y="35"/>
                  </a:lnTo>
                  <a:lnTo>
                    <a:pt x="562" y="28"/>
                  </a:lnTo>
                  <a:lnTo>
                    <a:pt x="562" y="28"/>
                  </a:lnTo>
                  <a:lnTo>
                    <a:pt x="534" y="18"/>
                  </a:lnTo>
                  <a:lnTo>
                    <a:pt x="504" y="9"/>
                  </a:lnTo>
                  <a:lnTo>
                    <a:pt x="471" y="2"/>
                  </a:lnTo>
                  <a:lnTo>
                    <a:pt x="435" y="0"/>
                  </a:lnTo>
                  <a:lnTo>
                    <a:pt x="416" y="0"/>
                  </a:lnTo>
                  <a:lnTo>
                    <a:pt x="396" y="2"/>
                  </a:lnTo>
                  <a:lnTo>
                    <a:pt x="375" y="3"/>
                  </a:lnTo>
                  <a:lnTo>
                    <a:pt x="353" y="9"/>
                  </a:lnTo>
                  <a:lnTo>
                    <a:pt x="329" y="15"/>
                  </a:lnTo>
                  <a:lnTo>
                    <a:pt x="303" y="22"/>
                  </a:lnTo>
                  <a:lnTo>
                    <a:pt x="275" y="31"/>
                  </a:lnTo>
                  <a:lnTo>
                    <a:pt x="247" y="43"/>
                  </a:lnTo>
                  <a:lnTo>
                    <a:pt x="247" y="43"/>
                  </a:lnTo>
                  <a:lnTo>
                    <a:pt x="221" y="56"/>
                  </a:lnTo>
                  <a:lnTo>
                    <a:pt x="194" y="67"/>
                  </a:lnTo>
                  <a:lnTo>
                    <a:pt x="172" y="82"/>
                  </a:lnTo>
                  <a:lnTo>
                    <a:pt x="150" y="95"/>
                  </a:lnTo>
                  <a:lnTo>
                    <a:pt x="129" y="110"/>
                  </a:lnTo>
                  <a:lnTo>
                    <a:pt x="110" y="125"/>
                  </a:lnTo>
                  <a:lnTo>
                    <a:pt x="94" y="140"/>
                  </a:lnTo>
                  <a:lnTo>
                    <a:pt x="79" y="156"/>
                  </a:lnTo>
                  <a:lnTo>
                    <a:pt x="64" y="173"/>
                  </a:lnTo>
                  <a:lnTo>
                    <a:pt x="51" y="190"/>
                  </a:lnTo>
                  <a:lnTo>
                    <a:pt x="40" y="207"/>
                  </a:lnTo>
                  <a:lnTo>
                    <a:pt x="30" y="226"/>
                  </a:lnTo>
                  <a:lnTo>
                    <a:pt x="21" y="242"/>
                  </a:lnTo>
                  <a:lnTo>
                    <a:pt x="13" y="261"/>
                  </a:lnTo>
                  <a:lnTo>
                    <a:pt x="8" y="280"/>
                  </a:lnTo>
                  <a:lnTo>
                    <a:pt x="4" y="296"/>
                  </a:lnTo>
                  <a:lnTo>
                    <a:pt x="4" y="296"/>
                  </a:lnTo>
                  <a:lnTo>
                    <a:pt x="0" y="319"/>
                  </a:lnTo>
                  <a:lnTo>
                    <a:pt x="2" y="338"/>
                  </a:lnTo>
                  <a:lnTo>
                    <a:pt x="2" y="338"/>
                  </a:lnTo>
                  <a:lnTo>
                    <a:pt x="4" y="347"/>
                  </a:lnTo>
                  <a:lnTo>
                    <a:pt x="8" y="354"/>
                  </a:lnTo>
                  <a:lnTo>
                    <a:pt x="17" y="371"/>
                  </a:lnTo>
                  <a:lnTo>
                    <a:pt x="32" y="386"/>
                  </a:lnTo>
                  <a:lnTo>
                    <a:pt x="49" y="403"/>
                  </a:lnTo>
                  <a:lnTo>
                    <a:pt x="260" y="608"/>
                  </a:lnTo>
                  <a:lnTo>
                    <a:pt x="260" y="608"/>
                  </a:lnTo>
                  <a:lnTo>
                    <a:pt x="273" y="584"/>
                  </a:lnTo>
                  <a:lnTo>
                    <a:pt x="288" y="561"/>
                  </a:lnTo>
                  <a:lnTo>
                    <a:pt x="304" y="539"/>
                  </a:lnTo>
                  <a:lnTo>
                    <a:pt x="325" y="520"/>
                  </a:lnTo>
                  <a:lnTo>
                    <a:pt x="346" y="504"/>
                  </a:lnTo>
                  <a:lnTo>
                    <a:pt x="370" y="487"/>
                  </a:lnTo>
                  <a:lnTo>
                    <a:pt x="394" y="472"/>
                  </a:lnTo>
                  <a:lnTo>
                    <a:pt x="420" y="461"/>
                  </a:lnTo>
                  <a:lnTo>
                    <a:pt x="448" y="449"/>
                  </a:lnTo>
                  <a:lnTo>
                    <a:pt x="476" y="440"/>
                  </a:lnTo>
                  <a:lnTo>
                    <a:pt x="504" y="433"/>
                  </a:lnTo>
                  <a:lnTo>
                    <a:pt x="534" y="427"/>
                  </a:lnTo>
                  <a:lnTo>
                    <a:pt x="562" y="421"/>
                  </a:lnTo>
                  <a:lnTo>
                    <a:pt x="590" y="420"/>
                  </a:lnTo>
                  <a:lnTo>
                    <a:pt x="618" y="420"/>
                  </a:lnTo>
                  <a:lnTo>
                    <a:pt x="644" y="420"/>
                  </a:lnTo>
                  <a:lnTo>
                    <a:pt x="644" y="4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2" name="Freeform 249"/>
            <p:cNvSpPr>
              <a:spLocks noEditPoints="1"/>
            </p:cNvSpPr>
            <p:nvPr/>
          </p:nvSpPr>
          <p:spPr bwMode="auto">
            <a:xfrm>
              <a:off x="5041900" y="8031163"/>
              <a:ext cx="576263" cy="549275"/>
            </a:xfrm>
            <a:custGeom>
              <a:avLst/>
              <a:gdLst>
                <a:gd name="T0" fmla="*/ 293 w 726"/>
                <a:gd name="T1" fmla="*/ 690 h 690"/>
                <a:gd name="T2" fmla="*/ 273 w 726"/>
                <a:gd name="T3" fmla="*/ 679 h 690"/>
                <a:gd name="T4" fmla="*/ 41 w 726"/>
                <a:gd name="T5" fmla="*/ 455 h 690"/>
                <a:gd name="T6" fmla="*/ 11 w 726"/>
                <a:gd name="T7" fmla="*/ 412 h 690"/>
                <a:gd name="T8" fmla="*/ 2 w 726"/>
                <a:gd name="T9" fmla="*/ 386 h 690"/>
                <a:gd name="T10" fmla="*/ 2 w 726"/>
                <a:gd name="T11" fmla="*/ 345 h 690"/>
                <a:gd name="T12" fmla="*/ 10 w 726"/>
                <a:gd name="T13" fmla="*/ 308 h 690"/>
                <a:gd name="T14" fmla="*/ 36 w 726"/>
                <a:gd name="T15" fmla="*/ 242 h 690"/>
                <a:gd name="T16" fmla="*/ 77 w 726"/>
                <a:gd name="T17" fmla="*/ 184 h 690"/>
                <a:gd name="T18" fmla="*/ 129 w 726"/>
                <a:gd name="T19" fmla="*/ 130 h 690"/>
                <a:gd name="T20" fmla="*/ 194 w 726"/>
                <a:gd name="T21" fmla="*/ 86 h 690"/>
                <a:gd name="T22" fmla="*/ 271 w 726"/>
                <a:gd name="T23" fmla="*/ 46 h 690"/>
                <a:gd name="T24" fmla="*/ 351 w 726"/>
                <a:gd name="T25" fmla="*/ 18 h 690"/>
                <a:gd name="T26" fmla="*/ 424 w 726"/>
                <a:gd name="T27" fmla="*/ 2 h 690"/>
                <a:gd name="T28" fmla="*/ 471 w 726"/>
                <a:gd name="T29" fmla="*/ 0 h 690"/>
                <a:gd name="T30" fmla="*/ 549 w 726"/>
                <a:gd name="T31" fmla="*/ 9 h 690"/>
                <a:gd name="T32" fmla="*/ 618 w 726"/>
                <a:gd name="T33" fmla="*/ 30 h 690"/>
                <a:gd name="T34" fmla="*/ 681 w 726"/>
                <a:gd name="T35" fmla="*/ 65 h 690"/>
                <a:gd name="T36" fmla="*/ 704 w 726"/>
                <a:gd name="T37" fmla="*/ 93 h 690"/>
                <a:gd name="T38" fmla="*/ 719 w 726"/>
                <a:gd name="T39" fmla="*/ 128 h 690"/>
                <a:gd name="T40" fmla="*/ 726 w 726"/>
                <a:gd name="T41" fmla="*/ 177 h 690"/>
                <a:gd name="T42" fmla="*/ 726 w 726"/>
                <a:gd name="T43" fmla="*/ 457 h 690"/>
                <a:gd name="T44" fmla="*/ 726 w 726"/>
                <a:gd name="T45" fmla="*/ 468 h 690"/>
                <a:gd name="T46" fmla="*/ 715 w 726"/>
                <a:gd name="T47" fmla="*/ 490 h 690"/>
                <a:gd name="T48" fmla="*/ 694 w 726"/>
                <a:gd name="T49" fmla="*/ 502 h 690"/>
                <a:gd name="T50" fmla="*/ 685 w 726"/>
                <a:gd name="T51" fmla="*/ 502 h 690"/>
                <a:gd name="T52" fmla="*/ 683 w 726"/>
                <a:gd name="T53" fmla="*/ 502 h 690"/>
                <a:gd name="T54" fmla="*/ 635 w 726"/>
                <a:gd name="T55" fmla="*/ 502 h 690"/>
                <a:gd name="T56" fmla="*/ 562 w 726"/>
                <a:gd name="T57" fmla="*/ 511 h 690"/>
                <a:gd name="T58" fmla="*/ 491 w 726"/>
                <a:gd name="T59" fmla="*/ 533 h 690"/>
                <a:gd name="T60" fmla="*/ 428 w 726"/>
                <a:gd name="T61" fmla="*/ 565 h 690"/>
                <a:gd name="T62" fmla="*/ 375 w 726"/>
                <a:gd name="T63" fmla="*/ 610 h 690"/>
                <a:gd name="T64" fmla="*/ 340 w 726"/>
                <a:gd name="T65" fmla="*/ 666 h 690"/>
                <a:gd name="T66" fmla="*/ 329 w 726"/>
                <a:gd name="T67" fmla="*/ 681 h 690"/>
                <a:gd name="T68" fmla="*/ 310 w 726"/>
                <a:gd name="T69" fmla="*/ 690 h 690"/>
                <a:gd name="T70" fmla="*/ 471 w 726"/>
                <a:gd name="T71" fmla="*/ 82 h 690"/>
                <a:gd name="T72" fmla="*/ 433 w 726"/>
                <a:gd name="T73" fmla="*/ 84 h 690"/>
                <a:gd name="T74" fmla="*/ 303 w 726"/>
                <a:gd name="T75" fmla="*/ 123 h 690"/>
                <a:gd name="T76" fmla="*/ 222 w 726"/>
                <a:gd name="T77" fmla="*/ 166 h 690"/>
                <a:gd name="T78" fmla="*/ 157 w 726"/>
                <a:gd name="T79" fmla="*/ 218 h 690"/>
                <a:gd name="T80" fmla="*/ 120 w 726"/>
                <a:gd name="T81" fmla="*/ 265 h 690"/>
                <a:gd name="T82" fmla="*/ 95 w 726"/>
                <a:gd name="T83" fmla="*/ 313 h 690"/>
                <a:gd name="T84" fmla="*/ 84 w 726"/>
                <a:gd name="T85" fmla="*/ 347 h 690"/>
                <a:gd name="T86" fmla="*/ 84 w 726"/>
                <a:gd name="T87" fmla="*/ 371 h 690"/>
                <a:gd name="T88" fmla="*/ 103 w 726"/>
                <a:gd name="T89" fmla="*/ 401 h 690"/>
                <a:gd name="T90" fmla="*/ 291 w 726"/>
                <a:gd name="T91" fmla="*/ 582 h 690"/>
                <a:gd name="T92" fmla="*/ 342 w 726"/>
                <a:gd name="T93" fmla="*/ 528 h 690"/>
                <a:gd name="T94" fmla="*/ 403 w 726"/>
                <a:gd name="T95" fmla="*/ 485 h 690"/>
                <a:gd name="T96" fmla="*/ 472 w 726"/>
                <a:gd name="T97" fmla="*/ 451 h 690"/>
                <a:gd name="T98" fmla="*/ 545 w 726"/>
                <a:gd name="T99" fmla="*/ 431 h 690"/>
                <a:gd name="T100" fmla="*/ 644 w 726"/>
                <a:gd name="T101" fmla="*/ 420 h 690"/>
                <a:gd name="T102" fmla="*/ 642 w 726"/>
                <a:gd name="T103" fmla="*/ 164 h 690"/>
                <a:gd name="T104" fmla="*/ 631 w 726"/>
                <a:gd name="T105" fmla="*/ 132 h 690"/>
                <a:gd name="T106" fmla="*/ 616 w 726"/>
                <a:gd name="T107" fmla="*/ 119 h 690"/>
                <a:gd name="T108" fmla="*/ 590 w 726"/>
                <a:gd name="T109" fmla="*/ 108 h 690"/>
                <a:gd name="T110" fmla="*/ 502 w 726"/>
                <a:gd name="T111" fmla="*/ 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6" h="690">
                  <a:moveTo>
                    <a:pt x="301" y="690"/>
                  </a:moveTo>
                  <a:lnTo>
                    <a:pt x="301" y="690"/>
                  </a:lnTo>
                  <a:lnTo>
                    <a:pt x="293" y="690"/>
                  </a:lnTo>
                  <a:lnTo>
                    <a:pt x="286" y="688"/>
                  </a:lnTo>
                  <a:lnTo>
                    <a:pt x="278" y="685"/>
                  </a:lnTo>
                  <a:lnTo>
                    <a:pt x="273" y="679"/>
                  </a:lnTo>
                  <a:lnTo>
                    <a:pt x="60" y="474"/>
                  </a:lnTo>
                  <a:lnTo>
                    <a:pt x="60" y="474"/>
                  </a:lnTo>
                  <a:lnTo>
                    <a:pt x="41" y="455"/>
                  </a:lnTo>
                  <a:lnTo>
                    <a:pt x="25" y="434"/>
                  </a:lnTo>
                  <a:lnTo>
                    <a:pt x="17" y="423"/>
                  </a:lnTo>
                  <a:lnTo>
                    <a:pt x="11" y="412"/>
                  </a:lnTo>
                  <a:lnTo>
                    <a:pt x="6" y="401"/>
                  </a:lnTo>
                  <a:lnTo>
                    <a:pt x="2" y="386"/>
                  </a:lnTo>
                  <a:lnTo>
                    <a:pt x="2" y="386"/>
                  </a:lnTo>
                  <a:lnTo>
                    <a:pt x="0" y="373"/>
                  </a:lnTo>
                  <a:lnTo>
                    <a:pt x="0" y="360"/>
                  </a:lnTo>
                  <a:lnTo>
                    <a:pt x="2" y="345"/>
                  </a:lnTo>
                  <a:lnTo>
                    <a:pt x="4" y="330"/>
                  </a:lnTo>
                  <a:lnTo>
                    <a:pt x="4" y="330"/>
                  </a:lnTo>
                  <a:lnTo>
                    <a:pt x="10" y="308"/>
                  </a:lnTo>
                  <a:lnTo>
                    <a:pt x="17" y="285"/>
                  </a:lnTo>
                  <a:lnTo>
                    <a:pt x="26" y="265"/>
                  </a:lnTo>
                  <a:lnTo>
                    <a:pt x="36" y="242"/>
                  </a:lnTo>
                  <a:lnTo>
                    <a:pt x="49" y="222"/>
                  </a:lnTo>
                  <a:lnTo>
                    <a:pt x="62" y="203"/>
                  </a:lnTo>
                  <a:lnTo>
                    <a:pt x="77" y="184"/>
                  </a:lnTo>
                  <a:lnTo>
                    <a:pt x="92" y="166"/>
                  </a:lnTo>
                  <a:lnTo>
                    <a:pt x="110" y="149"/>
                  </a:lnTo>
                  <a:lnTo>
                    <a:pt x="129" y="130"/>
                  </a:lnTo>
                  <a:lnTo>
                    <a:pt x="150" y="115"/>
                  </a:lnTo>
                  <a:lnTo>
                    <a:pt x="172" y="100"/>
                  </a:lnTo>
                  <a:lnTo>
                    <a:pt x="194" y="86"/>
                  </a:lnTo>
                  <a:lnTo>
                    <a:pt x="219" y="71"/>
                  </a:lnTo>
                  <a:lnTo>
                    <a:pt x="245" y="58"/>
                  </a:lnTo>
                  <a:lnTo>
                    <a:pt x="271" y="46"/>
                  </a:lnTo>
                  <a:lnTo>
                    <a:pt x="271" y="46"/>
                  </a:lnTo>
                  <a:lnTo>
                    <a:pt x="325" y="26"/>
                  </a:lnTo>
                  <a:lnTo>
                    <a:pt x="351" y="18"/>
                  </a:lnTo>
                  <a:lnTo>
                    <a:pt x="377" y="11"/>
                  </a:lnTo>
                  <a:lnTo>
                    <a:pt x="401" y="5"/>
                  </a:lnTo>
                  <a:lnTo>
                    <a:pt x="424" y="2"/>
                  </a:lnTo>
                  <a:lnTo>
                    <a:pt x="448" y="0"/>
                  </a:lnTo>
                  <a:lnTo>
                    <a:pt x="471" y="0"/>
                  </a:lnTo>
                  <a:lnTo>
                    <a:pt x="471" y="0"/>
                  </a:lnTo>
                  <a:lnTo>
                    <a:pt x="491" y="0"/>
                  </a:lnTo>
                  <a:lnTo>
                    <a:pt x="512" y="2"/>
                  </a:lnTo>
                  <a:lnTo>
                    <a:pt x="549" y="9"/>
                  </a:lnTo>
                  <a:lnTo>
                    <a:pt x="584" y="18"/>
                  </a:lnTo>
                  <a:lnTo>
                    <a:pt x="618" y="30"/>
                  </a:lnTo>
                  <a:lnTo>
                    <a:pt x="618" y="30"/>
                  </a:lnTo>
                  <a:lnTo>
                    <a:pt x="644" y="41"/>
                  </a:lnTo>
                  <a:lnTo>
                    <a:pt x="665" y="52"/>
                  </a:lnTo>
                  <a:lnTo>
                    <a:pt x="681" y="65"/>
                  </a:lnTo>
                  <a:lnTo>
                    <a:pt x="696" y="82"/>
                  </a:lnTo>
                  <a:lnTo>
                    <a:pt x="696" y="82"/>
                  </a:lnTo>
                  <a:lnTo>
                    <a:pt x="704" y="93"/>
                  </a:lnTo>
                  <a:lnTo>
                    <a:pt x="709" y="104"/>
                  </a:lnTo>
                  <a:lnTo>
                    <a:pt x="715" y="117"/>
                  </a:lnTo>
                  <a:lnTo>
                    <a:pt x="719" y="128"/>
                  </a:lnTo>
                  <a:lnTo>
                    <a:pt x="724" y="153"/>
                  </a:lnTo>
                  <a:lnTo>
                    <a:pt x="726" y="177"/>
                  </a:lnTo>
                  <a:lnTo>
                    <a:pt x="726" y="177"/>
                  </a:lnTo>
                  <a:lnTo>
                    <a:pt x="726" y="181"/>
                  </a:lnTo>
                  <a:lnTo>
                    <a:pt x="726" y="457"/>
                  </a:lnTo>
                  <a:lnTo>
                    <a:pt x="726" y="457"/>
                  </a:lnTo>
                  <a:lnTo>
                    <a:pt x="726" y="461"/>
                  </a:lnTo>
                  <a:lnTo>
                    <a:pt x="726" y="461"/>
                  </a:lnTo>
                  <a:lnTo>
                    <a:pt x="726" y="468"/>
                  </a:lnTo>
                  <a:lnTo>
                    <a:pt x="724" y="477"/>
                  </a:lnTo>
                  <a:lnTo>
                    <a:pt x="721" y="483"/>
                  </a:lnTo>
                  <a:lnTo>
                    <a:pt x="715" y="490"/>
                  </a:lnTo>
                  <a:lnTo>
                    <a:pt x="709" y="494"/>
                  </a:lnTo>
                  <a:lnTo>
                    <a:pt x="702" y="498"/>
                  </a:lnTo>
                  <a:lnTo>
                    <a:pt x="694" y="502"/>
                  </a:lnTo>
                  <a:lnTo>
                    <a:pt x="685" y="502"/>
                  </a:lnTo>
                  <a:lnTo>
                    <a:pt x="685" y="502"/>
                  </a:lnTo>
                  <a:lnTo>
                    <a:pt x="685" y="502"/>
                  </a:lnTo>
                  <a:lnTo>
                    <a:pt x="685" y="502"/>
                  </a:lnTo>
                  <a:lnTo>
                    <a:pt x="683" y="502"/>
                  </a:lnTo>
                  <a:lnTo>
                    <a:pt x="683" y="502"/>
                  </a:lnTo>
                  <a:lnTo>
                    <a:pt x="659" y="502"/>
                  </a:lnTo>
                  <a:lnTo>
                    <a:pt x="659" y="502"/>
                  </a:lnTo>
                  <a:lnTo>
                    <a:pt x="635" y="502"/>
                  </a:lnTo>
                  <a:lnTo>
                    <a:pt x="612" y="504"/>
                  </a:lnTo>
                  <a:lnTo>
                    <a:pt x="586" y="507"/>
                  </a:lnTo>
                  <a:lnTo>
                    <a:pt x="562" y="511"/>
                  </a:lnTo>
                  <a:lnTo>
                    <a:pt x="538" y="517"/>
                  </a:lnTo>
                  <a:lnTo>
                    <a:pt x="515" y="524"/>
                  </a:lnTo>
                  <a:lnTo>
                    <a:pt x="491" y="533"/>
                  </a:lnTo>
                  <a:lnTo>
                    <a:pt x="469" y="543"/>
                  </a:lnTo>
                  <a:lnTo>
                    <a:pt x="448" y="554"/>
                  </a:lnTo>
                  <a:lnTo>
                    <a:pt x="428" y="565"/>
                  </a:lnTo>
                  <a:lnTo>
                    <a:pt x="409" y="580"/>
                  </a:lnTo>
                  <a:lnTo>
                    <a:pt x="390" y="595"/>
                  </a:lnTo>
                  <a:lnTo>
                    <a:pt x="375" y="610"/>
                  </a:lnTo>
                  <a:lnTo>
                    <a:pt x="360" y="627"/>
                  </a:lnTo>
                  <a:lnTo>
                    <a:pt x="349" y="645"/>
                  </a:lnTo>
                  <a:lnTo>
                    <a:pt x="340" y="666"/>
                  </a:lnTo>
                  <a:lnTo>
                    <a:pt x="340" y="666"/>
                  </a:lnTo>
                  <a:lnTo>
                    <a:pt x="334" y="673"/>
                  </a:lnTo>
                  <a:lnTo>
                    <a:pt x="329" y="681"/>
                  </a:lnTo>
                  <a:lnTo>
                    <a:pt x="319" y="686"/>
                  </a:lnTo>
                  <a:lnTo>
                    <a:pt x="310" y="690"/>
                  </a:lnTo>
                  <a:lnTo>
                    <a:pt x="310" y="690"/>
                  </a:lnTo>
                  <a:lnTo>
                    <a:pt x="301" y="690"/>
                  </a:lnTo>
                  <a:lnTo>
                    <a:pt x="301" y="690"/>
                  </a:lnTo>
                  <a:close/>
                  <a:moveTo>
                    <a:pt x="471" y="82"/>
                  </a:moveTo>
                  <a:lnTo>
                    <a:pt x="471" y="82"/>
                  </a:lnTo>
                  <a:lnTo>
                    <a:pt x="452" y="82"/>
                  </a:lnTo>
                  <a:lnTo>
                    <a:pt x="433" y="84"/>
                  </a:lnTo>
                  <a:lnTo>
                    <a:pt x="392" y="91"/>
                  </a:lnTo>
                  <a:lnTo>
                    <a:pt x="349" y="104"/>
                  </a:lnTo>
                  <a:lnTo>
                    <a:pt x="303" y="123"/>
                  </a:lnTo>
                  <a:lnTo>
                    <a:pt x="303" y="123"/>
                  </a:lnTo>
                  <a:lnTo>
                    <a:pt x="260" y="143"/>
                  </a:lnTo>
                  <a:lnTo>
                    <a:pt x="222" y="166"/>
                  </a:lnTo>
                  <a:lnTo>
                    <a:pt x="187" y="192"/>
                  </a:lnTo>
                  <a:lnTo>
                    <a:pt x="172" y="205"/>
                  </a:lnTo>
                  <a:lnTo>
                    <a:pt x="157" y="218"/>
                  </a:lnTo>
                  <a:lnTo>
                    <a:pt x="144" y="233"/>
                  </a:lnTo>
                  <a:lnTo>
                    <a:pt x="131" y="248"/>
                  </a:lnTo>
                  <a:lnTo>
                    <a:pt x="120" y="265"/>
                  </a:lnTo>
                  <a:lnTo>
                    <a:pt x="110" y="280"/>
                  </a:lnTo>
                  <a:lnTo>
                    <a:pt x="103" y="296"/>
                  </a:lnTo>
                  <a:lnTo>
                    <a:pt x="95" y="313"/>
                  </a:lnTo>
                  <a:lnTo>
                    <a:pt x="90" y="330"/>
                  </a:lnTo>
                  <a:lnTo>
                    <a:pt x="84" y="347"/>
                  </a:lnTo>
                  <a:lnTo>
                    <a:pt x="84" y="347"/>
                  </a:lnTo>
                  <a:lnTo>
                    <a:pt x="82" y="362"/>
                  </a:lnTo>
                  <a:lnTo>
                    <a:pt x="84" y="371"/>
                  </a:lnTo>
                  <a:lnTo>
                    <a:pt x="84" y="371"/>
                  </a:lnTo>
                  <a:lnTo>
                    <a:pt x="86" y="380"/>
                  </a:lnTo>
                  <a:lnTo>
                    <a:pt x="94" y="390"/>
                  </a:lnTo>
                  <a:lnTo>
                    <a:pt x="103" y="401"/>
                  </a:lnTo>
                  <a:lnTo>
                    <a:pt x="118" y="414"/>
                  </a:lnTo>
                  <a:lnTo>
                    <a:pt x="291" y="582"/>
                  </a:lnTo>
                  <a:lnTo>
                    <a:pt x="291" y="582"/>
                  </a:lnTo>
                  <a:lnTo>
                    <a:pt x="306" y="563"/>
                  </a:lnTo>
                  <a:lnTo>
                    <a:pt x="323" y="545"/>
                  </a:lnTo>
                  <a:lnTo>
                    <a:pt x="342" y="528"/>
                  </a:lnTo>
                  <a:lnTo>
                    <a:pt x="360" y="513"/>
                  </a:lnTo>
                  <a:lnTo>
                    <a:pt x="381" y="498"/>
                  </a:lnTo>
                  <a:lnTo>
                    <a:pt x="403" y="485"/>
                  </a:lnTo>
                  <a:lnTo>
                    <a:pt x="426" y="472"/>
                  </a:lnTo>
                  <a:lnTo>
                    <a:pt x="448" y="462"/>
                  </a:lnTo>
                  <a:lnTo>
                    <a:pt x="472" y="451"/>
                  </a:lnTo>
                  <a:lnTo>
                    <a:pt x="497" y="444"/>
                  </a:lnTo>
                  <a:lnTo>
                    <a:pt x="521" y="436"/>
                  </a:lnTo>
                  <a:lnTo>
                    <a:pt x="545" y="431"/>
                  </a:lnTo>
                  <a:lnTo>
                    <a:pt x="571" y="427"/>
                  </a:lnTo>
                  <a:lnTo>
                    <a:pt x="596" y="423"/>
                  </a:lnTo>
                  <a:lnTo>
                    <a:pt x="644" y="420"/>
                  </a:lnTo>
                  <a:lnTo>
                    <a:pt x="644" y="183"/>
                  </a:lnTo>
                  <a:lnTo>
                    <a:pt x="644" y="183"/>
                  </a:lnTo>
                  <a:lnTo>
                    <a:pt x="642" y="164"/>
                  </a:lnTo>
                  <a:lnTo>
                    <a:pt x="638" y="151"/>
                  </a:lnTo>
                  <a:lnTo>
                    <a:pt x="635" y="140"/>
                  </a:lnTo>
                  <a:lnTo>
                    <a:pt x="631" y="132"/>
                  </a:lnTo>
                  <a:lnTo>
                    <a:pt x="631" y="132"/>
                  </a:lnTo>
                  <a:lnTo>
                    <a:pt x="624" y="125"/>
                  </a:lnTo>
                  <a:lnTo>
                    <a:pt x="616" y="119"/>
                  </a:lnTo>
                  <a:lnTo>
                    <a:pt x="603" y="114"/>
                  </a:lnTo>
                  <a:lnTo>
                    <a:pt x="590" y="108"/>
                  </a:lnTo>
                  <a:lnTo>
                    <a:pt x="590" y="108"/>
                  </a:lnTo>
                  <a:lnTo>
                    <a:pt x="560" y="97"/>
                  </a:lnTo>
                  <a:lnTo>
                    <a:pt x="532" y="89"/>
                  </a:lnTo>
                  <a:lnTo>
                    <a:pt x="502" y="84"/>
                  </a:lnTo>
                  <a:lnTo>
                    <a:pt x="471" y="82"/>
                  </a:lnTo>
                  <a:lnTo>
                    <a:pt x="471" y="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3" name="Freeform 250"/>
            <p:cNvSpPr/>
            <p:nvPr/>
          </p:nvSpPr>
          <p:spPr bwMode="auto">
            <a:xfrm>
              <a:off x="5280025" y="8397875"/>
              <a:ext cx="304800" cy="274638"/>
            </a:xfrm>
            <a:custGeom>
              <a:avLst/>
              <a:gdLst>
                <a:gd name="T0" fmla="*/ 382 w 384"/>
                <a:gd name="T1" fmla="*/ 237 h 347"/>
                <a:gd name="T2" fmla="*/ 382 w 384"/>
                <a:gd name="T3" fmla="*/ 237 h 347"/>
                <a:gd name="T4" fmla="*/ 384 w 384"/>
                <a:gd name="T5" fmla="*/ 220 h 347"/>
                <a:gd name="T6" fmla="*/ 384 w 384"/>
                <a:gd name="T7" fmla="*/ 203 h 347"/>
                <a:gd name="T8" fmla="*/ 384 w 384"/>
                <a:gd name="T9" fmla="*/ 0 h 347"/>
                <a:gd name="T10" fmla="*/ 384 w 384"/>
                <a:gd name="T11" fmla="*/ 0 h 347"/>
                <a:gd name="T12" fmla="*/ 358 w 384"/>
                <a:gd name="T13" fmla="*/ 0 h 347"/>
                <a:gd name="T14" fmla="*/ 330 w 384"/>
                <a:gd name="T15" fmla="*/ 0 h 347"/>
                <a:gd name="T16" fmla="*/ 302 w 384"/>
                <a:gd name="T17" fmla="*/ 1 h 347"/>
                <a:gd name="T18" fmla="*/ 274 w 384"/>
                <a:gd name="T19" fmla="*/ 7 h 347"/>
                <a:gd name="T20" fmla="*/ 244 w 384"/>
                <a:gd name="T21" fmla="*/ 13 h 347"/>
                <a:gd name="T22" fmla="*/ 216 w 384"/>
                <a:gd name="T23" fmla="*/ 20 h 347"/>
                <a:gd name="T24" fmla="*/ 188 w 384"/>
                <a:gd name="T25" fmla="*/ 29 h 347"/>
                <a:gd name="T26" fmla="*/ 160 w 384"/>
                <a:gd name="T27" fmla="*/ 41 h 347"/>
                <a:gd name="T28" fmla="*/ 134 w 384"/>
                <a:gd name="T29" fmla="*/ 52 h 347"/>
                <a:gd name="T30" fmla="*/ 110 w 384"/>
                <a:gd name="T31" fmla="*/ 67 h 347"/>
                <a:gd name="T32" fmla="*/ 86 w 384"/>
                <a:gd name="T33" fmla="*/ 84 h 347"/>
                <a:gd name="T34" fmla="*/ 65 w 384"/>
                <a:gd name="T35" fmla="*/ 100 h 347"/>
                <a:gd name="T36" fmla="*/ 44 w 384"/>
                <a:gd name="T37" fmla="*/ 119 h 347"/>
                <a:gd name="T38" fmla="*/ 28 w 384"/>
                <a:gd name="T39" fmla="*/ 141 h 347"/>
                <a:gd name="T40" fmla="*/ 13 w 384"/>
                <a:gd name="T41" fmla="*/ 164 h 347"/>
                <a:gd name="T42" fmla="*/ 0 w 384"/>
                <a:gd name="T43" fmla="*/ 188 h 347"/>
                <a:gd name="T44" fmla="*/ 0 w 384"/>
                <a:gd name="T45" fmla="*/ 188 h 347"/>
                <a:gd name="T46" fmla="*/ 130 w 384"/>
                <a:gd name="T47" fmla="*/ 308 h 347"/>
                <a:gd name="T48" fmla="*/ 130 w 384"/>
                <a:gd name="T49" fmla="*/ 308 h 347"/>
                <a:gd name="T50" fmla="*/ 145 w 384"/>
                <a:gd name="T51" fmla="*/ 321 h 347"/>
                <a:gd name="T52" fmla="*/ 164 w 384"/>
                <a:gd name="T53" fmla="*/ 332 h 347"/>
                <a:gd name="T54" fmla="*/ 183 w 384"/>
                <a:gd name="T55" fmla="*/ 339 h 347"/>
                <a:gd name="T56" fmla="*/ 201 w 384"/>
                <a:gd name="T57" fmla="*/ 345 h 347"/>
                <a:gd name="T58" fmla="*/ 220 w 384"/>
                <a:gd name="T59" fmla="*/ 347 h 347"/>
                <a:gd name="T60" fmla="*/ 240 w 384"/>
                <a:gd name="T61" fmla="*/ 347 h 347"/>
                <a:gd name="T62" fmla="*/ 261 w 384"/>
                <a:gd name="T63" fmla="*/ 345 h 347"/>
                <a:gd name="T64" fmla="*/ 280 w 384"/>
                <a:gd name="T65" fmla="*/ 341 h 347"/>
                <a:gd name="T66" fmla="*/ 298 w 384"/>
                <a:gd name="T67" fmla="*/ 334 h 347"/>
                <a:gd name="T68" fmla="*/ 315 w 384"/>
                <a:gd name="T69" fmla="*/ 326 h 347"/>
                <a:gd name="T70" fmla="*/ 332 w 384"/>
                <a:gd name="T71" fmla="*/ 315 h 347"/>
                <a:gd name="T72" fmla="*/ 347 w 384"/>
                <a:gd name="T73" fmla="*/ 302 h 347"/>
                <a:gd name="T74" fmla="*/ 360 w 384"/>
                <a:gd name="T75" fmla="*/ 289 h 347"/>
                <a:gd name="T76" fmla="*/ 369 w 384"/>
                <a:gd name="T77" fmla="*/ 272 h 347"/>
                <a:gd name="T78" fmla="*/ 377 w 384"/>
                <a:gd name="T79" fmla="*/ 255 h 347"/>
                <a:gd name="T80" fmla="*/ 382 w 384"/>
                <a:gd name="T81" fmla="*/ 237 h 347"/>
                <a:gd name="T82" fmla="*/ 382 w 384"/>
                <a:gd name="T83" fmla="*/ 23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4" h="347">
                  <a:moveTo>
                    <a:pt x="382" y="237"/>
                  </a:moveTo>
                  <a:lnTo>
                    <a:pt x="382" y="237"/>
                  </a:lnTo>
                  <a:lnTo>
                    <a:pt x="384" y="220"/>
                  </a:lnTo>
                  <a:lnTo>
                    <a:pt x="384" y="203"/>
                  </a:lnTo>
                  <a:lnTo>
                    <a:pt x="384" y="0"/>
                  </a:lnTo>
                  <a:lnTo>
                    <a:pt x="384" y="0"/>
                  </a:lnTo>
                  <a:lnTo>
                    <a:pt x="358" y="0"/>
                  </a:lnTo>
                  <a:lnTo>
                    <a:pt x="330" y="0"/>
                  </a:lnTo>
                  <a:lnTo>
                    <a:pt x="302" y="1"/>
                  </a:lnTo>
                  <a:lnTo>
                    <a:pt x="274" y="7"/>
                  </a:lnTo>
                  <a:lnTo>
                    <a:pt x="244" y="13"/>
                  </a:lnTo>
                  <a:lnTo>
                    <a:pt x="216" y="20"/>
                  </a:lnTo>
                  <a:lnTo>
                    <a:pt x="188" y="29"/>
                  </a:lnTo>
                  <a:lnTo>
                    <a:pt x="160" y="41"/>
                  </a:lnTo>
                  <a:lnTo>
                    <a:pt x="134" y="52"/>
                  </a:lnTo>
                  <a:lnTo>
                    <a:pt x="110" y="67"/>
                  </a:lnTo>
                  <a:lnTo>
                    <a:pt x="86" y="84"/>
                  </a:lnTo>
                  <a:lnTo>
                    <a:pt x="65" y="100"/>
                  </a:lnTo>
                  <a:lnTo>
                    <a:pt x="44" y="119"/>
                  </a:lnTo>
                  <a:lnTo>
                    <a:pt x="28" y="141"/>
                  </a:lnTo>
                  <a:lnTo>
                    <a:pt x="13" y="164"/>
                  </a:lnTo>
                  <a:lnTo>
                    <a:pt x="0" y="188"/>
                  </a:lnTo>
                  <a:lnTo>
                    <a:pt x="0" y="188"/>
                  </a:lnTo>
                  <a:lnTo>
                    <a:pt x="130" y="308"/>
                  </a:lnTo>
                  <a:lnTo>
                    <a:pt x="130" y="308"/>
                  </a:lnTo>
                  <a:lnTo>
                    <a:pt x="145" y="321"/>
                  </a:lnTo>
                  <a:lnTo>
                    <a:pt x="164" y="332"/>
                  </a:lnTo>
                  <a:lnTo>
                    <a:pt x="183" y="339"/>
                  </a:lnTo>
                  <a:lnTo>
                    <a:pt x="201" y="345"/>
                  </a:lnTo>
                  <a:lnTo>
                    <a:pt x="220" y="347"/>
                  </a:lnTo>
                  <a:lnTo>
                    <a:pt x="240" y="347"/>
                  </a:lnTo>
                  <a:lnTo>
                    <a:pt x="261" y="345"/>
                  </a:lnTo>
                  <a:lnTo>
                    <a:pt x="280" y="341"/>
                  </a:lnTo>
                  <a:lnTo>
                    <a:pt x="298" y="334"/>
                  </a:lnTo>
                  <a:lnTo>
                    <a:pt x="315" y="326"/>
                  </a:lnTo>
                  <a:lnTo>
                    <a:pt x="332" y="315"/>
                  </a:lnTo>
                  <a:lnTo>
                    <a:pt x="347" y="302"/>
                  </a:lnTo>
                  <a:lnTo>
                    <a:pt x="360" y="289"/>
                  </a:lnTo>
                  <a:lnTo>
                    <a:pt x="369" y="272"/>
                  </a:lnTo>
                  <a:lnTo>
                    <a:pt x="377" y="255"/>
                  </a:lnTo>
                  <a:lnTo>
                    <a:pt x="382" y="237"/>
                  </a:lnTo>
                  <a:lnTo>
                    <a:pt x="382" y="23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4" name="Freeform 251"/>
            <p:cNvSpPr>
              <a:spLocks noEditPoints="1"/>
            </p:cNvSpPr>
            <p:nvPr/>
          </p:nvSpPr>
          <p:spPr bwMode="auto">
            <a:xfrm>
              <a:off x="5246688" y="8362950"/>
              <a:ext cx="371475" cy="342900"/>
            </a:xfrm>
            <a:custGeom>
              <a:avLst/>
              <a:gdLst>
                <a:gd name="T0" fmla="*/ 274 w 466"/>
                <a:gd name="T1" fmla="*/ 431 h 431"/>
                <a:gd name="T2" fmla="*/ 255 w 466"/>
                <a:gd name="T3" fmla="*/ 431 h 431"/>
                <a:gd name="T4" fmla="*/ 218 w 466"/>
                <a:gd name="T5" fmla="*/ 423 h 431"/>
                <a:gd name="T6" fmla="*/ 184 w 466"/>
                <a:gd name="T7" fmla="*/ 410 h 431"/>
                <a:gd name="T8" fmla="*/ 155 w 466"/>
                <a:gd name="T9" fmla="*/ 392 h 431"/>
                <a:gd name="T10" fmla="*/ 141 w 466"/>
                <a:gd name="T11" fmla="*/ 380 h 431"/>
                <a:gd name="T12" fmla="*/ 15 w 466"/>
                <a:gd name="T13" fmla="*/ 263 h 431"/>
                <a:gd name="T14" fmla="*/ 2 w 466"/>
                <a:gd name="T15" fmla="*/ 240 h 431"/>
                <a:gd name="T16" fmla="*/ 3 w 466"/>
                <a:gd name="T17" fmla="*/ 216 h 431"/>
                <a:gd name="T18" fmla="*/ 16 w 466"/>
                <a:gd name="T19" fmla="*/ 190 h 431"/>
                <a:gd name="T20" fmla="*/ 50 w 466"/>
                <a:gd name="T21" fmla="*/ 142 h 431"/>
                <a:gd name="T22" fmla="*/ 91 w 466"/>
                <a:gd name="T23" fmla="*/ 100 h 431"/>
                <a:gd name="T24" fmla="*/ 141 w 466"/>
                <a:gd name="T25" fmla="*/ 67 h 431"/>
                <a:gd name="T26" fmla="*/ 196 w 466"/>
                <a:gd name="T27" fmla="*/ 41 h 431"/>
                <a:gd name="T28" fmla="*/ 253 w 466"/>
                <a:gd name="T29" fmla="*/ 20 h 431"/>
                <a:gd name="T30" fmla="*/ 313 w 466"/>
                <a:gd name="T31" fmla="*/ 7 h 431"/>
                <a:gd name="T32" fmla="*/ 371 w 466"/>
                <a:gd name="T33" fmla="*/ 2 h 431"/>
                <a:gd name="T34" fmla="*/ 399 w 466"/>
                <a:gd name="T35" fmla="*/ 0 h 431"/>
                <a:gd name="T36" fmla="*/ 427 w 466"/>
                <a:gd name="T37" fmla="*/ 2 h 431"/>
                <a:gd name="T38" fmla="*/ 444 w 466"/>
                <a:gd name="T39" fmla="*/ 5 h 431"/>
                <a:gd name="T40" fmla="*/ 455 w 466"/>
                <a:gd name="T41" fmla="*/ 15 h 431"/>
                <a:gd name="T42" fmla="*/ 464 w 466"/>
                <a:gd name="T43" fmla="*/ 28 h 431"/>
                <a:gd name="T44" fmla="*/ 466 w 466"/>
                <a:gd name="T45" fmla="*/ 43 h 431"/>
                <a:gd name="T46" fmla="*/ 466 w 466"/>
                <a:gd name="T47" fmla="*/ 246 h 431"/>
                <a:gd name="T48" fmla="*/ 464 w 466"/>
                <a:gd name="T49" fmla="*/ 287 h 431"/>
                <a:gd name="T50" fmla="*/ 461 w 466"/>
                <a:gd name="T51" fmla="*/ 302 h 431"/>
                <a:gd name="T52" fmla="*/ 449 w 466"/>
                <a:gd name="T53" fmla="*/ 332 h 431"/>
                <a:gd name="T54" fmla="*/ 433 w 466"/>
                <a:gd name="T55" fmla="*/ 358 h 431"/>
                <a:gd name="T56" fmla="*/ 410 w 466"/>
                <a:gd name="T57" fmla="*/ 380 h 431"/>
                <a:gd name="T58" fmla="*/ 384 w 466"/>
                <a:gd name="T59" fmla="*/ 399 h 431"/>
                <a:gd name="T60" fmla="*/ 356 w 466"/>
                <a:gd name="T61" fmla="*/ 414 h 431"/>
                <a:gd name="T62" fmla="*/ 324 w 466"/>
                <a:gd name="T63" fmla="*/ 425 h 431"/>
                <a:gd name="T64" fmla="*/ 291 w 466"/>
                <a:gd name="T65" fmla="*/ 431 h 431"/>
                <a:gd name="T66" fmla="*/ 274 w 466"/>
                <a:gd name="T67" fmla="*/ 431 h 431"/>
                <a:gd name="T68" fmla="*/ 93 w 466"/>
                <a:gd name="T69" fmla="*/ 222 h 431"/>
                <a:gd name="T70" fmla="*/ 199 w 466"/>
                <a:gd name="T71" fmla="*/ 321 h 431"/>
                <a:gd name="T72" fmla="*/ 218 w 466"/>
                <a:gd name="T73" fmla="*/ 336 h 431"/>
                <a:gd name="T74" fmla="*/ 238 w 466"/>
                <a:gd name="T75" fmla="*/ 343 h 431"/>
                <a:gd name="T76" fmla="*/ 274 w 466"/>
                <a:gd name="T77" fmla="*/ 349 h 431"/>
                <a:gd name="T78" fmla="*/ 291 w 466"/>
                <a:gd name="T79" fmla="*/ 347 h 431"/>
                <a:gd name="T80" fmla="*/ 326 w 466"/>
                <a:gd name="T81" fmla="*/ 337 h 431"/>
                <a:gd name="T82" fmla="*/ 356 w 466"/>
                <a:gd name="T83" fmla="*/ 319 h 431"/>
                <a:gd name="T84" fmla="*/ 378 w 466"/>
                <a:gd name="T85" fmla="*/ 289 h 431"/>
                <a:gd name="T86" fmla="*/ 384 w 466"/>
                <a:gd name="T87" fmla="*/ 272 h 431"/>
                <a:gd name="T88" fmla="*/ 384 w 466"/>
                <a:gd name="T89" fmla="*/ 250 h 431"/>
                <a:gd name="T90" fmla="*/ 384 w 466"/>
                <a:gd name="T91" fmla="*/ 246 h 431"/>
                <a:gd name="T92" fmla="*/ 384 w 466"/>
                <a:gd name="T93" fmla="*/ 84 h 431"/>
                <a:gd name="T94" fmla="*/ 298 w 466"/>
                <a:gd name="T95" fmla="*/ 95 h 431"/>
                <a:gd name="T96" fmla="*/ 237 w 466"/>
                <a:gd name="T97" fmla="*/ 114 h 431"/>
                <a:gd name="T98" fmla="*/ 197 w 466"/>
                <a:gd name="T99" fmla="*/ 130 h 431"/>
                <a:gd name="T100" fmla="*/ 160 w 466"/>
                <a:gd name="T101" fmla="*/ 153 h 431"/>
                <a:gd name="T102" fmla="*/ 128 w 466"/>
                <a:gd name="T103" fmla="*/ 177 h 431"/>
                <a:gd name="T104" fmla="*/ 102 w 466"/>
                <a:gd name="T105" fmla="*/ 207 h 431"/>
                <a:gd name="T106" fmla="*/ 93 w 466"/>
                <a:gd name="T107" fmla="*/ 22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6" h="431">
                  <a:moveTo>
                    <a:pt x="274" y="431"/>
                  </a:moveTo>
                  <a:lnTo>
                    <a:pt x="274" y="431"/>
                  </a:lnTo>
                  <a:lnTo>
                    <a:pt x="274" y="431"/>
                  </a:lnTo>
                  <a:lnTo>
                    <a:pt x="255" y="431"/>
                  </a:lnTo>
                  <a:lnTo>
                    <a:pt x="237" y="429"/>
                  </a:lnTo>
                  <a:lnTo>
                    <a:pt x="218" y="423"/>
                  </a:lnTo>
                  <a:lnTo>
                    <a:pt x="201" y="418"/>
                  </a:lnTo>
                  <a:lnTo>
                    <a:pt x="184" y="410"/>
                  </a:lnTo>
                  <a:lnTo>
                    <a:pt x="169" y="403"/>
                  </a:lnTo>
                  <a:lnTo>
                    <a:pt x="155" y="392"/>
                  </a:lnTo>
                  <a:lnTo>
                    <a:pt x="141" y="380"/>
                  </a:lnTo>
                  <a:lnTo>
                    <a:pt x="141" y="380"/>
                  </a:lnTo>
                  <a:lnTo>
                    <a:pt x="15" y="263"/>
                  </a:lnTo>
                  <a:lnTo>
                    <a:pt x="15" y="263"/>
                  </a:lnTo>
                  <a:lnTo>
                    <a:pt x="5" y="252"/>
                  </a:lnTo>
                  <a:lnTo>
                    <a:pt x="2" y="240"/>
                  </a:lnTo>
                  <a:lnTo>
                    <a:pt x="0" y="229"/>
                  </a:lnTo>
                  <a:lnTo>
                    <a:pt x="3" y="216"/>
                  </a:lnTo>
                  <a:lnTo>
                    <a:pt x="3" y="216"/>
                  </a:lnTo>
                  <a:lnTo>
                    <a:pt x="16" y="190"/>
                  </a:lnTo>
                  <a:lnTo>
                    <a:pt x="31" y="164"/>
                  </a:lnTo>
                  <a:lnTo>
                    <a:pt x="50" y="142"/>
                  </a:lnTo>
                  <a:lnTo>
                    <a:pt x="71" y="119"/>
                  </a:lnTo>
                  <a:lnTo>
                    <a:pt x="91" y="100"/>
                  </a:lnTo>
                  <a:lnTo>
                    <a:pt x="115" y="84"/>
                  </a:lnTo>
                  <a:lnTo>
                    <a:pt x="141" y="67"/>
                  </a:lnTo>
                  <a:lnTo>
                    <a:pt x="168" y="52"/>
                  </a:lnTo>
                  <a:lnTo>
                    <a:pt x="196" y="41"/>
                  </a:lnTo>
                  <a:lnTo>
                    <a:pt x="225" y="30"/>
                  </a:lnTo>
                  <a:lnTo>
                    <a:pt x="253" y="20"/>
                  </a:lnTo>
                  <a:lnTo>
                    <a:pt x="283" y="13"/>
                  </a:lnTo>
                  <a:lnTo>
                    <a:pt x="313" y="7"/>
                  </a:lnTo>
                  <a:lnTo>
                    <a:pt x="343" y="3"/>
                  </a:lnTo>
                  <a:lnTo>
                    <a:pt x="371" y="2"/>
                  </a:lnTo>
                  <a:lnTo>
                    <a:pt x="399" y="0"/>
                  </a:lnTo>
                  <a:lnTo>
                    <a:pt x="399" y="0"/>
                  </a:lnTo>
                  <a:lnTo>
                    <a:pt x="427" y="2"/>
                  </a:lnTo>
                  <a:lnTo>
                    <a:pt x="427" y="2"/>
                  </a:lnTo>
                  <a:lnTo>
                    <a:pt x="436" y="3"/>
                  </a:lnTo>
                  <a:lnTo>
                    <a:pt x="444" y="5"/>
                  </a:lnTo>
                  <a:lnTo>
                    <a:pt x="449" y="9"/>
                  </a:lnTo>
                  <a:lnTo>
                    <a:pt x="455" y="15"/>
                  </a:lnTo>
                  <a:lnTo>
                    <a:pt x="461" y="20"/>
                  </a:lnTo>
                  <a:lnTo>
                    <a:pt x="464" y="28"/>
                  </a:lnTo>
                  <a:lnTo>
                    <a:pt x="466" y="35"/>
                  </a:lnTo>
                  <a:lnTo>
                    <a:pt x="466" y="43"/>
                  </a:lnTo>
                  <a:lnTo>
                    <a:pt x="466" y="246"/>
                  </a:lnTo>
                  <a:lnTo>
                    <a:pt x="466" y="246"/>
                  </a:lnTo>
                  <a:lnTo>
                    <a:pt x="466" y="267"/>
                  </a:lnTo>
                  <a:lnTo>
                    <a:pt x="464" y="287"/>
                  </a:lnTo>
                  <a:lnTo>
                    <a:pt x="464" y="287"/>
                  </a:lnTo>
                  <a:lnTo>
                    <a:pt x="461" y="302"/>
                  </a:lnTo>
                  <a:lnTo>
                    <a:pt x="455" y="317"/>
                  </a:lnTo>
                  <a:lnTo>
                    <a:pt x="449" y="332"/>
                  </a:lnTo>
                  <a:lnTo>
                    <a:pt x="442" y="345"/>
                  </a:lnTo>
                  <a:lnTo>
                    <a:pt x="433" y="358"/>
                  </a:lnTo>
                  <a:lnTo>
                    <a:pt x="421" y="369"/>
                  </a:lnTo>
                  <a:lnTo>
                    <a:pt x="410" y="380"/>
                  </a:lnTo>
                  <a:lnTo>
                    <a:pt x="397" y="390"/>
                  </a:lnTo>
                  <a:lnTo>
                    <a:pt x="384" y="399"/>
                  </a:lnTo>
                  <a:lnTo>
                    <a:pt x="371" y="408"/>
                  </a:lnTo>
                  <a:lnTo>
                    <a:pt x="356" y="414"/>
                  </a:lnTo>
                  <a:lnTo>
                    <a:pt x="341" y="420"/>
                  </a:lnTo>
                  <a:lnTo>
                    <a:pt x="324" y="425"/>
                  </a:lnTo>
                  <a:lnTo>
                    <a:pt x="308" y="429"/>
                  </a:lnTo>
                  <a:lnTo>
                    <a:pt x="291" y="431"/>
                  </a:lnTo>
                  <a:lnTo>
                    <a:pt x="274" y="431"/>
                  </a:lnTo>
                  <a:lnTo>
                    <a:pt x="274" y="431"/>
                  </a:lnTo>
                  <a:close/>
                  <a:moveTo>
                    <a:pt x="93" y="222"/>
                  </a:moveTo>
                  <a:lnTo>
                    <a:pt x="93" y="222"/>
                  </a:lnTo>
                  <a:lnTo>
                    <a:pt x="199" y="321"/>
                  </a:lnTo>
                  <a:lnTo>
                    <a:pt x="199" y="321"/>
                  </a:lnTo>
                  <a:lnTo>
                    <a:pt x="209" y="328"/>
                  </a:lnTo>
                  <a:lnTo>
                    <a:pt x="218" y="336"/>
                  </a:lnTo>
                  <a:lnTo>
                    <a:pt x="227" y="339"/>
                  </a:lnTo>
                  <a:lnTo>
                    <a:pt x="238" y="343"/>
                  </a:lnTo>
                  <a:lnTo>
                    <a:pt x="257" y="349"/>
                  </a:lnTo>
                  <a:lnTo>
                    <a:pt x="274" y="349"/>
                  </a:lnTo>
                  <a:lnTo>
                    <a:pt x="274" y="349"/>
                  </a:lnTo>
                  <a:lnTo>
                    <a:pt x="291" y="347"/>
                  </a:lnTo>
                  <a:lnTo>
                    <a:pt x="309" y="343"/>
                  </a:lnTo>
                  <a:lnTo>
                    <a:pt x="326" y="337"/>
                  </a:lnTo>
                  <a:lnTo>
                    <a:pt x="341" y="330"/>
                  </a:lnTo>
                  <a:lnTo>
                    <a:pt x="356" y="319"/>
                  </a:lnTo>
                  <a:lnTo>
                    <a:pt x="369" y="306"/>
                  </a:lnTo>
                  <a:lnTo>
                    <a:pt x="378" y="289"/>
                  </a:lnTo>
                  <a:lnTo>
                    <a:pt x="384" y="272"/>
                  </a:lnTo>
                  <a:lnTo>
                    <a:pt x="384" y="272"/>
                  </a:lnTo>
                  <a:lnTo>
                    <a:pt x="384" y="261"/>
                  </a:lnTo>
                  <a:lnTo>
                    <a:pt x="384" y="250"/>
                  </a:lnTo>
                  <a:lnTo>
                    <a:pt x="384" y="250"/>
                  </a:lnTo>
                  <a:lnTo>
                    <a:pt x="384" y="246"/>
                  </a:lnTo>
                  <a:lnTo>
                    <a:pt x="384" y="84"/>
                  </a:lnTo>
                  <a:lnTo>
                    <a:pt x="384" y="84"/>
                  </a:lnTo>
                  <a:lnTo>
                    <a:pt x="341" y="87"/>
                  </a:lnTo>
                  <a:lnTo>
                    <a:pt x="298" y="95"/>
                  </a:lnTo>
                  <a:lnTo>
                    <a:pt x="257" y="106"/>
                  </a:lnTo>
                  <a:lnTo>
                    <a:pt x="237" y="114"/>
                  </a:lnTo>
                  <a:lnTo>
                    <a:pt x="216" y="121"/>
                  </a:lnTo>
                  <a:lnTo>
                    <a:pt x="197" y="130"/>
                  </a:lnTo>
                  <a:lnTo>
                    <a:pt x="179" y="142"/>
                  </a:lnTo>
                  <a:lnTo>
                    <a:pt x="160" y="153"/>
                  </a:lnTo>
                  <a:lnTo>
                    <a:pt x="145" y="164"/>
                  </a:lnTo>
                  <a:lnTo>
                    <a:pt x="128" y="177"/>
                  </a:lnTo>
                  <a:lnTo>
                    <a:pt x="115" y="192"/>
                  </a:lnTo>
                  <a:lnTo>
                    <a:pt x="102" y="207"/>
                  </a:lnTo>
                  <a:lnTo>
                    <a:pt x="93" y="222"/>
                  </a:lnTo>
                  <a:lnTo>
                    <a:pt x="93" y="2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5" name="Freeform 252"/>
            <p:cNvSpPr>
              <a:spLocks noEditPoints="1"/>
            </p:cNvSpPr>
            <p:nvPr/>
          </p:nvSpPr>
          <p:spPr bwMode="auto">
            <a:xfrm>
              <a:off x="3579813" y="6396038"/>
              <a:ext cx="1268413" cy="2563813"/>
            </a:xfrm>
            <a:custGeom>
              <a:avLst/>
              <a:gdLst>
                <a:gd name="T0" fmla="*/ 1018 w 1599"/>
                <a:gd name="T1" fmla="*/ 1488 h 3231"/>
                <a:gd name="T2" fmla="*/ 1295 w 1599"/>
                <a:gd name="T3" fmla="*/ 1303 h 3231"/>
                <a:gd name="T4" fmla="*/ 1449 w 1599"/>
                <a:gd name="T5" fmla="*/ 1187 h 3231"/>
                <a:gd name="T6" fmla="*/ 1597 w 1599"/>
                <a:gd name="T7" fmla="*/ 909 h 3231"/>
                <a:gd name="T8" fmla="*/ 1427 w 1599"/>
                <a:gd name="T9" fmla="*/ 782 h 3231"/>
                <a:gd name="T10" fmla="*/ 1242 w 1599"/>
                <a:gd name="T11" fmla="*/ 859 h 3231"/>
                <a:gd name="T12" fmla="*/ 1252 w 1599"/>
                <a:gd name="T13" fmla="*/ 405 h 3231"/>
                <a:gd name="T14" fmla="*/ 802 w 1599"/>
                <a:gd name="T15" fmla="*/ 19 h 3231"/>
                <a:gd name="T16" fmla="*/ 444 w 1599"/>
                <a:gd name="T17" fmla="*/ 36 h 3231"/>
                <a:gd name="T18" fmla="*/ 184 w 1599"/>
                <a:gd name="T19" fmla="*/ 247 h 3231"/>
                <a:gd name="T20" fmla="*/ 76 w 1599"/>
                <a:gd name="T21" fmla="*/ 596 h 3231"/>
                <a:gd name="T22" fmla="*/ 158 w 1599"/>
                <a:gd name="T23" fmla="*/ 924 h 3231"/>
                <a:gd name="T24" fmla="*/ 369 w 1599"/>
                <a:gd name="T25" fmla="*/ 1122 h 3231"/>
                <a:gd name="T26" fmla="*/ 93 w 1599"/>
                <a:gd name="T27" fmla="*/ 1437 h 3231"/>
                <a:gd name="T28" fmla="*/ 1 w 1599"/>
                <a:gd name="T29" fmla="*/ 1958 h 3231"/>
                <a:gd name="T30" fmla="*/ 125 w 1599"/>
                <a:gd name="T31" fmla="*/ 2563 h 3231"/>
                <a:gd name="T32" fmla="*/ 192 w 1599"/>
                <a:gd name="T33" fmla="*/ 2893 h 3231"/>
                <a:gd name="T34" fmla="*/ 380 w 1599"/>
                <a:gd name="T35" fmla="*/ 3210 h 3231"/>
                <a:gd name="T36" fmla="*/ 793 w 1599"/>
                <a:gd name="T37" fmla="*/ 3184 h 3231"/>
                <a:gd name="T38" fmla="*/ 996 w 1599"/>
                <a:gd name="T39" fmla="*/ 3068 h 3231"/>
                <a:gd name="T40" fmla="*/ 934 w 1599"/>
                <a:gd name="T41" fmla="*/ 2839 h 3231"/>
                <a:gd name="T42" fmla="*/ 804 w 1599"/>
                <a:gd name="T43" fmla="*/ 2673 h 3231"/>
                <a:gd name="T44" fmla="*/ 933 w 1599"/>
                <a:gd name="T45" fmla="*/ 2352 h 3231"/>
                <a:gd name="T46" fmla="*/ 712 w 1599"/>
                <a:gd name="T47" fmla="*/ 1846 h 3231"/>
                <a:gd name="T48" fmla="*/ 1071 w 1599"/>
                <a:gd name="T49" fmla="*/ 1577 h 3231"/>
                <a:gd name="T50" fmla="*/ 1449 w 1599"/>
                <a:gd name="T51" fmla="*/ 1447 h 3231"/>
                <a:gd name="T52" fmla="*/ 841 w 1599"/>
                <a:gd name="T53" fmla="*/ 2341 h 3231"/>
                <a:gd name="T54" fmla="*/ 750 w 1599"/>
                <a:gd name="T55" fmla="*/ 2606 h 3231"/>
                <a:gd name="T56" fmla="*/ 610 w 1599"/>
                <a:gd name="T57" fmla="*/ 2397 h 3231"/>
                <a:gd name="T58" fmla="*/ 492 w 1599"/>
                <a:gd name="T59" fmla="*/ 2219 h 3231"/>
                <a:gd name="T60" fmla="*/ 388 w 1599"/>
                <a:gd name="T61" fmla="*/ 1984 h 3231"/>
                <a:gd name="T62" fmla="*/ 539 w 1599"/>
                <a:gd name="T63" fmla="*/ 2790 h 3231"/>
                <a:gd name="T64" fmla="*/ 608 w 1599"/>
                <a:gd name="T65" fmla="*/ 2856 h 3231"/>
                <a:gd name="T66" fmla="*/ 830 w 1599"/>
                <a:gd name="T67" fmla="*/ 2858 h 3231"/>
                <a:gd name="T68" fmla="*/ 916 w 1599"/>
                <a:gd name="T69" fmla="*/ 3042 h 3231"/>
                <a:gd name="T70" fmla="*/ 608 w 1599"/>
                <a:gd name="T71" fmla="*/ 3137 h 3231"/>
                <a:gd name="T72" fmla="*/ 328 w 1599"/>
                <a:gd name="T73" fmla="*/ 2923 h 3231"/>
                <a:gd name="T74" fmla="*/ 99 w 1599"/>
                <a:gd name="T75" fmla="*/ 2098 h 3231"/>
                <a:gd name="T76" fmla="*/ 126 w 1599"/>
                <a:gd name="T77" fmla="*/ 1585 h 3231"/>
                <a:gd name="T78" fmla="*/ 347 w 1599"/>
                <a:gd name="T79" fmla="*/ 1241 h 3231"/>
                <a:gd name="T80" fmla="*/ 509 w 1599"/>
                <a:gd name="T81" fmla="*/ 1101 h 3231"/>
                <a:gd name="T82" fmla="*/ 294 w 1599"/>
                <a:gd name="T83" fmla="*/ 965 h 3231"/>
                <a:gd name="T84" fmla="*/ 166 w 1599"/>
                <a:gd name="T85" fmla="*/ 687 h 3231"/>
                <a:gd name="T86" fmla="*/ 227 w 1599"/>
                <a:gd name="T87" fmla="*/ 340 h 3231"/>
                <a:gd name="T88" fmla="*/ 410 w 1599"/>
                <a:gd name="T89" fmla="*/ 144 h 3231"/>
                <a:gd name="T90" fmla="*/ 645 w 1599"/>
                <a:gd name="T91" fmla="*/ 84 h 3231"/>
                <a:gd name="T92" fmla="*/ 1097 w 1599"/>
                <a:gd name="T93" fmla="*/ 303 h 3231"/>
                <a:gd name="T94" fmla="*/ 1209 w 1599"/>
                <a:gd name="T95" fmla="*/ 583 h 3231"/>
                <a:gd name="T96" fmla="*/ 1108 w 1599"/>
                <a:gd name="T97" fmla="*/ 907 h 3231"/>
                <a:gd name="T98" fmla="*/ 718 w 1599"/>
                <a:gd name="T99" fmla="*/ 1105 h 3231"/>
                <a:gd name="T100" fmla="*/ 554 w 1599"/>
                <a:gd name="T101" fmla="*/ 1161 h 3231"/>
                <a:gd name="T102" fmla="*/ 636 w 1599"/>
                <a:gd name="T103" fmla="*/ 1208 h 3231"/>
                <a:gd name="T104" fmla="*/ 1123 w 1599"/>
                <a:gd name="T105" fmla="*/ 1066 h 3231"/>
                <a:gd name="T106" fmla="*/ 1444 w 1599"/>
                <a:gd name="T107" fmla="*/ 866 h 3231"/>
                <a:gd name="T108" fmla="*/ 1509 w 1599"/>
                <a:gd name="T109" fmla="*/ 958 h 3231"/>
                <a:gd name="T110" fmla="*/ 1239 w 1599"/>
                <a:gd name="T111" fmla="*/ 1238 h 3231"/>
                <a:gd name="T112" fmla="*/ 683 w 1599"/>
                <a:gd name="T113" fmla="*/ 1426 h 3231"/>
                <a:gd name="T114" fmla="*/ 543 w 1599"/>
                <a:gd name="T115" fmla="*/ 1486 h 3231"/>
                <a:gd name="T116" fmla="*/ 668 w 1599"/>
                <a:gd name="T117" fmla="*/ 1514 h 3231"/>
                <a:gd name="T118" fmla="*/ 623 w 1599"/>
                <a:gd name="T119" fmla="*/ 1898 h 3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99" h="3231">
                  <a:moveTo>
                    <a:pt x="1449" y="1447"/>
                  </a:moveTo>
                  <a:lnTo>
                    <a:pt x="1449" y="1447"/>
                  </a:lnTo>
                  <a:lnTo>
                    <a:pt x="1425" y="1456"/>
                  </a:lnTo>
                  <a:lnTo>
                    <a:pt x="1399" y="1463"/>
                  </a:lnTo>
                  <a:lnTo>
                    <a:pt x="1341" y="1477"/>
                  </a:lnTo>
                  <a:lnTo>
                    <a:pt x="1280" y="1486"/>
                  </a:lnTo>
                  <a:lnTo>
                    <a:pt x="1211" y="1491"/>
                  </a:lnTo>
                  <a:lnTo>
                    <a:pt x="1175" y="1493"/>
                  </a:lnTo>
                  <a:lnTo>
                    <a:pt x="1138" y="1493"/>
                  </a:lnTo>
                  <a:lnTo>
                    <a:pt x="1099" y="1493"/>
                  </a:lnTo>
                  <a:lnTo>
                    <a:pt x="1059" y="1491"/>
                  </a:lnTo>
                  <a:lnTo>
                    <a:pt x="1018" y="1488"/>
                  </a:lnTo>
                  <a:lnTo>
                    <a:pt x="975" y="1484"/>
                  </a:lnTo>
                  <a:lnTo>
                    <a:pt x="933" y="1477"/>
                  </a:lnTo>
                  <a:lnTo>
                    <a:pt x="890" y="1471"/>
                  </a:lnTo>
                  <a:lnTo>
                    <a:pt x="890" y="1471"/>
                  </a:lnTo>
                  <a:lnTo>
                    <a:pt x="955" y="1452"/>
                  </a:lnTo>
                  <a:lnTo>
                    <a:pt x="1017" y="1432"/>
                  </a:lnTo>
                  <a:lnTo>
                    <a:pt x="1074" y="1411"/>
                  </a:lnTo>
                  <a:lnTo>
                    <a:pt x="1127" y="1389"/>
                  </a:lnTo>
                  <a:lnTo>
                    <a:pt x="1175" y="1368"/>
                  </a:lnTo>
                  <a:lnTo>
                    <a:pt x="1218" y="1346"/>
                  </a:lnTo>
                  <a:lnTo>
                    <a:pt x="1259" y="1325"/>
                  </a:lnTo>
                  <a:lnTo>
                    <a:pt x="1295" y="1303"/>
                  </a:lnTo>
                  <a:lnTo>
                    <a:pt x="1295" y="1303"/>
                  </a:lnTo>
                  <a:lnTo>
                    <a:pt x="1347" y="1269"/>
                  </a:lnTo>
                  <a:lnTo>
                    <a:pt x="1347" y="1269"/>
                  </a:lnTo>
                  <a:lnTo>
                    <a:pt x="1373" y="1264"/>
                  </a:lnTo>
                  <a:lnTo>
                    <a:pt x="1373" y="1264"/>
                  </a:lnTo>
                  <a:lnTo>
                    <a:pt x="1373" y="1262"/>
                  </a:lnTo>
                  <a:lnTo>
                    <a:pt x="1369" y="1253"/>
                  </a:lnTo>
                  <a:lnTo>
                    <a:pt x="1369" y="1253"/>
                  </a:lnTo>
                  <a:lnTo>
                    <a:pt x="1371" y="1251"/>
                  </a:lnTo>
                  <a:lnTo>
                    <a:pt x="1371" y="1251"/>
                  </a:lnTo>
                  <a:lnTo>
                    <a:pt x="1412" y="1219"/>
                  </a:lnTo>
                  <a:lnTo>
                    <a:pt x="1449" y="1187"/>
                  </a:lnTo>
                  <a:lnTo>
                    <a:pt x="1483" y="1156"/>
                  </a:lnTo>
                  <a:lnTo>
                    <a:pt x="1511" y="1122"/>
                  </a:lnTo>
                  <a:lnTo>
                    <a:pt x="1537" y="1088"/>
                  </a:lnTo>
                  <a:lnTo>
                    <a:pt x="1560" y="1055"/>
                  </a:lnTo>
                  <a:lnTo>
                    <a:pt x="1576" y="1023"/>
                  </a:lnTo>
                  <a:lnTo>
                    <a:pt x="1588" y="991"/>
                  </a:lnTo>
                  <a:lnTo>
                    <a:pt x="1588" y="991"/>
                  </a:lnTo>
                  <a:lnTo>
                    <a:pt x="1591" y="980"/>
                  </a:lnTo>
                  <a:lnTo>
                    <a:pt x="1591" y="980"/>
                  </a:lnTo>
                  <a:lnTo>
                    <a:pt x="1597" y="956"/>
                  </a:lnTo>
                  <a:lnTo>
                    <a:pt x="1599" y="932"/>
                  </a:lnTo>
                  <a:lnTo>
                    <a:pt x="1597" y="909"/>
                  </a:lnTo>
                  <a:lnTo>
                    <a:pt x="1593" y="889"/>
                  </a:lnTo>
                  <a:lnTo>
                    <a:pt x="1586" y="868"/>
                  </a:lnTo>
                  <a:lnTo>
                    <a:pt x="1574" y="851"/>
                  </a:lnTo>
                  <a:lnTo>
                    <a:pt x="1561" y="835"/>
                  </a:lnTo>
                  <a:lnTo>
                    <a:pt x="1545" y="822"/>
                  </a:lnTo>
                  <a:lnTo>
                    <a:pt x="1545" y="822"/>
                  </a:lnTo>
                  <a:lnTo>
                    <a:pt x="1524" y="807"/>
                  </a:lnTo>
                  <a:lnTo>
                    <a:pt x="1504" y="795"/>
                  </a:lnTo>
                  <a:lnTo>
                    <a:pt x="1483" y="788"/>
                  </a:lnTo>
                  <a:lnTo>
                    <a:pt x="1464" y="784"/>
                  </a:lnTo>
                  <a:lnTo>
                    <a:pt x="1446" y="782"/>
                  </a:lnTo>
                  <a:lnTo>
                    <a:pt x="1427" y="782"/>
                  </a:lnTo>
                  <a:lnTo>
                    <a:pt x="1408" y="784"/>
                  </a:lnTo>
                  <a:lnTo>
                    <a:pt x="1392" y="788"/>
                  </a:lnTo>
                  <a:lnTo>
                    <a:pt x="1375" y="795"/>
                  </a:lnTo>
                  <a:lnTo>
                    <a:pt x="1358" y="803"/>
                  </a:lnTo>
                  <a:lnTo>
                    <a:pt x="1339" y="812"/>
                  </a:lnTo>
                  <a:lnTo>
                    <a:pt x="1323" y="823"/>
                  </a:lnTo>
                  <a:lnTo>
                    <a:pt x="1289" y="848"/>
                  </a:lnTo>
                  <a:lnTo>
                    <a:pt x="1255" y="874"/>
                  </a:lnTo>
                  <a:lnTo>
                    <a:pt x="1255" y="874"/>
                  </a:lnTo>
                  <a:lnTo>
                    <a:pt x="1220" y="900"/>
                  </a:lnTo>
                  <a:lnTo>
                    <a:pt x="1220" y="900"/>
                  </a:lnTo>
                  <a:lnTo>
                    <a:pt x="1242" y="859"/>
                  </a:lnTo>
                  <a:lnTo>
                    <a:pt x="1261" y="816"/>
                  </a:lnTo>
                  <a:lnTo>
                    <a:pt x="1276" y="771"/>
                  </a:lnTo>
                  <a:lnTo>
                    <a:pt x="1287" y="724"/>
                  </a:lnTo>
                  <a:lnTo>
                    <a:pt x="1293" y="678"/>
                  </a:lnTo>
                  <a:lnTo>
                    <a:pt x="1295" y="629"/>
                  </a:lnTo>
                  <a:lnTo>
                    <a:pt x="1293" y="579"/>
                  </a:lnTo>
                  <a:lnTo>
                    <a:pt x="1285" y="529"/>
                  </a:lnTo>
                  <a:lnTo>
                    <a:pt x="1285" y="529"/>
                  </a:lnTo>
                  <a:lnTo>
                    <a:pt x="1278" y="491"/>
                  </a:lnTo>
                  <a:lnTo>
                    <a:pt x="1268" y="454"/>
                  </a:lnTo>
                  <a:lnTo>
                    <a:pt x="1268" y="454"/>
                  </a:lnTo>
                  <a:lnTo>
                    <a:pt x="1252" y="405"/>
                  </a:lnTo>
                  <a:lnTo>
                    <a:pt x="1229" y="357"/>
                  </a:lnTo>
                  <a:lnTo>
                    <a:pt x="1205" y="312"/>
                  </a:lnTo>
                  <a:lnTo>
                    <a:pt x="1177" y="271"/>
                  </a:lnTo>
                  <a:lnTo>
                    <a:pt x="1145" y="230"/>
                  </a:lnTo>
                  <a:lnTo>
                    <a:pt x="1112" y="193"/>
                  </a:lnTo>
                  <a:lnTo>
                    <a:pt x="1073" y="159"/>
                  </a:lnTo>
                  <a:lnTo>
                    <a:pt x="1033" y="127"/>
                  </a:lnTo>
                  <a:lnTo>
                    <a:pt x="990" y="97"/>
                  </a:lnTo>
                  <a:lnTo>
                    <a:pt x="948" y="73"/>
                  </a:lnTo>
                  <a:lnTo>
                    <a:pt x="901" y="51"/>
                  </a:lnTo>
                  <a:lnTo>
                    <a:pt x="852" y="34"/>
                  </a:lnTo>
                  <a:lnTo>
                    <a:pt x="802" y="19"/>
                  </a:lnTo>
                  <a:lnTo>
                    <a:pt x="752" y="8"/>
                  </a:lnTo>
                  <a:lnTo>
                    <a:pt x="699" y="2"/>
                  </a:lnTo>
                  <a:lnTo>
                    <a:pt x="645" y="0"/>
                  </a:lnTo>
                  <a:lnTo>
                    <a:pt x="645" y="0"/>
                  </a:lnTo>
                  <a:lnTo>
                    <a:pt x="615" y="0"/>
                  </a:lnTo>
                  <a:lnTo>
                    <a:pt x="584" y="2"/>
                  </a:lnTo>
                  <a:lnTo>
                    <a:pt x="554" y="6"/>
                  </a:lnTo>
                  <a:lnTo>
                    <a:pt x="526" y="12"/>
                  </a:lnTo>
                  <a:lnTo>
                    <a:pt x="526" y="12"/>
                  </a:lnTo>
                  <a:lnTo>
                    <a:pt x="498" y="19"/>
                  </a:lnTo>
                  <a:lnTo>
                    <a:pt x="470" y="27"/>
                  </a:lnTo>
                  <a:lnTo>
                    <a:pt x="444" y="36"/>
                  </a:lnTo>
                  <a:lnTo>
                    <a:pt x="418" y="45"/>
                  </a:lnTo>
                  <a:lnTo>
                    <a:pt x="393" y="58"/>
                  </a:lnTo>
                  <a:lnTo>
                    <a:pt x="369" y="71"/>
                  </a:lnTo>
                  <a:lnTo>
                    <a:pt x="345" y="86"/>
                  </a:lnTo>
                  <a:lnTo>
                    <a:pt x="322" y="101"/>
                  </a:lnTo>
                  <a:lnTo>
                    <a:pt x="300" y="118"/>
                  </a:lnTo>
                  <a:lnTo>
                    <a:pt x="278" y="137"/>
                  </a:lnTo>
                  <a:lnTo>
                    <a:pt x="257" y="157"/>
                  </a:lnTo>
                  <a:lnTo>
                    <a:pt x="238" y="178"/>
                  </a:lnTo>
                  <a:lnTo>
                    <a:pt x="220" y="198"/>
                  </a:lnTo>
                  <a:lnTo>
                    <a:pt x="201" y="222"/>
                  </a:lnTo>
                  <a:lnTo>
                    <a:pt x="184" y="247"/>
                  </a:lnTo>
                  <a:lnTo>
                    <a:pt x="169" y="271"/>
                  </a:lnTo>
                  <a:lnTo>
                    <a:pt x="169" y="271"/>
                  </a:lnTo>
                  <a:lnTo>
                    <a:pt x="153" y="301"/>
                  </a:lnTo>
                  <a:lnTo>
                    <a:pt x="138" y="331"/>
                  </a:lnTo>
                  <a:lnTo>
                    <a:pt x="125" y="362"/>
                  </a:lnTo>
                  <a:lnTo>
                    <a:pt x="112" y="394"/>
                  </a:lnTo>
                  <a:lnTo>
                    <a:pt x="102" y="428"/>
                  </a:lnTo>
                  <a:lnTo>
                    <a:pt x="93" y="461"/>
                  </a:lnTo>
                  <a:lnTo>
                    <a:pt x="87" y="495"/>
                  </a:lnTo>
                  <a:lnTo>
                    <a:pt x="82" y="529"/>
                  </a:lnTo>
                  <a:lnTo>
                    <a:pt x="78" y="562"/>
                  </a:lnTo>
                  <a:lnTo>
                    <a:pt x="76" y="596"/>
                  </a:lnTo>
                  <a:lnTo>
                    <a:pt x="76" y="631"/>
                  </a:lnTo>
                  <a:lnTo>
                    <a:pt x="78" y="665"/>
                  </a:lnTo>
                  <a:lnTo>
                    <a:pt x="82" y="698"/>
                  </a:lnTo>
                  <a:lnTo>
                    <a:pt x="87" y="732"/>
                  </a:lnTo>
                  <a:lnTo>
                    <a:pt x="95" y="766"/>
                  </a:lnTo>
                  <a:lnTo>
                    <a:pt x="104" y="797"/>
                  </a:lnTo>
                  <a:lnTo>
                    <a:pt x="104" y="797"/>
                  </a:lnTo>
                  <a:lnTo>
                    <a:pt x="113" y="825"/>
                  </a:lnTo>
                  <a:lnTo>
                    <a:pt x="123" y="851"/>
                  </a:lnTo>
                  <a:lnTo>
                    <a:pt x="134" y="876"/>
                  </a:lnTo>
                  <a:lnTo>
                    <a:pt x="145" y="900"/>
                  </a:lnTo>
                  <a:lnTo>
                    <a:pt x="158" y="924"/>
                  </a:lnTo>
                  <a:lnTo>
                    <a:pt x="173" y="947"/>
                  </a:lnTo>
                  <a:lnTo>
                    <a:pt x="188" y="969"/>
                  </a:lnTo>
                  <a:lnTo>
                    <a:pt x="205" y="989"/>
                  </a:lnTo>
                  <a:lnTo>
                    <a:pt x="222" y="1010"/>
                  </a:lnTo>
                  <a:lnTo>
                    <a:pt x="240" y="1029"/>
                  </a:lnTo>
                  <a:lnTo>
                    <a:pt x="259" y="1047"/>
                  </a:lnTo>
                  <a:lnTo>
                    <a:pt x="279" y="1064"/>
                  </a:lnTo>
                  <a:lnTo>
                    <a:pt x="300" y="1079"/>
                  </a:lnTo>
                  <a:lnTo>
                    <a:pt x="322" y="1094"/>
                  </a:lnTo>
                  <a:lnTo>
                    <a:pt x="345" y="1109"/>
                  </a:lnTo>
                  <a:lnTo>
                    <a:pt x="369" y="1122"/>
                  </a:lnTo>
                  <a:lnTo>
                    <a:pt x="369" y="1122"/>
                  </a:lnTo>
                  <a:lnTo>
                    <a:pt x="332" y="1146"/>
                  </a:lnTo>
                  <a:lnTo>
                    <a:pt x="294" y="1174"/>
                  </a:lnTo>
                  <a:lnTo>
                    <a:pt x="255" y="1208"/>
                  </a:lnTo>
                  <a:lnTo>
                    <a:pt x="237" y="1228"/>
                  </a:lnTo>
                  <a:lnTo>
                    <a:pt x="216" y="1249"/>
                  </a:lnTo>
                  <a:lnTo>
                    <a:pt x="197" y="1271"/>
                  </a:lnTo>
                  <a:lnTo>
                    <a:pt x="179" y="1294"/>
                  </a:lnTo>
                  <a:lnTo>
                    <a:pt x="160" y="1320"/>
                  </a:lnTo>
                  <a:lnTo>
                    <a:pt x="141" y="1346"/>
                  </a:lnTo>
                  <a:lnTo>
                    <a:pt x="125" y="1374"/>
                  </a:lnTo>
                  <a:lnTo>
                    <a:pt x="108" y="1404"/>
                  </a:lnTo>
                  <a:lnTo>
                    <a:pt x="93" y="1437"/>
                  </a:lnTo>
                  <a:lnTo>
                    <a:pt x="78" y="1471"/>
                  </a:lnTo>
                  <a:lnTo>
                    <a:pt x="78" y="1471"/>
                  </a:lnTo>
                  <a:lnTo>
                    <a:pt x="65" y="1503"/>
                  </a:lnTo>
                  <a:lnTo>
                    <a:pt x="54" y="1534"/>
                  </a:lnTo>
                  <a:lnTo>
                    <a:pt x="44" y="1566"/>
                  </a:lnTo>
                  <a:lnTo>
                    <a:pt x="35" y="1598"/>
                  </a:lnTo>
                  <a:lnTo>
                    <a:pt x="22" y="1661"/>
                  </a:lnTo>
                  <a:lnTo>
                    <a:pt x="11" y="1725"/>
                  </a:lnTo>
                  <a:lnTo>
                    <a:pt x="5" y="1786"/>
                  </a:lnTo>
                  <a:lnTo>
                    <a:pt x="1" y="1846"/>
                  </a:lnTo>
                  <a:lnTo>
                    <a:pt x="0" y="1904"/>
                  </a:lnTo>
                  <a:lnTo>
                    <a:pt x="1" y="1958"/>
                  </a:lnTo>
                  <a:lnTo>
                    <a:pt x="3" y="2008"/>
                  </a:lnTo>
                  <a:lnTo>
                    <a:pt x="7" y="2055"/>
                  </a:lnTo>
                  <a:lnTo>
                    <a:pt x="13" y="2096"/>
                  </a:lnTo>
                  <a:lnTo>
                    <a:pt x="16" y="2132"/>
                  </a:lnTo>
                  <a:lnTo>
                    <a:pt x="26" y="2184"/>
                  </a:lnTo>
                  <a:lnTo>
                    <a:pt x="31" y="2206"/>
                  </a:lnTo>
                  <a:lnTo>
                    <a:pt x="31" y="2206"/>
                  </a:lnTo>
                  <a:lnTo>
                    <a:pt x="33" y="2212"/>
                  </a:lnTo>
                  <a:lnTo>
                    <a:pt x="33" y="2212"/>
                  </a:lnTo>
                  <a:lnTo>
                    <a:pt x="57" y="2314"/>
                  </a:lnTo>
                  <a:lnTo>
                    <a:pt x="89" y="2434"/>
                  </a:lnTo>
                  <a:lnTo>
                    <a:pt x="125" y="2563"/>
                  </a:lnTo>
                  <a:lnTo>
                    <a:pt x="162" y="2688"/>
                  </a:lnTo>
                  <a:lnTo>
                    <a:pt x="162" y="2688"/>
                  </a:lnTo>
                  <a:lnTo>
                    <a:pt x="197" y="2800"/>
                  </a:lnTo>
                  <a:lnTo>
                    <a:pt x="197" y="2800"/>
                  </a:lnTo>
                  <a:lnTo>
                    <a:pt x="184" y="2820"/>
                  </a:lnTo>
                  <a:lnTo>
                    <a:pt x="177" y="2837"/>
                  </a:lnTo>
                  <a:lnTo>
                    <a:pt x="175" y="2852"/>
                  </a:lnTo>
                  <a:lnTo>
                    <a:pt x="175" y="2865"/>
                  </a:lnTo>
                  <a:lnTo>
                    <a:pt x="175" y="2865"/>
                  </a:lnTo>
                  <a:lnTo>
                    <a:pt x="179" y="2874"/>
                  </a:lnTo>
                  <a:lnTo>
                    <a:pt x="184" y="2884"/>
                  </a:lnTo>
                  <a:lnTo>
                    <a:pt x="192" y="2893"/>
                  </a:lnTo>
                  <a:lnTo>
                    <a:pt x="199" y="2902"/>
                  </a:lnTo>
                  <a:lnTo>
                    <a:pt x="222" y="2923"/>
                  </a:lnTo>
                  <a:lnTo>
                    <a:pt x="246" y="2942"/>
                  </a:lnTo>
                  <a:lnTo>
                    <a:pt x="246" y="2942"/>
                  </a:lnTo>
                  <a:lnTo>
                    <a:pt x="276" y="3024"/>
                  </a:lnTo>
                  <a:lnTo>
                    <a:pt x="300" y="3085"/>
                  </a:lnTo>
                  <a:lnTo>
                    <a:pt x="322" y="3132"/>
                  </a:lnTo>
                  <a:lnTo>
                    <a:pt x="339" y="3165"/>
                  </a:lnTo>
                  <a:lnTo>
                    <a:pt x="354" y="3186"/>
                  </a:lnTo>
                  <a:lnTo>
                    <a:pt x="365" y="3199"/>
                  </a:lnTo>
                  <a:lnTo>
                    <a:pt x="375" y="3207"/>
                  </a:lnTo>
                  <a:lnTo>
                    <a:pt x="380" y="3210"/>
                  </a:lnTo>
                  <a:lnTo>
                    <a:pt x="380" y="3210"/>
                  </a:lnTo>
                  <a:lnTo>
                    <a:pt x="406" y="3220"/>
                  </a:lnTo>
                  <a:lnTo>
                    <a:pt x="436" y="3225"/>
                  </a:lnTo>
                  <a:lnTo>
                    <a:pt x="466" y="3229"/>
                  </a:lnTo>
                  <a:lnTo>
                    <a:pt x="500" y="3231"/>
                  </a:lnTo>
                  <a:lnTo>
                    <a:pt x="500" y="3231"/>
                  </a:lnTo>
                  <a:lnTo>
                    <a:pt x="544" y="3229"/>
                  </a:lnTo>
                  <a:lnTo>
                    <a:pt x="591" y="3225"/>
                  </a:lnTo>
                  <a:lnTo>
                    <a:pt x="636" y="3218"/>
                  </a:lnTo>
                  <a:lnTo>
                    <a:pt x="677" y="3210"/>
                  </a:lnTo>
                  <a:lnTo>
                    <a:pt x="750" y="3195"/>
                  </a:lnTo>
                  <a:lnTo>
                    <a:pt x="793" y="3184"/>
                  </a:lnTo>
                  <a:lnTo>
                    <a:pt x="808" y="3180"/>
                  </a:lnTo>
                  <a:lnTo>
                    <a:pt x="808" y="3180"/>
                  </a:lnTo>
                  <a:lnTo>
                    <a:pt x="865" y="3164"/>
                  </a:lnTo>
                  <a:lnTo>
                    <a:pt x="893" y="3154"/>
                  </a:lnTo>
                  <a:lnTo>
                    <a:pt x="918" y="3145"/>
                  </a:lnTo>
                  <a:lnTo>
                    <a:pt x="940" y="3132"/>
                  </a:lnTo>
                  <a:lnTo>
                    <a:pt x="959" y="3119"/>
                  </a:lnTo>
                  <a:lnTo>
                    <a:pt x="975" y="3102"/>
                  </a:lnTo>
                  <a:lnTo>
                    <a:pt x="983" y="3093"/>
                  </a:lnTo>
                  <a:lnTo>
                    <a:pt x="990" y="3081"/>
                  </a:lnTo>
                  <a:lnTo>
                    <a:pt x="990" y="3081"/>
                  </a:lnTo>
                  <a:lnTo>
                    <a:pt x="996" y="3068"/>
                  </a:lnTo>
                  <a:lnTo>
                    <a:pt x="1002" y="3053"/>
                  </a:lnTo>
                  <a:lnTo>
                    <a:pt x="1003" y="3037"/>
                  </a:lnTo>
                  <a:lnTo>
                    <a:pt x="1005" y="3020"/>
                  </a:lnTo>
                  <a:lnTo>
                    <a:pt x="1003" y="3003"/>
                  </a:lnTo>
                  <a:lnTo>
                    <a:pt x="1002" y="2984"/>
                  </a:lnTo>
                  <a:lnTo>
                    <a:pt x="998" y="2966"/>
                  </a:lnTo>
                  <a:lnTo>
                    <a:pt x="990" y="2945"/>
                  </a:lnTo>
                  <a:lnTo>
                    <a:pt x="990" y="2945"/>
                  </a:lnTo>
                  <a:lnTo>
                    <a:pt x="979" y="2914"/>
                  </a:lnTo>
                  <a:lnTo>
                    <a:pt x="966" y="2886"/>
                  </a:lnTo>
                  <a:lnTo>
                    <a:pt x="951" y="2861"/>
                  </a:lnTo>
                  <a:lnTo>
                    <a:pt x="934" y="2839"/>
                  </a:lnTo>
                  <a:lnTo>
                    <a:pt x="916" y="2818"/>
                  </a:lnTo>
                  <a:lnTo>
                    <a:pt x="895" y="2800"/>
                  </a:lnTo>
                  <a:lnTo>
                    <a:pt x="873" y="2785"/>
                  </a:lnTo>
                  <a:lnTo>
                    <a:pt x="847" y="2772"/>
                  </a:lnTo>
                  <a:lnTo>
                    <a:pt x="847" y="2772"/>
                  </a:lnTo>
                  <a:lnTo>
                    <a:pt x="821" y="2760"/>
                  </a:lnTo>
                  <a:lnTo>
                    <a:pt x="794" y="2755"/>
                  </a:lnTo>
                  <a:lnTo>
                    <a:pt x="767" y="2749"/>
                  </a:lnTo>
                  <a:lnTo>
                    <a:pt x="740" y="2747"/>
                  </a:lnTo>
                  <a:lnTo>
                    <a:pt x="740" y="2747"/>
                  </a:lnTo>
                  <a:lnTo>
                    <a:pt x="772" y="2710"/>
                  </a:lnTo>
                  <a:lnTo>
                    <a:pt x="804" y="2673"/>
                  </a:lnTo>
                  <a:lnTo>
                    <a:pt x="836" y="2634"/>
                  </a:lnTo>
                  <a:lnTo>
                    <a:pt x="864" y="2593"/>
                  </a:lnTo>
                  <a:lnTo>
                    <a:pt x="888" y="2551"/>
                  </a:lnTo>
                  <a:lnTo>
                    <a:pt x="910" y="2510"/>
                  </a:lnTo>
                  <a:lnTo>
                    <a:pt x="920" y="2490"/>
                  </a:lnTo>
                  <a:lnTo>
                    <a:pt x="927" y="2467"/>
                  </a:lnTo>
                  <a:lnTo>
                    <a:pt x="934" y="2447"/>
                  </a:lnTo>
                  <a:lnTo>
                    <a:pt x="938" y="2425"/>
                  </a:lnTo>
                  <a:lnTo>
                    <a:pt x="938" y="2425"/>
                  </a:lnTo>
                  <a:lnTo>
                    <a:pt x="940" y="2404"/>
                  </a:lnTo>
                  <a:lnTo>
                    <a:pt x="938" y="2380"/>
                  </a:lnTo>
                  <a:lnTo>
                    <a:pt x="933" y="2352"/>
                  </a:lnTo>
                  <a:lnTo>
                    <a:pt x="925" y="2322"/>
                  </a:lnTo>
                  <a:lnTo>
                    <a:pt x="914" y="2290"/>
                  </a:lnTo>
                  <a:lnTo>
                    <a:pt x="901" y="2257"/>
                  </a:lnTo>
                  <a:lnTo>
                    <a:pt x="884" y="2221"/>
                  </a:lnTo>
                  <a:lnTo>
                    <a:pt x="867" y="2186"/>
                  </a:lnTo>
                  <a:lnTo>
                    <a:pt x="828" y="2113"/>
                  </a:lnTo>
                  <a:lnTo>
                    <a:pt x="787" y="2044"/>
                  </a:lnTo>
                  <a:lnTo>
                    <a:pt x="746" y="1979"/>
                  </a:lnTo>
                  <a:lnTo>
                    <a:pt x="707" y="1923"/>
                  </a:lnTo>
                  <a:lnTo>
                    <a:pt x="707" y="1923"/>
                  </a:lnTo>
                  <a:lnTo>
                    <a:pt x="709" y="1887"/>
                  </a:lnTo>
                  <a:lnTo>
                    <a:pt x="712" y="1846"/>
                  </a:lnTo>
                  <a:lnTo>
                    <a:pt x="718" y="1803"/>
                  </a:lnTo>
                  <a:lnTo>
                    <a:pt x="729" y="1756"/>
                  </a:lnTo>
                  <a:lnTo>
                    <a:pt x="742" y="1706"/>
                  </a:lnTo>
                  <a:lnTo>
                    <a:pt x="763" y="1654"/>
                  </a:lnTo>
                  <a:lnTo>
                    <a:pt x="787" y="1600"/>
                  </a:lnTo>
                  <a:lnTo>
                    <a:pt x="817" y="1542"/>
                  </a:lnTo>
                  <a:lnTo>
                    <a:pt x="817" y="1542"/>
                  </a:lnTo>
                  <a:lnTo>
                    <a:pt x="864" y="1551"/>
                  </a:lnTo>
                  <a:lnTo>
                    <a:pt x="908" y="1559"/>
                  </a:lnTo>
                  <a:lnTo>
                    <a:pt x="951" y="1566"/>
                  </a:lnTo>
                  <a:lnTo>
                    <a:pt x="994" y="1570"/>
                  </a:lnTo>
                  <a:lnTo>
                    <a:pt x="1071" y="1577"/>
                  </a:lnTo>
                  <a:lnTo>
                    <a:pt x="1142" y="1579"/>
                  </a:lnTo>
                  <a:lnTo>
                    <a:pt x="1142" y="1579"/>
                  </a:lnTo>
                  <a:lnTo>
                    <a:pt x="1190" y="1577"/>
                  </a:lnTo>
                  <a:lnTo>
                    <a:pt x="1233" y="1575"/>
                  </a:lnTo>
                  <a:lnTo>
                    <a:pt x="1233" y="1575"/>
                  </a:lnTo>
                  <a:lnTo>
                    <a:pt x="1302" y="1568"/>
                  </a:lnTo>
                  <a:lnTo>
                    <a:pt x="1367" y="1557"/>
                  </a:lnTo>
                  <a:lnTo>
                    <a:pt x="1399" y="1549"/>
                  </a:lnTo>
                  <a:lnTo>
                    <a:pt x="1429" y="1542"/>
                  </a:lnTo>
                  <a:lnTo>
                    <a:pt x="1457" y="1533"/>
                  </a:lnTo>
                  <a:lnTo>
                    <a:pt x="1485" y="1523"/>
                  </a:lnTo>
                  <a:lnTo>
                    <a:pt x="1449" y="1447"/>
                  </a:lnTo>
                  <a:close/>
                  <a:moveTo>
                    <a:pt x="623" y="1939"/>
                  </a:moveTo>
                  <a:lnTo>
                    <a:pt x="623" y="1939"/>
                  </a:lnTo>
                  <a:lnTo>
                    <a:pt x="625" y="1952"/>
                  </a:lnTo>
                  <a:lnTo>
                    <a:pt x="632" y="1964"/>
                  </a:lnTo>
                  <a:lnTo>
                    <a:pt x="632" y="1964"/>
                  </a:lnTo>
                  <a:lnTo>
                    <a:pt x="655" y="1995"/>
                  </a:lnTo>
                  <a:lnTo>
                    <a:pt x="677" y="2027"/>
                  </a:lnTo>
                  <a:lnTo>
                    <a:pt x="720" y="2094"/>
                  </a:lnTo>
                  <a:lnTo>
                    <a:pt x="759" y="2161"/>
                  </a:lnTo>
                  <a:lnTo>
                    <a:pt x="793" y="2229"/>
                  </a:lnTo>
                  <a:lnTo>
                    <a:pt x="821" y="2288"/>
                  </a:lnTo>
                  <a:lnTo>
                    <a:pt x="841" y="2341"/>
                  </a:lnTo>
                  <a:lnTo>
                    <a:pt x="849" y="2363"/>
                  </a:lnTo>
                  <a:lnTo>
                    <a:pt x="854" y="2382"/>
                  </a:lnTo>
                  <a:lnTo>
                    <a:pt x="856" y="2397"/>
                  </a:lnTo>
                  <a:lnTo>
                    <a:pt x="856" y="2410"/>
                  </a:lnTo>
                  <a:lnTo>
                    <a:pt x="856" y="2410"/>
                  </a:lnTo>
                  <a:lnTo>
                    <a:pt x="850" y="2428"/>
                  </a:lnTo>
                  <a:lnTo>
                    <a:pt x="845" y="2447"/>
                  </a:lnTo>
                  <a:lnTo>
                    <a:pt x="837" y="2467"/>
                  </a:lnTo>
                  <a:lnTo>
                    <a:pt x="828" y="2488"/>
                  </a:lnTo>
                  <a:lnTo>
                    <a:pt x="806" y="2527"/>
                  </a:lnTo>
                  <a:lnTo>
                    <a:pt x="780" y="2566"/>
                  </a:lnTo>
                  <a:lnTo>
                    <a:pt x="750" y="2606"/>
                  </a:lnTo>
                  <a:lnTo>
                    <a:pt x="718" y="2645"/>
                  </a:lnTo>
                  <a:lnTo>
                    <a:pt x="653" y="2719"/>
                  </a:lnTo>
                  <a:lnTo>
                    <a:pt x="653" y="2719"/>
                  </a:lnTo>
                  <a:lnTo>
                    <a:pt x="617" y="2760"/>
                  </a:lnTo>
                  <a:lnTo>
                    <a:pt x="617" y="2760"/>
                  </a:lnTo>
                  <a:lnTo>
                    <a:pt x="591" y="2650"/>
                  </a:lnTo>
                  <a:lnTo>
                    <a:pt x="554" y="2495"/>
                  </a:lnTo>
                  <a:lnTo>
                    <a:pt x="554" y="2495"/>
                  </a:lnTo>
                  <a:lnTo>
                    <a:pt x="582" y="2456"/>
                  </a:lnTo>
                  <a:lnTo>
                    <a:pt x="599" y="2425"/>
                  </a:lnTo>
                  <a:lnTo>
                    <a:pt x="606" y="2410"/>
                  </a:lnTo>
                  <a:lnTo>
                    <a:pt x="610" y="2397"/>
                  </a:lnTo>
                  <a:lnTo>
                    <a:pt x="612" y="2385"/>
                  </a:lnTo>
                  <a:lnTo>
                    <a:pt x="612" y="2374"/>
                  </a:lnTo>
                  <a:lnTo>
                    <a:pt x="612" y="2374"/>
                  </a:lnTo>
                  <a:lnTo>
                    <a:pt x="610" y="2363"/>
                  </a:lnTo>
                  <a:lnTo>
                    <a:pt x="604" y="2352"/>
                  </a:lnTo>
                  <a:lnTo>
                    <a:pt x="597" y="2339"/>
                  </a:lnTo>
                  <a:lnTo>
                    <a:pt x="586" y="2324"/>
                  </a:lnTo>
                  <a:lnTo>
                    <a:pt x="554" y="2286"/>
                  </a:lnTo>
                  <a:lnTo>
                    <a:pt x="507" y="2234"/>
                  </a:lnTo>
                  <a:lnTo>
                    <a:pt x="507" y="2234"/>
                  </a:lnTo>
                  <a:lnTo>
                    <a:pt x="492" y="2219"/>
                  </a:lnTo>
                  <a:lnTo>
                    <a:pt x="492" y="2219"/>
                  </a:lnTo>
                  <a:lnTo>
                    <a:pt x="446" y="2012"/>
                  </a:lnTo>
                  <a:lnTo>
                    <a:pt x="446" y="2012"/>
                  </a:lnTo>
                  <a:lnTo>
                    <a:pt x="444" y="2005"/>
                  </a:lnTo>
                  <a:lnTo>
                    <a:pt x="438" y="1997"/>
                  </a:lnTo>
                  <a:lnTo>
                    <a:pt x="434" y="1992"/>
                  </a:lnTo>
                  <a:lnTo>
                    <a:pt x="427" y="1986"/>
                  </a:lnTo>
                  <a:lnTo>
                    <a:pt x="419" y="1982"/>
                  </a:lnTo>
                  <a:lnTo>
                    <a:pt x="412" y="1980"/>
                  </a:lnTo>
                  <a:lnTo>
                    <a:pt x="405" y="1980"/>
                  </a:lnTo>
                  <a:lnTo>
                    <a:pt x="395" y="1980"/>
                  </a:lnTo>
                  <a:lnTo>
                    <a:pt x="395" y="1980"/>
                  </a:lnTo>
                  <a:lnTo>
                    <a:pt x="388" y="1984"/>
                  </a:lnTo>
                  <a:lnTo>
                    <a:pt x="380" y="1988"/>
                  </a:lnTo>
                  <a:lnTo>
                    <a:pt x="375" y="1993"/>
                  </a:lnTo>
                  <a:lnTo>
                    <a:pt x="369" y="1999"/>
                  </a:lnTo>
                  <a:lnTo>
                    <a:pt x="365" y="2007"/>
                  </a:lnTo>
                  <a:lnTo>
                    <a:pt x="363" y="2014"/>
                  </a:lnTo>
                  <a:lnTo>
                    <a:pt x="362" y="2023"/>
                  </a:lnTo>
                  <a:lnTo>
                    <a:pt x="363" y="2031"/>
                  </a:lnTo>
                  <a:lnTo>
                    <a:pt x="363" y="2031"/>
                  </a:lnTo>
                  <a:lnTo>
                    <a:pt x="401" y="2203"/>
                  </a:lnTo>
                  <a:lnTo>
                    <a:pt x="459" y="2460"/>
                  </a:lnTo>
                  <a:lnTo>
                    <a:pt x="516" y="2705"/>
                  </a:lnTo>
                  <a:lnTo>
                    <a:pt x="539" y="2790"/>
                  </a:lnTo>
                  <a:lnTo>
                    <a:pt x="546" y="2818"/>
                  </a:lnTo>
                  <a:lnTo>
                    <a:pt x="552" y="2833"/>
                  </a:lnTo>
                  <a:lnTo>
                    <a:pt x="552" y="2833"/>
                  </a:lnTo>
                  <a:lnTo>
                    <a:pt x="556" y="2841"/>
                  </a:lnTo>
                  <a:lnTo>
                    <a:pt x="561" y="2848"/>
                  </a:lnTo>
                  <a:lnTo>
                    <a:pt x="569" y="2852"/>
                  </a:lnTo>
                  <a:lnTo>
                    <a:pt x="574" y="2856"/>
                  </a:lnTo>
                  <a:lnTo>
                    <a:pt x="582" y="2858"/>
                  </a:lnTo>
                  <a:lnTo>
                    <a:pt x="591" y="2859"/>
                  </a:lnTo>
                  <a:lnTo>
                    <a:pt x="599" y="2858"/>
                  </a:lnTo>
                  <a:lnTo>
                    <a:pt x="608" y="2856"/>
                  </a:lnTo>
                  <a:lnTo>
                    <a:pt x="608" y="2856"/>
                  </a:lnTo>
                  <a:lnTo>
                    <a:pt x="627" y="2848"/>
                  </a:lnTo>
                  <a:lnTo>
                    <a:pt x="649" y="2843"/>
                  </a:lnTo>
                  <a:lnTo>
                    <a:pt x="677" y="2837"/>
                  </a:lnTo>
                  <a:lnTo>
                    <a:pt x="709" y="2833"/>
                  </a:lnTo>
                  <a:lnTo>
                    <a:pt x="725" y="2831"/>
                  </a:lnTo>
                  <a:lnTo>
                    <a:pt x="742" y="2833"/>
                  </a:lnTo>
                  <a:lnTo>
                    <a:pt x="761" y="2833"/>
                  </a:lnTo>
                  <a:lnTo>
                    <a:pt x="778" y="2837"/>
                  </a:lnTo>
                  <a:lnTo>
                    <a:pt x="796" y="2843"/>
                  </a:lnTo>
                  <a:lnTo>
                    <a:pt x="813" y="2848"/>
                  </a:lnTo>
                  <a:lnTo>
                    <a:pt x="813" y="2848"/>
                  </a:lnTo>
                  <a:lnTo>
                    <a:pt x="830" y="2858"/>
                  </a:lnTo>
                  <a:lnTo>
                    <a:pt x="845" y="2869"/>
                  </a:lnTo>
                  <a:lnTo>
                    <a:pt x="858" y="2880"/>
                  </a:lnTo>
                  <a:lnTo>
                    <a:pt x="871" y="2895"/>
                  </a:lnTo>
                  <a:lnTo>
                    <a:pt x="884" y="2912"/>
                  </a:lnTo>
                  <a:lnTo>
                    <a:pt x="893" y="2928"/>
                  </a:lnTo>
                  <a:lnTo>
                    <a:pt x="903" y="2949"/>
                  </a:lnTo>
                  <a:lnTo>
                    <a:pt x="910" y="2971"/>
                  </a:lnTo>
                  <a:lnTo>
                    <a:pt x="910" y="2971"/>
                  </a:lnTo>
                  <a:lnTo>
                    <a:pt x="918" y="2994"/>
                  </a:lnTo>
                  <a:lnTo>
                    <a:pt x="920" y="3012"/>
                  </a:lnTo>
                  <a:lnTo>
                    <a:pt x="920" y="3029"/>
                  </a:lnTo>
                  <a:lnTo>
                    <a:pt x="916" y="3042"/>
                  </a:lnTo>
                  <a:lnTo>
                    <a:pt x="916" y="3042"/>
                  </a:lnTo>
                  <a:lnTo>
                    <a:pt x="908" y="3052"/>
                  </a:lnTo>
                  <a:lnTo>
                    <a:pt x="897" y="3059"/>
                  </a:lnTo>
                  <a:lnTo>
                    <a:pt x="884" y="3067"/>
                  </a:lnTo>
                  <a:lnTo>
                    <a:pt x="869" y="3074"/>
                  </a:lnTo>
                  <a:lnTo>
                    <a:pt x="830" y="3087"/>
                  </a:lnTo>
                  <a:lnTo>
                    <a:pt x="785" y="3098"/>
                  </a:lnTo>
                  <a:lnTo>
                    <a:pt x="770" y="3102"/>
                  </a:lnTo>
                  <a:lnTo>
                    <a:pt x="770" y="3102"/>
                  </a:lnTo>
                  <a:lnTo>
                    <a:pt x="714" y="3117"/>
                  </a:lnTo>
                  <a:lnTo>
                    <a:pt x="660" y="3128"/>
                  </a:lnTo>
                  <a:lnTo>
                    <a:pt x="608" y="3137"/>
                  </a:lnTo>
                  <a:lnTo>
                    <a:pt x="559" y="3143"/>
                  </a:lnTo>
                  <a:lnTo>
                    <a:pt x="515" y="3145"/>
                  </a:lnTo>
                  <a:lnTo>
                    <a:pt x="477" y="3145"/>
                  </a:lnTo>
                  <a:lnTo>
                    <a:pt x="446" y="3141"/>
                  </a:lnTo>
                  <a:lnTo>
                    <a:pt x="431" y="3139"/>
                  </a:lnTo>
                  <a:lnTo>
                    <a:pt x="419" y="3136"/>
                  </a:lnTo>
                  <a:lnTo>
                    <a:pt x="419" y="3136"/>
                  </a:lnTo>
                  <a:lnTo>
                    <a:pt x="408" y="3119"/>
                  </a:lnTo>
                  <a:lnTo>
                    <a:pt x="393" y="3089"/>
                  </a:lnTo>
                  <a:lnTo>
                    <a:pt x="375" y="3046"/>
                  </a:lnTo>
                  <a:lnTo>
                    <a:pt x="354" y="2992"/>
                  </a:lnTo>
                  <a:lnTo>
                    <a:pt x="328" y="2923"/>
                  </a:lnTo>
                  <a:lnTo>
                    <a:pt x="300" y="2843"/>
                  </a:lnTo>
                  <a:lnTo>
                    <a:pt x="270" y="2749"/>
                  </a:lnTo>
                  <a:lnTo>
                    <a:pt x="237" y="2643"/>
                  </a:lnTo>
                  <a:lnTo>
                    <a:pt x="237" y="2643"/>
                  </a:lnTo>
                  <a:lnTo>
                    <a:pt x="184" y="2464"/>
                  </a:lnTo>
                  <a:lnTo>
                    <a:pt x="141" y="2303"/>
                  </a:lnTo>
                  <a:lnTo>
                    <a:pt x="125" y="2234"/>
                  </a:lnTo>
                  <a:lnTo>
                    <a:pt x="112" y="2178"/>
                  </a:lnTo>
                  <a:lnTo>
                    <a:pt x="104" y="2133"/>
                  </a:lnTo>
                  <a:lnTo>
                    <a:pt x="100" y="2105"/>
                  </a:lnTo>
                  <a:lnTo>
                    <a:pt x="100" y="2105"/>
                  </a:lnTo>
                  <a:lnTo>
                    <a:pt x="99" y="2098"/>
                  </a:lnTo>
                  <a:lnTo>
                    <a:pt x="97" y="2091"/>
                  </a:lnTo>
                  <a:lnTo>
                    <a:pt x="97" y="2091"/>
                  </a:lnTo>
                  <a:lnTo>
                    <a:pt x="91" y="2036"/>
                  </a:lnTo>
                  <a:lnTo>
                    <a:pt x="87" y="1975"/>
                  </a:lnTo>
                  <a:lnTo>
                    <a:pt x="85" y="1904"/>
                  </a:lnTo>
                  <a:lnTo>
                    <a:pt x="87" y="1829"/>
                  </a:lnTo>
                  <a:lnTo>
                    <a:pt x="89" y="1788"/>
                  </a:lnTo>
                  <a:lnTo>
                    <a:pt x="95" y="1749"/>
                  </a:lnTo>
                  <a:lnTo>
                    <a:pt x="100" y="1708"/>
                  </a:lnTo>
                  <a:lnTo>
                    <a:pt x="108" y="1667"/>
                  </a:lnTo>
                  <a:lnTo>
                    <a:pt x="115" y="1626"/>
                  </a:lnTo>
                  <a:lnTo>
                    <a:pt x="126" y="1585"/>
                  </a:lnTo>
                  <a:lnTo>
                    <a:pt x="141" y="1544"/>
                  </a:lnTo>
                  <a:lnTo>
                    <a:pt x="156" y="1503"/>
                  </a:lnTo>
                  <a:lnTo>
                    <a:pt x="156" y="1503"/>
                  </a:lnTo>
                  <a:lnTo>
                    <a:pt x="173" y="1463"/>
                  </a:lnTo>
                  <a:lnTo>
                    <a:pt x="194" y="1426"/>
                  </a:lnTo>
                  <a:lnTo>
                    <a:pt x="212" y="1393"/>
                  </a:lnTo>
                  <a:lnTo>
                    <a:pt x="235" y="1361"/>
                  </a:lnTo>
                  <a:lnTo>
                    <a:pt x="255" y="1333"/>
                  </a:lnTo>
                  <a:lnTo>
                    <a:pt x="278" y="1307"/>
                  </a:lnTo>
                  <a:lnTo>
                    <a:pt x="300" y="1282"/>
                  </a:lnTo>
                  <a:lnTo>
                    <a:pt x="322" y="1260"/>
                  </a:lnTo>
                  <a:lnTo>
                    <a:pt x="347" y="1241"/>
                  </a:lnTo>
                  <a:lnTo>
                    <a:pt x="369" y="1225"/>
                  </a:lnTo>
                  <a:lnTo>
                    <a:pt x="390" y="1208"/>
                  </a:lnTo>
                  <a:lnTo>
                    <a:pt x="412" y="1195"/>
                  </a:lnTo>
                  <a:lnTo>
                    <a:pt x="451" y="1172"/>
                  </a:lnTo>
                  <a:lnTo>
                    <a:pt x="487" y="1156"/>
                  </a:lnTo>
                  <a:lnTo>
                    <a:pt x="487" y="1156"/>
                  </a:lnTo>
                  <a:lnTo>
                    <a:pt x="496" y="1150"/>
                  </a:lnTo>
                  <a:lnTo>
                    <a:pt x="505" y="1139"/>
                  </a:lnTo>
                  <a:lnTo>
                    <a:pt x="511" y="1128"/>
                  </a:lnTo>
                  <a:lnTo>
                    <a:pt x="511" y="1115"/>
                  </a:lnTo>
                  <a:lnTo>
                    <a:pt x="511" y="1115"/>
                  </a:lnTo>
                  <a:lnTo>
                    <a:pt x="509" y="1101"/>
                  </a:lnTo>
                  <a:lnTo>
                    <a:pt x="503" y="1092"/>
                  </a:lnTo>
                  <a:lnTo>
                    <a:pt x="494" y="1083"/>
                  </a:lnTo>
                  <a:lnTo>
                    <a:pt x="481" y="1077"/>
                  </a:lnTo>
                  <a:lnTo>
                    <a:pt x="481" y="1077"/>
                  </a:lnTo>
                  <a:lnTo>
                    <a:pt x="455" y="1068"/>
                  </a:lnTo>
                  <a:lnTo>
                    <a:pt x="429" y="1057"/>
                  </a:lnTo>
                  <a:lnTo>
                    <a:pt x="403" y="1044"/>
                  </a:lnTo>
                  <a:lnTo>
                    <a:pt x="380" y="1031"/>
                  </a:lnTo>
                  <a:lnTo>
                    <a:pt x="356" y="1016"/>
                  </a:lnTo>
                  <a:lnTo>
                    <a:pt x="335" y="1001"/>
                  </a:lnTo>
                  <a:lnTo>
                    <a:pt x="315" y="984"/>
                  </a:lnTo>
                  <a:lnTo>
                    <a:pt x="294" y="965"/>
                  </a:lnTo>
                  <a:lnTo>
                    <a:pt x="278" y="945"/>
                  </a:lnTo>
                  <a:lnTo>
                    <a:pt x="259" y="924"/>
                  </a:lnTo>
                  <a:lnTo>
                    <a:pt x="244" y="902"/>
                  </a:lnTo>
                  <a:lnTo>
                    <a:pt x="229" y="878"/>
                  </a:lnTo>
                  <a:lnTo>
                    <a:pt x="216" y="853"/>
                  </a:lnTo>
                  <a:lnTo>
                    <a:pt x="205" y="829"/>
                  </a:lnTo>
                  <a:lnTo>
                    <a:pt x="194" y="801"/>
                  </a:lnTo>
                  <a:lnTo>
                    <a:pt x="184" y="773"/>
                  </a:lnTo>
                  <a:lnTo>
                    <a:pt x="184" y="773"/>
                  </a:lnTo>
                  <a:lnTo>
                    <a:pt x="177" y="745"/>
                  </a:lnTo>
                  <a:lnTo>
                    <a:pt x="171" y="715"/>
                  </a:lnTo>
                  <a:lnTo>
                    <a:pt x="166" y="687"/>
                  </a:lnTo>
                  <a:lnTo>
                    <a:pt x="162" y="657"/>
                  </a:lnTo>
                  <a:lnTo>
                    <a:pt x="162" y="627"/>
                  </a:lnTo>
                  <a:lnTo>
                    <a:pt x="162" y="598"/>
                  </a:lnTo>
                  <a:lnTo>
                    <a:pt x="162" y="568"/>
                  </a:lnTo>
                  <a:lnTo>
                    <a:pt x="166" y="538"/>
                  </a:lnTo>
                  <a:lnTo>
                    <a:pt x="169" y="510"/>
                  </a:lnTo>
                  <a:lnTo>
                    <a:pt x="175" y="480"/>
                  </a:lnTo>
                  <a:lnTo>
                    <a:pt x="182" y="450"/>
                  </a:lnTo>
                  <a:lnTo>
                    <a:pt x="192" y="422"/>
                  </a:lnTo>
                  <a:lnTo>
                    <a:pt x="203" y="394"/>
                  </a:lnTo>
                  <a:lnTo>
                    <a:pt x="214" y="366"/>
                  </a:lnTo>
                  <a:lnTo>
                    <a:pt x="227" y="340"/>
                  </a:lnTo>
                  <a:lnTo>
                    <a:pt x="242" y="314"/>
                  </a:lnTo>
                  <a:lnTo>
                    <a:pt x="242" y="314"/>
                  </a:lnTo>
                  <a:lnTo>
                    <a:pt x="255" y="293"/>
                  </a:lnTo>
                  <a:lnTo>
                    <a:pt x="270" y="273"/>
                  </a:lnTo>
                  <a:lnTo>
                    <a:pt x="285" y="252"/>
                  </a:lnTo>
                  <a:lnTo>
                    <a:pt x="300" y="234"/>
                  </a:lnTo>
                  <a:lnTo>
                    <a:pt x="317" y="217"/>
                  </a:lnTo>
                  <a:lnTo>
                    <a:pt x="334" y="200"/>
                  </a:lnTo>
                  <a:lnTo>
                    <a:pt x="352" y="185"/>
                  </a:lnTo>
                  <a:lnTo>
                    <a:pt x="371" y="170"/>
                  </a:lnTo>
                  <a:lnTo>
                    <a:pt x="390" y="157"/>
                  </a:lnTo>
                  <a:lnTo>
                    <a:pt x="410" y="144"/>
                  </a:lnTo>
                  <a:lnTo>
                    <a:pt x="431" y="133"/>
                  </a:lnTo>
                  <a:lnTo>
                    <a:pt x="453" y="124"/>
                  </a:lnTo>
                  <a:lnTo>
                    <a:pt x="474" y="114"/>
                  </a:lnTo>
                  <a:lnTo>
                    <a:pt x="496" y="107"/>
                  </a:lnTo>
                  <a:lnTo>
                    <a:pt x="518" y="101"/>
                  </a:lnTo>
                  <a:lnTo>
                    <a:pt x="543" y="96"/>
                  </a:lnTo>
                  <a:lnTo>
                    <a:pt x="543" y="96"/>
                  </a:lnTo>
                  <a:lnTo>
                    <a:pt x="567" y="90"/>
                  </a:lnTo>
                  <a:lnTo>
                    <a:pt x="593" y="88"/>
                  </a:lnTo>
                  <a:lnTo>
                    <a:pt x="619" y="84"/>
                  </a:lnTo>
                  <a:lnTo>
                    <a:pt x="645" y="84"/>
                  </a:lnTo>
                  <a:lnTo>
                    <a:pt x="645" y="84"/>
                  </a:lnTo>
                  <a:lnTo>
                    <a:pt x="684" y="86"/>
                  </a:lnTo>
                  <a:lnTo>
                    <a:pt x="724" y="90"/>
                  </a:lnTo>
                  <a:lnTo>
                    <a:pt x="765" y="97"/>
                  </a:lnTo>
                  <a:lnTo>
                    <a:pt x="804" y="109"/>
                  </a:lnTo>
                  <a:lnTo>
                    <a:pt x="845" y="122"/>
                  </a:lnTo>
                  <a:lnTo>
                    <a:pt x="884" y="139"/>
                  </a:lnTo>
                  <a:lnTo>
                    <a:pt x="923" y="157"/>
                  </a:lnTo>
                  <a:lnTo>
                    <a:pt x="962" y="180"/>
                  </a:lnTo>
                  <a:lnTo>
                    <a:pt x="998" y="206"/>
                  </a:lnTo>
                  <a:lnTo>
                    <a:pt x="1033" y="236"/>
                  </a:lnTo>
                  <a:lnTo>
                    <a:pt x="1067" y="267"/>
                  </a:lnTo>
                  <a:lnTo>
                    <a:pt x="1097" y="303"/>
                  </a:lnTo>
                  <a:lnTo>
                    <a:pt x="1125" y="342"/>
                  </a:lnTo>
                  <a:lnTo>
                    <a:pt x="1136" y="362"/>
                  </a:lnTo>
                  <a:lnTo>
                    <a:pt x="1149" y="383"/>
                  </a:lnTo>
                  <a:lnTo>
                    <a:pt x="1160" y="405"/>
                  </a:lnTo>
                  <a:lnTo>
                    <a:pt x="1170" y="430"/>
                  </a:lnTo>
                  <a:lnTo>
                    <a:pt x="1179" y="454"/>
                  </a:lnTo>
                  <a:lnTo>
                    <a:pt x="1186" y="478"/>
                  </a:lnTo>
                  <a:lnTo>
                    <a:pt x="1186" y="478"/>
                  </a:lnTo>
                  <a:lnTo>
                    <a:pt x="1194" y="506"/>
                  </a:lnTo>
                  <a:lnTo>
                    <a:pt x="1201" y="532"/>
                  </a:lnTo>
                  <a:lnTo>
                    <a:pt x="1205" y="558"/>
                  </a:lnTo>
                  <a:lnTo>
                    <a:pt x="1209" y="583"/>
                  </a:lnTo>
                  <a:lnTo>
                    <a:pt x="1211" y="607"/>
                  </a:lnTo>
                  <a:lnTo>
                    <a:pt x="1211" y="631"/>
                  </a:lnTo>
                  <a:lnTo>
                    <a:pt x="1211" y="655"/>
                  </a:lnTo>
                  <a:lnTo>
                    <a:pt x="1209" y="678"/>
                  </a:lnTo>
                  <a:lnTo>
                    <a:pt x="1205" y="700"/>
                  </a:lnTo>
                  <a:lnTo>
                    <a:pt x="1201" y="723"/>
                  </a:lnTo>
                  <a:lnTo>
                    <a:pt x="1196" y="743"/>
                  </a:lnTo>
                  <a:lnTo>
                    <a:pt x="1188" y="764"/>
                  </a:lnTo>
                  <a:lnTo>
                    <a:pt x="1173" y="803"/>
                  </a:lnTo>
                  <a:lnTo>
                    <a:pt x="1155" y="840"/>
                  </a:lnTo>
                  <a:lnTo>
                    <a:pt x="1132" y="876"/>
                  </a:lnTo>
                  <a:lnTo>
                    <a:pt x="1108" y="907"/>
                  </a:lnTo>
                  <a:lnTo>
                    <a:pt x="1080" y="935"/>
                  </a:lnTo>
                  <a:lnTo>
                    <a:pt x="1052" y="963"/>
                  </a:lnTo>
                  <a:lnTo>
                    <a:pt x="1020" y="988"/>
                  </a:lnTo>
                  <a:lnTo>
                    <a:pt x="989" y="1010"/>
                  </a:lnTo>
                  <a:lnTo>
                    <a:pt x="957" y="1029"/>
                  </a:lnTo>
                  <a:lnTo>
                    <a:pt x="923" y="1045"/>
                  </a:lnTo>
                  <a:lnTo>
                    <a:pt x="923" y="1045"/>
                  </a:lnTo>
                  <a:lnTo>
                    <a:pt x="901" y="1055"/>
                  </a:lnTo>
                  <a:lnTo>
                    <a:pt x="877" y="1064"/>
                  </a:lnTo>
                  <a:lnTo>
                    <a:pt x="822" y="1081"/>
                  </a:lnTo>
                  <a:lnTo>
                    <a:pt x="770" y="1094"/>
                  </a:lnTo>
                  <a:lnTo>
                    <a:pt x="718" y="1105"/>
                  </a:lnTo>
                  <a:lnTo>
                    <a:pt x="671" y="1113"/>
                  </a:lnTo>
                  <a:lnTo>
                    <a:pt x="634" y="1118"/>
                  </a:lnTo>
                  <a:lnTo>
                    <a:pt x="600" y="1124"/>
                  </a:lnTo>
                  <a:lnTo>
                    <a:pt x="600" y="1124"/>
                  </a:lnTo>
                  <a:lnTo>
                    <a:pt x="591" y="1124"/>
                  </a:lnTo>
                  <a:lnTo>
                    <a:pt x="584" y="1126"/>
                  </a:lnTo>
                  <a:lnTo>
                    <a:pt x="576" y="1128"/>
                  </a:lnTo>
                  <a:lnTo>
                    <a:pt x="569" y="1133"/>
                  </a:lnTo>
                  <a:lnTo>
                    <a:pt x="563" y="1139"/>
                  </a:lnTo>
                  <a:lnTo>
                    <a:pt x="559" y="1146"/>
                  </a:lnTo>
                  <a:lnTo>
                    <a:pt x="556" y="1154"/>
                  </a:lnTo>
                  <a:lnTo>
                    <a:pt x="554" y="1161"/>
                  </a:lnTo>
                  <a:lnTo>
                    <a:pt x="554" y="1161"/>
                  </a:lnTo>
                  <a:lnTo>
                    <a:pt x="554" y="1171"/>
                  </a:lnTo>
                  <a:lnTo>
                    <a:pt x="556" y="1178"/>
                  </a:lnTo>
                  <a:lnTo>
                    <a:pt x="559" y="1185"/>
                  </a:lnTo>
                  <a:lnTo>
                    <a:pt x="563" y="1193"/>
                  </a:lnTo>
                  <a:lnTo>
                    <a:pt x="569" y="1198"/>
                  </a:lnTo>
                  <a:lnTo>
                    <a:pt x="576" y="1202"/>
                  </a:lnTo>
                  <a:lnTo>
                    <a:pt x="584" y="1206"/>
                  </a:lnTo>
                  <a:lnTo>
                    <a:pt x="593" y="1208"/>
                  </a:lnTo>
                  <a:lnTo>
                    <a:pt x="593" y="1208"/>
                  </a:lnTo>
                  <a:lnTo>
                    <a:pt x="604" y="1208"/>
                  </a:lnTo>
                  <a:lnTo>
                    <a:pt x="636" y="1208"/>
                  </a:lnTo>
                  <a:lnTo>
                    <a:pt x="681" y="1206"/>
                  </a:lnTo>
                  <a:lnTo>
                    <a:pt x="740" y="1198"/>
                  </a:lnTo>
                  <a:lnTo>
                    <a:pt x="776" y="1193"/>
                  </a:lnTo>
                  <a:lnTo>
                    <a:pt x="813" y="1185"/>
                  </a:lnTo>
                  <a:lnTo>
                    <a:pt x="854" y="1176"/>
                  </a:lnTo>
                  <a:lnTo>
                    <a:pt x="897" y="1163"/>
                  </a:lnTo>
                  <a:lnTo>
                    <a:pt x="942" y="1148"/>
                  </a:lnTo>
                  <a:lnTo>
                    <a:pt x="989" y="1129"/>
                  </a:lnTo>
                  <a:lnTo>
                    <a:pt x="1037" y="1109"/>
                  </a:lnTo>
                  <a:lnTo>
                    <a:pt x="1089" y="1085"/>
                  </a:lnTo>
                  <a:lnTo>
                    <a:pt x="1089" y="1085"/>
                  </a:lnTo>
                  <a:lnTo>
                    <a:pt x="1123" y="1066"/>
                  </a:lnTo>
                  <a:lnTo>
                    <a:pt x="1155" y="1047"/>
                  </a:lnTo>
                  <a:lnTo>
                    <a:pt x="1212" y="1010"/>
                  </a:lnTo>
                  <a:lnTo>
                    <a:pt x="1263" y="975"/>
                  </a:lnTo>
                  <a:lnTo>
                    <a:pt x="1306" y="941"/>
                  </a:lnTo>
                  <a:lnTo>
                    <a:pt x="1306" y="941"/>
                  </a:lnTo>
                  <a:lnTo>
                    <a:pt x="1341" y="915"/>
                  </a:lnTo>
                  <a:lnTo>
                    <a:pt x="1369" y="894"/>
                  </a:lnTo>
                  <a:lnTo>
                    <a:pt x="1393" y="879"/>
                  </a:lnTo>
                  <a:lnTo>
                    <a:pt x="1416" y="870"/>
                  </a:lnTo>
                  <a:lnTo>
                    <a:pt x="1425" y="866"/>
                  </a:lnTo>
                  <a:lnTo>
                    <a:pt x="1435" y="866"/>
                  </a:lnTo>
                  <a:lnTo>
                    <a:pt x="1444" y="866"/>
                  </a:lnTo>
                  <a:lnTo>
                    <a:pt x="1453" y="868"/>
                  </a:lnTo>
                  <a:lnTo>
                    <a:pt x="1464" y="872"/>
                  </a:lnTo>
                  <a:lnTo>
                    <a:pt x="1474" y="876"/>
                  </a:lnTo>
                  <a:lnTo>
                    <a:pt x="1496" y="889"/>
                  </a:lnTo>
                  <a:lnTo>
                    <a:pt x="1496" y="889"/>
                  </a:lnTo>
                  <a:lnTo>
                    <a:pt x="1502" y="894"/>
                  </a:lnTo>
                  <a:lnTo>
                    <a:pt x="1507" y="902"/>
                  </a:lnTo>
                  <a:lnTo>
                    <a:pt x="1511" y="909"/>
                  </a:lnTo>
                  <a:lnTo>
                    <a:pt x="1513" y="917"/>
                  </a:lnTo>
                  <a:lnTo>
                    <a:pt x="1515" y="926"/>
                  </a:lnTo>
                  <a:lnTo>
                    <a:pt x="1513" y="935"/>
                  </a:lnTo>
                  <a:lnTo>
                    <a:pt x="1509" y="958"/>
                  </a:lnTo>
                  <a:lnTo>
                    <a:pt x="1509" y="958"/>
                  </a:lnTo>
                  <a:lnTo>
                    <a:pt x="1505" y="975"/>
                  </a:lnTo>
                  <a:lnTo>
                    <a:pt x="1498" y="989"/>
                  </a:lnTo>
                  <a:lnTo>
                    <a:pt x="1490" y="1006"/>
                  </a:lnTo>
                  <a:lnTo>
                    <a:pt x="1481" y="1023"/>
                  </a:lnTo>
                  <a:lnTo>
                    <a:pt x="1468" y="1040"/>
                  </a:lnTo>
                  <a:lnTo>
                    <a:pt x="1457" y="1059"/>
                  </a:lnTo>
                  <a:lnTo>
                    <a:pt x="1425" y="1094"/>
                  </a:lnTo>
                  <a:lnTo>
                    <a:pt x="1388" y="1129"/>
                  </a:lnTo>
                  <a:lnTo>
                    <a:pt x="1345" y="1167"/>
                  </a:lnTo>
                  <a:lnTo>
                    <a:pt x="1295" y="1202"/>
                  </a:lnTo>
                  <a:lnTo>
                    <a:pt x="1239" y="1238"/>
                  </a:lnTo>
                  <a:lnTo>
                    <a:pt x="1177" y="1271"/>
                  </a:lnTo>
                  <a:lnTo>
                    <a:pt x="1110" y="1305"/>
                  </a:lnTo>
                  <a:lnTo>
                    <a:pt x="1074" y="1320"/>
                  </a:lnTo>
                  <a:lnTo>
                    <a:pt x="1035" y="1335"/>
                  </a:lnTo>
                  <a:lnTo>
                    <a:pt x="996" y="1350"/>
                  </a:lnTo>
                  <a:lnTo>
                    <a:pt x="957" y="1363"/>
                  </a:lnTo>
                  <a:lnTo>
                    <a:pt x="914" y="1376"/>
                  </a:lnTo>
                  <a:lnTo>
                    <a:pt x="871" y="1387"/>
                  </a:lnTo>
                  <a:lnTo>
                    <a:pt x="826" y="1398"/>
                  </a:lnTo>
                  <a:lnTo>
                    <a:pt x="780" y="1409"/>
                  </a:lnTo>
                  <a:lnTo>
                    <a:pt x="733" y="1417"/>
                  </a:lnTo>
                  <a:lnTo>
                    <a:pt x="683" y="1426"/>
                  </a:lnTo>
                  <a:lnTo>
                    <a:pt x="632" y="1434"/>
                  </a:lnTo>
                  <a:lnTo>
                    <a:pt x="580" y="1439"/>
                  </a:lnTo>
                  <a:lnTo>
                    <a:pt x="580" y="1439"/>
                  </a:lnTo>
                  <a:lnTo>
                    <a:pt x="572" y="1441"/>
                  </a:lnTo>
                  <a:lnTo>
                    <a:pt x="565" y="1443"/>
                  </a:lnTo>
                  <a:lnTo>
                    <a:pt x="558" y="1449"/>
                  </a:lnTo>
                  <a:lnTo>
                    <a:pt x="552" y="1454"/>
                  </a:lnTo>
                  <a:lnTo>
                    <a:pt x="548" y="1462"/>
                  </a:lnTo>
                  <a:lnTo>
                    <a:pt x="544" y="1469"/>
                  </a:lnTo>
                  <a:lnTo>
                    <a:pt x="543" y="1477"/>
                  </a:lnTo>
                  <a:lnTo>
                    <a:pt x="543" y="1486"/>
                  </a:lnTo>
                  <a:lnTo>
                    <a:pt x="543" y="1486"/>
                  </a:lnTo>
                  <a:lnTo>
                    <a:pt x="544" y="1493"/>
                  </a:lnTo>
                  <a:lnTo>
                    <a:pt x="546" y="1501"/>
                  </a:lnTo>
                  <a:lnTo>
                    <a:pt x="552" y="1506"/>
                  </a:lnTo>
                  <a:lnTo>
                    <a:pt x="556" y="1512"/>
                  </a:lnTo>
                  <a:lnTo>
                    <a:pt x="563" y="1518"/>
                  </a:lnTo>
                  <a:lnTo>
                    <a:pt x="569" y="1519"/>
                  </a:lnTo>
                  <a:lnTo>
                    <a:pt x="576" y="1523"/>
                  </a:lnTo>
                  <a:lnTo>
                    <a:pt x="586" y="1523"/>
                  </a:lnTo>
                  <a:lnTo>
                    <a:pt x="586" y="1523"/>
                  </a:lnTo>
                  <a:lnTo>
                    <a:pt x="589" y="1523"/>
                  </a:lnTo>
                  <a:lnTo>
                    <a:pt x="589" y="1523"/>
                  </a:lnTo>
                  <a:lnTo>
                    <a:pt x="668" y="1514"/>
                  </a:lnTo>
                  <a:lnTo>
                    <a:pt x="742" y="1501"/>
                  </a:lnTo>
                  <a:lnTo>
                    <a:pt x="742" y="1501"/>
                  </a:lnTo>
                  <a:lnTo>
                    <a:pt x="725" y="1534"/>
                  </a:lnTo>
                  <a:lnTo>
                    <a:pt x="709" y="1568"/>
                  </a:lnTo>
                  <a:lnTo>
                    <a:pt x="694" y="1600"/>
                  </a:lnTo>
                  <a:lnTo>
                    <a:pt x="681" y="1631"/>
                  </a:lnTo>
                  <a:lnTo>
                    <a:pt x="669" y="1661"/>
                  </a:lnTo>
                  <a:lnTo>
                    <a:pt x="660" y="1691"/>
                  </a:lnTo>
                  <a:lnTo>
                    <a:pt x="643" y="1747"/>
                  </a:lnTo>
                  <a:lnTo>
                    <a:pt x="632" y="1801"/>
                  </a:lnTo>
                  <a:lnTo>
                    <a:pt x="627" y="1852"/>
                  </a:lnTo>
                  <a:lnTo>
                    <a:pt x="623" y="1898"/>
                  </a:lnTo>
                  <a:lnTo>
                    <a:pt x="623" y="1939"/>
                  </a:lnTo>
                  <a:lnTo>
                    <a:pt x="623" y="19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6" name="Freeform 253"/>
            <p:cNvSpPr/>
            <p:nvPr/>
          </p:nvSpPr>
          <p:spPr bwMode="auto">
            <a:xfrm>
              <a:off x="4352925" y="6815138"/>
              <a:ext cx="104775" cy="153988"/>
            </a:xfrm>
            <a:custGeom>
              <a:avLst/>
              <a:gdLst>
                <a:gd name="T0" fmla="*/ 15 w 132"/>
                <a:gd name="T1" fmla="*/ 145 h 194"/>
                <a:gd name="T2" fmla="*/ 15 w 132"/>
                <a:gd name="T3" fmla="*/ 145 h 194"/>
                <a:gd name="T4" fmla="*/ 18 w 132"/>
                <a:gd name="T5" fmla="*/ 156 h 194"/>
                <a:gd name="T6" fmla="*/ 24 w 132"/>
                <a:gd name="T7" fmla="*/ 167 h 194"/>
                <a:gd name="T8" fmla="*/ 31 w 132"/>
                <a:gd name="T9" fmla="*/ 177 h 194"/>
                <a:gd name="T10" fmla="*/ 39 w 132"/>
                <a:gd name="T11" fmla="*/ 184 h 194"/>
                <a:gd name="T12" fmla="*/ 48 w 132"/>
                <a:gd name="T13" fmla="*/ 190 h 194"/>
                <a:gd name="T14" fmla="*/ 59 w 132"/>
                <a:gd name="T15" fmla="*/ 194 h 194"/>
                <a:gd name="T16" fmla="*/ 72 w 132"/>
                <a:gd name="T17" fmla="*/ 194 h 194"/>
                <a:gd name="T18" fmla="*/ 84 w 132"/>
                <a:gd name="T19" fmla="*/ 194 h 194"/>
                <a:gd name="T20" fmla="*/ 84 w 132"/>
                <a:gd name="T21" fmla="*/ 194 h 194"/>
                <a:gd name="T22" fmla="*/ 95 w 132"/>
                <a:gd name="T23" fmla="*/ 190 h 194"/>
                <a:gd name="T24" fmla="*/ 106 w 132"/>
                <a:gd name="T25" fmla="*/ 184 h 194"/>
                <a:gd name="T26" fmla="*/ 115 w 132"/>
                <a:gd name="T27" fmla="*/ 177 h 194"/>
                <a:gd name="T28" fmla="*/ 121 w 132"/>
                <a:gd name="T29" fmla="*/ 167 h 194"/>
                <a:gd name="T30" fmla="*/ 127 w 132"/>
                <a:gd name="T31" fmla="*/ 158 h 194"/>
                <a:gd name="T32" fmla="*/ 130 w 132"/>
                <a:gd name="T33" fmla="*/ 147 h 194"/>
                <a:gd name="T34" fmla="*/ 132 w 132"/>
                <a:gd name="T35" fmla="*/ 136 h 194"/>
                <a:gd name="T36" fmla="*/ 130 w 132"/>
                <a:gd name="T37" fmla="*/ 123 h 194"/>
                <a:gd name="T38" fmla="*/ 117 w 132"/>
                <a:gd name="T39" fmla="*/ 48 h 194"/>
                <a:gd name="T40" fmla="*/ 117 w 132"/>
                <a:gd name="T41" fmla="*/ 48 h 194"/>
                <a:gd name="T42" fmla="*/ 113 w 132"/>
                <a:gd name="T43" fmla="*/ 37 h 194"/>
                <a:gd name="T44" fmla="*/ 108 w 132"/>
                <a:gd name="T45" fmla="*/ 26 h 194"/>
                <a:gd name="T46" fmla="*/ 100 w 132"/>
                <a:gd name="T47" fmla="*/ 16 h 194"/>
                <a:gd name="T48" fmla="*/ 93 w 132"/>
                <a:gd name="T49" fmla="*/ 9 h 194"/>
                <a:gd name="T50" fmla="*/ 82 w 132"/>
                <a:gd name="T51" fmla="*/ 3 h 194"/>
                <a:gd name="T52" fmla="*/ 71 w 132"/>
                <a:gd name="T53" fmla="*/ 0 h 194"/>
                <a:gd name="T54" fmla="*/ 59 w 132"/>
                <a:gd name="T55" fmla="*/ 0 h 194"/>
                <a:gd name="T56" fmla="*/ 48 w 132"/>
                <a:gd name="T57" fmla="*/ 0 h 194"/>
                <a:gd name="T58" fmla="*/ 48 w 132"/>
                <a:gd name="T59" fmla="*/ 0 h 194"/>
                <a:gd name="T60" fmla="*/ 35 w 132"/>
                <a:gd name="T61" fmla="*/ 3 h 194"/>
                <a:gd name="T62" fmla="*/ 26 w 132"/>
                <a:gd name="T63" fmla="*/ 9 h 194"/>
                <a:gd name="T64" fmla="*/ 16 w 132"/>
                <a:gd name="T65" fmla="*/ 16 h 194"/>
                <a:gd name="T66" fmla="*/ 9 w 132"/>
                <a:gd name="T67" fmla="*/ 26 h 194"/>
                <a:gd name="T68" fmla="*/ 5 w 132"/>
                <a:gd name="T69" fmla="*/ 35 h 194"/>
                <a:gd name="T70" fmla="*/ 1 w 132"/>
                <a:gd name="T71" fmla="*/ 46 h 194"/>
                <a:gd name="T72" fmla="*/ 0 w 132"/>
                <a:gd name="T73" fmla="*/ 57 h 194"/>
                <a:gd name="T74" fmla="*/ 1 w 132"/>
                <a:gd name="T75" fmla="*/ 70 h 194"/>
                <a:gd name="T76" fmla="*/ 15 w 132"/>
                <a:gd name="T77" fmla="*/ 14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94">
                  <a:moveTo>
                    <a:pt x="15" y="145"/>
                  </a:moveTo>
                  <a:lnTo>
                    <a:pt x="15" y="145"/>
                  </a:lnTo>
                  <a:lnTo>
                    <a:pt x="18" y="156"/>
                  </a:lnTo>
                  <a:lnTo>
                    <a:pt x="24" y="167"/>
                  </a:lnTo>
                  <a:lnTo>
                    <a:pt x="31" y="177"/>
                  </a:lnTo>
                  <a:lnTo>
                    <a:pt x="39" y="184"/>
                  </a:lnTo>
                  <a:lnTo>
                    <a:pt x="48" y="190"/>
                  </a:lnTo>
                  <a:lnTo>
                    <a:pt x="59" y="194"/>
                  </a:lnTo>
                  <a:lnTo>
                    <a:pt x="72" y="194"/>
                  </a:lnTo>
                  <a:lnTo>
                    <a:pt x="84" y="194"/>
                  </a:lnTo>
                  <a:lnTo>
                    <a:pt x="84" y="194"/>
                  </a:lnTo>
                  <a:lnTo>
                    <a:pt x="95" y="190"/>
                  </a:lnTo>
                  <a:lnTo>
                    <a:pt x="106" y="184"/>
                  </a:lnTo>
                  <a:lnTo>
                    <a:pt x="115" y="177"/>
                  </a:lnTo>
                  <a:lnTo>
                    <a:pt x="121" y="167"/>
                  </a:lnTo>
                  <a:lnTo>
                    <a:pt x="127" y="158"/>
                  </a:lnTo>
                  <a:lnTo>
                    <a:pt x="130" y="147"/>
                  </a:lnTo>
                  <a:lnTo>
                    <a:pt x="132" y="136"/>
                  </a:lnTo>
                  <a:lnTo>
                    <a:pt x="130" y="123"/>
                  </a:lnTo>
                  <a:lnTo>
                    <a:pt x="117" y="48"/>
                  </a:lnTo>
                  <a:lnTo>
                    <a:pt x="117" y="48"/>
                  </a:lnTo>
                  <a:lnTo>
                    <a:pt x="113" y="37"/>
                  </a:lnTo>
                  <a:lnTo>
                    <a:pt x="108" y="26"/>
                  </a:lnTo>
                  <a:lnTo>
                    <a:pt x="100" y="16"/>
                  </a:lnTo>
                  <a:lnTo>
                    <a:pt x="93" y="9"/>
                  </a:lnTo>
                  <a:lnTo>
                    <a:pt x="82" y="3"/>
                  </a:lnTo>
                  <a:lnTo>
                    <a:pt x="71" y="0"/>
                  </a:lnTo>
                  <a:lnTo>
                    <a:pt x="59" y="0"/>
                  </a:lnTo>
                  <a:lnTo>
                    <a:pt x="48" y="0"/>
                  </a:lnTo>
                  <a:lnTo>
                    <a:pt x="48" y="0"/>
                  </a:lnTo>
                  <a:lnTo>
                    <a:pt x="35" y="3"/>
                  </a:lnTo>
                  <a:lnTo>
                    <a:pt x="26" y="9"/>
                  </a:lnTo>
                  <a:lnTo>
                    <a:pt x="16" y="16"/>
                  </a:lnTo>
                  <a:lnTo>
                    <a:pt x="9" y="26"/>
                  </a:lnTo>
                  <a:lnTo>
                    <a:pt x="5" y="35"/>
                  </a:lnTo>
                  <a:lnTo>
                    <a:pt x="1" y="46"/>
                  </a:lnTo>
                  <a:lnTo>
                    <a:pt x="0" y="57"/>
                  </a:lnTo>
                  <a:lnTo>
                    <a:pt x="1" y="70"/>
                  </a:lnTo>
                  <a:lnTo>
                    <a:pt x="15" y="1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7" name="Freeform 254"/>
            <p:cNvSpPr/>
            <p:nvPr/>
          </p:nvSpPr>
          <p:spPr bwMode="auto">
            <a:xfrm>
              <a:off x="4010025" y="6910388"/>
              <a:ext cx="106363" cy="155575"/>
            </a:xfrm>
            <a:custGeom>
              <a:avLst/>
              <a:gdLst>
                <a:gd name="T0" fmla="*/ 15 w 132"/>
                <a:gd name="T1" fmla="*/ 146 h 196"/>
                <a:gd name="T2" fmla="*/ 15 w 132"/>
                <a:gd name="T3" fmla="*/ 146 h 196"/>
                <a:gd name="T4" fmla="*/ 18 w 132"/>
                <a:gd name="T5" fmla="*/ 157 h 196"/>
                <a:gd name="T6" fmla="*/ 24 w 132"/>
                <a:gd name="T7" fmla="*/ 168 h 196"/>
                <a:gd name="T8" fmla="*/ 31 w 132"/>
                <a:gd name="T9" fmla="*/ 177 h 196"/>
                <a:gd name="T10" fmla="*/ 39 w 132"/>
                <a:gd name="T11" fmla="*/ 185 h 196"/>
                <a:gd name="T12" fmla="*/ 50 w 132"/>
                <a:gd name="T13" fmla="*/ 190 h 196"/>
                <a:gd name="T14" fmla="*/ 59 w 132"/>
                <a:gd name="T15" fmla="*/ 194 h 196"/>
                <a:gd name="T16" fmla="*/ 72 w 132"/>
                <a:gd name="T17" fmla="*/ 196 h 196"/>
                <a:gd name="T18" fmla="*/ 84 w 132"/>
                <a:gd name="T19" fmla="*/ 194 h 196"/>
                <a:gd name="T20" fmla="*/ 84 w 132"/>
                <a:gd name="T21" fmla="*/ 194 h 196"/>
                <a:gd name="T22" fmla="*/ 97 w 132"/>
                <a:gd name="T23" fmla="*/ 190 h 196"/>
                <a:gd name="T24" fmla="*/ 106 w 132"/>
                <a:gd name="T25" fmla="*/ 185 h 196"/>
                <a:gd name="T26" fmla="*/ 115 w 132"/>
                <a:gd name="T27" fmla="*/ 177 h 196"/>
                <a:gd name="T28" fmla="*/ 123 w 132"/>
                <a:gd name="T29" fmla="*/ 168 h 196"/>
                <a:gd name="T30" fmla="*/ 126 w 132"/>
                <a:gd name="T31" fmla="*/ 159 h 196"/>
                <a:gd name="T32" fmla="*/ 130 w 132"/>
                <a:gd name="T33" fmla="*/ 147 h 196"/>
                <a:gd name="T34" fmla="*/ 132 w 132"/>
                <a:gd name="T35" fmla="*/ 136 h 196"/>
                <a:gd name="T36" fmla="*/ 130 w 132"/>
                <a:gd name="T37" fmla="*/ 123 h 196"/>
                <a:gd name="T38" fmla="*/ 117 w 132"/>
                <a:gd name="T39" fmla="*/ 50 h 196"/>
                <a:gd name="T40" fmla="*/ 117 w 132"/>
                <a:gd name="T41" fmla="*/ 50 h 196"/>
                <a:gd name="T42" fmla="*/ 113 w 132"/>
                <a:gd name="T43" fmla="*/ 37 h 196"/>
                <a:gd name="T44" fmla="*/ 108 w 132"/>
                <a:gd name="T45" fmla="*/ 28 h 196"/>
                <a:gd name="T46" fmla="*/ 100 w 132"/>
                <a:gd name="T47" fmla="*/ 19 h 196"/>
                <a:gd name="T48" fmla="*/ 93 w 132"/>
                <a:gd name="T49" fmla="*/ 11 h 196"/>
                <a:gd name="T50" fmla="*/ 82 w 132"/>
                <a:gd name="T51" fmla="*/ 6 h 196"/>
                <a:gd name="T52" fmla="*/ 72 w 132"/>
                <a:gd name="T53" fmla="*/ 2 h 196"/>
                <a:gd name="T54" fmla="*/ 59 w 132"/>
                <a:gd name="T55" fmla="*/ 0 h 196"/>
                <a:gd name="T56" fmla="*/ 48 w 132"/>
                <a:gd name="T57" fmla="*/ 0 h 196"/>
                <a:gd name="T58" fmla="*/ 48 w 132"/>
                <a:gd name="T59" fmla="*/ 0 h 196"/>
                <a:gd name="T60" fmla="*/ 37 w 132"/>
                <a:gd name="T61" fmla="*/ 4 h 196"/>
                <a:gd name="T62" fmla="*/ 26 w 132"/>
                <a:gd name="T63" fmla="*/ 9 h 196"/>
                <a:gd name="T64" fmla="*/ 16 w 132"/>
                <a:gd name="T65" fmla="*/ 17 h 196"/>
                <a:gd name="T66" fmla="*/ 11 w 132"/>
                <a:gd name="T67" fmla="*/ 26 h 196"/>
                <a:gd name="T68" fmla="*/ 5 w 132"/>
                <a:gd name="T69" fmla="*/ 35 h 196"/>
                <a:gd name="T70" fmla="*/ 1 w 132"/>
                <a:gd name="T71" fmla="*/ 47 h 196"/>
                <a:gd name="T72" fmla="*/ 0 w 132"/>
                <a:gd name="T73" fmla="*/ 60 h 196"/>
                <a:gd name="T74" fmla="*/ 1 w 132"/>
                <a:gd name="T75" fmla="*/ 71 h 196"/>
                <a:gd name="T76" fmla="*/ 15 w 132"/>
                <a:gd name="T77" fmla="*/ 1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96">
                  <a:moveTo>
                    <a:pt x="15" y="146"/>
                  </a:moveTo>
                  <a:lnTo>
                    <a:pt x="15" y="146"/>
                  </a:lnTo>
                  <a:lnTo>
                    <a:pt x="18" y="157"/>
                  </a:lnTo>
                  <a:lnTo>
                    <a:pt x="24" y="168"/>
                  </a:lnTo>
                  <a:lnTo>
                    <a:pt x="31" y="177"/>
                  </a:lnTo>
                  <a:lnTo>
                    <a:pt x="39" y="185"/>
                  </a:lnTo>
                  <a:lnTo>
                    <a:pt x="50" y="190"/>
                  </a:lnTo>
                  <a:lnTo>
                    <a:pt x="59" y="194"/>
                  </a:lnTo>
                  <a:lnTo>
                    <a:pt x="72" y="196"/>
                  </a:lnTo>
                  <a:lnTo>
                    <a:pt x="84" y="194"/>
                  </a:lnTo>
                  <a:lnTo>
                    <a:pt x="84" y="194"/>
                  </a:lnTo>
                  <a:lnTo>
                    <a:pt x="97" y="190"/>
                  </a:lnTo>
                  <a:lnTo>
                    <a:pt x="106" y="185"/>
                  </a:lnTo>
                  <a:lnTo>
                    <a:pt x="115" y="177"/>
                  </a:lnTo>
                  <a:lnTo>
                    <a:pt x="123" y="168"/>
                  </a:lnTo>
                  <a:lnTo>
                    <a:pt x="126" y="159"/>
                  </a:lnTo>
                  <a:lnTo>
                    <a:pt x="130" y="147"/>
                  </a:lnTo>
                  <a:lnTo>
                    <a:pt x="132" y="136"/>
                  </a:lnTo>
                  <a:lnTo>
                    <a:pt x="130" y="123"/>
                  </a:lnTo>
                  <a:lnTo>
                    <a:pt x="117" y="50"/>
                  </a:lnTo>
                  <a:lnTo>
                    <a:pt x="117" y="50"/>
                  </a:lnTo>
                  <a:lnTo>
                    <a:pt x="113" y="37"/>
                  </a:lnTo>
                  <a:lnTo>
                    <a:pt x="108" y="28"/>
                  </a:lnTo>
                  <a:lnTo>
                    <a:pt x="100" y="19"/>
                  </a:lnTo>
                  <a:lnTo>
                    <a:pt x="93" y="11"/>
                  </a:lnTo>
                  <a:lnTo>
                    <a:pt x="82" y="6"/>
                  </a:lnTo>
                  <a:lnTo>
                    <a:pt x="72" y="2"/>
                  </a:lnTo>
                  <a:lnTo>
                    <a:pt x="59" y="0"/>
                  </a:lnTo>
                  <a:lnTo>
                    <a:pt x="48" y="0"/>
                  </a:lnTo>
                  <a:lnTo>
                    <a:pt x="48" y="0"/>
                  </a:lnTo>
                  <a:lnTo>
                    <a:pt x="37" y="4"/>
                  </a:lnTo>
                  <a:lnTo>
                    <a:pt x="26" y="9"/>
                  </a:lnTo>
                  <a:lnTo>
                    <a:pt x="16" y="17"/>
                  </a:lnTo>
                  <a:lnTo>
                    <a:pt x="11" y="26"/>
                  </a:lnTo>
                  <a:lnTo>
                    <a:pt x="5" y="35"/>
                  </a:lnTo>
                  <a:lnTo>
                    <a:pt x="1" y="47"/>
                  </a:lnTo>
                  <a:lnTo>
                    <a:pt x="0" y="60"/>
                  </a:lnTo>
                  <a:lnTo>
                    <a:pt x="1" y="71"/>
                  </a:lnTo>
                  <a:lnTo>
                    <a:pt x="15"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48" name="그룹 147"/>
          <p:cNvGrpSpPr/>
          <p:nvPr/>
        </p:nvGrpSpPr>
        <p:grpSpPr>
          <a:xfrm flipH="1">
            <a:off x="992965" y="2543507"/>
            <a:ext cx="714038" cy="1703668"/>
            <a:chOff x="5310188" y="1930400"/>
            <a:chExt cx="995363" cy="2374900"/>
          </a:xfrm>
        </p:grpSpPr>
        <p:sp>
          <p:nvSpPr>
            <p:cNvPr id="149" name="Freeform 260"/>
            <p:cNvSpPr>
              <a:spLocks noEditPoints="1"/>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0" name="Freeform 261"/>
            <p:cNvSpPr>
              <a:spLocks noEditPoints="1"/>
            </p:cNvSpPr>
            <p:nvPr/>
          </p:nvSpPr>
          <p:spPr bwMode="auto">
            <a:xfrm>
              <a:off x="5310188"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1" name="Freeform 262"/>
            <p:cNvSpPr>
              <a:spLocks noEditPoints="1"/>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2" name="Freeform 263"/>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3" name="Freeform 264"/>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54" name="그룹 153"/>
          <p:cNvGrpSpPr/>
          <p:nvPr/>
        </p:nvGrpSpPr>
        <p:grpSpPr>
          <a:xfrm>
            <a:off x="7422250" y="2557237"/>
            <a:ext cx="701081" cy="1689938"/>
            <a:chOff x="701675" y="5408613"/>
            <a:chExt cx="939800" cy="2265363"/>
          </a:xfrm>
        </p:grpSpPr>
        <p:sp>
          <p:nvSpPr>
            <p:cNvPr id="155" name="Freeform 279"/>
            <p:cNvSpPr>
              <a:spLocks noEditPoints="1"/>
            </p:cNvSpPr>
            <p:nvPr/>
          </p:nvSpPr>
          <p:spPr bwMode="auto">
            <a:xfrm>
              <a:off x="738188" y="5438775"/>
              <a:ext cx="868363" cy="2206625"/>
            </a:xfrm>
            <a:custGeom>
              <a:avLst/>
              <a:gdLst>
                <a:gd name="T0" fmla="*/ 862 w 1093"/>
                <a:gd name="T1" fmla="*/ 1765 h 2779"/>
                <a:gd name="T2" fmla="*/ 1007 w 1093"/>
                <a:gd name="T3" fmla="*/ 1661 h 2779"/>
                <a:gd name="T4" fmla="*/ 1075 w 1093"/>
                <a:gd name="T5" fmla="*/ 1549 h 2779"/>
                <a:gd name="T6" fmla="*/ 1089 w 1093"/>
                <a:gd name="T7" fmla="*/ 1388 h 2779"/>
                <a:gd name="T8" fmla="*/ 1061 w 1093"/>
                <a:gd name="T9" fmla="*/ 1295 h 2779"/>
                <a:gd name="T10" fmla="*/ 936 w 1093"/>
                <a:gd name="T11" fmla="*/ 1148 h 2779"/>
                <a:gd name="T12" fmla="*/ 789 w 1093"/>
                <a:gd name="T13" fmla="*/ 1071 h 2779"/>
                <a:gd name="T14" fmla="*/ 651 w 1093"/>
                <a:gd name="T15" fmla="*/ 976 h 2779"/>
                <a:gd name="T16" fmla="*/ 879 w 1093"/>
                <a:gd name="T17" fmla="*/ 897 h 2779"/>
                <a:gd name="T18" fmla="*/ 1020 w 1093"/>
                <a:gd name="T19" fmla="*/ 726 h 2779"/>
                <a:gd name="T20" fmla="*/ 1050 w 1093"/>
                <a:gd name="T21" fmla="*/ 526 h 2779"/>
                <a:gd name="T22" fmla="*/ 1019 w 1093"/>
                <a:gd name="T23" fmla="*/ 373 h 2779"/>
                <a:gd name="T24" fmla="*/ 948 w 1093"/>
                <a:gd name="T25" fmla="*/ 233 h 2779"/>
                <a:gd name="T26" fmla="*/ 841 w 1093"/>
                <a:gd name="T27" fmla="*/ 117 h 2779"/>
                <a:gd name="T28" fmla="*/ 709 w 1093"/>
                <a:gd name="T29" fmla="*/ 37 h 2779"/>
                <a:gd name="T30" fmla="*/ 556 w 1093"/>
                <a:gd name="T31" fmla="*/ 2 h 2779"/>
                <a:gd name="T32" fmla="*/ 423 w 1093"/>
                <a:gd name="T33" fmla="*/ 11 h 2779"/>
                <a:gd name="T34" fmla="*/ 278 w 1093"/>
                <a:gd name="T35" fmla="*/ 65 h 2779"/>
                <a:gd name="T36" fmla="*/ 156 w 1093"/>
                <a:gd name="T37" fmla="*/ 155 h 2779"/>
                <a:gd name="T38" fmla="*/ 65 w 1093"/>
                <a:gd name="T39" fmla="*/ 274 h 2779"/>
                <a:gd name="T40" fmla="*/ 11 w 1093"/>
                <a:gd name="T41" fmla="*/ 416 h 2779"/>
                <a:gd name="T42" fmla="*/ 2 w 1093"/>
                <a:gd name="T43" fmla="*/ 571 h 2779"/>
                <a:gd name="T44" fmla="*/ 95 w 1093"/>
                <a:gd name="T45" fmla="*/ 814 h 2779"/>
                <a:gd name="T46" fmla="*/ 295 w 1093"/>
                <a:gd name="T47" fmla="*/ 948 h 2779"/>
                <a:gd name="T48" fmla="*/ 407 w 1093"/>
                <a:gd name="T49" fmla="*/ 1039 h 2779"/>
                <a:gd name="T50" fmla="*/ 214 w 1093"/>
                <a:gd name="T51" fmla="*/ 1118 h 2779"/>
                <a:gd name="T52" fmla="*/ 101 w 1093"/>
                <a:gd name="T53" fmla="*/ 1232 h 2779"/>
                <a:gd name="T54" fmla="*/ 31 w 1093"/>
                <a:gd name="T55" fmla="*/ 1392 h 2779"/>
                <a:gd name="T56" fmla="*/ 37 w 1093"/>
                <a:gd name="T57" fmla="*/ 1511 h 2779"/>
                <a:gd name="T58" fmla="*/ 134 w 1093"/>
                <a:gd name="T59" fmla="*/ 1683 h 2779"/>
                <a:gd name="T60" fmla="*/ 237 w 1093"/>
                <a:gd name="T61" fmla="*/ 1756 h 2779"/>
                <a:gd name="T62" fmla="*/ 231 w 1093"/>
                <a:gd name="T63" fmla="*/ 2480 h 2779"/>
                <a:gd name="T64" fmla="*/ 93 w 1093"/>
                <a:gd name="T65" fmla="*/ 2540 h 2779"/>
                <a:gd name="T66" fmla="*/ 48 w 1093"/>
                <a:gd name="T67" fmla="*/ 2607 h 2779"/>
                <a:gd name="T68" fmla="*/ 52 w 1093"/>
                <a:gd name="T69" fmla="*/ 2708 h 2779"/>
                <a:gd name="T70" fmla="*/ 73 w 1093"/>
                <a:gd name="T71" fmla="*/ 2739 h 2779"/>
                <a:gd name="T72" fmla="*/ 177 w 1093"/>
                <a:gd name="T73" fmla="*/ 2775 h 2779"/>
                <a:gd name="T74" fmla="*/ 390 w 1093"/>
                <a:gd name="T75" fmla="*/ 2769 h 2779"/>
                <a:gd name="T76" fmla="*/ 490 w 1093"/>
                <a:gd name="T77" fmla="*/ 2728 h 2779"/>
                <a:gd name="T78" fmla="*/ 507 w 1093"/>
                <a:gd name="T79" fmla="*/ 2607 h 2779"/>
                <a:gd name="T80" fmla="*/ 586 w 1093"/>
                <a:gd name="T81" fmla="*/ 2655 h 2779"/>
                <a:gd name="T82" fmla="*/ 662 w 1093"/>
                <a:gd name="T83" fmla="*/ 2736 h 2779"/>
                <a:gd name="T84" fmla="*/ 852 w 1093"/>
                <a:gd name="T85" fmla="*/ 2760 h 2779"/>
                <a:gd name="T86" fmla="*/ 1020 w 1093"/>
                <a:gd name="T87" fmla="*/ 2728 h 2779"/>
                <a:gd name="T88" fmla="*/ 1054 w 1093"/>
                <a:gd name="T89" fmla="*/ 2659 h 2779"/>
                <a:gd name="T90" fmla="*/ 1024 w 1093"/>
                <a:gd name="T91" fmla="*/ 2571 h 2779"/>
                <a:gd name="T92" fmla="*/ 955 w 1093"/>
                <a:gd name="T93" fmla="*/ 2504 h 2779"/>
                <a:gd name="T94" fmla="*/ 834 w 1093"/>
                <a:gd name="T95" fmla="*/ 2465 h 2779"/>
                <a:gd name="T96" fmla="*/ 270 w 1093"/>
                <a:gd name="T97" fmla="*/ 1528 h 2779"/>
                <a:gd name="T98" fmla="*/ 216 w 1093"/>
                <a:gd name="T99" fmla="*/ 1441 h 2779"/>
                <a:gd name="T100" fmla="*/ 239 w 1093"/>
                <a:gd name="T101" fmla="*/ 1383 h 2779"/>
                <a:gd name="T102" fmla="*/ 330 w 1093"/>
                <a:gd name="T103" fmla="*/ 1321 h 2779"/>
                <a:gd name="T104" fmla="*/ 502 w 1093"/>
                <a:gd name="T105" fmla="*/ 2428 h 2779"/>
                <a:gd name="T106" fmla="*/ 507 w 1093"/>
                <a:gd name="T107" fmla="*/ 2088 h 2779"/>
                <a:gd name="T108" fmla="*/ 546 w 1093"/>
                <a:gd name="T109" fmla="*/ 1920 h 2779"/>
                <a:gd name="T110" fmla="*/ 584 w 1093"/>
                <a:gd name="T111" fmla="*/ 2213 h 2779"/>
                <a:gd name="T112" fmla="*/ 565 w 1093"/>
                <a:gd name="T113" fmla="*/ 2581 h 2779"/>
                <a:gd name="T114" fmla="*/ 819 w 1093"/>
                <a:gd name="T115" fmla="*/ 1323 h 2779"/>
                <a:gd name="T116" fmla="*/ 890 w 1093"/>
                <a:gd name="T117" fmla="*/ 1403 h 2779"/>
                <a:gd name="T118" fmla="*/ 884 w 1093"/>
                <a:gd name="T119" fmla="*/ 1497 h 2779"/>
                <a:gd name="T120" fmla="*/ 791 w 1093"/>
                <a:gd name="T121" fmla="*/ 1566 h 2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3" h="2779">
                  <a:moveTo>
                    <a:pt x="808" y="2461"/>
                  </a:moveTo>
                  <a:lnTo>
                    <a:pt x="783" y="1793"/>
                  </a:lnTo>
                  <a:lnTo>
                    <a:pt x="783" y="1793"/>
                  </a:lnTo>
                  <a:lnTo>
                    <a:pt x="798" y="1790"/>
                  </a:lnTo>
                  <a:lnTo>
                    <a:pt x="836" y="1776"/>
                  </a:lnTo>
                  <a:lnTo>
                    <a:pt x="862" y="1765"/>
                  </a:lnTo>
                  <a:lnTo>
                    <a:pt x="890" y="1752"/>
                  </a:lnTo>
                  <a:lnTo>
                    <a:pt x="920" y="1735"/>
                  </a:lnTo>
                  <a:lnTo>
                    <a:pt x="950" y="1715"/>
                  </a:lnTo>
                  <a:lnTo>
                    <a:pt x="979" y="1691"/>
                  </a:lnTo>
                  <a:lnTo>
                    <a:pt x="994" y="1676"/>
                  </a:lnTo>
                  <a:lnTo>
                    <a:pt x="1007" y="1661"/>
                  </a:lnTo>
                  <a:lnTo>
                    <a:pt x="1020" y="1646"/>
                  </a:lnTo>
                  <a:lnTo>
                    <a:pt x="1033" y="1629"/>
                  </a:lnTo>
                  <a:lnTo>
                    <a:pt x="1045" y="1610"/>
                  </a:lnTo>
                  <a:lnTo>
                    <a:pt x="1056" y="1590"/>
                  </a:lnTo>
                  <a:lnTo>
                    <a:pt x="1065" y="1569"/>
                  </a:lnTo>
                  <a:lnTo>
                    <a:pt x="1075" y="1549"/>
                  </a:lnTo>
                  <a:lnTo>
                    <a:pt x="1082" y="1525"/>
                  </a:lnTo>
                  <a:lnTo>
                    <a:pt x="1086" y="1500"/>
                  </a:lnTo>
                  <a:lnTo>
                    <a:pt x="1089" y="1474"/>
                  </a:lnTo>
                  <a:lnTo>
                    <a:pt x="1093" y="1446"/>
                  </a:lnTo>
                  <a:lnTo>
                    <a:pt x="1093" y="1418"/>
                  </a:lnTo>
                  <a:lnTo>
                    <a:pt x="1089" y="1388"/>
                  </a:lnTo>
                  <a:lnTo>
                    <a:pt x="1089" y="1388"/>
                  </a:lnTo>
                  <a:lnTo>
                    <a:pt x="1088" y="1375"/>
                  </a:lnTo>
                  <a:lnTo>
                    <a:pt x="1086" y="1360"/>
                  </a:lnTo>
                  <a:lnTo>
                    <a:pt x="1080" y="1342"/>
                  </a:lnTo>
                  <a:lnTo>
                    <a:pt x="1073" y="1319"/>
                  </a:lnTo>
                  <a:lnTo>
                    <a:pt x="1061" y="1295"/>
                  </a:lnTo>
                  <a:lnTo>
                    <a:pt x="1045" y="1267"/>
                  </a:lnTo>
                  <a:lnTo>
                    <a:pt x="1026" y="1237"/>
                  </a:lnTo>
                  <a:lnTo>
                    <a:pt x="1002" y="1207"/>
                  </a:lnTo>
                  <a:lnTo>
                    <a:pt x="972" y="1177"/>
                  </a:lnTo>
                  <a:lnTo>
                    <a:pt x="955" y="1162"/>
                  </a:lnTo>
                  <a:lnTo>
                    <a:pt x="936" y="1148"/>
                  </a:lnTo>
                  <a:lnTo>
                    <a:pt x="916" y="1134"/>
                  </a:lnTo>
                  <a:lnTo>
                    <a:pt x="895" y="1120"/>
                  </a:lnTo>
                  <a:lnTo>
                    <a:pt x="871" y="1107"/>
                  </a:lnTo>
                  <a:lnTo>
                    <a:pt x="845" y="1093"/>
                  </a:lnTo>
                  <a:lnTo>
                    <a:pt x="819" y="1082"/>
                  </a:lnTo>
                  <a:lnTo>
                    <a:pt x="789" y="1071"/>
                  </a:lnTo>
                  <a:lnTo>
                    <a:pt x="757" y="1060"/>
                  </a:lnTo>
                  <a:lnTo>
                    <a:pt x="724" y="1051"/>
                  </a:lnTo>
                  <a:lnTo>
                    <a:pt x="688" y="1043"/>
                  </a:lnTo>
                  <a:lnTo>
                    <a:pt x="651" y="1036"/>
                  </a:lnTo>
                  <a:lnTo>
                    <a:pt x="651" y="976"/>
                  </a:lnTo>
                  <a:lnTo>
                    <a:pt x="651" y="976"/>
                  </a:lnTo>
                  <a:lnTo>
                    <a:pt x="694" y="970"/>
                  </a:lnTo>
                  <a:lnTo>
                    <a:pt x="735" y="961"/>
                  </a:lnTo>
                  <a:lnTo>
                    <a:pt x="774" y="948"/>
                  </a:lnTo>
                  <a:lnTo>
                    <a:pt x="811" y="935"/>
                  </a:lnTo>
                  <a:lnTo>
                    <a:pt x="845" y="918"/>
                  </a:lnTo>
                  <a:lnTo>
                    <a:pt x="879" y="897"/>
                  </a:lnTo>
                  <a:lnTo>
                    <a:pt x="908" y="877"/>
                  </a:lnTo>
                  <a:lnTo>
                    <a:pt x="936" y="853"/>
                  </a:lnTo>
                  <a:lnTo>
                    <a:pt x="963" y="825"/>
                  </a:lnTo>
                  <a:lnTo>
                    <a:pt x="985" y="795"/>
                  </a:lnTo>
                  <a:lnTo>
                    <a:pt x="1005" y="761"/>
                  </a:lnTo>
                  <a:lnTo>
                    <a:pt x="1020" y="726"/>
                  </a:lnTo>
                  <a:lnTo>
                    <a:pt x="1033" y="687"/>
                  </a:lnTo>
                  <a:lnTo>
                    <a:pt x="1043" y="646"/>
                  </a:lnTo>
                  <a:lnTo>
                    <a:pt x="1048" y="601"/>
                  </a:lnTo>
                  <a:lnTo>
                    <a:pt x="1050" y="552"/>
                  </a:lnTo>
                  <a:lnTo>
                    <a:pt x="1050" y="552"/>
                  </a:lnTo>
                  <a:lnTo>
                    <a:pt x="1050" y="526"/>
                  </a:lnTo>
                  <a:lnTo>
                    <a:pt x="1048" y="500"/>
                  </a:lnTo>
                  <a:lnTo>
                    <a:pt x="1045" y="474"/>
                  </a:lnTo>
                  <a:lnTo>
                    <a:pt x="1041" y="448"/>
                  </a:lnTo>
                  <a:lnTo>
                    <a:pt x="1035" y="423"/>
                  </a:lnTo>
                  <a:lnTo>
                    <a:pt x="1028" y="397"/>
                  </a:lnTo>
                  <a:lnTo>
                    <a:pt x="1019" y="373"/>
                  </a:lnTo>
                  <a:lnTo>
                    <a:pt x="1009" y="349"/>
                  </a:lnTo>
                  <a:lnTo>
                    <a:pt x="1000" y="325"/>
                  </a:lnTo>
                  <a:lnTo>
                    <a:pt x="989" y="300"/>
                  </a:lnTo>
                  <a:lnTo>
                    <a:pt x="976" y="278"/>
                  </a:lnTo>
                  <a:lnTo>
                    <a:pt x="963" y="256"/>
                  </a:lnTo>
                  <a:lnTo>
                    <a:pt x="948" y="233"/>
                  </a:lnTo>
                  <a:lnTo>
                    <a:pt x="933" y="213"/>
                  </a:lnTo>
                  <a:lnTo>
                    <a:pt x="916" y="192"/>
                  </a:lnTo>
                  <a:lnTo>
                    <a:pt x="899" y="172"/>
                  </a:lnTo>
                  <a:lnTo>
                    <a:pt x="880" y="153"/>
                  </a:lnTo>
                  <a:lnTo>
                    <a:pt x="862" y="134"/>
                  </a:lnTo>
                  <a:lnTo>
                    <a:pt x="841" y="117"/>
                  </a:lnTo>
                  <a:lnTo>
                    <a:pt x="821" y="101"/>
                  </a:lnTo>
                  <a:lnTo>
                    <a:pt x="800" y="86"/>
                  </a:lnTo>
                  <a:lnTo>
                    <a:pt x="778" y="73"/>
                  </a:lnTo>
                  <a:lnTo>
                    <a:pt x="755" y="60"/>
                  </a:lnTo>
                  <a:lnTo>
                    <a:pt x="733" y="48"/>
                  </a:lnTo>
                  <a:lnTo>
                    <a:pt x="709" y="37"/>
                  </a:lnTo>
                  <a:lnTo>
                    <a:pt x="685" y="28"/>
                  </a:lnTo>
                  <a:lnTo>
                    <a:pt x="660" y="20"/>
                  </a:lnTo>
                  <a:lnTo>
                    <a:pt x="634" y="13"/>
                  </a:lnTo>
                  <a:lnTo>
                    <a:pt x="608" y="7"/>
                  </a:lnTo>
                  <a:lnTo>
                    <a:pt x="582" y="4"/>
                  </a:lnTo>
                  <a:lnTo>
                    <a:pt x="556" y="2"/>
                  </a:lnTo>
                  <a:lnTo>
                    <a:pt x="530" y="0"/>
                  </a:lnTo>
                  <a:lnTo>
                    <a:pt x="530" y="0"/>
                  </a:lnTo>
                  <a:lnTo>
                    <a:pt x="502" y="2"/>
                  </a:lnTo>
                  <a:lnTo>
                    <a:pt x="476" y="4"/>
                  </a:lnTo>
                  <a:lnTo>
                    <a:pt x="449" y="7"/>
                  </a:lnTo>
                  <a:lnTo>
                    <a:pt x="423" y="11"/>
                  </a:lnTo>
                  <a:lnTo>
                    <a:pt x="397" y="17"/>
                  </a:lnTo>
                  <a:lnTo>
                    <a:pt x="373" y="24"/>
                  </a:lnTo>
                  <a:lnTo>
                    <a:pt x="349" y="33"/>
                  </a:lnTo>
                  <a:lnTo>
                    <a:pt x="324" y="43"/>
                  </a:lnTo>
                  <a:lnTo>
                    <a:pt x="300" y="52"/>
                  </a:lnTo>
                  <a:lnTo>
                    <a:pt x="278" y="65"/>
                  </a:lnTo>
                  <a:lnTo>
                    <a:pt x="255" y="76"/>
                  </a:lnTo>
                  <a:lnTo>
                    <a:pt x="235" y="91"/>
                  </a:lnTo>
                  <a:lnTo>
                    <a:pt x="214" y="106"/>
                  </a:lnTo>
                  <a:lnTo>
                    <a:pt x="194" y="121"/>
                  </a:lnTo>
                  <a:lnTo>
                    <a:pt x="175" y="138"/>
                  </a:lnTo>
                  <a:lnTo>
                    <a:pt x="156" y="155"/>
                  </a:lnTo>
                  <a:lnTo>
                    <a:pt x="138" y="173"/>
                  </a:lnTo>
                  <a:lnTo>
                    <a:pt x="121" y="192"/>
                  </a:lnTo>
                  <a:lnTo>
                    <a:pt x="106" y="213"/>
                  </a:lnTo>
                  <a:lnTo>
                    <a:pt x="91" y="233"/>
                  </a:lnTo>
                  <a:lnTo>
                    <a:pt x="76" y="254"/>
                  </a:lnTo>
                  <a:lnTo>
                    <a:pt x="65" y="274"/>
                  </a:lnTo>
                  <a:lnTo>
                    <a:pt x="52" y="297"/>
                  </a:lnTo>
                  <a:lnTo>
                    <a:pt x="43" y="321"/>
                  </a:lnTo>
                  <a:lnTo>
                    <a:pt x="31" y="343"/>
                  </a:lnTo>
                  <a:lnTo>
                    <a:pt x="24" y="367"/>
                  </a:lnTo>
                  <a:lnTo>
                    <a:pt x="17" y="392"/>
                  </a:lnTo>
                  <a:lnTo>
                    <a:pt x="11" y="416"/>
                  </a:lnTo>
                  <a:lnTo>
                    <a:pt x="5" y="442"/>
                  </a:lnTo>
                  <a:lnTo>
                    <a:pt x="2" y="468"/>
                  </a:lnTo>
                  <a:lnTo>
                    <a:pt x="0" y="493"/>
                  </a:lnTo>
                  <a:lnTo>
                    <a:pt x="0" y="519"/>
                  </a:lnTo>
                  <a:lnTo>
                    <a:pt x="0" y="519"/>
                  </a:lnTo>
                  <a:lnTo>
                    <a:pt x="2" y="571"/>
                  </a:lnTo>
                  <a:lnTo>
                    <a:pt x="7" y="619"/>
                  </a:lnTo>
                  <a:lnTo>
                    <a:pt x="18" y="664"/>
                  </a:lnTo>
                  <a:lnTo>
                    <a:pt x="31" y="705"/>
                  </a:lnTo>
                  <a:lnTo>
                    <a:pt x="50" y="744"/>
                  </a:lnTo>
                  <a:lnTo>
                    <a:pt x="71" y="780"/>
                  </a:lnTo>
                  <a:lnTo>
                    <a:pt x="95" y="814"/>
                  </a:lnTo>
                  <a:lnTo>
                    <a:pt x="121" y="843"/>
                  </a:lnTo>
                  <a:lnTo>
                    <a:pt x="151" y="870"/>
                  </a:lnTo>
                  <a:lnTo>
                    <a:pt x="183" y="894"/>
                  </a:lnTo>
                  <a:lnTo>
                    <a:pt x="218" y="914"/>
                  </a:lnTo>
                  <a:lnTo>
                    <a:pt x="255" y="933"/>
                  </a:lnTo>
                  <a:lnTo>
                    <a:pt x="295" y="948"/>
                  </a:lnTo>
                  <a:lnTo>
                    <a:pt x="334" y="961"/>
                  </a:lnTo>
                  <a:lnTo>
                    <a:pt x="377" y="970"/>
                  </a:lnTo>
                  <a:lnTo>
                    <a:pt x="421" y="978"/>
                  </a:lnTo>
                  <a:lnTo>
                    <a:pt x="421" y="1039"/>
                  </a:lnTo>
                  <a:lnTo>
                    <a:pt x="421" y="1039"/>
                  </a:lnTo>
                  <a:lnTo>
                    <a:pt x="407" y="1039"/>
                  </a:lnTo>
                  <a:lnTo>
                    <a:pt x="369" y="1049"/>
                  </a:lnTo>
                  <a:lnTo>
                    <a:pt x="343" y="1054"/>
                  </a:lnTo>
                  <a:lnTo>
                    <a:pt x="313" y="1065"/>
                  </a:lnTo>
                  <a:lnTo>
                    <a:pt x="281" y="1079"/>
                  </a:lnTo>
                  <a:lnTo>
                    <a:pt x="248" y="1095"/>
                  </a:lnTo>
                  <a:lnTo>
                    <a:pt x="214" y="1118"/>
                  </a:lnTo>
                  <a:lnTo>
                    <a:pt x="181" y="1144"/>
                  </a:lnTo>
                  <a:lnTo>
                    <a:pt x="164" y="1159"/>
                  </a:lnTo>
                  <a:lnTo>
                    <a:pt x="147" y="1174"/>
                  </a:lnTo>
                  <a:lnTo>
                    <a:pt x="130" y="1192"/>
                  </a:lnTo>
                  <a:lnTo>
                    <a:pt x="115" y="1211"/>
                  </a:lnTo>
                  <a:lnTo>
                    <a:pt x="101" y="1232"/>
                  </a:lnTo>
                  <a:lnTo>
                    <a:pt x="86" y="1254"/>
                  </a:lnTo>
                  <a:lnTo>
                    <a:pt x="73" y="1278"/>
                  </a:lnTo>
                  <a:lnTo>
                    <a:pt x="61" y="1304"/>
                  </a:lnTo>
                  <a:lnTo>
                    <a:pt x="50" y="1330"/>
                  </a:lnTo>
                  <a:lnTo>
                    <a:pt x="39" y="1360"/>
                  </a:lnTo>
                  <a:lnTo>
                    <a:pt x="31" y="1392"/>
                  </a:lnTo>
                  <a:lnTo>
                    <a:pt x="24" y="1424"/>
                  </a:lnTo>
                  <a:lnTo>
                    <a:pt x="24" y="1424"/>
                  </a:lnTo>
                  <a:lnTo>
                    <a:pt x="24" y="1437"/>
                  </a:lnTo>
                  <a:lnTo>
                    <a:pt x="28" y="1467"/>
                  </a:lnTo>
                  <a:lnTo>
                    <a:pt x="31" y="1487"/>
                  </a:lnTo>
                  <a:lnTo>
                    <a:pt x="37" y="1511"/>
                  </a:lnTo>
                  <a:lnTo>
                    <a:pt x="45" y="1538"/>
                  </a:lnTo>
                  <a:lnTo>
                    <a:pt x="56" y="1566"/>
                  </a:lnTo>
                  <a:lnTo>
                    <a:pt x="71" y="1595"/>
                  </a:lnTo>
                  <a:lnTo>
                    <a:pt x="87" y="1625"/>
                  </a:lnTo>
                  <a:lnTo>
                    <a:pt x="108" y="1655"/>
                  </a:lnTo>
                  <a:lnTo>
                    <a:pt x="134" y="1683"/>
                  </a:lnTo>
                  <a:lnTo>
                    <a:pt x="147" y="1696"/>
                  </a:lnTo>
                  <a:lnTo>
                    <a:pt x="162" y="1709"/>
                  </a:lnTo>
                  <a:lnTo>
                    <a:pt x="179" y="1722"/>
                  </a:lnTo>
                  <a:lnTo>
                    <a:pt x="198" y="1735"/>
                  </a:lnTo>
                  <a:lnTo>
                    <a:pt x="216" y="1747"/>
                  </a:lnTo>
                  <a:lnTo>
                    <a:pt x="237" y="1756"/>
                  </a:lnTo>
                  <a:lnTo>
                    <a:pt x="259" y="1767"/>
                  </a:lnTo>
                  <a:lnTo>
                    <a:pt x="283" y="1775"/>
                  </a:lnTo>
                  <a:lnTo>
                    <a:pt x="276" y="2474"/>
                  </a:lnTo>
                  <a:lnTo>
                    <a:pt x="276" y="2474"/>
                  </a:lnTo>
                  <a:lnTo>
                    <a:pt x="263" y="2476"/>
                  </a:lnTo>
                  <a:lnTo>
                    <a:pt x="231" y="2480"/>
                  </a:lnTo>
                  <a:lnTo>
                    <a:pt x="211" y="2486"/>
                  </a:lnTo>
                  <a:lnTo>
                    <a:pt x="186" y="2491"/>
                  </a:lnTo>
                  <a:lnTo>
                    <a:pt x="162" y="2501"/>
                  </a:lnTo>
                  <a:lnTo>
                    <a:pt x="138" y="2512"/>
                  </a:lnTo>
                  <a:lnTo>
                    <a:pt x="115" y="2525"/>
                  </a:lnTo>
                  <a:lnTo>
                    <a:pt x="93" y="2540"/>
                  </a:lnTo>
                  <a:lnTo>
                    <a:pt x="84" y="2549"/>
                  </a:lnTo>
                  <a:lnTo>
                    <a:pt x="74" y="2558"/>
                  </a:lnTo>
                  <a:lnTo>
                    <a:pt x="67" y="2570"/>
                  </a:lnTo>
                  <a:lnTo>
                    <a:pt x="59" y="2581"/>
                  </a:lnTo>
                  <a:lnTo>
                    <a:pt x="52" y="2594"/>
                  </a:lnTo>
                  <a:lnTo>
                    <a:pt x="48" y="2607"/>
                  </a:lnTo>
                  <a:lnTo>
                    <a:pt x="45" y="2620"/>
                  </a:lnTo>
                  <a:lnTo>
                    <a:pt x="43" y="2637"/>
                  </a:lnTo>
                  <a:lnTo>
                    <a:pt x="43" y="2652"/>
                  </a:lnTo>
                  <a:lnTo>
                    <a:pt x="45" y="2668"/>
                  </a:lnTo>
                  <a:lnTo>
                    <a:pt x="48" y="2687"/>
                  </a:lnTo>
                  <a:lnTo>
                    <a:pt x="52" y="2708"/>
                  </a:lnTo>
                  <a:lnTo>
                    <a:pt x="52" y="2708"/>
                  </a:lnTo>
                  <a:lnTo>
                    <a:pt x="54" y="2710"/>
                  </a:lnTo>
                  <a:lnTo>
                    <a:pt x="56" y="2719"/>
                  </a:lnTo>
                  <a:lnTo>
                    <a:pt x="59" y="2724"/>
                  </a:lnTo>
                  <a:lnTo>
                    <a:pt x="65" y="2732"/>
                  </a:lnTo>
                  <a:lnTo>
                    <a:pt x="73" y="2739"/>
                  </a:lnTo>
                  <a:lnTo>
                    <a:pt x="82" y="2745"/>
                  </a:lnTo>
                  <a:lnTo>
                    <a:pt x="95" y="2752"/>
                  </a:lnTo>
                  <a:lnTo>
                    <a:pt x="110" y="2760"/>
                  </a:lnTo>
                  <a:lnTo>
                    <a:pt x="128" y="2766"/>
                  </a:lnTo>
                  <a:lnTo>
                    <a:pt x="151" y="2771"/>
                  </a:lnTo>
                  <a:lnTo>
                    <a:pt x="177" y="2775"/>
                  </a:lnTo>
                  <a:lnTo>
                    <a:pt x="207" y="2777"/>
                  </a:lnTo>
                  <a:lnTo>
                    <a:pt x="242" y="2779"/>
                  </a:lnTo>
                  <a:lnTo>
                    <a:pt x="283" y="2779"/>
                  </a:lnTo>
                  <a:lnTo>
                    <a:pt x="283" y="2779"/>
                  </a:lnTo>
                  <a:lnTo>
                    <a:pt x="358" y="2773"/>
                  </a:lnTo>
                  <a:lnTo>
                    <a:pt x="390" y="2769"/>
                  </a:lnTo>
                  <a:lnTo>
                    <a:pt x="416" y="2766"/>
                  </a:lnTo>
                  <a:lnTo>
                    <a:pt x="436" y="2760"/>
                  </a:lnTo>
                  <a:lnTo>
                    <a:pt x="455" y="2754"/>
                  </a:lnTo>
                  <a:lnTo>
                    <a:pt x="470" y="2747"/>
                  </a:lnTo>
                  <a:lnTo>
                    <a:pt x="481" y="2738"/>
                  </a:lnTo>
                  <a:lnTo>
                    <a:pt x="490" y="2728"/>
                  </a:lnTo>
                  <a:lnTo>
                    <a:pt x="496" y="2715"/>
                  </a:lnTo>
                  <a:lnTo>
                    <a:pt x="502" y="2702"/>
                  </a:lnTo>
                  <a:lnTo>
                    <a:pt x="504" y="2687"/>
                  </a:lnTo>
                  <a:lnTo>
                    <a:pt x="505" y="2670"/>
                  </a:lnTo>
                  <a:lnTo>
                    <a:pt x="507" y="2652"/>
                  </a:lnTo>
                  <a:lnTo>
                    <a:pt x="507" y="2607"/>
                  </a:lnTo>
                  <a:lnTo>
                    <a:pt x="584" y="2607"/>
                  </a:lnTo>
                  <a:lnTo>
                    <a:pt x="584" y="2607"/>
                  </a:lnTo>
                  <a:lnTo>
                    <a:pt x="582" y="2613"/>
                  </a:lnTo>
                  <a:lnTo>
                    <a:pt x="582" y="2631"/>
                  </a:lnTo>
                  <a:lnTo>
                    <a:pt x="582" y="2642"/>
                  </a:lnTo>
                  <a:lnTo>
                    <a:pt x="586" y="2655"/>
                  </a:lnTo>
                  <a:lnTo>
                    <a:pt x="589" y="2668"/>
                  </a:lnTo>
                  <a:lnTo>
                    <a:pt x="597" y="2683"/>
                  </a:lnTo>
                  <a:lnTo>
                    <a:pt x="608" y="2698"/>
                  </a:lnTo>
                  <a:lnTo>
                    <a:pt x="621" y="2711"/>
                  </a:lnTo>
                  <a:lnTo>
                    <a:pt x="640" y="2724"/>
                  </a:lnTo>
                  <a:lnTo>
                    <a:pt x="662" y="2736"/>
                  </a:lnTo>
                  <a:lnTo>
                    <a:pt x="690" y="2745"/>
                  </a:lnTo>
                  <a:lnTo>
                    <a:pt x="722" y="2754"/>
                  </a:lnTo>
                  <a:lnTo>
                    <a:pt x="761" y="2758"/>
                  </a:lnTo>
                  <a:lnTo>
                    <a:pt x="808" y="2760"/>
                  </a:lnTo>
                  <a:lnTo>
                    <a:pt x="808" y="2760"/>
                  </a:lnTo>
                  <a:lnTo>
                    <a:pt x="852" y="2760"/>
                  </a:lnTo>
                  <a:lnTo>
                    <a:pt x="894" y="2758"/>
                  </a:lnTo>
                  <a:lnTo>
                    <a:pt x="927" y="2754"/>
                  </a:lnTo>
                  <a:lnTo>
                    <a:pt x="957" y="2749"/>
                  </a:lnTo>
                  <a:lnTo>
                    <a:pt x="983" y="2743"/>
                  </a:lnTo>
                  <a:lnTo>
                    <a:pt x="1004" y="2736"/>
                  </a:lnTo>
                  <a:lnTo>
                    <a:pt x="1020" y="2728"/>
                  </a:lnTo>
                  <a:lnTo>
                    <a:pt x="1033" y="2719"/>
                  </a:lnTo>
                  <a:lnTo>
                    <a:pt x="1043" y="2708"/>
                  </a:lnTo>
                  <a:lnTo>
                    <a:pt x="1048" y="2698"/>
                  </a:lnTo>
                  <a:lnTo>
                    <a:pt x="1052" y="2685"/>
                  </a:lnTo>
                  <a:lnTo>
                    <a:pt x="1054" y="2672"/>
                  </a:lnTo>
                  <a:lnTo>
                    <a:pt x="1054" y="2659"/>
                  </a:lnTo>
                  <a:lnTo>
                    <a:pt x="1052" y="2646"/>
                  </a:lnTo>
                  <a:lnTo>
                    <a:pt x="1043" y="2616"/>
                  </a:lnTo>
                  <a:lnTo>
                    <a:pt x="1043" y="2616"/>
                  </a:lnTo>
                  <a:lnTo>
                    <a:pt x="1037" y="2601"/>
                  </a:lnTo>
                  <a:lnTo>
                    <a:pt x="1032" y="2586"/>
                  </a:lnTo>
                  <a:lnTo>
                    <a:pt x="1024" y="2571"/>
                  </a:lnTo>
                  <a:lnTo>
                    <a:pt x="1015" y="2558"/>
                  </a:lnTo>
                  <a:lnTo>
                    <a:pt x="1005" y="2547"/>
                  </a:lnTo>
                  <a:lnTo>
                    <a:pt x="996" y="2534"/>
                  </a:lnTo>
                  <a:lnTo>
                    <a:pt x="983" y="2523"/>
                  </a:lnTo>
                  <a:lnTo>
                    <a:pt x="970" y="2514"/>
                  </a:lnTo>
                  <a:lnTo>
                    <a:pt x="955" y="2504"/>
                  </a:lnTo>
                  <a:lnTo>
                    <a:pt x="938" y="2495"/>
                  </a:lnTo>
                  <a:lnTo>
                    <a:pt x="922" y="2487"/>
                  </a:lnTo>
                  <a:lnTo>
                    <a:pt x="903" y="2480"/>
                  </a:lnTo>
                  <a:lnTo>
                    <a:pt x="880" y="2474"/>
                  </a:lnTo>
                  <a:lnTo>
                    <a:pt x="858" y="2469"/>
                  </a:lnTo>
                  <a:lnTo>
                    <a:pt x="834" y="2465"/>
                  </a:lnTo>
                  <a:lnTo>
                    <a:pt x="808" y="2461"/>
                  </a:lnTo>
                  <a:lnTo>
                    <a:pt x="808" y="2461"/>
                  </a:lnTo>
                  <a:close/>
                  <a:moveTo>
                    <a:pt x="298" y="1549"/>
                  </a:moveTo>
                  <a:lnTo>
                    <a:pt x="298" y="1549"/>
                  </a:lnTo>
                  <a:lnTo>
                    <a:pt x="289" y="1543"/>
                  </a:lnTo>
                  <a:lnTo>
                    <a:pt x="270" y="1528"/>
                  </a:lnTo>
                  <a:lnTo>
                    <a:pt x="257" y="1517"/>
                  </a:lnTo>
                  <a:lnTo>
                    <a:pt x="246" y="1506"/>
                  </a:lnTo>
                  <a:lnTo>
                    <a:pt x="235" y="1491"/>
                  </a:lnTo>
                  <a:lnTo>
                    <a:pt x="226" y="1476"/>
                  </a:lnTo>
                  <a:lnTo>
                    <a:pt x="218" y="1459"/>
                  </a:lnTo>
                  <a:lnTo>
                    <a:pt x="216" y="1441"/>
                  </a:lnTo>
                  <a:lnTo>
                    <a:pt x="216" y="1431"/>
                  </a:lnTo>
                  <a:lnTo>
                    <a:pt x="218" y="1422"/>
                  </a:lnTo>
                  <a:lnTo>
                    <a:pt x="222" y="1413"/>
                  </a:lnTo>
                  <a:lnTo>
                    <a:pt x="226" y="1403"/>
                  </a:lnTo>
                  <a:lnTo>
                    <a:pt x="231" y="1392"/>
                  </a:lnTo>
                  <a:lnTo>
                    <a:pt x="239" y="1383"/>
                  </a:lnTo>
                  <a:lnTo>
                    <a:pt x="250" y="1373"/>
                  </a:lnTo>
                  <a:lnTo>
                    <a:pt x="261" y="1362"/>
                  </a:lnTo>
                  <a:lnTo>
                    <a:pt x="274" y="1353"/>
                  </a:lnTo>
                  <a:lnTo>
                    <a:pt x="291" y="1342"/>
                  </a:lnTo>
                  <a:lnTo>
                    <a:pt x="309" y="1332"/>
                  </a:lnTo>
                  <a:lnTo>
                    <a:pt x="330" y="1321"/>
                  </a:lnTo>
                  <a:lnTo>
                    <a:pt x="298" y="1549"/>
                  </a:lnTo>
                  <a:close/>
                  <a:moveTo>
                    <a:pt x="565" y="2581"/>
                  </a:moveTo>
                  <a:lnTo>
                    <a:pt x="522" y="2581"/>
                  </a:lnTo>
                  <a:lnTo>
                    <a:pt x="522" y="2581"/>
                  </a:lnTo>
                  <a:lnTo>
                    <a:pt x="511" y="2502"/>
                  </a:lnTo>
                  <a:lnTo>
                    <a:pt x="502" y="2428"/>
                  </a:lnTo>
                  <a:lnTo>
                    <a:pt x="498" y="2359"/>
                  </a:lnTo>
                  <a:lnTo>
                    <a:pt x="496" y="2295"/>
                  </a:lnTo>
                  <a:lnTo>
                    <a:pt x="496" y="2236"/>
                  </a:lnTo>
                  <a:lnTo>
                    <a:pt x="498" y="2181"/>
                  </a:lnTo>
                  <a:lnTo>
                    <a:pt x="502" y="2133"/>
                  </a:lnTo>
                  <a:lnTo>
                    <a:pt x="507" y="2088"/>
                  </a:lnTo>
                  <a:lnTo>
                    <a:pt x="513" y="2049"/>
                  </a:lnTo>
                  <a:lnTo>
                    <a:pt x="518" y="2015"/>
                  </a:lnTo>
                  <a:lnTo>
                    <a:pt x="532" y="1963"/>
                  </a:lnTo>
                  <a:lnTo>
                    <a:pt x="541" y="1931"/>
                  </a:lnTo>
                  <a:lnTo>
                    <a:pt x="546" y="1920"/>
                  </a:lnTo>
                  <a:lnTo>
                    <a:pt x="546" y="1920"/>
                  </a:lnTo>
                  <a:lnTo>
                    <a:pt x="558" y="1959"/>
                  </a:lnTo>
                  <a:lnTo>
                    <a:pt x="567" y="2004"/>
                  </a:lnTo>
                  <a:lnTo>
                    <a:pt x="574" y="2053"/>
                  </a:lnTo>
                  <a:lnTo>
                    <a:pt x="578" y="2103"/>
                  </a:lnTo>
                  <a:lnTo>
                    <a:pt x="582" y="2157"/>
                  </a:lnTo>
                  <a:lnTo>
                    <a:pt x="584" y="2213"/>
                  </a:lnTo>
                  <a:lnTo>
                    <a:pt x="584" y="2267"/>
                  </a:lnTo>
                  <a:lnTo>
                    <a:pt x="582" y="2321"/>
                  </a:lnTo>
                  <a:lnTo>
                    <a:pt x="578" y="2422"/>
                  </a:lnTo>
                  <a:lnTo>
                    <a:pt x="573" y="2504"/>
                  </a:lnTo>
                  <a:lnTo>
                    <a:pt x="565" y="2581"/>
                  </a:lnTo>
                  <a:lnTo>
                    <a:pt x="565" y="2581"/>
                  </a:lnTo>
                  <a:close/>
                  <a:moveTo>
                    <a:pt x="726" y="1295"/>
                  </a:moveTo>
                  <a:lnTo>
                    <a:pt x="726" y="1295"/>
                  </a:lnTo>
                  <a:lnTo>
                    <a:pt x="748" y="1299"/>
                  </a:lnTo>
                  <a:lnTo>
                    <a:pt x="774" y="1304"/>
                  </a:lnTo>
                  <a:lnTo>
                    <a:pt x="804" y="1316"/>
                  </a:lnTo>
                  <a:lnTo>
                    <a:pt x="819" y="1323"/>
                  </a:lnTo>
                  <a:lnTo>
                    <a:pt x="834" y="1332"/>
                  </a:lnTo>
                  <a:lnTo>
                    <a:pt x="847" y="1342"/>
                  </a:lnTo>
                  <a:lnTo>
                    <a:pt x="862" y="1355"/>
                  </a:lnTo>
                  <a:lnTo>
                    <a:pt x="873" y="1370"/>
                  </a:lnTo>
                  <a:lnTo>
                    <a:pt x="882" y="1385"/>
                  </a:lnTo>
                  <a:lnTo>
                    <a:pt x="890" y="1403"/>
                  </a:lnTo>
                  <a:lnTo>
                    <a:pt x="895" y="1424"/>
                  </a:lnTo>
                  <a:lnTo>
                    <a:pt x="895" y="1424"/>
                  </a:lnTo>
                  <a:lnTo>
                    <a:pt x="897" y="1444"/>
                  </a:lnTo>
                  <a:lnTo>
                    <a:pt x="895" y="1463"/>
                  </a:lnTo>
                  <a:lnTo>
                    <a:pt x="892" y="1480"/>
                  </a:lnTo>
                  <a:lnTo>
                    <a:pt x="884" y="1497"/>
                  </a:lnTo>
                  <a:lnTo>
                    <a:pt x="875" y="1510"/>
                  </a:lnTo>
                  <a:lnTo>
                    <a:pt x="864" y="1521"/>
                  </a:lnTo>
                  <a:lnTo>
                    <a:pt x="852" y="1532"/>
                  </a:lnTo>
                  <a:lnTo>
                    <a:pt x="839" y="1541"/>
                  </a:lnTo>
                  <a:lnTo>
                    <a:pt x="815" y="1556"/>
                  </a:lnTo>
                  <a:lnTo>
                    <a:pt x="791" y="1566"/>
                  </a:lnTo>
                  <a:lnTo>
                    <a:pt x="769" y="1571"/>
                  </a:lnTo>
                  <a:lnTo>
                    <a:pt x="726" y="12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6" name="Freeform 280"/>
            <p:cNvSpPr>
              <a:spLocks noEditPoints="1"/>
            </p:cNvSpPr>
            <p:nvPr/>
          </p:nvSpPr>
          <p:spPr bwMode="auto">
            <a:xfrm>
              <a:off x="701675" y="5408613"/>
              <a:ext cx="939800" cy="2265363"/>
            </a:xfrm>
            <a:custGeom>
              <a:avLst/>
              <a:gdLst>
                <a:gd name="T0" fmla="*/ 194 w 1185"/>
                <a:gd name="T1" fmla="*/ 1162 h 2853"/>
                <a:gd name="T2" fmla="*/ 34 w 1185"/>
                <a:gd name="T3" fmla="*/ 1476 h 2853"/>
                <a:gd name="T4" fmla="*/ 153 w 1185"/>
                <a:gd name="T5" fmla="*/ 1756 h 2853"/>
                <a:gd name="T6" fmla="*/ 286 w 1185"/>
                <a:gd name="T7" fmla="*/ 2484 h 2853"/>
                <a:gd name="T8" fmla="*/ 105 w 1185"/>
                <a:gd name="T9" fmla="*/ 2560 h 2853"/>
                <a:gd name="T10" fmla="*/ 58 w 1185"/>
                <a:gd name="T11" fmla="*/ 2758 h 2853"/>
                <a:gd name="T12" fmla="*/ 157 w 1185"/>
                <a:gd name="T13" fmla="*/ 2847 h 2853"/>
                <a:gd name="T14" fmla="*/ 504 w 1185"/>
                <a:gd name="T15" fmla="*/ 2836 h 2853"/>
                <a:gd name="T16" fmla="*/ 599 w 1185"/>
                <a:gd name="T17" fmla="*/ 2715 h 2853"/>
                <a:gd name="T18" fmla="*/ 704 w 1185"/>
                <a:gd name="T19" fmla="*/ 2823 h 2853"/>
                <a:gd name="T20" fmla="*/ 1064 w 1185"/>
                <a:gd name="T21" fmla="*/ 2827 h 2853"/>
                <a:gd name="T22" fmla="*/ 1140 w 1185"/>
                <a:gd name="T23" fmla="*/ 2663 h 2853"/>
                <a:gd name="T24" fmla="*/ 1021 w 1185"/>
                <a:gd name="T25" fmla="*/ 2504 h 2853"/>
                <a:gd name="T26" fmla="*/ 898 w 1185"/>
                <a:gd name="T27" fmla="*/ 1858 h 2853"/>
                <a:gd name="T28" fmla="*/ 1142 w 1185"/>
                <a:gd name="T29" fmla="*/ 1649 h 2853"/>
                <a:gd name="T30" fmla="*/ 1181 w 1185"/>
                <a:gd name="T31" fmla="*/ 1431 h 2853"/>
                <a:gd name="T32" fmla="*/ 1015 w 1185"/>
                <a:gd name="T33" fmla="*/ 1149 h 2853"/>
                <a:gd name="T34" fmla="*/ 885 w 1185"/>
                <a:gd name="T35" fmla="*/ 1000 h 2853"/>
                <a:gd name="T36" fmla="*/ 1127 w 1185"/>
                <a:gd name="T37" fmla="*/ 686 h 2853"/>
                <a:gd name="T38" fmla="*/ 1094 w 1185"/>
                <a:gd name="T39" fmla="*/ 384 h 2853"/>
                <a:gd name="T40" fmla="*/ 939 w 1185"/>
                <a:gd name="T41" fmla="*/ 147 h 2853"/>
                <a:gd name="T42" fmla="*/ 662 w 1185"/>
                <a:gd name="T43" fmla="*/ 7 h 2853"/>
                <a:gd name="T44" fmla="*/ 381 w 1185"/>
                <a:gd name="T45" fmla="*/ 37 h 2853"/>
                <a:gd name="T46" fmla="*/ 134 w 1185"/>
                <a:gd name="T47" fmla="*/ 216 h 2853"/>
                <a:gd name="T48" fmla="*/ 8 w 1185"/>
                <a:gd name="T49" fmla="*/ 498 h 2853"/>
                <a:gd name="T50" fmla="*/ 78 w 1185"/>
                <a:gd name="T51" fmla="*/ 845 h 2853"/>
                <a:gd name="T52" fmla="*/ 670 w 1185"/>
                <a:gd name="T53" fmla="*/ 1108 h 2853"/>
                <a:gd name="T54" fmla="*/ 864 w 1185"/>
                <a:gd name="T55" fmla="*/ 1159 h 2853"/>
                <a:gd name="T56" fmla="*/ 1080 w 1185"/>
                <a:gd name="T57" fmla="*/ 1368 h 2853"/>
                <a:gd name="T58" fmla="*/ 1064 w 1185"/>
                <a:gd name="T59" fmla="*/ 1634 h 2853"/>
                <a:gd name="T60" fmla="*/ 823 w 1185"/>
                <a:gd name="T61" fmla="*/ 1793 h 2853"/>
                <a:gd name="T62" fmla="*/ 793 w 1185"/>
                <a:gd name="T63" fmla="*/ 1901 h 2853"/>
                <a:gd name="T64" fmla="*/ 845 w 1185"/>
                <a:gd name="T65" fmla="*/ 2551 h 2853"/>
                <a:gd name="T66" fmla="*/ 1049 w 1185"/>
                <a:gd name="T67" fmla="*/ 2638 h 2853"/>
                <a:gd name="T68" fmla="*/ 1038 w 1185"/>
                <a:gd name="T69" fmla="*/ 2750 h 2853"/>
                <a:gd name="T70" fmla="*/ 705 w 1185"/>
                <a:gd name="T71" fmla="*/ 2739 h 2853"/>
                <a:gd name="T72" fmla="*/ 674 w 1185"/>
                <a:gd name="T73" fmla="*/ 2560 h 2853"/>
                <a:gd name="T74" fmla="*/ 664 w 1185"/>
                <a:gd name="T75" fmla="*/ 1978 h 2853"/>
                <a:gd name="T76" fmla="*/ 577 w 1185"/>
                <a:gd name="T77" fmla="*/ 1905 h 2853"/>
                <a:gd name="T78" fmla="*/ 508 w 1185"/>
                <a:gd name="T79" fmla="*/ 2122 h 2853"/>
                <a:gd name="T80" fmla="*/ 509 w 1185"/>
                <a:gd name="T81" fmla="*/ 2737 h 2853"/>
                <a:gd name="T82" fmla="*/ 248 w 1185"/>
                <a:gd name="T83" fmla="*/ 2773 h 2853"/>
                <a:gd name="T84" fmla="*/ 140 w 1185"/>
                <a:gd name="T85" fmla="*/ 2672 h 2853"/>
                <a:gd name="T86" fmla="*/ 274 w 1185"/>
                <a:gd name="T87" fmla="*/ 2566 h 2853"/>
                <a:gd name="T88" fmla="*/ 364 w 1185"/>
                <a:gd name="T89" fmla="*/ 2530 h 2853"/>
                <a:gd name="T90" fmla="*/ 347 w 1185"/>
                <a:gd name="T91" fmla="*/ 1784 h 2853"/>
                <a:gd name="T92" fmla="*/ 157 w 1185"/>
                <a:gd name="T93" fmla="*/ 1633 h 2853"/>
                <a:gd name="T94" fmla="*/ 123 w 1185"/>
                <a:gd name="T95" fmla="*/ 1403 h 2853"/>
                <a:gd name="T96" fmla="*/ 366 w 1185"/>
                <a:gd name="T97" fmla="*/ 1147 h 2853"/>
                <a:gd name="T98" fmla="*/ 508 w 1185"/>
                <a:gd name="T99" fmla="*/ 1090 h 2853"/>
                <a:gd name="T100" fmla="*/ 403 w 1185"/>
                <a:gd name="T101" fmla="*/ 959 h 2853"/>
                <a:gd name="T102" fmla="*/ 129 w 1185"/>
                <a:gd name="T103" fmla="*/ 774 h 2853"/>
                <a:gd name="T104" fmla="*/ 101 w 1185"/>
                <a:gd name="T105" fmla="*/ 448 h 2853"/>
                <a:gd name="T106" fmla="*/ 330 w 1185"/>
                <a:gd name="T107" fmla="*/ 147 h 2853"/>
                <a:gd name="T108" fmla="*/ 577 w 1185"/>
                <a:gd name="T109" fmla="*/ 80 h 2853"/>
                <a:gd name="T110" fmla="*/ 834 w 1185"/>
                <a:gd name="T111" fmla="*/ 164 h 2853"/>
                <a:gd name="T112" fmla="*/ 1045 w 1185"/>
                <a:gd name="T113" fmla="*/ 509 h 2853"/>
                <a:gd name="T114" fmla="*/ 1011 w 1185"/>
                <a:gd name="T115" fmla="*/ 783 h 2853"/>
                <a:gd name="T116" fmla="*/ 748 w 1185"/>
                <a:gd name="T117" fmla="*/ 961 h 2853"/>
                <a:gd name="T118" fmla="*/ 670 w 1185"/>
                <a:gd name="T119" fmla="*/ 1108 h 2853"/>
                <a:gd name="T120" fmla="*/ 579 w 1185"/>
                <a:gd name="T121" fmla="*/ 2498 h 2853"/>
                <a:gd name="T122" fmla="*/ 603 w 1185"/>
                <a:gd name="T123" fmla="*/ 2183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5" h="2853">
                  <a:moveTo>
                    <a:pt x="384" y="1037"/>
                  </a:moveTo>
                  <a:lnTo>
                    <a:pt x="384" y="1037"/>
                  </a:lnTo>
                  <a:lnTo>
                    <a:pt x="422" y="1045"/>
                  </a:lnTo>
                  <a:lnTo>
                    <a:pt x="422" y="1045"/>
                  </a:lnTo>
                  <a:lnTo>
                    <a:pt x="390" y="1052"/>
                  </a:lnTo>
                  <a:lnTo>
                    <a:pt x="356" y="1063"/>
                  </a:lnTo>
                  <a:lnTo>
                    <a:pt x="323" y="1078"/>
                  </a:lnTo>
                  <a:lnTo>
                    <a:pt x="289" y="1095"/>
                  </a:lnTo>
                  <a:lnTo>
                    <a:pt x="258" y="1116"/>
                  </a:lnTo>
                  <a:lnTo>
                    <a:pt x="224" y="1138"/>
                  </a:lnTo>
                  <a:lnTo>
                    <a:pt x="194" y="1162"/>
                  </a:lnTo>
                  <a:lnTo>
                    <a:pt x="164" y="1190"/>
                  </a:lnTo>
                  <a:lnTo>
                    <a:pt x="136" y="1220"/>
                  </a:lnTo>
                  <a:lnTo>
                    <a:pt x="112" y="1252"/>
                  </a:lnTo>
                  <a:lnTo>
                    <a:pt x="90" y="1285"/>
                  </a:lnTo>
                  <a:lnTo>
                    <a:pt x="71" y="1321"/>
                  </a:lnTo>
                  <a:lnTo>
                    <a:pt x="54" y="1358"/>
                  </a:lnTo>
                  <a:lnTo>
                    <a:pt x="43" y="1396"/>
                  </a:lnTo>
                  <a:lnTo>
                    <a:pt x="39" y="1416"/>
                  </a:lnTo>
                  <a:lnTo>
                    <a:pt x="36" y="1437"/>
                  </a:lnTo>
                  <a:lnTo>
                    <a:pt x="34" y="1455"/>
                  </a:lnTo>
                  <a:lnTo>
                    <a:pt x="34" y="1476"/>
                  </a:lnTo>
                  <a:lnTo>
                    <a:pt x="34" y="1476"/>
                  </a:lnTo>
                  <a:lnTo>
                    <a:pt x="36" y="1509"/>
                  </a:lnTo>
                  <a:lnTo>
                    <a:pt x="39" y="1543"/>
                  </a:lnTo>
                  <a:lnTo>
                    <a:pt x="45" y="1575"/>
                  </a:lnTo>
                  <a:lnTo>
                    <a:pt x="54" y="1605"/>
                  </a:lnTo>
                  <a:lnTo>
                    <a:pt x="67" y="1633"/>
                  </a:lnTo>
                  <a:lnTo>
                    <a:pt x="80" y="1661"/>
                  </a:lnTo>
                  <a:lnTo>
                    <a:pt x="95" y="1687"/>
                  </a:lnTo>
                  <a:lnTo>
                    <a:pt x="114" y="1711"/>
                  </a:lnTo>
                  <a:lnTo>
                    <a:pt x="133" y="1733"/>
                  </a:lnTo>
                  <a:lnTo>
                    <a:pt x="153" y="1756"/>
                  </a:lnTo>
                  <a:lnTo>
                    <a:pt x="174" y="1774"/>
                  </a:lnTo>
                  <a:lnTo>
                    <a:pt x="196" y="1793"/>
                  </a:lnTo>
                  <a:lnTo>
                    <a:pt x="220" y="1810"/>
                  </a:lnTo>
                  <a:lnTo>
                    <a:pt x="245" y="1825"/>
                  </a:lnTo>
                  <a:lnTo>
                    <a:pt x="269" y="1838"/>
                  </a:lnTo>
                  <a:lnTo>
                    <a:pt x="293" y="1849"/>
                  </a:lnTo>
                  <a:lnTo>
                    <a:pt x="293" y="1849"/>
                  </a:lnTo>
                  <a:lnTo>
                    <a:pt x="289" y="2024"/>
                  </a:lnTo>
                  <a:lnTo>
                    <a:pt x="287" y="2207"/>
                  </a:lnTo>
                  <a:lnTo>
                    <a:pt x="286" y="2484"/>
                  </a:lnTo>
                  <a:lnTo>
                    <a:pt x="286" y="2484"/>
                  </a:lnTo>
                  <a:lnTo>
                    <a:pt x="263" y="2485"/>
                  </a:lnTo>
                  <a:lnTo>
                    <a:pt x="243" y="2489"/>
                  </a:lnTo>
                  <a:lnTo>
                    <a:pt x="222" y="2495"/>
                  </a:lnTo>
                  <a:lnTo>
                    <a:pt x="203" y="2502"/>
                  </a:lnTo>
                  <a:lnTo>
                    <a:pt x="172" y="2515"/>
                  </a:lnTo>
                  <a:lnTo>
                    <a:pt x="157" y="2523"/>
                  </a:lnTo>
                  <a:lnTo>
                    <a:pt x="157" y="2523"/>
                  </a:lnTo>
                  <a:lnTo>
                    <a:pt x="144" y="2530"/>
                  </a:lnTo>
                  <a:lnTo>
                    <a:pt x="129" y="2540"/>
                  </a:lnTo>
                  <a:lnTo>
                    <a:pt x="116" y="2549"/>
                  </a:lnTo>
                  <a:lnTo>
                    <a:pt x="105" y="2560"/>
                  </a:lnTo>
                  <a:lnTo>
                    <a:pt x="93" y="2571"/>
                  </a:lnTo>
                  <a:lnTo>
                    <a:pt x="82" y="2584"/>
                  </a:lnTo>
                  <a:lnTo>
                    <a:pt x="73" y="2597"/>
                  </a:lnTo>
                  <a:lnTo>
                    <a:pt x="67" y="2612"/>
                  </a:lnTo>
                  <a:lnTo>
                    <a:pt x="67" y="2612"/>
                  </a:lnTo>
                  <a:lnTo>
                    <a:pt x="58" y="2637"/>
                  </a:lnTo>
                  <a:lnTo>
                    <a:pt x="52" y="2666"/>
                  </a:lnTo>
                  <a:lnTo>
                    <a:pt x="50" y="2696"/>
                  </a:lnTo>
                  <a:lnTo>
                    <a:pt x="52" y="2728"/>
                  </a:lnTo>
                  <a:lnTo>
                    <a:pt x="54" y="2743"/>
                  </a:lnTo>
                  <a:lnTo>
                    <a:pt x="58" y="2758"/>
                  </a:lnTo>
                  <a:lnTo>
                    <a:pt x="62" y="2773"/>
                  </a:lnTo>
                  <a:lnTo>
                    <a:pt x="67" y="2786"/>
                  </a:lnTo>
                  <a:lnTo>
                    <a:pt x="75" y="2799"/>
                  </a:lnTo>
                  <a:lnTo>
                    <a:pt x="82" y="2810"/>
                  </a:lnTo>
                  <a:lnTo>
                    <a:pt x="92" y="2819"/>
                  </a:lnTo>
                  <a:lnTo>
                    <a:pt x="103" y="2827"/>
                  </a:lnTo>
                  <a:lnTo>
                    <a:pt x="103" y="2827"/>
                  </a:lnTo>
                  <a:lnTo>
                    <a:pt x="116" y="2834"/>
                  </a:lnTo>
                  <a:lnTo>
                    <a:pt x="129" y="2840"/>
                  </a:lnTo>
                  <a:lnTo>
                    <a:pt x="142" y="2844"/>
                  </a:lnTo>
                  <a:lnTo>
                    <a:pt x="157" y="2847"/>
                  </a:lnTo>
                  <a:lnTo>
                    <a:pt x="189" y="2851"/>
                  </a:lnTo>
                  <a:lnTo>
                    <a:pt x="220" y="2853"/>
                  </a:lnTo>
                  <a:lnTo>
                    <a:pt x="254" y="2853"/>
                  </a:lnTo>
                  <a:lnTo>
                    <a:pt x="286" y="2851"/>
                  </a:lnTo>
                  <a:lnTo>
                    <a:pt x="343" y="2849"/>
                  </a:lnTo>
                  <a:lnTo>
                    <a:pt x="343" y="2849"/>
                  </a:lnTo>
                  <a:lnTo>
                    <a:pt x="381" y="2849"/>
                  </a:lnTo>
                  <a:lnTo>
                    <a:pt x="431" y="2847"/>
                  </a:lnTo>
                  <a:lnTo>
                    <a:pt x="455" y="2844"/>
                  </a:lnTo>
                  <a:lnTo>
                    <a:pt x="482" y="2840"/>
                  </a:lnTo>
                  <a:lnTo>
                    <a:pt x="504" y="2836"/>
                  </a:lnTo>
                  <a:lnTo>
                    <a:pt x="524" y="2831"/>
                  </a:lnTo>
                  <a:lnTo>
                    <a:pt x="524" y="2831"/>
                  </a:lnTo>
                  <a:lnTo>
                    <a:pt x="541" y="2823"/>
                  </a:lnTo>
                  <a:lnTo>
                    <a:pt x="554" y="2814"/>
                  </a:lnTo>
                  <a:lnTo>
                    <a:pt x="567" y="2801"/>
                  </a:lnTo>
                  <a:lnTo>
                    <a:pt x="577" y="2788"/>
                  </a:lnTo>
                  <a:lnTo>
                    <a:pt x="584" y="2771"/>
                  </a:lnTo>
                  <a:lnTo>
                    <a:pt x="592" y="2754"/>
                  </a:lnTo>
                  <a:lnTo>
                    <a:pt x="595" y="2735"/>
                  </a:lnTo>
                  <a:lnTo>
                    <a:pt x="599" y="2715"/>
                  </a:lnTo>
                  <a:lnTo>
                    <a:pt x="599" y="2715"/>
                  </a:lnTo>
                  <a:lnTo>
                    <a:pt x="608" y="2743"/>
                  </a:lnTo>
                  <a:lnTo>
                    <a:pt x="616" y="2756"/>
                  </a:lnTo>
                  <a:lnTo>
                    <a:pt x="623" y="2767"/>
                  </a:lnTo>
                  <a:lnTo>
                    <a:pt x="623" y="2767"/>
                  </a:lnTo>
                  <a:lnTo>
                    <a:pt x="633" y="2778"/>
                  </a:lnTo>
                  <a:lnTo>
                    <a:pt x="642" y="2790"/>
                  </a:lnTo>
                  <a:lnTo>
                    <a:pt x="653" y="2799"/>
                  </a:lnTo>
                  <a:lnTo>
                    <a:pt x="664" y="2806"/>
                  </a:lnTo>
                  <a:lnTo>
                    <a:pt x="676" y="2814"/>
                  </a:lnTo>
                  <a:lnTo>
                    <a:pt x="689" y="2819"/>
                  </a:lnTo>
                  <a:lnTo>
                    <a:pt x="704" y="2823"/>
                  </a:lnTo>
                  <a:lnTo>
                    <a:pt x="717" y="2827"/>
                  </a:lnTo>
                  <a:lnTo>
                    <a:pt x="717" y="2827"/>
                  </a:lnTo>
                  <a:lnTo>
                    <a:pt x="761" y="2833"/>
                  </a:lnTo>
                  <a:lnTo>
                    <a:pt x="810" y="2836"/>
                  </a:lnTo>
                  <a:lnTo>
                    <a:pt x="860" y="2840"/>
                  </a:lnTo>
                  <a:lnTo>
                    <a:pt x="911" y="2840"/>
                  </a:lnTo>
                  <a:lnTo>
                    <a:pt x="911" y="2840"/>
                  </a:lnTo>
                  <a:lnTo>
                    <a:pt x="963" y="2840"/>
                  </a:lnTo>
                  <a:lnTo>
                    <a:pt x="1015" y="2834"/>
                  </a:lnTo>
                  <a:lnTo>
                    <a:pt x="1041" y="2831"/>
                  </a:lnTo>
                  <a:lnTo>
                    <a:pt x="1064" y="2827"/>
                  </a:lnTo>
                  <a:lnTo>
                    <a:pt x="1082" y="2819"/>
                  </a:lnTo>
                  <a:lnTo>
                    <a:pt x="1099" y="2812"/>
                  </a:lnTo>
                  <a:lnTo>
                    <a:pt x="1099" y="2812"/>
                  </a:lnTo>
                  <a:lnTo>
                    <a:pt x="1107" y="2806"/>
                  </a:lnTo>
                  <a:lnTo>
                    <a:pt x="1112" y="2801"/>
                  </a:lnTo>
                  <a:lnTo>
                    <a:pt x="1123" y="2784"/>
                  </a:lnTo>
                  <a:lnTo>
                    <a:pt x="1133" y="2763"/>
                  </a:lnTo>
                  <a:lnTo>
                    <a:pt x="1138" y="2741"/>
                  </a:lnTo>
                  <a:lnTo>
                    <a:pt x="1142" y="2717"/>
                  </a:lnTo>
                  <a:lnTo>
                    <a:pt x="1142" y="2689"/>
                  </a:lnTo>
                  <a:lnTo>
                    <a:pt x="1140" y="2663"/>
                  </a:lnTo>
                  <a:lnTo>
                    <a:pt x="1135" y="2637"/>
                  </a:lnTo>
                  <a:lnTo>
                    <a:pt x="1135" y="2637"/>
                  </a:lnTo>
                  <a:lnTo>
                    <a:pt x="1125" y="2612"/>
                  </a:lnTo>
                  <a:lnTo>
                    <a:pt x="1112" y="2588"/>
                  </a:lnTo>
                  <a:lnTo>
                    <a:pt x="1105" y="2575"/>
                  </a:lnTo>
                  <a:lnTo>
                    <a:pt x="1095" y="2562"/>
                  </a:lnTo>
                  <a:lnTo>
                    <a:pt x="1084" y="2551"/>
                  </a:lnTo>
                  <a:lnTo>
                    <a:pt x="1071" y="2538"/>
                  </a:lnTo>
                  <a:lnTo>
                    <a:pt x="1056" y="2526"/>
                  </a:lnTo>
                  <a:lnTo>
                    <a:pt x="1039" y="2515"/>
                  </a:lnTo>
                  <a:lnTo>
                    <a:pt x="1021" y="2504"/>
                  </a:lnTo>
                  <a:lnTo>
                    <a:pt x="1000" y="2495"/>
                  </a:lnTo>
                  <a:lnTo>
                    <a:pt x="976" y="2487"/>
                  </a:lnTo>
                  <a:lnTo>
                    <a:pt x="952" y="2482"/>
                  </a:lnTo>
                  <a:lnTo>
                    <a:pt x="924" y="2476"/>
                  </a:lnTo>
                  <a:lnTo>
                    <a:pt x="892" y="2472"/>
                  </a:lnTo>
                  <a:lnTo>
                    <a:pt x="892" y="2472"/>
                  </a:lnTo>
                  <a:lnTo>
                    <a:pt x="873" y="1898"/>
                  </a:lnTo>
                  <a:lnTo>
                    <a:pt x="873" y="1898"/>
                  </a:lnTo>
                  <a:lnTo>
                    <a:pt x="871" y="1866"/>
                  </a:lnTo>
                  <a:lnTo>
                    <a:pt x="871" y="1866"/>
                  </a:lnTo>
                  <a:lnTo>
                    <a:pt x="898" y="1858"/>
                  </a:lnTo>
                  <a:lnTo>
                    <a:pt x="924" y="1849"/>
                  </a:lnTo>
                  <a:lnTo>
                    <a:pt x="946" y="1838"/>
                  </a:lnTo>
                  <a:lnTo>
                    <a:pt x="967" y="1825"/>
                  </a:lnTo>
                  <a:lnTo>
                    <a:pt x="989" y="1812"/>
                  </a:lnTo>
                  <a:lnTo>
                    <a:pt x="1010" y="1795"/>
                  </a:lnTo>
                  <a:lnTo>
                    <a:pt x="1051" y="1761"/>
                  </a:lnTo>
                  <a:lnTo>
                    <a:pt x="1051" y="1761"/>
                  </a:lnTo>
                  <a:lnTo>
                    <a:pt x="1082" y="1731"/>
                  </a:lnTo>
                  <a:lnTo>
                    <a:pt x="1108" y="1700"/>
                  </a:lnTo>
                  <a:lnTo>
                    <a:pt x="1133" y="1666"/>
                  </a:lnTo>
                  <a:lnTo>
                    <a:pt x="1142" y="1649"/>
                  </a:lnTo>
                  <a:lnTo>
                    <a:pt x="1151" y="1633"/>
                  </a:lnTo>
                  <a:lnTo>
                    <a:pt x="1159" y="1614"/>
                  </a:lnTo>
                  <a:lnTo>
                    <a:pt x="1166" y="1595"/>
                  </a:lnTo>
                  <a:lnTo>
                    <a:pt x="1172" y="1577"/>
                  </a:lnTo>
                  <a:lnTo>
                    <a:pt x="1176" y="1556"/>
                  </a:lnTo>
                  <a:lnTo>
                    <a:pt x="1179" y="1537"/>
                  </a:lnTo>
                  <a:lnTo>
                    <a:pt x="1183" y="1517"/>
                  </a:lnTo>
                  <a:lnTo>
                    <a:pt x="1185" y="1476"/>
                  </a:lnTo>
                  <a:lnTo>
                    <a:pt x="1185" y="1476"/>
                  </a:lnTo>
                  <a:lnTo>
                    <a:pt x="1183" y="1453"/>
                  </a:lnTo>
                  <a:lnTo>
                    <a:pt x="1181" y="1431"/>
                  </a:lnTo>
                  <a:lnTo>
                    <a:pt x="1177" y="1411"/>
                  </a:lnTo>
                  <a:lnTo>
                    <a:pt x="1174" y="1388"/>
                  </a:lnTo>
                  <a:lnTo>
                    <a:pt x="1168" y="1368"/>
                  </a:lnTo>
                  <a:lnTo>
                    <a:pt x="1161" y="1347"/>
                  </a:lnTo>
                  <a:lnTo>
                    <a:pt x="1153" y="1328"/>
                  </a:lnTo>
                  <a:lnTo>
                    <a:pt x="1146" y="1310"/>
                  </a:lnTo>
                  <a:lnTo>
                    <a:pt x="1125" y="1272"/>
                  </a:lnTo>
                  <a:lnTo>
                    <a:pt x="1101" y="1237"/>
                  </a:lnTo>
                  <a:lnTo>
                    <a:pt x="1075" y="1205"/>
                  </a:lnTo>
                  <a:lnTo>
                    <a:pt x="1045" y="1175"/>
                  </a:lnTo>
                  <a:lnTo>
                    <a:pt x="1015" y="1149"/>
                  </a:lnTo>
                  <a:lnTo>
                    <a:pt x="982" y="1125"/>
                  </a:lnTo>
                  <a:lnTo>
                    <a:pt x="946" y="1103"/>
                  </a:lnTo>
                  <a:lnTo>
                    <a:pt x="911" y="1084"/>
                  </a:lnTo>
                  <a:lnTo>
                    <a:pt x="873" y="1069"/>
                  </a:lnTo>
                  <a:lnTo>
                    <a:pt x="838" y="1056"/>
                  </a:lnTo>
                  <a:lnTo>
                    <a:pt x="801" y="1047"/>
                  </a:lnTo>
                  <a:lnTo>
                    <a:pt x="763" y="1041"/>
                  </a:lnTo>
                  <a:lnTo>
                    <a:pt x="763" y="1041"/>
                  </a:lnTo>
                  <a:lnTo>
                    <a:pt x="806" y="1030"/>
                  </a:lnTo>
                  <a:lnTo>
                    <a:pt x="847" y="1017"/>
                  </a:lnTo>
                  <a:lnTo>
                    <a:pt x="885" y="1000"/>
                  </a:lnTo>
                  <a:lnTo>
                    <a:pt x="922" y="983"/>
                  </a:lnTo>
                  <a:lnTo>
                    <a:pt x="954" y="963"/>
                  </a:lnTo>
                  <a:lnTo>
                    <a:pt x="985" y="940"/>
                  </a:lnTo>
                  <a:lnTo>
                    <a:pt x="1011" y="916"/>
                  </a:lnTo>
                  <a:lnTo>
                    <a:pt x="1038" y="888"/>
                  </a:lnTo>
                  <a:lnTo>
                    <a:pt x="1060" y="860"/>
                  </a:lnTo>
                  <a:lnTo>
                    <a:pt x="1079" y="830"/>
                  </a:lnTo>
                  <a:lnTo>
                    <a:pt x="1095" y="797"/>
                  </a:lnTo>
                  <a:lnTo>
                    <a:pt x="1108" y="761"/>
                  </a:lnTo>
                  <a:lnTo>
                    <a:pt x="1120" y="726"/>
                  </a:lnTo>
                  <a:lnTo>
                    <a:pt x="1127" y="686"/>
                  </a:lnTo>
                  <a:lnTo>
                    <a:pt x="1131" y="645"/>
                  </a:lnTo>
                  <a:lnTo>
                    <a:pt x="1133" y="604"/>
                  </a:lnTo>
                  <a:lnTo>
                    <a:pt x="1133" y="604"/>
                  </a:lnTo>
                  <a:lnTo>
                    <a:pt x="1133" y="576"/>
                  </a:lnTo>
                  <a:lnTo>
                    <a:pt x="1131" y="548"/>
                  </a:lnTo>
                  <a:lnTo>
                    <a:pt x="1127" y="520"/>
                  </a:lnTo>
                  <a:lnTo>
                    <a:pt x="1123" y="492"/>
                  </a:lnTo>
                  <a:lnTo>
                    <a:pt x="1118" y="464"/>
                  </a:lnTo>
                  <a:lnTo>
                    <a:pt x="1110" y="436"/>
                  </a:lnTo>
                  <a:lnTo>
                    <a:pt x="1103" y="410"/>
                  </a:lnTo>
                  <a:lnTo>
                    <a:pt x="1094" y="384"/>
                  </a:lnTo>
                  <a:lnTo>
                    <a:pt x="1082" y="358"/>
                  </a:lnTo>
                  <a:lnTo>
                    <a:pt x="1071" y="332"/>
                  </a:lnTo>
                  <a:lnTo>
                    <a:pt x="1058" y="306"/>
                  </a:lnTo>
                  <a:lnTo>
                    <a:pt x="1045" y="281"/>
                  </a:lnTo>
                  <a:lnTo>
                    <a:pt x="1030" y="257"/>
                  </a:lnTo>
                  <a:lnTo>
                    <a:pt x="1015" y="235"/>
                  </a:lnTo>
                  <a:lnTo>
                    <a:pt x="998" y="212"/>
                  </a:lnTo>
                  <a:lnTo>
                    <a:pt x="980" y="190"/>
                  </a:lnTo>
                  <a:lnTo>
                    <a:pt x="980" y="190"/>
                  </a:lnTo>
                  <a:lnTo>
                    <a:pt x="959" y="168"/>
                  </a:lnTo>
                  <a:lnTo>
                    <a:pt x="939" y="147"/>
                  </a:lnTo>
                  <a:lnTo>
                    <a:pt x="916" y="127"/>
                  </a:lnTo>
                  <a:lnTo>
                    <a:pt x="894" y="110"/>
                  </a:lnTo>
                  <a:lnTo>
                    <a:pt x="871" y="91"/>
                  </a:lnTo>
                  <a:lnTo>
                    <a:pt x="847" y="76"/>
                  </a:lnTo>
                  <a:lnTo>
                    <a:pt x="823" y="61"/>
                  </a:lnTo>
                  <a:lnTo>
                    <a:pt x="797" y="50"/>
                  </a:lnTo>
                  <a:lnTo>
                    <a:pt x="771" y="37"/>
                  </a:lnTo>
                  <a:lnTo>
                    <a:pt x="745" y="28"/>
                  </a:lnTo>
                  <a:lnTo>
                    <a:pt x="718" y="20"/>
                  </a:lnTo>
                  <a:lnTo>
                    <a:pt x="690" y="13"/>
                  </a:lnTo>
                  <a:lnTo>
                    <a:pt x="662" y="7"/>
                  </a:lnTo>
                  <a:lnTo>
                    <a:pt x="635" y="3"/>
                  </a:lnTo>
                  <a:lnTo>
                    <a:pt x="605" y="2"/>
                  </a:lnTo>
                  <a:lnTo>
                    <a:pt x="577" y="0"/>
                  </a:lnTo>
                  <a:lnTo>
                    <a:pt x="577" y="0"/>
                  </a:lnTo>
                  <a:lnTo>
                    <a:pt x="547" y="2"/>
                  </a:lnTo>
                  <a:lnTo>
                    <a:pt x="519" y="3"/>
                  </a:lnTo>
                  <a:lnTo>
                    <a:pt x="491" y="7"/>
                  </a:lnTo>
                  <a:lnTo>
                    <a:pt x="463" y="13"/>
                  </a:lnTo>
                  <a:lnTo>
                    <a:pt x="435" y="18"/>
                  </a:lnTo>
                  <a:lnTo>
                    <a:pt x="407" y="28"/>
                  </a:lnTo>
                  <a:lnTo>
                    <a:pt x="381" y="37"/>
                  </a:lnTo>
                  <a:lnTo>
                    <a:pt x="355" y="46"/>
                  </a:lnTo>
                  <a:lnTo>
                    <a:pt x="330" y="59"/>
                  </a:lnTo>
                  <a:lnTo>
                    <a:pt x="304" y="72"/>
                  </a:lnTo>
                  <a:lnTo>
                    <a:pt x="280" y="86"/>
                  </a:lnTo>
                  <a:lnTo>
                    <a:pt x="258" y="102"/>
                  </a:lnTo>
                  <a:lnTo>
                    <a:pt x="235" y="117"/>
                  </a:lnTo>
                  <a:lnTo>
                    <a:pt x="213" y="136"/>
                  </a:lnTo>
                  <a:lnTo>
                    <a:pt x="192" y="155"/>
                  </a:lnTo>
                  <a:lnTo>
                    <a:pt x="172" y="173"/>
                  </a:lnTo>
                  <a:lnTo>
                    <a:pt x="153" y="194"/>
                  </a:lnTo>
                  <a:lnTo>
                    <a:pt x="134" y="216"/>
                  </a:lnTo>
                  <a:lnTo>
                    <a:pt x="118" y="237"/>
                  </a:lnTo>
                  <a:lnTo>
                    <a:pt x="101" y="261"/>
                  </a:lnTo>
                  <a:lnTo>
                    <a:pt x="86" y="285"/>
                  </a:lnTo>
                  <a:lnTo>
                    <a:pt x="71" y="309"/>
                  </a:lnTo>
                  <a:lnTo>
                    <a:pt x="58" y="334"/>
                  </a:lnTo>
                  <a:lnTo>
                    <a:pt x="47" y="360"/>
                  </a:lnTo>
                  <a:lnTo>
                    <a:pt x="36" y="386"/>
                  </a:lnTo>
                  <a:lnTo>
                    <a:pt x="28" y="414"/>
                  </a:lnTo>
                  <a:lnTo>
                    <a:pt x="19" y="440"/>
                  </a:lnTo>
                  <a:lnTo>
                    <a:pt x="13" y="468"/>
                  </a:lnTo>
                  <a:lnTo>
                    <a:pt x="8" y="498"/>
                  </a:lnTo>
                  <a:lnTo>
                    <a:pt x="4" y="526"/>
                  </a:lnTo>
                  <a:lnTo>
                    <a:pt x="2" y="556"/>
                  </a:lnTo>
                  <a:lnTo>
                    <a:pt x="0" y="586"/>
                  </a:lnTo>
                  <a:lnTo>
                    <a:pt x="0" y="586"/>
                  </a:lnTo>
                  <a:lnTo>
                    <a:pt x="2" y="627"/>
                  </a:lnTo>
                  <a:lnTo>
                    <a:pt x="8" y="668"/>
                  </a:lnTo>
                  <a:lnTo>
                    <a:pt x="15" y="705"/>
                  </a:lnTo>
                  <a:lnTo>
                    <a:pt x="26" y="742"/>
                  </a:lnTo>
                  <a:lnTo>
                    <a:pt x="41" y="778"/>
                  </a:lnTo>
                  <a:lnTo>
                    <a:pt x="60" y="811"/>
                  </a:lnTo>
                  <a:lnTo>
                    <a:pt x="78" y="845"/>
                  </a:lnTo>
                  <a:lnTo>
                    <a:pt x="103" y="875"/>
                  </a:lnTo>
                  <a:lnTo>
                    <a:pt x="129" y="903"/>
                  </a:lnTo>
                  <a:lnTo>
                    <a:pt x="157" y="929"/>
                  </a:lnTo>
                  <a:lnTo>
                    <a:pt x="189" y="953"/>
                  </a:lnTo>
                  <a:lnTo>
                    <a:pt x="224" y="974"/>
                  </a:lnTo>
                  <a:lnTo>
                    <a:pt x="259" y="994"/>
                  </a:lnTo>
                  <a:lnTo>
                    <a:pt x="299" y="1011"/>
                  </a:lnTo>
                  <a:lnTo>
                    <a:pt x="340" y="1026"/>
                  </a:lnTo>
                  <a:lnTo>
                    <a:pt x="384" y="1037"/>
                  </a:lnTo>
                  <a:lnTo>
                    <a:pt x="384" y="1037"/>
                  </a:lnTo>
                  <a:close/>
                  <a:moveTo>
                    <a:pt x="670" y="1108"/>
                  </a:moveTo>
                  <a:lnTo>
                    <a:pt x="670" y="1108"/>
                  </a:lnTo>
                  <a:lnTo>
                    <a:pt x="672" y="1112"/>
                  </a:lnTo>
                  <a:lnTo>
                    <a:pt x="677" y="1114"/>
                  </a:lnTo>
                  <a:lnTo>
                    <a:pt x="689" y="1116"/>
                  </a:lnTo>
                  <a:lnTo>
                    <a:pt x="715" y="1118"/>
                  </a:lnTo>
                  <a:lnTo>
                    <a:pt x="715" y="1118"/>
                  </a:lnTo>
                  <a:lnTo>
                    <a:pt x="746" y="1119"/>
                  </a:lnTo>
                  <a:lnTo>
                    <a:pt x="776" y="1123"/>
                  </a:lnTo>
                  <a:lnTo>
                    <a:pt x="804" y="1132"/>
                  </a:lnTo>
                  <a:lnTo>
                    <a:pt x="834" y="1144"/>
                  </a:lnTo>
                  <a:lnTo>
                    <a:pt x="864" y="1159"/>
                  </a:lnTo>
                  <a:lnTo>
                    <a:pt x="894" y="1175"/>
                  </a:lnTo>
                  <a:lnTo>
                    <a:pt x="924" y="1196"/>
                  </a:lnTo>
                  <a:lnTo>
                    <a:pt x="954" y="1218"/>
                  </a:lnTo>
                  <a:lnTo>
                    <a:pt x="954" y="1218"/>
                  </a:lnTo>
                  <a:lnTo>
                    <a:pt x="976" y="1235"/>
                  </a:lnTo>
                  <a:lnTo>
                    <a:pt x="1002" y="1257"/>
                  </a:lnTo>
                  <a:lnTo>
                    <a:pt x="1026" y="1284"/>
                  </a:lnTo>
                  <a:lnTo>
                    <a:pt x="1051" y="1313"/>
                  </a:lnTo>
                  <a:lnTo>
                    <a:pt x="1062" y="1330"/>
                  </a:lnTo>
                  <a:lnTo>
                    <a:pt x="1071" y="1349"/>
                  </a:lnTo>
                  <a:lnTo>
                    <a:pt x="1080" y="1368"/>
                  </a:lnTo>
                  <a:lnTo>
                    <a:pt x="1088" y="1388"/>
                  </a:lnTo>
                  <a:lnTo>
                    <a:pt x="1095" y="1409"/>
                  </a:lnTo>
                  <a:lnTo>
                    <a:pt x="1101" y="1431"/>
                  </a:lnTo>
                  <a:lnTo>
                    <a:pt x="1103" y="1453"/>
                  </a:lnTo>
                  <a:lnTo>
                    <a:pt x="1105" y="1476"/>
                  </a:lnTo>
                  <a:lnTo>
                    <a:pt x="1105" y="1476"/>
                  </a:lnTo>
                  <a:lnTo>
                    <a:pt x="1103" y="1513"/>
                  </a:lnTo>
                  <a:lnTo>
                    <a:pt x="1097" y="1547"/>
                  </a:lnTo>
                  <a:lnTo>
                    <a:pt x="1090" y="1578"/>
                  </a:lnTo>
                  <a:lnTo>
                    <a:pt x="1079" y="1606"/>
                  </a:lnTo>
                  <a:lnTo>
                    <a:pt x="1064" y="1634"/>
                  </a:lnTo>
                  <a:lnTo>
                    <a:pt x="1049" y="1659"/>
                  </a:lnTo>
                  <a:lnTo>
                    <a:pt x="1030" y="1681"/>
                  </a:lnTo>
                  <a:lnTo>
                    <a:pt x="1010" y="1702"/>
                  </a:lnTo>
                  <a:lnTo>
                    <a:pt x="989" y="1720"/>
                  </a:lnTo>
                  <a:lnTo>
                    <a:pt x="967" y="1737"/>
                  </a:lnTo>
                  <a:lnTo>
                    <a:pt x="942" y="1752"/>
                  </a:lnTo>
                  <a:lnTo>
                    <a:pt x="918" y="1765"/>
                  </a:lnTo>
                  <a:lnTo>
                    <a:pt x="894" y="1774"/>
                  </a:lnTo>
                  <a:lnTo>
                    <a:pt x="871" y="1784"/>
                  </a:lnTo>
                  <a:lnTo>
                    <a:pt x="847" y="1789"/>
                  </a:lnTo>
                  <a:lnTo>
                    <a:pt x="823" y="1793"/>
                  </a:lnTo>
                  <a:lnTo>
                    <a:pt x="823" y="1793"/>
                  </a:lnTo>
                  <a:lnTo>
                    <a:pt x="816" y="1795"/>
                  </a:lnTo>
                  <a:lnTo>
                    <a:pt x="810" y="1799"/>
                  </a:lnTo>
                  <a:lnTo>
                    <a:pt x="804" y="1802"/>
                  </a:lnTo>
                  <a:lnTo>
                    <a:pt x="799" y="1808"/>
                  </a:lnTo>
                  <a:lnTo>
                    <a:pt x="795" y="1814"/>
                  </a:lnTo>
                  <a:lnTo>
                    <a:pt x="791" y="1821"/>
                  </a:lnTo>
                  <a:lnTo>
                    <a:pt x="789" y="1829"/>
                  </a:lnTo>
                  <a:lnTo>
                    <a:pt x="789" y="1836"/>
                  </a:lnTo>
                  <a:lnTo>
                    <a:pt x="789" y="1836"/>
                  </a:lnTo>
                  <a:lnTo>
                    <a:pt x="793" y="1901"/>
                  </a:lnTo>
                  <a:lnTo>
                    <a:pt x="793" y="1901"/>
                  </a:lnTo>
                  <a:lnTo>
                    <a:pt x="806" y="2271"/>
                  </a:lnTo>
                  <a:lnTo>
                    <a:pt x="814" y="2512"/>
                  </a:lnTo>
                  <a:lnTo>
                    <a:pt x="814" y="2512"/>
                  </a:lnTo>
                  <a:lnTo>
                    <a:pt x="816" y="2521"/>
                  </a:lnTo>
                  <a:lnTo>
                    <a:pt x="817" y="2528"/>
                  </a:lnTo>
                  <a:lnTo>
                    <a:pt x="821" y="2534"/>
                  </a:lnTo>
                  <a:lnTo>
                    <a:pt x="827" y="2540"/>
                  </a:lnTo>
                  <a:lnTo>
                    <a:pt x="832" y="2545"/>
                  </a:lnTo>
                  <a:lnTo>
                    <a:pt x="838" y="2549"/>
                  </a:lnTo>
                  <a:lnTo>
                    <a:pt x="845" y="2551"/>
                  </a:lnTo>
                  <a:lnTo>
                    <a:pt x="855" y="2551"/>
                  </a:lnTo>
                  <a:lnTo>
                    <a:pt x="855" y="2551"/>
                  </a:lnTo>
                  <a:lnTo>
                    <a:pt x="890" y="2553"/>
                  </a:lnTo>
                  <a:lnTo>
                    <a:pt x="924" y="2556"/>
                  </a:lnTo>
                  <a:lnTo>
                    <a:pt x="954" y="2564"/>
                  </a:lnTo>
                  <a:lnTo>
                    <a:pt x="980" y="2573"/>
                  </a:lnTo>
                  <a:lnTo>
                    <a:pt x="1002" y="2586"/>
                  </a:lnTo>
                  <a:lnTo>
                    <a:pt x="1021" y="2601"/>
                  </a:lnTo>
                  <a:lnTo>
                    <a:pt x="1038" y="2618"/>
                  </a:lnTo>
                  <a:lnTo>
                    <a:pt x="1043" y="2629"/>
                  </a:lnTo>
                  <a:lnTo>
                    <a:pt x="1049" y="2638"/>
                  </a:lnTo>
                  <a:lnTo>
                    <a:pt x="1049" y="2638"/>
                  </a:lnTo>
                  <a:lnTo>
                    <a:pt x="1056" y="2657"/>
                  </a:lnTo>
                  <a:lnTo>
                    <a:pt x="1060" y="2674"/>
                  </a:lnTo>
                  <a:lnTo>
                    <a:pt x="1062" y="2691"/>
                  </a:lnTo>
                  <a:lnTo>
                    <a:pt x="1064" y="2706"/>
                  </a:lnTo>
                  <a:lnTo>
                    <a:pt x="1062" y="2719"/>
                  </a:lnTo>
                  <a:lnTo>
                    <a:pt x="1060" y="2732"/>
                  </a:lnTo>
                  <a:lnTo>
                    <a:pt x="1056" y="2739"/>
                  </a:lnTo>
                  <a:lnTo>
                    <a:pt x="1054" y="2747"/>
                  </a:lnTo>
                  <a:lnTo>
                    <a:pt x="1054" y="2747"/>
                  </a:lnTo>
                  <a:lnTo>
                    <a:pt x="1038" y="2750"/>
                  </a:lnTo>
                  <a:lnTo>
                    <a:pt x="1008" y="2756"/>
                  </a:lnTo>
                  <a:lnTo>
                    <a:pt x="965" y="2760"/>
                  </a:lnTo>
                  <a:lnTo>
                    <a:pt x="911" y="2762"/>
                  </a:lnTo>
                  <a:lnTo>
                    <a:pt x="911" y="2762"/>
                  </a:lnTo>
                  <a:lnTo>
                    <a:pt x="864" y="2760"/>
                  </a:lnTo>
                  <a:lnTo>
                    <a:pt x="817" y="2758"/>
                  </a:lnTo>
                  <a:lnTo>
                    <a:pt x="771" y="2752"/>
                  </a:lnTo>
                  <a:lnTo>
                    <a:pt x="730" y="2747"/>
                  </a:lnTo>
                  <a:lnTo>
                    <a:pt x="730" y="2747"/>
                  </a:lnTo>
                  <a:lnTo>
                    <a:pt x="717" y="2745"/>
                  </a:lnTo>
                  <a:lnTo>
                    <a:pt x="705" y="2739"/>
                  </a:lnTo>
                  <a:lnTo>
                    <a:pt x="696" y="2732"/>
                  </a:lnTo>
                  <a:lnTo>
                    <a:pt x="689" y="2722"/>
                  </a:lnTo>
                  <a:lnTo>
                    <a:pt x="689" y="2722"/>
                  </a:lnTo>
                  <a:lnTo>
                    <a:pt x="683" y="2707"/>
                  </a:lnTo>
                  <a:lnTo>
                    <a:pt x="679" y="2689"/>
                  </a:lnTo>
                  <a:lnTo>
                    <a:pt x="674" y="2644"/>
                  </a:lnTo>
                  <a:lnTo>
                    <a:pt x="672" y="2599"/>
                  </a:lnTo>
                  <a:lnTo>
                    <a:pt x="672" y="2581"/>
                  </a:lnTo>
                  <a:lnTo>
                    <a:pt x="674" y="2568"/>
                  </a:lnTo>
                  <a:lnTo>
                    <a:pt x="674" y="2568"/>
                  </a:lnTo>
                  <a:lnTo>
                    <a:pt x="674" y="2560"/>
                  </a:lnTo>
                  <a:lnTo>
                    <a:pt x="674" y="2560"/>
                  </a:lnTo>
                  <a:lnTo>
                    <a:pt x="676" y="2459"/>
                  </a:lnTo>
                  <a:lnTo>
                    <a:pt x="677" y="2357"/>
                  </a:lnTo>
                  <a:lnTo>
                    <a:pt x="677" y="2357"/>
                  </a:lnTo>
                  <a:lnTo>
                    <a:pt x="681" y="2260"/>
                  </a:lnTo>
                  <a:lnTo>
                    <a:pt x="683" y="2172"/>
                  </a:lnTo>
                  <a:lnTo>
                    <a:pt x="681" y="2095"/>
                  </a:lnTo>
                  <a:lnTo>
                    <a:pt x="679" y="2062"/>
                  </a:lnTo>
                  <a:lnTo>
                    <a:pt x="676" y="2030"/>
                  </a:lnTo>
                  <a:lnTo>
                    <a:pt x="670" y="2002"/>
                  </a:lnTo>
                  <a:lnTo>
                    <a:pt x="664" y="1978"/>
                  </a:lnTo>
                  <a:lnTo>
                    <a:pt x="657" y="1955"/>
                  </a:lnTo>
                  <a:lnTo>
                    <a:pt x="648" y="1939"/>
                  </a:lnTo>
                  <a:lnTo>
                    <a:pt x="636" y="1924"/>
                  </a:lnTo>
                  <a:lnTo>
                    <a:pt x="623" y="1913"/>
                  </a:lnTo>
                  <a:lnTo>
                    <a:pt x="616" y="1909"/>
                  </a:lnTo>
                  <a:lnTo>
                    <a:pt x="607" y="1907"/>
                  </a:lnTo>
                  <a:lnTo>
                    <a:pt x="590" y="1903"/>
                  </a:lnTo>
                  <a:lnTo>
                    <a:pt x="590" y="1903"/>
                  </a:lnTo>
                  <a:lnTo>
                    <a:pt x="584" y="1903"/>
                  </a:lnTo>
                  <a:lnTo>
                    <a:pt x="584" y="1903"/>
                  </a:lnTo>
                  <a:lnTo>
                    <a:pt x="577" y="1905"/>
                  </a:lnTo>
                  <a:lnTo>
                    <a:pt x="567" y="1909"/>
                  </a:lnTo>
                  <a:lnTo>
                    <a:pt x="558" y="1914"/>
                  </a:lnTo>
                  <a:lnTo>
                    <a:pt x="547" y="1926"/>
                  </a:lnTo>
                  <a:lnTo>
                    <a:pt x="547" y="1926"/>
                  </a:lnTo>
                  <a:lnTo>
                    <a:pt x="541" y="1933"/>
                  </a:lnTo>
                  <a:lnTo>
                    <a:pt x="537" y="1944"/>
                  </a:lnTo>
                  <a:lnTo>
                    <a:pt x="528" y="1968"/>
                  </a:lnTo>
                  <a:lnTo>
                    <a:pt x="523" y="2000"/>
                  </a:lnTo>
                  <a:lnTo>
                    <a:pt x="515" y="2036"/>
                  </a:lnTo>
                  <a:lnTo>
                    <a:pt x="511" y="2077"/>
                  </a:lnTo>
                  <a:lnTo>
                    <a:pt x="508" y="2122"/>
                  </a:lnTo>
                  <a:lnTo>
                    <a:pt x="502" y="2217"/>
                  </a:lnTo>
                  <a:lnTo>
                    <a:pt x="500" y="2317"/>
                  </a:lnTo>
                  <a:lnTo>
                    <a:pt x="500" y="2413"/>
                  </a:lnTo>
                  <a:lnTo>
                    <a:pt x="504" y="2497"/>
                  </a:lnTo>
                  <a:lnTo>
                    <a:pt x="508" y="2560"/>
                  </a:lnTo>
                  <a:lnTo>
                    <a:pt x="508" y="2560"/>
                  </a:lnTo>
                  <a:lnTo>
                    <a:pt x="513" y="2640"/>
                  </a:lnTo>
                  <a:lnTo>
                    <a:pt x="515" y="2672"/>
                  </a:lnTo>
                  <a:lnTo>
                    <a:pt x="515" y="2700"/>
                  </a:lnTo>
                  <a:lnTo>
                    <a:pt x="513" y="2721"/>
                  </a:lnTo>
                  <a:lnTo>
                    <a:pt x="509" y="2737"/>
                  </a:lnTo>
                  <a:lnTo>
                    <a:pt x="504" y="2750"/>
                  </a:lnTo>
                  <a:lnTo>
                    <a:pt x="500" y="2754"/>
                  </a:lnTo>
                  <a:lnTo>
                    <a:pt x="496" y="2756"/>
                  </a:lnTo>
                  <a:lnTo>
                    <a:pt x="496" y="2756"/>
                  </a:lnTo>
                  <a:lnTo>
                    <a:pt x="472" y="2762"/>
                  </a:lnTo>
                  <a:lnTo>
                    <a:pt x="437" y="2765"/>
                  </a:lnTo>
                  <a:lnTo>
                    <a:pt x="394" y="2769"/>
                  </a:lnTo>
                  <a:lnTo>
                    <a:pt x="343" y="2769"/>
                  </a:lnTo>
                  <a:lnTo>
                    <a:pt x="343" y="2769"/>
                  </a:lnTo>
                  <a:lnTo>
                    <a:pt x="297" y="2771"/>
                  </a:lnTo>
                  <a:lnTo>
                    <a:pt x="248" y="2773"/>
                  </a:lnTo>
                  <a:lnTo>
                    <a:pt x="224" y="2773"/>
                  </a:lnTo>
                  <a:lnTo>
                    <a:pt x="200" y="2771"/>
                  </a:lnTo>
                  <a:lnTo>
                    <a:pt x="175" y="2769"/>
                  </a:lnTo>
                  <a:lnTo>
                    <a:pt x="153" y="2763"/>
                  </a:lnTo>
                  <a:lnTo>
                    <a:pt x="153" y="2763"/>
                  </a:lnTo>
                  <a:lnTo>
                    <a:pt x="146" y="2752"/>
                  </a:lnTo>
                  <a:lnTo>
                    <a:pt x="140" y="2739"/>
                  </a:lnTo>
                  <a:lnTo>
                    <a:pt x="138" y="2724"/>
                  </a:lnTo>
                  <a:lnTo>
                    <a:pt x="136" y="2707"/>
                  </a:lnTo>
                  <a:lnTo>
                    <a:pt x="138" y="2691"/>
                  </a:lnTo>
                  <a:lnTo>
                    <a:pt x="140" y="2672"/>
                  </a:lnTo>
                  <a:lnTo>
                    <a:pt x="146" y="2653"/>
                  </a:lnTo>
                  <a:lnTo>
                    <a:pt x="151" y="2635"/>
                  </a:lnTo>
                  <a:lnTo>
                    <a:pt x="151" y="2635"/>
                  </a:lnTo>
                  <a:lnTo>
                    <a:pt x="155" y="2627"/>
                  </a:lnTo>
                  <a:lnTo>
                    <a:pt x="161" y="2618"/>
                  </a:lnTo>
                  <a:lnTo>
                    <a:pt x="168" y="2610"/>
                  </a:lnTo>
                  <a:lnTo>
                    <a:pt x="177" y="2605"/>
                  </a:lnTo>
                  <a:lnTo>
                    <a:pt x="198" y="2592"/>
                  </a:lnTo>
                  <a:lnTo>
                    <a:pt x="222" y="2581"/>
                  </a:lnTo>
                  <a:lnTo>
                    <a:pt x="248" y="2573"/>
                  </a:lnTo>
                  <a:lnTo>
                    <a:pt x="274" y="2566"/>
                  </a:lnTo>
                  <a:lnTo>
                    <a:pt x="301" y="2562"/>
                  </a:lnTo>
                  <a:lnTo>
                    <a:pt x="325" y="2562"/>
                  </a:lnTo>
                  <a:lnTo>
                    <a:pt x="325" y="2562"/>
                  </a:lnTo>
                  <a:lnTo>
                    <a:pt x="332" y="2560"/>
                  </a:lnTo>
                  <a:lnTo>
                    <a:pt x="340" y="2558"/>
                  </a:lnTo>
                  <a:lnTo>
                    <a:pt x="347" y="2554"/>
                  </a:lnTo>
                  <a:lnTo>
                    <a:pt x="353" y="2551"/>
                  </a:lnTo>
                  <a:lnTo>
                    <a:pt x="353" y="2551"/>
                  </a:lnTo>
                  <a:lnTo>
                    <a:pt x="358" y="2543"/>
                  </a:lnTo>
                  <a:lnTo>
                    <a:pt x="362" y="2538"/>
                  </a:lnTo>
                  <a:lnTo>
                    <a:pt x="364" y="2530"/>
                  </a:lnTo>
                  <a:lnTo>
                    <a:pt x="364" y="2523"/>
                  </a:lnTo>
                  <a:lnTo>
                    <a:pt x="364" y="2523"/>
                  </a:lnTo>
                  <a:lnTo>
                    <a:pt x="366" y="2273"/>
                  </a:lnTo>
                  <a:lnTo>
                    <a:pt x="370" y="2047"/>
                  </a:lnTo>
                  <a:lnTo>
                    <a:pt x="373" y="1827"/>
                  </a:lnTo>
                  <a:lnTo>
                    <a:pt x="373" y="1821"/>
                  </a:lnTo>
                  <a:lnTo>
                    <a:pt x="373" y="1821"/>
                  </a:lnTo>
                  <a:lnTo>
                    <a:pt x="371" y="1810"/>
                  </a:lnTo>
                  <a:lnTo>
                    <a:pt x="366" y="1799"/>
                  </a:lnTo>
                  <a:lnTo>
                    <a:pt x="358" y="1789"/>
                  </a:lnTo>
                  <a:lnTo>
                    <a:pt x="347" y="1784"/>
                  </a:lnTo>
                  <a:lnTo>
                    <a:pt x="347" y="1784"/>
                  </a:lnTo>
                  <a:lnTo>
                    <a:pt x="325" y="1776"/>
                  </a:lnTo>
                  <a:lnTo>
                    <a:pt x="304" y="1765"/>
                  </a:lnTo>
                  <a:lnTo>
                    <a:pt x="284" y="1754"/>
                  </a:lnTo>
                  <a:lnTo>
                    <a:pt x="263" y="1741"/>
                  </a:lnTo>
                  <a:lnTo>
                    <a:pt x="243" y="1728"/>
                  </a:lnTo>
                  <a:lnTo>
                    <a:pt x="224" y="1711"/>
                  </a:lnTo>
                  <a:lnTo>
                    <a:pt x="205" y="1694"/>
                  </a:lnTo>
                  <a:lnTo>
                    <a:pt x="189" y="1675"/>
                  </a:lnTo>
                  <a:lnTo>
                    <a:pt x="172" y="1655"/>
                  </a:lnTo>
                  <a:lnTo>
                    <a:pt x="157" y="1633"/>
                  </a:lnTo>
                  <a:lnTo>
                    <a:pt x="144" y="1610"/>
                  </a:lnTo>
                  <a:lnTo>
                    <a:pt x="134" y="1586"/>
                  </a:lnTo>
                  <a:lnTo>
                    <a:pt x="125" y="1560"/>
                  </a:lnTo>
                  <a:lnTo>
                    <a:pt x="118" y="1534"/>
                  </a:lnTo>
                  <a:lnTo>
                    <a:pt x="114" y="1506"/>
                  </a:lnTo>
                  <a:lnTo>
                    <a:pt x="114" y="1476"/>
                  </a:lnTo>
                  <a:lnTo>
                    <a:pt x="114" y="1476"/>
                  </a:lnTo>
                  <a:lnTo>
                    <a:pt x="114" y="1457"/>
                  </a:lnTo>
                  <a:lnTo>
                    <a:pt x="116" y="1438"/>
                  </a:lnTo>
                  <a:lnTo>
                    <a:pt x="120" y="1422"/>
                  </a:lnTo>
                  <a:lnTo>
                    <a:pt x="123" y="1403"/>
                  </a:lnTo>
                  <a:lnTo>
                    <a:pt x="129" y="1386"/>
                  </a:lnTo>
                  <a:lnTo>
                    <a:pt x="136" y="1368"/>
                  </a:lnTo>
                  <a:lnTo>
                    <a:pt x="153" y="1336"/>
                  </a:lnTo>
                  <a:lnTo>
                    <a:pt x="172" y="1304"/>
                  </a:lnTo>
                  <a:lnTo>
                    <a:pt x="194" y="1274"/>
                  </a:lnTo>
                  <a:lnTo>
                    <a:pt x="220" y="1248"/>
                  </a:lnTo>
                  <a:lnTo>
                    <a:pt x="248" y="1222"/>
                  </a:lnTo>
                  <a:lnTo>
                    <a:pt x="276" y="1200"/>
                  </a:lnTo>
                  <a:lnTo>
                    <a:pt x="306" y="1179"/>
                  </a:lnTo>
                  <a:lnTo>
                    <a:pt x="336" y="1162"/>
                  </a:lnTo>
                  <a:lnTo>
                    <a:pt x="366" y="1147"/>
                  </a:lnTo>
                  <a:lnTo>
                    <a:pt x="394" y="1136"/>
                  </a:lnTo>
                  <a:lnTo>
                    <a:pt x="422" y="1127"/>
                  </a:lnTo>
                  <a:lnTo>
                    <a:pt x="448" y="1123"/>
                  </a:lnTo>
                  <a:lnTo>
                    <a:pt x="472" y="1121"/>
                  </a:lnTo>
                  <a:lnTo>
                    <a:pt x="472" y="1121"/>
                  </a:lnTo>
                  <a:lnTo>
                    <a:pt x="487" y="1121"/>
                  </a:lnTo>
                  <a:lnTo>
                    <a:pt x="493" y="1121"/>
                  </a:lnTo>
                  <a:lnTo>
                    <a:pt x="495" y="1119"/>
                  </a:lnTo>
                  <a:lnTo>
                    <a:pt x="496" y="1118"/>
                  </a:lnTo>
                  <a:lnTo>
                    <a:pt x="496" y="1118"/>
                  </a:lnTo>
                  <a:lnTo>
                    <a:pt x="508" y="1090"/>
                  </a:lnTo>
                  <a:lnTo>
                    <a:pt x="513" y="1062"/>
                  </a:lnTo>
                  <a:lnTo>
                    <a:pt x="517" y="1039"/>
                  </a:lnTo>
                  <a:lnTo>
                    <a:pt x="517" y="1019"/>
                  </a:lnTo>
                  <a:lnTo>
                    <a:pt x="515" y="1002"/>
                  </a:lnTo>
                  <a:lnTo>
                    <a:pt x="511" y="989"/>
                  </a:lnTo>
                  <a:lnTo>
                    <a:pt x="509" y="978"/>
                  </a:lnTo>
                  <a:lnTo>
                    <a:pt x="506" y="978"/>
                  </a:lnTo>
                  <a:lnTo>
                    <a:pt x="506" y="978"/>
                  </a:lnTo>
                  <a:lnTo>
                    <a:pt x="476" y="976"/>
                  </a:lnTo>
                  <a:lnTo>
                    <a:pt x="452" y="972"/>
                  </a:lnTo>
                  <a:lnTo>
                    <a:pt x="403" y="959"/>
                  </a:lnTo>
                  <a:lnTo>
                    <a:pt x="403" y="959"/>
                  </a:lnTo>
                  <a:lnTo>
                    <a:pt x="366" y="950"/>
                  </a:lnTo>
                  <a:lnTo>
                    <a:pt x="330" y="936"/>
                  </a:lnTo>
                  <a:lnTo>
                    <a:pt x="297" y="923"/>
                  </a:lnTo>
                  <a:lnTo>
                    <a:pt x="267" y="907"/>
                  </a:lnTo>
                  <a:lnTo>
                    <a:pt x="237" y="890"/>
                  </a:lnTo>
                  <a:lnTo>
                    <a:pt x="211" y="869"/>
                  </a:lnTo>
                  <a:lnTo>
                    <a:pt x="187" y="849"/>
                  </a:lnTo>
                  <a:lnTo>
                    <a:pt x="164" y="825"/>
                  </a:lnTo>
                  <a:lnTo>
                    <a:pt x="146" y="800"/>
                  </a:lnTo>
                  <a:lnTo>
                    <a:pt x="129" y="774"/>
                  </a:lnTo>
                  <a:lnTo>
                    <a:pt x="114" y="746"/>
                  </a:lnTo>
                  <a:lnTo>
                    <a:pt x="103" y="716"/>
                  </a:lnTo>
                  <a:lnTo>
                    <a:pt x="93" y="686"/>
                  </a:lnTo>
                  <a:lnTo>
                    <a:pt x="86" y="653"/>
                  </a:lnTo>
                  <a:lnTo>
                    <a:pt x="82" y="619"/>
                  </a:lnTo>
                  <a:lnTo>
                    <a:pt x="80" y="586"/>
                  </a:lnTo>
                  <a:lnTo>
                    <a:pt x="80" y="586"/>
                  </a:lnTo>
                  <a:lnTo>
                    <a:pt x="80" y="561"/>
                  </a:lnTo>
                  <a:lnTo>
                    <a:pt x="82" y="539"/>
                  </a:lnTo>
                  <a:lnTo>
                    <a:pt x="90" y="492"/>
                  </a:lnTo>
                  <a:lnTo>
                    <a:pt x="101" y="448"/>
                  </a:lnTo>
                  <a:lnTo>
                    <a:pt x="116" y="403"/>
                  </a:lnTo>
                  <a:lnTo>
                    <a:pt x="136" y="360"/>
                  </a:lnTo>
                  <a:lnTo>
                    <a:pt x="159" y="319"/>
                  </a:lnTo>
                  <a:lnTo>
                    <a:pt x="187" y="278"/>
                  </a:lnTo>
                  <a:lnTo>
                    <a:pt x="217" y="240"/>
                  </a:lnTo>
                  <a:lnTo>
                    <a:pt x="233" y="224"/>
                  </a:lnTo>
                  <a:lnTo>
                    <a:pt x="252" y="207"/>
                  </a:lnTo>
                  <a:lnTo>
                    <a:pt x="271" y="190"/>
                  </a:lnTo>
                  <a:lnTo>
                    <a:pt x="289" y="175"/>
                  </a:lnTo>
                  <a:lnTo>
                    <a:pt x="310" y="162"/>
                  </a:lnTo>
                  <a:lnTo>
                    <a:pt x="330" y="147"/>
                  </a:lnTo>
                  <a:lnTo>
                    <a:pt x="351" y="136"/>
                  </a:lnTo>
                  <a:lnTo>
                    <a:pt x="373" y="125"/>
                  </a:lnTo>
                  <a:lnTo>
                    <a:pt x="398" y="115"/>
                  </a:lnTo>
                  <a:lnTo>
                    <a:pt x="420" y="106"/>
                  </a:lnTo>
                  <a:lnTo>
                    <a:pt x="444" y="99"/>
                  </a:lnTo>
                  <a:lnTo>
                    <a:pt x="470" y="91"/>
                  </a:lnTo>
                  <a:lnTo>
                    <a:pt x="496" y="87"/>
                  </a:lnTo>
                  <a:lnTo>
                    <a:pt x="523" y="84"/>
                  </a:lnTo>
                  <a:lnTo>
                    <a:pt x="549" y="80"/>
                  </a:lnTo>
                  <a:lnTo>
                    <a:pt x="577" y="80"/>
                  </a:lnTo>
                  <a:lnTo>
                    <a:pt x="577" y="80"/>
                  </a:lnTo>
                  <a:lnTo>
                    <a:pt x="603" y="80"/>
                  </a:lnTo>
                  <a:lnTo>
                    <a:pt x="629" y="84"/>
                  </a:lnTo>
                  <a:lnTo>
                    <a:pt x="655" y="87"/>
                  </a:lnTo>
                  <a:lnTo>
                    <a:pt x="679" y="91"/>
                  </a:lnTo>
                  <a:lnTo>
                    <a:pt x="704" y="99"/>
                  </a:lnTo>
                  <a:lnTo>
                    <a:pt x="726" y="106"/>
                  </a:lnTo>
                  <a:lnTo>
                    <a:pt x="750" y="115"/>
                  </a:lnTo>
                  <a:lnTo>
                    <a:pt x="771" y="127"/>
                  </a:lnTo>
                  <a:lnTo>
                    <a:pt x="793" y="138"/>
                  </a:lnTo>
                  <a:lnTo>
                    <a:pt x="814" y="151"/>
                  </a:lnTo>
                  <a:lnTo>
                    <a:pt x="834" y="164"/>
                  </a:lnTo>
                  <a:lnTo>
                    <a:pt x="853" y="179"/>
                  </a:lnTo>
                  <a:lnTo>
                    <a:pt x="871" y="194"/>
                  </a:lnTo>
                  <a:lnTo>
                    <a:pt x="888" y="211"/>
                  </a:lnTo>
                  <a:lnTo>
                    <a:pt x="905" y="229"/>
                  </a:lnTo>
                  <a:lnTo>
                    <a:pt x="922" y="246"/>
                  </a:lnTo>
                  <a:lnTo>
                    <a:pt x="952" y="285"/>
                  </a:lnTo>
                  <a:lnTo>
                    <a:pt x="978" y="326"/>
                  </a:lnTo>
                  <a:lnTo>
                    <a:pt x="1000" y="369"/>
                  </a:lnTo>
                  <a:lnTo>
                    <a:pt x="1019" y="416"/>
                  </a:lnTo>
                  <a:lnTo>
                    <a:pt x="1034" y="461"/>
                  </a:lnTo>
                  <a:lnTo>
                    <a:pt x="1045" y="509"/>
                  </a:lnTo>
                  <a:lnTo>
                    <a:pt x="1051" y="556"/>
                  </a:lnTo>
                  <a:lnTo>
                    <a:pt x="1054" y="604"/>
                  </a:lnTo>
                  <a:lnTo>
                    <a:pt x="1054" y="604"/>
                  </a:lnTo>
                  <a:lnTo>
                    <a:pt x="1052" y="630"/>
                  </a:lnTo>
                  <a:lnTo>
                    <a:pt x="1051" y="657"/>
                  </a:lnTo>
                  <a:lnTo>
                    <a:pt x="1047" y="681"/>
                  </a:lnTo>
                  <a:lnTo>
                    <a:pt x="1043" y="703"/>
                  </a:lnTo>
                  <a:lnTo>
                    <a:pt x="1038" y="726"/>
                  </a:lnTo>
                  <a:lnTo>
                    <a:pt x="1030" y="746"/>
                  </a:lnTo>
                  <a:lnTo>
                    <a:pt x="1021" y="765"/>
                  </a:lnTo>
                  <a:lnTo>
                    <a:pt x="1011" y="783"/>
                  </a:lnTo>
                  <a:lnTo>
                    <a:pt x="1002" y="800"/>
                  </a:lnTo>
                  <a:lnTo>
                    <a:pt x="991" y="817"/>
                  </a:lnTo>
                  <a:lnTo>
                    <a:pt x="980" y="832"/>
                  </a:lnTo>
                  <a:lnTo>
                    <a:pt x="967" y="847"/>
                  </a:lnTo>
                  <a:lnTo>
                    <a:pt x="941" y="873"/>
                  </a:lnTo>
                  <a:lnTo>
                    <a:pt x="911" y="895"/>
                  </a:lnTo>
                  <a:lnTo>
                    <a:pt x="879" y="914"/>
                  </a:lnTo>
                  <a:lnTo>
                    <a:pt x="847" y="929"/>
                  </a:lnTo>
                  <a:lnTo>
                    <a:pt x="814" y="942"/>
                  </a:lnTo>
                  <a:lnTo>
                    <a:pt x="782" y="953"/>
                  </a:lnTo>
                  <a:lnTo>
                    <a:pt x="748" y="961"/>
                  </a:lnTo>
                  <a:lnTo>
                    <a:pt x="717" y="968"/>
                  </a:lnTo>
                  <a:lnTo>
                    <a:pt x="685" y="972"/>
                  </a:lnTo>
                  <a:lnTo>
                    <a:pt x="657" y="976"/>
                  </a:lnTo>
                  <a:lnTo>
                    <a:pt x="657" y="976"/>
                  </a:lnTo>
                  <a:lnTo>
                    <a:pt x="655" y="989"/>
                  </a:lnTo>
                  <a:lnTo>
                    <a:pt x="653" y="1024"/>
                  </a:lnTo>
                  <a:lnTo>
                    <a:pt x="653" y="1045"/>
                  </a:lnTo>
                  <a:lnTo>
                    <a:pt x="655" y="1067"/>
                  </a:lnTo>
                  <a:lnTo>
                    <a:pt x="661" y="1088"/>
                  </a:lnTo>
                  <a:lnTo>
                    <a:pt x="670" y="1108"/>
                  </a:lnTo>
                  <a:lnTo>
                    <a:pt x="670" y="1108"/>
                  </a:lnTo>
                  <a:close/>
                  <a:moveTo>
                    <a:pt x="599" y="2353"/>
                  </a:moveTo>
                  <a:lnTo>
                    <a:pt x="599" y="2353"/>
                  </a:lnTo>
                  <a:lnTo>
                    <a:pt x="595" y="2456"/>
                  </a:lnTo>
                  <a:lnTo>
                    <a:pt x="593" y="2556"/>
                  </a:lnTo>
                  <a:lnTo>
                    <a:pt x="593" y="2556"/>
                  </a:lnTo>
                  <a:lnTo>
                    <a:pt x="592" y="2573"/>
                  </a:lnTo>
                  <a:lnTo>
                    <a:pt x="592" y="2573"/>
                  </a:lnTo>
                  <a:lnTo>
                    <a:pt x="586" y="2545"/>
                  </a:lnTo>
                  <a:lnTo>
                    <a:pt x="586" y="2545"/>
                  </a:lnTo>
                  <a:lnTo>
                    <a:pt x="582" y="2523"/>
                  </a:lnTo>
                  <a:lnTo>
                    <a:pt x="579" y="2498"/>
                  </a:lnTo>
                  <a:lnTo>
                    <a:pt x="575" y="2439"/>
                  </a:lnTo>
                  <a:lnTo>
                    <a:pt x="575" y="2370"/>
                  </a:lnTo>
                  <a:lnTo>
                    <a:pt x="575" y="2297"/>
                  </a:lnTo>
                  <a:lnTo>
                    <a:pt x="579" y="2222"/>
                  </a:lnTo>
                  <a:lnTo>
                    <a:pt x="582" y="2151"/>
                  </a:lnTo>
                  <a:lnTo>
                    <a:pt x="588" y="2086"/>
                  </a:lnTo>
                  <a:lnTo>
                    <a:pt x="595" y="2032"/>
                  </a:lnTo>
                  <a:lnTo>
                    <a:pt x="595" y="2032"/>
                  </a:lnTo>
                  <a:lnTo>
                    <a:pt x="599" y="2064"/>
                  </a:lnTo>
                  <a:lnTo>
                    <a:pt x="601" y="2101"/>
                  </a:lnTo>
                  <a:lnTo>
                    <a:pt x="603" y="2183"/>
                  </a:lnTo>
                  <a:lnTo>
                    <a:pt x="601" y="2271"/>
                  </a:lnTo>
                  <a:lnTo>
                    <a:pt x="599" y="2353"/>
                  </a:lnTo>
                  <a:lnTo>
                    <a:pt x="599" y="235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7" name="Freeform 281"/>
            <p:cNvSpPr>
              <a:spLocks noEditPoints="1"/>
            </p:cNvSpPr>
            <p:nvPr/>
          </p:nvSpPr>
          <p:spPr bwMode="auto">
            <a:xfrm>
              <a:off x="1276350" y="6423025"/>
              <a:ext cx="211138" cy="295275"/>
            </a:xfrm>
            <a:custGeom>
              <a:avLst/>
              <a:gdLst>
                <a:gd name="T0" fmla="*/ 6 w 265"/>
                <a:gd name="T1" fmla="*/ 67 h 371"/>
                <a:gd name="T2" fmla="*/ 6 w 265"/>
                <a:gd name="T3" fmla="*/ 71 h 371"/>
                <a:gd name="T4" fmla="*/ 28 w 265"/>
                <a:gd name="T5" fmla="*/ 194 h 371"/>
                <a:gd name="T6" fmla="*/ 49 w 265"/>
                <a:gd name="T7" fmla="*/ 336 h 371"/>
                <a:gd name="T8" fmla="*/ 52 w 265"/>
                <a:gd name="T9" fmla="*/ 345 h 371"/>
                <a:gd name="T10" fmla="*/ 62 w 265"/>
                <a:gd name="T11" fmla="*/ 358 h 371"/>
                <a:gd name="T12" fmla="*/ 67 w 265"/>
                <a:gd name="T13" fmla="*/ 364 h 371"/>
                <a:gd name="T14" fmla="*/ 90 w 265"/>
                <a:gd name="T15" fmla="*/ 371 h 371"/>
                <a:gd name="T16" fmla="*/ 101 w 265"/>
                <a:gd name="T17" fmla="*/ 370 h 371"/>
                <a:gd name="T18" fmla="*/ 125 w 265"/>
                <a:gd name="T19" fmla="*/ 360 h 371"/>
                <a:gd name="T20" fmla="*/ 168 w 265"/>
                <a:gd name="T21" fmla="*/ 342 h 371"/>
                <a:gd name="T22" fmla="*/ 200 w 265"/>
                <a:gd name="T23" fmla="*/ 321 h 371"/>
                <a:gd name="T24" fmla="*/ 226 w 265"/>
                <a:gd name="T25" fmla="*/ 300 h 371"/>
                <a:gd name="T26" fmla="*/ 243 w 265"/>
                <a:gd name="T27" fmla="*/ 278 h 371"/>
                <a:gd name="T28" fmla="*/ 256 w 265"/>
                <a:gd name="T29" fmla="*/ 258 h 371"/>
                <a:gd name="T30" fmla="*/ 265 w 265"/>
                <a:gd name="T31" fmla="*/ 228 h 371"/>
                <a:gd name="T32" fmla="*/ 265 w 265"/>
                <a:gd name="T33" fmla="*/ 209 h 371"/>
                <a:gd name="T34" fmla="*/ 261 w 265"/>
                <a:gd name="T35" fmla="*/ 170 h 371"/>
                <a:gd name="T36" fmla="*/ 250 w 265"/>
                <a:gd name="T37" fmla="*/ 136 h 371"/>
                <a:gd name="T38" fmla="*/ 231 w 265"/>
                <a:gd name="T39" fmla="*/ 105 h 371"/>
                <a:gd name="T40" fmla="*/ 207 w 265"/>
                <a:gd name="T41" fmla="*/ 77 h 371"/>
                <a:gd name="T42" fmla="*/ 177 w 265"/>
                <a:gd name="T43" fmla="*/ 52 h 371"/>
                <a:gd name="T44" fmla="*/ 140 w 265"/>
                <a:gd name="T45" fmla="*/ 32 h 371"/>
                <a:gd name="T46" fmla="*/ 97 w 265"/>
                <a:gd name="T47" fmla="*/ 15 h 371"/>
                <a:gd name="T48" fmla="*/ 49 w 265"/>
                <a:gd name="T49" fmla="*/ 2 h 371"/>
                <a:gd name="T50" fmla="*/ 39 w 265"/>
                <a:gd name="T51" fmla="*/ 0 h 371"/>
                <a:gd name="T52" fmla="*/ 21 w 265"/>
                <a:gd name="T53" fmla="*/ 6 h 371"/>
                <a:gd name="T54" fmla="*/ 13 w 265"/>
                <a:gd name="T55" fmla="*/ 11 h 371"/>
                <a:gd name="T56" fmla="*/ 2 w 265"/>
                <a:gd name="T57" fmla="*/ 28 h 371"/>
                <a:gd name="T58" fmla="*/ 2 w 265"/>
                <a:gd name="T59" fmla="*/ 47 h 371"/>
                <a:gd name="T60" fmla="*/ 6 w 265"/>
                <a:gd name="T61" fmla="*/ 67 h 371"/>
                <a:gd name="T62" fmla="*/ 121 w 265"/>
                <a:gd name="T63" fmla="*/ 274 h 371"/>
                <a:gd name="T64" fmla="*/ 108 w 265"/>
                <a:gd name="T65" fmla="*/ 183 h 371"/>
                <a:gd name="T66" fmla="*/ 92 w 265"/>
                <a:gd name="T67" fmla="*/ 97 h 371"/>
                <a:gd name="T68" fmla="*/ 133 w 265"/>
                <a:gd name="T69" fmla="*/ 118 h 371"/>
                <a:gd name="T70" fmla="*/ 161 w 265"/>
                <a:gd name="T71" fmla="*/ 144 h 371"/>
                <a:gd name="T72" fmla="*/ 179 w 265"/>
                <a:gd name="T73" fmla="*/ 174 h 371"/>
                <a:gd name="T74" fmla="*/ 185 w 265"/>
                <a:gd name="T75" fmla="*/ 209 h 371"/>
                <a:gd name="T76" fmla="*/ 185 w 265"/>
                <a:gd name="T77" fmla="*/ 220 h 371"/>
                <a:gd name="T78" fmla="*/ 174 w 265"/>
                <a:gd name="T79" fmla="*/ 239 h 371"/>
                <a:gd name="T80" fmla="*/ 157 w 265"/>
                <a:gd name="T81" fmla="*/ 256 h 371"/>
                <a:gd name="T82" fmla="*/ 121 w 265"/>
                <a:gd name="T83" fmla="*/ 27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5" h="371">
                  <a:moveTo>
                    <a:pt x="6" y="67"/>
                  </a:moveTo>
                  <a:lnTo>
                    <a:pt x="6" y="67"/>
                  </a:lnTo>
                  <a:lnTo>
                    <a:pt x="6" y="71"/>
                  </a:lnTo>
                  <a:lnTo>
                    <a:pt x="6" y="71"/>
                  </a:lnTo>
                  <a:lnTo>
                    <a:pt x="17" y="129"/>
                  </a:lnTo>
                  <a:lnTo>
                    <a:pt x="28" y="194"/>
                  </a:lnTo>
                  <a:lnTo>
                    <a:pt x="39" y="263"/>
                  </a:lnTo>
                  <a:lnTo>
                    <a:pt x="49" y="336"/>
                  </a:lnTo>
                  <a:lnTo>
                    <a:pt x="49" y="336"/>
                  </a:lnTo>
                  <a:lnTo>
                    <a:pt x="52" y="345"/>
                  </a:lnTo>
                  <a:lnTo>
                    <a:pt x="56" y="353"/>
                  </a:lnTo>
                  <a:lnTo>
                    <a:pt x="62" y="358"/>
                  </a:lnTo>
                  <a:lnTo>
                    <a:pt x="67" y="364"/>
                  </a:lnTo>
                  <a:lnTo>
                    <a:pt x="67" y="364"/>
                  </a:lnTo>
                  <a:lnTo>
                    <a:pt x="78" y="370"/>
                  </a:lnTo>
                  <a:lnTo>
                    <a:pt x="90" y="371"/>
                  </a:lnTo>
                  <a:lnTo>
                    <a:pt x="90" y="371"/>
                  </a:lnTo>
                  <a:lnTo>
                    <a:pt x="101" y="370"/>
                  </a:lnTo>
                  <a:lnTo>
                    <a:pt x="101" y="370"/>
                  </a:lnTo>
                  <a:lnTo>
                    <a:pt x="125" y="360"/>
                  </a:lnTo>
                  <a:lnTo>
                    <a:pt x="147" y="351"/>
                  </a:lnTo>
                  <a:lnTo>
                    <a:pt x="168" y="342"/>
                  </a:lnTo>
                  <a:lnTo>
                    <a:pt x="185" y="332"/>
                  </a:lnTo>
                  <a:lnTo>
                    <a:pt x="200" y="321"/>
                  </a:lnTo>
                  <a:lnTo>
                    <a:pt x="215" y="312"/>
                  </a:lnTo>
                  <a:lnTo>
                    <a:pt x="226" y="300"/>
                  </a:lnTo>
                  <a:lnTo>
                    <a:pt x="235" y="289"/>
                  </a:lnTo>
                  <a:lnTo>
                    <a:pt x="243" y="278"/>
                  </a:lnTo>
                  <a:lnTo>
                    <a:pt x="250" y="269"/>
                  </a:lnTo>
                  <a:lnTo>
                    <a:pt x="256" y="258"/>
                  </a:lnTo>
                  <a:lnTo>
                    <a:pt x="259" y="246"/>
                  </a:lnTo>
                  <a:lnTo>
                    <a:pt x="265" y="228"/>
                  </a:lnTo>
                  <a:lnTo>
                    <a:pt x="265" y="209"/>
                  </a:lnTo>
                  <a:lnTo>
                    <a:pt x="265" y="209"/>
                  </a:lnTo>
                  <a:lnTo>
                    <a:pt x="263" y="188"/>
                  </a:lnTo>
                  <a:lnTo>
                    <a:pt x="261" y="170"/>
                  </a:lnTo>
                  <a:lnTo>
                    <a:pt x="256" y="153"/>
                  </a:lnTo>
                  <a:lnTo>
                    <a:pt x="250" y="136"/>
                  </a:lnTo>
                  <a:lnTo>
                    <a:pt x="243" y="119"/>
                  </a:lnTo>
                  <a:lnTo>
                    <a:pt x="231" y="105"/>
                  </a:lnTo>
                  <a:lnTo>
                    <a:pt x="220" y="90"/>
                  </a:lnTo>
                  <a:lnTo>
                    <a:pt x="207" y="77"/>
                  </a:lnTo>
                  <a:lnTo>
                    <a:pt x="194" y="63"/>
                  </a:lnTo>
                  <a:lnTo>
                    <a:pt x="177" y="52"/>
                  </a:lnTo>
                  <a:lnTo>
                    <a:pt x="159" y="41"/>
                  </a:lnTo>
                  <a:lnTo>
                    <a:pt x="140" y="32"/>
                  </a:lnTo>
                  <a:lnTo>
                    <a:pt x="119" y="22"/>
                  </a:lnTo>
                  <a:lnTo>
                    <a:pt x="97" y="15"/>
                  </a:lnTo>
                  <a:lnTo>
                    <a:pt x="75" y="7"/>
                  </a:lnTo>
                  <a:lnTo>
                    <a:pt x="49" y="2"/>
                  </a:lnTo>
                  <a:lnTo>
                    <a:pt x="49" y="2"/>
                  </a:lnTo>
                  <a:lnTo>
                    <a:pt x="39" y="0"/>
                  </a:lnTo>
                  <a:lnTo>
                    <a:pt x="30" y="2"/>
                  </a:lnTo>
                  <a:lnTo>
                    <a:pt x="21" y="6"/>
                  </a:lnTo>
                  <a:lnTo>
                    <a:pt x="13" y="11"/>
                  </a:lnTo>
                  <a:lnTo>
                    <a:pt x="13" y="11"/>
                  </a:lnTo>
                  <a:lnTo>
                    <a:pt x="6" y="19"/>
                  </a:lnTo>
                  <a:lnTo>
                    <a:pt x="2" y="28"/>
                  </a:lnTo>
                  <a:lnTo>
                    <a:pt x="0" y="37"/>
                  </a:lnTo>
                  <a:lnTo>
                    <a:pt x="2" y="47"/>
                  </a:lnTo>
                  <a:lnTo>
                    <a:pt x="2" y="47"/>
                  </a:lnTo>
                  <a:lnTo>
                    <a:pt x="6" y="67"/>
                  </a:lnTo>
                  <a:lnTo>
                    <a:pt x="6" y="67"/>
                  </a:lnTo>
                  <a:close/>
                  <a:moveTo>
                    <a:pt x="121" y="274"/>
                  </a:moveTo>
                  <a:lnTo>
                    <a:pt x="121" y="274"/>
                  </a:lnTo>
                  <a:lnTo>
                    <a:pt x="108" y="183"/>
                  </a:lnTo>
                  <a:lnTo>
                    <a:pt x="92" y="97"/>
                  </a:lnTo>
                  <a:lnTo>
                    <a:pt x="92" y="97"/>
                  </a:lnTo>
                  <a:lnTo>
                    <a:pt x="114" y="106"/>
                  </a:lnTo>
                  <a:lnTo>
                    <a:pt x="133" y="118"/>
                  </a:lnTo>
                  <a:lnTo>
                    <a:pt x="147" y="131"/>
                  </a:lnTo>
                  <a:lnTo>
                    <a:pt x="161" y="144"/>
                  </a:lnTo>
                  <a:lnTo>
                    <a:pt x="172" y="159"/>
                  </a:lnTo>
                  <a:lnTo>
                    <a:pt x="179" y="174"/>
                  </a:lnTo>
                  <a:lnTo>
                    <a:pt x="183" y="190"/>
                  </a:lnTo>
                  <a:lnTo>
                    <a:pt x="185" y="209"/>
                  </a:lnTo>
                  <a:lnTo>
                    <a:pt x="185" y="209"/>
                  </a:lnTo>
                  <a:lnTo>
                    <a:pt x="185" y="220"/>
                  </a:lnTo>
                  <a:lnTo>
                    <a:pt x="181" y="230"/>
                  </a:lnTo>
                  <a:lnTo>
                    <a:pt x="174" y="239"/>
                  </a:lnTo>
                  <a:lnTo>
                    <a:pt x="166" y="246"/>
                  </a:lnTo>
                  <a:lnTo>
                    <a:pt x="157" y="256"/>
                  </a:lnTo>
                  <a:lnTo>
                    <a:pt x="146" y="263"/>
                  </a:lnTo>
                  <a:lnTo>
                    <a:pt x="121" y="274"/>
                  </a:lnTo>
                  <a:lnTo>
                    <a:pt x="121" y="27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8" name="Freeform 282"/>
            <p:cNvSpPr>
              <a:spLocks noEditPoints="1"/>
            </p:cNvSpPr>
            <p:nvPr/>
          </p:nvSpPr>
          <p:spPr bwMode="auto">
            <a:xfrm>
              <a:off x="884238" y="6434138"/>
              <a:ext cx="160338" cy="269875"/>
            </a:xfrm>
            <a:custGeom>
              <a:avLst/>
              <a:gdLst>
                <a:gd name="T0" fmla="*/ 147 w 201"/>
                <a:gd name="T1" fmla="*/ 4 h 340"/>
                <a:gd name="T2" fmla="*/ 84 w 201"/>
                <a:gd name="T3" fmla="*/ 35 h 340"/>
                <a:gd name="T4" fmla="*/ 59 w 201"/>
                <a:gd name="T5" fmla="*/ 56 h 340"/>
                <a:gd name="T6" fmla="*/ 39 w 201"/>
                <a:gd name="T7" fmla="*/ 78 h 340"/>
                <a:gd name="T8" fmla="*/ 22 w 201"/>
                <a:gd name="T9" fmla="*/ 104 h 340"/>
                <a:gd name="T10" fmla="*/ 11 w 201"/>
                <a:gd name="T11" fmla="*/ 131 h 340"/>
                <a:gd name="T12" fmla="*/ 1 w 201"/>
                <a:gd name="T13" fmla="*/ 160 h 340"/>
                <a:gd name="T14" fmla="*/ 0 w 201"/>
                <a:gd name="T15" fmla="*/ 192 h 340"/>
                <a:gd name="T16" fmla="*/ 0 w 201"/>
                <a:gd name="T17" fmla="*/ 209 h 340"/>
                <a:gd name="T18" fmla="*/ 7 w 201"/>
                <a:gd name="T19" fmla="*/ 243 h 340"/>
                <a:gd name="T20" fmla="*/ 29 w 201"/>
                <a:gd name="T21" fmla="*/ 280 h 340"/>
                <a:gd name="T22" fmla="*/ 71 w 201"/>
                <a:gd name="T23" fmla="*/ 317 h 340"/>
                <a:gd name="T24" fmla="*/ 98 w 201"/>
                <a:gd name="T25" fmla="*/ 334 h 340"/>
                <a:gd name="T26" fmla="*/ 117 w 201"/>
                <a:gd name="T27" fmla="*/ 340 h 340"/>
                <a:gd name="T28" fmla="*/ 126 w 201"/>
                <a:gd name="T29" fmla="*/ 338 h 340"/>
                <a:gd name="T30" fmla="*/ 136 w 201"/>
                <a:gd name="T31" fmla="*/ 334 h 340"/>
                <a:gd name="T32" fmla="*/ 151 w 201"/>
                <a:gd name="T33" fmla="*/ 321 h 340"/>
                <a:gd name="T34" fmla="*/ 156 w 201"/>
                <a:gd name="T35" fmla="*/ 304 h 340"/>
                <a:gd name="T36" fmla="*/ 166 w 201"/>
                <a:gd name="T37" fmla="*/ 233 h 340"/>
                <a:gd name="T38" fmla="*/ 186 w 201"/>
                <a:gd name="T39" fmla="*/ 106 h 340"/>
                <a:gd name="T40" fmla="*/ 199 w 201"/>
                <a:gd name="T41" fmla="*/ 50 h 340"/>
                <a:gd name="T42" fmla="*/ 199 w 201"/>
                <a:gd name="T43" fmla="*/ 28 h 340"/>
                <a:gd name="T44" fmla="*/ 188 w 201"/>
                <a:gd name="T45" fmla="*/ 11 h 340"/>
                <a:gd name="T46" fmla="*/ 179 w 201"/>
                <a:gd name="T47" fmla="*/ 4 h 340"/>
                <a:gd name="T48" fmla="*/ 158 w 201"/>
                <a:gd name="T49" fmla="*/ 0 h 340"/>
                <a:gd name="T50" fmla="*/ 147 w 201"/>
                <a:gd name="T51" fmla="*/ 4 h 340"/>
                <a:gd name="T52" fmla="*/ 87 w 201"/>
                <a:gd name="T53" fmla="*/ 222 h 340"/>
                <a:gd name="T54" fmla="*/ 78 w 201"/>
                <a:gd name="T55" fmla="*/ 196 h 340"/>
                <a:gd name="T56" fmla="*/ 80 w 201"/>
                <a:gd name="T57" fmla="*/ 177 h 340"/>
                <a:gd name="T58" fmla="*/ 91 w 201"/>
                <a:gd name="T59" fmla="*/ 144 h 340"/>
                <a:gd name="T60" fmla="*/ 102 w 201"/>
                <a:gd name="T61" fmla="*/ 129 h 340"/>
                <a:gd name="T62" fmla="*/ 87 w 201"/>
                <a:gd name="T63" fmla="*/ 2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340">
                  <a:moveTo>
                    <a:pt x="147" y="4"/>
                  </a:moveTo>
                  <a:lnTo>
                    <a:pt x="147" y="4"/>
                  </a:lnTo>
                  <a:lnTo>
                    <a:pt x="113" y="19"/>
                  </a:lnTo>
                  <a:lnTo>
                    <a:pt x="84" y="35"/>
                  </a:lnTo>
                  <a:lnTo>
                    <a:pt x="71" y="47"/>
                  </a:lnTo>
                  <a:lnTo>
                    <a:pt x="59" y="56"/>
                  </a:lnTo>
                  <a:lnTo>
                    <a:pt x="48" y="67"/>
                  </a:lnTo>
                  <a:lnTo>
                    <a:pt x="39" y="78"/>
                  </a:lnTo>
                  <a:lnTo>
                    <a:pt x="29" y="91"/>
                  </a:lnTo>
                  <a:lnTo>
                    <a:pt x="22" y="104"/>
                  </a:lnTo>
                  <a:lnTo>
                    <a:pt x="15" y="118"/>
                  </a:lnTo>
                  <a:lnTo>
                    <a:pt x="11" y="131"/>
                  </a:lnTo>
                  <a:lnTo>
                    <a:pt x="5" y="145"/>
                  </a:lnTo>
                  <a:lnTo>
                    <a:pt x="1" y="160"/>
                  </a:lnTo>
                  <a:lnTo>
                    <a:pt x="0" y="177"/>
                  </a:lnTo>
                  <a:lnTo>
                    <a:pt x="0" y="192"/>
                  </a:lnTo>
                  <a:lnTo>
                    <a:pt x="0" y="192"/>
                  </a:lnTo>
                  <a:lnTo>
                    <a:pt x="0" y="209"/>
                  </a:lnTo>
                  <a:lnTo>
                    <a:pt x="1" y="226"/>
                  </a:lnTo>
                  <a:lnTo>
                    <a:pt x="7" y="243"/>
                  </a:lnTo>
                  <a:lnTo>
                    <a:pt x="16" y="261"/>
                  </a:lnTo>
                  <a:lnTo>
                    <a:pt x="29" y="280"/>
                  </a:lnTo>
                  <a:lnTo>
                    <a:pt x="48" y="299"/>
                  </a:lnTo>
                  <a:lnTo>
                    <a:pt x="71" y="317"/>
                  </a:lnTo>
                  <a:lnTo>
                    <a:pt x="98" y="334"/>
                  </a:lnTo>
                  <a:lnTo>
                    <a:pt x="98" y="334"/>
                  </a:lnTo>
                  <a:lnTo>
                    <a:pt x="108" y="338"/>
                  </a:lnTo>
                  <a:lnTo>
                    <a:pt x="117" y="340"/>
                  </a:lnTo>
                  <a:lnTo>
                    <a:pt x="117" y="340"/>
                  </a:lnTo>
                  <a:lnTo>
                    <a:pt x="126" y="338"/>
                  </a:lnTo>
                  <a:lnTo>
                    <a:pt x="136" y="334"/>
                  </a:lnTo>
                  <a:lnTo>
                    <a:pt x="136" y="334"/>
                  </a:lnTo>
                  <a:lnTo>
                    <a:pt x="145" y="328"/>
                  </a:lnTo>
                  <a:lnTo>
                    <a:pt x="151" y="321"/>
                  </a:lnTo>
                  <a:lnTo>
                    <a:pt x="154" y="313"/>
                  </a:lnTo>
                  <a:lnTo>
                    <a:pt x="156" y="304"/>
                  </a:lnTo>
                  <a:lnTo>
                    <a:pt x="156" y="304"/>
                  </a:lnTo>
                  <a:lnTo>
                    <a:pt x="166" y="233"/>
                  </a:lnTo>
                  <a:lnTo>
                    <a:pt x="175" y="168"/>
                  </a:lnTo>
                  <a:lnTo>
                    <a:pt x="186" y="106"/>
                  </a:lnTo>
                  <a:lnTo>
                    <a:pt x="199" y="50"/>
                  </a:lnTo>
                  <a:lnTo>
                    <a:pt x="199" y="50"/>
                  </a:lnTo>
                  <a:lnTo>
                    <a:pt x="201" y="39"/>
                  </a:lnTo>
                  <a:lnTo>
                    <a:pt x="199" y="28"/>
                  </a:lnTo>
                  <a:lnTo>
                    <a:pt x="196" y="19"/>
                  </a:lnTo>
                  <a:lnTo>
                    <a:pt x="188" y="11"/>
                  </a:lnTo>
                  <a:lnTo>
                    <a:pt x="188" y="11"/>
                  </a:lnTo>
                  <a:lnTo>
                    <a:pt x="179" y="4"/>
                  </a:lnTo>
                  <a:lnTo>
                    <a:pt x="168" y="2"/>
                  </a:lnTo>
                  <a:lnTo>
                    <a:pt x="158" y="0"/>
                  </a:lnTo>
                  <a:lnTo>
                    <a:pt x="147" y="4"/>
                  </a:lnTo>
                  <a:lnTo>
                    <a:pt x="147" y="4"/>
                  </a:lnTo>
                  <a:close/>
                  <a:moveTo>
                    <a:pt x="87" y="222"/>
                  </a:moveTo>
                  <a:lnTo>
                    <a:pt x="87" y="222"/>
                  </a:lnTo>
                  <a:lnTo>
                    <a:pt x="80" y="209"/>
                  </a:lnTo>
                  <a:lnTo>
                    <a:pt x="78" y="196"/>
                  </a:lnTo>
                  <a:lnTo>
                    <a:pt x="78" y="196"/>
                  </a:lnTo>
                  <a:lnTo>
                    <a:pt x="80" y="177"/>
                  </a:lnTo>
                  <a:lnTo>
                    <a:pt x="85" y="159"/>
                  </a:lnTo>
                  <a:lnTo>
                    <a:pt x="91" y="144"/>
                  </a:lnTo>
                  <a:lnTo>
                    <a:pt x="102" y="129"/>
                  </a:lnTo>
                  <a:lnTo>
                    <a:pt x="102" y="129"/>
                  </a:lnTo>
                  <a:lnTo>
                    <a:pt x="93" y="175"/>
                  </a:lnTo>
                  <a:lnTo>
                    <a:pt x="87" y="222"/>
                  </a:lnTo>
                  <a:lnTo>
                    <a:pt x="87" y="2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9" name="Freeform 283"/>
            <p:cNvSpPr/>
            <p:nvPr/>
          </p:nvSpPr>
          <p:spPr bwMode="auto">
            <a:xfrm>
              <a:off x="862013" y="5865813"/>
              <a:ext cx="95250" cy="152400"/>
            </a:xfrm>
            <a:custGeom>
              <a:avLst/>
              <a:gdLst>
                <a:gd name="T0" fmla="*/ 52 w 119"/>
                <a:gd name="T1" fmla="*/ 193 h 193"/>
                <a:gd name="T2" fmla="*/ 52 w 119"/>
                <a:gd name="T3" fmla="*/ 193 h 193"/>
                <a:gd name="T4" fmla="*/ 65 w 119"/>
                <a:gd name="T5" fmla="*/ 193 h 193"/>
                <a:gd name="T6" fmla="*/ 76 w 119"/>
                <a:gd name="T7" fmla="*/ 189 h 193"/>
                <a:gd name="T8" fmla="*/ 85 w 119"/>
                <a:gd name="T9" fmla="*/ 185 h 193"/>
                <a:gd name="T10" fmla="*/ 95 w 119"/>
                <a:gd name="T11" fmla="*/ 178 h 193"/>
                <a:gd name="T12" fmla="*/ 102 w 119"/>
                <a:gd name="T13" fmla="*/ 170 h 193"/>
                <a:gd name="T14" fmla="*/ 108 w 119"/>
                <a:gd name="T15" fmla="*/ 161 h 193"/>
                <a:gd name="T16" fmla="*/ 112 w 119"/>
                <a:gd name="T17" fmla="*/ 150 h 193"/>
                <a:gd name="T18" fmla="*/ 115 w 119"/>
                <a:gd name="T19" fmla="*/ 137 h 193"/>
                <a:gd name="T20" fmla="*/ 119 w 119"/>
                <a:gd name="T21" fmla="*/ 64 h 193"/>
                <a:gd name="T22" fmla="*/ 119 w 119"/>
                <a:gd name="T23" fmla="*/ 64 h 193"/>
                <a:gd name="T24" fmla="*/ 119 w 119"/>
                <a:gd name="T25" fmla="*/ 53 h 193"/>
                <a:gd name="T26" fmla="*/ 117 w 119"/>
                <a:gd name="T27" fmla="*/ 40 h 193"/>
                <a:gd name="T28" fmla="*/ 113 w 119"/>
                <a:gd name="T29" fmla="*/ 30 h 193"/>
                <a:gd name="T30" fmla="*/ 106 w 119"/>
                <a:gd name="T31" fmla="*/ 21 h 193"/>
                <a:gd name="T32" fmla="*/ 99 w 119"/>
                <a:gd name="T33" fmla="*/ 13 h 193"/>
                <a:gd name="T34" fmla="*/ 89 w 119"/>
                <a:gd name="T35" fmla="*/ 6 h 193"/>
                <a:gd name="T36" fmla="*/ 78 w 119"/>
                <a:gd name="T37" fmla="*/ 2 h 193"/>
                <a:gd name="T38" fmla="*/ 67 w 119"/>
                <a:gd name="T39" fmla="*/ 0 h 193"/>
                <a:gd name="T40" fmla="*/ 67 w 119"/>
                <a:gd name="T41" fmla="*/ 0 h 193"/>
                <a:gd name="T42" fmla="*/ 56 w 119"/>
                <a:gd name="T43" fmla="*/ 0 h 193"/>
                <a:gd name="T44" fmla="*/ 44 w 119"/>
                <a:gd name="T45" fmla="*/ 2 h 193"/>
                <a:gd name="T46" fmla="*/ 33 w 119"/>
                <a:gd name="T47" fmla="*/ 8 h 193"/>
                <a:gd name="T48" fmla="*/ 24 w 119"/>
                <a:gd name="T49" fmla="*/ 13 h 193"/>
                <a:gd name="T50" fmla="*/ 16 w 119"/>
                <a:gd name="T51" fmla="*/ 23 h 193"/>
                <a:gd name="T52" fmla="*/ 11 w 119"/>
                <a:gd name="T53" fmla="*/ 32 h 193"/>
                <a:gd name="T54" fmla="*/ 7 w 119"/>
                <a:gd name="T55" fmla="*/ 43 h 193"/>
                <a:gd name="T56" fmla="*/ 5 w 119"/>
                <a:gd name="T57" fmla="*/ 54 h 193"/>
                <a:gd name="T58" fmla="*/ 0 w 119"/>
                <a:gd name="T59" fmla="*/ 129 h 193"/>
                <a:gd name="T60" fmla="*/ 0 w 119"/>
                <a:gd name="T61" fmla="*/ 129 h 193"/>
                <a:gd name="T62" fmla="*/ 0 w 119"/>
                <a:gd name="T63" fmla="*/ 140 h 193"/>
                <a:gd name="T64" fmla="*/ 1 w 119"/>
                <a:gd name="T65" fmla="*/ 151 h 193"/>
                <a:gd name="T66" fmla="*/ 7 w 119"/>
                <a:gd name="T67" fmla="*/ 163 h 193"/>
                <a:gd name="T68" fmla="*/ 13 w 119"/>
                <a:gd name="T69" fmla="*/ 172 h 193"/>
                <a:gd name="T70" fmla="*/ 20 w 119"/>
                <a:gd name="T71" fmla="*/ 179 h 193"/>
                <a:gd name="T72" fmla="*/ 29 w 119"/>
                <a:gd name="T73" fmla="*/ 187 h 193"/>
                <a:gd name="T74" fmla="*/ 41 w 119"/>
                <a:gd name="T75" fmla="*/ 191 h 193"/>
                <a:gd name="T76" fmla="*/ 52 w 119"/>
                <a:gd name="T77" fmla="*/ 193 h 193"/>
                <a:gd name="T78" fmla="*/ 52 w 119"/>
                <a:gd name="T7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93">
                  <a:moveTo>
                    <a:pt x="52" y="193"/>
                  </a:moveTo>
                  <a:lnTo>
                    <a:pt x="52" y="193"/>
                  </a:lnTo>
                  <a:lnTo>
                    <a:pt x="65" y="193"/>
                  </a:lnTo>
                  <a:lnTo>
                    <a:pt x="76" y="189"/>
                  </a:lnTo>
                  <a:lnTo>
                    <a:pt x="85" y="185"/>
                  </a:lnTo>
                  <a:lnTo>
                    <a:pt x="95" y="178"/>
                  </a:lnTo>
                  <a:lnTo>
                    <a:pt x="102" y="170"/>
                  </a:lnTo>
                  <a:lnTo>
                    <a:pt x="108" y="161"/>
                  </a:lnTo>
                  <a:lnTo>
                    <a:pt x="112" y="150"/>
                  </a:lnTo>
                  <a:lnTo>
                    <a:pt x="115" y="137"/>
                  </a:lnTo>
                  <a:lnTo>
                    <a:pt x="119" y="64"/>
                  </a:lnTo>
                  <a:lnTo>
                    <a:pt x="119" y="64"/>
                  </a:lnTo>
                  <a:lnTo>
                    <a:pt x="119" y="53"/>
                  </a:lnTo>
                  <a:lnTo>
                    <a:pt x="117" y="40"/>
                  </a:lnTo>
                  <a:lnTo>
                    <a:pt x="113" y="30"/>
                  </a:lnTo>
                  <a:lnTo>
                    <a:pt x="106" y="21"/>
                  </a:lnTo>
                  <a:lnTo>
                    <a:pt x="99" y="13"/>
                  </a:lnTo>
                  <a:lnTo>
                    <a:pt x="89" y="6"/>
                  </a:lnTo>
                  <a:lnTo>
                    <a:pt x="78" y="2"/>
                  </a:lnTo>
                  <a:lnTo>
                    <a:pt x="67" y="0"/>
                  </a:lnTo>
                  <a:lnTo>
                    <a:pt x="67" y="0"/>
                  </a:lnTo>
                  <a:lnTo>
                    <a:pt x="56" y="0"/>
                  </a:lnTo>
                  <a:lnTo>
                    <a:pt x="44" y="2"/>
                  </a:lnTo>
                  <a:lnTo>
                    <a:pt x="33" y="8"/>
                  </a:lnTo>
                  <a:lnTo>
                    <a:pt x="24" y="13"/>
                  </a:lnTo>
                  <a:lnTo>
                    <a:pt x="16" y="23"/>
                  </a:lnTo>
                  <a:lnTo>
                    <a:pt x="11" y="32"/>
                  </a:lnTo>
                  <a:lnTo>
                    <a:pt x="7" y="43"/>
                  </a:lnTo>
                  <a:lnTo>
                    <a:pt x="5" y="54"/>
                  </a:lnTo>
                  <a:lnTo>
                    <a:pt x="0" y="129"/>
                  </a:lnTo>
                  <a:lnTo>
                    <a:pt x="0" y="129"/>
                  </a:lnTo>
                  <a:lnTo>
                    <a:pt x="0" y="140"/>
                  </a:lnTo>
                  <a:lnTo>
                    <a:pt x="1" y="151"/>
                  </a:lnTo>
                  <a:lnTo>
                    <a:pt x="7" y="163"/>
                  </a:lnTo>
                  <a:lnTo>
                    <a:pt x="13" y="172"/>
                  </a:lnTo>
                  <a:lnTo>
                    <a:pt x="20" y="179"/>
                  </a:lnTo>
                  <a:lnTo>
                    <a:pt x="29" y="187"/>
                  </a:lnTo>
                  <a:lnTo>
                    <a:pt x="41" y="191"/>
                  </a:lnTo>
                  <a:lnTo>
                    <a:pt x="52" y="193"/>
                  </a:lnTo>
                  <a:lnTo>
                    <a:pt x="52"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0" name="Freeform 284"/>
            <p:cNvSpPr/>
            <p:nvPr/>
          </p:nvSpPr>
          <p:spPr bwMode="auto">
            <a:xfrm>
              <a:off x="1277938" y="5865813"/>
              <a:ext cx="96838" cy="152400"/>
            </a:xfrm>
            <a:custGeom>
              <a:avLst/>
              <a:gdLst>
                <a:gd name="T0" fmla="*/ 67 w 121"/>
                <a:gd name="T1" fmla="*/ 193 h 193"/>
                <a:gd name="T2" fmla="*/ 67 w 121"/>
                <a:gd name="T3" fmla="*/ 193 h 193"/>
                <a:gd name="T4" fmla="*/ 80 w 121"/>
                <a:gd name="T5" fmla="*/ 191 h 193"/>
                <a:gd name="T6" fmla="*/ 90 w 121"/>
                <a:gd name="T7" fmla="*/ 187 h 193"/>
                <a:gd name="T8" fmla="*/ 99 w 121"/>
                <a:gd name="T9" fmla="*/ 179 h 193"/>
                <a:gd name="T10" fmla="*/ 108 w 121"/>
                <a:gd name="T11" fmla="*/ 172 h 193"/>
                <a:gd name="T12" fmla="*/ 114 w 121"/>
                <a:gd name="T13" fmla="*/ 163 h 193"/>
                <a:gd name="T14" fmla="*/ 117 w 121"/>
                <a:gd name="T15" fmla="*/ 151 h 193"/>
                <a:gd name="T16" fmla="*/ 121 w 121"/>
                <a:gd name="T17" fmla="*/ 140 h 193"/>
                <a:gd name="T18" fmla="*/ 121 w 121"/>
                <a:gd name="T19" fmla="*/ 129 h 193"/>
                <a:gd name="T20" fmla="*/ 116 w 121"/>
                <a:gd name="T21" fmla="*/ 54 h 193"/>
                <a:gd name="T22" fmla="*/ 116 w 121"/>
                <a:gd name="T23" fmla="*/ 54 h 193"/>
                <a:gd name="T24" fmla="*/ 114 w 121"/>
                <a:gd name="T25" fmla="*/ 43 h 193"/>
                <a:gd name="T26" fmla="*/ 108 w 121"/>
                <a:gd name="T27" fmla="*/ 32 h 193"/>
                <a:gd name="T28" fmla="*/ 103 w 121"/>
                <a:gd name="T29" fmla="*/ 23 h 193"/>
                <a:gd name="T30" fmla="*/ 95 w 121"/>
                <a:gd name="T31" fmla="*/ 13 h 193"/>
                <a:gd name="T32" fmla="*/ 86 w 121"/>
                <a:gd name="T33" fmla="*/ 8 h 193"/>
                <a:gd name="T34" fmla="*/ 76 w 121"/>
                <a:gd name="T35" fmla="*/ 2 h 193"/>
                <a:gd name="T36" fmla="*/ 65 w 121"/>
                <a:gd name="T37" fmla="*/ 0 h 193"/>
                <a:gd name="T38" fmla="*/ 52 w 121"/>
                <a:gd name="T39" fmla="*/ 0 h 193"/>
                <a:gd name="T40" fmla="*/ 52 w 121"/>
                <a:gd name="T41" fmla="*/ 0 h 193"/>
                <a:gd name="T42" fmla="*/ 41 w 121"/>
                <a:gd name="T43" fmla="*/ 2 h 193"/>
                <a:gd name="T44" fmla="*/ 30 w 121"/>
                <a:gd name="T45" fmla="*/ 6 h 193"/>
                <a:gd name="T46" fmla="*/ 20 w 121"/>
                <a:gd name="T47" fmla="*/ 13 h 193"/>
                <a:gd name="T48" fmla="*/ 13 w 121"/>
                <a:gd name="T49" fmla="*/ 21 h 193"/>
                <a:gd name="T50" fmla="*/ 7 w 121"/>
                <a:gd name="T51" fmla="*/ 30 h 193"/>
                <a:gd name="T52" fmla="*/ 4 w 121"/>
                <a:gd name="T53" fmla="*/ 40 h 193"/>
                <a:gd name="T54" fmla="*/ 0 w 121"/>
                <a:gd name="T55" fmla="*/ 53 h 193"/>
                <a:gd name="T56" fmla="*/ 0 w 121"/>
                <a:gd name="T57" fmla="*/ 64 h 193"/>
                <a:gd name="T58" fmla="*/ 6 w 121"/>
                <a:gd name="T59" fmla="*/ 137 h 193"/>
                <a:gd name="T60" fmla="*/ 6 w 121"/>
                <a:gd name="T61" fmla="*/ 137 h 193"/>
                <a:gd name="T62" fmla="*/ 7 w 121"/>
                <a:gd name="T63" fmla="*/ 150 h 193"/>
                <a:gd name="T64" fmla="*/ 11 w 121"/>
                <a:gd name="T65" fmla="*/ 161 h 193"/>
                <a:gd name="T66" fmla="*/ 17 w 121"/>
                <a:gd name="T67" fmla="*/ 170 h 193"/>
                <a:gd name="T68" fmla="*/ 26 w 121"/>
                <a:gd name="T69" fmla="*/ 178 h 193"/>
                <a:gd name="T70" fmla="*/ 34 w 121"/>
                <a:gd name="T71" fmla="*/ 185 h 193"/>
                <a:gd name="T72" fmla="*/ 45 w 121"/>
                <a:gd name="T73" fmla="*/ 189 h 193"/>
                <a:gd name="T74" fmla="*/ 56 w 121"/>
                <a:gd name="T75" fmla="*/ 193 h 193"/>
                <a:gd name="T76" fmla="*/ 67 w 121"/>
                <a:gd name="T77" fmla="*/ 193 h 193"/>
                <a:gd name="T78" fmla="*/ 67 w 121"/>
                <a:gd name="T7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 h="193">
                  <a:moveTo>
                    <a:pt x="67" y="193"/>
                  </a:moveTo>
                  <a:lnTo>
                    <a:pt x="67" y="193"/>
                  </a:lnTo>
                  <a:lnTo>
                    <a:pt x="80" y="191"/>
                  </a:lnTo>
                  <a:lnTo>
                    <a:pt x="90" y="187"/>
                  </a:lnTo>
                  <a:lnTo>
                    <a:pt x="99" y="179"/>
                  </a:lnTo>
                  <a:lnTo>
                    <a:pt x="108" y="172"/>
                  </a:lnTo>
                  <a:lnTo>
                    <a:pt x="114" y="163"/>
                  </a:lnTo>
                  <a:lnTo>
                    <a:pt x="117" y="151"/>
                  </a:lnTo>
                  <a:lnTo>
                    <a:pt x="121" y="140"/>
                  </a:lnTo>
                  <a:lnTo>
                    <a:pt x="121" y="129"/>
                  </a:lnTo>
                  <a:lnTo>
                    <a:pt x="116" y="54"/>
                  </a:lnTo>
                  <a:lnTo>
                    <a:pt x="116" y="54"/>
                  </a:lnTo>
                  <a:lnTo>
                    <a:pt x="114" y="43"/>
                  </a:lnTo>
                  <a:lnTo>
                    <a:pt x="108" y="32"/>
                  </a:lnTo>
                  <a:lnTo>
                    <a:pt x="103" y="23"/>
                  </a:lnTo>
                  <a:lnTo>
                    <a:pt x="95" y="13"/>
                  </a:lnTo>
                  <a:lnTo>
                    <a:pt x="86" y="8"/>
                  </a:lnTo>
                  <a:lnTo>
                    <a:pt x="76" y="2"/>
                  </a:lnTo>
                  <a:lnTo>
                    <a:pt x="65" y="0"/>
                  </a:lnTo>
                  <a:lnTo>
                    <a:pt x="52" y="0"/>
                  </a:lnTo>
                  <a:lnTo>
                    <a:pt x="52" y="0"/>
                  </a:lnTo>
                  <a:lnTo>
                    <a:pt x="41" y="2"/>
                  </a:lnTo>
                  <a:lnTo>
                    <a:pt x="30" y="6"/>
                  </a:lnTo>
                  <a:lnTo>
                    <a:pt x="20" y="13"/>
                  </a:lnTo>
                  <a:lnTo>
                    <a:pt x="13" y="21"/>
                  </a:lnTo>
                  <a:lnTo>
                    <a:pt x="7" y="30"/>
                  </a:lnTo>
                  <a:lnTo>
                    <a:pt x="4" y="40"/>
                  </a:lnTo>
                  <a:lnTo>
                    <a:pt x="0" y="53"/>
                  </a:lnTo>
                  <a:lnTo>
                    <a:pt x="0" y="64"/>
                  </a:lnTo>
                  <a:lnTo>
                    <a:pt x="6" y="137"/>
                  </a:lnTo>
                  <a:lnTo>
                    <a:pt x="6" y="137"/>
                  </a:lnTo>
                  <a:lnTo>
                    <a:pt x="7" y="150"/>
                  </a:lnTo>
                  <a:lnTo>
                    <a:pt x="11" y="161"/>
                  </a:lnTo>
                  <a:lnTo>
                    <a:pt x="17" y="170"/>
                  </a:lnTo>
                  <a:lnTo>
                    <a:pt x="26" y="178"/>
                  </a:lnTo>
                  <a:lnTo>
                    <a:pt x="34" y="185"/>
                  </a:lnTo>
                  <a:lnTo>
                    <a:pt x="45" y="189"/>
                  </a:lnTo>
                  <a:lnTo>
                    <a:pt x="56" y="193"/>
                  </a:lnTo>
                  <a:lnTo>
                    <a:pt x="67" y="193"/>
                  </a:lnTo>
                  <a:lnTo>
                    <a:pt x="67" y="19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61" name="그룹 160"/>
          <p:cNvGrpSpPr/>
          <p:nvPr/>
        </p:nvGrpSpPr>
        <p:grpSpPr>
          <a:xfrm>
            <a:off x="7334664" y="2280363"/>
            <a:ext cx="855319" cy="553748"/>
            <a:chOff x="14482836" y="4593351"/>
            <a:chExt cx="1044575" cy="676276"/>
          </a:xfrm>
        </p:grpSpPr>
        <p:sp>
          <p:nvSpPr>
            <p:cNvPr id="162" name="Freeform 34"/>
            <p:cNvSpPr/>
            <p:nvPr/>
          </p:nvSpPr>
          <p:spPr bwMode="auto">
            <a:xfrm>
              <a:off x="14682861" y="4917201"/>
              <a:ext cx="642938" cy="328613"/>
            </a:xfrm>
            <a:custGeom>
              <a:avLst/>
              <a:gdLst>
                <a:gd name="T0" fmla="*/ 405 w 810"/>
                <a:gd name="T1" fmla="*/ 180 h 412"/>
                <a:gd name="T2" fmla="*/ 0 w 810"/>
                <a:gd name="T3" fmla="*/ 0 h 412"/>
                <a:gd name="T4" fmla="*/ 0 w 810"/>
                <a:gd name="T5" fmla="*/ 272 h 412"/>
                <a:gd name="T6" fmla="*/ 0 w 810"/>
                <a:gd name="T7" fmla="*/ 272 h 412"/>
                <a:gd name="T8" fmla="*/ 7 w 810"/>
                <a:gd name="T9" fmla="*/ 278 h 412"/>
                <a:gd name="T10" fmla="*/ 29 w 810"/>
                <a:gd name="T11" fmla="*/ 294 h 412"/>
                <a:gd name="T12" fmla="*/ 45 w 810"/>
                <a:gd name="T13" fmla="*/ 304 h 412"/>
                <a:gd name="T14" fmla="*/ 65 w 810"/>
                <a:gd name="T15" fmla="*/ 316 h 412"/>
                <a:gd name="T16" fmla="*/ 87 w 810"/>
                <a:gd name="T17" fmla="*/ 329 h 412"/>
                <a:gd name="T18" fmla="*/ 112 w 810"/>
                <a:gd name="T19" fmla="*/ 343 h 412"/>
                <a:gd name="T20" fmla="*/ 140 w 810"/>
                <a:gd name="T21" fmla="*/ 355 h 412"/>
                <a:gd name="T22" fmla="*/ 171 w 810"/>
                <a:gd name="T23" fmla="*/ 368 h 412"/>
                <a:gd name="T24" fmla="*/ 204 w 810"/>
                <a:gd name="T25" fmla="*/ 380 h 412"/>
                <a:gd name="T26" fmla="*/ 239 w 810"/>
                <a:gd name="T27" fmla="*/ 390 h 412"/>
                <a:gd name="T28" fmla="*/ 278 w 810"/>
                <a:gd name="T29" fmla="*/ 399 h 412"/>
                <a:gd name="T30" fmla="*/ 318 w 810"/>
                <a:gd name="T31" fmla="*/ 406 h 412"/>
                <a:gd name="T32" fmla="*/ 339 w 810"/>
                <a:gd name="T33" fmla="*/ 409 h 412"/>
                <a:gd name="T34" fmla="*/ 361 w 810"/>
                <a:gd name="T35" fmla="*/ 410 h 412"/>
                <a:gd name="T36" fmla="*/ 383 w 810"/>
                <a:gd name="T37" fmla="*/ 411 h 412"/>
                <a:gd name="T38" fmla="*/ 405 w 810"/>
                <a:gd name="T39" fmla="*/ 412 h 412"/>
                <a:gd name="T40" fmla="*/ 405 w 810"/>
                <a:gd name="T41" fmla="*/ 412 h 412"/>
                <a:gd name="T42" fmla="*/ 427 w 810"/>
                <a:gd name="T43" fmla="*/ 411 h 412"/>
                <a:gd name="T44" fmla="*/ 449 w 810"/>
                <a:gd name="T45" fmla="*/ 410 h 412"/>
                <a:gd name="T46" fmla="*/ 471 w 810"/>
                <a:gd name="T47" fmla="*/ 409 h 412"/>
                <a:gd name="T48" fmla="*/ 492 w 810"/>
                <a:gd name="T49" fmla="*/ 406 h 412"/>
                <a:gd name="T50" fmla="*/ 531 w 810"/>
                <a:gd name="T51" fmla="*/ 399 h 412"/>
                <a:gd name="T52" fmla="*/ 570 w 810"/>
                <a:gd name="T53" fmla="*/ 390 h 412"/>
                <a:gd name="T54" fmla="*/ 605 w 810"/>
                <a:gd name="T55" fmla="*/ 380 h 412"/>
                <a:gd name="T56" fmla="*/ 639 w 810"/>
                <a:gd name="T57" fmla="*/ 368 h 412"/>
                <a:gd name="T58" fmla="*/ 670 w 810"/>
                <a:gd name="T59" fmla="*/ 355 h 412"/>
                <a:gd name="T60" fmla="*/ 698 w 810"/>
                <a:gd name="T61" fmla="*/ 343 h 412"/>
                <a:gd name="T62" fmla="*/ 724 w 810"/>
                <a:gd name="T63" fmla="*/ 329 h 412"/>
                <a:gd name="T64" fmla="*/ 746 w 810"/>
                <a:gd name="T65" fmla="*/ 316 h 412"/>
                <a:gd name="T66" fmla="*/ 765 w 810"/>
                <a:gd name="T67" fmla="*/ 304 h 412"/>
                <a:gd name="T68" fmla="*/ 782 w 810"/>
                <a:gd name="T69" fmla="*/ 294 h 412"/>
                <a:gd name="T70" fmla="*/ 804 w 810"/>
                <a:gd name="T71" fmla="*/ 278 h 412"/>
                <a:gd name="T72" fmla="*/ 810 w 810"/>
                <a:gd name="T73" fmla="*/ 272 h 412"/>
                <a:gd name="T74" fmla="*/ 810 w 810"/>
                <a:gd name="T75" fmla="*/ 0 h 412"/>
                <a:gd name="T76" fmla="*/ 405 w 810"/>
                <a:gd name="T77"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0" h="412">
                  <a:moveTo>
                    <a:pt x="405" y="180"/>
                  </a:moveTo>
                  <a:lnTo>
                    <a:pt x="0" y="0"/>
                  </a:lnTo>
                  <a:lnTo>
                    <a:pt x="0" y="272"/>
                  </a:lnTo>
                  <a:lnTo>
                    <a:pt x="0" y="272"/>
                  </a:lnTo>
                  <a:lnTo>
                    <a:pt x="7" y="278"/>
                  </a:lnTo>
                  <a:lnTo>
                    <a:pt x="29" y="294"/>
                  </a:lnTo>
                  <a:lnTo>
                    <a:pt x="45" y="304"/>
                  </a:lnTo>
                  <a:lnTo>
                    <a:pt x="65" y="316"/>
                  </a:lnTo>
                  <a:lnTo>
                    <a:pt x="87" y="329"/>
                  </a:lnTo>
                  <a:lnTo>
                    <a:pt x="112" y="343"/>
                  </a:lnTo>
                  <a:lnTo>
                    <a:pt x="140" y="355"/>
                  </a:lnTo>
                  <a:lnTo>
                    <a:pt x="171" y="368"/>
                  </a:lnTo>
                  <a:lnTo>
                    <a:pt x="204" y="380"/>
                  </a:lnTo>
                  <a:lnTo>
                    <a:pt x="239" y="390"/>
                  </a:lnTo>
                  <a:lnTo>
                    <a:pt x="278" y="399"/>
                  </a:lnTo>
                  <a:lnTo>
                    <a:pt x="318" y="406"/>
                  </a:lnTo>
                  <a:lnTo>
                    <a:pt x="339" y="409"/>
                  </a:lnTo>
                  <a:lnTo>
                    <a:pt x="361" y="410"/>
                  </a:lnTo>
                  <a:lnTo>
                    <a:pt x="383" y="411"/>
                  </a:lnTo>
                  <a:lnTo>
                    <a:pt x="405" y="412"/>
                  </a:lnTo>
                  <a:lnTo>
                    <a:pt x="405" y="412"/>
                  </a:lnTo>
                  <a:lnTo>
                    <a:pt x="427" y="411"/>
                  </a:lnTo>
                  <a:lnTo>
                    <a:pt x="449" y="410"/>
                  </a:lnTo>
                  <a:lnTo>
                    <a:pt x="471" y="409"/>
                  </a:lnTo>
                  <a:lnTo>
                    <a:pt x="492" y="406"/>
                  </a:lnTo>
                  <a:lnTo>
                    <a:pt x="531" y="399"/>
                  </a:lnTo>
                  <a:lnTo>
                    <a:pt x="570" y="390"/>
                  </a:lnTo>
                  <a:lnTo>
                    <a:pt x="605" y="380"/>
                  </a:lnTo>
                  <a:lnTo>
                    <a:pt x="639" y="368"/>
                  </a:lnTo>
                  <a:lnTo>
                    <a:pt x="670" y="355"/>
                  </a:lnTo>
                  <a:lnTo>
                    <a:pt x="698" y="343"/>
                  </a:lnTo>
                  <a:lnTo>
                    <a:pt x="724" y="329"/>
                  </a:lnTo>
                  <a:lnTo>
                    <a:pt x="746" y="316"/>
                  </a:lnTo>
                  <a:lnTo>
                    <a:pt x="765" y="304"/>
                  </a:lnTo>
                  <a:lnTo>
                    <a:pt x="782" y="294"/>
                  </a:lnTo>
                  <a:lnTo>
                    <a:pt x="804" y="278"/>
                  </a:lnTo>
                  <a:lnTo>
                    <a:pt x="810" y="272"/>
                  </a:lnTo>
                  <a:lnTo>
                    <a:pt x="810" y="0"/>
                  </a:lnTo>
                  <a:lnTo>
                    <a:pt x="405" y="180"/>
                  </a:lnTo>
                  <a:close/>
                </a:path>
              </a:pathLst>
            </a:custGeom>
            <a:solidFill>
              <a:srgbClr val="EC68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3" name="Freeform 35"/>
            <p:cNvSpPr>
              <a:spLocks noEditPoints="1"/>
            </p:cNvSpPr>
            <p:nvPr/>
          </p:nvSpPr>
          <p:spPr bwMode="auto">
            <a:xfrm>
              <a:off x="14657461" y="4893389"/>
              <a:ext cx="693738" cy="376238"/>
            </a:xfrm>
            <a:custGeom>
              <a:avLst/>
              <a:gdLst>
                <a:gd name="T0" fmla="*/ 438 w 875"/>
                <a:gd name="T1" fmla="*/ 475 h 475"/>
                <a:gd name="T2" fmla="*/ 392 w 875"/>
                <a:gd name="T3" fmla="*/ 473 h 475"/>
                <a:gd name="T4" fmla="*/ 348 w 875"/>
                <a:gd name="T5" fmla="*/ 470 h 475"/>
                <a:gd name="T6" fmla="*/ 267 w 875"/>
                <a:gd name="T7" fmla="*/ 453 h 475"/>
                <a:gd name="T8" fmla="*/ 195 w 875"/>
                <a:gd name="T9" fmla="*/ 430 h 475"/>
                <a:gd name="T10" fmla="*/ 133 w 875"/>
                <a:gd name="T11" fmla="*/ 403 h 475"/>
                <a:gd name="T12" fmla="*/ 84 w 875"/>
                <a:gd name="T13" fmla="*/ 377 h 475"/>
                <a:gd name="T14" fmla="*/ 47 w 875"/>
                <a:gd name="T15" fmla="*/ 354 h 475"/>
                <a:gd name="T16" fmla="*/ 12 w 875"/>
                <a:gd name="T17" fmla="*/ 328 h 475"/>
                <a:gd name="T18" fmla="*/ 7 w 875"/>
                <a:gd name="T19" fmla="*/ 324 h 475"/>
                <a:gd name="T20" fmla="*/ 1 w 875"/>
                <a:gd name="T21" fmla="*/ 311 h 475"/>
                <a:gd name="T22" fmla="*/ 0 w 875"/>
                <a:gd name="T23" fmla="*/ 32 h 475"/>
                <a:gd name="T24" fmla="*/ 1 w 875"/>
                <a:gd name="T25" fmla="*/ 23 h 475"/>
                <a:gd name="T26" fmla="*/ 9 w 875"/>
                <a:gd name="T27" fmla="*/ 10 h 475"/>
                <a:gd name="T28" fmla="*/ 15 w 875"/>
                <a:gd name="T29" fmla="*/ 5 h 475"/>
                <a:gd name="T30" fmla="*/ 29 w 875"/>
                <a:gd name="T31" fmla="*/ 0 h 475"/>
                <a:gd name="T32" fmla="*/ 45 w 875"/>
                <a:gd name="T33" fmla="*/ 3 h 475"/>
                <a:gd name="T34" fmla="*/ 831 w 875"/>
                <a:gd name="T35" fmla="*/ 3 h 475"/>
                <a:gd name="T36" fmla="*/ 839 w 875"/>
                <a:gd name="T37" fmla="*/ 0 h 475"/>
                <a:gd name="T38" fmla="*/ 854 w 875"/>
                <a:gd name="T39" fmla="*/ 1 h 475"/>
                <a:gd name="T40" fmla="*/ 861 w 875"/>
                <a:gd name="T41" fmla="*/ 5 h 475"/>
                <a:gd name="T42" fmla="*/ 871 w 875"/>
                <a:gd name="T43" fmla="*/ 16 h 475"/>
                <a:gd name="T44" fmla="*/ 875 w 875"/>
                <a:gd name="T45" fmla="*/ 32 h 475"/>
                <a:gd name="T46" fmla="*/ 875 w 875"/>
                <a:gd name="T47" fmla="*/ 304 h 475"/>
                <a:gd name="T48" fmla="*/ 872 w 875"/>
                <a:gd name="T49" fmla="*/ 318 h 475"/>
                <a:gd name="T50" fmla="*/ 864 w 875"/>
                <a:gd name="T51" fmla="*/ 328 h 475"/>
                <a:gd name="T52" fmla="*/ 854 w 875"/>
                <a:gd name="T53" fmla="*/ 336 h 475"/>
                <a:gd name="T54" fmla="*/ 812 w 875"/>
                <a:gd name="T55" fmla="*/ 365 h 475"/>
                <a:gd name="T56" fmla="*/ 768 w 875"/>
                <a:gd name="T57" fmla="*/ 391 h 475"/>
                <a:gd name="T58" fmla="*/ 713 w 875"/>
                <a:gd name="T59" fmla="*/ 417 h 475"/>
                <a:gd name="T60" fmla="*/ 645 w 875"/>
                <a:gd name="T61" fmla="*/ 442 h 475"/>
                <a:gd name="T62" fmla="*/ 569 w 875"/>
                <a:gd name="T63" fmla="*/ 463 h 475"/>
                <a:gd name="T64" fmla="*/ 506 w 875"/>
                <a:gd name="T65" fmla="*/ 472 h 475"/>
                <a:gd name="T66" fmla="*/ 461 w 875"/>
                <a:gd name="T67" fmla="*/ 474 h 475"/>
                <a:gd name="T68" fmla="*/ 438 w 875"/>
                <a:gd name="T69" fmla="*/ 475 h 475"/>
                <a:gd name="T70" fmla="*/ 64 w 875"/>
                <a:gd name="T71" fmla="*/ 289 h 475"/>
                <a:gd name="T72" fmla="*/ 111 w 875"/>
                <a:gd name="T73" fmla="*/ 320 h 475"/>
                <a:gd name="T74" fmla="*/ 148 w 875"/>
                <a:gd name="T75" fmla="*/ 341 h 475"/>
                <a:gd name="T76" fmla="*/ 194 w 875"/>
                <a:gd name="T77" fmla="*/ 362 h 475"/>
                <a:gd name="T78" fmla="*/ 246 w 875"/>
                <a:gd name="T79" fmla="*/ 381 h 475"/>
                <a:gd name="T80" fmla="*/ 304 w 875"/>
                <a:gd name="T81" fmla="*/ 398 h 475"/>
                <a:gd name="T82" fmla="*/ 369 w 875"/>
                <a:gd name="T83" fmla="*/ 408 h 475"/>
                <a:gd name="T84" fmla="*/ 438 w 875"/>
                <a:gd name="T85" fmla="*/ 413 h 475"/>
                <a:gd name="T86" fmla="*/ 473 w 875"/>
                <a:gd name="T87" fmla="*/ 412 h 475"/>
                <a:gd name="T88" fmla="*/ 540 w 875"/>
                <a:gd name="T89" fmla="*/ 403 h 475"/>
                <a:gd name="T90" fmla="*/ 603 w 875"/>
                <a:gd name="T91" fmla="*/ 390 h 475"/>
                <a:gd name="T92" fmla="*/ 657 w 875"/>
                <a:gd name="T93" fmla="*/ 371 h 475"/>
                <a:gd name="T94" fmla="*/ 706 w 875"/>
                <a:gd name="T95" fmla="*/ 351 h 475"/>
                <a:gd name="T96" fmla="*/ 746 w 875"/>
                <a:gd name="T97" fmla="*/ 330 h 475"/>
                <a:gd name="T98" fmla="*/ 793 w 875"/>
                <a:gd name="T99" fmla="*/ 303 h 475"/>
                <a:gd name="T100" fmla="*/ 812 w 875"/>
                <a:gd name="T101" fmla="*/ 79 h 475"/>
                <a:gd name="T102" fmla="*/ 451 w 875"/>
                <a:gd name="T103" fmla="*/ 240 h 475"/>
                <a:gd name="T104" fmla="*/ 438 w 875"/>
                <a:gd name="T105" fmla="*/ 244 h 475"/>
                <a:gd name="T106" fmla="*/ 425 w 875"/>
                <a:gd name="T107" fmla="*/ 240 h 475"/>
                <a:gd name="T108" fmla="*/ 64 w 875"/>
                <a:gd name="T109" fmla="*/ 289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5" h="475">
                  <a:moveTo>
                    <a:pt x="438" y="475"/>
                  </a:moveTo>
                  <a:lnTo>
                    <a:pt x="438" y="475"/>
                  </a:lnTo>
                  <a:lnTo>
                    <a:pt x="415" y="474"/>
                  </a:lnTo>
                  <a:lnTo>
                    <a:pt x="392" y="473"/>
                  </a:lnTo>
                  <a:lnTo>
                    <a:pt x="370" y="472"/>
                  </a:lnTo>
                  <a:lnTo>
                    <a:pt x="348" y="470"/>
                  </a:lnTo>
                  <a:lnTo>
                    <a:pt x="306" y="463"/>
                  </a:lnTo>
                  <a:lnTo>
                    <a:pt x="267" y="453"/>
                  </a:lnTo>
                  <a:lnTo>
                    <a:pt x="230" y="442"/>
                  </a:lnTo>
                  <a:lnTo>
                    <a:pt x="195" y="430"/>
                  </a:lnTo>
                  <a:lnTo>
                    <a:pt x="164" y="417"/>
                  </a:lnTo>
                  <a:lnTo>
                    <a:pt x="133" y="403"/>
                  </a:lnTo>
                  <a:lnTo>
                    <a:pt x="108" y="391"/>
                  </a:lnTo>
                  <a:lnTo>
                    <a:pt x="84" y="377"/>
                  </a:lnTo>
                  <a:lnTo>
                    <a:pt x="64" y="365"/>
                  </a:lnTo>
                  <a:lnTo>
                    <a:pt x="47" y="354"/>
                  </a:lnTo>
                  <a:lnTo>
                    <a:pt x="22" y="336"/>
                  </a:lnTo>
                  <a:lnTo>
                    <a:pt x="12" y="328"/>
                  </a:lnTo>
                  <a:lnTo>
                    <a:pt x="12" y="328"/>
                  </a:lnTo>
                  <a:lnTo>
                    <a:pt x="7" y="324"/>
                  </a:lnTo>
                  <a:lnTo>
                    <a:pt x="4" y="318"/>
                  </a:lnTo>
                  <a:lnTo>
                    <a:pt x="1" y="311"/>
                  </a:lnTo>
                  <a:lnTo>
                    <a:pt x="0" y="304"/>
                  </a:lnTo>
                  <a:lnTo>
                    <a:pt x="0" y="32"/>
                  </a:lnTo>
                  <a:lnTo>
                    <a:pt x="0" y="32"/>
                  </a:lnTo>
                  <a:lnTo>
                    <a:pt x="1" y="23"/>
                  </a:lnTo>
                  <a:lnTo>
                    <a:pt x="5" y="16"/>
                  </a:lnTo>
                  <a:lnTo>
                    <a:pt x="9" y="10"/>
                  </a:lnTo>
                  <a:lnTo>
                    <a:pt x="15" y="5"/>
                  </a:lnTo>
                  <a:lnTo>
                    <a:pt x="15" y="5"/>
                  </a:lnTo>
                  <a:lnTo>
                    <a:pt x="22" y="1"/>
                  </a:lnTo>
                  <a:lnTo>
                    <a:pt x="29" y="0"/>
                  </a:lnTo>
                  <a:lnTo>
                    <a:pt x="37" y="0"/>
                  </a:lnTo>
                  <a:lnTo>
                    <a:pt x="45" y="3"/>
                  </a:lnTo>
                  <a:lnTo>
                    <a:pt x="438" y="178"/>
                  </a:lnTo>
                  <a:lnTo>
                    <a:pt x="831" y="3"/>
                  </a:lnTo>
                  <a:lnTo>
                    <a:pt x="831" y="3"/>
                  </a:lnTo>
                  <a:lnTo>
                    <a:pt x="839" y="0"/>
                  </a:lnTo>
                  <a:lnTo>
                    <a:pt x="846" y="0"/>
                  </a:lnTo>
                  <a:lnTo>
                    <a:pt x="854" y="1"/>
                  </a:lnTo>
                  <a:lnTo>
                    <a:pt x="861" y="5"/>
                  </a:lnTo>
                  <a:lnTo>
                    <a:pt x="861" y="5"/>
                  </a:lnTo>
                  <a:lnTo>
                    <a:pt x="867" y="10"/>
                  </a:lnTo>
                  <a:lnTo>
                    <a:pt x="871" y="16"/>
                  </a:lnTo>
                  <a:lnTo>
                    <a:pt x="874" y="23"/>
                  </a:lnTo>
                  <a:lnTo>
                    <a:pt x="875" y="32"/>
                  </a:lnTo>
                  <a:lnTo>
                    <a:pt x="875" y="304"/>
                  </a:lnTo>
                  <a:lnTo>
                    <a:pt x="875" y="304"/>
                  </a:lnTo>
                  <a:lnTo>
                    <a:pt x="875" y="311"/>
                  </a:lnTo>
                  <a:lnTo>
                    <a:pt x="872" y="318"/>
                  </a:lnTo>
                  <a:lnTo>
                    <a:pt x="869" y="324"/>
                  </a:lnTo>
                  <a:lnTo>
                    <a:pt x="864" y="328"/>
                  </a:lnTo>
                  <a:lnTo>
                    <a:pt x="864" y="328"/>
                  </a:lnTo>
                  <a:lnTo>
                    <a:pt x="854" y="336"/>
                  </a:lnTo>
                  <a:lnTo>
                    <a:pt x="830" y="354"/>
                  </a:lnTo>
                  <a:lnTo>
                    <a:pt x="812" y="365"/>
                  </a:lnTo>
                  <a:lnTo>
                    <a:pt x="791" y="377"/>
                  </a:lnTo>
                  <a:lnTo>
                    <a:pt x="768" y="391"/>
                  </a:lnTo>
                  <a:lnTo>
                    <a:pt x="742" y="403"/>
                  </a:lnTo>
                  <a:lnTo>
                    <a:pt x="713" y="417"/>
                  </a:lnTo>
                  <a:lnTo>
                    <a:pt x="680" y="430"/>
                  </a:lnTo>
                  <a:lnTo>
                    <a:pt x="645" y="442"/>
                  </a:lnTo>
                  <a:lnTo>
                    <a:pt x="608" y="453"/>
                  </a:lnTo>
                  <a:lnTo>
                    <a:pt x="569" y="463"/>
                  </a:lnTo>
                  <a:lnTo>
                    <a:pt x="527" y="470"/>
                  </a:lnTo>
                  <a:lnTo>
                    <a:pt x="506" y="472"/>
                  </a:lnTo>
                  <a:lnTo>
                    <a:pt x="483" y="473"/>
                  </a:lnTo>
                  <a:lnTo>
                    <a:pt x="461" y="474"/>
                  </a:lnTo>
                  <a:lnTo>
                    <a:pt x="438" y="475"/>
                  </a:lnTo>
                  <a:lnTo>
                    <a:pt x="438" y="475"/>
                  </a:lnTo>
                  <a:close/>
                  <a:moveTo>
                    <a:pt x="64" y="289"/>
                  </a:moveTo>
                  <a:lnTo>
                    <a:pt x="64" y="289"/>
                  </a:lnTo>
                  <a:lnTo>
                    <a:pt x="84" y="303"/>
                  </a:lnTo>
                  <a:lnTo>
                    <a:pt x="111" y="320"/>
                  </a:lnTo>
                  <a:lnTo>
                    <a:pt x="129" y="330"/>
                  </a:lnTo>
                  <a:lnTo>
                    <a:pt x="148" y="341"/>
                  </a:lnTo>
                  <a:lnTo>
                    <a:pt x="171" y="351"/>
                  </a:lnTo>
                  <a:lnTo>
                    <a:pt x="194" y="362"/>
                  </a:lnTo>
                  <a:lnTo>
                    <a:pt x="219" y="371"/>
                  </a:lnTo>
                  <a:lnTo>
                    <a:pt x="246" y="381"/>
                  </a:lnTo>
                  <a:lnTo>
                    <a:pt x="274" y="390"/>
                  </a:lnTo>
                  <a:lnTo>
                    <a:pt x="304" y="398"/>
                  </a:lnTo>
                  <a:lnTo>
                    <a:pt x="336" y="403"/>
                  </a:lnTo>
                  <a:lnTo>
                    <a:pt x="369" y="408"/>
                  </a:lnTo>
                  <a:lnTo>
                    <a:pt x="402" y="412"/>
                  </a:lnTo>
                  <a:lnTo>
                    <a:pt x="438" y="413"/>
                  </a:lnTo>
                  <a:lnTo>
                    <a:pt x="438" y="413"/>
                  </a:lnTo>
                  <a:lnTo>
                    <a:pt x="473" y="412"/>
                  </a:lnTo>
                  <a:lnTo>
                    <a:pt x="508" y="408"/>
                  </a:lnTo>
                  <a:lnTo>
                    <a:pt x="540" y="403"/>
                  </a:lnTo>
                  <a:lnTo>
                    <a:pt x="572" y="398"/>
                  </a:lnTo>
                  <a:lnTo>
                    <a:pt x="603" y="390"/>
                  </a:lnTo>
                  <a:lnTo>
                    <a:pt x="630" y="381"/>
                  </a:lnTo>
                  <a:lnTo>
                    <a:pt x="657" y="371"/>
                  </a:lnTo>
                  <a:lnTo>
                    <a:pt x="682" y="362"/>
                  </a:lnTo>
                  <a:lnTo>
                    <a:pt x="706" y="351"/>
                  </a:lnTo>
                  <a:lnTo>
                    <a:pt x="728" y="341"/>
                  </a:lnTo>
                  <a:lnTo>
                    <a:pt x="746" y="330"/>
                  </a:lnTo>
                  <a:lnTo>
                    <a:pt x="764" y="320"/>
                  </a:lnTo>
                  <a:lnTo>
                    <a:pt x="793" y="303"/>
                  </a:lnTo>
                  <a:lnTo>
                    <a:pt x="812" y="289"/>
                  </a:lnTo>
                  <a:lnTo>
                    <a:pt x="812" y="79"/>
                  </a:lnTo>
                  <a:lnTo>
                    <a:pt x="451" y="240"/>
                  </a:lnTo>
                  <a:lnTo>
                    <a:pt x="451" y="240"/>
                  </a:lnTo>
                  <a:lnTo>
                    <a:pt x="444" y="242"/>
                  </a:lnTo>
                  <a:lnTo>
                    <a:pt x="438" y="244"/>
                  </a:lnTo>
                  <a:lnTo>
                    <a:pt x="431" y="242"/>
                  </a:lnTo>
                  <a:lnTo>
                    <a:pt x="425" y="240"/>
                  </a:lnTo>
                  <a:lnTo>
                    <a:pt x="64" y="79"/>
                  </a:lnTo>
                  <a:lnTo>
                    <a:pt x="64"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4" name="Freeform 36"/>
            <p:cNvSpPr/>
            <p:nvPr/>
          </p:nvSpPr>
          <p:spPr bwMode="auto">
            <a:xfrm>
              <a:off x="14506654" y="4617165"/>
              <a:ext cx="995363" cy="444500"/>
            </a:xfrm>
            <a:custGeom>
              <a:avLst/>
              <a:gdLst>
                <a:gd name="T0" fmla="*/ 627 w 1254"/>
                <a:gd name="T1" fmla="*/ 558 h 558"/>
                <a:gd name="T2" fmla="*/ 0 w 1254"/>
                <a:gd name="T3" fmla="*/ 279 h 558"/>
                <a:gd name="T4" fmla="*/ 627 w 1254"/>
                <a:gd name="T5" fmla="*/ 0 h 558"/>
                <a:gd name="T6" fmla="*/ 1254 w 1254"/>
                <a:gd name="T7" fmla="*/ 279 h 558"/>
                <a:gd name="T8" fmla="*/ 627 w 1254"/>
                <a:gd name="T9" fmla="*/ 558 h 558"/>
              </a:gdLst>
              <a:ahLst/>
              <a:cxnLst>
                <a:cxn ang="0">
                  <a:pos x="T0" y="T1"/>
                </a:cxn>
                <a:cxn ang="0">
                  <a:pos x="T2" y="T3"/>
                </a:cxn>
                <a:cxn ang="0">
                  <a:pos x="T4" y="T5"/>
                </a:cxn>
                <a:cxn ang="0">
                  <a:pos x="T6" y="T7"/>
                </a:cxn>
                <a:cxn ang="0">
                  <a:pos x="T8" y="T9"/>
                </a:cxn>
              </a:cxnLst>
              <a:rect l="0" t="0" r="r" b="b"/>
              <a:pathLst>
                <a:path w="1254" h="558">
                  <a:moveTo>
                    <a:pt x="627" y="558"/>
                  </a:moveTo>
                  <a:lnTo>
                    <a:pt x="0" y="279"/>
                  </a:lnTo>
                  <a:lnTo>
                    <a:pt x="627" y="0"/>
                  </a:lnTo>
                  <a:lnTo>
                    <a:pt x="1254" y="279"/>
                  </a:lnTo>
                  <a:lnTo>
                    <a:pt x="627" y="558"/>
                  </a:lnTo>
                  <a:close/>
                </a:path>
              </a:pathLst>
            </a:custGeom>
            <a:solidFill>
              <a:srgbClr val="EC68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5" name="Freeform 37"/>
            <p:cNvSpPr>
              <a:spLocks noEditPoints="1"/>
            </p:cNvSpPr>
            <p:nvPr/>
          </p:nvSpPr>
          <p:spPr bwMode="auto">
            <a:xfrm>
              <a:off x="14482836" y="4593351"/>
              <a:ext cx="1044575" cy="492125"/>
            </a:xfrm>
            <a:custGeom>
              <a:avLst/>
              <a:gdLst>
                <a:gd name="T0" fmla="*/ 658 w 1316"/>
                <a:gd name="T1" fmla="*/ 621 h 621"/>
                <a:gd name="T2" fmla="*/ 658 w 1316"/>
                <a:gd name="T3" fmla="*/ 621 h 621"/>
                <a:gd name="T4" fmla="*/ 651 w 1316"/>
                <a:gd name="T5" fmla="*/ 619 h 621"/>
                <a:gd name="T6" fmla="*/ 645 w 1316"/>
                <a:gd name="T7" fmla="*/ 617 h 621"/>
                <a:gd name="T8" fmla="*/ 19 w 1316"/>
                <a:gd name="T9" fmla="*/ 339 h 621"/>
                <a:gd name="T10" fmla="*/ 19 w 1316"/>
                <a:gd name="T11" fmla="*/ 339 h 621"/>
                <a:gd name="T12" fmla="*/ 11 w 1316"/>
                <a:gd name="T13" fmla="*/ 333 h 621"/>
                <a:gd name="T14" fmla="*/ 5 w 1316"/>
                <a:gd name="T15" fmla="*/ 327 h 621"/>
                <a:gd name="T16" fmla="*/ 1 w 1316"/>
                <a:gd name="T17" fmla="*/ 319 h 621"/>
                <a:gd name="T18" fmla="*/ 0 w 1316"/>
                <a:gd name="T19" fmla="*/ 310 h 621"/>
                <a:gd name="T20" fmla="*/ 0 w 1316"/>
                <a:gd name="T21" fmla="*/ 310 h 621"/>
                <a:gd name="T22" fmla="*/ 1 w 1316"/>
                <a:gd name="T23" fmla="*/ 301 h 621"/>
                <a:gd name="T24" fmla="*/ 5 w 1316"/>
                <a:gd name="T25" fmla="*/ 293 h 621"/>
                <a:gd name="T26" fmla="*/ 11 w 1316"/>
                <a:gd name="T27" fmla="*/ 286 h 621"/>
                <a:gd name="T28" fmla="*/ 19 w 1316"/>
                <a:gd name="T29" fmla="*/ 281 h 621"/>
                <a:gd name="T30" fmla="*/ 645 w 1316"/>
                <a:gd name="T31" fmla="*/ 2 h 621"/>
                <a:gd name="T32" fmla="*/ 645 w 1316"/>
                <a:gd name="T33" fmla="*/ 2 h 621"/>
                <a:gd name="T34" fmla="*/ 651 w 1316"/>
                <a:gd name="T35" fmla="*/ 0 h 621"/>
                <a:gd name="T36" fmla="*/ 658 w 1316"/>
                <a:gd name="T37" fmla="*/ 0 h 621"/>
                <a:gd name="T38" fmla="*/ 664 w 1316"/>
                <a:gd name="T39" fmla="*/ 0 h 621"/>
                <a:gd name="T40" fmla="*/ 671 w 1316"/>
                <a:gd name="T41" fmla="*/ 2 h 621"/>
                <a:gd name="T42" fmla="*/ 1297 w 1316"/>
                <a:gd name="T43" fmla="*/ 281 h 621"/>
                <a:gd name="T44" fmla="*/ 1297 w 1316"/>
                <a:gd name="T45" fmla="*/ 281 h 621"/>
                <a:gd name="T46" fmla="*/ 1304 w 1316"/>
                <a:gd name="T47" fmla="*/ 286 h 621"/>
                <a:gd name="T48" fmla="*/ 1310 w 1316"/>
                <a:gd name="T49" fmla="*/ 293 h 621"/>
                <a:gd name="T50" fmla="*/ 1315 w 1316"/>
                <a:gd name="T51" fmla="*/ 301 h 621"/>
                <a:gd name="T52" fmla="*/ 1316 w 1316"/>
                <a:gd name="T53" fmla="*/ 310 h 621"/>
                <a:gd name="T54" fmla="*/ 1316 w 1316"/>
                <a:gd name="T55" fmla="*/ 310 h 621"/>
                <a:gd name="T56" fmla="*/ 1315 w 1316"/>
                <a:gd name="T57" fmla="*/ 319 h 621"/>
                <a:gd name="T58" fmla="*/ 1310 w 1316"/>
                <a:gd name="T59" fmla="*/ 327 h 621"/>
                <a:gd name="T60" fmla="*/ 1304 w 1316"/>
                <a:gd name="T61" fmla="*/ 333 h 621"/>
                <a:gd name="T62" fmla="*/ 1297 w 1316"/>
                <a:gd name="T63" fmla="*/ 339 h 621"/>
                <a:gd name="T64" fmla="*/ 671 w 1316"/>
                <a:gd name="T65" fmla="*/ 617 h 621"/>
                <a:gd name="T66" fmla="*/ 671 w 1316"/>
                <a:gd name="T67" fmla="*/ 617 h 621"/>
                <a:gd name="T68" fmla="*/ 664 w 1316"/>
                <a:gd name="T69" fmla="*/ 619 h 621"/>
                <a:gd name="T70" fmla="*/ 658 w 1316"/>
                <a:gd name="T71" fmla="*/ 621 h 621"/>
                <a:gd name="T72" fmla="*/ 658 w 1316"/>
                <a:gd name="T73" fmla="*/ 621 h 621"/>
                <a:gd name="T74" fmla="*/ 109 w 1316"/>
                <a:gd name="T75" fmla="*/ 310 h 621"/>
                <a:gd name="T76" fmla="*/ 658 w 1316"/>
                <a:gd name="T77" fmla="*/ 555 h 621"/>
                <a:gd name="T78" fmla="*/ 1207 w 1316"/>
                <a:gd name="T79" fmla="*/ 310 h 621"/>
                <a:gd name="T80" fmla="*/ 658 w 1316"/>
                <a:gd name="T81" fmla="*/ 66 h 621"/>
                <a:gd name="T82" fmla="*/ 109 w 1316"/>
                <a:gd name="T83"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6" h="621">
                  <a:moveTo>
                    <a:pt x="658" y="621"/>
                  </a:moveTo>
                  <a:lnTo>
                    <a:pt x="658" y="621"/>
                  </a:lnTo>
                  <a:lnTo>
                    <a:pt x="651" y="619"/>
                  </a:lnTo>
                  <a:lnTo>
                    <a:pt x="645" y="617"/>
                  </a:lnTo>
                  <a:lnTo>
                    <a:pt x="19" y="339"/>
                  </a:lnTo>
                  <a:lnTo>
                    <a:pt x="19" y="339"/>
                  </a:lnTo>
                  <a:lnTo>
                    <a:pt x="11" y="333"/>
                  </a:lnTo>
                  <a:lnTo>
                    <a:pt x="5" y="327"/>
                  </a:lnTo>
                  <a:lnTo>
                    <a:pt x="1" y="319"/>
                  </a:lnTo>
                  <a:lnTo>
                    <a:pt x="0" y="310"/>
                  </a:lnTo>
                  <a:lnTo>
                    <a:pt x="0" y="310"/>
                  </a:lnTo>
                  <a:lnTo>
                    <a:pt x="1" y="301"/>
                  </a:lnTo>
                  <a:lnTo>
                    <a:pt x="5" y="293"/>
                  </a:lnTo>
                  <a:lnTo>
                    <a:pt x="11" y="286"/>
                  </a:lnTo>
                  <a:lnTo>
                    <a:pt x="19" y="281"/>
                  </a:lnTo>
                  <a:lnTo>
                    <a:pt x="645" y="2"/>
                  </a:lnTo>
                  <a:lnTo>
                    <a:pt x="645" y="2"/>
                  </a:lnTo>
                  <a:lnTo>
                    <a:pt x="651" y="0"/>
                  </a:lnTo>
                  <a:lnTo>
                    <a:pt x="658" y="0"/>
                  </a:lnTo>
                  <a:lnTo>
                    <a:pt x="664" y="0"/>
                  </a:lnTo>
                  <a:lnTo>
                    <a:pt x="671" y="2"/>
                  </a:lnTo>
                  <a:lnTo>
                    <a:pt x="1297" y="281"/>
                  </a:lnTo>
                  <a:lnTo>
                    <a:pt x="1297" y="281"/>
                  </a:lnTo>
                  <a:lnTo>
                    <a:pt x="1304" y="286"/>
                  </a:lnTo>
                  <a:lnTo>
                    <a:pt x="1310" y="293"/>
                  </a:lnTo>
                  <a:lnTo>
                    <a:pt x="1315" y="301"/>
                  </a:lnTo>
                  <a:lnTo>
                    <a:pt x="1316" y="310"/>
                  </a:lnTo>
                  <a:lnTo>
                    <a:pt x="1316" y="310"/>
                  </a:lnTo>
                  <a:lnTo>
                    <a:pt x="1315" y="319"/>
                  </a:lnTo>
                  <a:lnTo>
                    <a:pt x="1310" y="327"/>
                  </a:lnTo>
                  <a:lnTo>
                    <a:pt x="1304" y="333"/>
                  </a:lnTo>
                  <a:lnTo>
                    <a:pt x="1297" y="339"/>
                  </a:lnTo>
                  <a:lnTo>
                    <a:pt x="671" y="617"/>
                  </a:lnTo>
                  <a:lnTo>
                    <a:pt x="671" y="617"/>
                  </a:lnTo>
                  <a:lnTo>
                    <a:pt x="664" y="619"/>
                  </a:lnTo>
                  <a:lnTo>
                    <a:pt x="658" y="621"/>
                  </a:lnTo>
                  <a:lnTo>
                    <a:pt x="658" y="621"/>
                  </a:lnTo>
                  <a:close/>
                  <a:moveTo>
                    <a:pt x="109" y="310"/>
                  </a:moveTo>
                  <a:lnTo>
                    <a:pt x="658" y="555"/>
                  </a:lnTo>
                  <a:lnTo>
                    <a:pt x="1207" y="310"/>
                  </a:lnTo>
                  <a:lnTo>
                    <a:pt x="658" y="66"/>
                  </a:lnTo>
                  <a:lnTo>
                    <a:pt x="109" y="3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6" name="Freeform 38"/>
            <p:cNvSpPr/>
            <p:nvPr/>
          </p:nvSpPr>
          <p:spPr bwMode="auto">
            <a:xfrm>
              <a:off x="14520936" y="4810839"/>
              <a:ext cx="508000" cy="223838"/>
            </a:xfrm>
            <a:custGeom>
              <a:avLst/>
              <a:gdLst>
                <a:gd name="T0" fmla="*/ 31 w 640"/>
                <a:gd name="T1" fmla="*/ 283 h 283"/>
                <a:gd name="T2" fmla="*/ 31 w 640"/>
                <a:gd name="T3" fmla="*/ 283 h 283"/>
                <a:gd name="T4" fmla="*/ 25 w 640"/>
                <a:gd name="T5" fmla="*/ 282 h 283"/>
                <a:gd name="T6" fmla="*/ 19 w 640"/>
                <a:gd name="T7" fmla="*/ 281 h 283"/>
                <a:gd name="T8" fmla="*/ 14 w 640"/>
                <a:gd name="T9" fmla="*/ 277 h 283"/>
                <a:gd name="T10" fmla="*/ 9 w 640"/>
                <a:gd name="T11" fmla="*/ 274 h 283"/>
                <a:gd name="T12" fmla="*/ 6 w 640"/>
                <a:gd name="T13" fmla="*/ 269 h 283"/>
                <a:gd name="T14" fmla="*/ 3 w 640"/>
                <a:gd name="T15" fmla="*/ 263 h 283"/>
                <a:gd name="T16" fmla="*/ 1 w 640"/>
                <a:gd name="T17" fmla="*/ 257 h 283"/>
                <a:gd name="T18" fmla="*/ 0 w 640"/>
                <a:gd name="T19" fmla="*/ 252 h 283"/>
                <a:gd name="T20" fmla="*/ 0 w 640"/>
                <a:gd name="T21" fmla="*/ 31 h 283"/>
                <a:gd name="T22" fmla="*/ 0 w 640"/>
                <a:gd name="T23" fmla="*/ 31 h 283"/>
                <a:gd name="T24" fmla="*/ 1 w 640"/>
                <a:gd name="T25" fmla="*/ 26 h 283"/>
                <a:gd name="T26" fmla="*/ 3 w 640"/>
                <a:gd name="T27" fmla="*/ 20 h 283"/>
                <a:gd name="T28" fmla="*/ 6 w 640"/>
                <a:gd name="T29" fmla="*/ 14 h 283"/>
                <a:gd name="T30" fmla="*/ 9 w 640"/>
                <a:gd name="T31" fmla="*/ 9 h 283"/>
                <a:gd name="T32" fmla="*/ 14 w 640"/>
                <a:gd name="T33" fmla="*/ 6 h 283"/>
                <a:gd name="T34" fmla="*/ 19 w 640"/>
                <a:gd name="T35" fmla="*/ 2 h 283"/>
                <a:gd name="T36" fmla="*/ 25 w 640"/>
                <a:gd name="T37" fmla="*/ 1 h 283"/>
                <a:gd name="T38" fmla="*/ 31 w 640"/>
                <a:gd name="T39" fmla="*/ 0 h 283"/>
                <a:gd name="T40" fmla="*/ 609 w 640"/>
                <a:gd name="T41" fmla="*/ 0 h 283"/>
                <a:gd name="T42" fmla="*/ 609 w 640"/>
                <a:gd name="T43" fmla="*/ 0 h 283"/>
                <a:gd name="T44" fmla="*/ 615 w 640"/>
                <a:gd name="T45" fmla="*/ 1 h 283"/>
                <a:gd name="T46" fmla="*/ 621 w 640"/>
                <a:gd name="T47" fmla="*/ 2 h 283"/>
                <a:gd name="T48" fmla="*/ 626 w 640"/>
                <a:gd name="T49" fmla="*/ 6 h 283"/>
                <a:gd name="T50" fmla="*/ 631 w 640"/>
                <a:gd name="T51" fmla="*/ 9 h 283"/>
                <a:gd name="T52" fmla="*/ 635 w 640"/>
                <a:gd name="T53" fmla="*/ 14 h 283"/>
                <a:gd name="T54" fmla="*/ 638 w 640"/>
                <a:gd name="T55" fmla="*/ 20 h 283"/>
                <a:gd name="T56" fmla="*/ 639 w 640"/>
                <a:gd name="T57" fmla="*/ 26 h 283"/>
                <a:gd name="T58" fmla="*/ 640 w 640"/>
                <a:gd name="T59" fmla="*/ 31 h 283"/>
                <a:gd name="T60" fmla="*/ 640 w 640"/>
                <a:gd name="T61" fmla="*/ 31 h 283"/>
                <a:gd name="T62" fmla="*/ 639 w 640"/>
                <a:gd name="T63" fmla="*/ 38 h 283"/>
                <a:gd name="T64" fmla="*/ 638 w 640"/>
                <a:gd name="T65" fmla="*/ 44 h 283"/>
                <a:gd name="T66" fmla="*/ 635 w 640"/>
                <a:gd name="T67" fmla="*/ 49 h 283"/>
                <a:gd name="T68" fmla="*/ 631 w 640"/>
                <a:gd name="T69" fmla="*/ 53 h 283"/>
                <a:gd name="T70" fmla="*/ 626 w 640"/>
                <a:gd name="T71" fmla="*/ 58 h 283"/>
                <a:gd name="T72" fmla="*/ 621 w 640"/>
                <a:gd name="T73" fmla="*/ 60 h 283"/>
                <a:gd name="T74" fmla="*/ 615 w 640"/>
                <a:gd name="T75" fmla="*/ 63 h 283"/>
                <a:gd name="T76" fmla="*/ 609 w 640"/>
                <a:gd name="T77" fmla="*/ 63 h 283"/>
                <a:gd name="T78" fmla="*/ 64 w 640"/>
                <a:gd name="T79" fmla="*/ 63 h 283"/>
                <a:gd name="T80" fmla="*/ 64 w 640"/>
                <a:gd name="T81" fmla="*/ 252 h 283"/>
                <a:gd name="T82" fmla="*/ 64 w 640"/>
                <a:gd name="T83" fmla="*/ 252 h 283"/>
                <a:gd name="T84" fmla="*/ 62 w 640"/>
                <a:gd name="T85" fmla="*/ 257 h 283"/>
                <a:gd name="T86" fmla="*/ 60 w 640"/>
                <a:gd name="T87" fmla="*/ 263 h 283"/>
                <a:gd name="T88" fmla="*/ 58 w 640"/>
                <a:gd name="T89" fmla="*/ 269 h 283"/>
                <a:gd name="T90" fmla="*/ 54 w 640"/>
                <a:gd name="T91" fmla="*/ 274 h 283"/>
                <a:gd name="T92" fmla="*/ 50 w 640"/>
                <a:gd name="T93" fmla="*/ 277 h 283"/>
                <a:gd name="T94" fmla="*/ 44 w 640"/>
                <a:gd name="T95" fmla="*/ 281 h 283"/>
                <a:gd name="T96" fmla="*/ 38 w 640"/>
                <a:gd name="T97" fmla="*/ 282 h 283"/>
                <a:gd name="T98" fmla="*/ 31 w 640"/>
                <a:gd name="T99" fmla="*/ 283 h 283"/>
                <a:gd name="T100" fmla="*/ 31 w 640"/>
                <a:gd name="T101"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0" h="283">
                  <a:moveTo>
                    <a:pt x="31" y="283"/>
                  </a:moveTo>
                  <a:lnTo>
                    <a:pt x="31" y="283"/>
                  </a:lnTo>
                  <a:lnTo>
                    <a:pt x="25" y="282"/>
                  </a:lnTo>
                  <a:lnTo>
                    <a:pt x="19" y="281"/>
                  </a:lnTo>
                  <a:lnTo>
                    <a:pt x="14" y="277"/>
                  </a:lnTo>
                  <a:lnTo>
                    <a:pt x="9" y="274"/>
                  </a:lnTo>
                  <a:lnTo>
                    <a:pt x="6" y="269"/>
                  </a:lnTo>
                  <a:lnTo>
                    <a:pt x="3" y="263"/>
                  </a:lnTo>
                  <a:lnTo>
                    <a:pt x="1" y="257"/>
                  </a:lnTo>
                  <a:lnTo>
                    <a:pt x="0" y="252"/>
                  </a:lnTo>
                  <a:lnTo>
                    <a:pt x="0" y="31"/>
                  </a:lnTo>
                  <a:lnTo>
                    <a:pt x="0" y="31"/>
                  </a:lnTo>
                  <a:lnTo>
                    <a:pt x="1" y="26"/>
                  </a:lnTo>
                  <a:lnTo>
                    <a:pt x="3" y="20"/>
                  </a:lnTo>
                  <a:lnTo>
                    <a:pt x="6" y="14"/>
                  </a:lnTo>
                  <a:lnTo>
                    <a:pt x="9" y="9"/>
                  </a:lnTo>
                  <a:lnTo>
                    <a:pt x="14" y="6"/>
                  </a:lnTo>
                  <a:lnTo>
                    <a:pt x="19" y="2"/>
                  </a:lnTo>
                  <a:lnTo>
                    <a:pt x="25" y="1"/>
                  </a:lnTo>
                  <a:lnTo>
                    <a:pt x="31" y="0"/>
                  </a:lnTo>
                  <a:lnTo>
                    <a:pt x="609" y="0"/>
                  </a:lnTo>
                  <a:lnTo>
                    <a:pt x="609" y="0"/>
                  </a:lnTo>
                  <a:lnTo>
                    <a:pt x="615" y="1"/>
                  </a:lnTo>
                  <a:lnTo>
                    <a:pt x="621" y="2"/>
                  </a:lnTo>
                  <a:lnTo>
                    <a:pt x="626" y="6"/>
                  </a:lnTo>
                  <a:lnTo>
                    <a:pt x="631" y="9"/>
                  </a:lnTo>
                  <a:lnTo>
                    <a:pt x="635" y="14"/>
                  </a:lnTo>
                  <a:lnTo>
                    <a:pt x="638" y="20"/>
                  </a:lnTo>
                  <a:lnTo>
                    <a:pt x="639" y="26"/>
                  </a:lnTo>
                  <a:lnTo>
                    <a:pt x="640" y="31"/>
                  </a:lnTo>
                  <a:lnTo>
                    <a:pt x="640" y="31"/>
                  </a:lnTo>
                  <a:lnTo>
                    <a:pt x="639" y="38"/>
                  </a:lnTo>
                  <a:lnTo>
                    <a:pt x="638" y="44"/>
                  </a:lnTo>
                  <a:lnTo>
                    <a:pt x="635" y="49"/>
                  </a:lnTo>
                  <a:lnTo>
                    <a:pt x="631" y="53"/>
                  </a:lnTo>
                  <a:lnTo>
                    <a:pt x="626" y="58"/>
                  </a:lnTo>
                  <a:lnTo>
                    <a:pt x="621" y="60"/>
                  </a:lnTo>
                  <a:lnTo>
                    <a:pt x="615" y="63"/>
                  </a:lnTo>
                  <a:lnTo>
                    <a:pt x="609" y="63"/>
                  </a:lnTo>
                  <a:lnTo>
                    <a:pt x="64" y="63"/>
                  </a:lnTo>
                  <a:lnTo>
                    <a:pt x="64" y="252"/>
                  </a:lnTo>
                  <a:lnTo>
                    <a:pt x="64" y="252"/>
                  </a:lnTo>
                  <a:lnTo>
                    <a:pt x="62" y="257"/>
                  </a:lnTo>
                  <a:lnTo>
                    <a:pt x="60" y="263"/>
                  </a:lnTo>
                  <a:lnTo>
                    <a:pt x="58" y="269"/>
                  </a:lnTo>
                  <a:lnTo>
                    <a:pt x="54" y="274"/>
                  </a:lnTo>
                  <a:lnTo>
                    <a:pt x="50" y="277"/>
                  </a:lnTo>
                  <a:lnTo>
                    <a:pt x="44" y="281"/>
                  </a:lnTo>
                  <a:lnTo>
                    <a:pt x="38" y="282"/>
                  </a:lnTo>
                  <a:lnTo>
                    <a:pt x="31" y="283"/>
                  </a:lnTo>
                  <a:lnTo>
                    <a:pt x="31" y="2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7" name="Freeform 39"/>
            <p:cNvSpPr/>
            <p:nvPr/>
          </p:nvSpPr>
          <p:spPr bwMode="auto">
            <a:xfrm>
              <a:off x="14520936" y="5058489"/>
              <a:ext cx="50800" cy="79375"/>
            </a:xfrm>
            <a:custGeom>
              <a:avLst/>
              <a:gdLst>
                <a:gd name="T0" fmla="*/ 64 w 64"/>
                <a:gd name="T1" fmla="*/ 66 h 98"/>
                <a:gd name="T2" fmla="*/ 64 w 64"/>
                <a:gd name="T3" fmla="*/ 66 h 98"/>
                <a:gd name="T4" fmla="*/ 64 w 64"/>
                <a:gd name="T5" fmla="*/ 73 h 98"/>
                <a:gd name="T6" fmla="*/ 61 w 64"/>
                <a:gd name="T7" fmla="*/ 79 h 98"/>
                <a:gd name="T8" fmla="*/ 59 w 64"/>
                <a:gd name="T9" fmla="*/ 85 h 98"/>
                <a:gd name="T10" fmla="*/ 54 w 64"/>
                <a:gd name="T11" fmla="*/ 89 h 98"/>
                <a:gd name="T12" fmla="*/ 50 w 64"/>
                <a:gd name="T13" fmla="*/ 93 h 98"/>
                <a:gd name="T14" fmla="*/ 44 w 64"/>
                <a:gd name="T15" fmla="*/ 96 h 98"/>
                <a:gd name="T16" fmla="*/ 38 w 64"/>
                <a:gd name="T17" fmla="*/ 98 h 98"/>
                <a:gd name="T18" fmla="*/ 31 w 64"/>
                <a:gd name="T19" fmla="*/ 98 h 98"/>
                <a:gd name="T20" fmla="*/ 31 w 64"/>
                <a:gd name="T21" fmla="*/ 98 h 98"/>
                <a:gd name="T22" fmla="*/ 31 w 64"/>
                <a:gd name="T23" fmla="*/ 98 h 98"/>
                <a:gd name="T24" fmla="*/ 25 w 64"/>
                <a:gd name="T25" fmla="*/ 98 h 98"/>
                <a:gd name="T26" fmla="*/ 19 w 64"/>
                <a:gd name="T27" fmla="*/ 96 h 98"/>
                <a:gd name="T28" fmla="*/ 14 w 64"/>
                <a:gd name="T29" fmla="*/ 93 h 98"/>
                <a:gd name="T30" fmla="*/ 9 w 64"/>
                <a:gd name="T31" fmla="*/ 89 h 98"/>
                <a:gd name="T32" fmla="*/ 4 w 64"/>
                <a:gd name="T33" fmla="*/ 85 h 98"/>
                <a:gd name="T34" fmla="*/ 2 w 64"/>
                <a:gd name="T35" fmla="*/ 79 h 98"/>
                <a:gd name="T36" fmla="*/ 0 w 64"/>
                <a:gd name="T37" fmla="*/ 73 h 98"/>
                <a:gd name="T38" fmla="*/ 0 w 64"/>
                <a:gd name="T39" fmla="*/ 66 h 98"/>
                <a:gd name="T40" fmla="*/ 0 w 64"/>
                <a:gd name="T41" fmla="*/ 32 h 98"/>
                <a:gd name="T42" fmla="*/ 0 w 64"/>
                <a:gd name="T43" fmla="*/ 32 h 98"/>
                <a:gd name="T44" fmla="*/ 0 w 64"/>
                <a:gd name="T45" fmla="*/ 25 h 98"/>
                <a:gd name="T46" fmla="*/ 2 w 64"/>
                <a:gd name="T47" fmla="*/ 20 h 98"/>
                <a:gd name="T48" fmla="*/ 4 w 64"/>
                <a:gd name="T49" fmla="*/ 14 h 98"/>
                <a:gd name="T50" fmla="*/ 9 w 64"/>
                <a:gd name="T51" fmla="*/ 9 h 98"/>
                <a:gd name="T52" fmla="*/ 14 w 64"/>
                <a:gd name="T53" fmla="*/ 5 h 98"/>
                <a:gd name="T54" fmla="*/ 19 w 64"/>
                <a:gd name="T55" fmla="*/ 2 h 98"/>
                <a:gd name="T56" fmla="*/ 25 w 64"/>
                <a:gd name="T57" fmla="*/ 0 h 98"/>
                <a:gd name="T58" fmla="*/ 31 w 64"/>
                <a:gd name="T59" fmla="*/ 0 h 98"/>
                <a:gd name="T60" fmla="*/ 31 w 64"/>
                <a:gd name="T61" fmla="*/ 0 h 98"/>
                <a:gd name="T62" fmla="*/ 31 w 64"/>
                <a:gd name="T63" fmla="*/ 0 h 98"/>
                <a:gd name="T64" fmla="*/ 38 w 64"/>
                <a:gd name="T65" fmla="*/ 0 h 98"/>
                <a:gd name="T66" fmla="*/ 44 w 64"/>
                <a:gd name="T67" fmla="*/ 2 h 98"/>
                <a:gd name="T68" fmla="*/ 50 w 64"/>
                <a:gd name="T69" fmla="*/ 5 h 98"/>
                <a:gd name="T70" fmla="*/ 54 w 64"/>
                <a:gd name="T71" fmla="*/ 9 h 98"/>
                <a:gd name="T72" fmla="*/ 59 w 64"/>
                <a:gd name="T73" fmla="*/ 14 h 98"/>
                <a:gd name="T74" fmla="*/ 61 w 64"/>
                <a:gd name="T75" fmla="*/ 20 h 98"/>
                <a:gd name="T76" fmla="*/ 64 w 64"/>
                <a:gd name="T77" fmla="*/ 25 h 98"/>
                <a:gd name="T78" fmla="*/ 64 w 64"/>
                <a:gd name="T79" fmla="*/ 32 h 98"/>
                <a:gd name="T80" fmla="*/ 64 w 64"/>
                <a:gd name="T8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8">
                  <a:moveTo>
                    <a:pt x="64" y="66"/>
                  </a:moveTo>
                  <a:lnTo>
                    <a:pt x="64" y="66"/>
                  </a:lnTo>
                  <a:lnTo>
                    <a:pt x="64" y="73"/>
                  </a:lnTo>
                  <a:lnTo>
                    <a:pt x="61" y="79"/>
                  </a:lnTo>
                  <a:lnTo>
                    <a:pt x="59" y="85"/>
                  </a:lnTo>
                  <a:lnTo>
                    <a:pt x="54" y="89"/>
                  </a:lnTo>
                  <a:lnTo>
                    <a:pt x="50" y="93"/>
                  </a:lnTo>
                  <a:lnTo>
                    <a:pt x="44" y="96"/>
                  </a:lnTo>
                  <a:lnTo>
                    <a:pt x="38" y="98"/>
                  </a:lnTo>
                  <a:lnTo>
                    <a:pt x="31" y="98"/>
                  </a:lnTo>
                  <a:lnTo>
                    <a:pt x="31" y="98"/>
                  </a:lnTo>
                  <a:lnTo>
                    <a:pt x="31" y="98"/>
                  </a:lnTo>
                  <a:lnTo>
                    <a:pt x="25" y="98"/>
                  </a:lnTo>
                  <a:lnTo>
                    <a:pt x="19" y="96"/>
                  </a:lnTo>
                  <a:lnTo>
                    <a:pt x="14" y="93"/>
                  </a:lnTo>
                  <a:lnTo>
                    <a:pt x="9" y="89"/>
                  </a:lnTo>
                  <a:lnTo>
                    <a:pt x="4" y="85"/>
                  </a:lnTo>
                  <a:lnTo>
                    <a:pt x="2" y="79"/>
                  </a:lnTo>
                  <a:lnTo>
                    <a:pt x="0" y="73"/>
                  </a:lnTo>
                  <a:lnTo>
                    <a:pt x="0" y="66"/>
                  </a:lnTo>
                  <a:lnTo>
                    <a:pt x="0" y="32"/>
                  </a:lnTo>
                  <a:lnTo>
                    <a:pt x="0" y="32"/>
                  </a:lnTo>
                  <a:lnTo>
                    <a:pt x="0" y="25"/>
                  </a:lnTo>
                  <a:lnTo>
                    <a:pt x="2" y="20"/>
                  </a:lnTo>
                  <a:lnTo>
                    <a:pt x="4" y="14"/>
                  </a:lnTo>
                  <a:lnTo>
                    <a:pt x="9" y="9"/>
                  </a:lnTo>
                  <a:lnTo>
                    <a:pt x="14" y="5"/>
                  </a:lnTo>
                  <a:lnTo>
                    <a:pt x="19" y="2"/>
                  </a:lnTo>
                  <a:lnTo>
                    <a:pt x="25" y="0"/>
                  </a:lnTo>
                  <a:lnTo>
                    <a:pt x="31" y="0"/>
                  </a:lnTo>
                  <a:lnTo>
                    <a:pt x="31" y="0"/>
                  </a:lnTo>
                  <a:lnTo>
                    <a:pt x="31" y="0"/>
                  </a:lnTo>
                  <a:lnTo>
                    <a:pt x="38" y="0"/>
                  </a:lnTo>
                  <a:lnTo>
                    <a:pt x="44" y="2"/>
                  </a:lnTo>
                  <a:lnTo>
                    <a:pt x="50" y="5"/>
                  </a:lnTo>
                  <a:lnTo>
                    <a:pt x="54" y="9"/>
                  </a:lnTo>
                  <a:lnTo>
                    <a:pt x="59" y="14"/>
                  </a:lnTo>
                  <a:lnTo>
                    <a:pt x="61" y="20"/>
                  </a:lnTo>
                  <a:lnTo>
                    <a:pt x="64" y="25"/>
                  </a:lnTo>
                  <a:lnTo>
                    <a:pt x="64" y="32"/>
                  </a:lnTo>
                  <a:lnTo>
                    <a:pt x="64" y="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68" name="타원 167"/>
          <p:cNvSpPr/>
          <p:nvPr/>
        </p:nvSpPr>
        <p:spPr>
          <a:xfrm>
            <a:off x="1259641" y="4224399"/>
            <a:ext cx="182770" cy="182770"/>
          </a:xfrm>
          <a:prstGeom prst="ellipse">
            <a:avLst/>
          </a:prstGeom>
          <a:solidFill>
            <a:srgbClr val="EDE425"/>
          </a:solidFill>
          <a:ln>
            <a:no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69" name="타원 168"/>
          <p:cNvSpPr/>
          <p:nvPr/>
        </p:nvSpPr>
        <p:spPr>
          <a:xfrm>
            <a:off x="4475917" y="4224399"/>
            <a:ext cx="182770" cy="182770"/>
          </a:xfrm>
          <a:prstGeom prst="ellipse">
            <a:avLst/>
          </a:prstGeom>
          <a:solidFill>
            <a:srgbClr val="6FABB5"/>
          </a:solidFill>
          <a:ln>
            <a:no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70" name="타원 169"/>
          <p:cNvSpPr/>
          <p:nvPr/>
        </p:nvSpPr>
        <p:spPr>
          <a:xfrm>
            <a:off x="7692191" y="4224399"/>
            <a:ext cx="182770" cy="182770"/>
          </a:xfrm>
          <a:prstGeom prst="ellipse">
            <a:avLst/>
          </a:prstGeom>
          <a:solidFill>
            <a:srgbClr val="EC6864"/>
          </a:solidFill>
          <a:ln>
            <a:no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71" name="타원 170"/>
          <p:cNvSpPr/>
          <p:nvPr/>
        </p:nvSpPr>
        <p:spPr>
          <a:xfrm>
            <a:off x="2867779" y="4224399"/>
            <a:ext cx="182770" cy="182770"/>
          </a:xfrm>
          <a:prstGeom prst="ellipse">
            <a:avLst/>
          </a:prstGeom>
          <a:solidFill>
            <a:schemeClr val="bg1"/>
          </a:solidFill>
          <a:ln>
            <a:no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72" name="타원 171"/>
          <p:cNvSpPr/>
          <p:nvPr/>
        </p:nvSpPr>
        <p:spPr>
          <a:xfrm>
            <a:off x="6084055" y="4224399"/>
            <a:ext cx="182770" cy="182770"/>
          </a:xfrm>
          <a:prstGeom prst="ellipse">
            <a:avLst/>
          </a:prstGeom>
          <a:solidFill>
            <a:schemeClr val="bg1"/>
          </a:solidFill>
          <a:ln>
            <a:no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nvGrpSpPr>
          <p:cNvPr id="173" name="그룹 172"/>
          <p:cNvGrpSpPr/>
          <p:nvPr/>
        </p:nvGrpSpPr>
        <p:grpSpPr>
          <a:xfrm>
            <a:off x="3618170" y="4550320"/>
            <a:ext cx="1896059" cy="531850"/>
            <a:chOff x="5773545" y="2872659"/>
            <a:chExt cx="1896059" cy="531850"/>
          </a:xfrm>
        </p:grpSpPr>
        <p:sp>
          <p:nvSpPr>
            <p:cNvPr id="174"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75" name="Rectangle 3"/>
            <p:cNvSpPr txBox="1">
              <a:spLocks noChangeArrowheads="1"/>
            </p:cNvSpPr>
            <p:nvPr/>
          </p:nvSpPr>
          <p:spPr bwMode="auto">
            <a:xfrm>
              <a:off x="5773545" y="3096732"/>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176" name="그룹 175"/>
          <p:cNvGrpSpPr/>
          <p:nvPr/>
        </p:nvGrpSpPr>
        <p:grpSpPr>
          <a:xfrm>
            <a:off x="6833233" y="4550320"/>
            <a:ext cx="1896059" cy="531850"/>
            <a:chOff x="5773545" y="2872659"/>
            <a:chExt cx="1896059" cy="531850"/>
          </a:xfrm>
        </p:grpSpPr>
        <p:sp>
          <p:nvSpPr>
            <p:cNvPr id="177"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178" name="Rectangle 3"/>
            <p:cNvSpPr txBox="1">
              <a:spLocks noChangeArrowheads="1"/>
            </p:cNvSpPr>
            <p:nvPr/>
          </p:nvSpPr>
          <p:spPr bwMode="auto">
            <a:xfrm>
              <a:off x="5773545" y="3096732"/>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179" name="그룹 178"/>
          <p:cNvGrpSpPr/>
          <p:nvPr/>
        </p:nvGrpSpPr>
        <p:grpSpPr>
          <a:xfrm>
            <a:off x="6974485" y="1825132"/>
            <a:ext cx="1521263" cy="1243828"/>
            <a:chOff x="8499980" y="1662291"/>
            <a:chExt cx="1521263" cy="1243828"/>
          </a:xfrm>
        </p:grpSpPr>
        <p:sp>
          <p:nvSpPr>
            <p:cNvPr id="180" name="평행 사변형 179"/>
            <p:cNvSpPr/>
            <p:nvPr/>
          </p:nvSpPr>
          <p:spPr>
            <a:xfrm rot="20700000">
              <a:off x="8539071" y="2211878"/>
              <a:ext cx="149413" cy="122627"/>
            </a:xfrm>
            <a:prstGeom prst="parallelogram">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1" name="평행 사변형 180"/>
            <p:cNvSpPr/>
            <p:nvPr/>
          </p:nvSpPr>
          <p:spPr>
            <a:xfrm rot="900000">
              <a:off x="8804030" y="1871334"/>
              <a:ext cx="112256" cy="92132"/>
            </a:xfrm>
            <a:prstGeom prst="parallelogram">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2" name="평행 사변형 181"/>
            <p:cNvSpPr/>
            <p:nvPr/>
          </p:nvSpPr>
          <p:spPr>
            <a:xfrm rot="15300000" flipH="1">
              <a:off x="8691130" y="2601370"/>
              <a:ext cx="92774" cy="92132"/>
            </a:xfrm>
            <a:prstGeom prst="parallelogram">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3" name="평행 사변형 182"/>
            <p:cNvSpPr/>
            <p:nvPr/>
          </p:nvSpPr>
          <p:spPr>
            <a:xfrm rot="900000" flipH="1">
              <a:off x="9674541" y="2034060"/>
              <a:ext cx="149413" cy="122627"/>
            </a:xfrm>
            <a:prstGeom prst="parallelogram">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4" name="평행 사변형 183"/>
            <p:cNvSpPr/>
            <p:nvPr/>
          </p:nvSpPr>
          <p:spPr>
            <a:xfrm rot="20700000" flipH="1">
              <a:off x="9759258" y="1848323"/>
              <a:ext cx="112256" cy="92132"/>
            </a:xfrm>
            <a:prstGeom prst="parallelogram">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5" name="평행 사변형 184"/>
            <p:cNvSpPr/>
            <p:nvPr/>
          </p:nvSpPr>
          <p:spPr>
            <a:xfrm rot="2700000">
              <a:off x="8499659" y="2435778"/>
              <a:ext cx="92774" cy="92132"/>
            </a:xfrm>
            <a:prstGeom prst="parallelogram">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6" name="이등변 삼각형 185"/>
            <p:cNvSpPr/>
            <p:nvPr/>
          </p:nvSpPr>
          <p:spPr>
            <a:xfrm rot="17524025">
              <a:off x="9892001" y="2357140"/>
              <a:ext cx="114468" cy="144016"/>
            </a:xfrm>
            <a:prstGeom prst="triangle">
              <a:avLst>
                <a:gd name="adj" fmla="val 74963"/>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7" name="이등변 삼각형 186"/>
            <p:cNvSpPr/>
            <p:nvPr/>
          </p:nvSpPr>
          <p:spPr>
            <a:xfrm rot="12124025">
              <a:off x="9824291" y="2762103"/>
              <a:ext cx="114468" cy="144016"/>
            </a:xfrm>
            <a:prstGeom prst="triangle">
              <a:avLst>
                <a:gd name="adj" fmla="val 74963"/>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8" name="평행 사변형 187"/>
            <p:cNvSpPr/>
            <p:nvPr/>
          </p:nvSpPr>
          <p:spPr>
            <a:xfrm rot="6300000">
              <a:off x="9346476" y="1958052"/>
              <a:ext cx="92774" cy="92132"/>
            </a:xfrm>
            <a:prstGeom prst="parallelogram">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89" name="이등변 삼각형 188"/>
            <p:cNvSpPr/>
            <p:nvPr/>
          </p:nvSpPr>
          <p:spPr>
            <a:xfrm rot="19324025">
              <a:off x="8917748" y="1662291"/>
              <a:ext cx="114468" cy="144016"/>
            </a:xfrm>
            <a:prstGeom prst="triangle">
              <a:avLst>
                <a:gd name="adj" fmla="val 74963"/>
              </a:avLst>
            </a:prstGeom>
            <a:solidFill>
              <a:srgbClr val="06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grpSp>
      <p:grpSp>
        <p:nvGrpSpPr>
          <p:cNvPr id="190" name="그룹 189"/>
          <p:cNvGrpSpPr/>
          <p:nvPr/>
        </p:nvGrpSpPr>
        <p:grpSpPr>
          <a:xfrm>
            <a:off x="3325506" y="2081856"/>
            <a:ext cx="613110" cy="529655"/>
            <a:chOff x="4851001" y="2081856"/>
            <a:chExt cx="613110" cy="529655"/>
          </a:xfrm>
        </p:grpSpPr>
        <p:sp>
          <p:nvSpPr>
            <p:cNvPr id="191" name="Freeform 11"/>
            <p:cNvSpPr/>
            <p:nvPr/>
          </p:nvSpPr>
          <p:spPr bwMode="auto">
            <a:xfrm>
              <a:off x="4851001" y="2081856"/>
              <a:ext cx="613110" cy="529655"/>
            </a:xfrm>
            <a:custGeom>
              <a:avLst/>
              <a:gdLst>
                <a:gd name="T0" fmla="*/ 729 w 742"/>
                <a:gd name="T1" fmla="*/ 232 h 641"/>
                <a:gd name="T2" fmla="*/ 720 w 742"/>
                <a:gd name="T3" fmla="*/ 205 h 641"/>
                <a:gd name="T4" fmla="*/ 709 w 742"/>
                <a:gd name="T5" fmla="*/ 180 h 641"/>
                <a:gd name="T6" fmla="*/ 678 w 742"/>
                <a:gd name="T7" fmla="*/ 134 h 641"/>
                <a:gd name="T8" fmla="*/ 641 w 742"/>
                <a:gd name="T9" fmla="*/ 94 h 641"/>
                <a:gd name="T10" fmla="*/ 595 w 742"/>
                <a:gd name="T11" fmla="*/ 63 h 641"/>
                <a:gd name="T12" fmla="*/ 545 w 742"/>
                <a:gd name="T13" fmla="*/ 37 h 641"/>
                <a:gd name="T14" fmla="*/ 492 w 742"/>
                <a:gd name="T15" fmla="*/ 19 h 641"/>
                <a:gd name="T16" fmla="*/ 437 w 742"/>
                <a:gd name="T17" fmla="*/ 6 h 641"/>
                <a:gd name="T18" fmla="*/ 383 w 742"/>
                <a:gd name="T19" fmla="*/ 0 h 641"/>
                <a:gd name="T20" fmla="*/ 364 w 742"/>
                <a:gd name="T21" fmla="*/ 0 h 641"/>
                <a:gd name="T22" fmla="*/ 327 w 742"/>
                <a:gd name="T23" fmla="*/ 1 h 641"/>
                <a:gd name="T24" fmla="*/ 272 w 742"/>
                <a:gd name="T25" fmla="*/ 9 h 641"/>
                <a:gd name="T26" fmla="*/ 205 w 742"/>
                <a:gd name="T27" fmla="*/ 27 h 641"/>
                <a:gd name="T28" fmla="*/ 146 w 742"/>
                <a:gd name="T29" fmla="*/ 56 h 641"/>
                <a:gd name="T30" fmla="*/ 106 w 742"/>
                <a:gd name="T31" fmla="*/ 84 h 641"/>
                <a:gd name="T32" fmla="*/ 82 w 742"/>
                <a:gd name="T33" fmla="*/ 104 h 641"/>
                <a:gd name="T34" fmla="*/ 61 w 742"/>
                <a:gd name="T35" fmla="*/ 127 h 641"/>
                <a:gd name="T36" fmla="*/ 42 w 742"/>
                <a:gd name="T37" fmla="*/ 151 h 641"/>
                <a:gd name="T38" fmla="*/ 28 w 742"/>
                <a:gd name="T39" fmla="*/ 178 h 641"/>
                <a:gd name="T40" fmla="*/ 15 w 742"/>
                <a:gd name="T41" fmla="*/ 205 h 641"/>
                <a:gd name="T42" fmla="*/ 6 w 742"/>
                <a:gd name="T43" fmla="*/ 233 h 641"/>
                <a:gd name="T44" fmla="*/ 1 w 742"/>
                <a:gd name="T45" fmla="*/ 263 h 641"/>
                <a:gd name="T46" fmla="*/ 0 w 742"/>
                <a:gd name="T47" fmla="*/ 278 h 641"/>
                <a:gd name="T48" fmla="*/ 3 w 742"/>
                <a:gd name="T49" fmla="*/ 333 h 641"/>
                <a:gd name="T50" fmla="*/ 15 w 742"/>
                <a:gd name="T51" fmla="*/ 381 h 641"/>
                <a:gd name="T52" fmla="*/ 36 w 742"/>
                <a:gd name="T53" fmla="*/ 425 h 641"/>
                <a:gd name="T54" fmla="*/ 65 w 742"/>
                <a:gd name="T55" fmla="*/ 463 h 641"/>
                <a:gd name="T56" fmla="*/ 100 w 742"/>
                <a:gd name="T57" fmla="*/ 495 h 641"/>
                <a:gd name="T58" fmla="*/ 139 w 742"/>
                <a:gd name="T59" fmla="*/ 523 h 641"/>
                <a:gd name="T60" fmla="*/ 182 w 742"/>
                <a:gd name="T61" fmla="*/ 545 h 641"/>
                <a:gd name="T62" fmla="*/ 225 w 742"/>
                <a:gd name="T63" fmla="*/ 564 h 641"/>
                <a:gd name="T64" fmla="*/ 244 w 742"/>
                <a:gd name="T65" fmla="*/ 570 h 641"/>
                <a:gd name="T66" fmla="*/ 283 w 742"/>
                <a:gd name="T67" fmla="*/ 577 h 641"/>
                <a:gd name="T68" fmla="*/ 323 w 742"/>
                <a:gd name="T69" fmla="*/ 582 h 641"/>
                <a:gd name="T70" fmla="*/ 384 w 742"/>
                <a:gd name="T71" fmla="*/ 584 h 641"/>
                <a:gd name="T72" fmla="*/ 462 w 742"/>
                <a:gd name="T73" fmla="*/ 576 h 641"/>
                <a:gd name="T74" fmla="*/ 528 w 742"/>
                <a:gd name="T75" fmla="*/ 563 h 641"/>
                <a:gd name="T76" fmla="*/ 560 w 742"/>
                <a:gd name="T77" fmla="*/ 587 h 641"/>
                <a:gd name="T78" fmla="*/ 593 w 742"/>
                <a:gd name="T79" fmla="*/ 608 h 641"/>
                <a:gd name="T80" fmla="*/ 631 w 742"/>
                <a:gd name="T81" fmla="*/ 626 h 641"/>
                <a:gd name="T82" fmla="*/ 681 w 742"/>
                <a:gd name="T83" fmla="*/ 641 h 641"/>
                <a:gd name="T84" fmla="*/ 661 w 742"/>
                <a:gd name="T85" fmla="*/ 591 h 641"/>
                <a:gd name="T86" fmla="*/ 652 w 742"/>
                <a:gd name="T87" fmla="*/ 561 h 641"/>
                <a:gd name="T88" fmla="*/ 651 w 742"/>
                <a:gd name="T89" fmla="*/ 544 h 641"/>
                <a:gd name="T90" fmla="*/ 653 w 742"/>
                <a:gd name="T91" fmla="*/ 526 h 641"/>
                <a:gd name="T92" fmla="*/ 661 w 742"/>
                <a:gd name="T93" fmla="*/ 508 h 641"/>
                <a:gd name="T94" fmla="*/ 683 w 742"/>
                <a:gd name="T95" fmla="*/ 474 h 641"/>
                <a:gd name="T96" fmla="*/ 694 w 742"/>
                <a:gd name="T97" fmla="*/ 458 h 641"/>
                <a:gd name="T98" fmla="*/ 713 w 742"/>
                <a:gd name="T99" fmla="*/ 427 h 641"/>
                <a:gd name="T100" fmla="*/ 727 w 742"/>
                <a:gd name="T101" fmla="*/ 396 h 641"/>
                <a:gd name="T102" fmla="*/ 735 w 742"/>
                <a:gd name="T103" fmla="*/ 366 h 641"/>
                <a:gd name="T104" fmla="*/ 740 w 742"/>
                <a:gd name="T105" fmla="*/ 337 h 641"/>
                <a:gd name="T106" fmla="*/ 742 w 742"/>
                <a:gd name="T107" fmla="*/ 307 h 641"/>
                <a:gd name="T108" fmla="*/ 737 w 742"/>
                <a:gd name="T109" fmla="*/ 262 h 641"/>
                <a:gd name="T110" fmla="*/ 729 w 742"/>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2" h="641">
                  <a:moveTo>
                    <a:pt x="729" y="232"/>
                  </a:moveTo>
                  <a:lnTo>
                    <a:pt x="729" y="232"/>
                  </a:lnTo>
                  <a:lnTo>
                    <a:pt x="725" y="219"/>
                  </a:lnTo>
                  <a:lnTo>
                    <a:pt x="720" y="205"/>
                  </a:lnTo>
                  <a:lnTo>
                    <a:pt x="715" y="192"/>
                  </a:lnTo>
                  <a:lnTo>
                    <a:pt x="709" y="180"/>
                  </a:lnTo>
                  <a:lnTo>
                    <a:pt x="696" y="155"/>
                  </a:lnTo>
                  <a:lnTo>
                    <a:pt x="678" y="134"/>
                  </a:lnTo>
                  <a:lnTo>
                    <a:pt x="661" y="113"/>
                  </a:lnTo>
                  <a:lnTo>
                    <a:pt x="641" y="94"/>
                  </a:lnTo>
                  <a:lnTo>
                    <a:pt x="619" y="78"/>
                  </a:lnTo>
                  <a:lnTo>
                    <a:pt x="595" y="63"/>
                  </a:lnTo>
                  <a:lnTo>
                    <a:pt x="571" y="50"/>
                  </a:lnTo>
                  <a:lnTo>
                    <a:pt x="545" y="37"/>
                  </a:lnTo>
                  <a:lnTo>
                    <a:pt x="519" y="27"/>
                  </a:lnTo>
                  <a:lnTo>
                    <a:pt x="492" y="19"/>
                  </a:lnTo>
                  <a:lnTo>
                    <a:pt x="465" y="11"/>
                  </a:lnTo>
                  <a:lnTo>
                    <a:pt x="437" y="6"/>
                  </a:lnTo>
                  <a:lnTo>
                    <a:pt x="410" y="2"/>
                  </a:lnTo>
                  <a:lnTo>
                    <a:pt x="383" y="0"/>
                  </a:lnTo>
                  <a:lnTo>
                    <a:pt x="383" y="0"/>
                  </a:lnTo>
                  <a:lnTo>
                    <a:pt x="364" y="0"/>
                  </a:lnTo>
                  <a:lnTo>
                    <a:pt x="345" y="0"/>
                  </a:lnTo>
                  <a:lnTo>
                    <a:pt x="327" y="1"/>
                  </a:lnTo>
                  <a:lnTo>
                    <a:pt x="308" y="2"/>
                  </a:lnTo>
                  <a:lnTo>
                    <a:pt x="272" y="9"/>
                  </a:lnTo>
                  <a:lnTo>
                    <a:pt x="239" y="16"/>
                  </a:lnTo>
                  <a:lnTo>
                    <a:pt x="205" y="27"/>
                  </a:lnTo>
                  <a:lnTo>
                    <a:pt x="174" y="41"/>
                  </a:lnTo>
                  <a:lnTo>
                    <a:pt x="146" y="56"/>
                  </a:lnTo>
                  <a:lnTo>
                    <a:pt x="118" y="75"/>
                  </a:lnTo>
                  <a:lnTo>
                    <a:pt x="106" y="84"/>
                  </a:lnTo>
                  <a:lnTo>
                    <a:pt x="93" y="94"/>
                  </a:lnTo>
                  <a:lnTo>
                    <a:pt x="82" y="104"/>
                  </a:lnTo>
                  <a:lnTo>
                    <a:pt x="71" y="115"/>
                  </a:lnTo>
                  <a:lnTo>
                    <a:pt x="61" y="127"/>
                  </a:lnTo>
                  <a:lnTo>
                    <a:pt x="51" y="139"/>
                  </a:lnTo>
                  <a:lnTo>
                    <a:pt x="42" y="151"/>
                  </a:lnTo>
                  <a:lnTo>
                    <a:pt x="35" y="164"/>
                  </a:lnTo>
                  <a:lnTo>
                    <a:pt x="28" y="178"/>
                  </a:lnTo>
                  <a:lnTo>
                    <a:pt x="21" y="191"/>
                  </a:lnTo>
                  <a:lnTo>
                    <a:pt x="15" y="205"/>
                  </a:lnTo>
                  <a:lnTo>
                    <a:pt x="10" y="219"/>
                  </a:lnTo>
                  <a:lnTo>
                    <a:pt x="6" y="233"/>
                  </a:lnTo>
                  <a:lnTo>
                    <a:pt x="3" y="248"/>
                  </a:lnTo>
                  <a:lnTo>
                    <a:pt x="1" y="263"/>
                  </a:lnTo>
                  <a:lnTo>
                    <a:pt x="0" y="278"/>
                  </a:lnTo>
                  <a:lnTo>
                    <a:pt x="0" y="278"/>
                  </a:lnTo>
                  <a:lnTo>
                    <a:pt x="0" y="305"/>
                  </a:lnTo>
                  <a:lnTo>
                    <a:pt x="3" y="333"/>
                  </a:lnTo>
                  <a:lnTo>
                    <a:pt x="8" y="358"/>
                  </a:lnTo>
                  <a:lnTo>
                    <a:pt x="15" y="381"/>
                  </a:lnTo>
                  <a:lnTo>
                    <a:pt x="25" y="404"/>
                  </a:lnTo>
                  <a:lnTo>
                    <a:pt x="36" y="425"/>
                  </a:lnTo>
                  <a:lnTo>
                    <a:pt x="50" y="445"/>
                  </a:lnTo>
                  <a:lnTo>
                    <a:pt x="65" y="463"/>
                  </a:lnTo>
                  <a:lnTo>
                    <a:pt x="82" y="479"/>
                  </a:lnTo>
                  <a:lnTo>
                    <a:pt x="100" y="495"/>
                  </a:lnTo>
                  <a:lnTo>
                    <a:pt x="119" y="510"/>
                  </a:lnTo>
                  <a:lnTo>
                    <a:pt x="139" y="523"/>
                  </a:lnTo>
                  <a:lnTo>
                    <a:pt x="160" y="535"/>
                  </a:lnTo>
                  <a:lnTo>
                    <a:pt x="182" y="545"/>
                  </a:lnTo>
                  <a:lnTo>
                    <a:pt x="203" y="555"/>
                  </a:lnTo>
                  <a:lnTo>
                    <a:pt x="225" y="564"/>
                  </a:lnTo>
                  <a:lnTo>
                    <a:pt x="225" y="564"/>
                  </a:lnTo>
                  <a:lnTo>
                    <a:pt x="244" y="570"/>
                  </a:lnTo>
                  <a:lnTo>
                    <a:pt x="263" y="574"/>
                  </a:lnTo>
                  <a:lnTo>
                    <a:pt x="283" y="577"/>
                  </a:lnTo>
                  <a:lnTo>
                    <a:pt x="303" y="581"/>
                  </a:lnTo>
                  <a:lnTo>
                    <a:pt x="323" y="582"/>
                  </a:lnTo>
                  <a:lnTo>
                    <a:pt x="344" y="584"/>
                  </a:lnTo>
                  <a:lnTo>
                    <a:pt x="384" y="584"/>
                  </a:lnTo>
                  <a:lnTo>
                    <a:pt x="424" y="581"/>
                  </a:lnTo>
                  <a:lnTo>
                    <a:pt x="462" y="576"/>
                  </a:lnTo>
                  <a:lnTo>
                    <a:pt x="497" y="570"/>
                  </a:lnTo>
                  <a:lnTo>
                    <a:pt x="528" y="563"/>
                  </a:lnTo>
                  <a:lnTo>
                    <a:pt x="528" y="563"/>
                  </a:lnTo>
                  <a:lnTo>
                    <a:pt x="560" y="587"/>
                  </a:lnTo>
                  <a:lnTo>
                    <a:pt x="576" y="597"/>
                  </a:lnTo>
                  <a:lnTo>
                    <a:pt x="593" y="608"/>
                  </a:lnTo>
                  <a:lnTo>
                    <a:pt x="611" y="617"/>
                  </a:lnTo>
                  <a:lnTo>
                    <a:pt x="631" y="626"/>
                  </a:lnTo>
                  <a:lnTo>
                    <a:pt x="653" y="635"/>
                  </a:lnTo>
                  <a:lnTo>
                    <a:pt x="681" y="641"/>
                  </a:lnTo>
                  <a:lnTo>
                    <a:pt x="681" y="641"/>
                  </a:lnTo>
                  <a:lnTo>
                    <a:pt x="661" y="591"/>
                  </a:lnTo>
                  <a:lnTo>
                    <a:pt x="655" y="571"/>
                  </a:lnTo>
                  <a:lnTo>
                    <a:pt x="652" y="561"/>
                  </a:lnTo>
                  <a:lnTo>
                    <a:pt x="651" y="553"/>
                  </a:lnTo>
                  <a:lnTo>
                    <a:pt x="651" y="544"/>
                  </a:lnTo>
                  <a:lnTo>
                    <a:pt x="652" y="535"/>
                  </a:lnTo>
                  <a:lnTo>
                    <a:pt x="653" y="526"/>
                  </a:lnTo>
                  <a:lnTo>
                    <a:pt x="657" y="518"/>
                  </a:lnTo>
                  <a:lnTo>
                    <a:pt x="661" y="508"/>
                  </a:lnTo>
                  <a:lnTo>
                    <a:pt x="667" y="498"/>
                  </a:lnTo>
                  <a:lnTo>
                    <a:pt x="683" y="474"/>
                  </a:lnTo>
                  <a:lnTo>
                    <a:pt x="683" y="474"/>
                  </a:lnTo>
                  <a:lnTo>
                    <a:pt x="694" y="458"/>
                  </a:lnTo>
                  <a:lnTo>
                    <a:pt x="704" y="442"/>
                  </a:lnTo>
                  <a:lnTo>
                    <a:pt x="713" y="427"/>
                  </a:lnTo>
                  <a:lnTo>
                    <a:pt x="720" y="411"/>
                  </a:lnTo>
                  <a:lnTo>
                    <a:pt x="727" y="396"/>
                  </a:lnTo>
                  <a:lnTo>
                    <a:pt x="732" y="381"/>
                  </a:lnTo>
                  <a:lnTo>
                    <a:pt x="735" y="366"/>
                  </a:lnTo>
                  <a:lnTo>
                    <a:pt x="738" y="351"/>
                  </a:lnTo>
                  <a:lnTo>
                    <a:pt x="740" y="337"/>
                  </a:lnTo>
                  <a:lnTo>
                    <a:pt x="742" y="322"/>
                  </a:lnTo>
                  <a:lnTo>
                    <a:pt x="742" y="307"/>
                  </a:lnTo>
                  <a:lnTo>
                    <a:pt x="740" y="292"/>
                  </a:lnTo>
                  <a:lnTo>
                    <a:pt x="737" y="262"/>
                  </a:lnTo>
                  <a:lnTo>
                    <a:pt x="729" y="232"/>
                  </a:lnTo>
                  <a:lnTo>
                    <a:pt x="729" y="232"/>
                  </a:lnTo>
                  <a:close/>
                </a:path>
              </a:pathLst>
            </a:custGeom>
            <a:solidFill>
              <a:srgbClr val="6FABB5"/>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192" name="그룹 191"/>
            <p:cNvGrpSpPr/>
            <p:nvPr/>
          </p:nvGrpSpPr>
          <p:grpSpPr>
            <a:xfrm>
              <a:off x="5118720" y="2133086"/>
              <a:ext cx="80150" cy="380096"/>
              <a:chOff x="6499225" y="5924550"/>
              <a:chExt cx="153987" cy="730251"/>
            </a:xfrm>
            <a:solidFill>
              <a:schemeClr val="tx1"/>
            </a:solidFill>
          </p:grpSpPr>
          <p:sp>
            <p:nvSpPr>
              <p:cNvPr id="193" name="Freeform 12"/>
              <p:cNvSpPr/>
              <p:nvPr/>
            </p:nvSpPr>
            <p:spPr bwMode="auto">
              <a:xfrm>
                <a:off x="6505575" y="6513513"/>
                <a:ext cx="141287" cy="141288"/>
              </a:xfrm>
              <a:custGeom>
                <a:avLst/>
                <a:gdLst>
                  <a:gd name="T0" fmla="*/ 76 w 89"/>
                  <a:gd name="T1" fmla="*/ 76 h 89"/>
                  <a:gd name="T2" fmla="*/ 76 w 89"/>
                  <a:gd name="T3" fmla="*/ 76 h 89"/>
                  <a:gd name="T4" fmla="*/ 70 w 89"/>
                  <a:gd name="T5" fmla="*/ 81 h 89"/>
                  <a:gd name="T6" fmla="*/ 62 w 89"/>
                  <a:gd name="T7" fmla="*/ 85 h 89"/>
                  <a:gd name="T8" fmla="*/ 55 w 89"/>
                  <a:gd name="T9" fmla="*/ 87 h 89"/>
                  <a:gd name="T10" fmla="*/ 46 w 89"/>
                  <a:gd name="T11" fmla="*/ 89 h 89"/>
                  <a:gd name="T12" fmla="*/ 46 w 89"/>
                  <a:gd name="T13" fmla="*/ 89 h 89"/>
                  <a:gd name="T14" fmla="*/ 37 w 89"/>
                  <a:gd name="T15" fmla="*/ 87 h 89"/>
                  <a:gd name="T16" fmla="*/ 29 w 89"/>
                  <a:gd name="T17" fmla="*/ 86 h 89"/>
                  <a:gd name="T18" fmla="*/ 21 w 89"/>
                  <a:gd name="T19" fmla="*/ 82 h 89"/>
                  <a:gd name="T20" fmla="*/ 14 w 89"/>
                  <a:gd name="T21" fmla="*/ 77 h 89"/>
                  <a:gd name="T22" fmla="*/ 14 w 89"/>
                  <a:gd name="T23" fmla="*/ 77 h 89"/>
                  <a:gd name="T24" fmla="*/ 9 w 89"/>
                  <a:gd name="T25" fmla="*/ 71 h 89"/>
                  <a:gd name="T26" fmla="*/ 4 w 89"/>
                  <a:gd name="T27" fmla="*/ 64 h 89"/>
                  <a:gd name="T28" fmla="*/ 1 w 89"/>
                  <a:gd name="T29" fmla="*/ 55 h 89"/>
                  <a:gd name="T30" fmla="*/ 0 w 89"/>
                  <a:gd name="T31" fmla="*/ 45 h 89"/>
                  <a:gd name="T32" fmla="*/ 0 w 89"/>
                  <a:gd name="T33" fmla="*/ 45 h 89"/>
                  <a:gd name="T34" fmla="*/ 1 w 89"/>
                  <a:gd name="T35" fmla="*/ 36 h 89"/>
                  <a:gd name="T36" fmla="*/ 4 w 89"/>
                  <a:gd name="T37" fmla="*/ 28 h 89"/>
                  <a:gd name="T38" fmla="*/ 8 w 89"/>
                  <a:gd name="T39" fmla="*/ 20 h 89"/>
                  <a:gd name="T40" fmla="*/ 12 w 89"/>
                  <a:gd name="T41" fmla="*/ 13 h 89"/>
                  <a:gd name="T42" fmla="*/ 12 w 89"/>
                  <a:gd name="T43" fmla="*/ 13 h 89"/>
                  <a:gd name="T44" fmla="*/ 20 w 89"/>
                  <a:gd name="T45" fmla="*/ 8 h 89"/>
                  <a:gd name="T46" fmla="*/ 27 w 89"/>
                  <a:gd name="T47" fmla="*/ 4 h 89"/>
                  <a:gd name="T48" fmla="*/ 36 w 89"/>
                  <a:gd name="T49" fmla="*/ 2 h 89"/>
                  <a:gd name="T50" fmla="*/ 45 w 89"/>
                  <a:gd name="T51" fmla="*/ 0 h 89"/>
                  <a:gd name="T52" fmla="*/ 45 w 89"/>
                  <a:gd name="T53" fmla="*/ 0 h 89"/>
                  <a:gd name="T54" fmla="*/ 53 w 89"/>
                  <a:gd name="T55" fmla="*/ 0 h 89"/>
                  <a:gd name="T56" fmla="*/ 62 w 89"/>
                  <a:gd name="T57" fmla="*/ 3 h 89"/>
                  <a:gd name="T58" fmla="*/ 70 w 89"/>
                  <a:gd name="T59" fmla="*/ 7 h 89"/>
                  <a:gd name="T60" fmla="*/ 76 w 89"/>
                  <a:gd name="T61" fmla="*/ 13 h 89"/>
                  <a:gd name="T62" fmla="*/ 76 w 89"/>
                  <a:gd name="T63" fmla="*/ 13 h 89"/>
                  <a:gd name="T64" fmla="*/ 82 w 89"/>
                  <a:gd name="T65" fmla="*/ 19 h 89"/>
                  <a:gd name="T66" fmla="*/ 86 w 89"/>
                  <a:gd name="T67" fmla="*/ 26 h 89"/>
                  <a:gd name="T68" fmla="*/ 88 w 89"/>
                  <a:gd name="T69" fmla="*/ 35 h 89"/>
                  <a:gd name="T70" fmla="*/ 89 w 89"/>
                  <a:gd name="T71" fmla="*/ 44 h 89"/>
                  <a:gd name="T72" fmla="*/ 89 w 89"/>
                  <a:gd name="T73" fmla="*/ 44 h 89"/>
                  <a:gd name="T74" fmla="*/ 88 w 89"/>
                  <a:gd name="T75" fmla="*/ 54 h 89"/>
                  <a:gd name="T76" fmla="*/ 86 w 89"/>
                  <a:gd name="T77" fmla="*/ 62 h 89"/>
                  <a:gd name="T78" fmla="*/ 82 w 89"/>
                  <a:gd name="T79" fmla="*/ 70 h 89"/>
                  <a:gd name="T80" fmla="*/ 76 w 89"/>
                  <a:gd name="T81" fmla="*/ 76 h 89"/>
                  <a:gd name="T82" fmla="*/ 76 w 89"/>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76" y="76"/>
                    </a:moveTo>
                    <a:lnTo>
                      <a:pt x="76" y="76"/>
                    </a:lnTo>
                    <a:lnTo>
                      <a:pt x="70" y="81"/>
                    </a:lnTo>
                    <a:lnTo>
                      <a:pt x="62" y="85"/>
                    </a:lnTo>
                    <a:lnTo>
                      <a:pt x="55" y="87"/>
                    </a:lnTo>
                    <a:lnTo>
                      <a:pt x="46" y="89"/>
                    </a:lnTo>
                    <a:lnTo>
                      <a:pt x="46" y="89"/>
                    </a:lnTo>
                    <a:lnTo>
                      <a:pt x="37" y="87"/>
                    </a:lnTo>
                    <a:lnTo>
                      <a:pt x="29" y="86"/>
                    </a:lnTo>
                    <a:lnTo>
                      <a:pt x="21" y="82"/>
                    </a:lnTo>
                    <a:lnTo>
                      <a:pt x="14" y="77"/>
                    </a:lnTo>
                    <a:lnTo>
                      <a:pt x="14" y="77"/>
                    </a:lnTo>
                    <a:lnTo>
                      <a:pt x="9" y="71"/>
                    </a:lnTo>
                    <a:lnTo>
                      <a:pt x="4" y="64"/>
                    </a:lnTo>
                    <a:lnTo>
                      <a:pt x="1" y="55"/>
                    </a:lnTo>
                    <a:lnTo>
                      <a:pt x="0" y="45"/>
                    </a:lnTo>
                    <a:lnTo>
                      <a:pt x="0" y="45"/>
                    </a:lnTo>
                    <a:lnTo>
                      <a:pt x="1" y="36"/>
                    </a:lnTo>
                    <a:lnTo>
                      <a:pt x="4" y="28"/>
                    </a:lnTo>
                    <a:lnTo>
                      <a:pt x="8" y="20"/>
                    </a:lnTo>
                    <a:lnTo>
                      <a:pt x="12" y="13"/>
                    </a:lnTo>
                    <a:lnTo>
                      <a:pt x="12" y="13"/>
                    </a:lnTo>
                    <a:lnTo>
                      <a:pt x="20" y="8"/>
                    </a:lnTo>
                    <a:lnTo>
                      <a:pt x="27" y="4"/>
                    </a:lnTo>
                    <a:lnTo>
                      <a:pt x="36" y="2"/>
                    </a:lnTo>
                    <a:lnTo>
                      <a:pt x="45" y="0"/>
                    </a:lnTo>
                    <a:lnTo>
                      <a:pt x="45" y="0"/>
                    </a:lnTo>
                    <a:lnTo>
                      <a:pt x="53" y="0"/>
                    </a:lnTo>
                    <a:lnTo>
                      <a:pt x="62" y="3"/>
                    </a:lnTo>
                    <a:lnTo>
                      <a:pt x="70" y="7"/>
                    </a:lnTo>
                    <a:lnTo>
                      <a:pt x="76" y="13"/>
                    </a:lnTo>
                    <a:lnTo>
                      <a:pt x="76" y="13"/>
                    </a:lnTo>
                    <a:lnTo>
                      <a:pt x="82" y="19"/>
                    </a:lnTo>
                    <a:lnTo>
                      <a:pt x="86" y="26"/>
                    </a:lnTo>
                    <a:lnTo>
                      <a:pt x="88" y="35"/>
                    </a:lnTo>
                    <a:lnTo>
                      <a:pt x="89" y="44"/>
                    </a:lnTo>
                    <a:lnTo>
                      <a:pt x="89" y="44"/>
                    </a:lnTo>
                    <a:lnTo>
                      <a:pt x="88" y="54"/>
                    </a:lnTo>
                    <a:lnTo>
                      <a:pt x="86" y="62"/>
                    </a:lnTo>
                    <a:lnTo>
                      <a:pt x="82" y="70"/>
                    </a:lnTo>
                    <a:lnTo>
                      <a:pt x="76" y="76"/>
                    </a:lnTo>
                    <a:lnTo>
                      <a:pt x="76"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4" name="Freeform 13"/>
              <p:cNvSpPr/>
              <p:nvPr/>
            </p:nvSpPr>
            <p:spPr bwMode="auto">
              <a:xfrm>
                <a:off x="6499225" y="5924550"/>
                <a:ext cx="153987" cy="552450"/>
              </a:xfrm>
              <a:custGeom>
                <a:avLst/>
                <a:gdLst>
                  <a:gd name="T0" fmla="*/ 49 w 97"/>
                  <a:gd name="T1" fmla="*/ 0 h 348"/>
                  <a:gd name="T2" fmla="*/ 49 w 97"/>
                  <a:gd name="T3" fmla="*/ 0 h 348"/>
                  <a:gd name="T4" fmla="*/ 49 w 97"/>
                  <a:gd name="T5" fmla="*/ 0 h 348"/>
                  <a:gd name="T6" fmla="*/ 49 w 97"/>
                  <a:gd name="T7" fmla="*/ 0 h 348"/>
                  <a:gd name="T8" fmla="*/ 49 w 97"/>
                  <a:gd name="T9" fmla="*/ 0 h 348"/>
                  <a:gd name="T10" fmla="*/ 49 w 97"/>
                  <a:gd name="T11" fmla="*/ 0 h 348"/>
                  <a:gd name="T12" fmla="*/ 49 w 97"/>
                  <a:gd name="T13" fmla="*/ 0 h 348"/>
                  <a:gd name="T14" fmla="*/ 49 w 97"/>
                  <a:gd name="T15" fmla="*/ 0 h 348"/>
                  <a:gd name="T16" fmla="*/ 40 w 97"/>
                  <a:gd name="T17" fmla="*/ 0 h 348"/>
                  <a:gd name="T18" fmla="*/ 33 w 97"/>
                  <a:gd name="T19" fmla="*/ 3 h 348"/>
                  <a:gd name="T20" fmla="*/ 24 w 97"/>
                  <a:gd name="T21" fmla="*/ 6 h 348"/>
                  <a:gd name="T22" fmla="*/ 16 w 97"/>
                  <a:gd name="T23" fmla="*/ 11 h 348"/>
                  <a:gd name="T24" fmla="*/ 10 w 97"/>
                  <a:gd name="T25" fmla="*/ 17 h 348"/>
                  <a:gd name="T26" fmla="*/ 5 w 97"/>
                  <a:gd name="T27" fmla="*/ 25 h 348"/>
                  <a:gd name="T28" fmla="*/ 2 w 97"/>
                  <a:gd name="T29" fmla="*/ 34 h 348"/>
                  <a:gd name="T30" fmla="*/ 0 w 97"/>
                  <a:gd name="T31" fmla="*/ 42 h 348"/>
                  <a:gd name="T32" fmla="*/ 12 w 97"/>
                  <a:gd name="T33" fmla="*/ 311 h 348"/>
                  <a:gd name="T34" fmla="*/ 12 w 97"/>
                  <a:gd name="T35" fmla="*/ 311 h 348"/>
                  <a:gd name="T36" fmla="*/ 13 w 97"/>
                  <a:gd name="T37" fmla="*/ 318 h 348"/>
                  <a:gd name="T38" fmla="*/ 15 w 97"/>
                  <a:gd name="T39" fmla="*/ 324 h 348"/>
                  <a:gd name="T40" fmla="*/ 18 w 97"/>
                  <a:gd name="T41" fmla="*/ 330 h 348"/>
                  <a:gd name="T42" fmla="*/ 23 w 97"/>
                  <a:gd name="T43" fmla="*/ 337 h 348"/>
                  <a:gd name="T44" fmla="*/ 28 w 97"/>
                  <a:gd name="T45" fmla="*/ 340 h 348"/>
                  <a:gd name="T46" fmla="*/ 34 w 97"/>
                  <a:gd name="T47" fmla="*/ 344 h 348"/>
                  <a:gd name="T48" fmla="*/ 41 w 97"/>
                  <a:gd name="T49" fmla="*/ 347 h 348"/>
                  <a:gd name="T50" fmla="*/ 49 w 97"/>
                  <a:gd name="T51" fmla="*/ 347 h 348"/>
                  <a:gd name="T52" fmla="*/ 49 w 97"/>
                  <a:gd name="T53" fmla="*/ 348 h 348"/>
                  <a:gd name="T54" fmla="*/ 49 w 97"/>
                  <a:gd name="T55" fmla="*/ 348 h 348"/>
                  <a:gd name="T56" fmla="*/ 49 w 97"/>
                  <a:gd name="T57" fmla="*/ 348 h 348"/>
                  <a:gd name="T58" fmla="*/ 49 w 97"/>
                  <a:gd name="T59" fmla="*/ 348 h 348"/>
                  <a:gd name="T60" fmla="*/ 49 w 97"/>
                  <a:gd name="T61" fmla="*/ 348 h 348"/>
                  <a:gd name="T62" fmla="*/ 49 w 97"/>
                  <a:gd name="T63" fmla="*/ 347 h 348"/>
                  <a:gd name="T64" fmla="*/ 49 w 97"/>
                  <a:gd name="T65" fmla="*/ 347 h 348"/>
                  <a:gd name="T66" fmla="*/ 56 w 97"/>
                  <a:gd name="T67" fmla="*/ 347 h 348"/>
                  <a:gd name="T68" fmla="*/ 64 w 97"/>
                  <a:gd name="T69" fmla="*/ 344 h 348"/>
                  <a:gd name="T70" fmla="*/ 70 w 97"/>
                  <a:gd name="T71" fmla="*/ 340 h 348"/>
                  <a:gd name="T72" fmla="*/ 75 w 97"/>
                  <a:gd name="T73" fmla="*/ 337 h 348"/>
                  <a:gd name="T74" fmla="*/ 80 w 97"/>
                  <a:gd name="T75" fmla="*/ 330 h 348"/>
                  <a:gd name="T76" fmla="*/ 82 w 97"/>
                  <a:gd name="T77" fmla="*/ 324 h 348"/>
                  <a:gd name="T78" fmla="*/ 85 w 97"/>
                  <a:gd name="T79" fmla="*/ 318 h 348"/>
                  <a:gd name="T80" fmla="*/ 86 w 97"/>
                  <a:gd name="T81" fmla="*/ 311 h 348"/>
                  <a:gd name="T82" fmla="*/ 97 w 97"/>
                  <a:gd name="T83" fmla="*/ 42 h 348"/>
                  <a:gd name="T84" fmla="*/ 97 w 97"/>
                  <a:gd name="T85" fmla="*/ 42 h 348"/>
                  <a:gd name="T86" fmla="*/ 96 w 97"/>
                  <a:gd name="T87" fmla="*/ 34 h 348"/>
                  <a:gd name="T88" fmla="*/ 92 w 97"/>
                  <a:gd name="T89" fmla="*/ 25 h 348"/>
                  <a:gd name="T90" fmla="*/ 87 w 97"/>
                  <a:gd name="T91" fmla="*/ 17 h 348"/>
                  <a:gd name="T92" fmla="*/ 81 w 97"/>
                  <a:gd name="T93" fmla="*/ 11 h 348"/>
                  <a:gd name="T94" fmla="*/ 74 w 97"/>
                  <a:gd name="T95" fmla="*/ 6 h 348"/>
                  <a:gd name="T96" fmla="*/ 65 w 97"/>
                  <a:gd name="T97" fmla="*/ 3 h 348"/>
                  <a:gd name="T98" fmla="*/ 57 w 97"/>
                  <a:gd name="T99" fmla="*/ 0 h 348"/>
                  <a:gd name="T100" fmla="*/ 49 w 97"/>
                  <a:gd name="T101" fmla="*/ 0 h 348"/>
                  <a:gd name="T102" fmla="*/ 49 w 97"/>
                  <a:gd name="T10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348">
                    <a:moveTo>
                      <a:pt x="49" y="0"/>
                    </a:moveTo>
                    <a:lnTo>
                      <a:pt x="49" y="0"/>
                    </a:lnTo>
                    <a:lnTo>
                      <a:pt x="49" y="0"/>
                    </a:lnTo>
                    <a:lnTo>
                      <a:pt x="49" y="0"/>
                    </a:lnTo>
                    <a:lnTo>
                      <a:pt x="49" y="0"/>
                    </a:lnTo>
                    <a:lnTo>
                      <a:pt x="49" y="0"/>
                    </a:lnTo>
                    <a:lnTo>
                      <a:pt x="49" y="0"/>
                    </a:lnTo>
                    <a:lnTo>
                      <a:pt x="49" y="0"/>
                    </a:lnTo>
                    <a:lnTo>
                      <a:pt x="40" y="0"/>
                    </a:lnTo>
                    <a:lnTo>
                      <a:pt x="33" y="3"/>
                    </a:lnTo>
                    <a:lnTo>
                      <a:pt x="24" y="6"/>
                    </a:lnTo>
                    <a:lnTo>
                      <a:pt x="16" y="11"/>
                    </a:lnTo>
                    <a:lnTo>
                      <a:pt x="10" y="17"/>
                    </a:lnTo>
                    <a:lnTo>
                      <a:pt x="5" y="25"/>
                    </a:lnTo>
                    <a:lnTo>
                      <a:pt x="2" y="34"/>
                    </a:lnTo>
                    <a:lnTo>
                      <a:pt x="0" y="42"/>
                    </a:lnTo>
                    <a:lnTo>
                      <a:pt x="12" y="311"/>
                    </a:lnTo>
                    <a:lnTo>
                      <a:pt x="12" y="311"/>
                    </a:lnTo>
                    <a:lnTo>
                      <a:pt x="13" y="318"/>
                    </a:lnTo>
                    <a:lnTo>
                      <a:pt x="15" y="324"/>
                    </a:lnTo>
                    <a:lnTo>
                      <a:pt x="18" y="330"/>
                    </a:lnTo>
                    <a:lnTo>
                      <a:pt x="23" y="337"/>
                    </a:lnTo>
                    <a:lnTo>
                      <a:pt x="28" y="340"/>
                    </a:lnTo>
                    <a:lnTo>
                      <a:pt x="34" y="344"/>
                    </a:lnTo>
                    <a:lnTo>
                      <a:pt x="41" y="347"/>
                    </a:lnTo>
                    <a:lnTo>
                      <a:pt x="49" y="347"/>
                    </a:lnTo>
                    <a:lnTo>
                      <a:pt x="49" y="348"/>
                    </a:lnTo>
                    <a:lnTo>
                      <a:pt x="49" y="348"/>
                    </a:lnTo>
                    <a:lnTo>
                      <a:pt x="49" y="348"/>
                    </a:lnTo>
                    <a:lnTo>
                      <a:pt x="49" y="348"/>
                    </a:lnTo>
                    <a:lnTo>
                      <a:pt x="49" y="348"/>
                    </a:lnTo>
                    <a:lnTo>
                      <a:pt x="49" y="347"/>
                    </a:lnTo>
                    <a:lnTo>
                      <a:pt x="49" y="347"/>
                    </a:lnTo>
                    <a:lnTo>
                      <a:pt x="56" y="347"/>
                    </a:lnTo>
                    <a:lnTo>
                      <a:pt x="64" y="344"/>
                    </a:lnTo>
                    <a:lnTo>
                      <a:pt x="70" y="340"/>
                    </a:lnTo>
                    <a:lnTo>
                      <a:pt x="75" y="337"/>
                    </a:lnTo>
                    <a:lnTo>
                      <a:pt x="80" y="330"/>
                    </a:lnTo>
                    <a:lnTo>
                      <a:pt x="82" y="324"/>
                    </a:lnTo>
                    <a:lnTo>
                      <a:pt x="85" y="318"/>
                    </a:lnTo>
                    <a:lnTo>
                      <a:pt x="86" y="311"/>
                    </a:lnTo>
                    <a:lnTo>
                      <a:pt x="97" y="42"/>
                    </a:lnTo>
                    <a:lnTo>
                      <a:pt x="97" y="42"/>
                    </a:lnTo>
                    <a:lnTo>
                      <a:pt x="96" y="34"/>
                    </a:lnTo>
                    <a:lnTo>
                      <a:pt x="92" y="25"/>
                    </a:lnTo>
                    <a:lnTo>
                      <a:pt x="87" y="17"/>
                    </a:lnTo>
                    <a:lnTo>
                      <a:pt x="81" y="11"/>
                    </a:lnTo>
                    <a:lnTo>
                      <a:pt x="74" y="6"/>
                    </a:lnTo>
                    <a:lnTo>
                      <a:pt x="65" y="3"/>
                    </a:lnTo>
                    <a:lnTo>
                      <a:pt x="57"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grpSp>
        <p:nvGrpSpPr>
          <p:cNvPr id="195" name="그룹 194"/>
          <p:cNvGrpSpPr/>
          <p:nvPr/>
        </p:nvGrpSpPr>
        <p:grpSpPr>
          <a:xfrm>
            <a:off x="431615" y="2081856"/>
            <a:ext cx="612284" cy="529655"/>
            <a:chOff x="1957110" y="2081856"/>
            <a:chExt cx="612284" cy="529655"/>
          </a:xfrm>
        </p:grpSpPr>
        <p:sp>
          <p:nvSpPr>
            <p:cNvPr id="196" name="Freeform 8"/>
            <p:cNvSpPr/>
            <p:nvPr/>
          </p:nvSpPr>
          <p:spPr bwMode="auto">
            <a:xfrm>
              <a:off x="1957110" y="2081856"/>
              <a:ext cx="612284" cy="529655"/>
            </a:xfrm>
            <a:custGeom>
              <a:avLst/>
              <a:gdLst>
                <a:gd name="T0" fmla="*/ 730 w 741"/>
                <a:gd name="T1" fmla="*/ 232 h 641"/>
                <a:gd name="T2" fmla="*/ 721 w 741"/>
                <a:gd name="T3" fmla="*/ 205 h 641"/>
                <a:gd name="T4" fmla="*/ 709 w 741"/>
                <a:gd name="T5" fmla="*/ 180 h 641"/>
                <a:gd name="T6" fmla="*/ 679 w 741"/>
                <a:gd name="T7" fmla="*/ 134 h 641"/>
                <a:gd name="T8" fmla="*/ 640 w 741"/>
                <a:gd name="T9" fmla="*/ 94 h 641"/>
                <a:gd name="T10" fmla="*/ 596 w 741"/>
                <a:gd name="T11" fmla="*/ 63 h 641"/>
                <a:gd name="T12" fmla="*/ 546 w 741"/>
                <a:gd name="T13" fmla="*/ 37 h 641"/>
                <a:gd name="T14" fmla="*/ 493 w 741"/>
                <a:gd name="T15" fmla="*/ 19 h 641"/>
                <a:gd name="T16" fmla="*/ 438 w 741"/>
                <a:gd name="T17" fmla="*/ 6 h 641"/>
                <a:gd name="T18" fmla="*/ 383 w 741"/>
                <a:gd name="T19" fmla="*/ 0 h 641"/>
                <a:gd name="T20" fmla="*/ 364 w 741"/>
                <a:gd name="T21" fmla="*/ 0 h 641"/>
                <a:gd name="T22" fmla="*/ 326 w 741"/>
                <a:gd name="T23" fmla="*/ 1 h 641"/>
                <a:gd name="T24" fmla="*/ 273 w 741"/>
                <a:gd name="T25" fmla="*/ 9 h 641"/>
                <a:gd name="T26" fmla="*/ 206 w 741"/>
                <a:gd name="T27" fmla="*/ 27 h 641"/>
                <a:gd name="T28" fmla="*/ 145 w 741"/>
                <a:gd name="T29" fmla="*/ 56 h 641"/>
                <a:gd name="T30" fmla="*/ 105 w 741"/>
                <a:gd name="T31" fmla="*/ 84 h 641"/>
                <a:gd name="T32" fmla="*/ 82 w 741"/>
                <a:gd name="T33" fmla="*/ 104 h 641"/>
                <a:gd name="T34" fmla="*/ 61 w 741"/>
                <a:gd name="T35" fmla="*/ 127 h 641"/>
                <a:gd name="T36" fmla="*/ 43 w 741"/>
                <a:gd name="T37" fmla="*/ 151 h 641"/>
                <a:gd name="T38" fmla="*/ 27 w 741"/>
                <a:gd name="T39" fmla="*/ 178 h 641"/>
                <a:gd name="T40" fmla="*/ 16 w 741"/>
                <a:gd name="T41" fmla="*/ 205 h 641"/>
                <a:gd name="T42" fmla="*/ 6 w 741"/>
                <a:gd name="T43" fmla="*/ 233 h 641"/>
                <a:gd name="T44" fmla="*/ 1 w 741"/>
                <a:gd name="T45" fmla="*/ 263 h 641"/>
                <a:gd name="T46" fmla="*/ 0 w 741"/>
                <a:gd name="T47" fmla="*/ 278 h 641"/>
                <a:gd name="T48" fmla="*/ 2 w 741"/>
                <a:gd name="T49" fmla="*/ 333 h 641"/>
                <a:gd name="T50" fmla="*/ 16 w 741"/>
                <a:gd name="T51" fmla="*/ 381 h 641"/>
                <a:gd name="T52" fmla="*/ 37 w 741"/>
                <a:gd name="T53" fmla="*/ 425 h 641"/>
                <a:gd name="T54" fmla="*/ 65 w 741"/>
                <a:gd name="T55" fmla="*/ 463 h 641"/>
                <a:gd name="T56" fmla="*/ 100 w 741"/>
                <a:gd name="T57" fmla="*/ 495 h 641"/>
                <a:gd name="T58" fmla="*/ 139 w 741"/>
                <a:gd name="T59" fmla="*/ 523 h 641"/>
                <a:gd name="T60" fmla="*/ 181 w 741"/>
                <a:gd name="T61" fmla="*/ 545 h 641"/>
                <a:gd name="T62" fmla="*/ 226 w 741"/>
                <a:gd name="T63" fmla="*/ 564 h 641"/>
                <a:gd name="T64" fmla="*/ 244 w 741"/>
                <a:gd name="T65" fmla="*/ 570 h 641"/>
                <a:gd name="T66" fmla="*/ 283 w 741"/>
                <a:gd name="T67" fmla="*/ 577 h 641"/>
                <a:gd name="T68" fmla="*/ 324 w 741"/>
                <a:gd name="T69" fmla="*/ 582 h 641"/>
                <a:gd name="T70" fmla="*/ 385 w 741"/>
                <a:gd name="T71" fmla="*/ 584 h 641"/>
                <a:gd name="T72" fmla="*/ 462 w 741"/>
                <a:gd name="T73" fmla="*/ 576 h 641"/>
                <a:gd name="T74" fmla="*/ 527 w 741"/>
                <a:gd name="T75" fmla="*/ 563 h 641"/>
                <a:gd name="T76" fmla="*/ 561 w 741"/>
                <a:gd name="T77" fmla="*/ 587 h 641"/>
                <a:gd name="T78" fmla="*/ 593 w 741"/>
                <a:gd name="T79" fmla="*/ 608 h 641"/>
                <a:gd name="T80" fmla="*/ 630 w 741"/>
                <a:gd name="T81" fmla="*/ 626 h 641"/>
                <a:gd name="T82" fmla="*/ 680 w 741"/>
                <a:gd name="T83" fmla="*/ 641 h 641"/>
                <a:gd name="T84" fmla="*/ 660 w 741"/>
                <a:gd name="T85" fmla="*/ 591 h 641"/>
                <a:gd name="T86" fmla="*/ 653 w 741"/>
                <a:gd name="T87" fmla="*/ 561 h 641"/>
                <a:gd name="T88" fmla="*/ 652 w 741"/>
                <a:gd name="T89" fmla="*/ 544 h 641"/>
                <a:gd name="T90" fmla="*/ 654 w 741"/>
                <a:gd name="T91" fmla="*/ 526 h 641"/>
                <a:gd name="T92" fmla="*/ 662 w 741"/>
                <a:gd name="T93" fmla="*/ 508 h 641"/>
                <a:gd name="T94" fmla="*/ 684 w 741"/>
                <a:gd name="T95" fmla="*/ 474 h 641"/>
                <a:gd name="T96" fmla="*/ 695 w 741"/>
                <a:gd name="T97" fmla="*/ 458 h 641"/>
                <a:gd name="T98" fmla="*/ 714 w 741"/>
                <a:gd name="T99" fmla="*/ 427 h 641"/>
                <a:gd name="T100" fmla="*/ 727 w 741"/>
                <a:gd name="T101" fmla="*/ 396 h 641"/>
                <a:gd name="T102" fmla="*/ 736 w 741"/>
                <a:gd name="T103" fmla="*/ 366 h 641"/>
                <a:gd name="T104" fmla="*/ 740 w 741"/>
                <a:gd name="T105" fmla="*/ 337 h 641"/>
                <a:gd name="T106" fmla="*/ 741 w 741"/>
                <a:gd name="T107" fmla="*/ 307 h 641"/>
                <a:gd name="T108" fmla="*/ 736 w 741"/>
                <a:gd name="T109" fmla="*/ 262 h 641"/>
                <a:gd name="T110" fmla="*/ 730 w 741"/>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1" h="641">
                  <a:moveTo>
                    <a:pt x="730" y="232"/>
                  </a:moveTo>
                  <a:lnTo>
                    <a:pt x="730" y="232"/>
                  </a:lnTo>
                  <a:lnTo>
                    <a:pt x="726" y="219"/>
                  </a:lnTo>
                  <a:lnTo>
                    <a:pt x="721" y="205"/>
                  </a:lnTo>
                  <a:lnTo>
                    <a:pt x="715" y="192"/>
                  </a:lnTo>
                  <a:lnTo>
                    <a:pt x="709" y="180"/>
                  </a:lnTo>
                  <a:lnTo>
                    <a:pt x="695" y="155"/>
                  </a:lnTo>
                  <a:lnTo>
                    <a:pt x="679" y="134"/>
                  </a:lnTo>
                  <a:lnTo>
                    <a:pt x="660" y="113"/>
                  </a:lnTo>
                  <a:lnTo>
                    <a:pt x="640" y="94"/>
                  </a:lnTo>
                  <a:lnTo>
                    <a:pt x="619" y="78"/>
                  </a:lnTo>
                  <a:lnTo>
                    <a:pt x="596" y="63"/>
                  </a:lnTo>
                  <a:lnTo>
                    <a:pt x="571" y="50"/>
                  </a:lnTo>
                  <a:lnTo>
                    <a:pt x="546" y="37"/>
                  </a:lnTo>
                  <a:lnTo>
                    <a:pt x="520" y="27"/>
                  </a:lnTo>
                  <a:lnTo>
                    <a:pt x="493" y="19"/>
                  </a:lnTo>
                  <a:lnTo>
                    <a:pt x="465" y="11"/>
                  </a:lnTo>
                  <a:lnTo>
                    <a:pt x="438" y="6"/>
                  </a:lnTo>
                  <a:lnTo>
                    <a:pt x="411" y="2"/>
                  </a:lnTo>
                  <a:lnTo>
                    <a:pt x="383" y="0"/>
                  </a:lnTo>
                  <a:lnTo>
                    <a:pt x="383" y="0"/>
                  </a:lnTo>
                  <a:lnTo>
                    <a:pt x="364" y="0"/>
                  </a:lnTo>
                  <a:lnTo>
                    <a:pt x="345" y="0"/>
                  </a:lnTo>
                  <a:lnTo>
                    <a:pt x="326" y="1"/>
                  </a:lnTo>
                  <a:lnTo>
                    <a:pt x="309" y="2"/>
                  </a:lnTo>
                  <a:lnTo>
                    <a:pt x="273" y="9"/>
                  </a:lnTo>
                  <a:lnTo>
                    <a:pt x="238" y="16"/>
                  </a:lnTo>
                  <a:lnTo>
                    <a:pt x="206" y="27"/>
                  </a:lnTo>
                  <a:lnTo>
                    <a:pt x="175" y="41"/>
                  </a:lnTo>
                  <a:lnTo>
                    <a:pt x="145" y="56"/>
                  </a:lnTo>
                  <a:lnTo>
                    <a:pt x="118" y="75"/>
                  </a:lnTo>
                  <a:lnTo>
                    <a:pt x="105" y="84"/>
                  </a:lnTo>
                  <a:lnTo>
                    <a:pt x="93" y="94"/>
                  </a:lnTo>
                  <a:lnTo>
                    <a:pt x="82" y="104"/>
                  </a:lnTo>
                  <a:lnTo>
                    <a:pt x="70" y="115"/>
                  </a:lnTo>
                  <a:lnTo>
                    <a:pt x="61" y="127"/>
                  </a:lnTo>
                  <a:lnTo>
                    <a:pt x="52" y="139"/>
                  </a:lnTo>
                  <a:lnTo>
                    <a:pt x="43" y="151"/>
                  </a:lnTo>
                  <a:lnTo>
                    <a:pt x="34" y="164"/>
                  </a:lnTo>
                  <a:lnTo>
                    <a:pt x="27" y="178"/>
                  </a:lnTo>
                  <a:lnTo>
                    <a:pt x="21" y="191"/>
                  </a:lnTo>
                  <a:lnTo>
                    <a:pt x="16" y="205"/>
                  </a:lnTo>
                  <a:lnTo>
                    <a:pt x="11" y="219"/>
                  </a:lnTo>
                  <a:lnTo>
                    <a:pt x="6" y="233"/>
                  </a:lnTo>
                  <a:lnTo>
                    <a:pt x="3" y="248"/>
                  </a:lnTo>
                  <a:lnTo>
                    <a:pt x="1" y="263"/>
                  </a:lnTo>
                  <a:lnTo>
                    <a:pt x="0" y="278"/>
                  </a:lnTo>
                  <a:lnTo>
                    <a:pt x="0" y="278"/>
                  </a:lnTo>
                  <a:lnTo>
                    <a:pt x="0" y="305"/>
                  </a:lnTo>
                  <a:lnTo>
                    <a:pt x="2" y="333"/>
                  </a:lnTo>
                  <a:lnTo>
                    <a:pt x="8" y="358"/>
                  </a:lnTo>
                  <a:lnTo>
                    <a:pt x="16" y="381"/>
                  </a:lnTo>
                  <a:lnTo>
                    <a:pt x="26" y="404"/>
                  </a:lnTo>
                  <a:lnTo>
                    <a:pt x="37" y="425"/>
                  </a:lnTo>
                  <a:lnTo>
                    <a:pt x="51" y="445"/>
                  </a:lnTo>
                  <a:lnTo>
                    <a:pt x="65" y="463"/>
                  </a:lnTo>
                  <a:lnTo>
                    <a:pt x="82" y="479"/>
                  </a:lnTo>
                  <a:lnTo>
                    <a:pt x="100" y="495"/>
                  </a:lnTo>
                  <a:lnTo>
                    <a:pt x="119" y="510"/>
                  </a:lnTo>
                  <a:lnTo>
                    <a:pt x="139" y="523"/>
                  </a:lnTo>
                  <a:lnTo>
                    <a:pt x="160" y="535"/>
                  </a:lnTo>
                  <a:lnTo>
                    <a:pt x="181" y="545"/>
                  </a:lnTo>
                  <a:lnTo>
                    <a:pt x="203" y="555"/>
                  </a:lnTo>
                  <a:lnTo>
                    <a:pt x="226" y="564"/>
                  </a:lnTo>
                  <a:lnTo>
                    <a:pt x="226" y="564"/>
                  </a:lnTo>
                  <a:lnTo>
                    <a:pt x="244" y="570"/>
                  </a:lnTo>
                  <a:lnTo>
                    <a:pt x="263" y="574"/>
                  </a:lnTo>
                  <a:lnTo>
                    <a:pt x="283" y="577"/>
                  </a:lnTo>
                  <a:lnTo>
                    <a:pt x="304" y="581"/>
                  </a:lnTo>
                  <a:lnTo>
                    <a:pt x="324" y="582"/>
                  </a:lnTo>
                  <a:lnTo>
                    <a:pt x="344" y="584"/>
                  </a:lnTo>
                  <a:lnTo>
                    <a:pt x="385" y="584"/>
                  </a:lnTo>
                  <a:lnTo>
                    <a:pt x="424" y="581"/>
                  </a:lnTo>
                  <a:lnTo>
                    <a:pt x="462" y="576"/>
                  </a:lnTo>
                  <a:lnTo>
                    <a:pt x="496" y="570"/>
                  </a:lnTo>
                  <a:lnTo>
                    <a:pt x="527" y="563"/>
                  </a:lnTo>
                  <a:lnTo>
                    <a:pt x="527" y="563"/>
                  </a:lnTo>
                  <a:lnTo>
                    <a:pt x="561" y="587"/>
                  </a:lnTo>
                  <a:lnTo>
                    <a:pt x="577" y="597"/>
                  </a:lnTo>
                  <a:lnTo>
                    <a:pt x="593" y="608"/>
                  </a:lnTo>
                  <a:lnTo>
                    <a:pt x="611" y="617"/>
                  </a:lnTo>
                  <a:lnTo>
                    <a:pt x="630" y="626"/>
                  </a:lnTo>
                  <a:lnTo>
                    <a:pt x="654" y="635"/>
                  </a:lnTo>
                  <a:lnTo>
                    <a:pt x="680" y="641"/>
                  </a:lnTo>
                  <a:lnTo>
                    <a:pt x="680" y="641"/>
                  </a:lnTo>
                  <a:lnTo>
                    <a:pt x="660" y="591"/>
                  </a:lnTo>
                  <a:lnTo>
                    <a:pt x="654" y="571"/>
                  </a:lnTo>
                  <a:lnTo>
                    <a:pt x="653" y="561"/>
                  </a:lnTo>
                  <a:lnTo>
                    <a:pt x="652" y="553"/>
                  </a:lnTo>
                  <a:lnTo>
                    <a:pt x="652" y="544"/>
                  </a:lnTo>
                  <a:lnTo>
                    <a:pt x="652" y="535"/>
                  </a:lnTo>
                  <a:lnTo>
                    <a:pt x="654" y="526"/>
                  </a:lnTo>
                  <a:lnTo>
                    <a:pt x="657" y="518"/>
                  </a:lnTo>
                  <a:lnTo>
                    <a:pt x="662" y="508"/>
                  </a:lnTo>
                  <a:lnTo>
                    <a:pt x="668" y="498"/>
                  </a:lnTo>
                  <a:lnTo>
                    <a:pt x="684" y="474"/>
                  </a:lnTo>
                  <a:lnTo>
                    <a:pt x="684" y="474"/>
                  </a:lnTo>
                  <a:lnTo>
                    <a:pt x="695" y="458"/>
                  </a:lnTo>
                  <a:lnTo>
                    <a:pt x="705" y="442"/>
                  </a:lnTo>
                  <a:lnTo>
                    <a:pt x="714" y="427"/>
                  </a:lnTo>
                  <a:lnTo>
                    <a:pt x="721" y="411"/>
                  </a:lnTo>
                  <a:lnTo>
                    <a:pt x="727" y="396"/>
                  </a:lnTo>
                  <a:lnTo>
                    <a:pt x="732" y="381"/>
                  </a:lnTo>
                  <a:lnTo>
                    <a:pt x="736" y="366"/>
                  </a:lnTo>
                  <a:lnTo>
                    <a:pt x="739" y="351"/>
                  </a:lnTo>
                  <a:lnTo>
                    <a:pt x="740" y="337"/>
                  </a:lnTo>
                  <a:lnTo>
                    <a:pt x="741" y="322"/>
                  </a:lnTo>
                  <a:lnTo>
                    <a:pt x="741" y="307"/>
                  </a:lnTo>
                  <a:lnTo>
                    <a:pt x="740" y="292"/>
                  </a:lnTo>
                  <a:lnTo>
                    <a:pt x="736" y="262"/>
                  </a:lnTo>
                  <a:lnTo>
                    <a:pt x="730" y="232"/>
                  </a:lnTo>
                  <a:lnTo>
                    <a:pt x="730" y="232"/>
                  </a:lnTo>
                  <a:close/>
                </a:path>
              </a:pathLst>
            </a:custGeom>
            <a:solidFill>
              <a:srgbClr val="EDE425"/>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197" name="그룹 196"/>
            <p:cNvGrpSpPr/>
            <p:nvPr/>
          </p:nvGrpSpPr>
          <p:grpSpPr>
            <a:xfrm>
              <a:off x="2145505" y="2143828"/>
              <a:ext cx="242931" cy="369354"/>
              <a:chOff x="7672388" y="5945188"/>
              <a:chExt cx="466725" cy="709613"/>
            </a:xfrm>
            <a:solidFill>
              <a:schemeClr val="tx1"/>
            </a:solidFill>
          </p:grpSpPr>
          <p:sp>
            <p:nvSpPr>
              <p:cNvPr id="198" name="Freeform 9"/>
              <p:cNvSpPr/>
              <p:nvPr/>
            </p:nvSpPr>
            <p:spPr bwMode="auto">
              <a:xfrm>
                <a:off x="7827963" y="6513513"/>
                <a:ext cx="139700" cy="141288"/>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9" name="Freeform 10"/>
              <p:cNvSpPr/>
              <p:nvPr/>
            </p:nvSpPr>
            <p:spPr bwMode="auto">
              <a:xfrm>
                <a:off x="7672388" y="5945188"/>
                <a:ext cx="466725" cy="525463"/>
              </a:xfrm>
              <a:custGeom>
                <a:avLst/>
                <a:gdLst>
                  <a:gd name="T0" fmla="*/ 280 w 294"/>
                  <a:gd name="T1" fmla="*/ 168 h 331"/>
                  <a:gd name="T2" fmla="*/ 261 w 294"/>
                  <a:gd name="T3" fmla="*/ 192 h 331"/>
                  <a:gd name="T4" fmla="*/ 211 w 294"/>
                  <a:gd name="T5" fmla="*/ 239 h 331"/>
                  <a:gd name="T6" fmla="*/ 190 w 294"/>
                  <a:gd name="T7" fmla="*/ 263 h 331"/>
                  <a:gd name="T8" fmla="*/ 183 w 294"/>
                  <a:gd name="T9" fmla="*/ 280 h 331"/>
                  <a:gd name="T10" fmla="*/ 178 w 294"/>
                  <a:gd name="T11" fmla="*/ 300 h 331"/>
                  <a:gd name="T12" fmla="*/ 170 w 294"/>
                  <a:gd name="T13" fmla="*/ 319 h 331"/>
                  <a:gd name="T14" fmla="*/ 157 w 294"/>
                  <a:gd name="T15" fmla="*/ 330 h 331"/>
                  <a:gd name="T16" fmla="*/ 143 w 294"/>
                  <a:gd name="T17" fmla="*/ 331 h 331"/>
                  <a:gd name="T18" fmla="*/ 123 w 294"/>
                  <a:gd name="T19" fmla="*/ 326 h 331"/>
                  <a:gd name="T20" fmla="*/ 113 w 294"/>
                  <a:gd name="T21" fmla="*/ 316 h 331"/>
                  <a:gd name="T22" fmla="*/ 107 w 294"/>
                  <a:gd name="T23" fmla="*/ 293 h 331"/>
                  <a:gd name="T24" fmla="*/ 108 w 294"/>
                  <a:gd name="T25" fmla="*/ 269 h 331"/>
                  <a:gd name="T26" fmla="*/ 113 w 294"/>
                  <a:gd name="T27" fmla="*/ 249 h 331"/>
                  <a:gd name="T28" fmla="*/ 128 w 294"/>
                  <a:gd name="T29" fmla="*/ 224 h 331"/>
                  <a:gd name="T30" fmla="*/ 148 w 294"/>
                  <a:gd name="T31" fmla="*/ 202 h 331"/>
                  <a:gd name="T32" fmla="*/ 194 w 294"/>
                  <a:gd name="T33" fmla="*/ 158 h 331"/>
                  <a:gd name="T34" fmla="*/ 209 w 294"/>
                  <a:gd name="T35" fmla="*/ 140 h 331"/>
                  <a:gd name="T36" fmla="*/ 213 w 294"/>
                  <a:gd name="T37" fmla="*/ 129 h 331"/>
                  <a:gd name="T38" fmla="*/ 213 w 294"/>
                  <a:gd name="T39" fmla="*/ 105 h 331"/>
                  <a:gd name="T40" fmla="*/ 195 w 294"/>
                  <a:gd name="T41" fmla="*/ 78 h 331"/>
                  <a:gd name="T42" fmla="*/ 175 w 294"/>
                  <a:gd name="T43" fmla="*/ 65 h 331"/>
                  <a:gd name="T44" fmla="*/ 150 w 294"/>
                  <a:gd name="T45" fmla="*/ 62 h 331"/>
                  <a:gd name="T46" fmla="*/ 111 w 294"/>
                  <a:gd name="T47" fmla="*/ 72 h 331"/>
                  <a:gd name="T48" fmla="*/ 95 w 294"/>
                  <a:gd name="T49" fmla="*/ 88 h 331"/>
                  <a:gd name="T50" fmla="*/ 77 w 294"/>
                  <a:gd name="T51" fmla="*/ 127 h 331"/>
                  <a:gd name="T52" fmla="*/ 71 w 294"/>
                  <a:gd name="T53" fmla="*/ 142 h 331"/>
                  <a:gd name="T54" fmla="*/ 57 w 294"/>
                  <a:gd name="T55" fmla="*/ 156 h 331"/>
                  <a:gd name="T56" fmla="*/ 40 w 294"/>
                  <a:gd name="T57" fmla="*/ 161 h 331"/>
                  <a:gd name="T58" fmla="*/ 24 w 294"/>
                  <a:gd name="T59" fmla="*/ 158 h 331"/>
                  <a:gd name="T60" fmla="*/ 11 w 294"/>
                  <a:gd name="T61" fmla="*/ 150 h 331"/>
                  <a:gd name="T62" fmla="*/ 0 w 294"/>
                  <a:gd name="T63" fmla="*/ 131 h 331"/>
                  <a:gd name="T64" fmla="*/ 0 w 294"/>
                  <a:gd name="T65" fmla="*/ 111 h 331"/>
                  <a:gd name="T66" fmla="*/ 16 w 294"/>
                  <a:gd name="T67" fmla="*/ 68 h 331"/>
                  <a:gd name="T68" fmla="*/ 39 w 294"/>
                  <a:gd name="T69" fmla="*/ 42 h 331"/>
                  <a:gd name="T70" fmla="*/ 68 w 294"/>
                  <a:gd name="T71" fmla="*/ 19 h 331"/>
                  <a:gd name="T72" fmla="*/ 127 w 294"/>
                  <a:gd name="T73" fmla="*/ 1 h 331"/>
                  <a:gd name="T74" fmla="*/ 170 w 294"/>
                  <a:gd name="T75" fmla="*/ 1 h 331"/>
                  <a:gd name="T76" fmla="*/ 225 w 294"/>
                  <a:gd name="T77" fmla="*/ 14 h 331"/>
                  <a:gd name="T78" fmla="*/ 255 w 294"/>
                  <a:gd name="T79" fmla="*/ 33 h 331"/>
                  <a:gd name="T80" fmla="*/ 276 w 294"/>
                  <a:gd name="T81" fmla="*/ 57 h 331"/>
                  <a:gd name="T82" fmla="*/ 293 w 294"/>
                  <a:gd name="T83" fmla="*/ 100 h 331"/>
                  <a:gd name="T84" fmla="*/ 294 w 294"/>
                  <a:gd name="T85" fmla="*/ 127 h 331"/>
                  <a:gd name="T86" fmla="*/ 286 w 294"/>
                  <a:gd name="T87" fmla="*/ 16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331">
                    <a:moveTo>
                      <a:pt x="286" y="160"/>
                    </a:moveTo>
                    <a:lnTo>
                      <a:pt x="286" y="160"/>
                    </a:lnTo>
                    <a:lnTo>
                      <a:pt x="280" y="168"/>
                    </a:lnTo>
                    <a:lnTo>
                      <a:pt x="275" y="177"/>
                    </a:lnTo>
                    <a:lnTo>
                      <a:pt x="268" y="185"/>
                    </a:lnTo>
                    <a:lnTo>
                      <a:pt x="261" y="192"/>
                    </a:lnTo>
                    <a:lnTo>
                      <a:pt x="261" y="192"/>
                    </a:lnTo>
                    <a:lnTo>
                      <a:pt x="211" y="239"/>
                    </a:lnTo>
                    <a:lnTo>
                      <a:pt x="211" y="239"/>
                    </a:lnTo>
                    <a:lnTo>
                      <a:pt x="196" y="255"/>
                    </a:lnTo>
                    <a:lnTo>
                      <a:pt x="196" y="255"/>
                    </a:lnTo>
                    <a:lnTo>
                      <a:pt x="190" y="263"/>
                    </a:lnTo>
                    <a:lnTo>
                      <a:pt x="186" y="269"/>
                    </a:lnTo>
                    <a:lnTo>
                      <a:pt x="186" y="269"/>
                    </a:lnTo>
                    <a:lnTo>
                      <a:pt x="183" y="280"/>
                    </a:lnTo>
                    <a:lnTo>
                      <a:pt x="183" y="280"/>
                    </a:lnTo>
                    <a:lnTo>
                      <a:pt x="178" y="300"/>
                    </a:lnTo>
                    <a:lnTo>
                      <a:pt x="178" y="300"/>
                    </a:lnTo>
                    <a:lnTo>
                      <a:pt x="176" y="307"/>
                    </a:lnTo>
                    <a:lnTo>
                      <a:pt x="174" y="314"/>
                    </a:lnTo>
                    <a:lnTo>
                      <a:pt x="170" y="319"/>
                    </a:lnTo>
                    <a:lnTo>
                      <a:pt x="167" y="324"/>
                    </a:lnTo>
                    <a:lnTo>
                      <a:pt x="162" y="327"/>
                    </a:lnTo>
                    <a:lnTo>
                      <a:pt x="157" y="330"/>
                    </a:lnTo>
                    <a:lnTo>
                      <a:pt x="150" y="331"/>
                    </a:lnTo>
                    <a:lnTo>
                      <a:pt x="143" y="331"/>
                    </a:lnTo>
                    <a:lnTo>
                      <a:pt x="143" y="331"/>
                    </a:lnTo>
                    <a:lnTo>
                      <a:pt x="136" y="331"/>
                    </a:lnTo>
                    <a:lnTo>
                      <a:pt x="129" y="329"/>
                    </a:lnTo>
                    <a:lnTo>
                      <a:pt x="123" y="326"/>
                    </a:lnTo>
                    <a:lnTo>
                      <a:pt x="117" y="321"/>
                    </a:lnTo>
                    <a:lnTo>
                      <a:pt x="117" y="321"/>
                    </a:lnTo>
                    <a:lnTo>
                      <a:pt x="113" y="316"/>
                    </a:lnTo>
                    <a:lnTo>
                      <a:pt x="109" y="309"/>
                    </a:lnTo>
                    <a:lnTo>
                      <a:pt x="107" y="301"/>
                    </a:lnTo>
                    <a:lnTo>
                      <a:pt x="107" y="293"/>
                    </a:lnTo>
                    <a:lnTo>
                      <a:pt x="107" y="293"/>
                    </a:lnTo>
                    <a:lnTo>
                      <a:pt x="107" y="280"/>
                    </a:lnTo>
                    <a:lnTo>
                      <a:pt x="108" y="269"/>
                    </a:lnTo>
                    <a:lnTo>
                      <a:pt x="111" y="259"/>
                    </a:lnTo>
                    <a:lnTo>
                      <a:pt x="113" y="249"/>
                    </a:lnTo>
                    <a:lnTo>
                      <a:pt x="113" y="249"/>
                    </a:lnTo>
                    <a:lnTo>
                      <a:pt x="118" y="240"/>
                    </a:lnTo>
                    <a:lnTo>
                      <a:pt x="122" y="232"/>
                    </a:lnTo>
                    <a:lnTo>
                      <a:pt x="128" y="224"/>
                    </a:lnTo>
                    <a:lnTo>
                      <a:pt x="133" y="217"/>
                    </a:lnTo>
                    <a:lnTo>
                      <a:pt x="133" y="217"/>
                    </a:lnTo>
                    <a:lnTo>
                      <a:pt x="148" y="202"/>
                    </a:lnTo>
                    <a:lnTo>
                      <a:pt x="168" y="183"/>
                    </a:lnTo>
                    <a:lnTo>
                      <a:pt x="168" y="183"/>
                    </a:lnTo>
                    <a:lnTo>
                      <a:pt x="194" y="158"/>
                    </a:lnTo>
                    <a:lnTo>
                      <a:pt x="194" y="158"/>
                    </a:lnTo>
                    <a:lnTo>
                      <a:pt x="201" y="150"/>
                    </a:lnTo>
                    <a:lnTo>
                      <a:pt x="209" y="140"/>
                    </a:lnTo>
                    <a:lnTo>
                      <a:pt x="209" y="140"/>
                    </a:lnTo>
                    <a:lnTo>
                      <a:pt x="210" y="134"/>
                    </a:lnTo>
                    <a:lnTo>
                      <a:pt x="213" y="129"/>
                    </a:lnTo>
                    <a:lnTo>
                      <a:pt x="214" y="117"/>
                    </a:lnTo>
                    <a:lnTo>
                      <a:pt x="214" y="117"/>
                    </a:lnTo>
                    <a:lnTo>
                      <a:pt x="213" y="105"/>
                    </a:lnTo>
                    <a:lnTo>
                      <a:pt x="209" y="95"/>
                    </a:lnTo>
                    <a:lnTo>
                      <a:pt x="204" y="85"/>
                    </a:lnTo>
                    <a:lnTo>
                      <a:pt x="195" y="78"/>
                    </a:lnTo>
                    <a:lnTo>
                      <a:pt x="195" y="78"/>
                    </a:lnTo>
                    <a:lnTo>
                      <a:pt x="186" y="70"/>
                    </a:lnTo>
                    <a:lnTo>
                      <a:pt x="175" y="65"/>
                    </a:lnTo>
                    <a:lnTo>
                      <a:pt x="163" y="63"/>
                    </a:lnTo>
                    <a:lnTo>
                      <a:pt x="150" y="62"/>
                    </a:lnTo>
                    <a:lnTo>
                      <a:pt x="150" y="62"/>
                    </a:lnTo>
                    <a:lnTo>
                      <a:pt x="134" y="63"/>
                    </a:lnTo>
                    <a:lnTo>
                      <a:pt x="122" y="67"/>
                    </a:lnTo>
                    <a:lnTo>
                      <a:pt x="111" y="72"/>
                    </a:lnTo>
                    <a:lnTo>
                      <a:pt x="102" y="79"/>
                    </a:lnTo>
                    <a:lnTo>
                      <a:pt x="102" y="79"/>
                    </a:lnTo>
                    <a:lnTo>
                      <a:pt x="95" y="88"/>
                    </a:lnTo>
                    <a:lnTo>
                      <a:pt x="88" y="99"/>
                    </a:lnTo>
                    <a:lnTo>
                      <a:pt x="82" y="113"/>
                    </a:lnTo>
                    <a:lnTo>
                      <a:pt x="77" y="127"/>
                    </a:lnTo>
                    <a:lnTo>
                      <a:pt x="77" y="127"/>
                    </a:lnTo>
                    <a:lnTo>
                      <a:pt x="75" y="135"/>
                    </a:lnTo>
                    <a:lnTo>
                      <a:pt x="71" y="142"/>
                    </a:lnTo>
                    <a:lnTo>
                      <a:pt x="67" y="147"/>
                    </a:lnTo>
                    <a:lnTo>
                      <a:pt x="62" y="152"/>
                    </a:lnTo>
                    <a:lnTo>
                      <a:pt x="57" y="156"/>
                    </a:lnTo>
                    <a:lnTo>
                      <a:pt x="52" y="158"/>
                    </a:lnTo>
                    <a:lnTo>
                      <a:pt x="46" y="161"/>
                    </a:lnTo>
                    <a:lnTo>
                      <a:pt x="40" y="161"/>
                    </a:lnTo>
                    <a:lnTo>
                      <a:pt x="40" y="161"/>
                    </a:lnTo>
                    <a:lnTo>
                      <a:pt x="31" y="161"/>
                    </a:lnTo>
                    <a:lnTo>
                      <a:pt x="24" y="158"/>
                    </a:lnTo>
                    <a:lnTo>
                      <a:pt x="18" y="155"/>
                    </a:lnTo>
                    <a:lnTo>
                      <a:pt x="11" y="150"/>
                    </a:lnTo>
                    <a:lnTo>
                      <a:pt x="11" y="150"/>
                    </a:lnTo>
                    <a:lnTo>
                      <a:pt x="6" y="144"/>
                    </a:lnTo>
                    <a:lnTo>
                      <a:pt x="3" y="137"/>
                    </a:lnTo>
                    <a:lnTo>
                      <a:pt x="0" y="131"/>
                    </a:lnTo>
                    <a:lnTo>
                      <a:pt x="0" y="125"/>
                    </a:lnTo>
                    <a:lnTo>
                      <a:pt x="0" y="125"/>
                    </a:lnTo>
                    <a:lnTo>
                      <a:pt x="0" y="111"/>
                    </a:lnTo>
                    <a:lnTo>
                      <a:pt x="4" y="96"/>
                    </a:lnTo>
                    <a:lnTo>
                      <a:pt x="9" y="83"/>
                    </a:lnTo>
                    <a:lnTo>
                      <a:pt x="16" y="68"/>
                    </a:lnTo>
                    <a:lnTo>
                      <a:pt x="16" y="68"/>
                    </a:lnTo>
                    <a:lnTo>
                      <a:pt x="26" y="54"/>
                    </a:lnTo>
                    <a:lnTo>
                      <a:pt x="39" y="42"/>
                    </a:lnTo>
                    <a:lnTo>
                      <a:pt x="52" y="29"/>
                    </a:lnTo>
                    <a:lnTo>
                      <a:pt x="68" y="19"/>
                    </a:lnTo>
                    <a:lnTo>
                      <a:pt x="68" y="19"/>
                    </a:lnTo>
                    <a:lnTo>
                      <a:pt x="87" y="11"/>
                    </a:lnTo>
                    <a:lnTo>
                      <a:pt x="106" y="4"/>
                    </a:lnTo>
                    <a:lnTo>
                      <a:pt x="127" y="1"/>
                    </a:lnTo>
                    <a:lnTo>
                      <a:pt x="149" y="0"/>
                    </a:lnTo>
                    <a:lnTo>
                      <a:pt x="149" y="0"/>
                    </a:lnTo>
                    <a:lnTo>
                      <a:pt x="170" y="1"/>
                    </a:lnTo>
                    <a:lnTo>
                      <a:pt x="189" y="3"/>
                    </a:lnTo>
                    <a:lnTo>
                      <a:pt x="208" y="7"/>
                    </a:lnTo>
                    <a:lnTo>
                      <a:pt x="225" y="14"/>
                    </a:lnTo>
                    <a:lnTo>
                      <a:pt x="225" y="14"/>
                    </a:lnTo>
                    <a:lnTo>
                      <a:pt x="240" y="23"/>
                    </a:lnTo>
                    <a:lnTo>
                      <a:pt x="255" y="33"/>
                    </a:lnTo>
                    <a:lnTo>
                      <a:pt x="266" y="44"/>
                    </a:lnTo>
                    <a:lnTo>
                      <a:pt x="276" y="57"/>
                    </a:lnTo>
                    <a:lnTo>
                      <a:pt x="276" y="57"/>
                    </a:lnTo>
                    <a:lnTo>
                      <a:pt x="285" y="70"/>
                    </a:lnTo>
                    <a:lnTo>
                      <a:pt x="289" y="85"/>
                    </a:lnTo>
                    <a:lnTo>
                      <a:pt x="293" y="100"/>
                    </a:lnTo>
                    <a:lnTo>
                      <a:pt x="294" y="115"/>
                    </a:lnTo>
                    <a:lnTo>
                      <a:pt x="294" y="115"/>
                    </a:lnTo>
                    <a:lnTo>
                      <a:pt x="294" y="127"/>
                    </a:lnTo>
                    <a:lnTo>
                      <a:pt x="292" y="139"/>
                    </a:lnTo>
                    <a:lnTo>
                      <a:pt x="289" y="150"/>
                    </a:lnTo>
                    <a:lnTo>
                      <a:pt x="286" y="160"/>
                    </a:lnTo>
                    <a:lnTo>
                      <a:pt x="286"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53998"/>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5</a:t>
            </a:fld>
            <a:endParaRPr lang="ko-KR" altLang="en-US" sz="1000" dirty="0"/>
          </a:p>
        </p:txBody>
      </p:sp>
      <p:pic>
        <p:nvPicPr>
          <p:cNvPr id="5" name="Picture 3" descr="C:\Users\Jobora\Desktop\1.교육 소스\어린이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1936" y="2235070"/>
            <a:ext cx="1617905" cy="2871368"/>
          </a:xfrm>
          <a:prstGeom prst="rect">
            <a:avLst/>
          </a:prstGeom>
          <a:noFill/>
          <a:effectLst>
            <a:outerShdw blurRad="1270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30" name="Rectangle 3"/>
          <p:cNvSpPr txBox="1">
            <a:spLocks noChangeArrowheads="1"/>
          </p:cNvSpPr>
          <p:nvPr/>
        </p:nvSpPr>
        <p:spPr bwMode="auto">
          <a:xfrm>
            <a:off x="350219" y="1642303"/>
            <a:ext cx="3730454" cy="461665"/>
          </a:xfrm>
          <a:prstGeom prst="rect">
            <a:avLst/>
          </a:prstGeom>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just">
              <a:defRPr/>
            </a:pPr>
            <a:r>
              <a:rPr lang="zh-CN" altLang="en-US" sz="1000" dirty="0">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a:t>
            </a:r>
            <a:endParaRPr lang="en-US" altLang="ko-KR" sz="10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40" name="표 39"/>
          <p:cNvGraphicFramePr>
            <a:graphicFrameLocks noGrp="1"/>
          </p:cNvGraphicFramePr>
          <p:nvPr/>
        </p:nvGraphicFramePr>
        <p:xfrm>
          <a:off x="350831" y="5227964"/>
          <a:ext cx="3730028" cy="892072"/>
        </p:xfrm>
        <a:graphic>
          <a:graphicData uri="http://schemas.openxmlformats.org/drawingml/2006/table">
            <a:tbl>
              <a:tblPr firstRow="1" bandRow="1">
                <a:tableStyleId>{5C22544A-7EE6-4342-B048-85BDC9FD1C3A}</a:tableStyleId>
              </a:tblPr>
              <a:tblGrid>
                <a:gridCol w="1152848">
                  <a:extLst>
                    <a:ext uri="{9D8B030D-6E8A-4147-A177-3AD203B41FA5}">
                      <a16:colId xmlns:a16="http://schemas.microsoft.com/office/drawing/2014/main" xmlns="" val="20000"/>
                    </a:ext>
                  </a:extLst>
                </a:gridCol>
                <a:gridCol w="644295">
                  <a:extLst>
                    <a:ext uri="{9D8B030D-6E8A-4147-A177-3AD203B41FA5}">
                      <a16:colId xmlns:a16="http://schemas.microsoft.com/office/drawing/2014/main" xmlns="" val="20001"/>
                    </a:ext>
                  </a:extLst>
                </a:gridCol>
                <a:gridCol w="644295">
                  <a:extLst>
                    <a:ext uri="{9D8B030D-6E8A-4147-A177-3AD203B41FA5}">
                      <a16:colId xmlns:a16="http://schemas.microsoft.com/office/drawing/2014/main" xmlns="" val="20002"/>
                    </a:ext>
                  </a:extLst>
                </a:gridCol>
                <a:gridCol w="644295">
                  <a:extLst>
                    <a:ext uri="{9D8B030D-6E8A-4147-A177-3AD203B41FA5}">
                      <a16:colId xmlns:a16="http://schemas.microsoft.com/office/drawing/2014/main" xmlns="" val="20003"/>
                    </a:ext>
                  </a:extLst>
                </a:gridCol>
                <a:gridCol w="644295">
                  <a:extLst>
                    <a:ext uri="{9D8B030D-6E8A-4147-A177-3AD203B41FA5}">
                      <a16:colId xmlns:a16="http://schemas.microsoft.com/office/drawing/2014/main" xmlns="" val="20004"/>
                    </a:ext>
                  </a:extLst>
                </a:gridCol>
              </a:tblGrid>
              <a:tr h="150620">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Title</a:t>
                      </a: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Value 1</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defRPr/>
                      </a:pPr>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Value 2</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defRPr/>
                      </a:pPr>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Value 3</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defRPr/>
                      </a:pPr>
                      <a:r>
                        <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rPr>
                        <a:t>Total</a:t>
                      </a: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163220">
                <a:tc>
                  <a:txBody>
                    <a:bodyPr/>
                    <a:lstStyle/>
                    <a:p>
                      <a:pPr algn="l"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Stylish Design</a:t>
                      </a: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6322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Stylish Design</a:t>
                      </a: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6322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Stylish Design</a:t>
                      </a:r>
                    </a:p>
                  </a:txBody>
                  <a:tcPr marL="70618" marR="70618" marT="35309" marB="35309" anchor="ctr">
                    <a:lnL w="2857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latinLnBrk="1"/>
                      <a:r>
                        <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rPr>
                        <a:t>0.00</a:t>
                      </a:r>
                    </a:p>
                  </a:txBody>
                  <a:tcPr marL="70618" marR="70618" marT="35309" marB="35309" anchor="ctr">
                    <a:lnL w="635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bl>
          </a:graphicData>
        </a:graphic>
      </p:graphicFrame>
      <p:sp>
        <p:nvSpPr>
          <p:cNvPr id="41" name="직사각형 40"/>
          <p:cNvSpPr/>
          <p:nvPr/>
        </p:nvSpPr>
        <p:spPr>
          <a:xfrm>
            <a:off x="3451499" y="5216648"/>
            <a:ext cx="606151" cy="917452"/>
          </a:xfrm>
          <a:prstGeom prst="rect">
            <a:avLst/>
          </a:prstGeom>
          <a:noFill/>
          <a:ln w="50800">
            <a:solidFill>
              <a:srgbClr val="6FABB5"/>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pic>
        <p:nvPicPr>
          <p:cNvPr id="42" name="Picture 2" descr="C:\Users\Jobora\Desktop\1.교육 소스\어린이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12638" y="3541463"/>
            <a:ext cx="1384575" cy="1564975"/>
          </a:xfrm>
          <a:prstGeom prst="rect">
            <a:avLst/>
          </a:prstGeom>
          <a:noFill/>
          <a:effectLst>
            <a:outerShdw blurRad="1270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43"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
        <p:nvSpPr>
          <p:cNvPr id="6" name="오각형 5"/>
          <p:cNvSpPr/>
          <p:nvPr/>
        </p:nvSpPr>
        <p:spPr>
          <a:xfrm flipH="1">
            <a:off x="4158969" y="2034364"/>
            <a:ext cx="2136900" cy="606217"/>
          </a:xfrm>
          <a:prstGeom prst="homePlate">
            <a:avLst/>
          </a:prstGeom>
          <a:solidFill>
            <a:srgbClr val="EDE425"/>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7" name="speed"/>
          <p:cNvSpPr txBox="1">
            <a:spLocks noChangeArrowheads="1"/>
          </p:cNvSpPr>
          <p:nvPr/>
        </p:nvSpPr>
        <p:spPr bwMode="auto">
          <a:xfrm>
            <a:off x="4576522" y="225010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8" name="Rectangle 3"/>
          <p:cNvSpPr txBox="1">
            <a:spLocks noChangeArrowheads="1"/>
          </p:cNvSpPr>
          <p:nvPr/>
        </p:nvSpPr>
        <p:spPr bwMode="auto">
          <a:xfrm>
            <a:off x="4194267" y="2719909"/>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sp>
        <p:nvSpPr>
          <p:cNvPr id="9" name="speed"/>
          <p:cNvSpPr txBox="1">
            <a:spLocks noChangeArrowheads="1"/>
          </p:cNvSpPr>
          <p:nvPr/>
        </p:nvSpPr>
        <p:spPr bwMode="auto">
          <a:xfrm>
            <a:off x="4434120" y="2127424"/>
            <a:ext cx="645233" cy="470898"/>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3400" b="1" dirty="0">
                <a:latin typeface="Calibri" panose="020F0502020204030204" pitchFamily="34" charset="0"/>
                <a:ea typeface="Tahoma" panose="020B0604030504040204" pitchFamily="34" charset="0"/>
                <a:cs typeface="Tahoma" panose="020B0604030504040204" pitchFamily="34" charset="0"/>
              </a:rPr>
              <a:t>01</a:t>
            </a:r>
          </a:p>
        </p:txBody>
      </p:sp>
      <p:sp>
        <p:nvSpPr>
          <p:cNvPr id="10" name="오각형 9"/>
          <p:cNvSpPr/>
          <p:nvPr/>
        </p:nvSpPr>
        <p:spPr>
          <a:xfrm flipH="1">
            <a:off x="3795745" y="3375484"/>
            <a:ext cx="2500124" cy="606217"/>
          </a:xfrm>
          <a:prstGeom prst="homePlate">
            <a:avLst/>
          </a:prstGeom>
          <a:solidFill>
            <a:srgbClr val="6FABB5"/>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1" name="speed"/>
          <p:cNvSpPr txBox="1">
            <a:spLocks noChangeArrowheads="1"/>
          </p:cNvSpPr>
          <p:nvPr/>
        </p:nvSpPr>
        <p:spPr bwMode="auto">
          <a:xfrm>
            <a:off x="4576522" y="359122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Top Quality Design</a:t>
            </a:r>
          </a:p>
        </p:txBody>
      </p:sp>
      <p:sp>
        <p:nvSpPr>
          <p:cNvPr id="12" name="Rectangle 3"/>
          <p:cNvSpPr txBox="1">
            <a:spLocks noChangeArrowheads="1"/>
          </p:cNvSpPr>
          <p:nvPr/>
        </p:nvSpPr>
        <p:spPr bwMode="auto">
          <a:xfrm>
            <a:off x="4194267" y="4061029"/>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sp>
        <p:nvSpPr>
          <p:cNvPr id="13" name="speed"/>
          <p:cNvSpPr txBox="1">
            <a:spLocks noChangeArrowheads="1"/>
          </p:cNvSpPr>
          <p:nvPr/>
        </p:nvSpPr>
        <p:spPr bwMode="auto">
          <a:xfrm>
            <a:off x="4062268" y="3468544"/>
            <a:ext cx="645233" cy="470898"/>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3400" b="1" dirty="0">
                <a:solidFill>
                  <a:schemeClr val="bg1"/>
                </a:solidFill>
                <a:latin typeface="Calibri" panose="020F0502020204030204" pitchFamily="34" charset="0"/>
                <a:ea typeface="Tahoma" panose="020B0604030504040204" pitchFamily="34" charset="0"/>
                <a:cs typeface="Tahoma" panose="020B0604030504040204" pitchFamily="34" charset="0"/>
              </a:rPr>
              <a:t>02</a:t>
            </a:r>
          </a:p>
        </p:txBody>
      </p:sp>
      <p:sp>
        <p:nvSpPr>
          <p:cNvPr id="14" name="오각형 13"/>
          <p:cNvSpPr/>
          <p:nvPr/>
        </p:nvSpPr>
        <p:spPr>
          <a:xfrm>
            <a:off x="6471641" y="2330213"/>
            <a:ext cx="2136900" cy="606217"/>
          </a:xfrm>
          <a:prstGeom prst="homePlate">
            <a:avLst/>
          </a:prstGeom>
          <a:solidFill>
            <a:srgbClr val="EC6864"/>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15" name="speed"/>
          <p:cNvSpPr txBox="1">
            <a:spLocks noChangeArrowheads="1"/>
          </p:cNvSpPr>
          <p:nvPr/>
        </p:nvSpPr>
        <p:spPr bwMode="auto">
          <a:xfrm>
            <a:off x="7720431" y="2423273"/>
            <a:ext cx="645233" cy="470898"/>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3400" b="1" dirty="0">
                <a:solidFill>
                  <a:schemeClr val="bg1"/>
                </a:solidFill>
                <a:latin typeface="Calibri" panose="020F0502020204030204" pitchFamily="34" charset="0"/>
                <a:ea typeface="Tahoma" panose="020B0604030504040204" pitchFamily="34" charset="0"/>
                <a:cs typeface="Tahoma" panose="020B0604030504040204" pitchFamily="34" charset="0"/>
              </a:rPr>
              <a:t>03</a:t>
            </a:r>
          </a:p>
        </p:txBody>
      </p:sp>
      <p:sp>
        <p:nvSpPr>
          <p:cNvPr id="16" name="Rectangle 3"/>
          <p:cNvSpPr txBox="1">
            <a:spLocks noChangeArrowheads="1"/>
          </p:cNvSpPr>
          <p:nvPr/>
        </p:nvSpPr>
        <p:spPr bwMode="auto">
          <a:xfrm>
            <a:off x="6671419" y="3015758"/>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nvGrpSpPr>
          <p:cNvPr id="17" name="그룹 16"/>
          <p:cNvGrpSpPr/>
          <p:nvPr/>
        </p:nvGrpSpPr>
        <p:grpSpPr>
          <a:xfrm>
            <a:off x="8069377" y="4410100"/>
            <a:ext cx="655421" cy="1563811"/>
            <a:chOff x="5310188" y="1930400"/>
            <a:chExt cx="995363" cy="2374900"/>
          </a:xfrm>
        </p:grpSpPr>
        <p:sp>
          <p:nvSpPr>
            <p:cNvPr id="18" name="Freeform 260"/>
            <p:cNvSpPr>
              <a:spLocks noEditPoints="1"/>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Freeform 261"/>
            <p:cNvSpPr>
              <a:spLocks noEditPoints="1"/>
            </p:cNvSpPr>
            <p:nvPr/>
          </p:nvSpPr>
          <p:spPr bwMode="auto">
            <a:xfrm>
              <a:off x="5310188"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 name="Freeform 262"/>
            <p:cNvSpPr>
              <a:spLocks noEditPoints="1"/>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1" name="Freeform 263"/>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2" name="Freeform 264"/>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23" name="Freeform 329"/>
          <p:cNvSpPr/>
          <p:nvPr/>
        </p:nvSpPr>
        <p:spPr bwMode="auto">
          <a:xfrm>
            <a:off x="6269658" y="1844824"/>
            <a:ext cx="223473" cy="4109347"/>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24" name="그룹 23"/>
          <p:cNvGrpSpPr/>
          <p:nvPr/>
        </p:nvGrpSpPr>
        <p:grpSpPr>
          <a:xfrm>
            <a:off x="7737445" y="3888934"/>
            <a:ext cx="548770" cy="474713"/>
            <a:chOff x="6620815" y="3930208"/>
            <a:chExt cx="548770" cy="474713"/>
          </a:xfrm>
        </p:grpSpPr>
        <p:sp>
          <p:nvSpPr>
            <p:cNvPr id="25" name="Freeform 8"/>
            <p:cNvSpPr/>
            <p:nvPr/>
          </p:nvSpPr>
          <p:spPr bwMode="auto">
            <a:xfrm>
              <a:off x="6620815" y="3930208"/>
              <a:ext cx="548770" cy="474713"/>
            </a:xfrm>
            <a:custGeom>
              <a:avLst/>
              <a:gdLst>
                <a:gd name="T0" fmla="*/ 730 w 741"/>
                <a:gd name="T1" fmla="*/ 232 h 641"/>
                <a:gd name="T2" fmla="*/ 721 w 741"/>
                <a:gd name="T3" fmla="*/ 205 h 641"/>
                <a:gd name="T4" fmla="*/ 709 w 741"/>
                <a:gd name="T5" fmla="*/ 180 h 641"/>
                <a:gd name="T6" fmla="*/ 679 w 741"/>
                <a:gd name="T7" fmla="*/ 134 h 641"/>
                <a:gd name="T8" fmla="*/ 640 w 741"/>
                <a:gd name="T9" fmla="*/ 94 h 641"/>
                <a:gd name="T10" fmla="*/ 596 w 741"/>
                <a:gd name="T11" fmla="*/ 63 h 641"/>
                <a:gd name="T12" fmla="*/ 546 w 741"/>
                <a:gd name="T13" fmla="*/ 37 h 641"/>
                <a:gd name="T14" fmla="*/ 493 w 741"/>
                <a:gd name="T15" fmla="*/ 19 h 641"/>
                <a:gd name="T16" fmla="*/ 438 w 741"/>
                <a:gd name="T17" fmla="*/ 6 h 641"/>
                <a:gd name="T18" fmla="*/ 383 w 741"/>
                <a:gd name="T19" fmla="*/ 0 h 641"/>
                <a:gd name="T20" fmla="*/ 364 w 741"/>
                <a:gd name="T21" fmla="*/ 0 h 641"/>
                <a:gd name="T22" fmla="*/ 326 w 741"/>
                <a:gd name="T23" fmla="*/ 1 h 641"/>
                <a:gd name="T24" fmla="*/ 273 w 741"/>
                <a:gd name="T25" fmla="*/ 9 h 641"/>
                <a:gd name="T26" fmla="*/ 206 w 741"/>
                <a:gd name="T27" fmla="*/ 27 h 641"/>
                <a:gd name="T28" fmla="*/ 145 w 741"/>
                <a:gd name="T29" fmla="*/ 56 h 641"/>
                <a:gd name="T30" fmla="*/ 105 w 741"/>
                <a:gd name="T31" fmla="*/ 84 h 641"/>
                <a:gd name="T32" fmla="*/ 82 w 741"/>
                <a:gd name="T33" fmla="*/ 104 h 641"/>
                <a:gd name="T34" fmla="*/ 61 w 741"/>
                <a:gd name="T35" fmla="*/ 127 h 641"/>
                <a:gd name="T36" fmla="*/ 43 w 741"/>
                <a:gd name="T37" fmla="*/ 151 h 641"/>
                <a:gd name="T38" fmla="*/ 27 w 741"/>
                <a:gd name="T39" fmla="*/ 178 h 641"/>
                <a:gd name="T40" fmla="*/ 16 w 741"/>
                <a:gd name="T41" fmla="*/ 205 h 641"/>
                <a:gd name="T42" fmla="*/ 6 w 741"/>
                <a:gd name="T43" fmla="*/ 233 h 641"/>
                <a:gd name="T44" fmla="*/ 1 w 741"/>
                <a:gd name="T45" fmla="*/ 263 h 641"/>
                <a:gd name="T46" fmla="*/ 0 w 741"/>
                <a:gd name="T47" fmla="*/ 278 h 641"/>
                <a:gd name="T48" fmla="*/ 2 w 741"/>
                <a:gd name="T49" fmla="*/ 333 h 641"/>
                <a:gd name="T50" fmla="*/ 16 w 741"/>
                <a:gd name="T51" fmla="*/ 381 h 641"/>
                <a:gd name="T52" fmla="*/ 37 w 741"/>
                <a:gd name="T53" fmla="*/ 425 h 641"/>
                <a:gd name="T54" fmla="*/ 65 w 741"/>
                <a:gd name="T55" fmla="*/ 463 h 641"/>
                <a:gd name="T56" fmla="*/ 100 w 741"/>
                <a:gd name="T57" fmla="*/ 495 h 641"/>
                <a:gd name="T58" fmla="*/ 139 w 741"/>
                <a:gd name="T59" fmla="*/ 523 h 641"/>
                <a:gd name="T60" fmla="*/ 181 w 741"/>
                <a:gd name="T61" fmla="*/ 545 h 641"/>
                <a:gd name="T62" fmla="*/ 226 w 741"/>
                <a:gd name="T63" fmla="*/ 564 h 641"/>
                <a:gd name="T64" fmla="*/ 244 w 741"/>
                <a:gd name="T65" fmla="*/ 570 h 641"/>
                <a:gd name="T66" fmla="*/ 283 w 741"/>
                <a:gd name="T67" fmla="*/ 577 h 641"/>
                <a:gd name="T68" fmla="*/ 324 w 741"/>
                <a:gd name="T69" fmla="*/ 582 h 641"/>
                <a:gd name="T70" fmla="*/ 385 w 741"/>
                <a:gd name="T71" fmla="*/ 584 h 641"/>
                <a:gd name="T72" fmla="*/ 462 w 741"/>
                <a:gd name="T73" fmla="*/ 576 h 641"/>
                <a:gd name="T74" fmla="*/ 527 w 741"/>
                <a:gd name="T75" fmla="*/ 563 h 641"/>
                <a:gd name="T76" fmla="*/ 561 w 741"/>
                <a:gd name="T77" fmla="*/ 587 h 641"/>
                <a:gd name="T78" fmla="*/ 593 w 741"/>
                <a:gd name="T79" fmla="*/ 608 h 641"/>
                <a:gd name="T80" fmla="*/ 630 w 741"/>
                <a:gd name="T81" fmla="*/ 626 h 641"/>
                <a:gd name="T82" fmla="*/ 680 w 741"/>
                <a:gd name="T83" fmla="*/ 641 h 641"/>
                <a:gd name="T84" fmla="*/ 660 w 741"/>
                <a:gd name="T85" fmla="*/ 591 h 641"/>
                <a:gd name="T86" fmla="*/ 653 w 741"/>
                <a:gd name="T87" fmla="*/ 561 h 641"/>
                <a:gd name="T88" fmla="*/ 652 w 741"/>
                <a:gd name="T89" fmla="*/ 544 h 641"/>
                <a:gd name="T90" fmla="*/ 654 w 741"/>
                <a:gd name="T91" fmla="*/ 526 h 641"/>
                <a:gd name="T92" fmla="*/ 662 w 741"/>
                <a:gd name="T93" fmla="*/ 508 h 641"/>
                <a:gd name="T94" fmla="*/ 684 w 741"/>
                <a:gd name="T95" fmla="*/ 474 h 641"/>
                <a:gd name="T96" fmla="*/ 695 w 741"/>
                <a:gd name="T97" fmla="*/ 458 h 641"/>
                <a:gd name="T98" fmla="*/ 714 w 741"/>
                <a:gd name="T99" fmla="*/ 427 h 641"/>
                <a:gd name="T100" fmla="*/ 727 w 741"/>
                <a:gd name="T101" fmla="*/ 396 h 641"/>
                <a:gd name="T102" fmla="*/ 736 w 741"/>
                <a:gd name="T103" fmla="*/ 366 h 641"/>
                <a:gd name="T104" fmla="*/ 740 w 741"/>
                <a:gd name="T105" fmla="*/ 337 h 641"/>
                <a:gd name="T106" fmla="*/ 741 w 741"/>
                <a:gd name="T107" fmla="*/ 307 h 641"/>
                <a:gd name="T108" fmla="*/ 736 w 741"/>
                <a:gd name="T109" fmla="*/ 262 h 641"/>
                <a:gd name="T110" fmla="*/ 730 w 741"/>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1" h="641">
                  <a:moveTo>
                    <a:pt x="730" y="232"/>
                  </a:moveTo>
                  <a:lnTo>
                    <a:pt x="730" y="232"/>
                  </a:lnTo>
                  <a:lnTo>
                    <a:pt x="726" y="219"/>
                  </a:lnTo>
                  <a:lnTo>
                    <a:pt x="721" y="205"/>
                  </a:lnTo>
                  <a:lnTo>
                    <a:pt x="715" y="192"/>
                  </a:lnTo>
                  <a:lnTo>
                    <a:pt x="709" y="180"/>
                  </a:lnTo>
                  <a:lnTo>
                    <a:pt x="695" y="155"/>
                  </a:lnTo>
                  <a:lnTo>
                    <a:pt x="679" y="134"/>
                  </a:lnTo>
                  <a:lnTo>
                    <a:pt x="660" y="113"/>
                  </a:lnTo>
                  <a:lnTo>
                    <a:pt x="640" y="94"/>
                  </a:lnTo>
                  <a:lnTo>
                    <a:pt x="619" y="78"/>
                  </a:lnTo>
                  <a:lnTo>
                    <a:pt x="596" y="63"/>
                  </a:lnTo>
                  <a:lnTo>
                    <a:pt x="571" y="50"/>
                  </a:lnTo>
                  <a:lnTo>
                    <a:pt x="546" y="37"/>
                  </a:lnTo>
                  <a:lnTo>
                    <a:pt x="520" y="27"/>
                  </a:lnTo>
                  <a:lnTo>
                    <a:pt x="493" y="19"/>
                  </a:lnTo>
                  <a:lnTo>
                    <a:pt x="465" y="11"/>
                  </a:lnTo>
                  <a:lnTo>
                    <a:pt x="438" y="6"/>
                  </a:lnTo>
                  <a:lnTo>
                    <a:pt x="411" y="2"/>
                  </a:lnTo>
                  <a:lnTo>
                    <a:pt x="383" y="0"/>
                  </a:lnTo>
                  <a:lnTo>
                    <a:pt x="383" y="0"/>
                  </a:lnTo>
                  <a:lnTo>
                    <a:pt x="364" y="0"/>
                  </a:lnTo>
                  <a:lnTo>
                    <a:pt x="345" y="0"/>
                  </a:lnTo>
                  <a:lnTo>
                    <a:pt x="326" y="1"/>
                  </a:lnTo>
                  <a:lnTo>
                    <a:pt x="309" y="2"/>
                  </a:lnTo>
                  <a:lnTo>
                    <a:pt x="273" y="9"/>
                  </a:lnTo>
                  <a:lnTo>
                    <a:pt x="238" y="16"/>
                  </a:lnTo>
                  <a:lnTo>
                    <a:pt x="206" y="27"/>
                  </a:lnTo>
                  <a:lnTo>
                    <a:pt x="175" y="41"/>
                  </a:lnTo>
                  <a:lnTo>
                    <a:pt x="145" y="56"/>
                  </a:lnTo>
                  <a:lnTo>
                    <a:pt x="118" y="75"/>
                  </a:lnTo>
                  <a:lnTo>
                    <a:pt x="105" y="84"/>
                  </a:lnTo>
                  <a:lnTo>
                    <a:pt x="93" y="94"/>
                  </a:lnTo>
                  <a:lnTo>
                    <a:pt x="82" y="104"/>
                  </a:lnTo>
                  <a:lnTo>
                    <a:pt x="70" y="115"/>
                  </a:lnTo>
                  <a:lnTo>
                    <a:pt x="61" y="127"/>
                  </a:lnTo>
                  <a:lnTo>
                    <a:pt x="52" y="139"/>
                  </a:lnTo>
                  <a:lnTo>
                    <a:pt x="43" y="151"/>
                  </a:lnTo>
                  <a:lnTo>
                    <a:pt x="34" y="164"/>
                  </a:lnTo>
                  <a:lnTo>
                    <a:pt x="27" y="178"/>
                  </a:lnTo>
                  <a:lnTo>
                    <a:pt x="21" y="191"/>
                  </a:lnTo>
                  <a:lnTo>
                    <a:pt x="16" y="205"/>
                  </a:lnTo>
                  <a:lnTo>
                    <a:pt x="11" y="219"/>
                  </a:lnTo>
                  <a:lnTo>
                    <a:pt x="6" y="233"/>
                  </a:lnTo>
                  <a:lnTo>
                    <a:pt x="3" y="248"/>
                  </a:lnTo>
                  <a:lnTo>
                    <a:pt x="1" y="263"/>
                  </a:lnTo>
                  <a:lnTo>
                    <a:pt x="0" y="278"/>
                  </a:lnTo>
                  <a:lnTo>
                    <a:pt x="0" y="278"/>
                  </a:lnTo>
                  <a:lnTo>
                    <a:pt x="0" y="305"/>
                  </a:lnTo>
                  <a:lnTo>
                    <a:pt x="2" y="333"/>
                  </a:lnTo>
                  <a:lnTo>
                    <a:pt x="8" y="358"/>
                  </a:lnTo>
                  <a:lnTo>
                    <a:pt x="16" y="381"/>
                  </a:lnTo>
                  <a:lnTo>
                    <a:pt x="26" y="404"/>
                  </a:lnTo>
                  <a:lnTo>
                    <a:pt x="37" y="425"/>
                  </a:lnTo>
                  <a:lnTo>
                    <a:pt x="51" y="445"/>
                  </a:lnTo>
                  <a:lnTo>
                    <a:pt x="65" y="463"/>
                  </a:lnTo>
                  <a:lnTo>
                    <a:pt x="82" y="479"/>
                  </a:lnTo>
                  <a:lnTo>
                    <a:pt x="100" y="495"/>
                  </a:lnTo>
                  <a:lnTo>
                    <a:pt x="119" y="510"/>
                  </a:lnTo>
                  <a:lnTo>
                    <a:pt x="139" y="523"/>
                  </a:lnTo>
                  <a:lnTo>
                    <a:pt x="160" y="535"/>
                  </a:lnTo>
                  <a:lnTo>
                    <a:pt x="181" y="545"/>
                  </a:lnTo>
                  <a:lnTo>
                    <a:pt x="203" y="555"/>
                  </a:lnTo>
                  <a:lnTo>
                    <a:pt x="226" y="564"/>
                  </a:lnTo>
                  <a:lnTo>
                    <a:pt x="226" y="564"/>
                  </a:lnTo>
                  <a:lnTo>
                    <a:pt x="244" y="570"/>
                  </a:lnTo>
                  <a:lnTo>
                    <a:pt x="263" y="574"/>
                  </a:lnTo>
                  <a:lnTo>
                    <a:pt x="283" y="577"/>
                  </a:lnTo>
                  <a:lnTo>
                    <a:pt x="304" y="581"/>
                  </a:lnTo>
                  <a:lnTo>
                    <a:pt x="324" y="582"/>
                  </a:lnTo>
                  <a:lnTo>
                    <a:pt x="344" y="584"/>
                  </a:lnTo>
                  <a:lnTo>
                    <a:pt x="385" y="584"/>
                  </a:lnTo>
                  <a:lnTo>
                    <a:pt x="424" y="581"/>
                  </a:lnTo>
                  <a:lnTo>
                    <a:pt x="462" y="576"/>
                  </a:lnTo>
                  <a:lnTo>
                    <a:pt x="496" y="570"/>
                  </a:lnTo>
                  <a:lnTo>
                    <a:pt x="527" y="563"/>
                  </a:lnTo>
                  <a:lnTo>
                    <a:pt x="527" y="563"/>
                  </a:lnTo>
                  <a:lnTo>
                    <a:pt x="561" y="587"/>
                  </a:lnTo>
                  <a:lnTo>
                    <a:pt x="577" y="597"/>
                  </a:lnTo>
                  <a:lnTo>
                    <a:pt x="593" y="608"/>
                  </a:lnTo>
                  <a:lnTo>
                    <a:pt x="611" y="617"/>
                  </a:lnTo>
                  <a:lnTo>
                    <a:pt x="630" y="626"/>
                  </a:lnTo>
                  <a:lnTo>
                    <a:pt x="654" y="635"/>
                  </a:lnTo>
                  <a:lnTo>
                    <a:pt x="680" y="641"/>
                  </a:lnTo>
                  <a:lnTo>
                    <a:pt x="680" y="641"/>
                  </a:lnTo>
                  <a:lnTo>
                    <a:pt x="660" y="591"/>
                  </a:lnTo>
                  <a:lnTo>
                    <a:pt x="654" y="571"/>
                  </a:lnTo>
                  <a:lnTo>
                    <a:pt x="653" y="561"/>
                  </a:lnTo>
                  <a:lnTo>
                    <a:pt x="652" y="553"/>
                  </a:lnTo>
                  <a:lnTo>
                    <a:pt x="652" y="544"/>
                  </a:lnTo>
                  <a:lnTo>
                    <a:pt x="652" y="535"/>
                  </a:lnTo>
                  <a:lnTo>
                    <a:pt x="654" y="526"/>
                  </a:lnTo>
                  <a:lnTo>
                    <a:pt x="657" y="518"/>
                  </a:lnTo>
                  <a:lnTo>
                    <a:pt x="662" y="508"/>
                  </a:lnTo>
                  <a:lnTo>
                    <a:pt x="668" y="498"/>
                  </a:lnTo>
                  <a:lnTo>
                    <a:pt x="684" y="474"/>
                  </a:lnTo>
                  <a:lnTo>
                    <a:pt x="684" y="474"/>
                  </a:lnTo>
                  <a:lnTo>
                    <a:pt x="695" y="458"/>
                  </a:lnTo>
                  <a:lnTo>
                    <a:pt x="705" y="442"/>
                  </a:lnTo>
                  <a:lnTo>
                    <a:pt x="714" y="427"/>
                  </a:lnTo>
                  <a:lnTo>
                    <a:pt x="721" y="411"/>
                  </a:lnTo>
                  <a:lnTo>
                    <a:pt x="727" y="396"/>
                  </a:lnTo>
                  <a:lnTo>
                    <a:pt x="732" y="381"/>
                  </a:lnTo>
                  <a:lnTo>
                    <a:pt x="736" y="366"/>
                  </a:lnTo>
                  <a:lnTo>
                    <a:pt x="739" y="351"/>
                  </a:lnTo>
                  <a:lnTo>
                    <a:pt x="740" y="337"/>
                  </a:lnTo>
                  <a:lnTo>
                    <a:pt x="741" y="322"/>
                  </a:lnTo>
                  <a:lnTo>
                    <a:pt x="741" y="307"/>
                  </a:lnTo>
                  <a:lnTo>
                    <a:pt x="740" y="292"/>
                  </a:lnTo>
                  <a:lnTo>
                    <a:pt x="736" y="262"/>
                  </a:lnTo>
                  <a:lnTo>
                    <a:pt x="730" y="232"/>
                  </a:lnTo>
                  <a:lnTo>
                    <a:pt x="730" y="232"/>
                  </a:lnTo>
                  <a:close/>
                </a:path>
              </a:pathLst>
            </a:custGeom>
            <a:solidFill>
              <a:schemeClr val="bg1">
                <a:lumMod val="50000"/>
              </a:schemeClr>
            </a:solidFill>
            <a:ln>
              <a:no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26" name="그룹 25"/>
            <p:cNvGrpSpPr/>
            <p:nvPr/>
          </p:nvGrpSpPr>
          <p:grpSpPr>
            <a:xfrm>
              <a:off x="6789667" y="3985752"/>
              <a:ext cx="217731" cy="331040"/>
              <a:chOff x="7672388" y="5945188"/>
              <a:chExt cx="466725" cy="709613"/>
            </a:xfrm>
          </p:grpSpPr>
          <p:sp>
            <p:nvSpPr>
              <p:cNvPr id="27" name="Freeform 9"/>
              <p:cNvSpPr/>
              <p:nvPr/>
            </p:nvSpPr>
            <p:spPr bwMode="auto">
              <a:xfrm>
                <a:off x="7827963" y="6513513"/>
                <a:ext cx="139700" cy="141288"/>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8" name="Freeform 10"/>
              <p:cNvSpPr/>
              <p:nvPr/>
            </p:nvSpPr>
            <p:spPr bwMode="auto">
              <a:xfrm>
                <a:off x="7672388" y="5945188"/>
                <a:ext cx="466725" cy="525463"/>
              </a:xfrm>
              <a:custGeom>
                <a:avLst/>
                <a:gdLst>
                  <a:gd name="T0" fmla="*/ 280 w 294"/>
                  <a:gd name="T1" fmla="*/ 168 h 331"/>
                  <a:gd name="T2" fmla="*/ 261 w 294"/>
                  <a:gd name="T3" fmla="*/ 192 h 331"/>
                  <a:gd name="T4" fmla="*/ 211 w 294"/>
                  <a:gd name="T5" fmla="*/ 239 h 331"/>
                  <a:gd name="T6" fmla="*/ 190 w 294"/>
                  <a:gd name="T7" fmla="*/ 263 h 331"/>
                  <a:gd name="T8" fmla="*/ 183 w 294"/>
                  <a:gd name="T9" fmla="*/ 280 h 331"/>
                  <a:gd name="T10" fmla="*/ 178 w 294"/>
                  <a:gd name="T11" fmla="*/ 300 h 331"/>
                  <a:gd name="T12" fmla="*/ 170 w 294"/>
                  <a:gd name="T13" fmla="*/ 319 h 331"/>
                  <a:gd name="T14" fmla="*/ 157 w 294"/>
                  <a:gd name="T15" fmla="*/ 330 h 331"/>
                  <a:gd name="T16" fmla="*/ 143 w 294"/>
                  <a:gd name="T17" fmla="*/ 331 h 331"/>
                  <a:gd name="T18" fmla="*/ 123 w 294"/>
                  <a:gd name="T19" fmla="*/ 326 h 331"/>
                  <a:gd name="T20" fmla="*/ 113 w 294"/>
                  <a:gd name="T21" fmla="*/ 316 h 331"/>
                  <a:gd name="T22" fmla="*/ 107 w 294"/>
                  <a:gd name="T23" fmla="*/ 293 h 331"/>
                  <a:gd name="T24" fmla="*/ 108 w 294"/>
                  <a:gd name="T25" fmla="*/ 269 h 331"/>
                  <a:gd name="T26" fmla="*/ 113 w 294"/>
                  <a:gd name="T27" fmla="*/ 249 h 331"/>
                  <a:gd name="T28" fmla="*/ 128 w 294"/>
                  <a:gd name="T29" fmla="*/ 224 h 331"/>
                  <a:gd name="T30" fmla="*/ 148 w 294"/>
                  <a:gd name="T31" fmla="*/ 202 h 331"/>
                  <a:gd name="T32" fmla="*/ 194 w 294"/>
                  <a:gd name="T33" fmla="*/ 158 h 331"/>
                  <a:gd name="T34" fmla="*/ 209 w 294"/>
                  <a:gd name="T35" fmla="*/ 140 h 331"/>
                  <a:gd name="T36" fmla="*/ 213 w 294"/>
                  <a:gd name="T37" fmla="*/ 129 h 331"/>
                  <a:gd name="T38" fmla="*/ 213 w 294"/>
                  <a:gd name="T39" fmla="*/ 105 h 331"/>
                  <a:gd name="T40" fmla="*/ 195 w 294"/>
                  <a:gd name="T41" fmla="*/ 78 h 331"/>
                  <a:gd name="T42" fmla="*/ 175 w 294"/>
                  <a:gd name="T43" fmla="*/ 65 h 331"/>
                  <a:gd name="T44" fmla="*/ 150 w 294"/>
                  <a:gd name="T45" fmla="*/ 62 h 331"/>
                  <a:gd name="T46" fmla="*/ 111 w 294"/>
                  <a:gd name="T47" fmla="*/ 72 h 331"/>
                  <a:gd name="T48" fmla="*/ 95 w 294"/>
                  <a:gd name="T49" fmla="*/ 88 h 331"/>
                  <a:gd name="T50" fmla="*/ 77 w 294"/>
                  <a:gd name="T51" fmla="*/ 127 h 331"/>
                  <a:gd name="T52" fmla="*/ 71 w 294"/>
                  <a:gd name="T53" fmla="*/ 142 h 331"/>
                  <a:gd name="T54" fmla="*/ 57 w 294"/>
                  <a:gd name="T55" fmla="*/ 156 h 331"/>
                  <a:gd name="T56" fmla="*/ 40 w 294"/>
                  <a:gd name="T57" fmla="*/ 161 h 331"/>
                  <a:gd name="T58" fmla="*/ 24 w 294"/>
                  <a:gd name="T59" fmla="*/ 158 h 331"/>
                  <a:gd name="T60" fmla="*/ 11 w 294"/>
                  <a:gd name="T61" fmla="*/ 150 h 331"/>
                  <a:gd name="T62" fmla="*/ 0 w 294"/>
                  <a:gd name="T63" fmla="*/ 131 h 331"/>
                  <a:gd name="T64" fmla="*/ 0 w 294"/>
                  <a:gd name="T65" fmla="*/ 111 h 331"/>
                  <a:gd name="T66" fmla="*/ 16 w 294"/>
                  <a:gd name="T67" fmla="*/ 68 h 331"/>
                  <a:gd name="T68" fmla="*/ 39 w 294"/>
                  <a:gd name="T69" fmla="*/ 42 h 331"/>
                  <a:gd name="T70" fmla="*/ 68 w 294"/>
                  <a:gd name="T71" fmla="*/ 19 h 331"/>
                  <a:gd name="T72" fmla="*/ 127 w 294"/>
                  <a:gd name="T73" fmla="*/ 1 h 331"/>
                  <a:gd name="T74" fmla="*/ 170 w 294"/>
                  <a:gd name="T75" fmla="*/ 1 h 331"/>
                  <a:gd name="T76" fmla="*/ 225 w 294"/>
                  <a:gd name="T77" fmla="*/ 14 h 331"/>
                  <a:gd name="T78" fmla="*/ 255 w 294"/>
                  <a:gd name="T79" fmla="*/ 33 h 331"/>
                  <a:gd name="T80" fmla="*/ 276 w 294"/>
                  <a:gd name="T81" fmla="*/ 57 h 331"/>
                  <a:gd name="T82" fmla="*/ 293 w 294"/>
                  <a:gd name="T83" fmla="*/ 100 h 331"/>
                  <a:gd name="T84" fmla="*/ 294 w 294"/>
                  <a:gd name="T85" fmla="*/ 127 h 331"/>
                  <a:gd name="T86" fmla="*/ 286 w 294"/>
                  <a:gd name="T87" fmla="*/ 16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331">
                    <a:moveTo>
                      <a:pt x="286" y="160"/>
                    </a:moveTo>
                    <a:lnTo>
                      <a:pt x="286" y="160"/>
                    </a:lnTo>
                    <a:lnTo>
                      <a:pt x="280" y="168"/>
                    </a:lnTo>
                    <a:lnTo>
                      <a:pt x="275" y="177"/>
                    </a:lnTo>
                    <a:lnTo>
                      <a:pt x="268" y="185"/>
                    </a:lnTo>
                    <a:lnTo>
                      <a:pt x="261" y="192"/>
                    </a:lnTo>
                    <a:lnTo>
                      <a:pt x="261" y="192"/>
                    </a:lnTo>
                    <a:lnTo>
                      <a:pt x="211" y="239"/>
                    </a:lnTo>
                    <a:lnTo>
                      <a:pt x="211" y="239"/>
                    </a:lnTo>
                    <a:lnTo>
                      <a:pt x="196" y="255"/>
                    </a:lnTo>
                    <a:lnTo>
                      <a:pt x="196" y="255"/>
                    </a:lnTo>
                    <a:lnTo>
                      <a:pt x="190" y="263"/>
                    </a:lnTo>
                    <a:lnTo>
                      <a:pt x="186" y="269"/>
                    </a:lnTo>
                    <a:lnTo>
                      <a:pt x="186" y="269"/>
                    </a:lnTo>
                    <a:lnTo>
                      <a:pt x="183" y="280"/>
                    </a:lnTo>
                    <a:lnTo>
                      <a:pt x="183" y="280"/>
                    </a:lnTo>
                    <a:lnTo>
                      <a:pt x="178" y="300"/>
                    </a:lnTo>
                    <a:lnTo>
                      <a:pt x="178" y="300"/>
                    </a:lnTo>
                    <a:lnTo>
                      <a:pt x="176" y="307"/>
                    </a:lnTo>
                    <a:lnTo>
                      <a:pt x="174" y="314"/>
                    </a:lnTo>
                    <a:lnTo>
                      <a:pt x="170" y="319"/>
                    </a:lnTo>
                    <a:lnTo>
                      <a:pt x="167" y="324"/>
                    </a:lnTo>
                    <a:lnTo>
                      <a:pt x="162" y="327"/>
                    </a:lnTo>
                    <a:lnTo>
                      <a:pt x="157" y="330"/>
                    </a:lnTo>
                    <a:lnTo>
                      <a:pt x="150" y="331"/>
                    </a:lnTo>
                    <a:lnTo>
                      <a:pt x="143" y="331"/>
                    </a:lnTo>
                    <a:lnTo>
                      <a:pt x="143" y="331"/>
                    </a:lnTo>
                    <a:lnTo>
                      <a:pt x="136" y="331"/>
                    </a:lnTo>
                    <a:lnTo>
                      <a:pt x="129" y="329"/>
                    </a:lnTo>
                    <a:lnTo>
                      <a:pt x="123" y="326"/>
                    </a:lnTo>
                    <a:lnTo>
                      <a:pt x="117" y="321"/>
                    </a:lnTo>
                    <a:lnTo>
                      <a:pt x="117" y="321"/>
                    </a:lnTo>
                    <a:lnTo>
                      <a:pt x="113" y="316"/>
                    </a:lnTo>
                    <a:lnTo>
                      <a:pt x="109" y="309"/>
                    </a:lnTo>
                    <a:lnTo>
                      <a:pt x="107" y="301"/>
                    </a:lnTo>
                    <a:lnTo>
                      <a:pt x="107" y="293"/>
                    </a:lnTo>
                    <a:lnTo>
                      <a:pt x="107" y="293"/>
                    </a:lnTo>
                    <a:lnTo>
                      <a:pt x="107" y="280"/>
                    </a:lnTo>
                    <a:lnTo>
                      <a:pt x="108" y="269"/>
                    </a:lnTo>
                    <a:lnTo>
                      <a:pt x="111" y="259"/>
                    </a:lnTo>
                    <a:lnTo>
                      <a:pt x="113" y="249"/>
                    </a:lnTo>
                    <a:lnTo>
                      <a:pt x="113" y="249"/>
                    </a:lnTo>
                    <a:lnTo>
                      <a:pt x="118" y="240"/>
                    </a:lnTo>
                    <a:lnTo>
                      <a:pt x="122" y="232"/>
                    </a:lnTo>
                    <a:lnTo>
                      <a:pt x="128" y="224"/>
                    </a:lnTo>
                    <a:lnTo>
                      <a:pt x="133" y="217"/>
                    </a:lnTo>
                    <a:lnTo>
                      <a:pt x="133" y="217"/>
                    </a:lnTo>
                    <a:lnTo>
                      <a:pt x="148" y="202"/>
                    </a:lnTo>
                    <a:lnTo>
                      <a:pt x="168" y="183"/>
                    </a:lnTo>
                    <a:lnTo>
                      <a:pt x="168" y="183"/>
                    </a:lnTo>
                    <a:lnTo>
                      <a:pt x="194" y="158"/>
                    </a:lnTo>
                    <a:lnTo>
                      <a:pt x="194" y="158"/>
                    </a:lnTo>
                    <a:lnTo>
                      <a:pt x="201" y="150"/>
                    </a:lnTo>
                    <a:lnTo>
                      <a:pt x="209" y="140"/>
                    </a:lnTo>
                    <a:lnTo>
                      <a:pt x="209" y="140"/>
                    </a:lnTo>
                    <a:lnTo>
                      <a:pt x="210" y="134"/>
                    </a:lnTo>
                    <a:lnTo>
                      <a:pt x="213" y="129"/>
                    </a:lnTo>
                    <a:lnTo>
                      <a:pt x="214" y="117"/>
                    </a:lnTo>
                    <a:lnTo>
                      <a:pt x="214" y="117"/>
                    </a:lnTo>
                    <a:lnTo>
                      <a:pt x="213" y="105"/>
                    </a:lnTo>
                    <a:lnTo>
                      <a:pt x="209" y="95"/>
                    </a:lnTo>
                    <a:lnTo>
                      <a:pt x="204" y="85"/>
                    </a:lnTo>
                    <a:lnTo>
                      <a:pt x="195" y="78"/>
                    </a:lnTo>
                    <a:lnTo>
                      <a:pt x="195" y="78"/>
                    </a:lnTo>
                    <a:lnTo>
                      <a:pt x="186" y="70"/>
                    </a:lnTo>
                    <a:lnTo>
                      <a:pt x="175" y="65"/>
                    </a:lnTo>
                    <a:lnTo>
                      <a:pt x="163" y="63"/>
                    </a:lnTo>
                    <a:lnTo>
                      <a:pt x="150" y="62"/>
                    </a:lnTo>
                    <a:lnTo>
                      <a:pt x="150" y="62"/>
                    </a:lnTo>
                    <a:lnTo>
                      <a:pt x="134" y="63"/>
                    </a:lnTo>
                    <a:lnTo>
                      <a:pt x="122" y="67"/>
                    </a:lnTo>
                    <a:lnTo>
                      <a:pt x="111" y="72"/>
                    </a:lnTo>
                    <a:lnTo>
                      <a:pt x="102" y="79"/>
                    </a:lnTo>
                    <a:lnTo>
                      <a:pt x="102" y="79"/>
                    </a:lnTo>
                    <a:lnTo>
                      <a:pt x="95" y="88"/>
                    </a:lnTo>
                    <a:lnTo>
                      <a:pt x="88" y="99"/>
                    </a:lnTo>
                    <a:lnTo>
                      <a:pt x="82" y="113"/>
                    </a:lnTo>
                    <a:lnTo>
                      <a:pt x="77" y="127"/>
                    </a:lnTo>
                    <a:lnTo>
                      <a:pt x="77" y="127"/>
                    </a:lnTo>
                    <a:lnTo>
                      <a:pt x="75" y="135"/>
                    </a:lnTo>
                    <a:lnTo>
                      <a:pt x="71" y="142"/>
                    </a:lnTo>
                    <a:lnTo>
                      <a:pt x="67" y="147"/>
                    </a:lnTo>
                    <a:lnTo>
                      <a:pt x="62" y="152"/>
                    </a:lnTo>
                    <a:lnTo>
                      <a:pt x="57" y="156"/>
                    </a:lnTo>
                    <a:lnTo>
                      <a:pt x="52" y="158"/>
                    </a:lnTo>
                    <a:lnTo>
                      <a:pt x="46" y="161"/>
                    </a:lnTo>
                    <a:lnTo>
                      <a:pt x="40" y="161"/>
                    </a:lnTo>
                    <a:lnTo>
                      <a:pt x="40" y="161"/>
                    </a:lnTo>
                    <a:lnTo>
                      <a:pt x="31" y="161"/>
                    </a:lnTo>
                    <a:lnTo>
                      <a:pt x="24" y="158"/>
                    </a:lnTo>
                    <a:lnTo>
                      <a:pt x="18" y="155"/>
                    </a:lnTo>
                    <a:lnTo>
                      <a:pt x="11" y="150"/>
                    </a:lnTo>
                    <a:lnTo>
                      <a:pt x="11" y="150"/>
                    </a:lnTo>
                    <a:lnTo>
                      <a:pt x="6" y="144"/>
                    </a:lnTo>
                    <a:lnTo>
                      <a:pt x="3" y="137"/>
                    </a:lnTo>
                    <a:lnTo>
                      <a:pt x="0" y="131"/>
                    </a:lnTo>
                    <a:lnTo>
                      <a:pt x="0" y="125"/>
                    </a:lnTo>
                    <a:lnTo>
                      <a:pt x="0" y="125"/>
                    </a:lnTo>
                    <a:lnTo>
                      <a:pt x="0" y="111"/>
                    </a:lnTo>
                    <a:lnTo>
                      <a:pt x="4" y="96"/>
                    </a:lnTo>
                    <a:lnTo>
                      <a:pt x="9" y="83"/>
                    </a:lnTo>
                    <a:lnTo>
                      <a:pt x="16" y="68"/>
                    </a:lnTo>
                    <a:lnTo>
                      <a:pt x="16" y="68"/>
                    </a:lnTo>
                    <a:lnTo>
                      <a:pt x="26" y="54"/>
                    </a:lnTo>
                    <a:lnTo>
                      <a:pt x="39" y="42"/>
                    </a:lnTo>
                    <a:lnTo>
                      <a:pt x="52" y="29"/>
                    </a:lnTo>
                    <a:lnTo>
                      <a:pt x="68" y="19"/>
                    </a:lnTo>
                    <a:lnTo>
                      <a:pt x="68" y="19"/>
                    </a:lnTo>
                    <a:lnTo>
                      <a:pt x="87" y="11"/>
                    </a:lnTo>
                    <a:lnTo>
                      <a:pt x="106" y="4"/>
                    </a:lnTo>
                    <a:lnTo>
                      <a:pt x="127" y="1"/>
                    </a:lnTo>
                    <a:lnTo>
                      <a:pt x="149" y="0"/>
                    </a:lnTo>
                    <a:lnTo>
                      <a:pt x="149" y="0"/>
                    </a:lnTo>
                    <a:lnTo>
                      <a:pt x="170" y="1"/>
                    </a:lnTo>
                    <a:lnTo>
                      <a:pt x="189" y="3"/>
                    </a:lnTo>
                    <a:lnTo>
                      <a:pt x="208" y="7"/>
                    </a:lnTo>
                    <a:lnTo>
                      <a:pt x="225" y="14"/>
                    </a:lnTo>
                    <a:lnTo>
                      <a:pt x="225" y="14"/>
                    </a:lnTo>
                    <a:lnTo>
                      <a:pt x="240" y="23"/>
                    </a:lnTo>
                    <a:lnTo>
                      <a:pt x="255" y="33"/>
                    </a:lnTo>
                    <a:lnTo>
                      <a:pt x="266" y="44"/>
                    </a:lnTo>
                    <a:lnTo>
                      <a:pt x="276" y="57"/>
                    </a:lnTo>
                    <a:lnTo>
                      <a:pt x="276" y="57"/>
                    </a:lnTo>
                    <a:lnTo>
                      <a:pt x="285" y="70"/>
                    </a:lnTo>
                    <a:lnTo>
                      <a:pt x="289" y="85"/>
                    </a:lnTo>
                    <a:lnTo>
                      <a:pt x="293" y="100"/>
                    </a:lnTo>
                    <a:lnTo>
                      <a:pt x="294" y="115"/>
                    </a:lnTo>
                    <a:lnTo>
                      <a:pt x="294" y="115"/>
                    </a:lnTo>
                    <a:lnTo>
                      <a:pt x="294" y="127"/>
                    </a:lnTo>
                    <a:lnTo>
                      <a:pt x="292" y="139"/>
                    </a:lnTo>
                    <a:lnTo>
                      <a:pt x="289" y="150"/>
                    </a:lnTo>
                    <a:lnTo>
                      <a:pt x="286" y="160"/>
                    </a:lnTo>
                    <a:lnTo>
                      <a:pt x="286" y="16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sp>
        <p:nvSpPr>
          <p:cNvPr id="29" name="speed"/>
          <p:cNvSpPr txBox="1">
            <a:spLocks noChangeArrowheads="1"/>
          </p:cNvSpPr>
          <p:nvPr/>
        </p:nvSpPr>
        <p:spPr bwMode="auto">
          <a:xfrm>
            <a:off x="6671419" y="2545952"/>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grpSp>
        <p:nvGrpSpPr>
          <p:cNvPr id="31" name="그룹 30"/>
          <p:cNvGrpSpPr/>
          <p:nvPr/>
        </p:nvGrpSpPr>
        <p:grpSpPr>
          <a:xfrm>
            <a:off x="4515825" y="5954171"/>
            <a:ext cx="4477238" cy="232259"/>
            <a:chOff x="343445" y="5954171"/>
            <a:chExt cx="4924960" cy="232259"/>
          </a:xfrm>
        </p:grpSpPr>
        <p:cxnSp>
          <p:nvCxnSpPr>
            <p:cNvPr id="32" name="직선 연결선 31"/>
            <p:cNvCxnSpPr/>
            <p:nvPr/>
          </p:nvCxnSpPr>
          <p:spPr>
            <a:xfrm>
              <a:off x="1398649" y="5954171"/>
              <a:ext cx="3698284"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p:nvCxnSpPr>
          <p:spPr>
            <a:xfrm>
              <a:off x="5079898" y="6101763"/>
              <a:ext cx="188507"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844124" y="5954171"/>
              <a:ext cx="219783"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p:nvCxnSpPr>
          <p:spPr>
            <a:xfrm>
              <a:off x="3335765" y="6101763"/>
              <a:ext cx="939902"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p:nvCxnSpPr>
          <p:spPr>
            <a:xfrm>
              <a:off x="343445" y="6101763"/>
              <a:ext cx="1393245"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971164" y="6186430"/>
              <a:ext cx="714956"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4275754" y="6186430"/>
              <a:ext cx="155595"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6</a:t>
            </a:fld>
            <a:endParaRPr lang="ko-KR" altLang="en-US" sz="1000" dirty="0"/>
          </a:p>
        </p:txBody>
      </p:sp>
      <p:sp>
        <p:nvSpPr>
          <p:cNvPr id="5" name="Freeform 6"/>
          <p:cNvSpPr/>
          <p:nvPr/>
        </p:nvSpPr>
        <p:spPr bwMode="auto">
          <a:xfrm rot="900000" flipH="1">
            <a:off x="705494" y="2519582"/>
            <a:ext cx="6027413" cy="2632052"/>
          </a:xfrm>
          <a:custGeom>
            <a:avLst/>
            <a:gdLst>
              <a:gd name="T0" fmla="*/ 14 w 8518"/>
              <a:gd name="T1" fmla="*/ 79 h 4029"/>
              <a:gd name="T2" fmla="*/ 63 w 8518"/>
              <a:gd name="T3" fmla="*/ 209 h 4029"/>
              <a:gd name="T4" fmla="*/ 139 w 8518"/>
              <a:gd name="T5" fmla="*/ 334 h 4029"/>
              <a:gd name="T6" fmla="*/ 240 w 8518"/>
              <a:gd name="T7" fmla="*/ 447 h 4029"/>
              <a:gd name="T8" fmla="*/ 363 w 8518"/>
              <a:gd name="T9" fmla="*/ 543 h 4029"/>
              <a:gd name="T10" fmla="*/ 507 w 8518"/>
              <a:gd name="T11" fmla="*/ 611 h 4029"/>
              <a:gd name="T12" fmla="*/ 636 w 8518"/>
              <a:gd name="T13" fmla="*/ 644 h 4029"/>
              <a:gd name="T14" fmla="*/ 907 w 8518"/>
              <a:gd name="T15" fmla="*/ 658 h 4029"/>
              <a:gd name="T16" fmla="*/ 1180 w 8518"/>
              <a:gd name="T17" fmla="*/ 634 h 4029"/>
              <a:gd name="T18" fmla="*/ 1728 w 8518"/>
              <a:gd name="T19" fmla="*/ 558 h 4029"/>
              <a:gd name="T20" fmla="*/ 2000 w 8518"/>
              <a:gd name="T21" fmla="*/ 550 h 4029"/>
              <a:gd name="T22" fmla="*/ 2270 w 8518"/>
              <a:gd name="T23" fmla="*/ 592 h 4029"/>
              <a:gd name="T24" fmla="*/ 2463 w 8518"/>
              <a:gd name="T25" fmla="*/ 669 h 4029"/>
              <a:gd name="T26" fmla="*/ 2655 w 8518"/>
              <a:gd name="T27" fmla="*/ 802 h 4029"/>
              <a:gd name="T28" fmla="*/ 2811 w 8518"/>
              <a:gd name="T29" fmla="*/ 976 h 4029"/>
              <a:gd name="T30" fmla="*/ 2926 w 8518"/>
              <a:gd name="T31" fmla="*/ 1179 h 4029"/>
              <a:gd name="T32" fmla="*/ 3001 w 8518"/>
              <a:gd name="T33" fmla="*/ 1404 h 4029"/>
              <a:gd name="T34" fmla="*/ 3036 w 8518"/>
              <a:gd name="T35" fmla="*/ 1637 h 4029"/>
              <a:gd name="T36" fmla="*/ 3029 w 8518"/>
              <a:gd name="T37" fmla="*/ 1871 h 4029"/>
              <a:gd name="T38" fmla="*/ 3003 w 8518"/>
              <a:gd name="T39" fmla="*/ 2188 h 4029"/>
              <a:gd name="T40" fmla="*/ 3010 w 8518"/>
              <a:gd name="T41" fmla="*/ 2415 h 4029"/>
              <a:gd name="T42" fmla="*/ 3043 w 8518"/>
              <a:gd name="T43" fmla="*/ 2596 h 4029"/>
              <a:gd name="T44" fmla="*/ 3108 w 8518"/>
              <a:gd name="T45" fmla="*/ 2768 h 4029"/>
              <a:gd name="T46" fmla="*/ 3210 w 8518"/>
              <a:gd name="T47" fmla="*/ 2931 h 4029"/>
              <a:gd name="T48" fmla="*/ 3329 w 8518"/>
              <a:gd name="T49" fmla="*/ 3055 h 4029"/>
              <a:gd name="T50" fmla="*/ 3530 w 8518"/>
              <a:gd name="T51" fmla="*/ 3188 h 4029"/>
              <a:gd name="T52" fmla="*/ 3757 w 8518"/>
              <a:gd name="T53" fmla="*/ 3269 h 4029"/>
              <a:gd name="T54" fmla="*/ 4000 w 8518"/>
              <a:gd name="T55" fmla="*/ 3299 h 4029"/>
              <a:gd name="T56" fmla="*/ 4242 w 8518"/>
              <a:gd name="T57" fmla="*/ 3276 h 4029"/>
              <a:gd name="T58" fmla="*/ 4474 w 8518"/>
              <a:gd name="T59" fmla="*/ 3203 h 4029"/>
              <a:gd name="T60" fmla="*/ 4680 w 8518"/>
              <a:gd name="T61" fmla="*/ 3080 h 4029"/>
              <a:gd name="T62" fmla="*/ 4925 w 8518"/>
              <a:gd name="T63" fmla="*/ 2871 h 4029"/>
              <a:gd name="T64" fmla="*/ 5139 w 8518"/>
              <a:gd name="T65" fmla="*/ 2717 h 4029"/>
              <a:gd name="T66" fmla="*/ 5327 w 8518"/>
              <a:gd name="T67" fmla="*/ 2618 h 4029"/>
              <a:gd name="T68" fmla="*/ 5528 w 8518"/>
              <a:gd name="T69" fmla="*/ 2557 h 4029"/>
              <a:gd name="T70" fmla="*/ 5746 w 8518"/>
              <a:gd name="T71" fmla="*/ 2540 h 4029"/>
              <a:gd name="T72" fmla="*/ 5985 w 8518"/>
              <a:gd name="T73" fmla="*/ 2576 h 4029"/>
              <a:gd name="T74" fmla="*/ 6112 w 8518"/>
              <a:gd name="T75" fmla="*/ 2621 h 4029"/>
              <a:gd name="T76" fmla="*/ 6257 w 8518"/>
              <a:gd name="T77" fmla="*/ 2701 h 4029"/>
              <a:gd name="T78" fmla="*/ 6384 w 8518"/>
              <a:gd name="T79" fmla="*/ 2806 h 4029"/>
              <a:gd name="T80" fmla="*/ 6495 w 8518"/>
              <a:gd name="T81" fmla="*/ 2928 h 4029"/>
              <a:gd name="T82" fmla="*/ 6620 w 8518"/>
              <a:gd name="T83" fmla="*/ 3120 h 4029"/>
              <a:gd name="T84" fmla="*/ 6712 w 8518"/>
              <a:gd name="T85" fmla="*/ 3329 h 4029"/>
              <a:gd name="T86" fmla="*/ 6791 w 8518"/>
              <a:gd name="T87" fmla="*/ 3485 h 4029"/>
              <a:gd name="T88" fmla="*/ 6891 w 8518"/>
              <a:gd name="T89" fmla="*/ 3624 h 4029"/>
              <a:gd name="T90" fmla="*/ 7007 w 8518"/>
              <a:gd name="T91" fmla="*/ 3746 h 4029"/>
              <a:gd name="T92" fmla="*/ 7139 w 8518"/>
              <a:gd name="T93" fmla="*/ 3847 h 4029"/>
              <a:gd name="T94" fmla="*/ 7283 w 8518"/>
              <a:gd name="T95" fmla="*/ 3927 h 4029"/>
              <a:gd name="T96" fmla="*/ 7439 w 8518"/>
              <a:gd name="T97" fmla="*/ 3986 h 4029"/>
              <a:gd name="T98" fmla="*/ 7600 w 8518"/>
              <a:gd name="T99" fmla="*/ 4019 h 4029"/>
              <a:gd name="T100" fmla="*/ 7767 w 8518"/>
              <a:gd name="T101" fmla="*/ 4029 h 4029"/>
              <a:gd name="T102" fmla="*/ 7936 w 8518"/>
              <a:gd name="T103" fmla="*/ 4012 h 4029"/>
              <a:gd name="T104" fmla="*/ 8103 w 8518"/>
              <a:gd name="T105" fmla="*/ 3969 h 4029"/>
              <a:gd name="T106" fmla="*/ 8269 w 8518"/>
              <a:gd name="T107" fmla="*/ 3896 h 4029"/>
              <a:gd name="T108" fmla="*/ 8427 w 8518"/>
              <a:gd name="T109" fmla="*/ 3792 h 4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18" h="4029">
                <a:moveTo>
                  <a:pt x="0" y="0"/>
                </a:moveTo>
                <a:lnTo>
                  <a:pt x="0" y="0"/>
                </a:lnTo>
                <a:lnTo>
                  <a:pt x="3" y="27"/>
                </a:lnTo>
                <a:lnTo>
                  <a:pt x="8" y="52"/>
                </a:lnTo>
                <a:lnTo>
                  <a:pt x="14" y="79"/>
                </a:lnTo>
                <a:lnTo>
                  <a:pt x="22" y="104"/>
                </a:lnTo>
                <a:lnTo>
                  <a:pt x="31" y="130"/>
                </a:lnTo>
                <a:lnTo>
                  <a:pt x="40" y="157"/>
                </a:lnTo>
                <a:lnTo>
                  <a:pt x="52" y="182"/>
                </a:lnTo>
                <a:lnTo>
                  <a:pt x="63" y="209"/>
                </a:lnTo>
                <a:lnTo>
                  <a:pt x="76" y="234"/>
                </a:lnTo>
                <a:lnTo>
                  <a:pt x="91" y="259"/>
                </a:lnTo>
                <a:lnTo>
                  <a:pt x="105" y="285"/>
                </a:lnTo>
                <a:lnTo>
                  <a:pt x="122" y="310"/>
                </a:lnTo>
                <a:lnTo>
                  <a:pt x="139" y="334"/>
                </a:lnTo>
                <a:lnTo>
                  <a:pt x="157" y="358"/>
                </a:lnTo>
                <a:lnTo>
                  <a:pt x="176" y="381"/>
                </a:lnTo>
                <a:lnTo>
                  <a:pt x="196" y="404"/>
                </a:lnTo>
                <a:lnTo>
                  <a:pt x="217" y="426"/>
                </a:lnTo>
                <a:lnTo>
                  <a:pt x="240" y="447"/>
                </a:lnTo>
                <a:lnTo>
                  <a:pt x="262" y="468"/>
                </a:lnTo>
                <a:lnTo>
                  <a:pt x="286" y="488"/>
                </a:lnTo>
                <a:lnTo>
                  <a:pt x="311" y="508"/>
                </a:lnTo>
                <a:lnTo>
                  <a:pt x="336" y="526"/>
                </a:lnTo>
                <a:lnTo>
                  <a:pt x="363" y="543"/>
                </a:lnTo>
                <a:lnTo>
                  <a:pt x="391" y="558"/>
                </a:lnTo>
                <a:lnTo>
                  <a:pt x="419" y="574"/>
                </a:lnTo>
                <a:lnTo>
                  <a:pt x="447" y="588"/>
                </a:lnTo>
                <a:lnTo>
                  <a:pt x="476" y="600"/>
                </a:lnTo>
                <a:lnTo>
                  <a:pt x="507" y="611"/>
                </a:lnTo>
                <a:lnTo>
                  <a:pt x="538" y="621"/>
                </a:lnTo>
                <a:lnTo>
                  <a:pt x="570" y="631"/>
                </a:lnTo>
                <a:lnTo>
                  <a:pt x="603" y="638"/>
                </a:lnTo>
                <a:lnTo>
                  <a:pt x="636" y="644"/>
                </a:lnTo>
                <a:lnTo>
                  <a:pt x="636" y="644"/>
                </a:lnTo>
                <a:lnTo>
                  <a:pt x="690" y="651"/>
                </a:lnTo>
                <a:lnTo>
                  <a:pt x="744" y="656"/>
                </a:lnTo>
                <a:lnTo>
                  <a:pt x="799" y="658"/>
                </a:lnTo>
                <a:lnTo>
                  <a:pt x="852" y="659"/>
                </a:lnTo>
                <a:lnTo>
                  <a:pt x="907" y="658"/>
                </a:lnTo>
                <a:lnTo>
                  <a:pt x="962" y="656"/>
                </a:lnTo>
                <a:lnTo>
                  <a:pt x="1016" y="652"/>
                </a:lnTo>
                <a:lnTo>
                  <a:pt x="1071" y="647"/>
                </a:lnTo>
                <a:lnTo>
                  <a:pt x="1126" y="641"/>
                </a:lnTo>
                <a:lnTo>
                  <a:pt x="1180" y="634"/>
                </a:lnTo>
                <a:lnTo>
                  <a:pt x="1290" y="618"/>
                </a:lnTo>
                <a:lnTo>
                  <a:pt x="1510" y="585"/>
                </a:lnTo>
                <a:lnTo>
                  <a:pt x="1619" y="569"/>
                </a:lnTo>
                <a:lnTo>
                  <a:pt x="1674" y="564"/>
                </a:lnTo>
                <a:lnTo>
                  <a:pt x="1728" y="558"/>
                </a:lnTo>
                <a:lnTo>
                  <a:pt x="1783" y="554"/>
                </a:lnTo>
                <a:lnTo>
                  <a:pt x="1838" y="550"/>
                </a:lnTo>
                <a:lnTo>
                  <a:pt x="1892" y="548"/>
                </a:lnTo>
                <a:lnTo>
                  <a:pt x="1947" y="548"/>
                </a:lnTo>
                <a:lnTo>
                  <a:pt x="2000" y="550"/>
                </a:lnTo>
                <a:lnTo>
                  <a:pt x="2055" y="554"/>
                </a:lnTo>
                <a:lnTo>
                  <a:pt x="2108" y="560"/>
                </a:lnTo>
                <a:lnTo>
                  <a:pt x="2162" y="568"/>
                </a:lnTo>
                <a:lnTo>
                  <a:pt x="2216" y="579"/>
                </a:lnTo>
                <a:lnTo>
                  <a:pt x="2270" y="592"/>
                </a:lnTo>
                <a:lnTo>
                  <a:pt x="2321" y="609"/>
                </a:lnTo>
                <a:lnTo>
                  <a:pt x="2375" y="628"/>
                </a:lnTo>
                <a:lnTo>
                  <a:pt x="2375" y="628"/>
                </a:lnTo>
                <a:lnTo>
                  <a:pt x="2420" y="648"/>
                </a:lnTo>
                <a:lnTo>
                  <a:pt x="2463" y="669"/>
                </a:lnTo>
                <a:lnTo>
                  <a:pt x="2504" y="691"/>
                </a:lnTo>
                <a:lnTo>
                  <a:pt x="2544" y="717"/>
                </a:lnTo>
                <a:lnTo>
                  <a:pt x="2582" y="743"/>
                </a:lnTo>
                <a:lnTo>
                  <a:pt x="2620" y="773"/>
                </a:lnTo>
                <a:lnTo>
                  <a:pt x="2655" y="802"/>
                </a:lnTo>
                <a:lnTo>
                  <a:pt x="2689" y="834"/>
                </a:lnTo>
                <a:lnTo>
                  <a:pt x="2722" y="868"/>
                </a:lnTo>
                <a:lnTo>
                  <a:pt x="2753" y="903"/>
                </a:lnTo>
                <a:lnTo>
                  <a:pt x="2783" y="938"/>
                </a:lnTo>
                <a:lnTo>
                  <a:pt x="2811" y="976"/>
                </a:lnTo>
                <a:lnTo>
                  <a:pt x="2836" y="1015"/>
                </a:lnTo>
                <a:lnTo>
                  <a:pt x="2861" y="1055"/>
                </a:lnTo>
                <a:lnTo>
                  <a:pt x="2884" y="1095"/>
                </a:lnTo>
                <a:lnTo>
                  <a:pt x="2906" y="1137"/>
                </a:lnTo>
                <a:lnTo>
                  <a:pt x="2926" y="1179"/>
                </a:lnTo>
                <a:lnTo>
                  <a:pt x="2944" y="1223"/>
                </a:lnTo>
                <a:lnTo>
                  <a:pt x="2961" y="1268"/>
                </a:lnTo>
                <a:lnTo>
                  <a:pt x="2976" y="1313"/>
                </a:lnTo>
                <a:lnTo>
                  <a:pt x="2990" y="1358"/>
                </a:lnTo>
                <a:lnTo>
                  <a:pt x="3001" y="1404"/>
                </a:lnTo>
                <a:lnTo>
                  <a:pt x="3011" y="1450"/>
                </a:lnTo>
                <a:lnTo>
                  <a:pt x="3021" y="1496"/>
                </a:lnTo>
                <a:lnTo>
                  <a:pt x="3028" y="1543"/>
                </a:lnTo>
                <a:lnTo>
                  <a:pt x="3032" y="1590"/>
                </a:lnTo>
                <a:lnTo>
                  <a:pt x="3036" y="1637"/>
                </a:lnTo>
                <a:lnTo>
                  <a:pt x="3038" y="1684"/>
                </a:lnTo>
                <a:lnTo>
                  <a:pt x="3039" y="1732"/>
                </a:lnTo>
                <a:lnTo>
                  <a:pt x="3038" y="1778"/>
                </a:lnTo>
                <a:lnTo>
                  <a:pt x="3035" y="1825"/>
                </a:lnTo>
                <a:lnTo>
                  <a:pt x="3029" y="1871"/>
                </a:lnTo>
                <a:lnTo>
                  <a:pt x="3029" y="1871"/>
                </a:lnTo>
                <a:lnTo>
                  <a:pt x="3021" y="1951"/>
                </a:lnTo>
                <a:lnTo>
                  <a:pt x="3013" y="2031"/>
                </a:lnTo>
                <a:lnTo>
                  <a:pt x="3007" y="2109"/>
                </a:lnTo>
                <a:lnTo>
                  <a:pt x="3003" y="2188"/>
                </a:lnTo>
                <a:lnTo>
                  <a:pt x="3003" y="2264"/>
                </a:lnTo>
                <a:lnTo>
                  <a:pt x="3003" y="2301"/>
                </a:lnTo>
                <a:lnTo>
                  <a:pt x="3004" y="2339"/>
                </a:lnTo>
                <a:lnTo>
                  <a:pt x="3007" y="2377"/>
                </a:lnTo>
                <a:lnTo>
                  <a:pt x="3010" y="2415"/>
                </a:lnTo>
                <a:lnTo>
                  <a:pt x="3014" y="2451"/>
                </a:lnTo>
                <a:lnTo>
                  <a:pt x="3020" y="2488"/>
                </a:lnTo>
                <a:lnTo>
                  <a:pt x="3027" y="2524"/>
                </a:lnTo>
                <a:lnTo>
                  <a:pt x="3034" y="2561"/>
                </a:lnTo>
                <a:lnTo>
                  <a:pt x="3043" y="2596"/>
                </a:lnTo>
                <a:lnTo>
                  <a:pt x="3053" y="2631"/>
                </a:lnTo>
                <a:lnTo>
                  <a:pt x="3065" y="2666"/>
                </a:lnTo>
                <a:lnTo>
                  <a:pt x="3077" y="2701"/>
                </a:lnTo>
                <a:lnTo>
                  <a:pt x="3093" y="2735"/>
                </a:lnTo>
                <a:lnTo>
                  <a:pt x="3108" y="2768"/>
                </a:lnTo>
                <a:lnTo>
                  <a:pt x="3125" y="2802"/>
                </a:lnTo>
                <a:lnTo>
                  <a:pt x="3144" y="2834"/>
                </a:lnTo>
                <a:lnTo>
                  <a:pt x="3164" y="2867"/>
                </a:lnTo>
                <a:lnTo>
                  <a:pt x="3186" y="2899"/>
                </a:lnTo>
                <a:lnTo>
                  <a:pt x="3210" y="2931"/>
                </a:lnTo>
                <a:lnTo>
                  <a:pt x="3237" y="2962"/>
                </a:lnTo>
                <a:lnTo>
                  <a:pt x="3265" y="2993"/>
                </a:lnTo>
                <a:lnTo>
                  <a:pt x="3294" y="3022"/>
                </a:lnTo>
                <a:lnTo>
                  <a:pt x="3294" y="3022"/>
                </a:lnTo>
                <a:lnTo>
                  <a:pt x="3329" y="3055"/>
                </a:lnTo>
                <a:lnTo>
                  <a:pt x="3367" y="3085"/>
                </a:lnTo>
                <a:lnTo>
                  <a:pt x="3405" y="3115"/>
                </a:lnTo>
                <a:lnTo>
                  <a:pt x="3446" y="3141"/>
                </a:lnTo>
                <a:lnTo>
                  <a:pt x="3487" y="3165"/>
                </a:lnTo>
                <a:lnTo>
                  <a:pt x="3530" y="3188"/>
                </a:lnTo>
                <a:lnTo>
                  <a:pt x="3573" y="3209"/>
                </a:lnTo>
                <a:lnTo>
                  <a:pt x="3618" y="3227"/>
                </a:lnTo>
                <a:lnTo>
                  <a:pt x="3663" y="3242"/>
                </a:lnTo>
                <a:lnTo>
                  <a:pt x="3711" y="3256"/>
                </a:lnTo>
                <a:lnTo>
                  <a:pt x="3757" y="3269"/>
                </a:lnTo>
                <a:lnTo>
                  <a:pt x="3805" y="3279"/>
                </a:lnTo>
                <a:lnTo>
                  <a:pt x="3852" y="3287"/>
                </a:lnTo>
                <a:lnTo>
                  <a:pt x="3901" y="3293"/>
                </a:lnTo>
                <a:lnTo>
                  <a:pt x="3951" y="3297"/>
                </a:lnTo>
                <a:lnTo>
                  <a:pt x="4000" y="3299"/>
                </a:lnTo>
                <a:lnTo>
                  <a:pt x="4049" y="3299"/>
                </a:lnTo>
                <a:lnTo>
                  <a:pt x="4096" y="3296"/>
                </a:lnTo>
                <a:lnTo>
                  <a:pt x="4145" y="3292"/>
                </a:lnTo>
                <a:lnTo>
                  <a:pt x="4195" y="3285"/>
                </a:lnTo>
                <a:lnTo>
                  <a:pt x="4242" y="3276"/>
                </a:lnTo>
                <a:lnTo>
                  <a:pt x="4290" y="3266"/>
                </a:lnTo>
                <a:lnTo>
                  <a:pt x="4338" y="3254"/>
                </a:lnTo>
                <a:lnTo>
                  <a:pt x="4384" y="3240"/>
                </a:lnTo>
                <a:lnTo>
                  <a:pt x="4429" y="3223"/>
                </a:lnTo>
                <a:lnTo>
                  <a:pt x="4474" y="3203"/>
                </a:lnTo>
                <a:lnTo>
                  <a:pt x="4517" y="3184"/>
                </a:lnTo>
                <a:lnTo>
                  <a:pt x="4559" y="3160"/>
                </a:lnTo>
                <a:lnTo>
                  <a:pt x="4601" y="3136"/>
                </a:lnTo>
                <a:lnTo>
                  <a:pt x="4640" y="3109"/>
                </a:lnTo>
                <a:lnTo>
                  <a:pt x="4680" y="3080"/>
                </a:lnTo>
                <a:lnTo>
                  <a:pt x="4716" y="3049"/>
                </a:lnTo>
                <a:lnTo>
                  <a:pt x="4716" y="3049"/>
                </a:lnTo>
                <a:lnTo>
                  <a:pt x="4786" y="2987"/>
                </a:lnTo>
                <a:lnTo>
                  <a:pt x="4855" y="2928"/>
                </a:lnTo>
                <a:lnTo>
                  <a:pt x="4925" y="2871"/>
                </a:lnTo>
                <a:lnTo>
                  <a:pt x="4996" y="2816"/>
                </a:lnTo>
                <a:lnTo>
                  <a:pt x="5031" y="2789"/>
                </a:lnTo>
                <a:lnTo>
                  <a:pt x="5068" y="2764"/>
                </a:lnTo>
                <a:lnTo>
                  <a:pt x="5103" y="2740"/>
                </a:lnTo>
                <a:lnTo>
                  <a:pt x="5139" y="2717"/>
                </a:lnTo>
                <a:lnTo>
                  <a:pt x="5176" y="2695"/>
                </a:lnTo>
                <a:lnTo>
                  <a:pt x="5214" y="2674"/>
                </a:lnTo>
                <a:lnTo>
                  <a:pt x="5252" y="2655"/>
                </a:lnTo>
                <a:lnTo>
                  <a:pt x="5289" y="2635"/>
                </a:lnTo>
                <a:lnTo>
                  <a:pt x="5327" y="2618"/>
                </a:lnTo>
                <a:lnTo>
                  <a:pt x="5367" y="2603"/>
                </a:lnTo>
                <a:lnTo>
                  <a:pt x="5406" y="2589"/>
                </a:lnTo>
                <a:lnTo>
                  <a:pt x="5446" y="2576"/>
                </a:lnTo>
                <a:lnTo>
                  <a:pt x="5487" y="2565"/>
                </a:lnTo>
                <a:lnTo>
                  <a:pt x="5528" y="2557"/>
                </a:lnTo>
                <a:lnTo>
                  <a:pt x="5570" y="2550"/>
                </a:lnTo>
                <a:lnTo>
                  <a:pt x="5613" y="2544"/>
                </a:lnTo>
                <a:lnTo>
                  <a:pt x="5657" y="2540"/>
                </a:lnTo>
                <a:lnTo>
                  <a:pt x="5700" y="2538"/>
                </a:lnTo>
                <a:lnTo>
                  <a:pt x="5746" y="2540"/>
                </a:lnTo>
                <a:lnTo>
                  <a:pt x="5791" y="2543"/>
                </a:lnTo>
                <a:lnTo>
                  <a:pt x="5839" y="2547"/>
                </a:lnTo>
                <a:lnTo>
                  <a:pt x="5887" y="2554"/>
                </a:lnTo>
                <a:lnTo>
                  <a:pt x="5936" y="2564"/>
                </a:lnTo>
                <a:lnTo>
                  <a:pt x="5985" y="2576"/>
                </a:lnTo>
                <a:lnTo>
                  <a:pt x="5985" y="2576"/>
                </a:lnTo>
                <a:lnTo>
                  <a:pt x="6018" y="2586"/>
                </a:lnTo>
                <a:lnTo>
                  <a:pt x="6051" y="2596"/>
                </a:lnTo>
                <a:lnTo>
                  <a:pt x="6082" y="2609"/>
                </a:lnTo>
                <a:lnTo>
                  <a:pt x="6112" y="2621"/>
                </a:lnTo>
                <a:lnTo>
                  <a:pt x="6143" y="2635"/>
                </a:lnTo>
                <a:lnTo>
                  <a:pt x="6173" y="2651"/>
                </a:lnTo>
                <a:lnTo>
                  <a:pt x="6201" y="2666"/>
                </a:lnTo>
                <a:lnTo>
                  <a:pt x="6229" y="2683"/>
                </a:lnTo>
                <a:lnTo>
                  <a:pt x="6257" y="2701"/>
                </a:lnTo>
                <a:lnTo>
                  <a:pt x="6283" y="2721"/>
                </a:lnTo>
                <a:lnTo>
                  <a:pt x="6310" y="2740"/>
                </a:lnTo>
                <a:lnTo>
                  <a:pt x="6335" y="2761"/>
                </a:lnTo>
                <a:lnTo>
                  <a:pt x="6361" y="2784"/>
                </a:lnTo>
                <a:lnTo>
                  <a:pt x="6384" y="2806"/>
                </a:lnTo>
                <a:lnTo>
                  <a:pt x="6408" y="2829"/>
                </a:lnTo>
                <a:lnTo>
                  <a:pt x="6431" y="2853"/>
                </a:lnTo>
                <a:lnTo>
                  <a:pt x="6453" y="2878"/>
                </a:lnTo>
                <a:lnTo>
                  <a:pt x="6474" y="2902"/>
                </a:lnTo>
                <a:lnTo>
                  <a:pt x="6495" y="2928"/>
                </a:lnTo>
                <a:lnTo>
                  <a:pt x="6515" y="2954"/>
                </a:lnTo>
                <a:lnTo>
                  <a:pt x="6534" y="2982"/>
                </a:lnTo>
                <a:lnTo>
                  <a:pt x="6553" y="3008"/>
                </a:lnTo>
                <a:lnTo>
                  <a:pt x="6588" y="3064"/>
                </a:lnTo>
                <a:lnTo>
                  <a:pt x="6620" y="3120"/>
                </a:lnTo>
                <a:lnTo>
                  <a:pt x="6649" y="3178"/>
                </a:lnTo>
                <a:lnTo>
                  <a:pt x="6676" y="3237"/>
                </a:lnTo>
                <a:lnTo>
                  <a:pt x="6700" y="3296"/>
                </a:lnTo>
                <a:lnTo>
                  <a:pt x="6700" y="3296"/>
                </a:lnTo>
                <a:lnTo>
                  <a:pt x="6712" y="3329"/>
                </a:lnTo>
                <a:lnTo>
                  <a:pt x="6726" y="3362"/>
                </a:lnTo>
                <a:lnTo>
                  <a:pt x="6742" y="3394"/>
                </a:lnTo>
                <a:lnTo>
                  <a:pt x="6757" y="3425"/>
                </a:lnTo>
                <a:lnTo>
                  <a:pt x="6774" y="3456"/>
                </a:lnTo>
                <a:lnTo>
                  <a:pt x="6791" y="3485"/>
                </a:lnTo>
                <a:lnTo>
                  <a:pt x="6809" y="3515"/>
                </a:lnTo>
                <a:lnTo>
                  <a:pt x="6829" y="3543"/>
                </a:lnTo>
                <a:lnTo>
                  <a:pt x="6848" y="3571"/>
                </a:lnTo>
                <a:lnTo>
                  <a:pt x="6868" y="3599"/>
                </a:lnTo>
                <a:lnTo>
                  <a:pt x="6891" y="3624"/>
                </a:lnTo>
                <a:lnTo>
                  <a:pt x="6912" y="3651"/>
                </a:lnTo>
                <a:lnTo>
                  <a:pt x="6934" y="3676"/>
                </a:lnTo>
                <a:lnTo>
                  <a:pt x="6958" y="3700"/>
                </a:lnTo>
                <a:lnTo>
                  <a:pt x="6982" y="3723"/>
                </a:lnTo>
                <a:lnTo>
                  <a:pt x="7007" y="3746"/>
                </a:lnTo>
                <a:lnTo>
                  <a:pt x="7032" y="3767"/>
                </a:lnTo>
                <a:lnTo>
                  <a:pt x="7057" y="3788"/>
                </a:lnTo>
                <a:lnTo>
                  <a:pt x="7084" y="3809"/>
                </a:lnTo>
                <a:lnTo>
                  <a:pt x="7111" y="3829"/>
                </a:lnTo>
                <a:lnTo>
                  <a:pt x="7139" y="3847"/>
                </a:lnTo>
                <a:lnTo>
                  <a:pt x="7167" y="3865"/>
                </a:lnTo>
                <a:lnTo>
                  <a:pt x="7195" y="3882"/>
                </a:lnTo>
                <a:lnTo>
                  <a:pt x="7224" y="3897"/>
                </a:lnTo>
                <a:lnTo>
                  <a:pt x="7254" y="3913"/>
                </a:lnTo>
                <a:lnTo>
                  <a:pt x="7283" y="3927"/>
                </a:lnTo>
                <a:lnTo>
                  <a:pt x="7314" y="3941"/>
                </a:lnTo>
                <a:lnTo>
                  <a:pt x="7345" y="3953"/>
                </a:lnTo>
                <a:lnTo>
                  <a:pt x="7376" y="3965"/>
                </a:lnTo>
                <a:lnTo>
                  <a:pt x="7406" y="3976"/>
                </a:lnTo>
                <a:lnTo>
                  <a:pt x="7439" y="3986"/>
                </a:lnTo>
                <a:lnTo>
                  <a:pt x="7470" y="3994"/>
                </a:lnTo>
                <a:lnTo>
                  <a:pt x="7502" y="4003"/>
                </a:lnTo>
                <a:lnTo>
                  <a:pt x="7535" y="4008"/>
                </a:lnTo>
                <a:lnTo>
                  <a:pt x="7568" y="4015"/>
                </a:lnTo>
                <a:lnTo>
                  <a:pt x="7600" y="4019"/>
                </a:lnTo>
                <a:lnTo>
                  <a:pt x="7634" y="4024"/>
                </a:lnTo>
                <a:lnTo>
                  <a:pt x="7667" y="4026"/>
                </a:lnTo>
                <a:lnTo>
                  <a:pt x="7699" y="4029"/>
                </a:lnTo>
                <a:lnTo>
                  <a:pt x="7733" y="4029"/>
                </a:lnTo>
                <a:lnTo>
                  <a:pt x="7767" y="4029"/>
                </a:lnTo>
                <a:lnTo>
                  <a:pt x="7800" y="4028"/>
                </a:lnTo>
                <a:lnTo>
                  <a:pt x="7834" y="4026"/>
                </a:lnTo>
                <a:lnTo>
                  <a:pt x="7868" y="4022"/>
                </a:lnTo>
                <a:lnTo>
                  <a:pt x="7901" y="4018"/>
                </a:lnTo>
                <a:lnTo>
                  <a:pt x="7936" y="4012"/>
                </a:lnTo>
                <a:lnTo>
                  <a:pt x="7970" y="4007"/>
                </a:lnTo>
                <a:lnTo>
                  <a:pt x="8004" y="3998"/>
                </a:lnTo>
                <a:lnTo>
                  <a:pt x="8037" y="3990"/>
                </a:lnTo>
                <a:lnTo>
                  <a:pt x="8071" y="3980"/>
                </a:lnTo>
                <a:lnTo>
                  <a:pt x="8103" y="3969"/>
                </a:lnTo>
                <a:lnTo>
                  <a:pt x="8137" y="3956"/>
                </a:lnTo>
                <a:lnTo>
                  <a:pt x="8171" y="3944"/>
                </a:lnTo>
                <a:lnTo>
                  <a:pt x="8203" y="3928"/>
                </a:lnTo>
                <a:lnTo>
                  <a:pt x="8236" y="3913"/>
                </a:lnTo>
                <a:lnTo>
                  <a:pt x="8269" y="3896"/>
                </a:lnTo>
                <a:lnTo>
                  <a:pt x="8301" y="3878"/>
                </a:lnTo>
                <a:lnTo>
                  <a:pt x="8333" y="3858"/>
                </a:lnTo>
                <a:lnTo>
                  <a:pt x="8364" y="3837"/>
                </a:lnTo>
                <a:lnTo>
                  <a:pt x="8396" y="3816"/>
                </a:lnTo>
                <a:lnTo>
                  <a:pt x="8427" y="3792"/>
                </a:lnTo>
                <a:lnTo>
                  <a:pt x="8458" y="3768"/>
                </a:lnTo>
                <a:lnTo>
                  <a:pt x="8489" y="3743"/>
                </a:lnTo>
                <a:lnTo>
                  <a:pt x="8518" y="3716"/>
                </a:lnTo>
              </a:path>
            </a:pathLst>
          </a:custGeom>
          <a:ln w="50800" cap="rnd">
            <a:solidFill>
              <a:schemeClr val="tx1"/>
            </a:solidFill>
            <a:prstDash val="sysDot"/>
            <a:round/>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6" name="그룹 5"/>
          <p:cNvGrpSpPr/>
          <p:nvPr/>
        </p:nvGrpSpPr>
        <p:grpSpPr>
          <a:xfrm>
            <a:off x="1503819" y="3201190"/>
            <a:ext cx="1896059" cy="531850"/>
            <a:chOff x="5773545" y="2872659"/>
            <a:chExt cx="1896059" cy="531850"/>
          </a:xfrm>
        </p:grpSpPr>
        <p:sp>
          <p:nvSpPr>
            <p:cNvPr id="7"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8" name="Rectangle 3"/>
            <p:cNvSpPr txBox="1">
              <a:spLocks noChangeArrowheads="1"/>
            </p:cNvSpPr>
            <p:nvPr/>
          </p:nvSpPr>
          <p:spPr bwMode="auto">
            <a:xfrm>
              <a:off x="5773545" y="3096732"/>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sp>
        <p:nvSpPr>
          <p:cNvPr id="9" name="타원 8"/>
          <p:cNvSpPr/>
          <p:nvPr/>
        </p:nvSpPr>
        <p:spPr>
          <a:xfrm>
            <a:off x="2395082" y="3817400"/>
            <a:ext cx="108000" cy="108000"/>
          </a:xfrm>
          <a:prstGeom prst="ellipse">
            <a:avLst/>
          </a:prstGeom>
          <a:solidFill>
            <a:schemeClr val="bg1"/>
          </a:solidFill>
          <a:ln w="444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10" name="그룹 9"/>
          <p:cNvGrpSpPr/>
          <p:nvPr/>
        </p:nvGrpSpPr>
        <p:grpSpPr>
          <a:xfrm>
            <a:off x="6583240" y="1555769"/>
            <a:ext cx="2250669" cy="1770592"/>
            <a:chOff x="7573963" y="1514475"/>
            <a:chExt cx="2195512" cy="1727200"/>
          </a:xfrm>
        </p:grpSpPr>
        <p:sp>
          <p:nvSpPr>
            <p:cNvPr id="11" name="Freeform 26"/>
            <p:cNvSpPr/>
            <p:nvPr/>
          </p:nvSpPr>
          <p:spPr bwMode="auto">
            <a:xfrm>
              <a:off x="7597775" y="2030413"/>
              <a:ext cx="2028825" cy="1125538"/>
            </a:xfrm>
            <a:custGeom>
              <a:avLst/>
              <a:gdLst>
                <a:gd name="T0" fmla="*/ 0 w 1278"/>
                <a:gd name="T1" fmla="*/ 189 h 709"/>
                <a:gd name="T2" fmla="*/ 217 w 1278"/>
                <a:gd name="T3" fmla="*/ 341 h 709"/>
                <a:gd name="T4" fmla="*/ 257 w 1278"/>
                <a:gd name="T5" fmla="*/ 709 h 709"/>
                <a:gd name="T6" fmla="*/ 499 w 1278"/>
                <a:gd name="T7" fmla="*/ 541 h 709"/>
                <a:gd name="T8" fmla="*/ 721 w 1278"/>
                <a:gd name="T9" fmla="*/ 698 h 709"/>
                <a:gd name="T10" fmla="*/ 1278 w 1278"/>
                <a:gd name="T11" fmla="*/ 0 h 709"/>
                <a:gd name="T12" fmla="*/ 0 w 1278"/>
                <a:gd name="T13" fmla="*/ 189 h 709"/>
              </a:gdLst>
              <a:ahLst/>
              <a:cxnLst>
                <a:cxn ang="0">
                  <a:pos x="T0" y="T1"/>
                </a:cxn>
                <a:cxn ang="0">
                  <a:pos x="T2" y="T3"/>
                </a:cxn>
                <a:cxn ang="0">
                  <a:pos x="T4" y="T5"/>
                </a:cxn>
                <a:cxn ang="0">
                  <a:pos x="T6" y="T7"/>
                </a:cxn>
                <a:cxn ang="0">
                  <a:pos x="T8" y="T9"/>
                </a:cxn>
                <a:cxn ang="0">
                  <a:pos x="T10" y="T11"/>
                </a:cxn>
                <a:cxn ang="0">
                  <a:pos x="T12" y="T13"/>
                </a:cxn>
              </a:cxnLst>
              <a:rect l="0" t="0" r="r" b="b"/>
              <a:pathLst>
                <a:path w="1278" h="709">
                  <a:moveTo>
                    <a:pt x="0" y="189"/>
                  </a:moveTo>
                  <a:lnTo>
                    <a:pt x="217" y="341"/>
                  </a:lnTo>
                  <a:lnTo>
                    <a:pt x="257" y="709"/>
                  </a:lnTo>
                  <a:lnTo>
                    <a:pt x="499" y="541"/>
                  </a:lnTo>
                  <a:lnTo>
                    <a:pt x="721" y="698"/>
                  </a:lnTo>
                  <a:lnTo>
                    <a:pt x="1278" y="0"/>
                  </a:lnTo>
                  <a:lnTo>
                    <a:pt x="0" y="189"/>
                  </a:lnTo>
                  <a:close/>
                </a:path>
              </a:pathLst>
            </a:custGeom>
            <a:solidFill>
              <a:srgbClr val="EC68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 name="Freeform 27"/>
            <p:cNvSpPr>
              <a:spLocks noEditPoints="1"/>
            </p:cNvSpPr>
            <p:nvPr/>
          </p:nvSpPr>
          <p:spPr bwMode="auto">
            <a:xfrm>
              <a:off x="7573963" y="2006600"/>
              <a:ext cx="2076450" cy="1173163"/>
            </a:xfrm>
            <a:custGeom>
              <a:avLst/>
              <a:gdLst>
                <a:gd name="T0" fmla="*/ 272 w 1308"/>
                <a:gd name="T1" fmla="*/ 739 h 739"/>
                <a:gd name="T2" fmla="*/ 272 w 1308"/>
                <a:gd name="T3" fmla="*/ 739 h 739"/>
                <a:gd name="T4" fmla="*/ 269 w 1308"/>
                <a:gd name="T5" fmla="*/ 738 h 739"/>
                <a:gd name="T6" fmla="*/ 267 w 1308"/>
                <a:gd name="T7" fmla="*/ 737 h 739"/>
                <a:gd name="T8" fmla="*/ 267 w 1308"/>
                <a:gd name="T9" fmla="*/ 737 h 739"/>
                <a:gd name="T10" fmla="*/ 264 w 1308"/>
                <a:gd name="T11" fmla="*/ 735 h 739"/>
                <a:gd name="T12" fmla="*/ 260 w 1308"/>
                <a:gd name="T13" fmla="*/ 733 h 739"/>
                <a:gd name="T14" fmla="*/ 258 w 1308"/>
                <a:gd name="T15" fmla="*/ 729 h 739"/>
                <a:gd name="T16" fmla="*/ 257 w 1308"/>
                <a:gd name="T17" fmla="*/ 725 h 739"/>
                <a:gd name="T18" fmla="*/ 216 w 1308"/>
                <a:gd name="T19" fmla="*/ 365 h 739"/>
                <a:gd name="T20" fmla="*/ 7 w 1308"/>
                <a:gd name="T21" fmla="*/ 216 h 739"/>
                <a:gd name="T22" fmla="*/ 7 w 1308"/>
                <a:gd name="T23" fmla="*/ 216 h 739"/>
                <a:gd name="T24" fmla="*/ 3 w 1308"/>
                <a:gd name="T25" fmla="*/ 213 h 739"/>
                <a:gd name="T26" fmla="*/ 1 w 1308"/>
                <a:gd name="T27" fmla="*/ 209 h 739"/>
                <a:gd name="T28" fmla="*/ 0 w 1308"/>
                <a:gd name="T29" fmla="*/ 205 h 739"/>
                <a:gd name="T30" fmla="*/ 0 w 1308"/>
                <a:gd name="T31" fmla="*/ 200 h 739"/>
                <a:gd name="T32" fmla="*/ 0 w 1308"/>
                <a:gd name="T33" fmla="*/ 200 h 739"/>
                <a:gd name="T34" fmla="*/ 2 w 1308"/>
                <a:gd name="T35" fmla="*/ 196 h 739"/>
                <a:gd name="T36" fmla="*/ 4 w 1308"/>
                <a:gd name="T37" fmla="*/ 193 h 739"/>
                <a:gd name="T38" fmla="*/ 9 w 1308"/>
                <a:gd name="T39" fmla="*/ 189 h 739"/>
                <a:gd name="T40" fmla="*/ 13 w 1308"/>
                <a:gd name="T41" fmla="*/ 188 h 739"/>
                <a:gd name="T42" fmla="*/ 1290 w 1308"/>
                <a:gd name="T43" fmla="*/ 0 h 739"/>
                <a:gd name="T44" fmla="*/ 1290 w 1308"/>
                <a:gd name="T45" fmla="*/ 0 h 739"/>
                <a:gd name="T46" fmla="*/ 1295 w 1308"/>
                <a:gd name="T47" fmla="*/ 0 h 739"/>
                <a:gd name="T48" fmla="*/ 1299 w 1308"/>
                <a:gd name="T49" fmla="*/ 2 h 739"/>
                <a:gd name="T50" fmla="*/ 1302 w 1308"/>
                <a:gd name="T51" fmla="*/ 4 h 739"/>
                <a:gd name="T52" fmla="*/ 1306 w 1308"/>
                <a:gd name="T53" fmla="*/ 7 h 739"/>
                <a:gd name="T54" fmla="*/ 1306 w 1308"/>
                <a:gd name="T55" fmla="*/ 7 h 739"/>
                <a:gd name="T56" fmla="*/ 1307 w 1308"/>
                <a:gd name="T57" fmla="*/ 12 h 739"/>
                <a:gd name="T58" fmla="*/ 1308 w 1308"/>
                <a:gd name="T59" fmla="*/ 16 h 739"/>
                <a:gd name="T60" fmla="*/ 1307 w 1308"/>
                <a:gd name="T61" fmla="*/ 21 h 739"/>
                <a:gd name="T62" fmla="*/ 1305 w 1308"/>
                <a:gd name="T63" fmla="*/ 25 h 739"/>
                <a:gd name="T64" fmla="*/ 748 w 1308"/>
                <a:gd name="T65" fmla="*/ 723 h 739"/>
                <a:gd name="T66" fmla="*/ 748 w 1308"/>
                <a:gd name="T67" fmla="*/ 723 h 739"/>
                <a:gd name="T68" fmla="*/ 743 w 1308"/>
                <a:gd name="T69" fmla="*/ 726 h 739"/>
                <a:gd name="T70" fmla="*/ 738 w 1308"/>
                <a:gd name="T71" fmla="*/ 728 h 739"/>
                <a:gd name="T72" fmla="*/ 732 w 1308"/>
                <a:gd name="T73" fmla="*/ 728 h 739"/>
                <a:gd name="T74" fmla="*/ 727 w 1308"/>
                <a:gd name="T75" fmla="*/ 726 h 739"/>
                <a:gd name="T76" fmla="*/ 514 w 1308"/>
                <a:gd name="T77" fmla="*/ 575 h 739"/>
                <a:gd name="T78" fmla="*/ 281 w 1308"/>
                <a:gd name="T79" fmla="*/ 736 h 739"/>
                <a:gd name="T80" fmla="*/ 281 w 1308"/>
                <a:gd name="T81" fmla="*/ 736 h 739"/>
                <a:gd name="T82" fmla="*/ 278 w 1308"/>
                <a:gd name="T83" fmla="*/ 738 h 739"/>
                <a:gd name="T84" fmla="*/ 272 w 1308"/>
                <a:gd name="T85" fmla="*/ 739 h 739"/>
                <a:gd name="T86" fmla="*/ 272 w 1308"/>
                <a:gd name="T87" fmla="*/ 739 h 739"/>
                <a:gd name="T88" fmla="*/ 56 w 1308"/>
                <a:gd name="T89" fmla="*/ 214 h 739"/>
                <a:gd name="T90" fmla="*/ 240 w 1308"/>
                <a:gd name="T91" fmla="*/ 344 h 739"/>
                <a:gd name="T92" fmla="*/ 240 w 1308"/>
                <a:gd name="T93" fmla="*/ 344 h 739"/>
                <a:gd name="T94" fmla="*/ 243 w 1308"/>
                <a:gd name="T95" fmla="*/ 346 h 739"/>
                <a:gd name="T96" fmla="*/ 245 w 1308"/>
                <a:gd name="T97" fmla="*/ 348 h 739"/>
                <a:gd name="T98" fmla="*/ 246 w 1308"/>
                <a:gd name="T99" fmla="*/ 351 h 739"/>
                <a:gd name="T100" fmla="*/ 247 w 1308"/>
                <a:gd name="T101" fmla="*/ 355 h 739"/>
                <a:gd name="T102" fmla="*/ 286 w 1308"/>
                <a:gd name="T103" fmla="*/ 696 h 739"/>
                <a:gd name="T104" fmla="*/ 505 w 1308"/>
                <a:gd name="T105" fmla="*/ 543 h 739"/>
                <a:gd name="T106" fmla="*/ 505 w 1308"/>
                <a:gd name="T107" fmla="*/ 543 h 739"/>
                <a:gd name="T108" fmla="*/ 510 w 1308"/>
                <a:gd name="T109" fmla="*/ 541 h 739"/>
                <a:gd name="T110" fmla="*/ 514 w 1308"/>
                <a:gd name="T111" fmla="*/ 541 h 739"/>
                <a:gd name="T112" fmla="*/ 518 w 1308"/>
                <a:gd name="T113" fmla="*/ 541 h 739"/>
                <a:gd name="T114" fmla="*/ 523 w 1308"/>
                <a:gd name="T115" fmla="*/ 543 h 739"/>
                <a:gd name="T116" fmla="*/ 732 w 1308"/>
                <a:gd name="T117" fmla="*/ 692 h 739"/>
                <a:gd name="T118" fmla="*/ 1256 w 1308"/>
                <a:gd name="T119" fmla="*/ 36 h 739"/>
                <a:gd name="T120" fmla="*/ 56 w 1308"/>
                <a:gd name="T121" fmla="*/ 21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8" h="739">
                  <a:moveTo>
                    <a:pt x="272" y="739"/>
                  </a:moveTo>
                  <a:lnTo>
                    <a:pt x="272" y="739"/>
                  </a:lnTo>
                  <a:lnTo>
                    <a:pt x="269" y="738"/>
                  </a:lnTo>
                  <a:lnTo>
                    <a:pt x="267" y="737"/>
                  </a:lnTo>
                  <a:lnTo>
                    <a:pt x="267" y="737"/>
                  </a:lnTo>
                  <a:lnTo>
                    <a:pt x="264" y="735"/>
                  </a:lnTo>
                  <a:lnTo>
                    <a:pt x="260" y="733"/>
                  </a:lnTo>
                  <a:lnTo>
                    <a:pt x="258" y="729"/>
                  </a:lnTo>
                  <a:lnTo>
                    <a:pt x="257" y="725"/>
                  </a:lnTo>
                  <a:lnTo>
                    <a:pt x="216" y="365"/>
                  </a:lnTo>
                  <a:lnTo>
                    <a:pt x="7" y="216"/>
                  </a:lnTo>
                  <a:lnTo>
                    <a:pt x="7" y="216"/>
                  </a:lnTo>
                  <a:lnTo>
                    <a:pt x="3" y="213"/>
                  </a:lnTo>
                  <a:lnTo>
                    <a:pt x="1" y="209"/>
                  </a:lnTo>
                  <a:lnTo>
                    <a:pt x="0" y="205"/>
                  </a:lnTo>
                  <a:lnTo>
                    <a:pt x="0" y="200"/>
                  </a:lnTo>
                  <a:lnTo>
                    <a:pt x="0" y="200"/>
                  </a:lnTo>
                  <a:lnTo>
                    <a:pt x="2" y="196"/>
                  </a:lnTo>
                  <a:lnTo>
                    <a:pt x="4" y="193"/>
                  </a:lnTo>
                  <a:lnTo>
                    <a:pt x="9" y="189"/>
                  </a:lnTo>
                  <a:lnTo>
                    <a:pt x="13" y="188"/>
                  </a:lnTo>
                  <a:lnTo>
                    <a:pt x="1290" y="0"/>
                  </a:lnTo>
                  <a:lnTo>
                    <a:pt x="1290" y="0"/>
                  </a:lnTo>
                  <a:lnTo>
                    <a:pt x="1295" y="0"/>
                  </a:lnTo>
                  <a:lnTo>
                    <a:pt x="1299" y="2"/>
                  </a:lnTo>
                  <a:lnTo>
                    <a:pt x="1302" y="4"/>
                  </a:lnTo>
                  <a:lnTo>
                    <a:pt x="1306" y="7"/>
                  </a:lnTo>
                  <a:lnTo>
                    <a:pt x="1306" y="7"/>
                  </a:lnTo>
                  <a:lnTo>
                    <a:pt x="1307" y="12"/>
                  </a:lnTo>
                  <a:lnTo>
                    <a:pt x="1308" y="16"/>
                  </a:lnTo>
                  <a:lnTo>
                    <a:pt x="1307" y="21"/>
                  </a:lnTo>
                  <a:lnTo>
                    <a:pt x="1305" y="25"/>
                  </a:lnTo>
                  <a:lnTo>
                    <a:pt x="748" y="723"/>
                  </a:lnTo>
                  <a:lnTo>
                    <a:pt x="748" y="723"/>
                  </a:lnTo>
                  <a:lnTo>
                    <a:pt x="743" y="726"/>
                  </a:lnTo>
                  <a:lnTo>
                    <a:pt x="738" y="728"/>
                  </a:lnTo>
                  <a:lnTo>
                    <a:pt x="732" y="728"/>
                  </a:lnTo>
                  <a:lnTo>
                    <a:pt x="727" y="726"/>
                  </a:lnTo>
                  <a:lnTo>
                    <a:pt x="514" y="575"/>
                  </a:lnTo>
                  <a:lnTo>
                    <a:pt x="281" y="736"/>
                  </a:lnTo>
                  <a:lnTo>
                    <a:pt x="281" y="736"/>
                  </a:lnTo>
                  <a:lnTo>
                    <a:pt x="278" y="738"/>
                  </a:lnTo>
                  <a:lnTo>
                    <a:pt x="272" y="739"/>
                  </a:lnTo>
                  <a:lnTo>
                    <a:pt x="272" y="739"/>
                  </a:lnTo>
                  <a:close/>
                  <a:moveTo>
                    <a:pt x="56" y="214"/>
                  </a:moveTo>
                  <a:lnTo>
                    <a:pt x="240" y="344"/>
                  </a:lnTo>
                  <a:lnTo>
                    <a:pt x="240" y="344"/>
                  </a:lnTo>
                  <a:lnTo>
                    <a:pt x="243" y="346"/>
                  </a:lnTo>
                  <a:lnTo>
                    <a:pt x="245" y="348"/>
                  </a:lnTo>
                  <a:lnTo>
                    <a:pt x="246" y="351"/>
                  </a:lnTo>
                  <a:lnTo>
                    <a:pt x="247" y="355"/>
                  </a:lnTo>
                  <a:lnTo>
                    <a:pt x="286" y="696"/>
                  </a:lnTo>
                  <a:lnTo>
                    <a:pt x="505" y="543"/>
                  </a:lnTo>
                  <a:lnTo>
                    <a:pt x="505" y="543"/>
                  </a:lnTo>
                  <a:lnTo>
                    <a:pt x="510" y="541"/>
                  </a:lnTo>
                  <a:lnTo>
                    <a:pt x="514" y="541"/>
                  </a:lnTo>
                  <a:lnTo>
                    <a:pt x="518" y="541"/>
                  </a:lnTo>
                  <a:lnTo>
                    <a:pt x="523" y="543"/>
                  </a:lnTo>
                  <a:lnTo>
                    <a:pt x="732" y="692"/>
                  </a:lnTo>
                  <a:lnTo>
                    <a:pt x="1256" y="36"/>
                  </a:lnTo>
                  <a:lnTo>
                    <a:pt x="56" y="2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 name="Freeform 28"/>
            <p:cNvSpPr/>
            <p:nvPr/>
          </p:nvSpPr>
          <p:spPr bwMode="auto">
            <a:xfrm>
              <a:off x="8121650" y="2030413"/>
              <a:ext cx="1504950" cy="668338"/>
            </a:xfrm>
            <a:custGeom>
              <a:avLst/>
              <a:gdLst>
                <a:gd name="T0" fmla="*/ 0 w 948"/>
                <a:gd name="T1" fmla="*/ 421 h 421"/>
                <a:gd name="T2" fmla="*/ 948 w 948"/>
                <a:gd name="T3" fmla="*/ 0 h 421"/>
                <a:gd name="T4" fmla="*/ 0 w 948"/>
                <a:gd name="T5" fmla="*/ 421 h 421"/>
              </a:gdLst>
              <a:ahLst/>
              <a:cxnLst>
                <a:cxn ang="0">
                  <a:pos x="T0" y="T1"/>
                </a:cxn>
                <a:cxn ang="0">
                  <a:pos x="T2" y="T3"/>
                </a:cxn>
                <a:cxn ang="0">
                  <a:pos x="T4" y="T5"/>
                </a:cxn>
              </a:cxnLst>
              <a:rect l="0" t="0" r="r" b="b"/>
              <a:pathLst>
                <a:path w="948" h="421">
                  <a:moveTo>
                    <a:pt x="0" y="421"/>
                  </a:moveTo>
                  <a:lnTo>
                    <a:pt x="948" y="0"/>
                  </a:lnTo>
                  <a:lnTo>
                    <a:pt x="0" y="421"/>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 name="Line 29"/>
            <p:cNvSpPr>
              <a:spLocks noChangeShapeType="1"/>
            </p:cNvSpPr>
            <p:nvPr/>
          </p:nvSpPr>
          <p:spPr bwMode="auto">
            <a:xfrm flipV="1">
              <a:off x="8121650" y="2030413"/>
              <a:ext cx="1504950" cy="66833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 name="Freeform 30"/>
            <p:cNvSpPr/>
            <p:nvPr/>
          </p:nvSpPr>
          <p:spPr bwMode="auto">
            <a:xfrm>
              <a:off x="8104188" y="2012950"/>
              <a:ext cx="1539875" cy="703263"/>
            </a:xfrm>
            <a:custGeom>
              <a:avLst/>
              <a:gdLst>
                <a:gd name="T0" fmla="*/ 11 w 970"/>
                <a:gd name="T1" fmla="*/ 443 h 443"/>
                <a:gd name="T2" fmla="*/ 11 w 970"/>
                <a:gd name="T3" fmla="*/ 443 h 443"/>
                <a:gd name="T4" fmla="*/ 8 w 970"/>
                <a:gd name="T5" fmla="*/ 443 h 443"/>
                <a:gd name="T6" fmla="*/ 6 w 970"/>
                <a:gd name="T7" fmla="*/ 441 h 443"/>
                <a:gd name="T8" fmla="*/ 2 w 970"/>
                <a:gd name="T9" fmla="*/ 440 h 443"/>
                <a:gd name="T10" fmla="*/ 1 w 970"/>
                <a:gd name="T11" fmla="*/ 437 h 443"/>
                <a:gd name="T12" fmla="*/ 1 w 970"/>
                <a:gd name="T13" fmla="*/ 437 h 443"/>
                <a:gd name="T14" fmla="*/ 0 w 970"/>
                <a:gd name="T15" fmla="*/ 432 h 443"/>
                <a:gd name="T16" fmla="*/ 1 w 970"/>
                <a:gd name="T17" fmla="*/ 428 h 443"/>
                <a:gd name="T18" fmla="*/ 3 w 970"/>
                <a:gd name="T19" fmla="*/ 425 h 443"/>
                <a:gd name="T20" fmla="*/ 7 w 970"/>
                <a:gd name="T21" fmla="*/ 422 h 443"/>
                <a:gd name="T22" fmla="*/ 954 w 970"/>
                <a:gd name="T23" fmla="*/ 1 h 443"/>
                <a:gd name="T24" fmla="*/ 954 w 970"/>
                <a:gd name="T25" fmla="*/ 1 h 443"/>
                <a:gd name="T26" fmla="*/ 959 w 970"/>
                <a:gd name="T27" fmla="*/ 0 h 443"/>
                <a:gd name="T28" fmla="*/ 962 w 970"/>
                <a:gd name="T29" fmla="*/ 1 h 443"/>
                <a:gd name="T30" fmla="*/ 966 w 970"/>
                <a:gd name="T31" fmla="*/ 3 h 443"/>
                <a:gd name="T32" fmla="*/ 968 w 970"/>
                <a:gd name="T33" fmla="*/ 7 h 443"/>
                <a:gd name="T34" fmla="*/ 968 w 970"/>
                <a:gd name="T35" fmla="*/ 7 h 443"/>
                <a:gd name="T36" fmla="*/ 970 w 970"/>
                <a:gd name="T37" fmla="*/ 11 h 443"/>
                <a:gd name="T38" fmla="*/ 968 w 970"/>
                <a:gd name="T39" fmla="*/ 16 h 443"/>
                <a:gd name="T40" fmla="*/ 966 w 970"/>
                <a:gd name="T41" fmla="*/ 19 h 443"/>
                <a:gd name="T42" fmla="*/ 963 w 970"/>
                <a:gd name="T43" fmla="*/ 21 h 443"/>
                <a:gd name="T44" fmla="*/ 16 w 970"/>
                <a:gd name="T45" fmla="*/ 442 h 443"/>
                <a:gd name="T46" fmla="*/ 16 w 970"/>
                <a:gd name="T47" fmla="*/ 442 h 443"/>
                <a:gd name="T48" fmla="*/ 11 w 970"/>
                <a:gd name="T49" fmla="*/ 443 h 443"/>
                <a:gd name="T50" fmla="*/ 11 w 970"/>
                <a:gd name="T5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0" h="443">
                  <a:moveTo>
                    <a:pt x="11" y="443"/>
                  </a:moveTo>
                  <a:lnTo>
                    <a:pt x="11" y="443"/>
                  </a:lnTo>
                  <a:lnTo>
                    <a:pt x="8" y="443"/>
                  </a:lnTo>
                  <a:lnTo>
                    <a:pt x="6" y="441"/>
                  </a:lnTo>
                  <a:lnTo>
                    <a:pt x="2" y="440"/>
                  </a:lnTo>
                  <a:lnTo>
                    <a:pt x="1" y="437"/>
                  </a:lnTo>
                  <a:lnTo>
                    <a:pt x="1" y="437"/>
                  </a:lnTo>
                  <a:lnTo>
                    <a:pt x="0" y="432"/>
                  </a:lnTo>
                  <a:lnTo>
                    <a:pt x="1" y="428"/>
                  </a:lnTo>
                  <a:lnTo>
                    <a:pt x="3" y="425"/>
                  </a:lnTo>
                  <a:lnTo>
                    <a:pt x="7" y="422"/>
                  </a:lnTo>
                  <a:lnTo>
                    <a:pt x="954" y="1"/>
                  </a:lnTo>
                  <a:lnTo>
                    <a:pt x="954" y="1"/>
                  </a:lnTo>
                  <a:lnTo>
                    <a:pt x="959" y="0"/>
                  </a:lnTo>
                  <a:lnTo>
                    <a:pt x="962" y="1"/>
                  </a:lnTo>
                  <a:lnTo>
                    <a:pt x="966" y="3"/>
                  </a:lnTo>
                  <a:lnTo>
                    <a:pt x="968" y="7"/>
                  </a:lnTo>
                  <a:lnTo>
                    <a:pt x="968" y="7"/>
                  </a:lnTo>
                  <a:lnTo>
                    <a:pt x="970" y="11"/>
                  </a:lnTo>
                  <a:lnTo>
                    <a:pt x="968" y="16"/>
                  </a:lnTo>
                  <a:lnTo>
                    <a:pt x="966" y="19"/>
                  </a:lnTo>
                  <a:lnTo>
                    <a:pt x="963" y="21"/>
                  </a:lnTo>
                  <a:lnTo>
                    <a:pt x="16" y="442"/>
                  </a:lnTo>
                  <a:lnTo>
                    <a:pt x="16" y="442"/>
                  </a:lnTo>
                  <a:lnTo>
                    <a:pt x="11" y="443"/>
                  </a:lnTo>
                  <a:lnTo>
                    <a:pt x="11" y="44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6" name="Line 31"/>
            <p:cNvSpPr>
              <a:spLocks noChangeShapeType="1"/>
            </p:cNvSpPr>
            <p:nvPr/>
          </p:nvSpPr>
          <p:spPr bwMode="auto">
            <a:xfrm>
              <a:off x="7942263" y="25717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7" name="Line 32"/>
            <p:cNvSpPr>
              <a:spLocks noChangeShapeType="1"/>
            </p:cNvSpPr>
            <p:nvPr/>
          </p:nvSpPr>
          <p:spPr bwMode="auto">
            <a:xfrm>
              <a:off x="7942263" y="2571750"/>
              <a:ext cx="0" cy="0"/>
            </a:xfrm>
            <a:prstGeom prst="line">
              <a:avLst/>
            </a:prstGeom>
            <a:noFill/>
            <a:ln w="31">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p>
          </p:txBody>
        </p:sp>
        <p:sp>
          <p:nvSpPr>
            <p:cNvPr id="18" name="Line 33"/>
            <p:cNvSpPr>
              <a:spLocks noChangeShapeType="1"/>
            </p:cNvSpPr>
            <p:nvPr/>
          </p:nvSpPr>
          <p:spPr bwMode="auto">
            <a:xfrm>
              <a:off x="7942263" y="25717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9" name="Line 34"/>
            <p:cNvSpPr>
              <a:spLocks noChangeShapeType="1"/>
            </p:cNvSpPr>
            <p:nvPr/>
          </p:nvSpPr>
          <p:spPr bwMode="auto">
            <a:xfrm>
              <a:off x="7942263" y="2571750"/>
              <a:ext cx="0" cy="0"/>
            </a:xfrm>
            <a:prstGeom prst="line">
              <a:avLst/>
            </a:prstGeom>
            <a:noFill/>
            <a:ln w="31">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p>
          </p:txBody>
        </p:sp>
        <p:sp>
          <p:nvSpPr>
            <p:cNvPr id="20" name="Freeform 35"/>
            <p:cNvSpPr/>
            <p:nvPr/>
          </p:nvSpPr>
          <p:spPr bwMode="auto">
            <a:xfrm>
              <a:off x="7924800" y="2012950"/>
              <a:ext cx="1719262" cy="576263"/>
            </a:xfrm>
            <a:custGeom>
              <a:avLst/>
              <a:gdLst>
                <a:gd name="T0" fmla="*/ 11 w 1083"/>
                <a:gd name="T1" fmla="*/ 363 h 363"/>
                <a:gd name="T2" fmla="*/ 11 w 1083"/>
                <a:gd name="T3" fmla="*/ 363 h 363"/>
                <a:gd name="T4" fmla="*/ 7 w 1083"/>
                <a:gd name="T5" fmla="*/ 363 h 363"/>
                <a:gd name="T6" fmla="*/ 4 w 1083"/>
                <a:gd name="T7" fmla="*/ 362 h 363"/>
                <a:gd name="T8" fmla="*/ 2 w 1083"/>
                <a:gd name="T9" fmla="*/ 358 h 363"/>
                <a:gd name="T10" fmla="*/ 0 w 1083"/>
                <a:gd name="T11" fmla="*/ 356 h 363"/>
                <a:gd name="T12" fmla="*/ 0 w 1083"/>
                <a:gd name="T13" fmla="*/ 356 h 363"/>
                <a:gd name="T14" fmla="*/ 0 w 1083"/>
                <a:gd name="T15" fmla="*/ 352 h 363"/>
                <a:gd name="T16" fmla="*/ 1 w 1083"/>
                <a:gd name="T17" fmla="*/ 347 h 363"/>
                <a:gd name="T18" fmla="*/ 3 w 1083"/>
                <a:gd name="T19" fmla="*/ 344 h 363"/>
                <a:gd name="T20" fmla="*/ 7 w 1083"/>
                <a:gd name="T21" fmla="*/ 342 h 363"/>
                <a:gd name="T22" fmla="*/ 1068 w 1083"/>
                <a:gd name="T23" fmla="*/ 1 h 363"/>
                <a:gd name="T24" fmla="*/ 1068 w 1083"/>
                <a:gd name="T25" fmla="*/ 1 h 363"/>
                <a:gd name="T26" fmla="*/ 1073 w 1083"/>
                <a:gd name="T27" fmla="*/ 0 h 363"/>
                <a:gd name="T28" fmla="*/ 1076 w 1083"/>
                <a:gd name="T29" fmla="*/ 1 h 363"/>
                <a:gd name="T30" fmla="*/ 1079 w 1083"/>
                <a:gd name="T31" fmla="*/ 5 h 363"/>
                <a:gd name="T32" fmla="*/ 1081 w 1083"/>
                <a:gd name="T33" fmla="*/ 8 h 363"/>
                <a:gd name="T34" fmla="*/ 1081 w 1083"/>
                <a:gd name="T35" fmla="*/ 8 h 363"/>
                <a:gd name="T36" fmla="*/ 1083 w 1083"/>
                <a:gd name="T37" fmla="*/ 12 h 363"/>
                <a:gd name="T38" fmla="*/ 1081 w 1083"/>
                <a:gd name="T39" fmla="*/ 17 h 363"/>
                <a:gd name="T40" fmla="*/ 1078 w 1083"/>
                <a:gd name="T41" fmla="*/ 20 h 363"/>
                <a:gd name="T42" fmla="*/ 1075 w 1083"/>
                <a:gd name="T43" fmla="*/ 22 h 363"/>
                <a:gd name="T44" fmla="*/ 14 w 1083"/>
                <a:gd name="T45" fmla="*/ 363 h 363"/>
                <a:gd name="T46" fmla="*/ 14 w 1083"/>
                <a:gd name="T47" fmla="*/ 363 h 363"/>
                <a:gd name="T48" fmla="*/ 11 w 1083"/>
                <a:gd name="T49" fmla="*/ 363 h 363"/>
                <a:gd name="T50" fmla="*/ 11 w 1083"/>
                <a:gd name="T51" fmla="*/ 36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3" h="363">
                  <a:moveTo>
                    <a:pt x="11" y="363"/>
                  </a:moveTo>
                  <a:lnTo>
                    <a:pt x="11" y="363"/>
                  </a:lnTo>
                  <a:lnTo>
                    <a:pt x="7" y="363"/>
                  </a:lnTo>
                  <a:lnTo>
                    <a:pt x="4" y="362"/>
                  </a:lnTo>
                  <a:lnTo>
                    <a:pt x="2" y="358"/>
                  </a:lnTo>
                  <a:lnTo>
                    <a:pt x="0" y="356"/>
                  </a:lnTo>
                  <a:lnTo>
                    <a:pt x="0" y="356"/>
                  </a:lnTo>
                  <a:lnTo>
                    <a:pt x="0" y="352"/>
                  </a:lnTo>
                  <a:lnTo>
                    <a:pt x="1" y="347"/>
                  </a:lnTo>
                  <a:lnTo>
                    <a:pt x="3" y="344"/>
                  </a:lnTo>
                  <a:lnTo>
                    <a:pt x="7" y="342"/>
                  </a:lnTo>
                  <a:lnTo>
                    <a:pt x="1068" y="1"/>
                  </a:lnTo>
                  <a:lnTo>
                    <a:pt x="1068" y="1"/>
                  </a:lnTo>
                  <a:lnTo>
                    <a:pt x="1073" y="0"/>
                  </a:lnTo>
                  <a:lnTo>
                    <a:pt x="1076" y="1"/>
                  </a:lnTo>
                  <a:lnTo>
                    <a:pt x="1079" y="5"/>
                  </a:lnTo>
                  <a:lnTo>
                    <a:pt x="1081" y="8"/>
                  </a:lnTo>
                  <a:lnTo>
                    <a:pt x="1081" y="8"/>
                  </a:lnTo>
                  <a:lnTo>
                    <a:pt x="1083" y="12"/>
                  </a:lnTo>
                  <a:lnTo>
                    <a:pt x="1081" y="17"/>
                  </a:lnTo>
                  <a:lnTo>
                    <a:pt x="1078" y="20"/>
                  </a:lnTo>
                  <a:lnTo>
                    <a:pt x="1075" y="22"/>
                  </a:lnTo>
                  <a:lnTo>
                    <a:pt x="14" y="363"/>
                  </a:lnTo>
                  <a:lnTo>
                    <a:pt x="14" y="363"/>
                  </a:lnTo>
                  <a:lnTo>
                    <a:pt x="11" y="363"/>
                  </a:lnTo>
                  <a:lnTo>
                    <a:pt x="11" y="36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1" name="Freeform 36"/>
            <p:cNvSpPr/>
            <p:nvPr/>
          </p:nvSpPr>
          <p:spPr bwMode="auto">
            <a:xfrm>
              <a:off x="8121650" y="2692400"/>
              <a:ext cx="542925" cy="398463"/>
            </a:xfrm>
            <a:custGeom>
              <a:avLst/>
              <a:gdLst>
                <a:gd name="T0" fmla="*/ 327 w 342"/>
                <a:gd name="T1" fmla="*/ 251 h 251"/>
                <a:gd name="T2" fmla="*/ 327 w 342"/>
                <a:gd name="T3" fmla="*/ 251 h 251"/>
                <a:gd name="T4" fmla="*/ 322 w 342"/>
                <a:gd name="T5" fmla="*/ 251 h 251"/>
                <a:gd name="T6" fmla="*/ 318 w 342"/>
                <a:gd name="T7" fmla="*/ 249 h 251"/>
                <a:gd name="T8" fmla="*/ 7 w 342"/>
                <a:gd name="T9" fmla="*/ 27 h 251"/>
                <a:gd name="T10" fmla="*/ 7 w 342"/>
                <a:gd name="T11" fmla="*/ 27 h 251"/>
                <a:gd name="T12" fmla="*/ 2 w 342"/>
                <a:gd name="T13" fmla="*/ 23 h 251"/>
                <a:gd name="T14" fmla="*/ 0 w 342"/>
                <a:gd name="T15" fmla="*/ 18 h 251"/>
                <a:gd name="T16" fmla="*/ 0 w 342"/>
                <a:gd name="T17" fmla="*/ 12 h 251"/>
                <a:gd name="T18" fmla="*/ 4 w 342"/>
                <a:gd name="T19" fmla="*/ 6 h 251"/>
                <a:gd name="T20" fmla="*/ 4 w 342"/>
                <a:gd name="T21" fmla="*/ 6 h 251"/>
                <a:gd name="T22" fmla="*/ 8 w 342"/>
                <a:gd name="T23" fmla="*/ 2 h 251"/>
                <a:gd name="T24" fmla="*/ 13 w 342"/>
                <a:gd name="T25" fmla="*/ 0 h 251"/>
                <a:gd name="T26" fmla="*/ 19 w 342"/>
                <a:gd name="T27" fmla="*/ 0 h 251"/>
                <a:gd name="T28" fmla="*/ 24 w 342"/>
                <a:gd name="T29" fmla="*/ 3 h 251"/>
                <a:gd name="T30" fmla="*/ 337 w 342"/>
                <a:gd name="T31" fmla="*/ 224 h 251"/>
                <a:gd name="T32" fmla="*/ 337 w 342"/>
                <a:gd name="T33" fmla="*/ 224 h 251"/>
                <a:gd name="T34" fmla="*/ 340 w 342"/>
                <a:gd name="T35" fmla="*/ 228 h 251"/>
                <a:gd name="T36" fmla="*/ 342 w 342"/>
                <a:gd name="T37" fmla="*/ 234 h 251"/>
                <a:gd name="T38" fmla="*/ 342 w 342"/>
                <a:gd name="T39" fmla="*/ 239 h 251"/>
                <a:gd name="T40" fmla="*/ 340 w 342"/>
                <a:gd name="T41" fmla="*/ 246 h 251"/>
                <a:gd name="T42" fmla="*/ 340 w 342"/>
                <a:gd name="T43" fmla="*/ 246 h 251"/>
                <a:gd name="T44" fmla="*/ 338 w 342"/>
                <a:gd name="T45" fmla="*/ 248 h 251"/>
                <a:gd name="T46" fmla="*/ 334 w 342"/>
                <a:gd name="T47" fmla="*/ 250 h 251"/>
                <a:gd name="T48" fmla="*/ 331 w 342"/>
                <a:gd name="T49" fmla="*/ 251 h 251"/>
                <a:gd name="T50" fmla="*/ 327 w 342"/>
                <a:gd name="T51" fmla="*/ 251 h 251"/>
                <a:gd name="T52" fmla="*/ 327 w 342"/>
                <a:gd name="T53"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2" h="251">
                  <a:moveTo>
                    <a:pt x="327" y="251"/>
                  </a:moveTo>
                  <a:lnTo>
                    <a:pt x="327" y="251"/>
                  </a:lnTo>
                  <a:lnTo>
                    <a:pt x="322" y="251"/>
                  </a:lnTo>
                  <a:lnTo>
                    <a:pt x="318" y="249"/>
                  </a:lnTo>
                  <a:lnTo>
                    <a:pt x="7" y="27"/>
                  </a:lnTo>
                  <a:lnTo>
                    <a:pt x="7" y="27"/>
                  </a:lnTo>
                  <a:lnTo>
                    <a:pt x="2" y="23"/>
                  </a:lnTo>
                  <a:lnTo>
                    <a:pt x="0" y="18"/>
                  </a:lnTo>
                  <a:lnTo>
                    <a:pt x="0" y="12"/>
                  </a:lnTo>
                  <a:lnTo>
                    <a:pt x="4" y="6"/>
                  </a:lnTo>
                  <a:lnTo>
                    <a:pt x="4" y="6"/>
                  </a:lnTo>
                  <a:lnTo>
                    <a:pt x="8" y="2"/>
                  </a:lnTo>
                  <a:lnTo>
                    <a:pt x="13" y="0"/>
                  </a:lnTo>
                  <a:lnTo>
                    <a:pt x="19" y="0"/>
                  </a:lnTo>
                  <a:lnTo>
                    <a:pt x="24" y="3"/>
                  </a:lnTo>
                  <a:lnTo>
                    <a:pt x="337" y="224"/>
                  </a:lnTo>
                  <a:lnTo>
                    <a:pt x="337" y="224"/>
                  </a:lnTo>
                  <a:lnTo>
                    <a:pt x="340" y="228"/>
                  </a:lnTo>
                  <a:lnTo>
                    <a:pt x="342" y="234"/>
                  </a:lnTo>
                  <a:lnTo>
                    <a:pt x="342" y="239"/>
                  </a:lnTo>
                  <a:lnTo>
                    <a:pt x="340" y="246"/>
                  </a:lnTo>
                  <a:lnTo>
                    <a:pt x="340" y="246"/>
                  </a:lnTo>
                  <a:lnTo>
                    <a:pt x="338" y="248"/>
                  </a:lnTo>
                  <a:lnTo>
                    <a:pt x="334" y="250"/>
                  </a:lnTo>
                  <a:lnTo>
                    <a:pt x="331" y="251"/>
                  </a:lnTo>
                  <a:lnTo>
                    <a:pt x="327" y="251"/>
                  </a:lnTo>
                  <a:lnTo>
                    <a:pt x="327" y="2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2" name="Freeform 37"/>
            <p:cNvSpPr/>
            <p:nvPr/>
          </p:nvSpPr>
          <p:spPr bwMode="auto">
            <a:xfrm>
              <a:off x="8577263" y="1538288"/>
              <a:ext cx="1168400" cy="1679575"/>
            </a:xfrm>
            <a:custGeom>
              <a:avLst/>
              <a:gdLst>
                <a:gd name="T0" fmla="*/ 706 w 736"/>
                <a:gd name="T1" fmla="*/ 758 h 1058"/>
                <a:gd name="T2" fmla="*/ 644 w 736"/>
                <a:gd name="T3" fmla="*/ 740 h 1058"/>
                <a:gd name="T4" fmla="*/ 592 w 736"/>
                <a:gd name="T5" fmla="*/ 749 h 1058"/>
                <a:gd name="T6" fmla="*/ 552 w 736"/>
                <a:gd name="T7" fmla="*/ 662 h 1058"/>
                <a:gd name="T8" fmla="*/ 511 w 736"/>
                <a:gd name="T9" fmla="*/ 590 h 1058"/>
                <a:gd name="T10" fmla="*/ 552 w 736"/>
                <a:gd name="T11" fmla="*/ 622 h 1058"/>
                <a:gd name="T12" fmla="*/ 592 w 736"/>
                <a:gd name="T13" fmla="*/ 622 h 1058"/>
                <a:gd name="T14" fmla="*/ 633 w 736"/>
                <a:gd name="T15" fmla="*/ 588 h 1058"/>
                <a:gd name="T16" fmla="*/ 642 w 736"/>
                <a:gd name="T17" fmla="*/ 555 h 1058"/>
                <a:gd name="T18" fmla="*/ 630 w 736"/>
                <a:gd name="T19" fmla="*/ 515 h 1058"/>
                <a:gd name="T20" fmla="*/ 586 w 736"/>
                <a:gd name="T21" fmla="*/ 485 h 1058"/>
                <a:gd name="T22" fmla="*/ 539 w 736"/>
                <a:gd name="T23" fmla="*/ 492 h 1058"/>
                <a:gd name="T24" fmla="*/ 418 w 736"/>
                <a:gd name="T25" fmla="*/ 414 h 1058"/>
                <a:gd name="T26" fmla="*/ 366 w 736"/>
                <a:gd name="T27" fmla="*/ 330 h 1058"/>
                <a:gd name="T28" fmla="*/ 421 w 736"/>
                <a:gd name="T29" fmla="*/ 226 h 1058"/>
                <a:gd name="T30" fmla="*/ 411 w 736"/>
                <a:gd name="T31" fmla="*/ 127 h 1058"/>
                <a:gd name="T32" fmla="*/ 346 w 736"/>
                <a:gd name="T33" fmla="*/ 37 h 1058"/>
                <a:gd name="T34" fmla="*/ 240 w 736"/>
                <a:gd name="T35" fmla="*/ 0 h 1058"/>
                <a:gd name="T36" fmla="*/ 147 w 736"/>
                <a:gd name="T37" fmla="*/ 24 h 1058"/>
                <a:gd name="T38" fmla="*/ 66 w 736"/>
                <a:gd name="T39" fmla="*/ 102 h 1058"/>
                <a:gd name="T40" fmla="*/ 40 w 736"/>
                <a:gd name="T41" fmla="*/ 194 h 1058"/>
                <a:gd name="T42" fmla="*/ 63 w 736"/>
                <a:gd name="T43" fmla="*/ 290 h 1058"/>
                <a:gd name="T44" fmla="*/ 131 w 736"/>
                <a:gd name="T45" fmla="*/ 354 h 1058"/>
                <a:gd name="T46" fmla="*/ 69 w 736"/>
                <a:gd name="T47" fmla="*/ 643 h 1058"/>
                <a:gd name="T48" fmla="*/ 12 w 736"/>
                <a:gd name="T49" fmla="*/ 682 h 1058"/>
                <a:gd name="T50" fmla="*/ 0 w 736"/>
                <a:gd name="T51" fmla="*/ 724 h 1058"/>
                <a:gd name="T52" fmla="*/ 14 w 736"/>
                <a:gd name="T53" fmla="*/ 769 h 1058"/>
                <a:gd name="T54" fmla="*/ 50 w 736"/>
                <a:gd name="T55" fmla="*/ 797 h 1058"/>
                <a:gd name="T56" fmla="*/ 89 w 736"/>
                <a:gd name="T57" fmla="*/ 804 h 1058"/>
                <a:gd name="T58" fmla="*/ 132 w 736"/>
                <a:gd name="T59" fmla="*/ 785 h 1058"/>
                <a:gd name="T60" fmla="*/ 159 w 736"/>
                <a:gd name="T61" fmla="*/ 748 h 1058"/>
                <a:gd name="T62" fmla="*/ 160 w 736"/>
                <a:gd name="T63" fmla="*/ 704 h 1058"/>
                <a:gd name="T64" fmla="*/ 187 w 736"/>
                <a:gd name="T65" fmla="*/ 648 h 1058"/>
                <a:gd name="T66" fmla="*/ 232 w 736"/>
                <a:gd name="T67" fmla="*/ 728 h 1058"/>
                <a:gd name="T68" fmla="*/ 291 w 736"/>
                <a:gd name="T69" fmla="*/ 836 h 1058"/>
                <a:gd name="T70" fmla="*/ 266 w 736"/>
                <a:gd name="T71" fmla="*/ 921 h 1058"/>
                <a:gd name="T72" fmla="*/ 255 w 736"/>
                <a:gd name="T73" fmla="*/ 962 h 1058"/>
                <a:gd name="T74" fmla="*/ 278 w 736"/>
                <a:gd name="T75" fmla="*/ 1007 h 1058"/>
                <a:gd name="T76" fmla="*/ 369 w 736"/>
                <a:gd name="T77" fmla="*/ 1051 h 1058"/>
                <a:gd name="T78" fmla="*/ 430 w 736"/>
                <a:gd name="T79" fmla="*/ 1058 h 1058"/>
                <a:gd name="T80" fmla="*/ 471 w 736"/>
                <a:gd name="T81" fmla="*/ 1036 h 1058"/>
                <a:gd name="T82" fmla="*/ 483 w 736"/>
                <a:gd name="T83" fmla="*/ 999 h 1058"/>
                <a:gd name="T84" fmla="*/ 457 w 736"/>
                <a:gd name="T85" fmla="*/ 950 h 1058"/>
                <a:gd name="T86" fmla="*/ 401 w 736"/>
                <a:gd name="T87" fmla="*/ 909 h 1058"/>
                <a:gd name="T88" fmla="*/ 391 w 736"/>
                <a:gd name="T89" fmla="*/ 864 h 1058"/>
                <a:gd name="T90" fmla="*/ 389 w 736"/>
                <a:gd name="T91" fmla="*/ 765 h 1058"/>
                <a:gd name="T92" fmla="*/ 362 w 736"/>
                <a:gd name="T93" fmla="*/ 678 h 1058"/>
                <a:gd name="T94" fmla="*/ 449 w 736"/>
                <a:gd name="T95" fmla="*/ 714 h 1058"/>
                <a:gd name="T96" fmla="*/ 493 w 736"/>
                <a:gd name="T97" fmla="*/ 772 h 1058"/>
                <a:gd name="T98" fmla="*/ 500 w 736"/>
                <a:gd name="T99" fmla="*/ 840 h 1058"/>
                <a:gd name="T100" fmla="*/ 513 w 736"/>
                <a:gd name="T101" fmla="*/ 875 h 1058"/>
                <a:gd name="T102" fmla="*/ 591 w 736"/>
                <a:gd name="T103" fmla="*/ 896 h 1058"/>
                <a:gd name="T104" fmla="*/ 697 w 736"/>
                <a:gd name="T105" fmla="*/ 864 h 1058"/>
                <a:gd name="T106" fmla="*/ 734 w 736"/>
                <a:gd name="T107" fmla="*/ 81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6" h="1058">
                  <a:moveTo>
                    <a:pt x="732" y="790"/>
                  </a:moveTo>
                  <a:lnTo>
                    <a:pt x="732" y="790"/>
                  </a:lnTo>
                  <a:lnTo>
                    <a:pt x="728" y="780"/>
                  </a:lnTo>
                  <a:lnTo>
                    <a:pt x="721" y="772"/>
                  </a:lnTo>
                  <a:lnTo>
                    <a:pt x="715" y="764"/>
                  </a:lnTo>
                  <a:lnTo>
                    <a:pt x="706" y="758"/>
                  </a:lnTo>
                  <a:lnTo>
                    <a:pt x="697" y="752"/>
                  </a:lnTo>
                  <a:lnTo>
                    <a:pt x="687" y="748"/>
                  </a:lnTo>
                  <a:lnTo>
                    <a:pt x="676" y="745"/>
                  </a:lnTo>
                  <a:lnTo>
                    <a:pt x="666" y="742"/>
                  </a:lnTo>
                  <a:lnTo>
                    <a:pt x="655" y="741"/>
                  </a:lnTo>
                  <a:lnTo>
                    <a:pt x="644" y="740"/>
                  </a:lnTo>
                  <a:lnTo>
                    <a:pt x="634" y="740"/>
                  </a:lnTo>
                  <a:lnTo>
                    <a:pt x="624" y="741"/>
                  </a:lnTo>
                  <a:lnTo>
                    <a:pt x="614" y="742"/>
                  </a:lnTo>
                  <a:lnTo>
                    <a:pt x="607" y="743"/>
                  </a:lnTo>
                  <a:lnTo>
                    <a:pt x="599" y="747"/>
                  </a:lnTo>
                  <a:lnTo>
                    <a:pt x="592" y="749"/>
                  </a:lnTo>
                  <a:lnTo>
                    <a:pt x="592" y="749"/>
                  </a:lnTo>
                  <a:lnTo>
                    <a:pt x="590" y="739"/>
                  </a:lnTo>
                  <a:lnTo>
                    <a:pt x="586" y="726"/>
                  </a:lnTo>
                  <a:lnTo>
                    <a:pt x="579" y="708"/>
                  </a:lnTo>
                  <a:lnTo>
                    <a:pt x="568" y="687"/>
                  </a:lnTo>
                  <a:lnTo>
                    <a:pt x="552" y="662"/>
                  </a:lnTo>
                  <a:lnTo>
                    <a:pt x="544" y="648"/>
                  </a:lnTo>
                  <a:lnTo>
                    <a:pt x="533" y="633"/>
                  </a:lnTo>
                  <a:lnTo>
                    <a:pt x="521" y="618"/>
                  </a:lnTo>
                  <a:lnTo>
                    <a:pt x="506" y="602"/>
                  </a:lnTo>
                  <a:lnTo>
                    <a:pt x="511" y="590"/>
                  </a:lnTo>
                  <a:lnTo>
                    <a:pt x="511" y="590"/>
                  </a:lnTo>
                  <a:lnTo>
                    <a:pt x="516" y="598"/>
                  </a:lnTo>
                  <a:lnTo>
                    <a:pt x="522" y="605"/>
                  </a:lnTo>
                  <a:lnTo>
                    <a:pt x="528" y="610"/>
                  </a:lnTo>
                  <a:lnTo>
                    <a:pt x="536" y="616"/>
                  </a:lnTo>
                  <a:lnTo>
                    <a:pt x="544" y="620"/>
                  </a:lnTo>
                  <a:lnTo>
                    <a:pt x="552" y="622"/>
                  </a:lnTo>
                  <a:lnTo>
                    <a:pt x="562" y="624"/>
                  </a:lnTo>
                  <a:lnTo>
                    <a:pt x="571" y="625"/>
                  </a:lnTo>
                  <a:lnTo>
                    <a:pt x="571" y="625"/>
                  </a:lnTo>
                  <a:lnTo>
                    <a:pt x="579" y="624"/>
                  </a:lnTo>
                  <a:lnTo>
                    <a:pt x="586" y="623"/>
                  </a:lnTo>
                  <a:lnTo>
                    <a:pt x="592" y="622"/>
                  </a:lnTo>
                  <a:lnTo>
                    <a:pt x="599" y="620"/>
                  </a:lnTo>
                  <a:lnTo>
                    <a:pt x="605" y="617"/>
                  </a:lnTo>
                  <a:lnTo>
                    <a:pt x="611" y="613"/>
                  </a:lnTo>
                  <a:lnTo>
                    <a:pt x="621" y="605"/>
                  </a:lnTo>
                  <a:lnTo>
                    <a:pt x="630" y="593"/>
                  </a:lnTo>
                  <a:lnTo>
                    <a:pt x="633" y="588"/>
                  </a:lnTo>
                  <a:lnTo>
                    <a:pt x="636" y="582"/>
                  </a:lnTo>
                  <a:lnTo>
                    <a:pt x="639" y="576"/>
                  </a:lnTo>
                  <a:lnTo>
                    <a:pt x="641" y="569"/>
                  </a:lnTo>
                  <a:lnTo>
                    <a:pt x="642" y="562"/>
                  </a:lnTo>
                  <a:lnTo>
                    <a:pt x="642" y="555"/>
                  </a:lnTo>
                  <a:lnTo>
                    <a:pt x="642" y="555"/>
                  </a:lnTo>
                  <a:lnTo>
                    <a:pt x="642" y="547"/>
                  </a:lnTo>
                  <a:lnTo>
                    <a:pt x="641" y="541"/>
                  </a:lnTo>
                  <a:lnTo>
                    <a:pt x="639" y="534"/>
                  </a:lnTo>
                  <a:lnTo>
                    <a:pt x="636" y="527"/>
                  </a:lnTo>
                  <a:lnTo>
                    <a:pt x="633" y="521"/>
                  </a:lnTo>
                  <a:lnTo>
                    <a:pt x="630" y="515"/>
                  </a:lnTo>
                  <a:lnTo>
                    <a:pt x="621" y="505"/>
                  </a:lnTo>
                  <a:lnTo>
                    <a:pt x="611" y="496"/>
                  </a:lnTo>
                  <a:lnTo>
                    <a:pt x="605" y="493"/>
                  </a:lnTo>
                  <a:lnTo>
                    <a:pt x="599" y="490"/>
                  </a:lnTo>
                  <a:lnTo>
                    <a:pt x="592" y="488"/>
                  </a:lnTo>
                  <a:lnTo>
                    <a:pt x="586" y="485"/>
                  </a:lnTo>
                  <a:lnTo>
                    <a:pt x="579" y="484"/>
                  </a:lnTo>
                  <a:lnTo>
                    <a:pt x="571" y="484"/>
                  </a:lnTo>
                  <a:lnTo>
                    <a:pt x="571" y="484"/>
                  </a:lnTo>
                  <a:lnTo>
                    <a:pt x="560" y="485"/>
                  </a:lnTo>
                  <a:lnTo>
                    <a:pt x="549" y="488"/>
                  </a:lnTo>
                  <a:lnTo>
                    <a:pt x="539" y="492"/>
                  </a:lnTo>
                  <a:lnTo>
                    <a:pt x="530" y="498"/>
                  </a:lnTo>
                  <a:lnTo>
                    <a:pt x="530" y="498"/>
                  </a:lnTo>
                  <a:lnTo>
                    <a:pt x="494" y="472"/>
                  </a:lnTo>
                  <a:lnTo>
                    <a:pt x="470" y="456"/>
                  </a:lnTo>
                  <a:lnTo>
                    <a:pt x="444" y="436"/>
                  </a:lnTo>
                  <a:lnTo>
                    <a:pt x="418" y="414"/>
                  </a:lnTo>
                  <a:lnTo>
                    <a:pt x="393" y="391"/>
                  </a:lnTo>
                  <a:lnTo>
                    <a:pt x="371" y="366"/>
                  </a:lnTo>
                  <a:lnTo>
                    <a:pt x="359" y="353"/>
                  </a:lnTo>
                  <a:lnTo>
                    <a:pt x="351" y="341"/>
                  </a:lnTo>
                  <a:lnTo>
                    <a:pt x="351" y="341"/>
                  </a:lnTo>
                  <a:lnTo>
                    <a:pt x="366" y="330"/>
                  </a:lnTo>
                  <a:lnTo>
                    <a:pt x="379" y="316"/>
                  </a:lnTo>
                  <a:lnTo>
                    <a:pt x="391" y="301"/>
                  </a:lnTo>
                  <a:lnTo>
                    <a:pt x="402" y="285"/>
                  </a:lnTo>
                  <a:lnTo>
                    <a:pt x="410" y="266"/>
                  </a:lnTo>
                  <a:lnTo>
                    <a:pt x="417" y="247"/>
                  </a:lnTo>
                  <a:lnTo>
                    <a:pt x="421" y="226"/>
                  </a:lnTo>
                  <a:lnTo>
                    <a:pt x="423" y="204"/>
                  </a:lnTo>
                  <a:lnTo>
                    <a:pt x="423" y="204"/>
                  </a:lnTo>
                  <a:lnTo>
                    <a:pt x="422" y="185"/>
                  </a:lnTo>
                  <a:lnTo>
                    <a:pt x="420" y="165"/>
                  </a:lnTo>
                  <a:lnTo>
                    <a:pt x="417" y="146"/>
                  </a:lnTo>
                  <a:lnTo>
                    <a:pt x="411" y="127"/>
                  </a:lnTo>
                  <a:lnTo>
                    <a:pt x="404" y="110"/>
                  </a:lnTo>
                  <a:lnTo>
                    <a:pt x="395" y="93"/>
                  </a:lnTo>
                  <a:lnTo>
                    <a:pt x="385" y="78"/>
                  </a:lnTo>
                  <a:lnTo>
                    <a:pt x="374" y="62"/>
                  </a:lnTo>
                  <a:lnTo>
                    <a:pt x="361" y="49"/>
                  </a:lnTo>
                  <a:lnTo>
                    <a:pt x="346" y="37"/>
                  </a:lnTo>
                  <a:lnTo>
                    <a:pt x="331" y="26"/>
                  </a:lnTo>
                  <a:lnTo>
                    <a:pt x="315" y="17"/>
                  </a:lnTo>
                  <a:lnTo>
                    <a:pt x="298" y="10"/>
                  </a:lnTo>
                  <a:lnTo>
                    <a:pt x="279" y="5"/>
                  </a:lnTo>
                  <a:lnTo>
                    <a:pt x="260" y="2"/>
                  </a:lnTo>
                  <a:lnTo>
                    <a:pt x="240" y="0"/>
                  </a:lnTo>
                  <a:lnTo>
                    <a:pt x="240" y="0"/>
                  </a:lnTo>
                  <a:lnTo>
                    <a:pt x="221" y="2"/>
                  </a:lnTo>
                  <a:lnTo>
                    <a:pt x="202" y="5"/>
                  </a:lnTo>
                  <a:lnTo>
                    <a:pt x="182" y="9"/>
                  </a:lnTo>
                  <a:lnTo>
                    <a:pt x="164" y="16"/>
                  </a:lnTo>
                  <a:lnTo>
                    <a:pt x="147" y="24"/>
                  </a:lnTo>
                  <a:lnTo>
                    <a:pt x="131" y="34"/>
                  </a:lnTo>
                  <a:lnTo>
                    <a:pt x="116" y="45"/>
                  </a:lnTo>
                  <a:lnTo>
                    <a:pt x="101" y="57"/>
                  </a:lnTo>
                  <a:lnTo>
                    <a:pt x="88" y="71"/>
                  </a:lnTo>
                  <a:lnTo>
                    <a:pt x="76" y="85"/>
                  </a:lnTo>
                  <a:lnTo>
                    <a:pt x="66" y="102"/>
                  </a:lnTo>
                  <a:lnTo>
                    <a:pt x="57" y="118"/>
                  </a:lnTo>
                  <a:lnTo>
                    <a:pt x="51" y="136"/>
                  </a:lnTo>
                  <a:lnTo>
                    <a:pt x="45" y="155"/>
                  </a:lnTo>
                  <a:lnTo>
                    <a:pt x="41" y="175"/>
                  </a:lnTo>
                  <a:lnTo>
                    <a:pt x="40" y="194"/>
                  </a:lnTo>
                  <a:lnTo>
                    <a:pt x="40" y="194"/>
                  </a:lnTo>
                  <a:lnTo>
                    <a:pt x="40" y="212"/>
                  </a:lnTo>
                  <a:lnTo>
                    <a:pt x="42" y="229"/>
                  </a:lnTo>
                  <a:lnTo>
                    <a:pt x="45" y="245"/>
                  </a:lnTo>
                  <a:lnTo>
                    <a:pt x="50" y="261"/>
                  </a:lnTo>
                  <a:lnTo>
                    <a:pt x="56" y="276"/>
                  </a:lnTo>
                  <a:lnTo>
                    <a:pt x="63" y="290"/>
                  </a:lnTo>
                  <a:lnTo>
                    <a:pt x="72" y="304"/>
                  </a:lnTo>
                  <a:lnTo>
                    <a:pt x="82" y="316"/>
                  </a:lnTo>
                  <a:lnTo>
                    <a:pt x="93" y="327"/>
                  </a:lnTo>
                  <a:lnTo>
                    <a:pt x="105" y="337"/>
                  </a:lnTo>
                  <a:lnTo>
                    <a:pt x="118" y="347"/>
                  </a:lnTo>
                  <a:lnTo>
                    <a:pt x="131" y="354"/>
                  </a:lnTo>
                  <a:lnTo>
                    <a:pt x="147" y="361"/>
                  </a:lnTo>
                  <a:lnTo>
                    <a:pt x="162" y="368"/>
                  </a:lnTo>
                  <a:lnTo>
                    <a:pt x="178" y="372"/>
                  </a:lnTo>
                  <a:lnTo>
                    <a:pt x="195" y="375"/>
                  </a:lnTo>
                  <a:lnTo>
                    <a:pt x="69" y="643"/>
                  </a:lnTo>
                  <a:lnTo>
                    <a:pt x="69" y="643"/>
                  </a:lnTo>
                  <a:lnTo>
                    <a:pt x="63" y="645"/>
                  </a:lnTo>
                  <a:lnTo>
                    <a:pt x="55" y="646"/>
                  </a:lnTo>
                  <a:lnTo>
                    <a:pt x="42" y="653"/>
                  </a:lnTo>
                  <a:lnTo>
                    <a:pt x="31" y="661"/>
                  </a:lnTo>
                  <a:lnTo>
                    <a:pt x="21" y="671"/>
                  </a:lnTo>
                  <a:lnTo>
                    <a:pt x="12" y="682"/>
                  </a:lnTo>
                  <a:lnTo>
                    <a:pt x="5" y="695"/>
                  </a:lnTo>
                  <a:lnTo>
                    <a:pt x="3" y="702"/>
                  </a:lnTo>
                  <a:lnTo>
                    <a:pt x="2" y="708"/>
                  </a:lnTo>
                  <a:lnTo>
                    <a:pt x="1" y="716"/>
                  </a:lnTo>
                  <a:lnTo>
                    <a:pt x="0" y="724"/>
                  </a:lnTo>
                  <a:lnTo>
                    <a:pt x="0" y="724"/>
                  </a:lnTo>
                  <a:lnTo>
                    <a:pt x="1" y="731"/>
                  </a:lnTo>
                  <a:lnTo>
                    <a:pt x="2" y="739"/>
                  </a:lnTo>
                  <a:lnTo>
                    <a:pt x="4" y="748"/>
                  </a:lnTo>
                  <a:lnTo>
                    <a:pt x="7" y="754"/>
                  </a:lnTo>
                  <a:lnTo>
                    <a:pt x="10" y="762"/>
                  </a:lnTo>
                  <a:lnTo>
                    <a:pt x="14" y="769"/>
                  </a:lnTo>
                  <a:lnTo>
                    <a:pt x="19" y="774"/>
                  </a:lnTo>
                  <a:lnTo>
                    <a:pt x="24" y="781"/>
                  </a:lnTo>
                  <a:lnTo>
                    <a:pt x="30" y="785"/>
                  </a:lnTo>
                  <a:lnTo>
                    <a:pt x="36" y="791"/>
                  </a:lnTo>
                  <a:lnTo>
                    <a:pt x="43" y="794"/>
                  </a:lnTo>
                  <a:lnTo>
                    <a:pt x="50" y="797"/>
                  </a:lnTo>
                  <a:lnTo>
                    <a:pt x="57" y="801"/>
                  </a:lnTo>
                  <a:lnTo>
                    <a:pt x="65" y="803"/>
                  </a:lnTo>
                  <a:lnTo>
                    <a:pt x="73" y="804"/>
                  </a:lnTo>
                  <a:lnTo>
                    <a:pt x="82" y="804"/>
                  </a:lnTo>
                  <a:lnTo>
                    <a:pt x="82" y="804"/>
                  </a:lnTo>
                  <a:lnTo>
                    <a:pt x="89" y="804"/>
                  </a:lnTo>
                  <a:lnTo>
                    <a:pt x="98" y="803"/>
                  </a:lnTo>
                  <a:lnTo>
                    <a:pt x="106" y="801"/>
                  </a:lnTo>
                  <a:lnTo>
                    <a:pt x="112" y="797"/>
                  </a:lnTo>
                  <a:lnTo>
                    <a:pt x="120" y="794"/>
                  </a:lnTo>
                  <a:lnTo>
                    <a:pt x="127" y="791"/>
                  </a:lnTo>
                  <a:lnTo>
                    <a:pt x="132" y="785"/>
                  </a:lnTo>
                  <a:lnTo>
                    <a:pt x="139" y="781"/>
                  </a:lnTo>
                  <a:lnTo>
                    <a:pt x="143" y="774"/>
                  </a:lnTo>
                  <a:lnTo>
                    <a:pt x="149" y="769"/>
                  </a:lnTo>
                  <a:lnTo>
                    <a:pt x="152" y="762"/>
                  </a:lnTo>
                  <a:lnTo>
                    <a:pt x="155" y="754"/>
                  </a:lnTo>
                  <a:lnTo>
                    <a:pt x="159" y="748"/>
                  </a:lnTo>
                  <a:lnTo>
                    <a:pt x="161" y="739"/>
                  </a:lnTo>
                  <a:lnTo>
                    <a:pt x="162" y="731"/>
                  </a:lnTo>
                  <a:lnTo>
                    <a:pt x="162" y="724"/>
                  </a:lnTo>
                  <a:lnTo>
                    <a:pt x="162" y="724"/>
                  </a:lnTo>
                  <a:lnTo>
                    <a:pt x="162" y="714"/>
                  </a:lnTo>
                  <a:lnTo>
                    <a:pt x="160" y="704"/>
                  </a:lnTo>
                  <a:lnTo>
                    <a:pt x="157" y="695"/>
                  </a:lnTo>
                  <a:lnTo>
                    <a:pt x="153" y="687"/>
                  </a:lnTo>
                  <a:lnTo>
                    <a:pt x="184" y="634"/>
                  </a:lnTo>
                  <a:lnTo>
                    <a:pt x="184" y="634"/>
                  </a:lnTo>
                  <a:lnTo>
                    <a:pt x="185" y="640"/>
                  </a:lnTo>
                  <a:lnTo>
                    <a:pt x="187" y="648"/>
                  </a:lnTo>
                  <a:lnTo>
                    <a:pt x="191" y="657"/>
                  </a:lnTo>
                  <a:lnTo>
                    <a:pt x="197" y="671"/>
                  </a:lnTo>
                  <a:lnTo>
                    <a:pt x="205" y="687"/>
                  </a:lnTo>
                  <a:lnTo>
                    <a:pt x="216" y="706"/>
                  </a:lnTo>
                  <a:lnTo>
                    <a:pt x="232" y="728"/>
                  </a:lnTo>
                  <a:lnTo>
                    <a:pt x="232" y="728"/>
                  </a:lnTo>
                  <a:lnTo>
                    <a:pt x="264" y="772"/>
                  </a:lnTo>
                  <a:lnTo>
                    <a:pt x="277" y="793"/>
                  </a:lnTo>
                  <a:lnTo>
                    <a:pt x="281" y="803"/>
                  </a:lnTo>
                  <a:lnTo>
                    <a:pt x="286" y="814"/>
                  </a:lnTo>
                  <a:lnTo>
                    <a:pt x="289" y="825"/>
                  </a:lnTo>
                  <a:lnTo>
                    <a:pt x="291" y="836"/>
                  </a:lnTo>
                  <a:lnTo>
                    <a:pt x="291" y="848"/>
                  </a:lnTo>
                  <a:lnTo>
                    <a:pt x="290" y="860"/>
                  </a:lnTo>
                  <a:lnTo>
                    <a:pt x="287" y="875"/>
                  </a:lnTo>
                  <a:lnTo>
                    <a:pt x="281" y="889"/>
                  </a:lnTo>
                  <a:lnTo>
                    <a:pt x="275" y="904"/>
                  </a:lnTo>
                  <a:lnTo>
                    <a:pt x="266" y="921"/>
                  </a:lnTo>
                  <a:lnTo>
                    <a:pt x="266" y="921"/>
                  </a:lnTo>
                  <a:lnTo>
                    <a:pt x="261" y="930"/>
                  </a:lnTo>
                  <a:lnTo>
                    <a:pt x="258" y="939"/>
                  </a:lnTo>
                  <a:lnTo>
                    <a:pt x="256" y="946"/>
                  </a:lnTo>
                  <a:lnTo>
                    <a:pt x="255" y="954"/>
                  </a:lnTo>
                  <a:lnTo>
                    <a:pt x="255" y="962"/>
                  </a:lnTo>
                  <a:lnTo>
                    <a:pt x="256" y="968"/>
                  </a:lnTo>
                  <a:lnTo>
                    <a:pt x="257" y="976"/>
                  </a:lnTo>
                  <a:lnTo>
                    <a:pt x="260" y="983"/>
                  </a:lnTo>
                  <a:lnTo>
                    <a:pt x="264" y="989"/>
                  </a:lnTo>
                  <a:lnTo>
                    <a:pt x="268" y="995"/>
                  </a:lnTo>
                  <a:lnTo>
                    <a:pt x="278" y="1007"/>
                  </a:lnTo>
                  <a:lnTo>
                    <a:pt x="290" y="1017"/>
                  </a:lnTo>
                  <a:lnTo>
                    <a:pt x="304" y="1026"/>
                  </a:lnTo>
                  <a:lnTo>
                    <a:pt x="320" y="1034"/>
                  </a:lnTo>
                  <a:lnTo>
                    <a:pt x="336" y="1041"/>
                  </a:lnTo>
                  <a:lnTo>
                    <a:pt x="353" y="1047"/>
                  </a:lnTo>
                  <a:lnTo>
                    <a:pt x="369" y="1051"/>
                  </a:lnTo>
                  <a:lnTo>
                    <a:pt x="385" y="1054"/>
                  </a:lnTo>
                  <a:lnTo>
                    <a:pt x="399" y="1056"/>
                  </a:lnTo>
                  <a:lnTo>
                    <a:pt x="412" y="1058"/>
                  </a:lnTo>
                  <a:lnTo>
                    <a:pt x="423" y="1058"/>
                  </a:lnTo>
                  <a:lnTo>
                    <a:pt x="423" y="1058"/>
                  </a:lnTo>
                  <a:lnTo>
                    <a:pt x="430" y="1058"/>
                  </a:lnTo>
                  <a:lnTo>
                    <a:pt x="438" y="1055"/>
                  </a:lnTo>
                  <a:lnTo>
                    <a:pt x="448" y="1052"/>
                  </a:lnTo>
                  <a:lnTo>
                    <a:pt x="457" y="1048"/>
                  </a:lnTo>
                  <a:lnTo>
                    <a:pt x="462" y="1044"/>
                  </a:lnTo>
                  <a:lnTo>
                    <a:pt x="466" y="1040"/>
                  </a:lnTo>
                  <a:lnTo>
                    <a:pt x="471" y="1036"/>
                  </a:lnTo>
                  <a:lnTo>
                    <a:pt x="475" y="1030"/>
                  </a:lnTo>
                  <a:lnTo>
                    <a:pt x="479" y="1023"/>
                  </a:lnTo>
                  <a:lnTo>
                    <a:pt x="481" y="1016"/>
                  </a:lnTo>
                  <a:lnTo>
                    <a:pt x="481" y="1016"/>
                  </a:lnTo>
                  <a:lnTo>
                    <a:pt x="483" y="1008"/>
                  </a:lnTo>
                  <a:lnTo>
                    <a:pt x="483" y="999"/>
                  </a:lnTo>
                  <a:lnTo>
                    <a:pt x="482" y="991"/>
                  </a:lnTo>
                  <a:lnTo>
                    <a:pt x="479" y="983"/>
                  </a:lnTo>
                  <a:lnTo>
                    <a:pt x="475" y="974"/>
                  </a:lnTo>
                  <a:lnTo>
                    <a:pt x="470" y="966"/>
                  </a:lnTo>
                  <a:lnTo>
                    <a:pt x="463" y="957"/>
                  </a:lnTo>
                  <a:lnTo>
                    <a:pt x="457" y="950"/>
                  </a:lnTo>
                  <a:lnTo>
                    <a:pt x="449" y="941"/>
                  </a:lnTo>
                  <a:lnTo>
                    <a:pt x="440" y="934"/>
                  </a:lnTo>
                  <a:lnTo>
                    <a:pt x="431" y="926"/>
                  </a:lnTo>
                  <a:lnTo>
                    <a:pt x="421" y="920"/>
                  </a:lnTo>
                  <a:lnTo>
                    <a:pt x="411" y="914"/>
                  </a:lnTo>
                  <a:lnTo>
                    <a:pt x="401" y="909"/>
                  </a:lnTo>
                  <a:lnTo>
                    <a:pt x="391" y="904"/>
                  </a:lnTo>
                  <a:lnTo>
                    <a:pt x="380" y="901"/>
                  </a:lnTo>
                  <a:lnTo>
                    <a:pt x="380" y="901"/>
                  </a:lnTo>
                  <a:lnTo>
                    <a:pt x="383" y="897"/>
                  </a:lnTo>
                  <a:lnTo>
                    <a:pt x="387" y="883"/>
                  </a:lnTo>
                  <a:lnTo>
                    <a:pt x="391" y="864"/>
                  </a:lnTo>
                  <a:lnTo>
                    <a:pt x="394" y="850"/>
                  </a:lnTo>
                  <a:lnTo>
                    <a:pt x="395" y="836"/>
                  </a:lnTo>
                  <a:lnTo>
                    <a:pt x="396" y="821"/>
                  </a:lnTo>
                  <a:lnTo>
                    <a:pt x="395" y="803"/>
                  </a:lnTo>
                  <a:lnTo>
                    <a:pt x="393" y="785"/>
                  </a:lnTo>
                  <a:lnTo>
                    <a:pt x="389" y="765"/>
                  </a:lnTo>
                  <a:lnTo>
                    <a:pt x="384" y="745"/>
                  </a:lnTo>
                  <a:lnTo>
                    <a:pt x="377" y="724"/>
                  </a:lnTo>
                  <a:lnTo>
                    <a:pt x="367" y="700"/>
                  </a:lnTo>
                  <a:lnTo>
                    <a:pt x="354" y="677"/>
                  </a:lnTo>
                  <a:lnTo>
                    <a:pt x="354" y="677"/>
                  </a:lnTo>
                  <a:lnTo>
                    <a:pt x="362" y="678"/>
                  </a:lnTo>
                  <a:lnTo>
                    <a:pt x="379" y="683"/>
                  </a:lnTo>
                  <a:lnTo>
                    <a:pt x="393" y="686"/>
                  </a:lnTo>
                  <a:lnTo>
                    <a:pt x="406" y="690"/>
                  </a:lnTo>
                  <a:lnTo>
                    <a:pt x="420" y="697"/>
                  </a:lnTo>
                  <a:lnTo>
                    <a:pt x="434" y="705"/>
                  </a:lnTo>
                  <a:lnTo>
                    <a:pt x="449" y="714"/>
                  </a:lnTo>
                  <a:lnTo>
                    <a:pt x="462" y="726"/>
                  </a:lnTo>
                  <a:lnTo>
                    <a:pt x="474" y="739"/>
                  </a:lnTo>
                  <a:lnTo>
                    <a:pt x="480" y="746"/>
                  </a:lnTo>
                  <a:lnTo>
                    <a:pt x="485" y="754"/>
                  </a:lnTo>
                  <a:lnTo>
                    <a:pt x="490" y="763"/>
                  </a:lnTo>
                  <a:lnTo>
                    <a:pt x="493" y="772"/>
                  </a:lnTo>
                  <a:lnTo>
                    <a:pt x="496" y="782"/>
                  </a:lnTo>
                  <a:lnTo>
                    <a:pt x="498" y="792"/>
                  </a:lnTo>
                  <a:lnTo>
                    <a:pt x="501" y="803"/>
                  </a:lnTo>
                  <a:lnTo>
                    <a:pt x="501" y="815"/>
                  </a:lnTo>
                  <a:lnTo>
                    <a:pt x="501" y="827"/>
                  </a:lnTo>
                  <a:lnTo>
                    <a:pt x="500" y="840"/>
                  </a:lnTo>
                  <a:lnTo>
                    <a:pt x="500" y="840"/>
                  </a:lnTo>
                  <a:lnTo>
                    <a:pt x="500" y="845"/>
                  </a:lnTo>
                  <a:lnTo>
                    <a:pt x="502" y="855"/>
                  </a:lnTo>
                  <a:lnTo>
                    <a:pt x="504" y="861"/>
                  </a:lnTo>
                  <a:lnTo>
                    <a:pt x="507" y="868"/>
                  </a:lnTo>
                  <a:lnTo>
                    <a:pt x="513" y="875"/>
                  </a:lnTo>
                  <a:lnTo>
                    <a:pt x="519" y="881"/>
                  </a:lnTo>
                  <a:lnTo>
                    <a:pt x="528" y="888"/>
                  </a:lnTo>
                  <a:lnTo>
                    <a:pt x="539" y="892"/>
                  </a:lnTo>
                  <a:lnTo>
                    <a:pt x="554" y="896"/>
                  </a:lnTo>
                  <a:lnTo>
                    <a:pt x="570" y="897"/>
                  </a:lnTo>
                  <a:lnTo>
                    <a:pt x="591" y="896"/>
                  </a:lnTo>
                  <a:lnTo>
                    <a:pt x="614" y="892"/>
                  </a:lnTo>
                  <a:lnTo>
                    <a:pt x="642" y="886"/>
                  </a:lnTo>
                  <a:lnTo>
                    <a:pt x="674" y="876"/>
                  </a:lnTo>
                  <a:lnTo>
                    <a:pt x="674" y="876"/>
                  </a:lnTo>
                  <a:lnTo>
                    <a:pt x="686" y="870"/>
                  </a:lnTo>
                  <a:lnTo>
                    <a:pt x="697" y="864"/>
                  </a:lnTo>
                  <a:lnTo>
                    <a:pt x="710" y="855"/>
                  </a:lnTo>
                  <a:lnTo>
                    <a:pt x="717" y="848"/>
                  </a:lnTo>
                  <a:lnTo>
                    <a:pt x="722" y="843"/>
                  </a:lnTo>
                  <a:lnTo>
                    <a:pt x="728" y="835"/>
                  </a:lnTo>
                  <a:lnTo>
                    <a:pt x="732" y="827"/>
                  </a:lnTo>
                  <a:lnTo>
                    <a:pt x="734" y="819"/>
                  </a:lnTo>
                  <a:lnTo>
                    <a:pt x="736" y="811"/>
                  </a:lnTo>
                  <a:lnTo>
                    <a:pt x="734" y="801"/>
                  </a:lnTo>
                  <a:lnTo>
                    <a:pt x="732" y="790"/>
                  </a:lnTo>
                  <a:lnTo>
                    <a:pt x="732" y="7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3" name="Freeform 38"/>
            <p:cNvSpPr>
              <a:spLocks noEditPoints="1"/>
            </p:cNvSpPr>
            <p:nvPr/>
          </p:nvSpPr>
          <p:spPr bwMode="auto">
            <a:xfrm>
              <a:off x="8553450" y="1514475"/>
              <a:ext cx="1216025" cy="1727200"/>
            </a:xfrm>
            <a:custGeom>
              <a:avLst/>
              <a:gdLst>
                <a:gd name="T0" fmla="*/ 655 w 766"/>
                <a:gd name="T1" fmla="*/ 740 h 1088"/>
                <a:gd name="T2" fmla="*/ 586 w 766"/>
                <a:gd name="T3" fmla="*/ 656 h 1088"/>
                <a:gd name="T4" fmla="*/ 668 w 766"/>
                <a:gd name="T5" fmla="*/ 595 h 1088"/>
                <a:gd name="T6" fmla="*/ 641 w 766"/>
                <a:gd name="T7" fmla="*/ 504 h 1088"/>
                <a:gd name="T8" fmla="*/ 545 w 766"/>
                <a:gd name="T9" fmla="*/ 495 h 1088"/>
                <a:gd name="T10" fmla="*/ 443 w 766"/>
                <a:gd name="T11" fmla="*/ 280 h 1088"/>
                <a:gd name="T12" fmla="*/ 392 w 766"/>
                <a:gd name="T13" fmla="*/ 60 h 1088"/>
                <a:gd name="T14" fmla="*/ 213 w 766"/>
                <a:gd name="T15" fmla="*/ 4 h 1088"/>
                <a:gd name="T16" fmla="*/ 41 w 766"/>
                <a:gd name="T17" fmla="*/ 187 h 1088"/>
                <a:gd name="T18" fmla="*/ 112 w 766"/>
                <a:gd name="T19" fmla="*/ 366 h 1088"/>
                <a:gd name="T20" fmla="*/ 20 w 766"/>
                <a:gd name="T21" fmla="*/ 679 h 1088"/>
                <a:gd name="T22" fmla="*/ 12 w 766"/>
                <a:gd name="T23" fmla="*/ 784 h 1088"/>
                <a:gd name="T24" fmla="*/ 106 w 766"/>
                <a:gd name="T25" fmla="*/ 834 h 1088"/>
                <a:gd name="T26" fmla="*/ 190 w 766"/>
                <a:gd name="T27" fmla="*/ 757 h 1088"/>
                <a:gd name="T28" fmla="*/ 233 w 766"/>
                <a:gd name="T29" fmla="*/ 752 h 1088"/>
                <a:gd name="T30" fmla="*/ 287 w 766"/>
                <a:gd name="T31" fmla="*/ 881 h 1088"/>
                <a:gd name="T32" fmla="*/ 264 w 766"/>
                <a:gd name="T33" fmla="*/ 1010 h 1088"/>
                <a:gd name="T34" fmla="*/ 432 w 766"/>
                <a:gd name="T35" fmla="*/ 1088 h 1088"/>
                <a:gd name="T36" fmla="*/ 511 w 766"/>
                <a:gd name="T37" fmla="*/ 1035 h 1088"/>
                <a:gd name="T38" fmla="*/ 456 w 766"/>
                <a:gd name="T39" fmla="*/ 929 h 1088"/>
                <a:gd name="T40" fmla="*/ 416 w 766"/>
                <a:gd name="T41" fmla="*/ 763 h 1088"/>
                <a:gd name="T42" fmla="*/ 485 w 766"/>
                <a:gd name="T43" fmla="*/ 774 h 1088"/>
                <a:gd name="T44" fmla="*/ 504 w 766"/>
                <a:gd name="T45" fmla="*/ 879 h 1088"/>
                <a:gd name="T46" fmla="*/ 588 w 766"/>
                <a:gd name="T47" fmla="*/ 927 h 1088"/>
                <a:gd name="T48" fmla="*/ 753 w 766"/>
                <a:gd name="T49" fmla="*/ 863 h 1088"/>
                <a:gd name="T50" fmla="*/ 554 w 766"/>
                <a:gd name="T51" fmla="*/ 526 h 1088"/>
                <a:gd name="T52" fmla="*/ 640 w 766"/>
                <a:gd name="T53" fmla="*/ 559 h 1088"/>
                <a:gd name="T54" fmla="*/ 572 w 766"/>
                <a:gd name="T55" fmla="*/ 623 h 1088"/>
                <a:gd name="T56" fmla="*/ 520 w 766"/>
                <a:gd name="T57" fmla="*/ 591 h 1088"/>
                <a:gd name="T58" fmla="*/ 392 w 766"/>
                <a:gd name="T59" fmla="*/ 449 h 1088"/>
                <a:gd name="T60" fmla="*/ 683 w 766"/>
                <a:gd name="T61" fmla="*/ 876 h 1088"/>
                <a:gd name="T62" fmla="*/ 537 w 766"/>
                <a:gd name="T63" fmla="*/ 877 h 1088"/>
                <a:gd name="T64" fmla="*/ 502 w 766"/>
                <a:gd name="T65" fmla="*/ 745 h 1088"/>
                <a:gd name="T66" fmla="*/ 367 w 766"/>
                <a:gd name="T67" fmla="*/ 677 h 1088"/>
                <a:gd name="T68" fmla="*/ 389 w 766"/>
                <a:gd name="T69" fmla="*/ 782 h 1088"/>
                <a:gd name="T70" fmla="*/ 380 w 766"/>
                <a:gd name="T71" fmla="*/ 919 h 1088"/>
                <a:gd name="T72" fmla="*/ 462 w 766"/>
                <a:gd name="T73" fmla="*/ 977 h 1088"/>
                <a:gd name="T74" fmla="*/ 457 w 766"/>
                <a:gd name="T75" fmla="*/ 1053 h 1088"/>
                <a:gd name="T76" fmla="*/ 336 w 766"/>
                <a:gd name="T77" fmla="*/ 1033 h 1088"/>
                <a:gd name="T78" fmla="*/ 287 w 766"/>
                <a:gd name="T79" fmla="*/ 958 h 1088"/>
                <a:gd name="T80" fmla="*/ 313 w 766"/>
                <a:gd name="T81" fmla="*/ 816 h 1088"/>
                <a:gd name="T82" fmla="*/ 216 w 766"/>
                <a:gd name="T83" fmla="*/ 651 h 1088"/>
                <a:gd name="T84" fmla="*/ 256 w 766"/>
                <a:gd name="T85" fmla="*/ 496 h 1088"/>
                <a:gd name="T86" fmla="*/ 157 w 766"/>
                <a:gd name="T87" fmla="*/ 715 h 1088"/>
                <a:gd name="T88" fmla="*/ 103 w 766"/>
                <a:gd name="T89" fmla="*/ 804 h 1088"/>
                <a:gd name="T90" fmla="*/ 30 w 766"/>
                <a:gd name="T91" fmla="*/ 739 h 1088"/>
                <a:gd name="T92" fmla="*/ 99 w 766"/>
                <a:gd name="T93" fmla="*/ 665 h 1088"/>
                <a:gd name="T94" fmla="*/ 196 w 766"/>
                <a:gd name="T95" fmla="*/ 371 h 1088"/>
                <a:gd name="T96" fmla="*/ 72 w 766"/>
                <a:gd name="T97" fmla="*/ 240 h 1088"/>
                <a:gd name="T98" fmla="*/ 154 w 766"/>
                <a:gd name="T99" fmla="*/ 62 h 1088"/>
                <a:gd name="T100" fmla="*/ 346 w 766"/>
                <a:gd name="T101" fmla="*/ 60 h 1088"/>
                <a:gd name="T102" fmla="*/ 421 w 766"/>
                <a:gd name="T103" fmla="*/ 238 h 1088"/>
                <a:gd name="T104" fmla="*/ 354 w 766"/>
                <a:gd name="T105" fmla="*/ 346 h 1088"/>
                <a:gd name="T106" fmla="*/ 350 w 766"/>
                <a:gd name="T107" fmla="*/ 354 h 1088"/>
                <a:gd name="T108" fmla="*/ 379 w 766"/>
                <a:gd name="T109" fmla="*/ 508 h 1088"/>
                <a:gd name="T110" fmla="*/ 510 w 766"/>
                <a:gd name="T111" fmla="*/ 627 h 1088"/>
                <a:gd name="T112" fmla="*/ 597 w 766"/>
                <a:gd name="T113" fmla="*/ 776 h 1088"/>
                <a:gd name="T114" fmla="*/ 666 w 766"/>
                <a:gd name="T115" fmla="*/ 771 h 1088"/>
                <a:gd name="T116" fmla="*/ 732 w 766"/>
                <a:gd name="T117" fmla="*/ 838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6" h="1088">
                  <a:moveTo>
                    <a:pt x="762" y="800"/>
                  </a:moveTo>
                  <a:lnTo>
                    <a:pt x="762" y="800"/>
                  </a:lnTo>
                  <a:lnTo>
                    <a:pt x="758" y="791"/>
                  </a:lnTo>
                  <a:lnTo>
                    <a:pt x="754" y="785"/>
                  </a:lnTo>
                  <a:lnTo>
                    <a:pt x="749" y="778"/>
                  </a:lnTo>
                  <a:lnTo>
                    <a:pt x="744" y="772"/>
                  </a:lnTo>
                  <a:lnTo>
                    <a:pt x="737" y="766"/>
                  </a:lnTo>
                  <a:lnTo>
                    <a:pt x="732" y="761"/>
                  </a:lnTo>
                  <a:lnTo>
                    <a:pt x="717" y="753"/>
                  </a:lnTo>
                  <a:lnTo>
                    <a:pt x="702" y="746"/>
                  </a:lnTo>
                  <a:lnTo>
                    <a:pt x="685" y="743"/>
                  </a:lnTo>
                  <a:lnTo>
                    <a:pt x="670" y="740"/>
                  </a:lnTo>
                  <a:lnTo>
                    <a:pt x="655" y="740"/>
                  </a:lnTo>
                  <a:lnTo>
                    <a:pt x="655" y="740"/>
                  </a:lnTo>
                  <a:lnTo>
                    <a:pt x="635" y="741"/>
                  </a:lnTo>
                  <a:lnTo>
                    <a:pt x="618" y="744"/>
                  </a:lnTo>
                  <a:lnTo>
                    <a:pt x="618" y="744"/>
                  </a:lnTo>
                  <a:lnTo>
                    <a:pt x="613" y="728"/>
                  </a:lnTo>
                  <a:lnTo>
                    <a:pt x="603" y="707"/>
                  </a:lnTo>
                  <a:lnTo>
                    <a:pt x="590" y="682"/>
                  </a:lnTo>
                  <a:lnTo>
                    <a:pt x="581" y="668"/>
                  </a:lnTo>
                  <a:lnTo>
                    <a:pt x="571" y="654"/>
                  </a:lnTo>
                  <a:lnTo>
                    <a:pt x="571" y="654"/>
                  </a:lnTo>
                  <a:lnTo>
                    <a:pt x="579" y="655"/>
                  </a:lnTo>
                  <a:lnTo>
                    <a:pt x="586" y="656"/>
                  </a:lnTo>
                  <a:lnTo>
                    <a:pt x="586" y="656"/>
                  </a:lnTo>
                  <a:lnTo>
                    <a:pt x="595" y="655"/>
                  </a:lnTo>
                  <a:lnTo>
                    <a:pt x="604" y="654"/>
                  </a:lnTo>
                  <a:lnTo>
                    <a:pt x="612" y="651"/>
                  </a:lnTo>
                  <a:lnTo>
                    <a:pt x="619" y="648"/>
                  </a:lnTo>
                  <a:lnTo>
                    <a:pt x="627" y="645"/>
                  </a:lnTo>
                  <a:lnTo>
                    <a:pt x="635" y="640"/>
                  </a:lnTo>
                  <a:lnTo>
                    <a:pt x="641" y="636"/>
                  </a:lnTo>
                  <a:lnTo>
                    <a:pt x="647" y="631"/>
                  </a:lnTo>
                  <a:lnTo>
                    <a:pt x="652" y="624"/>
                  </a:lnTo>
                  <a:lnTo>
                    <a:pt x="658" y="617"/>
                  </a:lnTo>
                  <a:lnTo>
                    <a:pt x="661" y="611"/>
                  </a:lnTo>
                  <a:lnTo>
                    <a:pt x="666" y="603"/>
                  </a:lnTo>
                  <a:lnTo>
                    <a:pt x="668" y="595"/>
                  </a:lnTo>
                  <a:lnTo>
                    <a:pt x="670" y="586"/>
                  </a:lnTo>
                  <a:lnTo>
                    <a:pt x="671" y="579"/>
                  </a:lnTo>
                  <a:lnTo>
                    <a:pt x="672" y="570"/>
                  </a:lnTo>
                  <a:lnTo>
                    <a:pt x="672" y="570"/>
                  </a:lnTo>
                  <a:lnTo>
                    <a:pt x="671" y="561"/>
                  </a:lnTo>
                  <a:lnTo>
                    <a:pt x="670" y="552"/>
                  </a:lnTo>
                  <a:lnTo>
                    <a:pt x="668" y="545"/>
                  </a:lnTo>
                  <a:lnTo>
                    <a:pt x="666" y="537"/>
                  </a:lnTo>
                  <a:lnTo>
                    <a:pt x="661" y="529"/>
                  </a:lnTo>
                  <a:lnTo>
                    <a:pt x="658" y="521"/>
                  </a:lnTo>
                  <a:lnTo>
                    <a:pt x="652" y="515"/>
                  </a:lnTo>
                  <a:lnTo>
                    <a:pt x="647" y="509"/>
                  </a:lnTo>
                  <a:lnTo>
                    <a:pt x="641" y="504"/>
                  </a:lnTo>
                  <a:lnTo>
                    <a:pt x="635" y="498"/>
                  </a:lnTo>
                  <a:lnTo>
                    <a:pt x="627" y="495"/>
                  </a:lnTo>
                  <a:lnTo>
                    <a:pt x="619" y="491"/>
                  </a:lnTo>
                  <a:lnTo>
                    <a:pt x="612" y="488"/>
                  </a:lnTo>
                  <a:lnTo>
                    <a:pt x="604" y="486"/>
                  </a:lnTo>
                  <a:lnTo>
                    <a:pt x="595" y="485"/>
                  </a:lnTo>
                  <a:lnTo>
                    <a:pt x="586" y="484"/>
                  </a:lnTo>
                  <a:lnTo>
                    <a:pt x="586" y="484"/>
                  </a:lnTo>
                  <a:lnTo>
                    <a:pt x="575" y="485"/>
                  </a:lnTo>
                  <a:lnTo>
                    <a:pt x="565" y="487"/>
                  </a:lnTo>
                  <a:lnTo>
                    <a:pt x="555" y="491"/>
                  </a:lnTo>
                  <a:lnTo>
                    <a:pt x="545" y="495"/>
                  </a:lnTo>
                  <a:lnTo>
                    <a:pt x="545" y="495"/>
                  </a:lnTo>
                  <a:lnTo>
                    <a:pt x="512" y="472"/>
                  </a:lnTo>
                  <a:lnTo>
                    <a:pt x="491" y="456"/>
                  </a:lnTo>
                  <a:lnTo>
                    <a:pt x="470" y="439"/>
                  </a:lnTo>
                  <a:lnTo>
                    <a:pt x="447" y="420"/>
                  </a:lnTo>
                  <a:lnTo>
                    <a:pt x="426" y="401"/>
                  </a:lnTo>
                  <a:lnTo>
                    <a:pt x="405" y="380"/>
                  </a:lnTo>
                  <a:lnTo>
                    <a:pt x="388" y="359"/>
                  </a:lnTo>
                  <a:lnTo>
                    <a:pt x="388" y="359"/>
                  </a:lnTo>
                  <a:lnTo>
                    <a:pt x="402" y="346"/>
                  </a:lnTo>
                  <a:lnTo>
                    <a:pt x="414" y="332"/>
                  </a:lnTo>
                  <a:lnTo>
                    <a:pt x="425" y="315"/>
                  </a:lnTo>
                  <a:lnTo>
                    <a:pt x="435" y="299"/>
                  </a:lnTo>
                  <a:lnTo>
                    <a:pt x="443" y="280"/>
                  </a:lnTo>
                  <a:lnTo>
                    <a:pt x="448" y="261"/>
                  </a:lnTo>
                  <a:lnTo>
                    <a:pt x="452" y="241"/>
                  </a:lnTo>
                  <a:lnTo>
                    <a:pt x="454" y="220"/>
                  </a:lnTo>
                  <a:lnTo>
                    <a:pt x="454" y="220"/>
                  </a:lnTo>
                  <a:lnTo>
                    <a:pt x="453" y="197"/>
                  </a:lnTo>
                  <a:lnTo>
                    <a:pt x="451" y="175"/>
                  </a:lnTo>
                  <a:lnTo>
                    <a:pt x="446" y="154"/>
                  </a:lnTo>
                  <a:lnTo>
                    <a:pt x="440" y="133"/>
                  </a:lnTo>
                  <a:lnTo>
                    <a:pt x="431" y="112"/>
                  </a:lnTo>
                  <a:lnTo>
                    <a:pt x="420" y="94"/>
                  </a:lnTo>
                  <a:lnTo>
                    <a:pt x="406" y="76"/>
                  </a:lnTo>
                  <a:lnTo>
                    <a:pt x="392" y="60"/>
                  </a:lnTo>
                  <a:lnTo>
                    <a:pt x="392" y="60"/>
                  </a:lnTo>
                  <a:lnTo>
                    <a:pt x="378" y="45"/>
                  </a:lnTo>
                  <a:lnTo>
                    <a:pt x="362" y="34"/>
                  </a:lnTo>
                  <a:lnTo>
                    <a:pt x="347" y="23"/>
                  </a:lnTo>
                  <a:lnTo>
                    <a:pt x="329" y="15"/>
                  </a:lnTo>
                  <a:lnTo>
                    <a:pt x="312" y="9"/>
                  </a:lnTo>
                  <a:lnTo>
                    <a:pt x="294" y="4"/>
                  </a:lnTo>
                  <a:lnTo>
                    <a:pt x="275" y="1"/>
                  </a:lnTo>
                  <a:lnTo>
                    <a:pt x="255" y="0"/>
                  </a:lnTo>
                  <a:lnTo>
                    <a:pt x="255" y="0"/>
                  </a:lnTo>
                  <a:lnTo>
                    <a:pt x="255" y="0"/>
                  </a:lnTo>
                  <a:lnTo>
                    <a:pt x="255" y="0"/>
                  </a:lnTo>
                  <a:lnTo>
                    <a:pt x="234" y="1"/>
                  </a:lnTo>
                  <a:lnTo>
                    <a:pt x="213" y="4"/>
                  </a:lnTo>
                  <a:lnTo>
                    <a:pt x="193" y="10"/>
                  </a:lnTo>
                  <a:lnTo>
                    <a:pt x="174" y="17"/>
                  </a:lnTo>
                  <a:lnTo>
                    <a:pt x="155" y="25"/>
                  </a:lnTo>
                  <a:lnTo>
                    <a:pt x="137" y="35"/>
                  </a:lnTo>
                  <a:lnTo>
                    <a:pt x="121" y="47"/>
                  </a:lnTo>
                  <a:lnTo>
                    <a:pt x="105" y="62"/>
                  </a:lnTo>
                  <a:lnTo>
                    <a:pt x="91" y="76"/>
                  </a:lnTo>
                  <a:lnTo>
                    <a:pt x="79" y="93"/>
                  </a:lnTo>
                  <a:lnTo>
                    <a:pt x="68" y="109"/>
                  </a:lnTo>
                  <a:lnTo>
                    <a:pt x="58" y="128"/>
                  </a:lnTo>
                  <a:lnTo>
                    <a:pt x="50" y="147"/>
                  </a:lnTo>
                  <a:lnTo>
                    <a:pt x="45" y="166"/>
                  </a:lnTo>
                  <a:lnTo>
                    <a:pt x="41" y="187"/>
                  </a:lnTo>
                  <a:lnTo>
                    <a:pt x="39" y="208"/>
                  </a:lnTo>
                  <a:lnTo>
                    <a:pt x="39" y="208"/>
                  </a:lnTo>
                  <a:lnTo>
                    <a:pt x="39" y="226"/>
                  </a:lnTo>
                  <a:lnTo>
                    <a:pt x="41" y="243"/>
                  </a:lnTo>
                  <a:lnTo>
                    <a:pt x="44" y="259"/>
                  </a:lnTo>
                  <a:lnTo>
                    <a:pt x="48" y="276"/>
                  </a:lnTo>
                  <a:lnTo>
                    <a:pt x="54" y="290"/>
                  </a:lnTo>
                  <a:lnTo>
                    <a:pt x="60" y="305"/>
                  </a:lnTo>
                  <a:lnTo>
                    <a:pt x="69" y="319"/>
                  </a:lnTo>
                  <a:lnTo>
                    <a:pt x="78" y="332"/>
                  </a:lnTo>
                  <a:lnTo>
                    <a:pt x="88" y="344"/>
                  </a:lnTo>
                  <a:lnTo>
                    <a:pt x="100" y="355"/>
                  </a:lnTo>
                  <a:lnTo>
                    <a:pt x="112" y="366"/>
                  </a:lnTo>
                  <a:lnTo>
                    <a:pt x="125" y="375"/>
                  </a:lnTo>
                  <a:lnTo>
                    <a:pt x="140" y="384"/>
                  </a:lnTo>
                  <a:lnTo>
                    <a:pt x="155" y="390"/>
                  </a:lnTo>
                  <a:lnTo>
                    <a:pt x="170" y="397"/>
                  </a:lnTo>
                  <a:lnTo>
                    <a:pt x="188" y="401"/>
                  </a:lnTo>
                  <a:lnTo>
                    <a:pt x="75" y="645"/>
                  </a:lnTo>
                  <a:lnTo>
                    <a:pt x="75" y="645"/>
                  </a:lnTo>
                  <a:lnTo>
                    <a:pt x="66" y="647"/>
                  </a:lnTo>
                  <a:lnTo>
                    <a:pt x="59" y="650"/>
                  </a:lnTo>
                  <a:lnTo>
                    <a:pt x="51" y="654"/>
                  </a:lnTo>
                  <a:lnTo>
                    <a:pt x="45" y="657"/>
                  </a:lnTo>
                  <a:lnTo>
                    <a:pt x="31" y="667"/>
                  </a:lnTo>
                  <a:lnTo>
                    <a:pt x="20" y="679"/>
                  </a:lnTo>
                  <a:lnTo>
                    <a:pt x="12" y="692"/>
                  </a:lnTo>
                  <a:lnTo>
                    <a:pt x="8" y="699"/>
                  </a:lnTo>
                  <a:lnTo>
                    <a:pt x="6" y="707"/>
                  </a:lnTo>
                  <a:lnTo>
                    <a:pt x="3" y="714"/>
                  </a:lnTo>
                  <a:lnTo>
                    <a:pt x="2" y="722"/>
                  </a:lnTo>
                  <a:lnTo>
                    <a:pt x="1" y="730"/>
                  </a:lnTo>
                  <a:lnTo>
                    <a:pt x="0" y="739"/>
                  </a:lnTo>
                  <a:lnTo>
                    <a:pt x="0" y="739"/>
                  </a:lnTo>
                  <a:lnTo>
                    <a:pt x="1" y="748"/>
                  </a:lnTo>
                  <a:lnTo>
                    <a:pt x="2" y="757"/>
                  </a:lnTo>
                  <a:lnTo>
                    <a:pt x="4" y="767"/>
                  </a:lnTo>
                  <a:lnTo>
                    <a:pt x="7" y="776"/>
                  </a:lnTo>
                  <a:lnTo>
                    <a:pt x="12" y="784"/>
                  </a:lnTo>
                  <a:lnTo>
                    <a:pt x="16" y="793"/>
                  </a:lnTo>
                  <a:lnTo>
                    <a:pt x="22" y="799"/>
                  </a:lnTo>
                  <a:lnTo>
                    <a:pt x="28" y="806"/>
                  </a:lnTo>
                  <a:lnTo>
                    <a:pt x="35" y="812"/>
                  </a:lnTo>
                  <a:lnTo>
                    <a:pt x="43" y="818"/>
                  </a:lnTo>
                  <a:lnTo>
                    <a:pt x="50" y="822"/>
                  </a:lnTo>
                  <a:lnTo>
                    <a:pt x="59" y="827"/>
                  </a:lnTo>
                  <a:lnTo>
                    <a:pt x="68" y="830"/>
                  </a:lnTo>
                  <a:lnTo>
                    <a:pt x="77" y="832"/>
                  </a:lnTo>
                  <a:lnTo>
                    <a:pt x="87" y="834"/>
                  </a:lnTo>
                  <a:lnTo>
                    <a:pt x="97" y="834"/>
                  </a:lnTo>
                  <a:lnTo>
                    <a:pt x="97" y="834"/>
                  </a:lnTo>
                  <a:lnTo>
                    <a:pt x="106" y="834"/>
                  </a:lnTo>
                  <a:lnTo>
                    <a:pt x="115" y="832"/>
                  </a:lnTo>
                  <a:lnTo>
                    <a:pt x="125" y="830"/>
                  </a:lnTo>
                  <a:lnTo>
                    <a:pt x="134" y="827"/>
                  </a:lnTo>
                  <a:lnTo>
                    <a:pt x="142" y="822"/>
                  </a:lnTo>
                  <a:lnTo>
                    <a:pt x="151" y="818"/>
                  </a:lnTo>
                  <a:lnTo>
                    <a:pt x="157" y="812"/>
                  </a:lnTo>
                  <a:lnTo>
                    <a:pt x="164" y="806"/>
                  </a:lnTo>
                  <a:lnTo>
                    <a:pt x="170" y="799"/>
                  </a:lnTo>
                  <a:lnTo>
                    <a:pt x="176" y="793"/>
                  </a:lnTo>
                  <a:lnTo>
                    <a:pt x="181" y="784"/>
                  </a:lnTo>
                  <a:lnTo>
                    <a:pt x="185" y="776"/>
                  </a:lnTo>
                  <a:lnTo>
                    <a:pt x="188" y="767"/>
                  </a:lnTo>
                  <a:lnTo>
                    <a:pt x="190" y="757"/>
                  </a:lnTo>
                  <a:lnTo>
                    <a:pt x="193" y="748"/>
                  </a:lnTo>
                  <a:lnTo>
                    <a:pt x="193" y="739"/>
                  </a:lnTo>
                  <a:lnTo>
                    <a:pt x="193" y="739"/>
                  </a:lnTo>
                  <a:lnTo>
                    <a:pt x="193" y="729"/>
                  </a:lnTo>
                  <a:lnTo>
                    <a:pt x="191" y="720"/>
                  </a:lnTo>
                  <a:lnTo>
                    <a:pt x="189" y="711"/>
                  </a:lnTo>
                  <a:lnTo>
                    <a:pt x="186" y="703"/>
                  </a:lnTo>
                  <a:lnTo>
                    <a:pt x="196" y="687"/>
                  </a:lnTo>
                  <a:lnTo>
                    <a:pt x="196" y="687"/>
                  </a:lnTo>
                  <a:lnTo>
                    <a:pt x="201" y="700"/>
                  </a:lnTo>
                  <a:lnTo>
                    <a:pt x="210" y="715"/>
                  </a:lnTo>
                  <a:lnTo>
                    <a:pt x="220" y="733"/>
                  </a:lnTo>
                  <a:lnTo>
                    <a:pt x="233" y="752"/>
                  </a:lnTo>
                  <a:lnTo>
                    <a:pt x="233" y="752"/>
                  </a:lnTo>
                  <a:lnTo>
                    <a:pt x="251" y="776"/>
                  </a:lnTo>
                  <a:lnTo>
                    <a:pt x="251" y="776"/>
                  </a:lnTo>
                  <a:lnTo>
                    <a:pt x="264" y="794"/>
                  </a:lnTo>
                  <a:lnTo>
                    <a:pt x="275" y="810"/>
                  </a:lnTo>
                  <a:lnTo>
                    <a:pt x="280" y="819"/>
                  </a:lnTo>
                  <a:lnTo>
                    <a:pt x="284" y="827"/>
                  </a:lnTo>
                  <a:lnTo>
                    <a:pt x="286" y="836"/>
                  </a:lnTo>
                  <a:lnTo>
                    <a:pt x="288" y="843"/>
                  </a:lnTo>
                  <a:lnTo>
                    <a:pt x="291" y="852"/>
                  </a:lnTo>
                  <a:lnTo>
                    <a:pt x="291" y="861"/>
                  </a:lnTo>
                  <a:lnTo>
                    <a:pt x="290" y="871"/>
                  </a:lnTo>
                  <a:lnTo>
                    <a:pt x="287" y="881"/>
                  </a:lnTo>
                  <a:lnTo>
                    <a:pt x="285" y="892"/>
                  </a:lnTo>
                  <a:lnTo>
                    <a:pt x="281" y="903"/>
                  </a:lnTo>
                  <a:lnTo>
                    <a:pt x="274" y="915"/>
                  </a:lnTo>
                  <a:lnTo>
                    <a:pt x="268" y="928"/>
                  </a:lnTo>
                  <a:lnTo>
                    <a:pt x="268" y="928"/>
                  </a:lnTo>
                  <a:lnTo>
                    <a:pt x="261" y="941"/>
                  </a:lnTo>
                  <a:lnTo>
                    <a:pt x="256" y="954"/>
                  </a:lnTo>
                  <a:lnTo>
                    <a:pt x="254" y="966"/>
                  </a:lnTo>
                  <a:lnTo>
                    <a:pt x="254" y="976"/>
                  </a:lnTo>
                  <a:lnTo>
                    <a:pt x="255" y="985"/>
                  </a:lnTo>
                  <a:lnTo>
                    <a:pt x="258" y="994"/>
                  </a:lnTo>
                  <a:lnTo>
                    <a:pt x="260" y="1003"/>
                  </a:lnTo>
                  <a:lnTo>
                    <a:pt x="264" y="1010"/>
                  </a:lnTo>
                  <a:lnTo>
                    <a:pt x="264" y="1010"/>
                  </a:lnTo>
                  <a:lnTo>
                    <a:pt x="271" y="1020"/>
                  </a:lnTo>
                  <a:lnTo>
                    <a:pt x="279" y="1028"/>
                  </a:lnTo>
                  <a:lnTo>
                    <a:pt x="287" y="1037"/>
                  </a:lnTo>
                  <a:lnTo>
                    <a:pt x="297" y="1045"/>
                  </a:lnTo>
                  <a:lnTo>
                    <a:pt x="308" y="1053"/>
                  </a:lnTo>
                  <a:lnTo>
                    <a:pt x="320" y="1058"/>
                  </a:lnTo>
                  <a:lnTo>
                    <a:pt x="331" y="1065"/>
                  </a:lnTo>
                  <a:lnTo>
                    <a:pt x="344" y="1069"/>
                  </a:lnTo>
                  <a:lnTo>
                    <a:pt x="369" y="1078"/>
                  </a:lnTo>
                  <a:lnTo>
                    <a:pt x="392" y="1084"/>
                  </a:lnTo>
                  <a:lnTo>
                    <a:pt x="414" y="1087"/>
                  </a:lnTo>
                  <a:lnTo>
                    <a:pt x="432" y="1088"/>
                  </a:lnTo>
                  <a:lnTo>
                    <a:pt x="432" y="1088"/>
                  </a:lnTo>
                  <a:lnTo>
                    <a:pt x="438" y="1088"/>
                  </a:lnTo>
                  <a:lnTo>
                    <a:pt x="438" y="1088"/>
                  </a:lnTo>
                  <a:lnTo>
                    <a:pt x="447" y="1088"/>
                  </a:lnTo>
                  <a:lnTo>
                    <a:pt x="456" y="1086"/>
                  </a:lnTo>
                  <a:lnTo>
                    <a:pt x="467" y="1082"/>
                  </a:lnTo>
                  <a:lnTo>
                    <a:pt x="477" y="1077"/>
                  </a:lnTo>
                  <a:lnTo>
                    <a:pt x="488" y="1070"/>
                  </a:lnTo>
                  <a:lnTo>
                    <a:pt x="497" y="1062"/>
                  </a:lnTo>
                  <a:lnTo>
                    <a:pt x="501" y="1056"/>
                  </a:lnTo>
                  <a:lnTo>
                    <a:pt x="505" y="1049"/>
                  </a:lnTo>
                  <a:lnTo>
                    <a:pt x="508" y="1043"/>
                  </a:lnTo>
                  <a:lnTo>
                    <a:pt x="511" y="1035"/>
                  </a:lnTo>
                  <a:lnTo>
                    <a:pt x="511" y="1035"/>
                  </a:lnTo>
                  <a:lnTo>
                    <a:pt x="512" y="1030"/>
                  </a:lnTo>
                  <a:lnTo>
                    <a:pt x="513" y="1023"/>
                  </a:lnTo>
                  <a:lnTo>
                    <a:pt x="513" y="1016"/>
                  </a:lnTo>
                  <a:lnTo>
                    <a:pt x="513" y="1010"/>
                  </a:lnTo>
                  <a:lnTo>
                    <a:pt x="510" y="997"/>
                  </a:lnTo>
                  <a:lnTo>
                    <a:pt x="504" y="983"/>
                  </a:lnTo>
                  <a:lnTo>
                    <a:pt x="504" y="983"/>
                  </a:lnTo>
                  <a:lnTo>
                    <a:pt x="497" y="971"/>
                  </a:lnTo>
                  <a:lnTo>
                    <a:pt x="489" y="960"/>
                  </a:lnTo>
                  <a:lnTo>
                    <a:pt x="479" y="949"/>
                  </a:lnTo>
                  <a:lnTo>
                    <a:pt x="468" y="939"/>
                  </a:lnTo>
                  <a:lnTo>
                    <a:pt x="456" y="929"/>
                  </a:lnTo>
                  <a:lnTo>
                    <a:pt x="443" y="922"/>
                  </a:lnTo>
                  <a:lnTo>
                    <a:pt x="430" y="914"/>
                  </a:lnTo>
                  <a:lnTo>
                    <a:pt x="415" y="907"/>
                  </a:lnTo>
                  <a:lnTo>
                    <a:pt x="415" y="907"/>
                  </a:lnTo>
                  <a:lnTo>
                    <a:pt x="420" y="893"/>
                  </a:lnTo>
                  <a:lnTo>
                    <a:pt x="423" y="876"/>
                  </a:lnTo>
                  <a:lnTo>
                    <a:pt x="425" y="857"/>
                  </a:lnTo>
                  <a:lnTo>
                    <a:pt x="426" y="832"/>
                  </a:lnTo>
                  <a:lnTo>
                    <a:pt x="425" y="820"/>
                  </a:lnTo>
                  <a:lnTo>
                    <a:pt x="424" y="807"/>
                  </a:lnTo>
                  <a:lnTo>
                    <a:pt x="423" y="793"/>
                  </a:lnTo>
                  <a:lnTo>
                    <a:pt x="420" y="778"/>
                  </a:lnTo>
                  <a:lnTo>
                    <a:pt x="416" y="763"/>
                  </a:lnTo>
                  <a:lnTo>
                    <a:pt x="411" y="747"/>
                  </a:lnTo>
                  <a:lnTo>
                    <a:pt x="405" y="731"/>
                  </a:lnTo>
                  <a:lnTo>
                    <a:pt x="399" y="714"/>
                  </a:lnTo>
                  <a:lnTo>
                    <a:pt x="399" y="714"/>
                  </a:lnTo>
                  <a:lnTo>
                    <a:pt x="419" y="722"/>
                  </a:lnTo>
                  <a:lnTo>
                    <a:pt x="429" y="726"/>
                  </a:lnTo>
                  <a:lnTo>
                    <a:pt x="440" y="732"/>
                  </a:lnTo>
                  <a:lnTo>
                    <a:pt x="451" y="739"/>
                  </a:lnTo>
                  <a:lnTo>
                    <a:pt x="461" y="746"/>
                  </a:lnTo>
                  <a:lnTo>
                    <a:pt x="470" y="755"/>
                  </a:lnTo>
                  <a:lnTo>
                    <a:pt x="478" y="765"/>
                  </a:lnTo>
                  <a:lnTo>
                    <a:pt x="478" y="765"/>
                  </a:lnTo>
                  <a:lnTo>
                    <a:pt x="485" y="774"/>
                  </a:lnTo>
                  <a:lnTo>
                    <a:pt x="490" y="784"/>
                  </a:lnTo>
                  <a:lnTo>
                    <a:pt x="495" y="794"/>
                  </a:lnTo>
                  <a:lnTo>
                    <a:pt x="498" y="805"/>
                  </a:lnTo>
                  <a:lnTo>
                    <a:pt x="500" y="816"/>
                  </a:lnTo>
                  <a:lnTo>
                    <a:pt x="500" y="828"/>
                  </a:lnTo>
                  <a:lnTo>
                    <a:pt x="500" y="841"/>
                  </a:lnTo>
                  <a:lnTo>
                    <a:pt x="499" y="854"/>
                  </a:lnTo>
                  <a:lnTo>
                    <a:pt x="499" y="854"/>
                  </a:lnTo>
                  <a:lnTo>
                    <a:pt x="499" y="855"/>
                  </a:lnTo>
                  <a:lnTo>
                    <a:pt x="499" y="855"/>
                  </a:lnTo>
                  <a:lnTo>
                    <a:pt x="499" y="861"/>
                  </a:lnTo>
                  <a:lnTo>
                    <a:pt x="501" y="872"/>
                  </a:lnTo>
                  <a:lnTo>
                    <a:pt x="504" y="879"/>
                  </a:lnTo>
                  <a:lnTo>
                    <a:pt x="507" y="886"/>
                  </a:lnTo>
                  <a:lnTo>
                    <a:pt x="511" y="894"/>
                  </a:lnTo>
                  <a:lnTo>
                    <a:pt x="518" y="902"/>
                  </a:lnTo>
                  <a:lnTo>
                    <a:pt x="518" y="902"/>
                  </a:lnTo>
                  <a:lnTo>
                    <a:pt x="523" y="907"/>
                  </a:lnTo>
                  <a:lnTo>
                    <a:pt x="531" y="913"/>
                  </a:lnTo>
                  <a:lnTo>
                    <a:pt x="539" y="917"/>
                  </a:lnTo>
                  <a:lnTo>
                    <a:pt x="547" y="920"/>
                  </a:lnTo>
                  <a:lnTo>
                    <a:pt x="556" y="924"/>
                  </a:lnTo>
                  <a:lnTo>
                    <a:pt x="566" y="925"/>
                  </a:lnTo>
                  <a:lnTo>
                    <a:pt x="577" y="927"/>
                  </a:lnTo>
                  <a:lnTo>
                    <a:pt x="588" y="927"/>
                  </a:lnTo>
                  <a:lnTo>
                    <a:pt x="588" y="927"/>
                  </a:lnTo>
                  <a:lnTo>
                    <a:pt x="588" y="927"/>
                  </a:lnTo>
                  <a:lnTo>
                    <a:pt x="588" y="927"/>
                  </a:lnTo>
                  <a:lnTo>
                    <a:pt x="612" y="926"/>
                  </a:lnTo>
                  <a:lnTo>
                    <a:pt x="636" y="922"/>
                  </a:lnTo>
                  <a:lnTo>
                    <a:pt x="663" y="915"/>
                  </a:lnTo>
                  <a:lnTo>
                    <a:pt x="693" y="906"/>
                  </a:lnTo>
                  <a:lnTo>
                    <a:pt x="693" y="906"/>
                  </a:lnTo>
                  <a:lnTo>
                    <a:pt x="708" y="900"/>
                  </a:lnTo>
                  <a:lnTo>
                    <a:pt x="721" y="892"/>
                  </a:lnTo>
                  <a:lnTo>
                    <a:pt x="735" y="881"/>
                  </a:lnTo>
                  <a:lnTo>
                    <a:pt x="735" y="881"/>
                  </a:lnTo>
                  <a:lnTo>
                    <a:pt x="745" y="872"/>
                  </a:lnTo>
                  <a:lnTo>
                    <a:pt x="753" y="863"/>
                  </a:lnTo>
                  <a:lnTo>
                    <a:pt x="759" y="853"/>
                  </a:lnTo>
                  <a:lnTo>
                    <a:pt x="763" y="843"/>
                  </a:lnTo>
                  <a:lnTo>
                    <a:pt x="766" y="832"/>
                  </a:lnTo>
                  <a:lnTo>
                    <a:pt x="766" y="821"/>
                  </a:lnTo>
                  <a:lnTo>
                    <a:pt x="765" y="811"/>
                  </a:lnTo>
                  <a:lnTo>
                    <a:pt x="762" y="800"/>
                  </a:lnTo>
                  <a:lnTo>
                    <a:pt x="762" y="800"/>
                  </a:lnTo>
                  <a:close/>
                  <a:moveTo>
                    <a:pt x="537" y="526"/>
                  </a:moveTo>
                  <a:lnTo>
                    <a:pt x="537" y="526"/>
                  </a:lnTo>
                  <a:lnTo>
                    <a:pt x="541" y="528"/>
                  </a:lnTo>
                  <a:lnTo>
                    <a:pt x="545" y="528"/>
                  </a:lnTo>
                  <a:lnTo>
                    <a:pt x="550" y="528"/>
                  </a:lnTo>
                  <a:lnTo>
                    <a:pt x="554" y="526"/>
                  </a:lnTo>
                  <a:lnTo>
                    <a:pt x="554" y="526"/>
                  </a:lnTo>
                  <a:lnTo>
                    <a:pt x="562" y="521"/>
                  </a:lnTo>
                  <a:lnTo>
                    <a:pt x="570" y="518"/>
                  </a:lnTo>
                  <a:lnTo>
                    <a:pt x="577" y="516"/>
                  </a:lnTo>
                  <a:lnTo>
                    <a:pt x="586" y="515"/>
                  </a:lnTo>
                  <a:lnTo>
                    <a:pt x="586" y="515"/>
                  </a:lnTo>
                  <a:lnTo>
                    <a:pt x="597" y="516"/>
                  </a:lnTo>
                  <a:lnTo>
                    <a:pt x="608" y="519"/>
                  </a:lnTo>
                  <a:lnTo>
                    <a:pt x="617" y="525"/>
                  </a:lnTo>
                  <a:lnTo>
                    <a:pt x="625" y="531"/>
                  </a:lnTo>
                  <a:lnTo>
                    <a:pt x="631" y="539"/>
                  </a:lnTo>
                  <a:lnTo>
                    <a:pt x="637" y="549"/>
                  </a:lnTo>
                  <a:lnTo>
                    <a:pt x="640" y="559"/>
                  </a:lnTo>
                  <a:lnTo>
                    <a:pt x="641" y="570"/>
                  </a:lnTo>
                  <a:lnTo>
                    <a:pt x="641" y="570"/>
                  </a:lnTo>
                  <a:lnTo>
                    <a:pt x="640" y="581"/>
                  </a:lnTo>
                  <a:lnTo>
                    <a:pt x="637" y="591"/>
                  </a:lnTo>
                  <a:lnTo>
                    <a:pt x="631" y="601"/>
                  </a:lnTo>
                  <a:lnTo>
                    <a:pt x="625" y="608"/>
                  </a:lnTo>
                  <a:lnTo>
                    <a:pt x="617" y="615"/>
                  </a:lnTo>
                  <a:lnTo>
                    <a:pt x="608" y="621"/>
                  </a:lnTo>
                  <a:lnTo>
                    <a:pt x="597" y="624"/>
                  </a:lnTo>
                  <a:lnTo>
                    <a:pt x="586" y="625"/>
                  </a:lnTo>
                  <a:lnTo>
                    <a:pt x="586" y="625"/>
                  </a:lnTo>
                  <a:lnTo>
                    <a:pt x="580" y="624"/>
                  </a:lnTo>
                  <a:lnTo>
                    <a:pt x="572" y="623"/>
                  </a:lnTo>
                  <a:lnTo>
                    <a:pt x="565" y="621"/>
                  </a:lnTo>
                  <a:lnTo>
                    <a:pt x="559" y="617"/>
                  </a:lnTo>
                  <a:lnTo>
                    <a:pt x="553" y="613"/>
                  </a:lnTo>
                  <a:lnTo>
                    <a:pt x="548" y="608"/>
                  </a:lnTo>
                  <a:lnTo>
                    <a:pt x="543" y="603"/>
                  </a:lnTo>
                  <a:lnTo>
                    <a:pt x="539" y="597"/>
                  </a:lnTo>
                  <a:lnTo>
                    <a:pt x="539" y="597"/>
                  </a:lnTo>
                  <a:lnTo>
                    <a:pt x="537" y="594"/>
                  </a:lnTo>
                  <a:lnTo>
                    <a:pt x="533" y="591"/>
                  </a:lnTo>
                  <a:lnTo>
                    <a:pt x="529" y="590"/>
                  </a:lnTo>
                  <a:lnTo>
                    <a:pt x="524" y="590"/>
                  </a:lnTo>
                  <a:lnTo>
                    <a:pt x="524" y="590"/>
                  </a:lnTo>
                  <a:lnTo>
                    <a:pt x="520" y="591"/>
                  </a:lnTo>
                  <a:lnTo>
                    <a:pt x="517" y="593"/>
                  </a:lnTo>
                  <a:lnTo>
                    <a:pt x="517" y="593"/>
                  </a:lnTo>
                  <a:lnTo>
                    <a:pt x="505" y="583"/>
                  </a:lnTo>
                  <a:lnTo>
                    <a:pt x="491" y="575"/>
                  </a:lnTo>
                  <a:lnTo>
                    <a:pt x="467" y="562"/>
                  </a:lnTo>
                  <a:lnTo>
                    <a:pt x="447" y="552"/>
                  </a:lnTo>
                  <a:lnTo>
                    <a:pt x="433" y="547"/>
                  </a:lnTo>
                  <a:lnTo>
                    <a:pt x="433" y="547"/>
                  </a:lnTo>
                  <a:lnTo>
                    <a:pt x="421" y="526"/>
                  </a:lnTo>
                  <a:lnTo>
                    <a:pt x="412" y="506"/>
                  </a:lnTo>
                  <a:lnTo>
                    <a:pt x="404" y="486"/>
                  </a:lnTo>
                  <a:lnTo>
                    <a:pt x="398" y="467"/>
                  </a:lnTo>
                  <a:lnTo>
                    <a:pt x="392" y="449"/>
                  </a:lnTo>
                  <a:lnTo>
                    <a:pt x="389" y="432"/>
                  </a:lnTo>
                  <a:lnTo>
                    <a:pt x="386" y="417"/>
                  </a:lnTo>
                  <a:lnTo>
                    <a:pt x="383" y="402"/>
                  </a:lnTo>
                  <a:lnTo>
                    <a:pt x="383" y="402"/>
                  </a:lnTo>
                  <a:lnTo>
                    <a:pt x="403" y="422"/>
                  </a:lnTo>
                  <a:lnTo>
                    <a:pt x="424" y="441"/>
                  </a:lnTo>
                  <a:lnTo>
                    <a:pt x="445" y="460"/>
                  </a:lnTo>
                  <a:lnTo>
                    <a:pt x="467" y="476"/>
                  </a:lnTo>
                  <a:lnTo>
                    <a:pt x="507" y="505"/>
                  </a:lnTo>
                  <a:lnTo>
                    <a:pt x="537" y="526"/>
                  </a:lnTo>
                  <a:lnTo>
                    <a:pt x="537" y="526"/>
                  </a:lnTo>
                  <a:close/>
                  <a:moveTo>
                    <a:pt x="683" y="876"/>
                  </a:moveTo>
                  <a:lnTo>
                    <a:pt x="683" y="876"/>
                  </a:lnTo>
                  <a:lnTo>
                    <a:pt x="656" y="885"/>
                  </a:lnTo>
                  <a:lnTo>
                    <a:pt x="631" y="891"/>
                  </a:lnTo>
                  <a:lnTo>
                    <a:pt x="608" y="895"/>
                  </a:lnTo>
                  <a:lnTo>
                    <a:pt x="588" y="896"/>
                  </a:lnTo>
                  <a:lnTo>
                    <a:pt x="588" y="896"/>
                  </a:lnTo>
                  <a:lnTo>
                    <a:pt x="573" y="895"/>
                  </a:lnTo>
                  <a:lnTo>
                    <a:pt x="560" y="892"/>
                  </a:lnTo>
                  <a:lnTo>
                    <a:pt x="554" y="891"/>
                  </a:lnTo>
                  <a:lnTo>
                    <a:pt x="549" y="887"/>
                  </a:lnTo>
                  <a:lnTo>
                    <a:pt x="544" y="884"/>
                  </a:lnTo>
                  <a:lnTo>
                    <a:pt x="540" y="881"/>
                  </a:lnTo>
                  <a:lnTo>
                    <a:pt x="540" y="881"/>
                  </a:lnTo>
                  <a:lnTo>
                    <a:pt x="537" y="877"/>
                  </a:lnTo>
                  <a:lnTo>
                    <a:pt x="534" y="873"/>
                  </a:lnTo>
                  <a:lnTo>
                    <a:pt x="531" y="866"/>
                  </a:lnTo>
                  <a:lnTo>
                    <a:pt x="530" y="860"/>
                  </a:lnTo>
                  <a:lnTo>
                    <a:pt x="530" y="857"/>
                  </a:lnTo>
                  <a:lnTo>
                    <a:pt x="530" y="857"/>
                  </a:lnTo>
                  <a:lnTo>
                    <a:pt x="531" y="841"/>
                  </a:lnTo>
                  <a:lnTo>
                    <a:pt x="531" y="826"/>
                  </a:lnTo>
                  <a:lnTo>
                    <a:pt x="530" y="810"/>
                  </a:lnTo>
                  <a:lnTo>
                    <a:pt x="528" y="796"/>
                  </a:lnTo>
                  <a:lnTo>
                    <a:pt x="523" y="783"/>
                  </a:lnTo>
                  <a:lnTo>
                    <a:pt x="518" y="769"/>
                  </a:lnTo>
                  <a:lnTo>
                    <a:pt x="511" y="757"/>
                  </a:lnTo>
                  <a:lnTo>
                    <a:pt x="502" y="745"/>
                  </a:lnTo>
                  <a:lnTo>
                    <a:pt x="502" y="745"/>
                  </a:lnTo>
                  <a:lnTo>
                    <a:pt x="494" y="735"/>
                  </a:lnTo>
                  <a:lnTo>
                    <a:pt x="485" y="726"/>
                  </a:lnTo>
                  <a:lnTo>
                    <a:pt x="474" y="718"/>
                  </a:lnTo>
                  <a:lnTo>
                    <a:pt x="464" y="710"/>
                  </a:lnTo>
                  <a:lnTo>
                    <a:pt x="453" y="704"/>
                  </a:lnTo>
                  <a:lnTo>
                    <a:pt x="442" y="699"/>
                  </a:lnTo>
                  <a:lnTo>
                    <a:pt x="421" y="690"/>
                  </a:lnTo>
                  <a:lnTo>
                    <a:pt x="402" y="683"/>
                  </a:lnTo>
                  <a:lnTo>
                    <a:pt x="387" y="680"/>
                  </a:lnTo>
                  <a:lnTo>
                    <a:pt x="371" y="677"/>
                  </a:lnTo>
                  <a:lnTo>
                    <a:pt x="371" y="677"/>
                  </a:lnTo>
                  <a:lnTo>
                    <a:pt x="367" y="677"/>
                  </a:lnTo>
                  <a:lnTo>
                    <a:pt x="362" y="679"/>
                  </a:lnTo>
                  <a:lnTo>
                    <a:pt x="359" y="681"/>
                  </a:lnTo>
                  <a:lnTo>
                    <a:pt x="357" y="685"/>
                  </a:lnTo>
                  <a:lnTo>
                    <a:pt x="357" y="685"/>
                  </a:lnTo>
                  <a:lnTo>
                    <a:pt x="355" y="688"/>
                  </a:lnTo>
                  <a:lnTo>
                    <a:pt x="354" y="692"/>
                  </a:lnTo>
                  <a:lnTo>
                    <a:pt x="355" y="697"/>
                  </a:lnTo>
                  <a:lnTo>
                    <a:pt x="356" y="700"/>
                  </a:lnTo>
                  <a:lnTo>
                    <a:pt x="356" y="700"/>
                  </a:lnTo>
                  <a:lnTo>
                    <a:pt x="368" y="722"/>
                  </a:lnTo>
                  <a:lnTo>
                    <a:pt x="377" y="743"/>
                  </a:lnTo>
                  <a:lnTo>
                    <a:pt x="383" y="763"/>
                  </a:lnTo>
                  <a:lnTo>
                    <a:pt x="389" y="782"/>
                  </a:lnTo>
                  <a:lnTo>
                    <a:pt x="392" y="799"/>
                  </a:lnTo>
                  <a:lnTo>
                    <a:pt x="394" y="817"/>
                  </a:lnTo>
                  <a:lnTo>
                    <a:pt x="395" y="832"/>
                  </a:lnTo>
                  <a:lnTo>
                    <a:pt x="395" y="847"/>
                  </a:lnTo>
                  <a:lnTo>
                    <a:pt x="394" y="860"/>
                  </a:lnTo>
                  <a:lnTo>
                    <a:pt x="392" y="872"/>
                  </a:lnTo>
                  <a:lnTo>
                    <a:pt x="388" y="892"/>
                  </a:lnTo>
                  <a:lnTo>
                    <a:pt x="384" y="904"/>
                  </a:lnTo>
                  <a:lnTo>
                    <a:pt x="382" y="909"/>
                  </a:lnTo>
                  <a:lnTo>
                    <a:pt x="382" y="909"/>
                  </a:lnTo>
                  <a:lnTo>
                    <a:pt x="381" y="913"/>
                  </a:lnTo>
                  <a:lnTo>
                    <a:pt x="380" y="916"/>
                  </a:lnTo>
                  <a:lnTo>
                    <a:pt x="380" y="919"/>
                  </a:lnTo>
                  <a:lnTo>
                    <a:pt x="381" y="923"/>
                  </a:lnTo>
                  <a:lnTo>
                    <a:pt x="381" y="923"/>
                  </a:lnTo>
                  <a:lnTo>
                    <a:pt x="383" y="925"/>
                  </a:lnTo>
                  <a:lnTo>
                    <a:pt x="386" y="927"/>
                  </a:lnTo>
                  <a:lnTo>
                    <a:pt x="388" y="929"/>
                  </a:lnTo>
                  <a:lnTo>
                    <a:pt x="391" y="930"/>
                  </a:lnTo>
                  <a:lnTo>
                    <a:pt x="391" y="930"/>
                  </a:lnTo>
                  <a:lnTo>
                    <a:pt x="404" y="936"/>
                  </a:lnTo>
                  <a:lnTo>
                    <a:pt x="417" y="941"/>
                  </a:lnTo>
                  <a:lnTo>
                    <a:pt x="430" y="949"/>
                  </a:lnTo>
                  <a:lnTo>
                    <a:pt x="442" y="958"/>
                  </a:lnTo>
                  <a:lnTo>
                    <a:pt x="453" y="967"/>
                  </a:lnTo>
                  <a:lnTo>
                    <a:pt x="462" y="977"/>
                  </a:lnTo>
                  <a:lnTo>
                    <a:pt x="470" y="987"/>
                  </a:lnTo>
                  <a:lnTo>
                    <a:pt x="477" y="998"/>
                  </a:lnTo>
                  <a:lnTo>
                    <a:pt x="477" y="998"/>
                  </a:lnTo>
                  <a:lnTo>
                    <a:pt x="479" y="1003"/>
                  </a:lnTo>
                  <a:lnTo>
                    <a:pt x="481" y="1011"/>
                  </a:lnTo>
                  <a:lnTo>
                    <a:pt x="483" y="1019"/>
                  </a:lnTo>
                  <a:lnTo>
                    <a:pt x="481" y="1026"/>
                  </a:lnTo>
                  <a:lnTo>
                    <a:pt x="481" y="1026"/>
                  </a:lnTo>
                  <a:lnTo>
                    <a:pt x="479" y="1032"/>
                  </a:lnTo>
                  <a:lnTo>
                    <a:pt x="477" y="1036"/>
                  </a:lnTo>
                  <a:lnTo>
                    <a:pt x="470" y="1044"/>
                  </a:lnTo>
                  <a:lnTo>
                    <a:pt x="464" y="1049"/>
                  </a:lnTo>
                  <a:lnTo>
                    <a:pt x="457" y="1053"/>
                  </a:lnTo>
                  <a:lnTo>
                    <a:pt x="449" y="1055"/>
                  </a:lnTo>
                  <a:lnTo>
                    <a:pt x="444" y="1057"/>
                  </a:lnTo>
                  <a:lnTo>
                    <a:pt x="438" y="1057"/>
                  </a:lnTo>
                  <a:lnTo>
                    <a:pt x="438" y="1057"/>
                  </a:lnTo>
                  <a:lnTo>
                    <a:pt x="437" y="1057"/>
                  </a:lnTo>
                  <a:lnTo>
                    <a:pt x="437" y="1057"/>
                  </a:lnTo>
                  <a:lnTo>
                    <a:pt x="432" y="1057"/>
                  </a:lnTo>
                  <a:lnTo>
                    <a:pt x="432" y="1057"/>
                  </a:lnTo>
                  <a:lnTo>
                    <a:pt x="416" y="1056"/>
                  </a:lnTo>
                  <a:lnTo>
                    <a:pt x="398" y="1054"/>
                  </a:lnTo>
                  <a:lnTo>
                    <a:pt x="378" y="1048"/>
                  </a:lnTo>
                  <a:lnTo>
                    <a:pt x="357" y="1042"/>
                  </a:lnTo>
                  <a:lnTo>
                    <a:pt x="336" y="1033"/>
                  </a:lnTo>
                  <a:lnTo>
                    <a:pt x="327" y="1027"/>
                  </a:lnTo>
                  <a:lnTo>
                    <a:pt x="317" y="1022"/>
                  </a:lnTo>
                  <a:lnTo>
                    <a:pt x="309" y="1015"/>
                  </a:lnTo>
                  <a:lnTo>
                    <a:pt x="302" y="1009"/>
                  </a:lnTo>
                  <a:lnTo>
                    <a:pt x="296" y="1002"/>
                  </a:lnTo>
                  <a:lnTo>
                    <a:pt x="291" y="994"/>
                  </a:lnTo>
                  <a:lnTo>
                    <a:pt x="291" y="994"/>
                  </a:lnTo>
                  <a:lnTo>
                    <a:pt x="287" y="989"/>
                  </a:lnTo>
                  <a:lnTo>
                    <a:pt x="286" y="983"/>
                  </a:lnTo>
                  <a:lnTo>
                    <a:pt x="285" y="977"/>
                  </a:lnTo>
                  <a:lnTo>
                    <a:pt x="285" y="970"/>
                  </a:lnTo>
                  <a:lnTo>
                    <a:pt x="286" y="965"/>
                  </a:lnTo>
                  <a:lnTo>
                    <a:pt x="287" y="958"/>
                  </a:lnTo>
                  <a:lnTo>
                    <a:pt x="291" y="951"/>
                  </a:lnTo>
                  <a:lnTo>
                    <a:pt x="294" y="944"/>
                  </a:lnTo>
                  <a:lnTo>
                    <a:pt x="294" y="944"/>
                  </a:lnTo>
                  <a:lnTo>
                    <a:pt x="303" y="927"/>
                  </a:lnTo>
                  <a:lnTo>
                    <a:pt x="309" y="912"/>
                  </a:lnTo>
                  <a:lnTo>
                    <a:pt x="315" y="897"/>
                  </a:lnTo>
                  <a:lnTo>
                    <a:pt x="319" y="884"/>
                  </a:lnTo>
                  <a:lnTo>
                    <a:pt x="320" y="871"/>
                  </a:lnTo>
                  <a:lnTo>
                    <a:pt x="322" y="859"/>
                  </a:lnTo>
                  <a:lnTo>
                    <a:pt x="320" y="848"/>
                  </a:lnTo>
                  <a:lnTo>
                    <a:pt x="319" y="837"/>
                  </a:lnTo>
                  <a:lnTo>
                    <a:pt x="316" y="826"/>
                  </a:lnTo>
                  <a:lnTo>
                    <a:pt x="313" y="816"/>
                  </a:lnTo>
                  <a:lnTo>
                    <a:pt x="307" y="806"/>
                  </a:lnTo>
                  <a:lnTo>
                    <a:pt x="302" y="796"/>
                  </a:lnTo>
                  <a:lnTo>
                    <a:pt x="290" y="777"/>
                  </a:lnTo>
                  <a:lnTo>
                    <a:pt x="276" y="757"/>
                  </a:lnTo>
                  <a:lnTo>
                    <a:pt x="276" y="757"/>
                  </a:lnTo>
                  <a:lnTo>
                    <a:pt x="259" y="734"/>
                  </a:lnTo>
                  <a:lnTo>
                    <a:pt x="259" y="734"/>
                  </a:lnTo>
                  <a:lnTo>
                    <a:pt x="248" y="718"/>
                  </a:lnTo>
                  <a:lnTo>
                    <a:pt x="239" y="703"/>
                  </a:lnTo>
                  <a:lnTo>
                    <a:pt x="231" y="690"/>
                  </a:lnTo>
                  <a:lnTo>
                    <a:pt x="226" y="679"/>
                  </a:lnTo>
                  <a:lnTo>
                    <a:pt x="219" y="661"/>
                  </a:lnTo>
                  <a:lnTo>
                    <a:pt x="216" y="651"/>
                  </a:lnTo>
                  <a:lnTo>
                    <a:pt x="216" y="651"/>
                  </a:lnTo>
                  <a:lnTo>
                    <a:pt x="243" y="596"/>
                  </a:lnTo>
                  <a:lnTo>
                    <a:pt x="263" y="556"/>
                  </a:lnTo>
                  <a:lnTo>
                    <a:pt x="282" y="514"/>
                  </a:lnTo>
                  <a:lnTo>
                    <a:pt x="282" y="514"/>
                  </a:lnTo>
                  <a:lnTo>
                    <a:pt x="283" y="507"/>
                  </a:lnTo>
                  <a:lnTo>
                    <a:pt x="282" y="502"/>
                  </a:lnTo>
                  <a:lnTo>
                    <a:pt x="279" y="496"/>
                  </a:lnTo>
                  <a:lnTo>
                    <a:pt x="273" y="493"/>
                  </a:lnTo>
                  <a:lnTo>
                    <a:pt x="273" y="493"/>
                  </a:lnTo>
                  <a:lnTo>
                    <a:pt x="268" y="492"/>
                  </a:lnTo>
                  <a:lnTo>
                    <a:pt x="261" y="493"/>
                  </a:lnTo>
                  <a:lnTo>
                    <a:pt x="256" y="496"/>
                  </a:lnTo>
                  <a:lnTo>
                    <a:pt x="253" y="502"/>
                  </a:lnTo>
                  <a:lnTo>
                    <a:pt x="253" y="502"/>
                  </a:lnTo>
                  <a:lnTo>
                    <a:pt x="232" y="549"/>
                  </a:lnTo>
                  <a:lnTo>
                    <a:pt x="211" y="592"/>
                  </a:lnTo>
                  <a:lnTo>
                    <a:pt x="186" y="642"/>
                  </a:lnTo>
                  <a:lnTo>
                    <a:pt x="155" y="694"/>
                  </a:lnTo>
                  <a:lnTo>
                    <a:pt x="155" y="694"/>
                  </a:lnTo>
                  <a:lnTo>
                    <a:pt x="154" y="698"/>
                  </a:lnTo>
                  <a:lnTo>
                    <a:pt x="153" y="701"/>
                  </a:lnTo>
                  <a:lnTo>
                    <a:pt x="153" y="705"/>
                  </a:lnTo>
                  <a:lnTo>
                    <a:pt x="155" y="709"/>
                  </a:lnTo>
                  <a:lnTo>
                    <a:pt x="155" y="709"/>
                  </a:lnTo>
                  <a:lnTo>
                    <a:pt x="157" y="715"/>
                  </a:lnTo>
                  <a:lnTo>
                    <a:pt x="159" y="723"/>
                  </a:lnTo>
                  <a:lnTo>
                    <a:pt x="162" y="731"/>
                  </a:lnTo>
                  <a:lnTo>
                    <a:pt x="162" y="739"/>
                  </a:lnTo>
                  <a:lnTo>
                    <a:pt x="162" y="739"/>
                  </a:lnTo>
                  <a:lnTo>
                    <a:pt x="162" y="745"/>
                  </a:lnTo>
                  <a:lnTo>
                    <a:pt x="161" y="752"/>
                  </a:lnTo>
                  <a:lnTo>
                    <a:pt x="156" y="764"/>
                  </a:lnTo>
                  <a:lnTo>
                    <a:pt x="151" y="775"/>
                  </a:lnTo>
                  <a:lnTo>
                    <a:pt x="143" y="785"/>
                  </a:lnTo>
                  <a:lnTo>
                    <a:pt x="133" y="793"/>
                  </a:lnTo>
                  <a:lnTo>
                    <a:pt x="122" y="798"/>
                  </a:lnTo>
                  <a:lnTo>
                    <a:pt x="110" y="802"/>
                  </a:lnTo>
                  <a:lnTo>
                    <a:pt x="103" y="804"/>
                  </a:lnTo>
                  <a:lnTo>
                    <a:pt x="97" y="804"/>
                  </a:lnTo>
                  <a:lnTo>
                    <a:pt x="97" y="804"/>
                  </a:lnTo>
                  <a:lnTo>
                    <a:pt x="90" y="804"/>
                  </a:lnTo>
                  <a:lnTo>
                    <a:pt x="83" y="802"/>
                  </a:lnTo>
                  <a:lnTo>
                    <a:pt x="71" y="798"/>
                  </a:lnTo>
                  <a:lnTo>
                    <a:pt x="60" y="793"/>
                  </a:lnTo>
                  <a:lnTo>
                    <a:pt x="50" y="785"/>
                  </a:lnTo>
                  <a:lnTo>
                    <a:pt x="43" y="775"/>
                  </a:lnTo>
                  <a:lnTo>
                    <a:pt x="36" y="764"/>
                  </a:lnTo>
                  <a:lnTo>
                    <a:pt x="33" y="752"/>
                  </a:lnTo>
                  <a:lnTo>
                    <a:pt x="31" y="745"/>
                  </a:lnTo>
                  <a:lnTo>
                    <a:pt x="30" y="739"/>
                  </a:lnTo>
                  <a:lnTo>
                    <a:pt x="30" y="739"/>
                  </a:lnTo>
                  <a:lnTo>
                    <a:pt x="31" y="726"/>
                  </a:lnTo>
                  <a:lnTo>
                    <a:pt x="35" y="715"/>
                  </a:lnTo>
                  <a:lnTo>
                    <a:pt x="40" y="704"/>
                  </a:lnTo>
                  <a:lnTo>
                    <a:pt x="47" y="696"/>
                  </a:lnTo>
                  <a:lnTo>
                    <a:pt x="55" y="688"/>
                  </a:lnTo>
                  <a:lnTo>
                    <a:pt x="65" y="681"/>
                  </a:lnTo>
                  <a:lnTo>
                    <a:pt x="76" y="677"/>
                  </a:lnTo>
                  <a:lnTo>
                    <a:pt x="87" y="674"/>
                  </a:lnTo>
                  <a:lnTo>
                    <a:pt x="87" y="674"/>
                  </a:lnTo>
                  <a:lnTo>
                    <a:pt x="91" y="672"/>
                  </a:lnTo>
                  <a:lnTo>
                    <a:pt x="94" y="671"/>
                  </a:lnTo>
                  <a:lnTo>
                    <a:pt x="97" y="668"/>
                  </a:lnTo>
                  <a:lnTo>
                    <a:pt x="99" y="665"/>
                  </a:lnTo>
                  <a:lnTo>
                    <a:pt x="223" y="397"/>
                  </a:lnTo>
                  <a:lnTo>
                    <a:pt x="223" y="397"/>
                  </a:lnTo>
                  <a:lnTo>
                    <a:pt x="224" y="394"/>
                  </a:lnTo>
                  <a:lnTo>
                    <a:pt x="226" y="389"/>
                  </a:lnTo>
                  <a:lnTo>
                    <a:pt x="224" y="386"/>
                  </a:lnTo>
                  <a:lnTo>
                    <a:pt x="223" y="383"/>
                  </a:lnTo>
                  <a:lnTo>
                    <a:pt x="223" y="383"/>
                  </a:lnTo>
                  <a:lnTo>
                    <a:pt x="221" y="380"/>
                  </a:lnTo>
                  <a:lnTo>
                    <a:pt x="219" y="377"/>
                  </a:lnTo>
                  <a:lnTo>
                    <a:pt x="216" y="376"/>
                  </a:lnTo>
                  <a:lnTo>
                    <a:pt x="212" y="375"/>
                  </a:lnTo>
                  <a:lnTo>
                    <a:pt x="212" y="375"/>
                  </a:lnTo>
                  <a:lnTo>
                    <a:pt x="196" y="371"/>
                  </a:lnTo>
                  <a:lnTo>
                    <a:pt x="181" y="367"/>
                  </a:lnTo>
                  <a:lnTo>
                    <a:pt x="167" y="362"/>
                  </a:lnTo>
                  <a:lnTo>
                    <a:pt x="153" y="355"/>
                  </a:lnTo>
                  <a:lnTo>
                    <a:pt x="141" y="347"/>
                  </a:lnTo>
                  <a:lnTo>
                    <a:pt x="129" y="340"/>
                  </a:lnTo>
                  <a:lnTo>
                    <a:pt x="118" y="330"/>
                  </a:lnTo>
                  <a:lnTo>
                    <a:pt x="108" y="319"/>
                  </a:lnTo>
                  <a:lnTo>
                    <a:pt x="99" y="308"/>
                  </a:lnTo>
                  <a:lnTo>
                    <a:pt x="91" y="295"/>
                  </a:lnTo>
                  <a:lnTo>
                    <a:pt x="84" y="282"/>
                  </a:lnTo>
                  <a:lnTo>
                    <a:pt x="79" y="269"/>
                  </a:lnTo>
                  <a:lnTo>
                    <a:pt x="75" y="255"/>
                  </a:lnTo>
                  <a:lnTo>
                    <a:pt x="72" y="240"/>
                  </a:lnTo>
                  <a:lnTo>
                    <a:pt x="70" y="225"/>
                  </a:lnTo>
                  <a:lnTo>
                    <a:pt x="70" y="209"/>
                  </a:lnTo>
                  <a:lnTo>
                    <a:pt x="70" y="209"/>
                  </a:lnTo>
                  <a:lnTo>
                    <a:pt x="71" y="192"/>
                  </a:lnTo>
                  <a:lnTo>
                    <a:pt x="75" y="174"/>
                  </a:lnTo>
                  <a:lnTo>
                    <a:pt x="80" y="157"/>
                  </a:lnTo>
                  <a:lnTo>
                    <a:pt x="87" y="140"/>
                  </a:lnTo>
                  <a:lnTo>
                    <a:pt x="94" y="125"/>
                  </a:lnTo>
                  <a:lnTo>
                    <a:pt x="104" y="110"/>
                  </a:lnTo>
                  <a:lnTo>
                    <a:pt x="115" y="96"/>
                  </a:lnTo>
                  <a:lnTo>
                    <a:pt x="127" y="84"/>
                  </a:lnTo>
                  <a:lnTo>
                    <a:pt x="140" y="72"/>
                  </a:lnTo>
                  <a:lnTo>
                    <a:pt x="154" y="62"/>
                  </a:lnTo>
                  <a:lnTo>
                    <a:pt x="169" y="53"/>
                  </a:lnTo>
                  <a:lnTo>
                    <a:pt x="185" y="45"/>
                  </a:lnTo>
                  <a:lnTo>
                    <a:pt x="202" y="39"/>
                  </a:lnTo>
                  <a:lnTo>
                    <a:pt x="219" y="34"/>
                  </a:lnTo>
                  <a:lnTo>
                    <a:pt x="238" y="32"/>
                  </a:lnTo>
                  <a:lnTo>
                    <a:pt x="255" y="31"/>
                  </a:lnTo>
                  <a:lnTo>
                    <a:pt x="255" y="31"/>
                  </a:lnTo>
                  <a:lnTo>
                    <a:pt x="272" y="32"/>
                  </a:lnTo>
                  <a:lnTo>
                    <a:pt x="287" y="34"/>
                  </a:lnTo>
                  <a:lnTo>
                    <a:pt x="303" y="39"/>
                  </a:lnTo>
                  <a:lnTo>
                    <a:pt x="317" y="44"/>
                  </a:lnTo>
                  <a:lnTo>
                    <a:pt x="331" y="51"/>
                  </a:lnTo>
                  <a:lnTo>
                    <a:pt x="346" y="60"/>
                  </a:lnTo>
                  <a:lnTo>
                    <a:pt x="358" y="69"/>
                  </a:lnTo>
                  <a:lnTo>
                    <a:pt x="370" y="80"/>
                  </a:lnTo>
                  <a:lnTo>
                    <a:pt x="370" y="80"/>
                  </a:lnTo>
                  <a:lnTo>
                    <a:pt x="382" y="95"/>
                  </a:lnTo>
                  <a:lnTo>
                    <a:pt x="393" y="110"/>
                  </a:lnTo>
                  <a:lnTo>
                    <a:pt x="403" y="127"/>
                  </a:lnTo>
                  <a:lnTo>
                    <a:pt x="410" y="144"/>
                  </a:lnTo>
                  <a:lnTo>
                    <a:pt x="416" y="162"/>
                  </a:lnTo>
                  <a:lnTo>
                    <a:pt x="420" y="181"/>
                  </a:lnTo>
                  <a:lnTo>
                    <a:pt x="422" y="200"/>
                  </a:lnTo>
                  <a:lnTo>
                    <a:pt x="423" y="219"/>
                  </a:lnTo>
                  <a:lnTo>
                    <a:pt x="423" y="219"/>
                  </a:lnTo>
                  <a:lnTo>
                    <a:pt x="421" y="238"/>
                  </a:lnTo>
                  <a:lnTo>
                    <a:pt x="417" y="257"/>
                  </a:lnTo>
                  <a:lnTo>
                    <a:pt x="412" y="274"/>
                  </a:lnTo>
                  <a:lnTo>
                    <a:pt x="404" y="290"/>
                  </a:lnTo>
                  <a:lnTo>
                    <a:pt x="395" y="305"/>
                  </a:lnTo>
                  <a:lnTo>
                    <a:pt x="384" y="320"/>
                  </a:lnTo>
                  <a:lnTo>
                    <a:pt x="371" y="333"/>
                  </a:lnTo>
                  <a:lnTo>
                    <a:pt x="357" y="344"/>
                  </a:lnTo>
                  <a:lnTo>
                    <a:pt x="357" y="344"/>
                  </a:lnTo>
                  <a:lnTo>
                    <a:pt x="356" y="344"/>
                  </a:lnTo>
                  <a:lnTo>
                    <a:pt x="356" y="344"/>
                  </a:lnTo>
                  <a:lnTo>
                    <a:pt x="356" y="345"/>
                  </a:lnTo>
                  <a:lnTo>
                    <a:pt x="356" y="345"/>
                  </a:lnTo>
                  <a:lnTo>
                    <a:pt x="354" y="346"/>
                  </a:lnTo>
                  <a:lnTo>
                    <a:pt x="354" y="346"/>
                  </a:lnTo>
                  <a:lnTo>
                    <a:pt x="354" y="347"/>
                  </a:lnTo>
                  <a:lnTo>
                    <a:pt x="354" y="347"/>
                  </a:lnTo>
                  <a:lnTo>
                    <a:pt x="352" y="348"/>
                  </a:lnTo>
                  <a:lnTo>
                    <a:pt x="352" y="348"/>
                  </a:lnTo>
                  <a:lnTo>
                    <a:pt x="351" y="351"/>
                  </a:lnTo>
                  <a:lnTo>
                    <a:pt x="351" y="351"/>
                  </a:lnTo>
                  <a:lnTo>
                    <a:pt x="351" y="352"/>
                  </a:lnTo>
                  <a:lnTo>
                    <a:pt x="351" y="352"/>
                  </a:lnTo>
                  <a:lnTo>
                    <a:pt x="350" y="353"/>
                  </a:lnTo>
                  <a:lnTo>
                    <a:pt x="350" y="353"/>
                  </a:lnTo>
                  <a:lnTo>
                    <a:pt x="350" y="354"/>
                  </a:lnTo>
                  <a:lnTo>
                    <a:pt x="350" y="354"/>
                  </a:lnTo>
                  <a:lnTo>
                    <a:pt x="350" y="355"/>
                  </a:lnTo>
                  <a:lnTo>
                    <a:pt x="350" y="355"/>
                  </a:lnTo>
                  <a:lnTo>
                    <a:pt x="350" y="355"/>
                  </a:lnTo>
                  <a:lnTo>
                    <a:pt x="350" y="355"/>
                  </a:lnTo>
                  <a:lnTo>
                    <a:pt x="350" y="362"/>
                  </a:lnTo>
                  <a:lnTo>
                    <a:pt x="350" y="375"/>
                  </a:lnTo>
                  <a:lnTo>
                    <a:pt x="351" y="396"/>
                  </a:lnTo>
                  <a:lnTo>
                    <a:pt x="355" y="422"/>
                  </a:lnTo>
                  <a:lnTo>
                    <a:pt x="358" y="438"/>
                  </a:lnTo>
                  <a:lnTo>
                    <a:pt x="361" y="454"/>
                  </a:lnTo>
                  <a:lnTo>
                    <a:pt x="367" y="472"/>
                  </a:lnTo>
                  <a:lnTo>
                    <a:pt x="372" y="489"/>
                  </a:lnTo>
                  <a:lnTo>
                    <a:pt x="379" y="508"/>
                  </a:lnTo>
                  <a:lnTo>
                    <a:pt x="388" y="528"/>
                  </a:lnTo>
                  <a:lnTo>
                    <a:pt x="398" y="548"/>
                  </a:lnTo>
                  <a:lnTo>
                    <a:pt x="409" y="568"/>
                  </a:lnTo>
                  <a:lnTo>
                    <a:pt x="409" y="568"/>
                  </a:lnTo>
                  <a:lnTo>
                    <a:pt x="412" y="571"/>
                  </a:lnTo>
                  <a:lnTo>
                    <a:pt x="417" y="574"/>
                  </a:lnTo>
                  <a:lnTo>
                    <a:pt x="417" y="574"/>
                  </a:lnTo>
                  <a:lnTo>
                    <a:pt x="426" y="578"/>
                  </a:lnTo>
                  <a:lnTo>
                    <a:pt x="449" y="588"/>
                  </a:lnTo>
                  <a:lnTo>
                    <a:pt x="464" y="595"/>
                  </a:lnTo>
                  <a:lnTo>
                    <a:pt x="479" y="604"/>
                  </a:lnTo>
                  <a:lnTo>
                    <a:pt x="496" y="615"/>
                  </a:lnTo>
                  <a:lnTo>
                    <a:pt x="510" y="627"/>
                  </a:lnTo>
                  <a:lnTo>
                    <a:pt x="510" y="627"/>
                  </a:lnTo>
                  <a:lnTo>
                    <a:pt x="523" y="643"/>
                  </a:lnTo>
                  <a:lnTo>
                    <a:pt x="534" y="657"/>
                  </a:lnTo>
                  <a:lnTo>
                    <a:pt x="553" y="683"/>
                  </a:lnTo>
                  <a:lnTo>
                    <a:pt x="569" y="708"/>
                  </a:lnTo>
                  <a:lnTo>
                    <a:pt x="579" y="728"/>
                  </a:lnTo>
                  <a:lnTo>
                    <a:pt x="585" y="744"/>
                  </a:lnTo>
                  <a:lnTo>
                    <a:pt x="590" y="756"/>
                  </a:lnTo>
                  <a:lnTo>
                    <a:pt x="592" y="766"/>
                  </a:lnTo>
                  <a:lnTo>
                    <a:pt x="592" y="766"/>
                  </a:lnTo>
                  <a:lnTo>
                    <a:pt x="593" y="771"/>
                  </a:lnTo>
                  <a:lnTo>
                    <a:pt x="595" y="774"/>
                  </a:lnTo>
                  <a:lnTo>
                    <a:pt x="597" y="776"/>
                  </a:lnTo>
                  <a:lnTo>
                    <a:pt x="601" y="778"/>
                  </a:lnTo>
                  <a:lnTo>
                    <a:pt x="601" y="778"/>
                  </a:lnTo>
                  <a:lnTo>
                    <a:pt x="604" y="779"/>
                  </a:lnTo>
                  <a:lnTo>
                    <a:pt x="608" y="779"/>
                  </a:lnTo>
                  <a:lnTo>
                    <a:pt x="612" y="779"/>
                  </a:lnTo>
                  <a:lnTo>
                    <a:pt x="615" y="778"/>
                  </a:lnTo>
                  <a:lnTo>
                    <a:pt x="615" y="778"/>
                  </a:lnTo>
                  <a:lnTo>
                    <a:pt x="622" y="775"/>
                  </a:lnTo>
                  <a:lnTo>
                    <a:pt x="630" y="773"/>
                  </a:lnTo>
                  <a:lnTo>
                    <a:pt x="641" y="771"/>
                  </a:lnTo>
                  <a:lnTo>
                    <a:pt x="655" y="771"/>
                  </a:lnTo>
                  <a:lnTo>
                    <a:pt x="655" y="771"/>
                  </a:lnTo>
                  <a:lnTo>
                    <a:pt x="666" y="771"/>
                  </a:lnTo>
                  <a:lnTo>
                    <a:pt x="678" y="773"/>
                  </a:lnTo>
                  <a:lnTo>
                    <a:pt x="690" y="775"/>
                  </a:lnTo>
                  <a:lnTo>
                    <a:pt x="701" y="779"/>
                  </a:lnTo>
                  <a:lnTo>
                    <a:pt x="711" y="785"/>
                  </a:lnTo>
                  <a:lnTo>
                    <a:pt x="720" y="791"/>
                  </a:lnTo>
                  <a:lnTo>
                    <a:pt x="727" y="800"/>
                  </a:lnTo>
                  <a:lnTo>
                    <a:pt x="731" y="805"/>
                  </a:lnTo>
                  <a:lnTo>
                    <a:pt x="733" y="810"/>
                  </a:lnTo>
                  <a:lnTo>
                    <a:pt x="733" y="810"/>
                  </a:lnTo>
                  <a:lnTo>
                    <a:pt x="735" y="818"/>
                  </a:lnTo>
                  <a:lnTo>
                    <a:pt x="735" y="826"/>
                  </a:lnTo>
                  <a:lnTo>
                    <a:pt x="734" y="832"/>
                  </a:lnTo>
                  <a:lnTo>
                    <a:pt x="732" y="838"/>
                  </a:lnTo>
                  <a:lnTo>
                    <a:pt x="729" y="844"/>
                  </a:lnTo>
                  <a:lnTo>
                    <a:pt x="724" y="849"/>
                  </a:lnTo>
                  <a:lnTo>
                    <a:pt x="720" y="854"/>
                  </a:lnTo>
                  <a:lnTo>
                    <a:pt x="714" y="859"/>
                  </a:lnTo>
                  <a:lnTo>
                    <a:pt x="704" y="866"/>
                  </a:lnTo>
                  <a:lnTo>
                    <a:pt x="694" y="872"/>
                  </a:lnTo>
                  <a:lnTo>
                    <a:pt x="683" y="876"/>
                  </a:lnTo>
                  <a:lnTo>
                    <a:pt x="683" y="87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4" name="Freeform 39"/>
            <p:cNvSpPr/>
            <p:nvPr/>
          </p:nvSpPr>
          <p:spPr bwMode="auto">
            <a:xfrm>
              <a:off x="8885238" y="1736725"/>
              <a:ext cx="66675" cy="106363"/>
            </a:xfrm>
            <a:custGeom>
              <a:avLst/>
              <a:gdLst>
                <a:gd name="T0" fmla="*/ 24 w 42"/>
                <a:gd name="T1" fmla="*/ 67 h 67"/>
                <a:gd name="T2" fmla="*/ 24 w 42"/>
                <a:gd name="T3" fmla="*/ 67 h 67"/>
                <a:gd name="T4" fmla="*/ 29 w 42"/>
                <a:gd name="T5" fmla="*/ 66 h 67"/>
                <a:gd name="T6" fmla="*/ 32 w 42"/>
                <a:gd name="T7" fmla="*/ 65 h 67"/>
                <a:gd name="T8" fmla="*/ 35 w 42"/>
                <a:gd name="T9" fmla="*/ 63 h 67"/>
                <a:gd name="T10" fmla="*/ 38 w 42"/>
                <a:gd name="T11" fmla="*/ 60 h 67"/>
                <a:gd name="T12" fmla="*/ 40 w 42"/>
                <a:gd name="T13" fmla="*/ 56 h 67"/>
                <a:gd name="T14" fmla="*/ 42 w 42"/>
                <a:gd name="T15" fmla="*/ 53 h 67"/>
                <a:gd name="T16" fmla="*/ 42 w 42"/>
                <a:gd name="T17" fmla="*/ 48 h 67"/>
                <a:gd name="T18" fmla="*/ 42 w 42"/>
                <a:gd name="T19" fmla="*/ 45 h 67"/>
                <a:gd name="T20" fmla="*/ 41 w 42"/>
                <a:gd name="T21" fmla="*/ 19 h 67"/>
                <a:gd name="T22" fmla="*/ 41 w 42"/>
                <a:gd name="T23" fmla="*/ 19 h 67"/>
                <a:gd name="T24" fmla="*/ 40 w 42"/>
                <a:gd name="T25" fmla="*/ 14 h 67"/>
                <a:gd name="T26" fmla="*/ 39 w 42"/>
                <a:gd name="T27" fmla="*/ 11 h 67"/>
                <a:gd name="T28" fmla="*/ 36 w 42"/>
                <a:gd name="T29" fmla="*/ 8 h 67"/>
                <a:gd name="T30" fmla="*/ 33 w 42"/>
                <a:gd name="T31" fmla="*/ 4 h 67"/>
                <a:gd name="T32" fmla="*/ 30 w 42"/>
                <a:gd name="T33" fmla="*/ 2 h 67"/>
                <a:gd name="T34" fmla="*/ 27 w 42"/>
                <a:gd name="T35" fmla="*/ 1 h 67"/>
                <a:gd name="T36" fmla="*/ 23 w 42"/>
                <a:gd name="T37" fmla="*/ 0 h 67"/>
                <a:gd name="T38" fmla="*/ 19 w 42"/>
                <a:gd name="T39" fmla="*/ 0 h 67"/>
                <a:gd name="T40" fmla="*/ 19 w 42"/>
                <a:gd name="T41" fmla="*/ 0 h 67"/>
                <a:gd name="T42" fmla="*/ 14 w 42"/>
                <a:gd name="T43" fmla="*/ 1 h 67"/>
                <a:gd name="T44" fmla="*/ 11 w 42"/>
                <a:gd name="T45" fmla="*/ 2 h 67"/>
                <a:gd name="T46" fmla="*/ 8 w 42"/>
                <a:gd name="T47" fmla="*/ 4 h 67"/>
                <a:gd name="T48" fmla="*/ 4 w 42"/>
                <a:gd name="T49" fmla="*/ 7 h 67"/>
                <a:gd name="T50" fmla="*/ 2 w 42"/>
                <a:gd name="T51" fmla="*/ 10 h 67"/>
                <a:gd name="T52" fmla="*/ 1 w 42"/>
                <a:gd name="T53" fmla="*/ 14 h 67"/>
                <a:gd name="T54" fmla="*/ 0 w 42"/>
                <a:gd name="T55" fmla="*/ 18 h 67"/>
                <a:gd name="T56" fmla="*/ 0 w 42"/>
                <a:gd name="T57" fmla="*/ 22 h 67"/>
                <a:gd name="T58" fmla="*/ 2 w 42"/>
                <a:gd name="T59" fmla="*/ 47 h 67"/>
                <a:gd name="T60" fmla="*/ 2 w 42"/>
                <a:gd name="T61" fmla="*/ 47 h 67"/>
                <a:gd name="T62" fmla="*/ 3 w 42"/>
                <a:gd name="T63" fmla="*/ 52 h 67"/>
                <a:gd name="T64" fmla="*/ 4 w 42"/>
                <a:gd name="T65" fmla="*/ 56 h 67"/>
                <a:gd name="T66" fmla="*/ 7 w 42"/>
                <a:gd name="T67" fmla="*/ 60 h 67"/>
                <a:gd name="T68" fmla="*/ 9 w 42"/>
                <a:gd name="T69" fmla="*/ 62 h 67"/>
                <a:gd name="T70" fmla="*/ 12 w 42"/>
                <a:gd name="T71" fmla="*/ 65 h 67"/>
                <a:gd name="T72" fmla="*/ 15 w 42"/>
                <a:gd name="T73" fmla="*/ 66 h 67"/>
                <a:gd name="T74" fmla="*/ 20 w 42"/>
                <a:gd name="T75" fmla="*/ 67 h 67"/>
                <a:gd name="T76" fmla="*/ 24 w 42"/>
                <a:gd name="T77" fmla="*/ 67 h 67"/>
                <a:gd name="T78" fmla="*/ 24 w 42"/>
                <a:gd name="T7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67">
                  <a:moveTo>
                    <a:pt x="24" y="67"/>
                  </a:moveTo>
                  <a:lnTo>
                    <a:pt x="24" y="67"/>
                  </a:lnTo>
                  <a:lnTo>
                    <a:pt x="29" y="66"/>
                  </a:lnTo>
                  <a:lnTo>
                    <a:pt x="32" y="65"/>
                  </a:lnTo>
                  <a:lnTo>
                    <a:pt x="35" y="63"/>
                  </a:lnTo>
                  <a:lnTo>
                    <a:pt x="38" y="60"/>
                  </a:lnTo>
                  <a:lnTo>
                    <a:pt x="40" y="56"/>
                  </a:lnTo>
                  <a:lnTo>
                    <a:pt x="42" y="53"/>
                  </a:lnTo>
                  <a:lnTo>
                    <a:pt x="42" y="48"/>
                  </a:lnTo>
                  <a:lnTo>
                    <a:pt x="42" y="45"/>
                  </a:lnTo>
                  <a:lnTo>
                    <a:pt x="41" y="19"/>
                  </a:lnTo>
                  <a:lnTo>
                    <a:pt x="41" y="19"/>
                  </a:lnTo>
                  <a:lnTo>
                    <a:pt x="40" y="14"/>
                  </a:lnTo>
                  <a:lnTo>
                    <a:pt x="39" y="11"/>
                  </a:lnTo>
                  <a:lnTo>
                    <a:pt x="36" y="8"/>
                  </a:lnTo>
                  <a:lnTo>
                    <a:pt x="33" y="4"/>
                  </a:lnTo>
                  <a:lnTo>
                    <a:pt x="30" y="2"/>
                  </a:lnTo>
                  <a:lnTo>
                    <a:pt x="27" y="1"/>
                  </a:lnTo>
                  <a:lnTo>
                    <a:pt x="23" y="0"/>
                  </a:lnTo>
                  <a:lnTo>
                    <a:pt x="19" y="0"/>
                  </a:lnTo>
                  <a:lnTo>
                    <a:pt x="19" y="0"/>
                  </a:lnTo>
                  <a:lnTo>
                    <a:pt x="14" y="1"/>
                  </a:lnTo>
                  <a:lnTo>
                    <a:pt x="11" y="2"/>
                  </a:lnTo>
                  <a:lnTo>
                    <a:pt x="8" y="4"/>
                  </a:lnTo>
                  <a:lnTo>
                    <a:pt x="4" y="7"/>
                  </a:lnTo>
                  <a:lnTo>
                    <a:pt x="2" y="10"/>
                  </a:lnTo>
                  <a:lnTo>
                    <a:pt x="1" y="14"/>
                  </a:lnTo>
                  <a:lnTo>
                    <a:pt x="0" y="18"/>
                  </a:lnTo>
                  <a:lnTo>
                    <a:pt x="0" y="22"/>
                  </a:lnTo>
                  <a:lnTo>
                    <a:pt x="2" y="47"/>
                  </a:lnTo>
                  <a:lnTo>
                    <a:pt x="2" y="47"/>
                  </a:lnTo>
                  <a:lnTo>
                    <a:pt x="3" y="52"/>
                  </a:lnTo>
                  <a:lnTo>
                    <a:pt x="4" y="56"/>
                  </a:lnTo>
                  <a:lnTo>
                    <a:pt x="7" y="60"/>
                  </a:lnTo>
                  <a:lnTo>
                    <a:pt x="9" y="62"/>
                  </a:lnTo>
                  <a:lnTo>
                    <a:pt x="12" y="65"/>
                  </a:lnTo>
                  <a:lnTo>
                    <a:pt x="15" y="66"/>
                  </a:lnTo>
                  <a:lnTo>
                    <a:pt x="20" y="67"/>
                  </a:lnTo>
                  <a:lnTo>
                    <a:pt x="24" y="67"/>
                  </a:lnTo>
                  <a:lnTo>
                    <a:pt x="24" y="6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5" name="Freeform 40"/>
            <p:cNvSpPr/>
            <p:nvPr/>
          </p:nvSpPr>
          <p:spPr bwMode="auto">
            <a:xfrm>
              <a:off x="9093200" y="1697038"/>
              <a:ext cx="68262" cy="106363"/>
            </a:xfrm>
            <a:custGeom>
              <a:avLst/>
              <a:gdLst>
                <a:gd name="T0" fmla="*/ 25 w 43"/>
                <a:gd name="T1" fmla="*/ 67 h 67"/>
                <a:gd name="T2" fmla="*/ 25 w 43"/>
                <a:gd name="T3" fmla="*/ 67 h 67"/>
                <a:gd name="T4" fmla="*/ 29 w 43"/>
                <a:gd name="T5" fmla="*/ 66 h 67"/>
                <a:gd name="T6" fmla="*/ 32 w 43"/>
                <a:gd name="T7" fmla="*/ 65 h 67"/>
                <a:gd name="T8" fmla="*/ 36 w 43"/>
                <a:gd name="T9" fmla="*/ 62 h 67"/>
                <a:gd name="T10" fmla="*/ 39 w 43"/>
                <a:gd name="T11" fmla="*/ 59 h 67"/>
                <a:gd name="T12" fmla="*/ 41 w 43"/>
                <a:gd name="T13" fmla="*/ 56 h 67"/>
                <a:gd name="T14" fmla="*/ 42 w 43"/>
                <a:gd name="T15" fmla="*/ 53 h 67"/>
                <a:gd name="T16" fmla="*/ 43 w 43"/>
                <a:gd name="T17" fmla="*/ 48 h 67"/>
                <a:gd name="T18" fmla="*/ 43 w 43"/>
                <a:gd name="T19" fmla="*/ 45 h 67"/>
                <a:gd name="T20" fmla="*/ 41 w 43"/>
                <a:gd name="T21" fmla="*/ 18 h 67"/>
                <a:gd name="T22" fmla="*/ 41 w 43"/>
                <a:gd name="T23" fmla="*/ 18 h 67"/>
                <a:gd name="T24" fmla="*/ 40 w 43"/>
                <a:gd name="T25" fmla="*/ 15 h 67"/>
                <a:gd name="T26" fmla="*/ 39 w 43"/>
                <a:gd name="T27" fmla="*/ 11 h 67"/>
                <a:gd name="T28" fmla="*/ 37 w 43"/>
                <a:gd name="T29" fmla="*/ 7 h 67"/>
                <a:gd name="T30" fmla="*/ 34 w 43"/>
                <a:gd name="T31" fmla="*/ 4 h 67"/>
                <a:gd name="T32" fmla="*/ 31 w 43"/>
                <a:gd name="T33" fmla="*/ 2 h 67"/>
                <a:gd name="T34" fmla="*/ 28 w 43"/>
                <a:gd name="T35" fmla="*/ 1 h 67"/>
                <a:gd name="T36" fmla="*/ 23 w 43"/>
                <a:gd name="T37" fmla="*/ 0 h 67"/>
                <a:gd name="T38" fmla="*/ 19 w 43"/>
                <a:gd name="T39" fmla="*/ 0 h 67"/>
                <a:gd name="T40" fmla="*/ 19 w 43"/>
                <a:gd name="T41" fmla="*/ 0 h 67"/>
                <a:gd name="T42" fmla="*/ 15 w 43"/>
                <a:gd name="T43" fmla="*/ 1 h 67"/>
                <a:gd name="T44" fmla="*/ 11 w 43"/>
                <a:gd name="T45" fmla="*/ 2 h 67"/>
                <a:gd name="T46" fmla="*/ 8 w 43"/>
                <a:gd name="T47" fmla="*/ 4 h 67"/>
                <a:gd name="T48" fmla="*/ 6 w 43"/>
                <a:gd name="T49" fmla="*/ 6 h 67"/>
                <a:gd name="T50" fmla="*/ 4 w 43"/>
                <a:gd name="T51" fmla="*/ 10 h 67"/>
                <a:gd name="T52" fmla="*/ 1 w 43"/>
                <a:gd name="T53" fmla="*/ 14 h 67"/>
                <a:gd name="T54" fmla="*/ 0 w 43"/>
                <a:gd name="T55" fmla="*/ 17 h 67"/>
                <a:gd name="T56" fmla="*/ 0 w 43"/>
                <a:gd name="T57" fmla="*/ 22 h 67"/>
                <a:gd name="T58" fmla="*/ 2 w 43"/>
                <a:gd name="T59" fmla="*/ 48 h 67"/>
                <a:gd name="T60" fmla="*/ 2 w 43"/>
                <a:gd name="T61" fmla="*/ 48 h 67"/>
                <a:gd name="T62" fmla="*/ 4 w 43"/>
                <a:gd name="T63" fmla="*/ 51 h 67"/>
                <a:gd name="T64" fmla="*/ 5 w 43"/>
                <a:gd name="T65" fmla="*/ 56 h 67"/>
                <a:gd name="T66" fmla="*/ 7 w 43"/>
                <a:gd name="T67" fmla="*/ 59 h 67"/>
                <a:gd name="T68" fmla="*/ 10 w 43"/>
                <a:gd name="T69" fmla="*/ 61 h 67"/>
                <a:gd name="T70" fmla="*/ 12 w 43"/>
                <a:gd name="T71" fmla="*/ 65 h 67"/>
                <a:gd name="T72" fmla="*/ 17 w 43"/>
                <a:gd name="T73" fmla="*/ 66 h 67"/>
                <a:gd name="T74" fmla="*/ 20 w 43"/>
                <a:gd name="T75" fmla="*/ 67 h 67"/>
                <a:gd name="T76" fmla="*/ 25 w 43"/>
                <a:gd name="T77" fmla="*/ 67 h 67"/>
                <a:gd name="T78" fmla="*/ 25 w 43"/>
                <a:gd name="T7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67">
                  <a:moveTo>
                    <a:pt x="25" y="67"/>
                  </a:moveTo>
                  <a:lnTo>
                    <a:pt x="25" y="67"/>
                  </a:lnTo>
                  <a:lnTo>
                    <a:pt x="29" y="66"/>
                  </a:lnTo>
                  <a:lnTo>
                    <a:pt x="32" y="65"/>
                  </a:lnTo>
                  <a:lnTo>
                    <a:pt x="36" y="62"/>
                  </a:lnTo>
                  <a:lnTo>
                    <a:pt x="39" y="59"/>
                  </a:lnTo>
                  <a:lnTo>
                    <a:pt x="41" y="56"/>
                  </a:lnTo>
                  <a:lnTo>
                    <a:pt x="42" y="53"/>
                  </a:lnTo>
                  <a:lnTo>
                    <a:pt x="43" y="48"/>
                  </a:lnTo>
                  <a:lnTo>
                    <a:pt x="43" y="45"/>
                  </a:lnTo>
                  <a:lnTo>
                    <a:pt x="41" y="18"/>
                  </a:lnTo>
                  <a:lnTo>
                    <a:pt x="41" y="18"/>
                  </a:lnTo>
                  <a:lnTo>
                    <a:pt x="40" y="15"/>
                  </a:lnTo>
                  <a:lnTo>
                    <a:pt x="39" y="11"/>
                  </a:lnTo>
                  <a:lnTo>
                    <a:pt x="37" y="7"/>
                  </a:lnTo>
                  <a:lnTo>
                    <a:pt x="34" y="4"/>
                  </a:lnTo>
                  <a:lnTo>
                    <a:pt x="31" y="2"/>
                  </a:lnTo>
                  <a:lnTo>
                    <a:pt x="28" y="1"/>
                  </a:lnTo>
                  <a:lnTo>
                    <a:pt x="23" y="0"/>
                  </a:lnTo>
                  <a:lnTo>
                    <a:pt x="19" y="0"/>
                  </a:lnTo>
                  <a:lnTo>
                    <a:pt x="19" y="0"/>
                  </a:lnTo>
                  <a:lnTo>
                    <a:pt x="15" y="1"/>
                  </a:lnTo>
                  <a:lnTo>
                    <a:pt x="11" y="2"/>
                  </a:lnTo>
                  <a:lnTo>
                    <a:pt x="8" y="4"/>
                  </a:lnTo>
                  <a:lnTo>
                    <a:pt x="6" y="6"/>
                  </a:lnTo>
                  <a:lnTo>
                    <a:pt x="4" y="10"/>
                  </a:lnTo>
                  <a:lnTo>
                    <a:pt x="1" y="14"/>
                  </a:lnTo>
                  <a:lnTo>
                    <a:pt x="0" y="17"/>
                  </a:lnTo>
                  <a:lnTo>
                    <a:pt x="0" y="22"/>
                  </a:lnTo>
                  <a:lnTo>
                    <a:pt x="2" y="48"/>
                  </a:lnTo>
                  <a:lnTo>
                    <a:pt x="2" y="48"/>
                  </a:lnTo>
                  <a:lnTo>
                    <a:pt x="4" y="51"/>
                  </a:lnTo>
                  <a:lnTo>
                    <a:pt x="5" y="56"/>
                  </a:lnTo>
                  <a:lnTo>
                    <a:pt x="7" y="59"/>
                  </a:lnTo>
                  <a:lnTo>
                    <a:pt x="10" y="61"/>
                  </a:lnTo>
                  <a:lnTo>
                    <a:pt x="12" y="65"/>
                  </a:lnTo>
                  <a:lnTo>
                    <a:pt x="17" y="66"/>
                  </a:lnTo>
                  <a:lnTo>
                    <a:pt x="20" y="67"/>
                  </a:lnTo>
                  <a:lnTo>
                    <a:pt x="25" y="67"/>
                  </a:lnTo>
                  <a:lnTo>
                    <a:pt x="25" y="6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6" name="Freeform 41"/>
            <p:cNvSpPr/>
            <p:nvPr/>
          </p:nvSpPr>
          <p:spPr bwMode="auto">
            <a:xfrm>
              <a:off x="7988300" y="2681288"/>
              <a:ext cx="150812" cy="492125"/>
            </a:xfrm>
            <a:custGeom>
              <a:avLst/>
              <a:gdLst>
                <a:gd name="T0" fmla="*/ 11 w 95"/>
                <a:gd name="T1" fmla="*/ 310 h 310"/>
                <a:gd name="T2" fmla="*/ 11 w 95"/>
                <a:gd name="T3" fmla="*/ 310 h 310"/>
                <a:gd name="T4" fmla="*/ 9 w 95"/>
                <a:gd name="T5" fmla="*/ 309 h 310"/>
                <a:gd name="T6" fmla="*/ 9 w 95"/>
                <a:gd name="T7" fmla="*/ 309 h 310"/>
                <a:gd name="T8" fmla="*/ 5 w 95"/>
                <a:gd name="T9" fmla="*/ 308 h 310"/>
                <a:gd name="T10" fmla="*/ 3 w 95"/>
                <a:gd name="T11" fmla="*/ 304 h 310"/>
                <a:gd name="T12" fmla="*/ 0 w 95"/>
                <a:gd name="T13" fmla="*/ 300 h 310"/>
                <a:gd name="T14" fmla="*/ 1 w 95"/>
                <a:gd name="T15" fmla="*/ 296 h 310"/>
                <a:gd name="T16" fmla="*/ 73 w 95"/>
                <a:gd name="T17" fmla="*/ 9 h 310"/>
                <a:gd name="T18" fmla="*/ 73 w 95"/>
                <a:gd name="T19" fmla="*/ 9 h 310"/>
                <a:gd name="T20" fmla="*/ 75 w 95"/>
                <a:gd name="T21" fmla="*/ 5 h 310"/>
                <a:gd name="T22" fmla="*/ 79 w 95"/>
                <a:gd name="T23" fmla="*/ 1 h 310"/>
                <a:gd name="T24" fmla="*/ 82 w 95"/>
                <a:gd name="T25" fmla="*/ 0 h 310"/>
                <a:gd name="T26" fmla="*/ 86 w 95"/>
                <a:gd name="T27" fmla="*/ 0 h 310"/>
                <a:gd name="T28" fmla="*/ 86 w 95"/>
                <a:gd name="T29" fmla="*/ 0 h 310"/>
                <a:gd name="T30" fmla="*/ 91 w 95"/>
                <a:gd name="T31" fmla="*/ 2 h 310"/>
                <a:gd name="T32" fmla="*/ 94 w 95"/>
                <a:gd name="T33" fmla="*/ 6 h 310"/>
                <a:gd name="T34" fmla="*/ 95 w 95"/>
                <a:gd name="T35" fmla="*/ 9 h 310"/>
                <a:gd name="T36" fmla="*/ 95 w 95"/>
                <a:gd name="T37" fmla="*/ 13 h 310"/>
                <a:gd name="T38" fmla="*/ 22 w 95"/>
                <a:gd name="T39" fmla="*/ 301 h 310"/>
                <a:gd name="T40" fmla="*/ 22 w 95"/>
                <a:gd name="T41" fmla="*/ 301 h 310"/>
                <a:gd name="T42" fmla="*/ 21 w 95"/>
                <a:gd name="T43" fmla="*/ 304 h 310"/>
                <a:gd name="T44" fmla="*/ 18 w 95"/>
                <a:gd name="T45" fmla="*/ 307 h 310"/>
                <a:gd name="T46" fmla="*/ 16 w 95"/>
                <a:gd name="T47" fmla="*/ 309 h 310"/>
                <a:gd name="T48" fmla="*/ 11 w 95"/>
                <a:gd name="T49" fmla="*/ 310 h 310"/>
                <a:gd name="T50" fmla="*/ 11 w 95"/>
                <a:gd name="T51" fmla="*/ 31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 h="310">
                  <a:moveTo>
                    <a:pt x="11" y="310"/>
                  </a:moveTo>
                  <a:lnTo>
                    <a:pt x="11" y="310"/>
                  </a:lnTo>
                  <a:lnTo>
                    <a:pt x="9" y="309"/>
                  </a:lnTo>
                  <a:lnTo>
                    <a:pt x="9" y="309"/>
                  </a:lnTo>
                  <a:lnTo>
                    <a:pt x="5" y="308"/>
                  </a:lnTo>
                  <a:lnTo>
                    <a:pt x="3" y="304"/>
                  </a:lnTo>
                  <a:lnTo>
                    <a:pt x="0" y="300"/>
                  </a:lnTo>
                  <a:lnTo>
                    <a:pt x="1" y="296"/>
                  </a:lnTo>
                  <a:lnTo>
                    <a:pt x="73" y="9"/>
                  </a:lnTo>
                  <a:lnTo>
                    <a:pt x="73" y="9"/>
                  </a:lnTo>
                  <a:lnTo>
                    <a:pt x="75" y="5"/>
                  </a:lnTo>
                  <a:lnTo>
                    <a:pt x="79" y="1"/>
                  </a:lnTo>
                  <a:lnTo>
                    <a:pt x="82" y="0"/>
                  </a:lnTo>
                  <a:lnTo>
                    <a:pt x="86" y="0"/>
                  </a:lnTo>
                  <a:lnTo>
                    <a:pt x="86" y="0"/>
                  </a:lnTo>
                  <a:lnTo>
                    <a:pt x="91" y="2"/>
                  </a:lnTo>
                  <a:lnTo>
                    <a:pt x="94" y="6"/>
                  </a:lnTo>
                  <a:lnTo>
                    <a:pt x="95" y="9"/>
                  </a:lnTo>
                  <a:lnTo>
                    <a:pt x="95" y="13"/>
                  </a:lnTo>
                  <a:lnTo>
                    <a:pt x="22" y="301"/>
                  </a:lnTo>
                  <a:lnTo>
                    <a:pt x="22" y="301"/>
                  </a:lnTo>
                  <a:lnTo>
                    <a:pt x="21" y="304"/>
                  </a:lnTo>
                  <a:lnTo>
                    <a:pt x="18" y="307"/>
                  </a:lnTo>
                  <a:lnTo>
                    <a:pt x="16" y="309"/>
                  </a:lnTo>
                  <a:lnTo>
                    <a:pt x="11" y="310"/>
                  </a:lnTo>
                  <a:lnTo>
                    <a:pt x="11" y="3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27" name="그룹 26"/>
          <p:cNvGrpSpPr/>
          <p:nvPr/>
        </p:nvGrpSpPr>
        <p:grpSpPr>
          <a:xfrm>
            <a:off x="4260888" y="2644930"/>
            <a:ext cx="1896059" cy="531850"/>
            <a:chOff x="5773545" y="2872659"/>
            <a:chExt cx="1896059" cy="531850"/>
          </a:xfrm>
        </p:grpSpPr>
        <p:sp>
          <p:nvSpPr>
            <p:cNvPr id="28"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9" name="Rectangle 3"/>
            <p:cNvSpPr txBox="1">
              <a:spLocks noChangeArrowheads="1"/>
            </p:cNvSpPr>
            <p:nvPr/>
          </p:nvSpPr>
          <p:spPr bwMode="auto">
            <a:xfrm>
              <a:off x="5773545" y="3096732"/>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sp>
        <p:nvSpPr>
          <p:cNvPr id="30" name="타원 29"/>
          <p:cNvSpPr/>
          <p:nvPr/>
        </p:nvSpPr>
        <p:spPr>
          <a:xfrm>
            <a:off x="5152151" y="3261140"/>
            <a:ext cx="108000" cy="108000"/>
          </a:xfrm>
          <a:prstGeom prst="ellipse">
            <a:avLst/>
          </a:prstGeom>
          <a:solidFill>
            <a:schemeClr val="bg1"/>
          </a:solidFill>
          <a:ln w="444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31" name="그룹 30"/>
          <p:cNvGrpSpPr/>
          <p:nvPr/>
        </p:nvGrpSpPr>
        <p:grpSpPr>
          <a:xfrm>
            <a:off x="2929253" y="4861835"/>
            <a:ext cx="1896059" cy="531850"/>
            <a:chOff x="5773545" y="2872659"/>
            <a:chExt cx="1896059" cy="531850"/>
          </a:xfrm>
        </p:grpSpPr>
        <p:sp>
          <p:nvSpPr>
            <p:cNvPr id="32" name="speed"/>
            <p:cNvSpPr txBox="1">
              <a:spLocks noChangeArrowheads="1"/>
            </p:cNvSpPr>
            <p:nvPr/>
          </p:nvSpPr>
          <p:spPr bwMode="auto">
            <a:xfrm>
              <a:off x="5960862" y="2872659"/>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33" name="Rectangle 3"/>
            <p:cNvSpPr txBox="1">
              <a:spLocks noChangeArrowheads="1"/>
            </p:cNvSpPr>
            <p:nvPr/>
          </p:nvSpPr>
          <p:spPr bwMode="auto">
            <a:xfrm>
              <a:off x="5773545" y="3096732"/>
              <a:ext cx="1896059"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sp>
        <p:nvSpPr>
          <p:cNvPr id="34" name="타원 33"/>
          <p:cNvSpPr/>
          <p:nvPr/>
        </p:nvSpPr>
        <p:spPr>
          <a:xfrm>
            <a:off x="3820516" y="4662763"/>
            <a:ext cx="108000" cy="108000"/>
          </a:xfrm>
          <a:prstGeom prst="ellipse">
            <a:avLst/>
          </a:prstGeom>
          <a:solidFill>
            <a:schemeClr val="bg1"/>
          </a:solidFill>
          <a:ln w="444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35" name="타원 34"/>
          <p:cNvSpPr/>
          <p:nvPr/>
        </p:nvSpPr>
        <p:spPr>
          <a:xfrm>
            <a:off x="429444" y="4035838"/>
            <a:ext cx="216000" cy="216000"/>
          </a:xfrm>
          <a:prstGeom prst="ellipse">
            <a:avLst/>
          </a:prstGeom>
          <a:solidFill>
            <a:srgbClr val="EDE425"/>
          </a:solidFill>
          <a:ln w="50800">
            <a:solidFill>
              <a:srgbClr val="000000"/>
            </a:solidFill>
            <a:round/>
          </a:ln>
        </p:spPr>
        <p:txBody>
          <a:bodyPr vert="horz" wrap="square" lIns="91440" tIns="45720" rIns="91440" bIns="45720" numCol="1" anchor="t" anchorCtr="0" compatLnSpc="1"/>
          <a:lstStyle/>
          <a:p>
            <a:endParaRPr lang="ko-KR" altLang="en-US">
              <a:solidFill>
                <a:schemeClr val="tx1"/>
              </a:solidFill>
            </a:endParaRPr>
          </a:p>
        </p:txBody>
      </p:sp>
      <p:sp>
        <p:nvSpPr>
          <p:cNvPr id="36"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
        <p:nvSpPr>
          <p:cNvPr id="37" name="Rectangle 3"/>
          <p:cNvSpPr txBox="1">
            <a:spLocks noChangeArrowheads="1"/>
          </p:cNvSpPr>
          <p:nvPr/>
        </p:nvSpPr>
        <p:spPr bwMode="auto">
          <a:xfrm>
            <a:off x="572154" y="5992916"/>
            <a:ext cx="7992699" cy="307777"/>
          </a:xfrm>
          <a:prstGeom prst="rect">
            <a:avLst/>
          </a:prstGeom>
        </p:spPr>
        <p:txBody>
          <a:bodyPr wrap="square" lIns="0" tIns="0" rIns="0" bIns="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just">
              <a:defRPr/>
            </a:pPr>
            <a:r>
              <a:rPr lang="zh-CN" altLang="en-US" sz="1000" dirty="0">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7</a:t>
            </a:fld>
            <a:endParaRPr lang="ko-KR" altLang="en-US" sz="1000" dirty="0"/>
          </a:p>
        </p:txBody>
      </p:sp>
      <p:grpSp>
        <p:nvGrpSpPr>
          <p:cNvPr id="5" name="그룹 4"/>
          <p:cNvGrpSpPr/>
          <p:nvPr/>
        </p:nvGrpSpPr>
        <p:grpSpPr>
          <a:xfrm>
            <a:off x="1919741" y="1988840"/>
            <a:ext cx="5305265" cy="604127"/>
            <a:chOff x="3190345" y="1196752"/>
            <a:chExt cx="5835791" cy="604127"/>
          </a:xfrm>
        </p:grpSpPr>
        <p:sp>
          <p:nvSpPr>
            <p:cNvPr id="6" name="Freeform 9"/>
            <p:cNvSpPr/>
            <p:nvPr/>
          </p:nvSpPr>
          <p:spPr bwMode="auto">
            <a:xfrm flipH="1">
              <a:off x="8234047" y="1346580"/>
              <a:ext cx="792089" cy="454299"/>
            </a:xfrm>
            <a:custGeom>
              <a:avLst/>
              <a:gdLst/>
              <a:ahLst/>
              <a:cxnLst/>
              <a:rect l="l" t="t" r="r" b="b"/>
              <a:pathLst>
                <a:path w="792089" h="454299">
                  <a:moveTo>
                    <a:pt x="0" y="0"/>
                  </a:moveTo>
                  <a:lnTo>
                    <a:pt x="364869" y="0"/>
                  </a:lnTo>
                  <a:lnTo>
                    <a:pt x="792089" y="0"/>
                  </a:lnTo>
                  <a:lnTo>
                    <a:pt x="792089" y="454299"/>
                  </a:lnTo>
                  <a:lnTo>
                    <a:pt x="364869" y="454299"/>
                  </a:lnTo>
                  <a:lnTo>
                    <a:pt x="0" y="454299"/>
                  </a:lnTo>
                  <a:lnTo>
                    <a:pt x="154894" y="227150"/>
                  </a:lnTo>
                  <a:close/>
                </a:path>
              </a:pathLst>
            </a:custGeom>
            <a:solidFill>
              <a:schemeClr val="bg1">
                <a:lumMod val="85000"/>
              </a:schemeClr>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latin typeface="Calibri" panose="020F0502020204030204" pitchFamily="34" charset="0"/>
              </a:endParaRPr>
            </a:p>
          </p:txBody>
        </p:sp>
        <p:sp>
          <p:nvSpPr>
            <p:cNvPr id="7" name="Freeform 9"/>
            <p:cNvSpPr/>
            <p:nvPr/>
          </p:nvSpPr>
          <p:spPr bwMode="auto">
            <a:xfrm>
              <a:off x="3190345" y="1346580"/>
              <a:ext cx="792089" cy="454299"/>
            </a:xfrm>
            <a:custGeom>
              <a:avLst/>
              <a:gdLst/>
              <a:ahLst/>
              <a:cxnLst/>
              <a:rect l="l" t="t" r="r" b="b"/>
              <a:pathLst>
                <a:path w="792089" h="454299">
                  <a:moveTo>
                    <a:pt x="0" y="0"/>
                  </a:moveTo>
                  <a:lnTo>
                    <a:pt x="364869" y="0"/>
                  </a:lnTo>
                  <a:lnTo>
                    <a:pt x="792089" y="0"/>
                  </a:lnTo>
                  <a:lnTo>
                    <a:pt x="792089" y="454299"/>
                  </a:lnTo>
                  <a:lnTo>
                    <a:pt x="364869" y="454299"/>
                  </a:lnTo>
                  <a:lnTo>
                    <a:pt x="0" y="454299"/>
                  </a:lnTo>
                  <a:lnTo>
                    <a:pt x="154894" y="227150"/>
                  </a:lnTo>
                  <a:close/>
                </a:path>
              </a:pathLst>
            </a:custGeom>
            <a:solidFill>
              <a:schemeClr val="bg1">
                <a:lumMod val="85000"/>
              </a:schemeClr>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latin typeface="Calibri" panose="020F0502020204030204" pitchFamily="34" charset="0"/>
              </a:endParaRPr>
            </a:p>
          </p:txBody>
        </p:sp>
        <p:sp>
          <p:nvSpPr>
            <p:cNvPr id="8" name="직각 삼각형 7"/>
            <p:cNvSpPr/>
            <p:nvPr/>
          </p:nvSpPr>
          <p:spPr>
            <a:xfrm flipV="1">
              <a:off x="8234047" y="1651049"/>
              <a:ext cx="196440" cy="149828"/>
            </a:xfrm>
            <a:prstGeom prst="rtTriangle">
              <a:avLst/>
            </a:prstGeom>
            <a:solidFill>
              <a:schemeClr val="bg1">
                <a:lumMod val="50000"/>
              </a:schemeClr>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9" name="직각 삼각형 8"/>
            <p:cNvSpPr/>
            <p:nvPr/>
          </p:nvSpPr>
          <p:spPr>
            <a:xfrm flipH="1" flipV="1">
              <a:off x="3785994" y="1651049"/>
              <a:ext cx="196440" cy="149828"/>
            </a:xfrm>
            <a:prstGeom prst="rtTriangle">
              <a:avLst/>
            </a:prstGeom>
            <a:solidFill>
              <a:schemeClr val="bg1">
                <a:lumMod val="50000"/>
              </a:schemeClr>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0" name="Freeform 9"/>
            <p:cNvSpPr/>
            <p:nvPr/>
          </p:nvSpPr>
          <p:spPr bwMode="auto">
            <a:xfrm>
              <a:off x="3785994" y="1196752"/>
              <a:ext cx="4644492" cy="454299"/>
            </a:xfrm>
            <a:prstGeom prst="rect">
              <a:avLst/>
            </a:prstGeom>
            <a:solidFill>
              <a:schemeClr val="bg1">
                <a:lumMod val="85000"/>
              </a:schemeClr>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latin typeface="Calibri" panose="020F0502020204030204" pitchFamily="34" charset="0"/>
              </a:endParaRPr>
            </a:p>
          </p:txBody>
        </p:sp>
      </p:grpSp>
      <p:grpSp>
        <p:nvGrpSpPr>
          <p:cNvPr id="11" name="그룹 10"/>
          <p:cNvGrpSpPr/>
          <p:nvPr/>
        </p:nvGrpSpPr>
        <p:grpSpPr>
          <a:xfrm>
            <a:off x="2970573" y="2706618"/>
            <a:ext cx="3179120" cy="3179121"/>
            <a:chOff x="3768725" y="1612900"/>
            <a:chExt cx="4654550" cy="4654550"/>
          </a:xfrm>
        </p:grpSpPr>
        <p:sp>
          <p:nvSpPr>
            <p:cNvPr id="12" name="Freeform 6"/>
            <p:cNvSpPr/>
            <p:nvPr/>
          </p:nvSpPr>
          <p:spPr bwMode="auto">
            <a:xfrm>
              <a:off x="6096000" y="3451225"/>
              <a:ext cx="2327275" cy="2816224"/>
            </a:xfrm>
            <a:custGeom>
              <a:avLst/>
              <a:gdLst>
                <a:gd name="T0" fmla="*/ 1866 w 2933"/>
                <a:gd name="T1" fmla="*/ 568 h 3549"/>
                <a:gd name="T2" fmla="*/ 1884 w 2933"/>
                <a:gd name="T3" fmla="*/ 469 h 3549"/>
                <a:gd name="T4" fmla="*/ 1888 w 2933"/>
                <a:gd name="T5" fmla="*/ 400 h 3549"/>
                <a:gd name="T6" fmla="*/ 1874 w 2933"/>
                <a:gd name="T7" fmla="*/ 316 h 3549"/>
                <a:gd name="T8" fmla="*/ 1846 w 2933"/>
                <a:gd name="T9" fmla="*/ 239 h 3549"/>
                <a:gd name="T10" fmla="*/ 1804 w 2933"/>
                <a:gd name="T11" fmla="*/ 170 h 3549"/>
                <a:gd name="T12" fmla="*/ 1750 w 2933"/>
                <a:gd name="T13" fmla="*/ 110 h 3549"/>
                <a:gd name="T14" fmla="*/ 1686 w 2933"/>
                <a:gd name="T15" fmla="*/ 62 h 3549"/>
                <a:gd name="T16" fmla="*/ 1612 w 2933"/>
                <a:gd name="T17" fmla="*/ 26 h 3549"/>
                <a:gd name="T18" fmla="*/ 1531 w 2933"/>
                <a:gd name="T19" fmla="*/ 5 h 3549"/>
                <a:gd name="T20" fmla="*/ 1467 w 2933"/>
                <a:gd name="T21" fmla="*/ 0 h 3549"/>
                <a:gd name="T22" fmla="*/ 1382 w 2933"/>
                <a:gd name="T23" fmla="*/ 9 h 3549"/>
                <a:gd name="T24" fmla="*/ 1303 w 2933"/>
                <a:gd name="T25" fmla="*/ 34 h 3549"/>
                <a:gd name="T26" fmla="*/ 1231 w 2933"/>
                <a:gd name="T27" fmla="*/ 73 h 3549"/>
                <a:gd name="T28" fmla="*/ 1169 w 2933"/>
                <a:gd name="T29" fmla="*/ 123 h 3549"/>
                <a:gd name="T30" fmla="*/ 1118 w 2933"/>
                <a:gd name="T31" fmla="*/ 185 h 3549"/>
                <a:gd name="T32" fmla="*/ 1078 w 2933"/>
                <a:gd name="T33" fmla="*/ 258 h 3549"/>
                <a:gd name="T34" fmla="*/ 1055 w 2933"/>
                <a:gd name="T35" fmla="*/ 336 h 3549"/>
                <a:gd name="T36" fmla="*/ 1046 w 2933"/>
                <a:gd name="T37" fmla="*/ 421 h 3549"/>
                <a:gd name="T38" fmla="*/ 1052 w 2933"/>
                <a:gd name="T39" fmla="*/ 494 h 3549"/>
                <a:gd name="T40" fmla="*/ 1075 w 2933"/>
                <a:gd name="T41" fmla="*/ 592 h 3549"/>
                <a:gd name="T42" fmla="*/ 0 w 2933"/>
                <a:gd name="T43" fmla="*/ 1700 h 3549"/>
                <a:gd name="T44" fmla="*/ 99 w 2933"/>
                <a:gd name="T45" fmla="*/ 1672 h 3549"/>
                <a:gd name="T46" fmla="*/ 196 w 2933"/>
                <a:gd name="T47" fmla="*/ 1661 h 3549"/>
                <a:gd name="T48" fmla="*/ 261 w 2933"/>
                <a:gd name="T49" fmla="*/ 1666 h 3549"/>
                <a:gd name="T50" fmla="*/ 341 w 2933"/>
                <a:gd name="T51" fmla="*/ 1687 h 3549"/>
                <a:gd name="T52" fmla="*/ 415 w 2933"/>
                <a:gd name="T53" fmla="*/ 1723 h 3549"/>
                <a:gd name="T54" fmla="*/ 480 w 2933"/>
                <a:gd name="T55" fmla="*/ 1771 h 3549"/>
                <a:gd name="T56" fmla="*/ 534 w 2933"/>
                <a:gd name="T57" fmla="*/ 1831 h 3549"/>
                <a:gd name="T58" fmla="*/ 575 w 2933"/>
                <a:gd name="T59" fmla="*/ 1900 h 3549"/>
                <a:gd name="T60" fmla="*/ 603 w 2933"/>
                <a:gd name="T61" fmla="*/ 1977 h 3549"/>
                <a:gd name="T62" fmla="*/ 617 w 2933"/>
                <a:gd name="T63" fmla="*/ 2061 h 3549"/>
                <a:gd name="T64" fmla="*/ 615 w 2933"/>
                <a:gd name="T65" fmla="*/ 2125 h 3549"/>
                <a:gd name="T66" fmla="*/ 599 w 2933"/>
                <a:gd name="T67" fmla="*/ 2207 h 3549"/>
                <a:gd name="T68" fmla="*/ 566 w 2933"/>
                <a:gd name="T69" fmla="*/ 2283 h 3549"/>
                <a:gd name="T70" fmla="*/ 521 w 2933"/>
                <a:gd name="T71" fmla="*/ 2351 h 3549"/>
                <a:gd name="T72" fmla="*/ 464 w 2933"/>
                <a:gd name="T73" fmla="*/ 2408 h 3549"/>
                <a:gd name="T74" fmla="*/ 397 w 2933"/>
                <a:gd name="T75" fmla="*/ 2452 h 3549"/>
                <a:gd name="T76" fmla="*/ 321 w 2933"/>
                <a:gd name="T77" fmla="*/ 2485 h 3549"/>
                <a:gd name="T78" fmla="*/ 239 w 2933"/>
                <a:gd name="T79" fmla="*/ 2502 h 3549"/>
                <a:gd name="T80" fmla="*/ 171 w 2933"/>
                <a:gd name="T81" fmla="*/ 2503 h 3549"/>
                <a:gd name="T82" fmla="*/ 74 w 2933"/>
                <a:gd name="T83" fmla="*/ 2488 h 3549"/>
                <a:gd name="T84" fmla="*/ 0 w 2933"/>
                <a:gd name="T85" fmla="*/ 3549 h 3549"/>
                <a:gd name="T86" fmla="*/ 2705 w 2933"/>
                <a:gd name="T87" fmla="*/ 3543 h 3549"/>
                <a:gd name="T88" fmla="*/ 2807 w 2933"/>
                <a:gd name="T89" fmla="*/ 3500 h 3549"/>
                <a:gd name="T90" fmla="*/ 2884 w 2933"/>
                <a:gd name="T91" fmla="*/ 3423 h 3549"/>
                <a:gd name="T92" fmla="*/ 2927 w 2933"/>
                <a:gd name="T93" fmla="*/ 3321 h 3549"/>
                <a:gd name="T94" fmla="*/ 1849 w 2933"/>
                <a:gd name="T95" fmla="*/ 617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3" h="3549">
                  <a:moveTo>
                    <a:pt x="1849" y="617"/>
                  </a:moveTo>
                  <a:lnTo>
                    <a:pt x="1849" y="617"/>
                  </a:lnTo>
                  <a:lnTo>
                    <a:pt x="1857" y="592"/>
                  </a:lnTo>
                  <a:lnTo>
                    <a:pt x="1866" y="568"/>
                  </a:lnTo>
                  <a:lnTo>
                    <a:pt x="1872" y="543"/>
                  </a:lnTo>
                  <a:lnTo>
                    <a:pt x="1877" y="518"/>
                  </a:lnTo>
                  <a:lnTo>
                    <a:pt x="1881" y="494"/>
                  </a:lnTo>
                  <a:lnTo>
                    <a:pt x="1884" y="469"/>
                  </a:lnTo>
                  <a:lnTo>
                    <a:pt x="1888" y="446"/>
                  </a:lnTo>
                  <a:lnTo>
                    <a:pt x="1888" y="421"/>
                  </a:lnTo>
                  <a:lnTo>
                    <a:pt x="1888" y="421"/>
                  </a:lnTo>
                  <a:lnTo>
                    <a:pt x="1888" y="400"/>
                  </a:lnTo>
                  <a:lnTo>
                    <a:pt x="1886" y="378"/>
                  </a:lnTo>
                  <a:lnTo>
                    <a:pt x="1883" y="358"/>
                  </a:lnTo>
                  <a:lnTo>
                    <a:pt x="1878" y="336"/>
                  </a:lnTo>
                  <a:lnTo>
                    <a:pt x="1874" y="316"/>
                  </a:lnTo>
                  <a:lnTo>
                    <a:pt x="1869" y="296"/>
                  </a:lnTo>
                  <a:lnTo>
                    <a:pt x="1861" y="276"/>
                  </a:lnTo>
                  <a:lnTo>
                    <a:pt x="1855" y="258"/>
                  </a:lnTo>
                  <a:lnTo>
                    <a:pt x="1846" y="239"/>
                  </a:lnTo>
                  <a:lnTo>
                    <a:pt x="1837" y="221"/>
                  </a:lnTo>
                  <a:lnTo>
                    <a:pt x="1826" y="204"/>
                  </a:lnTo>
                  <a:lnTo>
                    <a:pt x="1815" y="185"/>
                  </a:lnTo>
                  <a:lnTo>
                    <a:pt x="1804" y="170"/>
                  </a:lnTo>
                  <a:lnTo>
                    <a:pt x="1792" y="153"/>
                  </a:lnTo>
                  <a:lnTo>
                    <a:pt x="1778" y="139"/>
                  </a:lnTo>
                  <a:lnTo>
                    <a:pt x="1764" y="123"/>
                  </a:lnTo>
                  <a:lnTo>
                    <a:pt x="1750" y="110"/>
                  </a:lnTo>
                  <a:lnTo>
                    <a:pt x="1735" y="96"/>
                  </a:lnTo>
                  <a:lnTo>
                    <a:pt x="1718" y="83"/>
                  </a:lnTo>
                  <a:lnTo>
                    <a:pt x="1703" y="73"/>
                  </a:lnTo>
                  <a:lnTo>
                    <a:pt x="1686" y="62"/>
                  </a:lnTo>
                  <a:lnTo>
                    <a:pt x="1667" y="51"/>
                  </a:lnTo>
                  <a:lnTo>
                    <a:pt x="1649" y="42"/>
                  </a:lnTo>
                  <a:lnTo>
                    <a:pt x="1630" y="34"/>
                  </a:lnTo>
                  <a:lnTo>
                    <a:pt x="1612" y="26"/>
                  </a:lnTo>
                  <a:lnTo>
                    <a:pt x="1592" y="19"/>
                  </a:lnTo>
                  <a:lnTo>
                    <a:pt x="1571" y="14"/>
                  </a:lnTo>
                  <a:lnTo>
                    <a:pt x="1551" y="9"/>
                  </a:lnTo>
                  <a:lnTo>
                    <a:pt x="1531" y="5"/>
                  </a:lnTo>
                  <a:lnTo>
                    <a:pt x="1510" y="3"/>
                  </a:lnTo>
                  <a:lnTo>
                    <a:pt x="1488" y="0"/>
                  </a:lnTo>
                  <a:lnTo>
                    <a:pt x="1467" y="0"/>
                  </a:lnTo>
                  <a:lnTo>
                    <a:pt x="1467" y="0"/>
                  </a:lnTo>
                  <a:lnTo>
                    <a:pt x="1445" y="0"/>
                  </a:lnTo>
                  <a:lnTo>
                    <a:pt x="1423" y="3"/>
                  </a:lnTo>
                  <a:lnTo>
                    <a:pt x="1402" y="5"/>
                  </a:lnTo>
                  <a:lnTo>
                    <a:pt x="1382" y="9"/>
                  </a:lnTo>
                  <a:lnTo>
                    <a:pt x="1362" y="14"/>
                  </a:lnTo>
                  <a:lnTo>
                    <a:pt x="1342" y="19"/>
                  </a:lnTo>
                  <a:lnTo>
                    <a:pt x="1322" y="26"/>
                  </a:lnTo>
                  <a:lnTo>
                    <a:pt x="1303" y="34"/>
                  </a:lnTo>
                  <a:lnTo>
                    <a:pt x="1285" y="42"/>
                  </a:lnTo>
                  <a:lnTo>
                    <a:pt x="1266" y="51"/>
                  </a:lnTo>
                  <a:lnTo>
                    <a:pt x="1248" y="62"/>
                  </a:lnTo>
                  <a:lnTo>
                    <a:pt x="1231" y="73"/>
                  </a:lnTo>
                  <a:lnTo>
                    <a:pt x="1215" y="83"/>
                  </a:lnTo>
                  <a:lnTo>
                    <a:pt x="1198" y="96"/>
                  </a:lnTo>
                  <a:lnTo>
                    <a:pt x="1183" y="110"/>
                  </a:lnTo>
                  <a:lnTo>
                    <a:pt x="1169" y="123"/>
                  </a:lnTo>
                  <a:lnTo>
                    <a:pt x="1155" y="139"/>
                  </a:lnTo>
                  <a:lnTo>
                    <a:pt x="1141" y="153"/>
                  </a:lnTo>
                  <a:lnTo>
                    <a:pt x="1129" y="170"/>
                  </a:lnTo>
                  <a:lnTo>
                    <a:pt x="1118" y="185"/>
                  </a:lnTo>
                  <a:lnTo>
                    <a:pt x="1106" y="204"/>
                  </a:lnTo>
                  <a:lnTo>
                    <a:pt x="1097" y="221"/>
                  </a:lnTo>
                  <a:lnTo>
                    <a:pt x="1087" y="239"/>
                  </a:lnTo>
                  <a:lnTo>
                    <a:pt x="1078" y="258"/>
                  </a:lnTo>
                  <a:lnTo>
                    <a:pt x="1072" y="276"/>
                  </a:lnTo>
                  <a:lnTo>
                    <a:pt x="1064" y="296"/>
                  </a:lnTo>
                  <a:lnTo>
                    <a:pt x="1060" y="316"/>
                  </a:lnTo>
                  <a:lnTo>
                    <a:pt x="1055" y="336"/>
                  </a:lnTo>
                  <a:lnTo>
                    <a:pt x="1050" y="358"/>
                  </a:lnTo>
                  <a:lnTo>
                    <a:pt x="1047" y="378"/>
                  </a:lnTo>
                  <a:lnTo>
                    <a:pt x="1046" y="400"/>
                  </a:lnTo>
                  <a:lnTo>
                    <a:pt x="1046" y="421"/>
                  </a:lnTo>
                  <a:lnTo>
                    <a:pt x="1046" y="421"/>
                  </a:lnTo>
                  <a:lnTo>
                    <a:pt x="1046" y="446"/>
                  </a:lnTo>
                  <a:lnTo>
                    <a:pt x="1049" y="469"/>
                  </a:lnTo>
                  <a:lnTo>
                    <a:pt x="1052" y="494"/>
                  </a:lnTo>
                  <a:lnTo>
                    <a:pt x="1056" y="518"/>
                  </a:lnTo>
                  <a:lnTo>
                    <a:pt x="1061" y="543"/>
                  </a:lnTo>
                  <a:lnTo>
                    <a:pt x="1067" y="568"/>
                  </a:lnTo>
                  <a:lnTo>
                    <a:pt x="1075" y="592"/>
                  </a:lnTo>
                  <a:lnTo>
                    <a:pt x="1084" y="617"/>
                  </a:lnTo>
                  <a:lnTo>
                    <a:pt x="0" y="617"/>
                  </a:lnTo>
                  <a:lnTo>
                    <a:pt x="0" y="1700"/>
                  </a:lnTo>
                  <a:lnTo>
                    <a:pt x="0" y="1700"/>
                  </a:lnTo>
                  <a:lnTo>
                    <a:pt x="25" y="1692"/>
                  </a:lnTo>
                  <a:lnTo>
                    <a:pt x="50" y="1684"/>
                  </a:lnTo>
                  <a:lnTo>
                    <a:pt x="74" y="1677"/>
                  </a:lnTo>
                  <a:lnTo>
                    <a:pt x="99" y="1672"/>
                  </a:lnTo>
                  <a:lnTo>
                    <a:pt x="124" y="1667"/>
                  </a:lnTo>
                  <a:lnTo>
                    <a:pt x="148" y="1664"/>
                  </a:lnTo>
                  <a:lnTo>
                    <a:pt x="171" y="1663"/>
                  </a:lnTo>
                  <a:lnTo>
                    <a:pt x="196" y="1661"/>
                  </a:lnTo>
                  <a:lnTo>
                    <a:pt x="196" y="1661"/>
                  </a:lnTo>
                  <a:lnTo>
                    <a:pt x="218" y="1663"/>
                  </a:lnTo>
                  <a:lnTo>
                    <a:pt x="239" y="1664"/>
                  </a:lnTo>
                  <a:lnTo>
                    <a:pt x="261" y="1666"/>
                  </a:lnTo>
                  <a:lnTo>
                    <a:pt x="281" y="1670"/>
                  </a:lnTo>
                  <a:lnTo>
                    <a:pt x="301" y="1675"/>
                  </a:lnTo>
                  <a:lnTo>
                    <a:pt x="321" y="1680"/>
                  </a:lnTo>
                  <a:lnTo>
                    <a:pt x="341" y="1687"/>
                  </a:lnTo>
                  <a:lnTo>
                    <a:pt x="360" y="1695"/>
                  </a:lnTo>
                  <a:lnTo>
                    <a:pt x="378" y="1703"/>
                  </a:lnTo>
                  <a:lnTo>
                    <a:pt x="397" y="1712"/>
                  </a:lnTo>
                  <a:lnTo>
                    <a:pt x="415" y="1723"/>
                  </a:lnTo>
                  <a:lnTo>
                    <a:pt x="432" y="1734"/>
                  </a:lnTo>
                  <a:lnTo>
                    <a:pt x="447" y="1744"/>
                  </a:lnTo>
                  <a:lnTo>
                    <a:pt x="464" y="1758"/>
                  </a:lnTo>
                  <a:lnTo>
                    <a:pt x="480" y="1771"/>
                  </a:lnTo>
                  <a:lnTo>
                    <a:pt x="494" y="1785"/>
                  </a:lnTo>
                  <a:lnTo>
                    <a:pt x="508" y="1800"/>
                  </a:lnTo>
                  <a:lnTo>
                    <a:pt x="521" y="1815"/>
                  </a:lnTo>
                  <a:lnTo>
                    <a:pt x="534" y="1831"/>
                  </a:lnTo>
                  <a:lnTo>
                    <a:pt x="545" y="1848"/>
                  </a:lnTo>
                  <a:lnTo>
                    <a:pt x="555" y="1865"/>
                  </a:lnTo>
                  <a:lnTo>
                    <a:pt x="566" y="1882"/>
                  </a:lnTo>
                  <a:lnTo>
                    <a:pt x="575" y="1900"/>
                  </a:lnTo>
                  <a:lnTo>
                    <a:pt x="585" y="1919"/>
                  </a:lnTo>
                  <a:lnTo>
                    <a:pt x="591" y="1937"/>
                  </a:lnTo>
                  <a:lnTo>
                    <a:pt x="599" y="1957"/>
                  </a:lnTo>
                  <a:lnTo>
                    <a:pt x="603" y="1977"/>
                  </a:lnTo>
                  <a:lnTo>
                    <a:pt x="608" y="1997"/>
                  </a:lnTo>
                  <a:lnTo>
                    <a:pt x="612" y="2019"/>
                  </a:lnTo>
                  <a:lnTo>
                    <a:pt x="615" y="2039"/>
                  </a:lnTo>
                  <a:lnTo>
                    <a:pt x="617" y="2061"/>
                  </a:lnTo>
                  <a:lnTo>
                    <a:pt x="617" y="2082"/>
                  </a:lnTo>
                  <a:lnTo>
                    <a:pt x="617" y="2082"/>
                  </a:lnTo>
                  <a:lnTo>
                    <a:pt x="617" y="2104"/>
                  </a:lnTo>
                  <a:lnTo>
                    <a:pt x="615" y="2125"/>
                  </a:lnTo>
                  <a:lnTo>
                    <a:pt x="612" y="2147"/>
                  </a:lnTo>
                  <a:lnTo>
                    <a:pt x="608" y="2167"/>
                  </a:lnTo>
                  <a:lnTo>
                    <a:pt x="603" y="2187"/>
                  </a:lnTo>
                  <a:lnTo>
                    <a:pt x="599" y="2207"/>
                  </a:lnTo>
                  <a:lnTo>
                    <a:pt x="591" y="2227"/>
                  </a:lnTo>
                  <a:lnTo>
                    <a:pt x="585" y="2246"/>
                  </a:lnTo>
                  <a:lnTo>
                    <a:pt x="575" y="2266"/>
                  </a:lnTo>
                  <a:lnTo>
                    <a:pt x="566" y="2283"/>
                  </a:lnTo>
                  <a:lnTo>
                    <a:pt x="555" y="2301"/>
                  </a:lnTo>
                  <a:lnTo>
                    <a:pt x="545" y="2318"/>
                  </a:lnTo>
                  <a:lnTo>
                    <a:pt x="534" y="2335"/>
                  </a:lnTo>
                  <a:lnTo>
                    <a:pt x="521" y="2351"/>
                  </a:lnTo>
                  <a:lnTo>
                    <a:pt x="508" y="2366"/>
                  </a:lnTo>
                  <a:lnTo>
                    <a:pt x="494" y="2380"/>
                  </a:lnTo>
                  <a:lnTo>
                    <a:pt x="480" y="2394"/>
                  </a:lnTo>
                  <a:lnTo>
                    <a:pt x="464" y="2408"/>
                  </a:lnTo>
                  <a:lnTo>
                    <a:pt x="447" y="2420"/>
                  </a:lnTo>
                  <a:lnTo>
                    <a:pt x="432" y="2432"/>
                  </a:lnTo>
                  <a:lnTo>
                    <a:pt x="415" y="2443"/>
                  </a:lnTo>
                  <a:lnTo>
                    <a:pt x="397" y="2452"/>
                  </a:lnTo>
                  <a:lnTo>
                    <a:pt x="378" y="2462"/>
                  </a:lnTo>
                  <a:lnTo>
                    <a:pt x="360" y="2471"/>
                  </a:lnTo>
                  <a:lnTo>
                    <a:pt x="341" y="2479"/>
                  </a:lnTo>
                  <a:lnTo>
                    <a:pt x="321" y="2485"/>
                  </a:lnTo>
                  <a:lnTo>
                    <a:pt x="301" y="2491"/>
                  </a:lnTo>
                  <a:lnTo>
                    <a:pt x="281" y="2496"/>
                  </a:lnTo>
                  <a:lnTo>
                    <a:pt x="261" y="2499"/>
                  </a:lnTo>
                  <a:lnTo>
                    <a:pt x="239" y="2502"/>
                  </a:lnTo>
                  <a:lnTo>
                    <a:pt x="218" y="2503"/>
                  </a:lnTo>
                  <a:lnTo>
                    <a:pt x="196" y="2503"/>
                  </a:lnTo>
                  <a:lnTo>
                    <a:pt x="196" y="2503"/>
                  </a:lnTo>
                  <a:lnTo>
                    <a:pt x="171" y="2503"/>
                  </a:lnTo>
                  <a:lnTo>
                    <a:pt x="148" y="2502"/>
                  </a:lnTo>
                  <a:lnTo>
                    <a:pt x="124" y="2499"/>
                  </a:lnTo>
                  <a:lnTo>
                    <a:pt x="99" y="2494"/>
                  </a:lnTo>
                  <a:lnTo>
                    <a:pt x="74" y="2488"/>
                  </a:lnTo>
                  <a:lnTo>
                    <a:pt x="50" y="2482"/>
                  </a:lnTo>
                  <a:lnTo>
                    <a:pt x="25" y="2474"/>
                  </a:lnTo>
                  <a:lnTo>
                    <a:pt x="0" y="2465"/>
                  </a:lnTo>
                  <a:lnTo>
                    <a:pt x="0" y="3549"/>
                  </a:lnTo>
                  <a:lnTo>
                    <a:pt x="2646" y="3549"/>
                  </a:lnTo>
                  <a:lnTo>
                    <a:pt x="2646" y="3549"/>
                  </a:lnTo>
                  <a:lnTo>
                    <a:pt x="2675" y="3547"/>
                  </a:lnTo>
                  <a:lnTo>
                    <a:pt x="2705" y="3543"/>
                  </a:lnTo>
                  <a:lnTo>
                    <a:pt x="2731" y="3535"/>
                  </a:lnTo>
                  <a:lnTo>
                    <a:pt x="2757" y="3526"/>
                  </a:lnTo>
                  <a:lnTo>
                    <a:pt x="2783" y="3514"/>
                  </a:lnTo>
                  <a:lnTo>
                    <a:pt x="2807" y="3500"/>
                  </a:lnTo>
                  <a:lnTo>
                    <a:pt x="2828" y="3484"/>
                  </a:lnTo>
                  <a:lnTo>
                    <a:pt x="2848" y="3466"/>
                  </a:lnTo>
                  <a:lnTo>
                    <a:pt x="2867" y="3444"/>
                  </a:lnTo>
                  <a:lnTo>
                    <a:pt x="2884" y="3423"/>
                  </a:lnTo>
                  <a:lnTo>
                    <a:pt x="2898" y="3399"/>
                  </a:lnTo>
                  <a:lnTo>
                    <a:pt x="2910" y="3375"/>
                  </a:lnTo>
                  <a:lnTo>
                    <a:pt x="2919" y="3348"/>
                  </a:lnTo>
                  <a:lnTo>
                    <a:pt x="2927" y="3321"/>
                  </a:lnTo>
                  <a:lnTo>
                    <a:pt x="2931" y="3293"/>
                  </a:lnTo>
                  <a:lnTo>
                    <a:pt x="2933" y="3264"/>
                  </a:lnTo>
                  <a:lnTo>
                    <a:pt x="2933" y="617"/>
                  </a:lnTo>
                  <a:lnTo>
                    <a:pt x="1849" y="617"/>
                  </a:lnTo>
                  <a:close/>
                </a:path>
              </a:pathLst>
            </a:custGeom>
            <a:solidFill>
              <a:schemeClr val="bg1">
                <a:lumMod val="50000"/>
              </a:schemeClr>
            </a:solidFill>
            <a:ln w="381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 name="Freeform 7"/>
            <p:cNvSpPr/>
            <p:nvPr/>
          </p:nvSpPr>
          <p:spPr bwMode="auto">
            <a:xfrm>
              <a:off x="5607050" y="1612900"/>
              <a:ext cx="2816225" cy="2327275"/>
            </a:xfrm>
            <a:custGeom>
              <a:avLst/>
              <a:gdLst>
                <a:gd name="T0" fmla="*/ 615 w 3548"/>
                <a:gd name="T1" fmla="*/ 1083 h 2932"/>
                <a:gd name="T2" fmla="*/ 518 w 3548"/>
                <a:gd name="T3" fmla="*/ 1055 h 2932"/>
                <a:gd name="T4" fmla="*/ 421 w 3548"/>
                <a:gd name="T5" fmla="*/ 1044 h 2932"/>
                <a:gd name="T6" fmla="*/ 356 w 3548"/>
                <a:gd name="T7" fmla="*/ 1049 h 2932"/>
                <a:gd name="T8" fmla="*/ 276 w 3548"/>
                <a:gd name="T9" fmla="*/ 1070 h 2932"/>
                <a:gd name="T10" fmla="*/ 202 w 3548"/>
                <a:gd name="T11" fmla="*/ 1106 h 2932"/>
                <a:gd name="T12" fmla="*/ 137 w 3548"/>
                <a:gd name="T13" fmla="*/ 1154 h 2932"/>
                <a:gd name="T14" fmla="*/ 83 w 3548"/>
                <a:gd name="T15" fmla="*/ 1214 h 2932"/>
                <a:gd name="T16" fmla="*/ 42 w 3548"/>
                <a:gd name="T17" fmla="*/ 1283 h 2932"/>
                <a:gd name="T18" fmla="*/ 12 w 3548"/>
                <a:gd name="T19" fmla="*/ 1360 h 2932"/>
                <a:gd name="T20" fmla="*/ 0 w 3548"/>
                <a:gd name="T21" fmla="*/ 1444 h 2932"/>
                <a:gd name="T22" fmla="*/ 2 w 3548"/>
                <a:gd name="T23" fmla="*/ 1508 h 2932"/>
                <a:gd name="T24" fmla="*/ 18 w 3548"/>
                <a:gd name="T25" fmla="*/ 1590 h 2932"/>
                <a:gd name="T26" fmla="*/ 51 w 3548"/>
                <a:gd name="T27" fmla="*/ 1666 h 2932"/>
                <a:gd name="T28" fmla="*/ 96 w 3548"/>
                <a:gd name="T29" fmla="*/ 1734 h 2932"/>
                <a:gd name="T30" fmla="*/ 153 w 3548"/>
                <a:gd name="T31" fmla="*/ 1791 h 2932"/>
                <a:gd name="T32" fmla="*/ 220 w 3548"/>
                <a:gd name="T33" fmla="*/ 1835 h 2932"/>
                <a:gd name="T34" fmla="*/ 296 w 3548"/>
                <a:gd name="T35" fmla="*/ 1868 h 2932"/>
                <a:gd name="T36" fmla="*/ 378 w 3548"/>
                <a:gd name="T37" fmla="*/ 1885 h 2932"/>
                <a:gd name="T38" fmla="*/ 444 w 3548"/>
                <a:gd name="T39" fmla="*/ 1886 h 2932"/>
                <a:gd name="T40" fmla="*/ 543 w 3548"/>
                <a:gd name="T41" fmla="*/ 1871 h 2932"/>
                <a:gd name="T42" fmla="*/ 615 w 3548"/>
                <a:gd name="T43" fmla="*/ 2932 h 2932"/>
                <a:gd name="T44" fmla="*/ 1682 w 3548"/>
                <a:gd name="T45" fmla="*/ 2883 h 2932"/>
                <a:gd name="T46" fmla="*/ 1664 w 3548"/>
                <a:gd name="T47" fmla="*/ 2784 h 2932"/>
                <a:gd name="T48" fmla="*/ 1661 w 3548"/>
                <a:gd name="T49" fmla="*/ 2715 h 2932"/>
                <a:gd name="T50" fmla="*/ 1675 w 3548"/>
                <a:gd name="T51" fmla="*/ 2631 h 2932"/>
                <a:gd name="T52" fmla="*/ 1702 w 3548"/>
                <a:gd name="T53" fmla="*/ 2554 h 2932"/>
                <a:gd name="T54" fmla="*/ 1744 w 3548"/>
                <a:gd name="T55" fmla="*/ 2485 h 2932"/>
                <a:gd name="T56" fmla="*/ 1798 w 3548"/>
                <a:gd name="T57" fmla="*/ 2425 h 2932"/>
                <a:gd name="T58" fmla="*/ 1863 w 3548"/>
                <a:gd name="T59" fmla="*/ 2377 h 2932"/>
                <a:gd name="T60" fmla="*/ 1937 w 3548"/>
                <a:gd name="T61" fmla="*/ 2341 h 2932"/>
                <a:gd name="T62" fmla="*/ 2017 w 3548"/>
                <a:gd name="T63" fmla="*/ 2320 h 2932"/>
                <a:gd name="T64" fmla="*/ 2082 w 3548"/>
                <a:gd name="T65" fmla="*/ 2315 h 2932"/>
                <a:gd name="T66" fmla="*/ 2166 w 3548"/>
                <a:gd name="T67" fmla="*/ 2324 h 2932"/>
                <a:gd name="T68" fmla="*/ 2245 w 3548"/>
                <a:gd name="T69" fmla="*/ 2349 h 2932"/>
                <a:gd name="T70" fmla="*/ 2318 w 3548"/>
                <a:gd name="T71" fmla="*/ 2388 h 2932"/>
                <a:gd name="T72" fmla="*/ 2379 w 3548"/>
                <a:gd name="T73" fmla="*/ 2438 h 2932"/>
                <a:gd name="T74" fmla="*/ 2430 w 3548"/>
                <a:gd name="T75" fmla="*/ 2500 h 2932"/>
                <a:gd name="T76" fmla="*/ 2470 w 3548"/>
                <a:gd name="T77" fmla="*/ 2573 h 2932"/>
                <a:gd name="T78" fmla="*/ 2493 w 3548"/>
                <a:gd name="T79" fmla="*/ 2651 h 2932"/>
                <a:gd name="T80" fmla="*/ 2503 w 3548"/>
                <a:gd name="T81" fmla="*/ 2736 h 2932"/>
                <a:gd name="T82" fmla="*/ 2496 w 3548"/>
                <a:gd name="T83" fmla="*/ 2809 h 2932"/>
                <a:gd name="T84" fmla="*/ 2472 w 3548"/>
                <a:gd name="T85" fmla="*/ 2907 h 2932"/>
                <a:gd name="T86" fmla="*/ 3548 w 3548"/>
                <a:gd name="T87" fmla="*/ 285 h 2932"/>
                <a:gd name="T88" fmla="*/ 3525 w 3548"/>
                <a:gd name="T89" fmla="*/ 174 h 2932"/>
                <a:gd name="T90" fmla="*/ 3463 w 3548"/>
                <a:gd name="T91" fmla="*/ 83 h 2932"/>
                <a:gd name="T92" fmla="*/ 3372 w 3548"/>
                <a:gd name="T93" fmla="*/ 22 h 2932"/>
                <a:gd name="T94" fmla="*/ 3261 w 3548"/>
                <a:gd name="T95" fmla="*/ 0 h 2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48" h="2932">
                  <a:moveTo>
                    <a:pt x="3261" y="0"/>
                  </a:moveTo>
                  <a:lnTo>
                    <a:pt x="615" y="0"/>
                  </a:lnTo>
                  <a:lnTo>
                    <a:pt x="615" y="1083"/>
                  </a:lnTo>
                  <a:lnTo>
                    <a:pt x="615" y="1083"/>
                  </a:lnTo>
                  <a:lnTo>
                    <a:pt x="592" y="1075"/>
                  </a:lnTo>
                  <a:lnTo>
                    <a:pt x="567" y="1067"/>
                  </a:lnTo>
                  <a:lnTo>
                    <a:pt x="543" y="1060"/>
                  </a:lnTo>
                  <a:lnTo>
                    <a:pt x="518" y="1055"/>
                  </a:lnTo>
                  <a:lnTo>
                    <a:pt x="493" y="1050"/>
                  </a:lnTo>
                  <a:lnTo>
                    <a:pt x="469" y="1047"/>
                  </a:lnTo>
                  <a:lnTo>
                    <a:pt x="444" y="1046"/>
                  </a:lnTo>
                  <a:lnTo>
                    <a:pt x="421" y="1044"/>
                  </a:lnTo>
                  <a:lnTo>
                    <a:pt x="421" y="1044"/>
                  </a:lnTo>
                  <a:lnTo>
                    <a:pt x="399" y="1044"/>
                  </a:lnTo>
                  <a:lnTo>
                    <a:pt x="378" y="1047"/>
                  </a:lnTo>
                  <a:lnTo>
                    <a:pt x="356" y="1049"/>
                  </a:lnTo>
                  <a:lnTo>
                    <a:pt x="336" y="1053"/>
                  </a:lnTo>
                  <a:lnTo>
                    <a:pt x="316" y="1058"/>
                  </a:lnTo>
                  <a:lnTo>
                    <a:pt x="296" y="1063"/>
                  </a:lnTo>
                  <a:lnTo>
                    <a:pt x="276" y="1070"/>
                  </a:lnTo>
                  <a:lnTo>
                    <a:pt x="257" y="1078"/>
                  </a:lnTo>
                  <a:lnTo>
                    <a:pt x="239" y="1086"/>
                  </a:lnTo>
                  <a:lnTo>
                    <a:pt x="220" y="1095"/>
                  </a:lnTo>
                  <a:lnTo>
                    <a:pt x="202" y="1106"/>
                  </a:lnTo>
                  <a:lnTo>
                    <a:pt x="185" y="1117"/>
                  </a:lnTo>
                  <a:lnTo>
                    <a:pt x="170" y="1127"/>
                  </a:lnTo>
                  <a:lnTo>
                    <a:pt x="153" y="1140"/>
                  </a:lnTo>
                  <a:lnTo>
                    <a:pt x="137" y="1154"/>
                  </a:lnTo>
                  <a:lnTo>
                    <a:pt x="123" y="1168"/>
                  </a:lnTo>
                  <a:lnTo>
                    <a:pt x="109" y="1183"/>
                  </a:lnTo>
                  <a:lnTo>
                    <a:pt x="96" y="1197"/>
                  </a:lnTo>
                  <a:lnTo>
                    <a:pt x="83" y="1214"/>
                  </a:lnTo>
                  <a:lnTo>
                    <a:pt x="71" y="1229"/>
                  </a:lnTo>
                  <a:lnTo>
                    <a:pt x="60" y="1248"/>
                  </a:lnTo>
                  <a:lnTo>
                    <a:pt x="51" y="1265"/>
                  </a:lnTo>
                  <a:lnTo>
                    <a:pt x="42" y="1283"/>
                  </a:lnTo>
                  <a:lnTo>
                    <a:pt x="32" y="1302"/>
                  </a:lnTo>
                  <a:lnTo>
                    <a:pt x="25" y="1320"/>
                  </a:lnTo>
                  <a:lnTo>
                    <a:pt x="18" y="1340"/>
                  </a:lnTo>
                  <a:lnTo>
                    <a:pt x="12" y="1360"/>
                  </a:lnTo>
                  <a:lnTo>
                    <a:pt x="8" y="1380"/>
                  </a:lnTo>
                  <a:lnTo>
                    <a:pt x="5" y="1402"/>
                  </a:lnTo>
                  <a:lnTo>
                    <a:pt x="2" y="1422"/>
                  </a:lnTo>
                  <a:lnTo>
                    <a:pt x="0" y="1444"/>
                  </a:lnTo>
                  <a:lnTo>
                    <a:pt x="0" y="1465"/>
                  </a:lnTo>
                  <a:lnTo>
                    <a:pt x="0" y="1465"/>
                  </a:lnTo>
                  <a:lnTo>
                    <a:pt x="0" y="1487"/>
                  </a:lnTo>
                  <a:lnTo>
                    <a:pt x="2" y="1508"/>
                  </a:lnTo>
                  <a:lnTo>
                    <a:pt x="5" y="1530"/>
                  </a:lnTo>
                  <a:lnTo>
                    <a:pt x="8" y="1550"/>
                  </a:lnTo>
                  <a:lnTo>
                    <a:pt x="12" y="1570"/>
                  </a:lnTo>
                  <a:lnTo>
                    <a:pt x="18" y="1590"/>
                  </a:lnTo>
                  <a:lnTo>
                    <a:pt x="25" y="1610"/>
                  </a:lnTo>
                  <a:lnTo>
                    <a:pt x="32" y="1629"/>
                  </a:lnTo>
                  <a:lnTo>
                    <a:pt x="42" y="1647"/>
                  </a:lnTo>
                  <a:lnTo>
                    <a:pt x="51" y="1666"/>
                  </a:lnTo>
                  <a:lnTo>
                    <a:pt x="60" y="1684"/>
                  </a:lnTo>
                  <a:lnTo>
                    <a:pt x="71" y="1701"/>
                  </a:lnTo>
                  <a:lnTo>
                    <a:pt x="83" y="1717"/>
                  </a:lnTo>
                  <a:lnTo>
                    <a:pt x="96" y="1734"/>
                  </a:lnTo>
                  <a:lnTo>
                    <a:pt x="109" y="1749"/>
                  </a:lnTo>
                  <a:lnTo>
                    <a:pt x="123" y="1763"/>
                  </a:lnTo>
                  <a:lnTo>
                    <a:pt x="137" y="1777"/>
                  </a:lnTo>
                  <a:lnTo>
                    <a:pt x="153" y="1791"/>
                  </a:lnTo>
                  <a:lnTo>
                    <a:pt x="170" y="1803"/>
                  </a:lnTo>
                  <a:lnTo>
                    <a:pt x="185" y="1815"/>
                  </a:lnTo>
                  <a:lnTo>
                    <a:pt x="202" y="1826"/>
                  </a:lnTo>
                  <a:lnTo>
                    <a:pt x="220" y="1835"/>
                  </a:lnTo>
                  <a:lnTo>
                    <a:pt x="239" y="1845"/>
                  </a:lnTo>
                  <a:lnTo>
                    <a:pt x="257" y="1854"/>
                  </a:lnTo>
                  <a:lnTo>
                    <a:pt x="276" y="1862"/>
                  </a:lnTo>
                  <a:lnTo>
                    <a:pt x="296" y="1868"/>
                  </a:lnTo>
                  <a:lnTo>
                    <a:pt x="316" y="1874"/>
                  </a:lnTo>
                  <a:lnTo>
                    <a:pt x="336" y="1879"/>
                  </a:lnTo>
                  <a:lnTo>
                    <a:pt x="356" y="1882"/>
                  </a:lnTo>
                  <a:lnTo>
                    <a:pt x="378" y="1885"/>
                  </a:lnTo>
                  <a:lnTo>
                    <a:pt x="399" y="1886"/>
                  </a:lnTo>
                  <a:lnTo>
                    <a:pt x="421" y="1886"/>
                  </a:lnTo>
                  <a:lnTo>
                    <a:pt x="421" y="1886"/>
                  </a:lnTo>
                  <a:lnTo>
                    <a:pt x="444" y="1886"/>
                  </a:lnTo>
                  <a:lnTo>
                    <a:pt x="469" y="1883"/>
                  </a:lnTo>
                  <a:lnTo>
                    <a:pt x="493" y="1880"/>
                  </a:lnTo>
                  <a:lnTo>
                    <a:pt x="518" y="1877"/>
                  </a:lnTo>
                  <a:lnTo>
                    <a:pt x="543" y="1871"/>
                  </a:lnTo>
                  <a:lnTo>
                    <a:pt x="567" y="1865"/>
                  </a:lnTo>
                  <a:lnTo>
                    <a:pt x="592" y="1857"/>
                  </a:lnTo>
                  <a:lnTo>
                    <a:pt x="615" y="1848"/>
                  </a:lnTo>
                  <a:lnTo>
                    <a:pt x="615" y="2932"/>
                  </a:lnTo>
                  <a:lnTo>
                    <a:pt x="1699" y="2932"/>
                  </a:lnTo>
                  <a:lnTo>
                    <a:pt x="1699" y="2932"/>
                  </a:lnTo>
                  <a:lnTo>
                    <a:pt x="1690" y="2907"/>
                  </a:lnTo>
                  <a:lnTo>
                    <a:pt x="1682" y="2883"/>
                  </a:lnTo>
                  <a:lnTo>
                    <a:pt x="1676" y="2858"/>
                  </a:lnTo>
                  <a:lnTo>
                    <a:pt x="1671" y="2833"/>
                  </a:lnTo>
                  <a:lnTo>
                    <a:pt x="1667" y="2809"/>
                  </a:lnTo>
                  <a:lnTo>
                    <a:pt x="1664" y="2784"/>
                  </a:lnTo>
                  <a:lnTo>
                    <a:pt x="1661" y="2761"/>
                  </a:lnTo>
                  <a:lnTo>
                    <a:pt x="1661" y="2736"/>
                  </a:lnTo>
                  <a:lnTo>
                    <a:pt x="1661" y="2736"/>
                  </a:lnTo>
                  <a:lnTo>
                    <a:pt x="1661" y="2715"/>
                  </a:lnTo>
                  <a:lnTo>
                    <a:pt x="1662" y="2693"/>
                  </a:lnTo>
                  <a:lnTo>
                    <a:pt x="1665" y="2673"/>
                  </a:lnTo>
                  <a:lnTo>
                    <a:pt x="1670" y="2651"/>
                  </a:lnTo>
                  <a:lnTo>
                    <a:pt x="1675" y="2631"/>
                  </a:lnTo>
                  <a:lnTo>
                    <a:pt x="1679" y="2611"/>
                  </a:lnTo>
                  <a:lnTo>
                    <a:pt x="1687" y="2591"/>
                  </a:lnTo>
                  <a:lnTo>
                    <a:pt x="1693" y="2573"/>
                  </a:lnTo>
                  <a:lnTo>
                    <a:pt x="1702" y="2554"/>
                  </a:lnTo>
                  <a:lnTo>
                    <a:pt x="1712" y="2536"/>
                  </a:lnTo>
                  <a:lnTo>
                    <a:pt x="1721" y="2519"/>
                  </a:lnTo>
                  <a:lnTo>
                    <a:pt x="1733" y="2500"/>
                  </a:lnTo>
                  <a:lnTo>
                    <a:pt x="1744" y="2485"/>
                  </a:lnTo>
                  <a:lnTo>
                    <a:pt x="1756" y="2468"/>
                  </a:lnTo>
                  <a:lnTo>
                    <a:pt x="1770" y="2454"/>
                  </a:lnTo>
                  <a:lnTo>
                    <a:pt x="1784" y="2438"/>
                  </a:lnTo>
                  <a:lnTo>
                    <a:pt x="1798" y="2425"/>
                  </a:lnTo>
                  <a:lnTo>
                    <a:pt x="1813" y="2411"/>
                  </a:lnTo>
                  <a:lnTo>
                    <a:pt x="1830" y="2398"/>
                  </a:lnTo>
                  <a:lnTo>
                    <a:pt x="1846" y="2388"/>
                  </a:lnTo>
                  <a:lnTo>
                    <a:pt x="1863" y="2377"/>
                  </a:lnTo>
                  <a:lnTo>
                    <a:pt x="1881" y="2366"/>
                  </a:lnTo>
                  <a:lnTo>
                    <a:pt x="1900" y="2357"/>
                  </a:lnTo>
                  <a:lnTo>
                    <a:pt x="1918" y="2349"/>
                  </a:lnTo>
                  <a:lnTo>
                    <a:pt x="1937" y="2341"/>
                  </a:lnTo>
                  <a:lnTo>
                    <a:pt x="1957" y="2334"/>
                  </a:lnTo>
                  <a:lnTo>
                    <a:pt x="1977" y="2329"/>
                  </a:lnTo>
                  <a:lnTo>
                    <a:pt x="1997" y="2324"/>
                  </a:lnTo>
                  <a:lnTo>
                    <a:pt x="2017" y="2320"/>
                  </a:lnTo>
                  <a:lnTo>
                    <a:pt x="2038" y="2318"/>
                  </a:lnTo>
                  <a:lnTo>
                    <a:pt x="2060" y="2315"/>
                  </a:lnTo>
                  <a:lnTo>
                    <a:pt x="2082" y="2315"/>
                  </a:lnTo>
                  <a:lnTo>
                    <a:pt x="2082" y="2315"/>
                  </a:lnTo>
                  <a:lnTo>
                    <a:pt x="2103" y="2315"/>
                  </a:lnTo>
                  <a:lnTo>
                    <a:pt x="2125" y="2318"/>
                  </a:lnTo>
                  <a:lnTo>
                    <a:pt x="2146" y="2320"/>
                  </a:lnTo>
                  <a:lnTo>
                    <a:pt x="2166" y="2324"/>
                  </a:lnTo>
                  <a:lnTo>
                    <a:pt x="2186" y="2329"/>
                  </a:lnTo>
                  <a:lnTo>
                    <a:pt x="2207" y="2334"/>
                  </a:lnTo>
                  <a:lnTo>
                    <a:pt x="2227" y="2341"/>
                  </a:lnTo>
                  <a:lnTo>
                    <a:pt x="2245" y="2349"/>
                  </a:lnTo>
                  <a:lnTo>
                    <a:pt x="2264" y="2357"/>
                  </a:lnTo>
                  <a:lnTo>
                    <a:pt x="2282" y="2366"/>
                  </a:lnTo>
                  <a:lnTo>
                    <a:pt x="2301" y="2377"/>
                  </a:lnTo>
                  <a:lnTo>
                    <a:pt x="2318" y="2388"/>
                  </a:lnTo>
                  <a:lnTo>
                    <a:pt x="2333" y="2398"/>
                  </a:lnTo>
                  <a:lnTo>
                    <a:pt x="2350" y="2411"/>
                  </a:lnTo>
                  <a:lnTo>
                    <a:pt x="2365" y="2425"/>
                  </a:lnTo>
                  <a:lnTo>
                    <a:pt x="2379" y="2438"/>
                  </a:lnTo>
                  <a:lnTo>
                    <a:pt x="2393" y="2454"/>
                  </a:lnTo>
                  <a:lnTo>
                    <a:pt x="2407" y="2468"/>
                  </a:lnTo>
                  <a:lnTo>
                    <a:pt x="2419" y="2485"/>
                  </a:lnTo>
                  <a:lnTo>
                    <a:pt x="2430" y="2500"/>
                  </a:lnTo>
                  <a:lnTo>
                    <a:pt x="2441" y="2519"/>
                  </a:lnTo>
                  <a:lnTo>
                    <a:pt x="2452" y="2536"/>
                  </a:lnTo>
                  <a:lnTo>
                    <a:pt x="2461" y="2554"/>
                  </a:lnTo>
                  <a:lnTo>
                    <a:pt x="2470" y="2573"/>
                  </a:lnTo>
                  <a:lnTo>
                    <a:pt x="2476" y="2591"/>
                  </a:lnTo>
                  <a:lnTo>
                    <a:pt x="2484" y="2611"/>
                  </a:lnTo>
                  <a:lnTo>
                    <a:pt x="2489" y="2631"/>
                  </a:lnTo>
                  <a:lnTo>
                    <a:pt x="2493" y="2651"/>
                  </a:lnTo>
                  <a:lnTo>
                    <a:pt x="2498" y="2673"/>
                  </a:lnTo>
                  <a:lnTo>
                    <a:pt x="2501" y="2693"/>
                  </a:lnTo>
                  <a:lnTo>
                    <a:pt x="2503" y="2715"/>
                  </a:lnTo>
                  <a:lnTo>
                    <a:pt x="2503" y="2736"/>
                  </a:lnTo>
                  <a:lnTo>
                    <a:pt x="2503" y="2736"/>
                  </a:lnTo>
                  <a:lnTo>
                    <a:pt x="2503" y="2761"/>
                  </a:lnTo>
                  <a:lnTo>
                    <a:pt x="2499" y="2784"/>
                  </a:lnTo>
                  <a:lnTo>
                    <a:pt x="2496" y="2809"/>
                  </a:lnTo>
                  <a:lnTo>
                    <a:pt x="2492" y="2833"/>
                  </a:lnTo>
                  <a:lnTo>
                    <a:pt x="2487" y="2858"/>
                  </a:lnTo>
                  <a:lnTo>
                    <a:pt x="2481" y="2883"/>
                  </a:lnTo>
                  <a:lnTo>
                    <a:pt x="2472" y="2907"/>
                  </a:lnTo>
                  <a:lnTo>
                    <a:pt x="2464" y="2932"/>
                  </a:lnTo>
                  <a:lnTo>
                    <a:pt x="3548" y="2932"/>
                  </a:lnTo>
                  <a:lnTo>
                    <a:pt x="3548" y="285"/>
                  </a:lnTo>
                  <a:lnTo>
                    <a:pt x="3548" y="285"/>
                  </a:lnTo>
                  <a:lnTo>
                    <a:pt x="3546" y="256"/>
                  </a:lnTo>
                  <a:lnTo>
                    <a:pt x="3542" y="227"/>
                  </a:lnTo>
                  <a:lnTo>
                    <a:pt x="3534" y="201"/>
                  </a:lnTo>
                  <a:lnTo>
                    <a:pt x="3525" y="174"/>
                  </a:lnTo>
                  <a:lnTo>
                    <a:pt x="3513" y="148"/>
                  </a:lnTo>
                  <a:lnTo>
                    <a:pt x="3499" y="125"/>
                  </a:lnTo>
                  <a:lnTo>
                    <a:pt x="3482" y="103"/>
                  </a:lnTo>
                  <a:lnTo>
                    <a:pt x="3463" y="83"/>
                  </a:lnTo>
                  <a:lnTo>
                    <a:pt x="3443" y="65"/>
                  </a:lnTo>
                  <a:lnTo>
                    <a:pt x="3422" y="48"/>
                  </a:lnTo>
                  <a:lnTo>
                    <a:pt x="3398" y="34"/>
                  </a:lnTo>
                  <a:lnTo>
                    <a:pt x="3372" y="22"/>
                  </a:lnTo>
                  <a:lnTo>
                    <a:pt x="3346" y="12"/>
                  </a:lnTo>
                  <a:lnTo>
                    <a:pt x="3320" y="5"/>
                  </a:lnTo>
                  <a:lnTo>
                    <a:pt x="3290" y="2"/>
                  </a:lnTo>
                  <a:lnTo>
                    <a:pt x="3261" y="0"/>
                  </a:lnTo>
                  <a:lnTo>
                    <a:pt x="3261" y="0"/>
                  </a:lnTo>
                  <a:close/>
                </a:path>
              </a:pathLst>
            </a:custGeom>
            <a:solidFill>
              <a:srgbClr val="6FABB5"/>
            </a:solidFill>
            <a:ln w="381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 name="Freeform 8"/>
            <p:cNvSpPr/>
            <p:nvPr/>
          </p:nvSpPr>
          <p:spPr bwMode="auto">
            <a:xfrm>
              <a:off x="3768725" y="1612900"/>
              <a:ext cx="2327275" cy="2816225"/>
            </a:xfrm>
            <a:custGeom>
              <a:avLst/>
              <a:gdLst>
                <a:gd name="T0" fmla="*/ 2785 w 2931"/>
                <a:gd name="T1" fmla="*/ 1047 h 3547"/>
                <a:gd name="T2" fmla="*/ 2883 w 2931"/>
                <a:gd name="T3" fmla="*/ 1067 h 3547"/>
                <a:gd name="T4" fmla="*/ 285 w 2931"/>
                <a:gd name="T5" fmla="*/ 0 h 3547"/>
                <a:gd name="T6" fmla="*/ 200 w 2931"/>
                <a:gd name="T7" fmla="*/ 12 h 3547"/>
                <a:gd name="T8" fmla="*/ 105 w 2931"/>
                <a:gd name="T9" fmla="*/ 65 h 3547"/>
                <a:gd name="T10" fmla="*/ 35 w 2931"/>
                <a:gd name="T11" fmla="*/ 148 h 3547"/>
                <a:gd name="T12" fmla="*/ 2 w 2931"/>
                <a:gd name="T13" fmla="*/ 256 h 3547"/>
                <a:gd name="T14" fmla="*/ 1084 w 2931"/>
                <a:gd name="T15" fmla="*/ 2932 h 3547"/>
                <a:gd name="T16" fmla="*/ 1055 w 2931"/>
                <a:gd name="T17" fmla="*/ 3029 h 3547"/>
                <a:gd name="T18" fmla="*/ 1045 w 2931"/>
                <a:gd name="T19" fmla="*/ 3126 h 3547"/>
                <a:gd name="T20" fmla="*/ 1050 w 2931"/>
                <a:gd name="T21" fmla="*/ 3191 h 3547"/>
                <a:gd name="T22" fmla="*/ 1070 w 2931"/>
                <a:gd name="T23" fmla="*/ 3271 h 3547"/>
                <a:gd name="T24" fmla="*/ 1106 w 2931"/>
                <a:gd name="T25" fmla="*/ 3345 h 3547"/>
                <a:gd name="T26" fmla="*/ 1155 w 2931"/>
                <a:gd name="T27" fmla="*/ 3410 h 3547"/>
                <a:gd name="T28" fmla="*/ 1215 w 2931"/>
                <a:gd name="T29" fmla="*/ 3464 h 3547"/>
                <a:gd name="T30" fmla="*/ 1284 w 2931"/>
                <a:gd name="T31" fmla="*/ 3506 h 3547"/>
                <a:gd name="T32" fmla="*/ 1362 w 2931"/>
                <a:gd name="T33" fmla="*/ 3535 h 3547"/>
                <a:gd name="T34" fmla="*/ 1445 w 2931"/>
                <a:gd name="T35" fmla="*/ 3547 h 3547"/>
                <a:gd name="T36" fmla="*/ 1510 w 2931"/>
                <a:gd name="T37" fmla="*/ 3546 h 3547"/>
                <a:gd name="T38" fmla="*/ 1591 w 2931"/>
                <a:gd name="T39" fmla="*/ 3529 h 3547"/>
                <a:gd name="T40" fmla="*/ 1667 w 2931"/>
                <a:gd name="T41" fmla="*/ 3496 h 3547"/>
                <a:gd name="T42" fmla="*/ 1735 w 2931"/>
                <a:gd name="T43" fmla="*/ 3452 h 3547"/>
                <a:gd name="T44" fmla="*/ 1792 w 2931"/>
                <a:gd name="T45" fmla="*/ 3395 h 3547"/>
                <a:gd name="T46" fmla="*/ 1836 w 2931"/>
                <a:gd name="T47" fmla="*/ 3327 h 3547"/>
                <a:gd name="T48" fmla="*/ 1869 w 2931"/>
                <a:gd name="T49" fmla="*/ 3251 h 3547"/>
                <a:gd name="T50" fmla="*/ 1884 w 2931"/>
                <a:gd name="T51" fmla="*/ 3170 h 3547"/>
                <a:gd name="T52" fmla="*/ 1886 w 2931"/>
                <a:gd name="T53" fmla="*/ 3103 h 3547"/>
                <a:gd name="T54" fmla="*/ 1872 w 2931"/>
                <a:gd name="T55" fmla="*/ 3004 h 3547"/>
                <a:gd name="T56" fmla="*/ 2931 w 2931"/>
                <a:gd name="T57" fmla="*/ 2932 h 3547"/>
                <a:gd name="T58" fmla="*/ 2883 w 2931"/>
                <a:gd name="T59" fmla="*/ 1865 h 3547"/>
                <a:gd name="T60" fmla="*/ 2785 w 2931"/>
                <a:gd name="T61" fmla="*/ 1883 h 3547"/>
                <a:gd name="T62" fmla="*/ 2715 w 2931"/>
                <a:gd name="T63" fmla="*/ 1886 h 3547"/>
                <a:gd name="T64" fmla="*/ 2632 w 2931"/>
                <a:gd name="T65" fmla="*/ 1874 h 3547"/>
                <a:gd name="T66" fmla="*/ 2555 w 2931"/>
                <a:gd name="T67" fmla="*/ 1845 h 3547"/>
                <a:gd name="T68" fmla="*/ 2486 w 2931"/>
                <a:gd name="T69" fmla="*/ 1803 h 3547"/>
                <a:gd name="T70" fmla="*/ 2425 w 2931"/>
                <a:gd name="T71" fmla="*/ 1749 h 3547"/>
                <a:gd name="T72" fmla="*/ 2376 w 2931"/>
                <a:gd name="T73" fmla="*/ 1684 h 3547"/>
                <a:gd name="T74" fmla="*/ 2341 w 2931"/>
                <a:gd name="T75" fmla="*/ 1610 h 3547"/>
                <a:gd name="T76" fmla="*/ 2321 w 2931"/>
                <a:gd name="T77" fmla="*/ 1530 h 3547"/>
                <a:gd name="T78" fmla="*/ 2316 w 2931"/>
                <a:gd name="T79" fmla="*/ 1465 h 3547"/>
                <a:gd name="T80" fmla="*/ 2324 w 2931"/>
                <a:gd name="T81" fmla="*/ 1380 h 3547"/>
                <a:gd name="T82" fmla="*/ 2348 w 2931"/>
                <a:gd name="T83" fmla="*/ 1302 h 3547"/>
                <a:gd name="T84" fmla="*/ 2387 w 2931"/>
                <a:gd name="T85" fmla="*/ 1229 h 3547"/>
                <a:gd name="T86" fmla="*/ 2439 w 2931"/>
                <a:gd name="T87" fmla="*/ 1168 h 3547"/>
                <a:gd name="T88" fmla="*/ 2501 w 2931"/>
                <a:gd name="T89" fmla="*/ 1117 h 3547"/>
                <a:gd name="T90" fmla="*/ 2573 w 2931"/>
                <a:gd name="T91" fmla="*/ 1078 h 3547"/>
                <a:gd name="T92" fmla="*/ 2652 w 2931"/>
                <a:gd name="T93" fmla="*/ 1053 h 3547"/>
                <a:gd name="T94" fmla="*/ 2737 w 2931"/>
                <a:gd name="T95" fmla="*/ 1044 h 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1" h="3547">
                  <a:moveTo>
                    <a:pt x="2737" y="1044"/>
                  </a:moveTo>
                  <a:lnTo>
                    <a:pt x="2737" y="1044"/>
                  </a:lnTo>
                  <a:lnTo>
                    <a:pt x="2760" y="1046"/>
                  </a:lnTo>
                  <a:lnTo>
                    <a:pt x="2785" y="1047"/>
                  </a:lnTo>
                  <a:lnTo>
                    <a:pt x="2809" y="1050"/>
                  </a:lnTo>
                  <a:lnTo>
                    <a:pt x="2834" y="1055"/>
                  </a:lnTo>
                  <a:lnTo>
                    <a:pt x="2859" y="1060"/>
                  </a:lnTo>
                  <a:lnTo>
                    <a:pt x="2883" y="1067"/>
                  </a:lnTo>
                  <a:lnTo>
                    <a:pt x="2908" y="1075"/>
                  </a:lnTo>
                  <a:lnTo>
                    <a:pt x="2931" y="1083"/>
                  </a:lnTo>
                  <a:lnTo>
                    <a:pt x="2931" y="0"/>
                  </a:lnTo>
                  <a:lnTo>
                    <a:pt x="285" y="0"/>
                  </a:lnTo>
                  <a:lnTo>
                    <a:pt x="285" y="0"/>
                  </a:lnTo>
                  <a:lnTo>
                    <a:pt x="256" y="2"/>
                  </a:lnTo>
                  <a:lnTo>
                    <a:pt x="228" y="5"/>
                  </a:lnTo>
                  <a:lnTo>
                    <a:pt x="200" y="12"/>
                  </a:lnTo>
                  <a:lnTo>
                    <a:pt x="174" y="22"/>
                  </a:lnTo>
                  <a:lnTo>
                    <a:pt x="150" y="34"/>
                  </a:lnTo>
                  <a:lnTo>
                    <a:pt x="126" y="48"/>
                  </a:lnTo>
                  <a:lnTo>
                    <a:pt x="105" y="65"/>
                  </a:lnTo>
                  <a:lnTo>
                    <a:pt x="85" y="83"/>
                  </a:lnTo>
                  <a:lnTo>
                    <a:pt x="66" y="103"/>
                  </a:lnTo>
                  <a:lnTo>
                    <a:pt x="49" y="125"/>
                  </a:lnTo>
                  <a:lnTo>
                    <a:pt x="35" y="148"/>
                  </a:lnTo>
                  <a:lnTo>
                    <a:pt x="23" y="174"/>
                  </a:lnTo>
                  <a:lnTo>
                    <a:pt x="14" y="201"/>
                  </a:lnTo>
                  <a:lnTo>
                    <a:pt x="6" y="227"/>
                  </a:lnTo>
                  <a:lnTo>
                    <a:pt x="2" y="256"/>
                  </a:lnTo>
                  <a:lnTo>
                    <a:pt x="0" y="285"/>
                  </a:lnTo>
                  <a:lnTo>
                    <a:pt x="0" y="2932"/>
                  </a:lnTo>
                  <a:lnTo>
                    <a:pt x="1084" y="2932"/>
                  </a:lnTo>
                  <a:lnTo>
                    <a:pt x="1084" y="2932"/>
                  </a:lnTo>
                  <a:lnTo>
                    <a:pt x="1075" y="2955"/>
                  </a:lnTo>
                  <a:lnTo>
                    <a:pt x="1067" y="2980"/>
                  </a:lnTo>
                  <a:lnTo>
                    <a:pt x="1061" y="3004"/>
                  </a:lnTo>
                  <a:lnTo>
                    <a:pt x="1055" y="3029"/>
                  </a:lnTo>
                  <a:lnTo>
                    <a:pt x="1052" y="3054"/>
                  </a:lnTo>
                  <a:lnTo>
                    <a:pt x="1049" y="3079"/>
                  </a:lnTo>
                  <a:lnTo>
                    <a:pt x="1045" y="3103"/>
                  </a:lnTo>
                  <a:lnTo>
                    <a:pt x="1045" y="3126"/>
                  </a:lnTo>
                  <a:lnTo>
                    <a:pt x="1045" y="3126"/>
                  </a:lnTo>
                  <a:lnTo>
                    <a:pt x="1045" y="3148"/>
                  </a:lnTo>
                  <a:lnTo>
                    <a:pt x="1047" y="3170"/>
                  </a:lnTo>
                  <a:lnTo>
                    <a:pt x="1050" y="3191"/>
                  </a:lnTo>
                  <a:lnTo>
                    <a:pt x="1053" y="3211"/>
                  </a:lnTo>
                  <a:lnTo>
                    <a:pt x="1058" y="3231"/>
                  </a:lnTo>
                  <a:lnTo>
                    <a:pt x="1064" y="3251"/>
                  </a:lnTo>
                  <a:lnTo>
                    <a:pt x="1070" y="3271"/>
                  </a:lnTo>
                  <a:lnTo>
                    <a:pt x="1078" y="3290"/>
                  </a:lnTo>
                  <a:lnTo>
                    <a:pt x="1087" y="3310"/>
                  </a:lnTo>
                  <a:lnTo>
                    <a:pt x="1096" y="3327"/>
                  </a:lnTo>
                  <a:lnTo>
                    <a:pt x="1106" y="3345"/>
                  </a:lnTo>
                  <a:lnTo>
                    <a:pt x="1116" y="3362"/>
                  </a:lnTo>
                  <a:lnTo>
                    <a:pt x="1129" y="3379"/>
                  </a:lnTo>
                  <a:lnTo>
                    <a:pt x="1141" y="3395"/>
                  </a:lnTo>
                  <a:lnTo>
                    <a:pt x="1155" y="3410"/>
                  </a:lnTo>
                  <a:lnTo>
                    <a:pt x="1169" y="3424"/>
                  </a:lnTo>
                  <a:lnTo>
                    <a:pt x="1183" y="3438"/>
                  </a:lnTo>
                  <a:lnTo>
                    <a:pt x="1198" y="3452"/>
                  </a:lnTo>
                  <a:lnTo>
                    <a:pt x="1215" y="3464"/>
                  </a:lnTo>
                  <a:lnTo>
                    <a:pt x="1230" y="3476"/>
                  </a:lnTo>
                  <a:lnTo>
                    <a:pt x="1247" y="3487"/>
                  </a:lnTo>
                  <a:lnTo>
                    <a:pt x="1266" y="3496"/>
                  </a:lnTo>
                  <a:lnTo>
                    <a:pt x="1284" y="3506"/>
                  </a:lnTo>
                  <a:lnTo>
                    <a:pt x="1303" y="3515"/>
                  </a:lnTo>
                  <a:lnTo>
                    <a:pt x="1321" y="3523"/>
                  </a:lnTo>
                  <a:lnTo>
                    <a:pt x="1341" y="3529"/>
                  </a:lnTo>
                  <a:lnTo>
                    <a:pt x="1362" y="3535"/>
                  </a:lnTo>
                  <a:lnTo>
                    <a:pt x="1382" y="3540"/>
                  </a:lnTo>
                  <a:lnTo>
                    <a:pt x="1402" y="3543"/>
                  </a:lnTo>
                  <a:lnTo>
                    <a:pt x="1423" y="3546"/>
                  </a:lnTo>
                  <a:lnTo>
                    <a:pt x="1445" y="3547"/>
                  </a:lnTo>
                  <a:lnTo>
                    <a:pt x="1466" y="3547"/>
                  </a:lnTo>
                  <a:lnTo>
                    <a:pt x="1466" y="3547"/>
                  </a:lnTo>
                  <a:lnTo>
                    <a:pt x="1488" y="3547"/>
                  </a:lnTo>
                  <a:lnTo>
                    <a:pt x="1510" y="3546"/>
                  </a:lnTo>
                  <a:lnTo>
                    <a:pt x="1530" y="3543"/>
                  </a:lnTo>
                  <a:lnTo>
                    <a:pt x="1551" y="3540"/>
                  </a:lnTo>
                  <a:lnTo>
                    <a:pt x="1571" y="3535"/>
                  </a:lnTo>
                  <a:lnTo>
                    <a:pt x="1591" y="3529"/>
                  </a:lnTo>
                  <a:lnTo>
                    <a:pt x="1611" y="3523"/>
                  </a:lnTo>
                  <a:lnTo>
                    <a:pt x="1630" y="3515"/>
                  </a:lnTo>
                  <a:lnTo>
                    <a:pt x="1648" y="3506"/>
                  </a:lnTo>
                  <a:lnTo>
                    <a:pt x="1667" y="3496"/>
                  </a:lnTo>
                  <a:lnTo>
                    <a:pt x="1684" y="3487"/>
                  </a:lnTo>
                  <a:lnTo>
                    <a:pt x="1702" y="3476"/>
                  </a:lnTo>
                  <a:lnTo>
                    <a:pt x="1718" y="3464"/>
                  </a:lnTo>
                  <a:lnTo>
                    <a:pt x="1735" y="3452"/>
                  </a:lnTo>
                  <a:lnTo>
                    <a:pt x="1749" y="3438"/>
                  </a:lnTo>
                  <a:lnTo>
                    <a:pt x="1764" y="3424"/>
                  </a:lnTo>
                  <a:lnTo>
                    <a:pt x="1778" y="3410"/>
                  </a:lnTo>
                  <a:lnTo>
                    <a:pt x="1792" y="3395"/>
                  </a:lnTo>
                  <a:lnTo>
                    <a:pt x="1804" y="3379"/>
                  </a:lnTo>
                  <a:lnTo>
                    <a:pt x="1815" y="3362"/>
                  </a:lnTo>
                  <a:lnTo>
                    <a:pt x="1826" y="3345"/>
                  </a:lnTo>
                  <a:lnTo>
                    <a:pt x="1836" y="3327"/>
                  </a:lnTo>
                  <a:lnTo>
                    <a:pt x="1846" y="3310"/>
                  </a:lnTo>
                  <a:lnTo>
                    <a:pt x="1853" y="3290"/>
                  </a:lnTo>
                  <a:lnTo>
                    <a:pt x="1861" y="3271"/>
                  </a:lnTo>
                  <a:lnTo>
                    <a:pt x="1869" y="3251"/>
                  </a:lnTo>
                  <a:lnTo>
                    <a:pt x="1873" y="3231"/>
                  </a:lnTo>
                  <a:lnTo>
                    <a:pt x="1878" y="3211"/>
                  </a:lnTo>
                  <a:lnTo>
                    <a:pt x="1883" y="3191"/>
                  </a:lnTo>
                  <a:lnTo>
                    <a:pt x="1884" y="3170"/>
                  </a:lnTo>
                  <a:lnTo>
                    <a:pt x="1887" y="3148"/>
                  </a:lnTo>
                  <a:lnTo>
                    <a:pt x="1887" y="3126"/>
                  </a:lnTo>
                  <a:lnTo>
                    <a:pt x="1887" y="3126"/>
                  </a:lnTo>
                  <a:lnTo>
                    <a:pt x="1886" y="3103"/>
                  </a:lnTo>
                  <a:lnTo>
                    <a:pt x="1884" y="3079"/>
                  </a:lnTo>
                  <a:lnTo>
                    <a:pt x="1881" y="3054"/>
                  </a:lnTo>
                  <a:lnTo>
                    <a:pt x="1877" y="3029"/>
                  </a:lnTo>
                  <a:lnTo>
                    <a:pt x="1872" y="3004"/>
                  </a:lnTo>
                  <a:lnTo>
                    <a:pt x="1864" y="2980"/>
                  </a:lnTo>
                  <a:lnTo>
                    <a:pt x="1856" y="2955"/>
                  </a:lnTo>
                  <a:lnTo>
                    <a:pt x="1849" y="2932"/>
                  </a:lnTo>
                  <a:lnTo>
                    <a:pt x="2931" y="2932"/>
                  </a:lnTo>
                  <a:lnTo>
                    <a:pt x="2931" y="1848"/>
                  </a:lnTo>
                  <a:lnTo>
                    <a:pt x="2931" y="1848"/>
                  </a:lnTo>
                  <a:lnTo>
                    <a:pt x="2908" y="1857"/>
                  </a:lnTo>
                  <a:lnTo>
                    <a:pt x="2883" y="1865"/>
                  </a:lnTo>
                  <a:lnTo>
                    <a:pt x="2859" y="1871"/>
                  </a:lnTo>
                  <a:lnTo>
                    <a:pt x="2834" y="1877"/>
                  </a:lnTo>
                  <a:lnTo>
                    <a:pt x="2809" y="1880"/>
                  </a:lnTo>
                  <a:lnTo>
                    <a:pt x="2785" y="1883"/>
                  </a:lnTo>
                  <a:lnTo>
                    <a:pt x="2760" y="1886"/>
                  </a:lnTo>
                  <a:lnTo>
                    <a:pt x="2737" y="1886"/>
                  </a:lnTo>
                  <a:lnTo>
                    <a:pt x="2737" y="1886"/>
                  </a:lnTo>
                  <a:lnTo>
                    <a:pt x="2715" y="1886"/>
                  </a:lnTo>
                  <a:lnTo>
                    <a:pt x="2694" y="1885"/>
                  </a:lnTo>
                  <a:lnTo>
                    <a:pt x="2672" y="1882"/>
                  </a:lnTo>
                  <a:lnTo>
                    <a:pt x="2652" y="1879"/>
                  </a:lnTo>
                  <a:lnTo>
                    <a:pt x="2632" y="1874"/>
                  </a:lnTo>
                  <a:lnTo>
                    <a:pt x="2612" y="1868"/>
                  </a:lnTo>
                  <a:lnTo>
                    <a:pt x="2592" y="1862"/>
                  </a:lnTo>
                  <a:lnTo>
                    <a:pt x="2573" y="1854"/>
                  </a:lnTo>
                  <a:lnTo>
                    <a:pt x="2555" y="1845"/>
                  </a:lnTo>
                  <a:lnTo>
                    <a:pt x="2536" y="1835"/>
                  </a:lnTo>
                  <a:lnTo>
                    <a:pt x="2518" y="1826"/>
                  </a:lnTo>
                  <a:lnTo>
                    <a:pt x="2501" y="1815"/>
                  </a:lnTo>
                  <a:lnTo>
                    <a:pt x="2486" y="1803"/>
                  </a:lnTo>
                  <a:lnTo>
                    <a:pt x="2469" y="1791"/>
                  </a:lnTo>
                  <a:lnTo>
                    <a:pt x="2453" y="1777"/>
                  </a:lnTo>
                  <a:lnTo>
                    <a:pt x="2439" y="1763"/>
                  </a:lnTo>
                  <a:lnTo>
                    <a:pt x="2425" y="1749"/>
                  </a:lnTo>
                  <a:lnTo>
                    <a:pt x="2412" y="1734"/>
                  </a:lnTo>
                  <a:lnTo>
                    <a:pt x="2399" y="1717"/>
                  </a:lnTo>
                  <a:lnTo>
                    <a:pt x="2387" y="1701"/>
                  </a:lnTo>
                  <a:lnTo>
                    <a:pt x="2376" y="1684"/>
                  </a:lnTo>
                  <a:lnTo>
                    <a:pt x="2367" y="1666"/>
                  </a:lnTo>
                  <a:lnTo>
                    <a:pt x="2358" y="1647"/>
                  </a:lnTo>
                  <a:lnTo>
                    <a:pt x="2348" y="1629"/>
                  </a:lnTo>
                  <a:lnTo>
                    <a:pt x="2341" y="1610"/>
                  </a:lnTo>
                  <a:lnTo>
                    <a:pt x="2334" y="1590"/>
                  </a:lnTo>
                  <a:lnTo>
                    <a:pt x="2328" y="1570"/>
                  </a:lnTo>
                  <a:lnTo>
                    <a:pt x="2324" y="1550"/>
                  </a:lnTo>
                  <a:lnTo>
                    <a:pt x="2321" y="1530"/>
                  </a:lnTo>
                  <a:lnTo>
                    <a:pt x="2318" y="1508"/>
                  </a:lnTo>
                  <a:lnTo>
                    <a:pt x="2316" y="1487"/>
                  </a:lnTo>
                  <a:lnTo>
                    <a:pt x="2316" y="1465"/>
                  </a:lnTo>
                  <a:lnTo>
                    <a:pt x="2316" y="1465"/>
                  </a:lnTo>
                  <a:lnTo>
                    <a:pt x="2316" y="1444"/>
                  </a:lnTo>
                  <a:lnTo>
                    <a:pt x="2318" y="1422"/>
                  </a:lnTo>
                  <a:lnTo>
                    <a:pt x="2321" y="1402"/>
                  </a:lnTo>
                  <a:lnTo>
                    <a:pt x="2324" y="1380"/>
                  </a:lnTo>
                  <a:lnTo>
                    <a:pt x="2328" y="1360"/>
                  </a:lnTo>
                  <a:lnTo>
                    <a:pt x="2334" y="1340"/>
                  </a:lnTo>
                  <a:lnTo>
                    <a:pt x="2341" y="1320"/>
                  </a:lnTo>
                  <a:lnTo>
                    <a:pt x="2348" y="1302"/>
                  </a:lnTo>
                  <a:lnTo>
                    <a:pt x="2358" y="1283"/>
                  </a:lnTo>
                  <a:lnTo>
                    <a:pt x="2367" y="1265"/>
                  </a:lnTo>
                  <a:lnTo>
                    <a:pt x="2376" y="1248"/>
                  </a:lnTo>
                  <a:lnTo>
                    <a:pt x="2387" y="1229"/>
                  </a:lnTo>
                  <a:lnTo>
                    <a:pt x="2399" y="1214"/>
                  </a:lnTo>
                  <a:lnTo>
                    <a:pt x="2412" y="1197"/>
                  </a:lnTo>
                  <a:lnTo>
                    <a:pt x="2425" y="1183"/>
                  </a:lnTo>
                  <a:lnTo>
                    <a:pt x="2439" y="1168"/>
                  </a:lnTo>
                  <a:lnTo>
                    <a:pt x="2453" y="1154"/>
                  </a:lnTo>
                  <a:lnTo>
                    <a:pt x="2469" y="1140"/>
                  </a:lnTo>
                  <a:lnTo>
                    <a:pt x="2486" y="1127"/>
                  </a:lnTo>
                  <a:lnTo>
                    <a:pt x="2501" y="1117"/>
                  </a:lnTo>
                  <a:lnTo>
                    <a:pt x="2518" y="1106"/>
                  </a:lnTo>
                  <a:lnTo>
                    <a:pt x="2536" y="1095"/>
                  </a:lnTo>
                  <a:lnTo>
                    <a:pt x="2555" y="1086"/>
                  </a:lnTo>
                  <a:lnTo>
                    <a:pt x="2573" y="1078"/>
                  </a:lnTo>
                  <a:lnTo>
                    <a:pt x="2592" y="1070"/>
                  </a:lnTo>
                  <a:lnTo>
                    <a:pt x="2612" y="1063"/>
                  </a:lnTo>
                  <a:lnTo>
                    <a:pt x="2632" y="1058"/>
                  </a:lnTo>
                  <a:lnTo>
                    <a:pt x="2652" y="1053"/>
                  </a:lnTo>
                  <a:lnTo>
                    <a:pt x="2672" y="1049"/>
                  </a:lnTo>
                  <a:lnTo>
                    <a:pt x="2694" y="1047"/>
                  </a:lnTo>
                  <a:lnTo>
                    <a:pt x="2715" y="1044"/>
                  </a:lnTo>
                  <a:lnTo>
                    <a:pt x="2737" y="1044"/>
                  </a:lnTo>
                  <a:lnTo>
                    <a:pt x="2737" y="1044"/>
                  </a:lnTo>
                  <a:close/>
                </a:path>
              </a:pathLst>
            </a:custGeom>
            <a:solidFill>
              <a:srgbClr val="EDE425"/>
            </a:solidFill>
            <a:ln w="38100">
              <a:solidFill>
                <a:schemeClr val="tx1"/>
              </a:solidFill>
              <a:round/>
            </a:ln>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 name="Freeform 9"/>
            <p:cNvSpPr/>
            <p:nvPr/>
          </p:nvSpPr>
          <p:spPr bwMode="auto">
            <a:xfrm>
              <a:off x="3768725" y="3940175"/>
              <a:ext cx="2816225" cy="2327275"/>
            </a:xfrm>
            <a:custGeom>
              <a:avLst/>
              <a:gdLst>
                <a:gd name="T0" fmla="*/ 3079 w 3548"/>
                <a:gd name="T1" fmla="*/ 1047 h 2932"/>
                <a:gd name="T2" fmla="*/ 2981 w 3548"/>
                <a:gd name="T3" fmla="*/ 1067 h 2932"/>
                <a:gd name="T4" fmla="*/ 1849 w 3548"/>
                <a:gd name="T5" fmla="*/ 0 h 2932"/>
                <a:gd name="T6" fmla="*/ 1872 w 3548"/>
                <a:gd name="T7" fmla="*/ 72 h 2932"/>
                <a:gd name="T8" fmla="*/ 1886 w 3548"/>
                <a:gd name="T9" fmla="*/ 171 h 2932"/>
                <a:gd name="T10" fmla="*/ 1884 w 3548"/>
                <a:gd name="T11" fmla="*/ 238 h 2932"/>
                <a:gd name="T12" fmla="*/ 1869 w 3548"/>
                <a:gd name="T13" fmla="*/ 319 h 2932"/>
                <a:gd name="T14" fmla="*/ 1836 w 3548"/>
                <a:gd name="T15" fmla="*/ 395 h 2932"/>
                <a:gd name="T16" fmla="*/ 1792 w 3548"/>
                <a:gd name="T17" fmla="*/ 463 h 2932"/>
                <a:gd name="T18" fmla="*/ 1735 w 3548"/>
                <a:gd name="T19" fmla="*/ 520 h 2932"/>
                <a:gd name="T20" fmla="*/ 1667 w 3548"/>
                <a:gd name="T21" fmla="*/ 564 h 2932"/>
                <a:gd name="T22" fmla="*/ 1591 w 3548"/>
                <a:gd name="T23" fmla="*/ 597 h 2932"/>
                <a:gd name="T24" fmla="*/ 1510 w 3548"/>
                <a:gd name="T25" fmla="*/ 614 h 2932"/>
                <a:gd name="T26" fmla="*/ 1445 w 3548"/>
                <a:gd name="T27" fmla="*/ 615 h 2932"/>
                <a:gd name="T28" fmla="*/ 1362 w 3548"/>
                <a:gd name="T29" fmla="*/ 603 h 2932"/>
                <a:gd name="T30" fmla="*/ 1284 w 3548"/>
                <a:gd name="T31" fmla="*/ 574 h 2932"/>
                <a:gd name="T32" fmla="*/ 1215 w 3548"/>
                <a:gd name="T33" fmla="*/ 532 h 2932"/>
                <a:gd name="T34" fmla="*/ 1155 w 3548"/>
                <a:gd name="T35" fmla="*/ 478 h 2932"/>
                <a:gd name="T36" fmla="*/ 1106 w 3548"/>
                <a:gd name="T37" fmla="*/ 413 h 2932"/>
                <a:gd name="T38" fmla="*/ 1070 w 3548"/>
                <a:gd name="T39" fmla="*/ 339 h 2932"/>
                <a:gd name="T40" fmla="*/ 1050 w 3548"/>
                <a:gd name="T41" fmla="*/ 259 h 2932"/>
                <a:gd name="T42" fmla="*/ 1045 w 3548"/>
                <a:gd name="T43" fmla="*/ 194 h 2932"/>
                <a:gd name="T44" fmla="*/ 1055 w 3548"/>
                <a:gd name="T45" fmla="*/ 97 h 2932"/>
                <a:gd name="T46" fmla="*/ 1084 w 3548"/>
                <a:gd name="T47" fmla="*/ 0 h 2932"/>
                <a:gd name="T48" fmla="*/ 2 w 3548"/>
                <a:gd name="T49" fmla="*/ 2676 h 2932"/>
                <a:gd name="T50" fmla="*/ 35 w 3548"/>
                <a:gd name="T51" fmla="*/ 2782 h 2932"/>
                <a:gd name="T52" fmla="*/ 105 w 3548"/>
                <a:gd name="T53" fmla="*/ 2867 h 2932"/>
                <a:gd name="T54" fmla="*/ 200 w 3548"/>
                <a:gd name="T55" fmla="*/ 2918 h 2932"/>
                <a:gd name="T56" fmla="*/ 2931 w 3548"/>
                <a:gd name="T57" fmla="*/ 2932 h 2932"/>
                <a:gd name="T58" fmla="*/ 2981 w 3548"/>
                <a:gd name="T59" fmla="*/ 1865 h 2932"/>
                <a:gd name="T60" fmla="*/ 3079 w 3548"/>
                <a:gd name="T61" fmla="*/ 1885 h 2932"/>
                <a:gd name="T62" fmla="*/ 3149 w 3548"/>
                <a:gd name="T63" fmla="*/ 1886 h 2932"/>
                <a:gd name="T64" fmla="*/ 3232 w 3548"/>
                <a:gd name="T65" fmla="*/ 1874 h 2932"/>
                <a:gd name="T66" fmla="*/ 3309 w 3548"/>
                <a:gd name="T67" fmla="*/ 1845 h 2932"/>
                <a:gd name="T68" fmla="*/ 3378 w 3548"/>
                <a:gd name="T69" fmla="*/ 1803 h 2932"/>
                <a:gd name="T70" fmla="*/ 3439 w 3548"/>
                <a:gd name="T71" fmla="*/ 1749 h 2932"/>
                <a:gd name="T72" fmla="*/ 3486 w 3548"/>
                <a:gd name="T73" fmla="*/ 1684 h 2932"/>
                <a:gd name="T74" fmla="*/ 3522 w 3548"/>
                <a:gd name="T75" fmla="*/ 1610 h 2932"/>
                <a:gd name="T76" fmla="*/ 3543 w 3548"/>
                <a:gd name="T77" fmla="*/ 1530 h 2932"/>
                <a:gd name="T78" fmla="*/ 3548 w 3548"/>
                <a:gd name="T79" fmla="*/ 1465 h 2932"/>
                <a:gd name="T80" fmla="*/ 3539 w 3548"/>
                <a:gd name="T81" fmla="*/ 1380 h 2932"/>
                <a:gd name="T82" fmla="*/ 3516 w 3548"/>
                <a:gd name="T83" fmla="*/ 1302 h 2932"/>
                <a:gd name="T84" fmla="*/ 3476 w 3548"/>
                <a:gd name="T85" fmla="*/ 1231 h 2932"/>
                <a:gd name="T86" fmla="*/ 3425 w 3548"/>
                <a:gd name="T87" fmla="*/ 1168 h 2932"/>
                <a:gd name="T88" fmla="*/ 3363 w 3548"/>
                <a:gd name="T89" fmla="*/ 1117 h 2932"/>
                <a:gd name="T90" fmla="*/ 3291 w 3548"/>
                <a:gd name="T91" fmla="*/ 1078 h 2932"/>
                <a:gd name="T92" fmla="*/ 3212 w 3548"/>
                <a:gd name="T93" fmla="*/ 1053 h 2932"/>
                <a:gd name="T94" fmla="*/ 3127 w 3548"/>
                <a:gd name="T95" fmla="*/ 1044 h 2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48" h="2932">
                  <a:moveTo>
                    <a:pt x="3127" y="1044"/>
                  </a:moveTo>
                  <a:lnTo>
                    <a:pt x="3127" y="1044"/>
                  </a:lnTo>
                  <a:lnTo>
                    <a:pt x="3102" y="1046"/>
                  </a:lnTo>
                  <a:lnTo>
                    <a:pt x="3079" y="1047"/>
                  </a:lnTo>
                  <a:lnTo>
                    <a:pt x="3055" y="1050"/>
                  </a:lnTo>
                  <a:lnTo>
                    <a:pt x="3030" y="1055"/>
                  </a:lnTo>
                  <a:lnTo>
                    <a:pt x="3005" y="1060"/>
                  </a:lnTo>
                  <a:lnTo>
                    <a:pt x="2981" y="1067"/>
                  </a:lnTo>
                  <a:lnTo>
                    <a:pt x="2956" y="1075"/>
                  </a:lnTo>
                  <a:lnTo>
                    <a:pt x="2931" y="1083"/>
                  </a:lnTo>
                  <a:lnTo>
                    <a:pt x="2931" y="0"/>
                  </a:lnTo>
                  <a:lnTo>
                    <a:pt x="1849" y="0"/>
                  </a:lnTo>
                  <a:lnTo>
                    <a:pt x="1849" y="0"/>
                  </a:lnTo>
                  <a:lnTo>
                    <a:pt x="1856" y="23"/>
                  </a:lnTo>
                  <a:lnTo>
                    <a:pt x="1864" y="48"/>
                  </a:lnTo>
                  <a:lnTo>
                    <a:pt x="1872" y="72"/>
                  </a:lnTo>
                  <a:lnTo>
                    <a:pt x="1877" y="97"/>
                  </a:lnTo>
                  <a:lnTo>
                    <a:pt x="1881" y="122"/>
                  </a:lnTo>
                  <a:lnTo>
                    <a:pt x="1884" y="147"/>
                  </a:lnTo>
                  <a:lnTo>
                    <a:pt x="1886" y="171"/>
                  </a:lnTo>
                  <a:lnTo>
                    <a:pt x="1887" y="194"/>
                  </a:lnTo>
                  <a:lnTo>
                    <a:pt x="1887" y="194"/>
                  </a:lnTo>
                  <a:lnTo>
                    <a:pt x="1887" y="216"/>
                  </a:lnTo>
                  <a:lnTo>
                    <a:pt x="1884" y="238"/>
                  </a:lnTo>
                  <a:lnTo>
                    <a:pt x="1883" y="259"/>
                  </a:lnTo>
                  <a:lnTo>
                    <a:pt x="1878" y="279"/>
                  </a:lnTo>
                  <a:lnTo>
                    <a:pt x="1873" y="299"/>
                  </a:lnTo>
                  <a:lnTo>
                    <a:pt x="1869" y="319"/>
                  </a:lnTo>
                  <a:lnTo>
                    <a:pt x="1861" y="339"/>
                  </a:lnTo>
                  <a:lnTo>
                    <a:pt x="1853" y="358"/>
                  </a:lnTo>
                  <a:lnTo>
                    <a:pt x="1846" y="378"/>
                  </a:lnTo>
                  <a:lnTo>
                    <a:pt x="1836" y="395"/>
                  </a:lnTo>
                  <a:lnTo>
                    <a:pt x="1826" y="413"/>
                  </a:lnTo>
                  <a:lnTo>
                    <a:pt x="1815" y="430"/>
                  </a:lnTo>
                  <a:lnTo>
                    <a:pt x="1804" y="447"/>
                  </a:lnTo>
                  <a:lnTo>
                    <a:pt x="1792" y="463"/>
                  </a:lnTo>
                  <a:lnTo>
                    <a:pt x="1778" y="478"/>
                  </a:lnTo>
                  <a:lnTo>
                    <a:pt x="1764" y="492"/>
                  </a:lnTo>
                  <a:lnTo>
                    <a:pt x="1749" y="506"/>
                  </a:lnTo>
                  <a:lnTo>
                    <a:pt x="1735" y="520"/>
                  </a:lnTo>
                  <a:lnTo>
                    <a:pt x="1718" y="532"/>
                  </a:lnTo>
                  <a:lnTo>
                    <a:pt x="1702" y="544"/>
                  </a:lnTo>
                  <a:lnTo>
                    <a:pt x="1684" y="555"/>
                  </a:lnTo>
                  <a:lnTo>
                    <a:pt x="1667" y="564"/>
                  </a:lnTo>
                  <a:lnTo>
                    <a:pt x="1648" y="574"/>
                  </a:lnTo>
                  <a:lnTo>
                    <a:pt x="1630" y="583"/>
                  </a:lnTo>
                  <a:lnTo>
                    <a:pt x="1611" y="591"/>
                  </a:lnTo>
                  <a:lnTo>
                    <a:pt x="1591" y="597"/>
                  </a:lnTo>
                  <a:lnTo>
                    <a:pt x="1571" y="603"/>
                  </a:lnTo>
                  <a:lnTo>
                    <a:pt x="1551" y="608"/>
                  </a:lnTo>
                  <a:lnTo>
                    <a:pt x="1530" y="611"/>
                  </a:lnTo>
                  <a:lnTo>
                    <a:pt x="1510" y="614"/>
                  </a:lnTo>
                  <a:lnTo>
                    <a:pt x="1488" y="615"/>
                  </a:lnTo>
                  <a:lnTo>
                    <a:pt x="1466" y="615"/>
                  </a:lnTo>
                  <a:lnTo>
                    <a:pt x="1466" y="615"/>
                  </a:lnTo>
                  <a:lnTo>
                    <a:pt x="1445" y="615"/>
                  </a:lnTo>
                  <a:lnTo>
                    <a:pt x="1423" y="614"/>
                  </a:lnTo>
                  <a:lnTo>
                    <a:pt x="1402" y="611"/>
                  </a:lnTo>
                  <a:lnTo>
                    <a:pt x="1382" y="608"/>
                  </a:lnTo>
                  <a:lnTo>
                    <a:pt x="1362" y="603"/>
                  </a:lnTo>
                  <a:lnTo>
                    <a:pt x="1341" y="597"/>
                  </a:lnTo>
                  <a:lnTo>
                    <a:pt x="1321" y="591"/>
                  </a:lnTo>
                  <a:lnTo>
                    <a:pt x="1303" y="583"/>
                  </a:lnTo>
                  <a:lnTo>
                    <a:pt x="1284" y="574"/>
                  </a:lnTo>
                  <a:lnTo>
                    <a:pt x="1266" y="564"/>
                  </a:lnTo>
                  <a:lnTo>
                    <a:pt x="1247" y="555"/>
                  </a:lnTo>
                  <a:lnTo>
                    <a:pt x="1230" y="544"/>
                  </a:lnTo>
                  <a:lnTo>
                    <a:pt x="1215" y="532"/>
                  </a:lnTo>
                  <a:lnTo>
                    <a:pt x="1198" y="520"/>
                  </a:lnTo>
                  <a:lnTo>
                    <a:pt x="1183" y="506"/>
                  </a:lnTo>
                  <a:lnTo>
                    <a:pt x="1169" y="492"/>
                  </a:lnTo>
                  <a:lnTo>
                    <a:pt x="1155" y="478"/>
                  </a:lnTo>
                  <a:lnTo>
                    <a:pt x="1141" y="463"/>
                  </a:lnTo>
                  <a:lnTo>
                    <a:pt x="1129" y="447"/>
                  </a:lnTo>
                  <a:lnTo>
                    <a:pt x="1116" y="430"/>
                  </a:lnTo>
                  <a:lnTo>
                    <a:pt x="1106" y="413"/>
                  </a:lnTo>
                  <a:lnTo>
                    <a:pt x="1096" y="395"/>
                  </a:lnTo>
                  <a:lnTo>
                    <a:pt x="1087" y="378"/>
                  </a:lnTo>
                  <a:lnTo>
                    <a:pt x="1078" y="358"/>
                  </a:lnTo>
                  <a:lnTo>
                    <a:pt x="1070" y="339"/>
                  </a:lnTo>
                  <a:lnTo>
                    <a:pt x="1064" y="319"/>
                  </a:lnTo>
                  <a:lnTo>
                    <a:pt x="1058" y="299"/>
                  </a:lnTo>
                  <a:lnTo>
                    <a:pt x="1053" y="279"/>
                  </a:lnTo>
                  <a:lnTo>
                    <a:pt x="1050" y="259"/>
                  </a:lnTo>
                  <a:lnTo>
                    <a:pt x="1047" y="238"/>
                  </a:lnTo>
                  <a:lnTo>
                    <a:pt x="1045" y="216"/>
                  </a:lnTo>
                  <a:lnTo>
                    <a:pt x="1045" y="194"/>
                  </a:lnTo>
                  <a:lnTo>
                    <a:pt x="1045" y="194"/>
                  </a:lnTo>
                  <a:lnTo>
                    <a:pt x="1045" y="171"/>
                  </a:lnTo>
                  <a:lnTo>
                    <a:pt x="1049" y="147"/>
                  </a:lnTo>
                  <a:lnTo>
                    <a:pt x="1052" y="122"/>
                  </a:lnTo>
                  <a:lnTo>
                    <a:pt x="1055" y="97"/>
                  </a:lnTo>
                  <a:lnTo>
                    <a:pt x="1061" y="72"/>
                  </a:lnTo>
                  <a:lnTo>
                    <a:pt x="1067" y="48"/>
                  </a:lnTo>
                  <a:lnTo>
                    <a:pt x="1075" y="23"/>
                  </a:lnTo>
                  <a:lnTo>
                    <a:pt x="1084" y="0"/>
                  </a:lnTo>
                  <a:lnTo>
                    <a:pt x="0" y="0"/>
                  </a:lnTo>
                  <a:lnTo>
                    <a:pt x="0" y="2647"/>
                  </a:lnTo>
                  <a:lnTo>
                    <a:pt x="0" y="2647"/>
                  </a:lnTo>
                  <a:lnTo>
                    <a:pt x="2" y="2676"/>
                  </a:lnTo>
                  <a:lnTo>
                    <a:pt x="6" y="2704"/>
                  </a:lnTo>
                  <a:lnTo>
                    <a:pt x="14" y="2731"/>
                  </a:lnTo>
                  <a:lnTo>
                    <a:pt x="23" y="2758"/>
                  </a:lnTo>
                  <a:lnTo>
                    <a:pt x="35" y="2782"/>
                  </a:lnTo>
                  <a:lnTo>
                    <a:pt x="49" y="2806"/>
                  </a:lnTo>
                  <a:lnTo>
                    <a:pt x="66" y="2827"/>
                  </a:lnTo>
                  <a:lnTo>
                    <a:pt x="85" y="2849"/>
                  </a:lnTo>
                  <a:lnTo>
                    <a:pt x="105" y="2867"/>
                  </a:lnTo>
                  <a:lnTo>
                    <a:pt x="126" y="2883"/>
                  </a:lnTo>
                  <a:lnTo>
                    <a:pt x="150" y="2897"/>
                  </a:lnTo>
                  <a:lnTo>
                    <a:pt x="174" y="2909"/>
                  </a:lnTo>
                  <a:lnTo>
                    <a:pt x="200" y="2918"/>
                  </a:lnTo>
                  <a:lnTo>
                    <a:pt x="228" y="2926"/>
                  </a:lnTo>
                  <a:lnTo>
                    <a:pt x="256" y="2930"/>
                  </a:lnTo>
                  <a:lnTo>
                    <a:pt x="285" y="2932"/>
                  </a:lnTo>
                  <a:lnTo>
                    <a:pt x="2931" y="2932"/>
                  </a:lnTo>
                  <a:lnTo>
                    <a:pt x="2931" y="1848"/>
                  </a:lnTo>
                  <a:lnTo>
                    <a:pt x="2931" y="1848"/>
                  </a:lnTo>
                  <a:lnTo>
                    <a:pt x="2956" y="1857"/>
                  </a:lnTo>
                  <a:lnTo>
                    <a:pt x="2981" y="1865"/>
                  </a:lnTo>
                  <a:lnTo>
                    <a:pt x="3005" y="1871"/>
                  </a:lnTo>
                  <a:lnTo>
                    <a:pt x="3030" y="1877"/>
                  </a:lnTo>
                  <a:lnTo>
                    <a:pt x="3055" y="1882"/>
                  </a:lnTo>
                  <a:lnTo>
                    <a:pt x="3079" y="1885"/>
                  </a:lnTo>
                  <a:lnTo>
                    <a:pt x="3102" y="1886"/>
                  </a:lnTo>
                  <a:lnTo>
                    <a:pt x="3127" y="1886"/>
                  </a:lnTo>
                  <a:lnTo>
                    <a:pt x="3127" y="1886"/>
                  </a:lnTo>
                  <a:lnTo>
                    <a:pt x="3149" y="1886"/>
                  </a:lnTo>
                  <a:lnTo>
                    <a:pt x="3170" y="1885"/>
                  </a:lnTo>
                  <a:lnTo>
                    <a:pt x="3192" y="1882"/>
                  </a:lnTo>
                  <a:lnTo>
                    <a:pt x="3212" y="1879"/>
                  </a:lnTo>
                  <a:lnTo>
                    <a:pt x="3232" y="1874"/>
                  </a:lnTo>
                  <a:lnTo>
                    <a:pt x="3252" y="1868"/>
                  </a:lnTo>
                  <a:lnTo>
                    <a:pt x="3272" y="1862"/>
                  </a:lnTo>
                  <a:lnTo>
                    <a:pt x="3291" y="1854"/>
                  </a:lnTo>
                  <a:lnTo>
                    <a:pt x="3309" y="1845"/>
                  </a:lnTo>
                  <a:lnTo>
                    <a:pt x="3328" y="1835"/>
                  </a:lnTo>
                  <a:lnTo>
                    <a:pt x="3346" y="1826"/>
                  </a:lnTo>
                  <a:lnTo>
                    <a:pt x="3363" y="1815"/>
                  </a:lnTo>
                  <a:lnTo>
                    <a:pt x="3378" y="1803"/>
                  </a:lnTo>
                  <a:lnTo>
                    <a:pt x="3395" y="1791"/>
                  </a:lnTo>
                  <a:lnTo>
                    <a:pt x="3411" y="1777"/>
                  </a:lnTo>
                  <a:lnTo>
                    <a:pt x="3425" y="1763"/>
                  </a:lnTo>
                  <a:lnTo>
                    <a:pt x="3439" y="1749"/>
                  </a:lnTo>
                  <a:lnTo>
                    <a:pt x="3452" y="1734"/>
                  </a:lnTo>
                  <a:lnTo>
                    <a:pt x="3465" y="1718"/>
                  </a:lnTo>
                  <a:lnTo>
                    <a:pt x="3476" y="1701"/>
                  </a:lnTo>
                  <a:lnTo>
                    <a:pt x="3486" y="1684"/>
                  </a:lnTo>
                  <a:lnTo>
                    <a:pt x="3497" y="1666"/>
                  </a:lnTo>
                  <a:lnTo>
                    <a:pt x="3506" y="1649"/>
                  </a:lnTo>
                  <a:lnTo>
                    <a:pt x="3516" y="1629"/>
                  </a:lnTo>
                  <a:lnTo>
                    <a:pt x="3522" y="1610"/>
                  </a:lnTo>
                  <a:lnTo>
                    <a:pt x="3530" y="1590"/>
                  </a:lnTo>
                  <a:lnTo>
                    <a:pt x="3534" y="1570"/>
                  </a:lnTo>
                  <a:lnTo>
                    <a:pt x="3539" y="1550"/>
                  </a:lnTo>
                  <a:lnTo>
                    <a:pt x="3543" y="1530"/>
                  </a:lnTo>
                  <a:lnTo>
                    <a:pt x="3546" y="1508"/>
                  </a:lnTo>
                  <a:lnTo>
                    <a:pt x="3548" y="1487"/>
                  </a:lnTo>
                  <a:lnTo>
                    <a:pt x="3548" y="1465"/>
                  </a:lnTo>
                  <a:lnTo>
                    <a:pt x="3548" y="1465"/>
                  </a:lnTo>
                  <a:lnTo>
                    <a:pt x="3548" y="1444"/>
                  </a:lnTo>
                  <a:lnTo>
                    <a:pt x="3546" y="1422"/>
                  </a:lnTo>
                  <a:lnTo>
                    <a:pt x="3543" y="1402"/>
                  </a:lnTo>
                  <a:lnTo>
                    <a:pt x="3539" y="1380"/>
                  </a:lnTo>
                  <a:lnTo>
                    <a:pt x="3534" y="1360"/>
                  </a:lnTo>
                  <a:lnTo>
                    <a:pt x="3530" y="1340"/>
                  </a:lnTo>
                  <a:lnTo>
                    <a:pt x="3522" y="1320"/>
                  </a:lnTo>
                  <a:lnTo>
                    <a:pt x="3516" y="1302"/>
                  </a:lnTo>
                  <a:lnTo>
                    <a:pt x="3506" y="1283"/>
                  </a:lnTo>
                  <a:lnTo>
                    <a:pt x="3497" y="1265"/>
                  </a:lnTo>
                  <a:lnTo>
                    <a:pt x="3486" y="1248"/>
                  </a:lnTo>
                  <a:lnTo>
                    <a:pt x="3476" y="1231"/>
                  </a:lnTo>
                  <a:lnTo>
                    <a:pt x="3465" y="1214"/>
                  </a:lnTo>
                  <a:lnTo>
                    <a:pt x="3452" y="1198"/>
                  </a:lnTo>
                  <a:lnTo>
                    <a:pt x="3439" y="1183"/>
                  </a:lnTo>
                  <a:lnTo>
                    <a:pt x="3425" y="1168"/>
                  </a:lnTo>
                  <a:lnTo>
                    <a:pt x="3411" y="1154"/>
                  </a:lnTo>
                  <a:lnTo>
                    <a:pt x="3395" y="1141"/>
                  </a:lnTo>
                  <a:lnTo>
                    <a:pt x="3378" y="1127"/>
                  </a:lnTo>
                  <a:lnTo>
                    <a:pt x="3363" y="1117"/>
                  </a:lnTo>
                  <a:lnTo>
                    <a:pt x="3346" y="1106"/>
                  </a:lnTo>
                  <a:lnTo>
                    <a:pt x="3328" y="1095"/>
                  </a:lnTo>
                  <a:lnTo>
                    <a:pt x="3309" y="1086"/>
                  </a:lnTo>
                  <a:lnTo>
                    <a:pt x="3291" y="1078"/>
                  </a:lnTo>
                  <a:lnTo>
                    <a:pt x="3272" y="1070"/>
                  </a:lnTo>
                  <a:lnTo>
                    <a:pt x="3252" y="1063"/>
                  </a:lnTo>
                  <a:lnTo>
                    <a:pt x="3232" y="1058"/>
                  </a:lnTo>
                  <a:lnTo>
                    <a:pt x="3212" y="1053"/>
                  </a:lnTo>
                  <a:lnTo>
                    <a:pt x="3192" y="1049"/>
                  </a:lnTo>
                  <a:lnTo>
                    <a:pt x="3170" y="1047"/>
                  </a:lnTo>
                  <a:lnTo>
                    <a:pt x="3149" y="1046"/>
                  </a:lnTo>
                  <a:lnTo>
                    <a:pt x="3127" y="1044"/>
                  </a:lnTo>
                  <a:lnTo>
                    <a:pt x="3127" y="1044"/>
                  </a:lnTo>
                  <a:close/>
                </a:path>
              </a:pathLst>
            </a:custGeom>
            <a:solidFill>
              <a:srgbClr val="EC6864"/>
            </a:solidFill>
            <a:ln w="381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28" name="그룹 27"/>
          <p:cNvGrpSpPr/>
          <p:nvPr/>
        </p:nvGrpSpPr>
        <p:grpSpPr>
          <a:xfrm>
            <a:off x="5035075" y="3183698"/>
            <a:ext cx="641248" cy="562051"/>
            <a:chOff x="5954319" y="4671994"/>
            <a:chExt cx="796925" cy="698500"/>
          </a:xfrm>
        </p:grpSpPr>
        <p:sp>
          <p:nvSpPr>
            <p:cNvPr id="29" name="Freeform 72"/>
            <p:cNvSpPr/>
            <p:nvPr/>
          </p:nvSpPr>
          <p:spPr bwMode="auto">
            <a:xfrm>
              <a:off x="6362306" y="4671994"/>
              <a:ext cx="177800" cy="219075"/>
            </a:xfrm>
            <a:custGeom>
              <a:avLst/>
              <a:gdLst>
                <a:gd name="T0" fmla="*/ 226 w 335"/>
                <a:gd name="T1" fmla="*/ 414 h 414"/>
                <a:gd name="T2" fmla="*/ 203 w 335"/>
                <a:gd name="T3" fmla="*/ 413 h 414"/>
                <a:gd name="T4" fmla="*/ 158 w 335"/>
                <a:gd name="T5" fmla="*/ 404 h 414"/>
                <a:gd name="T6" fmla="*/ 118 w 335"/>
                <a:gd name="T7" fmla="*/ 389 h 414"/>
                <a:gd name="T8" fmla="*/ 82 w 335"/>
                <a:gd name="T9" fmla="*/ 366 h 414"/>
                <a:gd name="T10" fmla="*/ 51 w 335"/>
                <a:gd name="T11" fmla="*/ 338 h 414"/>
                <a:gd name="T12" fmla="*/ 27 w 335"/>
                <a:gd name="T13" fmla="*/ 306 h 414"/>
                <a:gd name="T14" fmla="*/ 10 w 335"/>
                <a:gd name="T15" fmla="*/ 269 h 414"/>
                <a:gd name="T16" fmla="*/ 1 w 335"/>
                <a:gd name="T17" fmla="*/ 228 h 414"/>
                <a:gd name="T18" fmla="*/ 0 w 335"/>
                <a:gd name="T19" fmla="*/ 207 h 414"/>
                <a:gd name="T20" fmla="*/ 5 w 335"/>
                <a:gd name="T21" fmla="*/ 166 h 414"/>
                <a:gd name="T22" fmla="*/ 18 w 335"/>
                <a:gd name="T23" fmla="*/ 126 h 414"/>
                <a:gd name="T24" fmla="*/ 38 w 335"/>
                <a:gd name="T25" fmla="*/ 92 h 414"/>
                <a:gd name="T26" fmla="*/ 67 w 335"/>
                <a:gd name="T27" fmla="*/ 61 h 414"/>
                <a:gd name="T28" fmla="*/ 100 w 335"/>
                <a:gd name="T29" fmla="*/ 36 h 414"/>
                <a:gd name="T30" fmla="*/ 138 w 335"/>
                <a:gd name="T31" fmla="*/ 17 h 414"/>
                <a:gd name="T32" fmla="*/ 181 w 335"/>
                <a:gd name="T33" fmla="*/ 5 h 414"/>
                <a:gd name="T34" fmla="*/ 226 w 335"/>
                <a:gd name="T35" fmla="*/ 0 h 414"/>
                <a:gd name="T36" fmla="*/ 310 w 335"/>
                <a:gd name="T37" fmla="*/ 0 h 414"/>
                <a:gd name="T38" fmla="*/ 319 w 335"/>
                <a:gd name="T39" fmla="*/ 3 h 414"/>
                <a:gd name="T40" fmla="*/ 328 w 335"/>
                <a:gd name="T41" fmla="*/ 8 h 414"/>
                <a:gd name="T42" fmla="*/ 332 w 335"/>
                <a:gd name="T43" fmla="*/ 16 h 414"/>
                <a:gd name="T44" fmla="*/ 335 w 335"/>
                <a:gd name="T45" fmla="*/ 25 h 414"/>
                <a:gd name="T46" fmla="*/ 335 w 335"/>
                <a:gd name="T47" fmla="*/ 31 h 414"/>
                <a:gd name="T48" fmla="*/ 330 w 335"/>
                <a:gd name="T49" fmla="*/ 40 h 414"/>
                <a:gd name="T50" fmla="*/ 324 w 335"/>
                <a:gd name="T51" fmla="*/ 47 h 414"/>
                <a:gd name="T52" fmla="*/ 315 w 335"/>
                <a:gd name="T53" fmla="*/ 50 h 414"/>
                <a:gd name="T54" fmla="*/ 226 w 335"/>
                <a:gd name="T55" fmla="*/ 50 h 414"/>
                <a:gd name="T56" fmla="*/ 208 w 335"/>
                <a:gd name="T57" fmla="*/ 52 h 414"/>
                <a:gd name="T58" fmla="*/ 173 w 335"/>
                <a:gd name="T59" fmla="*/ 57 h 414"/>
                <a:gd name="T60" fmla="*/ 141 w 335"/>
                <a:gd name="T61" fmla="*/ 69 h 414"/>
                <a:gd name="T62" fmla="*/ 114 w 335"/>
                <a:gd name="T63" fmla="*/ 86 h 414"/>
                <a:gd name="T64" fmla="*/ 90 w 335"/>
                <a:gd name="T65" fmla="*/ 107 h 414"/>
                <a:gd name="T66" fmla="*/ 71 w 335"/>
                <a:gd name="T67" fmla="*/ 132 h 414"/>
                <a:gd name="T68" fmla="*/ 57 w 335"/>
                <a:gd name="T69" fmla="*/ 161 h 414"/>
                <a:gd name="T70" fmla="*/ 51 w 335"/>
                <a:gd name="T71" fmla="*/ 192 h 414"/>
                <a:gd name="T72" fmla="*/ 50 w 335"/>
                <a:gd name="T73" fmla="*/ 207 h 414"/>
                <a:gd name="T74" fmla="*/ 53 w 335"/>
                <a:gd name="T75" fmla="*/ 239 h 414"/>
                <a:gd name="T76" fmla="*/ 63 w 335"/>
                <a:gd name="T77" fmla="*/ 268 h 414"/>
                <a:gd name="T78" fmla="*/ 80 w 335"/>
                <a:gd name="T79" fmla="*/ 295 h 414"/>
                <a:gd name="T80" fmla="*/ 101 w 335"/>
                <a:gd name="T81" fmla="*/ 318 h 414"/>
                <a:gd name="T82" fmla="*/ 127 w 335"/>
                <a:gd name="T83" fmla="*/ 337 h 414"/>
                <a:gd name="T84" fmla="*/ 157 w 335"/>
                <a:gd name="T85" fmla="*/ 351 h 414"/>
                <a:gd name="T86" fmla="*/ 190 w 335"/>
                <a:gd name="T87" fmla="*/ 360 h 414"/>
                <a:gd name="T88" fmla="*/ 226 w 335"/>
                <a:gd name="T89" fmla="*/ 364 h 414"/>
                <a:gd name="T90" fmla="*/ 310 w 335"/>
                <a:gd name="T91" fmla="*/ 364 h 414"/>
                <a:gd name="T92" fmla="*/ 319 w 335"/>
                <a:gd name="T93" fmla="*/ 365 h 414"/>
                <a:gd name="T94" fmla="*/ 328 w 335"/>
                <a:gd name="T95" fmla="*/ 371 h 414"/>
                <a:gd name="T96" fmla="*/ 332 w 335"/>
                <a:gd name="T97" fmla="*/ 379 h 414"/>
                <a:gd name="T98" fmla="*/ 335 w 335"/>
                <a:gd name="T99" fmla="*/ 389 h 414"/>
                <a:gd name="T100" fmla="*/ 335 w 335"/>
                <a:gd name="T101" fmla="*/ 394 h 414"/>
                <a:gd name="T102" fmla="*/ 330 w 335"/>
                <a:gd name="T103" fmla="*/ 402 h 414"/>
                <a:gd name="T104" fmla="*/ 324 w 335"/>
                <a:gd name="T105" fmla="*/ 409 h 414"/>
                <a:gd name="T106" fmla="*/ 315 w 335"/>
                <a:gd name="T107" fmla="*/ 413 h 414"/>
                <a:gd name="T108" fmla="*/ 310 w 335"/>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5" h="414">
                  <a:moveTo>
                    <a:pt x="310" y="414"/>
                  </a:moveTo>
                  <a:lnTo>
                    <a:pt x="226" y="414"/>
                  </a:lnTo>
                  <a:lnTo>
                    <a:pt x="226" y="414"/>
                  </a:lnTo>
                  <a:lnTo>
                    <a:pt x="203" y="413"/>
                  </a:lnTo>
                  <a:lnTo>
                    <a:pt x="181" y="409"/>
                  </a:lnTo>
                  <a:lnTo>
                    <a:pt x="158" y="404"/>
                  </a:lnTo>
                  <a:lnTo>
                    <a:pt x="138" y="397"/>
                  </a:lnTo>
                  <a:lnTo>
                    <a:pt x="118" y="389"/>
                  </a:lnTo>
                  <a:lnTo>
                    <a:pt x="100" y="378"/>
                  </a:lnTo>
                  <a:lnTo>
                    <a:pt x="82" y="366"/>
                  </a:lnTo>
                  <a:lnTo>
                    <a:pt x="67" y="353"/>
                  </a:lnTo>
                  <a:lnTo>
                    <a:pt x="51" y="338"/>
                  </a:lnTo>
                  <a:lnTo>
                    <a:pt x="38" y="322"/>
                  </a:lnTo>
                  <a:lnTo>
                    <a:pt x="27" y="306"/>
                  </a:lnTo>
                  <a:lnTo>
                    <a:pt x="18" y="288"/>
                  </a:lnTo>
                  <a:lnTo>
                    <a:pt x="10" y="269"/>
                  </a:lnTo>
                  <a:lnTo>
                    <a:pt x="5" y="249"/>
                  </a:lnTo>
                  <a:lnTo>
                    <a:pt x="1" y="228"/>
                  </a:lnTo>
                  <a:lnTo>
                    <a:pt x="0" y="207"/>
                  </a:lnTo>
                  <a:lnTo>
                    <a:pt x="0" y="207"/>
                  </a:lnTo>
                  <a:lnTo>
                    <a:pt x="1" y="186"/>
                  </a:lnTo>
                  <a:lnTo>
                    <a:pt x="5" y="166"/>
                  </a:lnTo>
                  <a:lnTo>
                    <a:pt x="10" y="145"/>
                  </a:lnTo>
                  <a:lnTo>
                    <a:pt x="18" y="126"/>
                  </a:lnTo>
                  <a:lnTo>
                    <a:pt x="27" y="109"/>
                  </a:lnTo>
                  <a:lnTo>
                    <a:pt x="38" y="92"/>
                  </a:lnTo>
                  <a:lnTo>
                    <a:pt x="51" y="76"/>
                  </a:lnTo>
                  <a:lnTo>
                    <a:pt x="67" y="61"/>
                  </a:lnTo>
                  <a:lnTo>
                    <a:pt x="82" y="48"/>
                  </a:lnTo>
                  <a:lnTo>
                    <a:pt x="100" y="36"/>
                  </a:lnTo>
                  <a:lnTo>
                    <a:pt x="118" y="25"/>
                  </a:lnTo>
                  <a:lnTo>
                    <a:pt x="138" y="17"/>
                  </a:lnTo>
                  <a:lnTo>
                    <a:pt x="158" y="10"/>
                  </a:lnTo>
                  <a:lnTo>
                    <a:pt x="181" y="5"/>
                  </a:lnTo>
                  <a:lnTo>
                    <a:pt x="203" y="2"/>
                  </a:lnTo>
                  <a:lnTo>
                    <a:pt x="226" y="0"/>
                  </a:lnTo>
                  <a:lnTo>
                    <a:pt x="310" y="0"/>
                  </a:lnTo>
                  <a:lnTo>
                    <a:pt x="310" y="0"/>
                  </a:lnTo>
                  <a:lnTo>
                    <a:pt x="315" y="2"/>
                  </a:lnTo>
                  <a:lnTo>
                    <a:pt x="319" y="3"/>
                  </a:lnTo>
                  <a:lnTo>
                    <a:pt x="324" y="5"/>
                  </a:lnTo>
                  <a:lnTo>
                    <a:pt x="328" y="8"/>
                  </a:lnTo>
                  <a:lnTo>
                    <a:pt x="330" y="12"/>
                  </a:lnTo>
                  <a:lnTo>
                    <a:pt x="332" y="16"/>
                  </a:lnTo>
                  <a:lnTo>
                    <a:pt x="335" y="21"/>
                  </a:lnTo>
                  <a:lnTo>
                    <a:pt x="335" y="25"/>
                  </a:lnTo>
                  <a:lnTo>
                    <a:pt x="335" y="25"/>
                  </a:lnTo>
                  <a:lnTo>
                    <a:pt x="335" y="31"/>
                  </a:lnTo>
                  <a:lnTo>
                    <a:pt x="332" y="36"/>
                  </a:lnTo>
                  <a:lnTo>
                    <a:pt x="330" y="40"/>
                  </a:lnTo>
                  <a:lnTo>
                    <a:pt x="328" y="43"/>
                  </a:lnTo>
                  <a:lnTo>
                    <a:pt x="324" y="47"/>
                  </a:lnTo>
                  <a:lnTo>
                    <a:pt x="319" y="49"/>
                  </a:lnTo>
                  <a:lnTo>
                    <a:pt x="315" y="50"/>
                  </a:lnTo>
                  <a:lnTo>
                    <a:pt x="310" y="50"/>
                  </a:lnTo>
                  <a:lnTo>
                    <a:pt x="226" y="50"/>
                  </a:lnTo>
                  <a:lnTo>
                    <a:pt x="226" y="50"/>
                  </a:lnTo>
                  <a:lnTo>
                    <a:pt x="208" y="52"/>
                  </a:lnTo>
                  <a:lnTo>
                    <a:pt x="190" y="54"/>
                  </a:lnTo>
                  <a:lnTo>
                    <a:pt x="173" y="57"/>
                  </a:lnTo>
                  <a:lnTo>
                    <a:pt x="157" y="63"/>
                  </a:lnTo>
                  <a:lnTo>
                    <a:pt x="141" y="69"/>
                  </a:lnTo>
                  <a:lnTo>
                    <a:pt x="127" y="78"/>
                  </a:lnTo>
                  <a:lnTo>
                    <a:pt x="114" y="86"/>
                  </a:lnTo>
                  <a:lnTo>
                    <a:pt x="101" y="97"/>
                  </a:lnTo>
                  <a:lnTo>
                    <a:pt x="90" y="107"/>
                  </a:lnTo>
                  <a:lnTo>
                    <a:pt x="80" y="119"/>
                  </a:lnTo>
                  <a:lnTo>
                    <a:pt x="71" y="132"/>
                  </a:lnTo>
                  <a:lnTo>
                    <a:pt x="63" y="147"/>
                  </a:lnTo>
                  <a:lnTo>
                    <a:pt x="57" y="161"/>
                  </a:lnTo>
                  <a:lnTo>
                    <a:pt x="53" y="176"/>
                  </a:lnTo>
                  <a:lnTo>
                    <a:pt x="51" y="192"/>
                  </a:lnTo>
                  <a:lnTo>
                    <a:pt x="50" y="207"/>
                  </a:lnTo>
                  <a:lnTo>
                    <a:pt x="50" y="207"/>
                  </a:lnTo>
                  <a:lnTo>
                    <a:pt x="51" y="223"/>
                  </a:lnTo>
                  <a:lnTo>
                    <a:pt x="53" y="239"/>
                  </a:lnTo>
                  <a:lnTo>
                    <a:pt x="57" y="253"/>
                  </a:lnTo>
                  <a:lnTo>
                    <a:pt x="63" y="268"/>
                  </a:lnTo>
                  <a:lnTo>
                    <a:pt x="71" y="282"/>
                  </a:lnTo>
                  <a:lnTo>
                    <a:pt x="80" y="295"/>
                  </a:lnTo>
                  <a:lnTo>
                    <a:pt x="90" y="307"/>
                  </a:lnTo>
                  <a:lnTo>
                    <a:pt x="101" y="318"/>
                  </a:lnTo>
                  <a:lnTo>
                    <a:pt x="114" y="328"/>
                  </a:lnTo>
                  <a:lnTo>
                    <a:pt x="127" y="337"/>
                  </a:lnTo>
                  <a:lnTo>
                    <a:pt x="141" y="345"/>
                  </a:lnTo>
                  <a:lnTo>
                    <a:pt x="157" y="351"/>
                  </a:lnTo>
                  <a:lnTo>
                    <a:pt x="173" y="357"/>
                  </a:lnTo>
                  <a:lnTo>
                    <a:pt x="190" y="360"/>
                  </a:lnTo>
                  <a:lnTo>
                    <a:pt x="208" y="363"/>
                  </a:lnTo>
                  <a:lnTo>
                    <a:pt x="226" y="364"/>
                  </a:lnTo>
                  <a:lnTo>
                    <a:pt x="310" y="364"/>
                  </a:lnTo>
                  <a:lnTo>
                    <a:pt x="310" y="364"/>
                  </a:lnTo>
                  <a:lnTo>
                    <a:pt x="315" y="364"/>
                  </a:lnTo>
                  <a:lnTo>
                    <a:pt x="319" y="365"/>
                  </a:lnTo>
                  <a:lnTo>
                    <a:pt x="324" y="367"/>
                  </a:lnTo>
                  <a:lnTo>
                    <a:pt x="328" y="371"/>
                  </a:lnTo>
                  <a:lnTo>
                    <a:pt x="330" y="375"/>
                  </a:lnTo>
                  <a:lnTo>
                    <a:pt x="332" y="379"/>
                  </a:lnTo>
                  <a:lnTo>
                    <a:pt x="335" y="383"/>
                  </a:lnTo>
                  <a:lnTo>
                    <a:pt x="335" y="389"/>
                  </a:lnTo>
                  <a:lnTo>
                    <a:pt x="335" y="389"/>
                  </a:lnTo>
                  <a:lnTo>
                    <a:pt x="335" y="394"/>
                  </a:lnTo>
                  <a:lnTo>
                    <a:pt x="332" y="398"/>
                  </a:lnTo>
                  <a:lnTo>
                    <a:pt x="330" y="402"/>
                  </a:lnTo>
                  <a:lnTo>
                    <a:pt x="328" y="407"/>
                  </a:lnTo>
                  <a:lnTo>
                    <a:pt x="324" y="409"/>
                  </a:lnTo>
                  <a:lnTo>
                    <a:pt x="319" y="411"/>
                  </a:lnTo>
                  <a:lnTo>
                    <a:pt x="315" y="413"/>
                  </a:lnTo>
                  <a:lnTo>
                    <a:pt x="310" y="414"/>
                  </a:lnTo>
                  <a:lnTo>
                    <a:pt x="3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0" name="Freeform 73"/>
            <p:cNvSpPr>
              <a:spLocks noEditPoints="1"/>
            </p:cNvSpPr>
            <p:nvPr/>
          </p:nvSpPr>
          <p:spPr bwMode="auto">
            <a:xfrm>
              <a:off x="6105131" y="4671994"/>
              <a:ext cx="284163" cy="219075"/>
            </a:xfrm>
            <a:custGeom>
              <a:avLst/>
              <a:gdLst>
                <a:gd name="T0" fmla="*/ 225 w 535"/>
                <a:gd name="T1" fmla="*/ 414 h 414"/>
                <a:gd name="T2" fmla="*/ 157 w 535"/>
                <a:gd name="T3" fmla="*/ 404 h 414"/>
                <a:gd name="T4" fmla="*/ 98 w 535"/>
                <a:gd name="T5" fmla="*/ 378 h 414"/>
                <a:gd name="T6" fmla="*/ 51 w 535"/>
                <a:gd name="T7" fmla="*/ 338 h 414"/>
                <a:gd name="T8" fmla="*/ 17 w 535"/>
                <a:gd name="T9" fmla="*/ 288 h 414"/>
                <a:gd name="T10" fmla="*/ 1 w 535"/>
                <a:gd name="T11" fmla="*/ 228 h 414"/>
                <a:gd name="T12" fmla="*/ 1 w 535"/>
                <a:gd name="T13" fmla="*/ 186 h 414"/>
                <a:gd name="T14" fmla="*/ 17 w 535"/>
                <a:gd name="T15" fmla="*/ 126 h 414"/>
                <a:gd name="T16" fmla="*/ 51 w 535"/>
                <a:gd name="T17" fmla="*/ 76 h 414"/>
                <a:gd name="T18" fmla="*/ 98 w 535"/>
                <a:gd name="T19" fmla="*/ 36 h 414"/>
                <a:gd name="T20" fmla="*/ 157 w 535"/>
                <a:gd name="T21" fmla="*/ 10 h 414"/>
                <a:gd name="T22" fmla="*/ 225 w 535"/>
                <a:gd name="T23" fmla="*/ 0 h 414"/>
                <a:gd name="T24" fmla="*/ 332 w 535"/>
                <a:gd name="T25" fmla="*/ 2 h 414"/>
                <a:gd name="T26" fmla="*/ 397 w 535"/>
                <a:gd name="T27" fmla="*/ 17 h 414"/>
                <a:gd name="T28" fmla="*/ 453 w 535"/>
                <a:gd name="T29" fmla="*/ 48 h 414"/>
                <a:gd name="T30" fmla="*/ 496 w 535"/>
                <a:gd name="T31" fmla="*/ 92 h 414"/>
                <a:gd name="T32" fmla="*/ 524 w 535"/>
                <a:gd name="T33" fmla="*/ 145 h 414"/>
                <a:gd name="T34" fmla="*/ 535 w 535"/>
                <a:gd name="T35" fmla="*/ 207 h 414"/>
                <a:gd name="T36" fmla="*/ 530 w 535"/>
                <a:gd name="T37" fmla="*/ 249 h 414"/>
                <a:gd name="T38" fmla="*/ 508 w 535"/>
                <a:gd name="T39" fmla="*/ 306 h 414"/>
                <a:gd name="T40" fmla="*/ 468 w 535"/>
                <a:gd name="T41" fmla="*/ 353 h 414"/>
                <a:gd name="T42" fmla="*/ 416 w 535"/>
                <a:gd name="T43" fmla="*/ 389 h 414"/>
                <a:gd name="T44" fmla="*/ 354 w 535"/>
                <a:gd name="T45" fmla="*/ 409 h 414"/>
                <a:gd name="T46" fmla="*/ 309 w 535"/>
                <a:gd name="T47" fmla="*/ 414 h 414"/>
                <a:gd name="T48" fmla="*/ 207 w 535"/>
                <a:gd name="T49" fmla="*/ 52 h 414"/>
                <a:gd name="T50" fmla="*/ 156 w 535"/>
                <a:gd name="T51" fmla="*/ 63 h 414"/>
                <a:gd name="T52" fmla="*/ 114 w 535"/>
                <a:gd name="T53" fmla="*/ 86 h 414"/>
                <a:gd name="T54" fmla="*/ 79 w 535"/>
                <a:gd name="T55" fmla="*/ 119 h 414"/>
                <a:gd name="T56" fmla="*/ 57 w 535"/>
                <a:gd name="T57" fmla="*/ 161 h 414"/>
                <a:gd name="T58" fmla="*/ 49 w 535"/>
                <a:gd name="T59" fmla="*/ 207 h 414"/>
                <a:gd name="T60" fmla="*/ 53 w 535"/>
                <a:gd name="T61" fmla="*/ 239 h 414"/>
                <a:gd name="T62" fmla="*/ 70 w 535"/>
                <a:gd name="T63" fmla="*/ 282 h 414"/>
                <a:gd name="T64" fmla="*/ 100 w 535"/>
                <a:gd name="T65" fmla="*/ 318 h 414"/>
                <a:gd name="T66" fmla="*/ 141 w 535"/>
                <a:gd name="T67" fmla="*/ 345 h 414"/>
                <a:gd name="T68" fmla="*/ 189 w 535"/>
                <a:gd name="T69" fmla="*/ 360 h 414"/>
                <a:gd name="T70" fmla="*/ 309 w 535"/>
                <a:gd name="T71" fmla="*/ 364 h 414"/>
                <a:gd name="T72" fmla="*/ 345 w 535"/>
                <a:gd name="T73" fmla="*/ 360 h 414"/>
                <a:gd name="T74" fmla="*/ 392 w 535"/>
                <a:gd name="T75" fmla="*/ 345 h 414"/>
                <a:gd name="T76" fmla="*/ 434 w 535"/>
                <a:gd name="T77" fmla="*/ 318 h 414"/>
                <a:gd name="T78" fmla="*/ 464 w 535"/>
                <a:gd name="T79" fmla="*/ 282 h 414"/>
                <a:gd name="T80" fmla="*/ 482 w 535"/>
                <a:gd name="T81" fmla="*/ 239 h 414"/>
                <a:gd name="T82" fmla="*/ 485 w 535"/>
                <a:gd name="T83" fmla="*/ 207 h 414"/>
                <a:gd name="T84" fmla="*/ 477 w 535"/>
                <a:gd name="T85" fmla="*/ 161 h 414"/>
                <a:gd name="T86" fmla="*/ 455 w 535"/>
                <a:gd name="T87" fmla="*/ 119 h 414"/>
                <a:gd name="T88" fmla="*/ 421 w 535"/>
                <a:gd name="T89" fmla="*/ 86 h 414"/>
                <a:gd name="T90" fmla="*/ 377 w 535"/>
                <a:gd name="T91" fmla="*/ 63 h 414"/>
                <a:gd name="T92" fmla="*/ 327 w 535"/>
                <a:gd name="T93" fmla="*/ 5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5" h="414">
                  <a:moveTo>
                    <a:pt x="309" y="414"/>
                  </a:moveTo>
                  <a:lnTo>
                    <a:pt x="225" y="414"/>
                  </a:lnTo>
                  <a:lnTo>
                    <a:pt x="225" y="414"/>
                  </a:lnTo>
                  <a:lnTo>
                    <a:pt x="201" y="413"/>
                  </a:lnTo>
                  <a:lnTo>
                    <a:pt x="179" y="409"/>
                  </a:lnTo>
                  <a:lnTo>
                    <a:pt x="157" y="404"/>
                  </a:lnTo>
                  <a:lnTo>
                    <a:pt x="137" y="397"/>
                  </a:lnTo>
                  <a:lnTo>
                    <a:pt x="117" y="389"/>
                  </a:lnTo>
                  <a:lnTo>
                    <a:pt x="98" y="378"/>
                  </a:lnTo>
                  <a:lnTo>
                    <a:pt x="81" y="366"/>
                  </a:lnTo>
                  <a:lnTo>
                    <a:pt x="65" y="353"/>
                  </a:lnTo>
                  <a:lnTo>
                    <a:pt x="51" y="338"/>
                  </a:lnTo>
                  <a:lnTo>
                    <a:pt x="38" y="322"/>
                  </a:lnTo>
                  <a:lnTo>
                    <a:pt x="27" y="306"/>
                  </a:lnTo>
                  <a:lnTo>
                    <a:pt x="17" y="288"/>
                  </a:lnTo>
                  <a:lnTo>
                    <a:pt x="9" y="269"/>
                  </a:lnTo>
                  <a:lnTo>
                    <a:pt x="3" y="249"/>
                  </a:lnTo>
                  <a:lnTo>
                    <a:pt x="1" y="228"/>
                  </a:lnTo>
                  <a:lnTo>
                    <a:pt x="0" y="207"/>
                  </a:lnTo>
                  <a:lnTo>
                    <a:pt x="0" y="207"/>
                  </a:lnTo>
                  <a:lnTo>
                    <a:pt x="1" y="186"/>
                  </a:lnTo>
                  <a:lnTo>
                    <a:pt x="3" y="166"/>
                  </a:lnTo>
                  <a:lnTo>
                    <a:pt x="9" y="145"/>
                  </a:lnTo>
                  <a:lnTo>
                    <a:pt x="17" y="126"/>
                  </a:lnTo>
                  <a:lnTo>
                    <a:pt x="27" y="109"/>
                  </a:lnTo>
                  <a:lnTo>
                    <a:pt x="38" y="92"/>
                  </a:lnTo>
                  <a:lnTo>
                    <a:pt x="51" y="76"/>
                  </a:lnTo>
                  <a:lnTo>
                    <a:pt x="65" y="61"/>
                  </a:lnTo>
                  <a:lnTo>
                    <a:pt x="81" y="48"/>
                  </a:lnTo>
                  <a:lnTo>
                    <a:pt x="98" y="36"/>
                  </a:lnTo>
                  <a:lnTo>
                    <a:pt x="117" y="25"/>
                  </a:lnTo>
                  <a:lnTo>
                    <a:pt x="137" y="17"/>
                  </a:lnTo>
                  <a:lnTo>
                    <a:pt x="157" y="10"/>
                  </a:lnTo>
                  <a:lnTo>
                    <a:pt x="179" y="5"/>
                  </a:lnTo>
                  <a:lnTo>
                    <a:pt x="201" y="2"/>
                  </a:lnTo>
                  <a:lnTo>
                    <a:pt x="225" y="0"/>
                  </a:lnTo>
                  <a:lnTo>
                    <a:pt x="309" y="0"/>
                  </a:lnTo>
                  <a:lnTo>
                    <a:pt x="309" y="0"/>
                  </a:lnTo>
                  <a:lnTo>
                    <a:pt x="332" y="2"/>
                  </a:lnTo>
                  <a:lnTo>
                    <a:pt x="354" y="5"/>
                  </a:lnTo>
                  <a:lnTo>
                    <a:pt x="376" y="10"/>
                  </a:lnTo>
                  <a:lnTo>
                    <a:pt x="397" y="17"/>
                  </a:lnTo>
                  <a:lnTo>
                    <a:pt x="416" y="25"/>
                  </a:lnTo>
                  <a:lnTo>
                    <a:pt x="435" y="36"/>
                  </a:lnTo>
                  <a:lnTo>
                    <a:pt x="453" y="48"/>
                  </a:lnTo>
                  <a:lnTo>
                    <a:pt x="468" y="61"/>
                  </a:lnTo>
                  <a:lnTo>
                    <a:pt x="484" y="76"/>
                  </a:lnTo>
                  <a:lnTo>
                    <a:pt x="496" y="92"/>
                  </a:lnTo>
                  <a:lnTo>
                    <a:pt x="508" y="109"/>
                  </a:lnTo>
                  <a:lnTo>
                    <a:pt x="517" y="126"/>
                  </a:lnTo>
                  <a:lnTo>
                    <a:pt x="524" y="145"/>
                  </a:lnTo>
                  <a:lnTo>
                    <a:pt x="530" y="166"/>
                  </a:lnTo>
                  <a:lnTo>
                    <a:pt x="534" y="186"/>
                  </a:lnTo>
                  <a:lnTo>
                    <a:pt x="535" y="207"/>
                  </a:lnTo>
                  <a:lnTo>
                    <a:pt x="535" y="207"/>
                  </a:lnTo>
                  <a:lnTo>
                    <a:pt x="534" y="228"/>
                  </a:lnTo>
                  <a:lnTo>
                    <a:pt x="530" y="249"/>
                  </a:lnTo>
                  <a:lnTo>
                    <a:pt x="524" y="269"/>
                  </a:lnTo>
                  <a:lnTo>
                    <a:pt x="517" y="288"/>
                  </a:lnTo>
                  <a:lnTo>
                    <a:pt x="508" y="306"/>
                  </a:lnTo>
                  <a:lnTo>
                    <a:pt x="496" y="322"/>
                  </a:lnTo>
                  <a:lnTo>
                    <a:pt x="484" y="338"/>
                  </a:lnTo>
                  <a:lnTo>
                    <a:pt x="468" y="353"/>
                  </a:lnTo>
                  <a:lnTo>
                    <a:pt x="453" y="366"/>
                  </a:lnTo>
                  <a:lnTo>
                    <a:pt x="435" y="378"/>
                  </a:lnTo>
                  <a:lnTo>
                    <a:pt x="416" y="389"/>
                  </a:lnTo>
                  <a:lnTo>
                    <a:pt x="397" y="397"/>
                  </a:lnTo>
                  <a:lnTo>
                    <a:pt x="376" y="404"/>
                  </a:lnTo>
                  <a:lnTo>
                    <a:pt x="354" y="409"/>
                  </a:lnTo>
                  <a:lnTo>
                    <a:pt x="332" y="413"/>
                  </a:lnTo>
                  <a:lnTo>
                    <a:pt x="309" y="414"/>
                  </a:lnTo>
                  <a:lnTo>
                    <a:pt x="309" y="414"/>
                  </a:lnTo>
                  <a:close/>
                  <a:moveTo>
                    <a:pt x="225" y="50"/>
                  </a:moveTo>
                  <a:lnTo>
                    <a:pt x="225" y="50"/>
                  </a:lnTo>
                  <a:lnTo>
                    <a:pt x="207" y="52"/>
                  </a:lnTo>
                  <a:lnTo>
                    <a:pt x="189" y="54"/>
                  </a:lnTo>
                  <a:lnTo>
                    <a:pt x="173" y="57"/>
                  </a:lnTo>
                  <a:lnTo>
                    <a:pt x="156" y="63"/>
                  </a:lnTo>
                  <a:lnTo>
                    <a:pt x="141" y="69"/>
                  </a:lnTo>
                  <a:lnTo>
                    <a:pt x="127" y="78"/>
                  </a:lnTo>
                  <a:lnTo>
                    <a:pt x="114" y="86"/>
                  </a:lnTo>
                  <a:lnTo>
                    <a:pt x="100" y="97"/>
                  </a:lnTo>
                  <a:lnTo>
                    <a:pt x="89" y="107"/>
                  </a:lnTo>
                  <a:lnTo>
                    <a:pt x="79" y="119"/>
                  </a:lnTo>
                  <a:lnTo>
                    <a:pt x="70" y="132"/>
                  </a:lnTo>
                  <a:lnTo>
                    <a:pt x="62" y="147"/>
                  </a:lnTo>
                  <a:lnTo>
                    <a:pt x="57" y="161"/>
                  </a:lnTo>
                  <a:lnTo>
                    <a:pt x="53" y="176"/>
                  </a:lnTo>
                  <a:lnTo>
                    <a:pt x="49" y="192"/>
                  </a:lnTo>
                  <a:lnTo>
                    <a:pt x="49" y="207"/>
                  </a:lnTo>
                  <a:lnTo>
                    <a:pt x="49" y="207"/>
                  </a:lnTo>
                  <a:lnTo>
                    <a:pt x="49" y="223"/>
                  </a:lnTo>
                  <a:lnTo>
                    <a:pt x="53" y="239"/>
                  </a:lnTo>
                  <a:lnTo>
                    <a:pt x="57" y="253"/>
                  </a:lnTo>
                  <a:lnTo>
                    <a:pt x="62" y="268"/>
                  </a:lnTo>
                  <a:lnTo>
                    <a:pt x="70" y="282"/>
                  </a:lnTo>
                  <a:lnTo>
                    <a:pt x="79" y="295"/>
                  </a:lnTo>
                  <a:lnTo>
                    <a:pt x="89" y="307"/>
                  </a:lnTo>
                  <a:lnTo>
                    <a:pt x="100" y="318"/>
                  </a:lnTo>
                  <a:lnTo>
                    <a:pt x="114" y="328"/>
                  </a:lnTo>
                  <a:lnTo>
                    <a:pt x="127" y="337"/>
                  </a:lnTo>
                  <a:lnTo>
                    <a:pt x="141" y="345"/>
                  </a:lnTo>
                  <a:lnTo>
                    <a:pt x="156" y="351"/>
                  </a:lnTo>
                  <a:lnTo>
                    <a:pt x="173" y="357"/>
                  </a:lnTo>
                  <a:lnTo>
                    <a:pt x="189" y="360"/>
                  </a:lnTo>
                  <a:lnTo>
                    <a:pt x="207" y="363"/>
                  </a:lnTo>
                  <a:lnTo>
                    <a:pt x="225" y="364"/>
                  </a:lnTo>
                  <a:lnTo>
                    <a:pt x="309" y="364"/>
                  </a:lnTo>
                  <a:lnTo>
                    <a:pt x="309" y="364"/>
                  </a:lnTo>
                  <a:lnTo>
                    <a:pt x="327" y="363"/>
                  </a:lnTo>
                  <a:lnTo>
                    <a:pt x="345" y="360"/>
                  </a:lnTo>
                  <a:lnTo>
                    <a:pt x="362" y="357"/>
                  </a:lnTo>
                  <a:lnTo>
                    <a:pt x="377" y="351"/>
                  </a:lnTo>
                  <a:lnTo>
                    <a:pt x="392" y="345"/>
                  </a:lnTo>
                  <a:lnTo>
                    <a:pt x="408" y="337"/>
                  </a:lnTo>
                  <a:lnTo>
                    <a:pt x="421" y="328"/>
                  </a:lnTo>
                  <a:lnTo>
                    <a:pt x="434" y="318"/>
                  </a:lnTo>
                  <a:lnTo>
                    <a:pt x="445" y="307"/>
                  </a:lnTo>
                  <a:lnTo>
                    <a:pt x="455" y="295"/>
                  </a:lnTo>
                  <a:lnTo>
                    <a:pt x="464" y="282"/>
                  </a:lnTo>
                  <a:lnTo>
                    <a:pt x="471" y="268"/>
                  </a:lnTo>
                  <a:lnTo>
                    <a:pt x="477" y="253"/>
                  </a:lnTo>
                  <a:lnTo>
                    <a:pt x="482" y="239"/>
                  </a:lnTo>
                  <a:lnTo>
                    <a:pt x="484" y="223"/>
                  </a:lnTo>
                  <a:lnTo>
                    <a:pt x="485" y="207"/>
                  </a:lnTo>
                  <a:lnTo>
                    <a:pt x="485" y="207"/>
                  </a:lnTo>
                  <a:lnTo>
                    <a:pt x="484" y="192"/>
                  </a:lnTo>
                  <a:lnTo>
                    <a:pt x="482" y="176"/>
                  </a:lnTo>
                  <a:lnTo>
                    <a:pt x="477" y="161"/>
                  </a:lnTo>
                  <a:lnTo>
                    <a:pt x="471" y="147"/>
                  </a:lnTo>
                  <a:lnTo>
                    <a:pt x="464" y="132"/>
                  </a:lnTo>
                  <a:lnTo>
                    <a:pt x="455" y="119"/>
                  </a:lnTo>
                  <a:lnTo>
                    <a:pt x="445" y="107"/>
                  </a:lnTo>
                  <a:lnTo>
                    <a:pt x="434" y="97"/>
                  </a:lnTo>
                  <a:lnTo>
                    <a:pt x="421" y="86"/>
                  </a:lnTo>
                  <a:lnTo>
                    <a:pt x="408" y="78"/>
                  </a:lnTo>
                  <a:lnTo>
                    <a:pt x="392" y="69"/>
                  </a:lnTo>
                  <a:lnTo>
                    <a:pt x="377" y="63"/>
                  </a:lnTo>
                  <a:lnTo>
                    <a:pt x="362" y="57"/>
                  </a:lnTo>
                  <a:lnTo>
                    <a:pt x="345" y="54"/>
                  </a:lnTo>
                  <a:lnTo>
                    <a:pt x="327" y="52"/>
                  </a:lnTo>
                  <a:lnTo>
                    <a:pt x="309" y="50"/>
                  </a:lnTo>
                  <a:lnTo>
                    <a:pt x="22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1" name="Freeform 74"/>
            <p:cNvSpPr/>
            <p:nvPr/>
          </p:nvSpPr>
          <p:spPr bwMode="auto">
            <a:xfrm>
              <a:off x="6295631" y="4679931"/>
              <a:ext cx="25400" cy="204788"/>
            </a:xfrm>
            <a:custGeom>
              <a:avLst/>
              <a:gdLst>
                <a:gd name="T0" fmla="*/ 25 w 50"/>
                <a:gd name="T1" fmla="*/ 387 h 387"/>
                <a:gd name="T2" fmla="*/ 25 w 50"/>
                <a:gd name="T3" fmla="*/ 387 h 387"/>
                <a:gd name="T4" fmla="*/ 20 w 50"/>
                <a:gd name="T5" fmla="*/ 387 h 387"/>
                <a:gd name="T6" fmla="*/ 15 w 50"/>
                <a:gd name="T7" fmla="*/ 384 h 387"/>
                <a:gd name="T8" fmla="*/ 11 w 50"/>
                <a:gd name="T9" fmla="*/ 382 h 387"/>
                <a:gd name="T10" fmla="*/ 7 w 50"/>
                <a:gd name="T11" fmla="*/ 380 h 387"/>
                <a:gd name="T12" fmla="*/ 5 w 50"/>
                <a:gd name="T13" fmla="*/ 376 h 387"/>
                <a:gd name="T14" fmla="*/ 2 w 50"/>
                <a:gd name="T15" fmla="*/ 371 h 387"/>
                <a:gd name="T16" fmla="*/ 1 w 50"/>
                <a:gd name="T17" fmla="*/ 366 h 387"/>
                <a:gd name="T18" fmla="*/ 0 w 50"/>
                <a:gd name="T19" fmla="*/ 362 h 387"/>
                <a:gd name="T20" fmla="*/ 0 w 50"/>
                <a:gd name="T21" fmla="*/ 24 h 387"/>
                <a:gd name="T22" fmla="*/ 0 w 50"/>
                <a:gd name="T23" fmla="*/ 24 h 387"/>
                <a:gd name="T24" fmla="*/ 1 w 50"/>
                <a:gd name="T25" fmla="*/ 20 h 387"/>
                <a:gd name="T26" fmla="*/ 2 w 50"/>
                <a:gd name="T27" fmla="*/ 15 h 387"/>
                <a:gd name="T28" fmla="*/ 5 w 50"/>
                <a:gd name="T29" fmla="*/ 10 h 387"/>
                <a:gd name="T30" fmla="*/ 7 w 50"/>
                <a:gd name="T31" fmla="*/ 7 h 387"/>
                <a:gd name="T32" fmla="*/ 11 w 50"/>
                <a:gd name="T33" fmla="*/ 4 h 387"/>
                <a:gd name="T34" fmla="*/ 15 w 50"/>
                <a:gd name="T35" fmla="*/ 2 h 387"/>
                <a:gd name="T36" fmla="*/ 20 w 50"/>
                <a:gd name="T37" fmla="*/ 0 h 387"/>
                <a:gd name="T38" fmla="*/ 25 w 50"/>
                <a:gd name="T39" fmla="*/ 0 h 387"/>
                <a:gd name="T40" fmla="*/ 25 w 50"/>
                <a:gd name="T41" fmla="*/ 0 h 387"/>
                <a:gd name="T42" fmla="*/ 30 w 50"/>
                <a:gd name="T43" fmla="*/ 0 h 387"/>
                <a:gd name="T44" fmla="*/ 34 w 50"/>
                <a:gd name="T45" fmla="*/ 2 h 387"/>
                <a:gd name="T46" fmla="*/ 39 w 50"/>
                <a:gd name="T47" fmla="*/ 4 h 387"/>
                <a:gd name="T48" fmla="*/ 43 w 50"/>
                <a:gd name="T49" fmla="*/ 7 h 387"/>
                <a:gd name="T50" fmla="*/ 46 w 50"/>
                <a:gd name="T51" fmla="*/ 10 h 387"/>
                <a:gd name="T52" fmla="*/ 49 w 50"/>
                <a:gd name="T53" fmla="*/ 15 h 387"/>
                <a:gd name="T54" fmla="*/ 50 w 50"/>
                <a:gd name="T55" fmla="*/ 20 h 387"/>
                <a:gd name="T56" fmla="*/ 50 w 50"/>
                <a:gd name="T57" fmla="*/ 24 h 387"/>
                <a:gd name="T58" fmla="*/ 50 w 50"/>
                <a:gd name="T59" fmla="*/ 362 h 387"/>
                <a:gd name="T60" fmla="*/ 50 w 50"/>
                <a:gd name="T61" fmla="*/ 362 h 387"/>
                <a:gd name="T62" fmla="*/ 50 w 50"/>
                <a:gd name="T63" fmla="*/ 366 h 387"/>
                <a:gd name="T64" fmla="*/ 49 w 50"/>
                <a:gd name="T65" fmla="*/ 371 h 387"/>
                <a:gd name="T66" fmla="*/ 46 w 50"/>
                <a:gd name="T67" fmla="*/ 376 h 387"/>
                <a:gd name="T68" fmla="*/ 43 w 50"/>
                <a:gd name="T69" fmla="*/ 380 h 387"/>
                <a:gd name="T70" fmla="*/ 39 w 50"/>
                <a:gd name="T71" fmla="*/ 382 h 387"/>
                <a:gd name="T72" fmla="*/ 34 w 50"/>
                <a:gd name="T73" fmla="*/ 384 h 387"/>
                <a:gd name="T74" fmla="*/ 30 w 50"/>
                <a:gd name="T75" fmla="*/ 387 h 387"/>
                <a:gd name="T76" fmla="*/ 25 w 50"/>
                <a:gd name="T77" fmla="*/ 387 h 387"/>
                <a:gd name="T78" fmla="*/ 25 w 50"/>
                <a:gd name="T79"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87">
                  <a:moveTo>
                    <a:pt x="25" y="387"/>
                  </a:moveTo>
                  <a:lnTo>
                    <a:pt x="25" y="387"/>
                  </a:lnTo>
                  <a:lnTo>
                    <a:pt x="20" y="387"/>
                  </a:lnTo>
                  <a:lnTo>
                    <a:pt x="15" y="384"/>
                  </a:lnTo>
                  <a:lnTo>
                    <a:pt x="11" y="382"/>
                  </a:lnTo>
                  <a:lnTo>
                    <a:pt x="7" y="380"/>
                  </a:lnTo>
                  <a:lnTo>
                    <a:pt x="5" y="376"/>
                  </a:lnTo>
                  <a:lnTo>
                    <a:pt x="2" y="371"/>
                  </a:lnTo>
                  <a:lnTo>
                    <a:pt x="1" y="366"/>
                  </a:lnTo>
                  <a:lnTo>
                    <a:pt x="0" y="362"/>
                  </a:lnTo>
                  <a:lnTo>
                    <a:pt x="0" y="24"/>
                  </a:lnTo>
                  <a:lnTo>
                    <a:pt x="0" y="24"/>
                  </a:lnTo>
                  <a:lnTo>
                    <a:pt x="1" y="20"/>
                  </a:lnTo>
                  <a:lnTo>
                    <a:pt x="2" y="15"/>
                  </a:lnTo>
                  <a:lnTo>
                    <a:pt x="5" y="10"/>
                  </a:lnTo>
                  <a:lnTo>
                    <a:pt x="7" y="7"/>
                  </a:lnTo>
                  <a:lnTo>
                    <a:pt x="11" y="4"/>
                  </a:lnTo>
                  <a:lnTo>
                    <a:pt x="15" y="2"/>
                  </a:lnTo>
                  <a:lnTo>
                    <a:pt x="20" y="0"/>
                  </a:lnTo>
                  <a:lnTo>
                    <a:pt x="25" y="0"/>
                  </a:lnTo>
                  <a:lnTo>
                    <a:pt x="25" y="0"/>
                  </a:lnTo>
                  <a:lnTo>
                    <a:pt x="30" y="0"/>
                  </a:lnTo>
                  <a:lnTo>
                    <a:pt x="34" y="2"/>
                  </a:lnTo>
                  <a:lnTo>
                    <a:pt x="39" y="4"/>
                  </a:lnTo>
                  <a:lnTo>
                    <a:pt x="43" y="7"/>
                  </a:lnTo>
                  <a:lnTo>
                    <a:pt x="46" y="10"/>
                  </a:lnTo>
                  <a:lnTo>
                    <a:pt x="49" y="15"/>
                  </a:lnTo>
                  <a:lnTo>
                    <a:pt x="50" y="20"/>
                  </a:lnTo>
                  <a:lnTo>
                    <a:pt x="50" y="24"/>
                  </a:lnTo>
                  <a:lnTo>
                    <a:pt x="50" y="362"/>
                  </a:lnTo>
                  <a:lnTo>
                    <a:pt x="50" y="362"/>
                  </a:lnTo>
                  <a:lnTo>
                    <a:pt x="50" y="366"/>
                  </a:lnTo>
                  <a:lnTo>
                    <a:pt x="49" y="371"/>
                  </a:lnTo>
                  <a:lnTo>
                    <a:pt x="46" y="376"/>
                  </a:lnTo>
                  <a:lnTo>
                    <a:pt x="43" y="380"/>
                  </a:lnTo>
                  <a:lnTo>
                    <a:pt x="39" y="382"/>
                  </a:lnTo>
                  <a:lnTo>
                    <a:pt x="34" y="384"/>
                  </a:lnTo>
                  <a:lnTo>
                    <a:pt x="30" y="387"/>
                  </a:lnTo>
                  <a:lnTo>
                    <a:pt x="25" y="387"/>
                  </a:lnTo>
                  <a:lnTo>
                    <a:pt x="25" y="38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2" name="Freeform 75"/>
            <p:cNvSpPr/>
            <p:nvPr/>
          </p:nvSpPr>
          <p:spPr bwMode="auto">
            <a:xfrm>
              <a:off x="6233719" y="4671994"/>
              <a:ext cx="26988" cy="219075"/>
            </a:xfrm>
            <a:custGeom>
              <a:avLst/>
              <a:gdLst>
                <a:gd name="T0" fmla="*/ 25 w 50"/>
                <a:gd name="T1" fmla="*/ 414 h 414"/>
                <a:gd name="T2" fmla="*/ 25 w 50"/>
                <a:gd name="T3" fmla="*/ 414 h 414"/>
                <a:gd name="T4" fmla="*/ 20 w 50"/>
                <a:gd name="T5" fmla="*/ 413 h 414"/>
                <a:gd name="T6" fmla="*/ 15 w 50"/>
                <a:gd name="T7" fmla="*/ 411 h 414"/>
                <a:gd name="T8" fmla="*/ 12 w 50"/>
                <a:gd name="T9" fmla="*/ 409 h 414"/>
                <a:gd name="T10" fmla="*/ 7 w 50"/>
                <a:gd name="T11" fmla="*/ 407 h 414"/>
                <a:gd name="T12" fmla="*/ 4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4 w 50"/>
                <a:gd name="T29" fmla="*/ 12 h 414"/>
                <a:gd name="T30" fmla="*/ 7 w 50"/>
                <a:gd name="T31" fmla="*/ 8 h 414"/>
                <a:gd name="T32" fmla="*/ 12 w 50"/>
                <a:gd name="T33" fmla="*/ 5 h 414"/>
                <a:gd name="T34" fmla="*/ 15 w 50"/>
                <a:gd name="T35" fmla="*/ 3 h 414"/>
                <a:gd name="T36" fmla="*/ 20 w 50"/>
                <a:gd name="T37" fmla="*/ 2 h 414"/>
                <a:gd name="T38" fmla="*/ 25 w 50"/>
                <a:gd name="T39" fmla="*/ 0 h 414"/>
                <a:gd name="T40" fmla="*/ 25 w 50"/>
                <a:gd name="T41" fmla="*/ 0 h 414"/>
                <a:gd name="T42" fmla="*/ 31 w 50"/>
                <a:gd name="T43" fmla="*/ 2 h 414"/>
                <a:gd name="T44" fmla="*/ 34 w 50"/>
                <a:gd name="T45" fmla="*/ 3 h 414"/>
                <a:gd name="T46" fmla="*/ 39 w 50"/>
                <a:gd name="T47" fmla="*/ 5 h 414"/>
                <a:gd name="T48" fmla="*/ 42 w 50"/>
                <a:gd name="T49" fmla="*/ 8 h 414"/>
                <a:gd name="T50" fmla="*/ 46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6 w 50"/>
                <a:gd name="T67" fmla="*/ 402 h 414"/>
                <a:gd name="T68" fmla="*/ 42 w 50"/>
                <a:gd name="T69" fmla="*/ 407 h 414"/>
                <a:gd name="T70" fmla="*/ 39 w 50"/>
                <a:gd name="T71" fmla="*/ 409 h 414"/>
                <a:gd name="T72" fmla="*/ 34 w 50"/>
                <a:gd name="T73" fmla="*/ 411 h 414"/>
                <a:gd name="T74" fmla="*/ 31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2" y="409"/>
                  </a:lnTo>
                  <a:lnTo>
                    <a:pt x="7" y="407"/>
                  </a:lnTo>
                  <a:lnTo>
                    <a:pt x="4" y="402"/>
                  </a:lnTo>
                  <a:lnTo>
                    <a:pt x="2" y="398"/>
                  </a:lnTo>
                  <a:lnTo>
                    <a:pt x="1" y="394"/>
                  </a:lnTo>
                  <a:lnTo>
                    <a:pt x="0" y="389"/>
                  </a:lnTo>
                  <a:lnTo>
                    <a:pt x="0" y="25"/>
                  </a:lnTo>
                  <a:lnTo>
                    <a:pt x="0" y="25"/>
                  </a:lnTo>
                  <a:lnTo>
                    <a:pt x="1" y="21"/>
                  </a:lnTo>
                  <a:lnTo>
                    <a:pt x="2" y="16"/>
                  </a:lnTo>
                  <a:lnTo>
                    <a:pt x="4" y="12"/>
                  </a:lnTo>
                  <a:lnTo>
                    <a:pt x="7" y="8"/>
                  </a:lnTo>
                  <a:lnTo>
                    <a:pt x="12" y="5"/>
                  </a:lnTo>
                  <a:lnTo>
                    <a:pt x="15" y="3"/>
                  </a:lnTo>
                  <a:lnTo>
                    <a:pt x="20" y="2"/>
                  </a:lnTo>
                  <a:lnTo>
                    <a:pt x="25" y="0"/>
                  </a:lnTo>
                  <a:lnTo>
                    <a:pt x="25" y="0"/>
                  </a:lnTo>
                  <a:lnTo>
                    <a:pt x="31" y="2"/>
                  </a:lnTo>
                  <a:lnTo>
                    <a:pt x="34" y="3"/>
                  </a:lnTo>
                  <a:lnTo>
                    <a:pt x="39" y="5"/>
                  </a:lnTo>
                  <a:lnTo>
                    <a:pt x="42" y="8"/>
                  </a:lnTo>
                  <a:lnTo>
                    <a:pt x="46" y="12"/>
                  </a:lnTo>
                  <a:lnTo>
                    <a:pt x="48" y="16"/>
                  </a:lnTo>
                  <a:lnTo>
                    <a:pt x="50" y="21"/>
                  </a:lnTo>
                  <a:lnTo>
                    <a:pt x="50" y="25"/>
                  </a:lnTo>
                  <a:lnTo>
                    <a:pt x="50" y="389"/>
                  </a:lnTo>
                  <a:lnTo>
                    <a:pt x="50" y="389"/>
                  </a:lnTo>
                  <a:lnTo>
                    <a:pt x="50" y="394"/>
                  </a:lnTo>
                  <a:lnTo>
                    <a:pt x="48" y="398"/>
                  </a:lnTo>
                  <a:lnTo>
                    <a:pt x="46" y="402"/>
                  </a:lnTo>
                  <a:lnTo>
                    <a:pt x="42" y="407"/>
                  </a:lnTo>
                  <a:lnTo>
                    <a:pt x="39" y="409"/>
                  </a:lnTo>
                  <a:lnTo>
                    <a:pt x="34" y="411"/>
                  </a:lnTo>
                  <a:lnTo>
                    <a:pt x="31"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Freeform 76"/>
            <p:cNvSpPr/>
            <p:nvPr/>
          </p:nvSpPr>
          <p:spPr bwMode="auto">
            <a:xfrm>
              <a:off x="6171806" y="4679931"/>
              <a:ext cx="26988" cy="200025"/>
            </a:xfrm>
            <a:custGeom>
              <a:avLst/>
              <a:gdLst>
                <a:gd name="T0" fmla="*/ 25 w 50"/>
                <a:gd name="T1" fmla="*/ 377 h 377"/>
                <a:gd name="T2" fmla="*/ 25 w 50"/>
                <a:gd name="T3" fmla="*/ 377 h 377"/>
                <a:gd name="T4" fmla="*/ 21 w 50"/>
                <a:gd name="T5" fmla="*/ 377 h 377"/>
                <a:gd name="T6" fmla="*/ 16 w 50"/>
                <a:gd name="T7" fmla="*/ 376 h 377"/>
                <a:gd name="T8" fmla="*/ 12 w 50"/>
                <a:gd name="T9" fmla="*/ 374 h 377"/>
                <a:gd name="T10" fmla="*/ 9 w 50"/>
                <a:gd name="T11" fmla="*/ 370 h 377"/>
                <a:gd name="T12" fmla="*/ 5 w 50"/>
                <a:gd name="T13" fmla="*/ 367 h 377"/>
                <a:gd name="T14" fmla="*/ 3 w 50"/>
                <a:gd name="T15" fmla="*/ 362 h 377"/>
                <a:gd name="T16" fmla="*/ 2 w 50"/>
                <a:gd name="T17" fmla="*/ 357 h 377"/>
                <a:gd name="T18" fmla="*/ 0 w 50"/>
                <a:gd name="T19" fmla="*/ 352 h 377"/>
                <a:gd name="T20" fmla="*/ 0 w 50"/>
                <a:gd name="T21" fmla="*/ 25 h 377"/>
                <a:gd name="T22" fmla="*/ 0 w 50"/>
                <a:gd name="T23" fmla="*/ 25 h 377"/>
                <a:gd name="T24" fmla="*/ 2 w 50"/>
                <a:gd name="T25" fmla="*/ 20 h 377"/>
                <a:gd name="T26" fmla="*/ 3 w 50"/>
                <a:gd name="T27" fmla="*/ 15 h 377"/>
                <a:gd name="T28" fmla="*/ 5 w 50"/>
                <a:gd name="T29" fmla="*/ 10 h 377"/>
                <a:gd name="T30" fmla="*/ 9 w 50"/>
                <a:gd name="T31" fmla="*/ 7 h 377"/>
                <a:gd name="T32" fmla="*/ 12 w 50"/>
                <a:gd name="T33" fmla="*/ 3 h 377"/>
                <a:gd name="T34" fmla="*/ 16 w 50"/>
                <a:gd name="T35" fmla="*/ 2 h 377"/>
                <a:gd name="T36" fmla="*/ 21 w 50"/>
                <a:gd name="T37" fmla="*/ 0 h 377"/>
                <a:gd name="T38" fmla="*/ 25 w 50"/>
                <a:gd name="T39" fmla="*/ 0 h 377"/>
                <a:gd name="T40" fmla="*/ 25 w 50"/>
                <a:gd name="T41" fmla="*/ 0 h 377"/>
                <a:gd name="T42" fmla="*/ 31 w 50"/>
                <a:gd name="T43" fmla="*/ 0 h 377"/>
                <a:gd name="T44" fmla="*/ 36 w 50"/>
                <a:gd name="T45" fmla="*/ 2 h 377"/>
                <a:gd name="T46" fmla="*/ 40 w 50"/>
                <a:gd name="T47" fmla="*/ 3 h 377"/>
                <a:gd name="T48" fmla="*/ 43 w 50"/>
                <a:gd name="T49" fmla="*/ 7 h 377"/>
                <a:gd name="T50" fmla="*/ 47 w 50"/>
                <a:gd name="T51" fmla="*/ 10 h 377"/>
                <a:gd name="T52" fmla="*/ 49 w 50"/>
                <a:gd name="T53" fmla="*/ 15 h 377"/>
                <a:gd name="T54" fmla="*/ 50 w 50"/>
                <a:gd name="T55" fmla="*/ 20 h 377"/>
                <a:gd name="T56" fmla="*/ 50 w 50"/>
                <a:gd name="T57" fmla="*/ 25 h 377"/>
                <a:gd name="T58" fmla="*/ 50 w 50"/>
                <a:gd name="T59" fmla="*/ 352 h 377"/>
                <a:gd name="T60" fmla="*/ 50 w 50"/>
                <a:gd name="T61" fmla="*/ 352 h 377"/>
                <a:gd name="T62" fmla="*/ 50 w 50"/>
                <a:gd name="T63" fmla="*/ 357 h 377"/>
                <a:gd name="T64" fmla="*/ 49 w 50"/>
                <a:gd name="T65" fmla="*/ 362 h 377"/>
                <a:gd name="T66" fmla="*/ 47 w 50"/>
                <a:gd name="T67" fmla="*/ 367 h 377"/>
                <a:gd name="T68" fmla="*/ 43 w 50"/>
                <a:gd name="T69" fmla="*/ 370 h 377"/>
                <a:gd name="T70" fmla="*/ 40 w 50"/>
                <a:gd name="T71" fmla="*/ 374 h 377"/>
                <a:gd name="T72" fmla="*/ 36 w 50"/>
                <a:gd name="T73" fmla="*/ 376 h 377"/>
                <a:gd name="T74" fmla="*/ 31 w 50"/>
                <a:gd name="T75" fmla="*/ 377 h 377"/>
                <a:gd name="T76" fmla="*/ 25 w 50"/>
                <a:gd name="T77" fmla="*/ 377 h 377"/>
                <a:gd name="T78" fmla="*/ 25 w 50"/>
                <a:gd name="T79"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7">
                  <a:moveTo>
                    <a:pt x="25" y="377"/>
                  </a:moveTo>
                  <a:lnTo>
                    <a:pt x="25" y="377"/>
                  </a:lnTo>
                  <a:lnTo>
                    <a:pt x="21" y="377"/>
                  </a:lnTo>
                  <a:lnTo>
                    <a:pt x="16" y="376"/>
                  </a:lnTo>
                  <a:lnTo>
                    <a:pt x="12" y="374"/>
                  </a:lnTo>
                  <a:lnTo>
                    <a:pt x="9" y="370"/>
                  </a:lnTo>
                  <a:lnTo>
                    <a:pt x="5" y="367"/>
                  </a:lnTo>
                  <a:lnTo>
                    <a:pt x="3" y="362"/>
                  </a:lnTo>
                  <a:lnTo>
                    <a:pt x="2" y="357"/>
                  </a:lnTo>
                  <a:lnTo>
                    <a:pt x="0" y="352"/>
                  </a:lnTo>
                  <a:lnTo>
                    <a:pt x="0" y="25"/>
                  </a:lnTo>
                  <a:lnTo>
                    <a:pt x="0" y="25"/>
                  </a:lnTo>
                  <a:lnTo>
                    <a:pt x="2" y="20"/>
                  </a:lnTo>
                  <a:lnTo>
                    <a:pt x="3" y="15"/>
                  </a:lnTo>
                  <a:lnTo>
                    <a:pt x="5" y="10"/>
                  </a:lnTo>
                  <a:lnTo>
                    <a:pt x="9" y="7"/>
                  </a:lnTo>
                  <a:lnTo>
                    <a:pt x="12" y="3"/>
                  </a:lnTo>
                  <a:lnTo>
                    <a:pt x="16" y="2"/>
                  </a:lnTo>
                  <a:lnTo>
                    <a:pt x="21" y="0"/>
                  </a:lnTo>
                  <a:lnTo>
                    <a:pt x="25" y="0"/>
                  </a:lnTo>
                  <a:lnTo>
                    <a:pt x="25" y="0"/>
                  </a:lnTo>
                  <a:lnTo>
                    <a:pt x="31" y="0"/>
                  </a:lnTo>
                  <a:lnTo>
                    <a:pt x="36" y="2"/>
                  </a:lnTo>
                  <a:lnTo>
                    <a:pt x="40" y="3"/>
                  </a:lnTo>
                  <a:lnTo>
                    <a:pt x="43" y="7"/>
                  </a:lnTo>
                  <a:lnTo>
                    <a:pt x="47" y="10"/>
                  </a:lnTo>
                  <a:lnTo>
                    <a:pt x="49" y="15"/>
                  </a:lnTo>
                  <a:lnTo>
                    <a:pt x="50" y="20"/>
                  </a:lnTo>
                  <a:lnTo>
                    <a:pt x="50" y="25"/>
                  </a:lnTo>
                  <a:lnTo>
                    <a:pt x="50" y="352"/>
                  </a:lnTo>
                  <a:lnTo>
                    <a:pt x="50" y="352"/>
                  </a:lnTo>
                  <a:lnTo>
                    <a:pt x="50" y="357"/>
                  </a:lnTo>
                  <a:lnTo>
                    <a:pt x="49" y="362"/>
                  </a:lnTo>
                  <a:lnTo>
                    <a:pt x="47" y="367"/>
                  </a:lnTo>
                  <a:lnTo>
                    <a:pt x="43" y="370"/>
                  </a:lnTo>
                  <a:lnTo>
                    <a:pt x="40" y="374"/>
                  </a:lnTo>
                  <a:lnTo>
                    <a:pt x="36" y="376"/>
                  </a:lnTo>
                  <a:lnTo>
                    <a:pt x="31" y="377"/>
                  </a:lnTo>
                  <a:lnTo>
                    <a:pt x="25" y="377"/>
                  </a:lnTo>
                  <a:lnTo>
                    <a:pt x="25" y="3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4" name="Freeform 77"/>
            <p:cNvSpPr/>
            <p:nvPr/>
          </p:nvSpPr>
          <p:spPr bwMode="auto">
            <a:xfrm>
              <a:off x="6481369" y="4671994"/>
              <a:ext cx="25400" cy="219075"/>
            </a:xfrm>
            <a:custGeom>
              <a:avLst/>
              <a:gdLst>
                <a:gd name="T0" fmla="*/ 25 w 50"/>
                <a:gd name="T1" fmla="*/ 414 h 414"/>
                <a:gd name="T2" fmla="*/ 25 w 50"/>
                <a:gd name="T3" fmla="*/ 414 h 414"/>
                <a:gd name="T4" fmla="*/ 21 w 50"/>
                <a:gd name="T5" fmla="*/ 413 h 414"/>
                <a:gd name="T6" fmla="*/ 16 w 50"/>
                <a:gd name="T7" fmla="*/ 411 h 414"/>
                <a:gd name="T8" fmla="*/ 11 w 50"/>
                <a:gd name="T9" fmla="*/ 409 h 414"/>
                <a:gd name="T10" fmla="*/ 8 w 50"/>
                <a:gd name="T11" fmla="*/ 407 h 414"/>
                <a:gd name="T12" fmla="*/ 5 w 50"/>
                <a:gd name="T13" fmla="*/ 402 h 414"/>
                <a:gd name="T14" fmla="*/ 3 w 50"/>
                <a:gd name="T15" fmla="*/ 398 h 414"/>
                <a:gd name="T16" fmla="*/ 2 w 50"/>
                <a:gd name="T17" fmla="*/ 394 h 414"/>
                <a:gd name="T18" fmla="*/ 0 w 50"/>
                <a:gd name="T19" fmla="*/ 389 h 414"/>
                <a:gd name="T20" fmla="*/ 0 w 50"/>
                <a:gd name="T21" fmla="*/ 25 h 414"/>
                <a:gd name="T22" fmla="*/ 0 w 50"/>
                <a:gd name="T23" fmla="*/ 25 h 414"/>
                <a:gd name="T24" fmla="*/ 2 w 50"/>
                <a:gd name="T25" fmla="*/ 21 h 414"/>
                <a:gd name="T26" fmla="*/ 3 w 50"/>
                <a:gd name="T27" fmla="*/ 16 h 414"/>
                <a:gd name="T28" fmla="*/ 5 w 50"/>
                <a:gd name="T29" fmla="*/ 12 h 414"/>
                <a:gd name="T30" fmla="*/ 8 w 50"/>
                <a:gd name="T31" fmla="*/ 8 h 414"/>
                <a:gd name="T32" fmla="*/ 11 w 50"/>
                <a:gd name="T33" fmla="*/ 5 h 414"/>
                <a:gd name="T34" fmla="*/ 16 w 50"/>
                <a:gd name="T35" fmla="*/ 3 h 414"/>
                <a:gd name="T36" fmla="*/ 21 w 50"/>
                <a:gd name="T37" fmla="*/ 2 h 414"/>
                <a:gd name="T38" fmla="*/ 25 w 50"/>
                <a:gd name="T39" fmla="*/ 0 h 414"/>
                <a:gd name="T40" fmla="*/ 25 w 50"/>
                <a:gd name="T41" fmla="*/ 0 h 414"/>
                <a:gd name="T42" fmla="*/ 30 w 50"/>
                <a:gd name="T43" fmla="*/ 2 h 414"/>
                <a:gd name="T44" fmla="*/ 35 w 50"/>
                <a:gd name="T45" fmla="*/ 3 h 414"/>
                <a:gd name="T46" fmla="*/ 40 w 50"/>
                <a:gd name="T47" fmla="*/ 5 h 414"/>
                <a:gd name="T48" fmla="*/ 43 w 50"/>
                <a:gd name="T49" fmla="*/ 8 h 414"/>
                <a:gd name="T50" fmla="*/ 47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7 w 50"/>
                <a:gd name="T67" fmla="*/ 402 h 414"/>
                <a:gd name="T68" fmla="*/ 43 w 50"/>
                <a:gd name="T69" fmla="*/ 407 h 414"/>
                <a:gd name="T70" fmla="*/ 40 w 50"/>
                <a:gd name="T71" fmla="*/ 409 h 414"/>
                <a:gd name="T72" fmla="*/ 35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1" y="413"/>
                  </a:lnTo>
                  <a:lnTo>
                    <a:pt x="16" y="411"/>
                  </a:lnTo>
                  <a:lnTo>
                    <a:pt x="11" y="409"/>
                  </a:lnTo>
                  <a:lnTo>
                    <a:pt x="8" y="407"/>
                  </a:lnTo>
                  <a:lnTo>
                    <a:pt x="5" y="402"/>
                  </a:lnTo>
                  <a:lnTo>
                    <a:pt x="3" y="398"/>
                  </a:lnTo>
                  <a:lnTo>
                    <a:pt x="2" y="394"/>
                  </a:lnTo>
                  <a:lnTo>
                    <a:pt x="0" y="389"/>
                  </a:lnTo>
                  <a:lnTo>
                    <a:pt x="0" y="25"/>
                  </a:lnTo>
                  <a:lnTo>
                    <a:pt x="0" y="25"/>
                  </a:lnTo>
                  <a:lnTo>
                    <a:pt x="2" y="21"/>
                  </a:lnTo>
                  <a:lnTo>
                    <a:pt x="3" y="16"/>
                  </a:lnTo>
                  <a:lnTo>
                    <a:pt x="5" y="12"/>
                  </a:lnTo>
                  <a:lnTo>
                    <a:pt x="8" y="8"/>
                  </a:lnTo>
                  <a:lnTo>
                    <a:pt x="11" y="5"/>
                  </a:lnTo>
                  <a:lnTo>
                    <a:pt x="16" y="3"/>
                  </a:lnTo>
                  <a:lnTo>
                    <a:pt x="21" y="2"/>
                  </a:lnTo>
                  <a:lnTo>
                    <a:pt x="25" y="0"/>
                  </a:lnTo>
                  <a:lnTo>
                    <a:pt x="25" y="0"/>
                  </a:lnTo>
                  <a:lnTo>
                    <a:pt x="30" y="2"/>
                  </a:lnTo>
                  <a:lnTo>
                    <a:pt x="35" y="3"/>
                  </a:lnTo>
                  <a:lnTo>
                    <a:pt x="40" y="5"/>
                  </a:lnTo>
                  <a:lnTo>
                    <a:pt x="43" y="8"/>
                  </a:lnTo>
                  <a:lnTo>
                    <a:pt x="47" y="12"/>
                  </a:lnTo>
                  <a:lnTo>
                    <a:pt x="48" y="16"/>
                  </a:lnTo>
                  <a:lnTo>
                    <a:pt x="50" y="21"/>
                  </a:lnTo>
                  <a:lnTo>
                    <a:pt x="50" y="25"/>
                  </a:lnTo>
                  <a:lnTo>
                    <a:pt x="50" y="389"/>
                  </a:lnTo>
                  <a:lnTo>
                    <a:pt x="50" y="389"/>
                  </a:lnTo>
                  <a:lnTo>
                    <a:pt x="50" y="394"/>
                  </a:lnTo>
                  <a:lnTo>
                    <a:pt x="48" y="398"/>
                  </a:lnTo>
                  <a:lnTo>
                    <a:pt x="47" y="402"/>
                  </a:lnTo>
                  <a:lnTo>
                    <a:pt x="43" y="407"/>
                  </a:lnTo>
                  <a:lnTo>
                    <a:pt x="40" y="409"/>
                  </a:lnTo>
                  <a:lnTo>
                    <a:pt x="35"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5" name="Freeform 78"/>
            <p:cNvSpPr/>
            <p:nvPr/>
          </p:nvSpPr>
          <p:spPr bwMode="auto">
            <a:xfrm>
              <a:off x="6419456" y="4683106"/>
              <a:ext cx="26988" cy="196850"/>
            </a:xfrm>
            <a:custGeom>
              <a:avLst/>
              <a:gdLst>
                <a:gd name="T0" fmla="*/ 25 w 50"/>
                <a:gd name="T1" fmla="*/ 371 h 371"/>
                <a:gd name="T2" fmla="*/ 25 w 50"/>
                <a:gd name="T3" fmla="*/ 371 h 371"/>
                <a:gd name="T4" fmla="*/ 20 w 50"/>
                <a:gd name="T5" fmla="*/ 371 h 371"/>
                <a:gd name="T6" fmla="*/ 16 w 50"/>
                <a:gd name="T7" fmla="*/ 370 h 371"/>
                <a:gd name="T8" fmla="*/ 11 w 50"/>
                <a:gd name="T9" fmla="*/ 368 h 371"/>
                <a:gd name="T10" fmla="*/ 7 w 50"/>
                <a:gd name="T11" fmla="*/ 364 h 371"/>
                <a:gd name="T12" fmla="*/ 5 w 50"/>
                <a:gd name="T13" fmla="*/ 361 h 371"/>
                <a:gd name="T14" fmla="*/ 2 w 50"/>
                <a:gd name="T15" fmla="*/ 356 h 371"/>
                <a:gd name="T16" fmla="*/ 1 w 50"/>
                <a:gd name="T17" fmla="*/ 351 h 371"/>
                <a:gd name="T18" fmla="*/ 0 w 50"/>
                <a:gd name="T19" fmla="*/ 346 h 371"/>
                <a:gd name="T20" fmla="*/ 0 w 50"/>
                <a:gd name="T21" fmla="*/ 25 h 371"/>
                <a:gd name="T22" fmla="*/ 0 w 50"/>
                <a:gd name="T23" fmla="*/ 25 h 371"/>
                <a:gd name="T24" fmla="*/ 1 w 50"/>
                <a:gd name="T25" fmla="*/ 20 h 371"/>
                <a:gd name="T26" fmla="*/ 2 w 50"/>
                <a:gd name="T27" fmla="*/ 15 h 371"/>
                <a:gd name="T28" fmla="*/ 5 w 50"/>
                <a:gd name="T29" fmla="*/ 12 h 371"/>
                <a:gd name="T30" fmla="*/ 7 w 50"/>
                <a:gd name="T31" fmla="*/ 8 h 371"/>
                <a:gd name="T32" fmla="*/ 11 w 50"/>
                <a:gd name="T33" fmla="*/ 4 h 371"/>
                <a:gd name="T34" fmla="*/ 16 w 50"/>
                <a:gd name="T35" fmla="*/ 2 h 371"/>
                <a:gd name="T36" fmla="*/ 20 w 50"/>
                <a:gd name="T37" fmla="*/ 1 h 371"/>
                <a:gd name="T38" fmla="*/ 25 w 50"/>
                <a:gd name="T39" fmla="*/ 0 h 371"/>
                <a:gd name="T40" fmla="*/ 25 w 50"/>
                <a:gd name="T41" fmla="*/ 0 h 371"/>
                <a:gd name="T42" fmla="*/ 30 w 50"/>
                <a:gd name="T43" fmla="*/ 1 h 371"/>
                <a:gd name="T44" fmla="*/ 35 w 50"/>
                <a:gd name="T45" fmla="*/ 2 h 371"/>
                <a:gd name="T46" fmla="*/ 39 w 50"/>
                <a:gd name="T47" fmla="*/ 4 h 371"/>
                <a:gd name="T48" fmla="*/ 43 w 50"/>
                <a:gd name="T49" fmla="*/ 8 h 371"/>
                <a:gd name="T50" fmla="*/ 46 w 50"/>
                <a:gd name="T51" fmla="*/ 12 h 371"/>
                <a:gd name="T52" fmla="*/ 49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9 w 50"/>
                <a:gd name="T65" fmla="*/ 356 h 371"/>
                <a:gd name="T66" fmla="*/ 46 w 50"/>
                <a:gd name="T67" fmla="*/ 361 h 371"/>
                <a:gd name="T68" fmla="*/ 43 w 50"/>
                <a:gd name="T69" fmla="*/ 364 h 371"/>
                <a:gd name="T70" fmla="*/ 39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0" y="371"/>
                  </a:lnTo>
                  <a:lnTo>
                    <a:pt x="16" y="370"/>
                  </a:lnTo>
                  <a:lnTo>
                    <a:pt x="11" y="368"/>
                  </a:lnTo>
                  <a:lnTo>
                    <a:pt x="7" y="364"/>
                  </a:lnTo>
                  <a:lnTo>
                    <a:pt x="5" y="361"/>
                  </a:lnTo>
                  <a:lnTo>
                    <a:pt x="2" y="356"/>
                  </a:lnTo>
                  <a:lnTo>
                    <a:pt x="1" y="351"/>
                  </a:lnTo>
                  <a:lnTo>
                    <a:pt x="0" y="346"/>
                  </a:lnTo>
                  <a:lnTo>
                    <a:pt x="0" y="25"/>
                  </a:lnTo>
                  <a:lnTo>
                    <a:pt x="0" y="25"/>
                  </a:lnTo>
                  <a:lnTo>
                    <a:pt x="1" y="20"/>
                  </a:lnTo>
                  <a:lnTo>
                    <a:pt x="2" y="15"/>
                  </a:lnTo>
                  <a:lnTo>
                    <a:pt x="5" y="12"/>
                  </a:lnTo>
                  <a:lnTo>
                    <a:pt x="7" y="8"/>
                  </a:lnTo>
                  <a:lnTo>
                    <a:pt x="11" y="4"/>
                  </a:lnTo>
                  <a:lnTo>
                    <a:pt x="16" y="2"/>
                  </a:lnTo>
                  <a:lnTo>
                    <a:pt x="20" y="1"/>
                  </a:lnTo>
                  <a:lnTo>
                    <a:pt x="25" y="0"/>
                  </a:lnTo>
                  <a:lnTo>
                    <a:pt x="25" y="0"/>
                  </a:lnTo>
                  <a:lnTo>
                    <a:pt x="30" y="1"/>
                  </a:lnTo>
                  <a:lnTo>
                    <a:pt x="35" y="2"/>
                  </a:lnTo>
                  <a:lnTo>
                    <a:pt x="39" y="4"/>
                  </a:lnTo>
                  <a:lnTo>
                    <a:pt x="43" y="8"/>
                  </a:lnTo>
                  <a:lnTo>
                    <a:pt x="46" y="12"/>
                  </a:lnTo>
                  <a:lnTo>
                    <a:pt x="49" y="15"/>
                  </a:lnTo>
                  <a:lnTo>
                    <a:pt x="50" y="20"/>
                  </a:lnTo>
                  <a:lnTo>
                    <a:pt x="50" y="25"/>
                  </a:lnTo>
                  <a:lnTo>
                    <a:pt x="50" y="346"/>
                  </a:lnTo>
                  <a:lnTo>
                    <a:pt x="50" y="346"/>
                  </a:lnTo>
                  <a:lnTo>
                    <a:pt x="50" y="351"/>
                  </a:lnTo>
                  <a:lnTo>
                    <a:pt x="49" y="356"/>
                  </a:lnTo>
                  <a:lnTo>
                    <a:pt x="46" y="361"/>
                  </a:lnTo>
                  <a:lnTo>
                    <a:pt x="43" y="364"/>
                  </a:lnTo>
                  <a:lnTo>
                    <a:pt x="39"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6" name="Freeform 79"/>
            <p:cNvSpPr/>
            <p:nvPr/>
          </p:nvSpPr>
          <p:spPr bwMode="auto">
            <a:xfrm>
              <a:off x="5954319" y="4671994"/>
              <a:ext cx="177800" cy="219075"/>
            </a:xfrm>
            <a:custGeom>
              <a:avLst/>
              <a:gdLst>
                <a:gd name="T0" fmla="*/ 25 w 336"/>
                <a:gd name="T1" fmla="*/ 414 h 414"/>
                <a:gd name="T2" fmla="*/ 21 w 336"/>
                <a:gd name="T3" fmla="*/ 413 h 414"/>
                <a:gd name="T4" fmla="*/ 12 w 336"/>
                <a:gd name="T5" fmla="*/ 409 h 414"/>
                <a:gd name="T6" fmla="*/ 5 w 336"/>
                <a:gd name="T7" fmla="*/ 402 h 414"/>
                <a:gd name="T8" fmla="*/ 2 w 336"/>
                <a:gd name="T9" fmla="*/ 394 h 414"/>
                <a:gd name="T10" fmla="*/ 0 w 336"/>
                <a:gd name="T11" fmla="*/ 389 h 414"/>
                <a:gd name="T12" fmla="*/ 3 w 336"/>
                <a:gd name="T13" fmla="*/ 379 h 414"/>
                <a:gd name="T14" fmla="*/ 8 w 336"/>
                <a:gd name="T15" fmla="*/ 371 h 414"/>
                <a:gd name="T16" fmla="*/ 16 w 336"/>
                <a:gd name="T17" fmla="*/ 365 h 414"/>
                <a:gd name="T18" fmla="*/ 25 w 336"/>
                <a:gd name="T19" fmla="*/ 364 h 414"/>
                <a:gd name="T20" fmla="*/ 110 w 336"/>
                <a:gd name="T21" fmla="*/ 364 h 414"/>
                <a:gd name="T22" fmla="*/ 145 w 336"/>
                <a:gd name="T23" fmla="*/ 360 h 414"/>
                <a:gd name="T24" fmla="*/ 179 w 336"/>
                <a:gd name="T25" fmla="*/ 351 h 414"/>
                <a:gd name="T26" fmla="*/ 208 w 336"/>
                <a:gd name="T27" fmla="*/ 337 h 414"/>
                <a:gd name="T28" fmla="*/ 234 w 336"/>
                <a:gd name="T29" fmla="*/ 318 h 414"/>
                <a:gd name="T30" fmla="*/ 256 w 336"/>
                <a:gd name="T31" fmla="*/ 295 h 414"/>
                <a:gd name="T32" fmla="*/ 272 w 336"/>
                <a:gd name="T33" fmla="*/ 268 h 414"/>
                <a:gd name="T34" fmla="*/ 283 w 336"/>
                <a:gd name="T35" fmla="*/ 239 h 414"/>
                <a:gd name="T36" fmla="*/ 287 w 336"/>
                <a:gd name="T37" fmla="*/ 207 h 414"/>
                <a:gd name="T38" fmla="*/ 285 w 336"/>
                <a:gd name="T39" fmla="*/ 192 h 414"/>
                <a:gd name="T40" fmla="*/ 278 w 336"/>
                <a:gd name="T41" fmla="*/ 161 h 414"/>
                <a:gd name="T42" fmla="*/ 265 w 336"/>
                <a:gd name="T43" fmla="*/ 132 h 414"/>
                <a:gd name="T44" fmla="*/ 246 w 336"/>
                <a:gd name="T45" fmla="*/ 107 h 414"/>
                <a:gd name="T46" fmla="*/ 222 w 336"/>
                <a:gd name="T47" fmla="*/ 86 h 414"/>
                <a:gd name="T48" fmla="*/ 194 w 336"/>
                <a:gd name="T49" fmla="*/ 69 h 414"/>
                <a:gd name="T50" fmla="*/ 162 w 336"/>
                <a:gd name="T51" fmla="*/ 57 h 414"/>
                <a:gd name="T52" fmla="*/ 129 w 336"/>
                <a:gd name="T53" fmla="*/ 52 h 414"/>
                <a:gd name="T54" fmla="*/ 25 w 336"/>
                <a:gd name="T55" fmla="*/ 50 h 414"/>
                <a:gd name="T56" fmla="*/ 21 w 336"/>
                <a:gd name="T57" fmla="*/ 50 h 414"/>
                <a:gd name="T58" fmla="*/ 12 w 336"/>
                <a:gd name="T59" fmla="*/ 47 h 414"/>
                <a:gd name="T60" fmla="*/ 5 w 336"/>
                <a:gd name="T61" fmla="*/ 40 h 414"/>
                <a:gd name="T62" fmla="*/ 2 w 336"/>
                <a:gd name="T63" fmla="*/ 31 h 414"/>
                <a:gd name="T64" fmla="*/ 0 w 336"/>
                <a:gd name="T65" fmla="*/ 25 h 414"/>
                <a:gd name="T66" fmla="*/ 3 w 336"/>
                <a:gd name="T67" fmla="*/ 16 h 414"/>
                <a:gd name="T68" fmla="*/ 8 w 336"/>
                <a:gd name="T69" fmla="*/ 8 h 414"/>
                <a:gd name="T70" fmla="*/ 16 w 336"/>
                <a:gd name="T71" fmla="*/ 3 h 414"/>
                <a:gd name="T72" fmla="*/ 25 w 336"/>
                <a:gd name="T73" fmla="*/ 0 h 414"/>
                <a:gd name="T74" fmla="*/ 110 w 336"/>
                <a:gd name="T75" fmla="*/ 0 h 414"/>
                <a:gd name="T76" fmla="*/ 156 w 336"/>
                <a:gd name="T77" fmla="*/ 5 h 414"/>
                <a:gd name="T78" fmla="*/ 198 w 336"/>
                <a:gd name="T79" fmla="*/ 17 h 414"/>
                <a:gd name="T80" fmla="*/ 237 w 336"/>
                <a:gd name="T81" fmla="*/ 36 h 414"/>
                <a:gd name="T82" fmla="*/ 270 w 336"/>
                <a:gd name="T83" fmla="*/ 61 h 414"/>
                <a:gd name="T84" fmla="*/ 297 w 336"/>
                <a:gd name="T85" fmla="*/ 92 h 414"/>
                <a:gd name="T86" fmla="*/ 319 w 336"/>
                <a:gd name="T87" fmla="*/ 126 h 414"/>
                <a:gd name="T88" fmla="*/ 332 w 336"/>
                <a:gd name="T89" fmla="*/ 166 h 414"/>
                <a:gd name="T90" fmla="*/ 336 w 336"/>
                <a:gd name="T91" fmla="*/ 207 h 414"/>
                <a:gd name="T92" fmla="*/ 335 w 336"/>
                <a:gd name="T93" fmla="*/ 228 h 414"/>
                <a:gd name="T94" fmla="*/ 326 w 336"/>
                <a:gd name="T95" fmla="*/ 269 h 414"/>
                <a:gd name="T96" fmla="*/ 309 w 336"/>
                <a:gd name="T97" fmla="*/ 306 h 414"/>
                <a:gd name="T98" fmla="*/ 284 w 336"/>
                <a:gd name="T99" fmla="*/ 338 h 414"/>
                <a:gd name="T100" fmla="*/ 253 w 336"/>
                <a:gd name="T101" fmla="*/ 366 h 414"/>
                <a:gd name="T102" fmla="*/ 218 w 336"/>
                <a:gd name="T103" fmla="*/ 389 h 414"/>
                <a:gd name="T104" fmla="*/ 177 w 336"/>
                <a:gd name="T105" fmla="*/ 404 h 414"/>
                <a:gd name="T106" fmla="*/ 133 w 336"/>
                <a:gd name="T107" fmla="*/ 413 h 414"/>
                <a:gd name="T108" fmla="*/ 110 w 336"/>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6" h="414">
                  <a:moveTo>
                    <a:pt x="110" y="414"/>
                  </a:moveTo>
                  <a:lnTo>
                    <a:pt x="25" y="414"/>
                  </a:lnTo>
                  <a:lnTo>
                    <a:pt x="25" y="414"/>
                  </a:lnTo>
                  <a:lnTo>
                    <a:pt x="21" y="413"/>
                  </a:lnTo>
                  <a:lnTo>
                    <a:pt x="16" y="411"/>
                  </a:lnTo>
                  <a:lnTo>
                    <a:pt x="12" y="409"/>
                  </a:lnTo>
                  <a:lnTo>
                    <a:pt x="8" y="407"/>
                  </a:lnTo>
                  <a:lnTo>
                    <a:pt x="5" y="402"/>
                  </a:lnTo>
                  <a:lnTo>
                    <a:pt x="3" y="398"/>
                  </a:lnTo>
                  <a:lnTo>
                    <a:pt x="2" y="394"/>
                  </a:lnTo>
                  <a:lnTo>
                    <a:pt x="0" y="389"/>
                  </a:lnTo>
                  <a:lnTo>
                    <a:pt x="0" y="389"/>
                  </a:lnTo>
                  <a:lnTo>
                    <a:pt x="2" y="383"/>
                  </a:lnTo>
                  <a:lnTo>
                    <a:pt x="3" y="379"/>
                  </a:lnTo>
                  <a:lnTo>
                    <a:pt x="5" y="375"/>
                  </a:lnTo>
                  <a:lnTo>
                    <a:pt x="8" y="371"/>
                  </a:lnTo>
                  <a:lnTo>
                    <a:pt x="12" y="367"/>
                  </a:lnTo>
                  <a:lnTo>
                    <a:pt x="16" y="365"/>
                  </a:lnTo>
                  <a:lnTo>
                    <a:pt x="21" y="364"/>
                  </a:lnTo>
                  <a:lnTo>
                    <a:pt x="25" y="364"/>
                  </a:lnTo>
                  <a:lnTo>
                    <a:pt x="110" y="364"/>
                  </a:lnTo>
                  <a:lnTo>
                    <a:pt x="110" y="364"/>
                  </a:lnTo>
                  <a:lnTo>
                    <a:pt x="129" y="363"/>
                  </a:lnTo>
                  <a:lnTo>
                    <a:pt x="145" y="360"/>
                  </a:lnTo>
                  <a:lnTo>
                    <a:pt x="162" y="357"/>
                  </a:lnTo>
                  <a:lnTo>
                    <a:pt x="179" y="351"/>
                  </a:lnTo>
                  <a:lnTo>
                    <a:pt x="194" y="345"/>
                  </a:lnTo>
                  <a:lnTo>
                    <a:pt x="208" y="337"/>
                  </a:lnTo>
                  <a:lnTo>
                    <a:pt x="222" y="328"/>
                  </a:lnTo>
                  <a:lnTo>
                    <a:pt x="234" y="318"/>
                  </a:lnTo>
                  <a:lnTo>
                    <a:pt x="246" y="307"/>
                  </a:lnTo>
                  <a:lnTo>
                    <a:pt x="256" y="295"/>
                  </a:lnTo>
                  <a:lnTo>
                    <a:pt x="265" y="282"/>
                  </a:lnTo>
                  <a:lnTo>
                    <a:pt x="272" y="268"/>
                  </a:lnTo>
                  <a:lnTo>
                    <a:pt x="278" y="253"/>
                  </a:lnTo>
                  <a:lnTo>
                    <a:pt x="283" y="239"/>
                  </a:lnTo>
                  <a:lnTo>
                    <a:pt x="285" y="223"/>
                  </a:lnTo>
                  <a:lnTo>
                    <a:pt x="287" y="207"/>
                  </a:lnTo>
                  <a:lnTo>
                    <a:pt x="287" y="207"/>
                  </a:lnTo>
                  <a:lnTo>
                    <a:pt x="285" y="192"/>
                  </a:lnTo>
                  <a:lnTo>
                    <a:pt x="283" y="176"/>
                  </a:lnTo>
                  <a:lnTo>
                    <a:pt x="278" y="161"/>
                  </a:lnTo>
                  <a:lnTo>
                    <a:pt x="272" y="147"/>
                  </a:lnTo>
                  <a:lnTo>
                    <a:pt x="265" y="132"/>
                  </a:lnTo>
                  <a:lnTo>
                    <a:pt x="256" y="119"/>
                  </a:lnTo>
                  <a:lnTo>
                    <a:pt x="246" y="107"/>
                  </a:lnTo>
                  <a:lnTo>
                    <a:pt x="234" y="97"/>
                  </a:lnTo>
                  <a:lnTo>
                    <a:pt x="222" y="86"/>
                  </a:lnTo>
                  <a:lnTo>
                    <a:pt x="208" y="78"/>
                  </a:lnTo>
                  <a:lnTo>
                    <a:pt x="194" y="69"/>
                  </a:lnTo>
                  <a:lnTo>
                    <a:pt x="179" y="63"/>
                  </a:lnTo>
                  <a:lnTo>
                    <a:pt x="162" y="57"/>
                  </a:lnTo>
                  <a:lnTo>
                    <a:pt x="145" y="54"/>
                  </a:lnTo>
                  <a:lnTo>
                    <a:pt x="129" y="52"/>
                  </a:lnTo>
                  <a:lnTo>
                    <a:pt x="110" y="50"/>
                  </a:lnTo>
                  <a:lnTo>
                    <a:pt x="25" y="50"/>
                  </a:lnTo>
                  <a:lnTo>
                    <a:pt x="25" y="50"/>
                  </a:lnTo>
                  <a:lnTo>
                    <a:pt x="21" y="50"/>
                  </a:lnTo>
                  <a:lnTo>
                    <a:pt x="16" y="49"/>
                  </a:lnTo>
                  <a:lnTo>
                    <a:pt x="12" y="47"/>
                  </a:lnTo>
                  <a:lnTo>
                    <a:pt x="8" y="43"/>
                  </a:lnTo>
                  <a:lnTo>
                    <a:pt x="5" y="40"/>
                  </a:lnTo>
                  <a:lnTo>
                    <a:pt x="3" y="36"/>
                  </a:lnTo>
                  <a:lnTo>
                    <a:pt x="2" y="31"/>
                  </a:lnTo>
                  <a:lnTo>
                    <a:pt x="0" y="25"/>
                  </a:lnTo>
                  <a:lnTo>
                    <a:pt x="0" y="25"/>
                  </a:lnTo>
                  <a:lnTo>
                    <a:pt x="2" y="21"/>
                  </a:lnTo>
                  <a:lnTo>
                    <a:pt x="3" y="16"/>
                  </a:lnTo>
                  <a:lnTo>
                    <a:pt x="5" y="12"/>
                  </a:lnTo>
                  <a:lnTo>
                    <a:pt x="8" y="8"/>
                  </a:lnTo>
                  <a:lnTo>
                    <a:pt x="12" y="5"/>
                  </a:lnTo>
                  <a:lnTo>
                    <a:pt x="16" y="3"/>
                  </a:lnTo>
                  <a:lnTo>
                    <a:pt x="21" y="2"/>
                  </a:lnTo>
                  <a:lnTo>
                    <a:pt x="25" y="0"/>
                  </a:lnTo>
                  <a:lnTo>
                    <a:pt x="110" y="0"/>
                  </a:lnTo>
                  <a:lnTo>
                    <a:pt x="110" y="0"/>
                  </a:lnTo>
                  <a:lnTo>
                    <a:pt x="133" y="2"/>
                  </a:lnTo>
                  <a:lnTo>
                    <a:pt x="156" y="5"/>
                  </a:lnTo>
                  <a:lnTo>
                    <a:pt x="177" y="10"/>
                  </a:lnTo>
                  <a:lnTo>
                    <a:pt x="198" y="17"/>
                  </a:lnTo>
                  <a:lnTo>
                    <a:pt x="218" y="25"/>
                  </a:lnTo>
                  <a:lnTo>
                    <a:pt x="237" y="36"/>
                  </a:lnTo>
                  <a:lnTo>
                    <a:pt x="253" y="48"/>
                  </a:lnTo>
                  <a:lnTo>
                    <a:pt x="270" y="61"/>
                  </a:lnTo>
                  <a:lnTo>
                    <a:pt x="284" y="76"/>
                  </a:lnTo>
                  <a:lnTo>
                    <a:pt x="297" y="92"/>
                  </a:lnTo>
                  <a:lnTo>
                    <a:pt x="309" y="109"/>
                  </a:lnTo>
                  <a:lnTo>
                    <a:pt x="319" y="126"/>
                  </a:lnTo>
                  <a:lnTo>
                    <a:pt x="326" y="145"/>
                  </a:lnTo>
                  <a:lnTo>
                    <a:pt x="332" y="166"/>
                  </a:lnTo>
                  <a:lnTo>
                    <a:pt x="335" y="186"/>
                  </a:lnTo>
                  <a:lnTo>
                    <a:pt x="336" y="207"/>
                  </a:lnTo>
                  <a:lnTo>
                    <a:pt x="336" y="207"/>
                  </a:lnTo>
                  <a:lnTo>
                    <a:pt x="335" y="228"/>
                  </a:lnTo>
                  <a:lnTo>
                    <a:pt x="332" y="249"/>
                  </a:lnTo>
                  <a:lnTo>
                    <a:pt x="326" y="269"/>
                  </a:lnTo>
                  <a:lnTo>
                    <a:pt x="319" y="288"/>
                  </a:lnTo>
                  <a:lnTo>
                    <a:pt x="309" y="306"/>
                  </a:lnTo>
                  <a:lnTo>
                    <a:pt x="297" y="322"/>
                  </a:lnTo>
                  <a:lnTo>
                    <a:pt x="284" y="338"/>
                  </a:lnTo>
                  <a:lnTo>
                    <a:pt x="270" y="353"/>
                  </a:lnTo>
                  <a:lnTo>
                    <a:pt x="253" y="366"/>
                  </a:lnTo>
                  <a:lnTo>
                    <a:pt x="237" y="378"/>
                  </a:lnTo>
                  <a:lnTo>
                    <a:pt x="218" y="389"/>
                  </a:lnTo>
                  <a:lnTo>
                    <a:pt x="198" y="397"/>
                  </a:lnTo>
                  <a:lnTo>
                    <a:pt x="177" y="404"/>
                  </a:lnTo>
                  <a:lnTo>
                    <a:pt x="156" y="409"/>
                  </a:lnTo>
                  <a:lnTo>
                    <a:pt x="133" y="413"/>
                  </a:lnTo>
                  <a:lnTo>
                    <a:pt x="110" y="414"/>
                  </a:lnTo>
                  <a:lnTo>
                    <a:pt x="1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7" name="Freeform 80"/>
            <p:cNvSpPr/>
            <p:nvPr/>
          </p:nvSpPr>
          <p:spPr bwMode="auto">
            <a:xfrm>
              <a:off x="5986069" y="4671994"/>
              <a:ext cx="26988" cy="219075"/>
            </a:xfrm>
            <a:custGeom>
              <a:avLst/>
              <a:gdLst>
                <a:gd name="T0" fmla="*/ 25 w 50"/>
                <a:gd name="T1" fmla="*/ 414 h 414"/>
                <a:gd name="T2" fmla="*/ 25 w 50"/>
                <a:gd name="T3" fmla="*/ 414 h 414"/>
                <a:gd name="T4" fmla="*/ 20 w 50"/>
                <a:gd name="T5" fmla="*/ 413 h 414"/>
                <a:gd name="T6" fmla="*/ 15 w 50"/>
                <a:gd name="T7" fmla="*/ 411 h 414"/>
                <a:gd name="T8" fmla="*/ 11 w 50"/>
                <a:gd name="T9" fmla="*/ 409 h 414"/>
                <a:gd name="T10" fmla="*/ 7 w 50"/>
                <a:gd name="T11" fmla="*/ 407 h 414"/>
                <a:gd name="T12" fmla="*/ 5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5 w 50"/>
                <a:gd name="T29" fmla="*/ 12 h 414"/>
                <a:gd name="T30" fmla="*/ 7 w 50"/>
                <a:gd name="T31" fmla="*/ 8 h 414"/>
                <a:gd name="T32" fmla="*/ 11 w 50"/>
                <a:gd name="T33" fmla="*/ 5 h 414"/>
                <a:gd name="T34" fmla="*/ 15 w 50"/>
                <a:gd name="T35" fmla="*/ 3 h 414"/>
                <a:gd name="T36" fmla="*/ 20 w 50"/>
                <a:gd name="T37" fmla="*/ 2 h 414"/>
                <a:gd name="T38" fmla="*/ 25 w 50"/>
                <a:gd name="T39" fmla="*/ 0 h 414"/>
                <a:gd name="T40" fmla="*/ 25 w 50"/>
                <a:gd name="T41" fmla="*/ 0 h 414"/>
                <a:gd name="T42" fmla="*/ 30 w 50"/>
                <a:gd name="T43" fmla="*/ 2 h 414"/>
                <a:gd name="T44" fmla="*/ 34 w 50"/>
                <a:gd name="T45" fmla="*/ 3 h 414"/>
                <a:gd name="T46" fmla="*/ 39 w 50"/>
                <a:gd name="T47" fmla="*/ 5 h 414"/>
                <a:gd name="T48" fmla="*/ 43 w 50"/>
                <a:gd name="T49" fmla="*/ 8 h 414"/>
                <a:gd name="T50" fmla="*/ 46 w 50"/>
                <a:gd name="T51" fmla="*/ 12 h 414"/>
                <a:gd name="T52" fmla="*/ 49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9 w 50"/>
                <a:gd name="T65" fmla="*/ 398 h 414"/>
                <a:gd name="T66" fmla="*/ 46 w 50"/>
                <a:gd name="T67" fmla="*/ 402 h 414"/>
                <a:gd name="T68" fmla="*/ 43 w 50"/>
                <a:gd name="T69" fmla="*/ 407 h 414"/>
                <a:gd name="T70" fmla="*/ 39 w 50"/>
                <a:gd name="T71" fmla="*/ 409 h 414"/>
                <a:gd name="T72" fmla="*/ 34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1" y="409"/>
                  </a:lnTo>
                  <a:lnTo>
                    <a:pt x="7" y="407"/>
                  </a:lnTo>
                  <a:lnTo>
                    <a:pt x="5" y="402"/>
                  </a:lnTo>
                  <a:lnTo>
                    <a:pt x="2" y="398"/>
                  </a:lnTo>
                  <a:lnTo>
                    <a:pt x="1" y="394"/>
                  </a:lnTo>
                  <a:lnTo>
                    <a:pt x="0" y="389"/>
                  </a:lnTo>
                  <a:lnTo>
                    <a:pt x="0" y="25"/>
                  </a:lnTo>
                  <a:lnTo>
                    <a:pt x="0" y="25"/>
                  </a:lnTo>
                  <a:lnTo>
                    <a:pt x="1" y="21"/>
                  </a:lnTo>
                  <a:lnTo>
                    <a:pt x="2" y="16"/>
                  </a:lnTo>
                  <a:lnTo>
                    <a:pt x="5" y="12"/>
                  </a:lnTo>
                  <a:lnTo>
                    <a:pt x="7" y="8"/>
                  </a:lnTo>
                  <a:lnTo>
                    <a:pt x="11" y="5"/>
                  </a:lnTo>
                  <a:lnTo>
                    <a:pt x="15" y="3"/>
                  </a:lnTo>
                  <a:lnTo>
                    <a:pt x="20" y="2"/>
                  </a:lnTo>
                  <a:lnTo>
                    <a:pt x="25" y="0"/>
                  </a:lnTo>
                  <a:lnTo>
                    <a:pt x="25" y="0"/>
                  </a:lnTo>
                  <a:lnTo>
                    <a:pt x="30" y="2"/>
                  </a:lnTo>
                  <a:lnTo>
                    <a:pt x="34" y="3"/>
                  </a:lnTo>
                  <a:lnTo>
                    <a:pt x="39" y="5"/>
                  </a:lnTo>
                  <a:lnTo>
                    <a:pt x="43" y="8"/>
                  </a:lnTo>
                  <a:lnTo>
                    <a:pt x="46" y="12"/>
                  </a:lnTo>
                  <a:lnTo>
                    <a:pt x="49" y="16"/>
                  </a:lnTo>
                  <a:lnTo>
                    <a:pt x="50" y="21"/>
                  </a:lnTo>
                  <a:lnTo>
                    <a:pt x="50" y="25"/>
                  </a:lnTo>
                  <a:lnTo>
                    <a:pt x="50" y="389"/>
                  </a:lnTo>
                  <a:lnTo>
                    <a:pt x="50" y="389"/>
                  </a:lnTo>
                  <a:lnTo>
                    <a:pt x="50" y="394"/>
                  </a:lnTo>
                  <a:lnTo>
                    <a:pt x="49" y="398"/>
                  </a:lnTo>
                  <a:lnTo>
                    <a:pt x="46" y="402"/>
                  </a:lnTo>
                  <a:lnTo>
                    <a:pt x="43" y="407"/>
                  </a:lnTo>
                  <a:lnTo>
                    <a:pt x="39" y="409"/>
                  </a:lnTo>
                  <a:lnTo>
                    <a:pt x="34"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Freeform 81"/>
            <p:cNvSpPr/>
            <p:nvPr/>
          </p:nvSpPr>
          <p:spPr bwMode="auto">
            <a:xfrm>
              <a:off x="6047981" y="4683106"/>
              <a:ext cx="25400" cy="196850"/>
            </a:xfrm>
            <a:custGeom>
              <a:avLst/>
              <a:gdLst>
                <a:gd name="T0" fmla="*/ 25 w 50"/>
                <a:gd name="T1" fmla="*/ 371 h 371"/>
                <a:gd name="T2" fmla="*/ 25 w 50"/>
                <a:gd name="T3" fmla="*/ 371 h 371"/>
                <a:gd name="T4" fmla="*/ 21 w 50"/>
                <a:gd name="T5" fmla="*/ 371 h 371"/>
                <a:gd name="T6" fmla="*/ 16 w 50"/>
                <a:gd name="T7" fmla="*/ 370 h 371"/>
                <a:gd name="T8" fmla="*/ 11 w 50"/>
                <a:gd name="T9" fmla="*/ 368 h 371"/>
                <a:gd name="T10" fmla="*/ 7 w 50"/>
                <a:gd name="T11" fmla="*/ 364 h 371"/>
                <a:gd name="T12" fmla="*/ 5 w 50"/>
                <a:gd name="T13" fmla="*/ 361 h 371"/>
                <a:gd name="T14" fmla="*/ 3 w 50"/>
                <a:gd name="T15" fmla="*/ 356 h 371"/>
                <a:gd name="T16" fmla="*/ 2 w 50"/>
                <a:gd name="T17" fmla="*/ 351 h 371"/>
                <a:gd name="T18" fmla="*/ 0 w 50"/>
                <a:gd name="T19" fmla="*/ 346 h 371"/>
                <a:gd name="T20" fmla="*/ 0 w 50"/>
                <a:gd name="T21" fmla="*/ 25 h 371"/>
                <a:gd name="T22" fmla="*/ 0 w 50"/>
                <a:gd name="T23" fmla="*/ 25 h 371"/>
                <a:gd name="T24" fmla="*/ 2 w 50"/>
                <a:gd name="T25" fmla="*/ 20 h 371"/>
                <a:gd name="T26" fmla="*/ 3 w 50"/>
                <a:gd name="T27" fmla="*/ 15 h 371"/>
                <a:gd name="T28" fmla="*/ 5 w 50"/>
                <a:gd name="T29" fmla="*/ 12 h 371"/>
                <a:gd name="T30" fmla="*/ 7 w 50"/>
                <a:gd name="T31" fmla="*/ 8 h 371"/>
                <a:gd name="T32" fmla="*/ 11 w 50"/>
                <a:gd name="T33" fmla="*/ 4 h 371"/>
                <a:gd name="T34" fmla="*/ 16 w 50"/>
                <a:gd name="T35" fmla="*/ 2 h 371"/>
                <a:gd name="T36" fmla="*/ 21 w 50"/>
                <a:gd name="T37" fmla="*/ 1 h 371"/>
                <a:gd name="T38" fmla="*/ 25 w 50"/>
                <a:gd name="T39" fmla="*/ 0 h 371"/>
                <a:gd name="T40" fmla="*/ 25 w 50"/>
                <a:gd name="T41" fmla="*/ 0 h 371"/>
                <a:gd name="T42" fmla="*/ 30 w 50"/>
                <a:gd name="T43" fmla="*/ 1 h 371"/>
                <a:gd name="T44" fmla="*/ 35 w 50"/>
                <a:gd name="T45" fmla="*/ 2 h 371"/>
                <a:gd name="T46" fmla="*/ 40 w 50"/>
                <a:gd name="T47" fmla="*/ 4 h 371"/>
                <a:gd name="T48" fmla="*/ 43 w 50"/>
                <a:gd name="T49" fmla="*/ 8 h 371"/>
                <a:gd name="T50" fmla="*/ 47 w 50"/>
                <a:gd name="T51" fmla="*/ 12 h 371"/>
                <a:gd name="T52" fmla="*/ 48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8 w 50"/>
                <a:gd name="T65" fmla="*/ 356 h 371"/>
                <a:gd name="T66" fmla="*/ 47 w 50"/>
                <a:gd name="T67" fmla="*/ 361 h 371"/>
                <a:gd name="T68" fmla="*/ 43 w 50"/>
                <a:gd name="T69" fmla="*/ 364 h 371"/>
                <a:gd name="T70" fmla="*/ 40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1" y="371"/>
                  </a:lnTo>
                  <a:lnTo>
                    <a:pt x="16" y="370"/>
                  </a:lnTo>
                  <a:lnTo>
                    <a:pt x="11" y="368"/>
                  </a:lnTo>
                  <a:lnTo>
                    <a:pt x="7" y="364"/>
                  </a:lnTo>
                  <a:lnTo>
                    <a:pt x="5" y="361"/>
                  </a:lnTo>
                  <a:lnTo>
                    <a:pt x="3" y="356"/>
                  </a:lnTo>
                  <a:lnTo>
                    <a:pt x="2" y="351"/>
                  </a:lnTo>
                  <a:lnTo>
                    <a:pt x="0" y="346"/>
                  </a:lnTo>
                  <a:lnTo>
                    <a:pt x="0" y="25"/>
                  </a:lnTo>
                  <a:lnTo>
                    <a:pt x="0" y="25"/>
                  </a:lnTo>
                  <a:lnTo>
                    <a:pt x="2" y="20"/>
                  </a:lnTo>
                  <a:lnTo>
                    <a:pt x="3" y="15"/>
                  </a:lnTo>
                  <a:lnTo>
                    <a:pt x="5" y="12"/>
                  </a:lnTo>
                  <a:lnTo>
                    <a:pt x="7" y="8"/>
                  </a:lnTo>
                  <a:lnTo>
                    <a:pt x="11" y="4"/>
                  </a:lnTo>
                  <a:lnTo>
                    <a:pt x="16" y="2"/>
                  </a:lnTo>
                  <a:lnTo>
                    <a:pt x="21" y="1"/>
                  </a:lnTo>
                  <a:lnTo>
                    <a:pt x="25" y="0"/>
                  </a:lnTo>
                  <a:lnTo>
                    <a:pt x="25" y="0"/>
                  </a:lnTo>
                  <a:lnTo>
                    <a:pt x="30" y="1"/>
                  </a:lnTo>
                  <a:lnTo>
                    <a:pt x="35" y="2"/>
                  </a:lnTo>
                  <a:lnTo>
                    <a:pt x="40" y="4"/>
                  </a:lnTo>
                  <a:lnTo>
                    <a:pt x="43" y="8"/>
                  </a:lnTo>
                  <a:lnTo>
                    <a:pt x="47" y="12"/>
                  </a:lnTo>
                  <a:lnTo>
                    <a:pt x="48" y="15"/>
                  </a:lnTo>
                  <a:lnTo>
                    <a:pt x="50" y="20"/>
                  </a:lnTo>
                  <a:lnTo>
                    <a:pt x="50" y="25"/>
                  </a:lnTo>
                  <a:lnTo>
                    <a:pt x="50" y="346"/>
                  </a:lnTo>
                  <a:lnTo>
                    <a:pt x="50" y="346"/>
                  </a:lnTo>
                  <a:lnTo>
                    <a:pt x="50" y="351"/>
                  </a:lnTo>
                  <a:lnTo>
                    <a:pt x="48" y="356"/>
                  </a:lnTo>
                  <a:lnTo>
                    <a:pt x="47" y="361"/>
                  </a:lnTo>
                  <a:lnTo>
                    <a:pt x="43" y="364"/>
                  </a:lnTo>
                  <a:lnTo>
                    <a:pt x="40"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Freeform 82"/>
            <p:cNvSpPr/>
            <p:nvPr/>
          </p:nvSpPr>
          <p:spPr bwMode="auto">
            <a:xfrm>
              <a:off x="6482956" y="5024419"/>
              <a:ext cx="133349" cy="134937"/>
            </a:xfrm>
            <a:custGeom>
              <a:avLst/>
              <a:gdLst>
                <a:gd name="T0" fmla="*/ 38 w 254"/>
                <a:gd name="T1" fmla="*/ 217 h 255"/>
                <a:gd name="T2" fmla="*/ 21 w 254"/>
                <a:gd name="T3" fmla="*/ 198 h 255"/>
                <a:gd name="T4" fmla="*/ 9 w 254"/>
                <a:gd name="T5" fmla="*/ 175 h 255"/>
                <a:gd name="T6" fmla="*/ 2 w 254"/>
                <a:gd name="T7" fmla="*/ 151 h 255"/>
                <a:gd name="T8" fmla="*/ 0 w 254"/>
                <a:gd name="T9" fmla="*/ 128 h 255"/>
                <a:gd name="T10" fmla="*/ 2 w 254"/>
                <a:gd name="T11" fmla="*/ 103 h 255"/>
                <a:gd name="T12" fmla="*/ 9 w 254"/>
                <a:gd name="T13" fmla="*/ 79 h 255"/>
                <a:gd name="T14" fmla="*/ 21 w 254"/>
                <a:gd name="T15" fmla="*/ 57 h 255"/>
                <a:gd name="T16" fmla="*/ 38 w 254"/>
                <a:gd name="T17" fmla="*/ 37 h 255"/>
                <a:gd name="T18" fmla="*/ 47 w 254"/>
                <a:gd name="T19" fmla="*/ 29 h 255"/>
                <a:gd name="T20" fmla="*/ 69 w 254"/>
                <a:gd name="T21" fmla="*/ 15 h 255"/>
                <a:gd name="T22" fmla="*/ 91 w 254"/>
                <a:gd name="T23" fmla="*/ 5 h 255"/>
                <a:gd name="T24" fmla="*/ 115 w 254"/>
                <a:gd name="T25" fmla="*/ 0 h 255"/>
                <a:gd name="T26" fmla="*/ 140 w 254"/>
                <a:gd name="T27" fmla="*/ 0 h 255"/>
                <a:gd name="T28" fmla="*/ 164 w 254"/>
                <a:gd name="T29" fmla="*/ 5 h 255"/>
                <a:gd name="T30" fmla="*/ 186 w 254"/>
                <a:gd name="T31" fmla="*/ 15 h 255"/>
                <a:gd name="T32" fmla="*/ 208 w 254"/>
                <a:gd name="T33" fmla="*/ 29 h 255"/>
                <a:gd name="T34" fmla="*/ 217 w 254"/>
                <a:gd name="T35" fmla="*/ 37 h 255"/>
                <a:gd name="T36" fmla="*/ 234 w 254"/>
                <a:gd name="T37" fmla="*/ 57 h 255"/>
                <a:gd name="T38" fmla="*/ 246 w 254"/>
                <a:gd name="T39" fmla="*/ 79 h 255"/>
                <a:gd name="T40" fmla="*/ 251 w 254"/>
                <a:gd name="T41" fmla="*/ 103 h 255"/>
                <a:gd name="T42" fmla="*/ 254 w 254"/>
                <a:gd name="T43" fmla="*/ 128 h 255"/>
                <a:gd name="T44" fmla="*/ 251 w 254"/>
                <a:gd name="T45" fmla="*/ 151 h 255"/>
                <a:gd name="T46" fmla="*/ 246 w 254"/>
                <a:gd name="T47" fmla="*/ 175 h 255"/>
                <a:gd name="T48" fmla="*/ 234 w 254"/>
                <a:gd name="T49" fmla="*/ 198 h 255"/>
                <a:gd name="T50" fmla="*/ 217 w 254"/>
                <a:gd name="T51" fmla="*/ 217 h 255"/>
                <a:gd name="T52" fmla="*/ 208 w 254"/>
                <a:gd name="T53" fmla="*/ 226 h 255"/>
                <a:gd name="T54" fmla="*/ 186 w 254"/>
                <a:gd name="T55" fmla="*/ 239 h 255"/>
                <a:gd name="T56" fmla="*/ 164 w 254"/>
                <a:gd name="T57" fmla="*/ 249 h 255"/>
                <a:gd name="T58" fmla="*/ 140 w 254"/>
                <a:gd name="T59" fmla="*/ 253 h 255"/>
                <a:gd name="T60" fmla="*/ 115 w 254"/>
                <a:gd name="T61" fmla="*/ 253 h 255"/>
                <a:gd name="T62" fmla="*/ 91 w 254"/>
                <a:gd name="T63" fmla="*/ 249 h 255"/>
                <a:gd name="T64" fmla="*/ 69 w 254"/>
                <a:gd name="T65" fmla="*/ 239 h 255"/>
                <a:gd name="T66" fmla="*/ 47 w 254"/>
                <a:gd name="T67" fmla="*/ 226 h 255"/>
                <a:gd name="T68" fmla="*/ 38 w 254"/>
                <a:gd name="T69" fmla="*/ 21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8" y="217"/>
                  </a:moveTo>
                  <a:lnTo>
                    <a:pt x="38" y="217"/>
                  </a:lnTo>
                  <a:lnTo>
                    <a:pt x="28" y="207"/>
                  </a:lnTo>
                  <a:lnTo>
                    <a:pt x="21" y="198"/>
                  </a:lnTo>
                  <a:lnTo>
                    <a:pt x="14" y="186"/>
                  </a:lnTo>
                  <a:lnTo>
                    <a:pt x="9" y="175"/>
                  </a:lnTo>
                  <a:lnTo>
                    <a:pt x="6" y="163"/>
                  </a:lnTo>
                  <a:lnTo>
                    <a:pt x="2" y="151"/>
                  </a:lnTo>
                  <a:lnTo>
                    <a:pt x="1" y="139"/>
                  </a:lnTo>
                  <a:lnTo>
                    <a:pt x="0" y="128"/>
                  </a:lnTo>
                  <a:lnTo>
                    <a:pt x="1" y="114"/>
                  </a:lnTo>
                  <a:lnTo>
                    <a:pt x="2" y="103"/>
                  </a:lnTo>
                  <a:lnTo>
                    <a:pt x="6" y="91"/>
                  </a:lnTo>
                  <a:lnTo>
                    <a:pt x="9" y="79"/>
                  </a:lnTo>
                  <a:lnTo>
                    <a:pt x="14" y="68"/>
                  </a:lnTo>
                  <a:lnTo>
                    <a:pt x="21" y="57"/>
                  </a:lnTo>
                  <a:lnTo>
                    <a:pt x="28" y="47"/>
                  </a:lnTo>
                  <a:lnTo>
                    <a:pt x="38" y="37"/>
                  </a:lnTo>
                  <a:lnTo>
                    <a:pt x="38" y="37"/>
                  </a:lnTo>
                  <a:lnTo>
                    <a:pt x="47" y="29"/>
                  </a:lnTo>
                  <a:lnTo>
                    <a:pt x="57" y="21"/>
                  </a:lnTo>
                  <a:lnTo>
                    <a:pt x="69" y="15"/>
                  </a:lnTo>
                  <a:lnTo>
                    <a:pt x="79" y="9"/>
                  </a:lnTo>
                  <a:lnTo>
                    <a:pt x="91" y="5"/>
                  </a:lnTo>
                  <a:lnTo>
                    <a:pt x="103" y="2"/>
                  </a:lnTo>
                  <a:lnTo>
                    <a:pt x="115" y="0"/>
                  </a:lnTo>
                  <a:lnTo>
                    <a:pt x="127" y="0"/>
                  </a:lnTo>
                  <a:lnTo>
                    <a:pt x="140" y="0"/>
                  </a:lnTo>
                  <a:lnTo>
                    <a:pt x="152" y="2"/>
                  </a:lnTo>
                  <a:lnTo>
                    <a:pt x="164" y="5"/>
                  </a:lnTo>
                  <a:lnTo>
                    <a:pt x="176" y="9"/>
                  </a:lnTo>
                  <a:lnTo>
                    <a:pt x="186" y="15"/>
                  </a:lnTo>
                  <a:lnTo>
                    <a:pt x="197" y="21"/>
                  </a:lnTo>
                  <a:lnTo>
                    <a:pt x="208" y="29"/>
                  </a:lnTo>
                  <a:lnTo>
                    <a:pt x="217" y="37"/>
                  </a:lnTo>
                  <a:lnTo>
                    <a:pt x="217" y="37"/>
                  </a:lnTo>
                  <a:lnTo>
                    <a:pt x="225" y="47"/>
                  </a:lnTo>
                  <a:lnTo>
                    <a:pt x="234" y="57"/>
                  </a:lnTo>
                  <a:lnTo>
                    <a:pt x="240" y="68"/>
                  </a:lnTo>
                  <a:lnTo>
                    <a:pt x="246" y="79"/>
                  </a:lnTo>
                  <a:lnTo>
                    <a:pt x="249" y="91"/>
                  </a:lnTo>
                  <a:lnTo>
                    <a:pt x="251" y="103"/>
                  </a:lnTo>
                  <a:lnTo>
                    <a:pt x="254" y="114"/>
                  </a:lnTo>
                  <a:lnTo>
                    <a:pt x="254" y="128"/>
                  </a:lnTo>
                  <a:lnTo>
                    <a:pt x="254" y="139"/>
                  </a:lnTo>
                  <a:lnTo>
                    <a:pt x="251" y="151"/>
                  </a:lnTo>
                  <a:lnTo>
                    <a:pt x="249" y="163"/>
                  </a:lnTo>
                  <a:lnTo>
                    <a:pt x="246" y="175"/>
                  </a:lnTo>
                  <a:lnTo>
                    <a:pt x="240" y="186"/>
                  </a:lnTo>
                  <a:lnTo>
                    <a:pt x="234" y="198"/>
                  </a:lnTo>
                  <a:lnTo>
                    <a:pt x="225" y="207"/>
                  </a:lnTo>
                  <a:lnTo>
                    <a:pt x="217" y="217"/>
                  </a:lnTo>
                  <a:lnTo>
                    <a:pt x="217" y="217"/>
                  </a:lnTo>
                  <a:lnTo>
                    <a:pt x="208" y="226"/>
                  </a:lnTo>
                  <a:lnTo>
                    <a:pt x="197" y="233"/>
                  </a:lnTo>
                  <a:lnTo>
                    <a:pt x="186" y="239"/>
                  </a:lnTo>
                  <a:lnTo>
                    <a:pt x="176" y="245"/>
                  </a:lnTo>
                  <a:lnTo>
                    <a:pt x="164" y="249"/>
                  </a:lnTo>
                  <a:lnTo>
                    <a:pt x="152" y="252"/>
                  </a:lnTo>
                  <a:lnTo>
                    <a:pt x="140" y="253"/>
                  </a:lnTo>
                  <a:lnTo>
                    <a:pt x="127" y="255"/>
                  </a:lnTo>
                  <a:lnTo>
                    <a:pt x="115" y="253"/>
                  </a:lnTo>
                  <a:lnTo>
                    <a:pt x="103" y="252"/>
                  </a:lnTo>
                  <a:lnTo>
                    <a:pt x="91" y="249"/>
                  </a:lnTo>
                  <a:lnTo>
                    <a:pt x="79" y="245"/>
                  </a:lnTo>
                  <a:lnTo>
                    <a:pt x="69" y="239"/>
                  </a:lnTo>
                  <a:lnTo>
                    <a:pt x="57" y="233"/>
                  </a:lnTo>
                  <a:lnTo>
                    <a:pt x="47" y="226"/>
                  </a:lnTo>
                  <a:lnTo>
                    <a:pt x="38" y="217"/>
                  </a:lnTo>
                  <a:lnTo>
                    <a:pt x="38" y="2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83"/>
            <p:cNvSpPr>
              <a:spLocks noEditPoints="1"/>
            </p:cNvSpPr>
            <p:nvPr/>
          </p:nvSpPr>
          <p:spPr bwMode="auto">
            <a:xfrm>
              <a:off x="6468669" y="5011719"/>
              <a:ext cx="161925" cy="160338"/>
            </a:xfrm>
            <a:custGeom>
              <a:avLst/>
              <a:gdLst>
                <a:gd name="T0" fmla="*/ 138 w 304"/>
                <a:gd name="T1" fmla="*/ 302 h 303"/>
                <a:gd name="T2" fmla="*/ 94 w 304"/>
                <a:gd name="T3" fmla="*/ 292 h 303"/>
                <a:gd name="T4" fmla="*/ 56 w 304"/>
                <a:gd name="T5" fmla="*/ 269 h 303"/>
                <a:gd name="T6" fmla="*/ 34 w 304"/>
                <a:gd name="T7" fmla="*/ 248 h 303"/>
                <a:gd name="T8" fmla="*/ 12 w 304"/>
                <a:gd name="T9" fmla="*/ 210 h 303"/>
                <a:gd name="T10" fmla="*/ 1 w 304"/>
                <a:gd name="T11" fmla="*/ 166 h 303"/>
                <a:gd name="T12" fmla="*/ 1 w 304"/>
                <a:gd name="T13" fmla="*/ 136 h 303"/>
                <a:gd name="T14" fmla="*/ 12 w 304"/>
                <a:gd name="T15" fmla="*/ 93 h 303"/>
                <a:gd name="T16" fmla="*/ 34 w 304"/>
                <a:gd name="T17" fmla="*/ 54 h 303"/>
                <a:gd name="T18" fmla="*/ 56 w 304"/>
                <a:gd name="T19" fmla="*/ 33 h 303"/>
                <a:gd name="T20" fmla="*/ 94 w 304"/>
                <a:gd name="T21" fmla="*/ 10 h 303"/>
                <a:gd name="T22" fmla="*/ 138 w 304"/>
                <a:gd name="T23" fmla="*/ 0 h 303"/>
                <a:gd name="T24" fmla="*/ 167 w 304"/>
                <a:gd name="T25" fmla="*/ 0 h 303"/>
                <a:gd name="T26" fmla="*/ 210 w 304"/>
                <a:gd name="T27" fmla="*/ 10 h 303"/>
                <a:gd name="T28" fmla="*/ 248 w 304"/>
                <a:gd name="T29" fmla="*/ 33 h 303"/>
                <a:gd name="T30" fmla="*/ 271 w 304"/>
                <a:gd name="T31" fmla="*/ 55 h 303"/>
                <a:gd name="T32" fmla="*/ 293 w 304"/>
                <a:gd name="T33" fmla="*/ 93 h 303"/>
                <a:gd name="T34" fmla="*/ 304 w 304"/>
                <a:gd name="T35" fmla="*/ 136 h 303"/>
                <a:gd name="T36" fmla="*/ 301 w 304"/>
                <a:gd name="T37" fmla="*/ 180 h 303"/>
                <a:gd name="T38" fmla="*/ 287 w 304"/>
                <a:gd name="T39" fmla="*/ 222 h 303"/>
                <a:gd name="T40" fmla="*/ 260 w 304"/>
                <a:gd name="T41" fmla="*/ 258 h 303"/>
                <a:gd name="T42" fmla="*/ 236 w 304"/>
                <a:gd name="T43" fmla="*/ 277 h 303"/>
                <a:gd name="T44" fmla="*/ 197 w 304"/>
                <a:gd name="T45" fmla="*/ 296 h 303"/>
                <a:gd name="T46" fmla="*/ 152 w 304"/>
                <a:gd name="T47" fmla="*/ 303 h 303"/>
                <a:gd name="T48" fmla="*/ 152 w 304"/>
                <a:gd name="T49" fmla="*/ 49 h 303"/>
                <a:gd name="T50" fmla="*/ 122 w 304"/>
                <a:gd name="T51" fmla="*/ 53 h 303"/>
                <a:gd name="T52" fmla="*/ 96 w 304"/>
                <a:gd name="T53" fmla="*/ 66 h 303"/>
                <a:gd name="T54" fmla="*/ 79 w 304"/>
                <a:gd name="T55" fmla="*/ 79 h 303"/>
                <a:gd name="T56" fmla="*/ 62 w 304"/>
                <a:gd name="T57" fmla="*/ 103 h 303"/>
                <a:gd name="T58" fmla="*/ 52 w 304"/>
                <a:gd name="T59" fmla="*/ 131 h 303"/>
                <a:gd name="T60" fmla="*/ 50 w 304"/>
                <a:gd name="T61" fmla="*/ 152 h 303"/>
                <a:gd name="T62" fmla="*/ 54 w 304"/>
                <a:gd name="T63" fmla="*/ 181 h 303"/>
                <a:gd name="T64" fmla="*/ 68 w 304"/>
                <a:gd name="T65" fmla="*/ 207 h 303"/>
                <a:gd name="T66" fmla="*/ 79 w 304"/>
                <a:gd name="T67" fmla="*/ 223 h 303"/>
                <a:gd name="T68" fmla="*/ 104 w 304"/>
                <a:gd name="T69" fmla="*/ 242 h 303"/>
                <a:gd name="T70" fmla="*/ 132 w 304"/>
                <a:gd name="T71" fmla="*/ 251 h 303"/>
                <a:gd name="T72" fmla="*/ 152 w 304"/>
                <a:gd name="T73" fmla="*/ 254 h 303"/>
                <a:gd name="T74" fmla="*/ 182 w 304"/>
                <a:gd name="T75" fmla="*/ 249 h 303"/>
                <a:gd name="T76" fmla="*/ 209 w 304"/>
                <a:gd name="T77" fmla="*/ 236 h 303"/>
                <a:gd name="T78" fmla="*/ 224 w 304"/>
                <a:gd name="T79" fmla="*/ 224 h 303"/>
                <a:gd name="T80" fmla="*/ 243 w 304"/>
                <a:gd name="T81" fmla="*/ 199 h 303"/>
                <a:gd name="T82" fmla="*/ 253 w 304"/>
                <a:gd name="T83" fmla="*/ 171 h 303"/>
                <a:gd name="T84" fmla="*/ 254 w 304"/>
                <a:gd name="T85" fmla="*/ 141 h 303"/>
                <a:gd name="T86" fmla="*/ 247 w 304"/>
                <a:gd name="T87" fmla="*/ 112 h 303"/>
                <a:gd name="T88" fmla="*/ 231 w 304"/>
                <a:gd name="T89" fmla="*/ 86 h 303"/>
                <a:gd name="T90" fmla="*/ 217 w 304"/>
                <a:gd name="T91" fmla="*/ 72 h 303"/>
                <a:gd name="T92" fmla="*/ 191 w 304"/>
                <a:gd name="T93" fmla="*/ 57 h 303"/>
                <a:gd name="T94" fmla="*/ 163 w 304"/>
                <a:gd name="T95" fmla="*/ 4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3">
                  <a:moveTo>
                    <a:pt x="152" y="303"/>
                  </a:moveTo>
                  <a:lnTo>
                    <a:pt x="152" y="303"/>
                  </a:lnTo>
                  <a:lnTo>
                    <a:pt x="138" y="302"/>
                  </a:lnTo>
                  <a:lnTo>
                    <a:pt x="122" y="300"/>
                  </a:lnTo>
                  <a:lnTo>
                    <a:pt x="108" y="296"/>
                  </a:lnTo>
                  <a:lnTo>
                    <a:pt x="94" y="292"/>
                  </a:lnTo>
                  <a:lnTo>
                    <a:pt x="81" y="286"/>
                  </a:lnTo>
                  <a:lnTo>
                    <a:pt x="68" y="277"/>
                  </a:lnTo>
                  <a:lnTo>
                    <a:pt x="56" y="269"/>
                  </a:lnTo>
                  <a:lnTo>
                    <a:pt x="45" y="258"/>
                  </a:lnTo>
                  <a:lnTo>
                    <a:pt x="45" y="258"/>
                  </a:lnTo>
                  <a:lnTo>
                    <a:pt x="34" y="248"/>
                  </a:lnTo>
                  <a:lnTo>
                    <a:pt x="26" y="236"/>
                  </a:lnTo>
                  <a:lnTo>
                    <a:pt x="18" y="223"/>
                  </a:lnTo>
                  <a:lnTo>
                    <a:pt x="12" y="210"/>
                  </a:lnTo>
                  <a:lnTo>
                    <a:pt x="7" y="195"/>
                  </a:lnTo>
                  <a:lnTo>
                    <a:pt x="3" y="181"/>
                  </a:lnTo>
                  <a:lnTo>
                    <a:pt x="1" y="166"/>
                  </a:lnTo>
                  <a:lnTo>
                    <a:pt x="0" y="152"/>
                  </a:lnTo>
                  <a:lnTo>
                    <a:pt x="0" y="152"/>
                  </a:lnTo>
                  <a:lnTo>
                    <a:pt x="1" y="136"/>
                  </a:lnTo>
                  <a:lnTo>
                    <a:pt x="3" y="121"/>
                  </a:lnTo>
                  <a:lnTo>
                    <a:pt x="7" y="106"/>
                  </a:lnTo>
                  <a:lnTo>
                    <a:pt x="12" y="93"/>
                  </a:lnTo>
                  <a:lnTo>
                    <a:pt x="18" y="79"/>
                  </a:lnTo>
                  <a:lnTo>
                    <a:pt x="26" y="67"/>
                  </a:lnTo>
                  <a:lnTo>
                    <a:pt x="34" y="54"/>
                  </a:lnTo>
                  <a:lnTo>
                    <a:pt x="45" y="43"/>
                  </a:lnTo>
                  <a:lnTo>
                    <a:pt x="45" y="43"/>
                  </a:lnTo>
                  <a:lnTo>
                    <a:pt x="56" y="33"/>
                  </a:lnTo>
                  <a:lnTo>
                    <a:pt x="68" y="24"/>
                  </a:lnTo>
                  <a:lnTo>
                    <a:pt x="81" y="17"/>
                  </a:lnTo>
                  <a:lnTo>
                    <a:pt x="94" y="10"/>
                  </a:lnTo>
                  <a:lnTo>
                    <a:pt x="108" y="5"/>
                  </a:lnTo>
                  <a:lnTo>
                    <a:pt x="122" y="2"/>
                  </a:lnTo>
                  <a:lnTo>
                    <a:pt x="138" y="0"/>
                  </a:lnTo>
                  <a:lnTo>
                    <a:pt x="152" y="0"/>
                  </a:lnTo>
                  <a:lnTo>
                    <a:pt x="152" y="0"/>
                  </a:lnTo>
                  <a:lnTo>
                    <a:pt x="167" y="0"/>
                  </a:lnTo>
                  <a:lnTo>
                    <a:pt x="183" y="2"/>
                  </a:lnTo>
                  <a:lnTo>
                    <a:pt x="197" y="5"/>
                  </a:lnTo>
                  <a:lnTo>
                    <a:pt x="210" y="10"/>
                  </a:lnTo>
                  <a:lnTo>
                    <a:pt x="224" y="17"/>
                  </a:lnTo>
                  <a:lnTo>
                    <a:pt x="236" y="24"/>
                  </a:lnTo>
                  <a:lnTo>
                    <a:pt x="248" y="33"/>
                  </a:lnTo>
                  <a:lnTo>
                    <a:pt x="260" y="43"/>
                  </a:lnTo>
                  <a:lnTo>
                    <a:pt x="260" y="43"/>
                  </a:lnTo>
                  <a:lnTo>
                    <a:pt x="271" y="55"/>
                  </a:lnTo>
                  <a:lnTo>
                    <a:pt x="279" y="67"/>
                  </a:lnTo>
                  <a:lnTo>
                    <a:pt x="287" y="80"/>
                  </a:lnTo>
                  <a:lnTo>
                    <a:pt x="293" y="93"/>
                  </a:lnTo>
                  <a:lnTo>
                    <a:pt x="298" y="108"/>
                  </a:lnTo>
                  <a:lnTo>
                    <a:pt x="301" y="122"/>
                  </a:lnTo>
                  <a:lnTo>
                    <a:pt x="304" y="136"/>
                  </a:lnTo>
                  <a:lnTo>
                    <a:pt x="304" y="152"/>
                  </a:lnTo>
                  <a:lnTo>
                    <a:pt x="304" y="166"/>
                  </a:lnTo>
                  <a:lnTo>
                    <a:pt x="301" y="180"/>
                  </a:lnTo>
                  <a:lnTo>
                    <a:pt x="298" y="194"/>
                  </a:lnTo>
                  <a:lnTo>
                    <a:pt x="293" y="209"/>
                  </a:lnTo>
                  <a:lnTo>
                    <a:pt x="287" y="222"/>
                  </a:lnTo>
                  <a:lnTo>
                    <a:pt x="279" y="235"/>
                  </a:lnTo>
                  <a:lnTo>
                    <a:pt x="271" y="247"/>
                  </a:lnTo>
                  <a:lnTo>
                    <a:pt x="260" y="258"/>
                  </a:lnTo>
                  <a:lnTo>
                    <a:pt x="260" y="258"/>
                  </a:lnTo>
                  <a:lnTo>
                    <a:pt x="248" y="269"/>
                  </a:lnTo>
                  <a:lnTo>
                    <a:pt x="236" y="277"/>
                  </a:lnTo>
                  <a:lnTo>
                    <a:pt x="224" y="286"/>
                  </a:lnTo>
                  <a:lnTo>
                    <a:pt x="210" y="292"/>
                  </a:lnTo>
                  <a:lnTo>
                    <a:pt x="197" y="296"/>
                  </a:lnTo>
                  <a:lnTo>
                    <a:pt x="183" y="300"/>
                  </a:lnTo>
                  <a:lnTo>
                    <a:pt x="167" y="302"/>
                  </a:lnTo>
                  <a:lnTo>
                    <a:pt x="152" y="303"/>
                  </a:lnTo>
                  <a:lnTo>
                    <a:pt x="152" y="303"/>
                  </a:lnTo>
                  <a:close/>
                  <a:moveTo>
                    <a:pt x="152" y="49"/>
                  </a:moveTo>
                  <a:lnTo>
                    <a:pt x="152" y="49"/>
                  </a:lnTo>
                  <a:lnTo>
                    <a:pt x="142" y="49"/>
                  </a:lnTo>
                  <a:lnTo>
                    <a:pt x="132" y="51"/>
                  </a:lnTo>
                  <a:lnTo>
                    <a:pt x="122" y="53"/>
                  </a:lnTo>
                  <a:lnTo>
                    <a:pt x="113" y="57"/>
                  </a:lnTo>
                  <a:lnTo>
                    <a:pt x="104" y="61"/>
                  </a:lnTo>
                  <a:lnTo>
                    <a:pt x="96" y="66"/>
                  </a:lnTo>
                  <a:lnTo>
                    <a:pt x="88" y="72"/>
                  </a:lnTo>
                  <a:lnTo>
                    <a:pt x="79" y="79"/>
                  </a:lnTo>
                  <a:lnTo>
                    <a:pt x="79" y="79"/>
                  </a:lnTo>
                  <a:lnTo>
                    <a:pt x="73" y="86"/>
                  </a:lnTo>
                  <a:lnTo>
                    <a:pt x="68" y="95"/>
                  </a:lnTo>
                  <a:lnTo>
                    <a:pt x="62" y="103"/>
                  </a:lnTo>
                  <a:lnTo>
                    <a:pt x="58" y="112"/>
                  </a:lnTo>
                  <a:lnTo>
                    <a:pt x="54" y="122"/>
                  </a:lnTo>
                  <a:lnTo>
                    <a:pt x="52" y="131"/>
                  </a:lnTo>
                  <a:lnTo>
                    <a:pt x="51" y="141"/>
                  </a:lnTo>
                  <a:lnTo>
                    <a:pt x="50" y="152"/>
                  </a:lnTo>
                  <a:lnTo>
                    <a:pt x="50" y="152"/>
                  </a:lnTo>
                  <a:lnTo>
                    <a:pt x="51" y="161"/>
                  </a:lnTo>
                  <a:lnTo>
                    <a:pt x="52" y="172"/>
                  </a:lnTo>
                  <a:lnTo>
                    <a:pt x="54" y="181"/>
                  </a:lnTo>
                  <a:lnTo>
                    <a:pt x="58" y="191"/>
                  </a:lnTo>
                  <a:lnTo>
                    <a:pt x="62" y="199"/>
                  </a:lnTo>
                  <a:lnTo>
                    <a:pt x="68" y="207"/>
                  </a:lnTo>
                  <a:lnTo>
                    <a:pt x="73" y="216"/>
                  </a:lnTo>
                  <a:lnTo>
                    <a:pt x="79" y="223"/>
                  </a:lnTo>
                  <a:lnTo>
                    <a:pt x="79" y="223"/>
                  </a:lnTo>
                  <a:lnTo>
                    <a:pt x="88" y="230"/>
                  </a:lnTo>
                  <a:lnTo>
                    <a:pt x="96" y="236"/>
                  </a:lnTo>
                  <a:lnTo>
                    <a:pt x="104" y="242"/>
                  </a:lnTo>
                  <a:lnTo>
                    <a:pt x="113" y="245"/>
                  </a:lnTo>
                  <a:lnTo>
                    <a:pt x="122" y="249"/>
                  </a:lnTo>
                  <a:lnTo>
                    <a:pt x="132" y="251"/>
                  </a:lnTo>
                  <a:lnTo>
                    <a:pt x="142" y="252"/>
                  </a:lnTo>
                  <a:lnTo>
                    <a:pt x="152" y="254"/>
                  </a:lnTo>
                  <a:lnTo>
                    <a:pt x="152" y="254"/>
                  </a:lnTo>
                  <a:lnTo>
                    <a:pt x="163" y="252"/>
                  </a:lnTo>
                  <a:lnTo>
                    <a:pt x="172" y="251"/>
                  </a:lnTo>
                  <a:lnTo>
                    <a:pt x="182" y="249"/>
                  </a:lnTo>
                  <a:lnTo>
                    <a:pt x="191" y="245"/>
                  </a:lnTo>
                  <a:lnTo>
                    <a:pt x="201" y="242"/>
                  </a:lnTo>
                  <a:lnTo>
                    <a:pt x="209" y="236"/>
                  </a:lnTo>
                  <a:lnTo>
                    <a:pt x="217" y="230"/>
                  </a:lnTo>
                  <a:lnTo>
                    <a:pt x="224" y="224"/>
                  </a:lnTo>
                  <a:lnTo>
                    <a:pt x="224" y="224"/>
                  </a:lnTo>
                  <a:lnTo>
                    <a:pt x="231" y="216"/>
                  </a:lnTo>
                  <a:lnTo>
                    <a:pt x="237" y="207"/>
                  </a:lnTo>
                  <a:lnTo>
                    <a:pt x="243" y="199"/>
                  </a:lnTo>
                  <a:lnTo>
                    <a:pt x="247" y="190"/>
                  </a:lnTo>
                  <a:lnTo>
                    <a:pt x="250" y="180"/>
                  </a:lnTo>
                  <a:lnTo>
                    <a:pt x="253" y="171"/>
                  </a:lnTo>
                  <a:lnTo>
                    <a:pt x="254" y="161"/>
                  </a:lnTo>
                  <a:lnTo>
                    <a:pt x="254" y="152"/>
                  </a:lnTo>
                  <a:lnTo>
                    <a:pt x="254" y="141"/>
                  </a:lnTo>
                  <a:lnTo>
                    <a:pt x="253" y="131"/>
                  </a:lnTo>
                  <a:lnTo>
                    <a:pt x="250" y="122"/>
                  </a:lnTo>
                  <a:lnTo>
                    <a:pt x="247" y="112"/>
                  </a:lnTo>
                  <a:lnTo>
                    <a:pt x="243" y="104"/>
                  </a:lnTo>
                  <a:lnTo>
                    <a:pt x="237" y="95"/>
                  </a:lnTo>
                  <a:lnTo>
                    <a:pt x="231" y="86"/>
                  </a:lnTo>
                  <a:lnTo>
                    <a:pt x="224" y="79"/>
                  </a:lnTo>
                  <a:lnTo>
                    <a:pt x="224" y="79"/>
                  </a:lnTo>
                  <a:lnTo>
                    <a:pt x="217" y="72"/>
                  </a:lnTo>
                  <a:lnTo>
                    <a:pt x="209" y="66"/>
                  </a:lnTo>
                  <a:lnTo>
                    <a:pt x="201" y="61"/>
                  </a:lnTo>
                  <a:lnTo>
                    <a:pt x="191" y="57"/>
                  </a:lnTo>
                  <a:lnTo>
                    <a:pt x="182" y="53"/>
                  </a:lnTo>
                  <a:lnTo>
                    <a:pt x="172" y="51"/>
                  </a:lnTo>
                  <a:lnTo>
                    <a:pt x="163"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1" name="Freeform 84"/>
            <p:cNvSpPr/>
            <p:nvPr/>
          </p:nvSpPr>
          <p:spPr bwMode="auto">
            <a:xfrm>
              <a:off x="6071795" y="4943456"/>
              <a:ext cx="134938" cy="134937"/>
            </a:xfrm>
            <a:custGeom>
              <a:avLst/>
              <a:gdLst>
                <a:gd name="T0" fmla="*/ 36 w 254"/>
                <a:gd name="T1" fmla="*/ 218 h 255"/>
                <a:gd name="T2" fmla="*/ 21 w 254"/>
                <a:gd name="T3" fmla="*/ 198 h 255"/>
                <a:gd name="T4" fmla="*/ 9 w 254"/>
                <a:gd name="T5" fmla="*/ 175 h 255"/>
                <a:gd name="T6" fmla="*/ 2 w 254"/>
                <a:gd name="T7" fmla="*/ 151 h 255"/>
                <a:gd name="T8" fmla="*/ 0 w 254"/>
                <a:gd name="T9" fmla="*/ 128 h 255"/>
                <a:gd name="T10" fmla="*/ 2 w 254"/>
                <a:gd name="T11" fmla="*/ 104 h 255"/>
                <a:gd name="T12" fmla="*/ 9 w 254"/>
                <a:gd name="T13" fmla="*/ 80 h 255"/>
                <a:gd name="T14" fmla="*/ 21 w 254"/>
                <a:gd name="T15" fmla="*/ 57 h 255"/>
                <a:gd name="T16" fmla="*/ 36 w 254"/>
                <a:gd name="T17" fmla="*/ 37 h 255"/>
                <a:gd name="T18" fmla="*/ 47 w 254"/>
                <a:gd name="T19" fmla="*/ 29 h 255"/>
                <a:gd name="T20" fmla="*/ 67 w 254"/>
                <a:gd name="T21" fmla="*/ 15 h 255"/>
                <a:gd name="T22" fmla="*/ 91 w 254"/>
                <a:gd name="T23" fmla="*/ 5 h 255"/>
                <a:gd name="T24" fmla="*/ 115 w 254"/>
                <a:gd name="T25" fmla="*/ 0 h 255"/>
                <a:gd name="T26" fmla="*/ 139 w 254"/>
                <a:gd name="T27" fmla="*/ 0 h 255"/>
                <a:gd name="T28" fmla="*/ 163 w 254"/>
                <a:gd name="T29" fmla="*/ 5 h 255"/>
                <a:gd name="T30" fmla="*/ 186 w 254"/>
                <a:gd name="T31" fmla="*/ 15 h 255"/>
                <a:gd name="T32" fmla="*/ 207 w 254"/>
                <a:gd name="T33" fmla="*/ 29 h 255"/>
                <a:gd name="T34" fmla="*/ 217 w 254"/>
                <a:gd name="T35" fmla="*/ 37 h 255"/>
                <a:gd name="T36" fmla="*/ 233 w 254"/>
                <a:gd name="T37" fmla="*/ 57 h 255"/>
                <a:gd name="T38" fmla="*/ 244 w 254"/>
                <a:gd name="T39" fmla="*/ 80 h 255"/>
                <a:gd name="T40" fmla="*/ 251 w 254"/>
                <a:gd name="T41" fmla="*/ 104 h 255"/>
                <a:gd name="T42" fmla="*/ 254 w 254"/>
                <a:gd name="T43" fmla="*/ 128 h 255"/>
                <a:gd name="T44" fmla="*/ 251 w 254"/>
                <a:gd name="T45" fmla="*/ 151 h 255"/>
                <a:gd name="T46" fmla="*/ 244 w 254"/>
                <a:gd name="T47" fmla="*/ 175 h 255"/>
                <a:gd name="T48" fmla="*/ 233 w 254"/>
                <a:gd name="T49" fmla="*/ 198 h 255"/>
                <a:gd name="T50" fmla="*/ 217 w 254"/>
                <a:gd name="T51" fmla="*/ 218 h 255"/>
                <a:gd name="T52" fmla="*/ 207 w 254"/>
                <a:gd name="T53" fmla="*/ 226 h 255"/>
                <a:gd name="T54" fmla="*/ 186 w 254"/>
                <a:gd name="T55" fmla="*/ 240 h 255"/>
                <a:gd name="T56" fmla="*/ 163 w 254"/>
                <a:gd name="T57" fmla="*/ 250 h 255"/>
                <a:gd name="T58" fmla="*/ 139 w 254"/>
                <a:gd name="T59" fmla="*/ 255 h 255"/>
                <a:gd name="T60" fmla="*/ 115 w 254"/>
                <a:gd name="T61" fmla="*/ 255 h 255"/>
                <a:gd name="T62" fmla="*/ 91 w 254"/>
                <a:gd name="T63" fmla="*/ 250 h 255"/>
                <a:gd name="T64" fmla="*/ 67 w 254"/>
                <a:gd name="T65" fmla="*/ 240 h 255"/>
                <a:gd name="T66" fmla="*/ 47 w 254"/>
                <a:gd name="T67" fmla="*/ 226 h 255"/>
                <a:gd name="T68" fmla="*/ 36 w 254"/>
                <a:gd name="T69" fmla="*/ 2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6" y="218"/>
                  </a:moveTo>
                  <a:lnTo>
                    <a:pt x="36" y="218"/>
                  </a:lnTo>
                  <a:lnTo>
                    <a:pt x="28" y="208"/>
                  </a:lnTo>
                  <a:lnTo>
                    <a:pt x="21" y="198"/>
                  </a:lnTo>
                  <a:lnTo>
                    <a:pt x="14" y="187"/>
                  </a:lnTo>
                  <a:lnTo>
                    <a:pt x="9" y="175"/>
                  </a:lnTo>
                  <a:lnTo>
                    <a:pt x="6" y="164"/>
                  </a:lnTo>
                  <a:lnTo>
                    <a:pt x="2" y="151"/>
                  </a:lnTo>
                  <a:lnTo>
                    <a:pt x="1" y="139"/>
                  </a:lnTo>
                  <a:lnTo>
                    <a:pt x="0" y="128"/>
                  </a:lnTo>
                  <a:lnTo>
                    <a:pt x="1" y="116"/>
                  </a:lnTo>
                  <a:lnTo>
                    <a:pt x="2" y="104"/>
                  </a:lnTo>
                  <a:lnTo>
                    <a:pt x="4" y="92"/>
                  </a:lnTo>
                  <a:lnTo>
                    <a:pt x="9" y="80"/>
                  </a:lnTo>
                  <a:lnTo>
                    <a:pt x="14" y="68"/>
                  </a:lnTo>
                  <a:lnTo>
                    <a:pt x="21" y="57"/>
                  </a:lnTo>
                  <a:lnTo>
                    <a:pt x="28" y="47"/>
                  </a:lnTo>
                  <a:lnTo>
                    <a:pt x="36" y="37"/>
                  </a:lnTo>
                  <a:lnTo>
                    <a:pt x="36" y="37"/>
                  </a:lnTo>
                  <a:lnTo>
                    <a:pt x="47" y="29"/>
                  </a:lnTo>
                  <a:lnTo>
                    <a:pt x="57" y="22"/>
                  </a:lnTo>
                  <a:lnTo>
                    <a:pt x="67" y="15"/>
                  </a:lnTo>
                  <a:lnTo>
                    <a:pt x="79" y="10"/>
                  </a:lnTo>
                  <a:lnTo>
                    <a:pt x="91" y="5"/>
                  </a:lnTo>
                  <a:lnTo>
                    <a:pt x="103" y="3"/>
                  </a:lnTo>
                  <a:lnTo>
                    <a:pt x="115" y="0"/>
                  </a:lnTo>
                  <a:lnTo>
                    <a:pt x="127" y="0"/>
                  </a:lnTo>
                  <a:lnTo>
                    <a:pt x="139" y="0"/>
                  </a:lnTo>
                  <a:lnTo>
                    <a:pt x="152" y="3"/>
                  </a:lnTo>
                  <a:lnTo>
                    <a:pt x="163" y="5"/>
                  </a:lnTo>
                  <a:lnTo>
                    <a:pt x="174" y="10"/>
                  </a:lnTo>
                  <a:lnTo>
                    <a:pt x="186" y="15"/>
                  </a:lnTo>
                  <a:lnTo>
                    <a:pt x="197" y="22"/>
                  </a:lnTo>
                  <a:lnTo>
                    <a:pt x="207" y="29"/>
                  </a:lnTo>
                  <a:lnTo>
                    <a:pt x="217" y="37"/>
                  </a:lnTo>
                  <a:lnTo>
                    <a:pt x="217" y="37"/>
                  </a:lnTo>
                  <a:lnTo>
                    <a:pt x="225" y="47"/>
                  </a:lnTo>
                  <a:lnTo>
                    <a:pt x="233" y="57"/>
                  </a:lnTo>
                  <a:lnTo>
                    <a:pt x="239" y="68"/>
                  </a:lnTo>
                  <a:lnTo>
                    <a:pt x="244" y="80"/>
                  </a:lnTo>
                  <a:lnTo>
                    <a:pt x="249" y="92"/>
                  </a:lnTo>
                  <a:lnTo>
                    <a:pt x="251" y="104"/>
                  </a:lnTo>
                  <a:lnTo>
                    <a:pt x="254" y="116"/>
                  </a:lnTo>
                  <a:lnTo>
                    <a:pt x="254" y="128"/>
                  </a:lnTo>
                  <a:lnTo>
                    <a:pt x="254" y="139"/>
                  </a:lnTo>
                  <a:lnTo>
                    <a:pt x="251" y="151"/>
                  </a:lnTo>
                  <a:lnTo>
                    <a:pt x="249" y="164"/>
                  </a:lnTo>
                  <a:lnTo>
                    <a:pt x="244" y="175"/>
                  </a:lnTo>
                  <a:lnTo>
                    <a:pt x="239" y="187"/>
                  </a:lnTo>
                  <a:lnTo>
                    <a:pt x="233" y="198"/>
                  </a:lnTo>
                  <a:lnTo>
                    <a:pt x="225" y="208"/>
                  </a:lnTo>
                  <a:lnTo>
                    <a:pt x="217" y="218"/>
                  </a:lnTo>
                  <a:lnTo>
                    <a:pt x="217" y="218"/>
                  </a:lnTo>
                  <a:lnTo>
                    <a:pt x="207" y="226"/>
                  </a:lnTo>
                  <a:lnTo>
                    <a:pt x="197" y="233"/>
                  </a:lnTo>
                  <a:lnTo>
                    <a:pt x="186" y="240"/>
                  </a:lnTo>
                  <a:lnTo>
                    <a:pt x="175" y="245"/>
                  </a:lnTo>
                  <a:lnTo>
                    <a:pt x="163" y="250"/>
                  </a:lnTo>
                  <a:lnTo>
                    <a:pt x="152" y="252"/>
                  </a:lnTo>
                  <a:lnTo>
                    <a:pt x="139" y="255"/>
                  </a:lnTo>
                  <a:lnTo>
                    <a:pt x="127" y="255"/>
                  </a:lnTo>
                  <a:lnTo>
                    <a:pt x="115" y="255"/>
                  </a:lnTo>
                  <a:lnTo>
                    <a:pt x="103" y="252"/>
                  </a:lnTo>
                  <a:lnTo>
                    <a:pt x="91" y="250"/>
                  </a:lnTo>
                  <a:lnTo>
                    <a:pt x="79" y="245"/>
                  </a:lnTo>
                  <a:lnTo>
                    <a:pt x="67" y="240"/>
                  </a:lnTo>
                  <a:lnTo>
                    <a:pt x="57" y="233"/>
                  </a:lnTo>
                  <a:lnTo>
                    <a:pt x="47" y="226"/>
                  </a:lnTo>
                  <a:lnTo>
                    <a:pt x="36" y="218"/>
                  </a:lnTo>
                  <a:lnTo>
                    <a:pt x="36" y="2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2" name="Freeform 85"/>
            <p:cNvSpPr>
              <a:spLocks noEditPoints="1"/>
            </p:cNvSpPr>
            <p:nvPr/>
          </p:nvSpPr>
          <p:spPr bwMode="auto">
            <a:xfrm>
              <a:off x="6059094" y="4930756"/>
              <a:ext cx="160338" cy="161925"/>
            </a:xfrm>
            <a:custGeom>
              <a:avLst/>
              <a:gdLst>
                <a:gd name="T0" fmla="*/ 136 w 304"/>
                <a:gd name="T1" fmla="*/ 304 h 304"/>
                <a:gd name="T2" fmla="*/ 93 w 304"/>
                <a:gd name="T3" fmla="*/ 292 h 304"/>
                <a:gd name="T4" fmla="*/ 55 w 304"/>
                <a:gd name="T5" fmla="*/ 269 h 304"/>
                <a:gd name="T6" fmla="*/ 34 w 304"/>
                <a:gd name="T7" fmla="*/ 248 h 304"/>
                <a:gd name="T8" fmla="*/ 12 w 304"/>
                <a:gd name="T9" fmla="*/ 210 h 304"/>
                <a:gd name="T10" fmla="*/ 1 w 304"/>
                <a:gd name="T11" fmla="*/ 167 h 304"/>
                <a:gd name="T12" fmla="*/ 1 w 304"/>
                <a:gd name="T13" fmla="*/ 136 h 304"/>
                <a:gd name="T14" fmla="*/ 12 w 304"/>
                <a:gd name="T15" fmla="*/ 93 h 304"/>
                <a:gd name="T16" fmla="*/ 34 w 304"/>
                <a:gd name="T17" fmla="*/ 55 h 304"/>
                <a:gd name="T18" fmla="*/ 55 w 304"/>
                <a:gd name="T19" fmla="*/ 34 h 304"/>
                <a:gd name="T20" fmla="*/ 93 w 304"/>
                <a:gd name="T21" fmla="*/ 11 h 304"/>
                <a:gd name="T22" fmla="*/ 136 w 304"/>
                <a:gd name="T23" fmla="*/ 1 h 304"/>
                <a:gd name="T24" fmla="*/ 167 w 304"/>
                <a:gd name="T25" fmla="*/ 1 h 304"/>
                <a:gd name="T26" fmla="*/ 210 w 304"/>
                <a:gd name="T27" fmla="*/ 11 h 304"/>
                <a:gd name="T28" fmla="*/ 248 w 304"/>
                <a:gd name="T29" fmla="*/ 34 h 304"/>
                <a:gd name="T30" fmla="*/ 270 w 304"/>
                <a:gd name="T31" fmla="*/ 55 h 304"/>
                <a:gd name="T32" fmla="*/ 293 w 304"/>
                <a:gd name="T33" fmla="*/ 95 h 304"/>
                <a:gd name="T34" fmla="*/ 304 w 304"/>
                <a:gd name="T35" fmla="*/ 137 h 304"/>
                <a:gd name="T36" fmla="*/ 301 w 304"/>
                <a:gd name="T37" fmla="*/ 181 h 304"/>
                <a:gd name="T38" fmla="*/ 287 w 304"/>
                <a:gd name="T39" fmla="*/ 223 h 304"/>
                <a:gd name="T40" fmla="*/ 260 w 304"/>
                <a:gd name="T41" fmla="*/ 260 h 304"/>
                <a:gd name="T42" fmla="*/ 236 w 304"/>
                <a:gd name="T43" fmla="*/ 279 h 304"/>
                <a:gd name="T44" fmla="*/ 197 w 304"/>
                <a:gd name="T45" fmla="*/ 298 h 304"/>
                <a:gd name="T46" fmla="*/ 152 w 304"/>
                <a:gd name="T47" fmla="*/ 304 h 304"/>
                <a:gd name="T48" fmla="*/ 152 w 304"/>
                <a:gd name="T49" fmla="*/ 49 h 304"/>
                <a:gd name="T50" fmla="*/ 122 w 304"/>
                <a:gd name="T51" fmla="*/ 54 h 304"/>
                <a:gd name="T52" fmla="*/ 95 w 304"/>
                <a:gd name="T53" fmla="*/ 66 h 304"/>
                <a:gd name="T54" fmla="*/ 79 w 304"/>
                <a:gd name="T55" fmla="*/ 79 h 304"/>
                <a:gd name="T56" fmla="*/ 61 w 304"/>
                <a:gd name="T57" fmla="*/ 103 h 304"/>
                <a:gd name="T58" fmla="*/ 52 w 304"/>
                <a:gd name="T59" fmla="*/ 131 h 304"/>
                <a:gd name="T60" fmla="*/ 50 w 304"/>
                <a:gd name="T61" fmla="*/ 152 h 304"/>
                <a:gd name="T62" fmla="*/ 54 w 304"/>
                <a:gd name="T63" fmla="*/ 181 h 304"/>
                <a:gd name="T64" fmla="*/ 67 w 304"/>
                <a:gd name="T65" fmla="*/ 209 h 304"/>
                <a:gd name="T66" fmla="*/ 79 w 304"/>
                <a:gd name="T67" fmla="*/ 224 h 304"/>
                <a:gd name="T68" fmla="*/ 104 w 304"/>
                <a:gd name="T69" fmla="*/ 242 h 304"/>
                <a:gd name="T70" fmla="*/ 131 w 304"/>
                <a:gd name="T71" fmla="*/ 251 h 304"/>
                <a:gd name="T72" fmla="*/ 152 w 304"/>
                <a:gd name="T73" fmla="*/ 254 h 304"/>
                <a:gd name="T74" fmla="*/ 181 w 304"/>
                <a:gd name="T75" fmla="*/ 249 h 304"/>
                <a:gd name="T76" fmla="*/ 209 w 304"/>
                <a:gd name="T77" fmla="*/ 237 h 304"/>
                <a:gd name="T78" fmla="*/ 224 w 304"/>
                <a:gd name="T79" fmla="*/ 224 h 304"/>
                <a:gd name="T80" fmla="*/ 242 w 304"/>
                <a:gd name="T81" fmla="*/ 199 h 304"/>
                <a:gd name="T82" fmla="*/ 253 w 304"/>
                <a:gd name="T83" fmla="*/ 171 h 304"/>
                <a:gd name="T84" fmla="*/ 254 w 304"/>
                <a:gd name="T85" fmla="*/ 142 h 304"/>
                <a:gd name="T86" fmla="*/ 247 w 304"/>
                <a:gd name="T87" fmla="*/ 114 h 304"/>
                <a:gd name="T88" fmla="*/ 231 w 304"/>
                <a:gd name="T89" fmla="*/ 87 h 304"/>
                <a:gd name="T90" fmla="*/ 217 w 304"/>
                <a:gd name="T91" fmla="*/ 72 h 304"/>
                <a:gd name="T92" fmla="*/ 191 w 304"/>
                <a:gd name="T93" fmla="*/ 57 h 304"/>
                <a:gd name="T94" fmla="*/ 162 w 304"/>
                <a:gd name="T95" fmla="*/ 4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4">
                  <a:moveTo>
                    <a:pt x="152" y="304"/>
                  </a:moveTo>
                  <a:lnTo>
                    <a:pt x="152" y="304"/>
                  </a:lnTo>
                  <a:lnTo>
                    <a:pt x="136" y="304"/>
                  </a:lnTo>
                  <a:lnTo>
                    <a:pt x="122" y="301"/>
                  </a:lnTo>
                  <a:lnTo>
                    <a:pt x="108" y="298"/>
                  </a:lnTo>
                  <a:lnTo>
                    <a:pt x="93" y="292"/>
                  </a:lnTo>
                  <a:lnTo>
                    <a:pt x="80" y="286"/>
                  </a:lnTo>
                  <a:lnTo>
                    <a:pt x="67" y="279"/>
                  </a:lnTo>
                  <a:lnTo>
                    <a:pt x="55" y="269"/>
                  </a:lnTo>
                  <a:lnTo>
                    <a:pt x="45" y="260"/>
                  </a:lnTo>
                  <a:lnTo>
                    <a:pt x="45" y="260"/>
                  </a:lnTo>
                  <a:lnTo>
                    <a:pt x="34" y="248"/>
                  </a:lnTo>
                  <a:lnTo>
                    <a:pt x="26" y="236"/>
                  </a:lnTo>
                  <a:lnTo>
                    <a:pt x="18" y="223"/>
                  </a:lnTo>
                  <a:lnTo>
                    <a:pt x="12" y="210"/>
                  </a:lnTo>
                  <a:lnTo>
                    <a:pt x="7" y="195"/>
                  </a:lnTo>
                  <a:lnTo>
                    <a:pt x="3" y="181"/>
                  </a:lnTo>
                  <a:lnTo>
                    <a:pt x="1" y="167"/>
                  </a:lnTo>
                  <a:lnTo>
                    <a:pt x="0" y="152"/>
                  </a:lnTo>
                  <a:lnTo>
                    <a:pt x="0" y="152"/>
                  </a:lnTo>
                  <a:lnTo>
                    <a:pt x="1" y="136"/>
                  </a:lnTo>
                  <a:lnTo>
                    <a:pt x="3" y="122"/>
                  </a:lnTo>
                  <a:lnTo>
                    <a:pt x="7" y="108"/>
                  </a:lnTo>
                  <a:lnTo>
                    <a:pt x="12" y="93"/>
                  </a:lnTo>
                  <a:lnTo>
                    <a:pt x="18" y="80"/>
                  </a:lnTo>
                  <a:lnTo>
                    <a:pt x="26" y="67"/>
                  </a:lnTo>
                  <a:lnTo>
                    <a:pt x="34" y="55"/>
                  </a:lnTo>
                  <a:lnTo>
                    <a:pt x="45" y="43"/>
                  </a:lnTo>
                  <a:lnTo>
                    <a:pt x="45" y="43"/>
                  </a:lnTo>
                  <a:lnTo>
                    <a:pt x="55" y="34"/>
                  </a:lnTo>
                  <a:lnTo>
                    <a:pt x="67" y="24"/>
                  </a:lnTo>
                  <a:lnTo>
                    <a:pt x="80" y="17"/>
                  </a:lnTo>
                  <a:lnTo>
                    <a:pt x="93" y="11"/>
                  </a:lnTo>
                  <a:lnTo>
                    <a:pt x="108" y="5"/>
                  </a:lnTo>
                  <a:lnTo>
                    <a:pt x="122" y="2"/>
                  </a:lnTo>
                  <a:lnTo>
                    <a:pt x="136" y="1"/>
                  </a:lnTo>
                  <a:lnTo>
                    <a:pt x="152" y="0"/>
                  </a:lnTo>
                  <a:lnTo>
                    <a:pt x="152" y="0"/>
                  </a:lnTo>
                  <a:lnTo>
                    <a:pt x="167" y="1"/>
                  </a:lnTo>
                  <a:lnTo>
                    <a:pt x="181" y="2"/>
                  </a:lnTo>
                  <a:lnTo>
                    <a:pt x="197" y="5"/>
                  </a:lnTo>
                  <a:lnTo>
                    <a:pt x="210" y="11"/>
                  </a:lnTo>
                  <a:lnTo>
                    <a:pt x="224" y="17"/>
                  </a:lnTo>
                  <a:lnTo>
                    <a:pt x="236" y="24"/>
                  </a:lnTo>
                  <a:lnTo>
                    <a:pt x="248" y="34"/>
                  </a:lnTo>
                  <a:lnTo>
                    <a:pt x="260" y="43"/>
                  </a:lnTo>
                  <a:lnTo>
                    <a:pt x="260" y="43"/>
                  </a:lnTo>
                  <a:lnTo>
                    <a:pt x="270" y="55"/>
                  </a:lnTo>
                  <a:lnTo>
                    <a:pt x="279" y="68"/>
                  </a:lnTo>
                  <a:lnTo>
                    <a:pt x="287" y="80"/>
                  </a:lnTo>
                  <a:lnTo>
                    <a:pt x="293" y="95"/>
                  </a:lnTo>
                  <a:lnTo>
                    <a:pt x="298" y="109"/>
                  </a:lnTo>
                  <a:lnTo>
                    <a:pt x="301" y="123"/>
                  </a:lnTo>
                  <a:lnTo>
                    <a:pt x="304" y="137"/>
                  </a:lnTo>
                  <a:lnTo>
                    <a:pt x="304" y="152"/>
                  </a:lnTo>
                  <a:lnTo>
                    <a:pt x="304" y="166"/>
                  </a:lnTo>
                  <a:lnTo>
                    <a:pt x="301" y="181"/>
                  </a:lnTo>
                  <a:lnTo>
                    <a:pt x="298" y="195"/>
                  </a:lnTo>
                  <a:lnTo>
                    <a:pt x="293" y="209"/>
                  </a:lnTo>
                  <a:lnTo>
                    <a:pt x="287" y="223"/>
                  </a:lnTo>
                  <a:lnTo>
                    <a:pt x="279" y="236"/>
                  </a:lnTo>
                  <a:lnTo>
                    <a:pt x="270" y="248"/>
                  </a:lnTo>
                  <a:lnTo>
                    <a:pt x="260" y="260"/>
                  </a:lnTo>
                  <a:lnTo>
                    <a:pt x="260" y="260"/>
                  </a:lnTo>
                  <a:lnTo>
                    <a:pt x="248" y="269"/>
                  </a:lnTo>
                  <a:lnTo>
                    <a:pt x="236" y="279"/>
                  </a:lnTo>
                  <a:lnTo>
                    <a:pt x="224" y="286"/>
                  </a:lnTo>
                  <a:lnTo>
                    <a:pt x="210" y="292"/>
                  </a:lnTo>
                  <a:lnTo>
                    <a:pt x="197" y="298"/>
                  </a:lnTo>
                  <a:lnTo>
                    <a:pt x="181" y="301"/>
                  </a:lnTo>
                  <a:lnTo>
                    <a:pt x="167" y="304"/>
                  </a:lnTo>
                  <a:lnTo>
                    <a:pt x="152" y="304"/>
                  </a:lnTo>
                  <a:lnTo>
                    <a:pt x="152" y="304"/>
                  </a:lnTo>
                  <a:close/>
                  <a:moveTo>
                    <a:pt x="152" y="49"/>
                  </a:moveTo>
                  <a:lnTo>
                    <a:pt x="152" y="49"/>
                  </a:lnTo>
                  <a:lnTo>
                    <a:pt x="142" y="49"/>
                  </a:lnTo>
                  <a:lnTo>
                    <a:pt x="131" y="52"/>
                  </a:lnTo>
                  <a:lnTo>
                    <a:pt x="122" y="54"/>
                  </a:lnTo>
                  <a:lnTo>
                    <a:pt x="112" y="57"/>
                  </a:lnTo>
                  <a:lnTo>
                    <a:pt x="104" y="61"/>
                  </a:lnTo>
                  <a:lnTo>
                    <a:pt x="95" y="66"/>
                  </a:lnTo>
                  <a:lnTo>
                    <a:pt x="88" y="72"/>
                  </a:lnTo>
                  <a:lnTo>
                    <a:pt x="79" y="79"/>
                  </a:lnTo>
                  <a:lnTo>
                    <a:pt x="79" y="79"/>
                  </a:lnTo>
                  <a:lnTo>
                    <a:pt x="73" y="86"/>
                  </a:lnTo>
                  <a:lnTo>
                    <a:pt x="67" y="95"/>
                  </a:lnTo>
                  <a:lnTo>
                    <a:pt x="61" y="103"/>
                  </a:lnTo>
                  <a:lnTo>
                    <a:pt x="58" y="112"/>
                  </a:lnTo>
                  <a:lnTo>
                    <a:pt x="54" y="122"/>
                  </a:lnTo>
                  <a:lnTo>
                    <a:pt x="52" y="131"/>
                  </a:lnTo>
                  <a:lnTo>
                    <a:pt x="51" y="141"/>
                  </a:lnTo>
                  <a:lnTo>
                    <a:pt x="50" y="152"/>
                  </a:lnTo>
                  <a:lnTo>
                    <a:pt x="50" y="152"/>
                  </a:lnTo>
                  <a:lnTo>
                    <a:pt x="51" y="162"/>
                  </a:lnTo>
                  <a:lnTo>
                    <a:pt x="52" y="172"/>
                  </a:lnTo>
                  <a:lnTo>
                    <a:pt x="54" y="181"/>
                  </a:lnTo>
                  <a:lnTo>
                    <a:pt x="58" y="191"/>
                  </a:lnTo>
                  <a:lnTo>
                    <a:pt x="61" y="200"/>
                  </a:lnTo>
                  <a:lnTo>
                    <a:pt x="67" y="209"/>
                  </a:lnTo>
                  <a:lnTo>
                    <a:pt x="73" y="217"/>
                  </a:lnTo>
                  <a:lnTo>
                    <a:pt x="79" y="224"/>
                  </a:lnTo>
                  <a:lnTo>
                    <a:pt x="79" y="224"/>
                  </a:lnTo>
                  <a:lnTo>
                    <a:pt x="88" y="231"/>
                  </a:lnTo>
                  <a:lnTo>
                    <a:pt x="95" y="237"/>
                  </a:lnTo>
                  <a:lnTo>
                    <a:pt x="104" y="242"/>
                  </a:lnTo>
                  <a:lnTo>
                    <a:pt x="112" y="247"/>
                  </a:lnTo>
                  <a:lnTo>
                    <a:pt x="122" y="249"/>
                  </a:lnTo>
                  <a:lnTo>
                    <a:pt x="131" y="251"/>
                  </a:lnTo>
                  <a:lnTo>
                    <a:pt x="142" y="254"/>
                  </a:lnTo>
                  <a:lnTo>
                    <a:pt x="152" y="254"/>
                  </a:lnTo>
                  <a:lnTo>
                    <a:pt x="152" y="254"/>
                  </a:lnTo>
                  <a:lnTo>
                    <a:pt x="162" y="254"/>
                  </a:lnTo>
                  <a:lnTo>
                    <a:pt x="172" y="251"/>
                  </a:lnTo>
                  <a:lnTo>
                    <a:pt x="181" y="249"/>
                  </a:lnTo>
                  <a:lnTo>
                    <a:pt x="191" y="247"/>
                  </a:lnTo>
                  <a:lnTo>
                    <a:pt x="200" y="242"/>
                  </a:lnTo>
                  <a:lnTo>
                    <a:pt x="209" y="237"/>
                  </a:lnTo>
                  <a:lnTo>
                    <a:pt x="217" y="231"/>
                  </a:lnTo>
                  <a:lnTo>
                    <a:pt x="224" y="224"/>
                  </a:lnTo>
                  <a:lnTo>
                    <a:pt x="224" y="224"/>
                  </a:lnTo>
                  <a:lnTo>
                    <a:pt x="231" y="216"/>
                  </a:lnTo>
                  <a:lnTo>
                    <a:pt x="237" y="207"/>
                  </a:lnTo>
                  <a:lnTo>
                    <a:pt x="242" y="199"/>
                  </a:lnTo>
                  <a:lnTo>
                    <a:pt x="247" y="190"/>
                  </a:lnTo>
                  <a:lnTo>
                    <a:pt x="250" y="181"/>
                  </a:lnTo>
                  <a:lnTo>
                    <a:pt x="253" y="171"/>
                  </a:lnTo>
                  <a:lnTo>
                    <a:pt x="254" y="161"/>
                  </a:lnTo>
                  <a:lnTo>
                    <a:pt x="254" y="152"/>
                  </a:lnTo>
                  <a:lnTo>
                    <a:pt x="254" y="142"/>
                  </a:lnTo>
                  <a:lnTo>
                    <a:pt x="253" y="133"/>
                  </a:lnTo>
                  <a:lnTo>
                    <a:pt x="250" y="123"/>
                  </a:lnTo>
                  <a:lnTo>
                    <a:pt x="247" y="114"/>
                  </a:lnTo>
                  <a:lnTo>
                    <a:pt x="242" y="104"/>
                  </a:lnTo>
                  <a:lnTo>
                    <a:pt x="237" y="96"/>
                  </a:lnTo>
                  <a:lnTo>
                    <a:pt x="231" y="87"/>
                  </a:lnTo>
                  <a:lnTo>
                    <a:pt x="224" y="79"/>
                  </a:lnTo>
                  <a:lnTo>
                    <a:pt x="224" y="79"/>
                  </a:lnTo>
                  <a:lnTo>
                    <a:pt x="217" y="72"/>
                  </a:lnTo>
                  <a:lnTo>
                    <a:pt x="209" y="66"/>
                  </a:lnTo>
                  <a:lnTo>
                    <a:pt x="200" y="61"/>
                  </a:lnTo>
                  <a:lnTo>
                    <a:pt x="191" y="57"/>
                  </a:lnTo>
                  <a:lnTo>
                    <a:pt x="181" y="54"/>
                  </a:lnTo>
                  <a:lnTo>
                    <a:pt x="172" y="52"/>
                  </a:lnTo>
                  <a:lnTo>
                    <a:pt x="162"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3" name="Freeform 86"/>
            <p:cNvSpPr/>
            <p:nvPr/>
          </p:nvSpPr>
          <p:spPr bwMode="auto">
            <a:xfrm>
              <a:off x="6317856" y="5143481"/>
              <a:ext cx="80963" cy="80963"/>
            </a:xfrm>
            <a:custGeom>
              <a:avLst/>
              <a:gdLst>
                <a:gd name="T0" fmla="*/ 22 w 155"/>
                <a:gd name="T1" fmla="*/ 132 h 154"/>
                <a:gd name="T2" fmla="*/ 13 w 155"/>
                <a:gd name="T3" fmla="*/ 120 h 154"/>
                <a:gd name="T4" fmla="*/ 6 w 155"/>
                <a:gd name="T5" fmla="*/ 107 h 154"/>
                <a:gd name="T6" fmla="*/ 1 w 155"/>
                <a:gd name="T7" fmla="*/ 91 h 154"/>
                <a:gd name="T8" fmla="*/ 0 w 155"/>
                <a:gd name="T9" fmla="*/ 77 h 154"/>
                <a:gd name="T10" fmla="*/ 1 w 155"/>
                <a:gd name="T11" fmla="*/ 62 h 154"/>
                <a:gd name="T12" fmla="*/ 6 w 155"/>
                <a:gd name="T13" fmla="*/ 47 h 154"/>
                <a:gd name="T14" fmla="*/ 13 w 155"/>
                <a:gd name="T15" fmla="*/ 34 h 154"/>
                <a:gd name="T16" fmla="*/ 22 w 155"/>
                <a:gd name="T17" fmla="*/ 22 h 154"/>
                <a:gd name="T18" fmla="*/ 28 w 155"/>
                <a:gd name="T19" fmla="*/ 16 h 154"/>
                <a:gd name="T20" fmla="*/ 41 w 155"/>
                <a:gd name="T21" fmla="*/ 8 h 154"/>
                <a:gd name="T22" fmla="*/ 55 w 155"/>
                <a:gd name="T23" fmla="*/ 2 h 154"/>
                <a:gd name="T24" fmla="*/ 70 w 155"/>
                <a:gd name="T25" fmla="*/ 0 h 154"/>
                <a:gd name="T26" fmla="*/ 85 w 155"/>
                <a:gd name="T27" fmla="*/ 0 h 154"/>
                <a:gd name="T28" fmla="*/ 99 w 155"/>
                <a:gd name="T29" fmla="*/ 2 h 154"/>
                <a:gd name="T30" fmla="*/ 114 w 155"/>
                <a:gd name="T31" fmla="*/ 8 h 154"/>
                <a:gd name="T32" fmla="*/ 127 w 155"/>
                <a:gd name="T33" fmla="*/ 16 h 154"/>
                <a:gd name="T34" fmla="*/ 133 w 155"/>
                <a:gd name="T35" fmla="*/ 22 h 154"/>
                <a:gd name="T36" fmla="*/ 142 w 155"/>
                <a:gd name="T37" fmla="*/ 34 h 154"/>
                <a:gd name="T38" fmla="*/ 149 w 155"/>
                <a:gd name="T39" fmla="*/ 47 h 154"/>
                <a:gd name="T40" fmla="*/ 154 w 155"/>
                <a:gd name="T41" fmla="*/ 63 h 154"/>
                <a:gd name="T42" fmla="*/ 155 w 155"/>
                <a:gd name="T43" fmla="*/ 77 h 154"/>
                <a:gd name="T44" fmla="*/ 154 w 155"/>
                <a:gd name="T45" fmla="*/ 91 h 154"/>
                <a:gd name="T46" fmla="*/ 149 w 155"/>
                <a:gd name="T47" fmla="*/ 107 h 154"/>
                <a:gd name="T48" fmla="*/ 142 w 155"/>
                <a:gd name="T49" fmla="*/ 120 h 154"/>
                <a:gd name="T50" fmla="*/ 133 w 155"/>
                <a:gd name="T51" fmla="*/ 132 h 154"/>
                <a:gd name="T52" fmla="*/ 127 w 155"/>
                <a:gd name="T53" fmla="*/ 138 h 154"/>
                <a:gd name="T54" fmla="*/ 114 w 155"/>
                <a:gd name="T55" fmla="*/ 146 h 154"/>
                <a:gd name="T56" fmla="*/ 99 w 155"/>
                <a:gd name="T57" fmla="*/ 152 h 154"/>
                <a:gd name="T58" fmla="*/ 85 w 155"/>
                <a:gd name="T59" fmla="*/ 154 h 154"/>
                <a:gd name="T60" fmla="*/ 70 w 155"/>
                <a:gd name="T61" fmla="*/ 154 h 154"/>
                <a:gd name="T62" fmla="*/ 55 w 155"/>
                <a:gd name="T63" fmla="*/ 152 h 154"/>
                <a:gd name="T64" fmla="*/ 41 w 155"/>
                <a:gd name="T65" fmla="*/ 146 h 154"/>
                <a:gd name="T66" fmla="*/ 28 w 155"/>
                <a:gd name="T67" fmla="*/ 138 h 154"/>
                <a:gd name="T68" fmla="*/ 22 w 155"/>
                <a:gd name="T69" fmla="*/ 1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4">
                  <a:moveTo>
                    <a:pt x="22" y="132"/>
                  </a:moveTo>
                  <a:lnTo>
                    <a:pt x="22" y="132"/>
                  </a:lnTo>
                  <a:lnTo>
                    <a:pt x="17" y="126"/>
                  </a:lnTo>
                  <a:lnTo>
                    <a:pt x="13" y="120"/>
                  </a:lnTo>
                  <a:lnTo>
                    <a:pt x="9" y="113"/>
                  </a:lnTo>
                  <a:lnTo>
                    <a:pt x="6" y="107"/>
                  </a:lnTo>
                  <a:lnTo>
                    <a:pt x="3" y="100"/>
                  </a:lnTo>
                  <a:lnTo>
                    <a:pt x="1" y="91"/>
                  </a:lnTo>
                  <a:lnTo>
                    <a:pt x="0" y="84"/>
                  </a:lnTo>
                  <a:lnTo>
                    <a:pt x="0" y="77"/>
                  </a:lnTo>
                  <a:lnTo>
                    <a:pt x="0" y="70"/>
                  </a:lnTo>
                  <a:lnTo>
                    <a:pt x="1" y="62"/>
                  </a:lnTo>
                  <a:lnTo>
                    <a:pt x="3" y="54"/>
                  </a:lnTo>
                  <a:lnTo>
                    <a:pt x="6" y="47"/>
                  </a:lnTo>
                  <a:lnTo>
                    <a:pt x="9" y="41"/>
                  </a:lnTo>
                  <a:lnTo>
                    <a:pt x="13" y="34"/>
                  </a:lnTo>
                  <a:lnTo>
                    <a:pt x="17" y="28"/>
                  </a:lnTo>
                  <a:lnTo>
                    <a:pt x="22" y="22"/>
                  </a:lnTo>
                  <a:lnTo>
                    <a:pt x="22" y="22"/>
                  </a:lnTo>
                  <a:lnTo>
                    <a:pt x="28" y="16"/>
                  </a:lnTo>
                  <a:lnTo>
                    <a:pt x="34" y="12"/>
                  </a:lnTo>
                  <a:lnTo>
                    <a:pt x="41" y="8"/>
                  </a:lnTo>
                  <a:lnTo>
                    <a:pt x="48" y="5"/>
                  </a:lnTo>
                  <a:lnTo>
                    <a:pt x="55" y="2"/>
                  </a:lnTo>
                  <a:lnTo>
                    <a:pt x="63" y="1"/>
                  </a:lnTo>
                  <a:lnTo>
                    <a:pt x="70" y="0"/>
                  </a:lnTo>
                  <a:lnTo>
                    <a:pt x="77" y="0"/>
                  </a:lnTo>
                  <a:lnTo>
                    <a:pt x="85" y="0"/>
                  </a:lnTo>
                  <a:lnTo>
                    <a:pt x="92" y="1"/>
                  </a:lnTo>
                  <a:lnTo>
                    <a:pt x="99" y="2"/>
                  </a:lnTo>
                  <a:lnTo>
                    <a:pt x="106" y="5"/>
                  </a:lnTo>
                  <a:lnTo>
                    <a:pt x="114" y="8"/>
                  </a:lnTo>
                  <a:lnTo>
                    <a:pt x="120" y="12"/>
                  </a:lnTo>
                  <a:lnTo>
                    <a:pt x="127" y="16"/>
                  </a:lnTo>
                  <a:lnTo>
                    <a:pt x="133" y="22"/>
                  </a:lnTo>
                  <a:lnTo>
                    <a:pt x="133" y="22"/>
                  </a:lnTo>
                  <a:lnTo>
                    <a:pt x="137" y="28"/>
                  </a:lnTo>
                  <a:lnTo>
                    <a:pt x="142" y="34"/>
                  </a:lnTo>
                  <a:lnTo>
                    <a:pt x="146" y="41"/>
                  </a:lnTo>
                  <a:lnTo>
                    <a:pt x="149" y="47"/>
                  </a:lnTo>
                  <a:lnTo>
                    <a:pt x="152" y="54"/>
                  </a:lnTo>
                  <a:lnTo>
                    <a:pt x="154" y="63"/>
                  </a:lnTo>
                  <a:lnTo>
                    <a:pt x="154" y="70"/>
                  </a:lnTo>
                  <a:lnTo>
                    <a:pt x="155" y="77"/>
                  </a:lnTo>
                  <a:lnTo>
                    <a:pt x="154" y="84"/>
                  </a:lnTo>
                  <a:lnTo>
                    <a:pt x="154" y="91"/>
                  </a:lnTo>
                  <a:lnTo>
                    <a:pt x="152" y="100"/>
                  </a:lnTo>
                  <a:lnTo>
                    <a:pt x="149" y="107"/>
                  </a:lnTo>
                  <a:lnTo>
                    <a:pt x="146" y="113"/>
                  </a:lnTo>
                  <a:lnTo>
                    <a:pt x="142" y="120"/>
                  </a:lnTo>
                  <a:lnTo>
                    <a:pt x="137" y="126"/>
                  </a:lnTo>
                  <a:lnTo>
                    <a:pt x="133" y="132"/>
                  </a:lnTo>
                  <a:lnTo>
                    <a:pt x="133" y="132"/>
                  </a:lnTo>
                  <a:lnTo>
                    <a:pt x="127" y="138"/>
                  </a:lnTo>
                  <a:lnTo>
                    <a:pt x="120" y="142"/>
                  </a:lnTo>
                  <a:lnTo>
                    <a:pt x="114" y="146"/>
                  </a:lnTo>
                  <a:lnTo>
                    <a:pt x="106" y="149"/>
                  </a:lnTo>
                  <a:lnTo>
                    <a:pt x="99" y="152"/>
                  </a:lnTo>
                  <a:lnTo>
                    <a:pt x="92" y="153"/>
                  </a:lnTo>
                  <a:lnTo>
                    <a:pt x="85" y="154"/>
                  </a:lnTo>
                  <a:lnTo>
                    <a:pt x="77" y="154"/>
                  </a:lnTo>
                  <a:lnTo>
                    <a:pt x="70" y="154"/>
                  </a:lnTo>
                  <a:lnTo>
                    <a:pt x="63" y="153"/>
                  </a:lnTo>
                  <a:lnTo>
                    <a:pt x="55" y="152"/>
                  </a:lnTo>
                  <a:lnTo>
                    <a:pt x="48" y="149"/>
                  </a:lnTo>
                  <a:lnTo>
                    <a:pt x="41" y="146"/>
                  </a:lnTo>
                  <a:lnTo>
                    <a:pt x="34" y="142"/>
                  </a:lnTo>
                  <a:lnTo>
                    <a:pt x="28" y="138"/>
                  </a:lnTo>
                  <a:lnTo>
                    <a:pt x="22" y="132"/>
                  </a:lnTo>
                  <a:lnTo>
                    <a:pt x="22"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4" name="Freeform 87"/>
            <p:cNvSpPr>
              <a:spLocks noEditPoints="1"/>
            </p:cNvSpPr>
            <p:nvPr/>
          </p:nvSpPr>
          <p:spPr bwMode="auto">
            <a:xfrm>
              <a:off x="6303569" y="5130781"/>
              <a:ext cx="109538" cy="107950"/>
            </a:xfrm>
            <a:custGeom>
              <a:avLst/>
              <a:gdLst>
                <a:gd name="T0" fmla="*/ 102 w 205"/>
                <a:gd name="T1" fmla="*/ 204 h 204"/>
                <a:gd name="T2" fmla="*/ 82 w 205"/>
                <a:gd name="T3" fmla="*/ 203 h 204"/>
                <a:gd name="T4" fmla="*/ 63 w 205"/>
                <a:gd name="T5" fmla="*/ 197 h 204"/>
                <a:gd name="T6" fmla="*/ 46 w 205"/>
                <a:gd name="T7" fmla="*/ 188 h 204"/>
                <a:gd name="T8" fmla="*/ 29 w 205"/>
                <a:gd name="T9" fmla="*/ 174 h 204"/>
                <a:gd name="T10" fmla="*/ 23 w 205"/>
                <a:gd name="T11" fmla="*/ 167 h 204"/>
                <a:gd name="T12" fmla="*/ 12 w 205"/>
                <a:gd name="T13" fmla="*/ 151 h 204"/>
                <a:gd name="T14" fmla="*/ 4 w 205"/>
                <a:gd name="T15" fmla="*/ 132 h 204"/>
                <a:gd name="T16" fmla="*/ 0 w 205"/>
                <a:gd name="T17" fmla="*/ 113 h 204"/>
                <a:gd name="T18" fmla="*/ 0 w 205"/>
                <a:gd name="T19" fmla="*/ 102 h 204"/>
                <a:gd name="T20" fmla="*/ 2 w 205"/>
                <a:gd name="T21" fmla="*/ 82 h 204"/>
                <a:gd name="T22" fmla="*/ 8 w 205"/>
                <a:gd name="T23" fmla="*/ 63 h 204"/>
                <a:gd name="T24" fmla="*/ 17 w 205"/>
                <a:gd name="T25" fmla="*/ 45 h 204"/>
                <a:gd name="T26" fmla="*/ 29 w 205"/>
                <a:gd name="T27" fmla="*/ 30 h 204"/>
                <a:gd name="T28" fmla="*/ 38 w 205"/>
                <a:gd name="T29" fmla="*/ 23 h 204"/>
                <a:gd name="T30" fmla="*/ 54 w 205"/>
                <a:gd name="T31" fmla="*/ 12 h 204"/>
                <a:gd name="T32" fmla="*/ 72 w 205"/>
                <a:gd name="T33" fmla="*/ 4 h 204"/>
                <a:gd name="T34" fmla="*/ 92 w 205"/>
                <a:gd name="T35" fmla="*/ 0 h 204"/>
                <a:gd name="T36" fmla="*/ 102 w 205"/>
                <a:gd name="T37" fmla="*/ 0 h 204"/>
                <a:gd name="T38" fmla="*/ 122 w 205"/>
                <a:gd name="T39" fmla="*/ 1 h 204"/>
                <a:gd name="T40" fmla="*/ 141 w 205"/>
                <a:gd name="T41" fmla="*/ 7 h 204"/>
                <a:gd name="T42" fmla="*/ 159 w 205"/>
                <a:gd name="T43" fmla="*/ 17 h 204"/>
                <a:gd name="T44" fmla="*/ 174 w 205"/>
                <a:gd name="T45" fmla="*/ 30 h 204"/>
                <a:gd name="T46" fmla="*/ 181 w 205"/>
                <a:gd name="T47" fmla="*/ 37 h 204"/>
                <a:gd name="T48" fmla="*/ 193 w 205"/>
                <a:gd name="T49" fmla="*/ 55 h 204"/>
                <a:gd name="T50" fmla="*/ 200 w 205"/>
                <a:gd name="T51" fmla="*/ 72 h 204"/>
                <a:gd name="T52" fmla="*/ 204 w 205"/>
                <a:gd name="T53" fmla="*/ 93 h 204"/>
                <a:gd name="T54" fmla="*/ 204 w 205"/>
                <a:gd name="T55" fmla="*/ 112 h 204"/>
                <a:gd name="T56" fmla="*/ 200 w 205"/>
                <a:gd name="T57" fmla="*/ 132 h 204"/>
                <a:gd name="T58" fmla="*/ 193 w 205"/>
                <a:gd name="T59" fmla="*/ 150 h 204"/>
                <a:gd name="T60" fmla="*/ 181 w 205"/>
                <a:gd name="T61" fmla="*/ 166 h 204"/>
                <a:gd name="T62" fmla="*/ 174 w 205"/>
                <a:gd name="T63" fmla="*/ 174 h 204"/>
                <a:gd name="T64" fmla="*/ 159 w 205"/>
                <a:gd name="T65" fmla="*/ 188 h 204"/>
                <a:gd name="T66" fmla="*/ 141 w 205"/>
                <a:gd name="T67" fmla="*/ 197 h 204"/>
                <a:gd name="T68" fmla="*/ 122 w 205"/>
                <a:gd name="T69" fmla="*/ 203 h 204"/>
                <a:gd name="T70" fmla="*/ 102 w 205"/>
                <a:gd name="T71" fmla="*/ 204 h 204"/>
                <a:gd name="T72" fmla="*/ 102 w 205"/>
                <a:gd name="T73" fmla="*/ 50 h 204"/>
                <a:gd name="T74" fmla="*/ 92 w 205"/>
                <a:gd name="T75" fmla="*/ 51 h 204"/>
                <a:gd name="T76" fmla="*/ 73 w 205"/>
                <a:gd name="T77" fmla="*/ 58 h 204"/>
                <a:gd name="T78" fmla="*/ 65 w 205"/>
                <a:gd name="T79" fmla="*/ 65 h 204"/>
                <a:gd name="T80" fmla="*/ 53 w 205"/>
                <a:gd name="T81" fmla="*/ 82 h 204"/>
                <a:gd name="T82" fmla="*/ 50 w 205"/>
                <a:gd name="T83" fmla="*/ 102 h 204"/>
                <a:gd name="T84" fmla="*/ 51 w 205"/>
                <a:gd name="T85" fmla="*/ 113 h 204"/>
                <a:gd name="T86" fmla="*/ 59 w 205"/>
                <a:gd name="T87" fmla="*/ 132 h 204"/>
                <a:gd name="T88" fmla="*/ 65 w 205"/>
                <a:gd name="T89" fmla="*/ 139 h 204"/>
                <a:gd name="T90" fmla="*/ 82 w 205"/>
                <a:gd name="T91" fmla="*/ 151 h 204"/>
                <a:gd name="T92" fmla="*/ 102 w 205"/>
                <a:gd name="T93" fmla="*/ 154 h 204"/>
                <a:gd name="T94" fmla="*/ 112 w 205"/>
                <a:gd name="T95" fmla="*/ 153 h 204"/>
                <a:gd name="T96" fmla="*/ 131 w 205"/>
                <a:gd name="T97" fmla="*/ 146 h 204"/>
                <a:gd name="T98" fmla="*/ 140 w 205"/>
                <a:gd name="T99" fmla="*/ 139 h 204"/>
                <a:gd name="T100" fmla="*/ 150 w 205"/>
                <a:gd name="T101" fmla="*/ 122 h 204"/>
                <a:gd name="T102" fmla="*/ 155 w 205"/>
                <a:gd name="T103" fmla="*/ 102 h 204"/>
                <a:gd name="T104" fmla="*/ 150 w 205"/>
                <a:gd name="T105" fmla="*/ 82 h 204"/>
                <a:gd name="T106" fmla="*/ 140 w 205"/>
                <a:gd name="T107" fmla="*/ 65 h 204"/>
                <a:gd name="T108" fmla="*/ 131 w 205"/>
                <a:gd name="T109" fmla="*/ 58 h 204"/>
                <a:gd name="T110" fmla="*/ 112 w 205"/>
                <a:gd name="T111" fmla="*/ 51 h 204"/>
                <a:gd name="T112" fmla="*/ 102 w 205"/>
                <a:gd name="T11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5" h="204">
                  <a:moveTo>
                    <a:pt x="102" y="204"/>
                  </a:moveTo>
                  <a:lnTo>
                    <a:pt x="102" y="204"/>
                  </a:lnTo>
                  <a:lnTo>
                    <a:pt x="92" y="204"/>
                  </a:lnTo>
                  <a:lnTo>
                    <a:pt x="82" y="203"/>
                  </a:lnTo>
                  <a:lnTo>
                    <a:pt x="72" y="201"/>
                  </a:lnTo>
                  <a:lnTo>
                    <a:pt x="63" y="197"/>
                  </a:lnTo>
                  <a:lnTo>
                    <a:pt x="54" y="192"/>
                  </a:lnTo>
                  <a:lnTo>
                    <a:pt x="46" y="188"/>
                  </a:lnTo>
                  <a:lnTo>
                    <a:pt x="38" y="182"/>
                  </a:lnTo>
                  <a:lnTo>
                    <a:pt x="29" y="174"/>
                  </a:lnTo>
                  <a:lnTo>
                    <a:pt x="29" y="174"/>
                  </a:lnTo>
                  <a:lnTo>
                    <a:pt x="23" y="167"/>
                  </a:lnTo>
                  <a:lnTo>
                    <a:pt x="17" y="159"/>
                  </a:lnTo>
                  <a:lnTo>
                    <a:pt x="12" y="151"/>
                  </a:lnTo>
                  <a:lnTo>
                    <a:pt x="8" y="141"/>
                  </a:lnTo>
                  <a:lnTo>
                    <a:pt x="4" y="132"/>
                  </a:lnTo>
                  <a:lnTo>
                    <a:pt x="2" y="122"/>
                  </a:lnTo>
                  <a:lnTo>
                    <a:pt x="0" y="113"/>
                  </a:lnTo>
                  <a:lnTo>
                    <a:pt x="0" y="102"/>
                  </a:lnTo>
                  <a:lnTo>
                    <a:pt x="0" y="102"/>
                  </a:lnTo>
                  <a:lnTo>
                    <a:pt x="0" y="91"/>
                  </a:lnTo>
                  <a:lnTo>
                    <a:pt x="2" y="82"/>
                  </a:lnTo>
                  <a:lnTo>
                    <a:pt x="4" y="72"/>
                  </a:lnTo>
                  <a:lnTo>
                    <a:pt x="8" y="63"/>
                  </a:lnTo>
                  <a:lnTo>
                    <a:pt x="12" y="53"/>
                  </a:lnTo>
                  <a:lnTo>
                    <a:pt x="17" y="45"/>
                  </a:lnTo>
                  <a:lnTo>
                    <a:pt x="23" y="37"/>
                  </a:lnTo>
                  <a:lnTo>
                    <a:pt x="29" y="30"/>
                  </a:lnTo>
                  <a:lnTo>
                    <a:pt x="29" y="30"/>
                  </a:lnTo>
                  <a:lnTo>
                    <a:pt x="38" y="23"/>
                  </a:lnTo>
                  <a:lnTo>
                    <a:pt x="46" y="17"/>
                  </a:lnTo>
                  <a:lnTo>
                    <a:pt x="54" y="12"/>
                  </a:lnTo>
                  <a:lnTo>
                    <a:pt x="63" y="7"/>
                  </a:lnTo>
                  <a:lnTo>
                    <a:pt x="72" y="4"/>
                  </a:lnTo>
                  <a:lnTo>
                    <a:pt x="82" y="1"/>
                  </a:lnTo>
                  <a:lnTo>
                    <a:pt x="92" y="0"/>
                  </a:lnTo>
                  <a:lnTo>
                    <a:pt x="102" y="0"/>
                  </a:lnTo>
                  <a:lnTo>
                    <a:pt x="102" y="0"/>
                  </a:lnTo>
                  <a:lnTo>
                    <a:pt x="112" y="0"/>
                  </a:lnTo>
                  <a:lnTo>
                    <a:pt x="122" y="1"/>
                  </a:lnTo>
                  <a:lnTo>
                    <a:pt x="133" y="4"/>
                  </a:lnTo>
                  <a:lnTo>
                    <a:pt x="141" y="7"/>
                  </a:lnTo>
                  <a:lnTo>
                    <a:pt x="150" y="12"/>
                  </a:lnTo>
                  <a:lnTo>
                    <a:pt x="159" y="17"/>
                  </a:lnTo>
                  <a:lnTo>
                    <a:pt x="167" y="23"/>
                  </a:lnTo>
                  <a:lnTo>
                    <a:pt x="174" y="30"/>
                  </a:lnTo>
                  <a:lnTo>
                    <a:pt x="174" y="30"/>
                  </a:lnTo>
                  <a:lnTo>
                    <a:pt x="181" y="37"/>
                  </a:lnTo>
                  <a:lnTo>
                    <a:pt x="187" y="45"/>
                  </a:lnTo>
                  <a:lnTo>
                    <a:pt x="193" y="55"/>
                  </a:lnTo>
                  <a:lnTo>
                    <a:pt x="197" y="63"/>
                  </a:lnTo>
                  <a:lnTo>
                    <a:pt x="200" y="72"/>
                  </a:lnTo>
                  <a:lnTo>
                    <a:pt x="203" y="82"/>
                  </a:lnTo>
                  <a:lnTo>
                    <a:pt x="204" y="93"/>
                  </a:lnTo>
                  <a:lnTo>
                    <a:pt x="205" y="102"/>
                  </a:lnTo>
                  <a:lnTo>
                    <a:pt x="204" y="112"/>
                  </a:lnTo>
                  <a:lnTo>
                    <a:pt x="203" y="121"/>
                  </a:lnTo>
                  <a:lnTo>
                    <a:pt x="200" y="132"/>
                  </a:lnTo>
                  <a:lnTo>
                    <a:pt x="197" y="140"/>
                  </a:lnTo>
                  <a:lnTo>
                    <a:pt x="193" y="150"/>
                  </a:lnTo>
                  <a:lnTo>
                    <a:pt x="187" y="158"/>
                  </a:lnTo>
                  <a:lnTo>
                    <a:pt x="181" y="166"/>
                  </a:lnTo>
                  <a:lnTo>
                    <a:pt x="174" y="174"/>
                  </a:lnTo>
                  <a:lnTo>
                    <a:pt x="174" y="174"/>
                  </a:lnTo>
                  <a:lnTo>
                    <a:pt x="167" y="182"/>
                  </a:lnTo>
                  <a:lnTo>
                    <a:pt x="159" y="188"/>
                  </a:lnTo>
                  <a:lnTo>
                    <a:pt x="150" y="192"/>
                  </a:lnTo>
                  <a:lnTo>
                    <a:pt x="141" y="197"/>
                  </a:lnTo>
                  <a:lnTo>
                    <a:pt x="133" y="201"/>
                  </a:lnTo>
                  <a:lnTo>
                    <a:pt x="122" y="203"/>
                  </a:lnTo>
                  <a:lnTo>
                    <a:pt x="112" y="204"/>
                  </a:lnTo>
                  <a:lnTo>
                    <a:pt x="102" y="204"/>
                  </a:lnTo>
                  <a:lnTo>
                    <a:pt x="102" y="204"/>
                  </a:lnTo>
                  <a:close/>
                  <a:moveTo>
                    <a:pt x="102" y="50"/>
                  </a:moveTo>
                  <a:lnTo>
                    <a:pt x="102" y="50"/>
                  </a:lnTo>
                  <a:lnTo>
                    <a:pt x="92" y="51"/>
                  </a:lnTo>
                  <a:lnTo>
                    <a:pt x="82" y="53"/>
                  </a:lnTo>
                  <a:lnTo>
                    <a:pt x="73" y="58"/>
                  </a:lnTo>
                  <a:lnTo>
                    <a:pt x="65" y="65"/>
                  </a:lnTo>
                  <a:lnTo>
                    <a:pt x="65" y="65"/>
                  </a:lnTo>
                  <a:lnTo>
                    <a:pt x="59" y="72"/>
                  </a:lnTo>
                  <a:lnTo>
                    <a:pt x="53" y="82"/>
                  </a:lnTo>
                  <a:lnTo>
                    <a:pt x="51" y="91"/>
                  </a:lnTo>
                  <a:lnTo>
                    <a:pt x="50" y="102"/>
                  </a:lnTo>
                  <a:lnTo>
                    <a:pt x="50" y="102"/>
                  </a:lnTo>
                  <a:lnTo>
                    <a:pt x="51" y="113"/>
                  </a:lnTo>
                  <a:lnTo>
                    <a:pt x="53" y="122"/>
                  </a:lnTo>
                  <a:lnTo>
                    <a:pt x="59" y="132"/>
                  </a:lnTo>
                  <a:lnTo>
                    <a:pt x="65" y="139"/>
                  </a:lnTo>
                  <a:lnTo>
                    <a:pt x="65" y="139"/>
                  </a:lnTo>
                  <a:lnTo>
                    <a:pt x="73" y="146"/>
                  </a:lnTo>
                  <a:lnTo>
                    <a:pt x="82" y="151"/>
                  </a:lnTo>
                  <a:lnTo>
                    <a:pt x="92" y="153"/>
                  </a:lnTo>
                  <a:lnTo>
                    <a:pt x="102" y="154"/>
                  </a:lnTo>
                  <a:lnTo>
                    <a:pt x="102" y="154"/>
                  </a:lnTo>
                  <a:lnTo>
                    <a:pt x="112" y="153"/>
                  </a:lnTo>
                  <a:lnTo>
                    <a:pt x="122" y="151"/>
                  </a:lnTo>
                  <a:lnTo>
                    <a:pt x="131" y="146"/>
                  </a:lnTo>
                  <a:lnTo>
                    <a:pt x="140" y="139"/>
                  </a:lnTo>
                  <a:lnTo>
                    <a:pt x="140" y="139"/>
                  </a:lnTo>
                  <a:lnTo>
                    <a:pt x="146" y="131"/>
                  </a:lnTo>
                  <a:lnTo>
                    <a:pt x="150" y="122"/>
                  </a:lnTo>
                  <a:lnTo>
                    <a:pt x="154" y="112"/>
                  </a:lnTo>
                  <a:lnTo>
                    <a:pt x="155" y="102"/>
                  </a:lnTo>
                  <a:lnTo>
                    <a:pt x="154" y="93"/>
                  </a:lnTo>
                  <a:lnTo>
                    <a:pt x="150" y="82"/>
                  </a:lnTo>
                  <a:lnTo>
                    <a:pt x="146" y="74"/>
                  </a:lnTo>
                  <a:lnTo>
                    <a:pt x="140" y="65"/>
                  </a:lnTo>
                  <a:lnTo>
                    <a:pt x="140" y="65"/>
                  </a:lnTo>
                  <a:lnTo>
                    <a:pt x="131" y="58"/>
                  </a:lnTo>
                  <a:lnTo>
                    <a:pt x="122" y="53"/>
                  </a:lnTo>
                  <a:lnTo>
                    <a:pt x="112"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5" name="Freeform 88"/>
            <p:cNvSpPr/>
            <p:nvPr/>
          </p:nvSpPr>
          <p:spPr bwMode="auto">
            <a:xfrm>
              <a:off x="6655994" y="5191106"/>
              <a:ext cx="82550" cy="82550"/>
            </a:xfrm>
            <a:custGeom>
              <a:avLst/>
              <a:gdLst>
                <a:gd name="T0" fmla="*/ 22 w 154"/>
                <a:gd name="T1" fmla="*/ 132 h 155"/>
                <a:gd name="T2" fmla="*/ 12 w 154"/>
                <a:gd name="T3" fmla="*/ 120 h 155"/>
                <a:gd name="T4" fmla="*/ 6 w 154"/>
                <a:gd name="T5" fmla="*/ 106 h 155"/>
                <a:gd name="T6" fmla="*/ 1 w 154"/>
                <a:gd name="T7" fmla="*/ 92 h 155"/>
                <a:gd name="T8" fmla="*/ 0 w 154"/>
                <a:gd name="T9" fmla="*/ 77 h 155"/>
                <a:gd name="T10" fmla="*/ 1 w 154"/>
                <a:gd name="T11" fmla="*/ 62 h 155"/>
                <a:gd name="T12" fmla="*/ 6 w 154"/>
                <a:gd name="T13" fmla="*/ 48 h 155"/>
                <a:gd name="T14" fmla="*/ 12 w 154"/>
                <a:gd name="T15" fmla="*/ 35 h 155"/>
                <a:gd name="T16" fmla="*/ 22 w 154"/>
                <a:gd name="T17" fmla="*/ 23 h 155"/>
                <a:gd name="T18" fmla="*/ 28 w 154"/>
                <a:gd name="T19" fmla="*/ 17 h 155"/>
                <a:gd name="T20" fmla="*/ 41 w 154"/>
                <a:gd name="T21" fmla="*/ 9 h 155"/>
                <a:gd name="T22" fmla="*/ 54 w 154"/>
                <a:gd name="T23" fmla="*/ 3 h 155"/>
                <a:gd name="T24" fmla="*/ 70 w 154"/>
                <a:gd name="T25" fmla="*/ 0 h 155"/>
                <a:gd name="T26" fmla="*/ 84 w 154"/>
                <a:gd name="T27" fmla="*/ 0 h 155"/>
                <a:gd name="T28" fmla="*/ 99 w 154"/>
                <a:gd name="T29" fmla="*/ 3 h 155"/>
                <a:gd name="T30" fmla="*/ 112 w 154"/>
                <a:gd name="T31" fmla="*/ 9 h 155"/>
                <a:gd name="T32" fmla="*/ 125 w 154"/>
                <a:gd name="T33" fmla="*/ 17 h 155"/>
                <a:gd name="T34" fmla="*/ 131 w 154"/>
                <a:gd name="T35" fmla="*/ 23 h 155"/>
                <a:gd name="T36" fmla="*/ 142 w 154"/>
                <a:gd name="T37" fmla="*/ 35 h 155"/>
                <a:gd name="T38" fmla="*/ 149 w 154"/>
                <a:gd name="T39" fmla="*/ 48 h 155"/>
                <a:gd name="T40" fmla="*/ 153 w 154"/>
                <a:gd name="T41" fmla="*/ 62 h 155"/>
                <a:gd name="T42" fmla="*/ 154 w 154"/>
                <a:gd name="T43" fmla="*/ 77 h 155"/>
                <a:gd name="T44" fmla="*/ 153 w 154"/>
                <a:gd name="T45" fmla="*/ 92 h 155"/>
                <a:gd name="T46" fmla="*/ 149 w 154"/>
                <a:gd name="T47" fmla="*/ 106 h 155"/>
                <a:gd name="T48" fmla="*/ 142 w 154"/>
                <a:gd name="T49" fmla="*/ 120 h 155"/>
                <a:gd name="T50" fmla="*/ 131 w 154"/>
                <a:gd name="T51" fmla="*/ 132 h 155"/>
                <a:gd name="T52" fmla="*/ 125 w 154"/>
                <a:gd name="T53" fmla="*/ 138 h 155"/>
                <a:gd name="T54" fmla="*/ 112 w 154"/>
                <a:gd name="T55" fmla="*/ 146 h 155"/>
                <a:gd name="T56" fmla="*/ 99 w 154"/>
                <a:gd name="T57" fmla="*/ 151 h 155"/>
                <a:gd name="T58" fmla="*/ 84 w 154"/>
                <a:gd name="T59" fmla="*/ 155 h 155"/>
                <a:gd name="T60" fmla="*/ 70 w 154"/>
                <a:gd name="T61" fmla="*/ 155 h 155"/>
                <a:gd name="T62" fmla="*/ 54 w 154"/>
                <a:gd name="T63" fmla="*/ 151 h 155"/>
                <a:gd name="T64" fmla="*/ 41 w 154"/>
                <a:gd name="T65" fmla="*/ 146 h 155"/>
                <a:gd name="T66" fmla="*/ 28 w 154"/>
                <a:gd name="T67" fmla="*/ 138 h 155"/>
                <a:gd name="T68" fmla="*/ 22 w 154"/>
                <a:gd name="T69" fmla="*/ 13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5">
                  <a:moveTo>
                    <a:pt x="22" y="132"/>
                  </a:moveTo>
                  <a:lnTo>
                    <a:pt x="22" y="132"/>
                  </a:lnTo>
                  <a:lnTo>
                    <a:pt x="16" y="126"/>
                  </a:lnTo>
                  <a:lnTo>
                    <a:pt x="12" y="120"/>
                  </a:lnTo>
                  <a:lnTo>
                    <a:pt x="8" y="113"/>
                  </a:lnTo>
                  <a:lnTo>
                    <a:pt x="6" y="106"/>
                  </a:lnTo>
                  <a:lnTo>
                    <a:pt x="2" y="99"/>
                  </a:lnTo>
                  <a:lnTo>
                    <a:pt x="1" y="92"/>
                  </a:lnTo>
                  <a:lnTo>
                    <a:pt x="0" y="85"/>
                  </a:lnTo>
                  <a:lnTo>
                    <a:pt x="0" y="77"/>
                  </a:lnTo>
                  <a:lnTo>
                    <a:pt x="0" y="70"/>
                  </a:lnTo>
                  <a:lnTo>
                    <a:pt x="1" y="62"/>
                  </a:lnTo>
                  <a:lnTo>
                    <a:pt x="2" y="55"/>
                  </a:lnTo>
                  <a:lnTo>
                    <a:pt x="6" y="48"/>
                  </a:lnTo>
                  <a:lnTo>
                    <a:pt x="8" y="41"/>
                  </a:lnTo>
                  <a:lnTo>
                    <a:pt x="12" y="35"/>
                  </a:lnTo>
                  <a:lnTo>
                    <a:pt x="16" y="29"/>
                  </a:lnTo>
                  <a:lnTo>
                    <a:pt x="22" y="23"/>
                  </a:lnTo>
                  <a:lnTo>
                    <a:pt x="22" y="23"/>
                  </a:lnTo>
                  <a:lnTo>
                    <a:pt x="28" y="17"/>
                  </a:lnTo>
                  <a:lnTo>
                    <a:pt x="34" y="12"/>
                  </a:lnTo>
                  <a:lnTo>
                    <a:pt x="41" y="9"/>
                  </a:lnTo>
                  <a:lnTo>
                    <a:pt x="47" y="5"/>
                  </a:lnTo>
                  <a:lnTo>
                    <a:pt x="54" y="3"/>
                  </a:lnTo>
                  <a:lnTo>
                    <a:pt x="63" y="1"/>
                  </a:lnTo>
                  <a:lnTo>
                    <a:pt x="70" y="0"/>
                  </a:lnTo>
                  <a:lnTo>
                    <a:pt x="77" y="0"/>
                  </a:lnTo>
                  <a:lnTo>
                    <a:pt x="84" y="0"/>
                  </a:lnTo>
                  <a:lnTo>
                    <a:pt x="92" y="1"/>
                  </a:lnTo>
                  <a:lnTo>
                    <a:pt x="99" y="3"/>
                  </a:lnTo>
                  <a:lnTo>
                    <a:pt x="106" y="5"/>
                  </a:lnTo>
                  <a:lnTo>
                    <a:pt x="112" y="9"/>
                  </a:lnTo>
                  <a:lnTo>
                    <a:pt x="120" y="12"/>
                  </a:lnTo>
                  <a:lnTo>
                    <a:pt x="125" y="17"/>
                  </a:lnTo>
                  <a:lnTo>
                    <a:pt x="131" y="23"/>
                  </a:lnTo>
                  <a:lnTo>
                    <a:pt x="131" y="23"/>
                  </a:lnTo>
                  <a:lnTo>
                    <a:pt x="137" y="29"/>
                  </a:lnTo>
                  <a:lnTo>
                    <a:pt x="142" y="35"/>
                  </a:lnTo>
                  <a:lnTo>
                    <a:pt x="146" y="41"/>
                  </a:lnTo>
                  <a:lnTo>
                    <a:pt x="149" y="48"/>
                  </a:lnTo>
                  <a:lnTo>
                    <a:pt x="152" y="55"/>
                  </a:lnTo>
                  <a:lnTo>
                    <a:pt x="153" y="62"/>
                  </a:lnTo>
                  <a:lnTo>
                    <a:pt x="154" y="70"/>
                  </a:lnTo>
                  <a:lnTo>
                    <a:pt x="154" y="77"/>
                  </a:lnTo>
                  <a:lnTo>
                    <a:pt x="154" y="85"/>
                  </a:lnTo>
                  <a:lnTo>
                    <a:pt x="153" y="92"/>
                  </a:lnTo>
                  <a:lnTo>
                    <a:pt x="152" y="99"/>
                  </a:lnTo>
                  <a:lnTo>
                    <a:pt x="149" y="106"/>
                  </a:lnTo>
                  <a:lnTo>
                    <a:pt x="146" y="113"/>
                  </a:lnTo>
                  <a:lnTo>
                    <a:pt x="142" y="120"/>
                  </a:lnTo>
                  <a:lnTo>
                    <a:pt x="137" y="126"/>
                  </a:lnTo>
                  <a:lnTo>
                    <a:pt x="131" y="132"/>
                  </a:lnTo>
                  <a:lnTo>
                    <a:pt x="131" y="132"/>
                  </a:lnTo>
                  <a:lnTo>
                    <a:pt x="125" y="138"/>
                  </a:lnTo>
                  <a:lnTo>
                    <a:pt x="120" y="142"/>
                  </a:lnTo>
                  <a:lnTo>
                    <a:pt x="112" y="146"/>
                  </a:lnTo>
                  <a:lnTo>
                    <a:pt x="106" y="149"/>
                  </a:lnTo>
                  <a:lnTo>
                    <a:pt x="99" y="151"/>
                  </a:lnTo>
                  <a:lnTo>
                    <a:pt x="92" y="153"/>
                  </a:lnTo>
                  <a:lnTo>
                    <a:pt x="84" y="155"/>
                  </a:lnTo>
                  <a:lnTo>
                    <a:pt x="77" y="155"/>
                  </a:lnTo>
                  <a:lnTo>
                    <a:pt x="70" y="155"/>
                  </a:lnTo>
                  <a:lnTo>
                    <a:pt x="63" y="153"/>
                  </a:lnTo>
                  <a:lnTo>
                    <a:pt x="54" y="151"/>
                  </a:lnTo>
                  <a:lnTo>
                    <a:pt x="47" y="149"/>
                  </a:lnTo>
                  <a:lnTo>
                    <a:pt x="41" y="146"/>
                  </a:lnTo>
                  <a:lnTo>
                    <a:pt x="34" y="142"/>
                  </a:lnTo>
                  <a:lnTo>
                    <a:pt x="28" y="138"/>
                  </a:lnTo>
                  <a:lnTo>
                    <a:pt x="22" y="132"/>
                  </a:lnTo>
                  <a:lnTo>
                    <a:pt x="22"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89"/>
            <p:cNvSpPr>
              <a:spLocks noEditPoints="1"/>
            </p:cNvSpPr>
            <p:nvPr/>
          </p:nvSpPr>
          <p:spPr bwMode="auto">
            <a:xfrm>
              <a:off x="6643294" y="5178406"/>
              <a:ext cx="107950" cy="107950"/>
            </a:xfrm>
            <a:custGeom>
              <a:avLst/>
              <a:gdLst>
                <a:gd name="T0" fmla="*/ 102 w 204"/>
                <a:gd name="T1" fmla="*/ 205 h 205"/>
                <a:gd name="T2" fmla="*/ 82 w 204"/>
                <a:gd name="T3" fmla="*/ 203 h 205"/>
                <a:gd name="T4" fmla="*/ 63 w 204"/>
                <a:gd name="T5" fmla="*/ 197 h 205"/>
                <a:gd name="T6" fmla="*/ 45 w 204"/>
                <a:gd name="T7" fmla="*/ 188 h 205"/>
                <a:gd name="T8" fmla="*/ 29 w 204"/>
                <a:gd name="T9" fmla="*/ 175 h 205"/>
                <a:gd name="T10" fmla="*/ 22 w 204"/>
                <a:gd name="T11" fmla="*/ 167 h 205"/>
                <a:gd name="T12" fmla="*/ 12 w 204"/>
                <a:gd name="T13" fmla="*/ 150 h 205"/>
                <a:gd name="T14" fmla="*/ 3 w 204"/>
                <a:gd name="T15" fmla="*/ 131 h 205"/>
                <a:gd name="T16" fmla="*/ 0 w 204"/>
                <a:gd name="T17" fmla="*/ 112 h 205"/>
                <a:gd name="T18" fmla="*/ 0 w 204"/>
                <a:gd name="T19" fmla="*/ 93 h 205"/>
                <a:gd name="T20" fmla="*/ 3 w 204"/>
                <a:gd name="T21" fmla="*/ 73 h 205"/>
                <a:gd name="T22" fmla="*/ 12 w 204"/>
                <a:gd name="T23" fmla="*/ 55 h 205"/>
                <a:gd name="T24" fmla="*/ 22 w 204"/>
                <a:gd name="T25" fmla="*/ 37 h 205"/>
                <a:gd name="T26" fmla="*/ 29 w 204"/>
                <a:gd name="T27" fmla="*/ 30 h 205"/>
                <a:gd name="T28" fmla="*/ 45 w 204"/>
                <a:gd name="T29" fmla="*/ 17 h 205"/>
                <a:gd name="T30" fmla="*/ 63 w 204"/>
                <a:gd name="T31" fmla="*/ 7 h 205"/>
                <a:gd name="T32" fmla="*/ 82 w 204"/>
                <a:gd name="T33" fmla="*/ 2 h 205"/>
                <a:gd name="T34" fmla="*/ 102 w 204"/>
                <a:gd name="T35" fmla="*/ 0 h 205"/>
                <a:gd name="T36" fmla="*/ 112 w 204"/>
                <a:gd name="T37" fmla="*/ 0 h 205"/>
                <a:gd name="T38" fmla="*/ 131 w 204"/>
                <a:gd name="T39" fmla="*/ 4 h 205"/>
                <a:gd name="T40" fmla="*/ 150 w 204"/>
                <a:gd name="T41" fmla="*/ 12 h 205"/>
                <a:gd name="T42" fmla="*/ 167 w 204"/>
                <a:gd name="T43" fmla="*/ 23 h 205"/>
                <a:gd name="T44" fmla="*/ 174 w 204"/>
                <a:gd name="T45" fmla="*/ 30 h 205"/>
                <a:gd name="T46" fmla="*/ 187 w 204"/>
                <a:gd name="T47" fmla="*/ 45 h 205"/>
                <a:gd name="T48" fmla="*/ 197 w 204"/>
                <a:gd name="T49" fmla="*/ 63 h 205"/>
                <a:gd name="T50" fmla="*/ 203 w 204"/>
                <a:gd name="T51" fmla="*/ 82 h 205"/>
                <a:gd name="T52" fmla="*/ 204 w 204"/>
                <a:gd name="T53" fmla="*/ 102 h 205"/>
                <a:gd name="T54" fmla="*/ 203 w 204"/>
                <a:gd name="T55" fmla="*/ 121 h 205"/>
                <a:gd name="T56" fmla="*/ 197 w 204"/>
                <a:gd name="T57" fmla="*/ 140 h 205"/>
                <a:gd name="T58" fmla="*/ 187 w 204"/>
                <a:gd name="T59" fmla="*/ 158 h 205"/>
                <a:gd name="T60" fmla="*/ 174 w 204"/>
                <a:gd name="T61" fmla="*/ 175 h 205"/>
                <a:gd name="T62" fmla="*/ 167 w 204"/>
                <a:gd name="T63" fmla="*/ 182 h 205"/>
                <a:gd name="T64" fmla="*/ 150 w 204"/>
                <a:gd name="T65" fmla="*/ 193 h 205"/>
                <a:gd name="T66" fmla="*/ 131 w 204"/>
                <a:gd name="T67" fmla="*/ 200 h 205"/>
                <a:gd name="T68" fmla="*/ 112 w 204"/>
                <a:gd name="T69" fmla="*/ 205 h 205"/>
                <a:gd name="T70" fmla="*/ 102 w 204"/>
                <a:gd name="T71" fmla="*/ 205 h 205"/>
                <a:gd name="T72" fmla="*/ 102 w 204"/>
                <a:gd name="T73" fmla="*/ 50 h 205"/>
                <a:gd name="T74" fmla="*/ 82 w 204"/>
                <a:gd name="T75" fmla="*/ 54 h 205"/>
                <a:gd name="T76" fmla="*/ 65 w 204"/>
                <a:gd name="T77" fmla="*/ 66 h 205"/>
                <a:gd name="T78" fmla="*/ 58 w 204"/>
                <a:gd name="T79" fmla="*/ 73 h 205"/>
                <a:gd name="T80" fmla="*/ 51 w 204"/>
                <a:gd name="T81" fmla="*/ 92 h 205"/>
                <a:gd name="T82" fmla="*/ 51 w 204"/>
                <a:gd name="T83" fmla="*/ 112 h 205"/>
                <a:gd name="T84" fmla="*/ 58 w 204"/>
                <a:gd name="T85" fmla="*/ 131 h 205"/>
                <a:gd name="T86" fmla="*/ 65 w 204"/>
                <a:gd name="T87" fmla="*/ 139 h 205"/>
                <a:gd name="T88" fmla="*/ 82 w 204"/>
                <a:gd name="T89" fmla="*/ 151 h 205"/>
                <a:gd name="T90" fmla="*/ 102 w 204"/>
                <a:gd name="T91" fmla="*/ 155 h 205"/>
                <a:gd name="T92" fmla="*/ 112 w 204"/>
                <a:gd name="T93" fmla="*/ 154 h 205"/>
                <a:gd name="T94" fmla="*/ 131 w 204"/>
                <a:gd name="T95" fmla="*/ 146 h 205"/>
                <a:gd name="T96" fmla="*/ 139 w 204"/>
                <a:gd name="T97" fmla="*/ 139 h 205"/>
                <a:gd name="T98" fmla="*/ 150 w 204"/>
                <a:gd name="T99" fmla="*/ 123 h 205"/>
                <a:gd name="T100" fmla="*/ 154 w 204"/>
                <a:gd name="T101" fmla="*/ 102 h 205"/>
                <a:gd name="T102" fmla="*/ 150 w 204"/>
                <a:gd name="T103" fmla="*/ 82 h 205"/>
                <a:gd name="T104" fmla="*/ 139 w 204"/>
                <a:gd name="T105" fmla="*/ 66 h 205"/>
                <a:gd name="T106" fmla="*/ 131 w 204"/>
                <a:gd name="T107" fmla="*/ 59 h 205"/>
                <a:gd name="T108" fmla="*/ 112 w 204"/>
                <a:gd name="T109" fmla="*/ 50 h 205"/>
                <a:gd name="T110" fmla="*/ 102 w 204"/>
                <a:gd name="T111" fmla="*/ 5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5">
                  <a:moveTo>
                    <a:pt x="102" y="205"/>
                  </a:moveTo>
                  <a:lnTo>
                    <a:pt x="102" y="205"/>
                  </a:lnTo>
                  <a:lnTo>
                    <a:pt x="91" y="205"/>
                  </a:lnTo>
                  <a:lnTo>
                    <a:pt x="82" y="203"/>
                  </a:lnTo>
                  <a:lnTo>
                    <a:pt x="72" y="200"/>
                  </a:lnTo>
                  <a:lnTo>
                    <a:pt x="63" y="197"/>
                  </a:lnTo>
                  <a:lnTo>
                    <a:pt x="53" y="193"/>
                  </a:lnTo>
                  <a:lnTo>
                    <a:pt x="45" y="188"/>
                  </a:lnTo>
                  <a:lnTo>
                    <a:pt x="37" y="182"/>
                  </a:lnTo>
                  <a:lnTo>
                    <a:pt x="29" y="175"/>
                  </a:lnTo>
                  <a:lnTo>
                    <a:pt x="29" y="175"/>
                  </a:lnTo>
                  <a:lnTo>
                    <a:pt x="22" y="167"/>
                  </a:lnTo>
                  <a:lnTo>
                    <a:pt x="16" y="158"/>
                  </a:lnTo>
                  <a:lnTo>
                    <a:pt x="12" y="150"/>
                  </a:lnTo>
                  <a:lnTo>
                    <a:pt x="7" y="140"/>
                  </a:lnTo>
                  <a:lnTo>
                    <a:pt x="3" y="131"/>
                  </a:lnTo>
                  <a:lnTo>
                    <a:pt x="1" y="121"/>
                  </a:lnTo>
                  <a:lnTo>
                    <a:pt x="0" y="112"/>
                  </a:lnTo>
                  <a:lnTo>
                    <a:pt x="0" y="102"/>
                  </a:lnTo>
                  <a:lnTo>
                    <a:pt x="0" y="93"/>
                  </a:lnTo>
                  <a:lnTo>
                    <a:pt x="1" y="82"/>
                  </a:lnTo>
                  <a:lnTo>
                    <a:pt x="3" y="73"/>
                  </a:lnTo>
                  <a:lnTo>
                    <a:pt x="7" y="63"/>
                  </a:lnTo>
                  <a:lnTo>
                    <a:pt x="12" y="55"/>
                  </a:lnTo>
                  <a:lnTo>
                    <a:pt x="16" y="45"/>
                  </a:lnTo>
                  <a:lnTo>
                    <a:pt x="22" y="37"/>
                  </a:lnTo>
                  <a:lnTo>
                    <a:pt x="29" y="30"/>
                  </a:lnTo>
                  <a:lnTo>
                    <a:pt x="29" y="30"/>
                  </a:lnTo>
                  <a:lnTo>
                    <a:pt x="37" y="23"/>
                  </a:lnTo>
                  <a:lnTo>
                    <a:pt x="45" y="17"/>
                  </a:lnTo>
                  <a:lnTo>
                    <a:pt x="53" y="12"/>
                  </a:lnTo>
                  <a:lnTo>
                    <a:pt x="63" y="7"/>
                  </a:lnTo>
                  <a:lnTo>
                    <a:pt x="72" y="4"/>
                  </a:lnTo>
                  <a:lnTo>
                    <a:pt x="82" y="2"/>
                  </a:lnTo>
                  <a:lnTo>
                    <a:pt x="91" y="0"/>
                  </a:lnTo>
                  <a:lnTo>
                    <a:pt x="102" y="0"/>
                  </a:lnTo>
                  <a:lnTo>
                    <a:pt x="102" y="0"/>
                  </a:lnTo>
                  <a:lnTo>
                    <a:pt x="112" y="0"/>
                  </a:lnTo>
                  <a:lnTo>
                    <a:pt x="122" y="2"/>
                  </a:lnTo>
                  <a:lnTo>
                    <a:pt x="131" y="4"/>
                  </a:lnTo>
                  <a:lnTo>
                    <a:pt x="141" y="7"/>
                  </a:lnTo>
                  <a:lnTo>
                    <a:pt x="150" y="12"/>
                  </a:lnTo>
                  <a:lnTo>
                    <a:pt x="159" y="17"/>
                  </a:lnTo>
                  <a:lnTo>
                    <a:pt x="167" y="23"/>
                  </a:lnTo>
                  <a:lnTo>
                    <a:pt x="174" y="30"/>
                  </a:lnTo>
                  <a:lnTo>
                    <a:pt x="174" y="30"/>
                  </a:lnTo>
                  <a:lnTo>
                    <a:pt x="181" y="37"/>
                  </a:lnTo>
                  <a:lnTo>
                    <a:pt x="187" y="45"/>
                  </a:lnTo>
                  <a:lnTo>
                    <a:pt x="192" y="55"/>
                  </a:lnTo>
                  <a:lnTo>
                    <a:pt x="197" y="63"/>
                  </a:lnTo>
                  <a:lnTo>
                    <a:pt x="200" y="73"/>
                  </a:lnTo>
                  <a:lnTo>
                    <a:pt x="203" y="82"/>
                  </a:lnTo>
                  <a:lnTo>
                    <a:pt x="204" y="93"/>
                  </a:lnTo>
                  <a:lnTo>
                    <a:pt x="204" y="102"/>
                  </a:lnTo>
                  <a:lnTo>
                    <a:pt x="204" y="112"/>
                  </a:lnTo>
                  <a:lnTo>
                    <a:pt x="203" y="121"/>
                  </a:lnTo>
                  <a:lnTo>
                    <a:pt x="200" y="131"/>
                  </a:lnTo>
                  <a:lnTo>
                    <a:pt x="197" y="140"/>
                  </a:lnTo>
                  <a:lnTo>
                    <a:pt x="192" y="150"/>
                  </a:lnTo>
                  <a:lnTo>
                    <a:pt x="187" y="158"/>
                  </a:lnTo>
                  <a:lnTo>
                    <a:pt x="181" y="167"/>
                  </a:lnTo>
                  <a:lnTo>
                    <a:pt x="174" y="175"/>
                  </a:lnTo>
                  <a:lnTo>
                    <a:pt x="174" y="175"/>
                  </a:lnTo>
                  <a:lnTo>
                    <a:pt x="167" y="182"/>
                  </a:lnTo>
                  <a:lnTo>
                    <a:pt x="159" y="188"/>
                  </a:lnTo>
                  <a:lnTo>
                    <a:pt x="150" y="193"/>
                  </a:lnTo>
                  <a:lnTo>
                    <a:pt x="141" y="197"/>
                  </a:lnTo>
                  <a:lnTo>
                    <a:pt x="131" y="200"/>
                  </a:lnTo>
                  <a:lnTo>
                    <a:pt x="122" y="203"/>
                  </a:lnTo>
                  <a:lnTo>
                    <a:pt x="112" y="205"/>
                  </a:lnTo>
                  <a:lnTo>
                    <a:pt x="102" y="205"/>
                  </a:lnTo>
                  <a:lnTo>
                    <a:pt x="102" y="205"/>
                  </a:lnTo>
                  <a:close/>
                  <a:moveTo>
                    <a:pt x="102" y="50"/>
                  </a:moveTo>
                  <a:lnTo>
                    <a:pt x="102" y="50"/>
                  </a:lnTo>
                  <a:lnTo>
                    <a:pt x="91" y="50"/>
                  </a:lnTo>
                  <a:lnTo>
                    <a:pt x="82" y="54"/>
                  </a:lnTo>
                  <a:lnTo>
                    <a:pt x="72" y="59"/>
                  </a:lnTo>
                  <a:lnTo>
                    <a:pt x="65" y="66"/>
                  </a:lnTo>
                  <a:lnTo>
                    <a:pt x="65" y="66"/>
                  </a:lnTo>
                  <a:lnTo>
                    <a:pt x="58" y="73"/>
                  </a:lnTo>
                  <a:lnTo>
                    <a:pt x="53" y="82"/>
                  </a:lnTo>
                  <a:lnTo>
                    <a:pt x="51" y="92"/>
                  </a:lnTo>
                  <a:lnTo>
                    <a:pt x="50" y="102"/>
                  </a:lnTo>
                  <a:lnTo>
                    <a:pt x="51" y="112"/>
                  </a:lnTo>
                  <a:lnTo>
                    <a:pt x="53" y="123"/>
                  </a:lnTo>
                  <a:lnTo>
                    <a:pt x="58" y="131"/>
                  </a:lnTo>
                  <a:lnTo>
                    <a:pt x="65" y="139"/>
                  </a:lnTo>
                  <a:lnTo>
                    <a:pt x="65" y="139"/>
                  </a:lnTo>
                  <a:lnTo>
                    <a:pt x="72" y="146"/>
                  </a:lnTo>
                  <a:lnTo>
                    <a:pt x="82" y="151"/>
                  </a:lnTo>
                  <a:lnTo>
                    <a:pt x="91" y="154"/>
                  </a:lnTo>
                  <a:lnTo>
                    <a:pt x="102" y="155"/>
                  </a:lnTo>
                  <a:lnTo>
                    <a:pt x="102" y="155"/>
                  </a:lnTo>
                  <a:lnTo>
                    <a:pt x="112" y="154"/>
                  </a:lnTo>
                  <a:lnTo>
                    <a:pt x="122" y="151"/>
                  </a:lnTo>
                  <a:lnTo>
                    <a:pt x="131" y="146"/>
                  </a:lnTo>
                  <a:lnTo>
                    <a:pt x="139" y="139"/>
                  </a:lnTo>
                  <a:lnTo>
                    <a:pt x="139" y="139"/>
                  </a:lnTo>
                  <a:lnTo>
                    <a:pt x="146" y="131"/>
                  </a:lnTo>
                  <a:lnTo>
                    <a:pt x="150" y="123"/>
                  </a:lnTo>
                  <a:lnTo>
                    <a:pt x="154" y="112"/>
                  </a:lnTo>
                  <a:lnTo>
                    <a:pt x="154" y="102"/>
                  </a:lnTo>
                  <a:lnTo>
                    <a:pt x="154" y="92"/>
                  </a:lnTo>
                  <a:lnTo>
                    <a:pt x="150" y="82"/>
                  </a:lnTo>
                  <a:lnTo>
                    <a:pt x="146" y="73"/>
                  </a:lnTo>
                  <a:lnTo>
                    <a:pt x="139" y="66"/>
                  </a:lnTo>
                  <a:lnTo>
                    <a:pt x="139" y="66"/>
                  </a:lnTo>
                  <a:lnTo>
                    <a:pt x="131" y="59"/>
                  </a:lnTo>
                  <a:lnTo>
                    <a:pt x="122" y="54"/>
                  </a:lnTo>
                  <a:lnTo>
                    <a:pt x="112" y="50"/>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Freeform 90"/>
            <p:cNvSpPr/>
            <p:nvPr/>
          </p:nvSpPr>
          <p:spPr bwMode="auto">
            <a:xfrm>
              <a:off x="6597256" y="4832332"/>
              <a:ext cx="80963" cy="82550"/>
            </a:xfrm>
            <a:custGeom>
              <a:avLst/>
              <a:gdLst>
                <a:gd name="T0" fmla="*/ 23 w 154"/>
                <a:gd name="T1" fmla="*/ 133 h 156"/>
                <a:gd name="T2" fmla="*/ 12 w 154"/>
                <a:gd name="T3" fmla="*/ 121 h 156"/>
                <a:gd name="T4" fmla="*/ 6 w 154"/>
                <a:gd name="T5" fmla="*/ 107 h 156"/>
                <a:gd name="T6" fmla="*/ 1 w 154"/>
                <a:gd name="T7" fmla="*/ 93 h 156"/>
                <a:gd name="T8" fmla="*/ 0 w 154"/>
                <a:gd name="T9" fmla="*/ 79 h 156"/>
                <a:gd name="T10" fmla="*/ 1 w 154"/>
                <a:gd name="T11" fmla="*/ 63 h 156"/>
                <a:gd name="T12" fmla="*/ 6 w 154"/>
                <a:gd name="T13" fmla="*/ 49 h 156"/>
                <a:gd name="T14" fmla="*/ 12 w 154"/>
                <a:gd name="T15" fmla="*/ 36 h 156"/>
                <a:gd name="T16" fmla="*/ 23 w 154"/>
                <a:gd name="T17" fmla="*/ 23 h 156"/>
                <a:gd name="T18" fmla="*/ 29 w 154"/>
                <a:gd name="T19" fmla="*/ 18 h 156"/>
                <a:gd name="T20" fmla="*/ 42 w 154"/>
                <a:gd name="T21" fmla="*/ 10 h 156"/>
                <a:gd name="T22" fmla="*/ 55 w 154"/>
                <a:gd name="T23" fmla="*/ 4 h 156"/>
                <a:gd name="T24" fmla="*/ 70 w 154"/>
                <a:gd name="T25" fmla="*/ 1 h 156"/>
                <a:gd name="T26" fmla="*/ 84 w 154"/>
                <a:gd name="T27" fmla="*/ 1 h 156"/>
                <a:gd name="T28" fmla="*/ 100 w 154"/>
                <a:gd name="T29" fmla="*/ 4 h 156"/>
                <a:gd name="T30" fmla="*/ 113 w 154"/>
                <a:gd name="T31" fmla="*/ 10 h 156"/>
                <a:gd name="T32" fmla="*/ 126 w 154"/>
                <a:gd name="T33" fmla="*/ 18 h 156"/>
                <a:gd name="T34" fmla="*/ 132 w 154"/>
                <a:gd name="T35" fmla="*/ 23 h 156"/>
                <a:gd name="T36" fmla="*/ 143 w 154"/>
                <a:gd name="T37" fmla="*/ 36 h 156"/>
                <a:gd name="T38" fmla="*/ 150 w 154"/>
                <a:gd name="T39" fmla="*/ 49 h 156"/>
                <a:gd name="T40" fmla="*/ 153 w 154"/>
                <a:gd name="T41" fmla="*/ 63 h 156"/>
                <a:gd name="T42" fmla="*/ 154 w 154"/>
                <a:gd name="T43" fmla="*/ 79 h 156"/>
                <a:gd name="T44" fmla="*/ 153 w 154"/>
                <a:gd name="T45" fmla="*/ 93 h 156"/>
                <a:gd name="T46" fmla="*/ 150 w 154"/>
                <a:gd name="T47" fmla="*/ 107 h 156"/>
                <a:gd name="T48" fmla="*/ 143 w 154"/>
                <a:gd name="T49" fmla="*/ 121 h 156"/>
                <a:gd name="T50" fmla="*/ 132 w 154"/>
                <a:gd name="T51" fmla="*/ 133 h 156"/>
                <a:gd name="T52" fmla="*/ 126 w 154"/>
                <a:gd name="T53" fmla="*/ 138 h 156"/>
                <a:gd name="T54" fmla="*/ 113 w 154"/>
                <a:gd name="T55" fmla="*/ 146 h 156"/>
                <a:gd name="T56" fmla="*/ 100 w 154"/>
                <a:gd name="T57" fmla="*/ 152 h 156"/>
                <a:gd name="T58" fmla="*/ 84 w 154"/>
                <a:gd name="T59" fmla="*/ 156 h 156"/>
                <a:gd name="T60" fmla="*/ 70 w 154"/>
                <a:gd name="T61" fmla="*/ 156 h 156"/>
                <a:gd name="T62" fmla="*/ 55 w 154"/>
                <a:gd name="T63" fmla="*/ 152 h 156"/>
                <a:gd name="T64" fmla="*/ 42 w 154"/>
                <a:gd name="T65" fmla="*/ 146 h 156"/>
                <a:gd name="T66" fmla="*/ 29 w 154"/>
                <a:gd name="T67" fmla="*/ 138 h 156"/>
                <a:gd name="T68" fmla="*/ 23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3" y="133"/>
                  </a:moveTo>
                  <a:lnTo>
                    <a:pt x="23" y="133"/>
                  </a:lnTo>
                  <a:lnTo>
                    <a:pt x="17" y="127"/>
                  </a:lnTo>
                  <a:lnTo>
                    <a:pt x="12" y="121"/>
                  </a:lnTo>
                  <a:lnTo>
                    <a:pt x="8" y="114"/>
                  </a:lnTo>
                  <a:lnTo>
                    <a:pt x="6" y="107"/>
                  </a:lnTo>
                  <a:lnTo>
                    <a:pt x="2" y="100"/>
                  </a:lnTo>
                  <a:lnTo>
                    <a:pt x="1" y="93"/>
                  </a:lnTo>
                  <a:lnTo>
                    <a:pt x="0" y="86"/>
                  </a:lnTo>
                  <a:lnTo>
                    <a:pt x="0" y="79"/>
                  </a:lnTo>
                  <a:lnTo>
                    <a:pt x="0" y="70"/>
                  </a:lnTo>
                  <a:lnTo>
                    <a:pt x="1" y="63"/>
                  </a:lnTo>
                  <a:lnTo>
                    <a:pt x="2" y="56"/>
                  </a:lnTo>
                  <a:lnTo>
                    <a:pt x="6" y="49"/>
                  </a:lnTo>
                  <a:lnTo>
                    <a:pt x="8" y="42"/>
                  </a:lnTo>
                  <a:lnTo>
                    <a:pt x="12" y="36"/>
                  </a:lnTo>
                  <a:lnTo>
                    <a:pt x="17" y="29"/>
                  </a:lnTo>
                  <a:lnTo>
                    <a:pt x="23" y="23"/>
                  </a:lnTo>
                  <a:lnTo>
                    <a:pt x="23" y="23"/>
                  </a:lnTo>
                  <a:lnTo>
                    <a:pt x="29" y="18"/>
                  </a:lnTo>
                  <a:lnTo>
                    <a:pt x="34" y="13"/>
                  </a:lnTo>
                  <a:lnTo>
                    <a:pt x="42" y="10"/>
                  </a:lnTo>
                  <a:lnTo>
                    <a:pt x="48" y="6"/>
                  </a:lnTo>
                  <a:lnTo>
                    <a:pt x="55" y="4"/>
                  </a:lnTo>
                  <a:lnTo>
                    <a:pt x="63" y="1"/>
                  </a:lnTo>
                  <a:lnTo>
                    <a:pt x="70" y="1"/>
                  </a:lnTo>
                  <a:lnTo>
                    <a:pt x="77" y="0"/>
                  </a:lnTo>
                  <a:lnTo>
                    <a:pt x="84" y="1"/>
                  </a:lnTo>
                  <a:lnTo>
                    <a:pt x="93" y="1"/>
                  </a:lnTo>
                  <a:lnTo>
                    <a:pt x="100" y="4"/>
                  </a:lnTo>
                  <a:lnTo>
                    <a:pt x="107" y="6"/>
                  </a:lnTo>
                  <a:lnTo>
                    <a:pt x="113" y="10"/>
                  </a:lnTo>
                  <a:lnTo>
                    <a:pt x="120" y="13"/>
                  </a:lnTo>
                  <a:lnTo>
                    <a:pt x="126" y="18"/>
                  </a:lnTo>
                  <a:lnTo>
                    <a:pt x="132" y="23"/>
                  </a:lnTo>
                  <a:lnTo>
                    <a:pt x="132" y="23"/>
                  </a:lnTo>
                  <a:lnTo>
                    <a:pt x="138" y="29"/>
                  </a:lnTo>
                  <a:lnTo>
                    <a:pt x="143" y="36"/>
                  </a:lnTo>
                  <a:lnTo>
                    <a:pt x="146" y="42"/>
                  </a:lnTo>
                  <a:lnTo>
                    <a:pt x="150" y="49"/>
                  </a:lnTo>
                  <a:lnTo>
                    <a:pt x="152" y="56"/>
                  </a:lnTo>
                  <a:lnTo>
                    <a:pt x="153" y="63"/>
                  </a:lnTo>
                  <a:lnTo>
                    <a:pt x="154" y="70"/>
                  </a:lnTo>
                  <a:lnTo>
                    <a:pt x="154" y="79"/>
                  </a:lnTo>
                  <a:lnTo>
                    <a:pt x="154" y="86"/>
                  </a:lnTo>
                  <a:lnTo>
                    <a:pt x="153" y="93"/>
                  </a:lnTo>
                  <a:lnTo>
                    <a:pt x="152" y="100"/>
                  </a:lnTo>
                  <a:lnTo>
                    <a:pt x="150" y="107"/>
                  </a:lnTo>
                  <a:lnTo>
                    <a:pt x="146" y="114"/>
                  </a:lnTo>
                  <a:lnTo>
                    <a:pt x="143" y="121"/>
                  </a:lnTo>
                  <a:lnTo>
                    <a:pt x="138" y="127"/>
                  </a:lnTo>
                  <a:lnTo>
                    <a:pt x="132" y="133"/>
                  </a:lnTo>
                  <a:lnTo>
                    <a:pt x="132" y="133"/>
                  </a:lnTo>
                  <a:lnTo>
                    <a:pt x="126" y="138"/>
                  </a:lnTo>
                  <a:lnTo>
                    <a:pt x="120" y="143"/>
                  </a:lnTo>
                  <a:lnTo>
                    <a:pt x="113" y="146"/>
                  </a:lnTo>
                  <a:lnTo>
                    <a:pt x="107" y="150"/>
                  </a:lnTo>
                  <a:lnTo>
                    <a:pt x="100" y="152"/>
                  </a:lnTo>
                  <a:lnTo>
                    <a:pt x="93" y="155"/>
                  </a:lnTo>
                  <a:lnTo>
                    <a:pt x="84" y="156"/>
                  </a:lnTo>
                  <a:lnTo>
                    <a:pt x="77" y="156"/>
                  </a:lnTo>
                  <a:lnTo>
                    <a:pt x="70" y="156"/>
                  </a:lnTo>
                  <a:lnTo>
                    <a:pt x="63" y="155"/>
                  </a:lnTo>
                  <a:lnTo>
                    <a:pt x="55" y="152"/>
                  </a:lnTo>
                  <a:lnTo>
                    <a:pt x="48" y="150"/>
                  </a:lnTo>
                  <a:lnTo>
                    <a:pt x="42" y="146"/>
                  </a:lnTo>
                  <a:lnTo>
                    <a:pt x="34" y="143"/>
                  </a:lnTo>
                  <a:lnTo>
                    <a:pt x="29" y="138"/>
                  </a:lnTo>
                  <a:lnTo>
                    <a:pt x="23" y="133"/>
                  </a:lnTo>
                  <a:lnTo>
                    <a:pt x="23" y="1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8" name="Freeform 91"/>
            <p:cNvSpPr>
              <a:spLocks noEditPoints="1"/>
            </p:cNvSpPr>
            <p:nvPr/>
          </p:nvSpPr>
          <p:spPr bwMode="auto">
            <a:xfrm>
              <a:off x="6584556" y="4819631"/>
              <a:ext cx="107950" cy="109538"/>
            </a:xfrm>
            <a:custGeom>
              <a:avLst/>
              <a:gdLst>
                <a:gd name="T0" fmla="*/ 102 w 204"/>
                <a:gd name="T1" fmla="*/ 206 h 206"/>
                <a:gd name="T2" fmla="*/ 82 w 204"/>
                <a:gd name="T3" fmla="*/ 203 h 206"/>
                <a:gd name="T4" fmla="*/ 63 w 204"/>
                <a:gd name="T5" fmla="*/ 197 h 206"/>
                <a:gd name="T6" fmla="*/ 45 w 204"/>
                <a:gd name="T7" fmla="*/ 188 h 206"/>
                <a:gd name="T8" fmla="*/ 30 w 204"/>
                <a:gd name="T9" fmla="*/ 176 h 206"/>
                <a:gd name="T10" fmla="*/ 23 w 204"/>
                <a:gd name="T11" fmla="*/ 168 h 206"/>
                <a:gd name="T12" fmla="*/ 12 w 204"/>
                <a:gd name="T13" fmla="*/ 151 h 206"/>
                <a:gd name="T14" fmla="*/ 4 w 204"/>
                <a:gd name="T15" fmla="*/ 133 h 206"/>
                <a:gd name="T16" fmla="*/ 0 w 204"/>
                <a:gd name="T17" fmla="*/ 113 h 206"/>
                <a:gd name="T18" fmla="*/ 0 w 204"/>
                <a:gd name="T19" fmla="*/ 104 h 206"/>
                <a:gd name="T20" fmla="*/ 1 w 204"/>
                <a:gd name="T21" fmla="*/ 83 h 206"/>
                <a:gd name="T22" fmla="*/ 7 w 204"/>
                <a:gd name="T23" fmla="*/ 64 h 206"/>
                <a:gd name="T24" fmla="*/ 17 w 204"/>
                <a:gd name="T25" fmla="*/ 47 h 206"/>
                <a:gd name="T26" fmla="*/ 30 w 204"/>
                <a:gd name="T27" fmla="*/ 31 h 206"/>
                <a:gd name="T28" fmla="*/ 37 w 204"/>
                <a:gd name="T29" fmla="*/ 24 h 206"/>
                <a:gd name="T30" fmla="*/ 54 w 204"/>
                <a:gd name="T31" fmla="*/ 12 h 206"/>
                <a:gd name="T32" fmla="*/ 73 w 204"/>
                <a:gd name="T33" fmla="*/ 5 h 206"/>
                <a:gd name="T34" fmla="*/ 92 w 204"/>
                <a:gd name="T35" fmla="*/ 2 h 206"/>
                <a:gd name="T36" fmla="*/ 102 w 204"/>
                <a:gd name="T37" fmla="*/ 0 h 206"/>
                <a:gd name="T38" fmla="*/ 122 w 204"/>
                <a:gd name="T39" fmla="*/ 3 h 206"/>
                <a:gd name="T40" fmla="*/ 141 w 204"/>
                <a:gd name="T41" fmla="*/ 9 h 206"/>
                <a:gd name="T42" fmla="*/ 159 w 204"/>
                <a:gd name="T43" fmla="*/ 18 h 206"/>
                <a:gd name="T44" fmla="*/ 175 w 204"/>
                <a:gd name="T45" fmla="*/ 31 h 206"/>
                <a:gd name="T46" fmla="*/ 182 w 204"/>
                <a:gd name="T47" fmla="*/ 38 h 206"/>
                <a:gd name="T48" fmla="*/ 192 w 204"/>
                <a:gd name="T49" fmla="*/ 55 h 206"/>
                <a:gd name="T50" fmla="*/ 201 w 204"/>
                <a:gd name="T51" fmla="*/ 74 h 206"/>
                <a:gd name="T52" fmla="*/ 204 w 204"/>
                <a:gd name="T53" fmla="*/ 93 h 206"/>
                <a:gd name="T54" fmla="*/ 204 w 204"/>
                <a:gd name="T55" fmla="*/ 113 h 206"/>
                <a:gd name="T56" fmla="*/ 201 w 204"/>
                <a:gd name="T57" fmla="*/ 132 h 206"/>
                <a:gd name="T58" fmla="*/ 192 w 204"/>
                <a:gd name="T59" fmla="*/ 151 h 206"/>
                <a:gd name="T60" fmla="*/ 182 w 204"/>
                <a:gd name="T61" fmla="*/ 168 h 206"/>
                <a:gd name="T62" fmla="*/ 175 w 204"/>
                <a:gd name="T63" fmla="*/ 176 h 206"/>
                <a:gd name="T64" fmla="*/ 159 w 204"/>
                <a:gd name="T65" fmla="*/ 188 h 206"/>
                <a:gd name="T66" fmla="*/ 141 w 204"/>
                <a:gd name="T67" fmla="*/ 197 h 206"/>
                <a:gd name="T68" fmla="*/ 122 w 204"/>
                <a:gd name="T69" fmla="*/ 203 h 206"/>
                <a:gd name="T70" fmla="*/ 102 w 204"/>
                <a:gd name="T71" fmla="*/ 206 h 206"/>
                <a:gd name="T72" fmla="*/ 102 w 204"/>
                <a:gd name="T73" fmla="*/ 50 h 206"/>
                <a:gd name="T74" fmla="*/ 92 w 204"/>
                <a:gd name="T75" fmla="*/ 51 h 206"/>
                <a:gd name="T76" fmla="*/ 73 w 204"/>
                <a:gd name="T77" fmla="*/ 60 h 206"/>
                <a:gd name="T78" fmla="*/ 65 w 204"/>
                <a:gd name="T79" fmla="*/ 66 h 206"/>
                <a:gd name="T80" fmla="*/ 54 w 204"/>
                <a:gd name="T81" fmla="*/ 83 h 206"/>
                <a:gd name="T82" fmla="*/ 50 w 204"/>
                <a:gd name="T83" fmla="*/ 104 h 206"/>
                <a:gd name="T84" fmla="*/ 51 w 204"/>
                <a:gd name="T85" fmla="*/ 113 h 206"/>
                <a:gd name="T86" fmla="*/ 58 w 204"/>
                <a:gd name="T87" fmla="*/ 132 h 206"/>
                <a:gd name="T88" fmla="*/ 65 w 204"/>
                <a:gd name="T89" fmla="*/ 140 h 206"/>
                <a:gd name="T90" fmla="*/ 82 w 204"/>
                <a:gd name="T91" fmla="*/ 152 h 206"/>
                <a:gd name="T92" fmla="*/ 102 w 204"/>
                <a:gd name="T93" fmla="*/ 156 h 206"/>
                <a:gd name="T94" fmla="*/ 113 w 204"/>
                <a:gd name="T95" fmla="*/ 155 h 206"/>
                <a:gd name="T96" fmla="*/ 132 w 204"/>
                <a:gd name="T97" fmla="*/ 146 h 206"/>
                <a:gd name="T98" fmla="*/ 139 w 204"/>
                <a:gd name="T99" fmla="*/ 140 h 206"/>
                <a:gd name="T100" fmla="*/ 151 w 204"/>
                <a:gd name="T101" fmla="*/ 123 h 206"/>
                <a:gd name="T102" fmla="*/ 154 w 204"/>
                <a:gd name="T103" fmla="*/ 104 h 206"/>
                <a:gd name="T104" fmla="*/ 151 w 204"/>
                <a:gd name="T105" fmla="*/ 83 h 206"/>
                <a:gd name="T106" fmla="*/ 139 w 204"/>
                <a:gd name="T107" fmla="*/ 66 h 206"/>
                <a:gd name="T108" fmla="*/ 132 w 204"/>
                <a:gd name="T109" fmla="*/ 60 h 206"/>
                <a:gd name="T110" fmla="*/ 113 w 204"/>
                <a:gd name="T111" fmla="*/ 51 h 206"/>
                <a:gd name="T112" fmla="*/ 102 w 204"/>
                <a:gd name="T113"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 h="206">
                  <a:moveTo>
                    <a:pt x="102" y="206"/>
                  </a:moveTo>
                  <a:lnTo>
                    <a:pt x="102" y="206"/>
                  </a:lnTo>
                  <a:lnTo>
                    <a:pt x="92" y="206"/>
                  </a:lnTo>
                  <a:lnTo>
                    <a:pt x="82" y="203"/>
                  </a:lnTo>
                  <a:lnTo>
                    <a:pt x="73" y="201"/>
                  </a:lnTo>
                  <a:lnTo>
                    <a:pt x="63" y="197"/>
                  </a:lnTo>
                  <a:lnTo>
                    <a:pt x="54" y="194"/>
                  </a:lnTo>
                  <a:lnTo>
                    <a:pt x="45" y="188"/>
                  </a:lnTo>
                  <a:lnTo>
                    <a:pt x="37" y="182"/>
                  </a:lnTo>
                  <a:lnTo>
                    <a:pt x="30" y="176"/>
                  </a:lnTo>
                  <a:lnTo>
                    <a:pt x="30" y="176"/>
                  </a:lnTo>
                  <a:lnTo>
                    <a:pt x="23" y="168"/>
                  </a:lnTo>
                  <a:lnTo>
                    <a:pt x="17" y="159"/>
                  </a:lnTo>
                  <a:lnTo>
                    <a:pt x="12" y="151"/>
                  </a:lnTo>
                  <a:lnTo>
                    <a:pt x="7" y="143"/>
                  </a:lnTo>
                  <a:lnTo>
                    <a:pt x="4" y="133"/>
                  </a:lnTo>
                  <a:lnTo>
                    <a:pt x="1" y="124"/>
                  </a:lnTo>
                  <a:lnTo>
                    <a:pt x="0" y="113"/>
                  </a:lnTo>
                  <a:lnTo>
                    <a:pt x="0" y="104"/>
                  </a:lnTo>
                  <a:lnTo>
                    <a:pt x="0" y="104"/>
                  </a:lnTo>
                  <a:lnTo>
                    <a:pt x="0" y="93"/>
                  </a:lnTo>
                  <a:lnTo>
                    <a:pt x="1" y="83"/>
                  </a:lnTo>
                  <a:lnTo>
                    <a:pt x="4" y="73"/>
                  </a:lnTo>
                  <a:lnTo>
                    <a:pt x="7" y="64"/>
                  </a:lnTo>
                  <a:lnTo>
                    <a:pt x="12" y="55"/>
                  </a:lnTo>
                  <a:lnTo>
                    <a:pt x="17" y="47"/>
                  </a:lnTo>
                  <a:lnTo>
                    <a:pt x="23" y="38"/>
                  </a:lnTo>
                  <a:lnTo>
                    <a:pt x="30" y="31"/>
                  </a:lnTo>
                  <a:lnTo>
                    <a:pt x="30" y="31"/>
                  </a:lnTo>
                  <a:lnTo>
                    <a:pt x="37" y="24"/>
                  </a:lnTo>
                  <a:lnTo>
                    <a:pt x="45" y="18"/>
                  </a:lnTo>
                  <a:lnTo>
                    <a:pt x="54" y="12"/>
                  </a:lnTo>
                  <a:lnTo>
                    <a:pt x="63" y="9"/>
                  </a:lnTo>
                  <a:lnTo>
                    <a:pt x="73" y="5"/>
                  </a:lnTo>
                  <a:lnTo>
                    <a:pt x="82" y="3"/>
                  </a:lnTo>
                  <a:lnTo>
                    <a:pt x="92" y="2"/>
                  </a:lnTo>
                  <a:lnTo>
                    <a:pt x="102" y="0"/>
                  </a:lnTo>
                  <a:lnTo>
                    <a:pt x="102" y="0"/>
                  </a:lnTo>
                  <a:lnTo>
                    <a:pt x="113" y="2"/>
                  </a:lnTo>
                  <a:lnTo>
                    <a:pt x="122" y="3"/>
                  </a:lnTo>
                  <a:lnTo>
                    <a:pt x="132" y="5"/>
                  </a:lnTo>
                  <a:lnTo>
                    <a:pt x="141" y="9"/>
                  </a:lnTo>
                  <a:lnTo>
                    <a:pt x="151" y="12"/>
                  </a:lnTo>
                  <a:lnTo>
                    <a:pt x="159" y="18"/>
                  </a:lnTo>
                  <a:lnTo>
                    <a:pt x="168" y="24"/>
                  </a:lnTo>
                  <a:lnTo>
                    <a:pt x="175" y="31"/>
                  </a:lnTo>
                  <a:lnTo>
                    <a:pt x="175" y="31"/>
                  </a:lnTo>
                  <a:lnTo>
                    <a:pt x="182" y="38"/>
                  </a:lnTo>
                  <a:lnTo>
                    <a:pt x="188" y="47"/>
                  </a:lnTo>
                  <a:lnTo>
                    <a:pt x="192" y="55"/>
                  </a:lnTo>
                  <a:lnTo>
                    <a:pt x="197" y="64"/>
                  </a:lnTo>
                  <a:lnTo>
                    <a:pt x="201" y="74"/>
                  </a:lnTo>
                  <a:lnTo>
                    <a:pt x="203" y="83"/>
                  </a:lnTo>
                  <a:lnTo>
                    <a:pt x="204" y="93"/>
                  </a:lnTo>
                  <a:lnTo>
                    <a:pt x="204" y="104"/>
                  </a:lnTo>
                  <a:lnTo>
                    <a:pt x="204" y="113"/>
                  </a:lnTo>
                  <a:lnTo>
                    <a:pt x="203" y="123"/>
                  </a:lnTo>
                  <a:lnTo>
                    <a:pt x="201" y="132"/>
                  </a:lnTo>
                  <a:lnTo>
                    <a:pt x="197" y="142"/>
                  </a:lnTo>
                  <a:lnTo>
                    <a:pt x="192" y="151"/>
                  </a:lnTo>
                  <a:lnTo>
                    <a:pt x="188" y="159"/>
                  </a:lnTo>
                  <a:lnTo>
                    <a:pt x="182" y="168"/>
                  </a:lnTo>
                  <a:lnTo>
                    <a:pt x="175" y="176"/>
                  </a:lnTo>
                  <a:lnTo>
                    <a:pt x="175" y="176"/>
                  </a:lnTo>
                  <a:lnTo>
                    <a:pt x="168" y="182"/>
                  </a:lnTo>
                  <a:lnTo>
                    <a:pt x="159" y="188"/>
                  </a:lnTo>
                  <a:lnTo>
                    <a:pt x="151" y="194"/>
                  </a:lnTo>
                  <a:lnTo>
                    <a:pt x="141" y="197"/>
                  </a:lnTo>
                  <a:lnTo>
                    <a:pt x="132" y="201"/>
                  </a:lnTo>
                  <a:lnTo>
                    <a:pt x="122" y="203"/>
                  </a:lnTo>
                  <a:lnTo>
                    <a:pt x="113" y="206"/>
                  </a:lnTo>
                  <a:lnTo>
                    <a:pt x="102" y="206"/>
                  </a:lnTo>
                  <a:lnTo>
                    <a:pt x="102" y="206"/>
                  </a:lnTo>
                  <a:close/>
                  <a:moveTo>
                    <a:pt x="102" y="50"/>
                  </a:moveTo>
                  <a:lnTo>
                    <a:pt x="102" y="50"/>
                  </a:lnTo>
                  <a:lnTo>
                    <a:pt x="92" y="51"/>
                  </a:lnTo>
                  <a:lnTo>
                    <a:pt x="82" y="55"/>
                  </a:lnTo>
                  <a:lnTo>
                    <a:pt x="73" y="60"/>
                  </a:lnTo>
                  <a:lnTo>
                    <a:pt x="65" y="66"/>
                  </a:lnTo>
                  <a:lnTo>
                    <a:pt x="65" y="66"/>
                  </a:lnTo>
                  <a:lnTo>
                    <a:pt x="58" y="74"/>
                  </a:lnTo>
                  <a:lnTo>
                    <a:pt x="54" y="83"/>
                  </a:lnTo>
                  <a:lnTo>
                    <a:pt x="51" y="93"/>
                  </a:lnTo>
                  <a:lnTo>
                    <a:pt x="50" y="104"/>
                  </a:lnTo>
                  <a:lnTo>
                    <a:pt x="50" y="104"/>
                  </a:lnTo>
                  <a:lnTo>
                    <a:pt x="51" y="113"/>
                  </a:lnTo>
                  <a:lnTo>
                    <a:pt x="54" y="124"/>
                  </a:lnTo>
                  <a:lnTo>
                    <a:pt x="58" y="132"/>
                  </a:lnTo>
                  <a:lnTo>
                    <a:pt x="65" y="140"/>
                  </a:lnTo>
                  <a:lnTo>
                    <a:pt x="65" y="140"/>
                  </a:lnTo>
                  <a:lnTo>
                    <a:pt x="73" y="146"/>
                  </a:lnTo>
                  <a:lnTo>
                    <a:pt x="82" y="152"/>
                  </a:lnTo>
                  <a:lnTo>
                    <a:pt x="92" y="155"/>
                  </a:lnTo>
                  <a:lnTo>
                    <a:pt x="102" y="156"/>
                  </a:lnTo>
                  <a:lnTo>
                    <a:pt x="102" y="156"/>
                  </a:lnTo>
                  <a:lnTo>
                    <a:pt x="113" y="155"/>
                  </a:lnTo>
                  <a:lnTo>
                    <a:pt x="122" y="152"/>
                  </a:lnTo>
                  <a:lnTo>
                    <a:pt x="132" y="146"/>
                  </a:lnTo>
                  <a:lnTo>
                    <a:pt x="139" y="140"/>
                  </a:lnTo>
                  <a:lnTo>
                    <a:pt x="139" y="140"/>
                  </a:lnTo>
                  <a:lnTo>
                    <a:pt x="146" y="132"/>
                  </a:lnTo>
                  <a:lnTo>
                    <a:pt x="151" y="123"/>
                  </a:lnTo>
                  <a:lnTo>
                    <a:pt x="154" y="113"/>
                  </a:lnTo>
                  <a:lnTo>
                    <a:pt x="154" y="104"/>
                  </a:lnTo>
                  <a:lnTo>
                    <a:pt x="154" y="93"/>
                  </a:lnTo>
                  <a:lnTo>
                    <a:pt x="151" y="83"/>
                  </a:lnTo>
                  <a:lnTo>
                    <a:pt x="146" y="74"/>
                  </a:lnTo>
                  <a:lnTo>
                    <a:pt x="139" y="66"/>
                  </a:lnTo>
                  <a:lnTo>
                    <a:pt x="139" y="66"/>
                  </a:lnTo>
                  <a:lnTo>
                    <a:pt x="132" y="60"/>
                  </a:lnTo>
                  <a:lnTo>
                    <a:pt x="122" y="55"/>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9" name="Freeform 92"/>
            <p:cNvSpPr/>
            <p:nvPr/>
          </p:nvSpPr>
          <p:spPr bwMode="auto">
            <a:xfrm>
              <a:off x="6221019" y="5275244"/>
              <a:ext cx="80963" cy="82550"/>
            </a:xfrm>
            <a:custGeom>
              <a:avLst/>
              <a:gdLst>
                <a:gd name="T0" fmla="*/ 22 w 154"/>
                <a:gd name="T1" fmla="*/ 133 h 156"/>
                <a:gd name="T2" fmla="*/ 12 w 154"/>
                <a:gd name="T3" fmla="*/ 120 h 156"/>
                <a:gd name="T4" fmla="*/ 5 w 154"/>
                <a:gd name="T5" fmla="*/ 107 h 156"/>
                <a:gd name="T6" fmla="*/ 1 w 154"/>
                <a:gd name="T7" fmla="*/ 93 h 156"/>
                <a:gd name="T8" fmla="*/ 0 w 154"/>
                <a:gd name="T9" fmla="*/ 77 h 156"/>
                <a:gd name="T10" fmla="*/ 1 w 154"/>
                <a:gd name="T11" fmla="*/ 63 h 156"/>
                <a:gd name="T12" fmla="*/ 5 w 154"/>
                <a:gd name="T13" fmla="*/ 49 h 156"/>
                <a:gd name="T14" fmla="*/ 12 w 154"/>
                <a:gd name="T15" fmla="*/ 34 h 156"/>
                <a:gd name="T16" fmla="*/ 22 w 154"/>
                <a:gd name="T17" fmla="*/ 23 h 156"/>
                <a:gd name="T18" fmla="*/ 28 w 154"/>
                <a:gd name="T19" fmla="*/ 18 h 156"/>
                <a:gd name="T20" fmla="*/ 41 w 154"/>
                <a:gd name="T21" fmla="*/ 10 h 156"/>
                <a:gd name="T22" fmla="*/ 54 w 154"/>
                <a:gd name="T23" fmla="*/ 4 h 156"/>
                <a:gd name="T24" fmla="*/ 70 w 154"/>
                <a:gd name="T25" fmla="*/ 0 h 156"/>
                <a:gd name="T26" fmla="*/ 84 w 154"/>
                <a:gd name="T27" fmla="*/ 0 h 156"/>
                <a:gd name="T28" fmla="*/ 100 w 154"/>
                <a:gd name="T29" fmla="*/ 4 h 156"/>
                <a:gd name="T30" fmla="*/ 113 w 154"/>
                <a:gd name="T31" fmla="*/ 10 h 156"/>
                <a:gd name="T32" fmla="*/ 126 w 154"/>
                <a:gd name="T33" fmla="*/ 18 h 156"/>
                <a:gd name="T34" fmla="*/ 132 w 154"/>
                <a:gd name="T35" fmla="*/ 23 h 156"/>
                <a:gd name="T36" fmla="*/ 142 w 154"/>
                <a:gd name="T37" fmla="*/ 34 h 156"/>
                <a:gd name="T38" fmla="*/ 149 w 154"/>
                <a:gd name="T39" fmla="*/ 49 h 156"/>
                <a:gd name="T40" fmla="*/ 153 w 154"/>
                <a:gd name="T41" fmla="*/ 63 h 156"/>
                <a:gd name="T42" fmla="*/ 154 w 154"/>
                <a:gd name="T43" fmla="*/ 77 h 156"/>
                <a:gd name="T44" fmla="*/ 153 w 154"/>
                <a:gd name="T45" fmla="*/ 93 h 156"/>
                <a:gd name="T46" fmla="*/ 149 w 154"/>
                <a:gd name="T47" fmla="*/ 107 h 156"/>
                <a:gd name="T48" fmla="*/ 142 w 154"/>
                <a:gd name="T49" fmla="*/ 120 h 156"/>
                <a:gd name="T50" fmla="*/ 132 w 154"/>
                <a:gd name="T51" fmla="*/ 133 h 156"/>
                <a:gd name="T52" fmla="*/ 126 w 154"/>
                <a:gd name="T53" fmla="*/ 138 h 156"/>
                <a:gd name="T54" fmla="*/ 113 w 154"/>
                <a:gd name="T55" fmla="*/ 146 h 156"/>
                <a:gd name="T56" fmla="*/ 100 w 154"/>
                <a:gd name="T57" fmla="*/ 152 h 156"/>
                <a:gd name="T58" fmla="*/ 84 w 154"/>
                <a:gd name="T59" fmla="*/ 154 h 156"/>
                <a:gd name="T60" fmla="*/ 70 w 154"/>
                <a:gd name="T61" fmla="*/ 154 h 156"/>
                <a:gd name="T62" fmla="*/ 54 w 154"/>
                <a:gd name="T63" fmla="*/ 152 h 156"/>
                <a:gd name="T64" fmla="*/ 41 w 154"/>
                <a:gd name="T65" fmla="*/ 146 h 156"/>
                <a:gd name="T66" fmla="*/ 28 w 154"/>
                <a:gd name="T67" fmla="*/ 138 h 156"/>
                <a:gd name="T68" fmla="*/ 22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2" y="133"/>
                  </a:moveTo>
                  <a:lnTo>
                    <a:pt x="22" y="133"/>
                  </a:lnTo>
                  <a:lnTo>
                    <a:pt x="16" y="127"/>
                  </a:lnTo>
                  <a:lnTo>
                    <a:pt x="12" y="120"/>
                  </a:lnTo>
                  <a:lnTo>
                    <a:pt x="8" y="114"/>
                  </a:lnTo>
                  <a:lnTo>
                    <a:pt x="5" y="107"/>
                  </a:lnTo>
                  <a:lnTo>
                    <a:pt x="2" y="100"/>
                  </a:lnTo>
                  <a:lnTo>
                    <a:pt x="1" y="93"/>
                  </a:lnTo>
                  <a:lnTo>
                    <a:pt x="0" y="86"/>
                  </a:lnTo>
                  <a:lnTo>
                    <a:pt x="0" y="77"/>
                  </a:lnTo>
                  <a:lnTo>
                    <a:pt x="0" y="70"/>
                  </a:lnTo>
                  <a:lnTo>
                    <a:pt x="1" y="63"/>
                  </a:lnTo>
                  <a:lnTo>
                    <a:pt x="2" y="56"/>
                  </a:lnTo>
                  <a:lnTo>
                    <a:pt x="5" y="49"/>
                  </a:lnTo>
                  <a:lnTo>
                    <a:pt x="8" y="42"/>
                  </a:lnTo>
                  <a:lnTo>
                    <a:pt x="12" y="34"/>
                  </a:lnTo>
                  <a:lnTo>
                    <a:pt x="16" y="29"/>
                  </a:lnTo>
                  <a:lnTo>
                    <a:pt x="22" y="23"/>
                  </a:lnTo>
                  <a:lnTo>
                    <a:pt x="22" y="23"/>
                  </a:lnTo>
                  <a:lnTo>
                    <a:pt x="28" y="18"/>
                  </a:lnTo>
                  <a:lnTo>
                    <a:pt x="34" y="13"/>
                  </a:lnTo>
                  <a:lnTo>
                    <a:pt x="41" y="10"/>
                  </a:lnTo>
                  <a:lnTo>
                    <a:pt x="47" y="6"/>
                  </a:lnTo>
                  <a:lnTo>
                    <a:pt x="54" y="4"/>
                  </a:lnTo>
                  <a:lnTo>
                    <a:pt x="63" y="1"/>
                  </a:lnTo>
                  <a:lnTo>
                    <a:pt x="70" y="0"/>
                  </a:lnTo>
                  <a:lnTo>
                    <a:pt x="77" y="0"/>
                  </a:lnTo>
                  <a:lnTo>
                    <a:pt x="84" y="0"/>
                  </a:lnTo>
                  <a:lnTo>
                    <a:pt x="91" y="1"/>
                  </a:lnTo>
                  <a:lnTo>
                    <a:pt x="100" y="4"/>
                  </a:lnTo>
                  <a:lnTo>
                    <a:pt x="107" y="6"/>
                  </a:lnTo>
                  <a:lnTo>
                    <a:pt x="113" y="10"/>
                  </a:lnTo>
                  <a:lnTo>
                    <a:pt x="120" y="13"/>
                  </a:lnTo>
                  <a:lnTo>
                    <a:pt x="126" y="18"/>
                  </a:lnTo>
                  <a:lnTo>
                    <a:pt x="132" y="23"/>
                  </a:lnTo>
                  <a:lnTo>
                    <a:pt x="132" y="23"/>
                  </a:lnTo>
                  <a:lnTo>
                    <a:pt x="137" y="29"/>
                  </a:lnTo>
                  <a:lnTo>
                    <a:pt x="142" y="34"/>
                  </a:lnTo>
                  <a:lnTo>
                    <a:pt x="146" y="42"/>
                  </a:lnTo>
                  <a:lnTo>
                    <a:pt x="149" y="49"/>
                  </a:lnTo>
                  <a:lnTo>
                    <a:pt x="152" y="56"/>
                  </a:lnTo>
                  <a:lnTo>
                    <a:pt x="153" y="63"/>
                  </a:lnTo>
                  <a:lnTo>
                    <a:pt x="154" y="70"/>
                  </a:lnTo>
                  <a:lnTo>
                    <a:pt x="154" y="77"/>
                  </a:lnTo>
                  <a:lnTo>
                    <a:pt x="154" y="86"/>
                  </a:lnTo>
                  <a:lnTo>
                    <a:pt x="153" y="93"/>
                  </a:lnTo>
                  <a:lnTo>
                    <a:pt x="152" y="100"/>
                  </a:lnTo>
                  <a:lnTo>
                    <a:pt x="149" y="107"/>
                  </a:lnTo>
                  <a:lnTo>
                    <a:pt x="146" y="114"/>
                  </a:lnTo>
                  <a:lnTo>
                    <a:pt x="142" y="120"/>
                  </a:lnTo>
                  <a:lnTo>
                    <a:pt x="137" y="127"/>
                  </a:lnTo>
                  <a:lnTo>
                    <a:pt x="132" y="133"/>
                  </a:lnTo>
                  <a:lnTo>
                    <a:pt x="132" y="133"/>
                  </a:lnTo>
                  <a:lnTo>
                    <a:pt x="126" y="138"/>
                  </a:lnTo>
                  <a:lnTo>
                    <a:pt x="120" y="143"/>
                  </a:lnTo>
                  <a:lnTo>
                    <a:pt x="113" y="146"/>
                  </a:lnTo>
                  <a:lnTo>
                    <a:pt x="107" y="150"/>
                  </a:lnTo>
                  <a:lnTo>
                    <a:pt x="100" y="152"/>
                  </a:lnTo>
                  <a:lnTo>
                    <a:pt x="91" y="154"/>
                  </a:lnTo>
                  <a:lnTo>
                    <a:pt x="84" y="154"/>
                  </a:lnTo>
                  <a:lnTo>
                    <a:pt x="77" y="156"/>
                  </a:lnTo>
                  <a:lnTo>
                    <a:pt x="70" y="154"/>
                  </a:lnTo>
                  <a:lnTo>
                    <a:pt x="63" y="154"/>
                  </a:lnTo>
                  <a:lnTo>
                    <a:pt x="54" y="152"/>
                  </a:lnTo>
                  <a:lnTo>
                    <a:pt x="47" y="150"/>
                  </a:lnTo>
                  <a:lnTo>
                    <a:pt x="41" y="146"/>
                  </a:lnTo>
                  <a:lnTo>
                    <a:pt x="34" y="143"/>
                  </a:lnTo>
                  <a:lnTo>
                    <a:pt x="28" y="138"/>
                  </a:lnTo>
                  <a:lnTo>
                    <a:pt x="22" y="133"/>
                  </a:lnTo>
                  <a:lnTo>
                    <a:pt x="22" y="1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0" name="Freeform 93"/>
            <p:cNvSpPr>
              <a:spLocks noEditPoints="1"/>
            </p:cNvSpPr>
            <p:nvPr/>
          </p:nvSpPr>
          <p:spPr bwMode="auto">
            <a:xfrm>
              <a:off x="6206731" y="5260956"/>
              <a:ext cx="107950" cy="109538"/>
            </a:xfrm>
            <a:custGeom>
              <a:avLst/>
              <a:gdLst>
                <a:gd name="T0" fmla="*/ 102 w 204"/>
                <a:gd name="T1" fmla="*/ 206 h 206"/>
                <a:gd name="T2" fmla="*/ 82 w 204"/>
                <a:gd name="T3" fmla="*/ 203 h 206"/>
                <a:gd name="T4" fmla="*/ 63 w 204"/>
                <a:gd name="T5" fmla="*/ 197 h 206"/>
                <a:gd name="T6" fmla="*/ 45 w 204"/>
                <a:gd name="T7" fmla="*/ 188 h 206"/>
                <a:gd name="T8" fmla="*/ 30 w 204"/>
                <a:gd name="T9" fmla="*/ 175 h 206"/>
                <a:gd name="T10" fmla="*/ 22 w 204"/>
                <a:gd name="T11" fmla="*/ 168 h 206"/>
                <a:gd name="T12" fmla="*/ 12 w 204"/>
                <a:gd name="T13" fmla="*/ 151 h 206"/>
                <a:gd name="T14" fmla="*/ 3 w 204"/>
                <a:gd name="T15" fmla="*/ 132 h 206"/>
                <a:gd name="T16" fmla="*/ 0 w 204"/>
                <a:gd name="T17" fmla="*/ 113 h 206"/>
                <a:gd name="T18" fmla="*/ 0 w 204"/>
                <a:gd name="T19" fmla="*/ 93 h 206"/>
                <a:gd name="T20" fmla="*/ 3 w 204"/>
                <a:gd name="T21" fmla="*/ 74 h 206"/>
                <a:gd name="T22" fmla="*/ 12 w 204"/>
                <a:gd name="T23" fmla="*/ 55 h 206"/>
                <a:gd name="T24" fmla="*/ 22 w 204"/>
                <a:gd name="T25" fmla="*/ 38 h 206"/>
                <a:gd name="T26" fmla="*/ 30 w 204"/>
                <a:gd name="T27" fmla="*/ 30 h 206"/>
                <a:gd name="T28" fmla="*/ 45 w 204"/>
                <a:gd name="T29" fmla="*/ 18 h 206"/>
                <a:gd name="T30" fmla="*/ 63 w 204"/>
                <a:gd name="T31" fmla="*/ 8 h 206"/>
                <a:gd name="T32" fmla="*/ 82 w 204"/>
                <a:gd name="T33" fmla="*/ 2 h 206"/>
                <a:gd name="T34" fmla="*/ 102 w 204"/>
                <a:gd name="T35" fmla="*/ 0 h 206"/>
                <a:gd name="T36" fmla="*/ 113 w 204"/>
                <a:gd name="T37" fmla="*/ 0 h 206"/>
                <a:gd name="T38" fmla="*/ 132 w 204"/>
                <a:gd name="T39" fmla="*/ 5 h 206"/>
                <a:gd name="T40" fmla="*/ 151 w 204"/>
                <a:gd name="T41" fmla="*/ 12 h 206"/>
                <a:gd name="T42" fmla="*/ 167 w 204"/>
                <a:gd name="T43" fmla="*/ 24 h 206"/>
                <a:gd name="T44" fmla="*/ 174 w 204"/>
                <a:gd name="T45" fmla="*/ 30 h 206"/>
                <a:gd name="T46" fmla="*/ 187 w 204"/>
                <a:gd name="T47" fmla="*/ 46 h 206"/>
                <a:gd name="T48" fmla="*/ 197 w 204"/>
                <a:gd name="T49" fmla="*/ 64 h 206"/>
                <a:gd name="T50" fmla="*/ 203 w 204"/>
                <a:gd name="T51" fmla="*/ 83 h 206"/>
                <a:gd name="T52" fmla="*/ 204 w 204"/>
                <a:gd name="T53" fmla="*/ 102 h 206"/>
                <a:gd name="T54" fmla="*/ 203 w 204"/>
                <a:gd name="T55" fmla="*/ 122 h 206"/>
                <a:gd name="T56" fmla="*/ 197 w 204"/>
                <a:gd name="T57" fmla="*/ 141 h 206"/>
                <a:gd name="T58" fmla="*/ 187 w 204"/>
                <a:gd name="T59" fmla="*/ 159 h 206"/>
                <a:gd name="T60" fmla="*/ 174 w 204"/>
                <a:gd name="T61" fmla="*/ 175 h 206"/>
                <a:gd name="T62" fmla="*/ 167 w 204"/>
                <a:gd name="T63" fmla="*/ 182 h 206"/>
                <a:gd name="T64" fmla="*/ 151 w 204"/>
                <a:gd name="T65" fmla="*/ 194 h 206"/>
                <a:gd name="T66" fmla="*/ 132 w 204"/>
                <a:gd name="T67" fmla="*/ 201 h 206"/>
                <a:gd name="T68" fmla="*/ 113 w 204"/>
                <a:gd name="T69" fmla="*/ 204 h 206"/>
                <a:gd name="T70" fmla="*/ 102 w 204"/>
                <a:gd name="T71" fmla="*/ 206 h 206"/>
                <a:gd name="T72" fmla="*/ 102 w 204"/>
                <a:gd name="T73" fmla="*/ 50 h 206"/>
                <a:gd name="T74" fmla="*/ 82 w 204"/>
                <a:gd name="T75" fmla="*/ 54 h 206"/>
                <a:gd name="T76" fmla="*/ 65 w 204"/>
                <a:gd name="T77" fmla="*/ 65 h 206"/>
                <a:gd name="T78" fmla="*/ 58 w 204"/>
                <a:gd name="T79" fmla="*/ 74 h 206"/>
                <a:gd name="T80" fmla="*/ 51 w 204"/>
                <a:gd name="T81" fmla="*/ 93 h 206"/>
                <a:gd name="T82" fmla="*/ 51 w 204"/>
                <a:gd name="T83" fmla="*/ 113 h 206"/>
                <a:gd name="T84" fmla="*/ 58 w 204"/>
                <a:gd name="T85" fmla="*/ 132 h 206"/>
                <a:gd name="T86" fmla="*/ 65 w 204"/>
                <a:gd name="T87" fmla="*/ 140 h 206"/>
                <a:gd name="T88" fmla="*/ 82 w 204"/>
                <a:gd name="T89" fmla="*/ 151 h 206"/>
                <a:gd name="T90" fmla="*/ 102 w 204"/>
                <a:gd name="T91" fmla="*/ 156 h 206"/>
                <a:gd name="T92" fmla="*/ 113 w 204"/>
                <a:gd name="T93" fmla="*/ 154 h 206"/>
                <a:gd name="T94" fmla="*/ 132 w 204"/>
                <a:gd name="T95" fmla="*/ 146 h 206"/>
                <a:gd name="T96" fmla="*/ 139 w 204"/>
                <a:gd name="T97" fmla="*/ 140 h 206"/>
                <a:gd name="T98" fmla="*/ 151 w 204"/>
                <a:gd name="T99" fmla="*/ 122 h 206"/>
                <a:gd name="T100" fmla="*/ 154 w 204"/>
                <a:gd name="T101" fmla="*/ 102 h 206"/>
                <a:gd name="T102" fmla="*/ 151 w 204"/>
                <a:gd name="T103" fmla="*/ 83 h 206"/>
                <a:gd name="T104" fmla="*/ 139 w 204"/>
                <a:gd name="T105" fmla="*/ 65 h 206"/>
                <a:gd name="T106" fmla="*/ 132 w 204"/>
                <a:gd name="T107" fmla="*/ 59 h 206"/>
                <a:gd name="T108" fmla="*/ 113 w 204"/>
                <a:gd name="T109" fmla="*/ 51 h 206"/>
                <a:gd name="T110" fmla="*/ 102 w 204"/>
                <a:gd name="T111"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6">
                  <a:moveTo>
                    <a:pt x="102" y="206"/>
                  </a:moveTo>
                  <a:lnTo>
                    <a:pt x="102" y="206"/>
                  </a:lnTo>
                  <a:lnTo>
                    <a:pt x="91" y="204"/>
                  </a:lnTo>
                  <a:lnTo>
                    <a:pt x="82" y="203"/>
                  </a:lnTo>
                  <a:lnTo>
                    <a:pt x="72" y="201"/>
                  </a:lnTo>
                  <a:lnTo>
                    <a:pt x="63" y="197"/>
                  </a:lnTo>
                  <a:lnTo>
                    <a:pt x="53" y="194"/>
                  </a:lnTo>
                  <a:lnTo>
                    <a:pt x="45" y="188"/>
                  </a:lnTo>
                  <a:lnTo>
                    <a:pt x="37" y="182"/>
                  </a:lnTo>
                  <a:lnTo>
                    <a:pt x="30" y="175"/>
                  </a:lnTo>
                  <a:lnTo>
                    <a:pt x="30" y="175"/>
                  </a:lnTo>
                  <a:lnTo>
                    <a:pt x="22" y="168"/>
                  </a:lnTo>
                  <a:lnTo>
                    <a:pt x="16" y="159"/>
                  </a:lnTo>
                  <a:lnTo>
                    <a:pt x="12" y="151"/>
                  </a:lnTo>
                  <a:lnTo>
                    <a:pt x="7" y="141"/>
                  </a:lnTo>
                  <a:lnTo>
                    <a:pt x="3" y="132"/>
                  </a:lnTo>
                  <a:lnTo>
                    <a:pt x="1" y="122"/>
                  </a:lnTo>
                  <a:lnTo>
                    <a:pt x="0" y="113"/>
                  </a:lnTo>
                  <a:lnTo>
                    <a:pt x="0" y="102"/>
                  </a:lnTo>
                  <a:lnTo>
                    <a:pt x="0" y="93"/>
                  </a:lnTo>
                  <a:lnTo>
                    <a:pt x="1" y="83"/>
                  </a:lnTo>
                  <a:lnTo>
                    <a:pt x="3" y="74"/>
                  </a:lnTo>
                  <a:lnTo>
                    <a:pt x="7" y="64"/>
                  </a:lnTo>
                  <a:lnTo>
                    <a:pt x="12" y="55"/>
                  </a:lnTo>
                  <a:lnTo>
                    <a:pt x="16" y="46"/>
                  </a:lnTo>
                  <a:lnTo>
                    <a:pt x="22" y="38"/>
                  </a:lnTo>
                  <a:lnTo>
                    <a:pt x="30" y="30"/>
                  </a:lnTo>
                  <a:lnTo>
                    <a:pt x="30" y="30"/>
                  </a:lnTo>
                  <a:lnTo>
                    <a:pt x="37" y="24"/>
                  </a:lnTo>
                  <a:lnTo>
                    <a:pt x="45" y="18"/>
                  </a:lnTo>
                  <a:lnTo>
                    <a:pt x="53" y="12"/>
                  </a:lnTo>
                  <a:lnTo>
                    <a:pt x="63" y="8"/>
                  </a:lnTo>
                  <a:lnTo>
                    <a:pt x="72" y="5"/>
                  </a:lnTo>
                  <a:lnTo>
                    <a:pt x="82" y="2"/>
                  </a:lnTo>
                  <a:lnTo>
                    <a:pt x="91" y="0"/>
                  </a:lnTo>
                  <a:lnTo>
                    <a:pt x="102" y="0"/>
                  </a:lnTo>
                  <a:lnTo>
                    <a:pt x="102" y="0"/>
                  </a:lnTo>
                  <a:lnTo>
                    <a:pt x="113" y="0"/>
                  </a:lnTo>
                  <a:lnTo>
                    <a:pt x="122" y="2"/>
                  </a:lnTo>
                  <a:lnTo>
                    <a:pt x="132" y="5"/>
                  </a:lnTo>
                  <a:lnTo>
                    <a:pt x="141" y="8"/>
                  </a:lnTo>
                  <a:lnTo>
                    <a:pt x="151" y="12"/>
                  </a:lnTo>
                  <a:lnTo>
                    <a:pt x="159" y="18"/>
                  </a:lnTo>
                  <a:lnTo>
                    <a:pt x="167" y="24"/>
                  </a:lnTo>
                  <a:lnTo>
                    <a:pt x="174" y="30"/>
                  </a:lnTo>
                  <a:lnTo>
                    <a:pt x="174" y="30"/>
                  </a:lnTo>
                  <a:lnTo>
                    <a:pt x="181" y="38"/>
                  </a:lnTo>
                  <a:lnTo>
                    <a:pt x="187" y="46"/>
                  </a:lnTo>
                  <a:lnTo>
                    <a:pt x="192" y="55"/>
                  </a:lnTo>
                  <a:lnTo>
                    <a:pt x="197" y="64"/>
                  </a:lnTo>
                  <a:lnTo>
                    <a:pt x="200" y="74"/>
                  </a:lnTo>
                  <a:lnTo>
                    <a:pt x="203" y="83"/>
                  </a:lnTo>
                  <a:lnTo>
                    <a:pt x="204" y="93"/>
                  </a:lnTo>
                  <a:lnTo>
                    <a:pt x="204" y="102"/>
                  </a:lnTo>
                  <a:lnTo>
                    <a:pt x="204" y="113"/>
                  </a:lnTo>
                  <a:lnTo>
                    <a:pt x="203" y="122"/>
                  </a:lnTo>
                  <a:lnTo>
                    <a:pt x="200" y="132"/>
                  </a:lnTo>
                  <a:lnTo>
                    <a:pt x="197" y="141"/>
                  </a:lnTo>
                  <a:lnTo>
                    <a:pt x="192" y="151"/>
                  </a:lnTo>
                  <a:lnTo>
                    <a:pt x="187" y="159"/>
                  </a:lnTo>
                  <a:lnTo>
                    <a:pt x="181" y="168"/>
                  </a:lnTo>
                  <a:lnTo>
                    <a:pt x="174" y="175"/>
                  </a:lnTo>
                  <a:lnTo>
                    <a:pt x="174" y="175"/>
                  </a:lnTo>
                  <a:lnTo>
                    <a:pt x="167" y="182"/>
                  </a:lnTo>
                  <a:lnTo>
                    <a:pt x="159" y="188"/>
                  </a:lnTo>
                  <a:lnTo>
                    <a:pt x="151" y="194"/>
                  </a:lnTo>
                  <a:lnTo>
                    <a:pt x="141" y="197"/>
                  </a:lnTo>
                  <a:lnTo>
                    <a:pt x="132" y="201"/>
                  </a:lnTo>
                  <a:lnTo>
                    <a:pt x="122" y="203"/>
                  </a:lnTo>
                  <a:lnTo>
                    <a:pt x="113" y="204"/>
                  </a:lnTo>
                  <a:lnTo>
                    <a:pt x="102" y="206"/>
                  </a:lnTo>
                  <a:lnTo>
                    <a:pt x="102" y="206"/>
                  </a:lnTo>
                  <a:close/>
                  <a:moveTo>
                    <a:pt x="102" y="50"/>
                  </a:moveTo>
                  <a:lnTo>
                    <a:pt x="102" y="50"/>
                  </a:lnTo>
                  <a:lnTo>
                    <a:pt x="91" y="51"/>
                  </a:lnTo>
                  <a:lnTo>
                    <a:pt x="82" y="54"/>
                  </a:lnTo>
                  <a:lnTo>
                    <a:pt x="72" y="59"/>
                  </a:lnTo>
                  <a:lnTo>
                    <a:pt x="65" y="65"/>
                  </a:lnTo>
                  <a:lnTo>
                    <a:pt x="65" y="65"/>
                  </a:lnTo>
                  <a:lnTo>
                    <a:pt x="58" y="74"/>
                  </a:lnTo>
                  <a:lnTo>
                    <a:pt x="53" y="83"/>
                  </a:lnTo>
                  <a:lnTo>
                    <a:pt x="51" y="93"/>
                  </a:lnTo>
                  <a:lnTo>
                    <a:pt x="50" y="102"/>
                  </a:lnTo>
                  <a:lnTo>
                    <a:pt x="51" y="113"/>
                  </a:lnTo>
                  <a:lnTo>
                    <a:pt x="53" y="122"/>
                  </a:lnTo>
                  <a:lnTo>
                    <a:pt x="58" y="132"/>
                  </a:lnTo>
                  <a:lnTo>
                    <a:pt x="65" y="140"/>
                  </a:lnTo>
                  <a:lnTo>
                    <a:pt x="65" y="140"/>
                  </a:lnTo>
                  <a:lnTo>
                    <a:pt x="72" y="146"/>
                  </a:lnTo>
                  <a:lnTo>
                    <a:pt x="82" y="151"/>
                  </a:lnTo>
                  <a:lnTo>
                    <a:pt x="91" y="154"/>
                  </a:lnTo>
                  <a:lnTo>
                    <a:pt x="102" y="156"/>
                  </a:lnTo>
                  <a:lnTo>
                    <a:pt x="102" y="156"/>
                  </a:lnTo>
                  <a:lnTo>
                    <a:pt x="113" y="154"/>
                  </a:lnTo>
                  <a:lnTo>
                    <a:pt x="122" y="151"/>
                  </a:lnTo>
                  <a:lnTo>
                    <a:pt x="132" y="146"/>
                  </a:lnTo>
                  <a:lnTo>
                    <a:pt x="139" y="140"/>
                  </a:lnTo>
                  <a:lnTo>
                    <a:pt x="139" y="140"/>
                  </a:lnTo>
                  <a:lnTo>
                    <a:pt x="146" y="132"/>
                  </a:lnTo>
                  <a:lnTo>
                    <a:pt x="151" y="122"/>
                  </a:lnTo>
                  <a:lnTo>
                    <a:pt x="153" y="113"/>
                  </a:lnTo>
                  <a:lnTo>
                    <a:pt x="154" y="102"/>
                  </a:lnTo>
                  <a:lnTo>
                    <a:pt x="153" y="93"/>
                  </a:lnTo>
                  <a:lnTo>
                    <a:pt x="151" y="83"/>
                  </a:lnTo>
                  <a:lnTo>
                    <a:pt x="146" y="74"/>
                  </a:lnTo>
                  <a:lnTo>
                    <a:pt x="139" y="65"/>
                  </a:lnTo>
                  <a:lnTo>
                    <a:pt x="139" y="65"/>
                  </a:lnTo>
                  <a:lnTo>
                    <a:pt x="132" y="59"/>
                  </a:lnTo>
                  <a:lnTo>
                    <a:pt x="122" y="54"/>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1" name="Freeform 94"/>
            <p:cNvSpPr/>
            <p:nvPr/>
          </p:nvSpPr>
          <p:spPr bwMode="auto">
            <a:xfrm>
              <a:off x="6395644" y="5119669"/>
              <a:ext cx="93663" cy="47625"/>
            </a:xfrm>
            <a:custGeom>
              <a:avLst/>
              <a:gdLst>
                <a:gd name="T0" fmla="*/ 0 w 176"/>
                <a:gd name="T1" fmla="*/ 90 h 90"/>
                <a:gd name="T2" fmla="*/ 176 w 176"/>
                <a:gd name="T3" fmla="*/ 0 h 90"/>
                <a:gd name="T4" fmla="*/ 0 w 176"/>
                <a:gd name="T5" fmla="*/ 90 h 90"/>
              </a:gdLst>
              <a:ahLst/>
              <a:cxnLst>
                <a:cxn ang="0">
                  <a:pos x="T0" y="T1"/>
                </a:cxn>
                <a:cxn ang="0">
                  <a:pos x="T2" y="T3"/>
                </a:cxn>
                <a:cxn ang="0">
                  <a:pos x="T4" y="T5"/>
                </a:cxn>
              </a:cxnLst>
              <a:rect l="0" t="0" r="r" b="b"/>
              <a:pathLst>
                <a:path w="176" h="90">
                  <a:moveTo>
                    <a:pt x="0" y="90"/>
                  </a:moveTo>
                  <a:lnTo>
                    <a:pt x="176" y="0"/>
                  </a:lnTo>
                  <a:lnTo>
                    <a:pt x="0" y="9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2" name="Line 95"/>
            <p:cNvSpPr>
              <a:spLocks noChangeShapeType="1"/>
            </p:cNvSpPr>
            <p:nvPr/>
          </p:nvSpPr>
          <p:spPr bwMode="auto">
            <a:xfrm flipV="1">
              <a:off x="6395644" y="5119669"/>
              <a:ext cx="93663"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Freeform 96"/>
            <p:cNvSpPr/>
            <p:nvPr/>
          </p:nvSpPr>
          <p:spPr bwMode="auto">
            <a:xfrm>
              <a:off x="6389294" y="5108556"/>
              <a:ext cx="106363" cy="71438"/>
            </a:xfrm>
            <a:custGeom>
              <a:avLst/>
              <a:gdLst>
                <a:gd name="T0" fmla="*/ 24 w 200"/>
                <a:gd name="T1" fmla="*/ 135 h 135"/>
                <a:gd name="T2" fmla="*/ 0 w 200"/>
                <a:gd name="T3" fmla="*/ 91 h 135"/>
                <a:gd name="T4" fmla="*/ 176 w 200"/>
                <a:gd name="T5" fmla="*/ 0 h 135"/>
                <a:gd name="T6" fmla="*/ 200 w 200"/>
                <a:gd name="T7" fmla="*/ 44 h 135"/>
                <a:gd name="T8" fmla="*/ 24 w 200"/>
                <a:gd name="T9" fmla="*/ 135 h 135"/>
              </a:gdLst>
              <a:ahLst/>
              <a:cxnLst>
                <a:cxn ang="0">
                  <a:pos x="T0" y="T1"/>
                </a:cxn>
                <a:cxn ang="0">
                  <a:pos x="T2" y="T3"/>
                </a:cxn>
                <a:cxn ang="0">
                  <a:pos x="T4" y="T5"/>
                </a:cxn>
                <a:cxn ang="0">
                  <a:pos x="T6" y="T7"/>
                </a:cxn>
                <a:cxn ang="0">
                  <a:pos x="T8" y="T9"/>
                </a:cxn>
              </a:cxnLst>
              <a:rect l="0" t="0" r="r" b="b"/>
              <a:pathLst>
                <a:path w="200" h="135">
                  <a:moveTo>
                    <a:pt x="24" y="135"/>
                  </a:moveTo>
                  <a:lnTo>
                    <a:pt x="0" y="91"/>
                  </a:lnTo>
                  <a:lnTo>
                    <a:pt x="176" y="0"/>
                  </a:lnTo>
                  <a:lnTo>
                    <a:pt x="200" y="44"/>
                  </a:lnTo>
                  <a:lnTo>
                    <a:pt x="24" y="1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97"/>
            <p:cNvSpPr/>
            <p:nvPr/>
          </p:nvSpPr>
          <p:spPr bwMode="auto">
            <a:xfrm>
              <a:off x="6290869" y="5218094"/>
              <a:ext cx="44450" cy="68263"/>
            </a:xfrm>
            <a:custGeom>
              <a:avLst/>
              <a:gdLst>
                <a:gd name="T0" fmla="*/ 0 w 86"/>
                <a:gd name="T1" fmla="*/ 129 h 129"/>
                <a:gd name="T2" fmla="*/ 86 w 86"/>
                <a:gd name="T3" fmla="*/ 0 h 129"/>
                <a:gd name="T4" fmla="*/ 0 w 86"/>
                <a:gd name="T5" fmla="*/ 129 h 129"/>
              </a:gdLst>
              <a:ahLst/>
              <a:cxnLst>
                <a:cxn ang="0">
                  <a:pos x="T0" y="T1"/>
                </a:cxn>
                <a:cxn ang="0">
                  <a:pos x="T2" y="T3"/>
                </a:cxn>
                <a:cxn ang="0">
                  <a:pos x="T4" y="T5"/>
                </a:cxn>
              </a:cxnLst>
              <a:rect l="0" t="0" r="r" b="b"/>
              <a:pathLst>
                <a:path w="86" h="129">
                  <a:moveTo>
                    <a:pt x="0" y="129"/>
                  </a:moveTo>
                  <a:lnTo>
                    <a:pt x="86" y="0"/>
                  </a:lnTo>
                  <a:lnTo>
                    <a:pt x="0" y="129"/>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5" name="Line 98"/>
            <p:cNvSpPr>
              <a:spLocks noChangeShapeType="1"/>
            </p:cNvSpPr>
            <p:nvPr/>
          </p:nvSpPr>
          <p:spPr bwMode="auto">
            <a:xfrm flipV="1">
              <a:off x="6290869" y="5218094"/>
              <a:ext cx="44450" cy="682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6" name="Freeform 99"/>
            <p:cNvSpPr/>
            <p:nvPr/>
          </p:nvSpPr>
          <p:spPr bwMode="auto">
            <a:xfrm>
              <a:off x="6279756" y="5211744"/>
              <a:ext cx="68263" cy="82550"/>
            </a:xfrm>
            <a:custGeom>
              <a:avLst/>
              <a:gdLst>
                <a:gd name="T0" fmla="*/ 42 w 129"/>
                <a:gd name="T1" fmla="*/ 157 h 157"/>
                <a:gd name="T2" fmla="*/ 0 w 129"/>
                <a:gd name="T3" fmla="*/ 128 h 157"/>
                <a:gd name="T4" fmla="*/ 87 w 129"/>
                <a:gd name="T5" fmla="*/ 0 h 157"/>
                <a:gd name="T6" fmla="*/ 129 w 129"/>
                <a:gd name="T7" fmla="*/ 29 h 157"/>
                <a:gd name="T8" fmla="*/ 42 w 129"/>
                <a:gd name="T9" fmla="*/ 157 h 157"/>
              </a:gdLst>
              <a:ahLst/>
              <a:cxnLst>
                <a:cxn ang="0">
                  <a:pos x="T0" y="T1"/>
                </a:cxn>
                <a:cxn ang="0">
                  <a:pos x="T2" y="T3"/>
                </a:cxn>
                <a:cxn ang="0">
                  <a:pos x="T4" y="T5"/>
                </a:cxn>
                <a:cxn ang="0">
                  <a:pos x="T6" y="T7"/>
                </a:cxn>
                <a:cxn ang="0">
                  <a:pos x="T8" y="T9"/>
                </a:cxn>
              </a:cxnLst>
              <a:rect l="0" t="0" r="r" b="b"/>
              <a:pathLst>
                <a:path w="129" h="157">
                  <a:moveTo>
                    <a:pt x="42" y="157"/>
                  </a:moveTo>
                  <a:lnTo>
                    <a:pt x="0" y="128"/>
                  </a:lnTo>
                  <a:lnTo>
                    <a:pt x="87" y="0"/>
                  </a:lnTo>
                  <a:lnTo>
                    <a:pt x="129" y="29"/>
                  </a:lnTo>
                  <a:lnTo>
                    <a:pt x="42" y="15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7" name="Freeform 100"/>
            <p:cNvSpPr/>
            <p:nvPr/>
          </p:nvSpPr>
          <p:spPr bwMode="auto">
            <a:xfrm>
              <a:off x="6194031" y="5051406"/>
              <a:ext cx="134938" cy="103188"/>
            </a:xfrm>
            <a:custGeom>
              <a:avLst/>
              <a:gdLst>
                <a:gd name="T0" fmla="*/ 256 w 256"/>
                <a:gd name="T1" fmla="*/ 195 h 195"/>
                <a:gd name="T2" fmla="*/ 0 w 256"/>
                <a:gd name="T3" fmla="*/ 0 h 195"/>
                <a:gd name="T4" fmla="*/ 256 w 256"/>
                <a:gd name="T5" fmla="*/ 195 h 195"/>
              </a:gdLst>
              <a:ahLst/>
              <a:cxnLst>
                <a:cxn ang="0">
                  <a:pos x="T0" y="T1"/>
                </a:cxn>
                <a:cxn ang="0">
                  <a:pos x="T2" y="T3"/>
                </a:cxn>
                <a:cxn ang="0">
                  <a:pos x="T4" y="T5"/>
                </a:cxn>
              </a:cxnLst>
              <a:rect l="0" t="0" r="r" b="b"/>
              <a:pathLst>
                <a:path w="256" h="195">
                  <a:moveTo>
                    <a:pt x="256" y="195"/>
                  </a:moveTo>
                  <a:lnTo>
                    <a:pt x="0" y="0"/>
                  </a:lnTo>
                  <a:lnTo>
                    <a:pt x="256" y="195"/>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8" name="Line 101"/>
            <p:cNvSpPr>
              <a:spLocks noChangeShapeType="1"/>
            </p:cNvSpPr>
            <p:nvPr/>
          </p:nvSpPr>
          <p:spPr bwMode="auto">
            <a:xfrm flipH="1" flipV="1">
              <a:off x="6194031" y="5051406"/>
              <a:ext cx="134938" cy="1031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102"/>
            <p:cNvSpPr/>
            <p:nvPr/>
          </p:nvSpPr>
          <p:spPr bwMode="auto">
            <a:xfrm>
              <a:off x="6184506" y="5041881"/>
              <a:ext cx="152400" cy="123825"/>
            </a:xfrm>
            <a:custGeom>
              <a:avLst/>
              <a:gdLst>
                <a:gd name="T0" fmla="*/ 257 w 288"/>
                <a:gd name="T1" fmla="*/ 235 h 235"/>
                <a:gd name="T2" fmla="*/ 0 w 288"/>
                <a:gd name="T3" fmla="*/ 39 h 235"/>
                <a:gd name="T4" fmla="*/ 31 w 288"/>
                <a:gd name="T5" fmla="*/ 0 h 235"/>
                <a:gd name="T6" fmla="*/ 288 w 288"/>
                <a:gd name="T7" fmla="*/ 194 h 235"/>
                <a:gd name="T8" fmla="*/ 257 w 288"/>
                <a:gd name="T9" fmla="*/ 235 h 235"/>
              </a:gdLst>
              <a:ahLst/>
              <a:cxnLst>
                <a:cxn ang="0">
                  <a:pos x="T0" y="T1"/>
                </a:cxn>
                <a:cxn ang="0">
                  <a:pos x="T2" y="T3"/>
                </a:cxn>
                <a:cxn ang="0">
                  <a:pos x="T4" y="T5"/>
                </a:cxn>
                <a:cxn ang="0">
                  <a:pos x="T6" y="T7"/>
                </a:cxn>
                <a:cxn ang="0">
                  <a:pos x="T8" y="T9"/>
                </a:cxn>
              </a:cxnLst>
              <a:rect l="0" t="0" r="r" b="b"/>
              <a:pathLst>
                <a:path w="288" h="235">
                  <a:moveTo>
                    <a:pt x="257" y="235"/>
                  </a:moveTo>
                  <a:lnTo>
                    <a:pt x="0" y="39"/>
                  </a:lnTo>
                  <a:lnTo>
                    <a:pt x="31" y="0"/>
                  </a:lnTo>
                  <a:lnTo>
                    <a:pt x="288" y="194"/>
                  </a:lnTo>
                  <a:lnTo>
                    <a:pt x="257" y="2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Freeform 103"/>
            <p:cNvSpPr/>
            <p:nvPr/>
          </p:nvSpPr>
          <p:spPr bwMode="auto">
            <a:xfrm>
              <a:off x="6579794" y="4913294"/>
              <a:ext cx="44450" cy="119063"/>
            </a:xfrm>
            <a:custGeom>
              <a:avLst/>
              <a:gdLst>
                <a:gd name="T0" fmla="*/ 85 w 85"/>
                <a:gd name="T1" fmla="*/ 0 h 225"/>
                <a:gd name="T2" fmla="*/ 0 w 85"/>
                <a:gd name="T3" fmla="*/ 225 h 225"/>
                <a:gd name="T4" fmla="*/ 85 w 85"/>
                <a:gd name="T5" fmla="*/ 0 h 225"/>
              </a:gdLst>
              <a:ahLst/>
              <a:cxnLst>
                <a:cxn ang="0">
                  <a:pos x="T0" y="T1"/>
                </a:cxn>
                <a:cxn ang="0">
                  <a:pos x="T2" y="T3"/>
                </a:cxn>
                <a:cxn ang="0">
                  <a:pos x="T4" y="T5"/>
                </a:cxn>
              </a:cxnLst>
              <a:rect l="0" t="0" r="r" b="b"/>
              <a:pathLst>
                <a:path w="85" h="225">
                  <a:moveTo>
                    <a:pt x="85" y="0"/>
                  </a:moveTo>
                  <a:lnTo>
                    <a:pt x="0" y="225"/>
                  </a:lnTo>
                  <a:lnTo>
                    <a:pt x="85" y="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1" name="Line 104"/>
            <p:cNvSpPr>
              <a:spLocks noChangeShapeType="1"/>
            </p:cNvSpPr>
            <p:nvPr/>
          </p:nvSpPr>
          <p:spPr bwMode="auto">
            <a:xfrm flipH="1">
              <a:off x="6579794" y="4913294"/>
              <a:ext cx="44450" cy="1190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2" name="Freeform 105"/>
            <p:cNvSpPr/>
            <p:nvPr/>
          </p:nvSpPr>
          <p:spPr bwMode="auto">
            <a:xfrm>
              <a:off x="6567094" y="4908531"/>
              <a:ext cx="69850" cy="127000"/>
            </a:xfrm>
            <a:custGeom>
              <a:avLst/>
              <a:gdLst>
                <a:gd name="T0" fmla="*/ 46 w 133"/>
                <a:gd name="T1" fmla="*/ 241 h 241"/>
                <a:gd name="T2" fmla="*/ 0 w 133"/>
                <a:gd name="T3" fmla="*/ 223 h 241"/>
                <a:gd name="T4" fmla="*/ 86 w 133"/>
                <a:gd name="T5" fmla="*/ 0 h 241"/>
                <a:gd name="T6" fmla="*/ 133 w 133"/>
                <a:gd name="T7" fmla="*/ 18 h 241"/>
                <a:gd name="T8" fmla="*/ 46 w 133"/>
                <a:gd name="T9" fmla="*/ 241 h 241"/>
              </a:gdLst>
              <a:ahLst/>
              <a:cxnLst>
                <a:cxn ang="0">
                  <a:pos x="T0" y="T1"/>
                </a:cxn>
                <a:cxn ang="0">
                  <a:pos x="T2" y="T3"/>
                </a:cxn>
                <a:cxn ang="0">
                  <a:pos x="T4" y="T5"/>
                </a:cxn>
                <a:cxn ang="0">
                  <a:pos x="T6" y="T7"/>
                </a:cxn>
                <a:cxn ang="0">
                  <a:pos x="T8" y="T9"/>
                </a:cxn>
              </a:cxnLst>
              <a:rect l="0" t="0" r="r" b="b"/>
              <a:pathLst>
                <a:path w="133" h="241">
                  <a:moveTo>
                    <a:pt x="46" y="241"/>
                  </a:moveTo>
                  <a:lnTo>
                    <a:pt x="0" y="223"/>
                  </a:lnTo>
                  <a:lnTo>
                    <a:pt x="86" y="0"/>
                  </a:lnTo>
                  <a:lnTo>
                    <a:pt x="133" y="18"/>
                  </a:lnTo>
                  <a:lnTo>
                    <a:pt x="46" y="2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3" name="Freeform 106"/>
            <p:cNvSpPr/>
            <p:nvPr/>
          </p:nvSpPr>
          <p:spPr bwMode="auto">
            <a:xfrm>
              <a:off x="6597256" y="5138719"/>
              <a:ext cx="71438" cy="65088"/>
            </a:xfrm>
            <a:custGeom>
              <a:avLst/>
              <a:gdLst>
                <a:gd name="T0" fmla="*/ 134 w 134"/>
                <a:gd name="T1" fmla="*/ 122 h 122"/>
                <a:gd name="T2" fmla="*/ 0 w 134"/>
                <a:gd name="T3" fmla="*/ 0 h 122"/>
                <a:gd name="T4" fmla="*/ 134 w 134"/>
                <a:gd name="T5" fmla="*/ 122 h 122"/>
              </a:gdLst>
              <a:ahLst/>
              <a:cxnLst>
                <a:cxn ang="0">
                  <a:pos x="T0" y="T1"/>
                </a:cxn>
                <a:cxn ang="0">
                  <a:pos x="T2" y="T3"/>
                </a:cxn>
                <a:cxn ang="0">
                  <a:pos x="T4" y="T5"/>
                </a:cxn>
              </a:cxnLst>
              <a:rect l="0" t="0" r="r" b="b"/>
              <a:pathLst>
                <a:path w="134" h="122">
                  <a:moveTo>
                    <a:pt x="134" y="122"/>
                  </a:moveTo>
                  <a:lnTo>
                    <a:pt x="0" y="0"/>
                  </a:lnTo>
                  <a:lnTo>
                    <a:pt x="134" y="122"/>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Line 107"/>
            <p:cNvSpPr>
              <a:spLocks noChangeShapeType="1"/>
            </p:cNvSpPr>
            <p:nvPr/>
          </p:nvSpPr>
          <p:spPr bwMode="auto">
            <a:xfrm flipH="1" flipV="1">
              <a:off x="6597256" y="5138719"/>
              <a:ext cx="71438" cy="650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Freeform 108"/>
            <p:cNvSpPr/>
            <p:nvPr/>
          </p:nvSpPr>
          <p:spPr bwMode="auto">
            <a:xfrm>
              <a:off x="6587731" y="5129194"/>
              <a:ext cx="88900" cy="84138"/>
            </a:xfrm>
            <a:custGeom>
              <a:avLst/>
              <a:gdLst>
                <a:gd name="T0" fmla="*/ 135 w 168"/>
                <a:gd name="T1" fmla="*/ 158 h 158"/>
                <a:gd name="T2" fmla="*/ 0 w 168"/>
                <a:gd name="T3" fmla="*/ 37 h 158"/>
                <a:gd name="T4" fmla="*/ 34 w 168"/>
                <a:gd name="T5" fmla="*/ 0 h 158"/>
                <a:gd name="T6" fmla="*/ 168 w 168"/>
                <a:gd name="T7" fmla="*/ 121 h 158"/>
                <a:gd name="T8" fmla="*/ 135 w 168"/>
                <a:gd name="T9" fmla="*/ 158 h 158"/>
              </a:gdLst>
              <a:ahLst/>
              <a:cxnLst>
                <a:cxn ang="0">
                  <a:pos x="T0" y="T1"/>
                </a:cxn>
                <a:cxn ang="0">
                  <a:pos x="T2" y="T3"/>
                </a:cxn>
                <a:cxn ang="0">
                  <a:pos x="T4" y="T5"/>
                </a:cxn>
                <a:cxn ang="0">
                  <a:pos x="T6" y="T7"/>
                </a:cxn>
                <a:cxn ang="0">
                  <a:pos x="T8" y="T9"/>
                </a:cxn>
              </a:cxnLst>
              <a:rect l="0" t="0" r="r" b="b"/>
              <a:pathLst>
                <a:path w="168" h="158">
                  <a:moveTo>
                    <a:pt x="135" y="158"/>
                  </a:moveTo>
                  <a:lnTo>
                    <a:pt x="0" y="37"/>
                  </a:lnTo>
                  <a:lnTo>
                    <a:pt x="34" y="0"/>
                  </a:lnTo>
                  <a:lnTo>
                    <a:pt x="168" y="121"/>
                  </a:lnTo>
                  <a:lnTo>
                    <a:pt x="135" y="1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66" name="그룹 65"/>
          <p:cNvGrpSpPr/>
          <p:nvPr/>
        </p:nvGrpSpPr>
        <p:grpSpPr>
          <a:xfrm>
            <a:off x="5134094" y="4785928"/>
            <a:ext cx="440508" cy="639895"/>
            <a:chOff x="5273281" y="5632431"/>
            <a:chExt cx="452438" cy="657226"/>
          </a:xfrm>
        </p:grpSpPr>
        <p:sp>
          <p:nvSpPr>
            <p:cNvPr id="67"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8"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9"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0"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1"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2"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3"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78" name="그룹 77"/>
          <p:cNvGrpSpPr/>
          <p:nvPr/>
        </p:nvGrpSpPr>
        <p:grpSpPr>
          <a:xfrm>
            <a:off x="3498524" y="3183303"/>
            <a:ext cx="561398" cy="562841"/>
            <a:chOff x="8147051" y="5776913"/>
            <a:chExt cx="617538" cy="619125"/>
          </a:xfrm>
        </p:grpSpPr>
        <p:sp>
          <p:nvSpPr>
            <p:cNvPr id="79" name="Rectangle 179"/>
            <p:cNvSpPr>
              <a:spLocks noChangeArrowheads="1"/>
            </p:cNvSpPr>
            <p:nvPr/>
          </p:nvSpPr>
          <p:spPr bwMode="auto">
            <a:xfrm>
              <a:off x="8161338" y="6086476"/>
              <a:ext cx="295275" cy="29527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0" name="Freeform 180"/>
            <p:cNvSpPr>
              <a:spLocks noEditPoints="1"/>
            </p:cNvSpPr>
            <p:nvPr/>
          </p:nvSpPr>
          <p:spPr bwMode="auto">
            <a:xfrm>
              <a:off x="8147051" y="6072188"/>
              <a:ext cx="323850" cy="323850"/>
            </a:xfrm>
            <a:custGeom>
              <a:avLst/>
              <a:gdLst>
                <a:gd name="T0" fmla="*/ 388 w 406"/>
                <a:gd name="T1" fmla="*/ 408 h 408"/>
                <a:gd name="T2" fmla="*/ 17 w 406"/>
                <a:gd name="T3" fmla="*/ 408 h 408"/>
                <a:gd name="T4" fmla="*/ 17 w 406"/>
                <a:gd name="T5" fmla="*/ 408 h 408"/>
                <a:gd name="T6" fmla="*/ 10 w 406"/>
                <a:gd name="T7" fmla="*/ 406 h 408"/>
                <a:gd name="T8" fmla="*/ 5 w 406"/>
                <a:gd name="T9" fmla="*/ 403 h 408"/>
                <a:gd name="T10" fmla="*/ 1 w 406"/>
                <a:gd name="T11" fmla="*/ 396 h 408"/>
                <a:gd name="T12" fmla="*/ 0 w 406"/>
                <a:gd name="T13" fmla="*/ 390 h 408"/>
                <a:gd name="T14" fmla="*/ 0 w 406"/>
                <a:gd name="T15" fmla="*/ 18 h 408"/>
                <a:gd name="T16" fmla="*/ 0 w 406"/>
                <a:gd name="T17" fmla="*/ 18 h 408"/>
                <a:gd name="T18" fmla="*/ 1 w 406"/>
                <a:gd name="T19" fmla="*/ 11 h 408"/>
                <a:gd name="T20" fmla="*/ 5 w 406"/>
                <a:gd name="T21" fmla="*/ 6 h 408"/>
                <a:gd name="T22" fmla="*/ 10 w 406"/>
                <a:gd name="T23" fmla="*/ 2 h 408"/>
                <a:gd name="T24" fmla="*/ 17 w 406"/>
                <a:gd name="T25" fmla="*/ 0 h 408"/>
                <a:gd name="T26" fmla="*/ 388 w 406"/>
                <a:gd name="T27" fmla="*/ 0 h 408"/>
                <a:gd name="T28" fmla="*/ 388 w 406"/>
                <a:gd name="T29" fmla="*/ 0 h 408"/>
                <a:gd name="T30" fmla="*/ 395 w 406"/>
                <a:gd name="T31" fmla="*/ 2 h 408"/>
                <a:gd name="T32" fmla="*/ 401 w 406"/>
                <a:gd name="T33" fmla="*/ 6 h 408"/>
                <a:gd name="T34" fmla="*/ 405 w 406"/>
                <a:gd name="T35" fmla="*/ 11 h 408"/>
                <a:gd name="T36" fmla="*/ 406 w 406"/>
                <a:gd name="T37" fmla="*/ 18 h 408"/>
                <a:gd name="T38" fmla="*/ 406 w 406"/>
                <a:gd name="T39" fmla="*/ 390 h 408"/>
                <a:gd name="T40" fmla="*/ 406 w 406"/>
                <a:gd name="T41" fmla="*/ 390 h 408"/>
                <a:gd name="T42" fmla="*/ 405 w 406"/>
                <a:gd name="T43" fmla="*/ 396 h 408"/>
                <a:gd name="T44" fmla="*/ 401 w 406"/>
                <a:gd name="T45" fmla="*/ 403 h 408"/>
                <a:gd name="T46" fmla="*/ 395 w 406"/>
                <a:gd name="T47" fmla="*/ 406 h 408"/>
                <a:gd name="T48" fmla="*/ 388 w 406"/>
                <a:gd name="T49" fmla="*/ 408 h 408"/>
                <a:gd name="T50" fmla="*/ 388 w 406"/>
                <a:gd name="T51" fmla="*/ 408 h 408"/>
                <a:gd name="T52" fmla="*/ 35 w 406"/>
                <a:gd name="T53" fmla="*/ 372 h 408"/>
                <a:gd name="T54" fmla="*/ 370 w 406"/>
                <a:gd name="T55" fmla="*/ 372 h 408"/>
                <a:gd name="T56" fmla="*/ 370 w 406"/>
                <a:gd name="T57" fmla="*/ 35 h 408"/>
                <a:gd name="T58" fmla="*/ 35 w 406"/>
                <a:gd name="T59" fmla="*/ 35 h 408"/>
                <a:gd name="T60" fmla="*/ 35 w 406"/>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6" h="408">
                  <a:moveTo>
                    <a:pt x="388" y="408"/>
                  </a:moveTo>
                  <a:lnTo>
                    <a:pt x="17" y="408"/>
                  </a:lnTo>
                  <a:lnTo>
                    <a:pt x="17" y="408"/>
                  </a:lnTo>
                  <a:lnTo>
                    <a:pt x="10" y="406"/>
                  </a:lnTo>
                  <a:lnTo>
                    <a:pt x="5" y="403"/>
                  </a:lnTo>
                  <a:lnTo>
                    <a:pt x="1" y="396"/>
                  </a:lnTo>
                  <a:lnTo>
                    <a:pt x="0" y="390"/>
                  </a:lnTo>
                  <a:lnTo>
                    <a:pt x="0" y="18"/>
                  </a:lnTo>
                  <a:lnTo>
                    <a:pt x="0" y="18"/>
                  </a:lnTo>
                  <a:lnTo>
                    <a:pt x="1" y="11"/>
                  </a:lnTo>
                  <a:lnTo>
                    <a:pt x="5" y="6"/>
                  </a:lnTo>
                  <a:lnTo>
                    <a:pt x="10" y="2"/>
                  </a:lnTo>
                  <a:lnTo>
                    <a:pt x="17" y="0"/>
                  </a:lnTo>
                  <a:lnTo>
                    <a:pt x="388" y="0"/>
                  </a:lnTo>
                  <a:lnTo>
                    <a:pt x="388" y="0"/>
                  </a:lnTo>
                  <a:lnTo>
                    <a:pt x="395" y="2"/>
                  </a:lnTo>
                  <a:lnTo>
                    <a:pt x="401" y="6"/>
                  </a:lnTo>
                  <a:lnTo>
                    <a:pt x="405" y="11"/>
                  </a:lnTo>
                  <a:lnTo>
                    <a:pt x="406" y="18"/>
                  </a:lnTo>
                  <a:lnTo>
                    <a:pt x="406" y="390"/>
                  </a:lnTo>
                  <a:lnTo>
                    <a:pt x="406" y="390"/>
                  </a:lnTo>
                  <a:lnTo>
                    <a:pt x="405" y="396"/>
                  </a:lnTo>
                  <a:lnTo>
                    <a:pt x="401" y="403"/>
                  </a:lnTo>
                  <a:lnTo>
                    <a:pt x="395" y="406"/>
                  </a:lnTo>
                  <a:lnTo>
                    <a:pt x="388" y="408"/>
                  </a:lnTo>
                  <a:lnTo>
                    <a:pt x="388" y="408"/>
                  </a:lnTo>
                  <a:close/>
                  <a:moveTo>
                    <a:pt x="35" y="372"/>
                  </a:moveTo>
                  <a:lnTo>
                    <a:pt x="370" y="372"/>
                  </a:lnTo>
                  <a:lnTo>
                    <a:pt x="370" y="35"/>
                  </a:lnTo>
                  <a:lnTo>
                    <a:pt x="35" y="35"/>
                  </a:lnTo>
                  <a:lnTo>
                    <a:pt x="35"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1" name="Freeform 181"/>
            <p:cNvSpPr>
              <a:spLocks noEditPoints="1"/>
            </p:cNvSpPr>
            <p:nvPr/>
          </p:nvSpPr>
          <p:spPr bwMode="auto">
            <a:xfrm>
              <a:off x="8250238" y="6153151"/>
              <a:ext cx="128588" cy="160338"/>
            </a:xfrm>
            <a:custGeom>
              <a:avLst/>
              <a:gdLst>
                <a:gd name="T0" fmla="*/ 162 w 162"/>
                <a:gd name="T1" fmla="*/ 140 h 202"/>
                <a:gd name="T2" fmla="*/ 158 w 162"/>
                <a:gd name="T3" fmla="*/ 160 h 202"/>
                <a:gd name="T4" fmla="*/ 156 w 162"/>
                <a:gd name="T5" fmla="*/ 167 h 202"/>
                <a:gd name="T6" fmla="*/ 140 w 162"/>
                <a:gd name="T7" fmla="*/ 186 h 202"/>
                <a:gd name="T8" fmla="*/ 129 w 162"/>
                <a:gd name="T9" fmla="*/ 193 h 202"/>
                <a:gd name="T10" fmla="*/ 116 w 162"/>
                <a:gd name="T11" fmla="*/ 199 h 202"/>
                <a:gd name="T12" fmla="*/ 81 w 162"/>
                <a:gd name="T13" fmla="*/ 202 h 202"/>
                <a:gd name="T14" fmla="*/ 0 w 162"/>
                <a:gd name="T15" fmla="*/ 0 h 202"/>
                <a:gd name="T16" fmla="*/ 72 w 162"/>
                <a:gd name="T17" fmla="*/ 0 h 202"/>
                <a:gd name="T18" fmla="*/ 105 w 162"/>
                <a:gd name="T19" fmla="*/ 1 h 202"/>
                <a:gd name="T20" fmla="*/ 116 w 162"/>
                <a:gd name="T21" fmla="*/ 4 h 202"/>
                <a:gd name="T22" fmla="*/ 126 w 162"/>
                <a:gd name="T23" fmla="*/ 9 h 202"/>
                <a:gd name="T24" fmla="*/ 137 w 162"/>
                <a:gd name="T25" fmla="*/ 15 h 202"/>
                <a:gd name="T26" fmla="*/ 143 w 162"/>
                <a:gd name="T27" fmla="*/ 24 h 202"/>
                <a:gd name="T28" fmla="*/ 147 w 162"/>
                <a:gd name="T29" fmla="*/ 35 h 202"/>
                <a:gd name="T30" fmla="*/ 148 w 162"/>
                <a:gd name="T31" fmla="*/ 47 h 202"/>
                <a:gd name="T32" fmla="*/ 147 w 162"/>
                <a:gd name="T33" fmla="*/ 61 h 202"/>
                <a:gd name="T34" fmla="*/ 140 w 162"/>
                <a:gd name="T35" fmla="*/ 74 h 202"/>
                <a:gd name="T36" fmla="*/ 137 w 162"/>
                <a:gd name="T37" fmla="*/ 79 h 202"/>
                <a:gd name="T38" fmla="*/ 126 w 162"/>
                <a:gd name="T39" fmla="*/ 88 h 202"/>
                <a:gd name="T40" fmla="*/ 120 w 162"/>
                <a:gd name="T41" fmla="*/ 91 h 202"/>
                <a:gd name="T42" fmla="*/ 129 w 162"/>
                <a:gd name="T43" fmla="*/ 94 h 202"/>
                <a:gd name="T44" fmla="*/ 144 w 162"/>
                <a:gd name="T45" fmla="*/ 102 h 202"/>
                <a:gd name="T46" fmla="*/ 151 w 162"/>
                <a:gd name="T47" fmla="*/ 107 h 202"/>
                <a:gd name="T48" fmla="*/ 160 w 162"/>
                <a:gd name="T49" fmla="*/ 122 h 202"/>
                <a:gd name="T50" fmla="*/ 162 w 162"/>
                <a:gd name="T51" fmla="*/ 140 h 202"/>
                <a:gd name="T52" fmla="*/ 97 w 162"/>
                <a:gd name="T53" fmla="*/ 57 h 202"/>
                <a:gd name="T54" fmla="*/ 96 w 162"/>
                <a:gd name="T55" fmla="*/ 52 h 202"/>
                <a:gd name="T56" fmla="*/ 95 w 162"/>
                <a:gd name="T57" fmla="*/ 47 h 202"/>
                <a:gd name="T58" fmla="*/ 87 w 162"/>
                <a:gd name="T59" fmla="*/ 39 h 202"/>
                <a:gd name="T60" fmla="*/ 81 w 162"/>
                <a:gd name="T61" fmla="*/ 38 h 202"/>
                <a:gd name="T62" fmla="*/ 74 w 162"/>
                <a:gd name="T63" fmla="*/ 37 h 202"/>
                <a:gd name="T64" fmla="*/ 50 w 162"/>
                <a:gd name="T65" fmla="*/ 37 h 202"/>
                <a:gd name="T66" fmla="*/ 56 w 162"/>
                <a:gd name="T67" fmla="*/ 80 h 202"/>
                <a:gd name="T68" fmla="*/ 75 w 162"/>
                <a:gd name="T69" fmla="*/ 80 h 202"/>
                <a:gd name="T70" fmla="*/ 81 w 162"/>
                <a:gd name="T71" fmla="*/ 79 h 202"/>
                <a:gd name="T72" fmla="*/ 86 w 162"/>
                <a:gd name="T73" fmla="*/ 76 h 202"/>
                <a:gd name="T74" fmla="*/ 95 w 162"/>
                <a:gd name="T75" fmla="*/ 69 h 202"/>
                <a:gd name="T76" fmla="*/ 96 w 162"/>
                <a:gd name="T77" fmla="*/ 63 h 202"/>
                <a:gd name="T78" fmla="*/ 97 w 162"/>
                <a:gd name="T79" fmla="*/ 57 h 202"/>
                <a:gd name="T80" fmla="*/ 110 w 162"/>
                <a:gd name="T81" fmla="*/ 139 h 202"/>
                <a:gd name="T82" fmla="*/ 106 w 162"/>
                <a:gd name="T83" fmla="*/ 125 h 202"/>
                <a:gd name="T84" fmla="*/ 101 w 162"/>
                <a:gd name="T85" fmla="*/ 120 h 202"/>
                <a:gd name="T86" fmla="*/ 95 w 162"/>
                <a:gd name="T87" fmla="*/ 117 h 202"/>
                <a:gd name="T88" fmla="*/ 82 w 162"/>
                <a:gd name="T89" fmla="*/ 114 h 202"/>
                <a:gd name="T90" fmla="*/ 60 w 162"/>
                <a:gd name="T91" fmla="*/ 114 h 202"/>
                <a:gd name="T92" fmla="*/ 50 w 162"/>
                <a:gd name="T93" fmla="*/ 165 h 202"/>
                <a:gd name="T94" fmla="*/ 54 w 162"/>
                <a:gd name="T95" fmla="*/ 165 h 202"/>
                <a:gd name="T96" fmla="*/ 81 w 162"/>
                <a:gd name="T97" fmla="*/ 164 h 202"/>
                <a:gd name="T98" fmla="*/ 96 w 162"/>
                <a:gd name="T99" fmla="*/ 162 h 202"/>
                <a:gd name="T100" fmla="*/ 102 w 162"/>
                <a:gd name="T101" fmla="*/ 158 h 202"/>
                <a:gd name="T102" fmla="*/ 106 w 162"/>
                <a:gd name="T103" fmla="*/ 153 h 202"/>
                <a:gd name="T104" fmla="*/ 110 w 162"/>
                <a:gd name="T105" fmla="*/ 13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202">
                  <a:moveTo>
                    <a:pt x="162" y="140"/>
                  </a:moveTo>
                  <a:lnTo>
                    <a:pt x="162" y="140"/>
                  </a:lnTo>
                  <a:lnTo>
                    <a:pt x="161" y="154"/>
                  </a:lnTo>
                  <a:lnTo>
                    <a:pt x="158" y="160"/>
                  </a:lnTo>
                  <a:lnTo>
                    <a:pt x="156" y="167"/>
                  </a:lnTo>
                  <a:lnTo>
                    <a:pt x="156" y="167"/>
                  </a:lnTo>
                  <a:lnTo>
                    <a:pt x="149" y="177"/>
                  </a:lnTo>
                  <a:lnTo>
                    <a:pt x="140" y="186"/>
                  </a:lnTo>
                  <a:lnTo>
                    <a:pt x="140" y="186"/>
                  </a:lnTo>
                  <a:lnTo>
                    <a:pt x="129" y="193"/>
                  </a:lnTo>
                  <a:lnTo>
                    <a:pt x="116" y="199"/>
                  </a:lnTo>
                  <a:lnTo>
                    <a:pt x="116" y="199"/>
                  </a:lnTo>
                  <a:lnTo>
                    <a:pt x="100" y="201"/>
                  </a:lnTo>
                  <a:lnTo>
                    <a:pt x="81" y="202"/>
                  </a:lnTo>
                  <a:lnTo>
                    <a:pt x="0" y="202"/>
                  </a:lnTo>
                  <a:lnTo>
                    <a:pt x="0" y="0"/>
                  </a:lnTo>
                  <a:lnTo>
                    <a:pt x="72" y="0"/>
                  </a:lnTo>
                  <a:lnTo>
                    <a:pt x="72" y="0"/>
                  </a:lnTo>
                  <a:lnTo>
                    <a:pt x="91" y="0"/>
                  </a:lnTo>
                  <a:lnTo>
                    <a:pt x="105" y="1"/>
                  </a:lnTo>
                  <a:lnTo>
                    <a:pt x="105" y="1"/>
                  </a:lnTo>
                  <a:lnTo>
                    <a:pt x="116" y="4"/>
                  </a:lnTo>
                  <a:lnTo>
                    <a:pt x="126" y="9"/>
                  </a:lnTo>
                  <a:lnTo>
                    <a:pt x="126" y="9"/>
                  </a:lnTo>
                  <a:lnTo>
                    <a:pt x="132" y="11"/>
                  </a:lnTo>
                  <a:lnTo>
                    <a:pt x="137" y="15"/>
                  </a:lnTo>
                  <a:lnTo>
                    <a:pt x="140" y="20"/>
                  </a:lnTo>
                  <a:lnTo>
                    <a:pt x="143" y="24"/>
                  </a:lnTo>
                  <a:lnTo>
                    <a:pt x="143" y="24"/>
                  </a:lnTo>
                  <a:lnTo>
                    <a:pt x="147" y="35"/>
                  </a:lnTo>
                  <a:lnTo>
                    <a:pt x="148" y="47"/>
                  </a:lnTo>
                  <a:lnTo>
                    <a:pt x="148" y="47"/>
                  </a:lnTo>
                  <a:lnTo>
                    <a:pt x="148" y="55"/>
                  </a:lnTo>
                  <a:lnTo>
                    <a:pt x="147" y="61"/>
                  </a:lnTo>
                  <a:lnTo>
                    <a:pt x="144" y="67"/>
                  </a:lnTo>
                  <a:lnTo>
                    <a:pt x="140" y="74"/>
                  </a:lnTo>
                  <a:lnTo>
                    <a:pt x="140" y="74"/>
                  </a:lnTo>
                  <a:lnTo>
                    <a:pt x="137" y="79"/>
                  </a:lnTo>
                  <a:lnTo>
                    <a:pt x="132" y="83"/>
                  </a:lnTo>
                  <a:lnTo>
                    <a:pt x="126" y="88"/>
                  </a:lnTo>
                  <a:lnTo>
                    <a:pt x="120" y="90"/>
                  </a:lnTo>
                  <a:lnTo>
                    <a:pt x="120" y="91"/>
                  </a:lnTo>
                  <a:lnTo>
                    <a:pt x="120" y="91"/>
                  </a:lnTo>
                  <a:lnTo>
                    <a:pt x="129" y="94"/>
                  </a:lnTo>
                  <a:lnTo>
                    <a:pt x="138" y="98"/>
                  </a:lnTo>
                  <a:lnTo>
                    <a:pt x="144" y="102"/>
                  </a:lnTo>
                  <a:lnTo>
                    <a:pt x="151" y="107"/>
                  </a:lnTo>
                  <a:lnTo>
                    <a:pt x="151" y="107"/>
                  </a:lnTo>
                  <a:lnTo>
                    <a:pt x="156" y="114"/>
                  </a:lnTo>
                  <a:lnTo>
                    <a:pt x="160" y="122"/>
                  </a:lnTo>
                  <a:lnTo>
                    <a:pt x="161" y="130"/>
                  </a:lnTo>
                  <a:lnTo>
                    <a:pt x="162" y="140"/>
                  </a:lnTo>
                  <a:lnTo>
                    <a:pt x="162" y="140"/>
                  </a:lnTo>
                  <a:close/>
                  <a:moveTo>
                    <a:pt x="97" y="57"/>
                  </a:moveTo>
                  <a:lnTo>
                    <a:pt x="97" y="57"/>
                  </a:lnTo>
                  <a:lnTo>
                    <a:pt x="96" y="52"/>
                  </a:lnTo>
                  <a:lnTo>
                    <a:pt x="95" y="47"/>
                  </a:lnTo>
                  <a:lnTo>
                    <a:pt x="95" y="47"/>
                  </a:lnTo>
                  <a:lnTo>
                    <a:pt x="91" y="43"/>
                  </a:lnTo>
                  <a:lnTo>
                    <a:pt x="87" y="39"/>
                  </a:lnTo>
                  <a:lnTo>
                    <a:pt x="87" y="39"/>
                  </a:lnTo>
                  <a:lnTo>
                    <a:pt x="81" y="38"/>
                  </a:lnTo>
                  <a:lnTo>
                    <a:pt x="74" y="37"/>
                  </a:lnTo>
                  <a:lnTo>
                    <a:pt x="74" y="37"/>
                  </a:lnTo>
                  <a:lnTo>
                    <a:pt x="54" y="37"/>
                  </a:lnTo>
                  <a:lnTo>
                    <a:pt x="50" y="37"/>
                  </a:lnTo>
                  <a:lnTo>
                    <a:pt x="50" y="80"/>
                  </a:lnTo>
                  <a:lnTo>
                    <a:pt x="56" y="80"/>
                  </a:lnTo>
                  <a:lnTo>
                    <a:pt x="56" y="80"/>
                  </a:lnTo>
                  <a:lnTo>
                    <a:pt x="75" y="80"/>
                  </a:lnTo>
                  <a:lnTo>
                    <a:pt x="75" y="80"/>
                  </a:lnTo>
                  <a:lnTo>
                    <a:pt x="81" y="79"/>
                  </a:lnTo>
                  <a:lnTo>
                    <a:pt x="86" y="76"/>
                  </a:lnTo>
                  <a:lnTo>
                    <a:pt x="86" y="76"/>
                  </a:lnTo>
                  <a:lnTo>
                    <a:pt x="91" y="74"/>
                  </a:lnTo>
                  <a:lnTo>
                    <a:pt x="95" y="69"/>
                  </a:lnTo>
                  <a:lnTo>
                    <a:pt x="95" y="69"/>
                  </a:lnTo>
                  <a:lnTo>
                    <a:pt x="96" y="63"/>
                  </a:lnTo>
                  <a:lnTo>
                    <a:pt x="97" y="57"/>
                  </a:lnTo>
                  <a:lnTo>
                    <a:pt x="97" y="57"/>
                  </a:lnTo>
                  <a:close/>
                  <a:moveTo>
                    <a:pt x="110" y="139"/>
                  </a:moveTo>
                  <a:lnTo>
                    <a:pt x="110" y="139"/>
                  </a:lnTo>
                  <a:lnTo>
                    <a:pt x="109" y="131"/>
                  </a:lnTo>
                  <a:lnTo>
                    <a:pt x="106" y="125"/>
                  </a:lnTo>
                  <a:lnTo>
                    <a:pt x="106" y="125"/>
                  </a:lnTo>
                  <a:lnTo>
                    <a:pt x="101" y="120"/>
                  </a:lnTo>
                  <a:lnTo>
                    <a:pt x="95" y="117"/>
                  </a:lnTo>
                  <a:lnTo>
                    <a:pt x="95" y="117"/>
                  </a:lnTo>
                  <a:lnTo>
                    <a:pt x="88" y="116"/>
                  </a:lnTo>
                  <a:lnTo>
                    <a:pt x="82" y="114"/>
                  </a:lnTo>
                  <a:lnTo>
                    <a:pt x="82" y="114"/>
                  </a:lnTo>
                  <a:lnTo>
                    <a:pt x="60" y="114"/>
                  </a:lnTo>
                  <a:lnTo>
                    <a:pt x="50" y="114"/>
                  </a:lnTo>
                  <a:lnTo>
                    <a:pt x="50" y="165"/>
                  </a:lnTo>
                  <a:lnTo>
                    <a:pt x="54" y="165"/>
                  </a:lnTo>
                  <a:lnTo>
                    <a:pt x="54" y="165"/>
                  </a:lnTo>
                  <a:lnTo>
                    <a:pt x="81" y="164"/>
                  </a:lnTo>
                  <a:lnTo>
                    <a:pt x="81" y="164"/>
                  </a:lnTo>
                  <a:lnTo>
                    <a:pt x="88" y="164"/>
                  </a:lnTo>
                  <a:lnTo>
                    <a:pt x="96" y="162"/>
                  </a:lnTo>
                  <a:lnTo>
                    <a:pt x="96" y="162"/>
                  </a:lnTo>
                  <a:lnTo>
                    <a:pt x="102" y="158"/>
                  </a:lnTo>
                  <a:lnTo>
                    <a:pt x="106" y="153"/>
                  </a:lnTo>
                  <a:lnTo>
                    <a:pt x="106" y="153"/>
                  </a:lnTo>
                  <a:lnTo>
                    <a:pt x="109" y="146"/>
                  </a:lnTo>
                  <a:lnTo>
                    <a:pt x="110" y="139"/>
                  </a:lnTo>
                  <a:lnTo>
                    <a:pt x="110"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2" name="Rectangle 182"/>
            <p:cNvSpPr>
              <a:spLocks noChangeArrowheads="1"/>
            </p:cNvSpPr>
            <p:nvPr/>
          </p:nvSpPr>
          <p:spPr bwMode="auto">
            <a:xfrm>
              <a:off x="8456613" y="6086476"/>
              <a:ext cx="293688" cy="2952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3" name="Freeform 183"/>
            <p:cNvSpPr>
              <a:spLocks noEditPoints="1"/>
            </p:cNvSpPr>
            <p:nvPr/>
          </p:nvSpPr>
          <p:spPr bwMode="auto">
            <a:xfrm>
              <a:off x="8442326" y="6072188"/>
              <a:ext cx="322263" cy="323850"/>
            </a:xfrm>
            <a:custGeom>
              <a:avLst/>
              <a:gdLst>
                <a:gd name="T0" fmla="*/ 389 w 407"/>
                <a:gd name="T1" fmla="*/ 408 h 408"/>
                <a:gd name="T2" fmla="*/ 18 w 407"/>
                <a:gd name="T3" fmla="*/ 408 h 408"/>
                <a:gd name="T4" fmla="*/ 18 w 407"/>
                <a:gd name="T5" fmla="*/ 408 h 408"/>
                <a:gd name="T6" fmla="*/ 11 w 407"/>
                <a:gd name="T7" fmla="*/ 406 h 408"/>
                <a:gd name="T8" fmla="*/ 6 w 407"/>
                <a:gd name="T9" fmla="*/ 403 h 408"/>
                <a:gd name="T10" fmla="*/ 2 w 407"/>
                <a:gd name="T11" fmla="*/ 396 h 408"/>
                <a:gd name="T12" fmla="*/ 0 w 407"/>
                <a:gd name="T13" fmla="*/ 390 h 408"/>
                <a:gd name="T14" fmla="*/ 0 w 407"/>
                <a:gd name="T15" fmla="*/ 18 h 408"/>
                <a:gd name="T16" fmla="*/ 0 w 407"/>
                <a:gd name="T17" fmla="*/ 18 h 408"/>
                <a:gd name="T18" fmla="*/ 2 w 407"/>
                <a:gd name="T19" fmla="*/ 11 h 408"/>
                <a:gd name="T20" fmla="*/ 6 w 407"/>
                <a:gd name="T21" fmla="*/ 6 h 408"/>
                <a:gd name="T22" fmla="*/ 11 w 407"/>
                <a:gd name="T23" fmla="*/ 2 h 408"/>
                <a:gd name="T24" fmla="*/ 18 w 407"/>
                <a:gd name="T25" fmla="*/ 0 h 408"/>
                <a:gd name="T26" fmla="*/ 389 w 407"/>
                <a:gd name="T27" fmla="*/ 0 h 408"/>
                <a:gd name="T28" fmla="*/ 389 w 407"/>
                <a:gd name="T29" fmla="*/ 0 h 408"/>
                <a:gd name="T30" fmla="*/ 397 w 407"/>
                <a:gd name="T31" fmla="*/ 2 h 408"/>
                <a:gd name="T32" fmla="*/ 402 w 407"/>
                <a:gd name="T33" fmla="*/ 6 h 408"/>
                <a:gd name="T34" fmla="*/ 406 w 407"/>
                <a:gd name="T35" fmla="*/ 11 h 408"/>
                <a:gd name="T36" fmla="*/ 407 w 407"/>
                <a:gd name="T37" fmla="*/ 18 h 408"/>
                <a:gd name="T38" fmla="*/ 407 w 407"/>
                <a:gd name="T39" fmla="*/ 390 h 408"/>
                <a:gd name="T40" fmla="*/ 407 w 407"/>
                <a:gd name="T41" fmla="*/ 390 h 408"/>
                <a:gd name="T42" fmla="*/ 406 w 407"/>
                <a:gd name="T43" fmla="*/ 396 h 408"/>
                <a:gd name="T44" fmla="*/ 402 w 407"/>
                <a:gd name="T45" fmla="*/ 403 h 408"/>
                <a:gd name="T46" fmla="*/ 397 w 407"/>
                <a:gd name="T47" fmla="*/ 406 h 408"/>
                <a:gd name="T48" fmla="*/ 389 w 407"/>
                <a:gd name="T49" fmla="*/ 408 h 408"/>
                <a:gd name="T50" fmla="*/ 389 w 407"/>
                <a:gd name="T51" fmla="*/ 408 h 408"/>
                <a:gd name="T52" fmla="*/ 36 w 407"/>
                <a:gd name="T53" fmla="*/ 372 h 408"/>
                <a:gd name="T54" fmla="*/ 371 w 407"/>
                <a:gd name="T55" fmla="*/ 372 h 408"/>
                <a:gd name="T56" fmla="*/ 371 w 407"/>
                <a:gd name="T57" fmla="*/ 35 h 408"/>
                <a:gd name="T58" fmla="*/ 36 w 407"/>
                <a:gd name="T59" fmla="*/ 35 h 408"/>
                <a:gd name="T60" fmla="*/ 36 w 407"/>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7" h="408">
                  <a:moveTo>
                    <a:pt x="389" y="408"/>
                  </a:moveTo>
                  <a:lnTo>
                    <a:pt x="18" y="408"/>
                  </a:lnTo>
                  <a:lnTo>
                    <a:pt x="18" y="408"/>
                  </a:lnTo>
                  <a:lnTo>
                    <a:pt x="11" y="406"/>
                  </a:lnTo>
                  <a:lnTo>
                    <a:pt x="6" y="403"/>
                  </a:lnTo>
                  <a:lnTo>
                    <a:pt x="2" y="396"/>
                  </a:lnTo>
                  <a:lnTo>
                    <a:pt x="0" y="390"/>
                  </a:lnTo>
                  <a:lnTo>
                    <a:pt x="0" y="18"/>
                  </a:lnTo>
                  <a:lnTo>
                    <a:pt x="0" y="18"/>
                  </a:lnTo>
                  <a:lnTo>
                    <a:pt x="2" y="11"/>
                  </a:lnTo>
                  <a:lnTo>
                    <a:pt x="6" y="6"/>
                  </a:lnTo>
                  <a:lnTo>
                    <a:pt x="11" y="2"/>
                  </a:lnTo>
                  <a:lnTo>
                    <a:pt x="18" y="0"/>
                  </a:lnTo>
                  <a:lnTo>
                    <a:pt x="389" y="0"/>
                  </a:lnTo>
                  <a:lnTo>
                    <a:pt x="389" y="0"/>
                  </a:lnTo>
                  <a:lnTo>
                    <a:pt x="397" y="2"/>
                  </a:lnTo>
                  <a:lnTo>
                    <a:pt x="402" y="6"/>
                  </a:lnTo>
                  <a:lnTo>
                    <a:pt x="406" y="11"/>
                  </a:lnTo>
                  <a:lnTo>
                    <a:pt x="407" y="18"/>
                  </a:lnTo>
                  <a:lnTo>
                    <a:pt x="407" y="390"/>
                  </a:lnTo>
                  <a:lnTo>
                    <a:pt x="407" y="390"/>
                  </a:lnTo>
                  <a:lnTo>
                    <a:pt x="406" y="396"/>
                  </a:lnTo>
                  <a:lnTo>
                    <a:pt x="402" y="403"/>
                  </a:lnTo>
                  <a:lnTo>
                    <a:pt x="397" y="406"/>
                  </a:lnTo>
                  <a:lnTo>
                    <a:pt x="389" y="408"/>
                  </a:lnTo>
                  <a:lnTo>
                    <a:pt x="389" y="408"/>
                  </a:lnTo>
                  <a:close/>
                  <a:moveTo>
                    <a:pt x="36" y="372"/>
                  </a:moveTo>
                  <a:lnTo>
                    <a:pt x="371" y="372"/>
                  </a:lnTo>
                  <a:lnTo>
                    <a:pt x="371" y="35"/>
                  </a:lnTo>
                  <a:lnTo>
                    <a:pt x="36" y="35"/>
                  </a:lnTo>
                  <a:lnTo>
                    <a:pt x="36"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4" name="Freeform 184"/>
            <p:cNvSpPr/>
            <p:nvPr/>
          </p:nvSpPr>
          <p:spPr bwMode="auto">
            <a:xfrm>
              <a:off x="8537576" y="6149976"/>
              <a:ext cx="131763" cy="166688"/>
            </a:xfrm>
            <a:custGeom>
              <a:avLst/>
              <a:gdLst>
                <a:gd name="T0" fmla="*/ 100 w 167"/>
                <a:gd name="T1" fmla="*/ 210 h 210"/>
                <a:gd name="T2" fmla="*/ 78 w 167"/>
                <a:gd name="T3" fmla="*/ 209 h 210"/>
                <a:gd name="T4" fmla="*/ 59 w 167"/>
                <a:gd name="T5" fmla="*/ 203 h 210"/>
                <a:gd name="T6" fmla="*/ 41 w 167"/>
                <a:gd name="T7" fmla="*/ 195 h 210"/>
                <a:gd name="T8" fmla="*/ 27 w 167"/>
                <a:gd name="T9" fmla="*/ 182 h 210"/>
                <a:gd name="T10" fmla="*/ 21 w 167"/>
                <a:gd name="T11" fmla="*/ 176 h 210"/>
                <a:gd name="T12" fmla="*/ 10 w 167"/>
                <a:gd name="T13" fmla="*/ 159 h 210"/>
                <a:gd name="T14" fmla="*/ 4 w 167"/>
                <a:gd name="T15" fmla="*/ 139 h 210"/>
                <a:gd name="T16" fmla="*/ 0 w 167"/>
                <a:gd name="T17" fmla="*/ 117 h 210"/>
                <a:gd name="T18" fmla="*/ 0 w 167"/>
                <a:gd name="T19" fmla="*/ 106 h 210"/>
                <a:gd name="T20" fmla="*/ 1 w 167"/>
                <a:gd name="T21" fmla="*/ 83 h 210"/>
                <a:gd name="T22" fmla="*/ 7 w 167"/>
                <a:gd name="T23" fmla="*/ 62 h 210"/>
                <a:gd name="T24" fmla="*/ 16 w 167"/>
                <a:gd name="T25" fmla="*/ 44 h 210"/>
                <a:gd name="T26" fmla="*/ 27 w 167"/>
                <a:gd name="T27" fmla="*/ 28 h 210"/>
                <a:gd name="T28" fmla="*/ 33 w 167"/>
                <a:gd name="T29" fmla="*/ 22 h 210"/>
                <a:gd name="T30" fmla="*/ 50 w 167"/>
                <a:gd name="T31" fmla="*/ 11 h 210"/>
                <a:gd name="T32" fmla="*/ 68 w 167"/>
                <a:gd name="T33" fmla="*/ 4 h 210"/>
                <a:gd name="T34" fmla="*/ 88 w 167"/>
                <a:gd name="T35" fmla="*/ 0 h 210"/>
                <a:gd name="T36" fmla="*/ 100 w 167"/>
                <a:gd name="T37" fmla="*/ 0 h 210"/>
                <a:gd name="T38" fmla="*/ 121 w 167"/>
                <a:gd name="T39" fmla="*/ 1 h 210"/>
                <a:gd name="T40" fmla="*/ 139 w 167"/>
                <a:gd name="T41" fmla="*/ 5 h 210"/>
                <a:gd name="T42" fmla="*/ 154 w 167"/>
                <a:gd name="T43" fmla="*/ 10 h 210"/>
                <a:gd name="T44" fmla="*/ 167 w 167"/>
                <a:gd name="T45" fmla="*/ 65 h 210"/>
                <a:gd name="T46" fmla="*/ 162 w 167"/>
                <a:gd name="T47" fmla="*/ 65 h 210"/>
                <a:gd name="T48" fmla="*/ 153 w 167"/>
                <a:gd name="T49" fmla="*/ 57 h 210"/>
                <a:gd name="T50" fmla="*/ 140 w 167"/>
                <a:gd name="T51" fmla="*/ 48 h 210"/>
                <a:gd name="T52" fmla="*/ 125 w 167"/>
                <a:gd name="T53" fmla="*/ 41 h 210"/>
                <a:gd name="T54" fmla="*/ 116 w 167"/>
                <a:gd name="T55" fmla="*/ 38 h 210"/>
                <a:gd name="T56" fmla="*/ 107 w 167"/>
                <a:gd name="T57" fmla="*/ 38 h 210"/>
                <a:gd name="T58" fmla="*/ 87 w 167"/>
                <a:gd name="T59" fmla="*/ 41 h 210"/>
                <a:gd name="T60" fmla="*/ 78 w 167"/>
                <a:gd name="T61" fmla="*/ 46 h 210"/>
                <a:gd name="T62" fmla="*/ 70 w 167"/>
                <a:gd name="T63" fmla="*/ 53 h 210"/>
                <a:gd name="T64" fmla="*/ 58 w 167"/>
                <a:gd name="T65" fmla="*/ 74 h 210"/>
                <a:gd name="T66" fmla="*/ 54 w 167"/>
                <a:gd name="T67" fmla="*/ 89 h 210"/>
                <a:gd name="T68" fmla="*/ 52 w 167"/>
                <a:gd name="T69" fmla="*/ 106 h 210"/>
                <a:gd name="T70" fmla="*/ 55 w 167"/>
                <a:gd name="T71" fmla="*/ 130 h 210"/>
                <a:gd name="T72" fmla="*/ 58 w 167"/>
                <a:gd name="T73" fmla="*/ 138 h 210"/>
                <a:gd name="T74" fmla="*/ 70 w 167"/>
                <a:gd name="T75" fmla="*/ 158 h 210"/>
                <a:gd name="T76" fmla="*/ 79 w 167"/>
                <a:gd name="T77" fmla="*/ 164 h 210"/>
                <a:gd name="T78" fmla="*/ 88 w 167"/>
                <a:gd name="T79" fmla="*/ 168 h 210"/>
                <a:gd name="T80" fmla="*/ 107 w 167"/>
                <a:gd name="T81" fmla="*/ 172 h 210"/>
                <a:gd name="T82" fmla="*/ 117 w 167"/>
                <a:gd name="T83" fmla="*/ 171 h 210"/>
                <a:gd name="T84" fmla="*/ 126 w 167"/>
                <a:gd name="T85" fmla="*/ 169 h 210"/>
                <a:gd name="T86" fmla="*/ 142 w 167"/>
                <a:gd name="T87" fmla="*/ 162 h 210"/>
                <a:gd name="T88" fmla="*/ 154 w 167"/>
                <a:gd name="T89" fmla="*/ 153 h 210"/>
                <a:gd name="T90" fmla="*/ 163 w 167"/>
                <a:gd name="T91" fmla="*/ 145 h 210"/>
                <a:gd name="T92" fmla="*/ 167 w 167"/>
                <a:gd name="T93" fmla="*/ 192 h 210"/>
                <a:gd name="T94" fmla="*/ 154 w 167"/>
                <a:gd name="T95" fmla="*/ 199 h 210"/>
                <a:gd name="T96" fmla="*/ 139 w 167"/>
                <a:gd name="T97" fmla="*/ 204 h 210"/>
                <a:gd name="T98" fmla="*/ 121 w 167"/>
                <a:gd name="T99" fmla="*/ 209 h 210"/>
                <a:gd name="T100" fmla="*/ 112 w 167"/>
                <a:gd name="T101" fmla="*/ 210 h 210"/>
                <a:gd name="T102" fmla="*/ 100 w 167"/>
                <a:gd name="T10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10">
                  <a:moveTo>
                    <a:pt x="100" y="210"/>
                  </a:moveTo>
                  <a:lnTo>
                    <a:pt x="100" y="210"/>
                  </a:lnTo>
                  <a:lnTo>
                    <a:pt x="88" y="210"/>
                  </a:lnTo>
                  <a:lnTo>
                    <a:pt x="78" y="209"/>
                  </a:lnTo>
                  <a:lnTo>
                    <a:pt x="68" y="206"/>
                  </a:lnTo>
                  <a:lnTo>
                    <a:pt x="59" y="203"/>
                  </a:lnTo>
                  <a:lnTo>
                    <a:pt x="50" y="199"/>
                  </a:lnTo>
                  <a:lnTo>
                    <a:pt x="41" y="195"/>
                  </a:lnTo>
                  <a:lnTo>
                    <a:pt x="33" y="189"/>
                  </a:lnTo>
                  <a:lnTo>
                    <a:pt x="27" y="182"/>
                  </a:lnTo>
                  <a:lnTo>
                    <a:pt x="27" y="182"/>
                  </a:lnTo>
                  <a:lnTo>
                    <a:pt x="21" y="176"/>
                  </a:lnTo>
                  <a:lnTo>
                    <a:pt x="16" y="167"/>
                  </a:lnTo>
                  <a:lnTo>
                    <a:pt x="10" y="159"/>
                  </a:lnTo>
                  <a:lnTo>
                    <a:pt x="7" y="149"/>
                  </a:lnTo>
                  <a:lnTo>
                    <a:pt x="4" y="139"/>
                  </a:lnTo>
                  <a:lnTo>
                    <a:pt x="1" y="129"/>
                  </a:lnTo>
                  <a:lnTo>
                    <a:pt x="0" y="117"/>
                  </a:lnTo>
                  <a:lnTo>
                    <a:pt x="0" y="106"/>
                  </a:lnTo>
                  <a:lnTo>
                    <a:pt x="0" y="106"/>
                  </a:lnTo>
                  <a:lnTo>
                    <a:pt x="0" y="93"/>
                  </a:lnTo>
                  <a:lnTo>
                    <a:pt x="1" y="83"/>
                  </a:lnTo>
                  <a:lnTo>
                    <a:pt x="4" y="71"/>
                  </a:lnTo>
                  <a:lnTo>
                    <a:pt x="7" y="62"/>
                  </a:lnTo>
                  <a:lnTo>
                    <a:pt x="10" y="52"/>
                  </a:lnTo>
                  <a:lnTo>
                    <a:pt x="16" y="44"/>
                  </a:lnTo>
                  <a:lnTo>
                    <a:pt x="21" y="36"/>
                  </a:lnTo>
                  <a:lnTo>
                    <a:pt x="27" y="28"/>
                  </a:lnTo>
                  <a:lnTo>
                    <a:pt x="27" y="28"/>
                  </a:lnTo>
                  <a:lnTo>
                    <a:pt x="33" y="22"/>
                  </a:lnTo>
                  <a:lnTo>
                    <a:pt x="41" y="16"/>
                  </a:lnTo>
                  <a:lnTo>
                    <a:pt x="50" y="11"/>
                  </a:lnTo>
                  <a:lnTo>
                    <a:pt x="59" y="8"/>
                  </a:lnTo>
                  <a:lnTo>
                    <a:pt x="68" y="4"/>
                  </a:lnTo>
                  <a:lnTo>
                    <a:pt x="78" y="1"/>
                  </a:lnTo>
                  <a:lnTo>
                    <a:pt x="88" y="0"/>
                  </a:lnTo>
                  <a:lnTo>
                    <a:pt x="100" y="0"/>
                  </a:lnTo>
                  <a:lnTo>
                    <a:pt x="100" y="0"/>
                  </a:lnTo>
                  <a:lnTo>
                    <a:pt x="121" y="1"/>
                  </a:lnTo>
                  <a:lnTo>
                    <a:pt x="121" y="1"/>
                  </a:lnTo>
                  <a:lnTo>
                    <a:pt x="139" y="5"/>
                  </a:lnTo>
                  <a:lnTo>
                    <a:pt x="139" y="5"/>
                  </a:lnTo>
                  <a:lnTo>
                    <a:pt x="154" y="10"/>
                  </a:lnTo>
                  <a:lnTo>
                    <a:pt x="154" y="10"/>
                  </a:lnTo>
                  <a:lnTo>
                    <a:pt x="167" y="16"/>
                  </a:lnTo>
                  <a:lnTo>
                    <a:pt x="167" y="65"/>
                  </a:lnTo>
                  <a:lnTo>
                    <a:pt x="162" y="65"/>
                  </a:lnTo>
                  <a:lnTo>
                    <a:pt x="162" y="65"/>
                  </a:lnTo>
                  <a:lnTo>
                    <a:pt x="153" y="57"/>
                  </a:lnTo>
                  <a:lnTo>
                    <a:pt x="153" y="57"/>
                  </a:lnTo>
                  <a:lnTo>
                    <a:pt x="140" y="48"/>
                  </a:lnTo>
                  <a:lnTo>
                    <a:pt x="140" y="48"/>
                  </a:lnTo>
                  <a:lnTo>
                    <a:pt x="133" y="44"/>
                  </a:lnTo>
                  <a:lnTo>
                    <a:pt x="125" y="41"/>
                  </a:lnTo>
                  <a:lnTo>
                    <a:pt x="125" y="41"/>
                  </a:lnTo>
                  <a:lnTo>
                    <a:pt x="116" y="38"/>
                  </a:lnTo>
                  <a:lnTo>
                    <a:pt x="107" y="38"/>
                  </a:lnTo>
                  <a:lnTo>
                    <a:pt x="107" y="38"/>
                  </a:lnTo>
                  <a:lnTo>
                    <a:pt x="97" y="38"/>
                  </a:lnTo>
                  <a:lnTo>
                    <a:pt x="87" y="41"/>
                  </a:lnTo>
                  <a:lnTo>
                    <a:pt x="87" y="41"/>
                  </a:lnTo>
                  <a:lnTo>
                    <a:pt x="78" y="46"/>
                  </a:lnTo>
                  <a:lnTo>
                    <a:pt x="70" y="53"/>
                  </a:lnTo>
                  <a:lnTo>
                    <a:pt x="70" y="53"/>
                  </a:lnTo>
                  <a:lnTo>
                    <a:pt x="63" y="62"/>
                  </a:lnTo>
                  <a:lnTo>
                    <a:pt x="58" y="74"/>
                  </a:lnTo>
                  <a:lnTo>
                    <a:pt x="58" y="74"/>
                  </a:lnTo>
                  <a:lnTo>
                    <a:pt x="54" y="89"/>
                  </a:lnTo>
                  <a:lnTo>
                    <a:pt x="52" y="106"/>
                  </a:lnTo>
                  <a:lnTo>
                    <a:pt x="52" y="106"/>
                  </a:lnTo>
                  <a:lnTo>
                    <a:pt x="54" y="122"/>
                  </a:lnTo>
                  <a:lnTo>
                    <a:pt x="55" y="130"/>
                  </a:lnTo>
                  <a:lnTo>
                    <a:pt x="58" y="138"/>
                  </a:lnTo>
                  <a:lnTo>
                    <a:pt x="58" y="138"/>
                  </a:lnTo>
                  <a:lnTo>
                    <a:pt x="63" y="149"/>
                  </a:lnTo>
                  <a:lnTo>
                    <a:pt x="70" y="158"/>
                  </a:lnTo>
                  <a:lnTo>
                    <a:pt x="70" y="158"/>
                  </a:lnTo>
                  <a:lnTo>
                    <a:pt x="79" y="164"/>
                  </a:lnTo>
                  <a:lnTo>
                    <a:pt x="88" y="168"/>
                  </a:lnTo>
                  <a:lnTo>
                    <a:pt x="88" y="168"/>
                  </a:lnTo>
                  <a:lnTo>
                    <a:pt x="98" y="171"/>
                  </a:lnTo>
                  <a:lnTo>
                    <a:pt x="107" y="172"/>
                  </a:lnTo>
                  <a:lnTo>
                    <a:pt x="107" y="172"/>
                  </a:lnTo>
                  <a:lnTo>
                    <a:pt x="117" y="171"/>
                  </a:lnTo>
                  <a:lnTo>
                    <a:pt x="126" y="169"/>
                  </a:lnTo>
                  <a:lnTo>
                    <a:pt x="126" y="169"/>
                  </a:lnTo>
                  <a:lnTo>
                    <a:pt x="135" y="166"/>
                  </a:lnTo>
                  <a:lnTo>
                    <a:pt x="142" y="162"/>
                  </a:lnTo>
                  <a:lnTo>
                    <a:pt x="142" y="162"/>
                  </a:lnTo>
                  <a:lnTo>
                    <a:pt x="154" y="153"/>
                  </a:lnTo>
                  <a:lnTo>
                    <a:pt x="154" y="153"/>
                  </a:lnTo>
                  <a:lnTo>
                    <a:pt x="163" y="145"/>
                  </a:lnTo>
                  <a:lnTo>
                    <a:pt x="167" y="145"/>
                  </a:lnTo>
                  <a:lnTo>
                    <a:pt x="167" y="192"/>
                  </a:lnTo>
                  <a:lnTo>
                    <a:pt x="167" y="192"/>
                  </a:lnTo>
                  <a:lnTo>
                    <a:pt x="154" y="199"/>
                  </a:lnTo>
                  <a:lnTo>
                    <a:pt x="154" y="199"/>
                  </a:lnTo>
                  <a:lnTo>
                    <a:pt x="139" y="204"/>
                  </a:lnTo>
                  <a:lnTo>
                    <a:pt x="139" y="204"/>
                  </a:lnTo>
                  <a:lnTo>
                    <a:pt x="121" y="209"/>
                  </a:lnTo>
                  <a:lnTo>
                    <a:pt x="121" y="209"/>
                  </a:lnTo>
                  <a:lnTo>
                    <a:pt x="112" y="210"/>
                  </a:lnTo>
                  <a:lnTo>
                    <a:pt x="100" y="210"/>
                  </a:lnTo>
                  <a:lnTo>
                    <a:pt x="100" y="2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5" name="Rectangle 185"/>
            <p:cNvSpPr>
              <a:spLocks noChangeArrowheads="1"/>
            </p:cNvSpPr>
            <p:nvPr/>
          </p:nvSpPr>
          <p:spPr bwMode="auto">
            <a:xfrm>
              <a:off x="8308976" y="5791201"/>
              <a:ext cx="295275" cy="295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6" name="Freeform 186"/>
            <p:cNvSpPr>
              <a:spLocks noEditPoints="1"/>
            </p:cNvSpPr>
            <p:nvPr/>
          </p:nvSpPr>
          <p:spPr bwMode="auto">
            <a:xfrm>
              <a:off x="8294688" y="5776913"/>
              <a:ext cx="323850" cy="323850"/>
            </a:xfrm>
            <a:custGeom>
              <a:avLst/>
              <a:gdLst>
                <a:gd name="T0" fmla="*/ 390 w 408"/>
                <a:gd name="T1" fmla="*/ 406 h 406"/>
                <a:gd name="T2" fmla="*/ 18 w 408"/>
                <a:gd name="T3" fmla="*/ 406 h 406"/>
                <a:gd name="T4" fmla="*/ 18 w 408"/>
                <a:gd name="T5" fmla="*/ 406 h 406"/>
                <a:gd name="T6" fmla="*/ 12 w 408"/>
                <a:gd name="T7" fmla="*/ 405 h 406"/>
                <a:gd name="T8" fmla="*/ 5 w 408"/>
                <a:gd name="T9" fmla="*/ 401 h 406"/>
                <a:gd name="T10" fmla="*/ 2 w 408"/>
                <a:gd name="T11" fmla="*/ 396 h 406"/>
                <a:gd name="T12" fmla="*/ 0 w 408"/>
                <a:gd name="T13" fmla="*/ 389 h 406"/>
                <a:gd name="T14" fmla="*/ 0 w 408"/>
                <a:gd name="T15" fmla="*/ 18 h 406"/>
                <a:gd name="T16" fmla="*/ 0 w 408"/>
                <a:gd name="T17" fmla="*/ 18 h 406"/>
                <a:gd name="T18" fmla="*/ 2 w 408"/>
                <a:gd name="T19" fmla="*/ 11 h 406"/>
                <a:gd name="T20" fmla="*/ 5 w 408"/>
                <a:gd name="T21" fmla="*/ 5 h 406"/>
                <a:gd name="T22" fmla="*/ 12 w 408"/>
                <a:gd name="T23" fmla="*/ 1 h 406"/>
                <a:gd name="T24" fmla="*/ 18 w 408"/>
                <a:gd name="T25" fmla="*/ 0 h 406"/>
                <a:gd name="T26" fmla="*/ 390 w 408"/>
                <a:gd name="T27" fmla="*/ 0 h 406"/>
                <a:gd name="T28" fmla="*/ 390 w 408"/>
                <a:gd name="T29" fmla="*/ 0 h 406"/>
                <a:gd name="T30" fmla="*/ 397 w 408"/>
                <a:gd name="T31" fmla="*/ 1 h 406"/>
                <a:gd name="T32" fmla="*/ 402 w 408"/>
                <a:gd name="T33" fmla="*/ 5 h 406"/>
                <a:gd name="T34" fmla="*/ 406 w 408"/>
                <a:gd name="T35" fmla="*/ 11 h 406"/>
                <a:gd name="T36" fmla="*/ 408 w 408"/>
                <a:gd name="T37" fmla="*/ 18 h 406"/>
                <a:gd name="T38" fmla="*/ 408 w 408"/>
                <a:gd name="T39" fmla="*/ 389 h 406"/>
                <a:gd name="T40" fmla="*/ 408 w 408"/>
                <a:gd name="T41" fmla="*/ 389 h 406"/>
                <a:gd name="T42" fmla="*/ 406 w 408"/>
                <a:gd name="T43" fmla="*/ 396 h 406"/>
                <a:gd name="T44" fmla="*/ 402 w 408"/>
                <a:gd name="T45" fmla="*/ 401 h 406"/>
                <a:gd name="T46" fmla="*/ 397 w 408"/>
                <a:gd name="T47" fmla="*/ 405 h 406"/>
                <a:gd name="T48" fmla="*/ 390 w 408"/>
                <a:gd name="T49" fmla="*/ 406 h 406"/>
                <a:gd name="T50" fmla="*/ 390 w 408"/>
                <a:gd name="T51" fmla="*/ 406 h 406"/>
                <a:gd name="T52" fmla="*/ 36 w 408"/>
                <a:gd name="T53" fmla="*/ 371 h 406"/>
                <a:gd name="T54" fmla="*/ 372 w 408"/>
                <a:gd name="T55" fmla="*/ 371 h 406"/>
                <a:gd name="T56" fmla="*/ 372 w 408"/>
                <a:gd name="T57" fmla="*/ 35 h 406"/>
                <a:gd name="T58" fmla="*/ 36 w 408"/>
                <a:gd name="T59" fmla="*/ 35 h 406"/>
                <a:gd name="T60" fmla="*/ 36 w 408"/>
                <a:gd name="T61" fmla="*/ 3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8" h="406">
                  <a:moveTo>
                    <a:pt x="390" y="406"/>
                  </a:moveTo>
                  <a:lnTo>
                    <a:pt x="18" y="406"/>
                  </a:lnTo>
                  <a:lnTo>
                    <a:pt x="18" y="406"/>
                  </a:lnTo>
                  <a:lnTo>
                    <a:pt x="12" y="405"/>
                  </a:lnTo>
                  <a:lnTo>
                    <a:pt x="5" y="401"/>
                  </a:lnTo>
                  <a:lnTo>
                    <a:pt x="2" y="396"/>
                  </a:lnTo>
                  <a:lnTo>
                    <a:pt x="0" y="389"/>
                  </a:lnTo>
                  <a:lnTo>
                    <a:pt x="0" y="18"/>
                  </a:lnTo>
                  <a:lnTo>
                    <a:pt x="0" y="18"/>
                  </a:lnTo>
                  <a:lnTo>
                    <a:pt x="2" y="11"/>
                  </a:lnTo>
                  <a:lnTo>
                    <a:pt x="5" y="5"/>
                  </a:lnTo>
                  <a:lnTo>
                    <a:pt x="12" y="1"/>
                  </a:lnTo>
                  <a:lnTo>
                    <a:pt x="18" y="0"/>
                  </a:lnTo>
                  <a:lnTo>
                    <a:pt x="390" y="0"/>
                  </a:lnTo>
                  <a:lnTo>
                    <a:pt x="390" y="0"/>
                  </a:lnTo>
                  <a:lnTo>
                    <a:pt x="397" y="1"/>
                  </a:lnTo>
                  <a:lnTo>
                    <a:pt x="402" y="5"/>
                  </a:lnTo>
                  <a:lnTo>
                    <a:pt x="406" y="11"/>
                  </a:lnTo>
                  <a:lnTo>
                    <a:pt x="408" y="18"/>
                  </a:lnTo>
                  <a:lnTo>
                    <a:pt x="408" y="389"/>
                  </a:lnTo>
                  <a:lnTo>
                    <a:pt x="408" y="389"/>
                  </a:lnTo>
                  <a:lnTo>
                    <a:pt x="406" y="396"/>
                  </a:lnTo>
                  <a:lnTo>
                    <a:pt x="402" y="401"/>
                  </a:lnTo>
                  <a:lnTo>
                    <a:pt x="397" y="405"/>
                  </a:lnTo>
                  <a:lnTo>
                    <a:pt x="390" y="406"/>
                  </a:lnTo>
                  <a:lnTo>
                    <a:pt x="390" y="406"/>
                  </a:lnTo>
                  <a:close/>
                  <a:moveTo>
                    <a:pt x="36" y="371"/>
                  </a:moveTo>
                  <a:lnTo>
                    <a:pt x="372" y="371"/>
                  </a:lnTo>
                  <a:lnTo>
                    <a:pt x="372" y="35"/>
                  </a:lnTo>
                  <a:lnTo>
                    <a:pt x="36" y="35"/>
                  </a:lnTo>
                  <a:lnTo>
                    <a:pt x="36"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7" name="Freeform 187"/>
            <p:cNvSpPr>
              <a:spLocks noEditPoints="1"/>
            </p:cNvSpPr>
            <p:nvPr/>
          </p:nvSpPr>
          <p:spPr bwMode="auto">
            <a:xfrm>
              <a:off x="8380413" y="5857876"/>
              <a:ext cx="150813" cy="160338"/>
            </a:xfrm>
            <a:custGeom>
              <a:avLst/>
              <a:gdLst>
                <a:gd name="T0" fmla="*/ 0 w 191"/>
                <a:gd name="T1" fmla="*/ 201 h 201"/>
                <a:gd name="T2" fmla="*/ 67 w 191"/>
                <a:gd name="T3" fmla="*/ 0 h 201"/>
                <a:gd name="T4" fmla="*/ 123 w 191"/>
                <a:gd name="T5" fmla="*/ 0 h 201"/>
                <a:gd name="T6" fmla="*/ 191 w 191"/>
                <a:gd name="T7" fmla="*/ 201 h 201"/>
                <a:gd name="T8" fmla="*/ 139 w 191"/>
                <a:gd name="T9" fmla="*/ 201 h 201"/>
                <a:gd name="T10" fmla="*/ 126 w 191"/>
                <a:gd name="T11" fmla="*/ 160 h 201"/>
                <a:gd name="T12" fmla="*/ 62 w 191"/>
                <a:gd name="T13" fmla="*/ 160 h 201"/>
                <a:gd name="T14" fmla="*/ 51 w 191"/>
                <a:gd name="T15" fmla="*/ 201 h 201"/>
                <a:gd name="T16" fmla="*/ 0 w 191"/>
                <a:gd name="T17" fmla="*/ 201 h 201"/>
                <a:gd name="T18" fmla="*/ 116 w 191"/>
                <a:gd name="T19" fmla="*/ 123 h 201"/>
                <a:gd name="T20" fmla="*/ 94 w 191"/>
                <a:gd name="T21" fmla="*/ 57 h 201"/>
                <a:gd name="T22" fmla="*/ 74 w 191"/>
                <a:gd name="T23" fmla="*/ 123 h 201"/>
                <a:gd name="T24" fmla="*/ 116 w 191"/>
                <a:gd name="T25"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01">
                  <a:moveTo>
                    <a:pt x="0" y="201"/>
                  </a:moveTo>
                  <a:lnTo>
                    <a:pt x="67" y="0"/>
                  </a:lnTo>
                  <a:lnTo>
                    <a:pt x="123" y="0"/>
                  </a:lnTo>
                  <a:lnTo>
                    <a:pt x="191" y="201"/>
                  </a:lnTo>
                  <a:lnTo>
                    <a:pt x="139" y="201"/>
                  </a:lnTo>
                  <a:lnTo>
                    <a:pt x="126" y="160"/>
                  </a:lnTo>
                  <a:lnTo>
                    <a:pt x="62" y="160"/>
                  </a:lnTo>
                  <a:lnTo>
                    <a:pt x="51" y="201"/>
                  </a:lnTo>
                  <a:lnTo>
                    <a:pt x="0" y="201"/>
                  </a:lnTo>
                  <a:close/>
                  <a:moveTo>
                    <a:pt x="116" y="123"/>
                  </a:moveTo>
                  <a:lnTo>
                    <a:pt x="94" y="57"/>
                  </a:lnTo>
                  <a:lnTo>
                    <a:pt x="74" y="123"/>
                  </a:lnTo>
                  <a:lnTo>
                    <a:pt x="116" y="1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88" name="그룹 87"/>
          <p:cNvGrpSpPr/>
          <p:nvPr/>
        </p:nvGrpSpPr>
        <p:grpSpPr>
          <a:xfrm>
            <a:off x="3480255" y="4774265"/>
            <a:ext cx="594372" cy="663221"/>
            <a:chOff x="3319066" y="5524481"/>
            <a:chExt cx="671515" cy="749300"/>
          </a:xfrm>
        </p:grpSpPr>
        <p:sp>
          <p:nvSpPr>
            <p:cNvPr id="89" name="Freeform 22"/>
            <p:cNvSpPr>
              <a:spLocks noEditPoints="1"/>
            </p:cNvSpPr>
            <p:nvPr/>
          </p:nvSpPr>
          <p:spPr bwMode="auto">
            <a:xfrm>
              <a:off x="3631806" y="5681644"/>
              <a:ext cx="347663" cy="581025"/>
            </a:xfrm>
            <a:custGeom>
              <a:avLst/>
              <a:gdLst>
                <a:gd name="T0" fmla="*/ 657 w 657"/>
                <a:gd name="T1" fmla="*/ 549 h 1098"/>
                <a:gd name="T2" fmla="*/ 655 w 657"/>
                <a:gd name="T3" fmla="*/ 503 h 1098"/>
                <a:gd name="T4" fmla="*/ 649 w 657"/>
                <a:gd name="T5" fmla="*/ 459 h 1098"/>
                <a:gd name="T6" fmla="*/ 637 w 657"/>
                <a:gd name="T7" fmla="*/ 415 h 1098"/>
                <a:gd name="T8" fmla="*/ 622 w 657"/>
                <a:gd name="T9" fmla="*/ 373 h 1098"/>
                <a:gd name="T10" fmla="*/ 603 w 657"/>
                <a:gd name="T11" fmla="*/ 334 h 1098"/>
                <a:gd name="T12" fmla="*/ 580 w 657"/>
                <a:gd name="T13" fmla="*/ 296 h 1098"/>
                <a:gd name="T14" fmla="*/ 554 w 657"/>
                <a:gd name="T15" fmla="*/ 262 h 1098"/>
                <a:gd name="T16" fmla="*/ 525 w 657"/>
                <a:gd name="T17" fmla="*/ 229 h 1098"/>
                <a:gd name="T18" fmla="*/ 492 w 657"/>
                <a:gd name="T19" fmla="*/ 200 h 1098"/>
                <a:gd name="T20" fmla="*/ 458 w 657"/>
                <a:gd name="T21" fmla="*/ 174 h 1098"/>
                <a:gd name="T22" fmla="*/ 421 w 657"/>
                <a:gd name="T23" fmla="*/ 151 h 1098"/>
                <a:gd name="T24" fmla="*/ 381 w 657"/>
                <a:gd name="T25" fmla="*/ 132 h 1098"/>
                <a:gd name="T26" fmla="*/ 339 w 657"/>
                <a:gd name="T27" fmla="*/ 117 h 1098"/>
                <a:gd name="T28" fmla="*/ 296 w 657"/>
                <a:gd name="T29" fmla="*/ 106 h 1098"/>
                <a:gd name="T30" fmla="*/ 251 w 657"/>
                <a:gd name="T31" fmla="*/ 99 h 1098"/>
                <a:gd name="T32" fmla="*/ 205 w 657"/>
                <a:gd name="T33" fmla="*/ 96 h 1098"/>
                <a:gd name="T34" fmla="*/ 201 w 657"/>
                <a:gd name="T35" fmla="*/ 96 h 1098"/>
                <a:gd name="T36" fmla="*/ 0 w 657"/>
                <a:gd name="T37" fmla="*/ 0 h 1098"/>
                <a:gd name="T38" fmla="*/ 201 w 657"/>
                <a:gd name="T39" fmla="*/ 1098 h 1098"/>
                <a:gd name="T40" fmla="*/ 201 w 657"/>
                <a:gd name="T41" fmla="*/ 1001 h 1098"/>
                <a:gd name="T42" fmla="*/ 205 w 657"/>
                <a:gd name="T43" fmla="*/ 1001 h 1098"/>
                <a:gd name="T44" fmla="*/ 251 w 657"/>
                <a:gd name="T45" fmla="*/ 999 h 1098"/>
                <a:gd name="T46" fmla="*/ 296 w 657"/>
                <a:gd name="T47" fmla="*/ 993 h 1098"/>
                <a:gd name="T48" fmla="*/ 339 w 657"/>
                <a:gd name="T49" fmla="*/ 981 h 1098"/>
                <a:gd name="T50" fmla="*/ 381 w 657"/>
                <a:gd name="T51" fmla="*/ 966 h 1098"/>
                <a:gd name="T52" fmla="*/ 421 w 657"/>
                <a:gd name="T53" fmla="*/ 947 h 1098"/>
                <a:gd name="T54" fmla="*/ 458 w 657"/>
                <a:gd name="T55" fmla="*/ 924 h 1098"/>
                <a:gd name="T56" fmla="*/ 492 w 657"/>
                <a:gd name="T57" fmla="*/ 898 h 1098"/>
                <a:gd name="T58" fmla="*/ 525 w 657"/>
                <a:gd name="T59" fmla="*/ 870 h 1098"/>
                <a:gd name="T60" fmla="*/ 554 w 657"/>
                <a:gd name="T61" fmla="*/ 837 h 1098"/>
                <a:gd name="T62" fmla="*/ 580 w 657"/>
                <a:gd name="T63" fmla="*/ 802 h 1098"/>
                <a:gd name="T64" fmla="*/ 603 w 657"/>
                <a:gd name="T65" fmla="*/ 765 h 1098"/>
                <a:gd name="T66" fmla="*/ 622 w 657"/>
                <a:gd name="T67" fmla="*/ 725 h 1098"/>
                <a:gd name="T68" fmla="*/ 637 w 657"/>
                <a:gd name="T69" fmla="*/ 683 h 1098"/>
                <a:gd name="T70" fmla="*/ 649 w 657"/>
                <a:gd name="T71" fmla="*/ 640 h 1098"/>
                <a:gd name="T72" fmla="*/ 655 w 657"/>
                <a:gd name="T73" fmla="*/ 595 h 1098"/>
                <a:gd name="T74" fmla="*/ 657 w 657"/>
                <a:gd name="T75" fmla="*/ 549 h 1098"/>
                <a:gd name="T76" fmla="*/ 201 w 657"/>
                <a:gd name="T77" fmla="*/ 298 h 1098"/>
                <a:gd name="T78" fmla="*/ 205 w 657"/>
                <a:gd name="T79" fmla="*/ 298 h 1098"/>
                <a:gd name="T80" fmla="*/ 231 w 657"/>
                <a:gd name="T81" fmla="*/ 300 h 1098"/>
                <a:gd name="T82" fmla="*/ 280 w 657"/>
                <a:gd name="T83" fmla="*/ 309 h 1098"/>
                <a:gd name="T84" fmla="*/ 325 w 657"/>
                <a:gd name="T85" fmla="*/ 328 h 1098"/>
                <a:gd name="T86" fmla="*/ 365 w 657"/>
                <a:gd name="T87" fmla="*/ 355 h 1098"/>
                <a:gd name="T88" fmla="*/ 398 w 657"/>
                <a:gd name="T89" fmla="*/ 390 h 1098"/>
                <a:gd name="T90" fmla="*/ 426 w 657"/>
                <a:gd name="T91" fmla="*/ 429 h 1098"/>
                <a:gd name="T92" fmla="*/ 445 w 657"/>
                <a:gd name="T93" fmla="*/ 474 h 1098"/>
                <a:gd name="T94" fmla="*/ 455 w 657"/>
                <a:gd name="T95" fmla="*/ 524 h 1098"/>
                <a:gd name="T96" fmla="*/ 457 w 657"/>
                <a:gd name="T97" fmla="*/ 549 h 1098"/>
                <a:gd name="T98" fmla="*/ 452 w 657"/>
                <a:gd name="T99" fmla="*/ 600 h 1098"/>
                <a:gd name="T100" fmla="*/ 436 w 657"/>
                <a:gd name="T101" fmla="*/ 647 h 1098"/>
                <a:gd name="T102" fmla="*/ 414 w 657"/>
                <a:gd name="T103" fmla="*/ 690 h 1098"/>
                <a:gd name="T104" fmla="*/ 383 w 657"/>
                <a:gd name="T105" fmla="*/ 727 h 1098"/>
                <a:gd name="T106" fmla="*/ 345 w 657"/>
                <a:gd name="T107" fmla="*/ 758 h 1098"/>
                <a:gd name="T108" fmla="*/ 302 w 657"/>
                <a:gd name="T109" fmla="*/ 780 h 1098"/>
                <a:gd name="T110" fmla="*/ 256 w 657"/>
                <a:gd name="T111" fmla="*/ 796 h 1098"/>
                <a:gd name="T112" fmla="*/ 205 w 657"/>
                <a:gd name="T113" fmla="*/ 801 h 1098"/>
                <a:gd name="T114" fmla="*/ 201 w 657"/>
                <a:gd name="T115" fmla="*/ 80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7" h="1098">
                  <a:moveTo>
                    <a:pt x="657" y="549"/>
                  </a:moveTo>
                  <a:lnTo>
                    <a:pt x="657" y="549"/>
                  </a:lnTo>
                  <a:lnTo>
                    <a:pt x="657" y="526"/>
                  </a:lnTo>
                  <a:lnTo>
                    <a:pt x="655" y="503"/>
                  </a:lnTo>
                  <a:lnTo>
                    <a:pt x="652" y="480"/>
                  </a:lnTo>
                  <a:lnTo>
                    <a:pt x="649" y="459"/>
                  </a:lnTo>
                  <a:lnTo>
                    <a:pt x="643" y="436"/>
                  </a:lnTo>
                  <a:lnTo>
                    <a:pt x="637" y="415"/>
                  </a:lnTo>
                  <a:lnTo>
                    <a:pt x="630" y="393"/>
                  </a:lnTo>
                  <a:lnTo>
                    <a:pt x="622" y="373"/>
                  </a:lnTo>
                  <a:lnTo>
                    <a:pt x="613" y="353"/>
                  </a:lnTo>
                  <a:lnTo>
                    <a:pt x="603" y="334"/>
                  </a:lnTo>
                  <a:lnTo>
                    <a:pt x="592" y="315"/>
                  </a:lnTo>
                  <a:lnTo>
                    <a:pt x="580" y="296"/>
                  </a:lnTo>
                  <a:lnTo>
                    <a:pt x="567" y="278"/>
                  </a:lnTo>
                  <a:lnTo>
                    <a:pt x="554" y="262"/>
                  </a:lnTo>
                  <a:lnTo>
                    <a:pt x="540" y="245"/>
                  </a:lnTo>
                  <a:lnTo>
                    <a:pt x="525" y="229"/>
                  </a:lnTo>
                  <a:lnTo>
                    <a:pt x="509" y="214"/>
                  </a:lnTo>
                  <a:lnTo>
                    <a:pt x="492" y="200"/>
                  </a:lnTo>
                  <a:lnTo>
                    <a:pt x="476" y="187"/>
                  </a:lnTo>
                  <a:lnTo>
                    <a:pt x="458" y="174"/>
                  </a:lnTo>
                  <a:lnTo>
                    <a:pt x="440" y="162"/>
                  </a:lnTo>
                  <a:lnTo>
                    <a:pt x="421" y="151"/>
                  </a:lnTo>
                  <a:lnTo>
                    <a:pt x="401" y="142"/>
                  </a:lnTo>
                  <a:lnTo>
                    <a:pt x="381" y="132"/>
                  </a:lnTo>
                  <a:lnTo>
                    <a:pt x="360" y="124"/>
                  </a:lnTo>
                  <a:lnTo>
                    <a:pt x="339" y="117"/>
                  </a:lnTo>
                  <a:lnTo>
                    <a:pt x="318" y="111"/>
                  </a:lnTo>
                  <a:lnTo>
                    <a:pt x="296" y="106"/>
                  </a:lnTo>
                  <a:lnTo>
                    <a:pt x="274" y="102"/>
                  </a:lnTo>
                  <a:lnTo>
                    <a:pt x="251" y="99"/>
                  </a:lnTo>
                  <a:lnTo>
                    <a:pt x="229" y="98"/>
                  </a:lnTo>
                  <a:lnTo>
                    <a:pt x="205" y="96"/>
                  </a:lnTo>
                  <a:lnTo>
                    <a:pt x="205" y="96"/>
                  </a:lnTo>
                  <a:lnTo>
                    <a:pt x="201" y="96"/>
                  </a:lnTo>
                  <a:lnTo>
                    <a:pt x="201" y="0"/>
                  </a:lnTo>
                  <a:lnTo>
                    <a:pt x="0" y="0"/>
                  </a:lnTo>
                  <a:lnTo>
                    <a:pt x="0" y="1098"/>
                  </a:lnTo>
                  <a:lnTo>
                    <a:pt x="201" y="1098"/>
                  </a:lnTo>
                  <a:lnTo>
                    <a:pt x="201" y="1001"/>
                  </a:lnTo>
                  <a:lnTo>
                    <a:pt x="201" y="1001"/>
                  </a:lnTo>
                  <a:lnTo>
                    <a:pt x="205" y="1001"/>
                  </a:lnTo>
                  <a:lnTo>
                    <a:pt x="205" y="1001"/>
                  </a:lnTo>
                  <a:lnTo>
                    <a:pt x="229" y="1001"/>
                  </a:lnTo>
                  <a:lnTo>
                    <a:pt x="251" y="999"/>
                  </a:lnTo>
                  <a:lnTo>
                    <a:pt x="274" y="997"/>
                  </a:lnTo>
                  <a:lnTo>
                    <a:pt x="296" y="993"/>
                  </a:lnTo>
                  <a:lnTo>
                    <a:pt x="318" y="987"/>
                  </a:lnTo>
                  <a:lnTo>
                    <a:pt x="339" y="981"/>
                  </a:lnTo>
                  <a:lnTo>
                    <a:pt x="360" y="974"/>
                  </a:lnTo>
                  <a:lnTo>
                    <a:pt x="381" y="966"/>
                  </a:lnTo>
                  <a:lnTo>
                    <a:pt x="401" y="957"/>
                  </a:lnTo>
                  <a:lnTo>
                    <a:pt x="421" y="947"/>
                  </a:lnTo>
                  <a:lnTo>
                    <a:pt x="440" y="936"/>
                  </a:lnTo>
                  <a:lnTo>
                    <a:pt x="458" y="924"/>
                  </a:lnTo>
                  <a:lnTo>
                    <a:pt x="476" y="912"/>
                  </a:lnTo>
                  <a:lnTo>
                    <a:pt x="492" y="898"/>
                  </a:lnTo>
                  <a:lnTo>
                    <a:pt x="509" y="884"/>
                  </a:lnTo>
                  <a:lnTo>
                    <a:pt x="525" y="870"/>
                  </a:lnTo>
                  <a:lnTo>
                    <a:pt x="540" y="853"/>
                  </a:lnTo>
                  <a:lnTo>
                    <a:pt x="554" y="837"/>
                  </a:lnTo>
                  <a:lnTo>
                    <a:pt x="567" y="820"/>
                  </a:lnTo>
                  <a:lnTo>
                    <a:pt x="580" y="802"/>
                  </a:lnTo>
                  <a:lnTo>
                    <a:pt x="592" y="784"/>
                  </a:lnTo>
                  <a:lnTo>
                    <a:pt x="603" y="765"/>
                  </a:lnTo>
                  <a:lnTo>
                    <a:pt x="613" y="745"/>
                  </a:lnTo>
                  <a:lnTo>
                    <a:pt x="622" y="725"/>
                  </a:lnTo>
                  <a:lnTo>
                    <a:pt x="630" y="704"/>
                  </a:lnTo>
                  <a:lnTo>
                    <a:pt x="637" y="683"/>
                  </a:lnTo>
                  <a:lnTo>
                    <a:pt x="643" y="662"/>
                  </a:lnTo>
                  <a:lnTo>
                    <a:pt x="649" y="640"/>
                  </a:lnTo>
                  <a:lnTo>
                    <a:pt x="652" y="618"/>
                  </a:lnTo>
                  <a:lnTo>
                    <a:pt x="655" y="595"/>
                  </a:lnTo>
                  <a:lnTo>
                    <a:pt x="657" y="573"/>
                  </a:lnTo>
                  <a:lnTo>
                    <a:pt x="657" y="549"/>
                  </a:lnTo>
                  <a:lnTo>
                    <a:pt x="657" y="549"/>
                  </a:lnTo>
                  <a:close/>
                  <a:moveTo>
                    <a:pt x="201" y="298"/>
                  </a:moveTo>
                  <a:lnTo>
                    <a:pt x="201" y="298"/>
                  </a:lnTo>
                  <a:lnTo>
                    <a:pt x="205" y="298"/>
                  </a:lnTo>
                  <a:lnTo>
                    <a:pt x="205" y="298"/>
                  </a:lnTo>
                  <a:lnTo>
                    <a:pt x="231" y="300"/>
                  </a:lnTo>
                  <a:lnTo>
                    <a:pt x="256" y="303"/>
                  </a:lnTo>
                  <a:lnTo>
                    <a:pt x="280" y="309"/>
                  </a:lnTo>
                  <a:lnTo>
                    <a:pt x="302" y="317"/>
                  </a:lnTo>
                  <a:lnTo>
                    <a:pt x="325" y="328"/>
                  </a:lnTo>
                  <a:lnTo>
                    <a:pt x="345" y="341"/>
                  </a:lnTo>
                  <a:lnTo>
                    <a:pt x="365" y="355"/>
                  </a:lnTo>
                  <a:lnTo>
                    <a:pt x="383" y="372"/>
                  </a:lnTo>
                  <a:lnTo>
                    <a:pt x="398" y="390"/>
                  </a:lnTo>
                  <a:lnTo>
                    <a:pt x="414" y="409"/>
                  </a:lnTo>
                  <a:lnTo>
                    <a:pt x="426" y="429"/>
                  </a:lnTo>
                  <a:lnTo>
                    <a:pt x="436" y="452"/>
                  </a:lnTo>
                  <a:lnTo>
                    <a:pt x="445" y="474"/>
                  </a:lnTo>
                  <a:lnTo>
                    <a:pt x="452" y="499"/>
                  </a:lnTo>
                  <a:lnTo>
                    <a:pt x="455" y="524"/>
                  </a:lnTo>
                  <a:lnTo>
                    <a:pt x="457" y="549"/>
                  </a:lnTo>
                  <a:lnTo>
                    <a:pt x="457" y="549"/>
                  </a:lnTo>
                  <a:lnTo>
                    <a:pt x="455" y="575"/>
                  </a:lnTo>
                  <a:lnTo>
                    <a:pt x="452" y="600"/>
                  </a:lnTo>
                  <a:lnTo>
                    <a:pt x="445" y="624"/>
                  </a:lnTo>
                  <a:lnTo>
                    <a:pt x="436" y="647"/>
                  </a:lnTo>
                  <a:lnTo>
                    <a:pt x="426" y="669"/>
                  </a:lnTo>
                  <a:lnTo>
                    <a:pt x="414" y="690"/>
                  </a:lnTo>
                  <a:lnTo>
                    <a:pt x="398" y="709"/>
                  </a:lnTo>
                  <a:lnTo>
                    <a:pt x="383" y="727"/>
                  </a:lnTo>
                  <a:lnTo>
                    <a:pt x="365" y="744"/>
                  </a:lnTo>
                  <a:lnTo>
                    <a:pt x="345" y="758"/>
                  </a:lnTo>
                  <a:lnTo>
                    <a:pt x="325" y="770"/>
                  </a:lnTo>
                  <a:lnTo>
                    <a:pt x="302" y="780"/>
                  </a:lnTo>
                  <a:lnTo>
                    <a:pt x="280" y="789"/>
                  </a:lnTo>
                  <a:lnTo>
                    <a:pt x="256" y="796"/>
                  </a:lnTo>
                  <a:lnTo>
                    <a:pt x="231" y="799"/>
                  </a:lnTo>
                  <a:lnTo>
                    <a:pt x="205" y="801"/>
                  </a:lnTo>
                  <a:lnTo>
                    <a:pt x="205" y="801"/>
                  </a:lnTo>
                  <a:lnTo>
                    <a:pt x="201" y="801"/>
                  </a:lnTo>
                  <a:lnTo>
                    <a:pt x="201" y="29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0" name="Freeform 23"/>
            <p:cNvSpPr>
              <a:spLocks noEditPoints="1"/>
            </p:cNvSpPr>
            <p:nvPr/>
          </p:nvSpPr>
          <p:spPr bwMode="auto">
            <a:xfrm>
              <a:off x="3619106" y="5670531"/>
              <a:ext cx="371475" cy="603250"/>
            </a:xfrm>
            <a:custGeom>
              <a:avLst/>
              <a:gdLst>
                <a:gd name="T0" fmla="*/ 2 w 703"/>
                <a:gd name="T1" fmla="*/ 13 h 1141"/>
                <a:gd name="T2" fmla="*/ 19 w 703"/>
                <a:gd name="T3" fmla="*/ 0 h 1141"/>
                <a:gd name="T4" fmla="*/ 233 w 703"/>
                <a:gd name="T5" fmla="*/ 1 h 1141"/>
                <a:gd name="T6" fmla="*/ 246 w 703"/>
                <a:gd name="T7" fmla="*/ 18 h 1141"/>
                <a:gd name="T8" fmla="*/ 293 w 703"/>
                <a:gd name="T9" fmla="*/ 100 h 1141"/>
                <a:gd name="T10" fmla="*/ 404 w 703"/>
                <a:gd name="T11" fmla="*/ 129 h 1141"/>
                <a:gd name="T12" fmla="*/ 502 w 703"/>
                <a:gd name="T13" fmla="*/ 183 h 1141"/>
                <a:gd name="T14" fmla="*/ 585 w 703"/>
                <a:gd name="T15" fmla="*/ 258 h 1141"/>
                <a:gd name="T16" fmla="*/ 648 w 703"/>
                <a:gd name="T17" fmla="*/ 349 h 1141"/>
                <a:gd name="T18" fmla="*/ 689 w 703"/>
                <a:gd name="T19" fmla="*/ 455 h 1141"/>
                <a:gd name="T20" fmla="*/ 703 w 703"/>
                <a:gd name="T21" fmla="*/ 570 h 1141"/>
                <a:gd name="T22" fmla="*/ 693 w 703"/>
                <a:gd name="T23" fmla="*/ 664 h 1141"/>
                <a:gd name="T24" fmla="*/ 658 w 703"/>
                <a:gd name="T25" fmla="*/ 772 h 1141"/>
                <a:gd name="T26" fmla="*/ 599 w 703"/>
                <a:gd name="T27" fmla="*/ 867 h 1141"/>
                <a:gd name="T28" fmla="*/ 520 w 703"/>
                <a:gd name="T29" fmla="*/ 944 h 1141"/>
                <a:gd name="T30" fmla="*/ 425 w 703"/>
                <a:gd name="T31" fmla="*/ 1002 h 1141"/>
                <a:gd name="T32" fmla="*/ 316 w 703"/>
                <a:gd name="T33" fmla="*/ 1037 h 1141"/>
                <a:gd name="T34" fmla="*/ 247 w 703"/>
                <a:gd name="T35" fmla="*/ 1119 h 1141"/>
                <a:gd name="T36" fmla="*/ 236 w 703"/>
                <a:gd name="T37" fmla="*/ 1138 h 1141"/>
                <a:gd name="T38" fmla="*/ 23 w 703"/>
                <a:gd name="T39" fmla="*/ 1141 h 1141"/>
                <a:gd name="T40" fmla="*/ 5 w 703"/>
                <a:gd name="T41" fmla="*/ 1132 h 1141"/>
                <a:gd name="T42" fmla="*/ 45 w 703"/>
                <a:gd name="T43" fmla="*/ 44 h 1141"/>
                <a:gd name="T44" fmla="*/ 202 w 703"/>
                <a:gd name="T45" fmla="*/ 1019 h 1141"/>
                <a:gd name="T46" fmla="*/ 215 w 703"/>
                <a:gd name="T47" fmla="*/ 1002 h 1141"/>
                <a:gd name="T48" fmla="*/ 250 w 703"/>
                <a:gd name="T49" fmla="*/ 1000 h 1141"/>
                <a:gd name="T50" fmla="*/ 356 w 703"/>
                <a:gd name="T51" fmla="*/ 981 h 1141"/>
                <a:gd name="T52" fmla="*/ 451 w 703"/>
                <a:gd name="T53" fmla="*/ 938 h 1141"/>
                <a:gd name="T54" fmla="*/ 532 w 703"/>
                <a:gd name="T55" fmla="*/ 874 h 1141"/>
                <a:gd name="T56" fmla="*/ 596 w 703"/>
                <a:gd name="T57" fmla="*/ 793 h 1141"/>
                <a:gd name="T58" fmla="*/ 639 w 703"/>
                <a:gd name="T59" fmla="*/ 698 h 1141"/>
                <a:gd name="T60" fmla="*/ 658 w 703"/>
                <a:gd name="T61" fmla="*/ 592 h 1141"/>
                <a:gd name="T62" fmla="*/ 653 w 703"/>
                <a:gd name="T63" fmla="*/ 505 h 1141"/>
                <a:gd name="T64" fmla="*/ 624 w 703"/>
                <a:gd name="T65" fmla="*/ 402 h 1141"/>
                <a:gd name="T66" fmla="*/ 572 w 703"/>
                <a:gd name="T67" fmla="*/ 313 h 1141"/>
                <a:gd name="T68" fmla="*/ 501 w 703"/>
                <a:gd name="T69" fmla="*/ 239 h 1141"/>
                <a:gd name="T70" fmla="*/ 414 w 703"/>
                <a:gd name="T71" fmla="*/ 183 h 1141"/>
                <a:gd name="T72" fmla="*/ 315 w 703"/>
                <a:gd name="T73" fmla="*/ 148 h 1141"/>
                <a:gd name="T74" fmla="*/ 228 w 703"/>
                <a:gd name="T75" fmla="*/ 140 h 1141"/>
                <a:gd name="T76" fmla="*/ 212 w 703"/>
                <a:gd name="T77" fmla="*/ 136 h 1141"/>
                <a:gd name="T78" fmla="*/ 202 w 703"/>
                <a:gd name="T79" fmla="*/ 122 h 1141"/>
                <a:gd name="T80" fmla="*/ 202 w 703"/>
                <a:gd name="T81" fmla="*/ 319 h 1141"/>
                <a:gd name="T82" fmla="*/ 208 w 703"/>
                <a:gd name="T83" fmla="*/ 304 h 1141"/>
                <a:gd name="T84" fmla="*/ 224 w 703"/>
                <a:gd name="T85" fmla="*/ 297 h 1141"/>
                <a:gd name="T86" fmla="*/ 256 w 703"/>
                <a:gd name="T87" fmla="*/ 298 h 1141"/>
                <a:gd name="T88" fmla="*/ 381 w 703"/>
                <a:gd name="T89" fmla="*/ 343 h 1141"/>
                <a:gd name="T90" fmla="*/ 469 w 703"/>
                <a:gd name="T91" fmla="*/ 439 h 1141"/>
                <a:gd name="T92" fmla="*/ 501 w 703"/>
                <a:gd name="T93" fmla="*/ 556 h 1141"/>
                <a:gd name="T94" fmla="*/ 496 w 703"/>
                <a:gd name="T95" fmla="*/ 626 h 1141"/>
                <a:gd name="T96" fmla="*/ 439 w 703"/>
                <a:gd name="T97" fmla="*/ 744 h 1141"/>
                <a:gd name="T98" fmla="*/ 335 w 703"/>
                <a:gd name="T99" fmla="*/ 823 h 1141"/>
                <a:gd name="T100" fmla="*/ 228 w 703"/>
                <a:gd name="T101" fmla="*/ 844 h 1141"/>
                <a:gd name="T102" fmla="*/ 218 w 703"/>
                <a:gd name="T103" fmla="*/ 843 h 1141"/>
                <a:gd name="T104" fmla="*/ 203 w 703"/>
                <a:gd name="T105" fmla="*/ 830 h 1141"/>
                <a:gd name="T106" fmla="*/ 247 w 703"/>
                <a:gd name="T107" fmla="*/ 799 h 1141"/>
                <a:gd name="T108" fmla="*/ 329 w 703"/>
                <a:gd name="T109" fmla="*/ 775 h 1141"/>
                <a:gd name="T110" fmla="*/ 410 w 703"/>
                <a:gd name="T111" fmla="*/ 710 h 1141"/>
                <a:gd name="T112" fmla="*/ 452 w 703"/>
                <a:gd name="T113" fmla="*/ 614 h 1141"/>
                <a:gd name="T114" fmla="*/ 452 w 703"/>
                <a:gd name="T115" fmla="*/ 526 h 1141"/>
                <a:gd name="T116" fmla="*/ 410 w 703"/>
                <a:gd name="T117" fmla="*/ 431 h 1141"/>
                <a:gd name="T118" fmla="*/ 329 w 703"/>
                <a:gd name="T119" fmla="*/ 364 h 1141"/>
                <a:gd name="T120" fmla="*/ 247 w 703"/>
                <a:gd name="T121" fmla="*/ 342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3" h="1141">
                  <a:moveTo>
                    <a:pt x="0" y="1119"/>
                  </a:moveTo>
                  <a:lnTo>
                    <a:pt x="0" y="21"/>
                  </a:lnTo>
                  <a:lnTo>
                    <a:pt x="0" y="21"/>
                  </a:lnTo>
                  <a:lnTo>
                    <a:pt x="1" y="18"/>
                  </a:lnTo>
                  <a:lnTo>
                    <a:pt x="2" y="13"/>
                  </a:lnTo>
                  <a:lnTo>
                    <a:pt x="5" y="9"/>
                  </a:lnTo>
                  <a:lnTo>
                    <a:pt x="7" y="6"/>
                  </a:lnTo>
                  <a:lnTo>
                    <a:pt x="11" y="4"/>
                  </a:lnTo>
                  <a:lnTo>
                    <a:pt x="14" y="1"/>
                  </a:lnTo>
                  <a:lnTo>
                    <a:pt x="19" y="0"/>
                  </a:lnTo>
                  <a:lnTo>
                    <a:pt x="23" y="0"/>
                  </a:lnTo>
                  <a:lnTo>
                    <a:pt x="224" y="0"/>
                  </a:lnTo>
                  <a:lnTo>
                    <a:pt x="224" y="0"/>
                  </a:lnTo>
                  <a:lnTo>
                    <a:pt x="229" y="0"/>
                  </a:lnTo>
                  <a:lnTo>
                    <a:pt x="233" y="1"/>
                  </a:lnTo>
                  <a:lnTo>
                    <a:pt x="236" y="4"/>
                  </a:lnTo>
                  <a:lnTo>
                    <a:pt x="240" y="6"/>
                  </a:lnTo>
                  <a:lnTo>
                    <a:pt x="242" y="9"/>
                  </a:lnTo>
                  <a:lnTo>
                    <a:pt x="245" y="13"/>
                  </a:lnTo>
                  <a:lnTo>
                    <a:pt x="246" y="18"/>
                  </a:lnTo>
                  <a:lnTo>
                    <a:pt x="247" y="21"/>
                  </a:lnTo>
                  <a:lnTo>
                    <a:pt x="247" y="96"/>
                  </a:lnTo>
                  <a:lnTo>
                    <a:pt x="247" y="96"/>
                  </a:lnTo>
                  <a:lnTo>
                    <a:pt x="269" y="97"/>
                  </a:lnTo>
                  <a:lnTo>
                    <a:pt x="293" y="100"/>
                  </a:lnTo>
                  <a:lnTo>
                    <a:pt x="316" y="103"/>
                  </a:lnTo>
                  <a:lnTo>
                    <a:pt x="338" y="108"/>
                  </a:lnTo>
                  <a:lnTo>
                    <a:pt x="361" y="114"/>
                  </a:lnTo>
                  <a:lnTo>
                    <a:pt x="382" y="121"/>
                  </a:lnTo>
                  <a:lnTo>
                    <a:pt x="404" y="129"/>
                  </a:lnTo>
                  <a:lnTo>
                    <a:pt x="425" y="138"/>
                  </a:lnTo>
                  <a:lnTo>
                    <a:pt x="445" y="147"/>
                  </a:lnTo>
                  <a:lnTo>
                    <a:pt x="464" y="159"/>
                  </a:lnTo>
                  <a:lnTo>
                    <a:pt x="483" y="170"/>
                  </a:lnTo>
                  <a:lnTo>
                    <a:pt x="502" y="183"/>
                  </a:lnTo>
                  <a:lnTo>
                    <a:pt x="520" y="196"/>
                  </a:lnTo>
                  <a:lnTo>
                    <a:pt x="538" y="210"/>
                  </a:lnTo>
                  <a:lnTo>
                    <a:pt x="554" y="226"/>
                  </a:lnTo>
                  <a:lnTo>
                    <a:pt x="570" y="241"/>
                  </a:lnTo>
                  <a:lnTo>
                    <a:pt x="585" y="258"/>
                  </a:lnTo>
                  <a:lnTo>
                    <a:pt x="599" y="274"/>
                  </a:lnTo>
                  <a:lnTo>
                    <a:pt x="613" y="292"/>
                  </a:lnTo>
                  <a:lnTo>
                    <a:pt x="626" y="310"/>
                  </a:lnTo>
                  <a:lnTo>
                    <a:pt x="637" y="329"/>
                  </a:lnTo>
                  <a:lnTo>
                    <a:pt x="648" y="349"/>
                  </a:lnTo>
                  <a:lnTo>
                    <a:pt x="658" y="369"/>
                  </a:lnTo>
                  <a:lnTo>
                    <a:pt x="667" y="389"/>
                  </a:lnTo>
                  <a:lnTo>
                    <a:pt x="675" y="411"/>
                  </a:lnTo>
                  <a:lnTo>
                    <a:pt x="683" y="432"/>
                  </a:lnTo>
                  <a:lnTo>
                    <a:pt x="689" y="455"/>
                  </a:lnTo>
                  <a:lnTo>
                    <a:pt x="693" y="477"/>
                  </a:lnTo>
                  <a:lnTo>
                    <a:pt x="698" y="500"/>
                  </a:lnTo>
                  <a:lnTo>
                    <a:pt x="700" y="522"/>
                  </a:lnTo>
                  <a:lnTo>
                    <a:pt x="703" y="546"/>
                  </a:lnTo>
                  <a:lnTo>
                    <a:pt x="703" y="570"/>
                  </a:lnTo>
                  <a:lnTo>
                    <a:pt x="703" y="570"/>
                  </a:lnTo>
                  <a:lnTo>
                    <a:pt x="703" y="594"/>
                  </a:lnTo>
                  <a:lnTo>
                    <a:pt x="700" y="617"/>
                  </a:lnTo>
                  <a:lnTo>
                    <a:pt x="698" y="641"/>
                  </a:lnTo>
                  <a:lnTo>
                    <a:pt x="693" y="664"/>
                  </a:lnTo>
                  <a:lnTo>
                    <a:pt x="689" y="686"/>
                  </a:lnTo>
                  <a:lnTo>
                    <a:pt x="683" y="708"/>
                  </a:lnTo>
                  <a:lnTo>
                    <a:pt x="675" y="730"/>
                  </a:lnTo>
                  <a:lnTo>
                    <a:pt x="667" y="750"/>
                  </a:lnTo>
                  <a:lnTo>
                    <a:pt x="658" y="772"/>
                  </a:lnTo>
                  <a:lnTo>
                    <a:pt x="648" y="792"/>
                  </a:lnTo>
                  <a:lnTo>
                    <a:pt x="637" y="811"/>
                  </a:lnTo>
                  <a:lnTo>
                    <a:pt x="626" y="830"/>
                  </a:lnTo>
                  <a:lnTo>
                    <a:pt x="613" y="849"/>
                  </a:lnTo>
                  <a:lnTo>
                    <a:pt x="599" y="867"/>
                  </a:lnTo>
                  <a:lnTo>
                    <a:pt x="585" y="883"/>
                  </a:lnTo>
                  <a:lnTo>
                    <a:pt x="570" y="900"/>
                  </a:lnTo>
                  <a:lnTo>
                    <a:pt x="554" y="915"/>
                  </a:lnTo>
                  <a:lnTo>
                    <a:pt x="538" y="931"/>
                  </a:lnTo>
                  <a:lnTo>
                    <a:pt x="520" y="944"/>
                  </a:lnTo>
                  <a:lnTo>
                    <a:pt x="502" y="958"/>
                  </a:lnTo>
                  <a:lnTo>
                    <a:pt x="483" y="970"/>
                  </a:lnTo>
                  <a:lnTo>
                    <a:pt x="464" y="982"/>
                  </a:lnTo>
                  <a:lnTo>
                    <a:pt x="445" y="993"/>
                  </a:lnTo>
                  <a:lnTo>
                    <a:pt x="425" y="1002"/>
                  </a:lnTo>
                  <a:lnTo>
                    <a:pt x="404" y="1012"/>
                  </a:lnTo>
                  <a:lnTo>
                    <a:pt x="382" y="1020"/>
                  </a:lnTo>
                  <a:lnTo>
                    <a:pt x="361" y="1026"/>
                  </a:lnTo>
                  <a:lnTo>
                    <a:pt x="338" y="1032"/>
                  </a:lnTo>
                  <a:lnTo>
                    <a:pt x="316" y="1037"/>
                  </a:lnTo>
                  <a:lnTo>
                    <a:pt x="293" y="1040"/>
                  </a:lnTo>
                  <a:lnTo>
                    <a:pt x="269" y="1044"/>
                  </a:lnTo>
                  <a:lnTo>
                    <a:pt x="247" y="1045"/>
                  </a:lnTo>
                  <a:lnTo>
                    <a:pt x="247" y="1119"/>
                  </a:lnTo>
                  <a:lnTo>
                    <a:pt x="247" y="1119"/>
                  </a:lnTo>
                  <a:lnTo>
                    <a:pt x="246" y="1123"/>
                  </a:lnTo>
                  <a:lnTo>
                    <a:pt x="245" y="1127"/>
                  </a:lnTo>
                  <a:lnTo>
                    <a:pt x="242" y="1132"/>
                  </a:lnTo>
                  <a:lnTo>
                    <a:pt x="240" y="1134"/>
                  </a:lnTo>
                  <a:lnTo>
                    <a:pt x="236" y="1138"/>
                  </a:lnTo>
                  <a:lnTo>
                    <a:pt x="233" y="1139"/>
                  </a:lnTo>
                  <a:lnTo>
                    <a:pt x="229" y="1141"/>
                  </a:lnTo>
                  <a:lnTo>
                    <a:pt x="224" y="1141"/>
                  </a:lnTo>
                  <a:lnTo>
                    <a:pt x="23" y="1141"/>
                  </a:lnTo>
                  <a:lnTo>
                    <a:pt x="23" y="1141"/>
                  </a:lnTo>
                  <a:lnTo>
                    <a:pt x="19" y="1141"/>
                  </a:lnTo>
                  <a:lnTo>
                    <a:pt x="14" y="1139"/>
                  </a:lnTo>
                  <a:lnTo>
                    <a:pt x="11" y="1138"/>
                  </a:lnTo>
                  <a:lnTo>
                    <a:pt x="7" y="1134"/>
                  </a:lnTo>
                  <a:lnTo>
                    <a:pt x="5" y="1132"/>
                  </a:lnTo>
                  <a:lnTo>
                    <a:pt x="2" y="1127"/>
                  </a:lnTo>
                  <a:lnTo>
                    <a:pt x="1" y="1123"/>
                  </a:lnTo>
                  <a:lnTo>
                    <a:pt x="0" y="1119"/>
                  </a:lnTo>
                  <a:lnTo>
                    <a:pt x="0" y="1119"/>
                  </a:lnTo>
                  <a:close/>
                  <a:moveTo>
                    <a:pt x="45" y="44"/>
                  </a:moveTo>
                  <a:lnTo>
                    <a:pt x="45" y="1096"/>
                  </a:lnTo>
                  <a:lnTo>
                    <a:pt x="202" y="1096"/>
                  </a:lnTo>
                  <a:lnTo>
                    <a:pt x="202" y="1022"/>
                  </a:lnTo>
                  <a:lnTo>
                    <a:pt x="202" y="1022"/>
                  </a:lnTo>
                  <a:lnTo>
                    <a:pt x="202" y="1019"/>
                  </a:lnTo>
                  <a:lnTo>
                    <a:pt x="203" y="1014"/>
                  </a:lnTo>
                  <a:lnTo>
                    <a:pt x="205" y="1010"/>
                  </a:lnTo>
                  <a:lnTo>
                    <a:pt x="208" y="1007"/>
                  </a:lnTo>
                  <a:lnTo>
                    <a:pt x="211" y="1005"/>
                  </a:lnTo>
                  <a:lnTo>
                    <a:pt x="215" y="1002"/>
                  </a:lnTo>
                  <a:lnTo>
                    <a:pt x="220" y="1001"/>
                  </a:lnTo>
                  <a:lnTo>
                    <a:pt x="224" y="1001"/>
                  </a:lnTo>
                  <a:lnTo>
                    <a:pt x="228" y="1001"/>
                  </a:lnTo>
                  <a:lnTo>
                    <a:pt x="228" y="1001"/>
                  </a:lnTo>
                  <a:lnTo>
                    <a:pt x="250" y="1000"/>
                  </a:lnTo>
                  <a:lnTo>
                    <a:pt x="272" y="999"/>
                  </a:lnTo>
                  <a:lnTo>
                    <a:pt x="293" y="995"/>
                  </a:lnTo>
                  <a:lnTo>
                    <a:pt x="315" y="991"/>
                  </a:lnTo>
                  <a:lnTo>
                    <a:pt x="336" y="987"/>
                  </a:lnTo>
                  <a:lnTo>
                    <a:pt x="356" y="981"/>
                  </a:lnTo>
                  <a:lnTo>
                    <a:pt x="376" y="975"/>
                  </a:lnTo>
                  <a:lnTo>
                    <a:pt x="395" y="967"/>
                  </a:lnTo>
                  <a:lnTo>
                    <a:pt x="414" y="958"/>
                  </a:lnTo>
                  <a:lnTo>
                    <a:pt x="433" y="949"/>
                  </a:lnTo>
                  <a:lnTo>
                    <a:pt x="451" y="938"/>
                  </a:lnTo>
                  <a:lnTo>
                    <a:pt x="469" y="927"/>
                  </a:lnTo>
                  <a:lnTo>
                    <a:pt x="486" y="914"/>
                  </a:lnTo>
                  <a:lnTo>
                    <a:pt x="501" y="902"/>
                  </a:lnTo>
                  <a:lnTo>
                    <a:pt x="518" y="888"/>
                  </a:lnTo>
                  <a:lnTo>
                    <a:pt x="532" y="874"/>
                  </a:lnTo>
                  <a:lnTo>
                    <a:pt x="546" y="860"/>
                  </a:lnTo>
                  <a:lnTo>
                    <a:pt x="560" y="844"/>
                  </a:lnTo>
                  <a:lnTo>
                    <a:pt x="572" y="828"/>
                  </a:lnTo>
                  <a:lnTo>
                    <a:pt x="584" y="811"/>
                  </a:lnTo>
                  <a:lnTo>
                    <a:pt x="596" y="793"/>
                  </a:lnTo>
                  <a:lnTo>
                    <a:pt x="607" y="775"/>
                  </a:lnTo>
                  <a:lnTo>
                    <a:pt x="616" y="756"/>
                  </a:lnTo>
                  <a:lnTo>
                    <a:pt x="624" y="737"/>
                  </a:lnTo>
                  <a:lnTo>
                    <a:pt x="632" y="718"/>
                  </a:lnTo>
                  <a:lnTo>
                    <a:pt x="639" y="698"/>
                  </a:lnTo>
                  <a:lnTo>
                    <a:pt x="645" y="678"/>
                  </a:lnTo>
                  <a:lnTo>
                    <a:pt x="649" y="657"/>
                  </a:lnTo>
                  <a:lnTo>
                    <a:pt x="653" y="635"/>
                  </a:lnTo>
                  <a:lnTo>
                    <a:pt x="656" y="614"/>
                  </a:lnTo>
                  <a:lnTo>
                    <a:pt x="658" y="592"/>
                  </a:lnTo>
                  <a:lnTo>
                    <a:pt x="658" y="570"/>
                  </a:lnTo>
                  <a:lnTo>
                    <a:pt x="658" y="570"/>
                  </a:lnTo>
                  <a:lnTo>
                    <a:pt x="658" y="549"/>
                  </a:lnTo>
                  <a:lnTo>
                    <a:pt x="656" y="526"/>
                  </a:lnTo>
                  <a:lnTo>
                    <a:pt x="653" y="505"/>
                  </a:lnTo>
                  <a:lnTo>
                    <a:pt x="649" y="483"/>
                  </a:lnTo>
                  <a:lnTo>
                    <a:pt x="645" y="463"/>
                  </a:lnTo>
                  <a:lnTo>
                    <a:pt x="639" y="443"/>
                  </a:lnTo>
                  <a:lnTo>
                    <a:pt x="632" y="423"/>
                  </a:lnTo>
                  <a:lnTo>
                    <a:pt x="624" y="402"/>
                  </a:lnTo>
                  <a:lnTo>
                    <a:pt x="616" y="383"/>
                  </a:lnTo>
                  <a:lnTo>
                    <a:pt x="607" y="366"/>
                  </a:lnTo>
                  <a:lnTo>
                    <a:pt x="596" y="348"/>
                  </a:lnTo>
                  <a:lnTo>
                    <a:pt x="584" y="330"/>
                  </a:lnTo>
                  <a:lnTo>
                    <a:pt x="572" y="313"/>
                  </a:lnTo>
                  <a:lnTo>
                    <a:pt x="560" y="297"/>
                  </a:lnTo>
                  <a:lnTo>
                    <a:pt x="546" y="281"/>
                  </a:lnTo>
                  <a:lnTo>
                    <a:pt x="532" y="266"/>
                  </a:lnTo>
                  <a:lnTo>
                    <a:pt x="518" y="252"/>
                  </a:lnTo>
                  <a:lnTo>
                    <a:pt x="501" y="239"/>
                  </a:lnTo>
                  <a:lnTo>
                    <a:pt x="486" y="226"/>
                  </a:lnTo>
                  <a:lnTo>
                    <a:pt x="469" y="214"/>
                  </a:lnTo>
                  <a:lnTo>
                    <a:pt x="451" y="203"/>
                  </a:lnTo>
                  <a:lnTo>
                    <a:pt x="433" y="192"/>
                  </a:lnTo>
                  <a:lnTo>
                    <a:pt x="414" y="183"/>
                  </a:lnTo>
                  <a:lnTo>
                    <a:pt x="395" y="174"/>
                  </a:lnTo>
                  <a:lnTo>
                    <a:pt x="376" y="166"/>
                  </a:lnTo>
                  <a:lnTo>
                    <a:pt x="356" y="159"/>
                  </a:lnTo>
                  <a:lnTo>
                    <a:pt x="336" y="153"/>
                  </a:lnTo>
                  <a:lnTo>
                    <a:pt x="315" y="148"/>
                  </a:lnTo>
                  <a:lnTo>
                    <a:pt x="293" y="145"/>
                  </a:lnTo>
                  <a:lnTo>
                    <a:pt x="272" y="142"/>
                  </a:lnTo>
                  <a:lnTo>
                    <a:pt x="250" y="140"/>
                  </a:lnTo>
                  <a:lnTo>
                    <a:pt x="228" y="140"/>
                  </a:lnTo>
                  <a:lnTo>
                    <a:pt x="228" y="140"/>
                  </a:lnTo>
                  <a:lnTo>
                    <a:pt x="224" y="140"/>
                  </a:lnTo>
                  <a:lnTo>
                    <a:pt x="224" y="140"/>
                  </a:lnTo>
                  <a:lnTo>
                    <a:pt x="221" y="140"/>
                  </a:lnTo>
                  <a:lnTo>
                    <a:pt x="216" y="139"/>
                  </a:lnTo>
                  <a:lnTo>
                    <a:pt x="212" y="136"/>
                  </a:lnTo>
                  <a:lnTo>
                    <a:pt x="209" y="134"/>
                  </a:lnTo>
                  <a:lnTo>
                    <a:pt x="209" y="134"/>
                  </a:lnTo>
                  <a:lnTo>
                    <a:pt x="205" y="131"/>
                  </a:lnTo>
                  <a:lnTo>
                    <a:pt x="203" y="127"/>
                  </a:lnTo>
                  <a:lnTo>
                    <a:pt x="202" y="122"/>
                  </a:lnTo>
                  <a:lnTo>
                    <a:pt x="202" y="117"/>
                  </a:lnTo>
                  <a:lnTo>
                    <a:pt x="202" y="44"/>
                  </a:lnTo>
                  <a:lnTo>
                    <a:pt x="45" y="44"/>
                  </a:lnTo>
                  <a:close/>
                  <a:moveTo>
                    <a:pt x="202" y="822"/>
                  </a:moveTo>
                  <a:lnTo>
                    <a:pt x="202" y="319"/>
                  </a:lnTo>
                  <a:lnTo>
                    <a:pt x="202" y="319"/>
                  </a:lnTo>
                  <a:lnTo>
                    <a:pt x="202" y="315"/>
                  </a:lnTo>
                  <a:lnTo>
                    <a:pt x="203" y="311"/>
                  </a:lnTo>
                  <a:lnTo>
                    <a:pt x="205" y="306"/>
                  </a:lnTo>
                  <a:lnTo>
                    <a:pt x="208" y="304"/>
                  </a:lnTo>
                  <a:lnTo>
                    <a:pt x="211" y="300"/>
                  </a:lnTo>
                  <a:lnTo>
                    <a:pt x="215" y="299"/>
                  </a:lnTo>
                  <a:lnTo>
                    <a:pt x="218" y="297"/>
                  </a:lnTo>
                  <a:lnTo>
                    <a:pt x="223" y="297"/>
                  </a:lnTo>
                  <a:lnTo>
                    <a:pt x="224" y="297"/>
                  </a:lnTo>
                  <a:lnTo>
                    <a:pt x="224" y="297"/>
                  </a:lnTo>
                  <a:lnTo>
                    <a:pt x="228" y="297"/>
                  </a:lnTo>
                  <a:lnTo>
                    <a:pt x="228" y="297"/>
                  </a:lnTo>
                  <a:lnTo>
                    <a:pt x="242" y="297"/>
                  </a:lnTo>
                  <a:lnTo>
                    <a:pt x="256" y="298"/>
                  </a:lnTo>
                  <a:lnTo>
                    <a:pt x="284" y="302"/>
                  </a:lnTo>
                  <a:lnTo>
                    <a:pt x="310" y="309"/>
                  </a:lnTo>
                  <a:lnTo>
                    <a:pt x="335" y="318"/>
                  </a:lnTo>
                  <a:lnTo>
                    <a:pt x="358" y="330"/>
                  </a:lnTo>
                  <a:lnTo>
                    <a:pt x="381" y="343"/>
                  </a:lnTo>
                  <a:lnTo>
                    <a:pt x="402" y="359"/>
                  </a:lnTo>
                  <a:lnTo>
                    <a:pt x="421" y="376"/>
                  </a:lnTo>
                  <a:lnTo>
                    <a:pt x="439" y="397"/>
                  </a:lnTo>
                  <a:lnTo>
                    <a:pt x="455" y="417"/>
                  </a:lnTo>
                  <a:lnTo>
                    <a:pt x="469" y="439"/>
                  </a:lnTo>
                  <a:lnTo>
                    <a:pt x="481" y="464"/>
                  </a:lnTo>
                  <a:lnTo>
                    <a:pt x="489" y="489"/>
                  </a:lnTo>
                  <a:lnTo>
                    <a:pt x="496" y="515"/>
                  </a:lnTo>
                  <a:lnTo>
                    <a:pt x="501" y="543"/>
                  </a:lnTo>
                  <a:lnTo>
                    <a:pt x="501" y="556"/>
                  </a:lnTo>
                  <a:lnTo>
                    <a:pt x="502" y="570"/>
                  </a:lnTo>
                  <a:lnTo>
                    <a:pt x="502" y="570"/>
                  </a:lnTo>
                  <a:lnTo>
                    <a:pt x="501" y="584"/>
                  </a:lnTo>
                  <a:lnTo>
                    <a:pt x="501" y="598"/>
                  </a:lnTo>
                  <a:lnTo>
                    <a:pt x="496" y="626"/>
                  </a:lnTo>
                  <a:lnTo>
                    <a:pt x="489" y="652"/>
                  </a:lnTo>
                  <a:lnTo>
                    <a:pt x="481" y="677"/>
                  </a:lnTo>
                  <a:lnTo>
                    <a:pt x="469" y="701"/>
                  </a:lnTo>
                  <a:lnTo>
                    <a:pt x="455" y="723"/>
                  </a:lnTo>
                  <a:lnTo>
                    <a:pt x="439" y="744"/>
                  </a:lnTo>
                  <a:lnTo>
                    <a:pt x="421" y="763"/>
                  </a:lnTo>
                  <a:lnTo>
                    <a:pt x="402" y="781"/>
                  </a:lnTo>
                  <a:lnTo>
                    <a:pt x="381" y="797"/>
                  </a:lnTo>
                  <a:lnTo>
                    <a:pt x="358" y="811"/>
                  </a:lnTo>
                  <a:lnTo>
                    <a:pt x="335" y="823"/>
                  </a:lnTo>
                  <a:lnTo>
                    <a:pt x="310" y="831"/>
                  </a:lnTo>
                  <a:lnTo>
                    <a:pt x="284" y="838"/>
                  </a:lnTo>
                  <a:lnTo>
                    <a:pt x="256" y="843"/>
                  </a:lnTo>
                  <a:lnTo>
                    <a:pt x="242" y="844"/>
                  </a:lnTo>
                  <a:lnTo>
                    <a:pt x="228" y="844"/>
                  </a:lnTo>
                  <a:lnTo>
                    <a:pt x="228" y="844"/>
                  </a:lnTo>
                  <a:lnTo>
                    <a:pt x="223" y="844"/>
                  </a:lnTo>
                  <a:lnTo>
                    <a:pt x="222" y="844"/>
                  </a:lnTo>
                  <a:lnTo>
                    <a:pt x="222" y="844"/>
                  </a:lnTo>
                  <a:lnTo>
                    <a:pt x="218" y="843"/>
                  </a:lnTo>
                  <a:lnTo>
                    <a:pt x="214" y="842"/>
                  </a:lnTo>
                  <a:lnTo>
                    <a:pt x="211" y="839"/>
                  </a:lnTo>
                  <a:lnTo>
                    <a:pt x="208" y="837"/>
                  </a:lnTo>
                  <a:lnTo>
                    <a:pt x="205" y="834"/>
                  </a:lnTo>
                  <a:lnTo>
                    <a:pt x="203" y="830"/>
                  </a:lnTo>
                  <a:lnTo>
                    <a:pt x="202" y="825"/>
                  </a:lnTo>
                  <a:lnTo>
                    <a:pt x="202" y="822"/>
                  </a:lnTo>
                  <a:lnTo>
                    <a:pt x="202" y="822"/>
                  </a:lnTo>
                  <a:close/>
                  <a:moveTo>
                    <a:pt x="247" y="342"/>
                  </a:moveTo>
                  <a:lnTo>
                    <a:pt x="247" y="799"/>
                  </a:lnTo>
                  <a:lnTo>
                    <a:pt x="247" y="799"/>
                  </a:lnTo>
                  <a:lnTo>
                    <a:pt x="268" y="796"/>
                  </a:lnTo>
                  <a:lnTo>
                    <a:pt x="290" y="791"/>
                  </a:lnTo>
                  <a:lnTo>
                    <a:pt x="310" y="785"/>
                  </a:lnTo>
                  <a:lnTo>
                    <a:pt x="329" y="775"/>
                  </a:lnTo>
                  <a:lnTo>
                    <a:pt x="348" y="766"/>
                  </a:lnTo>
                  <a:lnTo>
                    <a:pt x="364" y="754"/>
                  </a:lnTo>
                  <a:lnTo>
                    <a:pt x="381" y="741"/>
                  </a:lnTo>
                  <a:lnTo>
                    <a:pt x="395" y="725"/>
                  </a:lnTo>
                  <a:lnTo>
                    <a:pt x="410" y="710"/>
                  </a:lnTo>
                  <a:lnTo>
                    <a:pt x="421" y="692"/>
                  </a:lnTo>
                  <a:lnTo>
                    <a:pt x="432" y="674"/>
                  </a:lnTo>
                  <a:lnTo>
                    <a:pt x="440" y="655"/>
                  </a:lnTo>
                  <a:lnTo>
                    <a:pt x="448" y="635"/>
                  </a:lnTo>
                  <a:lnTo>
                    <a:pt x="452" y="614"/>
                  </a:lnTo>
                  <a:lnTo>
                    <a:pt x="456" y="592"/>
                  </a:lnTo>
                  <a:lnTo>
                    <a:pt x="457" y="570"/>
                  </a:lnTo>
                  <a:lnTo>
                    <a:pt x="457" y="570"/>
                  </a:lnTo>
                  <a:lnTo>
                    <a:pt x="456" y="549"/>
                  </a:lnTo>
                  <a:lnTo>
                    <a:pt x="452" y="526"/>
                  </a:lnTo>
                  <a:lnTo>
                    <a:pt x="448" y="506"/>
                  </a:lnTo>
                  <a:lnTo>
                    <a:pt x="440" y="486"/>
                  </a:lnTo>
                  <a:lnTo>
                    <a:pt x="432" y="465"/>
                  </a:lnTo>
                  <a:lnTo>
                    <a:pt x="421" y="448"/>
                  </a:lnTo>
                  <a:lnTo>
                    <a:pt x="410" y="431"/>
                  </a:lnTo>
                  <a:lnTo>
                    <a:pt x="395" y="414"/>
                  </a:lnTo>
                  <a:lnTo>
                    <a:pt x="381" y="400"/>
                  </a:lnTo>
                  <a:lnTo>
                    <a:pt x="364" y="387"/>
                  </a:lnTo>
                  <a:lnTo>
                    <a:pt x="348" y="375"/>
                  </a:lnTo>
                  <a:lnTo>
                    <a:pt x="329" y="364"/>
                  </a:lnTo>
                  <a:lnTo>
                    <a:pt x="310" y="356"/>
                  </a:lnTo>
                  <a:lnTo>
                    <a:pt x="290" y="349"/>
                  </a:lnTo>
                  <a:lnTo>
                    <a:pt x="268" y="344"/>
                  </a:lnTo>
                  <a:lnTo>
                    <a:pt x="247" y="342"/>
                  </a:lnTo>
                  <a:lnTo>
                    <a:pt x="247" y="3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1" name="Freeform 24"/>
            <p:cNvSpPr/>
            <p:nvPr/>
          </p:nvSpPr>
          <p:spPr bwMode="auto">
            <a:xfrm>
              <a:off x="3623869" y="5719744"/>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1 h 46"/>
                <a:gd name="T10" fmla="*/ 7 w 107"/>
                <a:gd name="T11" fmla="*/ 39 h 46"/>
                <a:gd name="T12" fmla="*/ 4 w 107"/>
                <a:gd name="T13" fmla="*/ 36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8 h 46"/>
                <a:gd name="T26" fmla="*/ 1 w 107"/>
                <a:gd name="T27" fmla="*/ 14 h 46"/>
                <a:gd name="T28" fmla="*/ 4 w 107"/>
                <a:gd name="T29" fmla="*/ 9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9 h 46"/>
                <a:gd name="T54" fmla="*/ 105 w 107"/>
                <a:gd name="T55" fmla="*/ 14 h 46"/>
                <a:gd name="T56" fmla="*/ 106 w 107"/>
                <a:gd name="T57" fmla="*/ 18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6 h 46"/>
                <a:gd name="T70" fmla="*/ 100 w 107"/>
                <a:gd name="T71" fmla="*/ 39 h 46"/>
                <a:gd name="T72" fmla="*/ 96 w 107"/>
                <a:gd name="T73" fmla="*/ 41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1"/>
                  </a:lnTo>
                  <a:lnTo>
                    <a:pt x="7" y="39"/>
                  </a:lnTo>
                  <a:lnTo>
                    <a:pt x="4" y="36"/>
                  </a:lnTo>
                  <a:lnTo>
                    <a:pt x="1" y="32"/>
                  </a:lnTo>
                  <a:lnTo>
                    <a:pt x="0" y="27"/>
                  </a:lnTo>
                  <a:lnTo>
                    <a:pt x="0" y="22"/>
                  </a:lnTo>
                  <a:lnTo>
                    <a:pt x="0" y="22"/>
                  </a:lnTo>
                  <a:lnTo>
                    <a:pt x="0" y="22"/>
                  </a:lnTo>
                  <a:lnTo>
                    <a:pt x="0" y="18"/>
                  </a:lnTo>
                  <a:lnTo>
                    <a:pt x="1" y="14"/>
                  </a:lnTo>
                  <a:lnTo>
                    <a:pt x="4" y="9"/>
                  </a:lnTo>
                  <a:lnTo>
                    <a:pt x="7" y="6"/>
                  </a:lnTo>
                  <a:lnTo>
                    <a:pt x="10" y="4"/>
                  </a:lnTo>
                  <a:lnTo>
                    <a:pt x="15" y="1"/>
                  </a:lnTo>
                  <a:lnTo>
                    <a:pt x="18" y="0"/>
                  </a:lnTo>
                  <a:lnTo>
                    <a:pt x="23" y="0"/>
                  </a:lnTo>
                  <a:lnTo>
                    <a:pt x="83" y="0"/>
                  </a:lnTo>
                  <a:lnTo>
                    <a:pt x="83" y="0"/>
                  </a:lnTo>
                  <a:lnTo>
                    <a:pt x="88" y="0"/>
                  </a:lnTo>
                  <a:lnTo>
                    <a:pt x="93" y="1"/>
                  </a:lnTo>
                  <a:lnTo>
                    <a:pt x="96" y="4"/>
                  </a:lnTo>
                  <a:lnTo>
                    <a:pt x="100" y="6"/>
                  </a:lnTo>
                  <a:lnTo>
                    <a:pt x="104" y="9"/>
                  </a:lnTo>
                  <a:lnTo>
                    <a:pt x="105" y="14"/>
                  </a:lnTo>
                  <a:lnTo>
                    <a:pt x="106" y="18"/>
                  </a:lnTo>
                  <a:lnTo>
                    <a:pt x="107" y="22"/>
                  </a:lnTo>
                  <a:lnTo>
                    <a:pt x="107" y="22"/>
                  </a:lnTo>
                  <a:lnTo>
                    <a:pt x="107" y="22"/>
                  </a:lnTo>
                  <a:lnTo>
                    <a:pt x="106" y="27"/>
                  </a:lnTo>
                  <a:lnTo>
                    <a:pt x="105" y="32"/>
                  </a:lnTo>
                  <a:lnTo>
                    <a:pt x="104" y="36"/>
                  </a:lnTo>
                  <a:lnTo>
                    <a:pt x="100" y="39"/>
                  </a:lnTo>
                  <a:lnTo>
                    <a:pt x="96" y="41"/>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2" name="Freeform 25"/>
            <p:cNvSpPr/>
            <p:nvPr/>
          </p:nvSpPr>
          <p:spPr bwMode="auto">
            <a:xfrm>
              <a:off x="3623869" y="5773719"/>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1 h 45"/>
                <a:gd name="T10" fmla="*/ 7 w 107"/>
                <a:gd name="T11" fmla="*/ 39 h 45"/>
                <a:gd name="T12" fmla="*/ 4 w 107"/>
                <a:gd name="T13" fmla="*/ 35 h 45"/>
                <a:gd name="T14" fmla="*/ 1 w 107"/>
                <a:gd name="T15" fmla="*/ 31 h 45"/>
                <a:gd name="T16" fmla="*/ 0 w 107"/>
                <a:gd name="T17" fmla="*/ 27 h 45"/>
                <a:gd name="T18" fmla="*/ 0 w 107"/>
                <a:gd name="T19" fmla="*/ 22 h 45"/>
                <a:gd name="T20" fmla="*/ 0 w 107"/>
                <a:gd name="T21" fmla="*/ 22 h 45"/>
                <a:gd name="T22" fmla="*/ 0 w 107"/>
                <a:gd name="T23" fmla="*/ 22 h 45"/>
                <a:gd name="T24" fmla="*/ 0 w 107"/>
                <a:gd name="T25" fmla="*/ 18 h 45"/>
                <a:gd name="T26" fmla="*/ 1 w 107"/>
                <a:gd name="T27" fmla="*/ 13 h 45"/>
                <a:gd name="T28" fmla="*/ 4 w 107"/>
                <a:gd name="T29" fmla="*/ 9 h 45"/>
                <a:gd name="T30" fmla="*/ 7 w 107"/>
                <a:gd name="T31" fmla="*/ 6 h 45"/>
                <a:gd name="T32" fmla="*/ 10 w 107"/>
                <a:gd name="T33" fmla="*/ 3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3 h 45"/>
                <a:gd name="T50" fmla="*/ 100 w 107"/>
                <a:gd name="T51" fmla="*/ 6 h 45"/>
                <a:gd name="T52" fmla="*/ 104 w 107"/>
                <a:gd name="T53" fmla="*/ 9 h 45"/>
                <a:gd name="T54" fmla="*/ 105 w 107"/>
                <a:gd name="T55" fmla="*/ 13 h 45"/>
                <a:gd name="T56" fmla="*/ 106 w 107"/>
                <a:gd name="T57" fmla="*/ 18 h 45"/>
                <a:gd name="T58" fmla="*/ 107 w 107"/>
                <a:gd name="T59" fmla="*/ 22 h 45"/>
                <a:gd name="T60" fmla="*/ 107 w 107"/>
                <a:gd name="T61" fmla="*/ 22 h 45"/>
                <a:gd name="T62" fmla="*/ 107 w 107"/>
                <a:gd name="T63" fmla="*/ 22 h 45"/>
                <a:gd name="T64" fmla="*/ 106 w 107"/>
                <a:gd name="T65" fmla="*/ 27 h 45"/>
                <a:gd name="T66" fmla="*/ 105 w 107"/>
                <a:gd name="T67" fmla="*/ 31 h 45"/>
                <a:gd name="T68" fmla="*/ 104 w 107"/>
                <a:gd name="T69" fmla="*/ 35 h 45"/>
                <a:gd name="T70" fmla="*/ 100 w 107"/>
                <a:gd name="T71" fmla="*/ 39 h 45"/>
                <a:gd name="T72" fmla="*/ 96 w 107"/>
                <a:gd name="T73" fmla="*/ 41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1"/>
                  </a:lnTo>
                  <a:lnTo>
                    <a:pt x="7" y="39"/>
                  </a:lnTo>
                  <a:lnTo>
                    <a:pt x="4" y="35"/>
                  </a:lnTo>
                  <a:lnTo>
                    <a:pt x="1" y="31"/>
                  </a:lnTo>
                  <a:lnTo>
                    <a:pt x="0" y="27"/>
                  </a:lnTo>
                  <a:lnTo>
                    <a:pt x="0" y="22"/>
                  </a:lnTo>
                  <a:lnTo>
                    <a:pt x="0" y="22"/>
                  </a:lnTo>
                  <a:lnTo>
                    <a:pt x="0" y="22"/>
                  </a:lnTo>
                  <a:lnTo>
                    <a:pt x="0" y="18"/>
                  </a:lnTo>
                  <a:lnTo>
                    <a:pt x="1" y="13"/>
                  </a:lnTo>
                  <a:lnTo>
                    <a:pt x="4" y="9"/>
                  </a:lnTo>
                  <a:lnTo>
                    <a:pt x="7" y="6"/>
                  </a:lnTo>
                  <a:lnTo>
                    <a:pt x="10" y="3"/>
                  </a:lnTo>
                  <a:lnTo>
                    <a:pt x="15" y="1"/>
                  </a:lnTo>
                  <a:lnTo>
                    <a:pt x="18" y="0"/>
                  </a:lnTo>
                  <a:lnTo>
                    <a:pt x="23" y="0"/>
                  </a:lnTo>
                  <a:lnTo>
                    <a:pt x="83" y="0"/>
                  </a:lnTo>
                  <a:lnTo>
                    <a:pt x="83" y="0"/>
                  </a:lnTo>
                  <a:lnTo>
                    <a:pt x="88" y="0"/>
                  </a:lnTo>
                  <a:lnTo>
                    <a:pt x="93" y="1"/>
                  </a:lnTo>
                  <a:lnTo>
                    <a:pt x="96" y="3"/>
                  </a:lnTo>
                  <a:lnTo>
                    <a:pt x="100" y="6"/>
                  </a:lnTo>
                  <a:lnTo>
                    <a:pt x="104" y="9"/>
                  </a:lnTo>
                  <a:lnTo>
                    <a:pt x="105" y="13"/>
                  </a:lnTo>
                  <a:lnTo>
                    <a:pt x="106" y="18"/>
                  </a:lnTo>
                  <a:lnTo>
                    <a:pt x="107" y="22"/>
                  </a:lnTo>
                  <a:lnTo>
                    <a:pt x="107" y="22"/>
                  </a:lnTo>
                  <a:lnTo>
                    <a:pt x="107" y="22"/>
                  </a:lnTo>
                  <a:lnTo>
                    <a:pt x="106" y="27"/>
                  </a:lnTo>
                  <a:lnTo>
                    <a:pt x="105" y="31"/>
                  </a:lnTo>
                  <a:lnTo>
                    <a:pt x="104" y="35"/>
                  </a:lnTo>
                  <a:lnTo>
                    <a:pt x="100" y="39"/>
                  </a:lnTo>
                  <a:lnTo>
                    <a:pt x="96" y="41"/>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3" name="Freeform 26"/>
            <p:cNvSpPr/>
            <p:nvPr/>
          </p:nvSpPr>
          <p:spPr bwMode="auto">
            <a:xfrm>
              <a:off x="3623869" y="5826106"/>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39 h 46"/>
                <a:gd name="T12" fmla="*/ 4 w 107"/>
                <a:gd name="T13" fmla="*/ 35 h 46"/>
                <a:gd name="T14" fmla="*/ 1 w 107"/>
                <a:gd name="T15" fmla="*/ 32 h 46"/>
                <a:gd name="T16" fmla="*/ 0 w 107"/>
                <a:gd name="T17" fmla="*/ 28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0 h 46"/>
                <a:gd name="T30" fmla="*/ 7 w 107"/>
                <a:gd name="T31" fmla="*/ 7 h 46"/>
                <a:gd name="T32" fmla="*/ 10 w 107"/>
                <a:gd name="T33" fmla="*/ 4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4 h 46"/>
                <a:gd name="T50" fmla="*/ 100 w 107"/>
                <a:gd name="T51" fmla="*/ 7 h 46"/>
                <a:gd name="T52" fmla="*/ 104 w 107"/>
                <a:gd name="T53" fmla="*/ 10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8 h 46"/>
                <a:gd name="T66" fmla="*/ 105 w 107"/>
                <a:gd name="T67" fmla="*/ 32 h 46"/>
                <a:gd name="T68" fmla="*/ 104 w 107"/>
                <a:gd name="T69" fmla="*/ 35 h 46"/>
                <a:gd name="T70" fmla="*/ 100 w 107"/>
                <a:gd name="T71" fmla="*/ 39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39"/>
                  </a:lnTo>
                  <a:lnTo>
                    <a:pt x="4" y="35"/>
                  </a:lnTo>
                  <a:lnTo>
                    <a:pt x="1" y="32"/>
                  </a:lnTo>
                  <a:lnTo>
                    <a:pt x="0" y="28"/>
                  </a:lnTo>
                  <a:lnTo>
                    <a:pt x="0" y="23"/>
                  </a:lnTo>
                  <a:lnTo>
                    <a:pt x="0" y="23"/>
                  </a:lnTo>
                  <a:lnTo>
                    <a:pt x="0" y="23"/>
                  </a:lnTo>
                  <a:lnTo>
                    <a:pt x="0" y="19"/>
                  </a:lnTo>
                  <a:lnTo>
                    <a:pt x="1" y="14"/>
                  </a:lnTo>
                  <a:lnTo>
                    <a:pt x="4" y="10"/>
                  </a:lnTo>
                  <a:lnTo>
                    <a:pt x="7" y="7"/>
                  </a:lnTo>
                  <a:lnTo>
                    <a:pt x="10" y="4"/>
                  </a:lnTo>
                  <a:lnTo>
                    <a:pt x="15" y="2"/>
                  </a:lnTo>
                  <a:lnTo>
                    <a:pt x="18" y="1"/>
                  </a:lnTo>
                  <a:lnTo>
                    <a:pt x="23" y="0"/>
                  </a:lnTo>
                  <a:lnTo>
                    <a:pt x="83" y="0"/>
                  </a:lnTo>
                  <a:lnTo>
                    <a:pt x="83" y="0"/>
                  </a:lnTo>
                  <a:lnTo>
                    <a:pt x="88" y="1"/>
                  </a:lnTo>
                  <a:lnTo>
                    <a:pt x="93" y="2"/>
                  </a:lnTo>
                  <a:lnTo>
                    <a:pt x="96" y="4"/>
                  </a:lnTo>
                  <a:lnTo>
                    <a:pt x="100" y="7"/>
                  </a:lnTo>
                  <a:lnTo>
                    <a:pt x="104" y="10"/>
                  </a:lnTo>
                  <a:lnTo>
                    <a:pt x="105" y="14"/>
                  </a:lnTo>
                  <a:lnTo>
                    <a:pt x="106" y="19"/>
                  </a:lnTo>
                  <a:lnTo>
                    <a:pt x="107" y="23"/>
                  </a:lnTo>
                  <a:lnTo>
                    <a:pt x="107" y="23"/>
                  </a:lnTo>
                  <a:lnTo>
                    <a:pt x="107" y="23"/>
                  </a:lnTo>
                  <a:lnTo>
                    <a:pt x="106" y="28"/>
                  </a:lnTo>
                  <a:lnTo>
                    <a:pt x="105" y="32"/>
                  </a:lnTo>
                  <a:lnTo>
                    <a:pt x="104" y="35"/>
                  </a:lnTo>
                  <a:lnTo>
                    <a:pt x="100" y="39"/>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4" name="Freeform 27"/>
            <p:cNvSpPr/>
            <p:nvPr/>
          </p:nvSpPr>
          <p:spPr bwMode="auto">
            <a:xfrm>
              <a:off x="3623869" y="5880081"/>
              <a:ext cx="55563" cy="23813"/>
            </a:xfrm>
            <a:custGeom>
              <a:avLst/>
              <a:gdLst>
                <a:gd name="T0" fmla="*/ 23 w 107"/>
                <a:gd name="T1" fmla="*/ 46 h 46"/>
                <a:gd name="T2" fmla="*/ 23 w 107"/>
                <a:gd name="T3" fmla="*/ 46 h 46"/>
                <a:gd name="T4" fmla="*/ 18 w 107"/>
                <a:gd name="T5" fmla="*/ 45 h 46"/>
                <a:gd name="T6" fmla="*/ 15 w 107"/>
                <a:gd name="T7" fmla="*/ 43 h 46"/>
                <a:gd name="T8" fmla="*/ 10 w 107"/>
                <a:gd name="T9" fmla="*/ 41 h 46"/>
                <a:gd name="T10" fmla="*/ 7 w 107"/>
                <a:gd name="T11" fmla="*/ 39 h 46"/>
                <a:gd name="T12" fmla="*/ 4 w 107"/>
                <a:gd name="T13" fmla="*/ 35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7 h 46"/>
                <a:gd name="T26" fmla="*/ 1 w 107"/>
                <a:gd name="T27" fmla="*/ 14 h 46"/>
                <a:gd name="T28" fmla="*/ 4 w 107"/>
                <a:gd name="T29" fmla="*/ 9 h 46"/>
                <a:gd name="T30" fmla="*/ 7 w 107"/>
                <a:gd name="T31" fmla="*/ 7 h 46"/>
                <a:gd name="T32" fmla="*/ 10 w 107"/>
                <a:gd name="T33" fmla="*/ 3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3 h 46"/>
                <a:gd name="T50" fmla="*/ 100 w 107"/>
                <a:gd name="T51" fmla="*/ 7 h 46"/>
                <a:gd name="T52" fmla="*/ 104 w 107"/>
                <a:gd name="T53" fmla="*/ 9 h 46"/>
                <a:gd name="T54" fmla="*/ 105 w 107"/>
                <a:gd name="T55" fmla="*/ 14 h 46"/>
                <a:gd name="T56" fmla="*/ 106 w 107"/>
                <a:gd name="T57" fmla="*/ 17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5 h 46"/>
                <a:gd name="T70" fmla="*/ 100 w 107"/>
                <a:gd name="T71" fmla="*/ 39 h 46"/>
                <a:gd name="T72" fmla="*/ 96 w 107"/>
                <a:gd name="T73" fmla="*/ 41 h 46"/>
                <a:gd name="T74" fmla="*/ 93 w 107"/>
                <a:gd name="T75" fmla="*/ 43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3"/>
                  </a:lnTo>
                  <a:lnTo>
                    <a:pt x="10" y="41"/>
                  </a:lnTo>
                  <a:lnTo>
                    <a:pt x="7" y="39"/>
                  </a:lnTo>
                  <a:lnTo>
                    <a:pt x="4" y="35"/>
                  </a:lnTo>
                  <a:lnTo>
                    <a:pt x="1" y="32"/>
                  </a:lnTo>
                  <a:lnTo>
                    <a:pt x="0" y="27"/>
                  </a:lnTo>
                  <a:lnTo>
                    <a:pt x="0" y="22"/>
                  </a:lnTo>
                  <a:lnTo>
                    <a:pt x="0" y="22"/>
                  </a:lnTo>
                  <a:lnTo>
                    <a:pt x="0" y="22"/>
                  </a:lnTo>
                  <a:lnTo>
                    <a:pt x="0" y="17"/>
                  </a:lnTo>
                  <a:lnTo>
                    <a:pt x="1" y="14"/>
                  </a:lnTo>
                  <a:lnTo>
                    <a:pt x="4" y="9"/>
                  </a:lnTo>
                  <a:lnTo>
                    <a:pt x="7" y="7"/>
                  </a:lnTo>
                  <a:lnTo>
                    <a:pt x="10" y="3"/>
                  </a:lnTo>
                  <a:lnTo>
                    <a:pt x="15" y="1"/>
                  </a:lnTo>
                  <a:lnTo>
                    <a:pt x="18" y="0"/>
                  </a:lnTo>
                  <a:lnTo>
                    <a:pt x="23" y="0"/>
                  </a:lnTo>
                  <a:lnTo>
                    <a:pt x="83" y="0"/>
                  </a:lnTo>
                  <a:lnTo>
                    <a:pt x="83" y="0"/>
                  </a:lnTo>
                  <a:lnTo>
                    <a:pt x="88" y="0"/>
                  </a:lnTo>
                  <a:lnTo>
                    <a:pt x="93" y="1"/>
                  </a:lnTo>
                  <a:lnTo>
                    <a:pt x="96" y="3"/>
                  </a:lnTo>
                  <a:lnTo>
                    <a:pt x="100" y="7"/>
                  </a:lnTo>
                  <a:lnTo>
                    <a:pt x="104" y="9"/>
                  </a:lnTo>
                  <a:lnTo>
                    <a:pt x="105" y="14"/>
                  </a:lnTo>
                  <a:lnTo>
                    <a:pt x="106" y="17"/>
                  </a:lnTo>
                  <a:lnTo>
                    <a:pt x="107" y="22"/>
                  </a:lnTo>
                  <a:lnTo>
                    <a:pt x="107" y="22"/>
                  </a:lnTo>
                  <a:lnTo>
                    <a:pt x="107" y="22"/>
                  </a:lnTo>
                  <a:lnTo>
                    <a:pt x="106" y="27"/>
                  </a:lnTo>
                  <a:lnTo>
                    <a:pt x="105" y="32"/>
                  </a:lnTo>
                  <a:lnTo>
                    <a:pt x="104" y="35"/>
                  </a:lnTo>
                  <a:lnTo>
                    <a:pt x="100" y="39"/>
                  </a:lnTo>
                  <a:lnTo>
                    <a:pt x="96" y="41"/>
                  </a:lnTo>
                  <a:lnTo>
                    <a:pt x="93" y="43"/>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5" name="Freeform 28"/>
            <p:cNvSpPr/>
            <p:nvPr/>
          </p:nvSpPr>
          <p:spPr bwMode="auto">
            <a:xfrm>
              <a:off x="3623869" y="5932469"/>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40 h 46"/>
                <a:gd name="T12" fmla="*/ 4 w 107"/>
                <a:gd name="T13" fmla="*/ 36 h 46"/>
                <a:gd name="T14" fmla="*/ 1 w 107"/>
                <a:gd name="T15" fmla="*/ 33 h 46"/>
                <a:gd name="T16" fmla="*/ 0 w 107"/>
                <a:gd name="T17" fmla="*/ 28 h 46"/>
                <a:gd name="T18" fmla="*/ 0 w 107"/>
                <a:gd name="T19" fmla="*/ 23 h 46"/>
                <a:gd name="T20" fmla="*/ 0 w 107"/>
                <a:gd name="T21" fmla="*/ 23 h 46"/>
                <a:gd name="T22" fmla="*/ 0 w 107"/>
                <a:gd name="T23" fmla="*/ 23 h 46"/>
                <a:gd name="T24" fmla="*/ 0 w 107"/>
                <a:gd name="T25" fmla="*/ 18 h 46"/>
                <a:gd name="T26" fmla="*/ 1 w 107"/>
                <a:gd name="T27" fmla="*/ 15 h 46"/>
                <a:gd name="T28" fmla="*/ 4 w 107"/>
                <a:gd name="T29" fmla="*/ 10 h 46"/>
                <a:gd name="T30" fmla="*/ 7 w 107"/>
                <a:gd name="T31" fmla="*/ 6 h 46"/>
                <a:gd name="T32" fmla="*/ 10 w 107"/>
                <a:gd name="T33" fmla="*/ 4 h 46"/>
                <a:gd name="T34" fmla="*/ 15 w 107"/>
                <a:gd name="T35" fmla="*/ 2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2 h 46"/>
                <a:gd name="T48" fmla="*/ 96 w 107"/>
                <a:gd name="T49" fmla="*/ 4 h 46"/>
                <a:gd name="T50" fmla="*/ 100 w 107"/>
                <a:gd name="T51" fmla="*/ 6 h 46"/>
                <a:gd name="T52" fmla="*/ 104 w 107"/>
                <a:gd name="T53" fmla="*/ 10 h 46"/>
                <a:gd name="T54" fmla="*/ 105 w 107"/>
                <a:gd name="T55" fmla="*/ 15 h 46"/>
                <a:gd name="T56" fmla="*/ 106 w 107"/>
                <a:gd name="T57" fmla="*/ 18 h 46"/>
                <a:gd name="T58" fmla="*/ 107 w 107"/>
                <a:gd name="T59" fmla="*/ 23 h 46"/>
                <a:gd name="T60" fmla="*/ 107 w 107"/>
                <a:gd name="T61" fmla="*/ 23 h 46"/>
                <a:gd name="T62" fmla="*/ 107 w 107"/>
                <a:gd name="T63" fmla="*/ 23 h 46"/>
                <a:gd name="T64" fmla="*/ 106 w 107"/>
                <a:gd name="T65" fmla="*/ 28 h 46"/>
                <a:gd name="T66" fmla="*/ 105 w 107"/>
                <a:gd name="T67" fmla="*/ 33 h 46"/>
                <a:gd name="T68" fmla="*/ 104 w 107"/>
                <a:gd name="T69" fmla="*/ 36 h 46"/>
                <a:gd name="T70" fmla="*/ 100 w 107"/>
                <a:gd name="T71" fmla="*/ 40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40"/>
                  </a:lnTo>
                  <a:lnTo>
                    <a:pt x="4" y="36"/>
                  </a:lnTo>
                  <a:lnTo>
                    <a:pt x="1" y="33"/>
                  </a:lnTo>
                  <a:lnTo>
                    <a:pt x="0" y="28"/>
                  </a:lnTo>
                  <a:lnTo>
                    <a:pt x="0" y="23"/>
                  </a:lnTo>
                  <a:lnTo>
                    <a:pt x="0" y="23"/>
                  </a:lnTo>
                  <a:lnTo>
                    <a:pt x="0" y="23"/>
                  </a:lnTo>
                  <a:lnTo>
                    <a:pt x="0" y="18"/>
                  </a:lnTo>
                  <a:lnTo>
                    <a:pt x="1" y="15"/>
                  </a:lnTo>
                  <a:lnTo>
                    <a:pt x="4" y="10"/>
                  </a:lnTo>
                  <a:lnTo>
                    <a:pt x="7" y="6"/>
                  </a:lnTo>
                  <a:lnTo>
                    <a:pt x="10" y="4"/>
                  </a:lnTo>
                  <a:lnTo>
                    <a:pt x="15" y="2"/>
                  </a:lnTo>
                  <a:lnTo>
                    <a:pt x="18" y="0"/>
                  </a:lnTo>
                  <a:lnTo>
                    <a:pt x="23" y="0"/>
                  </a:lnTo>
                  <a:lnTo>
                    <a:pt x="83" y="0"/>
                  </a:lnTo>
                  <a:lnTo>
                    <a:pt x="83" y="0"/>
                  </a:lnTo>
                  <a:lnTo>
                    <a:pt x="88" y="0"/>
                  </a:lnTo>
                  <a:lnTo>
                    <a:pt x="93" y="2"/>
                  </a:lnTo>
                  <a:lnTo>
                    <a:pt x="96" y="4"/>
                  </a:lnTo>
                  <a:lnTo>
                    <a:pt x="100" y="6"/>
                  </a:lnTo>
                  <a:lnTo>
                    <a:pt x="104" y="10"/>
                  </a:lnTo>
                  <a:lnTo>
                    <a:pt x="105" y="15"/>
                  </a:lnTo>
                  <a:lnTo>
                    <a:pt x="106" y="18"/>
                  </a:lnTo>
                  <a:lnTo>
                    <a:pt x="107" y="23"/>
                  </a:lnTo>
                  <a:lnTo>
                    <a:pt x="107" y="23"/>
                  </a:lnTo>
                  <a:lnTo>
                    <a:pt x="107" y="23"/>
                  </a:lnTo>
                  <a:lnTo>
                    <a:pt x="106" y="28"/>
                  </a:lnTo>
                  <a:lnTo>
                    <a:pt x="105" y="33"/>
                  </a:lnTo>
                  <a:lnTo>
                    <a:pt x="104" y="36"/>
                  </a:lnTo>
                  <a:lnTo>
                    <a:pt x="100" y="40"/>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6" name="Freeform 29"/>
            <p:cNvSpPr/>
            <p:nvPr/>
          </p:nvSpPr>
          <p:spPr bwMode="auto">
            <a:xfrm>
              <a:off x="3623869" y="5986444"/>
              <a:ext cx="55563" cy="23813"/>
            </a:xfrm>
            <a:custGeom>
              <a:avLst/>
              <a:gdLst>
                <a:gd name="T0" fmla="*/ 23 w 107"/>
                <a:gd name="T1" fmla="*/ 47 h 47"/>
                <a:gd name="T2" fmla="*/ 23 w 107"/>
                <a:gd name="T3" fmla="*/ 47 h 47"/>
                <a:gd name="T4" fmla="*/ 18 w 107"/>
                <a:gd name="T5" fmla="*/ 47 h 47"/>
                <a:gd name="T6" fmla="*/ 15 w 107"/>
                <a:gd name="T7" fmla="*/ 45 h 47"/>
                <a:gd name="T8" fmla="*/ 10 w 107"/>
                <a:gd name="T9" fmla="*/ 43 h 47"/>
                <a:gd name="T10" fmla="*/ 7 w 107"/>
                <a:gd name="T11" fmla="*/ 39 h 47"/>
                <a:gd name="T12" fmla="*/ 4 w 107"/>
                <a:gd name="T13" fmla="*/ 37 h 47"/>
                <a:gd name="T14" fmla="*/ 1 w 107"/>
                <a:gd name="T15" fmla="*/ 32 h 47"/>
                <a:gd name="T16" fmla="*/ 0 w 107"/>
                <a:gd name="T17" fmla="*/ 29 h 47"/>
                <a:gd name="T18" fmla="*/ 0 w 107"/>
                <a:gd name="T19" fmla="*/ 24 h 47"/>
                <a:gd name="T20" fmla="*/ 0 w 107"/>
                <a:gd name="T21" fmla="*/ 24 h 47"/>
                <a:gd name="T22" fmla="*/ 0 w 107"/>
                <a:gd name="T23" fmla="*/ 24 h 47"/>
                <a:gd name="T24" fmla="*/ 0 w 107"/>
                <a:gd name="T25" fmla="*/ 19 h 47"/>
                <a:gd name="T26" fmla="*/ 1 w 107"/>
                <a:gd name="T27" fmla="*/ 14 h 47"/>
                <a:gd name="T28" fmla="*/ 4 w 107"/>
                <a:gd name="T29" fmla="*/ 11 h 47"/>
                <a:gd name="T30" fmla="*/ 7 w 107"/>
                <a:gd name="T31" fmla="*/ 7 h 47"/>
                <a:gd name="T32" fmla="*/ 10 w 107"/>
                <a:gd name="T33" fmla="*/ 5 h 47"/>
                <a:gd name="T34" fmla="*/ 15 w 107"/>
                <a:gd name="T35" fmla="*/ 3 h 47"/>
                <a:gd name="T36" fmla="*/ 18 w 107"/>
                <a:gd name="T37" fmla="*/ 1 h 47"/>
                <a:gd name="T38" fmla="*/ 23 w 107"/>
                <a:gd name="T39" fmla="*/ 0 h 47"/>
                <a:gd name="T40" fmla="*/ 83 w 107"/>
                <a:gd name="T41" fmla="*/ 0 h 47"/>
                <a:gd name="T42" fmla="*/ 83 w 107"/>
                <a:gd name="T43" fmla="*/ 0 h 47"/>
                <a:gd name="T44" fmla="*/ 88 w 107"/>
                <a:gd name="T45" fmla="*/ 1 h 47"/>
                <a:gd name="T46" fmla="*/ 93 w 107"/>
                <a:gd name="T47" fmla="*/ 3 h 47"/>
                <a:gd name="T48" fmla="*/ 96 w 107"/>
                <a:gd name="T49" fmla="*/ 5 h 47"/>
                <a:gd name="T50" fmla="*/ 100 w 107"/>
                <a:gd name="T51" fmla="*/ 7 h 47"/>
                <a:gd name="T52" fmla="*/ 104 w 107"/>
                <a:gd name="T53" fmla="*/ 11 h 47"/>
                <a:gd name="T54" fmla="*/ 105 w 107"/>
                <a:gd name="T55" fmla="*/ 14 h 47"/>
                <a:gd name="T56" fmla="*/ 106 w 107"/>
                <a:gd name="T57" fmla="*/ 19 h 47"/>
                <a:gd name="T58" fmla="*/ 107 w 107"/>
                <a:gd name="T59" fmla="*/ 24 h 47"/>
                <a:gd name="T60" fmla="*/ 107 w 107"/>
                <a:gd name="T61" fmla="*/ 24 h 47"/>
                <a:gd name="T62" fmla="*/ 107 w 107"/>
                <a:gd name="T63" fmla="*/ 24 h 47"/>
                <a:gd name="T64" fmla="*/ 106 w 107"/>
                <a:gd name="T65" fmla="*/ 29 h 47"/>
                <a:gd name="T66" fmla="*/ 105 w 107"/>
                <a:gd name="T67" fmla="*/ 32 h 47"/>
                <a:gd name="T68" fmla="*/ 104 w 107"/>
                <a:gd name="T69" fmla="*/ 37 h 47"/>
                <a:gd name="T70" fmla="*/ 100 w 107"/>
                <a:gd name="T71" fmla="*/ 39 h 47"/>
                <a:gd name="T72" fmla="*/ 96 w 107"/>
                <a:gd name="T73" fmla="*/ 43 h 47"/>
                <a:gd name="T74" fmla="*/ 93 w 107"/>
                <a:gd name="T75" fmla="*/ 45 h 47"/>
                <a:gd name="T76" fmla="*/ 88 w 107"/>
                <a:gd name="T77" fmla="*/ 47 h 47"/>
                <a:gd name="T78" fmla="*/ 83 w 107"/>
                <a:gd name="T79" fmla="*/ 47 h 47"/>
                <a:gd name="T80" fmla="*/ 23 w 107"/>
                <a:gd name="T8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7">
                  <a:moveTo>
                    <a:pt x="23" y="47"/>
                  </a:moveTo>
                  <a:lnTo>
                    <a:pt x="23" y="47"/>
                  </a:lnTo>
                  <a:lnTo>
                    <a:pt x="18" y="47"/>
                  </a:lnTo>
                  <a:lnTo>
                    <a:pt x="15" y="45"/>
                  </a:lnTo>
                  <a:lnTo>
                    <a:pt x="10" y="43"/>
                  </a:lnTo>
                  <a:lnTo>
                    <a:pt x="7" y="39"/>
                  </a:lnTo>
                  <a:lnTo>
                    <a:pt x="4" y="37"/>
                  </a:lnTo>
                  <a:lnTo>
                    <a:pt x="1" y="32"/>
                  </a:lnTo>
                  <a:lnTo>
                    <a:pt x="0" y="29"/>
                  </a:lnTo>
                  <a:lnTo>
                    <a:pt x="0" y="24"/>
                  </a:lnTo>
                  <a:lnTo>
                    <a:pt x="0" y="24"/>
                  </a:lnTo>
                  <a:lnTo>
                    <a:pt x="0" y="24"/>
                  </a:lnTo>
                  <a:lnTo>
                    <a:pt x="0" y="19"/>
                  </a:lnTo>
                  <a:lnTo>
                    <a:pt x="1" y="14"/>
                  </a:lnTo>
                  <a:lnTo>
                    <a:pt x="4" y="11"/>
                  </a:lnTo>
                  <a:lnTo>
                    <a:pt x="7" y="7"/>
                  </a:lnTo>
                  <a:lnTo>
                    <a:pt x="10" y="5"/>
                  </a:lnTo>
                  <a:lnTo>
                    <a:pt x="15" y="3"/>
                  </a:lnTo>
                  <a:lnTo>
                    <a:pt x="18" y="1"/>
                  </a:lnTo>
                  <a:lnTo>
                    <a:pt x="23" y="0"/>
                  </a:lnTo>
                  <a:lnTo>
                    <a:pt x="83" y="0"/>
                  </a:lnTo>
                  <a:lnTo>
                    <a:pt x="83" y="0"/>
                  </a:lnTo>
                  <a:lnTo>
                    <a:pt x="88" y="1"/>
                  </a:lnTo>
                  <a:lnTo>
                    <a:pt x="93" y="3"/>
                  </a:lnTo>
                  <a:lnTo>
                    <a:pt x="96" y="5"/>
                  </a:lnTo>
                  <a:lnTo>
                    <a:pt x="100" y="7"/>
                  </a:lnTo>
                  <a:lnTo>
                    <a:pt x="104" y="11"/>
                  </a:lnTo>
                  <a:lnTo>
                    <a:pt x="105" y="14"/>
                  </a:lnTo>
                  <a:lnTo>
                    <a:pt x="106" y="19"/>
                  </a:lnTo>
                  <a:lnTo>
                    <a:pt x="107" y="24"/>
                  </a:lnTo>
                  <a:lnTo>
                    <a:pt x="107" y="24"/>
                  </a:lnTo>
                  <a:lnTo>
                    <a:pt x="107" y="24"/>
                  </a:lnTo>
                  <a:lnTo>
                    <a:pt x="106" y="29"/>
                  </a:lnTo>
                  <a:lnTo>
                    <a:pt x="105" y="32"/>
                  </a:lnTo>
                  <a:lnTo>
                    <a:pt x="104" y="37"/>
                  </a:lnTo>
                  <a:lnTo>
                    <a:pt x="100" y="39"/>
                  </a:lnTo>
                  <a:lnTo>
                    <a:pt x="96" y="43"/>
                  </a:lnTo>
                  <a:lnTo>
                    <a:pt x="93" y="45"/>
                  </a:lnTo>
                  <a:lnTo>
                    <a:pt x="88" y="47"/>
                  </a:lnTo>
                  <a:lnTo>
                    <a:pt x="83" y="47"/>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7" name="Freeform 30"/>
            <p:cNvSpPr/>
            <p:nvPr/>
          </p:nvSpPr>
          <p:spPr bwMode="auto">
            <a:xfrm>
              <a:off x="3623869" y="6038832"/>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3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1 h 46"/>
                <a:gd name="T30" fmla="*/ 7 w 107"/>
                <a:gd name="T31" fmla="*/ 7 h 46"/>
                <a:gd name="T32" fmla="*/ 10 w 107"/>
                <a:gd name="T33" fmla="*/ 4 h 46"/>
                <a:gd name="T34" fmla="*/ 15 w 107"/>
                <a:gd name="T35" fmla="*/ 3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3 h 46"/>
                <a:gd name="T48" fmla="*/ 96 w 107"/>
                <a:gd name="T49" fmla="*/ 4 h 46"/>
                <a:gd name="T50" fmla="*/ 100 w 107"/>
                <a:gd name="T51" fmla="*/ 7 h 46"/>
                <a:gd name="T52" fmla="*/ 104 w 107"/>
                <a:gd name="T53" fmla="*/ 11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3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3"/>
                  </a:lnTo>
                  <a:lnTo>
                    <a:pt x="7" y="39"/>
                  </a:lnTo>
                  <a:lnTo>
                    <a:pt x="4" y="36"/>
                  </a:lnTo>
                  <a:lnTo>
                    <a:pt x="1" y="32"/>
                  </a:lnTo>
                  <a:lnTo>
                    <a:pt x="0" y="27"/>
                  </a:lnTo>
                  <a:lnTo>
                    <a:pt x="0" y="23"/>
                  </a:lnTo>
                  <a:lnTo>
                    <a:pt x="0" y="23"/>
                  </a:lnTo>
                  <a:lnTo>
                    <a:pt x="0" y="23"/>
                  </a:lnTo>
                  <a:lnTo>
                    <a:pt x="0" y="19"/>
                  </a:lnTo>
                  <a:lnTo>
                    <a:pt x="1" y="14"/>
                  </a:lnTo>
                  <a:lnTo>
                    <a:pt x="4" y="11"/>
                  </a:lnTo>
                  <a:lnTo>
                    <a:pt x="7" y="7"/>
                  </a:lnTo>
                  <a:lnTo>
                    <a:pt x="10" y="4"/>
                  </a:lnTo>
                  <a:lnTo>
                    <a:pt x="15" y="3"/>
                  </a:lnTo>
                  <a:lnTo>
                    <a:pt x="18" y="0"/>
                  </a:lnTo>
                  <a:lnTo>
                    <a:pt x="23" y="0"/>
                  </a:lnTo>
                  <a:lnTo>
                    <a:pt x="83" y="0"/>
                  </a:lnTo>
                  <a:lnTo>
                    <a:pt x="83" y="0"/>
                  </a:lnTo>
                  <a:lnTo>
                    <a:pt x="88" y="0"/>
                  </a:lnTo>
                  <a:lnTo>
                    <a:pt x="93" y="3"/>
                  </a:lnTo>
                  <a:lnTo>
                    <a:pt x="96" y="4"/>
                  </a:lnTo>
                  <a:lnTo>
                    <a:pt x="100" y="7"/>
                  </a:lnTo>
                  <a:lnTo>
                    <a:pt x="104" y="11"/>
                  </a:lnTo>
                  <a:lnTo>
                    <a:pt x="105" y="14"/>
                  </a:lnTo>
                  <a:lnTo>
                    <a:pt x="106" y="19"/>
                  </a:lnTo>
                  <a:lnTo>
                    <a:pt x="107" y="23"/>
                  </a:lnTo>
                  <a:lnTo>
                    <a:pt x="107" y="23"/>
                  </a:lnTo>
                  <a:lnTo>
                    <a:pt x="107" y="23"/>
                  </a:lnTo>
                  <a:lnTo>
                    <a:pt x="106" y="27"/>
                  </a:lnTo>
                  <a:lnTo>
                    <a:pt x="105" y="32"/>
                  </a:lnTo>
                  <a:lnTo>
                    <a:pt x="104" y="36"/>
                  </a:lnTo>
                  <a:lnTo>
                    <a:pt x="100" y="39"/>
                  </a:lnTo>
                  <a:lnTo>
                    <a:pt x="96" y="43"/>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8" name="Freeform 31"/>
            <p:cNvSpPr/>
            <p:nvPr/>
          </p:nvSpPr>
          <p:spPr bwMode="auto">
            <a:xfrm>
              <a:off x="3623869" y="6092807"/>
              <a:ext cx="55563" cy="23813"/>
            </a:xfrm>
            <a:custGeom>
              <a:avLst/>
              <a:gdLst>
                <a:gd name="T0" fmla="*/ 23 w 107"/>
                <a:gd name="T1" fmla="*/ 46 h 46"/>
                <a:gd name="T2" fmla="*/ 23 w 107"/>
                <a:gd name="T3" fmla="*/ 46 h 46"/>
                <a:gd name="T4" fmla="*/ 18 w 107"/>
                <a:gd name="T5" fmla="*/ 45 h 46"/>
                <a:gd name="T6" fmla="*/ 15 w 107"/>
                <a:gd name="T7" fmla="*/ 44 h 46"/>
                <a:gd name="T8" fmla="*/ 10 w 107"/>
                <a:gd name="T9" fmla="*/ 42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8 h 46"/>
                <a:gd name="T26" fmla="*/ 1 w 107"/>
                <a:gd name="T27" fmla="*/ 14 h 46"/>
                <a:gd name="T28" fmla="*/ 4 w 107"/>
                <a:gd name="T29" fmla="*/ 10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10 h 46"/>
                <a:gd name="T54" fmla="*/ 105 w 107"/>
                <a:gd name="T55" fmla="*/ 14 h 46"/>
                <a:gd name="T56" fmla="*/ 106 w 107"/>
                <a:gd name="T57" fmla="*/ 18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2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2"/>
                  </a:lnTo>
                  <a:lnTo>
                    <a:pt x="7" y="39"/>
                  </a:lnTo>
                  <a:lnTo>
                    <a:pt x="4" y="36"/>
                  </a:lnTo>
                  <a:lnTo>
                    <a:pt x="1" y="32"/>
                  </a:lnTo>
                  <a:lnTo>
                    <a:pt x="0" y="27"/>
                  </a:lnTo>
                  <a:lnTo>
                    <a:pt x="0" y="23"/>
                  </a:lnTo>
                  <a:lnTo>
                    <a:pt x="0" y="23"/>
                  </a:lnTo>
                  <a:lnTo>
                    <a:pt x="0" y="23"/>
                  </a:lnTo>
                  <a:lnTo>
                    <a:pt x="0" y="18"/>
                  </a:lnTo>
                  <a:lnTo>
                    <a:pt x="1" y="14"/>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4"/>
                  </a:lnTo>
                  <a:lnTo>
                    <a:pt x="106" y="18"/>
                  </a:lnTo>
                  <a:lnTo>
                    <a:pt x="107" y="23"/>
                  </a:lnTo>
                  <a:lnTo>
                    <a:pt x="107" y="23"/>
                  </a:lnTo>
                  <a:lnTo>
                    <a:pt x="107" y="23"/>
                  </a:lnTo>
                  <a:lnTo>
                    <a:pt x="106" y="27"/>
                  </a:lnTo>
                  <a:lnTo>
                    <a:pt x="105" y="32"/>
                  </a:lnTo>
                  <a:lnTo>
                    <a:pt x="104" y="36"/>
                  </a:lnTo>
                  <a:lnTo>
                    <a:pt x="100" y="39"/>
                  </a:lnTo>
                  <a:lnTo>
                    <a:pt x="96" y="42"/>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9" name="Freeform 32"/>
            <p:cNvSpPr/>
            <p:nvPr/>
          </p:nvSpPr>
          <p:spPr bwMode="auto">
            <a:xfrm>
              <a:off x="3623869" y="6146782"/>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2 h 45"/>
                <a:gd name="T10" fmla="*/ 7 w 107"/>
                <a:gd name="T11" fmla="*/ 39 h 45"/>
                <a:gd name="T12" fmla="*/ 4 w 107"/>
                <a:gd name="T13" fmla="*/ 36 h 45"/>
                <a:gd name="T14" fmla="*/ 1 w 107"/>
                <a:gd name="T15" fmla="*/ 31 h 45"/>
                <a:gd name="T16" fmla="*/ 0 w 107"/>
                <a:gd name="T17" fmla="*/ 27 h 45"/>
                <a:gd name="T18" fmla="*/ 0 w 107"/>
                <a:gd name="T19" fmla="*/ 23 h 45"/>
                <a:gd name="T20" fmla="*/ 0 w 107"/>
                <a:gd name="T21" fmla="*/ 23 h 45"/>
                <a:gd name="T22" fmla="*/ 0 w 107"/>
                <a:gd name="T23" fmla="*/ 23 h 45"/>
                <a:gd name="T24" fmla="*/ 0 w 107"/>
                <a:gd name="T25" fmla="*/ 18 h 45"/>
                <a:gd name="T26" fmla="*/ 1 w 107"/>
                <a:gd name="T27" fmla="*/ 13 h 45"/>
                <a:gd name="T28" fmla="*/ 4 w 107"/>
                <a:gd name="T29" fmla="*/ 10 h 45"/>
                <a:gd name="T30" fmla="*/ 7 w 107"/>
                <a:gd name="T31" fmla="*/ 6 h 45"/>
                <a:gd name="T32" fmla="*/ 10 w 107"/>
                <a:gd name="T33" fmla="*/ 4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4 h 45"/>
                <a:gd name="T50" fmla="*/ 100 w 107"/>
                <a:gd name="T51" fmla="*/ 6 h 45"/>
                <a:gd name="T52" fmla="*/ 104 w 107"/>
                <a:gd name="T53" fmla="*/ 10 h 45"/>
                <a:gd name="T54" fmla="*/ 105 w 107"/>
                <a:gd name="T55" fmla="*/ 13 h 45"/>
                <a:gd name="T56" fmla="*/ 106 w 107"/>
                <a:gd name="T57" fmla="*/ 18 h 45"/>
                <a:gd name="T58" fmla="*/ 107 w 107"/>
                <a:gd name="T59" fmla="*/ 23 h 45"/>
                <a:gd name="T60" fmla="*/ 107 w 107"/>
                <a:gd name="T61" fmla="*/ 23 h 45"/>
                <a:gd name="T62" fmla="*/ 107 w 107"/>
                <a:gd name="T63" fmla="*/ 23 h 45"/>
                <a:gd name="T64" fmla="*/ 106 w 107"/>
                <a:gd name="T65" fmla="*/ 27 h 45"/>
                <a:gd name="T66" fmla="*/ 105 w 107"/>
                <a:gd name="T67" fmla="*/ 31 h 45"/>
                <a:gd name="T68" fmla="*/ 104 w 107"/>
                <a:gd name="T69" fmla="*/ 36 h 45"/>
                <a:gd name="T70" fmla="*/ 100 w 107"/>
                <a:gd name="T71" fmla="*/ 39 h 45"/>
                <a:gd name="T72" fmla="*/ 96 w 107"/>
                <a:gd name="T73" fmla="*/ 42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2"/>
                  </a:lnTo>
                  <a:lnTo>
                    <a:pt x="7" y="39"/>
                  </a:lnTo>
                  <a:lnTo>
                    <a:pt x="4" y="36"/>
                  </a:lnTo>
                  <a:lnTo>
                    <a:pt x="1" y="31"/>
                  </a:lnTo>
                  <a:lnTo>
                    <a:pt x="0" y="27"/>
                  </a:lnTo>
                  <a:lnTo>
                    <a:pt x="0" y="23"/>
                  </a:lnTo>
                  <a:lnTo>
                    <a:pt x="0" y="23"/>
                  </a:lnTo>
                  <a:lnTo>
                    <a:pt x="0" y="23"/>
                  </a:lnTo>
                  <a:lnTo>
                    <a:pt x="0" y="18"/>
                  </a:lnTo>
                  <a:lnTo>
                    <a:pt x="1" y="13"/>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3"/>
                  </a:lnTo>
                  <a:lnTo>
                    <a:pt x="106" y="18"/>
                  </a:lnTo>
                  <a:lnTo>
                    <a:pt x="107" y="23"/>
                  </a:lnTo>
                  <a:lnTo>
                    <a:pt x="107" y="23"/>
                  </a:lnTo>
                  <a:lnTo>
                    <a:pt x="107" y="23"/>
                  </a:lnTo>
                  <a:lnTo>
                    <a:pt x="106" y="27"/>
                  </a:lnTo>
                  <a:lnTo>
                    <a:pt x="105" y="31"/>
                  </a:lnTo>
                  <a:lnTo>
                    <a:pt x="104" y="36"/>
                  </a:lnTo>
                  <a:lnTo>
                    <a:pt x="100" y="39"/>
                  </a:lnTo>
                  <a:lnTo>
                    <a:pt x="96" y="42"/>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0" name="Freeform 33"/>
            <p:cNvSpPr/>
            <p:nvPr/>
          </p:nvSpPr>
          <p:spPr bwMode="auto">
            <a:xfrm>
              <a:off x="3623869" y="6199169"/>
              <a:ext cx="55563" cy="23813"/>
            </a:xfrm>
            <a:custGeom>
              <a:avLst/>
              <a:gdLst>
                <a:gd name="T0" fmla="*/ 23 w 107"/>
                <a:gd name="T1" fmla="*/ 46 h 46"/>
                <a:gd name="T2" fmla="*/ 23 w 107"/>
                <a:gd name="T3" fmla="*/ 46 h 46"/>
                <a:gd name="T4" fmla="*/ 18 w 107"/>
                <a:gd name="T5" fmla="*/ 46 h 46"/>
                <a:gd name="T6" fmla="*/ 15 w 107"/>
                <a:gd name="T7" fmla="*/ 44 h 46"/>
                <a:gd name="T8" fmla="*/ 10 w 107"/>
                <a:gd name="T9" fmla="*/ 43 h 46"/>
                <a:gd name="T10" fmla="*/ 7 w 107"/>
                <a:gd name="T11" fmla="*/ 39 h 46"/>
                <a:gd name="T12" fmla="*/ 4 w 107"/>
                <a:gd name="T13" fmla="*/ 35 h 46"/>
                <a:gd name="T14" fmla="*/ 1 w 107"/>
                <a:gd name="T15" fmla="*/ 32 h 46"/>
                <a:gd name="T16" fmla="*/ 0 w 107"/>
                <a:gd name="T17" fmla="*/ 28 h 46"/>
                <a:gd name="T18" fmla="*/ 0 w 107"/>
                <a:gd name="T19" fmla="*/ 24 h 46"/>
                <a:gd name="T20" fmla="*/ 0 w 107"/>
                <a:gd name="T21" fmla="*/ 24 h 46"/>
                <a:gd name="T22" fmla="*/ 0 w 107"/>
                <a:gd name="T23" fmla="*/ 24 h 46"/>
                <a:gd name="T24" fmla="*/ 0 w 107"/>
                <a:gd name="T25" fmla="*/ 19 h 46"/>
                <a:gd name="T26" fmla="*/ 1 w 107"/>
                <a:gd name="T27" fmla="*/ 14 h 46"/>
                <a:gd name="T28" fmla="*/ 4 w 107"/>
                <a:gd name="T29" fmla="*/ 10 h 46"/>
                <a:gd name="T30" fmla="*/ 7 w 107"/>
                <a:gd name="T31" fmla="*/ 7 h 46"/>
                <a:gd name="T32" fmla="*/ 10 w 107"/>
                <a:gd name="T33" fmla="*/ 5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5 h 46"/>
                <a:gd name="T50" fmla="*/ 100 w 107"/>
                <a:gd name="T51" fmla="*/ 7 h 46"/>
                <a:gd name="T52" fmla="*/ 104 w 107"/>
                <a:gd name="T53" fmla="*/ 10 h 46"/>
                <a:gd name="T54" fmla="*/ 105 w 107"/>
                <a:gd name="T55" fmla="*/ 14 h 46"/>
                <a:gd name="T56" fmla="*/ 106 w 107"/>
                <a:gd name="T57" fmla="*/ 19 h 46"/>
                <a:gd name="T58" fmla="*/ 107 w 107"/>
                <a:gd name="T59" fmla="*/ 24 h 46"/>
                <a:gd name="T60" fmla="*/ 107 w 107"/>
                <a:gd name="T61" fmla="*/ 24 h 46"/>
                <a:gd name="T62" fmla="*/ 107 w 107"/>
                <a:gd name="T63" fmla="*/ 24 h 46"/>
                <a:gd name="T64" fmla="*/ 106 w 107"/>
                <a:gd name="T65" fmla="*/ 28 h 46"/>
                <a:gd name="T66" fmla="*/ 105 w 107"/>
                <a:gd name="T67" fmla="*/ 32 h 46"/>
                <a:gd name="T68" fmla="*/ 104 w 107"/>
                <a:gd name="T69" fmla="*/ 35 h 46"/>
                <a:gd name="T70" fmla="*/ 100 w 107"/>
                <a:gd name="T71" fmla="*/ 39 h 46"/>
                <a:gd name="T72" fmla="*/ 96 w 107"/>
                <a:gd name="T73" fmla="*/ 43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3"/>
                  </a:lnTo>
                  <a:lnTo>
                    <a:pt x="7" y="39"/>
                  </a:lnTo>
                  <a:lnTo>
                    <a:pt x="4" y="35"/>
                  </a:lnTo>
                  <a:lnTo>
                    <a:pt x="1" y="32"/>
                  </a:lnTo>
                  <a:lnTo>
                    <a:pt x="0" y="28"/>
                  </a:lnTo>
                  <a:lnTo>
                    <a:pt x="0" y="24"/>
                  </a:lnTo>
                  <a:lnTo>
                    <a:pt x="0" y="24"/>
                  </a:lnTo>
                  <a:lnTo>
                    <a:pt x="0" y="24"/>
                  </a:lnTo>
                  <a:lnTo>
                    <a:pt x="0" y="19"/>
                  </a:lnTo>
                  <a:lnTo>
                    <a:pt x="1" y="14"/>
                  </a:lnTo>
                  <a:lnTo>
                    <a:pt x="4" y="10"/>
                  </a:lnTo>
                  <a:lnTo>
                    <a:pt x="7" y="7"/>
                  </a:lnTo>
                  <a:lnTo>
                    <a:pt x="10" y="5"/>
                  </a:lnTo>
                  <a:lnTo>
                    <a:pt x="15" y="2"/>
                  </a:lnTo>
                  <a:lnTo>
                    <a:pt x="18" y="1"/>
                  </a:lnTo>
                  <a:lnTo>
                    <a:pt x="23" y="0"/>
                  </a:lnTo>
                  <a:lnTo>
                    <a:pt x="83" y="0"/>
                  </a:lnTo>
                  <a:lnTo>
                    <a:pt x="83" y="0"/>
                  </a:lnTo>
                  <a:lnTo>
                    <a:pt x="88" y="1"/>
                  </a:lnTo>
                  <a:lnTo>
                    <a:pt x="93" y="2"/>
                  </a:lnTo>
                  <a:lnTo>
                    <a:pt x="96" y="5"/>
                  </a:lnTo>
                  <a:lnTo>
                    <a:pt x="100" y="7"/>
                  </a:lnTo>
                  <a:lnTo>
                    <a:pt x="104" y="10"/>
                  </a:lnTo>
                  <a:lnTo>
                    <a:pt x="105" y="14"/>
                  </a:lnTo>
                  <a:lnTo>
                    <a:pt x="106" y="19"/>
                  </a:lnTo>
                  <a:lnTo>
                    <a:pt x="107" y="24"/>
                  </a:lnTo>
                  <a:lnTo>
                    <a:pt x="107" y="24"/>
                  </a:lnTo>
                  <a:lnTo>
                    <a:pt x="107" y="24"/>
                  </a:lnTo>
                  <a:lnTo>
                    <a:pt x="106" y="28"/>
                  </a:lnTo>
                  <a:lnTo>
                    <a:pt x="105" y="32"/>
                  </a:lnTo>
                  <a:lnTo>
                    <a:pt x="104" y="35"/>
                  </a:lnTo>
                  <a:lnTo>
                    <a:pt x="100" y="39"/>
                  </a:lnTo>
                  <a:lnTo>
                    <a:pt x="96" y="43"/>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1" name="Rectangle 52"/>
            <p:cNvSpPr>
              <a:spLocks noChangeArrowheads="1"/>
            </p:cNvSpPr>
            <p:nvPr/>
          </p:nvSpPr>
          <p:spPr bwMode="auto">
            <a:xfrm>
              <a:off x="3434956" y="5537181"/>
              <a:ext cx="41275" cy="111125"/>
            </a:xfrm>
            <a:prstGeom prst="rect">
              <a:avLst/>
            </a:prstGeom>
            <a:solidFill>
              <a:srgbClr val="CBCC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2" name="Freeform 53"/>
            <p:cNvSpPr>
              <a:spLocks noEditPoints="1"/>
            </p:cNvSpPr>
            <p:nvPr/>
          </p:nvSpPr>
          <p:spPr bwMode="auto">
            <a:xfrm>
              <a:off x="3420669" y="5524481"/>
              <a:ext cx="68263" cy="136525"/>
            </a:xfrm>
            <a:custGeom>
              <a:avLst/>
              <a:gdLst>
                <a:gd name="T0" fmla="*/ 105 w 129"/>
                <a:gd name="T1" fmla="*/ 259 h 259"/>
                <a:gd name="T2" fmla="*/ 25 w 129"/>
                <a:gd name="T3" fmla="*/ 259 h 259"/>
                <a:gd name="T4" fmla="*/ 25 w 129"/>
                <a:gd name="T5" fmla="*/ 259 h 259"/>
                <a:gd name="T6" fmla="*/ 19 w 129"/>
                <a:gd name="T7" fmla="*/ 259 h 259"/>
                <a:gd name="T8" fmla="*/ 14 w 129"/>
                <a:gd name="T9" fmla="*/ 258 h 259"/>
                <a:gd name="T10" fmla="*/ 11 w 129"/>
                <a:gd name="T11" fmla="*/ 256 h 259"/>
                <a:gd name="T12" fmla="*/ 7 w 129"/>
                <a:gd name="T13" fmla="*/ 252 h 259"/>
                <a:gd name="T14" fmla="*/ 4 w 129"/>
                <a:gd name="T15" fmla="*/ 249 h 259"/>
                <a:gd name="T16" fmla="*/ 1 w 129"/>
                <a:gd name="T17" fmla="*/ 244 h 259"/>
                <a:gd name="T18" fmla="*/ 0 w 129"/>
                <a:gd name="T19" fmla="*/ 240 h 259"/>
                <a:gd name="T20" fmla="*/ 0 w 129"/>
                <a:gd name="T21" fmla="*/ 234 h 259"/>
                <a:gd name="T22" fmla="*/ 0 w 129"/>
                <a:gd name="T23" fmla="*/ 25 h 259"/>
                <a:gd name="T24" fmla="*/ 0 w 129"/>
                <a:gd name="T25" fmla="*/ 25 h 259"/>
                <a:gd name="T26" fmla="*/ 0 w 129"/>
                <a:gd name="T27" fmla="*/ 21 h 259"/>
                <a:gd name="T28" fmla="*/ 1 w 129"/>
                <a:gd name="T29" fmla="*/ 16 h 259"/>
                <a:gd name="T30" fmla="*/ 4 w 129"/>
                <a:gd name="T31" fmla="*/ 11 h 259"/>
                <a:gd name="T32" fmla="*/ 7 w 129"/>
                <a:gd name="T33" fmla="*/ 8 h 259"/>
                <a:gd name="T34" fmla="*/ 11 w 129"/>
                <a:gd name="T35" fmla="*/ 5 h 259"/>
                <a:gd name="T36" fmla="*/ 14 w 129"/>
                <a:gd name="T37" fmla="*/ 3 h 259"/>
                <a:gd name="T38" fmla="*/ 19 w 129"/>
                <a:gd name="T39" fmla="*/ 0 h 259"/>
                <a:gd name="T40" fmla="*/ 25 w 129"/>
                <a:gd name="T41" fmla="*/ 0 h 259"/>
                <a:gd name="T42" fmla="*/ 105 w 129"/>
                <a:gd name="T43" fmla="*/ 0 h 259"/>
                <a:gd name="T44" fmla="*/ 105 w 129"/>
                <a:gd name="T45" fmla="*/ 0 h 259"/>
                <a:gd name="T46" fmla="*/ 109 w 129"/>
                <a:gd name="T47" fmla="*/ 0 h 259"/>
                <a:gd name="T48" fmla="*/ 114 w 129"/>
                <a:gd name="T49" fmla="*/ 3 h 259"/>
                <a:gd name="T50" fmla="*/ 119 w 129"/>
                <a:gd name="T51" fmla="*/ 5 h 259"/>
                <a:gd name="T52" fmla="*/ 122 w 129"/>
                <a:gd name="T53" fmla="*/ 8 h 259"/>
                <a:gd name="T54" fmla="*/ 126 w 129"/>
                <a:gd name="T55" fmla="*/ 11 h 259"/>
                <a:gd name="T56" fmla="*/ 128 w 129"/>
                <a:gd name="T57" fmla="*/ 16 h 259"/>
                <a:gd name="T58" fmla="*/ 129 w 129"/>
                <a:gd name="T59" fmla="*/ 21 h 259"/>
                <a:gd name="T60" fmla="*/ 129 w 129"/>
                <a:gd name="T61" fmla="*/ 25 h 259"/>
                <a:gd name="T62" fmla="*/ 129 w 129"/>
                <a:gd name="T63" fmla="*/ 234 h 259"/>
                <a:gd name="T64" fmla="*/ 129 w 129"/>
                <a:gd name="T65" fmla="*/ 234 h 259"/>
                <a:gd name="T66" fmla="*/ 129 w 129"/>
                <a:gd name="T67" fmla="*/ 240 h 259"/>
                <a:gd name="T68" fmla="*/ 128 w 129"/>
                <a:gd name="T69" fmla="*/ 244 h 259"/>
                <a:gd name="T70" fmla="*/ 126 w 129"/>
                <a:gd name="T71" fmla="*/ 249 h 259"/>
                <a:gd name="T72" fmla="*/ 122 w 129"/>
                <a:gd name="T73" fmla="*/ 252 h 259"/>
                <a:gd name="T74" fmla="*/ 119 w 129"/>
                <a:gd name="T75" fmla="*/ 256 h 259"/>
                <a:gd name="T76" fmla="*/ 114 w 129"/>
                <a:gd name="T77" fmla="*/ 258 h 259"/>
                <a:gd name="T78" fmla="*/ 109 w 129"/>
                <a:gd name="T79" fmla="*/ 259 h 259"/>
                <a:gd name="T80" fmla="*/ 105 w 129"/>
                <a:gd name="T81" fmla="*/ 259 h 259"/>
                <a:gd name="T82" fmla="*/ 105 w 129"/>
                <a:gd name="T83" fmla="*/ 259 h 259"/>
                <a:gd name="T84" fmla="*/ 50 w 129"/>
                <a:gd name="T85" fmla="*/ 209 h 259"/>
                <a:gd name="T86" fmla="*/ 80 w 129"/>
                <a:gd name="T87" fmla="*/ 209 h 259"/>
                <a:gd name="T88" fmla="*/ 80 w 129"/>
                <a:gd name="T89" fmla="*/ 50 h 259"/>
                <a:gd name="T90" fmla="*/ 50 w 129"/>
                <a:gd name="T91" fmla="*/ 50 h 259"/>
                <a:gd name="T92" fmla="*/ 50 w 129"/>
                <a:gd name="T93" fmla="*/ 20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259">
                  <a:moveTo>
                    <a:pt x="105" y="259"/>
                  </a:moveTo>
                  <a:lnTo>
                    <a:pt x="25" y="259"/>
                  </a:lnTo>
                  <a:lnTo>
                    <a:pt x="25" y="259"/>
                  </a:lnTo>
                  <a:lnTo>
                    <a:pt x="19" y="259"/>
                  </a:lnTo>
                  <a:lnTo>
                    <a:pt x="14" y="258"/>
                  </a:lnTo>
                  <a:lnTo>
                    <a:pt x="11" y="256"/>
                  </a:lnTo>
                  <a:lnTo>
                    <a:pt x="7" y="252"/>
                  </a:lnTo>
                  <a:lnTo>
                    <a:pt x="4" y="249"/>
                  </a:lnTo>
                  <a:lnTo>
                    <a:pt x="1" y="244"/>
                  </a:lnTo>
                  <a:lnTo>
                    <a:pt x="0" y="240"/>
                  </a:lnTo>
                  <a:lnTo>
                    <a:pt x="0" y="234"/>
                  </a:lnTo>
                  <a:lnTo>
                    <a:pt x="0" y="25"/>
                  </a:lnTo>
                  <a:lnTo>
                    <a:pt x="0" y="25"/>
                  </a:lnTo>
                  <a:lnTo>
                    <a:pt x="0" y="21"/>
                  </a:lnTo>
                  <a:lnTo>
                    <a:pt x="1" y="16"/>
                  </a:lnTo>
                  <a:lnTo>
                    <a:pt x="4" y="11"/>
                  </a:lnTo>
                  <a:lnTo>
                    <a:pt x="7" y="8"/>
                  </a:lnTo>
                  <a:lnTo>
                    <a:pt x="11" y="5"/>
                  </a:lnTo>
                  <a:lnTo>
                    <a:pt x="14" y="3"/>
                  </a:lnTo>
                  <a:lnTo>
                    <a:pt x="19" y="0"/>
                  </a:lnTo>
                  <a:lnTo>
                    <a:pt x="25" y="0"/>
                  </a:lnTo>
                  <a:lnTo>
                    <a:pt x="105" y="0"/>
                  </a:lnTo>
                  <a:lnTo>
                    <a:pt x="105" y="0"/>
                  </a:lnTo>
                  <a:lnTo>
                    <a:pt x="109" y="0"/>
                  </a:lnTo>
                  <a:lnTo>
                    <a:pt x="114" y="3"/>
                  </a:lnTo>
                  <a:lnTo>
                    <a:pt x="119" y="5"/>
                  </a:lnTo>
                  <a:lnTo>
                    <a:pt x="122" y="8"/>
                  </a:lnTo>
                  <a:lnTo>
                    <a:pt x="126" y="11"/>
                  </a:lnTo>
                  <a:lnTo>
                    <a:pt x="128" y="16"/>
                  </a:lnTo>
                  <a:lnTo>
                    <a:pt x="129" y="21"/>
                  </a:lnTo>
                  <a:lnTo>
                    <a:pt x="129" y="25"/>
                  </a:lnTo>
                  <a:lnTo>
                    <a:pt x="129" y="234"/>
                  </a:lnTo>
                  <a:lnTo>
                    <a:pt x="129" y="234"/>
                  </a:lnTo>
                  <a:lnTo>
                    <a:pt x="129" y="240"/>
                  </a:lnTo>
                  <a:lnTo>
                    <a:pt x="128" y="244"/>
                  </a:lnTo>
                  <a:lnTo>
                    <a:pt x="126" y="249"/>
                  </a:lnTo>
                  <a:lnTo>
                    <a:pt x="122" y="252"/>
                  </a:lnTo>
                  <a:lnTo>
                    <a:pt x="119" y="256"/>
                  </a:lnTo>
                  <a:lnTo>
                    <a:pt x="114" y="258"/>
                  </a:lnTo>
                  <a:lnTo>
                    <a:pt x="109" y="259"/>
                  </a:lnTo>
                  <a:lnTo>
                    <a:pt x="105" y="259"/>
                  </a:lnTo>
                  <a:lnTo>
                    <a:pt x="105" y="259"/>
                  </a:lnTo>
                  <a:close/>
                  <a:moveTo>
                    <a:pt x="50" y="209"/>
                  </a:moveTo>
                  <a:lnTo>
                    <a:pt x="80" y="209"/>
                  </a:lnTo>
                  <a:lnTo>
                    <a:pt x="80" y="50"/>
                  </a:lnTo>
                  <a:lnTo>
                    <a:pt x="50" y="50"/>
                  </a:lnTo>
                  <a:lnTo>
                    <a:pt x="50"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3" name="Freeform 54"/>
            <p:cNvSpPr/>
            <p:nvPr/>
          </p:nvSpPr>
          <p:spPr bwMode="auto">
            <a:xfrm>
              <a:off x="3331769" y="5673706"/>
              <a:ext cx="122238" cy="314325"/>
            </a:xfrm>
            <a:custGeom>
              <a:avLst/>
              <a:gdLst>
                <a:gd name="T0" fmla="*/ 79 w 232"/>
                <a:gd name="T1" fmla="*/ 593 h 593"/>
                <a:gd name="T2" fmla="*/ 0 w 232"/>
                <a:gd name="T3" fmla="*/ 571 h 593"/>
                <a:gd name="T4" fmla="*/ 154 w 232"/>
                <a:gd name="T5" fmla="*/ 0 h 593"/>
                <a:gd name="T6" fmla="*/ 232 w 232"/>
                <a:gd name="T7" fmla="*/ 21 h 593"/>
                <a:gd name="T8" fmla="*/ 79 w 232"/>
                <a:gd name="T9" fmla="*/ 593 h 593"/>
              </a:gdLst>
              <a:ahLst/>
              <a:cxnLst>
                <a:cxn ang="0">
                  <a:pos x="T0" y="T1"/>
                </a:cxn>
                <a:cxn ang="0">
                  <a:pos x="T2" y="T3"/>
                </a:cxn>
                <a:cxn ang="0">
                  <a:pos x="T4" y="T5"/>
                </a:cxn>
                <a:cxn ang="0">
                  <a:pos x="T6" y="T7"/>
                </a:cxn>
                <a:cxn ang="0">
                  <a:pos x="T8" y="T9"/>
                </a:cxn>
              </a:cxnLst>
              <a:rect l="0" t="0" r="r" b="b"/>
              <a:pathLst>
                <a:path w="232" h="593">
                  <a:moveTo>
                    <a:pt x="79" y="593"/>
                  </a:moveTo>
                  <a:lnTo>
                    <a:pt x="0" y="571"/>
                  </a:lnTo>
                  <a:lnTo>
                    <a:pt x="154" y="0"/>
                  </a:lnTo>
                  <a:lnTo>
                    <a:pt x="232" y="21"/>
                  </a:lnTo>
                  <a:lnTo>
                    <a:pt x="79"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4" name="Freeform 55"/>
            <p:cNvSpPr>
              <a:spLocks noEditPoints="1"/>
            </p:cNvSpPr>
            <p:nvPr/>
          </p:nvSpPr>
          <p:spPr bwMode="auto">
            <a:xfrm>
              <a:off x="3319066" y="5661008"/>
              <a:ext cx="149225" cy="339725"/>
            </a:xfrm>
            <a:custGeom>
              <a:avLst/>
              <a:gdLst>
                <a:gd name="T0" fmla="*/ 103 w 281"/>
                <a:gd name="T1" fmla="*/ 643 h 643"/>
                <a:gd name="T2" fmla="*/ 103 w 281"/>
                <a:gd name="T3" fmla="*/ 643 h 643"/>
                <a:gd name="T4" fmla="*/ 97 w 281"/>
                <a:gd name="T5" fmla="*/ 641 h 643"/>
                <a:gd name="T6" fmla="*/ 19 w 281"/>
                <a:gd name="T7" fmla="*/ 620 h 643"/>
                <a:gd name="T8" fmla="*/ 19 w 281"/>
                <a:gd name="T9" fmla="*/ 620 h 643"/>
                <a:gd name="T10" fmla="*/ 14 w 281"/>
                <a:gd name="T11" fmla="*/ 619 h 643"/>
                <a:gd name="T12" fmla="*/ 9 w 281"/>
                <a:gd name="T13" fmla="*/ 616 h 643"/>
                <a:gd name="T14" fmla="*/ 5 w 281"/>
                <a:gd name="T15" fmla="*/ 613 h 643"/>
                <a:gd name="T16" fmla="*/ 3 w 281"/>
                <a:gd name="T17" fmla="*/ 608 h 643"/>
                <a:gd name="T18" fmla="*/ 1 w 281"/>
                <a:gd name="T19" fmla="*/ 605 h 643"/>
                <a:gd name="T20" fmla="*/ 0 w 281"/>
                <a:gd name="T21" fmla="*/ 600 h 643"/>
                <a:gd name="T22" fmla="*/ 0 w 281"/>
                <a:gd name="T23" fmla="*/ 595 h 643"/>
                <a:gd name="T24" fmla="*/ 1 w 281"/>
                <a:gd name="T25" fmla="*/ 590 h 643"/>
                <a:gd name="T26" fmla="*/ 154 w 281"/>
                <a:gd name="T27" fmla="*/ 19 h 643"/>
                <a:gd name="T28" fmla="*/ 154 w 281"/>
                <a:gd name="T29" fmla="*/ 19 h 643"/>
                <a:gd name="T30" fmla="*/ 155 w 281"/>
                <a:gd name="T31" fmla="*/ 14 h 643"/>
                <a:gd name="T32" fmla="*/ 157 w 281"/>
                <a:gd name="T33" fmla="*/ 11 h 643"/>
                <a:gd name="T34" fmla="*/ 161 w 281"/>
                <a:gd name="T35" fmla="*/ 7 h 643"/>
                <a:gd name="T36" fmla="*/ 165 w 281"/>
                <a:gd name="T37" fmla="*/ 4 h 643"/>
                <a:gd name="T38" fmla="*/ 165 w 281"/>
                <a:gd name="T39" fmla="*/ 4 h 643"/>
                <a:gd name="T40" fmla="*/ 169 w 281"/>
                <a:gd name="T41" fmla="*/ 1 h 643"/>
                <a:gd name="T42" fmla="*/ 174 w 281"/>
                <a:gd name="T43" fmla="*/ 1 h 643"/>
                <a:gd name="T44" fmla="*/ 179 w 281"/>
                <a:gd name="T45" fmla="*/ 0 h 643"/>
                <a:gd name="T46" fmla="*/ 184 w 281"/>
                <a:gd name="T47" fmla="*/ 1 h 643"/>
                <a:gd name="T48" fmla="*/ 262 w 281"/>
                <a:gd name="T49" fmla="*/ 23 h 643"/>
                <a:gd name="T50" fmla="*/ 262 w 281"/>
                <a:gd name="T51" fmla="*/ 23 h 643"/>
                <a:gd name="T52" fmla="*/ 267 w 281"/>
                <a:gd name="T53" fmla="*/ 24 h 643"/>
                <a:gd name="T54" fmla="*/ 271 w 281"/>
                <a:gd name="T55" fmla="*/ 26 h 643"/>
                <a:gd name="T56" fmla="*/ 275 w 281"/>
                <a:gd name="T57" fmla="*/ 30 h 643"/>
                <a:gd name="T58" fmla="*/ 277 w 281"/>
                <a:gd name="T59" fmla="*/ 35 h 643"/>
                <a:gd name="T60" fmla="*/ 280 w 281"/>
                <a:gd name="T61" fmla="*/ 38 h 643"/>
                <a:gd name="T62" fmla="*/ 281 w 281"/>
                <a:gd name="T63" fmla="*/ 43 h 643"/>
                <a:gd name="T64" fmla="*/ 281 w 281"/>
                <a:gd name="T65" fmla="*/ 48 h 643"/>
                <a:gd name="T66" fmla="*/ 280 w 281"/>
                <a:gd name="T67" fmla="*/ 52 h 643"/>
                <a:gd name="T68" fmla="*/ 127 w 281"/>
                <a:gd name="T69" fmla="*/ 624 h 643"/>
                <a:gd name="T70" fmla="*/ 127 w 281"/>
                <a:gd name="T71" fmla="*/ 624 h 643"/>
                <a:gd name="T72" fmla="*/ 125 w 281"/>
                <a:gd name="T73" fmla="*/ 628 h 643"/>
                <a:gd name="T74" fmla="*/ 123 w 281"/>
                <a:gd name="T75" fmla="*/ 632 h 643"/>
                <a:gd name="T76" fmla="*/ 119 w 281"/>
                <a:gd name="T77" fmla="*/ 635 h 643"/>
                <a:gd name="T78" fmla="*/ 116 w 281"/>
                <a:gd name="T79" fmla="*/ 639 h 643"/>
                <a:gd name="T80" fmla="*/ 116 w 281"/>
                <a:gd name="T81" fmla="*/ 639 h 643"/>
                <a:gd name="T82" fmla="*/ 110 w 281"/>
                <a:gd name="T83" fmla="*/ 641 h 643"/>
                <a:gd name="T84" fmla="*/ 103 w 281"/>
                <a:gd name="T85" fmla="*/ 643 h 643"/>
                <a:gd name="T86" fmla="*/ 103 w 281"/>
                <a:gd name="T87" fmla="*/ 643 h 643"/>
                <a:gd name="T88" fmla="*/ 55 w 281"/>
                <a:gd name="T89" fmla="*/ 578 h 643"/>
                <a:gd name="T90" fmla="*/ 85 w 281"/>
                <a:gd name="T91" fmla="*/ 587 h 643"/>
                <a:gd name="T92" fmla="*/ 225 w 281"/>
                <a:gd name="T93" fmla="*/ 64 h 643"/>
                <a:gd name="T94" fmla="*/ 195 w 281"/>
                <a:gd name="T95" fmla="*/ 56 h 643"/>
                <a:gd name="T96" fmla="*/ 55 w 281"/>
                <a:gd name="T97" fmla="*/ 578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03" y="643"/>
                  </a:moveTo>
                  <a:lnTo>
                    <a:pt x="103" y="643"/>
                  </a:lnTo>
                  <a:lnTo>
                    <a:pt x="97" y="641"/>
                  </a:lnTo>
                  <a:lnTo>
                    <a:pt x="19" y="620"/>
                  </a:lnTo>
                  <a:lnTo>
                    <a:pt x="19" y="620"/>
                  </a:lnTo>
                  <a:lnTo>
                    <a:pt x="14" y="619"/>
                  </a:lnTo>
                  <a:lnTo>
                    <a:pt x="9" y="616"/>
                  </a:lnTo>
                  <a:lnTo>
                    <a:pt x="5" y="613"/>
                  </a:lnTo>
                  <a:lnTo>
                    <a:pt x="3" y="608"/>
                  </a:lnTo>
                  <a:lnTo>
                    <a:pt x="1" y="605"/>
                  </a:lnTo>
                  <a:lnTo>
                    <a:pt x="0" y="600"/>
                  </a:lnTo>
                  <a:lnTo>
                    <a:pt x="0" y="595"/>
                  </a:lnTo>
                  <a:lnTo>
                    <a:pt x="1" y="590"/>
                  </a:lnTo>
                  <a:lnTo>
                    <a:pt x="154" y="19"/>
                  </a:lnTo>
                  <a:lnTo>
                    <a:pt x="154" y="19"/>
                  </a:lnTo>
                  <a:lnTo>
                    <a:pt x="155" y="14"/>
                  </a:lnTo>
                  <a:lnTo>
                    <a:pt x="157" y="11"/>
                  </a:lnTo>
                  <a:lnTo>
                    <a:pt x="161" y="7"/>
                  </a:lnTo>
                  <a:lnTo>
                    <a:pt x="165" y="4"/>
                  </a:lnTo>
                  <a:lnTo>
                    <a:pt x="165" y="4"/>
                  </a:lnTo>
                  <a:lnTo>
                    <a:pt x="169" y="1"/>
                  </a:lnTo>
                  <a:lnTo>
                    <a:pt x="174" y="1"/>
                  </a:lnTo>
                  <a:lnTo>
                    <a:pt x="179" y="0"/>
                  </a:lnTo>
                  <a:lnTo>
                    <a:pt x="184" y="1"/>
                  </a:lnTo>
                  <a:lnTo>
                    <a:pt x="262" y="23"/>
                  </a:lnTo>
                  <a:lnTo>
                    <a:pt x="262" y="23"/>
                  </a:lnTo>
                  <a:lnTo>
                    <a:pt x="267" y="24"/>
                  </a:lnTo>
                  <a:lnTo>
                    <a:pt x="271" y="26"/>
                  </a:lnTo>
                  <a:lnTo>
                    <a:pt x="275" y="30"/>
                  </a:lnTo>
                  <a:lnTo>
                    <a:pt x="277" y="35"/>
                  </a:lnTo>
                  <a:lnTo>
                    <a:pt x="280" y="38"/>
                  </a:lnTo>
                  <a:lnTo>
                    <a:pt x="281" y="43"/>
                  </a:lnTo>
                  <a:lnTo>
                    <a:pt x="281" y="48"/>
                  </a:lnTo>
                  <a:lnTo>
                    <a:pt x="280" y="52"/>
                  </a:lnTo>
                  <a:lnTo>
                    <a:pt x="127" y="624"/>
                  </a:lnTo>
                  <a:lnTo>
                    <a:pt x="127" y="624"/>
                  </a:lnTo>
                  <a:lnTo>
                    <a:pt x="125" y="628"/>
                  </a:lnTo>
                  <a:lnTo>
                    <a:pt x="123" y="632"/>
                  </a:lnTo>
                  <a:lnTo>
                    <a:pt x="119" y="635"/>
                  </a:lnTo>
                  <a:lnTo>
                    <a:pt x="116" y="639"/>
                  </a:lnTo>
                  <a:lnTo>
                    <a:pt x="116" y="639"/>
                  </a:lnTo>
                  <a:lnTo>
                    <a:pt x="110" y="641"/>
                  </a:lnTo>
                  <a:lnTo>
                    <a:pt x="103" y="643"/>
                  </a:lnTo>
                  <a:lnTo>
                    <a:pt x="103" y="643"/>
                  </a:lnTo>
                  <a:close/>
                  <a:moveTo>
                    <a:pt x="55" y="578"/>
                  </a:moveTo>
                  <a:lnTo>
                    <a:pt x="85" y="587"/>
                  </a:lnTo>
                  <a:lnTo>
                    <a:pt x="225" y="64"/>
                  </a:lnTo>
                  <a:lnTo>
                    <a:pt x="195" y="56"/>
                  </a:lnTo>
                  <a:lnTo>
                    <a:pt x="55" y="57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5" name="Freeform 56"/>
            <p:cNvSpPr/>
            <p:nvPr/>
          </p:nvSpPr>
          <p:spPr bwMode="auto">
            <a:xfrm>
              <a:off x="3339706" y="5981682"/>
              <a:ext cx="12700" cy="47625"/>
            </a:xfrm>
            <a:custGeom>
              <a:avLst/>
              <a:gdLst>
                <a:gd name="T0" fmla="*/ 24 w 24"/>
                <a:gd name="T1" fmla="*/ 0 h 91"/>
                <a:gd name="T2" fmla="*/ 0 w 24"/>
                <a:gd name="T3" fmla="*/ 91 h 91"/>
                <a:gd name="T4" fmla="*/ 24 w 24"/>
                <a:gd name="T5" fmla="*/ 0 h 91"/>
              </a:gdLst>
              <a:ahLst/>
              <a:cxnLst>
                <a:cxn ang="0">
                  <a:pos x="T0" y="T1"/>
                </a:cxn>
                <a:cxn ang="0">
                  <a:pos x="T2" y="T3"/>
                </a:cxn>
                <a:cxn ang="0">
                  <a:pos x="T4" y="T5"/>
                </a:cxn>
              </a:cxnLst>
              <a:rect l="0" t="0" r="r" b="b"/>
              <a:pathLst>
                <a:path w="24" h="91">
                  <a:moveTo>
                    <a:pt x="24" y="0"/>
                  </a:moveTo>
                  <a:lnTo>
                    <a:pt x="0" y="91"/>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6" name="Line 57"/>
            <p:cNvSpPr>
              <a:spLocks noChangeShapeType="1"/>
            </p:cNvSpPr>
            <p:nvPr/>
          </p:nvSpPr>
          <p:spPr bwMode="auto">
            <a:xfrm flipH="1">
              <a:off x="33397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7" name="Freeform 58"/>
            <p:cNvSpPr/>
            <p:nvPr/>
          </p:nvSpPr>
          <p:spPr bwMode="auto">
            <a:xfrm>
              <a:off x="3327006" y="5968982"/>
              <a:ext cx="39688" cy="74613"/>
            </a:xfrm>
            <a:custGeom>
              <a:avLst/>
              <a:gdLst>
                <a:gd name="T0" fmla="*/ 25 w 74"/>
                <a:gd name="T1" fmla="*/ 141 h 141"/>
                <a:gd name="T2" fmla="*/ 25 w 74"/>
                <a:gd name="T3" fmla="*/ 141 h 141"/>
                <a:gd name="T4" fmla="*/ 18 w 74"/>
                <a:gd name="T5" fmla="*/ 140 h 141"/>
                <a:gd name="T6" fmla="*/ 18 w 74"/>
                <a:gd name="T7" fmla="*/ 140 h 141"/>
                <a:gd name="T8" fmla="*/ 13 w 74"/>
                <a:gd name="T9" fmla="*/ 138 h 141"/>
                <a:gd name="T10" fmla="*/ 9 w 74"/>
                <a:gd name="T11" fmla="*/ 135 h 141"/>
                <a:gd name="T12" fmla="*/ 6 w 74"/>
                <a:gd name="T13" fmla="*/ 132 h 141"/>
                <a:gd name="T14" fmla="*/ 2 w 74"/>
                <a:gd name="T15" fmla="*/ 128 h 141"/>
                <a:gd name="T16" fmla="*/ 1 w 74"/>
                <a:gd name="T17" fmla="*/ 123 h 141"/>
                <a:gd name="T18" fmla="*/ 0 w 74"/>
                <a:gd name="T19" fmla="*/ 119 h 141"/>
                <a:gd name="T20" fmla="*/ 0 w 74"/>
                <a:gd name="T21" fmla="*/ 114 h 141"/>
                <a:gd name="T22" fmla="*/ 0 w 74"/>
                <a:gd name="T23" fmla="*/ 109 h 141"/>
                <a:gd name="T24" fmla="*/ 25 w 74"/>
                <a:gd name="T25" fmla="*/ 18 h 141"/>
                <a:gd name="T26" fmla="*/ 25 w 74"/>
                <a:gd name="T27" fmla="*/ 18 h 141"/>
                <a:gd name="T28" fmla="*/ 26 w 74"/>
                <a:gd name="T29" fmla="*/ 13 h 141"/>
                <a:gd name="T30" fmla="*/ 30 w 74"/>
                <a:gd name="T31" fmla="*/ 9 h 141"/>
                <a:gd name="T32" fmla="*/ 32 w 74"/>
                <a:gd name="T33" fmla="*/ 6 h 141"/>
                <a:gd name="T34" fmla="*/ 37 w 74"/>
                <a:gd name="T35" fmla="*/ 4 h 141"/>
                <a:gd name="T36" fmla="*/ 40 w 74"/>
                <a:gd name="T37" fmla="*/ 1 h 141"/>
                <a:gd name="T38" fmla="*/ 45 w 74"/>
                <a:gd name="T39" fmla="*/ 0 h 141"/>
                <a:gd name="T40" fmla="*/ 50 w 74"/>
                <a:gd name="T41" fmla="*/ 0 h 141"/>
                <a:gd name="T42" fmla="*/ 56 w 74"/>
                <a:gd name="T43" fmla="*/ 1 h 141"/>
                <a:gd name="T44" fmla="*/ 56 w 74"/>
                <a:gd name="T45" fmla="*/ 1 h 141"/>
                <a:gd name="T46" fmla="*/ 61 w 74"/>
                <a:gd name="T47" fmla="*/ 2 h 141"/>
                <a:gd name="T48" fmla="*/ 64 w 74"/>
                <a:gd name="T49" fmla="*/ 5 h 141"/>
                <a:gd name="T50" fmla="*/ 68 w 74"/>
                <a:gd name="T51" fmla="*/ 8 h 141"/>
                <a:gd name="T52" fmla="*/ 70 w 74"/>
                <a:gd name="T53" fmla="*/ 12 h 141"/>
                <a:gd name="T54" fmla="*/ 72 w 74"/>
                <a:gd name="T55" fmla="*/ 17 h 141"/>
                <a:gd name="T56" fmla="*/ 74 w 74"/>
                <a:gd name="T57" fmla="*/ 21 h 141"/>
                <a:gd name="T58" fmla="*/ 74 w 74"/>
                <a:gd name="T59" fmla="*/ 26 h 141"/>
                <a:gd name="T60" fmla="*/ 72 w 74"/>
                <a:gd name="T61" fmla="*/ 31 h 141"/>
                <a:gd name="T62" fmla="*/ 49 w 74"/>
                <a:gd name="T63" fmla="*/ 122 h 141"/>
                <a:gd name="T64" fmla="*/ 49 w 74"/>
                <a:gd name="T65" fmla="*/ 122 h 141"/>
                <a:gd name="T66" fmla="*/ 47 w 74"/>
                <a:gd name="T67" fmla="*/ 126 h 141"/>
                <a:gd name="T68" fmla="*/ 45 w 74"/>
                <a:gd name="T69" fmla="*/ 129 h 141"/>
                <a:gd name="T70" fmla="*/ 39 w 74"/>
                <a:gd name="T71" fmla="*/ 135 h 141"/>
                <a:gd name="T72" fmla="*/ 32 w 74"/>
                <a:gd name="T73" fmla="*/ 139 h 141"/>
                <a:gd name="T74" fmla="*/ 25 w 74"/>
                <a:gd name="T75" fmla="*/ 141 h 141"/>
                <a:gd name="T76" fmla="*/ 25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25" y="141"/>
                  </a:moveTo>
                  <a:lnTo>
                    <a:pt x="25" y="141"/>
                  </a:lnTo>
                  <a:lnTo>
                    <a:pt x="18" y="140"/>
                  </a:lnTo>
                  <a:lnTo>
                    <a:pt x="18" y="140"/>
                  </a:lnTo>
                  <a:lnTo>
                    <a:pt x="13" y="138"/>
                  </a:lnTo>
                  <a:lnTo>
                    <a:pt x="9" y="135"/>
                  </a:lnTo>
                  <a:lnTo>
                    <a:pt x="6" y="132"/>
                  </a:lnTo>
                  <a:lnTo>
                    <a:pt x="2" y="128"/>
                  </a:lnTo>
                  <a:lnTo>
                    <a:pt x="1" y="123"/>
                  </a:lnTo>
                  <a:lnTo>
                    <a:pt x="0" y="119"/>
                  </a:lnTo>
                  <a:lnTo>
                    <a:pt x="0" y="114"/>
                  </a:lnTo>
                  <a:lnTo>
                    <a:pt x="0" y="109"/>
                  </a:lnTo>
                  <a:lnTo>
                    <a:pt x="25" y="18"/>
                  </a:lnTo>
                  <a:lnTo>
                    <a:pt x="25" y="18"/>
                  </a:lnTo>
                  <a:lnTo>
                    <a:pt x="26" y="13"/>
                  </a:lnTo>
                  <a:lnTo>
                    <a:pt x="30" y="9"/>
                  </a:lnTo>
                  <a:lnTo>
                    <a:pt x="32" y="6"/>
                  </a:lnTo>
                  <a:lnTo>
                    <a:pt x="37" y="4"/>
                  </a:lnTo>
                  <a:lnTo>
                    <a:pt x="40" y="1"/>
                  </a:lnTo>
                  <a:lnTo>
                    <a:pt x="45" y="0"/>
                  </a:lnTo>
                  <a:lnTo>
                    <a:pt x="50" y="0"/>
                  </a:lnTo>
                  <a:lnTo>
                    <a:pt x="56" y="1"/>
                  </a:lnTo>
                  <a:lnTo>
                    <a:pt x="56" y="1"/>
                  </a:lnTo>
                  <a:lnTo>
                    <a:pt x="61" y="2"/>
                  </a:lnTo>
                  <a:lnTo>
                    <a:pt x="64" y="5"/>
                  </a:lnTo>
                  <a:lnTo>
                    <a:pt x="68" y="8"/>
                  </a:lnTo>
                  <a:lnTo>
                    <a:pt x="70" y="12"/>
                  </a:lnTo>
                  <a:lnTo>
                    <a:pt x="72" y="17"/>
                  </a:lnTo>
                  <a:lnTo>
                    <a:pt x="74" y="21"/>
                  </a:lnTo>
                  <a:lnTo>
                    <a:pt x="74" y="26"/>
                  </a:lnTo>
                  <a:lnTo>
                    <a:pt x="72" y="31"/>
                  </a:lnTo>
                  <a:lnTo>
                    <a:pt x="49" y="122"/>
                  </a:lnTo>
                  <a:lnTo>
                    <a:pt x="49" y="122"/>
                  </a:lnTo>
                  <a:lnTo>
                    <a:pt x="47" y="126"/>
                  </a:lnTo>
                  <a:lnTo>
                    <a:pt x="45" y="129"/>
                  </a:lnTo>
                  <a:lnTo>
                    <a:pt x="39" y="135"/>
                  </a:lnTo>
                  <a:lnTo>
                    <a:pt x="32" y="139"/>
                  </a:lnTo>
                  <a:lnTo>
                    <a:pt x="25" y="141"/>
                  </a:lnTo>
                  <a:lnTo>
                    <a:pt x="25"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8" name="Freeform 59"/>
            <p:cNvSpPr/>
            <p:nvPr/>
          </p:nvSpPr>
          <p:spPr bwMode="auto">
            <a:xfrm>
              <a:off x="3454006" y="5673706"/>
              <a:ext cx="122238" cy="314325"/>
            </a:xfrm>
            <a:custGeom>
              <a:avLst/>
              <a:gdLst>
                <a:gd name="T0" fmla="*/ 153 w 231"/>
                <a:gd name="T1" fmla="*/ 593 h 593"/>
                <a:gd name="T2" fmla="*/ 231 w 231"/>
                <a:gd name="T3" fmla="*/ 571 h 593"/>
                <a:gd name="T4" fmla="*/ 78 w 231"/>
                <a:gd name="T5" fmla="*/ 0 h 593"/>
                <a:gd name="T6" fmla="*/ 0 w 231"/>
                <a:gd name="T7" fmla="*/ 21 h 593"/>
                <a:gd name="T8" fmla="*/ 153 w 231"/>
                <a:gd name="T9" fmla="*/ 593 h 593"/>
              </a:gdLst>
              <a:ahLst/>
              <a:cxnLst>
                <a:cxn ang="0">
                  <a:pos x="T0" y="T1"/>
                </a:cxn>
                <a:cxn ang="0">
                  <a:pos x="T2" y="T3"/>
                </a:cxn>
                <a:cxn ang="0">
                  <a:pos x="T4" y="T5"/>
                </a:cxn>
                <a:cxn ang="0">
                  <a:pos x="T6" y="T7"/>
                </a:cxn>
                <a:cxn ang="0">
                  <a:pos x="T8" y="T9"/>
                </a:cxn>
              </a:cxnLst>
              <a:rect l="0" t="0" r="r" b="b"/>
              <a:pathLst>
                <a:path w="231" h="593">
                  <a:moveTo>
                    <a:pt x="153" y="593"/>
                  </a:moveTo>
                  <a:lnTo>
                    <a:pt x="231" y="571"/>
                  </a:lnTo>
                  <a:lnTo>
                    <a:pt x="78" y="0"/>
                  </a:lnTo>
                  <a:lnTo>
                    <a:pt x="0" y="21"/>
                  </a:lnTo>
                  <a:lnTo>
                    <a:pt x="153"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9" name="Freeform 60"/>
            <p:cNvSpPr>
              <a:spLocks noEditPoints="1"/>
            </p:cNvSpPr>
            <p:nvPr/>
          </p:nvSpPr>
          <p:spPr bwMode="auto">
            <a:xfrm>
              <a:off x="3441306" y="5661006"/>
              <a:ext cx="149225" cy="339725"/>
            </a:xfrm>
            <a:custGeom>
              <a:avLst/>
              <a:gdLst>
                <a:gd name="T0" fmla="*/ 178 w 281"/>
                <a:gd name="T1" fmla="*/ 643 h 643"/>
                <a:gd name="T2" fmla="*/ 178 w 281"/>
                <a:gd name="T3" fmla="*/ 643 h 643"/>
                <a:gd name="T4" fmla="*/ 171 w 281"/>
                <a:gd name="T5" fmla="*/ 641 h 643"/>
                <a:gd name="T6" fmla="*/ 165 w 281"/>
                <a:gd name="T7" fmla="*/ 639 h 643"/>
                <a:gd name="T8" fmla="*/ 165 w 281"/>
                <a:gd name="T9" fmla="*/ 639 h 643"/>
                <a:gd name="T10" fmla="*/ 161 w 281"/>
                <a:gd name="T11" fmla="*/ 635 h 643"/>
                <a:gd name="T12" fmla="*/ 158 w 281"/>
                <a:gd name="T13" fmla="*/ 632 h 643"/>
                <a:gd name="T14" fmla="*/ 156 w 281"/>
                <a:gd name="T15" fmla="*/ 628 h 643"/>
                <a:gd name="T16" fmla="*/ 153 w 281"/>
                <a:gd name="T17" fmla="*/ 624 h 643"/>
                <a:gd name="T18" fmla="*/ 1 w 281"/>
                <a:gd name="T19" fmla="*/ 52 h 643"/>
                <a:gd name="T20" fmla="*/ 1 w 281"/>
                <a:gd name="T21" fmla="*/ 52 h 643"/>
                <a:gd name="T22" fmla="*/ 0 w 281"/>
                <a:gd name="T23" fmla="*/ 48 h 643"/>
                <a:gd name="T24" fmla="*/ 0 w 281"/>
                <a:gd name="T25" fmla="*/ 43 h 643"/>
                <a:gd name="T26" fmla="*/ 1 w 281"/>
                <a:gd name="T27" fmla="*/ 38 h 643"/>
                <a:gd name="T28" fmla="*/ 4 w 281"/>
                <a:gd name="T29" fmla="*/ 35 h 643"/>
                <a:gd name="T30" fmla="*/ 6 w 281"/>
                <a:gd name="T31" fmla="*/ 30 h 643"/>
                <a:gd name="T32" fmla="*/ 10 w 281"/>
                <a:gd name="T33" fmla="*/ 26 h 643"/>
                <a:gd name="T34" fmla="*/ 14 w 281"/>
                <a:gd name="T35" fmla="*/ 24 h 643"/>
                <a:gd name="T36" fmla="*/ 18 w 281"/>
                <a:gd name="T37" fmla="*/ 23 h 643"/>
                <a:gd name="T38" fmla="*/ 96 w 281"/>
                <a:gd name="T39" fmla="*/ 1 h 643"/>
                <a:gd name="T40" fmla="*/ 96 w 281"/>
                <a:gd name="T41" fmla="*/ 1 h 643"/>
                <a:gd name="T42" fmla="*/ 102 w 281"/>
                <a:gd name="T43" fmla="*/ 0 h 643"/>
                <a:gd name="T44" fmla="*/ 107 w 281"/>
                <a:gd name="T45" fmla="*/ 1 h 643"/>
                <a:gd name="T46" fmla="*/ 112 w 281"/>
                <a:gd name="T47" fmla="*/ 1 h 643"/>
                <a:gd name="T48" fmla="*/ 115 w 281"/>
                <a:gd name="T49" fmla="*/ 4 h 643"/>
                <a:gd name="T50" fmla="*/ 115 w 281"/>
                <a:gd name="T51" fmla="*/ 4 h 643"/>
                <a:gd name="T52" fmla="*/ 120 w 281"/>
                <a:gd name="T53" fmla="*/ 7 h 643"/>
                <a:gd name="T54" fmla="*/ 124 w 281"/>
                <a:gd name="T55" fmla="*/ 11 h 643"/>
                <a:gd name="T56" fmla="*/ 126 w 281"/>
                <a:gd name="T57" fmla="*/ 14 h 643"/>
                <a:gd name="T58" fmla="*/ 127 w 281"/>
                <a:gd name="T59" fmla="*/ 19 h 643"/>
                <a:gd name="T60" fmla="*/ 280 w 281"/>
                <a:gd name="T61" fmla="*/ 590 h 643"/>
                <a:gd name="T62" fmla="*/ 280 w 281"/>
                <a:gd name="T63" fmla="*/ 590 h 643"/>
                <a:gd name="T64" fmla="*/ 281 w 281"/>
                <a:gd name="T65" fmla="*/ 595 h 643"/>
                <a:gd name="T66" fmla="*/ 281 w 281"/>
                <a:gd name="T67" fmla="*/ 600 h 643"/>
                <a:gd name="T68" fmla="*/ 280 w 281"/>
                <a:gd name="T69" fmla="*/ 605 h 643"/>
                <a:gd name="T70" fmla="*/ 278 w 281"/>
                <a:gd name="T71" fmla="*/ 608 h 643"/>
                <a:gd name="T72" fmla="*/ 275 w 281"/>
                <a:gd name="T73" fmla="*/ 613 h 643"/>
                <a:gd name="T74" fmla="*/ 272 w 281"/>
                <a:gd name="T75" fmla="*/ 616 h 643"/>
                <a:gd name="T76" fmla="*/ 267 w 281"/>
                <a:gd name="T77" fmla="*/ 619 h 643"/>
                <a:gd name="T78" fmla="*/ 262 w 281"/>
                <a:gd name="T79" fmla="*/ 620 h 643"/>
                <a:gd name="T80" fmla="*/ 184 w 281"/>
                <a:gd name="T81" fmla="*/ 641 h 643"/>
                <a:gd name="T82" fmla="*/ 184 w 281"/>
                <a:gd name="T83" fmla="*/ 641 h 643"/>
                <a:gd name="T84" fmla="*/ 178 w 281"/>
                <a:gd name="T85" fmla="*/ 643 h 643"/>
                <a:gd name="T86" fmla="*/ 178 w 281"/>
                <a:gd name="T87" fmla="*/ 643 h 643"/>
                <a:gd name="T88" fmla="*/ 56 w 281"/>
                <a:gd name="T89" fmla="*/ 64 h 643"/>
                <a:gd name="T90" fmla="*/ 196 w 281"/>
                <a:gd name="T91" fmla="*/ 587 h 643"/>
                <a:gd name="T92" fmla="*/ 226 w 281"/>
                <a:gd name="T93" fmla="*/ 578 h 643"/>
                <a:gd name="T94" fmla="*/ 86 w 281"/>
                <a:gd name="T95" fmla="*/ 56 h 643"/>
                <a:gd name="T96" fmla="*/ 56 w 281"/>
                <a:gd name="T97" fmla="*/ 6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78" y="643"/>
                  </a:moveTo>
                  <a:lnTo>
                    <a:pt x="178" y="643"/>
                  </a:lnTo>
                  <a:lnTo>
                    <a:pt x="171" y="641"/>
                  </a:lnTo>
                  <a:lnTo>
                    <a:pt x="165" y="639"/>
                  </a:lnTo>
                  <a:lnTo>
                    <a:pt x="165" y="639"/>
                  </a:lnTo>
                  <a:lnTo>
                    <a:pt x="161" y="635"/>
                  </a:lnTo>
                  <a:lnTo>
                    <a:pt x="158" y="632"/>
                  </a:lnTo>
                  <a:lnTo>
                    <a:pt x="156" y="628"/>
                  </a:lnTo>
                  <a:lnTo>
                    <a:pt x="153" y="624"/>
                  </a:lnTo>
                  <a:lnTo>
                    <a:pt x="1" y="52"/>
                  </a:lnTo>
                  <a:lnTo>
                    <a:pt x="1" y="52"/>
                  </a:lnTo>
                  <a:lnTo>
                    <a:pt x="0" y="48"/>
                  </a:lnTo>
                  <a:lnTo>
                    <a:pt x="0" y="43"/>
                  </a:lnTo>
                  <a:lnTo>
                    <a:pt x="1" y="38"/>
                  </a:lnTo>
                  <a:lnTo>
                    <a:pt x="4" y="35"/>
                  </a:lnTo>
                  <a:lnTo>
                    <a:pt x="6" y="30"/>
                  </a:lnTo>
                  <a:lnTo>
                    <a:pt x="10" y="26"/>
                  </a:lnTo>
                  <a:lnTo>
                    <a:pt x="14" y="24"/>
                  </a:lnTo>
                  <a:lnTo>
                    <a:pt x="18" y="23"/>
                  </a:lnTo>
                  <a:lnTo>
                    <a:pt x="96" y="1"/>
                  </a:lnTo>
                  <a:lnTo>
                    <a:pt x="96" y="1"/>
                  </a:lnTo>
                  <a:lnTo>
                    <a:pt x="102" y="0"/>
                  </a:lnTo>
                  <a:lnTo>
                    <a:pt x="107" y="1"/>
                  </a:lnTo>
                  <a:lnTo>
                    <a:pt x="112" y="1"/>
                  </a:lnTo>
                  <a:lnTo>
                    <a:pt x="115" y="4"/>
                  </a:lnTo>
                  <a:lnTo>
                    <a:pt x="115" y="4"/>
                  </a:lnTo>
                  <a:lnTo>
                    <a:pt x="120" y="7"/>
                  </a:lnTo>
                  <a:lnTo>
                    <a:pt x="124" y="11"/>
                  </a:lnTo>
                  <a:lnTo>
                    <a:pt x="126" y="14"/>
                  </a:lnTo>
                  <a:lnTo>
                    <a:pt x="127" y="19"/>
                  </a:lnTo>
                  <a:lnTo>
                    <a:pt x="280" y="590"/>
                  </a:lnTo>
                  <a:lnTo>
                    <a:pt x="280" y="590"/>
                  </a:lnTo>
                  <a:lnTo>
                    <a:pt x="281" y="595"/>
                  </a:lnTo>
                  <a:lnTo>
                    <a:pt x="281" y="600"/>
                  </a:lnTo>
                  <a:lnTo>
                    <a:pt x="280" y="605"/>
                  </a:lnTo>
                  <a:lnTo>
                    <a:pt x="278" y="608"/>
                  </a:lnTo>
                  <a:lnTo>
                    <a:pt x="275" y="613"/>
                  </a:lnTo>
                  <a:lnTo>
                    <a:pt x="272" y="616"/>
                  </a:lnTo>
                  <a:lnTo>
                    <a:pt x="267" y="619"/>
                  </a:lnTo>
                  <a:lnTo>
                    <a:pt x="262" y="620"/>
                  </a:lnTo>
                  <a:lnTo>
                    <a:pt x="184" y="641"/>
                  </a:lnTo>
                  <a:lnTo>
                    <a:pt x="184" y="641"/>
                  </a:lnTo>
                  <a:lnTo>
                    <a:pt x="178" y="643"/>
                  </a:lnTo>
                  <a:lnTo>
                    <a:pt x="178" y="643"/>
                  </a:lnTo>
                  <a:close/>
                  <a:moveTo>
                    <a:pt x="56" y="64"/>
                  </a:moveTo>
                  <a:lnTo>
                    <a:pt x="196" y="587"/>
                  </a:lnTo>
                  <a:lnTo>
                    <a:pt x="226" y="578"/>
                  </a:lnTo>
                  <a:lnTo>
                    <a:pt x="86" y="56"/>
                  </a:lnTo>
                  <a:lnTo>
                    <a:pt x="56" y="6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0" name="Freeform 61"/>
            <p:cNvSpPr/>
            <p:nvPr/>
          </p:nvSpPr>
          <p:spPr bwMode="auto">
            <a:xfrm>
              <a:off x="3555606" y="5981682"/>
              <a:ext cx="12700" cy="47625"/>
            </a:xfrm>
            <a:custGeom>
              <a:avLst/>
              <a:gdLst>
                <a:gd name="T0" fmla="*/ 0 w 24"/>
                <a:gd name="T1" fmla="*/ 0 h 91"/>
                <a:gd name="T2" fmla="*/ 24 w 24"/>
                <a:gd name="T3" fmla="*/ 91 h 91"/>
                <a:gd name="T4" fmla="*/ 0 w 24"/>
                <a:gd name="T5" fmla="*/ 0 h 91"/>
              </a:gdLst>
              <a:ahLst/>
              <a:cxnLst>
                <a:cxn ang="0">
                  <a:pos x="T0" y="T1"/>
                </a:cxn>
                <a:cxn ang="0">
                  <a:pos x="T2" y="T3"/>
                </a:cxn>
                <a:cxn ang="0">
                  <a:pos x="T4" y="T5"/>
                </a:cxn>
              </a:cxnLst>
              <a:rect l="0" t="0" r="r" b="b"/>
              <a:pathLst>
                <a:path w="24" h="91">
                  <a:moveTo>
                    <a:pt x="0" y="0"/>
                  </a:moveTo>
                  <a:lnTo>
                    <a:pt x="24" y="9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1" name="Line 62"/>
            <p:cNvSpPr>
              <a:spLocks noChangeShapeType="1"/>
            </p:cNvSpPr>
            <p:nvPr/>
          </p:nvSpPr>
          <p:spPr bwMode="auto">
            <a:xfrm>
              <a:off x="35556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2" name="Freeform 63"/>
            <p:cNvSpPr/>
            <p:nvPr/>
          </p:nvSpPr>
          <p:spPr bwMode="auto">
            <a:xfrm>
              <a:off x="3542906" y="5968982"/>
              <a:ext cx="39688" cy="74613"/>
            </a:xfrm>
            <a:custGeom>
              <a:avLst/>
              <a:gdLst>
                <a:gd name="T0" fmla="*/ 49 w 74"/>
                <a:gd name="T1" fmla="*/ 141 h 141"/>
                <a:gd name="T2" fmla="*/ 49 w 74"/>
                <a:gd name="T3" fmla="*/ 141 h 141"/>
                <a:gd name="T4" fmla="*/ 42 w 74"/>
                <a:gd name="T5" fmla="*/ 139 h 141"/>
                <a:gd name="T6" fmla="*/ 35 w 74"/>
                <a:gd name="T7" fmla="*/ 135 h 141"/>
                <a:gd name="T8" fmla="*/ 29 w 74"/>
                <a:gd name="T9" fmla="*/ 129 h 141"/>
                <a:gd name="T10" fmla="*/ 26 w 74"/>
                <a:gd name="T11" fmla="*/ 126 h 141"/>
                <a:gd name="T12" fmla="*/ 25 w 74"/>
                <a:gd name="T13" fmla="*/ 122 h 141"/>
                <a:gd name="T14" fmla="*/ 0 w 74"/>
                <a:gd name="T15" fmla="*/ 31 h 141"/>
                <a:gd name="T16" fmla="*/ 0 w 74"/>
                <a:gd name="T17" fmla="*/ 31 h 141"/>
                <a:gd name="T18" fmla="*/ 0 w 74"/>
                <a:gd name="T19" fmla="*/ 26 h 141"/>
                <a:gd name="T20" fmla="*/ 0 w 74"/>
                <a:gd name="T21" fmla="*/ 21 h 141"/>
                <a:gd name="T22" fmla="*/ 2 w 74"/>
                <a:gd name="T23" fmla="*/ 17 h 141"/>
                <a:gd name="T24" fmla="*/ 4 w 74"/>
                <a:gd name="T25" fmla="*/ 12 h 141"/>
                <a:gd name="T26" fmla="*/ 6 w 74"/>
                <a:gd name="T27" fmla="*/ 8 h 141"/>
                <a:gd name="T28" fmla="*/ 10 w 74"/>
                <a:gd name="T29" fmla="*/ 5 h 141"/>
                <a:gd name="T30" fmla="*/ 13 w 74"/>
                <a:gd name="T31" fmla="*/ 2 h 141"/>
                <a:gd name="T32" fmla="*/ 18 w 74"/>
                <a:gd name="T33" fmla="*/ 1 h 141"/>
                <a:gd name="T34" fmla="*/ 18 w 74"/>
                <a:gd name="T35" fmla="*/ 1 h 141"/>
                <a:gd name="T36" fmla="*/ 23 w 74"/>
                <a:gd name="T37" fmla="*/ 0 h 141"/>
                <a:gd name="T38" fmla="*/ 29 w 74"/>
                <a:gd name="T39" fmla="*/ 0 h 141"/>
                <a:gd name="T40" fmla="*/ 34 w 74"/>
                <a:gd name="T41" fmla="*/ 1 h 141"/>
                <a:gd name="T42" fmla="*/ 37 w 74"/>
                <a:gd name="T43" fmla="*/ 4 h 141"/>
                <a:gd name="T44" fmla="*/ 41 w 74"/>
                <a:gd name="T45" fmla="*/ 6 h 141"/>
                <a:gd name="T46" fmla="*/ 44 w 74"/>
                <a:gd name="T47" fmla="*/ 9 h 141"/>
                <a:gd name="T48" fmla="*/ 47 w 74"/>
                <a:gd name="T49" fmla="*/ 13 h 141"/>
                <a:gd name="T50" fmla="*/ 49 w 74"/>
                <a:gd name="T51" fmla="*/ 18 h 141"/>
                <a:gd name="T52" fmla="*/ 74 w 74"/>
                <a:gd name="T53" fmla="*/ 109 h 141"/>
                <a:gd name="T54" fmla="*/ 74 w 74"/>
                <a:gd name="T55" fmla="*/ 109 h 141"/>
                <a:gd name="T56" fmla="*/ 74 w 74"/>
                <a:gd name="T57" fmla="*/ 114 h 141"/>
                <a:gd name="T58" fmla="*/ 74 w 74"/>
                <a:gd name="T59" fmla="*/ 119 h 141"/>
                <a:gd name="T60" fmla="*/ 73 w 74"/>
                <a:gd name="T61" fmla="*/ 123 h 141"/>
                <a:gd name="T62" fmla="*/ 70 w 74"/>
                <a:gd name="T63" fmla="*/ 128 h 141"/>
                <a:gd name="T64" fmla="*/ 68 w 74"/>
                <a:gd name="T65" fmla="*/ 132 h 141"/>
                <a:gd name="T66" fmla="*/ 64 w 74"/>
                <a:gd name="T67" fmla="*/ 135 h 141"/>
                <a:gd name="T68" fmla="*/ 61 w 74"/>
                <a:gd name="T69" fmla="*/ 138 h 141"/>
                <a:gd name="T70" fmla="*/ 56 w 74"/>
                <a:gd name="T71" fmla="*/ 140 h 141"/>
                <a:gd name="T72" fmla="*/ 56 w 74"/>
                <a:gd name="T73" fmla="*/ 140 h 141"/>
                <a:gd name="T74" fmla="*/ 49 w 74"/>
                <a:gd name="T75" fmla="*/ 141 h 141"/>
                <a:gd name="T76" fmla="*/ 49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49" y="141"/>
                  </a:moveTo>
                  <a:lnTo>
                    <a:pt x="49" y="141"/>
                  </a:lnTo>
                  <a:lnTo>
                    <a:pt x="42" y="139"/>
                  </a:lnTo>
                  <a:lnTo>
                    <a:pt x="35" y="135"/>
                  </a:lnTo>
                  <a:lnTo>
                    <a:pt x="29" y="129"/>
                  </a:lnTo>
                  <a:lnTo>
                    <a:pt x="26" y="126"/>
                  </a:lnTo>
                  <a:lnTo>
                    <a:pt x="25" y="122"/>
                  </a:lnTo>
                  <a:lnTo>
                    <a:pt x="0" y="31"/>
                  </a:lnTo>
                  <a:lnTo>
                    <a:pt x="0" y="31"/>
                  </a:lnTo>
                  <a:lnTo>
                    <a:pt x="0" y="26"/>
                  </a:lnTo>
                  <a:lnTo>
                    <a:pt x="0" y="21"/>
                  </a:lnTo>
                  <a:lnTo>
                    <a:pt x="2" y="17"/>
                  </a:lnTo>
                  <a:lnTo>
                    <a:pt x="4" y="12"/>
                  </a:lnTo>
                  <a:lnTo>
                    <a:pt x="6" y="8"/>
                  </a:lnTo>
                  <a:lnTo>
                    <a:pt x="10" y="5"/>
                  </a:lnTo>
                  <a:lnTo>
                    <a:pt x="13" y="2"/>
                  </a:lnTo>
                  <a:lnTo>
                    <a:pt x="18" y="1"/>
                  </a:lnTo>
                  <a:lnTo>
                    <a:pt x="18" y="1"/>
                  </a:lnTo>
                  <a:lnTo>
                    <a:pt x="23" y="0"/>
                  </a:lnTo>
                  <a:lnTo>
                    <a:pt x="29" y="0"/>
                  </a:lnTo>
                  <a:lnTo>
                    <a:pt x="34" y="1"/>
                  </a:lnTo>
                  <a:lnTo>
                    <a:pt x="37" y="4"/>
                  </a:lnTo>
                  <a:lnTo>
                    <a:pt x="41" y="6"/>
                  </a:lnTo>
                  <a:lnTo>
                    <a:pt x="44" y="9"/>
                  </a:lnTo>
                  <a:lnTo>
                    <a:pt x="47" y="13"/>
                  </a:lnTo>
                  <a:lnTo>
                    <a:pt x="49" y="18"/>
                  </a:lnTo>
                  <a:lnTo>
                    <a:pt x="74" y="109"/>
                  </a:lnTo>
                  <a:lnTo>
                    <a:pt x="74" y="109"/>
                  </a:lnTo>
                  <a:lnTo>
                    <a:pt x="74" y="114"/>
                  </a:lnTo>
                  <a:lnTo>
                    <a:pt x="74" y="119"/>
                  </a:lnTo>
                  <a:lnTo>
                    <a:pt x="73" y="123"/>
                  </a:lnTo>
                  <a:lnTo>
                    <a:pt x="70" y="128"/>
                  </a:lnTo>
                  <a:lnTo>
                    <a:pt x="68" y="132"/>
                  </a:lnTo>
                  <a:lnTo>
                    <a:pt x="64" y="135"/>
                  </a:lnTo>
                  <a:lnTo>
                    <a:pt x="61" y="138"/>
                  </a:lnTo>
                  <a:lnTo>
                    <a:pt x="56" y="140"/>
                  </a:lnTo>
                  <a:lnTo>
                    <a:pt x="56" y="140"/>
                  </a:lnTo>
                  <a:lnTo>
                    <a:pt x="49" y="141"/>
                  </a:lnTo>
                  <a:lnTo>
                    <a:pt x="49"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3" name="Freeform 64"/>
            <p:cNvSpPr/>
            <p:nvPr/>
          </p:nvSpPr>
          <p:spPr bwMode="auto">
            <a:xfrm>
              <a:off x="3404794" y="5597506"/>
              <a:ext cx="100013" cy="100013"/>
            </a:xfrm>
            <a:custGeom>
              <a:avLst/>
              <a:gdLst>
                <a:gd name="T0" fmla="*/ 190 w 190"/>
                <a:gd name="T1" fmla="*/ 95 h 190"/>
                <a:gd name="T2" fmla="*/ 188 w 190"/>
                <a:gd name="T3" fmla="*/ 114 h 190"/>
                <a:gd name="T4" fmla="*/ 183 w 190"/>
                <a:gd name="T5" fmla="*/ 132 h 190"/>
                <a:gd name="T6" fmla="*/ 173 w 190"/>
                <a:gd name="T7" fmla="*/ 149 h 190"/>
                <a:gd name="T8" fmla="*/ 161 w 190"/>
                <a:gd name="T9" fmla="*/ 163 h 190"/>
                <a:gd name="T10" fmla="*/ 148 w 190"/>
                <a:gd name="T11" fmla="*/ 175 h 190"/>
                <a:gd name="T12" fmla="*/ 132 w 190"/>
                <a:gd name="T13" fmla="*/ 183 h 190"/>
                <a:gd name="T14" fmla="*/ 114 w 190"/>
                <a:gd name="T15" fmla="*/ 189 h 190"/>
                <a:gd name="T16" fmla="*/ 95 w 190"/>
                <a:gd name="T17" fmla="*/ 190 h 190"/>
                <a:gd name="T18" fmla="*/ 85 w 190"/>
                <a:gd name="T19" fmla="*/ 190 h 190"/>
                <a:gd name="T20" fmla="*/ 66 w 190"/>
                <a:gd name="T21" fmla="*/ 187 h 190"/>
                <a:gd name="T22" fmla="*/ 50 w 190"/>
                <a:gd name="T23" fmla="*/ 180 h 190"/>
                <a:gd name="T24" fmla="*/ 34 w 190"/>
                <a:gd name="T25" fmla="*/ 169 h 190"/>
                <a:gd name="T26" fmla="*/ 21 w 190"/>
                <a:gd name="T27" fmla="*/ 156 h 190"/>
                <a:gd name="T28" fmla="*/ 12 w 190"/>
                <a:gd name="T29" fmla="*/ 141 h 190"/>
                <a:gd name="T30" fmla="*/ 5 w 190"/>
                <a:gd name="T31" fmla="*/ 124 h 190"/>
                <a:gd name="T32" fmla="*/ 0 w 190"/>
                <a:gd name="T33" fmla="*/ 105 h 190"/>
                <a:gd name="T34" fmla="*/ 0 w 190"/>
                <a:gd name="T35" fmla="*/ 95 h 190"/>
                <a:gd name="T36" fmla="*/ 2 w 190"/>
                <a:gd name="T37" fmla="*/ 76 h 190"/>
                <a:gd name="T38" fmla="*/ 7 w 190"/>
                <a:gd name="T39" fmla="*/ 59 h 190"/>
                <a:gd name="T40" fmla="*/ 17 w 190"/>
                <a:gd name="T41" fmla="*/ 43 h 190"/>
                <a:gd name="T42" fmla="*/ 27 w 190"/>
                <a:gd name="T43" fmla="*/ 29 h 190"/>
                <a:gd name="T44" fmla="*/ 42 w 190"/>
                <a:gd name="T45" fmla="*/ 17 h 190"/>
                <a:gd name="T46" fmla="*/ 58 w 190"/>
                <a:gd name="T47" fmla="*/ 9 h 190"/>
                <a:gd name="T48" fmla="*/ 76 w 190"/>
                <a:gd name="T49" fmla="*/ 3 h 190"/>
                <a:gd name="T50" fmla="*/ 95 w 190"/>
                <a:gd name="T51" fmla="*/ 0 h 190"/>
                <a:gd name="T52" fmla="*/ 104 w 190"/>
                <a:gd name="T53" fmla="*/ 2 h 190"/>
                <a:gd name="T54" fmla="*/ 123 w 190"/>
                <a:gd name="T55" fmla="*/ 5 h 190"/>
                <a:gd name="T56" fmla="*/ 140 w 190"/>
                <a:gd name="T57" fmla="*/ 12 h 190"/>
                <a:gd name="T58" fmla="*/ 156 w 190"/>
                <a:gd name="T59" fmla="*/ 23 h 190"/>
                <a:gd name="T60" fmla="*/ 169 w 190"/>
                <a:gd name="T61" fmla="*/ 35 h 190"/>
                <a:gd name="T62" fmla="*/ 178 w 190"/>
                <a:gd name="T63" fmla="*/ 50 h 190"/>
                <a:gd name="T64" fmla="*/ 185 w 190"/>
                <a:gd name="T65" fmla="*/ 67 h 190"/>
                <a:gd name="T66" fmla="*/ 190 w 190"/>
                <a:gd name="T67" fmla="*/ 86 h 190"/>
                <a:gd name="T68" fmla="*/ 190 w 190"/>
                <a:gd name="T6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90">
                  <a:moveTo>
                    <a:pt x="190" y="95"/>
                  </a:moveTo>
                  <a:lnTo>
                    <a:pt x="190" y="95"/>
                  </a:lnTo>
                  <a:lnTo>
                    <a:pt x="190" y="105"/>
                  </a:lnTo>
                  <a:lnTo>
                    <a:pt x="188" y="114"/>
                  </a:lnTo>
                  <a:lnTo>
                    <a:pt x="185" y="124"/>
                  </a:lnTo>
                  <a:lnTo>
                    <a:pt x="183" y="132"/>
                  </a:lnTo>
                  <a:lnTo>
                    <a:pt x="178" y="141"/>
                  </a:lnTo>
                  <a:lnTo>
                    <a:pt x="173" y="149"/>
                  </a:lnTo>
                  <a:lnTo>
                    <a:pt x="169" y="156"/>
                  </a:lnTo>
                  <a:lnTo>
                    <a:pt x="161" y="163"/>
                  </a:lnTo>
                  <a:lnTo>
                    <a:pt x="156" y="169"/>
                  </a:lnTo>
                  <a:lnTo>
                    <a:pt x="148" y="175"/>
                  </a:lnTo>
                  <a:lnTo>
                    <a:pt x="140" y="180"/>
                  </a:lnTo>
                  <a:lnTo>
                    <a:pt x="132" y="183"/>
                  </a:lnTo>
                  <a:lnTo>
                    <a:pt x="123" y="187"/>
                  </a:lnTo>
                  <a:lnTo>
                    <a:pt x="114" y="189"/>
                  </a:lnTo>
                  <a:lnTo>
                    <a:pt x="104" y="190"/>
                  </a:lnTo>
                  <a:lnTo>
                    <a:pt x="95" y="190"/>
                  </a:lnTo>
                  <a:lnTo>
                    <a:pt x="95" y="190"/>
                  </a:lnTo>
                  <a:lnTo>
                    <a:pt x="85" y="190"/>
                  </a:lnTo>
                  <a:lnTo>
                    <a:pt x="76" y="189"/>
                  </a:lnTo>
                  <a:lnTo>
                    <a:pt x="66" y="187"/>
                  </a:lnTo>
                  <a:lnTo>
                    <a:pt x="58" y="183"/>
                  </a:lnTo>
                  <a:lnTo>
                    <a:pt x="50" y="180"/>
                  </a:lnTo>
                  <a:lnTo>
                    <a:pt x="42" y="175"/>
                  </a:lnTo>
                  <a:lnTo>
                    <a:pt x="34" y="169"/>
                  </a:lnTo>
                  <a:lnTo>
                    <a:pt x="27" y="163"/>
                  </a:lnTo>
                  <a:lnTo>
                    <a:pt x="21" y="156"/>
                  </a:lnTo>
                  <a:lnTo>
                    <a:pt x="17" y="149"/>
                  </a:lnTo>
                  <a:lnTo>
                    <a:pt x="12" y="141"/>
                  </a:lnTo>
                  <a:lnTo>
                    <a:pt x="7" y="132"/>
                  </a:lnTo>
                  <a:lnTo>
                    <a:pt x="5" y="124"/>
                  </a:lnTo>
                  <a:lnTo>
                    <a:pt x="2" y="114"/>
                  </a:lnTo>
                  <a:lnTo>
                    <a:pt x="0" y="105"/>
                  </a:lnTo>
                  <a:lnTo>
                    <a:pt x="0" y="95"/>
                  </a:lnTo>
                  <a:lnTo>
                    <a:pt x="0" y="95"/>
                  </a:lnTo>
                  <a:lnTo>
                    <a:pt x="0" y="86"/>
                  </a:lnTo>
                  <a:lnTo>
                    <a:pt x="2" y="76"/>
                  </a:lnTo>
                  <a:lnTo>
                    <a:pt x="5" y="67"/>
                  </a:lnTo>
                  <a:lnTo>
                    <a:pt x="7" y="59"/>
                  </a:lnTo>
                  <a:lnTo>
                    <a:pt x="12" y="50"/>
                  </a:lnTo>
                  <a:lnTo>
                    <a:pt x="17" y="43"/>
                  </a:lnTo>
                  <a:lnTo>
                    <a:pt x="21" y="35"/>
                  </a:lnTo>
                  <a:lnTo>
                    <a:pt x="27" y="29"/>
                  </a:lnTo>
                  <a:lnTo>
                    <a:pt x="34" y="23"/>
                  </a:lnTo>
                  <a:lnTo>
                    <a:pt x="42" y="17"/>
                  </a:lnTo>
                  <a:lnTo>
                    <a:pt x="50" y="12"/>
                  </a:lnTo>
                  <a:lnTo>
                    <a:pt x="58" y="9"/>
                  </a:lnTo>
                  <a:lnTo>
                    <a:pt x="66" y="5"/>
                  </a:lnTo>
                  <a:lnTo>
                    <a:pt x="76" y="3"/>
                  </a:lnTo>
                  <a:lnTo>
                    <a:pt x="85" y="2"/>
                  </a:lnTo>
                  <a:lnTo>
                    <a:pt x="95" y="0"/>
                  </a:lnTo>
                  <a:lnTo>
                    <a:pt x="95" y="0"/>
                  </a:lnTo>
                  <a:lnTo>
                    <a:pt x="104" y="2"/>
                  </a:lnTo>
                  <a:lnTo>
                    <a:pt x="114" y="3"/>
                  </a:lnTo>
                  <a:lnTo>
                    <a:pt x="123" y="5"/>
                  </a:lnTo>
                  <a:lnTo>
                    <a:pt x="132" y="9"/>
                  </a:lnTo>
                  <a:lnTo>
                    <a:pt x="140" y="12"/>
                  </a:lnTo>
                  <a:lnTo>
                    <a:pt x="148" y="17"/>
                  </a:lnTo>
                  <a:lnTo>
                    <a:pt x="156" y="23"/>
                  </a:lnTo>
                  <a:lnTo>
                    <a:pt x="161" y="29"/>
                  </a:lnTo>
                  <a:lnTo>
                    <a:pt x="169" y="35"/>
                  </a:lnTo>
                  <a:lnTo>
                    <a:pt x="173" y="43"/>
                  </a:lnTo>
                  <a:lnTo>
                    <a:pt x="178" y="50"/>
                  </a:lnTo>
                  <a:lnTo>
                    <a:pt x="183" y="59"/>
                  </a:lnTo>
                  <a:lnTo>
                    <a:pt x="185" y="67"/>
                  </a:lnTo>
                  <a:lnTo>
                    <a:pt x="188" y="76"/>
                  </a:lnTo>
                  <a:lnTo>
                    <a:pt x="190" y="86"/>
                  </a:lnTo>
                  <a:lnTo>
                    <a:pt x="190" y="95"/>
                  </a:lnTo>
                  <a:lnTo>
                    <a:pt x="190"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4" name="Freeform 65"/>
            <p:cNvSpPr>
              <a:spLocks noEditPoints="1"/>
            </p:cNvSpPr>
            <p:nvPr/>
          </p:nvSpPr>
          <p:spPr bwMode="auto">
            <a:xfrm>
              <a:off x="3390506" y="5584806"/>
              <a:ext cx="127000" cy="127000"/>
            </a:xfrm>
            <a:custGeom>
              <a:avLst/>
              <a:gdLst>
                <a:gd name="T0" fmla="*/ 120 w 240"/>
                <a:gd name="T1" fmla="*/ 240 h 240"/>
                <a:gd name="T2" fmla="*/ 96 w 240"/>
                <a:gd name="T3" fmla="*/ 238 h 240"/>
                <a:gd name="T4" fmla="*/ 74 w 240"/>
                <a:gd name="T5" fmla="*/ 231 h 240"/>
                <a:gd name="T6" fmla="*/ 52 w 240"/>
                <a:gd name="T7" fmla="*/ 220 h 240"/>
                <a:gd name="T8" fmla="*/ 36 w 240"/>
                <a:gd name="T9" fmla="*/ 206 h 240"/>
                <a:gd name="T10" fmla="*/ 20 w 240"/>
                <a:gd name="T11" fmla="*/ 188 h 240"/>
                <a:gd name="T12" fmla="*/ 10 w 240"/>
                <a:gd name="T13" fmla="*/ 168 h 240"/>
                <a:gd name="T14" fmla="*/ 2 w 240"/>
                <a:gd name="T15" fmla="*/ 145 h 240"/>
                <a:gd name="T16" fmla="*/ 0 w 240"/>
                <a:gd name="T17" fmla="*/ 120 h 240"/>
                <a:gd name="T18" fmla="*/ 0 w 240"/>
                <a:gd name="T19" fmla="*/ 109 h 240"/>
                <a:gd name="T20" fmla="*/ 5 w 240"/>
                <a:gd name="T21" fmla="*/ 85 h 240"/>
                <a:gd name="T22" fmla="*/ 14 w 240"/>
                <a:gd name="T23" fmla="*/ 63 h 240"/>
                <a:gd name="T24" fmla="*/ 27 w 240"/>
                <a:gd name="T25" fmla="*/ 44 h 240"/>
                <a:gd name="T26" fmla="*/ 44 w 240"/>
                <a:gd name="T27" fmla="*/ 28 h 240"/>
                <a:gd name="T28" fmla="*/ 63 w 240"/>
                <a:gd name="T29" fmla="*/ 15 h 240"/>
                <a:gd name="T30" fmla="*/ 84 w 240"/>
                <a:gd name="T31" fmla="*/ 6 h 240"/>
                <a:gd name="T32" fmla="*/ 108 w 240"/>
                <a:gd name="T33" fmla="*/ 2 h 240"/>
                <a:gd name="T34" fmla="*/ 120 w 240"/>
                <a:gd name="T35" fmla="*/ 0 h 240"/>
                <a:gd name="T36" fmla="*/ 144 w 240"/>
                <a:gd name="T37" fmla="*/ 3 h 240"/>
                <a:gd name="T38" fmla="*/ 166 w 240"/>
                <a:gd name="T39" fmla="*/ 10 h 240"/>
                <a:gd name="T40" fmla="*/ 186 w 240"/>
                <a:gd name="T41" fmla="*/ 22 h 240"/>
                <a:gd name="T42" fmla="*/ 204 w 240"/>
                <a:gd name="T43" fmla="*/ 36 h 240"/>
                <a:gd name="T44" fmla="*/ 220 w 240"/>
                <a:gd name="T45" fmla="*/ 54 h 240"/>
                <a:gd name="T46" fmla="*/ 230 w 240"/>
                <a:gd name="T47" fmla="*/ 74 h 240"/>
                <a:gd name="T48" fmla="*/ 237 w 240"/>
                <a:gd name="T49" fmla="*/ 97 h 240"/>
                <a:gd name="T50" fmla="*/ 240 w 240"/>
                <a:gd name="T51" fmla="*/ 120 h 240"/>
                <a:gd name="T52" fmla="*/ 239 w 240"/>
                <a:gd name="T53" fmla="*/ 133 h 240"/>
                <a:gd name="T54" fmla="*/ 234 w 240"/>
                <a:gd name="T55" fmla="*/ 156 h 240"/>
                <a:gd name="T56" fmla="*/ 226 w 240"/>
                <a:gd name="T57" fmla="*/ 177 h 240"/>
                <a:gd name="T58" fmla="*/ 213 w 240"/>
                <a:gd name="T59" fmla="*/ 196 h 240"/>
                <a:gd name="T60" fmla="*/ 196 w 240"/>
                <a:gd name="T61" fmla="*/ 213 h 240"/>
                <a:gd name="T62" fmla="*/ 177 w 240"/>
                <a:gd name="T63" fmla="*/ 226 h 240"/>
                <a:gd name="T64" fmla="*/ 156 w 240"/>
                <a:gd name="T65" fmla="*/ 236 h 240"/>
                <a:gd name="T66" fmla="*/ 132 w 240"/>
                <a:gd name="T67" fmla="*/ 240 h 240"/>
                <a:gd name="T68" fmla="*/ 120 w 240"/>
                <a:gd name="T69" fmla="*/ 240 h 240"/>
                <a:gd name="T70" fmla="*/ 120 w 240"/>
                <a:gd name="T71" fmla="*/ 50 h 240"/>
                <a:gd name="T72" fmla="*/ 106 w 240"/>
                <a:gd name="T73" fmla="*/ 53 h 240"/>
                <a:gd name="T74" fmla="*/ 81 w 240"/>
                <a:gd name="T75" fmla="*/ 62 h 240"/>
                <a:gd name="T76" fmla="*/ 62 w 240"/>
                <a:gd name="T77" fmla="*/ 81 h 240"/>
                <a:gd name="T78" fmla="*/ 51 w 240"/>
                <a:gd name="T79" fmla="*/ 106 h 240"/>
                <a:gd name="T80" fmla="*/ 50 w 240"/>
                <a:gd name="T81" fmla="*/ 120 h 240"/>
                <a:gd name="T82" fmla="*/ 50 w 240"/>
                <a:gd name="T83" fmla="*/ 128 h 240"/>
                <a:gd name="T84" fmla="*/ 56 w 240"/>
                <a:gd name="T85" fmla="*/ 148 h 240"/>
                <a:gd name="T86" fmla="*/ 70 w 240"/>
                <a:gd name="T87" fmla="*/ 170 h 240"/>
                <a:gd name="T88" fmla="*/ 93 w 240"/>
                <a:gd name="T89" fmla="*/ 186 h 240"/>
                <a:gd name="T90" fmla="*/ 113 w 240"/>
                <a:gd name="T91" fmla="*/ 190 h 240"/>
                <a:gd name="T92" fmla="*/ 120 w 240"/>
                <a:gd name="T93" fmla="*/ 190 h 240"/>
                <a:gd name="T94" fmla="*/ 134 w 240"/>
                <a:gd name="T95" fmla="*/ 189 h 240"/>
                <a:gd name="T96" fmla="*/ 159 w 240"/>
                <a:gd name="T97" fmla="*/ 179 h 240"/>
                <a:gd name="T98" fmla="*/ 178 w 240"/>
                <a:gd name="T99" fmla="*/ 160 h 240"/>
                <a:gd name="T100" fmla="*/ 189 w 240"/>
                <a:gd name="T101" fmla="*/ 135 h 240"/>
                <a:gd name="T102" fmla="*/ 190 w 240"/>
                <a:gd name="T103" fmla="*/ 120 h 240"/>
                <a:gd name="T104" fmla="*/ 190 w 240"/>
                <a:gd name="T105" fmla="*/ 113 h 240"/>
                <a:gd name="T106" fmla="*/ 184 w 240"/>
                <a:gd name="T107" fmla="*/ 93 h 240"/>
                <a:gd name="T108" fmla="*/ 170 w 240"/>
                <a:gd name="T109" fmla="*/ 72 h 240"/>
                <a:gd name="T110" fmla="*/ 147 w 240"/>
                <a:gd name="T111" fmla="*/ 56 h 240"/>
                <a:gd name="T112" fmla="*/ 127 w 240"/>
                <a:gd name="T113" fmla="*/ 52 h 240"/>
                <a:gd name="T114" fmla="*/ 120 w 240"/>
                <a:gd name="T11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40">
                  <a:moveTo>
                    <a:pt x="120" y="240"/>
                  </a:moveTo>
                  <a:lnTo>
                    <a:pt x="120" y="240"/>
                  </a:lnTo>
                  <a:lnTo>
                    <a:pt x="108" y="240"/>
                  </a:lnTo>
                  <a:lnTo>
                    <a:pt x="96" y="238"/>
                  </a:lnTo>
                  <a:lnTo>
                    <a:pt x="84" y="236"/>
                  </a:lnTo>
                  <a:lnTo>
                    <a:pt x="74" y="231"/>
                  </a:lnTo>
                  <a:lnTo>
                    <a:pt x="63" y="226"/>
                  </a:lnTo>
                  <a:lnTo>
                    <a:pt x="52" y="220"/>
                  </a:lnTo>
                  <a:lnTo>
                    <a:pt x="44" y="213"/>
                  </a:lnTo>
                  <a:lnTo>
                    <a:pt x="36" y="206"/>
                  </a:lnTo>
                  <a:lnTo>
                    <a:pt x="27" y="196"/>
                  </a:lnTo>
                  <a:lnTo>
                    <a:pt x="20" y="188"/>
                  </a:lnTo>
                  <a:lnTo>
                    <a:pt x="14" y="177"/>
                  </a:lnTo>
                  <a:lnTo>
                    <a:pt x="10" y="168"/>
                  </a:lnTo>
                  <a:lnTo>
                    <a:pt x="5" y="156"/>
                  </a:lnTo>
                  <a:lnTo>
                    <a:pt x="2" y="145"/>
                  </a:lnTo>
                  <a:lnTo>
                    <a:pt x="0" y="133"/>
                  </a:lnTo>
                  <a:lnTo>
                    <a:pt x="0" y="120"/>
                  </a:lnTo>
                  <a:lnTo>
                    <a:pt x="0" y="120"/>
                  </a:lnTo>
                  <a:lnTo>
                    <a:pt x="0" y="109"/>
                  </a:lnTo>
                  <a:lnTo>
                    <a:pt x="2" y="97"/>
                  </a:lnTo>
                  <a:lnTo>
                    <a:pt x="5" y="85"/>
                  </a:lnTo>
                  <a:lnTo>
                    <a:pt x="10" y="74"/>
                  </a:lnTo>
                  <a:lnTo>
                    <a:pt x="14" y="63"/>
                  </a:lnTo>
                  <a:lnTo>
                    <a:pt x="20" y="54"/>
                  </a:lnTo>
                  <a:lnTo>
                    <a:pt x="27" y="44"/>
                  </a:lnTo>
                  <a:lnTo>
                    <a:pt x="36" y="36"/>
                  </a:lnTo>
                  <a:lnTo>
                    <a:pt x="44" y="28"/>
                  </a:lnTo>
                  <a:lnTo>
                    <a:pt x="52" y="22"/>
                  </a:lnTo>
                  <a:lnTo>
                    <a:pt x="63" y="15"/>
                  </a:lnTo>
                  <a:lnTo>
                    <a:pt x="74" y="10"/>
                  </a:lnTo>
                  <a:lnTo>
                    <a:pt x="84" y="6"/>
                  </a:lnTo>
                  <a:lnTo>
                    <a:pt x="96" y="3"/>
                  </a:lnTo>
                  <a:lnTo>
                    <a:pt x="108" y="2"/>
                  </a:lnTo>
                  <a:lnTo>
                    <a:pt x="120" y="0"/>
                  </a:lnTo>
                  <a:lnTo>
                    <a:pt x="120" y="0"/>
                  </a:lnTo>
                  <a:lnTo>
                    <a:pt x="132" y="2"/>
                  </a:lnTo>
                  <a:lnTo>
                    <a:pt x="144" y="3"/>
                  </a:lnTo>
                  <a:lnTo>
                    <a:pt x="156" y="6"/>
                  </a:lnTo>
                  <a:lnTo>
                    <a:pt x="166" y="10"/>
                  </a:lnTo>
                  <a:lnTo>
                    <a:pt x="177" y="15"/>
                  </a:lnTo>
                  <a:lnTo>
                    <a:pt x="186" y="22"/>
                  </a:lnTo>
                  <a:lnTo>
                    <a:pt x="196" y="28"/>
                  </a:lnTo>
                  <a:lnTo>
                    <a:pt x="204" y="36"/>
                  </a:lnTo>
                  <a:lnTo>
                    <a:pt x="213" y="44"/>
                  </a:lnTo>
                  <a:lnTo>
                    <a:pt x="220" y="54"/>
                  </a:lnTo>
                  <a:lnTo>
                    <a:pt x="226" y="63"/>
                  </a:lnTo>
                  <a:lnTo>
                    <a:pt x="230" y="74"/>
                  </a:lnTo>
                  <a:lnTo>
                    <a:pt x="234" y="85"/>
                  </a:lnTo>
                  <a:lnTo>
                    <a:pt x="237" y="97"/>
                  </a:lnTo>
                  <a:lnTo>
                    <a:pt x="239" y="109"/>
                  </a:lnTo>
                  <a:lnTo>
                    <a:pt x="240" y="120"/>
                  </a:lnTo>
                  <a:lnTo>
                    <a:pt x="240" y="120"/>
                  </a:lnTo>
                  <a:lnTo>
                    <a:pt x="239" y="133"/>
                  </a:lnTo>
                  <a:lnTo>
                    <a:pt x="237" y="145"/>
                  </a:lnTo>
                  <a:lnTo>
                    <a:pt x="234" y="156"/>
                  </a:lnTo>
                  <a:lnTo>
                    <a:pt x="230" y="168"/>
                  </a:lnTo>
                  <a:lnTo>
                    <a:pt x="226" y="177"/>
                  </a:lnTo>
                  <a:lnTo>
                    <a:pt x="220" y="188"/>
                  </a:lnTo>
                  <a:lnTo>
                    <a:pt x="213" y="196"/>
                  </a:lnTo>
                  <a:lnTo>
                    <a:pt x="204" y="206"/>
                  </a:lnTo>
                  <a:lnTo>
                    <a:pt x="196" y="213"/>
                  </a:lnTo>
                  <a:lnTo>
                    <a:pt x="186" y="220"/>
                  </a:lnTo>
                  <a:lnTo>
                    <a:pt x="177" y="226"/>
                  </a:lnTo>
                  <a:lnTo>
                    <a:pt x="166" y="231"/>
                  </a:lnTo>
                  <a:lnTo>
                    <a:pt x="156" y="236"/>
                  </a:lnTo>
                  <a:lnTo>
                    <a:pt x="144" y="238"/>
                  </a:lnTo>
                  <a:lnTo>
                    <a:pt x="132" y="240"/>
                  </a:lnTo>
                  <a:lnTo>
                    <a:pt x="120" y="240"/>
                  </a:lnTo>
                  <a:lnTo>
                    <a:pt x="120" y="240"/>
                  </a:lnTo>
                  <a:close/>
                  <a:moveTo>
                    <a:pt x="120" y="50"/>
                  </a:moveTo>
                  <a:lnTo>
                    <a:pt x="120" y="50"/>
                  </a:lnTo>
                  <a:lnTo>
                    <a:pt x="113" y="52"/>
                  </a:lnTo>
                  <a:lnTo>
                    <a:pt x="106" y="53"/>
                  </a:lnTo>
                  <a:lnTo>
                    <a:pt x="93" y="56"/>
                  </a:lnTo>
                  <a:lnTo>
                    <a:pt x="81" y="62"/>
                  </a:lnTo>
                  <a:lnTo>
                    <a:pt x="70" y="72"/>
                  </a:lnTo>
                  <a:lnTo>
                    <a:pt x="62" y="81"/>
                  </a:lnTo>
                  <a:lnTo>
                    <a:pt x="56" y="93"/>
                  </a:lnTo>
                  <a:lnTo>
                    <a:pt x="51" y="106"/>
                  </a:lnTo>
                  <a:lnTo>
                    <a:pt x="50" y="113"/>
                  </a:lnTo>
                  <a:lnTo>
                    <a:pt x="50" y="120"/>
                  </a:lnTo>
                  <a:lnTo>
                    <a:pt x="50" y="120"/>
                  </a:lnTo>
                  <a:lnTo>
                    <a:pt x="50" y="128"/>
                  </a:lnTo>
                  <a:lnTo>
                    <a:pt x="51" y="135"/>
                  </a:lnTo>
                  <a:lnTo>
                    <a:pt x="56" y="148"/>
                  </a:lnTo>
                  <a:lnTo>
                    <a:pt x="62" y="160"/>
                  </a:lnTo>
                  <a:lnTo>
                    <a:pt x="70" y="170"/>
                  </a:lnTo>
                  <a:lnTo>
                    <a:pt x="81" y="179"/>
                  </a:lnTo>
                  <a:lnTo>
                    <a:pt x="93" y="186"/>
                  </a:lnTo>
                  <a:lnTo>
                    <a:pt x="106" y="189"/>
                  </a:lnTo>
                  <a:lnTo>
                    <a:pt x="113" y="190"/>
                  </a:lnTo>
                  <a:lnTo>
                    <a:pt x="120" y="190"/>
                  </a:lnTo>
                  <a:lnTo>
                    <a:pt x="120" y="190"/>
                  </a:lnTo>
                  <a:lnTo>
                    <a:pt x="127" y="190"/>
                  </a:lnTo>
                  <a:lnTo>
                    <a:pt x="134" y="189"/>
                  </a:lnTo>
                  <a:lnTo>
                    <a:pt x="147" y="186"/>
                  </a:lnTo>
                  <a:lnTo>
                    <a:pt x="159" y="179"/>
                  </a:lnTo>
                  <a:lnTo>
                    <a:pt x="170" y="170"/>
                  </a:lnTo>
                  <a:lnTo>
                    <a:pt x="178" y="160"/>
                  </a:lnTo>
                  <a:lnTo>
                    <a:pt x="184" y="148"/>
                  </a:lnTo>
                  <a:lnTo>
                    <a:pt x="189" y="135"/>
                  </a:lnTo>
                  <a:lnTo>
                    <a:pt x="190" y="128"/>
                  </a:lnTo>
                  <a:lnTo>
                    <a:pt x="190" y="120"/>
                  </a:lnTo>
                  <a:lnTo>
                    <a:pt x="190" y="120"/>
                  </a:lnTo>
                  <a:lnTo>
                    <a:pt x="190" y="113"/>
                  </a:lnTo>
                  <a:lnTo>
                    <a:pt x="189" y="106"/>
                  </a:lnTo>
                  <a:lnTo>
                    <a:pt x="184" y="93"/>
                  </a:lnTo>
                  <a:lnTo>
                    <a:pt x="178" y="81"/>
                  </a:lnTo>
                  <a:lnTo>
                    <a:pt x="170" y="72"/>
                  </a:lnTo>
                  <a:lnTo>
                    <a:pt x="159" y="62"/>
                  </a:lnTo>
                  <a:lnTo>
                    <a:pt x="147" y="56"/>
                  </a:lnTo>
                  <a:lnTo>
                    <a:pt x="134" y="53"/>
                  </a:lnTo>
                  <a:lnTo>
                    <a:pt x="127" y="52"/>
                  </a:lnTo>
                  <a:lnTo>
                    <a:pt x="120" y="50"/>
                  </a:lnTo>
                  <a:lnTo>
                    <a:pt x="12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sp>
        <p:nvSpPr>
          <p:cNvPr id="115" name="speed"/>
          <p:cNvSpPr txBox="1">
            <a:spLocks noChangeArrowheads="1"/>
          </p:cNvSpPr>
          <p:nvPr/>
        </p:nvSpPr>
        <p:spPr bwMode="auto">
          <a:xfrm>
            <a:off x="2760028" y="2059211"/>
            <a:ext cx="3600211" cy="307777"/>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spcBef>
                <a:spcPts val="0"/>
              </a:spcBef>
              <a:defRPr/>
            </a:pPr>
            <a:r>
              <a:rPr lang="en-US" altLang="ko-KR" sz="20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
        <p:nvSpPr>
          <p:cNvPr id="116" name="모서리가 둥근 직사각형 115"/>
          <p:cNvSpPr/>
          <p:nvPr/>
        </p:nvSpPr>
        <p:spPr>
          <a:xfrm>
            <a:off x="2970573" y="2706618"/>
            <a:ext cx="3179120" cy="3179120"/>
          </a:xfrm>
          <a:prstGeom prst="roundRect">
            <a:avLst>
              <a:gd name="adj" fmla="val 4443"/>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117" name="Freeform 9"/>
          <p:cNvSpPr/>
          <p:nvPr/>
        </p:nvSpPr>
        <p:spPr bwMode="auto">
          <a:xfrm flipH="1">
            <a:off x="1905835" y="1998093"/>
            <a:ext cx="5333998" cy="608582"/>
          </a:xfrm>
          <a:custGeom>
            <a:avLst/>
            <a:gdLst/>
            <a:ahLst/>
            <a:cxnLst/>
            <a:rect l="l" t="t" r="r" b="b"/>
            <a:pathLst>
              <a:path w="5305265" h="604127">
                <a:moveTo>
                  <a:pt x="4763766" y="0"/>
                </a:moveTo>
                <a:lnTo>
                  <a:pt x="541500" y="0"/>
                </a:lnTo>
                <a:lnTo>
                  <a:pt x="541500" y="149828"/>
                </a:lnTo>
                <a:lnTo>
                  <a:pt x="331699" y="149828"/>
                </a:lnTo>
                <a:lnTo>
                  <a:pt x="0" y="149828"/>
                </a:lnTo>
                <a:lnTo>
                  <a:pt x="140813" y="376978"/>
                </a:lnTo>
                <a:lnTo>
                  <a:pt x="0" y="604127"/>
                </a:lnTo>
                <a:lnTo>
                  <a:pt x="331699" y="604127"/>
                </a:lnTo>
                <a:lnTo>
                  <a:pt x="720081" y="604127"/>
                </a:lnTo>
                <a:lnTo>
                  <a:pt x="720081" y="454299"/>
                </a:lnTo>
                <a:lnTo>
                  <a:pt x="4585184" y="454299"/>
                </a:lnTo>
                <a:lnTo>
                  <a:pt x="4585184" y="604127"/>
                </a:lnTo>
                <a:lnTo>
                  <a:pt x="4973566" y="604127"/>
                </a:lnTo>
                <a:lnTo>
                  <a:pt x="5305265" y="604127"/>
                </a:lnTo>
                <a:lnTo>
                  <a:pt x="5164452" y="376978"/>
                </a:lnTo>
                <a:lnTo>
                  <a:pt x="5305265" y="149828"/>
                </a:lnTo>
                <a:lnTo>
                  <a:pt x="4973566" y="149828"/>
                </a:lnTo>
                <a:lnTo>
                  <a:pt x="4763766" y="149828"/>
                </a:lnTo>
                <a:close/>
              </a:path>
            </a:pathLst>
          </a:custGeom>
          <a:no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latin typeface="Calibri" panose="020F0502020204030204" pitchFamily="34" charset="0"/>
            </a:endParaRPr>
          </a:p>
        </p:txBody>
      </p:sp>
      <p:grpSp>
        <p:nvGrpSpPr>
          <p:cNvPr id="118" name="그룹 15">
            <a:extLst>
              <a:ext uri="{FF2B5EF4-FFF2-40B4-BE49-F238E27FC236}">
                <a16:creationId xmlns:a16="http://schemas.microsoft.com/office/drawing/2014/main" xmlns="" id="{F12C1E77-9A3D-4A6E-BFDF-E6BA31173B21}"/>
              </a:ext>
            </a:extLst>
          </p:cNvPr>
          <p:cNvGrpSpPr/>
          <p:nvPr/>
        </p:nvGrpSpPr>
        <p:grpSpPr>
          <a:xfrm>
            <a:off x="6418125" y="3007998"/>
            <a:ext cx="2454031" cy="828149"/>
            <a:chOff x="8760296" y="2429355"/>
            <a:chExt cx="2454031" cy="828149"/>
          </a:xfrm>
        </p:grpSpPr>
        <p:sp>
          <p:nvSpPr>
            <p:cNvPr id="119" name="Rectangle 3">
              <a:extLst>
                <a:ext uri="{FF2B5EF4-FFF2-40B4-BE49-F238E27FC236}">
                  <a16:creationId xmlns:a16="http://schemas.microsoft.com/office/drawing/2014/main" xmlns="" id="{61DEA8C8-34A8-4A35-B83D-B981E46B2151}"/>
                </a:ext>
              </a:extLst>
            </p:cNvPr>
            <p:cNvSpPr txBox="1">
              <a:spLocks noChangeArrowheads="1"/>
            </p:cNvSpPr>
            <p:nvPr/>
          </p:nvSpPr>
          <p:spPr bwMode="auto">
            <a:xfrm>
              <a:off x="8760296" y="2429355"/>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120" name="Rectangle 3">
              <a:extLst>
                <a:ext uri="{FF2B5EF4-FFF2-40B4-BE49-F238E27FC236}">
                  <a16:creationId xmlns:a16="http://schemas.microsoft.com/office/drawing/2014/main" xmlns="" id="{A07C4443-1092-4854-8F0B-135CD0B24DAD}"/>
                </a:ext>
              </a:extLst>
            </p:cNvPr>
            <p:cNvSpPr txBox="1">
              <a:spLocks noChangeArrowheads="1"/>
            </p:cNvSpPr>
            <p:nvPr/>
          </p:nvSpPr>
          <p:spPr bwMode="auto">
            <a:xfrm>
              <a:off x="8789789" y="2488063"/>
              <a:ext cx="2424538" cy="76944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solidFill>
                    <a:schemeClr val="tx1"/>
                  </a:solidFill>
                  <a:latin typeface="Calibri" panose="020F0502020204030204" pitchFamily="34" charset="0"/>
                  <a:ea typeface="Tahoma" panose="020B0604030504040204" pitchFamily="34" charset="0"/>
                  <a:cs typeface="Tahoma" panose="020B0604030504040204" pitchFamily="34" charset="0"/>
                </a:rPr>
                <a:t>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27" name="그룹 15">
            <a:extLst>
              <a:ext uri="{FF2B5EF4-FFF2-40B4-BE49-F238E27FC236}">
                <a16:creationId xmlns:a16="http://schemas.microsoft.com/office/drawing/2014/main" xmlns="" id="{96872C21-B106-427F-A751-F1AF55A84A6E}"/>
              </a:ext>
            </a:extLst>
          </p:cNvPr>
          <p:cNvGrpSpPr/>
          <p:nvPr/>
        </p:nvGrpSpPr>
        <p:grpSpPr>
          <a:xfrm>
            <a:off x="6386122" y="4674939"/>
            <a:ext cx="2454031" cy="828149"/>
            <a:chOff x="8760296" y="2429355"/>
            <a:chExt cx="2454031" cy="828149"/>
          </a:xfrm>
        </p:grpSpPr>
        <p:sp>
          <p:nvSpPr>
            <p:cNvPr id="128" name="Rectangle 3">
              <a:extLst>
                <a:ext uri="{FF2B5EF4-FFF2-40B4-BE49-F238E27FC236}">
                  <a16:creationId xmlns:a16="http://schemas.microsoft.com/office/drawing/2014/main" xmlns="" id="{3DA21C3D-8D99-4097-9BDE-CBC83FB5B92A}"/>
                </a:ext>
              </a:extLst>
            </p:cNvPr>
            <p:cNvSpPr txBox="1">
              <a:spLocks noChangeArrowheads="1"/>
            </p:cNvSpPr>
            <p:nvPr/>
          </p:nvSpPr>
          <p:spPr bwMode="auto">
            <a:xfrm>
              <a:off x="8760296" y="2429355"/>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129" name="Rectangle 3">
              <a:extLst>
                <a:ext uri="{FF2B5EF4-FFF2-40B4-BE49-F238E27FC236}">
                  <a16:creationId xmlns:a16="http://schemas.microsoft.com/office/drawing/2014/main" xmlns="" id="{AEDD701D-DBE7-41D1-85C7-B0DEBB862E54}"/>
                </a:ext>
              </a:extLst>
            </p:cNvPr>
            <p:cNvSpPr txBox="1">
              <a:spLocks noChangeArrowheads="1"/>
            </p:cNvSpPr>
            <p:nvPr/>
          </p:nvSpPr>
          <p:spPr bwMode="auto">
            <a:xfrm>
              <a:off x="8789789" y="2488063"/>
              <a:ext cx="2424538" cy="76944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solidFill>
                    <a:schemeClr val="tx1"/>
                  </a:solidFill>
                  <a:latin typeface="Calibri" panose="020F0502020204030204" pitchFamily="34" charset="0"/>
                  <a:ea typeface="Tahoma" panose="020B0604030504040204" pitchFamily="34" charset="0"/>
                  <a:cs typeface="Tahoma" panose="020B0604030504040204" pitchFamily="34" charset="0"/>
                </a:rPr>
                <a:t>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30" name="그룹 15">
            <a:extLst>
              <a:ext uri="{FF2B5EF4-FFF2-40B4-BE49-F238E27FC236}">
                <a16:creationId xmlns:a16="http://schemas.microsoft.com/office/drawing/2014/main" xmlns="" id="{FF894DFB-DAC4-436F-A259-824E8CBDD5C8}"/>
              </a:ext>
            </a:extLst>
          </p:cNvPr>
          <p:cNvGrpSpPr/>
          <p:nvPr/>
        </p:nvGrpSpPr>
        <p:grpSpPr>
          <a:xfrm>
            <a:off x="319446" y="3045373"/>
            <a:ext cx="2454031" cy="828149"/>
            <a:chOff x="8760296" y="2429355"/>
            <a:chExt cx="2454031" cy="828149"/>
          </a:xfrm>
        </p:grpSpPr>
        <p:sp>
          <p:nvSpPr>
            <p:cNvPr id="131" name="Rectangle 3">
              <a:extLst>
                <a:ext uri="{FF2B5EF4-FFF2-40B4-BE49-F238E27FC236}">
                  <a16:creationId xmlns:a16="http://schemas.microsoft.com/office/drawing/2014/main" xmlns="" id="{CB137320-7E8D-4785-90D1-F1698E6E753A}"/>
                </a:ext>
              </a:extLst>
            </p:cNvPr>
            <p:cNvSpPr txBox="1">
              <a:spLocks noChangeArrowheads="1"/>
            </p:cNvSpPr>
            <p:nvPr/>
          </p:nvSpPr>
          <p:spPr bwMode="auto">
            <a:xfrm>
              <a:off x="8760296" y="2429355"/>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132" name="Rectangle 3">
              <a:extLst>
                <a:ext uri="{FF2B5EF4-FFF2-40B4-BE49-F238E27FC236}">
                  <a16:creationId xmlns:a16="http://schemas.microsoft.com/office/drawing/2014/main" xmlns="" id="{EF4F4C79-ACF4-4F63-B4B2-AE1947431CAD}"/>
                </a:ext>
              </a:extLst>
            </p:cNvPr>
            <p:cNvSpPr txBox="1">
              <a:spLocks noChangeArrowheads="1"/>
            </p:cNvSpPr>
            <p:nvPr/>
          </p:nvSpPr>
          <p:spPr bwMode="auto">
            <a:xfrm>
              <a:off x="8789789" y="2488063"/>
              <a:ext cx="2424538" cy="76944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solidFill>
                    <a:schemeClr val="tx1"/>
                  </a:solidFill>
                  <a:latin typeface="Calibri" panose="020F0502020204030204" pitchFamily="34" charset="0"/>
                  <a:ea typeface="Tahoma" panose="020B0604030504040204" pitchFamily="34" charset="0"/>
                  <a:cs typeface="Tahoma" panose="020B0604030504040204" pitchFamily="34" charset="0"/>
                </a:rPr>
                <a:t>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33" name="그룹 15">
            <a:extLst>
              <a:ext uri="{FF2B5EF4-FFF2-40B4-BE49-F238E27FC236}">
                <a16:creationId xmlns:a16="http://schemas.microsoft.com/office/drawing/2014/main" xmlns="" id="{502028E3-1286-48C7-A02E-DB4AAF2863FB}"/>
              </a:ext>
            </a:extLst>
          </p:cNvPr>
          <p:cNvGrpSpPr/>
          <p:nvPr/>
        </p:nvGrpSpPr>
        <p:grpSpPr>
          <a:xfrm>
            <a:off x="278257" y="4773119"/>
            <a:ext cx="2454031" cy="828149"/>
            <a:chOff x="8760296" y="2429355"/>
            <a:chExt cx="2454031" cy="828149"/>
          </a:xfrm>
        </p:grpSpPr>
        <p:sp>
          <p:nvSpPr>
            <p:cNvPr id="134" name="Rectangle 3">
              <a:extLst>
                <a:ext uri="{FF2B5EF4-FFF2-40B4-BE49-F238E27FC236}">
                  <a16:creationId xmlns:a16="http://schemas.microsoft.com/office/drawing/2014/main" xmlns="" id="{C79E4729-A4C2-4B02-B9A9-D8ABBCED465C}"/>
                </a:ext>
              </a:extLst>
            </p:cNvPr>
            <p:cNvSpPr txBox="1">
              <a:spLocks noChangeArrowheads="1"/>
            </p:cNvSpPr>
            <p:nvPr/>
          </p:nvSpPr>
          <p:spPr bwMode="auto">
            <a:xfrm>
              <a:off x="8760296" y="2429355"/>
              <a:ext cx="1991685" cy="215444"/>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sp>
          <p:nvSpPr>
            <p:cNvPr id="135" name="Rectangle 3">
              <a:extLst>
                <a:ext uri="{FF2B5EF4-FFF2-40B4-BE49-F238E27FC236}">
                  <a16:creationId xmlns:a16="http://schemas.microsoft.com/office/drawing/2014/main" xmlns="" id="{23F23F13-8C4F-4165-A733-32D07D2D19EA}"/>
                </a:ext>
              </a:extLst>
            </p:cNvPr>
            <p:cNvSpPr txBox="1">
              <a:spLocks noChangeArrowheads="1"/>
            </p:cNvSpPr>
            <p:nvPr/>
          </p:nvSpPr>
          <p:spPr bwMode="auto">
            <a:xfrm>
              <a:off x="8789789" y="2488063"/>
              <a:ext cx="2424538" cy="769441"/>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000" dirty="0">
                  <a:solidFill>
                    <a:schemeClr val="tx1"/>
                  </a:solidFill>
                  <a:latin typeface="Calibri" panose="020F0502020204030204" pitchFamily="34" charset="0"/>
                  <a:ea typeface="Tahoma" panose="020B0604030504040204" pitchFamily="34" charset="0"/>
                  <a:cs typeface="Tahoma" panose="020B0604030504040204" pitchFamily="34" charset="0"/>
                </a:rPr>
                <a:t>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8</a:t>
            </a:fld>
            <a:endParaRPr lang="ko-KR" altLang="en-US" sz="1000" dirty="0"/>
          </a:p>
        </p:txBody>
      </p:sp>
      <p:cxnSp>
        <p:nvCxnSpPr>
          <p:cNvPr id="5" name="직선 연결선 4"/>
          <p:cNvCxnSpPr/>
          <p:nvPr/>
        </p:nvCxnSpPr>
        <p:spPr>
          <a:xfrm flipH="1">
            <a:off x="3861849" y="4061202"/>
            <a:ext cx="492383" cy="1499199"/>
          </a:xfrm>
          <a:prstGeom prst="line">
            <a:avLst/>
          </a:prstGeom>
          <a:ln w="508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sp>
        <p:nvSpPr>
          <p:cNvPr id="6" name="타원 5"/>
          <p:cNvSpPr/>
          <p:nvPr/>
        </p:nvSpPr>
        <p:spPr>
          <a:xfrm>
            <a:off x="3488008" y="5185672"/>
            <a:ext cx="733139" cy="733139"/>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cxnSp>
        <p:nvCxnSpPr>
          <p:cNvPr id="7" name="직선 연결선 6"/>
          <p:cNvCxnSpPr/>
          <p:nvPr/>
        </p:nvCxnSpPr>
        <p:spPr>
          <a:xfrm flipV="1">
            <a:off x="4331141" y="2626968"/>
            <a:ext cx="1977419" cy="1419713"/>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타원 7"/>
          <p:cNvSpPr/>
          <p:nvPr/>
        </p:nvSpPr>
        <p:spPr>
          <a:xfrm>
            <a:off x="5817651" y="2123355"/>
            <a:ext cx="981818" cy="981818"/>
          </a:xfrm>
          <a:prstGeom prst="ellipse">
            <a:avLst/>
          </a:prstGeom>
          <a:solidFill>
            <a:srgbClr val="EC6864"/>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cxnSp>
        <p:nvCxnSpPr>
          <p:cNvPr id="9" name="직선 연결선 8"/>
          <p:cNvCxnSpPr/>
          <p:nvPr/>
        </p:nvCxnSpPr>
        <p:spPr>
          <a:xfrm flipH="1" flipV="1">
            <a:off x="3739438" y="2064636"/>
            <a:ext cx="591703" cy="1919445"/>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0" name="타원 9"/>
          <p:cNvSpPr/>
          <p:nvPr/>
        </p:nvSpPr>
        <p:spPr>
          <a:xfrm flipH="1">
            <a:off x="3248528" y="1573726"/>
            <a:ext cx="981818" cy="981818"/>
          </a:xfrm>
          <a:prstGeom prst="ellipse">
            <a:avLst/>
          </a:prstGeom>
          <a:solidFill>
            <a:srgbClr val="EC6864"/>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cxnSp>
        <p:nvCxnSpPr>
          <p:cNvPr id="11" name="직선 연결선 10"/>
          <p:cNvCxnSpPr/>
          <p:nvPr/>
        </p:nvCxnSpPr>
        <p:spPr>
          <a:xfrm flipV="1">
            <a:off x="4331141" y="2439364"/>
            <a:ext cx="713677" cy="1607316"/>
          </a:xfrm>
          <a:prstGeom prst="line">
            <a:avLst/>
          </a:prstGeom>
          <a:ln w="508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sp>
        <p:nvSpPr>
          <p:cNvPr id="12" name="타원 11"/>
          <p:cNvSpPr/>
          <p:nvPr/>
        </p:nvSpPr>
        <p:spPr>
          <a:xfrm>
            <a:off x="4670977" y="2064635"/>
            <a:ext cx="733139" cy="733139"/>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cxnSp>
        <p:nvCxnSpPr>
          <p:cNvPr id="13" name="직선 연결선 12"/>
          <p:cNvCxnSpPr/>
          <p:nvPr/>
        </p:nvCxnSpPr>
        <p:spPr>
          <a:xfrm flipV="1">
            <a:off x="4330403" y="3817191"/>
            <a:ext cx="3274572" cy="217757"/>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4" name="타원 13"/>
          <p:cNvSpPr/>
          <p:nvPr/>
        </p:nvSpPr>
        <p:spPr>
          <a:xfrm>
            <a:off x="7106065" y="3314675"/>
            <a:ext cx="982800" cy="982800"/>
          </a:xfrm>
          <a:prstGeom prst="ellipse">
            <a:avLst/>
          </a:prstGeom>
          <a:solidFill>
            <a:srgbClr val="EDE425"/>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cxnSp>
        <p:nvCxnSpPr>
          <p:cNvPr id="15" name="직선 연결선 14"/>
          <p:cNvCxnSpPr/>
          <p:nvPr/>
        </p:nvCxnSpPr>
        <p:spPr>
          <a:xfrm flipH="1">
            <a:off x="2495550" y="4056378"/>
            <a:ext cx="1858682" cy="1668147"/>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6" name="타원 15"/>
          <p:cNvSpPr/>
          <p:nvPr/>
        </p:nvSpPr>
        <p:spPr>
          <a:xfrm>
            <a:off x="1979972" y="5198054"/>
            <a:ext cx="981818" cy="981818"/>
          </a:xfrm>
          <a:prstGeom prst="ellipse">
            <a:avLst/>
          </a:prstGeom>
          <a:solidFill>
            <a:srgbClr val="6FABB5"/>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cxnSp>
        <p:nvCxnSpPr>
          <p:cNvPr id="17" name="직선 연결선 16"/>
          <p:cNvCxnSpPr/>
          <p:nvPr/>
        </p:nvCxnSpPr>
        <p:spPr>
          <a:xfrm flipH="1">
            <a:off x="2056045" y="4061202"/>
            <a:ext cx="2300326" cy="615361"/>
          </a:xfrm>
          <a:prstGeom prst="line">
            <a:avLst/>
          </a:prstGeom>
          <a:ln w="508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sp>
        <p:nvSpPr>
          <p:cNvPr id="18" name="타원 17"/>
          <p:cNvSpPr/>
          <p:nvPr/>
        </p:nvSpPr>
        <p:spPr>
          <a:xfrm>
            <a:off x="1682204" y="4301834"/>
            <a:ext cx="733139" cy="733139"/>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cxnSp>
        <p:nvCxnSpPr>
          <p:cNvPr id="19" name="직선 연결선 18"/>
          <p:cNvCxnSpPr/>
          <p:nvPr/>
        </p:nvCxnSpPr>
        <p:spPr>
          <a:xfrm flipH="1" flipV="1">
            <a:off x="2727708" y="2903935"/>
            <a:ext cx="1628663" cy="1098533"/>
          </a:xfrm>
          <a:prstGeom prst="line">
            <a:avLst/>
          </a:prstGeom>
          <a:ln w="508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sp>
        <p:nvSpPr>
          <p:cNvPr id="20" name="타원 19"/>
          <p:cNvSpPr/>
          <p:nvPr/>
        </p:nvSpPr>
        <p:spPr>
          <a:xfrm>
            <a:off x="2353865" y="2529204"/>
            <a:ext cx="733139" cy="733139"/>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cxnSp>
        <p:nvCxnSpPr>
          <p:cNvPr id="21" name="직선 연결선 20"/>
          <p:cNvCxnSpPr/>
          <p:nvPr/>
        </p:nvCxnSpPr>
        <p:spPr>
          <a:xfrm>
            <a:off x="4384274" y="4073568"/>
            <a:ext cx="820650" cy="1648708"/>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22" name="타원 21"/>
          <p:cNvSpPr/>
          <p:nvPr/>
        </p:nvSpPr>
        <p:spPr>
          <a:xfrm>
            <a:off x="4714014" y="5218663"/>
            <a:ext cx="981818" cy="981818"/>
          </a:xfrm>
          <a:prstGeom prst="ellipse">
            <a:avLst/>
          </a:prstGeom>
          <a:solidFill>
            <a:srgbClr val="6FABB5"/>
          </a:solidFill>
          <a:ln w="50800">
            <a:solidFill>
              <a:schemeClr val="tx1"/>
            </a:solidFill>
          </a:ln>
        </p:spPr>
        <p:txBody>
          <a:bodyPr vert="horz" wrap="square" lIns="91440" tIns="45720" rIns="91440" bIns="45720" numCol="1" anchor="t" anchorCtr="0" compatLnSpc="1"/>
          <a:lstStyle/>
          <a:p>
            <a:endParaRPr lang="ko-KR" altLang="en-US">
              <a:latin typeface="Calibri" panose="020F0502020204030204" pitchFamily="34" charset="0"/>
            </a:endParaRPr>
          </a:p>
        </p:txBody>
      </p:sp>
      <p:cxnSp>
        <p:nvCxnSpPr>
          <p:cNvPr id="23" name="직선 연결선 22"/>
          <p:cNvCxnSpPr/>
          <p:nvPr/>
        </p:nvCxnSpPr>
        <p:spPr>
          <a:xfrm flipH="1" flipV="1">
            <a:off x="1541850" y="3261922"/>
            <a:ext cx="2814521" cy="77455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24" name="타원 23"/>
          <p:cNvSpPr/>
          <p:nvPr/>
        </p:nvSpPr>
        <p:spPr>
          <a:xfrm flipH="1">
            <a:off x="1050944" y="2771012"/>
            <a:ext cx="981818" cy="981818"/>
          </a:xfrm>
          <a:prstGeom prst="ellipse">
            <a:avLst/>
          </a:prstGeom>
          <a:solidFill>
            <a:srgbClr val="EDE425"/>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cxnSp>
        <p:nvCxnSpPr>
          <p:cNvPr id="25" name="직선 연결선 24"/>
          <p:cNvCxnSpPr/>
          <p:nvPr/>
        </p:nvCxnSpPr>
        <p:spPr>
          <a:xfrm>
            <a:off x="4384274" y="4036472"/>
            <a:ext cx="2343620" cy="681454"/>
          </a:xfrm>
          <a:prstGeom prst="line">
            <a:avLst/>
          </a:prstGeom>
          <a:ln w="508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sp>
        <p:nvSpPr>
          <p:cNvPr id="26" name="타원 25"/>
          <p:cNvSpPr/>
          <p:nvPr/>
        </p:nvSpPr>
        <p:spPr>
          <a:xfrm>
            <a:off x="6354054" y="4343196"/>
            <a:ext cx="733139" cy="733139"/>
          </a:xfrm>
          <a:prstGeom prst="ellipse">
            <a:avLst/>
          </a:prstGeom>
          <a:solidFill>
            <a:schemeClr val="bg1">
              <a:lumMod val="50000"/>
            </a:schemeClr>
          </a:solidFill>
          <a:ln w="50800">
            <a:solidFill>
              <a:schemeClr val="tx1"/>
            </a:solidFill>
          </a:ln>
        </p:spPr>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nvGrpSpPr>
          <p:cNvPr id="27" name="그룹 26"/>
          <p:cNvGrpSpPr/>
          <p:nvPr/>
        </p:nvGrpSpPr>
        <p:grpSpPr>
          <a:xfrm>
            <a:off x="2260402" y="5380215"/>
            <a:ext cx="466247" cy="641248"/>
            <a:chOff x="6890944" y="4567219"/>
            <a:chExt cx="579438" cy="796925"/>
          </a:xfrm>
        </p:grpSpPr>
        <p:sp>
          <p:nvSpPr>
            <p:cNvPr id="28" name="Freeform 6"/>
            <p:cNvSpPr/>
            <p:nvPr/>
          </p:nvSpPr>
          <p:spPr bwMode="auto">
            <a:xfrm>
              <a:off x="7103669" y="5187931"/>
              <a:ext cx="106363" cy="42863"/>
            </a:xfrm>
            <a:custGeom>
              <a:avLst/>
              <a:gdLst>
                <a:gd name="T0" fmla="*/ 101 w 203"/>
                <a:gd name="T1" fmla="*/ 0 h 82"/>
                <a:gd name="T2" fmla="*/ 101 w 203"/>
                <a:gd name="T3" fmla="*/ 0 h 82"/>
                <a:gd name="T4" fmla="*/ 92 w 203"/>
                <a:gd name="T5" fmla="*/ 0 h 82"/>
                <a:gd name="T6" fmla="*/ 83 w 203"/>
                <a:gd name="T7" fmla="*/ 1 h 82"/>
                <a:gd name="T8" fmla="*/ 74 w 203"/>
                <a:gd name="T9" fmla="*/ 4 h 82"/>
                <a:gd name="T10" fmla="*/ 65 w 203"/>
                <a:gd name="T11" fmla="*/ 6 h 82"/>
                <a:gd name="T12" fmla="*/ 58 w 203"/>
                <a:gd name="T13" fmla="*/ 9 h 82"/>
                <a:gd name="T14" fmla="*/ 50 w 203"/>
                <a:gd name="T15" fmla="*/ 13 h 82"/>
                <a:gd name="T16" fmla="*/ 42 w 203"/>
                <a:gd name="T17" fmla="*/ 18 h 82"/>
                <a:gd name="T18" fmla="*/ 35 w 203"/>
                <a:gd name="T19" fmla="*/ 24 h 82"/>
                <a:gd name="T20" fmla="*/ 29 w 203"/>
                <a:gd name="T21" fmla="*/ 30 h 82"/>
                <a:gd name="T22" fmla="*/ 23 w 203"/>
                <a:gd name="T23" fmla="*/ 36 h 82"/>
                <a:gd name="T24" fmla="*/ 17 w 203"/>
                <a:gd name="T25" fmla="*/ 43 h 82"/>
                <a:gd name="T26" fmla="*/ 13 w 203"/>
                <a:gd name="T27" fmla="*/ 50 h 82"/>
                <a:gd name="T28" fmla="*/ 8 w 203"/>
                <a:gd name="T29" fmla="*/ 57 h 82"/>
                <a:gd name="T30" fmla="*/ 4 w 203"/>
                <a:gd name="T31" fmla="*/ 65 h 82"/>
                <a:gd name="T32" fmla="*/ 2 w 203"/>
                <a:gd name="T33" fmla="*/ 74 h 82"/>
                <a:gd name="T34" fmla="*/ 0 w 203"/>
                <a:gd name="T35" fmla="*/ 82 h 82"/>
                <a:gd name="T36" fmla="*/ 203 w 203"/>
                <a:gd name="T37" fmla="*/ 82 h 82"/>
                <a:gd name="T38" fmla="*/ 203 w 203"/>
                <a:gd name="T39" fmla="*/ 82 h 82"/>
                <a:gd name="T40" fmla="*/ 200 w 203"/>
                <a:gd name="T41" fmla="*/ 74 h 82"/>
                <a:gd name="T42" fmla="*/ 197 w 203"/>
                <a:gd name="T43" fmla="*/ 65 h 82"/>
                <a:gd name="T44" fmla="*/ 193 w 203"/>
                <a:gd name="T45" fmla="*/ 57 h 82"/>
                <a:gd name="T46" fmla="*/ 190 w 203"/>
                <a:gd name="T47" fmla="*/ 50 h 82"/>
                <a:gd name="T48" fmla="*/ 185 w 203"/>
                <a:gd name="T49" fmla="*/ 43 h 82"/>
                <a:gd name="T50" fmla="*/ 179 w 203"/>
                <a:gd name="T51" fmla="*/ 36 h 82"/>
                <a:gd name="T52" fmla="*/ 173 w 203"/>
                <a:gd name="T53" fmla="*/ 30 h 82"/>
                <a:gd name="T54" fmla="*/ 167 w 203"/>
                <a:gd name="T55" fmla="*/ 24 h 82"/>
                <a:gd name="T56" fmla="*/ 160 w 203"/>
                <a:gd name="T57" fmla="*/ 18 h 82"/>
                <a:gd name="T58" fmla="*/ 153 w 203"/>
                <a:gd name="T59" fmla="*/ 13 h 82"/>
                <a:gd name="T60" fmla="*/ 144 w 203"/>
                <a:gd name="T61" fmla="*/ 9 h 82"/>
                <a:gd name="T62" fmla="*/ 136 w 203"/>
                <a:gd name="T63" fmla="*/ 6 h 82"/>
                <a:gd name="T64" fmla="*/ 128 w 203"/>
                <a:gd name="T65" fmla="*/ 4 h 82"/>
                <a:gd name="T66" fmla="*/ 120 w 203"/>
                <a:gd name="T67" fmla="*/ 1 h 82"/>
                <a:gd name="T68" fmla="*/ 110 w 203"/>
                <a:gd name="T69" fmla="*/ 0 h 82"/>
                <a:gd name="T70" fmla="*/ 101 w 203"/>
                <a:gd name="T71" fmla="*/ 0 h 82"/>
                <a:gd name="T72" fmla="*/ 101 w 203"/>
                <a:gd name="T7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82">
                  <a:moveTo>
                    <a:pt x="101" y="0"/>
                  </a:moveTo>
                  <a:lnTo>
                    <a:pt x="101" y="0"/>
                  </a:lnTo>
                  <a:lnTo>
                    <a:pt x="92" y="0"/>
                  </a:lnTo>
                  <a:lnTo>
                    <a:pt x="83" y="1"/>
                  </a:lnTo>
                  <a:lnTo>
                    <a:pt x="74" y="4"/>
                  </a:lnTo>
                  <a:lnTo>
                    <a:pt x="65" y="6"/>
                  </a:lnTo>
                  <a:lnTo>
                    <a:pt x="58" y="9"/>
                  </a:lnTo>
                  <a:lnTo>
                    <a:pt x="50" y="13"/>
                  </a:lnTo>
                  <a:lnTo>
                    <a:pt x="42" y="18"/>
                  </a:lnTo>
                  <a:lnTo>
                    <a:pt x="35" y="24"/>
                  </a:lnTo>
                  <a:lnTo>
                    <a:pt x="29" y="30"/>
                  </a:lnTo>
                  <a:lnTo>
                    <a:pt x="23" y="36"/>
                  </a:lnTo>
                  <a:lnTo>
                    <a:pt x="17" y="43"/>
                  </a:lnTo>
                  <a:lnTo>
                    <a:pt x="13" y="50"/>
                  </a:lnTo>
                  <a:lnTo>
                    <a:pt x="8" y="57"/>
                  </a:lnTo>
                  <a:lnTo>
                    <a:pt x="4" y="65"/>
                  </a:lnTo>
                  <a:lnTo>
                    <a:pt x="2" y="74"/>
                  </a:lnTo>
                  <a:lnTo>
                    <a:pt x="0" y="82"/>
                  </a:lnTo>
                  <a:lnTo>
                    <a:pt x="203" y="82"/>
                  </a:lnTo>
                  <a:lnTo>
                    <a:pt x="203" y="82"/>
                  </a:lnTo>
                  <a:lnTo>
                    <a:pt x="200" y="74"/>
                  </a:lnTo>
                  <a:lnTo>
                    <a:pt x="197" y="65"/>
                  </a:lnTo>
                  <a:lnTo>
                    <a:pt x="193" y="57"/>
                  </a:lnTo>
                  <a:lnTo>
                    <a:pt x="190" y="50"/>
                  </a:lnTo>
                  <a:lnTo>
                    <a:pt x="185" y="43"/>
                  </a:lnTo>
                  <a:lnTo>
                    <a:pt x="179" y="36"/>
                  </a:lnTo>
                  <a:lnTo>
                    <a:pt x="173" y="30"/>
                  </a:lnTo>
                  <a:lnTo>
                    <a:pt x="167" y="24"/>
                  </a:lnTo>
                  <a:lnTo>
                    <a:pt x="160" y="18"/>
                  </a:lnTo>
                  <a:lnTo>
                    <a:pt x="153" y="13"/>
                  </a:lnTo>
                  <a:lnTo>
                    <a:pt x="144" y="9"/>
                  </a:lnTo>
                  <a:lnTo>
                    <a:pt x="136" y="6"/>
                  </a:lnTo>
                  <a:lnTo>
                    <a:pt x="128" y="4"/>
                  </a:lnTo>
                  <a:lnTo>
                    <a:pt x="120" y="1"/>
                  </a:lnTo>
                  <a:lnTo>
                    <a:pt x="110" y="0"/>
                  </a:lnTo>
                  <a:lnTo>
                    <a:pt x="101" y="0"/>
                  </a:lnTo>
                  <a:lnTo>
                    <a:pt x="101"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9" name="Freeform 7"/>
            <p:cNvSpPr>
              <a:spLocks noEditPoints="1"/>
            </p:cNvSpPr>
            <p:nvPr/>
          </p:nvSpPr>
          <p:spPr bwMode="auto">
            <a:xfrm>
              <a:off x="7087794" y="5175231"/>
              <a:ext cx="138113" cy="68263"/>
            </a:xfrm>
            <a:custGeom>
              <a:avLst/>
              <a:gdLst>
                <a:gd name="T0" fmla="*/ 260 w 260"/>
                <a:gd name="T1" fmla="*/ 129 h 129"/>
                <a:gd name="T2" fmla="*/ 0 w 260"/>
                <a:gd name="T3" fmla="*/ 129 h 129"/>
                <a:gd name="T4" fmla="*/ 6 w 260"/>
                <a:gd name="T5" fmla="*/ 100 h 129"/>
                <a:gd name="T6" fmla="*/ 6 w 260"/>
                <a:gd name="T7" fmla="*/ 100 h 129"/>
                <a:gd name="T8" fmla="*/ 8 w 260"/>
                <a:gd name="T9" fmla="*/ 89 h 129"/>
                <a:gd name="T10" fmla="*/ 12 w 260"/>
                <a:gd name="T11" fmla="*/ 80 h 129"/>
                <a:gd name="T12" fmla="*/ 17 w 260"/>
                <a:gd name="T13" fmla="*/ 69 h 129"/>
                <a:gd name="T14" fmla="*/ 23 w 260"/>
                <a:gd name="T15" fmla="*/ 60 h 129"/>
                <a:gd name="T16" fmla="*/ 29 w 260"/>
                <a:gd name="T17" fmla="*/ 51 h 129"/>
                <a:gd name="T18" fmla="*/ 35 w 260"/>
                <a:gd name="T19" fmla="*/ 43 h 129"/>
                <a:gd name="T20" fmla="*/ 43 w 260"/>
                <a:gd name="T21" fmla="*/ 35 h 129"/>
                <a:gd name="T22" fmla="*/ 50 w 260"/>
                <a:gd name="T23" fmla="*/ 29 h 129"/>
                <a:gd name="T24" fmla="*/ 58 w 260"/>
                <a:gd name="T25" fmla="*/ 22 h 129"/>
                <a:gd name="T26" fmla="*/ 68 w 260"/>
                <a:gd name="T27" fmla="*/ 16 h 129"/>
                <a:gd name="T28" fmla="*/ 77 w 260"/>
                <a:gd name="T29" fmla="*/ 11 h 129"/>
                <a:gd name="T30" fmla="*/ 87 w 260"/>
                <a:gd name="T31" fmla="*/ 8 h 129"/>
                <a:gd name="T32" fmla="*/ 98 w 260"/>
                <a:gd name="T33" fmla="*/ 4 h 129"/>
                <a:gd name="T34" fmla="*/ 108 w 260"/>
                <a:gd name="T35" fmla="*/ 2 h 129"/>
                <a:gd name="T36" fmla="*/ 119 w 260"/>
                <a:gd name="T37" fmla="*/ 0 h 129"/>
                <a:gd name="T38" fmla="*/ 130 w 260"/>
                <a:gd name="T39" fmla="*/ 0 h 129"/>
                <a:gd name="T40" fmla="*/ 130 w 260"/>
                <a:gd name="T41" fmla="*/ 0 h 129"/>
                <a:gd name="T42" fmla="*/ 141 w 260"/>
                <a:gd name="T43" fmla="*/ 0 h 129"/>
                <a:gd name="T44" fmla="*/ 152 w 260"/>
                <a:gd name="T45" fmla="*/ 2 h 129"/>
                <a:gd name="T46" fmla="*/ 163 w 260"/>
                <a:gd name="T47" fmla="*/ 4 h 129"/>
                <a:gd name="T48" fmla="*/ 172 w 260"/>
                <a:gd name="T49" fmla="*/ 8 h 129"/>
                <a:gd name="T50" fmla="*/ 183 w 260"/>
                <a:gd name="T51" fmla="*/ 11 h 129"/>
                <a:gd name="T52" fmla="*/ 192 w 260"/>
                <a:gd name="T53" fmla="*/ 16 h 129"/>
                <a:gd name="T54" fmla="*/ 201 w 260"/>
                <a:gd name="T55" fmla="*/ 22 h 129"/>
                <a:gd name="T56" fmla="*/ 209 w 260"/>
                <a:gd name="T57" fmla="*/ 29 h 129"/>
                <a:gd name="T58" fmla="*/ 217 w 260"/>
                <a:gd name="T59" fmla="*/ 35 h 129"/>
                <a:gd name="T60" fmla="*/ 225 w 260"/>
                <a:gd name="T61" fmla="*/ 43 h 129"/>
                <a:gd name="T62" fmla="*/ 232 w 260"/>
                <a:gd name="T63" fmla="*/ 51 h 129"/>
                <a:gd name="T64" fmla="*/ 238 w 260"/>
                <a:gd name="T65" fmla="*/ 60 h 129"/>
                <a:gd name="T66" fmla="*/ 244 w 260"/>
                <a:gd name="T67" fmla="*/ 69 h 129"/>
                <a:gd name="T68" fmla="*/ 247 w 260"/>
                <a:gd name="T69" fmla="*/ 80 h 129"/>
                <a:gd name="T70" fmla="*/ 251 w 260"/>
                <a:gd name="T71" fmla="*/ 89 h 129"/>
                <a:gd name="T72" fmla="*/ 254 w 260"/>
                <a:gd name="T73" fmla="*/ 100 h 129"/>
                <a:gd name="T74" fmla="*/ 260 w 260"/>
                <a:gd name="T75" fmla="*/ 129 h 129"/>
                <a:gd name="T76" fmla="*/ 63 w 260"/>
                <a:gd name="T77" fmla="*/ 82 h 129"/>
                <a:gd name="T78" fmla="*/ 197 w 260"/>
                <a:gd name="T79" fmla="*/ 82 h 129"/>
                <a:gd name="T80" fmla="*/ 197 w 260"/>
                <a:gd name="T81" fmla="*/ 82 h 129"/>
                <a:gd name="T82" fmla="*/ 191 w 260"/>
                <a:gd name="T83" fmla="*/ 74 h 129"/>
                <a:gd name="T84" fmla="*/ 184 w 260"/>
                <a:gd name="T85" fmla="*/ 67 h 129"/>
                <a:gd name="T86" fmla="*/ 177 w 260"/>
                <a:gd name="T87" fmla="*/ 61 h 129"/>
                <a:gd name="T88" fmla="*/ 169 w 260"/>
                <a:gd name="T89" fmla="*/ 56 h 129"/>
                <a:gd name="T90" fmla="*/ 159 w 260"/>
                <a:gd name="T91" fmla="*/ 51 h 129"/>
                <a:gd name="T92" fmla="*/ 150 w 260"/>
                <a:gd name="T93" fmla="*/ 49 h 129"/>
                <a:gd name="T94" fmla="*/ 140 w 260"/>
                <a:gd name="T95" fmla="*/ 47 h 129"/>
                <a:gd name="T96" fmla="*/ 130 w 260"/>
                <a:gd name="T97" fmla="*/ 46 h 129"/>
                <a:gd name="T98" fmla="*/ 130 w 260"/>
                <a:gd name="T99" fmla="*/ 46 h 129"/>
                <a:gd name="T100" fmla="*/ 120 w 260"/>
                <a:gd name="T101" fmla="*/ 47 h 129"/>
                <a:gd name="T102" fmla="*/ 109 w 260"/>
                <a:gd name="T103" fmla="*/ 49 h 129"/>
                <a:gd name="T104" fmla="*/ 101 w 260"/>
                <a:gd name="T105" fmla="*/ 51 h 129"/>
                <a:gd name="T106" fmla="*/ 92 w 260"/>
                <a:gd name="T107" fmla="*/ 56 h 129"/>
                <a:gd name="T108" fmla="*/ 83 w 260"/>
                <a:gd name="T109" fmla="*/ 61 h 129"/>
                <a:gd name="T110" fmla="*/ 76 w 260"/>
                <a:gd name="T111" fmla="*/ 67 h 129"/>
                <a:gd name="T112" fmla="*/ 69 w 260"/>
                <a:gd name="T113" fmla="*/ 74 h 129"/>
                <a:gd name="T114" fmla="*/ 63 w 260"/>
                <a:gd name="T115" fmla="*/ 82 h 129"/>
                <a:gd name="T116" fmla="*/ 63 w 260"/>
                <a:gd name="T117" fmla="*/ 8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 h="129">
                  <a:moveTo>
                    <a:pt x="260" y="129"/>
                  </a:moveTo>
                  <a:lnTo>
                    <a:pt x="0" y="129"/>
                  </a:lnTo>
                  <a:lnTo>
                    <a:pt x="6" y="100"/>
                  </a:lnTo>
                  <a:lnTo>
                    <a:pt x="6" y="100"/>
                  </a:lnTo>
                  <a:lnTo>
                    <a:pt x="8" y="89"/>
                  </a:lnTo>
                  <a:lnTo>
                    <a:pt x="12" y="80"/>
                  </a:lnTo>
                  <a:lnTo>
                    <a:pt x="17" y="69"/>
                  </a:lnTo>
                  <a:lnTo>
                    <a:pt x="23" y="60"/>
                  </a:lnTo>
                  <a:lnTo>
                    <a:pt x="29" y="51"/>
                  </a:lnTo>
                  <a:lnTo>
                    <a:pt x="35" y="43"/>
                  </a:lnTo>
                  <a:lnTo>
                    <a:pt x="43" y="35"/>
                  </a:lnTo>
                  <a:lnTo>
                    <a:pt x="50" y="29"/>
                  </a:lnTo>
                  <a:lnTo>
                    <a:pt x="58" y="22"/>
                  </a:lnTo>
                  <a:lnTo>
                    <a:pt x="68" y="16"/>
                  </a:lnTo>
                  <a:lnTo>
                    <a:pt x="77" y="11"/>
                  </a:lnTo>
                  <a:lnTo>
                    <a:pt x="87" y="8"/>
                  </a:lnTo>
                  <a:lnTo>
                    <a:pt x="98" y="4"/>
                  </a:lnTo>
                  <a:lnTo>
                    <a:pt x="108" y="2"/>
                  </a:lnTo>
                  <a:lnTo>
                    <a:pt x="119" y="0"/>
                  </a:lnTo>
                  <a:lnTo>
                    <a:pt x="130" y="0"/>
                  </a:lnTo>
                  <a:lnTo>
                    <a:pt x="130" y="0"/>
                  </a:lnTo>
                  <a:lnTo>
                    <a:pt x="141" y="0"/>
                  </a:lnTo>
                  <a:lnTo>
                    <a:pt x="152" y="2"/>
                  </a:lnTo>
                  <a:lnTo>
                    <a:pt x="163" y="4"/>
                  </a:lnTo>
                  <a:lnTo>
                    <a:pt x="172" y="8"/>
                  </a:lnTo>
                  <a:lnTo>
                    <a:pt x="183" y="11"/>
                  </a:lnTo>
                  <a:lnTo>
                    <a:pt x="192" y="16"/>
                  </a:lnTo>
                  <a:lnTo>
                    <a:pt x="201" y="22"/>
                  </a:lnTo>
                  <a:lnTo>
                    <a:pt x="209" y="29"/>
                  </a:lnTo>
                  <a:lnTo>
                    <a:pt x="217" y="35"/>
                  </a:lnTo>
                  <a:lnTo>
                    <a:pt x="225" y="43"/>
                  </a:lnTo>
                  <a:lnTo>
                    <a:pt x="232" y="51"/>
                  </a:lnTo>
                  <a:lnTo>
                    <a:pt x="238" y="60"/>
                  </a:lnTo>
                  <a:lnTo>
                    <a:pt x="244" y="69"/>
                  </a:lnTo>
                  <a:lnTo>
                    <a:pt x="247" y="80"/>
                  </a:lnTo>
                  <a:lnTo>
                    <a:pt x="251" y="89"/>
                  </a:lnTo>
                  <a:lnTo>
                    <a:pt x="254" y="100"/>
                  </a:lnTo>
                  <a:lnTo>
                    <a:pt x="260" y="129"/>
                  </a:lnTo>
                  <a:close/>
                  <a:moveTo>
                    <a:pt x="63" y="82"/>
                  </a:moveTo>
                  <a:lnTo>
                    <a:pt x="197" y="82"/>
                  </a:lnTo>
                  <a:lnTo>
                    <a:pt x="197" y="82"/>
                  </a:lnTo>
                  <a:lnTo>
                    <a:pt x="191" y="74"/>
                  </a:lnTo>
                  <a:lnTo>
                    <a:pt x="184" y="67"/>
                  </a:lnTo>
                  <a:lnTo>
                    <a:pt x="177" y="61"/>
                  </a:lnTo>
                  <a:lnTo>
                    <a:pt x="169" y="56"/>
                  </a:lnTo>
                  <a:lnTo>
                    <a:pt x="159" y="51"/>
                  </a:lnTo>
                  <a:lnTo>
                    <a:pt x="150" y="49"/>
                  </a:lnTo>
                  <a:lnTo>
                    <a:pt x="140" y="47"/>
                  </a:lnTo>
                  <a:lnTo>
                    <a:pt x="130" y="46"/>
                  </a:lnTo>
                  <a:lnTo>
                    <a:pt x="130" y="46"/>
                  </a:lnTo>
                  <a:lnTo>
                    <a:pt x="120" y="47"/>
                  </a:lnTo>
                  <a:lnTo>
                    <a:pt x="109" y="49"/>
                  </a:lnTo>
                  <a:lnTo>
                    <a:pt x="101" y="51"/>
                  </a:lnTo>
                  <a:lnTo>
                    <a:pt x="92" y="56"/>
                  </a:lnTo>
                  <a:lnTo>
                    <a:pt x="83" y="61"/>
                  </a:lnTo>
                  <a:lnTo>
                    <a:pt x="76" y="67"/>
                  </a:lnTo>
                  <a:lnTo>
                    <a:pt x="69" y="74"/>
                  </a:lnTo>
                  <a:lnTo>
                    <a:pt x="63" y="82"/>
                  </a:lnTo>
                  <a:lnTo>
                    <a:pt x="63" y="82"/>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0" name="Freeform 8"/>
            <p:cNvSpPr/>
            <p:nvPr/>
          </p:nvSpPr>
          <p:spPr bwMode="auto">
            <a:xfrm>
              <a:off x="6903644" y="4579919"/>
              <a:ext cx="506413" cy="506413"/>
            </a:xfrm>
            <a:custGeom>
              <a:avLst/>
              <a:gdLst>
                <a:gd name="T0" fmla="*/ 800 w 958"/>
                <a:gd name="T1" fmla="*/ 835 h 958"/>
                <a:gd name="T2" fmla="*/ 742 w 958"/>
                <a:gd name="T3" fmla="*/ 880 h 958"/>
                <a:gd name="T4" fmla="*/ 680 w 958"/>
                <a:gd name="T5" fmla="*/ 914 h 958"/>
                <a:gd name="T6" fmla="*/ 615 w 958"/>
                <a:gd name="T7" fmla="*/ 938 h 958"/>
                <a:gd name="T8" fmla="*/ 547 w 958"/>
                <a:gd name="T9" fmla="*/ 953 h 958"/>
                <a:gd name="T10" fmla="*/ 479 w 958"/>
                <a:gd name="T11" fmla="*/ 958 h 958"/>
                <a:gd name="T12" fmla="*/ 410 w 958"/>
                <a:gd name="T13" fmla="*/ 953 h 958"/>
                <a:gd name="T14" fmla="*/ 342 w 958"/>
                <a:gd name="T15" fmla="*/ 938 h 958"/>
                <a:gd name="T16" fmla="*/ 277 w 958"/>
                <a:gd name="T17" fmla="*/ 914 h 958"/>
                <a:gd name="T18" fmla="*/ 215 w 958"/>
                <a:gd name="T19" fmla="*/ 880 h 958"/>
                <a:gd name="T20" fmla="*/ 158 w 958"/>
                <a:gd name="T21" fmla="*/ 835 h 958"/>
                <a:gd name="T22" fmla="*/ 124 w 958"/>
                <a:gd name="T23" fmla="*/ 800 h 958"/>
                <a:gd name="T24" fmla="*/ 79 w 958"/>
                <a:gd name="T25" fmla="*/ 743 h 958"/>
                <a:gd name="T26" fmla="*/ 44 w 958"/>
                <a:gd name="T27" fmla="*/ 680 h 958"/>
                <a:gd name="T28" fmla="*/ 19 w 958"/>
                <a:gd name="T29" fmla="*/ 615 h 958"/>
                <a:gd name="T30" fmla="*/ 5 w 958"/>
                <a:gd name="T31" fmla="*/ 547 h 958"/>
                <a:gd name="T32" fmla="*/ 0 w 958"/>
                <a:gd name="T33" fmla="*/ 478 h 958"/>
                <a:gd name="T34" fmla="*/ 5 w 958"/>
                <a:gd name="T35" fmla="*/ 409 h 958"/>
                <a:gd name="T36" fmla="*/ 19 w 958"/>
                <a:gd name="T37" fmla="*/ 343 h 958"/>
                <a:gd name="T38" fmla="*/ 44 w 958"/>
                <a:gd name="T39" fmla="*/ 276 h 958"/>
                <a:gd name="T40" fmla="*/ 79 w 958"/>
                <a:gd name="T41" fmla="*/ 215 h 958"/>
                <a:gd name="T42" fmla="*/ 124 w 958"/>
                <a:gd name="T43" fmla="*/ 158 h 958"/>
                <a:gd name="T44" fmla="*/ 158 w 958"/>
                <a:gd name="T45" fmla="*/ 123 h 958"/>
                <a:gd name="T46" fmla="*/ 215 w 958"/>
                <a:gd name="T47" fmla="*/ 78 h 958"/>
                <a:gd name="T48" fmla="*/ 277 w 958"/>
                <a:gd name="T49" fmla="*/ 44 h 958"/>
                <a:gd name="T50" fmla="*/ 342 w 958"/>
                <a:gd name="T51" fmla="*/ 19 h 958"/>
                <a:gd name="T52" fmla="*/ 410 w 958"/>
                <a:gd name="T53" fmla="*/ 4 h 958"/>
                <a:gd name="T54" fmla="*/ 479 w 958"/>
                <a:gd name="T55" fmla="*/ 0 h 958"/>
                <a:gd name="T56" fmla="*/ 547 w 958"/>
                <a:gd name="T57" fmla="*/ 4 h 958"/>
                <a:gd name="T58" fmla="*/ 615 w 958"/>
                <a:gd name="T59" fmla="*/ 19 h 958"/>
                <a:gd name="T60" fmla="*/ 680 w 958"/>
                <a:gd name="T61" fmla="*/ 44 h 958"/>
                <a:gd name="T62" fmla="*/ 742 w 958"/>
                <a:gd name="T63" fmla="*/ 78 h 958"/>
                <a:gd name="T64" fmla="*/ 800 w 958"/>
                <a:gd name="T65" fmla="*/ 123 h 958"/>
                <a:gd name="T66" fmla="*/ 835 w 958"/>
                <a:gd name="T67" fmla="*/ 158 h 958"/>
                <a:gd name="T68" fmla="*/ 880 w 958"/>
                <a:gd name="T69" fmla="*/ 215 h 958"/>
                <a:gd name="T70" fmla="*/ 914 w 958"/>
                <a:gd name="T71" fmla="*/ 276 h 958"/>
                <a:gd name="T72" fmla="*/ 938 w 958"/>
                <a:gd name="T73" fmla="*/ 343 h 958"/>
                <a:gd name="T74" fmla="*/ 953 w 958"/>
                <a:gd name="T75" fmla="*/ 409 h 958"/>
                <a:gd name="T76" fmla="*/ 958 w 958"/>
                <a:gd name="T77" fmla="*/ 478 h 958"/>
                <a:gd name="T78" fmla="*/ 953 w 958"/>
                <a:gd name="T79" fmla="*/ 547 h 958"/>
                <a:gd name="T80" fmla="*/ 938 w 958"/>
                <a:gd name="T81" fmla="*/ 615 h 958"/>
                <a:gd name="T82" fmla="*/ 914 w 958"/>
                <a:gd name="T83" fmla="*/ 680 h 958"/>
                <a:gd name="T84" fmla="*/ 880 w 958"/>
                <a:gd name="T85" fmla="*/ 743 h 958"/>
                <a:gd name="T86" fmla="*/ 835 w 958"/>
                <a:gd name="T87" fmla="*/ 80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8" h="958">
                  <a:moveTo>
                    <a:pt x="818" y="818"/>
                  </a:moveTo>
                  <a:lnTo>
                    <a:pt x="818" y="818"/>
                  </a:lnTo>
                  <a:lnTo>
                    <a:pt x="800" y="835"/>
                  </a:lnTo>
                  <a:lnTo>
                    <a:pt x="781" y="851"/>
                  </a:lnTo>
                  <a:lnTo>
                    <a:pt x="762" y="865"/>
                  </a:lnTo>
                  <a:lnTo>
                    <a:pt x="742" y="880"/>
                  </a:lnTo>
                  <a:lnTo>
                    <a:pt x="722" y="892"/>
                  </a:lnTo>
                  <a:lnTo>
                    <a:pt x="702" y="903"/>
                  </a:lnTo>
                  <a:lnTo>
                    <a:pt x="680" y="914"/>
                  </a:lnTo>
                  <a:lnTo>
                    <a:pt x="659" y="924"/>
                  </a:lnTo>
                  <a:lnTo>
                    <a:pt x="638" y="931"/>
                  </a:lnTo>
                  <a:lnTo>
                    <a:pt x="615" y="938"/>
                  </a:lnTo>
                  <a:lnTo>
                    <a:pt x="593" y="945"/>
                  </a:lnTo>
                  <a:lnTo>
                    <a:pt x="570" y="950"/>
                  </a:lnTo>
                  <a:lnTo>
                    <a:pt x="547" y="953"/>
                  </a:lnTo>
                  <a:lnTo>
                    <a:pt x="525" y="956"/>
                  </a:lnTo>
                  <a:lnTo>
                    <a:pt x="502" y="958"/>
                  </a:lnTo>
                  <a:lnTo>
                    <a:pt x="479" y="958"/>
                  </a:lnTo>
                  <a:lnTo>
                    <a:pt x="456" y="958"/>
                  </a:lnTo>
                  <a:lnTo>
                    <a:pt x="433" y="956"/>
                  </a:lnTo>
                  <a:lnTo>
                    <a:pt x="410" y="953"/>
                  </a:lnTo>
                  <a:lnTo>
                    <a:pt x="387" y="950"/>
                  </a:lnTo>
                  <a:lnTo>
                    <a:pt x="365" y="945"/>
                  </a:lnTo>
                  <a:lnTo>
                    <a:pt x="342" y="938"/>
                  </a:lnTo>
                  <a:lnTo>
                    <a:pt x="321" y="931"/>
                  </a:lnTo>
                  <a:lnTo>
                    <a:pt x="298" y="924"/>
                  </a:lnTo>
                  <a:lnTo>
                    <a:pt x="277" y="914"/>
                  </a:lnTo>
                  <a:lnTo>
                    <a:pt x="257" y="903"/>
                  </a:lnTo>
                  <a:lnTo>
                    <a:pt x="235" y="892"/>
                  </a:lnTo>
                  <a:lnTo>
                    <a:pt x="215" y="880"/>
                  </a:lnTo>
                  <a:lnTo>
                    <a:pt x="196" y="865"/>
                  </a:lnTo>
                  <a:lnTo>
                    <a:pt x="177" y="851"/>
                  </a:lnTo>
                  <a:lnTo>
                    <a:pt x="158" y="835"/>
                  </a:lnTo>
                  <a:lnTo>
                    <a:pt x="140" y="818"/>
                  </a:lnTo>
                  <a:lnTo>
                    <a:pt x="140" y="818"/>
                  </a:lnTo>
                  <a:lnTo>
                    <a:pt x="124" y="800"/>
                  </a:lnTo>
                  <a:lnTo>
                    <a:pt x="107" y="781"/>
                  </a:lnTo>
                  <a:lnTo>
                    <a:pt x="93" y="762"/>
                  </a:lnTo>
                  <a:lnTo>
                    <a:pt x="79" y="743"/>
                  </a:lnTo>
                  <a:lnTo>
                    <a:pt x="67" y="723"/>
                  </a:lnTo>
                  <a:lnTo>
                    <a:pt x="55" y="702"/>
                  </a:lnTo>
                  <a:lnTo>
                    <a:pt x="44" y="680"/>
                  </a:lnTo>
                  <a:lnTo>
                    <a:pt x="35" y="659"/>
                  </a:lnTo>
                  <a:lnTo>
                    <a:pt x="26" y="637"/>
                  </a:lnTo>
                  <a:lnTo>
                    <a:pt x="19" y="615"/>
                  </a:lnTo>
                  <a:lnTo>
                    <a:pt x="13" y="593"/>
                  </a:lnTo>
                  <a:lnTo>
                    <a:pt x="8" y="571"/>
                  </a:lnTo>
                  <a:lnTo>
                    <a:pt x="5" y="547"/>
                  </a:lnTo>
                  <a:lnTo>
                    <a:pt x="3" y="525"/>
                  </a:lnTo>
                  <a:lnTo>
                    <a:pt x="0" y="502"/>
                  </a:lnTo>
                  <a:lnTo>
                    <a:pt x="0" y="478"/>
                  </a:lnTo>
                  <a:lnTo>
                    <a:pt x="0" y="456"/>
                  </a:lnTo>
                  <a:lnTo>
                    <a:pt x="3" y="433"/>
                  </a:lnTo>
                  <a:lnTo>
                    <a:pt x="5" y="409"/>
                  </a:lnTo>
                  <a:lnTo>
                    <a:pt x="8" y="387"/>
                  </a:lnTo>
                  <a:lnTo>
                    <a:pt x="13" y="364"/>
                  </a:lnTo>
                  <a:lnTo>
                    <a:pt x="19" y="343"/>
                  </a:lnTo>
                  <a:lnTo>
                    <a:pt x="26" y="320"/>
                  </a:lnTo>
                  <a:lnTo>
                    <a:pt x="35" y="299"/>
                  </a:lnTo>
                  <a:lnTo>
                    <a:pt x="44" y="276"/>
                  </a:lnTo>
                  <a:lnTo>
                    <a:pt x="55" y="256"/>
                  </a:lnTo>
                  <a:lnTo>
                    <a:pt x="67" y="235"/>
                  </a:lnTo>
                  <a:lnTo>
                    <a:pt x="79" y="215"/>
                  </a:lnTo>
                  <a:lnTo>
                    <a:pt x="93" y="196"/>
                  </a:lnTo>
                  <a:lnTo>
                    <a:pt x="107" y="177"/>
                  </a:lnTo>
                  <a:lnTo>
                    <a:pt x="124" y="158"/>
                  </a:lnTo>
                  <a:lnTo>
                    <a:pt x="140" y="140"/>
                  </a:lnTo>
                  <a:lnTo>
                    <a:pt x="140" y="140"/>
                  </a:lnTo>
                  <a:lnTo>
                    <a:pt x="158" y="123"/>
                  </a:lnTo>
                  <a:lnTo>
                    <a:pt x="177" y="107"/>
                  </a:lnTo>
                  <a:lnTo>
                    <a:pt x="196" y="92"/>
                  </a:lnTo>
                  <a:lnTo>
                    <a:pt x="215" y="78"/>
                  </a:lnTo>
                  <a:lnTo>
                    <a:pt x="235" y="66"/>
                  </a:lnTo>
                  <a:lnTo>
                    <a:pt x="257" y="54"/>
                  </a:lnTo>
                  <a:lnTo>
                    <a:pt x="277" y="44"/>
                  </a:lnTo>
                  <a:lnTo>
                    <a:pt x="298" y="34"/>
                  </a:lnTo>
                  <a:lnTo>
                    <a:pt x="321" y="26"/>
                  </a:lnTo>
                  <a:lnTo>
                    <a:pt x="342" y="19"/>
                  </a:lnTo>
                  <a:lnTo>
                    <a:pt x="365" y="13"/>
                  </a:lnTo>
                  <a:lnTo>
                    <a:pt x="387" y="8"/>
                  </a:lnTo>
                  <a:lnTo>
                    <a:pt x="410" y="4"/>
                  </a:lnTo>
                  <a:lnTo>
                    <a:pt x="433" y="2"/>
                  </a:lnTo>
                  <a:lnTo>
                    <a:pt x="456" y="0"/>
                  </a:lnTo>
                  <a:lnTo>
                    <a:pt x="479" y="0"/>
                  </a:lnTo>
                  <a:lnTo>
                    <a:pt x="502" y="0"/>
                  </a:lnTo>
                  <a:lnTo>
                    <a:pt x="525" y="2"/>
                  </a:lnTo>
                  <a:lnTo>
                    <a:pt x="547" y="4"/>
                  </a:lnTo>
                  <a:lnTo>
                    <a:pt x="570" y="8"/>
                  </a:lnTo>
                  <a:lnTo>
                    <a:pt x="593" y="13"/>
                  </a:lnTo>
                  <a:lnTo>
                    <a:pt x="615" y="19"/>
                  </a:lnTo>
                  <a:lnTo>
                    <a:pt x="638" y="26"/>
                  </a:lnTo>
                  <a:lnTo>
                    <a:pt x="659" y="34"/>
                  </a:lnTo>
                  <a:lnTo>
                    <a:pt x="680" y="44"/>
                  </a:lnTo>
                  <a:lnTo>
                    <a:pt x="702" y="54"/>
                  </a:lnTo>
                  <a:lnTo>
                    <a:pt x="722" y="66"/>
                  </a:lnTo>
                  <a:lnTo>
                    <a:pt x="742" y="78"/>
                  </a:lnTo>
                  <a:lnTo>
                    <a:pt x="762" y="92"/>
                  </a:lnTo>
                  <a:lnTo>
                    <a:pt x="781" y="107"/>
                  </a:lnTo>
                  <a:lnTo>
                    <a:pt x="800" y="123"/>
                  </a:lnTo>
                  <a:lnTo>
                    <a:pt x="818" y="140"/>
                  </a:lnTo>
                  <a:lnTo>
                    <a:pt x="818" y="140"/>
                  </a:lnTo>
                  <a:lnTo>
                    <a:pt x="835" y="158"/>
                  </a:lnTo>
                  <a:lnTo>
                    <a:pt x="851" y="177"/>
                  </a:lnTo>
                  <a:lnTo>
                    <a:pt x="866" y="196"/>
                  </a:lnTo>
                  <a:lnTo>
                    <a:pt x="880" y="215"/>
                  </a:lnTo>
                  <a:lnTo>
                    <a:pt x="892" y="235"/>
                  </a:lnTo>
                  <a:lnTo>
                    <a:pt x="904" y="256"/>
                  </a:lnTo>
                  <a:lnTo>
                    <a:pt x="914" y="276"/>
                  </a:lnTo>
                  <a:lnTo>
                    <a:pt x="923" y="299"/>
                  </a:lnTo>
                  <a:lnTo>
                    <a:pt x="931" y="320"/>
                  </a:lnTo>
                  <a:lnTo>
                    <a:pt x="938" y="343"/>
                  </a:lnTo>
                  <a:lnTo>
                    <a:pt x="944" y="364"/>
                  </a:lnTo>
                  <a:lnTo>
                    <a:pt x="950" y="387"/>
                  </a:lnTo>
                  <a:lnTo>
                    <a:pt x="953" y="409"/>
                  </a:lnTo>
                  <a:lnTo>
                    <a:pt x="956" y="433"/>
                  </a:lnTo>
                  <a:lnTo>
                    <a:pt x="958" y="456"/>
                  </a:lnTo>
                  <a:lnTo>
                    <a:pt x="958" y="478"/>
                  </a:lnTo>
                  <a:lnTo>
                    <a:pt x="958" y="502"/>
                  </a:lnTo>
                  <a:lnTo>
                    <a:pt x="956" y="525"/>
                  </a:lnTo>
                  <a:lnTo>
                    <a:pt x="953" y="547"/>
                  </a:lnTo>
                  <a:lnTo>
                    <a:pt x="950" y="571"/>
                  </a:lnTo>
                  <a:lnTo>
                    <a:pt x="944" y="593"/>
                  </a:lnTo>
                  <a:lnTo>
                    <a:pt x="938" y="615"/>
                  </a:lnTo>
                  <a:lnTo>
                    <a:pt x="931" y="637"/>
                  </a:lnTo>
                  <a:lnTo>
                    <a:pt x="923" y="659"/>
                  </a:lnTo>
                  <a:lnTo>
                    <a:pt x="914" y="680"/>
                  </a:lnTo>
                  <a:lnTo>
                    <a:pt x="904" y="702"/>
                  </a:lnTo>
                  <a:lnTo>
                    <a:pt x="892" y="723"/>
                  </a:lnTo>
                  <a:lnTo>
                    <a:pt x="880" y="743"/>
                  </a:lnTo>
                  <a:lnTo>
                    <a:pt x="866" y="762"/>
                  </a:lnTo>
                  <a:lnTo>
                    <a:pt x="850" y="781"/>
                  </a:lnTo>
                  <a:lnTo>
                    <a:pt x="835" y="800"/>
                  </a:lnTo>
                  <a:lnTo>
                    <a:pt x="818" y="818"/>
                  </a:lnTo>
                  <a:lnTo>
                    <a:pt x="818" y="81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1" name="Freeform 9"/>
            <p:cNvSpPr>
              <a:spLocks noEditPoints="1"/>
            </p:cNvSpPr>
            <p:nvPr/>
          </p:nvSpPr>
          <p:spPr bwMode="auto">
            <a:xfrm>
              <a:off x="6890944" y="4567219"/>
              <a:ext cx="531813" cy="531813"/>
            </a:xfrm>
            <a:custGeom>
              <a:avLst/>
              <a:gdLst>
                <a:gd name="T0" fmla="*/ 427 w 1003"/>
                <a:gd name="T1" fmla="*/ 1000 h 1005"/>
                <a:gd name="T2" fmla="*/ 308 w 1003"/>
                <a:gd name="T3" fmla="*/ 967 h 1005"/>
                <a:gd name="T4" fmla="*/ 203 w 1003"/>
                <a:gd name="T5" fmla="*/ 907 h 1005"/>
                <a:gd name="T6" fmla="*/ 128 w 1003"/>
                <a:gd name="T7" fmla="*/ 840 h 1005"/>
                <a:gd name="T8" fmla="*/ 57 w 1003"/>
                <a:gd name="T9" fmla="*/ 736 h 1005"/>
                <a:gd name="T10" fmla="*/ 14 w 1003"/>
                <a:gd name="T11" fmla="*/ 622 h 1005"/>
                <a:gd name="T12" fmla="*/ 0 w 1003"/>
                <a:gd name="T13" fmla="*/ 502 h 1005"/>
                <a:gd name="T14" fmla="*/ 14 w 1003"/>
                <a:gd name="T15" fmla="*/ 384 h 1005"/>
                <a:gd name="T16" fmla="*/ 57 w 1003"/>
                <a:gd name="T17" fmla="*/ 270 h 1005"/>
                <a:gd name="T18" fmla="*/ 128 w 1003"/>
                <a:gd name="T19" fmla="*/ 166 h 1005"/>
                <a:gd name="T20" fmla="*/ 203 w 1003"/>
                <a:gd name="T21" fmla="*/ 99 h 1005"/>
                <a:gd name="T22" fmla="*/ 308 w 1003"/>
                <a:gd name="T23" fmla="*/ 38 h 1005"/>
                <a:gd name="T24" fmla="*/ 427 w 1003"/>
                <a:gd name="T25" fmla="*/ 6 h 1005"/>
                <a:gd name="T26" fmla="*/ 526 w 1003"/>
                <a:gd name="T27" fmla="*/ 1 h 1005"/>
                <a:gd name="T28" fmla="*/ 648 w 1003"/>
                <a:gd name="T29" fmla="*/ 23 h 1005"/>
                <a:gd name="T30" fmla="*/ 758 w 1003"/>
                <a:gd name="T31" fmla="*/ 71 h 1005"/>
                <a:gd name="T32" fmla="*/ 857 w 1003"/>
                <a:gd name="T33" fmla="*/ 147 h 1005"/>
                <a:gd name="T34" fmla="*/ 921 w 1003"/>
                <a:gd name="T35" fmla="*/ 227 h 1005"/>
                <a:gd name="T36" fmla="*/ 975 w 1003"/>
                <a:gd name="T37" fmla="*/ 336 h 1005"/>
                <a:gd name="T38" fmla="*/ 1000 w 1003"/>
                <a:gd name="T39" fmla="*/ 455 h 1005"/>
                <a:gd name="T40" fmla="*/ 998 w 1003"/>
                <a:gd name="T41" fmla="*/ 575 h 1005"/>
                <a:gd name="T42" fmla="*/ 966 w 1003"/>
                <a:gd name="T43" fmla="*/ 692 h 1005"/>
                <a:gd name="T44" fmla="*/ 907 w 1003"/>
                <a:gd name="T45" fmla="*/ 800 h 1005"/>
                <a:gd name="T46" fmla="*/ 838 w 1003"/>
                <a:gd name="T47" fmla="*/ 875 h 1005"/>
                <a:gd name="T48" fmla="*/ 738 w 1003"/>
                <a:gd name="T49" fmla="*/ 946 h 1005"/>
                <a:gd name="T50" fmla="*/ 624 w 1003"/>
                <a:gd name="T51" fmla="*/ 990 h 1005"/>
                <a:gd name="T52" fmla="*/ 501 w 1003"/>
                <a:gd name="T53" fmla="*/ 1005 h 1005"/>
                <a:gd name="T54" fmla="*/ 455 w 1003"/>
                <a:gd name="T55" fmla="*/ 49 h 1005"/>
                <a:gd name="T56" fmla="*/ 347 w 1003"/>
                <a:gd name="T57" fmla="*/ 72 h 1005"/>
                <a:gd name="T58" fmla="*/ 248 w 1003"/>
                <a:gd name="T59" fmla="*/ 123 h 1005"/>
                <a:gd name="T60" fmla="*/ 179 w 1003"/>
                <a:gd name="T61" fmla="*/ 180 h 1005"/>
                <a:gd name="T62" fmla="*/ 108 w 1003"/>
                <a:gd name="T63" fmla="*/ 271 h 1005"/>
                <a:gd name="T64" fmla="*/ 64 w 1003"/>
                <a:gd name="T65" fmla="*/ 373 h 1005"/>
                <a:gd name="T66" fmla="*/ 46 w 1003"/>
                <a:gd name="T67" fmla="*/ 481 h 1005"/>
                <a:gd name="T68" fmla="*/ 53 w 1003"/>
                <a:gd name="T69" fmla="*/ 590 h 1005"/>
                <a:gd name="T70" fmla="*/ 87 w 1003"/>
                <a:gd name="T71" fmla="*/ 695 h 1005"/>
                <a:gd name="T72" fmla="*/ 147 w 1003"/>
                <a:gd name="T73" fmla="*/ 791 h 1005"/>
                <a:gd name="T74" fmla="*/ 212 w 1003"/>
                <a:gd name="T75" fmla="*/ 856 h 1005"/>
                <a:gd name="T76" fmla="*/ 306 w 1003"/>
                <a:gd name="T77" fmla="*/ 916 h 1005"/>
                <a:gd name="T78" fmla="*/ 412 w 1003"/>
                <a:gd name="T79" fmla="*/ 950 h 1005"/>
                <a:gd name="T80" fmla="*/ 501 w 1003"/>
                <a:gd name="T81" fmla="*/ 959 h 1005"/>
                <a:gd name="T82" fmla="*/ 612 w 1003"/>
                <a:gd name="T83" fmla="*/ 945 h 1005"/>
                <a:gd name="T84" fmla="*/ 715 w 1003"/>
                <a:gd name="T85" fmla="*/ 906 h 1005"/>
                <a:gd name="T86" fmla="*/ 807 w 1003"/>
                <a:gd name="T87" fmla="*/ 841 h 1005"/>
                <a:gd name="T88" fmla="*/ 869 w 1003"/>
                <a:gd name="T89" fmla="*/ 773 h 1005"/>
                <a:gd name="T90" fmla="*/ 923 w 1003"/>
                <a:gd name="T91" fmla="*/ 674 h 1005"/>
                <a:gd name="T92" fmla="*/ 953 w 1003"/>
                <a:gd name="T93" fmla="*/ 569 h 1005"/>
                <a:gd name="T94" fmla="*/ 955 w 1003"/>
                <a:gd name="T95" fmla="*/ 460 h 1005"/>
                <a:gd name="T96" fmla="*/ 931 w 1003"/>
                <a:gd name="T97" fmla="*/ 351 h 1005"/>
                <a:gd name="T98" fmla="*/ 882 w 1003"/>
                <a:gd name="T99" fmla="*/ 252 h 1005"/>
                <a:gd name="T100" fmla="*/ 823 w 1003"/>
                <a:gd name="T101" fmla="*/ 180 h 1005"/>
                <a:gd name="T102" fmla="*/ 736 w 1003"/>
                <a:gd name="T103" fmla="*/ 110 h 1005"/>
                <a:gd name="T104" fmla="*/ 634 w 1003"/>
                <a:gd name="T105" fmla="*/ 66 h 1005"/>
                <a:gd name="T106" fmla="*/ 524 w 1003"/>
                <a:gd name="T107" fmla="*/ 47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3" h="1005">
                  <a:moveTo>
                    <a:pt x="501" y="1005"/>
                  </a:moveTo>
                  <a:lnTo>
                    <a:pt x="501" y="1005"/>
                  </a:lnTo>
                  <a:lnTo>
                    <a:pt x="476" y="1005"/>
                  </a:lnTo>
                  <a:lnTo>
                    <a:pt x="451" y="1002"/>
                  </a:lnTo>
                  <a:lnTo>
                    <a:pt x="427" y="1000"/>
                  </a:lnTo>
                  <a:lnTo>
                    <a:pt x="402" y="995"/>
                  </a:lnTo>
                  <a:lnTo>
                    <a:pt x="378" y="990"/>
                  </a:lnTo>
                  <a:lnTo>
                    <a:pt x="355" y="983"/>
                  </a:lnTo>
                  <a:lnTo>
                    <a:pt x="332" y="976"/>
                  </a:lnTo>
                  <a:lnTo>
                    <a:pt x="308" y="967"/>
                  </a:lnTo>
                  <a:lnTo>
                    <a:pt x="287" y="957"/>
                  </a:lnTo>
                  <a:lnTo>
                    <a:pt x="264" y="946"/>
                  </a:lnTo>
                  <a:lnTo>
                    <a:pt x="243" y="935"/>
                  </a:lnTo>
                  <a:lnTo>
                    <a:pt x="223" y="921"/>
                  </a:lnTo>
                  <a:lnTo>
                    <a:pt x="203" y="907"/>
                  </a:lnTo>
                  <a:lnTo>
                    <a:pt x="182" y="892"/>
                  </a:lnTo>
                  <a:lnTo>
                    <a:pt x="165" y="875"/>
                  </a:lnTo>
                  <a:lnTo>
                    <a:pt x="146" y="859"/>
                  </a:lnTo>
                  <a:lnTo>
                    <a:pt x="146" y="859"/>
                  </a:lnTo>
                  <a:lnTo>
                    <a:pt x="128" y="840"/>
                  </a:lnTo>
                  <a:lnTo>
                    <a:pt x="111" y="819"/>
                  </a:lnTo>
                  <a:lnTo>
                    <a:pt x="96" y="800"/>
                  </a:lnTo>
                  <a:lnTo>
                    <a:pt x="82" y="779"/>
                  </a:lnTo>
                  <a:lnTo>
                    <a:pt x="68" y="758"/>
                  </a:lnTo>
                  <a:lnTo>
                    <a:pt x="57" y="736"/>
                  </a:lnTo>
                  <a:lnTo>
                    <a:pt x="46" y="715"/>
                  </a:lnTo>
                  <a:lnTo>
                    <a:pt x="35" y="692"/>
                  </a:lnTo>
                  <a:lnTo>
                    <a:pt x="27" y="669"/>
                  </a:lnTo>
                  <a:lnTo>
                    <a:pt x="20" y="646"/>
                  </a:lnTo>
                  <a:lnTo>
                    <a:pt x="14" y="622"/>
                  </a:lnTo>
                  <a:lnTo>
                    <a:pt x="8" y="598"/>
                  </a:lnTo>
                  <a:lnTo>
                    <a:pt x="4" y="575"/>
                  </a:lnTo>
                  <a:lnTo>
                    <a:pt x="1" y="551"/>
                  </a:lnTo>
                  <a:lnTo>
                    <a:pt x="0" y="527"/>
                  </a:lnTo>
                  <a:lnTo>
                    <a:pt x="0" y="502"/>
                  </a:lnTo>
                  <a:lnTo>
                    <a:pt x="0" y="479"/>
                  </a:lnTo>
                  <a:lnTo>
                    <a:pt x="1" y="455"/>
                  </a:lnTo>
                  <a:lnTo>
                    <a:pt x="4" y="431"/>
                  </a:lnTo>
                  <a:lnTo>
                    <a:pt x="8" y="407"/>
                  </a:lnTo>
                  <a:lnTo>
                    <a:pt x="14" y="384"/>
                  </a:lnTo>
                  <a:lnTo>
                    <a:pt x="20" y="360"/>
                  </a:lnTo>
                  <a:lnTo>
                    <a:pt x="27" y="336"/>
                  </a:lnTo>
                  <a:lnTo>
                    <a:pt x="35" y="313"/>
                  </a:lnTo>
                  <a:lnTo>
                    <a:pt x="46" y="291"/>
                  </a:lnTo>
                  <a:lnTo>
                    <a:pt x="57" y="270"/>
                  </a:lnTo>
                  <a:lnTo>
                    <a:pt x="68" y="247"/>
                  </a:lnTo>
                  <a:lnTo>
                    <a:pt x="82" y="227"/>
                  </a:lnTo>
                  <a:lnTo>
                    <a:pt x="96" y="205"/>
                  </a:lnTo>
                  <a:lnTo>
                    <a:pt x="111" y="185"/>
                  </a:lnTo>
                  <a:lnTo>
                    <a:pt x="128" y="166"/>
                  </a:lnTo>
                  <a:lnTo>
                    <a:pt x="146" y="147"/>
                  </a:lnTo>
                  <a:lnTo>
                    <a:pt x="146" y="147"/>
                  </a:lnTo>
                  <a:lnTo>
                    <a:pt x="165" y="131"/>
                  </a:lnTo>
                  <a:lnTo>
                    <a:pt x="182" y="114"/>
                  </a:lnTo>
                  <a:lnTo>
                    <a:pt x="203" y="99"/>
                  </a:lnTo>
                  <a:lnTo>
                    <a:pt x="223" y="84"/>
                  </a:lnTo>
                  <a:lnTo>
                    <a:pt x="243" y="71"/>
                  </a:lnTo>
                  <a:lnTo>
                    <a:pt x="264" y="59"/>
                  </a:lnTo>
                  <a:lnTo>
                    <a:pt x="287" y="49"/>
                  </a:lnTo>
                  <a:lnTo>
                    <a:pt x="308" y="38"/>
                  </a:lnTo>
                  <a:lnTo>
                    <a:pt x="332" y="30"/>
                  </a:lnTo>
                  <a:lnTo>
                    <a:pt x="355" y="23"/>
                  </a:lnTo>
                  <a:lnTo>
                    <a:pt x="378" y="15"/>
                  </a:lnTo>
                  <a:lnTo>
                    <a:pt x="402" y="11"/>
                  </a:lnTo>
                  <a:lnTo>
                    <a:pt x="427" y="6"/>
                  </a:lnTo>
                  <a:lnTo>
                    <a:pt x="451" y="2"/>
                  </a:lnTo>
                  <a:lnTo>
                    <a:pt x="476" y="1"/>
                  </a:lnTo>
                  <a:lnTo>
                    <a:pt x="501" y="0"/>
                  </a:lnTo>
                  <a:lnTo>
                    <a:pt x="501" y="0"/>
                  </a:lnTo>
                  <a:lnTo>
                    <a:pt x="526" y="1"/>
                  </a:lnTo>
                  <a:lnTo>
                    <a:pt x="550" y="2"/>
                  </a:lnTo>
                  <a:lnTo>
                    <a:pt x="575" y="6"/>
                  </a:lnTo>
                  <a:lnTo>
                    <a:pt x="600" y="11"/>
                  </a:lnTo>
                  <a:lnTo>
                    <a:pt x="624" y="15"/>
                  </a:lnTo>
                  <a:lnTo>
                    <a:pt x="648" y="23"/>
                  </a:lnTo>
                  <a:lnTo>
                    <a:pt x="670" y="30"/>
                  </a:lnTo>
                  <a:lnTo>
                    <a:pt x="693" y="38"/>
                  </a:lnTo>
                  <a:lnTo>
                    <a:pt x="715" y="49"/>
                  </a:lnTo>
                  <a:lnTo>
                    <a:pt x="738" y="59"/>
                  </a:lnTo>
                  <a:lnTo>
                    <a:pt x="758" y="71"/>
                  </a:lnTo>
                  <a:lnTo>
                    <a:pt x="780" y="84"/>
                  </a:lnTo>
                  <a:lnTo>
                    <a:pt x="800" y="99"/>
                  </a:lnTo>
                  <a:lnTo>
                    <a:pt x="819" y="114"/>
                  </a:lnTo>
                  <a:lnTo>
                    <a:pt x="838" y="131"/>
                  </a:lnTo>
                  <a:lnTo>
                    <a:pt x="857" y="147"/>
                  </a:lnTo>
                  <a:lnTo>
                    <a:pt x="857" y="147"/>
                  </a:lnTo>
                  <a:lnTo>
                    <a:pt x="873" y="166"/>
                  </a:lnTo>
                  <a:lnTo>
                    <a:pt x="891" y="185"/>
                  </a:lnTo>
                  <a:lnTo>
                    <a:pt x="907" y="205"/>
                  </a:lnTo>
                  <a:lnTo>
                    <a:pt x="921" y="227"/>
                  </a:lnTo>
                  <a:lnTo>
                    <a:pt x="934" y="247"/>
                  </a:lnTo>
                  <a:lnTo>
                    <a:pt x="946" y="270"/>
                  </a:lnTo>
                  <a:lnTo>
                    <a:pt x="956" y="291"/>
                  </a:lnTo>
                  <a:lnTo>
                    <a:pt x="966" y="313"/>
                  </a:lnTo>
                  <a:lnTo>
                    <a:pt x="975" y="336"/>
                  </a:lnTo>
                  <a:lnTo>
                    <a:pt x="983" y="360"/>
                  </a:lnTo>
                  <a:lnTo>
                    <a:pt x="988" y="384"/>
                  </a:lnTo>
                  <a:lnTo>
                    <a:pt x="993" y="407"/>
                  </a:lnTo>
                  <a:lnTo>
                    <a:pt x="998" y="431"/>
                  </a:lnTo>
                  <a:lnTo>
                    <a:pt x="1000" y="455"/>
                  </a:lnTo>
                  <a:lnTo>
                    <a:pt x="1003" y="479"/>
                  </a:lnTo>
                  <a:lnTo>
                    <a:pt x="1003" y="502"/>
                  </a:lnTo>
                  <a:lnTo>
                    <a:pt x="1003" y="527"/>
                  </a:lnTo>
                  <a:lnTo>
                    <a:pt x="1000" y="551"/>
                  </a:lnTo>
                  <a:lnTo>
                    <a:pt x="998" y="575"/>
                  </a:lnTo>
                  <a:lnTo>
                    <a:pt x="993" y="598"/>
                  </a:lnTo>
                  <a:lnTo>
                    <a:pt x="988" y="622"/>
                  </a:lnTo>
                  <a:lnTo>
                    <a:pt x="983" y="646"/>
                  </a:lnTo>
                  <a:lnTo>
                    <a:pt x="975" y="669"/>
                  </a:lnTo>
                  <a:lnTo>
                    <a:pt x="966" y="692"/>
                  </a:lnTo>
                  <a:lnTo>
                    <a:pt x="956" y="715"/>
                  </a:lnTo>
                  <a:lnTo>
                    <a:pt x="946" y="736"/>
                  </a:lnTo>
                  <a:lnTo>
                    <a:pt x="934" y="758"/>
                  </a:lnTo>
                  <a:lnTo>
                    <a:pt x="921" y="779"/>
                  </a:lnTo>
                  <a:lnTo>
                    <a:pt x="907" y="800"/>
                  </a:lnTo>
                  <a:lnTo>
                    <a:pt x="890" y="819"/>
                  </a:lnTo>
                  <a:lnTo>
                    <a:pt x="873" y="840"/>
                  </a:lnTo>
                  <a:lnTo>
                    <a:pt x="856" y="859"/>
                  </a:lnTo>
                  <a:lnTo>
                    <a:pt x="856" y="859"/>
                  </a:lnTo>
                  <a:lnTo>
                    <a:pt x="838" y="875"/>
                  </a:lnTo>
                  <a:lnTo>
                    <a:pt x="819" y="892"/>
                  </a:lnTo>
                  <a:lnTo>
                    <a:pt x="800" y="907"/>
                  </a:lnTo>
                  <a:lnTo>
                    <a:pt x="780" y="921"/>
                  </a:lnTo>
                  <a:lnTo>
                    <a:pt x="758" y="935"/>
                  </a:lnTo>
                  <a:lnTo>
                    <a:pt x="738" y="946"/>
                  </a:lnTo>
                  <a:lnTo>
                    <a:pt x="715" y="957"/>
                  </a:lnTo>
                  <a:lnTo>
                    <a:pt x="693" y="967"/>
                  </a:lnTo>
                  <a:lnTo>
                    <a:pt x="670" y="976"/>
                  </a:lnTo>
                  <a:lnTo>
                    <a:pt x="648" y="983"/>
                  </a:lnTo>
                  <a:lnTo>
                    <a:pt x="624" y="990"/>
                  </a:lnTo>
                  <a:lnTo>
                    <a:pt x="600" y="995"/>
                  </a:lnTo>
                  <a:lnTo>
                    <a:pt x="575" y="1000"/>
                  </a:lnTo>
                  <a:lnTo>
                    <a:pt x="550" y="1002"/>
                  </a:lnTo>
                  <a:lnTo>
                    <a:pt x="526" y="1005"/>
                  </a:lnTo>
                  <a:lnTo>
                    <a:pt x="501" y="1005"/>
                  </a:lnTo>
                  <a:lnTo>
                    <a:pt x="501" y="1005"/>
                  </a:lnTo>
                  <a:close/>
                  <a:moveTo>
                    <a:pt x="501" y="46"/>
                  </a:moveTo>
                  <a:lnTo>
                    <a:pt x="501" y="46"/>
                  </a:lnTo>
                  <a:lnTo>
                    <a:pt x="478" y="47"/>
                  </a:lnTo>
                  <a:lnTo>
                    <a:pt x="455" y="49"/>
                  </a:lnTo>
                  <a:lnTo>
                    <a:pt x="433" y="51"/>
                  </a:lnTo>
                  <a:lnTo>
                    <a:pt x="412" y="56"/>
                  </a:lnTo>
                  <a:lnTo>
                    <a:pt x="389" y="61"/>
                  </a:lnTo>
                  <a:lnTo>
                    <a:pt x="368" y="66"/>
                  </a:lnTo>
                  <a:lnTo>
                    <a:pt x="347" y="72"/>
                  </a:lnTo>
                  <a:lnTo>
                    <a:pt x="326" y="81"/>
                  </a:lnTo>
                  <a:lnTo>
                    <a:pt x="306" y="90"/>
                  </a:lnTo>
                  <a:lnTo>
                    <a:pt x="286" y="100"/>
                  </a:lnTo>
                  <a:lnTo>
                    <a:pt x="267" y="110"/>
                  </a:lnTo>
                  <a:lnTo>
                    <a:pt x="248" y="123"/>
                  </a:lnTo>
                  <a:lnTo>
                    <a:pt x="230" y="135"/>
                  </a:lnTo>
                  <a:lnTo>
                    <a:pt x="212" y="150"/>
                  </a:lnTo>
                  <a:lnTo>
                    <a:pt x="195" y="164"/>
                  </a:lnTo>
                  <a:lnTo>
                    <a:pt x="179" y="180"/>
                  </a:lnTo>
                  <a:lnTo>
                    <a:pt x="179" y="180"/>
                  </a:lnTo>
                  <a:lnTo>
                    <a:pt x="162" y="197"/>
                  </a:lnTo>
                  <a:lnTo>
                    <a:pt x="147" y="215"/>
                  </a:lnTo>
                  <a:lnTo>
                    <a:pt x="133" y="233"/>
                  </a:lnTo>
                  <a:lnTo>
                    <a:pt x="120" y="252"/>
                  </a:lnTo>
                  <a:lnTo>
                    <a:pt x="108" y="271"/>
                  </a:lnTo>
                  <a:lnTo>
                    <a:pt x="97" y="291"/>
                  </a:lnTo>
                  <a:lnTo>
                    <a:pt x="87" y="311"/>
                  </a:lnTo>
                  <a:lnTo>
                    <a:pt x="78" y="331"/>
                  </a:lnTo>
                  <a:lnTo>
                    <a:pt x="71" y="351"/>
                  </a:lnTo>
                  <a:lnTo>
                    <a:pt x="64" y="373"/>
                  </a:lnTo>
                  <a:lnTo>
                    <a:pt x="58" y="394"/>
                  </a:lnTo>
                  <a:lnTo>
                    <a:pt x="53" y="416"/>
                  </a:lnTo>
                  <a:lnTo>
                    <a:pt x="49" y="437"/>
                  </a:lnTo>
                  <a:lnTo>
                    <a:pt x="47" y="460"/>
                  </a:lnTo>
                  <a:lnTo>
                    <a:pt x="46" y="481"/>
                  </a:lnTo>
                  <a:lnTo>
                    <a:pt x="45" y="502"/>
                  </a:lnTo>
                  <a:lnTo>
                    <a:pt x="46" y="525"/>
                  </a:lnTo>
                  <a:lnTo>
                    <a:pt x="47" y="546"/>
                  </a:lnTo>
                  <a:lnTo>
                    <a:pt x="49" y="569"/>
                  </a:lnTo>
                  <a:lnTo>
                    <a:pt x="53" y="590"/>
                  </a:lnTo>
                  <a:lnTo>
                    <a:pt x="58" y="612"/>
                  </a:lnTo>
                  <a:lnTo>
                    <a:pt x="64" y="633"/>
                  </a:lnTo>
                  <a:lnTo>
                    <a:pt x="71" y="654"/>
                  </a:lnTo>
                  <a:lnTo>
                    <a:pt x="78" y="674"/>
                  </a:lnTo>
                  <a:lnTo>
                    <a:pt x="87" y="695"/>
                  </a:lnTo>
                  <a:lnTo>
                    <a:pt x="97" y="715"/>
                  </a:lnTo>
                  <a:lnTo>
                    <a:pt x="108" y="735"/>
                  </a:lnTo>
                  <a:lnTo>
                    <a:pt x="120" y="754"/>
                  </a:lnTo>
                  <a:lnTo>
                    <a:pt x="133" y="773"/>
                  </a:lnTo>
                  <a:lnTo>
                    <a:pt x="147" y="791"/>
                  </a:lnTo>
                  <a:lnTo>
                    <a:pt x="162" y="809"/>
                  </a:lnTo>
                  <a:lnTo>
                    <a:pt x="179" y="825"/>
                  </a:lnTo>
                  <a:lnTo>
                    <a:pt x="179" y="825"/>
                  </a:lnTo>
                  <a:lnTo>
                    <a:pt x="195" y="841"/>
                  </a:lnTo>
                  <a:lnTo>
                    <a:pt x="212" y="856"/>
                  </a:lnTo>
                  <a:lnTo>
                    <a:pt x="230" y="869"/>
                  </a:lnTo>
                  <a:lnTo>
                    <a:pt x="248" y="882"/>
                  </a:lnTo>
                  <a:lnTo>
                    <a:pt x="267" y="894"/>
                  </a:lnTo>
                  <a:lnTo>
                    <a:pt x="286" y="906"/>
                  </a:lnTo>
                  <a:lnTo>
                    <a:pt x="306" y="916"/>
                  </a:lnTo>
                  <a:lnTo>
                    <a:pt x="326" y="925"/>
                  </a:lnTo>
                  <a:lnTo>
                    <a:pt x="347" y="932"/>
                  </a:lnTo>
                  <a:lnTo>
                    <a:pt x="368" y="939"/>
                  </a:lnTo>
                  <a:lnTo>
                    <a:pt x="390" y="945"/>
                  </a:lnTo>
                  <a:lnTo>
                    <a:pt x="412" y="950"/>
                  </a:lnTo>
                  <a:lnTo>
                    <a:pt x="433" y="955"/>
                  </a:lnTo>
                  <a:lnTo>
                    <a:pt x="455" y="957"/>
                  </a:lnTo>
                  <a:lnTo>
                    <a:pt x="478" y="958"/>
                  </a:lnTo>
                  <a:lnTo>
                    <a:pt x="501" y="959"/>
                  </a:lnTo>
                  <a:lnTo>
                    <a:pt x="501" y="959"/>
                  </a:lnTo>
                  <a:lnTo>
                    <a:pt x="524" y="958"/>
                  </a:lnTo>
                  <a:lnTo>
                    <a:pt x="547" y="957"/>
                  </a:lnTo>
                  <a:lnTo>
                    <a:pt x="568" y="955"/>
                  </a:lnTo>
                  <a:lnTo>
                    <a:pt x="591" y="950"/>
                  </a:lnTo>
                  <a:lnTo>
                    <a:pt x="612" y="945"/>
                  </a:lnTo>
                  <a:lnTo>
                    <a:pt x="634" y="939"/>
                  </a:lnTo>
                  <a:lnTo>
                    <a:pt x="655" y="932"/>
                  </a:lnTo>
                  <a:lnTo>
                    <a:pt x="676" y="925"/>
                  </a:lnTo>
                  <a:lnTo>
                    <a:pt x="696" y="916"/>
                  </a:lnTo>
                  <a:lnTo>
                    <a:pt x="715" y="906"/>
                  </a:lnTo>
                  <a:lnTo>
                    <a:pt x="736" y="894"/>
                  </a:lnTo>
                  <a:lnTo>
                    <a:pt x="753" y="882"/>
                  </a:lnTo>
                  <a:lnTo>
                    <a:pt x="772" y="870"/>
                  </a:lnTo>
                  <a:lnTo>
                    <a:pt x="790" y="856"/>
                  </a:lnTo>
                  <a:lnTo>
                    <a:pt x="807" y="841"/>
                  </a:lnTo>
                  <a:lnTo>
                    <a:pt x="823" y="825"/>
                  </a:lnTo>
                  <a:lnTo>
                    <a:pt x="823" y="825"/>
                  </a:lnTo>
                  <a:lnTo>
                    <a:pt x="840" y="809"/>
                  </a:lnTo>
                  <a:lnTo>
                    <a:pt x="854" y="791"/>
                  </a:lnTo>
                  <a:lnTo>
                    <a:pt x="869" y="773"/>
                  </a:lnTo>
                  <a:lnTo>
                    <a:pt x="882" y="754"/>
                  </a:lnTo>
                  <a:lnTo>
                    <a:pt x="894" y="735"/>
                  </a:lnTo>
                  <a:lnTo>
                    <a:pt x="905" y="715"/>
                  </a:lnTo>
                  <a:lnTo>
                    <a:pt x="915" y="695"/>
                  </a:lnTo>
                  <a:lnTo>
                    <a:pt x="923" y="674"/>
                  </a:lnTo>
                  <a:lnTo>
                    <a:pt x="931" y="654"/>
                  </a:lnTo>
                  <a:lnTo>
                    <a:pt x="939" y="633"/>
                  </a:lnTo>
                  <a:lnTo>
                    <a:pt x="943" y="612"/>
                  </a:lnTo>
                  <a:lnTo>
                    <a:pt x="948" y="590"/>
                  </a:lnTo>
                  <a:lnTo>
                    <a:pt x="953" y="569"/>
                  </a:lnTo>
                  <a:lnTo>
                    <a:pt x="955" y="546"/>
                  </a:lnTo>
                  <a:lnTo>
                    <a:pt x="956" y="525"/>
                  </a:lnTo>
                  <a:lnTo>
                    <a:pt x="956" y="502"/>
                  </a:lnTo>
                  <a:lnTo>
                    <a:pt x="956" y="481"/>
                  </a:lnTo>
                  <a:lnTo>
                    <a:pt x="955" y="460"/>
                  </a:lnTo>
                  <a:lnTo>
                    <a:pt x="953" y="437"/>
                  </a:lnTo>
                  <a:lnTo>
                    <a:pt x="948" y="416"/>
                  </a:lnTo>
                  <a:lnTo>
                    <a:pt x="943" y="394"/>
                  </a:lnTo>
                  <a:lnTo>
                    <a:pt x="939" y="373"/>
                  </a:lnTo>
                  <a:lnTo>
                    <a:pt x="931" y="351"/>
                  </a:lnTo>
                  <a:lnTo>
                    <a:pt x="923" y="331"/>
                  </a:lnTo>
                  <a:lnTo>
                    <a:pt x="915" y="311"/>
                  </a:lnTo>
                  <a:lnTo>
                    <a:pt x="905" y="291"/>
                  </a:lnTo>
                  <a:lnTo>
                    <a:pt x="894" y="271"/>
                  </a:lnTo>
                  <a:lnTo>
                    <a:pt x="882" y="252"/>
                  </a:lnTo>
                  <a:lnTo>
                    <a:pt x="869" y="233"/>
                  </a:lnTo>
                  <a:lnTo>
                    <a:pt x="854" y="215"/>
                  </a:lnTo>
                  <a:lnTo>
                    <a:pt x="840" y="197"/>
                  </a:lnTo>
                  <a:lnTo>
                    <a:pt x="823" y="180"/>
                  </a:lnTo>
                  <a:lnTo>
                    <a:pt x="823" y="180"/>
                  </a:lnTo>
                  <a:lnTo>
                    <a:pt x="807" y="164"/>
                  </a:lnTo>
                  <a:lnTo>
                    <a:pt x="790" y="150"/>
                  </a:lnTo>
                  <a:lnTo>
                    <a:pt x="772" y="135"/>
                  </a:lnTo>
                  <a:lnTo>
                    <a:pt x="753" y="123"/>
                  </a:lnTo>
                  <a:lnTo>
                    <a:pt x="736" y="110"/>
                  </a:lnTo>
                  <a:lnTo>
                    <a:pt x="715" y="100"/>
                  </a:lnTo>
                  <a:lnTo>
                    <a:pt x="696" y="90"/>
                  </a:lnTo>
                  <a:lnTo>
                    <a:pt x="676" y="81"/>
                  </a:lnTo>
                  <a:lnTo>
                    <a:pt x="655" y="72"/>
                  </a:lnTo>
                  <a:lnTo>
                    <a:pt x="634" y="66"/>
                  </a:lnTo>
                  <a:lnTo>
                    <a:pt x="612" y="61"/>
                  </a:lnTo>
                  <a:lnTo>
                    <a:pt x="591" y="56"/>
                  </a:lnTo>
                  <a:lnTo>
                    <a:pt x="568" y="51"/>
                  </a:lnTo>
                  <a:lnTo>
                    <a:pt x="547" y="49"/>
                  </a:lnTo>
                  <a:lnTo>
                    <a:pt x="524" y="47"/>
                  </a:lnTo>
                  <a:lnTo>
                    <a:pt x="501" y="46"/>
                  </a:lnTo>
                  <a:lnTo>
                    <a:pt x="501" y="46"/>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2" name="Freeform 10"/>
            <p:cNvSpPr>
              <a:spLocks noEditPoints="1"/>
            </p:cNvSpPr>
            <p:nvPr/>
          </p:nvSpPr>
          <p:spPr bwMode="auto">
            <a:xfrm>
              <a:off x="6940156" y="4618019"/>
              <a:ext cx="431800" cy="431800"/>
            </a:xfrm>
            <a:custGeom>
              <a:avLst/>
              <a:gdLst>
                <a:gd name="T0" fmla="*/ 152 w 816"/>
                <a:gd name="T1" fmla="*/ 812 h 816"/>
                <a:gd name="T2" fmla="*/ 81 w 816"/>
                <a:gd name="T3" fmla="*/ 786 h 816"/>
                <a:gd name="T4" fmla="*/ 43 w 816"/>
                <a:gd name="T5" fmla="*/ 753 h 816"/>
                <a:gd name="T6" fmla="*/ 15 w 816"/>
                <a:gd name="T7" fmla="*/ 702 h 816"/>
                <a:gd name="T8" fmla="*/ 2 w 816"/>
                <a:gd name="T9" fmla="*/ 641 h 816"/>
                <a:gd name="T10" fmla="*/ 5 w 816"/>
                <a:gd name="T11" fmla="*/ 571 h 816"/>
                <a:gd name="T12" fmla="*/ 18 w 816"/>
                <a:gd name="T13" fmla="*/ 513 h 816"/>
                <a:gd name="T14" fmla="*/ 48 w 816"/>
                <a:gd name="T15" fmla="*/ 436 h 816"/>
                <a:gd name="T16" fmla="*/ 145 w 816"/>
                <a:gd name="T17" fmla="*/ 283 h 816"/>
                <a:gd name="T18" fmla="*/ 235 w 816"/>
                <a:gd name="T19" fmla="*/ 186 h 816"/>
                <a:gd name="T20" fmla="*/ 338 w 816"/>
                <a:gd name="T21" fmla="*/ 104 h 816"/>
                <a:gd name="T22" fmla="*/ 444 w 816"/>
                <a:gd name="T23" fmla="*/ 44 h 816"/>
                <a:gd name="T24" fmla="*/ 549 w 816"/>
                <a:gd name="T25" fmla="*/ 8 h 816"/>
                <a:gd name="T26" fmla="*/ 621 w 816"/>
                <a:gd name="T27" fmla="*/ 0 h 816"/>
                <a:gd name="T28" fmla="*/ 702 w 816"/>
                <a:gd name="T29" fmla="*/ 13 h 816"/>
                <a:gd name="T30" fmla="*/ 764 w 816"/>
                <a:gd name="T31" fmla="*/ 52 h 816"/>
                <a:gd name="T32" fmla="*/ 790 w 816"/>
                <a:gd name="T33" fmla="*/ 87 h 816"/>
                <a:gd name="T34" fmla="*/ 810 w 816"/>
                <a:gd name="T35" fmla="*/ 142 h 816"/>
                <a:gd name="T36" fmla="*/ 816 w 816"/>
                <a:gd name="T37" fmla="*/ 207 h 816"/>
                <a:gd name="T38" fmla="*/ 805 w 816"/>
                <a:gd name="T39" fmla="*/ 278 h 816"/>
                <a:gd name="T40" fmla="*/ 780 w 816"/>
                <a:gd name="T41" fmla="*/ 353 h 816"/>
                <a:gd name="T42" fmla="*/ 741 w 816"/>
                <a:gd name="T43" fmla="*/ 431 h 816"/>
                <a:gd name="T44" fmla="*/ 641 w 816"/>
                <a:gd name="T45" fmla="*/ 568 h 816"/>
                <a:gd name="T46" fmla="*/ 581 w 816"/>
                <a:gd name="T47" fmla="*/ 629 h 816"/>
                <a:gd name="T48" fmla="*/ 478 w 816"/>
                <a:gd name="T49" fmla="*/ 711 h 816"/>
                <a:gd name="T50" fmla="*/ 372 w 816"/>
                <a:gd name="T51" fmla="*/ 772 h 816"/>
                <a:gd name="T52" fmla="*/ 267 w 816"/>
                <a:gd name="T53" fmla="*/ 807 h 816"/>
                <a:gd name="T54" fmla="*/ 195 w 816"/>
                <a:gd name="T55" fmla="*/ 816 h 816"/>
                <a:gd name="T56" fmla="*/ 577 w 816"/>
                <a:gd name="T57" fmla="*/ 50 h 816"/>
                <a:gd name="T58" fmla="*/ 485 w 816"/>
                <a:gd name="T59" fmla="*/ 76 h 816"/>
                <a:gd name="T60" fmla="*/ 386 w 816"/>
                <a:gd name="T61" fmla="*/ 127 h 816"/>
                <a:gd name="T62" fmla="*/ 289 w 816"/>
                <a:gd name="T63" fmla="*/ 199 h 816"/>
                <a:gd name="T64" fmla="*/ 211 w 816"/>
                <a:gd name="T65" fmla="*/ 277 h 816"/>
                <a:gd name="T66" fmla="*/ 108 w 816"/>
                <a:gd name="T67" fmla="*/ 418 h 816"/>
                <a:gd name="T68" fmla="*/ 62 w 816"/>
                <a:gd name="T69" fmla="*/ 526 h 816"/>
                <a:gd name="T70" fmla="*/ 48 w 816"/>
                <a:gd name="T71" fmla="*/ 590 h 816"/>
                <a:gd name="T72" fmla="*/ 48 w 816"/>
                <a:gd name="T73" fmla="*/ 646 h 816"/>
                <a:gd name="T74" fmla="*/ 60 w 816"/>
                <a:gd name="T75" fmla="*/ 693 h 816"/>
                <a:gd name="T76" fmla="*/ 86 w 816"/>
                <a:gd name="T77" fmla="*/ 730 h 816"/>
                <a:gd name="T78" fmla="*/ 119 w 816"/>
                <a:gd name="T79" fmla="*/ 754 h 816"/>
                <a:gd name="T80" fmla="*/ 177 w 816"/>
                <a:gd name="T81" fmla="*/ 768 h 816"/>
                <a:gd name="T82" fmla="*/ 238 w 816"/>
                <a:gd name="T83" fmla="*/ 766 h 816"/>
                <a:gd name="T84" fmla="*/ 332 w 816"/>
                <a:gd name="T85" fmla="*/ 739 h 816"/>
                <a:gd name="T86" fmla="*/ 430 w 816"/>
                <a:gd name="T87" fmla="*/ 689 h 816"/>
                <a:gd name="T88" fmla="*/ 526 w 816"/>
                <a:gd name="T89" fmla="*/ 616 h 816"/>
                <a:gd name="T90" fmla="*/ 605 w 816"/>
                <a:gd name="T91" fmla="*/ 539 h 816"/>
                <a:gd name="T92" fmla="*/ 706 w 816"/>
                <a:gd name="T93" fmla="*/ 400 h 816"/>
                <a:gd name="T94" fmla="*/ 760 w 816"/>
                <a:gd name="T95" fmla="*/ 265 h 816"/>
                <a:gd name="T96" fmla="*/ 768 w 816"/>
                <a:gd name="T97" fmla="*/ 203 h 816"/>
                <a:gd name="T98" fmla="*/ 764 w 816"/>
                <a:gd name="T99" fmla="*/ 148 h 816"/>
                <a:gd name="T100" fmla="*/ 746 w 816"/>
                <a:gd name="T101" fmla="*/ 103 h 816"/>
                <a:gd name="T102" fmla="*/ 721 w 816"/>
                <a:gd name="T103" fmla="*/ 76 h 816"/>
                <a:gd name="T104" fmla="*/ 670 w 816"/>
                <a:gd name="T105" fmla="*/ 52 h 816"/>
                <a:gd name="T106" fmla="*/ 621 w 816"/>
                <a:gd name="T107" fmla="*/ 4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6" h="816">
                  <a:moveTo>
                    <a:pt x="195" y="816"/>
                  </a:moveTo>
                  <a:lnTo>
                    <a:pt x="195" y="816"/>
                  </a:lnTo>
                  <a:lnTo>
                    <a:pt x="173" y="815"/>
                  </a:lnTo>
                  <a:lnTo>
                    <a:pt x="152" y="812"/>
                  </a:lnTo>
                  <a:lnTo>
                    <a:pt x="133" y="807"/>
                  </a:lnTo>
                  <a:lnTo>
                    <a:pt x="114" y="802"/>
                  </a:lnTo>
                  <a:lnTo>
                    <a:pt x="98" y="794"/>
                  </a:lnTo>
                  <a:lnTo>
                    <a:pt x="81" y="786"/>
                  </a:lnTo>
                  <a:lnTo>
                    <a:pt x="67" y="775"/>
                  </a:lnTo>
                  <a:lnTo>
                    <a:pt x="53" y="764"/>
                  </a:lnTo>
                  <a:lnTo>
                    <a:pt x="53" y="764"/>
                  </a:lnTo>
                  <a:lnTo>
                    <a:pt x="43" y="753"/>
                  </a:lnTo>
                  <a:lnTo>
                    <a:pt x="35" y="741"/>
                  </a:lnTo>
                  <a:lnTo>
                    <a:pt x="27" y="729"/>
                  </a:lnTo>
                  <a:lnTo>
                    <a:pt x="19" y="716"/>
                  </a:lnTo>
                  <a:lnTo>
                    <a:pt x="15" y="702"/>
                  </a:lnTo>
                  <a:lnTo>
                    <a:pt x="10" y="688"/>
                  </a:lnTo>
                  <a:lnTo>
                    <a:pt x="5" y="673"/>
                  </a:lnTo>
                  <a:lnTo>
                    <a:pt x="3" y="658"/>
                  </a:lnTo>
                  <a:lnTo>
                    <a:pt x="2" y="641"/>
                  </a:lnTo>
                  <a:lnTo>
                    <a:pt x="0" y="625"/>
                  </a:lnTo>
                  <a:lnTo>
                    <a:pt x="0" y="607"/>
                  </a:lnTo>
                  <a:lnTo>
                    <a:pt x="3" y="589"/>
                  </a:lnTo>
                  <a:lnTo>
                    <a:pt x="5" y="571"/>
                  </a:lnTo>
                  <a:lnTo>
                    <a:pt x="9" y="552"/>
                  </a:lnTo>
                  <a:lnTo>
                    <a:pt x="12" y="532"/>
                  </a:lnTo>
                  <a:lnTo>
                    <a:pt x="18" y="513"/>
                  </a:lnTo>
                  <a:lnTo>
                    <a:pt x="18" y="513"/>
                  </a:lnTo>
                  <a:lnTo>
                    <a:pt x="24" y="493"/>
                  </a:lnTo>
                  <a:lnTo>
                    <a:pt x="31" y="474"/>
                  </a:lnTo>
                  <a:lnTo>
                    <a:pt x="40" y="455"/>
                  </a:lnTo>
                  <a:lnTo>
                    <a:pt x="48" y="436"/>
                  </a:lnTo>
                  <a:lnTo>
                    <a:pt x="68" y="397"/>
                  </a:lnTo>
                  <a:lnTo>
                    <a:pt x="91" y="359"/>
                  </a:lnTo>
                  <a:lnTo>
                    <a:pt x="117" y="319"/>
                  </a:lnTo>
                  <a:lnTo>
                    <a:pt x="145" y="283"/>
                  </a:lnTo>
                  <a:lnTo>
                    <a:pt x="176" y="246"/>
                  </a:lnTo>
                  <a:lnTo>
                    <a:pt x="211" y="210"/>
                  </a:lnTo>
                  <a:lnTo>
                    <a:pt x="211" y="210"/>
                  </a:lnTo>
                  <a:lnTo>
                    <a:pt x="235" y="186"/>
                  </a:lnTo>
                  <a:lnTo>
                    <a:pt x="260" y="164"/>
                  </a:lnTo>
                  <a:lnTo>
                    <a:pt x="285" y="142"/>
                  </a:lnTo>
                  <a:lnTo>
                    <a:pt x="311" y="122"/>
                  </a:lnTo>
                  <a:lnTo>
                    <a:pt x="338" y="104"/>
                  </a:lnTo>
                  <a:lnTo>
                    <a:pt x="365" y="87"/>
                  </a:lnTo>
                  <a:lnTo>
                    <a:pt x="391" y="71"/>
                  </a:lnTo>
                  <a:lnTo>
                    <a:pt x="418" y="57"/>
                  </a:lnTo>
                  <a:lnTo>
                    <a:pt x="444" y="44"/>
                  </a:lnTo>
                  <a:lnTo>
                    <a:pt x="470" y="32"/>
                  </a:lnTo>
                  <a:lnTo>
                    <a:pt x="497" y="23"/>
                  </a:lnTo>
                  <a:lnTo>
                    <a:pt x="523" y="15"/>
                  </a:lnTo>
                  <a:lnTo>
                    <a:pt x="549" y="8"/>
                  </a:lnTo>
                  <a:lnTo>
                    <a:pt x="574" y="4"/>
                  </a:lnTo>
                  <a:lnTo>
                    <a:pt x="598" y="1"/>
                  </a:lnTo>
                  <a:lnTo>
                    <a:pt x="621" y="0"/>
                  </a:lnTo>
                  <a:lnTo>
                    <a:pt x="621" y="0"/>
                  </a:lnTo>
                  <a:lnTo>
                    <a:pt x="643" y="1"/>
                  </a:lnTo>
                  <a:lnTo>
                    <a:pt x="664" y="4"/>
                  </a:lnTo>
                  <a:lnTo>
                    <a:pt x="683" y="8"/>
                  </a:lnTo>
                  <a:lnTo>
                    <a:pt x="702" y="13"/>
                  </a:lnTo>
                  <a:lnTo>
                    <a:pt x="719" y="21"/>
                  </a:lnTo>
                  <a:lnTo>
                    <a:pt x="735" y="30"/>
                  </a:lnTo>
                  <a:lnTo>
                    <a:pt x="749" y="40"/>
                  </a:lnTo>
                  <a:lnTo>
                    <a:pt x="764" y="52"/>
                  </a:lnTo>
                  <a:lnTo>
                    <a:pt x="764" y="52"/>
                  </a:lnTo>
                  <a:lnTo>
                    <a:pt x="773" y="63"/>
                  </a:lnTo>
                  <a:lnTo>
                    <a:pt x="782" y="75"/>
                  </a:lnTo>
                  <a:lnTo>
                    <a:pt x="790" y="87"/>
                  </a:lnTo>
                  <a:lnTo>
                    <a:pt x="796" y="100"/>
                  </a:lnTo>
                  <a:lnTo>
                    <a:pt x="802" y="114"/>
                  </a:lnTo>
                  <a:lnTo>
                    <a:pt x="806" y="128"/>
                  </a:lnTo>
                  <a:lnTo>
                    <a:pt x="810" y="142"/>
                  </a:lnTo>
                  <a:lnTo>
                    <a:pt x="814" y="158"/>
                  </a:lnTo>
                  <a:lnTo>
                    <a:pt x="815" y="173"/>
                  </a:lnTo>
                  <a:lnTo>
                    <a:pt x="816" y="190"/>
                  </a:lnTo>
                  <a:lnTo>
                    <a:pt x="816" y="207"/>
                  </a:lnTo>
                  <a:lnTo>
                    <a:pt x="815" y="223"/>
                  </a:lnTo>
                  <a:lnTo>
                    <a:pt x="812" y="241"/>
                  </a:lnTo>
                  <a:lnTo>
                    <a:pt x="809" y="259"/>
                  </a:lnTo>
                  <a:lnTo>
                    <a:pt x="805" y="278"/>
                  </a:lnTo>
                  <a:lnTo>
                    <a:pt x="801" y="296"/>
                  </a:lnTo>
                  <a:lnTo>
                    <a:pt x="795" y="315"/>
                  </a:lnTo>
                  <a:lnTo>
                    <a:pt x="789" y="334"/>
                  </a:lnTo>
                  <a:lnTo>
                    <a:pt x="780" y="353"/>
                  </a:lnTo>
                  <a:lnTo>
                    <a:pt x="772" y="372"/>
                  </a:lnTo>
                  <a:lnTo>
                    <a:pt x="763" y="392"/>
                  </a:lnTo>
                  <a:lnTo>
                    <a:pt x="753" y="411"/>
                  </a:lnTo>
                  <a:lnTo>
                    <a:pt x="741" y="431"/>
                  </a:lnTo>
                  <a:lnTo>
                    <a:pt x="729" y="451"/>
                  </a:lnTo>
                  <a:lnTo>
                    <a:pt x="703" y="490"/>
                  </a:lnTo>
                  <a:lnTo>
                    <a:pt x="675" y="530"/>
                  </a:lnTo>
                  <a:lnTo>
                    <a:pt x="641" y="568"/>
                  </a:lnTo>
                  <a:lnTo>
                    <a:pt x="624" y="587"/>
                  </a:lnTo>
                  <a:lnTo>
                    <a:pt x="606" y="606"/>
                  </a:lnTo>
                  <a:lnTo>
                    <a:pt x="606" y="606"/>
                  </a:lnTo>
                  <a:lnTo>
                    <a:pt x="581" y="629"/>
                  </a:lnTo>
                  <a:lnTo>
                    <a:pt x="556" y="652"/>
                  </a:lnTo>
                  <a:lnTo>
                    <a:pt x="530" y="673"/>
                  </a:lnTo>
                  <a:lnTo>
                    <a:pt x="504" y="693"/>
                  </a:lnTo>
                  <a:lnTo>
                    <a:pt x="478" y="711"/>
                  </a:lnTo>
                  <a:lnTo>
                    <a:pt x="451" y="729"/>
                  </a:lnTo>
                  <a:lnTo>
                    <a:pt x="425" y="745"/>
                  </a:lnTo>
                  <a:lnTo>
                    <a:pt x="398" y="759"/>
                  </a:lnTo>
                  <a:lnTo>
                    <a:pt x="372" y="772"/>
                  </a:lnTo>
                  <a:lnTo>
                    <a:pt x="345" y="783"/>
                  </a:lnTo>
                  <a:lnTo>
                    <a:pt x="319" y="793"/>
                  </a:lnTo>
                  <a:lnTo>
                    <a:pt x="292" y="800"/>
                  </a:lnTo>
                  <a:lnTo>
                    <a:pt x="267" y="807"/>
                  </a:lnTo>
                  <a:lnTo>
                    <a:pt x="243" y="812"/>
                  </a:lnTo>
                  <a:lnTo>
                    <a:pt x="218" y="815"/>
                  </a:lnTo>
                  <a:lnTo>
                    <a:pt x="195" y="816"/>
                  </a:lnTo>
                  <a:lnTo>
                    <a:pt x="195" y="816"/>
                  </a:lnTo>
                  <a:close/>
                  <a:moveTo>
                    <a:pt x="621" y="46"/>
                  </a:moveTo>
                  <a:lnTo>
                    <a:pt x="621" y="46"/>
                  </a:lnTo>
                  <a:lnTo>
                    <a:pt x="600" y="47"/>
                  </a:lnTo>
                  <a:lnTo>
                    <a:pt x="577" y="50"/>
                  </a:lnTo>
                  <a:lnTo>
                    <a:pt x="555" y="55"/>
                  </a:lnTo>
                  <a:lnTo>
                    <a:pt x="532" y="61"/>
                  </a:lnTo>
                  <a:lnTo>
                    <a:pt x="508" y="68"/>
                  </a:lnTo>
                  <a:lnTo>
                    <a:pt x="485" y="76"/>
                  </a:lnTo>
                  <a:lnTo>
                    <a:pt x="460" y="87"/>
                  </a:lnTo>
                  <a:lnTo>
                    <a:pt x="435" y="99"/>
                  </a:lnTo>
                  <a:lnTo>
                    <a:pt x="411" y="113"/>
                  </a:lnTo>
                  <a:lnTo>
                    <a:pt x="386" y="127"/>
                  </a:lnTo>
                  <a:lnTo>
                    <a:pt x="361" y="144"/>
                  </a:lnTo>
                  <a:lnTo>
                    <a:pt x="338" y="161"/>
                  </a:lnTo>
                  <a:lnTo>
                    <a:pt x="313" y="179"/>
                  </a:lnTo>
                  <a:lnTo>
                    <a:pt x="289" y="199"/>
                  </a:lnTo>
                  <a:lnTo>
                    <a:pt x="266" y="221"/>
                  </a:lnTo>
                  <a:lnTo>
                    <a:pt x="243" y="242"/>
                  </a:lnTo>
                  <a:lnTo>
                    <a:pt x="243" y="242"/>
                  </a:lnTo>
                  <a:lnTo>
                    <a:pt x="211" y="277"/>
                  </a:lnTo>
                  <a:lnTo>
                    <a:pt x="182" y="311"/>
                  </a:lnTo>
                  <a:lnTo>
                    <a:pt x="155" y="346"/>
                  </a:lnTo>
                  <a:lnTo>
                    <a:pt x="130" y="381"/>
                  </a:lnTo>
                  <a:lnTo>
                    <a:pt x="108" y="418"/>
                  </a:lnTo>
                  <a:lnTo>
                    <a:pt x="91" y="454"/>
                  </a:lnTo>
                  <a:lnTo>
                    <a:pt x="74" y="490"/>
                  </a:lnTo>
                  <a:lnTo>
                    <a:pt x="68" y="508"/>
                  </a:lnTo>
                  <a:lnTo>
                    <a:pt x="62" y="526"/>
                  </a:lnTo>
                  <a:lnTo>
                    <a:pt x="62" y="526"/>
                  </a:lnTo>
                  <a:lnTo>
                    <a:pt x="54" y="559"/>
                  </a:lnTo>
                  <a:lnTo>
                    <a:pt x="50" y="575"/>
                  </a:lnTo>
                  <a:lnTo>
                    <a:pt x="48" y="590"/>
                  </a:lnTo>
                  <a:lnTo>
                    <a:pt x="47" y="604"/>
                  </a:lnTo>
                  <a:lnTo>
                    <a:pt x="47" y="619"/>
                  </a:lnTo>
                  <a:lnTo>
                    <a:pt x="47" y="633"/>
                  </a:lnTo>
                  <a:lnTo>
                    <a:pt x="48" y="646"/>
                  </a:lnTo>
                  <a:lnTo>
                    <a:pt x="50" y="659"/>
                  </a:lnTo>
                  <a:lnTo>
                    <a:pt x="53" y="671"/>
                  </a:lnTo>
                  <a:lnTo>
                    <a:pt x="56" y="683"/>
                  </a:lnTo>
                  <a:lnTo>
                    <a:pt x="60" y="693"/>
                  </a:lnTo>
                  <a:lnTo>
                    <a:pt x="66" y="704"/>
                  </a:lnTo>
                  <a:lnTo>
                    <a:pt x="72" y="714"/>
                  </a:lnTo>
                  <a:lnTo>
                    <a:pt x="78" y="722"/>
                  </a:lnTo>
                  <a:lnTo>
                    <a:pt x="86" y="730"/>
                  </a:lnTo>
                  <a:lnTo>
                    <a:pt x="86" y="730"/>
                  </a:lnTo>
                  <a:lnTo>
                    <a:pt x="95" y="740"/>
                  </a:lnTo>
                  <a:lnTo>
                    <a:pt x="107" y="747"/>
                  </a:lnTo>
                  <a:lnTo>
                    <a:pt x="119" y="754"/>
                  </a:lnTo>
                  <a:lnTo>
                    <a:pt x="132" y="760"/>
                  </a:lnTo>
                  <a:lnTo>
                    <a:pt x="146" y="764"/>
                  </a:lnTo>
                  <a:lnTo>
                    <a:pt x="162" y="767"/>
                  </a:lnTo>
                  <a:lnTo>
                    <a:pt x="177" y="768"/>
                  </a:lnTo>
                  <a:lnTo>
                    <a:pt x="195" y="769"/>
                  </a:lnTo>
                  <a:lnTo>
                    <a:pt x="195" y="769"/>
                  </a:lnTo>
                  <a:lnTo>
                    <a:pt x="216" y="768"/>
                  </a:lnTo>
                  <a:lnTo>
                    <a:pt x="238" y="766"/>
                  </a:lnTo>
                  <a:lnTo>
                    <a:pt x="260" y="761"/>
                  </a:lnTo>
                  <a:lnTo>
                    <a:pt x="284" y="755"/>
                  </a:lnTo>
                  <a:lnTo>
                    <a:pt x="308" y="748"/>
                  </a:lnTo>
                  <a:lnTo>
                    <a:pt x="332" y="739"/>
                  </a:lnTo>
                  <a:lnTo>
                    <a:pt x="357" y="729"/>
                  </a:lnTo>
                  <a:lnTo>
                    <a:pt x="380" y="716"/>
                  </a:lnTo>
                  <a:lnTo>
                    <a:pt x="405" y="703"/>
                  </a:lnTo>
                  <a:lnTo>
                    <a:pt x="430" y="689"/>
                  </a:lnTo>
                  <a:lnTo>
                    <a:pt x="454" y="672"/>
                  </a:lnTo>
                  <a:lnTo>
                    <a:pt x="479" y="654"/>
                  </a:lnTo>
                  <a:lnTo>
                    <a:pt x="503" y="636"/>
                  </a:lnTo>
                  <a:lnTo>
                    <a:pt x="526" y="616"/>
                  </a:lnTo>
                  <a:lnTo>
                    <a:pt x="550" y="595"/>
                  </a:lnTo>
                  <a:lnTo>
                    <a:pt x="573" y="574"/>
                  </a:lnTo>
                  <a:lnTo>
                    <a:pt x="573" y="574"/>
                  </a:lnTo>
                  <a:lnTo>
                    <a:pt x="605" y="539"/>
                  </a:lnTo>
                  <a:lnTo>
                    <a:pt x="634" y="506"/>
                  </a:lnTo>
                  <a:lnTo>
                    <a:pt x="660" y="470"/>
                  </a:lnTo>
                  <a:lnTo>
                    <a:pt x="684" y="436"/>
                  </a:lnTo>
                  <a:lnTo>
                    <a:pt x="706" y="400"/>
                  </a:lnTo>
                  <a:lnTo>
                    <a:pt x="723" y="366"/>
                  </a:lnTo>
                  <a:lnTo>
                    <a:pt x="739" y="331"/>
                  </a:lnTo>
                  <a:lnTo>
                    <a:pt x="751" y="297"/>
                  </a:lnTo>
                  <a:lnTo>
                    <a:pt x="760" y="265"/>
                  </a:lnTo>
                  <a:lnTo>
                    <a:pt x="764" y="248"/>
                  </a:lnTo>
                  <a:lnTo>
                    <a:pt x="766" y="233"/>
                  </a:lnTo>
                  <a:lnTo>
                    <a:pt x="768" y="217"/>
                  </a:lnTo>
                  <a:lnTo>
                    <a:pt x="768" y="203"/>
                  </a:lnTo>
                  <a:lnTo>
                    <a:pt x="768" y="189"/>
                  </a:lnTo>
                  <a:lnTo>
                    <a:pt x="768" y="175"/>
                  </a:lnTo>
                  <a:lnTo>
                    <a:pt x="767" y="161"/>
                  </a:lnTo>
                  <a:lnTo>
                    <a:pt x="764" y="148"/>
                  </a:lnTo>
                  <a:lnTo>
                    <a:pt x="761" y="137"/>
                  </a:lnTo>
                  <a:lnTo>
                    <a:pt x="757" y="125"/>
                  </a:lnTo>
                  <a:lnTo>
                    <a:pt x="752" y="114"/>
                  </a:lnTo>
                  <a:lnTo>
                    <a:pt x="746" y="103"/>
                  </a:lnTo>
                  <a:lnTo>
                    <a:pt x="739" y="94"/>
                  </a:lnTo>
                  <a:lnTo>
                    <a:pt x="730" y="85"/>
                  </a:lnTo>
                  <a:lnTo>
                    <a:pt x="730" y="85"/>
                  </a:lnTo>
                  <a:lnTo>
                    <a:pt x="721" y="76"/>
                  </a:lnTo>
                  <a:lnTo>
                    <a:pt x="709" y="68"/>
                  </a:lnTo>
                  <a:lnTo>
                    <a:pt x="697" y="62"/>
                  </a:lnTo>
                  <a:lnTo>
                    <a:pt x="684" y="56"/>
                  </a:lnTo>
                  <a:lnTo>
                    <a:pt x="670" y="52"/>
                  </a:lnTo>
                  <a:lnTo>
                    <a:pt x="654" y="49"/>
                  </a:lnTo>
                  <a:lnTo>
                    <a:pt x="639" y="47"/>
                  </a:lnTo>
                  <a:lnTo>
                    <a:pt x="621" y="46"/>
                  </a:lnTo>
                  <a:lnTo>
                    <a:pt x="621" y="46"/>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Freeform 11"/>
            <p:cNvSpPr/>
            <p:nvPr/>
          </p:nvSpPr>
          <p:spPr bwMode="auto">
            <a:xfrm>
              <a:off x="7144944" y="4579919"/>
              <a:ext cx="266700" cy="265113"/>
            </a:xfrm>
            <a:custGeom>
              <a:avLst/>
              <a:gdLst>
                <a:gd name="T0" fmla="*/ 500 w 504"/>
                <a:gd name="T1" fmla="*/ 501 h 501"/>
                <a:gd name="T2" fmla="*/ 454 w 504"/>
                <a:gd name="T3" fmla="*/ 496 h 501"/>
                <a:gd name="T4" fmla="*/ 408 w 504"/>
                <a:gd name="T5" fmla="*/ 486 h 501"/>
                <a:gd name="T6" fmla="*/ 361 w 504"/>
                <a:gd name="T7" fmla="*/ 472 h 501"/>
                <a:gd name="T8" fmla="*/ 317 w 504"/>
                <a:gd name="T9" fmla="*/ 454 h 501"/>
                <a:gd name="T10" fmla="*/ 275 w 504"/>
                <a:gd name="T11" fmla="*/ 433 h 501"/>
                <a:gd name="T12" fmla="*/ 233 w 504"/>
                <a:gd name="T13" fmla="*/ 407 h 501"/>
                <a:gd name="T14" fmla="*/ 195 w 504"/>
                <a:gd name="T15" fmla="*/ 376 h 501"/>
                <a:gd name="T16" fmla="*/ 158 w 504"/>
                <a:gd name="T17" fmla="*/ 343 h 501"/>
                <a:gd name="T18" fmla="*/ 140 w 504"/>
                <a:gd name="T19" fmla="*/ 325 h 501"/>
                <a:gd name="T20" fmla="*/ 110 w 504"/>
                <a:gd name="T21" fmla="*/ 287 h 501"/>
                <a:gd name="T22" fmla="*/ 81 w 504"/>
                <a:gd name="T23" fmla="*/ 248 h 501"/>
                <a:gd name="T24" fmla="*/ 57 w 504"/>
                <a:gd name="T25" fmla="*/ 206 h 501"/>
                <a:gd name="T26" fmla="*/ 37 w 504"/>
                <a:gd name="T27" fmla="*/ 162 h 501"/>
                <a:gd name="T28" fmla="*/ 22 w 504"/>
                <a:gd name="T29" fmla="*/ 118 h 501"/>
                <a:gd name="T30" fmla="*/ 10 w 504"/>
                <a:gd name="T31" fmla="*/ 72 h 501"/>
                <a:gd name="T32" fmla="*/ 2 w 504"/>
                <a:gd name="T33" fmla="*/ 26 h 501"/>
                <a:gd name="T34" fmla="*/ 46 w 504"/>
                <a:gd name="T35" fmla="*/ 0 h 501"/>
                <a:gd name="T36" fmla="*/ 48 w 504"/>
                <a:gd name="T37" fmla="*/ 21 h 501"/>
                <a:gd name="T38" fmla="*/ 55 w 504"/>
                <a:gd name="T39" fmla="*/ 62 h 501"/>
                <a:gd name="T40" fmla="*/ 66 w 504"/>
                <a:gd name="T41" fmla="*/ 105 h 501"/>
                <a:gd name="T42" fmla="*/ 80 w 504"/>
                <a:gd name="T43" fmla="*/ 146 h 501"/>
                <a:gd name="T44" fmla="*/ 98 w 504"/>
                <a:gd name="T45" fmla="*/ 185 h 501"/>
                <a:gd name="T46" fmla="*/ 120 w 504"/>
                <a:gd name="T47" fmla="*/ 223 h 501"/>
                <a:gd name="T48" fmla="*/ 146 w 504"/>
                <a:gd name="T49" fmla="*/ 260 h 501"/>
                <a:gd name="T50" fmla="*/ 175 w 504"/>
                <a:gd name="T51" fmla="*/ 294 h 501"/>
                <a:gd name="T52" fmla="*/ 190 w 504"/>
                <a:gd name="T53" fmla="*/ 311 h 501"/>
                <a:gd name="T54" fmla="*/ 224 w 504"/>
                <a:gd name="T55" fmla="*/ 342 h 501"/>
                <a:gd name="T56" fmla="*/ 259 w 504"/>
                <a:gd name="T57" fmla="*/ 369 h 501"/>
                <a:gd name="T58" fmla="*/ 297 w 504"/>
                <a:gd name="T59" fmla="*/ 393 h 501"/>
                <a:gd name="T60" fmla="*/ 336 w 504"/>
                <a:gd name="T61" fmla="*/ 413 h 501"/>
                <a:gd name="T62" fmla="*/ 377 w 504"/>
                <a:gd name="T63" fmla="*/ 429 h 501"/>
                <a:gd name="T64" fmla="*/ 418 w 504"/>
                <a:gd name="T65" fmla="*/ 441 h 501"/>
                <a:gd name="T66" fmla="*/ 461 w 504"/>
                <a:gd name="T67" fmla="*/ 451 h 501"/>
                <a:gd name="T68" fmla="*/ 504 w 504"/>
                <a:gd name="T69" fmla="*/ 45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4" h="501">
                  <a:moveTo>
                    <a:pt x="500" y="501"/>
                  </a:moveTo>
                  <a:lnTo>
                    <a:pt x="500" y="501"/>
                  </a:lnTo>
                  <a:lnTo>
                    <a:pt x="478" y="499"/>
                  </a:lnTo>
                  <a:lnTo>
                    <a:pt x="454" y="496"/>
                  </a:lnTo>
                  <a:lnTo>
                    <a:pt x="430" y="491"/>
                  </a:lnTo>
                  <a:lnTo>
                    <a:pt x="408" y="486"/>
                  </a:lnTo>
                  <a:lnTo>
                    <a:pt x="384" y="480"/>
                  </a:lnTo>
                  <a:lnTo>
                    <a:pt x="361" y="472"/>
                  </a:lnTo>
                  <a:lnTo>
                    <a:pt x="339" y="464"/>
                  </a:lnTo>
                  <a:lnTo>
                    <a:pt x="317" y="454"/>
                  </a:lnTo>
                  <a:lnTo>
                    <a:pt x="296" y="444"/>
                  </a:lnTo>
                  <a:lnTo>
                    <a:pt x="275" y="433"/>
                  </a:lnTo>
                  <a:lnTo>
                    <a:pt x="254" y="420"/>
                  </a:lnTo>
                  <a:lnTo>
                    <a:pt x="233" y="407"/>
                  </a:lnTo>
                  <a:lnTo>
                    <a:pt x="214" y="391"/>
                  </a:lnTo>
                  <a:lnTo>
                    <a:pt x="195" y="376"/>
                  </a:lnTo>
                  <a:lnTo>
                    <a:pt x="176" y="361"/>
                  </a:lnTo>
                  <a:lnTo>
                    <a:pt x="158" y="343"/>
                  </a:lnTo>
                  <a:lnTo>
                    <a:pt x="158" y="343"/>
                  </a:lnTo>
                  <a:lnTo>
                    <a:pt x="140" y="325"/>
                  </a:lnTo>
                  <a:lnTo>
                    <a:pt x="125" y="306"/>
                  </a:lnTo>
                  <a:lnTo>
                    <a:pt x="110" y="287"/>
                  </a:lnTo>
                  <a:lnTo>
                    <a:pt x="94" y="268"/>
                  </a:lnTo>
                  <a:lnTo>
                    <a:pt x="81" y="248"/>
                  </a:lnTo>
                  <a:lnTo>
                    <a:pt x="69" y="226"/>
                  </a:lnTo>
                  <a:lnTo>
                    <a:pt x="57" y="206"/>
                  </a:lnTo>
                  <a:lnTo>
                    <a:pt x="47" y="185"/>
                  </a:lnTo>
                  <a:lnTo>
                    <a:pt x="37" y="162"/>
                  </a:lnTo>
                  <a:lnTo>
                    <a:pt x="29" y="141"/>
                  </a:lnTo>
                  <a:lnTo>
                    <a:pt x="22" y="118"/>
                  </a:lnTo>
                  <a:lnTo>
                    <a:pt x="15" y="95"/>
                  </a:lnTo>
                  <a:lnTo>
                    <a:pt x="10" y="72"/>
                  </a:lnTo>
                  <a:lnTo>
                    <a:pt x="5" y="48"/>
                  </a:lnTo>
                  <a:lnTo>
                    <a:pt x="2" y="26"/>
                  </a:lnTo>
                  <a:lnTo>
                    <a:pt x="0" y="2"/>
                  </a:lnTo>
                  <a:lnTo>
                    <a:pt x="46" y="0"/>
                  </a:lnTo>
                  <a:lnTo>
                    <a:pt x="46" y="0"/>
                  </a:lnTo>
                  <a:lnTo>
                    <a:pt x="48" y="21"/>
                  </a:lnTo>
                  <a:lnTo>
                    <a:pt x="50" y="42"/>
                  </a:lnTo>
                  <a:lnTo>
                    <a:pt x="55" y="62"/>
                  </a:lnTo>
                  <a:lnTo>
                    <a:pt x="60" y="84"/>
                  </a:lnTo>
                  <a:lnTo>
                    <a:pt x="66" y="105"/>
                  </a:lnTo>
                  <a:lnTo>
                    <a:pt x="72" y="125"/>
                  </a:lnTo>
                  <a:lnTo>
                    <a:pt x="80" y="146"/>
                  </a:lnTo>
                  <a:lnTo>
                    <a:pt x="88" y="166"/>
                  </a:lnTo>
                  <a:lnTo>
                    <a:pt x="98" y="185"/>
                  </a:lnTo>
                  <a:lnTo>
                    <a:pt x="108" y="204"/>
                  </a:lnTo>
                  <a:lnTo>
                    <a:pt x="120" y="223"/>
                  </a:lnTo>
                  <a:lnTo>
                    <a:pt x="132" y="242"/>
                  </a:lnTo>
                  <a:lnTo>
                    <a:pt x="146" y="260"/>
                  </a:lnTo>
                  <a:lnTo>
                    <a:pt x="159" y="277"/>
                  </a:lnTo>
                  <a:lnTo>
                    <a:pt x="175" y="294"/>
                  </a:lnTo>
                  <a:lnTo>
                    <a:pt x="190" y="311"/>
                  </a:lnTo>
                  <a:lnTo>
                    <a:pt x="190" y="311"/>
                  </a:lnTo>
                  <a:lnTo>
                    <a:pt x="207" y="326"/>
                  </a:lnTo>
                  <a:lnTo>
                    <a:pt x="224" y="342"/>
                  </a:lnTo>
                  <a:lnTo>
                    <a:pt x="241" y="355"/>
                  </a:lnTo>
                  <a:lnTo>
                    <a:pt x="259" y="369"/>
                  </a:lnTo>
                  <a:lnTo>
                    <a:pt x="278" y="381"/>
                  </a:lnTo>
                  <a:lnTo>
                    <a:pt x="297" y="393"/>
                  </a:lnTo>
                  <a:lnTo>
                    <a:pt x="316" y="403"/>
                  </a:lnTo>
                  <a:lnTo>
                    <a:pt x="336" y="413"/>
                  </a:lnTo>
                  <a:lnTo>
                    <a:pt x="357" y="421"/>
                  </a:lnTo>
                  <a:lnTo>
                    <a:pt x="377" y="429"/>
                  </a:lnTo>
                  <a:lnTo>
                    <a:pt x="397" y="435"/>
                  </a:lnTo>
                  <a:lnTo>
                    <a:pt x="418" y="441"/>
                  </a:lnTo>
                  <a:lnTo>
                    <a:pt x="440" y="446"/>
                  </a:lnTo>
                  <a:lnTo>
                    <a:pt x="461" y="451"/>
                  </a:lnTo>
                  <a:lnTo>
                    <a:pt x="482" y="453"/>
                  </a:lnTo>
                  <a:lnTo>
                    <a:pt x="504" y="456"/>
                  </a:lnTo>
                  <a:lnTo>
                    <a:pt x="500" y="501"/>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4" name="Freeform 12"/>
            <p:cNvSpPr/>
            <p:nvPr/>
          </p:nvSpPr>
          <p:spPr bwMode="auto">
            <a:xfrm>
              <a:off x="6902056" y="4822806"/>
              <a:ext cx="265113" cy="266700"/>
            </a:xfrm>
            <a:custGeom>
              <a:avLst/>
              <a:gdLst>
                <a:gd name="T0" fmla="*/ 456 w 502"/>
                <a:gd name="T1" fmla="*/ 504 h 504"/>
                <a:gd name="T2" fmla="*/ 452 w 502"/>
                <a:gd name="T3" fmla="*/ 461 h 504"/>
                <a:gd name="T4" fmla="*/ 443 w 502"/>
                <a:gd name="T5" fmla="*/ 418 h 504"/>
                <a:gd name="T6" fmla="*/ 431 w 502"/>
                <a:gd name="T7" fmla="*/ 377 h 504"/>
                <a:gd name="T8" fmla="*/ 414 w 502"/>
                <a:gd name="T9" fmla="*/ 336 h 504"/>
                <a:gd name="T10" fmla="*/ 394 w 502"/>
                <a:gd name="T11" fmla="*/ 297 h 504"/>
                <a:gd name="T12" fmla="*/ 370 w 502"/>
                <a:gd name="T13" fmla="*/ 260 h 504"/>
                <a:gd name="T14" fmla="*/ 343 w 502"/>
                <a:gd name="T15" fmla="*/ 223 h 504"/>
                <a:gd name="T16" fmla="*/ 312 w 502"/>
                <a:gd name="T17" fmla="*/ 190 h 504"/>
                <a:gd name="T18" fmla="*/ 295 w 502"/>
                <a:gd name="T19" fmla="*/ 175 h 504"/>
                <a:gd name="T20" fmla="*/ 261 w 502"/>
                <a:gd name="T21" fmla="*/ 146 h 504"/>
                <a:gd name="T22" fmla="*/ 224 w 502"/>
                <a:gd name="T23" fmla="*/ 120 h 504"/>
                <a:gd name="T24" fmla="*/ 186 w 502"/>
                <a:gd name="T25" fmla="*/ 99 h 504"/>
                <a:gd name="T26" fmla="*/ 147 w 502"/>
                <a:gd name="T27" fmla="*/ 80 h 504"/>
                <a:gd name="T28" fmla="*/ 105 w 502"/>
                <a:gd name="T29" fmla="*/ 65 h 504"/>
                <a:gd name="T30" fmla="*/ 64 w 502"/>
                <a:gd name="T31" fmla="*/ 55 h 504"/>
                <a:gd name="T32" fmla="*/ 22 w 502"/>
                <a:gd name="T33" fmla="*/ 48 h 504"/>
                <a:gd name="T34" fmla="*/ 3 w 502"/>
                <a:gd name="T35" fmla="*/ 0 h 504"/>
                <a:gd name="T36" fmla="*/ 27 w 502"/>
                <a:gd name="T37" fmla="*/ 2 h 504"/>
                <a:gd name="T38" fmla="*/ 73 w 502"/>
                <a:gd name="T39" fmla="*/ 10 h 504"/>
                <a:gd name="T40" fmla="*/ 120 w 502"/>
                <a:gd name="T41" fmla="*/ 21 h 504"/>
                <a:gd name="T42" fmla="*/ 164 w 502"/>
                <a:gd name="T43" fmla="*/ 37 h 504"/>
                <a:gd name="T44" fmla="*/ 208 w 502"/>
                <a:gd name="T45" fmla="*/ 57 h 504"/>
                <a:gd name="T46" fmla="*/ 249 w 502"/>
                <a:gd name="T47" fmla="*/ 81 h 504"/>
                <a:gd name="T48" fmla="*/ 288 w 502"/>
                <a:gd name="T49" fmla="*/ 109 h 504"/>
                <a:gd name="T50" fmla="*/ 326 w 502"/>
                <a:gd name="T51" fmla="*/ 140 h 504"/>
                <a:gd name="T52" fmla="*/ 344 w 502"/>
                <a:gd name="T53" fmla="*/ 158 h 504"/>
                <a:gd name="T54" fmla="*/ 377 w 502"/>
                <a:gd name="T55" fmla="*/ 195 h 504"/>
                <a:gd name="T56" fmla="*/ 407 w 502"/>
                <a:gd name="T57" fmla="*/ 234 h 504"/>
                <a:gd name="T58" fmla="*/ 433 w 502"/>
                <a:gd name="T59" fmla="*/ 274 h 504"/>
                <a:gd name="T60" fmla="*/ 456 w 502"/>
                <a:gd name="T61" fmla="*/ 317 h 504"/>
                <a:gd name="T62" fmla="*/ 473 w 502"/>
                <a:gd name="T63" fmla="*/ 361 h 504"/>
                <a:gd name="T64" fmla="*/ 488 w 502"/>
                <a:gd name="T65" fmla="*/ 407 h 504"/>
                <a:gd name="T66" fmla="*/ 497 w 502"/>
                <a:gd name="T67" fmla="*/ 454 h 504"/>
                <a:gd name="T68" fmla="*/ 502 w 502"/>
                <a:gd name="T69" fmla="*/ 50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2" h="504">
                  <a:moveTo>
                    <a:pt x="456" y="504"/>
                  </a:moveTo>
                  <a:lnTo>
                    <a:pt x="456" y="504"/>
                  </a:lnTo>
                  <a:lnTo>
                    <a:pt x="454" y="482"/>
                  </a:lnTo>
                  <a:lnTo>
                    <a:pt x="452" y="461"/>
                  </a:lnTo>
                  <a:lnTo>
                    <a:pt x="447" y="439"/>
                  </a:lnTo>
                  <a:lnTo>
                    <a:pt x="443" y="418"/>
                  </a:lnTo>
                  <a:lnTo>
                    <a:pt x="437" y="397"/>
                  </a:lnTo>
                  <a:lnTo>
                    <a:pt x="431" y="377"/>
                  </a:lnTo>
                  <a:lnTo>
                    <a:pt x="422" y="356"/>
                  </a:lnTo>
                  <a:lnTo>
                    <a:pt x="414" y="336"/>
                  </a:lnTo>
                  <a:lnTo>
                    <a:pt x="405" y="316"/>
                  </a:lnTo>
                  <a:lnTo>
                    <a:pt x="394" y="297"/>
                  </a:lnTo>
                  <a:lnTo>
                    <a:pt x="382" y="278"/>
                  </a:lnTo>
                  <a:lnTo>
                    <a:pt x="370" y="260"/>
                  </a:lnTo>
                  <a:lnTo>
                    <a:pt x="356" y="241"/>
                  </a:lnTo>
                  <a:lnTo>
                    <a:pt x="343" y="223"/>
                  </a:lnTo>
                  <a:lnTo>
                    <a:pt x="327" y="207"/>
                  </a:lnTo>
                  <a:lnTo>
                    <a:pt x="312" y="190"/>
                  </a:lnTo>
                  <a:lnTo>
                    <a:pt x="312" y="190"/>
                  </a:lnTo>
                  <a:lnTo>
                    <a:pt x="295" y="175"/>
                  </a:lnTo>
                  <a:lnTo>
                    <a:pt x="278" y="159"/>
                  </a:lnTo>
                  <a:lnTo>
                    <a:pt x="261" y="146"/>
                  </a:lnTo>
                  <a:lnTo>
                    <a:pt x="243" y="132"/>
                  </a:lnTo>
                  <a:lnTo>
                    <a:pt x="224" y="120"/>
                  </a:lnTo>
                  <a:lnTo>
                    <a:pt x="205" y="108"/>
                  </a:lnTo>
                  <a:lnTo>
                    <a:pt x="186" y="99"/>
                  </a:lnTo>
                  <a:lnTo>
                    <a:pt x="167" y="88"/>
                  </a:lnTo>
                  <a:lnTo>
                    <a:pt x="147" y="80"/>
                  </a:lnTo>
                  <a:lnTo>
                    <a:pt x="127" y="73"/>
                  </a:lnTo>
                  <a:lnTo>
                    <a:pt x="105" y="65"/>
                  </a:lnTo>
                  <a:lnTo>
                    <a:pt x="85" y="59"/>
                  </a:lnTo>
                  <a:lnTo>
                    <a:pt x="64" y="55"/>
                  </a:lnTo>
                  <a:lnTo>
                    <a:pt x="43" y="50"/>
                  </a:lnTo>
                  <a:lnTo>
                    <a:pt x="22" y="48"/>
                  </a:lnTo>
                  <a:lnTo>
                    <a:pt x="0" y="45"/>
                  </a:lnTo>
                  <a:lnTo>
                    <a:pt x="3" y="0"/>
                  </a:lnTo>
                  <a:lnTo>
                    <a:pt x="3" y="0"/>
                  </a:lnTo>
                  <a:lnTo>
                    <a:pt x="27" y="2"/>
                  </a:lnTo>
                  <a:lnTo>
                    <a:pt x="50" y="5"/>
                  </a:lnTo>
                  <a:lnTo>
                    <a:pt x="73" y="10"/>
                  </a:lnTo>
                  <a:lnTo>
                    <a:pt x="96" y="14"/>
                  </a:lnTo>
                  <a:lnTo>
                    <a:pt x="120" y="21"/>
                  </a:lnTo>
                  <a:lnTo>
                    <a:pt x="141" y="29"/>
                  </a:lnTo>
                  <a:lnTo>
                    <a:pt x="164" y="37"/>
                  </a:lnTo>
                  <a:lnTo>
                    <a:pt x="186" y="46"/>
                  </a:lnTo>
                  <a:lnTo>
                    <a:pt x="208" y="57"/>
                  </a:lnTo>
                  <a:lnTo>
                    <a:pt x="228" y="69"/>
                  </a:lnTo>
                  <a:lnTo>
                    <a:pt x="249" y="81"/>
                  </a:lnTo>
                  <a:lnTo>
                    <a:pt x="269" y="95"/>
                  </a:lnTo>
                  <a:lnTo>
                    <a:pt x="288" y="109"/>
                  </a:lnTo>
                  <a:lnTo>
                    <a:pt x="307" y="125"/>
                  </a:lnTo>
                  <a:lnTo>
                    <a:pt x="326" y="140"/>
                  </a:lnTo>
                  <a:lnTo>
                    <a:pt x="344" y="158"/>
                  </a:lnTo>
                  <a:lnTo>
                    <a:pt x="344" y="158"/>
                  </a:lnTo>
                  <a:lnTo>
                    <a:pt x="362" y="176"/>
                  </a:lnTo>
                  <a:lnTo>
                    <a:pt x="377" y="195"/>
                  </a:lnTo>
                  <a:lnTo>
                    <a:pt x="393" y="214"/>
                  </a:lnTo>
                  <a:lnTo>
                    <a:pt x="407" y="234"/>
                  </a:lnTo>
                  <a:lnTo>
                    <a:pt x="421" y="254"/>
                  </a:lnTo>
                  <a:lnTo>
                    <a:pt x="433" y="274"/>
                  </a:lnTo>
                  <a:lnTo>
                    <a:pt x="445" y="296"/>
                  </a:lnTo>
                  <a:lnTo>
                    <a:pt x="456" y="317"/>
                  </a:lnTo>
                  <a:lnTo>
                    <a:pt x="465" y="340"/>
                  </a:lnTo>
                  <a:lnTo>
                    <a:pt x="473" y="361"/>
                  </a:lnTo>
                  <a:lnTo>
                    <a:pt x="481" y="384"/>
                  </a:lnTo>
                  <a:lnTo>
                    <a:pt x="488" y="407"/>
                  </a:lnTo>
                  <a:lnTo>
                    <a:pt x="492" y="430"/>
                  </a:lnTo>
                  <a:lnTo>
                    <a:pt x="497" y="454"/>
                  </a:lnTo>
                  <a:lnTo>
                    <a:pt x="500" y="477"/>
                  </a:lnTo>
                  <a:lnTo>
                    <a:pt x="502" y="501"/>
                  </a:lnTo>
                  <a:lnTo>
                    <a:pt x="456" y="504"/>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5" name="Freeform 13"/>
            <p:cNvSpPr/>
            <p:nvPr/>
          </p:nvSpPr>
          <p:spPr bwMode="auto">
            <a:xfrm>
              <a:off x="6968731" y="4645006"/>
              <a:ext cx="376238" cy="376238"/>
            </a:xfrm>
            <a:custGeom>
              <a:avLst/>
              <a:gdLst>
                <a:gd name="T0" fmla="*/ 677 w 710"/>
                <a:gd name="T1" fmla="*/ 712 h 712"/>
                <a:gd name="T2" fmla="*/ 0 w 710"/>
                <a:gd name="T3" fmla="*/ 33 h 712"/>
                <a:gd name="T4" fmla="*/ 33 w 710"/>
                <a:gd name="T5" fmla="*/ 0 h 712"/>
                <a:gd name="T6" fmla="*/ 710 w 710"/>
                <a:gd name="T7" fmla="*/ 678 h 712"/>
                <a:gd name="T8" fmla="*/ 677 w 710"/>
                <a:gd name="T9" fmla="*/ 712 h 712"/>
              </a:gdLst>
              <a:ahLst/>
              <a:cxnLst>
                <a:cxn ang="0">
                  <a:pos x="T0" y="T1"/>
                </a:cxn>
                <a:cxn ang="0">
                  <a:pos x="T2" y="T3"/>
                </a:cxn>
                <a:cxn ang="0">
                  <a:pos x="T4" y="T5"/>
                </a:cxn>
                <a:cxn ang="0">
                  <a:pos x="T6" y="T7"/>
                </a:cxn>
                <a:cxn ang="0">
                  <a:pos x="T8" y="T9"/>
                </a:cxn>
              </a:cxnLst>
              <a:rect l="0" t="0" r="r" b="b"/>
              <a:pathLst>
                <a:path w="710" h="712">
                  <a:moveTo>
                    <a:pt x="677" y="712"/>
                  </a:moveTo>
                  <a:lnTo>
                    <a:pt x="0" y="33"/>
                  </a:lnTo>
                  <a:lnTo>
                    <a:pt x="33" y="0"/>
                  </a:lnTo>
                  <a:lnTo>
                    <a:pt x="710" y="678"/>
                  </a:lnTo>
                  <a:lnTo>
                    <a:pt x="677" y="712"/>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6" name="Freeform 14"/>
            <p:cNvSpPr/>
            <p:nvPr/>
          </p:nvSpPr>
          <p:spPr bwMode="auto">
            <a:xfrm>
              <a:off x="6968731" y="4645006"/>
              <a:ext cx="376238" cy="376238"/>
            </a:xfrm>
            <a:custGeom>
              <a:avLst/>
              <a:gdLst>
                <a:gd name="T0" fmla="*/ 33 w 711"/>
                <a:gd name="T1" fmla="*/ 712 h 712"/>
                <a:gd name="T2" fmla="*/ 0 w 711"/>
                <a:gd name="T3" fmla="*/ 678 h 712"/>
                <a:gd name="T4" fmla="*/ 677 w 711"/>
                <a:gd name="T5" fmla="*/ 0 h 712"/>
                <a:gd name="T6" fmla="*/ 711 w 711"/>
                <a:gd name="T7" fmla="*/ 33 h 712"/>
                <a:gd name="T8" fmla="*/ 33 w 711"/>
                <a:gd name="T9" fmla="*/ 712 h 712"/>
              </a:gdLst>
              <a:ahLst/>
              <a:cxnLst>
                <a:cxn ang="0">
                  <a:pos x="T0" y="T1"/>
                </a:cxn>
                <a:cxn ang="0">
                  <a:pos x="T2" y="T3"/>
                </a:cxn>
                <a:cxn ang="0">
                  <a:pos x="T4" y="T5"/>
                </a:cxn>
                <a:cxn ang="0">
                  <a:pos x="T6" y="T7"/>
                </a:cxn>
                <a:cxn ang="0">
                  <a:pos x="T8" y="T9"/>
                </a:cxn>
              </a:cxnLst>
              <a:rect l="0" t="0" r="r" b="b"/>
              <a:pathLst>
                <a:path w="711" h="712">
                  <a:moveTo>
                    <a:pt x="33" y="712"/>
                  </a:moveTo>
                  <a:lnTo>
                    <a:pt x="0" y="678"/>
                  </a:lnTo>
                  <a:lnTo>
                    <a:pt x="677" y="0"/>
                  </a:lnTo>
                  <a:lnTo>
                    <a:pt x="711" y="33"/>
                  </a:lnTo>
                  <a:lnTo>
                    <a:pt x="33" y="712"/>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7" name="Rectangle 15"/>
            <p:cNvSpPr>
              <a:spLocks noChangeArrowheads="1"/>
            </p:cNvSpPr>
            <p:nvPr/>
          </p:nvSpPr>
          <p:spPr bwMode="auto">
            <a:xfrm>
              <a:off x="7144944" y="5135544"/>
              <a:ext cx="23813" cy="52388"/>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Rectangle 16"/>
            <p:cNvSpPr>
              <a:spLocks noChangeArrowheads="1"/>
            </p:cNvSpPr>
            <p:nvPr/>
          </p:nvSpPr>
          <p:spPr bwMode="auto">
            <a:xfrm>
              <a:off x="7035406" y="5243494"/>
              <a:ext cx="242888" cy="47625"/>
            </a:xfrm>
            <a:prstGeom prst="rect">
              <a:avLst/>
            </a:prstGeom>
            <a:solidFill>
              <a:srgbClr val="0101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Rectangle 17"/>
            <p:cNvSpPr>
              <a:spLocks noChangeArrowheads="1"/>
            </p:cNvSpPr>
            <p:nvPr/>
          </p:nvSpPr>
          <p:spPr bwMode="auto">
            <a:xfrm>
              <a:off x="7022706" y="5230794"/>
              <a:ext cx="268288" cy="7302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18"/>
            <p:cNvSpPr>
              <a:spLocks noEditPoints="1"/>
            </p:cNvSpPr>
            <p:nvPr/>
          </p:nvSpPr>
          <p:spPr bwMode="auto">
            <a:xfrm>
              <a:off x="7010006" y="5218094"/>
              <a:ext cx="292100" cy="96838"/>
            </a:xfrm>
            <a:custGeom>
              <a:avLst/>
              <a:gdLst>
                <a:gd name="T0" fmla="*/ 530 w 551"/>
                <a:gd name="T1" fmla="*/ 183 h 183"/>
                <a:gd name="T2" fmla="*/ 23 w 551"/>
                <a:gd name="T3" fmla="*/ 183 h 183"/>
                <a:gd name="T4" fmla="*/ 23 w 551"/>
                <a:gd name="T5" fmla="*/ 183 h 183"/>
                <a:gd name="T6" fmla="*/ 18 w 551"/>
                <a:gd name="T7" fmla="*/ 183 h 183"/>
                <a:gd name="T8" fmla="*/ 14 w 551"/>
                <a:gd name="T9" fmla="*/ 182 h 183"/>
                <a:gd name="T10" fmla="*/ 11 w 551"/>
                <a:gd name="T11" fmla="*/ 180 h 183"/>
                <a:gd name="T12" fmla="*/ 7 w 551"/>
                <a:gd name="T13" fmla="*/ 177 h 183"/>
                <a:gd name="T14" fmla="*/ 5 w 551"/>
                <a:gd name="T15" fmla="*/ 174 h 183"/>
                <a:gd name="T16" fmla="*/ 3 w 551"/>
                <a:gd name="T17" fmla="*/ 170 h 183"/>
                <a:gd name="T18" fmla="*/ 1 w 551"/>
                <a:gd name="T19" fmla="*/ 165 h 183"/>
                <a:gd name="T20" fmla="*/ 0 w 551"/>
                <a:gd name="T21" fmla="*/ 162 h 183"/>
                <a:gd name="T22" fmla="*/ 0 w 551"/>
                <a:gd name="T23" fmla="*/ 23 h 183"/>
                <a:gd name="T24" fmla="*/ 0 w 551"/>
                <a:gd name="T25" fmla="*/ 23 h 183"/>
                <a:gd name="T26" fmla="*/ 1 w 551"/>
                <a:gd name="T27" fmla="*/ 18 h 183"/>
                <a:gd name="T28" fmla="*/ 3 w 551"/>
                <a:gd name="T29" fmla="*/ 15 h 183"/>
                <a:gd name="T30" fmla="*/ 5 w 551"/>
                <a:gd name="T31" fmla="*/ 11 h 183"/>
                <a:gd name="T32" fmla="*/ 7 w 551"/>
                <a:gd name="T33" fmla="*/ 7 h 183"/>
                <a:gd name="T34" fmla="*/ 11 w 551"/>
                <a:gd name="T35" fmla="*/ 5 h 183"/>
                <a:gd name="T36" fmla="*/ 14 w 551"/>
                <a:gd name="T37" fmla="*/ 3 h 183"/>
                <a:gd name="T38" fmla="*/ 18 w 551"/>
                <a:gd name="T39" fmla="*/ 2 h 183"/>
                <a:gd name="T40" fmla="*/ 23 w 551"/>
                <a:gd name="T41" fmla="*/ 0 h 183"/>
                <a:gd name="T42" fmla="*/ 530 w 551"/>
                <a:gd name="T43" fmla="*/ 0 h 183"/>
                <a:gd name="T44" fmla="*/ 530 w 551"/>
                <a:gd name="T45" fmla="*/ 0 h 183"/>
                <a:gd name="T46" fmla="*/ 533 w 551"/>
                <a:gd name="T47" fmla="*/ 2 h 183"/>
                <a:gd name="T48" fmla="*/ 538 w 551"/>
                <a:gd name="T49" fmla="*/ 3 h 183"/>
                <a:gd name="T50" fmla="*/ 541 w 551"/>
                <a:gd name="T51" fmla="*/ 5 h 183"/>
                <a:gd name="T52" fmla="*/ 545 w 551"/>
                <a:gd name="T53" fmla="*/ 7 h 183"/>
                <a:gd name="T54" fmla="*/ 547 w 551"/>
                <a:gd name="T55" fmla="*/ 11 h 183"/>
                <a:gd name="T56" fmla="*/ 550 w 551"/>
                <a:gd name="T57" fmla="*/ 15 h 183"/>
                <a:gd name="T58" fmla="*/ 551 w 551"/>
                <a:gd name="T59" fmla="*/ 18 h 183"/>
                <a:gd name="T60" fmla="*/ 551 w 551"/>
                <a:gd name="T61" fmla="*/ 23 h 183"/>
                <a:gd name="T62" fmla="*/ 551 w 551"/>
                <a:gd name="T63" fmla="*/ 162 h 183"/>
                <a:gd name="T64" fmla="*/ 551 w 551"/>
                <a:gd name="T65" fmla="*/ 162 h 183"/>
                <a:gd name="T66" fmla="*/ 551 w 551"/>
                <a:gd name="T67" fmla="*/ 165 h 183"/>
                <a:gd name="T68" fmla="*/ 550 w 551"/>
                <a:gd name="T69" fmla="*/ 170 h 183"/>
                <a:gd name="T70" fmla="*/ 547 w 551"/>
                <a:gd name="T71" fmla="*/ 174 h 183"/>
                <a:gd name="T72" fmla="*/ 545 w 551"/>
                <a:gd name="T73" fmla="*/ 177 h 183"/>
                <a:gd name="T74" fmla="*/ 541 w 551"/>
                <a:gd name="T75" fmla="*/ 180 h 183"/>
                <a:gd name="T76" fmla="*/ 538 w 551"/>
                <a:gd name="T77" fmla="*/ 182 h 183"/>
                <a:gd name="T78" fmla="*/ 533 w 551"/>
                <a:gd name="T79" fmla="*/ 183 h 183"/>
                <a:gd name="T80" fmla="*/ 530 w 551"/>
                <a:gd name="T81" fmla="*/ 183 h 183"/>
                <a:gd name="T82" fmla="*/ 530 w 551"/>
                <a:gd name="T83" fmla="*/ 183 h 183"/>
                <a:gd name="T84" fmla="*/ 45 w 551"/>
                <a:gd name="T85" fmla="*/ 139 h 183"/>
                <a:gd name="T86" fmla="*/ 507 w 551"/>
                <a:gd name="T87" fmla="*/ 139 h 183"/>
                <a:gd name="T88" fmla="*/ 507 w 551"/>
                <a:gd name="T89" fmla="*/ 45 h 183"/>
                <a:gd name="T90" fmla="*/ 45 w 551"/>
                <a:gd name="T91" fmla="*/ 45 h 183"/>
                <a:gd name="T92" fmla="*/ 45 w 551"/>
                <a:gd name="T93" fmla="*/ 13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1" h="183">
                  <a:moveTo>
                    <a:pt x="530" y="183"/>
                  </a:moveTo>
                  <a:lnTo>
                    <a:pt x="23" y="183"/>
                  </a:lnTo>
                  <a:lnTo>
                    <a:pt x="23" y="183"/>
                  </a:lnTo>
                  <a:lnTo>
                    <a:pt x="18" y="183"/>
                  </a:lnTo>
                  <a:lnTo>
                    <a:pt x="14" y="182"/>
                  </a:lnTo>
                  <a:lnTo>
                    <a:pt x="11" y="180"/>
                  </a:lnTo>
                  <a:lnTo>
                    <a:pt x="7" y="177"/>
                  </a:lnTo>
                  <a:lnTo>
                    <a:pt x="5" y="174"/>
                  </a:lnTo>
                  <a:lnTo>
                    <a:pt x="3" y="170"/>
                  </a:lnTo>
                  <a:lnTo>
                    <a:pt x="1" y="165"/>
                  </a:lnTo>
                  <a:lnTo>
                    <a:pt x="0" y="162"/>
                  </a:lnTo>
                  <a:lnTo>
                    <a:pt x="0" y="23"/>
                  </a:lnTo>
                  <a:lnTo>
                    <a:pt x="0" y="23"/>
                  </a:lnTo>
                  <a:lnTo>
                    <a:pt x="1" y="18"/>
                  </a:lnTo>
                  <a:lnTo>
                    <a:pt x="3" y="15"/>
                  </a:lnTo>
                  <a:lnTo>
                    <a:pt x="5" y="11"/>
                  </a:lnTo>
                  <a:lnTo>
                    <a:pt x="7" y="7"/>
                  </a:lnTo>
                  <a:lnTo>
                    <a:pt x="11" y="5"/>
                  </a:lnTo>
                  <a:lnTo>
                    <a:pt x="14" y="3"/>
                  </a:lnTo>
                  <a:lnTo>
                    <a:pt x="18" y="2"/>
                  </a:lnTo>
                  <a:lnTo>
                    <a:pt x="23" y="0"/>
                  </a:lnTo>
                  <a:lnTo>
                    <a:pt x="530" y="0"/>
                  </a:lnTo>
                  <a:lnTo>
                    <a:pt x="530" y="0"/>
                  </a:lnTo>
                  <a:lnTo>
                    <a:pt x="533" y="2"/>
                  </a:lnTo>
                  <a:lnTo>
                    <a:pt x="538" y="3"/>
                  </a:lnTo>
                  <a:lnTo>
                    <a:pt x="541" y="5"/>
                  </a:lnTo>
                  <a:lnTo>
                    <a:pt x="545" y="7"/>
                  </a:lnTo>
                  <a:lnTo>
                    <a:pt x="547" y="11"/>
                  </a:lnTo>
                  <a:lnTo>
                    <a:pt x="550" y="15"/>
                  </a:lnTo>
                  <a:lnTo>
                    <a:pt x="551" y="18"/>
                  </a:lnTo>
                  <a:lnTo>
                    <a:pt x="551" y="23"/>
                  </a:lnTo>
                  <a:lnTo>
                    <a:pt x="551" y="162"/>
                  </a:lnTo>
                  <a:lnTo>
                    <a:pt x="551" y="162"/>
                  </a:lnTo>
                  <a:lnTo>
                    <a:pt x="551" y="165"/>
                  </a:lnTo>
                  <a:lnTo>
                    <a:pt x="550" y="170"/>
                  </a:lnTo>
                  <a:lnTo>
                    <a:pt x="547" y="174"/>
                  </a:lnTo>
                  <a:lnTo>
                    <a:pt x="545" y="177"/>
                  </a:lnTo>
                  <a:lnTo>
                    <a:pt x="541" y="180"/>
                  </a:lnTo>
                  <a:lnTo>
                    <a:pt x="538" y="182"/>
                  </a:lnTo>
                  <a:lnTo>
                    <a:pt x="533" y="183"/>
                  </a:lnTo>
                  <a:lnTo>
                    <a:pt x="530" y="183"/>
                  </a:lnTo>
                  <a:lnTo>
                    <a:pt x="530" y="183"/>
                  </a:lnTo>
                  <a:close/>
                  <a:moveTo>
                    <a:pt x="45" y="139"/>
                  </a:moveTo>
                  <a:lnTo>
                    <a:pt x="507" y="139"/>
                  </a:lnTo>
                  <a:lnTo>
                    <a:pt x="507" y="45"/>
                  </a:lnTo>
                  <a:lnTo>
                    <a:pt x="45" y="45"/>
                  </a:lnTo>
                  <a:lnTo>
                    <a:pt x="45"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1" name="Rectangle 19"/>
            <p:cNvSpPr>
              <a:spLocks noChangeArrowheads="1"/>
            </p:cNvSpPr>
            <p:nvPr/>
          </p:nvSpPr>
          <p:spPr bwMode="auto">
            <a:xfrm>
              <a:off x="6986194" y="5303819"/>
              <a:ext cx="341313" cy="49213"/>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2" name="Freeform 20"/>
            <p:cNvSpPr>
              <a:spLocks noEditPoints="1"/>
            </p:cNvSpPr>
            <p:nvPr/>
          </p:nvSpPr>
          <p:spPr bwMode="auto">
            <a:xfrm>
              <a:off x="6973494" y="5292706"/>
              <a:ext cx="365125" cy="71438"/>
            </a:xfrm>
            <a:custGeom>
              <a:avLst/>
              <a:gdLst>
                <a:gd name="T0" fmla="*/ 667 w 690"/>
                <a:gd name="T1" fmla="*/ 137 h 137"/>
                <a:gd name="T2" fmla="*/ 23 w 690"/>
                <a:gd name="T3" fmla="*/ 137 h 137"/>
                <a:gd name="T4" fmla="*/ 23 w 690"/>
                <a:gd name="T5" fmla="*/ 137 h 137"/>
                <a:gd name="T6" fmla="*/ 18 w 690"/>
                <a:gd name="T7" fmla="*/ 137 h 137"/>
                <a:gd name="T8" fmla="*/ 15 w 690"/>
                <a:gd name="T9" fmla="*/ 134 h 137"/>
                <a:gd name="T10" fmla="*/ 11 w 690"/>
                <a:gd name="T11" fmla="*/ 133 h 137"/>
                <a:gd name="T12" fmla="*/ 7 w 690"/>
                <a:gd name="T13" fmla="*/ 130 h 137"/>
                <a:gd name="T14" fmla="*/ 4 w 690"/>
                <a:gd name="T15" fmla="*/ 127 h 137"/>
                <a:gd name="T16" fmla="*/ 3 w 690"/>
                <a:gd name="T17" fmla="*/ 123 h 137"/>
                <a:gd name="T18" fmla="*/ 2 w 690"/>
                <a:gd name="T19" fmla="*/ 119 h 137"/>
                <a:gd name="T20" fmla="*/ 0 w 690"/>
                <a:gd name="T21" fmla="*/ 114 h 137"/>
                <a:gd name="T22" fmla="*/ 0 w 690"/>
                <a:gd name="T23" fmla="*/ 23 h 137"/>
                <a:gd name="T24" fmla="*/ 0 w 690"/>
                <a:gd name="T25" fmla="*/ 23 h 137"/>
                <a:gd name="T26" fmla="*/ 2 w 690"/>
                <a:gd name="T27" fmla="*/ 18 h 137"/>
                <a:gd name="T28" fmla="*/ 3 w 690"/>
                <a:gd name="T29" fmla="*/ 13 h 137"/>
                <a:gd name="T30" fmla="*/ 4 w 690"/>
                <a:gd name="T31" fmla="*/ 10 h 137"/>
                <a:gd name="T32" fmla="*/ 7 w 690"/>
                <a:gd name="T33" fmla="*/ 6 h 137"/>
                <a:gd name="T34" fmla="*/ 11 w 690"/>
                <a:gd name="T35" fmla="*/ 4 h 137"/>
                <a:gd name="T36" fmla="*/ 15 w 690"/>
                <a:gd name="T37" fmla="*/ 1 h 137"/>
                <a:gd name="T38" fmla="*/ 18 w 690"/>
                <a:gd name="T39" fmla="*/ 0 h 137"/>
                <a:gd name="T40" fmla="*/ 23 w 690"/>
                <a:gd name="T41" fmla="*/ 0 h 137"/>
                <a:gd name="T42" fmla="*/ 667 w 690"/>
                <a:gd name="T43" fmla="*/ 0 h 137"/>
                <a:gd name="T44" fmla="*/ 667 w 690"/>
                <a:gd name="T45" fmla="*/ 0 h 137"/>
                <a:gd name="T46" fmla="*/ 671 w 690"/>
                <a:gd name="T47" fmla="*/ 0 h 137"/>
                <a:gd name="T48" fmla="*/ 676 w 690"/>
                <a:gd name="T49" fmla="*/ 1 h 137"/>
                <a:gd name="T50" fmla="*/ 679 w 690"/>
                <a:gd name="T51" fmla="*/ 4 h 137"/>
                <a:gd name="T52" fmla="*/ 683 w 690"/>
                <a:gd name="T53" fmla="*/ 6 h 137"/>
                <a:gd name="T54" fmla="*/ 685 w 690"/>
                <a:gd name="T55" fmla="*/ 10 h 137"/>
                <a:gd name="T56" fmla="*/ 688 w 690"/>
                <a:gd name="T57" fmla="*/ 13 h 137"/>
                <a:gd name="T58" fmla="*/ 689 w 690"/>
                <a:gd name="T59" fmla="*/ 18 h 137"/>
                <a:gd name="T60" fmla="*/ 690 w 690"/>
                <a:gd name="T61" fmla="*/ 23 h 137"/>
                <a:gd name="T62" fmla="*/ 690 w 690"/>
                <a:gd name="T63" fmla="*/ 114 h 137"/>
                <a:gd name="T64" fmla="*/ 690 w 690"/>
                <a:gd name="T65" fmla="*/ 114 h 137"/>
                <a:gd name="T66" fmla="*/ 689 w 690"/>
                <a:gd name="T67" fmla="*/ 119 h 137"/>
                <a:gd name="T68" fmla="*/ 688 w 690"/>
                <a:gd name="T69" fmla="*/ 123 h 137"/>
                <a:gd name="T70" fmla="*/ 685 w 690"/>
                <a:gd name="T71" fmla="*/ 127 h 137"/>
                <a:gd name="T72" fmla="*/ 683 w 690"/>
                <a:gd name="T73" fmla="*/ 130 h 137"/>
                <a:gd name="T74" fmla="*/ 679 w 690"/>
                <a:gd name="T75" fmla="*/ 133 h 137"/>
                <a:gd name="T76" fmla="*/ 676 w 690"/>
                <a:gd name="T77" fmla="*/ 134 h 137"/>
                <a:gd name="T78" fmla="*/ 671 w 690"/>
                <a:gd name="T79" fmla="*/ 137 h 137"/>
                <a:gd name="T80" fmla="*/ 667 w 690"/>
                <a:gd name="T81" fmla="*/ 137 h 137"/>
                <a:gd name="T82" fmla="*/ 667 w 690"/>
                <a:gd name="T83" fmla="*/ 137 h 137"/>
                <a:gd name="T84" fmla="*/ 45 w 690"/>
                <a:gd name="T85" fmla="*/ 92 h 137"/>
                <a:gd name="T86" fmla="*/ 645 w 690"/>
                <a:gd name="T87" fmla="*/ 92 h 137"/>
                <a:gd name="T88" fmla="*/ 645 w 690"/>
                <a:gd name="T89" fmla="*/ 44 h 137"/>
                <a:gd name="T90" fmla="*/ 45 w 690"/>
                <a:gd name="T91" fmla="*/ 44 h 137"/>
                <a:gd name="T92" fmla="*/ 45 w 690"/>
                <a:gd name="T93" fmla="*/ 9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0" h="137">
                  <a:moveTo>
                    <a:pt x="667" y="137"/>
                  </a:moveTo>
                  <a:lnTo>
                    <a:pt x="23" y="137"/>
                  </a:lnTo>
                  <a:lnTo>
                    <a:pt x="23" y="137"/>
                  </a:lnTo>
                  <a:lnTo>
                    <a:pt x="18" y="137"/>
                  </a:lnTo>
                  <a:lnTo>
                    <a:pt x="15" y="134"/>
                  </a:lnTo>
                  <a:lnTo>
                    <a:pt x="11" y="133"/>
                  </a:lnTo>
                  <a:lnTo>
                    <a:pt x="7" y="130"/>
                  </a:lnTo>
                  <a:lnTo>
                    <a:pt x="4" y="127"/>
                  </a:lnTo>
                  <a:lnTo>
                    <a:pt x="3" y="123"/>
                  </a:lnTo>
                  <a:lnTo>
                    <a:pt x="2" y="119"/>
                  </a:lnTo>
                  <a:lnTo>
                    <a:pt x="0" y="114"/>
                  </a:lnTo>
                  <a:lnTo>
                    <a:pt x="0" y="23"/>
                  </a:lnTo>
                  <a:lnTo>
                    <a:pt x="0" y="23"/>
                  </a:lnTo>
                  <a:lnTo>
                    <a:pt x="2" y="18"/>
                  </a:lnTo>
                  <a:lnTo>
                    <a:pt x="3" y="13"/>
                  </a:lnTo>
                  <a:lnTo>
                    <a:pt x="4" y="10"/>
                  </a:lnTo>
                  <a:lnTo>
                    <a:pt x="7" y="6"/>
                  </a:lnTo>
                  <a:lnTo>
                    <a:pt x="11" y="4"/>
                  </a:lnTo>
                  <a:lnTo>
                    <a:pt x="15" y="1"/>
                  </a:lnTo>
                  <a:lnTo>
                    <a:pt x="18" y="0"/>
                  </a:lnTo>
                  <a:lnTo>
                    <a:pt x="23" y="0"/>
                  </a:lnTo>
                  <a:lnTo>
                    <a:pt x="667" y="0"/>
                  </a:lnTo>
                  <a:lnTo>
                    <a:pt x="667" y="0"/>
                  </a:lnTo>
                  <a:lnTo>
                    <a:pt x="671" y="0"/>
                  </a:lnTo>
                  <a:lnTo>
                    <a:pt x="676" y="1"/>
                  </a:lnTo>
                  <a:lnTo>
                    <a:pt x="679" y="4"/>
                  </a:lnTo>
                  <a:lnTo>
                    <a:pt x="683" y="6"/>
                  </a:lnTo>
                  <a:lnTo>
                    <a:pt x="685" y="10"/>
                  </a:lnTo>
                  <a:lnTo>
                    <a:pt x="688" y="13"/>
                  </a:lnTo>
                  <a:lnTo>
                    <a:pt x="689" y="18"/>
                  </a:lnTo>
                  <a:lnTo>
                    <a:pt x="690" y="23"/>
                  </a:lnTo>
                  <a:lnTo>
                    <a:pt x="690" y="114"/>
                  </a:lnTo>
                  <a:lnTo>
                    <a:pt x="690" y="114"/>
                  </a:lnTo>
                  <a:lnTo>
                    <a:pt x="689" y="119"/>
                  </a:lnTo>
                  <a:lnTo>
                    <a:pt x="688" y="123"/>
                  </a:lnTo>
                  <a:lnTo>
                    <a:pt x="685" y="127"/>
                  </a:lnTo>
                  <a:lnTo>
                    <a:pt x="683" y="130"/>
                  </a:lnTo>
                  <a:lnTo>
                    <a:pt x="679" y="133"/>
                  </a:lnTo>
                  <a:lnTo>
                    <a:pt x="676" y="134"/>
                  </a:lnTo>
                  <a:lnTo>
                    <a:pt x="671" y="137"/>
                  </a:lnTo>
                  <a:lnTo>
                    <a:pt x="667" y="137"/>
                  </a:lnTo>
                  <a:lnTo>
                    <a:pt x="667" y="137"/>
                  </a:lnTo>
                  <a:close/>
                  <a:moveTo>
                    <a:pt x="45" y="92"/>
                  </a:moveTo>
                  <a:lnTo>
                    <a:pt x="645" y="92"/>
                  </a:lnTo>
                  <a:lnTo>
                    <a:pt x="645" y="44"/>
                  </a:lnTo>
                  <a:lnTo>
                    <a:pt x="45" y="44"/>
                  </a:lnTo>
                  <a:lnTo>
                    <a:pt x="45" y="9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3" name="Freeform 21"/>
            <p:cNvSpPr>
              <a:spLocks noEditPoints="1"/>
            </p:cNvSpPr>
            <p:nvPr/>
          </p:nvSpPr>
          <p:spPr bwMode="auto">
            <a:xfrm>
              <a:off x="6929044" y="4608494"/>
              <a:ext cx="541338" cy="541338"/>
            </a:xfrm>
            <a:custGeom>
              <a:avLst/>
              <a:gdLst>
                <a:gd name="T0" fmla="*/ 6 w 1023"/>
                <a:gd name="T1" fmla="*/ 818 h 1024"/>
                <a:gd name="T2" fmla="*/ 820 w 1023"/>
                <a:gd name="T3" fmla="*/ 4 h 1024"/>
                <a:gd name="T4" fmla="*/ 833 w 1023"/>
                <a:gd name="T5" fmla="*/ 0 h 1024"/>
                <a:gd name="T6" fmla="*/ 845 w 1023"/>
                <a:gd name="T7" fmla="*/ 4 h 1024"/>
                <a:gd name="T8" fmla="*/ 870 w 1023"/>
                <a:gd name="T9" fmla="*/ 29 h 1024"/>
                <a:gd name="T10" fmla="*/ 925 w 1023"/>
                <a:gd name="T11" fmla="*/ 100 h 1024"/>
                <a:gd name="T12" fmla="*/ 968 w 1023"/>
                <a:gd name="T13" fmla="*/ 177 h 1024"/>
                <a:gd name="T14" fmla="*/ 998 w 1023"/>
                <a:gd name="T15" fmla="*/ 258 h 1024"/>
                <a:gd name="T16" fmla="*/ 1016 w 1023"/>
                <a:gd name="T17" fmla="*/ 342 h 1024"/>
                <a:gd name="T18" fmla="*/ 1023 w 1023"/>
                <a:gd name="T19" fmla="*/ 428 h 1024"/>
                <a:gd name="T20" fmla="*/ 1016 w 1023"/>
                <a:gd name="T21" fmla="*/ 513 h 1024"/>
                <a:gd name="T22" fmla="*/ 998 w 1023"/>
                <a:gd name="T23" fmla="*/ 597 h 1024"/>
                <a:gd name="T24" fmla="*/ 968 w 1023"/>
                <a:gd name="T25" fmla="*/ 679 h 1024"/>
                <a:gd name="T26" fmla="*/ 925 w 1023"/>
                <a:gd name="T27" fmla="*/ 757 h 1024"/>
                <a:gd name="T28" fmla="*/ 870 w 1023"/>
                <a:gd name="T29" fmla="*/ 828 h 1024"/>
                <a:gd name="T30" fmla="*/ 826 w 1023"/>
                <a:gd name="T31" fmla="*/ 871 h 1024"/>
                <a:gd name="T32" fmla="*/ 756 w 1023"/>
                <a:gd name="T33" fmla="*/ 925 h 1024"/>
                <a:gd name="T34" fmla="*/ 679 w 1023"/>
                <a:gd name="T35" fmla="*/ 968 h 1024"/>
                <a:gd name="T36" fmla="*/ 598 w 1023"/>
                <a:gd name="T37" fmla="*/ 999 h 1024"/>
                <a:gd name="T38" fmla="*/ 514 w 1023"/>
                <a:gd name="T39" fmla="*/ 1018 h 1024"/>
                <a:gd name="T40" fmla="*/ 429 w 1023"/>
                <a:gd name="T41" fmla="*/ 1024 h 1024"/>
                <a:gd name="T42" fmla="*/ 343 w 1023"/>
                <a:gd name="T43" fmla="*/ 1018 h 1024"/>
                <a:gd name="T44" fmla="*/ 259 w 1023"/>
                <a:gd name="T45" fmla="*/ 1000 h 1024"/>
                <a:gd name="T46" fmla="*/ 178 w 1023"/>
                <a:gd name="T47" fmla="*/ 969 h 1024"/>
                <a:gd name="T48" fmla="*/ 101 w 1023"/>
                <a:gd name="T49" fmla="*/ 926 h 1024"/>
                <a:gd name="T50" fmla="*/ 31 w 1023"/>
                <a:gd name="T51" fmla="*/ 872 h 1024"/>
                <a:gd name="T52" fmla="*/ 6 w 1023"/>
                <a:gd name="T53" fmla="*/ 849 h 1024"/>
                <a:gd name="T54" fmla="*/ 1 w 1023"/>
                <a:gd name="T55" fmla="*/ 842 h 1024"/>
                <a:gd name="T56" fmla="*/ 0 w 1023"/>
                <a:gd name="T57" fmla="*/ 829 h 1024"/>
                <a:gd name="T58" fmla="*/ 6 w 1023"/>
                <a:gd name="T59" fmla="*/ 818 h 1024"/>
                <a:gd name="T60" fmla="*/ 55 w 1023"/>
                <a:gd name="T61" fmla="*/ 834 h 1024"/>
                <a:gd name="T62" fmla="*/ 96 w 1023"/>
                <a:gd name="T63" fmla="*/ 868 h 1024"/>
                <a:gd name="T64" fmla="*/ 164 w 1023"/>
                <a:gd name="T65" fmla="*/ 912 h 1024"/>
                <a:gd name="T66" fmla="*/ 235 w 1023"/>
                <a:gd name="T67" fmla="*/ 944 h 1024"/>
                <a:gd name="T68" fmla="*/ 310 w 1023"/>
                <a:gd name="T69" fmla="*/ 967 h 1024"/>
                <a:gd name="T70" fmla="*/ 386 w 1023"/>
                <a:gd name="T71" fmla="*/ 977 h 1024"/>
                <a:gd name="T72" fmla="*/ 464 w 1023"/>
                <a:gd name="T73" fmla="*/ 977 h 1024"/>
                <a:gd name="T74" fmla="*/ 540 w 1023"/>
                <a:gd name="T75" fmla="*/ 967 h 1024"/>
                <a:gd name="T76" fmla="*/ 615 w 1023"/>
                <a:gd name="T77" fmla="*/ 947 h 1024"/>
                <a:gd name="T78" fmla="*/ 687 w 1023"/>
                <a:gd name="T79" fmla="*/ 915 h 1024"/>
                <a:gd name="T80" fmla="*/ 755 w 1023"/>
                <a:gd name="T81" fmla="*/ 872 h 1024"/>
                <a:gd name="T82" fmla="*/ 817 w 1023"/>
                <a:gd name="T83" fmla="*/ 818 h 1024"/>
                <a:gd name="T84" fmla="*/ 854 w 1023"/>
                <a:gd name="T85" fmla="*/ 777 h 1024"/>
                <a:gd name="T86" fmla="*/ 900 w 1023"/>
                <a:gd name="T87" fmla="*/ 711 h 1024"/>
                <a:gd name="T88" fmla="*/ 935 w 1023"/>
                <a:gd name="T89" fmla="*/ 640 h 1024"/>
                <a:gd name="T90" fmla="*/ 960 w 1023"/>
                <a:gd name="T91" fmla="*/ 567 h 1024"/>
                <a:gd name="T92" fmla="*/ 975 w 1023"/>
                <a:gd name="T93" fmla="*/ 491 h 1024"/>
                <a:gd name="T94" fmla="*/ 978 w 1023"/>
                <a:gd name="T95" fmla="*/ 412 h 1024"/>
                <a:gd name="T96" fmla="*/ 970 w 1023"/>
                <a:gd name="T97" fmla="*/ 336 h 1024"/>
                <a:gd name="T98" fmla="*/ 952 w 1023"/>
                <a:gd name="T99" fmla="*/ 260 h 1024"/>
                <a:gd name="T100" fmla="*/ 924 w 1023"/>
                <a:gd name="T101" fmla="*/ 188 h 1024"/>
                <a:gd name="T102" fmla="*/ 883 w 1023"/>
                <a:gd name="T103" fmla="*/ 119 h 1024"/>
                <a:gd name="T104" fmla="*/ 832 w 1023"/>
                <a:gd name="T105" fmla="*/ 5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3" h="1024">
                  <a:moveTo>
                    <a:pt x="6" y="818"/>
                  </a:moveTo>
                  <a:lnTo>
                    <a:pt x="6" y="818"/>
                  </a:lnTo>
                  <a:lnTo>
                    <a:pt x="6" y="818"/>
                  </a:lnTo>
                  <a:lnTo>
                    <a:pt x="817" y="7"/>
                  </a:lnTo>
                  <a:lnTo>
                    <a:pt x="817" y="7"/>
                  </a:lnTo>
                  <a:lnTo>
                    <a:pt x="820" y="4"/>
                  </a:lnTo>
                  <a:lnTo>
                    <a:pt x="825" y="1"/>
                  </a:lnTo>
                  <a:lnTo>
                    <a:pt x="829" y="0"/>
                  </a:lnTo>
                  <a:lnTo>
                    <a:pt x="833" y="0"/>
                  </a:lnTo>
                  <a:lnTo>
                    <a:pt x="837" y="0"/>
                  </a:lnTo>
                  <a:lnTo>
                    <a:pt x="842" y="1"/>
                  </a:lnTo>
                  <a:lnTo>
                    <a:pt x="845" y="4"/>
                  </a:lnTo>
                  <a:lnTo>
                    <a:pt x="849" y="7"/>
                  </a:lnTo>
                  <a:lnTo>
                    <a:pt x="849" y="7"/>
                  </a:lnTo>
                  <a:lnTo>
                    <a:pt x="870" y="29"/>
                  </a:lnTo>
                  <a:lnTo>
                    <a:pt x="889" y="52"/>
                  </a:lnTo>
                  <a:lnTo>
                    <a:pt x="908" y="76"/>
                  </a:lnTo>
                  <a:lnTo>
                    <a:pt x="925" y="100"/>
                  </a:lnTo>
                  <a:lnTo>
                    <a:pt x="940" y="125"/>
                  </a:lnTo>
                  <a:lnTo>
                    <a:pt x="954" y="151"/>
                  </a:lnTo>
                  <a:lnTo>
                    <a:pt x="968" y="177"/>
                  </a:lnTo>
                  <a:lnTo>
                    <a:pt x="979" y="204"/>
                  </a:lnTo>
                  <a:lnTo>
                    <a:pt x="990" y="231"/>
                  </a:lnTo>
                  <a:lnTo>
                    <a:pt x="998" y="258"/>
                  </a:lnTo>
                  <a:lnTo>
                    <a:pt x="1006" y="286"/>
                  </a:lnTo>
                  <a:lnTo>
                    <a:pt x="1011" y="315"/>
                  </a:lnTo>
                  <a:lnTo>
                    <a:pt x="1016" y="342"/>
                  </a:lnTo>
                  <a:lnTo>
                    <a:pt x="1020" y="371"/>
                  </a:lnTo>
                  <a:lnTo>
                    <a:pt x="1022" y="399"/>
                  </a:lnTo>
                  <a:lnTo>
                    <a:pt x="1023" y="428"/>
                  </a:lnTo>
                  <a:lnTo>
                    <a:pt x="1022" y="457"/>
                  </a:lnTo>
                  <a:lnTo>
                    <a:pt x="1020" y="486"/>
                  </a:lnTo>
                  <a:lnTo>
                    <a:pt x="1016" y="513"/>
                  </a:lnTo>
                  <a:lnTo>
                    <a:pt x="1011" y="542"/>
                  </a:lnTo>
                  <a:lnTo>
                    <a:pt x="1006" y="570"/>
                  </a:lnTo>
                  <a:lnTo>
                    <a:pt x="998" y="597"/>
                  </a:lnTo>
                  <a:lnTo>
                    <a:pt x="990" y="625"/>
                  </a:lnTo>
                  <a:lnTo>
                    <a:pt x="979" y="652"/>
                  </a:lnTo>
                  <a:lnTo>
                    <a:pt x="968" y="679"/>
                  </a:lnTo>
                  <a:lnTo>
                    <a:pt x="954" y="706"/>
                  </a:lnTo>
                  <a:lnTo>
                    <a:pt x="940" y="730"/>
                  </a:lnTo>
                  <a:lnTo>
                    <a:pt x="925" y="757"/>
                  </a:lnTo>
                  <a:lnTo>
                    <a:pt x="908" y="780"/>
                  </a:lnTo>
                  <a:lnTo>
                    <a:pt x="889" y="804"/>
                  </a:lnTo>
                  <a:lnTo>
                    <a:pt x="870" y="828"/>
                  </a:lnTo>
                  <a:lnTo>
                    <a:pt x="849" y="849"/>
                  </a:lnTo>
                  <a:lnTo>
                    <a:pt x="849" y="849"/>
                  </a:lnTo>
                  <a:lnTo>
                    <a:pt x="826" y="871"/>
                  </a:lnTo>
                  <a:lnTo>
                    <a:pt x="804" y="891"/>
                  </a:lnTo>
                  <a:lnTo>
                    <a:pt x="780" y="909"/>
                  </a:lnTo>
                  <a:lnTo>
                    <a:pt x="756" y="925"/>
                  </a:lnTo>
                  <a:lnTo>
                    <a:pt x="730" y="941"/>
                  </a:lnTo>
                  <a:lnTo>
                    <a:pt x="705" y="955"/>
                  </a:lnTo>
                  <a:lnTo>
                    <a:pt x="679" y="968"/>
                  </a:lnTo>
                  <a:lnTo>
                    <a:pt x="652" y="980"/>
                  </a:lnTo>
                  <a:lnTo>
                    <a:pt x="626" y="991"/>
                  </a:lnTo>
                  <a:lnTo>
                    <a:pt x="598" y="999"/>
                  </a:lnTo>
                  <a:lnTo>
                    <a:pt x="570" y="1006"/>
                  </a:lnTo>
                  <a:lnTo>
                    <a:pt x="543" y="1013"/>
                  </a:lnTo>
                  <a:lnTo>
                    <a:pt x="514" y="1018"/>
                  </a:lnTo>
                  <a:lnTo>
                    <a:pt x="486" y="1021"/>
                  </a:lnTo>
                  <a:lnTo>
                    <a:pt x="457" y="1023"/>
                  </a:lnTo>
                  <a:lnTo>
                    <a:pt x="429" y="1024"/>
                  </a:lnTo>
                  <a:lnTo>
                    <a:pt x="400" y="1023"/>
                  </a:lnTo>
                  <a:lnTo>
                    <a:pt x="372" y="1021"/>
                  </a:lnTo>
                  <a:lnTo>
                    <a:pt x="343" y="1018"/>
                  </a:lnTo>
                  <a:lnTo>
                    <a:pt x="315" y="1013"/>
                  </a:lnTo>
                  <a:lnTo>
                    <a:pt x="287" y="1007"/>
                  </a:lnTo>
                  <a:lnTo>
                    <a:pt x="259" y="1000"/>
                  </a:lnTo>
                  <a:lnTo>
                    <a:pt x="232" y="991"/>
                  </a:lnTo>
                  <a:lnTo>
                    <a:pt x="205" y="981"/>
                  </a:lnTo>
                  <a:lnTo>
                    <a:pt x="178" y="969"/>
                  </a:lnTo>
                  <a:lnTo>
                    <a:pt x="152" y="956"/>
                  </a:lnTo>
                  <a:lnTo>
                    <a:pt x="127" y="942"/>
                  </a:lnTo>
                  <a:lnTo>
                    <a:pt x="101" y="926"/>
                  </a:lnTo>
                  <a:lnTo>
                    <a:pt x="77" y="910"/>
                  </a:lnTo>
                  <a:lnTo>
                    <a:pt x="53" y="892"/>
                  </a:lnTo>
                  <a:lnTo>
                    <a:pt x="31" y="872"/>
                  </a:lnTo>
                  <a:lnTo>
                    <a:pt x="8" y="852"/>
                  </a:lnTo>
                  <a:lnTo>
                    <a:pt x="8" y="852"/>
                  </a:lnTo>
                  <a:lnTo>
                    <a:pt x="6" y="849"/>
                  </a:lnTo>
                  <a:lnTo>
                    <a:pt x="6" y="849"/>
                  </a:lnTo>
                  <a:lnTo>
                    <a:pt x="4" y="846"/>
                  </a:lnTo>
                  <a:lnTo>
                    <a:pt x="1" y="842"/>
                  </a:lnTo>
                  <a:lnTo>
                    <a:pt x="0" y="839"/>
                  </a:lnTo>
                  <a:lnTo>
                    <a:pt x="0" y="834"/>
                  </a:lnTo>
                  <a:lnTo>
                    <a:pt x="0" y="829"/>
                  </a:lnTo>
                  <a:lnTo>
                    <a:pt x="1" y="825"/>
                  </a:lnTo>
                  <a:lnTo>
                    <a:pt x="4" y="822"/>
                  </a:lnTo>
                  <a:lnTo>
                    <a:pt x="6" y="818"/>
                  </a:lnTo>
                  <a:lnTo>
                    <a:pt x="6" y="818"/>
                  </a:lnTo>
                  <a:close/>
                  <a:moveTo>
                    <a:pt x="832" y="55"/>
                  </a:moveTo>
                  <a:lnTo>
                    <a:pt x="55" y="834"/>
                  </a:lnTo>
                  <a:lnTo>
                    <a:pt x="55" y="834"/>
                  </a:lnTo>
                  <a:lnTo>
                    <a:pt x="75" y="852"/>
                  </a:lnTo>
                  <a:lnTo>
                    <a:pt x="96" y="868"/>
                  </a:lnTo>
                  <a:lnTo>
                    <a:pt x="118" y="884"/>
                  </a:lnTo>
                  <a:lnTo>
                    <a:pt x="140" y="898"/>
                  </a:lnTo>
                  <a:lnTo>
                    <a:pt x="164" y="912"/>
                  </a:lnTo>
                  <a:lnTo>
                    <a:pt x="186" y="924"/>
                  </a:lnTo>
                  <a:lnTo>
                    <a:pt x="210" y="935"/>
                  </a:lnTo>
                  <a:lnTo>
                    <a:pt x="235" y="944"/>
                  </a:lnTo>
                  <a:lnTo>
                    <a:pt x="260" y="953"/>
                  </a:lnTo>
                  <a:lnTo>
                    <a:pt x="285" y="960"/>
                  </a:lnTo>
                  <a:lnTo>
                    <a:pt x="310" y="967"/>
                  </a:lnTo>
                  <a:lnTo>
                    <a:pt x="335" y="972"/>
                  </a:lnTo>
                  <a:lnTo>
                    <a:pt x="361" y="975"/>
                  </a:lnTo>
                  <a:lnTo>
                    <a:pt x="386" y="977"/>
                  </a:lnTo>
                  <a:lnTo>
                    <a:pt x="412" y="979"/>
                  </a:lnTo>
                  <a:lnTo>
                    <a:pt x="438" y="979"/>
                  </a:lnTo>
                  <a:lnTo>
                    <a:pt x="464" y="977"/>
                  </a:lnTo>
                  <a:lnTo>
                    <a:pt x="489" y="975"/>
                  </a:lnTo>
                  <a:lnTo>
                    <a:pt x="515" y="972"/>
                  </a:lnTo>
                  <a:lnTo>
                    <a:pt x="540" y="967"/>
                  </a:lnTo>
                  <a:lnTo>
                    <a:pt x="566" y="962"/>
                  </a:lnTo>
                  <a:lnTo>
                    <a:pt x="591" y="955"/>
                  </a:lnTo>
                  <a:lnTo>
                    <a:pt x="615" y="947"/>
                  </a:lnTo>
                  <a:lnTo>
                    <a:pt x="640" y="937"/>
                  </a:lnTo>
                  <a:lnTo>
                    <a:pt x="664" y="926"/>
                  </a:lnTo>
                  <a:lnTo>
                    <a:pt x="687" y="915"/>
                  </a:lnTo>
                  <a:lnTo>
                    <a:pt x="710" y="901"/>
                  </a:lnTo>
                  <a:lnTo>
                    <a:pt x="732" y="887"/>
                  </a:lnTo>
                  <a:lnTo>
                    <a:pt x="755" y="872"/>
                  </a:lnTo>
                  <a:lnTo>
                    <a:pt x="776" y="855"/>
                  </a:lnTo>
                  <a:lnTo>
                    <a:pt x="797" y="837"/>
                  </a:lnTo>
                  <a:lnTo>
                    <a:pt x="817" y="818"/>
                  </a:lnTo>
                  <a:lnTo>
                    <a:pt x="817" y="818"/>
                  </a:lnTo>
                  <a:lnTo>
                    <a:pt x="836" y="798"/>
                  </a:lnTo>
                  <a:lnTo>
                    <a:pt x="854" y="777"/>
                  </a:lnTo>
                  <a:lnTo>
                    <a:pt x="870" y="755"/>
                  </a:lnTo>
                  <a:lnTo>
                    <a:pt x="886" y="734"/>
                  </a:lnTo>
                  <a:lnTo>
                    <a:pt x="900" y="711"/>
                  </a:lnTo>
                  <a:lnTo>
                    <a:pt x="913" y="688"/>
                  </a:lnTo>
                  <a:lnTo>
                    <a:pt x="925" y="664"/>
                  </a:lnTo>
                  <a:lnTo>
                    <a:pt x="935" y="640"/>
                  </a:lnTo>
                  <a:lnTo>
                    <a:pt x="945" y="616"/>
                  </a:lnTo>
                  <a:lnTo>
                    <a:pt x="953" y="592"/>
                  </a:lnTo>
                  <a:lnTo>
                    <a:pt x="960" y="567"/>
                  </a:lnTo>
                  <a:lnTo>
                    <a:pt x="966" y="542"/>
                  </a:lnTo>
                  <a:lnTo>
                    <a:pt x="971" y="516"/>
                  </a:lnTo>
                  <a:lnTo>
                    <a:pt x="975" y="491"/>
                  </a:lnTo>
                  <a:lnTo>
                    <a:pt x="977" y="464"/>
                  </a:lnTo>
                  <a:lnTo>
                    <a:pt x="978" y="438"/>
                  </a:lnTo>
                  <a:lnTo>
                    <a:pt x="978" y="412"/>
                  </a:lnTo>
                  <a:lnTo>
                    <a:pt x="977" y="387"/>
                  </a:lnTo>
                  <a:lnTo>
                    <a:pt x="975" y="361"/>
                  </a:lnTo>
                  <a:lnTo>
                    <a:pt x="970" y="336"/>
                  </a:lnTo>
                  <a:lnTo>
                    <a:pt x="965" y="310"/>
                  </a:lnTo>
                  <a:lnTo>
                    <a:pt x="959" y="285"/>
                  </a:lnTo>
                  <a:lnTo>
                    <a:pt x="952" y="260"/>
                  </a:lnTo>
                  <a:lnTo>
                    <a:pt x="944" y="235"/>
                  </a:lnTo>
                  <a:lnTo>
                    <a:pt x="934" y="212"/>
                  </a:lnTo>
                  <a:lnTo>
                    <a:pt x="924" y="188"/>
                  </a:lnTo>
                  <a:lnTo>
                    <a:pt x="911" y="164"/>
                  </a:lnTo>
                  <a:lnTo>
                    <a:pt x="897" y="140"/>
                  </a:lnTo>
                  <a:lnTo>
                    <a:pt x="883" y="119"/>
                  </a:lnTo>
                  <a:lnTo>
                    <a:pt x="868" y="96"/>
                  </a:lnTo>
                  <a:lnTo>
                    <a:pt x="851" y="75"/>
                  </a:lnTo>
                  <a:lnTo>
                    <a:pt x="832" y="55"/>
                  </a:lnTo>
                  <a:lnTo>
                    <a:pt x="832" y="5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44" name="그룹 43"/>
          <p:cNvGrpSpPr/>
          <p:nvPr/>
        </p:nvGrpSpPr>
        <p:grpSpPr>
          <a:xfrm>
            <a:off x="4829046" y="2204314"/>
            <a:ext cx="416999" cy="464505"/>
            <a:chOff x="4263631" y="4667231"/>
            <a:chExt cx="627063" cy="698500"/>
          </a:xfrm>
        </p:grpSpPr>
        <p:sp>
          <p:nvSpPr>
            <p:cNvPr id="45" name="Freeform 34"/>
            <p:cNvSpPr>
              <a:spLocks noEditPoints="1"/>
            </p:cNvSpPr>
            <p:nvPr/>
          </p:nvSpPr>
          <p:spPr bwMode="auto">
            <a:xfrm>
              <a:off x="4416031" y="4667231"/>
              <a:ext cx="320675" cy="698500"/>
            </a:xfrm>
            <a:custGeom>
              <a:avLst/>
              <a:gdLst>
                <a:gd name="T0" fmla="*/ 272 w 606"/>
                <a:gd name="T1" fmla="*/ 1318 h 1321"/>
                <a:gd name="T2" fmla="*/ 213 w 606"/>
                <a:gd name="T3" fmla="*/ 1292 h 1321"/>
                <a:gd name="T4" fmla="*/ 158 w 606"/>
                <a:gd name="T5" fmla="*/ 1242 h 1321"/>
                <a:gd name="T6" fmla="*/ 110 w 606"/>
                <a:gd name="T7" fmla="*/ 1172 h 1321"/>
                <a:gd name="T8" fmla="*/ 69 w 606"/>
                <a:gd name="T9" fmla="*/ 1083 h 1321"/>
                <a:gd name="T10" fmla="*/ 37 w 606"/>
                <a:gd name="T11" fmla="*/ 978 h 1321"/>
                <a:gd name="T12" fmla="*/ 15 w 606"/>
                <a:gd name="T13" fmla="*/ 858 h 1321"/>
                <a:gd name="T14" fmla="*/ 3 w 606"/>
                <a:gd name="T15" fmla="*/ 729 h 1321"/>
                <a:gd name="T16" fmla="*/ 2 w 606"/>
                <a:gd name="T17" fmla="*/ 626 h 1321"/>
                <a:gd name="T18" fmla="*/ 10 w 606"/>
                <a:gd name="T19" fmla="*/ 494 h 1321"/>
                <a:gd name="T20" fmla="*/ 30 w 606"/>
                <a:gd name="T21" fmla="*/ 371 h 1321"/>
                <a:gd name="T22" fmla="*/ 60 w 606"/>
                <a:gd name="T23" fmla="*/ 262 h 1321"/>
                <a:gd name="T24" fmla="*/ 99 w 606"/>
                <a:gd name="T25" fmla="*/ 170 h 1321"/>
                <a:gd name="T26" fmla="*/ 145 w 606"/>
                <a:gd name="T27" fmla="*/ 94 h 1321"/>
                <a:gd name="T28" fmla="*/ 199 w 606"/>
                <a:gd name="T29" fmla="*/ 39 h 1321"/>
                <a:gd name="T30" fmla="*/ 257 w 606"/>
                <a:gd name="T31" fmla="*/ 7 h 1321"/>
                <a:gd name="T32" fmla="*/ 303 w 606"/>
                <a:gd name="T33" fmla="*/ 0 h 1321"/>
                <a:gd name="T34" fmla="*/ 365 w 606"/>
                <a:gd name="T35" fmla="*/ 13 h 1321"/>
                <a:gd name="T36" fmla="*/ 422 w 606"/>
                <a:gd name="T37" fmla="*/ 51 h 1321"/>
                <a:gd name="T38" fmla="*/ 474 w 606"/>
                <a:gd name="T39" fmla="*/ 111 h 1321"/>
                <a:gd name="T40" fmla="*/ 518 w 606"/>
                <a:gd name="T41" fmla="*/ 191 h 1321"/>
                <a:gd name="T42" fmla="*/ 555 w 606"/>
                <a:gd name="T43" fmla="*/ 288 h 1321"/>
                <a:gd name="T44" fmla="*/ 583 w 606"/>
                <a:gd name="T45" fmla="*/ 401 h 1321"/>
                <a:gd name="T46" fmla="*/ 600 w 606"/>
                <a:gd name="T47" fmla="*/ 526 h 1321"/>
                <a:gd name="T48" fmla="*/ 606 w 606"/>
                <a:gd name="T49" fmla="*/ 660 h 1321"/>
                <a:gd name="T50" fmla="*/ 602 w 606"/>
                <a:gd name="T51" fmla="*/ 762 h 1321"/>
                <a:gd name="T52" fmla="*/ 588 w 606"/>
                <a:gd name="T53" fmla="*/ 889 h 1321"/>
                <a:gd name="T54" fmla="*/ 563 w 606"/>
                <a:gd name="T55" fmla="*/ 1006 h 1321"/>
                <a:gd name="T56" fmla="*/ 529 w 606"/>
                <a:gd name="T57" fmla="*/ 1106 h 1321"/>
                <a:gd name="T58" fmla="*/ 486 w 606"/>
                <a:gd name="T59" fmla="*/ 1192 h 1321"/>
                <a:gd name="T60" fmla="*/ 436 w 606"/>
                <a:gd name="T61" fmla="*/ 1257 h 1321"/>
                <a:gd name="T62" fmla="*/ 380 w 606"/>
                <a:gd name="T63" fmla="*/ 1300 h 1321"/>
                <a:gd name="T64" fmla="*/ 320 w 606"/>
                <a:gd name="T65" fmla="*/ 1320 h 1321"/>
                <a:gd name="T66" fmla="*/ 303 w 606"/>
                <a:gd name="T67" fmla="*/ 50 h 1321"/>
                <a:gd name="T68" fmla="*/ 253 w 606"/>
                <a:gd name="T69" fmla="*/ 63 h 1321"/>
                <a:gd name="T70" fmla="*/ 206 w 606"/>
                <a:gd name="T71" fmla="*/ 98 h 1321"/>
                <a:gd name="T72" fmla="*/ 163 w 606"/>
                <a:gd name="T73" fmla="*/ 155 h 1321"/>
                <a:gd name="T74" fmla="*/ 126 w 606"/>
                <a:gd name="T75" fmla="*/ 230 h 1321"/>
                <a:gd name="T76" fmla="*/ 82 w 606"/>
                <a:gd name="T77" fmla="*/ 371 h 1321"/>
                <a:gd name="T78" fmla="*/ 51 w 606"/>
                <a:gd name="T79" fmla="*/ 599 h 1321"/>
                <a:gd name="T80" fmla="*/ 56 w 606"/>
                <a:gd name="T81" fmla="*/ 781 h 1321"/>
                <a:gd name="T82" fmla="*/ 94 w 606"/>
                <a:gd name="T83" fmla="*/ 1000 h 1321"/>
                <a:gd name="T84" fmla="*/ 135 w 606"/>
                <a:gd name="T85" fmla="*/ 1110 h 1321"/>
                <a:gd name="T86" fmla="*/ 174 w 606"/>
                <a:gd name="T87" fmla="*/ 1181 h 1321"/>
                <a:gd name="T88" fmla="*/ 218 w 606"/>
                <a:gd name="T89" fmla="*/ 1234 h 1321"/>
                <a:gd name="T90" fmla="*/ 265 w 606"/>
                <a:gd name="T91" fmla="*/ 1264 h 1321"/>
                <a:gd name="T92" fmla="*/ 303 w 606"/>
                <a:gd name="T93" fmla="*/ 1272 h 1321"/>
                <a:gd name="T94" fmla="*/ 354 w 606"/>
                <a:gd name="T95" fmla="*/ 1258 h 1321"/>
                <a:gd name="T96" fmla="*/ 400 w 606"/>
                <a:gd name="T97" fmla="*/ 1223 h 1321"/>
                <a:gd name="T98" fmla="*/ 443 w 606"/>
                <a:gd name="T99" fmla="*/ 1165 h 1321"/>
                <a:gd name="T100" fmla="*/ 481 w 606"/>
                <a:gd name="T101" fmla="*/ 1090 h 1321"/>
                <a:gd name="T102" fmla="*/ 525 w 606"/>
                <a:gd name="T103" fmla="*/ 949 h 1321"/>
                <a:gd name="T104" fmla="*/ 555 w 606"/>
                <a:gd name="T105" fmla="*/ 722 h 1321"/>
                <a:gd name="T106" fmla="*/ 551 w 606"/>
                <a:gd name="T107" fmla="*/ 539 h 1321"/>
                <a:gd name="T108" fmla="*/ 512 w 606"/>
                <a:gd name="T109" fmla="*/ 322 h 1321"/>
                <a:gd name="T110" fmla="*/ 473 w 606"/>
                <a:gd name="T111" fmla="*/ 210 h 1321"/>
                <a:gd name="T112" fmla="*/ 434 w 606"/>
                <a:gd name="T113" fmla="*/ 140 h 1321"/>
                <a:gd name="T114" fmla="*/ 390 w 606"/>
                <a:gd name="T115" fmla="*/ 88 h 1321"/>
                <a:gd name="T116" fmla="*/ 341 w 606"/>
                <a:gd name="T117" fmla="*/ 57 h 1321"/>
                <a:gd name="T118" fmla="*/ 303 w 606"/>
                <a:gd name="T119" fmla="*/ 50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6" h="1321">
                  <a:moveTo>
                    <a:pt x="303" y="1321"/>
                  </a:moveTo>
                  <a:lnTo>
                    <a:pt x="303" y="1321"/>
                  </a:lnTo>
                  <a:lnTo>
                    <a:pt x="288" y="1320"/>
                  </a:lnTo>
                  <a:lnTo>
                    <a:pt x="272" y="1318"/>
                  </a:lnTo>
                  <a:lnTo>
                    <a:pt x="257" y="1313"/>
                  </a:lnTo>
                  <a:lnTo>
                    <a:pt x="241" y="1308"/>
                  </a:lnTo>
                  <a:lnTo>
                    <a:pt x="227" y="1300"/>
                  </a:lnTo>
                  <a:lnTo>
                    <a:pt x="213" y="1292"/>
                  </a:lnTo>
                  <a:lnTo>
                    <a:pt x="199" y="1281"/>
                  </a:lnTo>
                  <a:lnTo>
                    <a:pt x="184" y="1270"/>
                  </a:lnTo>
                  <a:lnTo>
                    <a:pt x="171" y="1257"/>
                  </a:lnTo>
                  <a:lnTo>
                    <a:pt x="158" y="1242"/>
                  </a:lnTo>
                  <a:lnTo>
                    <a:pt x="145" y="1226"/>
                  </a:lnTo>
                  <a:lnTo>
                    <a:pt x="133" y="1210"/>
                  </a:lnTo>
                  <a:lnTo>
                    <a:pt x="122" y="1192"/>
                  </a:lnTo>
                  <a:lnTo>
                    <a:pt x="110" y="1172"/>
                  </a:lnTo>
                  <a:lnTo>
                    <a:pt x="99" y="1152"/>
                  </a:lnTo>
                  <a:lnTo>
                    <a:pt x="88" y="1129"/>
                  </a:lnTo>
                  <a:lnTo>
                    <a:pt x="79" y="1106"/>
                  </a:lnTo>
                  <a:lnTo>
                    <a:pt x="69" y="1083"/>
                  </a:lnTo>
                  <a:lnTo>
                    <a:pt x="60" y="1058"/>
                  </a:lnTo>
                  <a:lnTo>
                    <a:pt x="51" y="1032"/>
                  </a:lnTo>
                  <a:lnTo>
                    <a:pt x="44" y="1006"/>
                  </a:lnTo>
                  <a:lnTo>
                    <a:pt x="37" y="978"/>
                  </a:lnTo>
                  <a:lnTo>
                    <a:pt x="30" y="950"/>
                  </a:lnTo>
                  <a:lnTo>
                    <a:pt x="24" y="920"/>
                  </a:lnTo>
                  <a:lnTo>
                    <a:pt x="19" y="889"/>
                  </a:lnTo>
                  <a:lnTo>
                    <a:pt x="15" y="858"/>
                  </a:lnTo>
                  <a:lnTo>
                    <a:pt x="10" y="827"/>
                  </a:lnTo>
                  <a:lnTo>
                    <a:pt x="6" y="795"/>
                  </a:lnTo>
                  <a:lnTo>
                    <a:pt x="4" y="762"/>
                  </a:lnTo>
                  <a:lnTo>
                    <a:pt x="3" y="729"/>
                  </a:lnTo>
                  <a:lnTo>
                    <a:pt x="2" y="694"/>
                  </a:lnTo>
                  <a:lnTo>
                    <a:pt x="0" y="660"/>
                  </a:lnTo>
                  <a:lnTo>
                    <a:pt x="0" y="660"/>
                  </a:lnTo>
                  <a:lnTo>
                    <a:pt x="2" y="626"/>
                  </a:lnTo>
                  <a:lnTo>
                    <a:pt x="3" y="592"/>
                  </a:lnTo>
                  <a:lnTo>
                    <a:pt x="4" y="558"/>
                  </a:lnTo>
                  <a:lnTo>
                    <a:pt x="6" y="526"/>
                  </a:lnTo>
                  <a:lnTo>
                    <a:pt x="10" y="494"/>
                  </a:lnTo>
                  <a:lnTo>
                    <a:pt x="15" y="462"/>
                  </a:lnTo>
                  <a:lnTo>
                    <a:pt x="19" y="431"/>
                  </a:lnTo>
                  <a:lnTo>
                    <a:pt x="24" y="401"/>
                  </a:lnTo>
                  <a:lnTo>
                    <a:pt x="30" y="371"/>
                  </a:lnTo>
                  <a:lnTo>
                    <a:pt x="37" y="343"/>
                  </a:lnTo>
                  <a:lnTo>
                    <a:pt x="44" y="316"/>
                  </a:lnTo>
                  <a:lnTo>
                    <a:pt x="51" y="288"/>
                  </a:lnTo>
                  <a:lnTo>
                    <a:pt x="60" y="262"/>
                  </a:lnTo>
                  <a:lnTo>
                    <a:pt x="69" y="237"/>
                  </a:lnTo>
                  <a:lnTo>
                    <a:pt x="79" y="214"/>
                  </a:lnTo>
                  <a:lnTo>
                    <a:pt x="88" y="191"/>
                  </a:lnTo>
                  <a:lnTo>
                    <a:pt x="99" y="170"/>
                  </a:lnTo>
                  <a:lnTo>
                    <a:pt x="110" y="148"/>
                  </a:lnTo>
                  <a:lnTo>
                    <a:pt x="122" y="129"/>
                  </a:lnTo>
                  <a:lnTo>
                    <a:pt x="133" y="111"/>
                  </a:lnTo>
                  <a:lnTo>
                    <a:pt x="145" y="94"/>
                  </a:lnTo>
                  <a:lnTo>
                    <a:pt x="158" y="78"/>
                  </a:lnTo>
                  <a:lnTo>
                    <a:pt x="171" y="64"/>
                  </a:lnTo>
                  <a:lnTo>
                    <a:pt x="184" y="51"/>
                  </a:lnTo>
                  <a:lnTo>
                    <a:pt x="199" y="39"/>
                  </a:lnTo>
                  <a:lnTo>
                    <a:pt x="213" y="28"/>
                  </a:lnTo>
                  <a:lnTo>
                    <a:pt x="227" y="20"/>
                  </a:lnTo>
                  <a:lnTo>
                    <a:pt x="241" y="13"/>
                  </a:lnTo>
                  <a:lnTo>
                    <a:pt x="257" y="7"/>
                  </a:lnTo>
                  <a:lnTo>
                    <a:pt x="272" y="3"/>
                  </a:lnTo>
                  <a:lnTo>
                    <a:pt x="288" y="1"/>
                  </a:lnTo>
                  <a:lnTo>
                    <a:pt x="303" y="0"/>
                  </a:lnTo>
                  <a:lnTo>
                    <a:pt x="303" y="0"/>
                  </a:lnTo>
                  <a:lnTo>
                    <a:pt x="320" y="1"/>
                  </a:lnTo>
                  <a:lnTo>
                    <a:pt x="335" y="3"/>
                  </a:lnTo>
                  <a:lnTo>
                    <a:pt x="351" y="7"/>
                  </a:lnTo>
                  <a:lnTo>
                    <a:pt x="365" y="13"/>
                  </a:lnTo>
                  <a:lnTo>
                    <a:pt x="380" y="20"/>
                  </a:lnTo>
                  <a:lnTo>
                    <a:pt x="395" y="28"/>
                  </a:lnTo>
                  <a:lnTo>
                    <a:pt x="409" y="39"/>
                  </a:lnTo>
                  <a:lnTo>
                    <a:pt x="422" y="51"/>
                  </a:lnTo>
                  <a:lnTo>
                    <a:pt x="436" y="64"/>
                  </a:lnTo>
                  <a:lnTo>
                    <a:pt x="449" y="78"/>
                  </a:lnTo>
                  <a:lnTo>
                    <a:pt x="461" y="94"/>
                  </a:lnTo>
                  <a:lnTo>
                    <a:pt x="474" y="111"/>
                  </a:lnTo>
                  <a:lnTo>
                    <a:pt x="486" y="129"/>
                  </a:lnTo>
                  <a:lnTo>
                    <a:pt x="497" y="148"/>
                  </a:lnTo>
                  <a:lnTo>
                    <a:pt x="509" y="170"/>
                  </a:lnTo>
                  <a:lnTo>
                    <a:pt x="518" y="191"/>
                  </a:lnTo>
                  <a:lnTo>
                    <a:pt x="529" y="214"/>
                  </a:lnTo>
                  <a:lnTo>
                    <a:pt x="538" y="237"/>
                  </a:lnTo>
                  <a:lnTo>
                    <a:pt x="546" y="262"/>
                  </a:lnTo>
                  <a:lnTo>
                    <a:pt x="555" y="288"/>
                  </a:lnTo>
                  <a:lnTo>
                    <a:pt x="563" y="316"/>
                  </a:lnTo>
                  <a:lnTo>
                    <a:pt x="570" y="343"/>
                  </a:lnTo>
                  <a:lnTo>
                    <a:pt x="577" y="371"/>
                  </a:lnTo>
                  <a:lnTo>
                    <a:pt x="583" y="401"/>
                  </a:lnTo>
                  <a:lnTo>
                    <a:pt x="588" y="431"/>
                  </a:lnTo>
                  <a:lnTo>
                    <a:pt x="593" y="462"/>
                  </a:lnTo>
                  <a:lnTo>
                    <a:pt x="596" y="494"/>
                  </a:lnTo>
                  <a:lnTo>
                    <a:pt x="600" y="526"/>
                  </a:lnTo>
                  <a:lnTo>
                    <a:pt x="602" y="558"/>
                  </a:lnTo>
                  <a:lnTo>
                    <a:pt x="605" y="592"/>
                  </a:lnTo>
                  <a:lnTo>
                    <a:pt x="606" y="626"/>
                  </a:lnTo>
                  <a:lnTo>
                    <a:pt x="606" y="660"/>
                  </a:lnTo>
                  <a:lnTo>
                    <a:pt x="606" y="660"/>
                  </a:lnTo>
                  <a:lnTo>
                    <a:pt x="606" y="694"/>
                  </a:lnTo>
                  <a:lnTo>
                    <a:pt x="605" y="729"/>
                  </a:lnTo>
                  <a:lnTo>
                    <a:pt x="602" y="762"/>
                  </a:lnTo>
                  <a:lnTo>
                    <a:pt x="600" y="795"/>
                  </a:lnTo>
                  <a:lnTo>
                    <a:pt x="596" y="827"/>
                  </a:lnTo>
                  <a:lnTo>
                    <a:pt x="593" y="858"/>
                  </a:lnTo>
                  <a:lnTo>
                    <a:pt x="588" y="889"/>
                  </a:lnTo>
                  <a:lnTo>
                    <a:pt x="583" y="920"/>
                  </a:lnTo>
                  <a:lnTo>
                    <a:pt x="577" y="950"/>
                  </a:lnTo>
                  <a:lnTo>
                    <a:pt x="570" y="978"/>
                  </a:lnTo>
                  <a:lnTo>
                    <a:pt x="563" y="1006"/>
                  </a:lnTo>
                  <a:lnTo>
                    <a:pt x="555" y="1032"/>
                  </a:lnTo>
                  <a:lnTo>
                    <a:pt x="546" y="1058"/>
                  </a:lnTo>
                  <a:lnTo>
                    <a:pt x="538" y="1083"/>
                  </a:lnTo>
                  <a:lnTo>
                    <a:pt x="529" y="1106"/>
                  </a:lnTo>
                  <a:lnTo>
                    <a:pt x="518" y="1129"/>
                  </a:lnTo>
                  <a:lnTo>
                    <a:pt x="509" y="1152"/>
                  </a:lnTo>
                  <a:lnTo>
                    <a:pt x="497" y="1172"/>
                  </a:lnTo>
                  <a:lnTo>
                    <a:pt x="486" y="1192"/>
                  </a:lnTo>
                  <a:lnTo>
                    <a:pt x="474" y="1210"/>
                  </a:lnTo>
                  <a:lnTo>
                    <a:pt x="461" y="1226"/>
                  </a:lnTo>
                  <a:lnTo>
                    <a:pt x="449" y="1242"/>
                  </a:lnTo>
                  <a:lnTo>
                    <a:pt x="436" y="1257"/>
                  </a:lnTo>
                  <a:lnTo>
                    <a:pt x="422" y="1270"/>
                  </a:lnTo>
                  <a:lnTo>
                    <a:pt x="409" y="1281"/>
                  </a:lnTo>
                  <a:lnTo>
                    <a:pt x="395" y="1292"/>
                  </a:lnTo>
                  <a:lnTo>
                    <a:pt x="380" y="1300"/>
                  </a:lnTo>
                  <a:lnTo>
                    <a:pt x="365" y="1308"/>
                  </a:lnTo>
                  <a:lnTo>
                    <a:pt x="351" y="1313"/>
                  </a:lnTo>
                  <a:lnTo>
                    <a:pt x="335" y="1318"/>
                  </a:lnTo>
                  <a:lnTo>
                    <a:pt x="320" y="1320"/>
                  </a:lnTo>
                  <a:lnTo>
                    <a:pt x="303" y="1321"/>
                  </a:lnTo>
                  <a:lnTo>
                    <a:pt x="303" y="1321"/>
                  </a:lnTo>
                  <a:close/>
                  <a:moveTo>
                    <a:pt x="303" y="50"/>
                  </a:moveTo>
                  <a:lnTo>
                    <a:pt x="303" y="50"/>
                  </a:lnTo>
                  <a:lnTo>
                    <a:pt x="291" y="51"/>
                  </a:lnTo>
                  <a:lnTo>
                    <a:pt x="278" y="53"/>
                  </a:lnTo>
                  <a:lnTo>
                    <a:pt x="265" y="57"/>
                  </a:lnTo>
                  <a:lnTo>
                    <a:pt x="253" y="63"/>
                  </a:lnTo>
                  <a:lnTo>
                    <a:pt x="241" y="69"/>
                  </a:lnTo>
                  <a:lnTo>
                    <a:pt x="230" y="77"/>
                  </a:lnTo>
                  <a:lnTo>
                    <a:pt x="218" y="88"/>
                  </a:lnTo>
                  <a:lnTo>
                    <a:pt x="206" y="98"/>
                  </a:lnTo>
                  <a:lnTo>
                    <a:pt x="195" y="110"/>
                  </a:lnTo>
                  <a:lnTo>
                    <a:pt x="184" y="124"/>
                  </a:lnTo>
                  <a:lnTo>
                    <a:pt x="174" y="140"/>
                  </a:lnTo>
                  <a:lnTo>
                    <a:pt x="163" y="155"/>
                  </a:lnTo>
                  <a:lnTo>
                    <a:pt x="154" y="173"/>
                  </a:lnTo>
                  <a:lnTo>
                    <a:pt x="144" y="191"/>
                  </a:lnTo>
                  <a:lnTo>
                    <a:pt x="135" y="210"/>
                  </a:lnTo>
                  <a:lnTo>
                    <a:pt x="126" y="230"/>
                  </a:lnTo>
                  <a:lnTo>
                    <a:pt x="117" y="252"/>
                  </a:lnTo>
                  <a:lnTo>
                    <a:pt x="110" y="274"/>
                  </a:lnTo>
                  <a:lnTo>
                    <a:pt x="94" y="322"/>
                  </a:lnTo>
                  <a:lnTo>
                    <a:pt x="82" y="371"/>
                  </a:lnTo>
                  <a:lnTo>
                    <a:pt x="70" y="425"/>
                  </a:lnTo>
                  <a:lnTo>
                    <a:pt x="62" y="481"/>
                  </a:lnTo>
                  <a:lnTo>
                    <a:pt x="56" y="539"/>
                  </a:lnTo>
                  <a:lnTo>
                    <a:pt x="51" y="599"/>
                  </a:lnTo>
                  <a:lnTo>
                    <a:pt x="50" y="660"/>
                  </a:lnTo>
                  <a:lnTo>
                    <a:pt x="50" y="660"/>
                  </a:lnTo>
                  <a:lnTo>
                    <a:pt x="51" y="722"/>
                  </a:lnTo>
                  <a:lnTo>
                    <a:pt x="56" y="781"/>
                  </a:lnTo>
                  <a:lnTo>
                    <a:pt x="62" y="839"/>
                  </a:lnTo>
                  <a:lnTo>
                    <a:pt x="70" y="895"/>
                  </a:lnTo>
                  <a:lnTo>
                    <a:pt x="82" y="949"/>
                  </a:lnTo>
                  <a:lnTo>
                    <a:pt x="94" y="1000"/>
                  </a:lnTo>
                  <a:lnTo>
                    <a:pt x="110" y="1046"/>
                  </a:lnTo>
                  <a:lnTo>
                    <a:pt x="117" y="1068"/>
                  </a:lnTo>
                  <a:lnTo>
                    <a:pt x="126" y="1090"/>
                  </a:lnTo>
                  <a:lnTo>
                    <a:pt x="135" y="1110"/>
                  </a:lnTo>
                  <a:lnTo>
                    <a:pt x="144" y="1130"/>
                  </a:lnTo>
                  <a:lnTo>
                    <a:pt x="154" y="1148"/>
                  </a:lnTo>
                  <a:lnTo>
                    <a:pt x="163" y="1165"/>
                  </a:lnTo>
                  <a:lnTo>
                    <a:pt x="174" y="1181"/>
                  </a:lnTo>
                  <a:lnTo>
                    <a:pt x="184" y="1197"/>
                  </a:lnTo>
                  <a:lnTo>
                    <a:pt x="195" y="1210"/>
                  </a:lnTo>
                  <a:lnTo>
                    <a:pt x="206" y="1223"/>
                  </a:lnTo>
                  <a:lnTo>
                    <a:pt x="218" y="1234"/>
                  </a:lnTo>
                  <a:lnTo>
                    <a:pt x="230" y="1243"/>
                  </a:lnTo>
                  <a:lnTo>
                    <a:pt x="241" y="1251"/>
                  </a:lnTo>
                  <a:lnTo>
                    <a:pt x="253" y="1258"/>
                  </a:lnTo>
                  <a:lnTo>
                    <a:pt x="265" y="1264"/>
                  </a:lnTo>
                  <a:lnTo>
                    <a:pt x="278" y="1268"/>
                  </a:lnTo>
                  <a:lnTo>
                    <a:pt x="291" y="1270"/>
                  </a:lnTo>
                  <a:lnTo>
                    <a:pt x="303" y="1272"/>
                  </a:lnTo>
                  <a:lnTo>
                    <a:pt x="303" y="1272"/>
                  </a:lnTo>
                  <a:lnTo>
                    <a:pt x="316" y="1270"/>
                  </a:lnTo>
                  <a:lnTo>
                    <a:pt x="329" y="1268"/>
                  </a:lnTo>
                  <a:lnTo>
                    <a:pt x="341" y="1264"/>
                  </a:lnTo>
                  <a:lnTo>
                    <a:pt x="354" y="1258"/>
                  </a:lnTo>
                  <a:lnTo>
                    <a:pt x="366" y="1251"/>
                  </a:lnTo>
                  <a:lnTo>
                    <a:pt x="378" y="1243"/>
                  </a:lnTo>
                  <a:lnTo>
                    <a:pt x="390" y="1234"/>
                  </a:lnTo>
                  <a:lnTo>
                    <a:pt x="400" y="1223"/>
                  </a:lnTo>
                  <a:lnTo>
                    <a:pt x="412" y="1210"/>
                  </a:lnTo>
                  <a:lnTo>
                    <a:pt x="423" y="1197"/>
                  </a:lnTo>
                  <a:lnTo>
                    <a:pt x="434" y="1181"/>
                  </a:lnTo>
                  <a:lnTo>
                    <a:pt x="443" y="1165"/>
                  </a:lnTo>
                  <a:lnTo>
                    <a:pt x="454" y="1148"/>
                  </a:lnTo>
                  <a:lnTo>
                    <a:pt x="463" y="1130"/>
                  </a:lnTo>
                  <a:lnTo>
                    <a:pt x="473" y="1110"/>
                  </a:lnTo>
                  <a:lnTo>
                    <a:pt x="481" y="1090"/>
                  </a:lnTo>
                  <a:lnTo>
                    <a:pt x="490" y="1068"/>
                  </a:lnTo>
                  <a:lnTo>
                    <a:pt x="498" y="1046"/>
                  </a:lnTo>
                  <a:lnTo>
                    <a:pt x="512" y="1000"/>
                  </a:lnTo>
                  <a:lnTo>
                    <a:pt x="525" y="949"/>
                  </a:lnTo>
                  <a:lnTo>
                    <a:pt x="536" y="895"/>
                  </a:lnTo>
                  <a:lnTo>
                    <a:pt x="545" y="839"/>
                  </a:lnTo>
                  <a:lnTo>
                    <a:pt x="551" y="781"/>
                  </a:lnTo>
                  <a:lnTo>
                    <a:pt x="555" y="722"/>
                  </a:lnTo>
                  <a:lnTo>
                    <a:pt x="556" y="660"/>
                  </a:lnTo>
                  <a:lnTo>
                    <a:pt x="556" y="660"/>
                  </a:lnTo>
                  <a:lnTo>
                    <a:pt x="555" y="599"/>
                  </a:lnTo>
                  <a:lnTo>
                    <a:pt x="551" y="539"/>
                  </a:lnTo>
                  <a:lnTo>
                    <a:pt x="545" y="481"/>
                  </a:lnTo>
                  <a:lnTo>
                    <a:pt x="536" y="425"/>
                  </a:lnTo>
                  <a:lnTo>
                    <a:pt x="525" y="371"/>
                  </a:lnTo>
                  <a:lnTo>
                    <a:pt x="512" y="322"/>
                  </a:lnTo>
                  <a:lnTo>
                    <a:pt x="498" y="274"/>
                  </a:lnTo>
                  <a:lnTo>
                    <a:pt x="490" y="252"/>
                  </a:lnTo>
                  <a:lnTo>
                    <a:pt x="481" y="230"/>
                  </a:lnTo>
                  <a:lnTo>
                    <a:pt x="473" y="210"/>
                  </a:lnTo>
                  <a:lnTo>
                    <a:pt x="463" y="191"/>
                  </a:lnTo>
                  <a:lnTo>
                    <a:pt x="454" y="173"/>
                  </a:lnTo>
                  <a:lnTo>
                    <a:pt x="443" y="155"/>
                  </a:lnTo>
                  <a:lnTo>
                    <a:pt x="434" y="140"/>
                  </a:lnTo>
                  <a:lnTo>
                    <a:pt x="423" y="124"/>
                  </a:lnTo>
                  <a:lnTo>
                    <a:pt x="412" y="110"/>
                  </a:lnTo>
                  <a:lnTo>
                    <a:pt x="400" y="98"/>
                  </a:lnTo>
                  <a:lnTo>
                    <a:pt x="390" y="88"/>
                  </a:lnTo>
                  <a:lnTo>
                    <a:pt x="378" y="77"/>
                  </a:lnTo>
                  <a:lnTo>
                    <a:pt x="366" y="69"/>
                  </a:lnTo>
                  <a:lnTo>
                    <a:pt x="354" y="63"/>
                  </a:lnTo>
                  <a:lnTo>
                    <a:pt x="341" y="57"/>
                  </a:lnTo>
                  <a:lnTo>
                    <a:pt x="329" y="53"/>
                  </a:lnTo>
                  <a:lnTo>
                    <a:pt x="316" y="51"/>
                  </a:lnTo>
                  <a:lnTo>
                    <a:pt x="303" y="50"/>
                  </a:lnTo>
                  <a:lnTo>
                    <a:pt x="30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35"/>
            <p:cNvSpPr>
              <a:spLocks noEditPoints="1"/>
            </p:cNvSpPr>
            <p:nvPr/>
          </p:nvSpPr>
          <p:spPr bwMode="auto">
            <a:xfrm>
              <a:off x="4263631" y="4792644"/>
              <a:ext cx="627063" cy="447675"/>
            </a:xfrm>
            <a:custGeom>
              <a:avLst/>
              <a:gdLst>
                <a:gd name="T0" fmla="*/ 892 w 1186"/>
                <a:gd name="T1" fmla="*/ 846 h 848"/>
                <a:gd name="T2" fmla="*/ 771 w 1186"/>
                <a:gd name="T3" fmla="*/ 824 h 848"/>
                <a:gd name="T4" fmla="*/ 642 w 1186"/>
                <a:gd name="T5" fmla="*/ 783 h 848"/>
                <a:gd name="T6" fmla="*/ 508 w 1186"/>
                <a:gd name="T7" fmla="*/ 723 h 848"/>
                <a:gd name="T8" fmla="*/ 412 w 1186"/>
                <a:gd name="T9" fmla="*/ 669 h 848"/>
                <a:gd name="T10" fmla="*/ 301 w 1186"/>
                <a:gd name="T11" fmla="*/ 595 h 848"/>
                <a:gd name="T12" fmla="*/ 206 w 1186"/>
                <a:gd name="T13" fmla="*/ 517 h 848"/>
                <a:gd name="T14" fmla="*/ 127 w 1186"/>
                <a:gd name="T15" fmla="*/ 436 h 848"/>
                <a:gd name="T16" fmla="*/ 65 w 1186"/>
                <a:gd name="T17" fmla="*/ 356 h 848"/>
                <a:gd name="T18" fmla="*/ 24 w 1186"/>
                <a:gd name="T19" fmla="*/ 278 h 848"/>
                <a:gd name="T20" fmla="*/ 2 w 1186"/>
                <a:gd name="T21" fmla="*/ 204 h 848"/>
                <a:gd name="T22" fmla="*/ 3 w 1186"/>
                <a:gd name="T23" fmla="*/ 138 h 848"/>
                <a:gd name="T24" fmla="*/ 20 w 1186"/>
                <a:gd name="T25" fmla="*/ 94 h 848"/>
                <a:gd name="T26" fmla="*/ 54 w 1186"/>
                <a:gd name="T27" fmla="*/ 54 h 848"/>
                <a:gd name="T28" fmla="*/ 102 w 1186"/>
                <a:gd name="T29" fmla="*/ 24 h 848"/>
                <a:gd name="T30" fmla="*/ 164 w 1186"/>
                <a:gd name="T31" fmla="*/ 7 h 848"/>
                <a:gd name="T32" fmla="*/ 237 w 1186"/>
                <a:gd name="T33" fmla="*/ 0 h 848"/>
                <a:gd name="T34" fmla="*/ 323 w 1186"/>
                <a:gd name="T35" fmla="*/ 7 h 848"/>
                <a:gd name="T36" fmla="*/ 446 w 1186"/>
                <a:gd name="T37" fmla="*/ 33 h 848"/>
                <a:gd name="T38" fmla="*/ 577 w 1186"/>
                <a:gd name="T39" fmla="*/ 80 h 848"/>
                <a:gd name="T40" fmla="*/ 711 w 1186"/>
                <a:gd name="T41" fmla="*/ 144 h 848"/>
                <a:gd name="T42" fmla="*/ 852 w 1186"/>
                <a:gd name="T43" fmla="*/ 230 h 848"/>
                <a:gd name="T44" fmla="*/ 971 w 1186"/>
                <a:gd name="T45" fmla="*/ 324 h 848"/>
                <a:gd name="T46" fmla="*/ 1050 w 1186"/>
                <a:gd name="T47" fmla="*/ 404 h 848"/>
                <a:gd name="T48" fmla="*/ 1100 w 1186"/>
                <a:gd name="T49" fmla="*/ 464 h 848"/>
                <a:gd name="T50" fmla="*/ 1151 w 1186"/>
                <a:gd name="T51" fmla="*/ 548 h 848"/>
                <a:gd name="T52" fmla="*/ 1180 w 1186"/>
                <a:gd name="T53" fmla="*/ 625 h 848"/>
                <a:gd name="T54" fmla="*/ 1185 w 1186"/>
                <a:gd name="T55" fmla="*/ 695 h 848"/>
                <a:gd name="T56" fmla="*/ 1164 w 1186"/>
                <a:gd name="T57" fmla="*/ 754 h 848"/>
                <a:gd name="T58" fmla="*/ 1141 w 1186"/>
                <a:gd name="T59" fmla="*/ 786 h 848"/>
                <a:gd name="T60" fmla="*/ 1097 w 1186"/>
                <a:gd name="T61" fmla="*/ 818 h 848"/>
                <a:gd name="T62" fmla="*/ 1038 w 1186"/>
                <a:gd name="T63" fmla="*/ 838 h 848"/>
                <a:gd name="T64" fmla="*/ 967 w 1186"/>
                <a:gd name="T65" fmla="*/ 848 h 848"/>
                <a:gd name="T66" fmla="*/ 237 w 1186"/>
                <a:gd name="T67" fmla="*/ 51 h 848"/>
                <a:gd name="T68" fmla="*/ 139 w 1186"/>
                <a:gd name="T69" fmla="*/ 64 h 848"/>
                <a:gd name="T70" fmla="*/ 98 w 1186"/>
                <a:gd name="T71" fmla="*/ 83 h 848"/>
                <a:gd name="T72" fmla="*/ 69 w 1186"/>
                <a:gd name="T73" fmla="*/ 111 h 848"/>
                <a:gd name="T74" fmla="*/ 53 w 1186"/>
                <a:gd name="T75" fmla="*/ 143 h 848"/>
                <a:gd name="T76" fmla="*/ 51 w 1186"/>
                <a:gd name="T77" fmla="*/ 197 h 848"/>
                <a:gd name="T78" fmla="*/ 69 w 1186"/>
                <a:gd name="T79" fmla="*/ 260 h 848"/>
                <a:gd name="T80" fmla="*/ 107 w 1186"/>
                <a:gd name="T81" fmla="*/ 328 h 848"/>
                <a:gd name="T82" fmla="*/ 161 w 1186"/>
                <a:gd name="T83" fmla="*/ 399 h 848"/>
                <a:gd name="T84" fmla="*/ 317 w 1186"/>
                <a:gd name="T85" fmla="*/ 544 h 848"/>
                <a:gd name="T86" fmla="*/ 466 w 1186"/>
                <a:gd name="T87" fmla="*/ 644 h 848"/>
                <a:gd name="T88" fmla="*/ 593 w 1186"/>
                <a:gd name="T89" fmla="*/ 708 h 848"/>
                <a:gd name="T90" fmla="*/ 719 w 1186"/>
                <a:gd name="T91" fmla="*/ 756 h 848"/>
                <a:gd name="T92" fmla="*/ 840 w 1186"/>
                <a:gd name="T93" fmla="*/ 787 h 848"/>
                <a:gd name="T94" fmla="*/ 948 w 1186"/>
                <a:gd name="T95" fmla="*/ 798 h 848"/>
                <a:gd name="T96" fmla="*/ 1034 w 1186"/>
                <a:gd name="T97" fmla="*/ 789 h 848"/>
                <a:gd name="T98" fmla="*/ 1078 w 1186"/>
                <a:gd name="T99" fmla="*/ 771 h 848"/>
                <a:gd name="T100" fmla="*/ 1110 w 1186"/>
                <a:gd name="T101" fmla="*/ 746 h 848"/>
                <a:gd name="T102" fmla="*/ 1126 w 1186"/>
                <a:gd name="T103" fmla="*/ 720 h 848"/>
                <a:gd name="T104" fmla="*/ 1135 w 1186"/>
                <a:gd name="T105" fmla="*/ 670 h 848"/>
                <a:gd name="T106" fmla="*/ 1124 w 1186"/>
                <a:gd name="T107" fmla="*/ 612 h 848"/>
                <a:gd name="T108" fmla="*/ 1094 w 1186"/>
                <a:gd name="T109" fmla="*/ 546 h 848"/>
                <a:gd name="T110" fmla="*/ 1060 w 1186"/>
                <a:gd name="T111" fmla="*/ 494 h 848"/>
                <a:gd name="T112" fmla="*/ 995 w 1186"/>
                <a:gd name="T113" fmla="*/ 417 h 848"/>
                <a:gd name="T114" fmla="*/ 870 w 1186"/>
                <a:gd name="T115" fmla="*/ 306 h 848"/>
                <a:gd name="T116" fmla="*/ 719 w 1186"/>
                <a:gd name="T117" fmla="*/ 206 h 848"/>
                <a:gd name="T118" fmla="*/ 592 w 1186"/>
                <a:gd name="T119" fmla="*/ 140 h 848"/>
                <a:gd name="T120" fmla="*/ 465 w 1186"/>
                <a:gd name="T121" fmla="*/ 92 h 848"/>
                <a:gd name="T122" fmla="*/ 345 w 1186"/>
                <a:gd name="T123" fmla="*/ 61 h 848"/>
                <a:gd name="T124" fmla="*/ 237 w 1186"/>
                <a:gd name="T125" fmla="*/ 5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6" h="848">
                  <a:moveTo>
                    <a:pt x="948" y="848"/>
                  </a:moveTo>
                  <a:lnTo>
                    <a:pt x="948" y="848"/>
                  </a:lnTo>
                  <a:lnTo>
                    <a:pt x="921" y="847"/>
                  </a:lnTo>
                  <a:lnTo>
                    <a:pt x="892" y="846"/>
                  </a:lnTo>
                  <a:lnTo>
                    <a:pt x="863" y="842"/>
                  </a:lnTo>
                  <a:lnTo>
                    <a:pt x="833" y="837"/>
                  </a:lnTo>
                  <a:lnTo>
                    <a:pt x="802" y="831"/>
                  </a:lnTo>
                  <a:lnTo>
                    <a:pt x="771" y="824"/>
                  </a:lnTo>
                  <a:lnTo>
                    <a:pt x="739" y="816"/>
                  </a:lnTo>
                  <a:lnTo>
                    <a:pt x="707" y="805"/>
                  </a:lnTo>
                  <a:lnTo>
                    <a:pt x="674" y="794"/>
                  </a:lnTo>
                  <a:lnTo>
                    <a:pt x="642" y="783"/>
                  </a:lnTo>
                  <a:lnTo>
                    <a:pt x="609" y="770"/>
                  </a:lnTo>
                  <a:lnTo>
                    <a:pt x="576" y="755"/>
                  </a:lnTo>
                  <a:lnTo>
                    <a:pt x="541" y="740"/>
                  </a:lnTo>
                  <a:lnTo>
                    <a:pt x="508" y="723"/>
                  </a:lnTo>
                  <a:lnTo>
                    <a:pt x="475" y="705"/>
                  </a:lnTo>
                  <a:lnTo>
                    <a:pt x="441" y="686"/>
                  </a:lnTo>
                  <a:lnTo>
                    <a:pt x="441" y="686"/>
                  </a:lnTo>
                  <a:lnTo>
                    <a:pt x="412" y="669"/>
                  </a:lnTo>
                  <a:lnTo>
                    <a:pt x="383" y="651"/>
                  </a:lnTo>
                  <a:lnTo>
                    <a:pt x="355" y="633"/>
                  </a:lnTo>
                  <a:lnTo>
                    <a:pt x="327" y="614"/>
                  </a:lnTo>
                  <a:lnTo>
                    <a:pt x="301" y="595"/>
                  </a:lnTo>
                  <a:lnTo>
                    <a:pt x="276" y="576"/>
                  </a:lnTo>
                  <a:lnTo>
                    <a:pt x="251" y="556"/>
                  </a:lnTo>
                  <a:lnTo>
                    <a:pt x="228" y="537"/>
                  </a:lnTo>
                  <a:lnTo>
                    <a:pt x="206" y="517"/>
                  </a:lnTo>
                  <a:lnTo>
                    <a:pt x="185" y="496"/>
                  </a:lnTo>
                  <a:lnTo>
                    <a:pt x="164" y="476"/>
                  </a:lnTo>
                  <a:lnTo>
                    <a:pt x="145" y="456"/>
                  </a:lnTo>
                  <a:lnTo>
                    <a:pt x="127" y="436"/>
                  </a:lnTo>
                  <a:lnTo>
                    <a:pt x="109" y="416"/>
                  </a:lnTo>
                  <a:lnTo>
                    <a:pt x="94" y="396"/>
                  </a:lnTo>
                  <a:lnTo>
                    <a:pt x="78" y="375"/>
                  </a:lnTo>
                  <a:lnTo>
                    <a:pt x="65" y="356"/>
                  </a:lnTo>
                  <a:lnTo>
                    <a:pt x="53" y="336"/>
                  </a:lnTo>
                  <a:lnTo>
                    <a:pt x="41" y="317"/>
                  </a:lnTo>
                  <a:lnTo>
                    <a:pt x="32" y="297"/>
                  </a:lnTo>
                  <a:lnTo>
                    <a:pt x="24" y="278"/>
                  </a:lnTo>
                  <a:lnTo>
                    <a:pt x="16" y="259"/>
                  </a:lnTo>
                  <a:lnTo>
                    <a:pt x="10" y="241"/>
                  </a:lnTo>
                  <a:lnTo>
                    <a:pt x="6" y="222"/>
                  </a:lnTo>
                  <a:lnTo>
                    <a:pt x="2" y="204"/>
                  </a:lnTo>
                  <a:lnTo>
                    <a:pt x="0" y="188"/>
                  </a:lnTo>
                  <a:lnTo>
                    <a:pt x="0" y="170"/>
                  </a:lnTo>
                  <a:lnTo>
                    <a:pt x="1" y="154"/>
                  </a:lnTo>
                  <a:lnTo>
                    <a:pt x="3" y="138"/>
                  </a:lnTo>
                  <a:lnTo>
                    <a:pt x="8" y="122"/>
                  </a:lnTo>
                  <a:lnTo>
                    <a:pt x="13" y="108"/>
                  </a:lnTo>
                  <a:lnTo>
                    <a:pt x="20" y="94"/>
                  </a:lnTo>
                  <a:lnTo>
                    <a:pt x="20" y="94"/>
                  </a:lnTo>
                  <a:lnTo>
                    <a:pt x="27" y="83"/>
                  </a:lnTo>
                  <a:lnTo>
                    <a:pt x="35" y="73"/>
                  </a:lnTo>
                  <a:lnTo>
                    <a:pt x="45" y="63"/>
                  </a:lnTo>
                  <a:lnTo>
                    <a:pt x="54" y="54"/>
                  </a:lnTo>
                  <a:lnTo>
                    <a:pt x="65" y="45"/>
                  </a:lnTo>
                  <a:lnTo>
                    <a:pt x="77" y="38"/>
                  </a:lnTo>
                  <a:lnTo>
                    <a:pt x="89" y="31"/>
                  </a:lnTo>
                  <a:lnTo>
                    <a:pt x="102" y="24"/>
                  </a:lnTo>
                  <a:lnTo>
                    <a:pt x="116" y="19"/>
                  </a:lnTo>
                  <a:lnTo>
                    <a:pt x="132" y="14"/>
                  </a:lnTo>
                  <a:lnTo>
                    <a:pt x="147" y="10"/>
                  </a:lnTo>
                  <a:lnTo>
                    <a:pt x="164" y="7"/>
                  </a:lnTo>
                  <a:lnTo>
                    <a:pt x="180" y="4"/>
                  </a:lnTo>
                  <a:lnTo>
                    <a:pt x="199" y="2"/>
                  </a:lnTo>
                  <a:lnTo>
                    <a:pt x="217" y="1"/>
                  </a:lnTo>
                  <a:lnTo>
                    <a:pt x="237" y="0"/>
                  </a:lnTo>
                  <a:lnTo>
                    <a:pt x="237" y="0"/>
                  </a:lnTo>
                  <a:lnTo>
                    <a:pt x="264" y="1"/>
                  </a:lnTo>
                  <a:lnTo>
                    <a:pt x="293" y="4"/>
                  </a:lnTo>
                  <a:lnTo>
                    <a:pt x="323" y="7"/>
                  </a:lnTo>
                  <a:lnTo>
                    <a:pt x="352" y="12"/>
                  </a:lnTo>
                  <a:lnTo>
                    <a:pt x="383" y="18"/>
                  </a:lnTo>
                  <a:lnTo>
                    <a:pt x="414" y="25"/>
                  </a:lnTo>
                  <a:lnTo>
                    <a:pt x="446" y="33"/>
                  </a:lnTo>
                  <a:lnTo>
                    <a:pt x="478" y="43"/>
                  </a:lnTo>
                  <a:lnTo>
                    <a:pt x="510" y="54"/>
                  </a:lnTo>
                  <a:lnTo>
                    <a:pt x="543" y="65"/>
                  </a:lnTo>
                  <a:lnTo>
                    <a:pt x="577" y="80"/>
                  </a:lnTo>
                  <a:lnTo>
                    <a:pt x="610" y="94"/>
                  </a:lnTo>
                  <a:lnTo>
                    <a:pt x="643" y="109"/>
                  </a:lnTo>
                  <a:lnTo>
                    <a:pt x="676" y="126"/>
                  </a:lnTo>
                  <a:lnTo>
                    <a:pt x="711" y="144"/>
                  </a:lnTo>
                  <a:lnTo>
                    <a:pt x="744" y="162"/>
                  </a:lnTo>
                  <a:lnTo>
                    <a:pt x="744" y="162"/>
                  </a:lnTo>
                  <a:lnTo>
                    <a:pt x="799" y="196"/>
                  </a:lnTo>
                  <a:lnTo>
                    <a:pt x="852" y="230"/>
                  </a:lnTo>
                  <a:lnTo>
                    <a:pt x="902" y="267"/>
                  </a:lnTo>
                  <a:lnTo>
                    <a:pt x="926" y="286"/>
                  </a:lnTo>
                  <a:lnTo>
                    <a:pt x="948" y="305"/>
                  </a:lnTo>
                  <a:lnTo>
                    <a:pt x="971" y="324"/>
                  </a:lnTo>
                  <a:lnTo>
                    <a:pt x="992" y="344"/>
                  </a:lnTo>
                  <a:lnTo>
                    <a:pt x="1012" y="363"/>
                  </a:lnTo>
                  <a:lnTo>
                    <a:pt x="1031" y="384"/>
                  </a:lnTo>
                  <a:lnTo>
                    <a:pt x="1050" y="404"/>
                  </a:lnTo>
                  <a:lnTo>
                    <a:pt x="1068" y="424"/>
                  </a:lnTo>
                  <a:lnTo>
                    <a:pt x="1085" y="444"/>
                  </a:lnTo>
                  <a:lnTo>
                    <a:pt x="1100" y="464"/>
                  </a:lnTo>
                  <a:lnTo>
                    <a:pt x="1100" y="464"/>
                  </a:lnTo>
                  <a:lnTo>
                    <a:pt x="1114" y="486"/>
                  </a:lnTo>
                  <a:lnTo>
                    <a:pt x="1129" y="506"/>
                  </a:lnTo>
                  <a:lnTo>
                    <a:pt x="1141" y="527"/>
                  </a:lnTo>
                  <a:lnTo>
                    <a:pt x="1151" y="548"/>
                  </a:lnTo>
                  <a:lnTo>
                    <a:pt x="1161" y="568"/>
                  </a:lnTo>
                  <a:lnTo>
                    <a:pt x="1169" y="587"/>
                  </a:lnTo>
                  <a:lnTo>
                    <a:pt x="1175" y="606"/>
                  </a:lnTo>
                  <a:lnTo>
                    <a:pt x="1180" y="625"/>
                  </a:lnTo>
                  <a:lnTo>
                    <a:pt x="1183" y="643"/>
                  </a:lnTo>
                  <a:lnTo>
                    <a:pt x="1185" y="660"/>
                  </a:lnTo>
                  <a:lnTo>
                    <a:pt x="1186" y="678"/>
                  </a:lnTo>
                  <a:lnTo>
                    <a:pt x="1185" y="695"/>
                  </a:lnTo>
                  <a:lnTo>
                    <a:pt x="1181" y="710"/>
                  </a:lnTo>
                  <a:lnTo>
                    <a:pt x="1177" y="726"/>
                  </a:lnTo>
                  <a:lnTo>
                    <a:pt x="1171" y="741"/>
                  </a:lnTo>
                  <a:lnTo>
                    <a:pt x="1164" y="754"/>
                  </a:lnTo>
                  <a:lnTo>
                    <a:pt x="1164" y="754"/>
                  </a:lnTo>
                  <a:lnTo>
                    <a:pt x="1157" y="766"/>
                  </a:lnTo>
                  <a:lnTo>
                    <a:pt x="1150" y="777"/>
                  </a:lnTo>
                  <a:lnTo>
                    <a:pt x="1141" y="786"/>
                  </a:lnTo>
                  <a:lnTo>
                    <a:pt x="1131" y="794"/>
                  </a:lnTo>
                  <a:lnTo>
                    <a:pt x="1120" y="803"/>
                  </a:lnTo>
                  <a:lnTo>
                    <a:pt x="1109" y="811"/>
                  </a:lnTo>
                  <a:lnTo>
                    <a:pt x="1097" y="818"/>
                  </a:lnTo>
                  <a:lnTo>
                    <a:pt x="1082" y="824"/>
                  </a:lnTo>
                  <a:lnTo>
                    <a:pt x="1069" y="830"/>
                  </a:lnTo>
                  <a:lnTo>
                    <a:pt x="1054" y="835"/>
                  </a:lnTo>
                  <a:lnTo>
                    <a:pt x="1038" y="838"/>
                  </a:lnTo>
                  <a:lnTo>
                    <a:pt x="1022" y="842"/>
                  </a:lnTo>
                  <a:lnTo>
                    <a:pt x="1004" y="844"/>
                  </a:lnTo>
                  <a:lnTo>
                    <a:pt x="986" y="847"/>
                  </a:lnTo>
                  <a:lnTo>
                    <a:pt x="967" y="848"/>
                  </a:lnTo>
                  <a:lnTo>
                    <a:pt x="948" y="848"/>
                  </a:lnTo>
                  <a:lnTo>
                    <a:pt x="948" y="848"/>
                  </a:lnTo>
                  <a:close/>
                  <a:moveTo>
                    <a:pt x="237" y="51"/>
                  </a:moveTo>
                  <a:lnTo>
                    <a:pt x="237" y="51"/>
                  </a:lnTo>
                  <a:lnTo>
                    <a:pt x="206" y="51"/>
                  </a:lnTo>
                  <a:lnTo>
                    <a:pt x="177" y="55"/>
                  </a:lnTo>
                  <a:lnTo>
                    <a:pt x="151" y="61"/>
                  </a:lnTo>
                  <a:lnTo>
                    <a:pt x="139" y="64"/>
                  </a:lnTo>
                  <a:lnTo>
                    <a:pt x="128" y="68"/>
                  </a:lnTo>
                  <a:lnTo>
                    <a:pt x="117" y="73"/>
                  </a:lnTo>
                  <a:lnTo>
                    <a:pt x="107" y="78"/>
                  </a:lnTo>
                  <a:lnTo>
                    <a:pt x="98" y="83"/>
                  </a:lnTo>
                  <a:lnTo>
                    <a:pt x="89" y="89"/>
                  </a:lnTo>
                  <a:lnTo>
                    <a:pt x="82" y="96"/>
                  </a:lnTo>
                  <a:lnTo>
                    <a:pt x="75" y="103"/>
                  </a:lnTo>
                  <a:lnTo>
                    <a:pt x="69" y="111"/>
                  </a:lnTo>
                  <a:lnTo>
                    <a:pt x="64" y="119"/>
                  </a:lnTo>
                  <a:lnTo>
                    <a:pt x="64" y="119"/>
                  </a:lnTo>
                  <a:lnTo>
                    <a:pt x="58" y="131"/>
                  </a:lnTo>
                  <a:lnTo>
                    <a:pt x="53" y="143"/>
                  </a:lnTo>
                  <a:lnTo>
                    <a:pt x="51" y="156"/>
                  </a:lnTo>
                  <a:lnTo>
                    <a:pt x="50" y="169"/>
                  </a:lnTo>
                  <a:lnTo>
                    <a:pt x="50" y="183"/>
                  </a:lnTo>
                  <a:lnTo>
                    <a:pt x="51" y="197"/>
                  </a:lnTo>
                  <a:lnTo>
                    <a:pt x="53" y="213"/>
                  </a:lnTo>
                  <a:lnTo>
                    <a:pt x="57" y="228"/>
                  </a:lnTo>
                  <a:lnTo>
                    <a:pt x="63" y="244"/>
                  </a:lnTo>
                  <a:lnTo>
                    <a:pt x="69" y="260"/>
                  </a:lnTo>
                  <a:lnTo>
                    <a:pt x="77" y="277"/>
                  </a:lnTo>
                  <a:lnTo>
                    <a:pt x="85" y="293"/>
                  </a:lnTo>
                  <a:lnTo>
                    <a:pt x="95" y="310"/>
                  </a:lnTo>
                  <a:lnTo>
                    <a:pt x="107" y="328"/>
                  </a:lnTo>
                  <a:lnTo>
                    <a:pt x="118" y="346"/>
                  </a:lnTo>
                  <a:lnTo>
                    <a:pt x="132" y="363"/>
                  </a:lnTo>
                  <a:lnTo>
                    <a:pt x="146" y="381"/>
                  </a:lnTo>
                  <a:lnTo>
                    <a:pt x="161" y="399"/>
                  </a:lnTo>
                  <a:lnTo>
                    <a:pt x="194" y="436"/>
                  </a:lnTo>
                  <a:lnTo>
                    <a:pt x="232" y="473"/>
                  </a:lnTo>
                  <a:lnTo>
                    <a:pt x="273" y="508"/>
                  </a:lnTo>
                  <a:lnTo>
                    <a:pt x="317" y="544"/>
                  </a:lnTo>
                  <a:lnTo>
                    <a:pt x="364" y="578"/>
                  </a:lnTo>
                  <a:lnTo>
                    <a:pt x="414" y="612"/>
                  </a:lnTo>
                  <a:lnTo>
                    <a:pt x="466" y="644"/>
                  </a:lnTo>
                  <a:lnTo>
                    <a:pt x="466" y="644"/>
                  </a:lnTo>
                  <a:lnTo>
                    <a:pt x="497" y="662"/>
                  </a:lnTo>
                  <a:lnTo>
                    <a:pt x="529" y="678"/>
                  </a:lnTo>
                  <a:lnTo>
                    <a:pt x="561" y="694"/>
                  </a:lnTo>
                  <a:lnTo>
                    <a:pt x="593" y="708"/>
                  </a:lnTo>
                  <a:lnTo>
                    <a:pt x="625" y="722"/>
                  </a:lnTo>
                  <a:lnTo>
                    <a:pt x="657" y="735"/>
                  </a:lnTo>
                  <a:lnTo>
                    <a:pt x="688" y="747"/>
                  </a:lnTo>
                  <a:lnTo>
                    <a:pt x="719" y="756"/>
                  </a:lnTo>
                  <a:lnTo>
                    <a:pt x="750" y="766"/>
                  </a:lnTo>
                  <a:lnTo>
                    <a:pt x="781" y="774"/>
                  </a:lnTo>
                  <a:lnTo>
                    <a:pt x="811" y="781"/>
                  </a:lnTo>
                  <a:lnTo>
                    <a:pt x="840" y="787"/>
                  </a:lnTo>
                  <a:lnTo>
                    <a:pt x="869" y="792"/>
                  </a:lnTo>
                  <a:lnTo>
                    <a:pt x="896" y="796"/>
                  </a:lnTo>
                  <a:lnTo>
                    <a:pt x="922" y="797"/>
                  </a:lnTo>
                  <a:lnTo>
                    <a:pt x="948" y="798"/>
                  </a:lnTo>
                  <a:lnTo>
                    <a:pt x="948" y="798"/>
                  </a:lnTo>
                  <a:lnTo>
                    <a:pt x="979" y="797"/>
                  </a:lnTo>
                  <a:lnTo>
                    <a:pt x="1008" y="793"/>
                  </a:lnTo>
                  <a:lnTo>
                    <a:pt x="1034" y="789"/>
                  </a:lnTo>
                  <a:lnTo>
                    <a:pt x="1046" y="785"/>
                  </a:lnTo>
                  <a:lnTo>
                    <a:pt x="1057" y="780"/>
                  </a:lnTo>
                  <a:lnTo>
                    <a:pt x="1068" y="775"/>
                  </a:lnTo>
                  <a:lnTo>
                    <a:pt x="1078" y="771"/>
                  </a:lnTo>
                  <a:lnTo>
                    <a:pt x="1087" y="765"/>
                  </a:lnTo>
                  <a:lnTo>
                    <a:pt x="1095" y="759"/>
                  </a:lnTo>
                  <a:lnTo>
                    <a:pt x="1104" y="753"/>
                  </a:lnTo>
                  <a:lnTo>
                    <a:pt x="1110" y="746"/>
                  </a:lnTo>
                  <a:lnTo>
                    <a:pt x="1116" y="737"/>
                  </a:lnTo>
                  <a:lnTo>
                    <a:pt x="1122" y="729"/>
                  </a:lnTo>
                  <a:lnTo>
                    <a:pt x="1122" y="729"/>
                  </a:lnTo>
                  <a:lnTo>
                    <a:pt x="1126" y="720"/>
                  </a:lnTo>
                  <a:lnTo>
                    <a:pt x="1131" y="708"/>
                  </a:lnTo>
                  <a:lnTo>
                    <a:pt x="1133" y="696"/>
                  </a:lnTo>
                  <a:lnTo>
                    <a:pt x="1135" y="683"/>
                  </a:lnTo>
                  <a:lnTo>
                    <a:pt x="1135" y="670"/>
                  </a:lnTo>
                  <a:lnTo>
                    <a:pt x="1135" y="657"/>
                  </a:lnTo>
                  <a:lnTo>
                    <a:pt x="1132" y="643"/>
                  </a:lnTo>
                  <a:lnTo>
                    <a:pt x="1129" y="627"/>
                  </a:lnTo>
                  <a:lnTo>
                    <a:pt x="1124" y="612"/>
                  </a:lnTo>
                  <a:lnTo>
                    <a:pt x="1118" y="596"/>
                  </a:lnTo>
                  <a:lnTo>
                    <a:pt x="1112" y="580"/>
                  </a:lnTo>
                  <a:lnTo>
                    <a:pt x="1104" y="563"/>
                  </a:lnTo>
                  <a:lnTo>
                    <a:pt x="1094" y="546"/>
                  </a:lnTo>
                  <a:lnTo>
                    <a:pt x="1084" y="530"/>
                  </a:lnTo>
                  <a:lnTo>
                    <a:pt x="1073" y="512"/>
                  </a:lnTo>
                  <a:lnTo>
                    <a:pt x="1060" y="494"/>
                  </a:lnTo>
                  <a:lnTo>
                    <a:pt x="1060" y="494"/>
                  </a:lnTo>
                  <a:lnTo>
                    <a:pt x="1046" y="475"/>
                  </a:lnTo>
                  <a:lnTo>
                    <a:pt x="1029" y="455"/>
                  </a:lnTo>
                  <a:lnTo>
                    <a:pt x="1012" y="436"/>
                  </a:lnTo>
                  <a:lnTo>
                    <a:pt x="995" y="417"/>
                  </a:lnTo>
                  <a:lnTo>
                    <a:pt x="977" y="398"/>
                  </a:lnTo>
                  <a:lnTo>
                    <a:pt x="957" y="379"/>
                  </a:lnTo>
                  <a:lnTo>
                    <a:pt x="915" y="342"/>
                  </a:lnTo>
                  <a:lnTo>
                    <a:pt x="870" y="306"/>
                  </a:lnTo>
                  <a:lnTo>
                    <a:pt x="822" y="271"/>
                  </a:lnTo>
                  <a:lnTo>
                    <a:pt x="771" y="238"/>
                  </a:lnTo>
                  <a:lnTo>
                    <a:pt x="719" y="206"/>
                  </a:lnTo>
                  <a:lnTo>
                    <a:pt x="719" y="206"/>
                  </a:lnTo>
                  <a:lnTo>
                    <a:pt x="687" y="188"/>
                  </a:lnTo>
                  <a:lnTo>
                    <a:pt x="655" y="171"/>
                  </a:lnTo>
                  <a:lnTo>
                    <a:pt x="624" y="156"/>
                  </a:lnTo>
                  <a:lnTo>
                    <a:pt x="592" y="140"/>
                  </a:lnTo>
                  <a:lnTo>
                    <a:pt x="560" y="126"/>
                  </a:lnTo>
                  <a:lnTo>
                    <a:pt x="528" y="114"/>
                  </a:lnTo>
                  <a:lnTo>
                    <a:pt x="496" y="102"/>
                  </a:lnTo>
                  <a:lnTo>
                    <a:pt x="465" y="92"/>
                  </a:lnTo>
                  <a:lnTo>
                    <a:pt x="434" y="82"/>
                  </a:lnTo>
                  <a:lnTo>
                    <a:pt x="405" y="74"/>
                  </a:lnTo>
                  <a:lnTo>
                    <a:pt x="375" y="67"/>
                  </a:lnTo>
                  <a:lnTo>
                    <a:pt x="345" y="61"/>
                  </a:lnTo>
                  <a:lnTo>
                    <a:pt x="317" y="57"/>
                  </a:lnTo>
                  <a:lnTo>
                    <a:pt x="289" y="54"/>
                  </a:lnTo>
                  <a:lnTo>
                    <a:pt x="262" y="51"/>
                  </a:lnTo>
                  <a:lnTo>
                    <a:pt x="237" y="51"/>
                  </a:lnTo>
                  <a:lnTo>
                    <a:pt x="237" y="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Freeform 36"/>
            <p:cNvSpPr>
              <a:spLocks noEditPoints="1"/>
            </p:cNvSpPr>
            <p:nvPr/>
          </p:nvSpPr>
          <p:spPr bwMode="auto">
            <a:xfrm>
              <a:off x="4263631" y="4792644"/>
              <a:ext cx="627063" cy="447675"/>
            </a:xfrm>
            <a:custGeom>
              <a:avLst/>
              <a:gdLst>
                <a:gd name="T0" fmla="*/ 237 w 1186"/>
                <a:gd name="T1" fmla="*/ 848 h 848"/>
                <a:gd name="T2" fmla="*/ 164 w 1186"/>
                <a:gd name="T3" fmla="*/ 842 h 848"/>
                <a:gd name="T4" fmla="*/ 102 w 1186"/>
                <a:gd name="T5" fmla="*/ 824 h 848"/>
                <a:gd name="T6" fmla="*/ 54 w 1186"/>
                <a:gd name="T7" fmla="*/ 794 h 848"/>
                <a:gd name="T8" fmla="*/ 20 w 1186"/>
                <a:gd name="T9" fmla="*/ 754 h 848"/>
                <a:gd name="T10" fmla="*/ 3 w 1186"/>
                <a:gd name="T11" fmla="*/ 710 h 848"/>
                <a:gd name="T12" fmla="*/ 2 w 1186"/>
                <a:gd name="T13" fmla="*/ 643 h 848"/>
                <a:gd name="T14" fmla="*/ 25 w 1186"/>
                <a:gd name="T15" fmla="*/ 568 h 848"/>
                <a:gd name="T16" fmla="*/ 70 w 1186"/>
                <a:gd name="T17" fmla="*/ 486 h 848"/>
                <a:gd name="T18" fmla="*/ 117 w 1186"/>
                <a:gd name="T19" fmla="*/ 424 h 848"/>
                <a:gd name="T20" fmla="*/ 193 w 1186"/>
                <a:gd name="T21" fmla="*/ 344 h 848"/>
                <a:gd name="T22" fmla="*/ 283 w 1186"/>
                <a:gd name="T23" fmla="*/ 267 h 848"/>
                <a:gd name="T24" fmla="*/ 441 w 1186"/>
                <a:gd name="T25" fmla="*/ 162 h 848"/>
                <a:gd name="T26" fmla="*/ 576 w 1186"/>
                <a:gd name="T27" fmla="*/ 94 h 848"/>
                <a:gd name="T28" fmla="*/ 707 w 1186"/>
                <a:gd name="T29" fmla="*/ 43 h 848"/>
                <a:gd name="T30" fmla="*/ 833 w 1186"/>
                <a:gd name="T31" fmla="*/ 12 h 848"/>
                <a:gd name="T32" fmla="*/ 948 w 1186"/>
                <a:gd name="T33" fmla="*/ 0 h 848"/>
                <a:gd name="T34" fmla="*/ 1004 w 1186"/>
                <a:gd name="T35" fmla="*/ 4 h 848"/>
                <a:gd name="T36" fmla="*/ 1069 w 1186"/>
                <a:gd name="T37" fmla="*/ 19 h 848"/>
                <a:gd name="T38" fmla="*/ 1120 w 1186"/>
                <a:gd name="T39" fmla="*/ 45 h 848"/>
                <a:gd name="T40" fmla="*/ 1157 w 1186"/>
                <a:gd name="T41" fmla="*/ 83 h 848"/>
                <a:gd name="T42" fmla="*/ 1177 w 1186"/>
                <a:gd name="T43" fmla="*/ 122 h 848"/>
                <a:gd name="T44" fmla="*/ 1185 w 1186"/>
                <a:gd name="T45" fmla="*/ 188 h 848"/>
                <a:gd name="T46" fmla="*/ 1169 w 1186"/>
                <a:gd name="T47" fmla="*/ 259 h 848"/>
                <a:gd name="T48" fmla="*/ 1132 w 1186"/>
                <a:gd name="T49" fmla="*/ 336 h 848"/>
                <a:gd name="T50" fmla="*/ 1075 w 1186"/>
                <a:gd name="T51" fmla="*/ 416 h 848"/>
                <a:gd name="T52" fmla="*/ 1001 w 1186"/>
                <a:gd name="T53" fmla="*/ 496 h 848"/>
                <a:gd name="T54" fmla="*/ 909 w 1186"/>
                <a:gd name="T55" fmla="*/ 576 h 848"/>
                <a:gd name="T56" fmla="*/ 802 w 1186"/>
                <a:gd name="T57" fmla="*/ 651 h 848"/>
                <a:gd name="T58" fmla="*/ 711 w 1186"/>
                <a:gd name="T59" fmla="*/ 705 h 848"/>
                <a:gd name="T60" fmla="*/ 577 w 1186"/>
                <a:gd name="T61" fmla="*/ 770 h 848"/>
                <a:gd name="T62" fmla="*/ 446 w 1186"/>
                <a:gd name="T63" fmla="*/ 816 h 848"/>
                <a:gd name="T64" fmla="*/ 323 w 1186"/>
                <a:gd name="T65" fmla="*/ 842 h 848"/>
                <a:gd name="T66" fmla="*/ 237 w 1186"/>
                <a:gd name="T67" fmla="*/ 848 h 848"/>
                <a:gd name="T68" fmla="*/ 896 w 1186"/>
                <a:gd name="T69" fmla="*/ 54 h 848"/>
                <a:gd name="T70" fmla="*/ 781 w 1186"/>
                <a:gd name="T71" fmla="*/ 74 h 848"/>
                <a:gd name="T72" fmla="*/ 657 w 1186"/>
                <a:gd name="T73" fmla="*/ 114 h 848"/>
                <a:gd name="T74" fmla="*/ 529 w 1186"/>
                <a:gd name="T75" fmla="*/ 171 h 848"/>
                <a:gd name="T76" fmla="*/ 413 w 1186"/>
                <a:gd name="T77" fmla="*/ 238 h 848"/>
                <a:gd name="T78" fmla="*/ 229 w 1186"/>
                <a:gd name="T79" fmla="*/ 379 h 848"/>
                <a:gd name="T80" fmla="*/ 155 w 1186"/>
                <a:gd name="T81" fmla="*/ 455 h 848"/>
                <a:gd name="T82" fmla="*/ 113 w 1186"/>
                <a:gd name="T83" fmla="*/ 512 h 848"/>
                <a:gd name="T84" fmla="*/ 73 w 1186"/>
                <a:gd name="T85" fmla="*/ 580 h 848"/>
                <a:gd name="T86" fmla="*/ 53 w 1186"/>
                <a:gd name="T87" fmla="*/ 643 h 848"/>
                <a:gd name="T88" fmla="*/ 52 w 1186"/>
                <a:gd name="T89" fmla="*/ 696 h 848"/>
                <a:gd name="T90" fmla="*/ 64 w 1186"/>
                <a:gd name="T91" fmla="*/ 729 h 848"/>
                <a:gd name="T92" fmla="*/ 89 w 1186"/>
                <a:gd name="T93" fmla="*/ 759 h 848"/>
                <a:gd name="T94" fmla="*/ 128 w 1186"/>
                <a:gd name="T95" fmla="*/ 780 h 848"/>
                <a:gd name="T96" fmla="*/ 206 w 1186"/>
                <a:gd name="T97" fmla="*/ 797 h 848"/>
                <a:gd name="T98" fmla="*/ 289 w 1186"/>
                <a:gd name="T99" fmla="*/ 796 h 848"/>
                <a:gd name="T100" fmla="*/ 405 w 1186"/>
                <a:gd name="T101" fmla="*/ 774 h 848"/>
                <a:gd name="T102" fmla="*/ 528 w 1186"/>
                <a:gd name="T103" fmla="*/ 735 h 848"/>
                <a:gd name="T104" fmla="*/ 655 w 1186"/>
                <a:gd name="T105" fmla="*/ 678 h 848"/>
                <a:gd name="T106" fmla="*/ 771 w 1186"/>
                <a:gd name="T107" fmla="*/ 612 h 848"/>
                <a:gd name="T108" fmla="*/ 953 w 1186"/>
                <a:gd name="T109" fmla="*/ 473 h 848"/>
                <a:gd name="T110" fmla="*/ 1053 w 1186"/>
                <a:gd name="T111" fmla="*/ 363 h 848"/>
                <a:gd name="T112" fmla="*/ 1100 w 1186"/>
                <a:gd name="T113" fmla="*/ 293 h 848"/>
                <a:gd name="T114" fmla="*/ 1128 w 1186"/>
                <a:gd name="T115" fmla="*/ 228 h 848"/>
                <a:gd name="T116" fmla="*/ 1136 w 1186"/>
                <a:gd name="T117" fmla="*/ 169 h 848"/>
                <a:gd name="T118" fmla="*/ 1122 w 1186"/>
                <a:gd name="T119" fmla="*/ 119 h 848"/>
                <a:gd name="T120" fmla="*/ 1104 w 1186"/>
                <a:gd name="T121" fmla="*/ 96 h 848"/>
                <a:gd name="T122" fmla="*/ 1068 w 1186"/>
                <a:gd name="T123" fmla="*/ 73 h 848"/>
                <a:gd name="T124" fmla="*/ 1008 w 1186"/>
                <a:gd name="T125" fmla="*/ 55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6" h="848">
                  <a:moveTo>
                    <a:pt x="237" y="848"/>
                  </a:moveTo>
                  <a:lnTo>
                    <a:pt x="237" y="848"/>
                  </a:lnTo>
                  <a:lnTo>
                    <a:pt x="237" y="848"/>
                  </a:lnTo>
                  <a:lnTo>
                    <a:pt x="237" y="848"/>
                  </a:lnTo>
                  <a:lnTo>
                    <a:pt x="217" y="848"/>
                  </a:lnTo>
                  <a:lnTo>
                    <a:pt x="199" y="847"/>
                  </a:lnTo>
                  <a:lnTo>
                    <a:pt x="180" y="844"/>
                  </a:lnTo>
                  <a:lnTo>
                    <a:pt x="164" y="842"/>
                  </a:lnTo>
                  <a:lnTo>
                    <a:pt x="147" y="838"/>
                  </a:lnTo>
                  <a:lnTo>
                    <a:pt x="132" y="835"/>
                  </a:lnTo>
                  <a:lnTo>
                    <a:pt x="116" y="830"/>
                  </a:lnTo>
                  <a:lnTo>
                    <a:pt x="102" y="824"/>
                  </a:lnTo>
                  <a:lnTo>
                    <a:pt x="89" y="818"/>
                  </a:lnTo>
                  <a:lnTo>
                    <a:pt x="77" y="811"/>
                  </a:lnTo>
                  <a:lnTo>
                    <a:pt x="65" y="803"/>
                  </a:lnTo>
                  <a:lnTo>
                    <a:pt x="54" y="794"/>
                  </a:lnTo>
                  <a:lnTo>
                    <a:pt x="45" y="786"/>
                  </a:lnTo>
                  <a:lnTo>
                    <a:pt x="35" y="777"/>
                  </a:lnTo>
                  <a:lnTo>
                    <a:pt x="27" y="766"/>
                  </a:lnTo>
                  <a:lnTo>
                    <a:pt x="20" y="754"/>
                  </a:lnTo>
                  <a:lnTo>
                    <a:pt x="20" y="754"/>
                  </a:lnTo>
                  <a:lnTo>
                    <a:pt x="13" y="741"/>
                  </a:lnTo>
                  <a:lnTo>
                    <a:pt x="8" y="726"/>
                  </a:lnTo>
                  <a:lnTo>
                    <a:pt x="3" y="710"/>
                  </a:lnTo>
                  <a:lnTo>
                    <a:pt x="1" y="695"/>
                  </a:lnTo>
                  <a:lnTo>
                    <a:pt x="0" y="678"/>
                  </a:lnTo>
                  <a:lnTo>
                    <a:pt x="0" y="660"/>
                  </a:lnTo>
                  <a:lnTo>
                    <a:pt x="2" y="643"/>
                  </a:lnTo>
                  <a:lnTo>
                    <a:pt x="6" y="625"/>
                  </a:lnTo>
                  <a:lnTo>
                    <a:pt x="10" y="606"/>
                  </a:lnTo>
                  <a:lnTo>
                    <a:pt x="16" y="587"/>
                  </a:lnTo>
                  <a:lnTo>
                    <a:pt x="25" y="568"/>
                  </a:lnTo>
                  <a:lnTo>
                    <a:pt x="33" y="548"/>
                  </a:lnTo>
                  <a:lnTo>
                    <a:pt x="44" y="527"/>
                  </a:lnTo>
                  <a:lnTo>
                    <a:pt x="57" y="506"/>
                  </a:lnTo>
                  <a:lnTo>
                    <a:pt x="70" y="486"/>
                  </a:lnTo>
                  <a:lnTo>
                    <a:pt x="85" y="464"/>
                  </a:lnTo>
                  <a:lnTo>
                    <a:pt x="85" y="464"/>
                  </a:lnTo>
                  <a:lnTo>
                    <a:pt x="101" y="444"/>
                  </a:lnTo>
                  <a:lnTo>
                    <a:pt x="117" y="424"/>
                  </a:lnTo>
                  <a:lnTo>
                    <a:pt x="135" y="404"/>
                  </a:lnTo>
                  <a:lnTo>
                    <a:pt x="153" y="384"/>
                  </a:lnTo>
                  <a:lnTo>
                    <a:pt x="173" y="363"/>
                  </a:lnTo>
                  <a:lnTo>
                    <a:pt x="193" y="344"/>
                  </a:lnTo>
                  <a:lnTo>
                    <a:pt x="215" y="324"/>
                  </a:lnTo>
                  <a:lnTo>
                    <a:pt x="237" y="305"/>
                  </a:lnTo>
                  <a:lnTo>
                    <a:pt x="260" y="286"/>
                  </a:lnTo>
                  <a:lnTo>
                    <a:pt x="283" y="267"/>
                  </a:lnTo>
                  <a:lnTo>
                    <a:pt x="333" y="230"/>
                  </a:lnTo>
                  <a:lnTo>
                    <a:pt x="386" y="196"/>
                  </a:lnTo>
                  <a:lnTo>
                    <a:pt x="441" y="162"/>
                  </a:lnTo>
                  <a:lnTo>
                    <a:pt x="441" y="162"/>
                  </a:lnTo>
                  <a:lnTo>
                    <a:pt x="475" y="144"/>
                  </a:lnTo>
                  <a:lnTo>
                    <a:pt x="508" y="126"/>
                  </a:lnTo>
                  <a:lnTo>
                    <a:pt x="541" y="109"/>
                  </a:lnTo>
                  <a:lnTo>
                    <a:pt x="576" y="94"/>
                  </a:lnTo>
                  <a:lnTo>
                    <a:pt x="609" y="80"/>
                  </a:lnTo>
                  <a:lnTo>
                    <a:pt x="642" y="65"/>
                  </a:lnTo>
                  <a:lnTo>
                    <a:pt x="674" y="54"/>
                  </a:lnTo>
                  <a:lnTo>
                    <a:pt x="707" y="43"/>
                  </a:lnTo>
                  <a:lnTo>
                    <a:pt x="739" y="33"/>
                  </a:lnTo>
                  <a:lnTo>
                    <a:pt x="771" y="25"/>
                  </a:lnTo>
                  <a:lnTo>
                    <a:pt x="802" y="18"/>
                  </a:lnTo>
                  <a:lnTo>
                    <a:pt x="833" y="12"/>
                  </a:lnTo>
                  <a:lnTo>
                    <a:pt x="863" y="7"/>
                  </a:lnTo>
                  <a:lnTo>
                    <a:pt x="892" y="4"/>
                  </a:lnTo>
                  <a:lnTo>
                    <a:pt x="921" y="1"/>
                  </a:lnTo>
                  <a:lnTo>
                    <a:pt x="948" y="0"/>
                  </a:lnTo>
                  <a:lnTo>
                    <a:pt x="948" y="0"/>
                  </a:lnTo>
                  <a:lnTo>
                    <a:pt x="967" y="1"/>
                  </a:lnTo>
                  <a:lnTo>
                    <a:pt x="986" y="2"/>
                  </a:lnTo>
                  <a:lnTo>
                    <a:pt x="1004" y="4"/>
                  </a:lnTo>
                  <a:lnTo>
                    <a:pt x="1022" y="7"/>
                  </a:lnTo>
                  <a:lnTo>
                    <a:pt x="1038" y="10"/>
                  </a:lnTo>
                  <a:lnTo>
                    <a:pt x="1054" y="14"/>
                  </a:lnTo>
                  <a:lnTo>
                    <a:pt x="1069" y="19"/>
                  </a:lnTo>
                  <a:lnTo>
                    <a:pt x="1082" y="24"/>
                  </a:lnTo>
                  <a:lnTo>
                    <a:pt x="1097" y="31"/>
                  </a:lnTo>
                  <a:lnTo>
                    <a:pt x="1109" y="38"/>
                  </a:lnTo>
                  <a:lnTo>
                    <a:pt x="1120" y="45"/>
                  </a:lnTo>
                  <a:lnTo>
                    <a:pt x="1131" y="54"/>
                  </a:lnTo>
                  <a:lnTo>
                    <a:pt x="1141" y="63"/>
                  </a:lnTo>
                  <a:lnTo>
                    <a:pt x="1150" y="73"/>
                  </a:lnTo>
                  <a:lnTo>
                    <a:pt x="1157" y="83"/>
                  </a:lnTo>
                  <a:lnTo>
                    <a:pt x="1164" y="94"/>
                  </a:lnTo>
                  <a:lnTo>
                    <a:pt x="1164" y="94"/>
                  </a:lnTo>
                  <a:lnTo>
                    <a:pt x="1171" y="108"/>
                  </a:lnTo>
                  <a:lnTo>
                    <a:pt x="1177" y="122"/>
                  </a:lnTo>
                  <a:lnTo>
                    <a:pt x="1181" y="138"/>
                  </a:lnTo>
                  <a:lnTo>
                    <a:pt x="1185" y="154"/>
                  </a:lnTo>
                  <a:lnTo>
                    <a:pt x="1186" y="170"/>
                  </a:lnTo>
                  <a:lnTo>
                    <a:pt x="1185" y="188"/>
                  </a:lnTo>
                  <a:lnTo>
                    <a:pt x="1183" y="204"/>
                  </a:lnTo>
                  <a:lnTo>
                    <a:pt x="1180" y="222"/>
                  </a:lnTo>
                  <a:lnTo>
                    <a:pt x="1175" y="241"/>
                  </a:lnTo>
                  <a:lnTo>
                    <a:pt x="1169" y="259"/>
                  </a:lnTo>
                  <a:lnTo>
                    <a:pt x="1162" y="278"/>
                  </a:lnTo>
                  <a:lnTo>
                    <a:pt x="1154" y="297"/>
                  </a:lnTo>
                  <a:lnTo>
                    <a:pt x="1143" y="317"/>
                  </a:lnTo>
                  <a:lnTo>
                    <a:pt x="1132" y="336"/>
                  </a:lnTo>
                  <a:lnTo>
                    <a:pt x="1120" y="356"/>
                  </a:lnTo>
                  <a:lnTo>
                    <a:pt x="1106" y="375"/>
                  </a:lnTo>
                  <a:lnTo>
                    <a:pt x="1092" y="396"/>
                  </a:lnTo>
                  <a:lnTo>
                    <a:pt x="1075" y="416"/>
                  </a:lnTo>
                  <a:lnTo>
                    <a:pt x="1059" y="436"/>
                  </a:lnTo>
                  <a:lnTo>
                    <a:pt x="1041" y="456"/>
                  </a:lnTo>
                  <a:lnTo>
                    <a:pt x="1021" y="476"/>
                  </a:lnTo>
                  <a:lnTo>
                    <a:pt x="1001" y="496"/>
                  </a:lnTo>
                  <a:lnTo>
                    <a:pt x="979" y="517"/>
                  </a:lnTo>
                  <a:lnTo>
                    <a:pt x="957" y="537"/>
                  </a:lnTo>
                  <a:lnTo>
                    <a:pt x="934" y="556"/>
                  </a:lnTo>
                  <a:lnTo>
                    <a:pt x="909" y="576"/>
                  </a:lnTo>
                  <a:lnTo>
                    <a:pt x="884" y="595"/>
                  </a:lnTo>
                  <a:lnTo>
                    <a:pt x="858" y="614"/>
                  </a:lnTo>
                  <a:lnTo>
                    <a:pt x="831" y="633"/>
                  </a:lnTo>
                  <a:lnTo>
                    <a:pt x="802" y="651"/>
                  </a:lnTo>
                  <a:lnTo>
                    <a:pt x="774" y="669"/>
                  </a:lnTo>
                  <a:lnTo>
                    <a:pt x="744" y="686"/>
                  </a:lnTo>
                  <a:lnTo>
                    <a:pt x="744" y="686"/>
                  </a:lnTo>
                  <a:lnTo>
                    <a:pt x="711" y="705"/>
                  </a:lnTo>
                  <a:lnTo>
                    <a:pt x="676" y="723"/>
                  </a:lnTo>
                  <a:lnTo>
                    <a:pt x="643" y="740"/>
                  </a:lnTo>
                  <a:lnTo>
                    <a:pt x="610" y="755"/>
                  </a:lnTo>
                  <a:lnTo>
                    <a:pt x="577" y="770"/>
                  </a:lnTo>
                  <a:lnTo>
                    <a:pt x="543" y="783"/>
                  </a:lnTo>
                  <a:lnTo>
                    <a:pt x="510" y="794"/>
                  </a:lnTo>
                  <a:lnTo>
                    <a:pt x="478" y="805"/>
                  </a:lnTo>
                  <a:lnTo>
                    <a:pt x="446" y="816"/>
                  </a:lnTo>
                  <a:lnTo>
                    <a:pt x="414" y="824"/>
                  </a:lnTo>
                  <a:lnTo>
                    <a:pt x="383" y="831"/>
                  </a:lnTo>
                  <a:lnTo>
                    <a:pt x="352" y="837"/>
                  </a:lnTo>
                  <a:lnTo>
                    <a:pt x="323" y="842"/>
                  </a:lnTo>
                  <a:lnTo>
                    <a:pt x="293" y="846"/>
                  </a:lnTo>
                  <a:lnTo>
                    <a:pt x="264" y="847"/>
                  </a:lnTo>
                  <a:lnTo>
                    <a:pt x="237" y="848"/>
                  </a:lnTo>
                  <a:lnTo>
                    <a:pt x="237" y="848"/>
                  </a:lnTo>
                  <a:close/>
                  <a:moveTo>
                    <a:pt x="948" y="51"/>
                  </a:moveTo>
                  <a:lnTo>
                    <a:pt x="948" y="51"/>
                  </a:lnTo>
                  <a:lnTo>
                    <a:pt x="922" y="51"/>
                  </a:lnTo>
                  <a:lnTo>
                    <a:pt x="896" y="54"/>
                  </a:lnTo>
                  <a:lnTo>
                    <a:pt x="869" y="57"/>
                  </a:lnTo>
                  <a:lnTo>
                    <a:pt x="840" y="61"/>
                  </a:lnTo>
                  <a:lnTo>
                    <a:pt x="811" y="67"/>
                  </a:lnTo>
                  <a:lnTo>
                    <a:pt x="781" y="74"/>
                  </a:lnTo>
                  <a:lnTo>
                    <a:pt x="750" y="82"/>
                  </a:lnTo>
                  <a:lnTo>
                    <a:pt x="719" y="92"/>
                  </a:lnTo>
                  <a:lnTo>
                    <a:pt x="688" y="102"/>
                  </a:lnTo>
                  <a:lnTo>
                    <a:pt x="657" y="114"/>
                  </a:lnTo>
                  <a:lnTo>
                    <a:pt x="625" y="126"/>
                  </a:lnTo>
                  <a:lnTo>
                    <a:pt x="593" y="140"/>
                  </a:lnTo>
                  <a:lnTo>
                    <a:pt x="561" y="156"/>
                  </a:lnTo>
                  <a:lnTo>
                    <a:pt x="529" y="171"/>
                  </a:lnTo>
                  <a:lnTo>
                    <a:pt x="497" y="188"/>
                  </a:lnTo>
                  <a:lnTo>
                    <a:pt x="466" y="206"/>
                  </a:lnTo>
                  <a:lnTo>
                    <a:pt x="466" y="206"/>
                  </a:lnTo>
                  <a:lnTo>
                    <a:pt x="413" y="238"/>
                  </a:lnTo>
                  <a:lnTo>
                    <a:pt x="363" y="271"/>
                  </a:lnTo>
                  <a:lnTo>
                    <a:pt x="314" y="306"/>
                  </a:lnTo>
                  <a:lnTo>
                    <a:pt x="270" y="342"/>
                  </a:lnTo>
                  <a:lnTo>
                    <a:pt x="229" y="379"/>
                  </a:lnTo>
                  <a:lnTo>
                    <a:pt x="209" y="398"/>
                  </a:lnTo>
                  <a:lnTo>
                    <a:pt x="190" y="417"/>
                  </a:lnTo>
                  <a:lnTo>
                    <a:pt x="172" y="436"/>
                  </a:lnTo>
                  <a:lnTo>
                    <a:pt x="155" y="455"/>
                  </a:lnTo>
                  <a:lnTo>
                    <a:pt x="140" y="475"/>
                  </a:lnTo>
                  <a:lnTo>
                    <a:pt x="126" y="494"/>
                  </a:lnTo>
                  <a:lnTo>
                    <a:pt x="126" y="494"/>
                  </a:lnTo>
                  <a:lnTo>
                    <a:pt x="113" y="512"/>
                  </a:lnTo>
                  <a:lnTo>
                    <a:pt x="101" y="530"/>
                  </a:lnTo>
                  <a:lnTo>
                    <a:pt x="91" y="546"/>
                  </a:lnTo>
                  <a:lnTo>
                    <a:pt x="82" y="563"/>
                  </a:lnTo>
                  <a:lnTo>
                    <a:pt x="73" y="580"/>
                  </a:lnTo>
                  <a:lnTo>
                    <a:pt x="66" y="596"/>
                  </a:lnTo>
                  <a:lnTo>
                    <a:pt x="60" y="612"/>
                  </a:lnTo>
                  <a:lnTo>
                    <a:pt x="57" y="627"/>
                  </a:lnTo>
                  <a:lnTo>
                    <a:pt x="53" y="643"/>
                  </a:lnTo>
                  <a:lnTo>
                    <a:pt x="51" y="657"/>
                  </a:lnTo>
                  <a:lnTo>
                    <a:pt x="50" y="670"/>
                  </a:lnTo>
                  <a:lnTo>
                    <a:pt x="50" y="683"/>
                  </a:lnTo>
                  <a:lnTo>
                    <a:pt x="52" y="696"/>
                  </a:lnTo>
                  <a:lnTo>
                    <a:pt x="54" y="708"/>
                  </a:lnTo>
                  <a:lnTo>
                    <a:pt x="58" y="720"/>
                  </a:lnTo>
                  <a:lnTo>
                    <a:pt x="64" y="729"/>
                  </a:lnTo>
                  <a:lnTo>
                    <a:pt x="64" y="729"/>
                  </a:lnTo>
                  <a:lnTo>
                    <a:pt x="69" y="737"/>
                  </a:lnTo>
                  <a:lnTo>
                    <a:pt x="75" y="746"/>
                  </a:lnTo>
                  <a:lnTo>
                    <a:pt x="82" y="753"/>
                  </a:lnTo>
                  <a:lnTo>
                    <a:pt x="89" y="759"/>
                  </a:lnTo>
                  <a:lnTo>
                    <a:pt x="98" y="765"/>
                  </a:lnTo>
                  <a:lnTo>
                    <a:pt x="107" y="771"/>
                  </a:lnTo>
                  <a:lnTo>
                    <a:pt x="117" y="775"/>
                  </a:lnTo>
                  <a:lnTo>
                    <a:pt x="128" y="780"/>
                  </a:lnTo>
                  <a:lnTo>
                    <a:pt x="139" y="785"/>
                  </a:lnTo>
                  <a:lnTo>
                    <a:pt x="151" y="789"/>
                  </a:lnTo>
                  <a:lnTo>
                    <a:pt x="177" y="793"/>
                  </a:lnTo>
                  <a:lnTo>
                    <a:pt x="206" y="797"/>
                  </a:lnTo>
                  <a:lnTo>
                    <a:pt x="237" y="798"/>
                  </a:lnTo>
                  <a:lnTo>
                    <a:pt x="237" y="798"/>
                  </a:lnTo>
                  <a:lnTo>
                    <a:pt x="262" y="797"/>
                  </a:lnTo>
                  <a:lnTo>
                    <a:pt x="289" y="796"/>
                  </a:lnTo>
                  <a:lnTo>
                    <a:pt x="317" y="792"/>
                  </a:lnTo>
                  <a:lnTo>
                    <a:pt x="345" y="787"/>
                  </a:lnTo>
                  <a:lnTo>
                    <a:pt x="375" y="781"/>
                  </a:lnTo>
                  <a:lnTo>
                    <a:pt x="405" y="774"/>
                  </a:lnTo>
                  <a:lnTo>
                    <a:pt x="434" y="766"/>
                  </a:lnTo>
                  <a:lnTo>
                    <a:pt x="465" y="756"/>
                  </a:lnTo>
                  <a:lnTo>
                    <a:pt x="496" y="747"/>
                  </a:lnTo>
                  <a:lnTo>
                    <a:pt x="528" y="735"/>
                  </a:lnTo>
                  <a:lnTo>
                    <a:pt x="560" y="722"/>
                  </a:lnTo>
                  <a:lnTo>
                    <a:pt x="592" y="708"/>
                  </a:lnTo>
                  <a:lnTo>
                    <a:pt x="624" y="694"/>
                  </a:lnTo>
                  <a:lnTo>
                    <a:pt x="655" y="678"/>
                  </a:lnTo>
                  <a:lnTo>
                    <a:pt x="687" y="662"/>
                  </a:lnTo>
                  <a:lnTo>
                    <a:pt x="719" y="644"/>
                  </a:lnTo>
                  <a:lnTo>
                    <a:pt x="719" y="644"/>
                  </a:lnTo>
                  <a:lnTo>
                    <a:pt x="771" y="612"/>
                  </a:lnTo>
                  <a:lnTo>
                    <a:pt x="821" y="578"/>
                  </a:lnTo>
                  <a:lnTo>
                    <a:pt x="869" y="544"/>
                  </a:lnTo>
                  <a:lnTo>
                    <a:pt x="913" y="508"/>
                  </a:lnTo>
                  <a:lnTo>
                    <a:pt x="953" y="473"/>
                  </a:lnTo>
                  <a:lnTo>
                    <a:pt x="990" y="436"/>
                  </a:lnTo>
                  <a:lnTo>
                    <a:pt x="1024" y="399"/>
                  </a:lnTo>
                  <a:lnTo>
                    <a:pt x="1038" y="381"/>
                  </a:lnTo>
                  <a:lnTo>
                    <a:pt x="1053" y="363"/>
                  </a:lnTo>
                  <a:lnTo>
                    <a:pt x="1067" y="346"/>
                  </a:lnTo>
                  <a:lnTo>
                    <a:pt x="1079" y="328"/>
                  </a:lnTo>
                  <a:lnTo>
                    <a:pt x="1090" y="310"/>
                  </a:lnTo>
                  <a:lnTo>
                    <a:pt x="1100" y="293"/>
                  </a:lnTo>
                  <a:lnTo>
                    <a:pt x="1109" y="277"/>
                  </a:lnTo>
                  <a:lnTo>
                    <a:pt x="1116" y="260"/>
                  </a:lnTo>
                  <a:lnTo>
                    <a:pt x="1123" y="244"/>
                  </a:lnTo>
                  <a:lnTo>
                    <a:pt x="1128" y="228"/>
                  </a:lnTo>
                  <a:lnTo>
                    <a:pt x="1131" y="213"/>
                  </a:lnTo>
                  <a:lnTo>
                    <a:pt x="1135" y="197"/>
                  </a:lnTo>
                  <a:lnTo>
                    <a:pt x="1136" y="183"/>
                  </a:lnTo>
                  <a:lnTo>
                    <a:pt x="1136" y="169"/>
                  </a:lnTo>
                  <a:lnTo>
                    <a:pt x="1135" y="156"/>
                  </a:lnTo>
                  <a:lnTo>
                    <a:pt x="1131" y="143"/>
                  </a:lnTo>
                  <a:lnTo>
                    <a:pt x="1128" y="131"/>
                  </a:lnTo>
                  <a:lnTo>
                    <a:pt x="1122" y="119"/>
                  </a:lnTo>
                  <a:lnTo>
                    <a:pt x="1122" y="119"/>
                  </a:lnTo>
                  <a:lnTo>
                    <a:pt x="1116" y="111"/>
                  </a:lnTo>
                  <a:lnTo>
                    <a:pt x="1110" y="103"/>
                  </a:lnTo>
                  <a:lnTo>
                    <a:pt x="1104" y="96"/>
                  </a:lnTo>
                  <a:lnTo>
                    <a:pt x="1095" y="89"/>
                  </a:lnTo>
                  <a:lnTo>
                    <a:pt x="1087" y="83"/>
                  </a:lnTo>
                  <a:lnTo>
                    <a:pt x="1078" y="78"/>
                  </a:lnTo>
                  <a:lnTo>
                    <a:pt x="1068" y="73"/>
                  </a:lnTo>
                  <a:lnTo>
                    <a:pt x="1057" y="68"/>
                  </a:lnTo>
                  <a:lnTo>
                    <a:pt x="1046" y="64"/>
                  </a:lnTo>
                  <a:lnTo>
                    <a:pt x="1034" y="61"/>
                  </a:lnTo>
                  <a:lnTo>
                    <a:pt x="1008" y="55"/>
                  </a:lnTo>
                  <a:lnTo>
                    <a:pt x="979" y="51"/>
                  </a:lnTo>
                  <a:lnTo>
                    <a:pt x="948" y="51"/>
                  </a:lnTo>
                  <a:lnTo>
                    <a:pt x="948" y="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8" name="Freeform 37"/>
            <p:cNvSpPr/>
            <p:nvPr/>
          </p:nvSpPr>
          <p:spPr bwMode="auto">
            <a:xfrm>
              <a:off x="4503344" y="4943456"/>
              <a:ext cx="146050" cy="146050"/>
            </a:xfrm>
            <a:custGeom>
              <a:avLst/>
              <a:gdLst>
                <a:gd name="T0" fmla="*/ 276 w 276"/>
                <a:gd name="T1" fmla="*/ 138 h 276"/>
                <a:gd name="T2" fmla="*/ 273 w 276"/>
                <a:gd name="T3" fmla="*/ 167 h 276"/>
                <a:gd name="T4" fmla="*/ 265 w 276"/>
                <a:gd name="T5" fmla="*/ 191 h 276"/>
                <a:gd name="T6" fmla="*/ 252 w 276"/>
                <a:gd name="T7" fmla="*/ 215 h 276"/>
                <a:gd name="T8" fmla="*/ 235 w 276"/>
                <a:gd name="T9" fmla="*/ 235 h 276"/>
                <a:gd name="T10" fmla="*/ 215 w 276"/>
                <a:gd name="T11" fmla="*/ 252 h 276"/>
                <a:gd name="T12" fmla="*/ 192 w 276"/>
                <a:gd name="T13" fmla="*/ 265 h 276"/>
                <a:gd name="T14" fmla="*/ 167 w 276"/>
                <a:gd name="T15" fmla="*/ 273 h 276"/>
                <a:gd name="T16" fmla="*/ 138 w 276"/>
                <a:gd name="T17" fmla="*/ 276 h 276"/>
                <a:gd name="T18" fmla="*/ 124 w 276"/>
                <a:gd name="T19" fmla="*/ 276 h 276"/>
                <a:gd name="T20" fmla="*/ 98 w 276"/>
                <a:gd name="T21" fmla="*/ 270 h 276"/>
                <a:gd name="T22" fmla="*/ 73 w 276"/>
                <a:gd name="T23" fmla="*/ 259 h 276"/>
                <a:gd name="T24" fmla="*/ 51 w 276"/>
                <a:gd name="T25" fmla="*/ 245 h 276"/>
                <a:gd name="T26" fmla="*/ 32 w 276"/>
                <a:gd name="T27" fmla="*/ 226 h 276"/>
                <a:gd name="T28" fmla="*/ 17 w 276"/>
                <a:gd name="T29" fmla="*/ 205 h 276"/>
                <a:gd name="T30" fmla="*/ 8 w 276"/>
                <a:gd name="T31" fmla="*/ 180 h 276"/>
                <a:gd name="T32" fmla="*/ 2 w 276"/>
                <a:gd name="T33" fmla="*/ 152 h 276"/>
                <a:gd name="T34" fmla="*/ 0 w 276"/>
                <a:gd name="T35" fmla="*/ 138 h 276"/>
                <a:gd name="T36" fmla="*/ 4 w 276"/>
                <a:gd name="T37" fmla="*/ 111 h 276"/>
                <a:gd name="T38" fmla="*/ 11 w 276"/>
                <a:gd name="T39" fmla="*/ 85 h 276"/>
                <a:gd name="T40" fmla="*/ 24 w 276"/>
                <a:gd name="T41" fmla="*/ 61 h 276"/>
                <a:gd name="T42" fmla="*/ 41 w 276"/>
                <a:gd name="T43" fmla="*/ 41 h 276"/>
                <a:gd name="T44" fmla="*/ 61 w 276"/>
                <a:gd name="T45" fmla="*/ 24 h 276"/>
                <a:gd name="T46" fmla="*/ 85 w 276"/>
                <a:gd name="T47" fmla="*/ 11 h 276"/>
                <a:gd name="T48" fmla="*/ 111 w 276"/>
                <a:gd name="T49" fmla="*/ 4 h 276"/>
                <a:gd name="T50" fmla="*/ 138 w 276"/>
                <a:gd name="T51" fmla="*/ 0 h 276"/>
                <a:gd name="T52" fmla="*/ 152 w 276"/>
                <a:gd name="T53" fmla="*/ 1 h 276"/>
                <a:gd name="T54" fmla="*/ 180 w 276"/>
                <a:gd name="T55" fmla="*/ 7 h 276"/>
                <a:gd name="T56" fmla="*/ 205 w 276"/>
                <a:gd name="T57" fmla="*/ 17 h 276"/>
                <a:gd name="T58" fmla="*/ 226 w 276"/>
                <a:gd name="T59" fmla="*/ 32 h 276"/>
                <a:gd name="T60" fmla="*/ 245 w 276"/>
                <a:gd name="T61" fmla="*/ 51 h 276"/>
                <a:gd name="T62" fmla="*/ 259 w 276"/>
                <a:gd name="T63" fmla="*/ 73 h 276"/>
                <a:gd name="T64" fmla="*/ 270 w 276"/>
                <a:gd name="T65" fmla="*/ 98 h 276"/>
                <a:gd name="T66" fmla="*/ 276 w 276"/>
                <a:gd name="T67" fmla="*/ 124 h 276"/>
                <a:gd name="T68" fmla="*/ 276 w 276"/>
                <a:gd name="T69" fmla="*/ 138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6" h="276">
                  <a:moveTo>
                    <a:pt x="276" y="138"/>
                  </a:moveTo>
                  <a:lnTo>
                    <a:pt x="276" y="138"/>
                  </a:lnTo>
                  <a:lnTo>
                    <a:pt x="276" y="152"/>
                  </a:lnTo>
                  <a:lnTo>
                    <a:pt x="273" y="167"/>
                  </a:lnTo>
                  <a:lnTo>
                    <a:pt x="270" y="180"/>
                  </a:lnTo>
                  <a:lnTo>
                    <a:pt x="265" y="191"/>
                  </a:lnTo>
                  <a:lnTo>
                    <a:pt x="259" y="205"/>
                  </a:lnTo>
                  <a:lnTo>
                    <a:pt x="252" y="215"/>
                  </a:lnTo>
                  <a:lnTo>
                    <a:pt x="245" y="226"/>
                  </a:lnTo>
                  <a:lnTo>
                    <a:pt x="235" y="235"/>
                  </a:lnTo>
                  <a:lnTo>
                    <a:pt x="226" y="245"/>
                  </a:lnTo>
                  <a:lnTo>
                    <a:pt x="215" y="252"/>
                  </a:lnTo>
                  <a:lnTo>
                    <a:pt x="205" y="259"/>
                  </a:lnTo>
                  <a:lnTo>
                    <a:pt x="192" y="265"/>
                  </a:lnTo>
                  <a:lnTo>
                    <a:pt x="180" y="270"/>
                  </a:lnTo>
                  <a:lnTo>
                    <a:pt x="167" y="273"/>
                  </a:lnTo>
                  <a:lnTo>
                    <a:pt x="152" y="276"/>
                  </a:lnTo>
                  <a:lnTo>
                    <a:pt x="138" y="276"/>
                  </a:lnTo>
                  <a:lnTo>
                    <a:pt x="138" y="276"/>
                  </a:lnTo>
                  <a:lnTo>
                    <a:pt x="124" y="276"/>
                  </a:lnTo>
                  <a:lnTo>
                    <a:pt x="111" y="273"/>
                  </a:lnTo>
                  <a:lnTo>
                    <a:pt x="98" y="270"/>
                  </a:lnTo>
                  <a:lnTo>
                    <a:pt x="85" y="265"/>
                  </a:lnTo>
                  <a:lnTo>
                    <a:pt x="73" y="259"/>
                  </a:lnTo>
                  <a:lnTo>
                    <a:pt x="61" y="252"/>
                  </a:lnTo>
                  <a:lnTo>
                    <a:pt x="51" y="245"/>
                  </a:lnTo>
                  <a:lnTo>
                    <a:pt x="41" y="235"/>
                  </a:lnTo>
                  <a:lnTo>
                    <a:pt x="32" y="226"/>
                  </a:lnTo>
                  <a:lnTo>
                    <a:pt x="24" y="215"/>
                  </a:lnTo>
                  <a:lnTo>
                    <a:pt x="17" y="205"/>
                  </a:lnTo>
                  <a:lnTo>
                    <a:pt x="11" y="191"/>
                  </a:lnTo>
                  <a:lnTo>
                    <a:pt x="8" y="180"/>
                  </a:lnTo>
                  <a:lnTo>
                    <a:pt x="4" y="167"/>
                  </a:lnTo>
                  <a:lnTo>
                    <a:pt x="2" y="152"/>
                  </a:lnTo>
                  <a:lnTo>
                    <a:pt x="0" y="138"/>
                  </a:lnTo>
                  <a:lnTo>
                    <a:pt x="0" y="138"/>
                  </a:lnTo>
                  <a:lnTo>
                    <a:pt x="2" y="124"/>
                  </a:lnTo>
                  <a:lnTo>
                    <a:pt x="4" y="111"/>
                  </a:lnTo>
                  <a:lnTo>
                    <a:pt x="8" y="98"/>
                  </a:lnTo>
                  <a:lnTo>
                    <a:pt x="11" y="85"/>
                  </a:lnTo>
                  <a:lnTo>
                    <a:pt x="17" y="73"/>
                  </a:lnTo>
                  <a:lnTo>
                    <a:pt x="24" y="61"/>
                  </a:lnTo>
                  <a:lnTo>
                    <a:pt x="32" y="51"/>
                  </a:lnTo>
                  <a:lnTo>
                    <a:pt x="41" y="41"/>
                  </a:lnTo>
                  <a:lnTo>
                    <a:pt x="51" y="32"/>
                  </a:lnTo>
                  <a:lnTo>
                    <a:pt x="61" y="24"/>
                  </a:lnTo>
                  <a:lnTo>
                    <a:pt x="73" y="17"/>
                  </a:lnTo>
                  <a:lnTo>
                    <a:pt x="85" y="11"/>
                  </a:lnTo>
                  <a:lnTo>
                    <a:pt x="98" y="7"/>
                  </a:lnTo>
                  <a:lnTo>
                    <a:pt x="111" y="4"/>
                  </a:lnTo>
                  <a:lnTo>
                    <a:pt x="124" y="1"/>
                  </a:lnTo>
                  <a:lnTo>
                    <a:pt x="138" y="0"/>
                  </a:lnTo>
                  <a:lnTo>
                    <a:pt x="138" y="0"/>
                  </a:lnTo>
                  <a:lnTo>
                    <a:pt x="152" y="1"/>
                  </a:lnTo>
                  <a:lnTo>
                    <a:pt x="167" y="4"/>
                  </a:lnTo>
                  <a:lnTo>
                    <a:pt x="180" y="7"/>
                  </a:lnTo>
                  <a:lnTo>
                    <a:pt x="192" y="11"/>
                  </a:lnTo>
                  <a:lnTo>
                    <a:pt x="205" y="17"/>
                  </a:lnTo>
                  <a:lnTo>
                    <a:pt x="215" y="24"/>
                  </a:lnTo>
                  <a:lnTo>
                    <a:pt x="226" y="32"/>
                  </a:lnTo>
                  <a:lnTo>
                    <a:pt x="235" y="41"/>
                  </a:lnTo>
                  <a:lnTo>
                    <a:pt x="245" y="51"/>
                  </a:lnTo>
                  <a:lnTo>
                    <a:pt x="252" y="61"/>
                  </a:lnTo>
                  <a:lnTo>
                    <a:pt x="259" y="73"/>
                  </a:lnTo>
                  <a:lnTo>
                    <a:pt x="265" y="85"/>
                  </a:lnTo>
                  <a:lnTo>
                    <a:pt x="270" y="98"/>
                  </a:lnTo>
                  <a:lnTo>
                    <a:pt x="273" y="111"/>
                  </a:lnTo>
                  <a:lnTo>
                    <a:pt x="276" y="124"/>
                  </a:lnTo>
                  <a:lnTo>
                    <a:pt x="276" y="138"/>
                  </a:lnTo>
                  <a:lnTo>
                    <a:pt x="276" y="13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9" name="Freeform 38"/>
            <p:cNvSpPr>
              <a:spLocks noEditPoints="1"/>
            </p:cNvSpPr>
            <p:nvPr/>
          </p:nvSpPr>
          <p:spPr bwMode="auto">
            <a:xfrm>
              <a:off x="4490644" y="4930756"/>
              <a:ext cx="171450" cy="171450"/>
            </a:xfrm>
            <a:custGeom>
              <a:avLst/>
              <a:gdLst>
                <a:gd name="T0" fmla="*/ 146 w 325"/>
                <a:gd name="T1" fmla="*/ 326 h 326"/>
                <a:gd name="T2" fmla="*/ 99 w 325"/>
                <a:gd name="T3" fmla="*/ 313 h 326"/>
                <a:gd name="T4" fmla="*/ 59 w 325"/>
                <a:gd name="T5" fmla="*/ 289 h 326"/>
                <a:gd name="T6" fmla="*/ 28 w 325"/>
                <a:gd name="T7" fmla="*/ 254 h 326"/>
                <a:gd name="T8" fmla="*/ 8 w 325"/>
                <a:gd name="T9" fmla="*/ 212 h 326"/>
                <a:gd name="T10" fmla="*/ 0 w 325"/>
                <a:gd name="T11" fmla="*/ 163 h 326"/>
                <a:gd name="T12" fmla="*/ 3 w 325"/>
                <a:gd name="T13" fmla="*/ 131 h 326"/>
                <a:gd name="T14" fmla="*/ 20 w 325"/>
                <a:gd name="T15" fmla="*/ 86 h 326"/>
                <a:gd name="T16" fmla="*/ 48 w 325"/>
                <a:gd name="T17" fmla="*/ 48 h 326"/>
                <a:gd name="T18" fmla="*/ 85 w 325"/>
                <a:gd name="T19" fmla="*/ 21 h 326"/>
                <a:gd name="T20" fmla="*/ 130 w 325"/>
                <a:gd name="T21" fmla="*/ 4 h 326"/>
                <a:gd name="T22" fmla="*/ 162 w 325"/>
                <a:gd name="T23" fmla="*/ 0 h 326"/>
                <a:gd name="T24" fmla="*/ 211 w 325"/>
                <a:gd name="T25" fmla="*/ 7 h 326"/>
                <a:gd name="T26" fmla="*/ 254 w 325"/>
                <a:gd name="T27" fmla="*/ 29 h 326"/>
                <a:gd name="T28" fmla="*/ 288 w 325"/>
                <a:gd name="T29" fmla="*/ 60 h 326"/>
                <a:gd name="T30" fmla="*/ 312 w 325"/>
                <a:gd name="T31" fmla="*/ 100 h 326"/>
                <a:gd name="T32" fmla="*/ 325 w 325"/>
                <a:gd name="T33" fmla="*/ 146 h 326"/>
                <a:gd name="T34" fmla="*/ 325 w 325"/>
                <a:gd name="T35" fmla="*/ 180 h 326"/>
                <a:gd name="T36" fmla="*/ 312 w 325"/>
                <a:gd name="T37" fmla="*/ 227 h 326"/>
                <a:gd name="T38" fmla="*/ 288 w 325"/>
                <a:gd name="T39" fmla="*/ 266 h 326"/>
                <a:gd name="T40" fmla="*/ 254 w 325"/>
                <a:gd name="T41" fmla="*/ 298 h 326"/>
                <a:gd name="T42" fmla="*/ 211 w 325"/>
                <a:gd name="T43" fmla="*/ 319 h 326"/>
                <a:gd name="T44" fmla="*/ 162 w 325"/>
                <a:gd name="T45" fmla="*/ 326 h 326"/>
                <a:gd name="T46" fmla="*/ 162 w 325"/>
                <a:gd name="T47" fmla="*/ 50 h 326"/>
                <a:gd name="T48" fmla="*/ 129 w 325"/>
                <a:gd name="T49" fmla="*/ 56 h 326"/>
                <a:gd name="T50" fmla="*/ 99 w 325"/>
                <a:gd name="T51" fmla="*/ 70 h 326"/>
                <a:gd name="T52" fmla="*/ 75 w 325"/>
                <a:gd name="T53" fmla="*/ 92 h 326"/>
                <a:gd name="T54" fmla="*/ 59 w 325"/>
                <a:gd name="T55" fmla="*/ 119 h 326"/>
                <a:gd name="T56" fmla="*/ 51 w 325"/>
                <a:gd name="T57" fmla="*/ 152 h 326"/>
                <a:gd name="T58" fmla="*/ 51 w 325"/>
                <a:gd name="T59" fmla="*/ 175 h 326"/>
                <a:gd name="T60" fmla="*/ 59 w 325"/>
                <a:gd name="T61" fmla="*/ 207 h 326"/>
                <a:gd name="T62" fmla="*/ 75 w 325"/>
                <a:gd name="T63" fmla="*/ 235 h 326"/>
                <a:gd name="T64" fmla="*/ 99 w 325"/>
                <a:gd name="T65" fmla="*/ 257 h 326"/>
                <a:gd name="T66" fmla="*/ 129 w 325"/>
                <a:gd name="T67" fmla="*/ 271 h 326"/>
                <a:gd name="T68" fmla="*/ 162 w 325"/>
                <a:gd name="T69" fmla="*/ 276 h 326"/>
                <a:gd name="T70" fmla="*/ 185 w 325"/>
                <a:gd name="T71" fmla="*/ 273 h 326"/>
                <a:gd name="T72" fmla="*/ 217 w 325"/>
                <a:gd name="T73" fmla="*/ 263 h 326"/>
                <a:gd name="T74" fmla="*/ 242 w 325"/>
                <a:gd name="T75" fmla="*/ 243 h 326"/>
                <a:gd name="T76" fmla="*/ 262 w 325"/>
                <a:gd name="T77" fmla="*/ 216 h 326"/>
                <a:gd name="T78" fmla="*/ 273 w 325"/>
                <a:gd name="T79" fmla="*/ 186 h 326"/>
                <a:gd name="T80" fmla="*/ 275 w 325"/>
                <a:gd name="T81" fmla="*/ 163 h 326"/>
                <a:gd name="T82" fmla="*/ 270 w 325"/>
                <a:gd name="T83" fmla="*/ 130 h 326"/>
                <a:gd name="T84" fmla="*/ 256 w 325"/>
                <a:gd name="T85" fmla="*/ 100 h 326"/>
                <a:gd name="T86" fmla="*/ 235 w 325"/>
                <a:gd name="T87" fmla="*/ 76 h 326"/>
                <a:gd name="T88" fmla="*/ 206 w 325"/>
                <a:gd name="T89" fmla="*/ 60 h 326"/>
                <a:gd name="T90" fmla="*/ 174 w 325"/>
                <a:gd name="T91" fmla="*/ 5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6">
                  <a:moveTo>
                    <a:pt x="162" y="326"/>
                  </a:moveTo>
                  <a:lnTo>
                    <a:pt x="162" y="326"/>
                  </a:lnTo>
                  <a:lnTo>
                    <a:pt x="146" y="326"/>
                  </a:lnTo>
                  <a:lnTo>
                    <a:pt x="130" y="322"/>
                  </a:lnTo>
                  <a:lnTo>
                    <a:pt x="115" y="319"/>
                  </a:lnTo>
                  <a:lnTo>
                    <a:pt x="99" y="313"/>
                  </a:lnTo>
                  <a:lnTo>
                    <a:pt x="85" y="307"/>
                  </a:lnTo>
                  <a:lnTo>
                    <a:pt x="72" y="298"/>
                  </a:lnTo>
                  <a:lnTo>
                    <a:pt x="59" y="289"/>
                  </a:lnTo>
                  <a:lnTo>
                    <a:pt x="48" y="278"/>
                  </a:lnTo>
                  <a:lnTo>
                    <a:pt x="37" y="266"/>
                  </a:lnTo>
                  <a:lnTo>
                    <a:pt x="28" y="254"/>
                  </a:lnTo>
                  <a:lnTo>
                    <a:pt x="20" y="240"/>
                  </a:lnTo>
                  <a:lnTo>
                    <a:pt x="13" y="227"/>
                  </a:lnTo>
                  <a:lnTo>
                    <a:pt x="8" y="212"/>
                  </a:lnTo>
                  <a:lnTo>
                    <a:pt x="3" y="196"/>
                  </a:lnTo>
                  <a:lnTo>
                    <a:pt x="1" y="180"/>
                  </a:lnTo>
                  <a:lnTo>
                    <a:pt x="0" y="163"/>
                  </a:lnTo>
                  <a:lnTo>
                    <a:pt x="0" y="163"/>
                  </a:lnTo>
                  <a:lnTo>
                    <a:pt x="1" y="146"/>
                  </a:lnTo>
                  <a:lnTo>
                    <a:pt x="3" y="131"/>
                  </a:lnTo>
                  <a:lnTo>
                    <a:pt x="8" y="116"/>
                  </a:lnTo>
                  <a:lnTo>
                    <a:pt x="13" y="100"/>
                  </a:lnTo>
                  <a:lnTo>
                    <a:pt x="20" y="86"/>
                  </a:lnTo>
                  <a:lnTo>
                    <a:pt x="28" y="73"/>
                  </a:lnTo>
                  <a:lnTo>
                    <a:pt x="37" y="60"/>
                  </a:lnTo>
                  <a:lnTo>
                    <a:pt x="48" y="48"/>
                  </a:lnTo>
                  <a:lnTo>
                    <a:pt x="59" y="38"/>
                  </a:lnTo>
                  <a:lnTo>
                    <a:pt x="72" y="29"/>
                  </a:lnTo>
                  <a:lnTo>
                    <a:pt x="85" y="21"/>
                  </a:lnTo>
                  <a:lnTo>
                    <a:pt x="99" y="13"/>
                  </a:lnTo>
                  <a:lnTo>
                    <a:pt x="115" y="7"/>
                  </a:lnTo>
                  <a:lnTo>
                    <a:pt x="130" y="4"/>
                  </a:lnTo>
                  <a:lnTo>
                    <a:pt x="146" y="2"/>
                  </a:lnTo>
                  <a:lnTo>
                    <a:pt x="162" y="0"/>
                  </a:lnTo>
                  <a:lnTo>
                    <a:pt x="162" y="0"/>
                  </a:lnTo>
                  <a:lnTo>
                    <a:pt x="179" y="2"/>
                  </a:lnTo>
                  <a:lnTo>
                    <a:pt x="195" y="4"/>
                  </a:lnTo>
                  <a:lnTo>
                    <a:pt x="211" y="7"/>
                  </a:lnTo>
                  <a:lnTo>
                    <a:pt x="226" y="13"/>
                  </a:lnTo>
                  <a:lnTo>
                    <a:pt x="240" y="21"/>
                  </a:lnTo>
                  <a:lnTo>
                    <a:pt x="254" y="29"/>
                  </a:lnTo>
                  <a:lnTo>
                    <a:pt x="265" y="38"/>
                  </a:lnTo>
                  <a:lnTo>
                    <a:pt x="277" y="48"/>
                  </a:lnTo>
                  <a:lnTo>
                    <a:pt x="288" y="60"/>
                  </a:lnTo>
                  <a:lnTo>
                    <a:pt x="297" y="73"/>
                  </a:lnTo>
                  <a:lnTo>
                    <a:pt x="306" y="86"/>
                  </a:lnTo>
                  <a:lnTo>
                    <a:pt x="312" y="100"/>
                  </a:lnTo>
                  <a:lnTo>
                    <a:pt x="318" y="116"/>
                  </a:lnTo>
                  <a:lnTo>
                    <a:pt x="321" y="131"/>
                  </a:lnTo>
                  <a:lnTo>
                    <a:pt x="325" y="146"/>
                  </a:lnTo>
                  <a:lnTo>
                    <a:pt x="325" y="163"/>
                  </a:lnTo>
                  <a:lnTo>
                    <a:pt x="325" y="163"/>
                  </a:lnTo>
                  <a:lnTo>
                    <a:pt x="325" y="180"/>
                  </a:lnTo>
                  <a:lnTo>
                    <a:pt x="321" y="196"/>
                  </a:lnTo>
                  <a:lnTo>
                    <a:pt x="318" y="212"/>
                  </a:lnTo>
                  <a:lnTo>
                    <a:pt x="312" y="227"/>
                  </a:lnTo>
                  <a:lnTo>
                    <a:pt x="306" y="240"/>
                  </a:lnTo>
                  <a:lnTo>
                    <a:pt x="297" y="254"/>
                  </a:lnTo>
                  <a:lnTo>
                    <a:pt x="288" y="266"/>
                  </a:lnTo>
                  <a:lnTo>
                    <a:pt x="277" y="278"/>
                  </a:lnTo>
                  <a:lnTo>
                    <a:pt x="265" y="289"/>
                  </a:lnTo>
                  <a:lnTo>
                    <a:pt x="254" y="298"/>
                  </a:lnTo>
                  <a:lnTo>
                    <a:pt x="240" y="307"/>
                  </a:lnTo>
                  <a:lnTo>
                    <a:pt x="226" y="313"/>
                  </a:lnTo>
                  <a:lnTo>
                    <a:pt x="211" y="319"/>
                  </a:lnTo>
                  <a:lnTo>
                    <a:pt x="195" y="322"/>
                  </a:lnTo>
                  <a:lnTo>
                    <a:pt x="179" y="326"/>
                  </a:lnTo>
                  <a:lnTo>
                    <a:pt x="162" y="326"/>
                  </a:lnTo>
                  <a:lnTo>
                    <a:pt x="162" y="326"/>
                  </a:lnTo>
                  <a:close/>
                  <a:moveTo>
                    <a:pt x="162" y="50"/>
                  </a:moveTo>
                  <a:lnTo>
                    <a:pt x="162" y="50"/>
                  </a:lnTo>
                  <a:lnTo>
                    <a:pt x="151" y="51"/>
                  </a:lnTo>
                  <a:lnTo>
                    <a:pt x="140" y="53"/>
                  </a:lnTo>
                  <a:lnTo>
                    <a:pt x="129" y="56"/>
                  </a:lnTo>
                  <a:lnTo>
                    <a:pt x="118" y="60"/>
                  </a:lnTo>
                  <a:lnTo>
                    <a:pt x="109" y="64"/>
                  </a:lnTo>
                  <a:lnTo>
                    <a:pt x="99" y="70"/>
                  </a:lnTo>
                  <a:lnTo>
                    <a:pt x="91" y="76"/>
                  </a:lnTo>
                  <a:lnTo>
                    <a:pt x="83" y="83"/>
                  </a:lnTo>
                  <a:lnTo>
                    <a:pt x="75" y="92"/>
                  </a:lnTo>
                  <a:lnTo>
                    <a:pt x="70" y="100"/>
                  </a:lnTo>
                  <a:lnTo>
                    <a:pt x="64" y="110"/>
                  </a:lnTo>
                  <a:lnTo>
                    <a:pt x="59" y="119"/>
                  </a:lnTo>
                  <a:lnTo>
                    <a:pt x="55" y="130"/>
                  </a:lnTo>
                  <a:lnTo>
                    <a:pt x="52" y="140"/>
                  </a:lnTo>
                  <a:lnTo>
                    <a:pt x="51" y="152"/>
                  </a:lnTo>
                  <a:lnTo>
                    <a:pt x="49" y="163"/>
                  </a:lnTo>
                  <a:lnTo>
                    <a:pt x="49" y="163"/>
                  </a:lnTo>
                  <a:lnTo>
                    <a:pt x="51" y="175"/>
                  </a:lnTo>
                  <a:lnTo>
                    <a:pt x="52" y="186"/>
                  </a:lnTo>
                  <a:lnTo>
                    <a:pt x="55" y="196"/>
                  </a:lnTo>
                  <a:lnTo>
                    <a:pt x="59" y="207"/>
                  </a:lnTo>
                  <a:lnTo>
                    <a:pt x="64" y="216"/>
                  </a:lnTo>
                  <a:lnTo>
                    <a:pt x="70" y="226"/>
                  </a:lnTo>
                  <a:lnTo>
                    <a:pt x="75" y="235"/>
                  </a:lnTo>
                  <a:lnTo>
                    <a:pt x="83" y="243"/>
                  </a:lnTo>
                  <a:lnTo>
                    <a:pt x="91" y="250"/>
                  </a:lnTo>
                  <a:lnTo>
                    <a:pt x="99" y="257"/>
                  </a:lnTo>
                  <a:lnTo>
                    <a:pt x="109" y="263"/>
                  </a:lnTo>
                  <a:lnTo>
                    <a:pt x="118" y="268"/>
                  </a:lnTo>
                  <a:lnTo>
                    <a:pt x="129" y="271"/>
                  </a:lnTo>
                  <a:lnTo>
                    <a:pt x="140" y="273"/>
                  </a:lnTo>
                  <a:lnTo>
                    <a:pt x="151" y="276"/>
                  </a:lnTo>
                  <a:lnTo>
                    <a:pt x="162" y="276"/>
                  </a:lnTo>
                  <a:lnTo>
                    <a:pt x="162" y="276"/>
                  </a:lnTo>
                  <a:lnTo>
                    <a:pt x="174" y="276"/>
                  </a:lnTo>
                  <a:lnTo>
                    <a:pt x="185" y="273"/>
                  </a:lnTo>
                  <a:lnTo>
                    <a:pt x="197" y="271"/>
                  </a:lnTo>
                  <a:lnTo>
                    <a:pt x="206" y="268"/>
                  </a:lnTo>
                  <a:lnTo>
                    <a:pt x="217" y="263"/>
                  </a:lnTo>
                  <a:lnTo>
                    <a:pt x="225" y="257"/>
                  </a:lnTo>
                  <a:lnTo>
                    <a:pt x="235" y="250"/>
                  </a:lnTo>
                  <a:lnTo>
                    <a:pt x="242" y="243"/>
                  </a:lnTo>
                  <a:lnTo>
                    <a:pt x="250" y="235"/>
                  </a:lnTo>
                  <a:lnTo>
                    <a:pt x="256" y="226"/>
                  </a:lnTo>
                  <a:lnTo>
                    <a:pt x="262" y="216"/>
                  </a:lnTo>
                  <a:lnTo>
                    <a:pt x="267" y="207"/>
                  </a:lnTo>
                  <a:lnTo>
                    <a:pt x="270" y="196"/>
                  </a:lnTo>
                  <a:lnTo>
                    <a:pt x="273" y="186"/>
                  </a:lnTo>
                  <a:lnTo>
                    <a:pt x="275" y="175"/>
                  </a:lnTo>
                  <a:lnTo>
                    <a:pt x="275" y="163"/>
                  </a:lnTo>
                  <a:lnTo>
                    <a:pt x="275" y="163"/>
                  </a:lnTo>
                  <a:lnTo>
                    <a:pt x="275" y="152"/>
                  </a:lnTo>
                  <a:lnTo>
                    <a:pt x="273" y="140"/>
                  </a:lnTo>
                  <a:lnTo>
                    <a:pt x="270" y="130"/>
                  </a:lnTo>
                  <a:lnTo>
                    <a:pt x="267" y="119"/>
                  </a:lnTo>
                  <a:lnTo>
                    <a:pt x="262" y="110"/>
                  </a:lnTo>
                  <a:lnTo>
                    <a:pt x="256" y="100"/>
                  </a:lnTo>
                  <a:lnTo>
                    <a:pt x="250" y="92"/>
                  </a:lnTo>
                  <a:lnTo>
                    <a:pt x="242" y="83"/>
                  </a:lnTo>
                  <a:lnTo>
                    <a:pt x="235" y="76"/>
                  </a:lnTo>
                  <a:lnTo>
                    <a:pt x="225" y="70"/>
                  </a:lnTo>
                  <a:lnTo>
                    <a:pt x="217" y="64"/>
                  </a:lnTo>
                  <a:lnTo>
                    <a:pt x="206" y="60"/>
                  </a:lnTo>
                  <a:lnTo>
                    <a:pt x="197" y="56"/>
                  </a:lnTo>
                  <a:lnTo>
                    <a:pt x="185" y="53"/>
                  </a:lnTo>
                  <a:lnTo>
                    <a:pt x="174" y="51"/>
                  </a:lnTo>
                  <a:lnTo>
                    <a:pt x="162" y="50"/>
                  </a:lnTo>
                  <a:lnTo>
                    <a:pt x="16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50" name="그룹 49"/>
          <p:cNvGrpSpPr/>
          <p:nvPr/>
        </p:nvGrpSpPr>
        <p:grpSpPr>
          <a:xfrm>
            <a:off x="2455305" y="2705416"/>
            <a:ext cx="527190" cy="393317"/>
            <a:chOff x="3209531" y="4741844"/>
            <a:chExt cx="806450" cy="601663"/>
          </a:xfrm>
        </p:grpSpPr>
        <p:sp>
          <p:nvSpPr>
            <p:cNvPr id="51" name="Freeform 39"/>
            <p:cNvSpPr/>
            <p:nvPr/>
          </p:nvSpPr>
          <p:spPr bwMode="auto">
            <a:xfrm>
              <a:off x="3328594" y="4754544"/>
              <a:ext cx="576263" cy="576263"/>
            </a:xfrm>
            <a:custGeom>
              <a:avLst/>
              <a:gdLst>
                <a:gd name="T0" fmla="*/ 1065 w 1089"/>
                <a:gd name="T1" fmla="*/ 385 h 1089"/>
                <a:gd name="T2" fmla="*/ 1083 w 1089"/>
                <a:gd name="T3" fmla="*/ 464 h 1089"/>
                <a:gd name="T4" fmla="*/ 1089 w 1089"/>
                <a:gd name="T5" fmla="*/ 545 h 1089"/>
                <a:gd name="T6" fmla="*/ 1083 w 1089"/>
                <a:gd name="T7" fmla="*/ 624 h 1089"/>
                <a:gd name="T8" fmla="*/ 1066 w 1089"/>
                <a:gd name="T9" fmla="*/ 700 h 1089"/>
                <a:gd name="T10" fmla="*/ 1038 w 1089"/>
                <a:gd name="T11" fmla="*/ 774 h 1089"/>
                <a:gd name="T12" fmla="*/ 1000 w 1089"/>
                <a:gd name="T13" fmla="*/ 842 h 1089"/>
                <a:gd name="T14" fmla="*/ 952 w 1089"/>
                <a:gd name="T15" fmla="*/ 905 h 1089"/>
                <a:gd name="T16" fmla="*/ 895 w 1089"/>
                <a:gd name="T17" fmla="*/ 960 h 1089"/>
                <a:gd name="T18" fmla="*/ 830 w 1089"/>
                <a:gd name="T19" fmla="*/ 1007 h 1089"/>
                <a:gd name="T20" fmla="*/ 758 w 1089"/>
                <a:gd name="T21" fmla="*/ 1045 h 1089"/>
                <a:gd name="T22" fmla="*/ 704 w 1089"/>
                <a:gd name="T23" fmla="*/ 1064 h 1089"/>
                <a:gd name="T24" fmla="*/ 625 w 1089"/>
                <a:gd name="T25" fmla="*/ 1083 h 1089"/>
                <a:gd name="T26" fmla="*/ 544 w 1089"/>
                <a:gd name="T27" fmla="*/ 1089 h 1089"/>
                <a:gd name="T28" fmla="*/ 465 w 1089"/>
                <a:gd name="T29" fmla="*/ 1083 h 1089"/>
                <a:gd name="T30" fmla="*/ 389 w 1089"/>
                <a:gd name="T31" fmla="*/ 1065 h 1089"/>
                <a:gd name="T32" fmla="*/ 315 w 1089"/>
                <a:gd name="T33" fmla="*/ 1038 h 1089"/>
                <a:gd name="T34" fmla="*/ 246 w 1089"/>
                <a:gd name="T35" fmla="*/ 998 h 1089"/>
                <a:gd name="T36" fmla="*/ 184 w 1089"/>
                <a:gd name="T37" fmla="*/ 951 h 1089"/>
                <a:gd name="T38" fmla="*/ 129 w 1089"/>
                <a:gd name="T39" fmla="*/ 894 h 1089"/>
                <a:gd name="T40" fmla="*/ 81 w 1089"/>
                <a:gd name="T41" fmla="*/ 830 h 1089"/>
                <a:gd name="T42" fmla="*/ 44 w 1089"/>
                <a:gd name="T43" fmla="*/ 756 h 1089"/>
                <a:gd name="T44" fmla="*/ 25 w 1089"/>
                <a:gd name="T45" fmla="*/ 704 h 1089"/>
                <a:gd name="T46" fmla="*/ 6 w 1089"/>
                <a:gd name="T47" fmla="*/ 623 h 1089"/>
                <a:gd name="T48" fmla="*/ 0 w 1089"/>
                <a:gd name="T49" fmla="*/ 543 h 1089"/>
                <a:gd name="T50" fmla="*/ 6 w 1089"/>
                <a:gd name="T51" fmla="*/ 464 h 1089"/>
                <a:gd name="T52" fmla="*/ 24 w 1089"/>
                <a:gd name="T53" fmla="*/ 387 h 1089"/>
                <a:gd name="T54" fmla="*/ 51 w 1089"/>
                <a:gd name="T55" fmla="*/ 313 h 1089"/>
                <a:gd name="T56" fmla="*/ 91 w 1089"/>
                <a:gd name="T57" fmla="*/ 246 h 1089"/>
                <a:gd name="T58" fmla="*/ 138 w 1089"/>
                <a:gd name="T59" fmla="*/ 183 h 1089"/>
                <a:gd name="T60" fmla="*/ 194 w 1089"/>
                <a:gd name="T61" fmla="*/ 128 h 1089"/>
                <a:gd name="T62" fmla="*/ 259 w 1089"/>
                <a:gd name="T63" fmla="*/ 81 h 1089"/>
                <a:gd name="T64" fmla="*/ 333 w 1089"/>
                <a:gd name="T65" fmla="*/ 43 h 1089"/>
                <a:gd name="T66" fmla="*/ 385 w 1089"/>
                <a:gd name="T67" fmla="*/ 24 h 1089"/>
                <a:gd name="T68" fmla="*/ 466 w 1089"/>
                <a:gd name="T69" fmla="*/ 6 h 1089"/>
                <a:gd name="T70" fmla="*/ 546 w 1089"/>
                <a:gd name="T71" fmla="*/ 0 h 1089"/>
                <a:gd name="T72" fmla="*/ 625 w 1089"/>
                <a:gd name="T73" fmla="*/ 6 h 1089"/>
                <a:gd name="T74" fmla="*/ 702 w 1089"/>
                <a:gd name="T75" fmla="*/ 22 h 1089"/>
                <a:gd name="T76" fmla="*/ 774 w 1089"/>
                <a:gd name="T77" fmla="*/ 51 h 1089"/>
                <a:gd name="T78" fmla="*/ 843 w 1089"/>
                <a:gd name="T79" fmla="*/ 89 h 1089"/>
                <a:gd name="T80" fmla="*/ 906 w 1089"/>
                <a:gd name="T81" fmla="*/ 136 h 1089"/>
                <a:gd name="T82" fmla="*/ 961 w 1089"/>
                <a:gd name="T83" fmla="*/ 193 h 1089"/>
                <a:gd name="T84" fmla="*/ 1008 w 1089"/>
                <a:gd name="T85" fmla="*/ 259 h 1089"/>
                <a:gd name="T86" fmla="*/ 1046 w 1089"/>
                <a:gd name="T87" fmla="*/ 331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89" h="1089">
                  <a:moveTo>
                    <a:pt x="1056" y="357"/>
                  </a:moveTo>
                  <a:lnTo>
                    <a:pt x="1056" y="357"/>
                  </a:lnTo>
                  <a:lnTo>
                    <a:pt x="1065" y="385"/>
                  </a:lnTo>
                  <a:lnTo>
                    <a:pt x="1072" y="411"/>
                  </a:lnTo>
                  <a:lnTo>
                    <a:pt x="1078" y="438"/>
                  </a:lnTo>
                  <a:lnTo>
                    <a:pt x="1083" y="464"/>
                  </a:lnTo>
                  <a:lnTo>
                    <a:pt x="1087" y="491"/>
                  </a:lnTo>
                  <a:lnTo>
                    <a:pt x="1089" y="519"/>
                  </a:lnTo>
                  <a:lnTo>
                    <a:pt x="1089" y="545"/>
                  </a:lnTo>
                  <a:lnTo>
                    <a:pt x="1089" y="571"/>
                  </a:lnTo>
                  <a:lnTo>
                    <a:pt x="1087" y="598"/>
                  </a:lnTo>
                  <a:lnTo>
                    <a:pt x="1083" y="624"/>
                  </a:lnTo>
                  <a:lnTo>
                    <a:pt x="1078" y="649"/>
                  </a:lnTo>
                  <a:lnTo>
                    <a:pt x="1074" y="676"/>
                  </a:lnTo>
                  <a:lnTo>
                    <a:pt x="1066" y="700"/>
                  </a:lnTo>
                  <a:lnTo>
                    <a:pt x="1058" y="725"/>
                  </a:lnTo>
                  <a:lnTo>
                    <a:pt x="1049" y="750"/>
                  </a:lnTo>
                  <a:lnTo>
                    <a:pt x="1038" y="774"/>
                  </a:lnTo>
                  <a:lnTo>
                    <a:pt x="1026" y="798"/>
                  </a:lnTo>
                  <a:lnTo>
                    <a:pt x="1014" y="820"/>
                  </a:lnTo>
                  <a:lnTo>
                    <a:pt x="1000" y="842"/>
                  </a:lnTo>
                  <a:lnTo>
                    <a:pt x="986" y="864"/>
                  </a:lnTo>
                  <a:lnTo>
                    <a:pt x="969" y="884"/>
                  </a:lnTo>
                  <a:lnTo>
                    <a:pt x="952" y="905"/>
                  </a:lnTo>
                  <a:lnTo>
                    <a:pt x="935" y="924"/>
                  </a:lnTo>
                  <a:lnTo>
                    <a:pt x="916" y="943"/>
                  </a:lnTo>
                  <a:lnTo>
                    <a:pt x="895" y="960"/>
                  </a:lnTo>
                  <a:lnTo>
                    <a:pt x="875" y="977"/>
                  </a:lnTo>
                  <a:lnTo>
                    <a:pt x="853" y="993"/>
                  </a:lnTo>
                  <a:lnTo>
                    <a:pt x="830" y="1007"/>
                  </a:lnTo>
                  <a:lnTo>
                    <a:pt x="806" y="1021"/>
                  </a:lnTo>
                  <a:lnTo>
                    <a:pt x="783" y="1034"/>
                  </a:lnTo>
                  <a:lnTo>
                    <a:pt x="758" y="1045"/>
                  </a:lnTo>
                  <a:lnTo>
                    <a:pt x="732" y="1055"/>
                  </a:lnTo>
                  <a:lnTo>
                    <a:pt x="732" y="1055"/>
                  </a:lnTo>
                  <a:lnTo>
                    <a:pt x="704" y="1064"/>
                  </a:lnTo>
                  <a:lnTo>
                    <a:pt x="678" y="1072"/>
                  </a:lnTo>
                  <a:lnTo>
                    <a:pt x="651" y="1078"/>
                  </a:lnTo>
                  <a:lnTo>
                    <a:pt x="625" y="1083"/>
                  </a:lnTo>
                  <a:lnTo>
                    <a:pt x="597" y="1085"/>
                  </a:lnTo>
                  <a:lnTo>
                    <a:pt x="570" y="1088"/>
                  </a:lnTo>
                  <a:lnTo>
                    <a:pt x="544" y="1089"/>
                  </a:lnTo>
                  <a:lnTo>
                    <a:pt x="518" y="1088"/>
                  </a:lnTo>
                  <a:lnTo>
                    <a:pt x="491" y="1085"/>
                  </a:lnTo>
                  <a:lnTo>
                    <a:pt x="465" y="1083"/>
                  </a:lnTo>
                  <a:lnTo>
                    <a:pt x="440" y="1078"/>
                  </a:lnTo>
                  <a:lnTo>
                    <a:pt x="413" y="1072"/>
                  </a:lnTo>
                  <a:lnTo>
                    <a:pt x="389" y="1065"/>
                  </a:lnTo>
                  <a:lnTo>
                    <a:pt x="364" y="1057"/>
                  </a:lnTo>
                  <a:lnTo>
                    <a:pt x="339" y="1047"/>
                  </a:lnTo>
                  <a:lnTo>
                    <a:pt x="315" y="1038"/>
                  </a:lnTo>
                  <a:lnTo>
                    <a:pt x="291" y="1026"/>
                  </a:lnTo>
                  <a:lnTo>
                    <a:pt x="269" y="1013"/>
                  </a:lnTo>
                  <a:lnTo>
                    <a:pt x="246" y="998"/>
                  </a:lnTo>
                  <a:lnTo>
                    <a:pt x="225" y="984"/>
                  </a:lnTo>
                  <a:lnTo>
                    <a:pt x="205" y="969"/>
                  </a:lnTo>
                  <a:lnTo>
                    <a:pt x="184" y="951"/>
                  </a:lnTo>
                  <a:lnTo>
                    <a:pt x="165" y="933"/>
                  </a:lnTo>
                  <a:lnTo>
                    <a:pt x="146" y="914"/>
                  </a:lnTo>
                  <a:lnTo>
                    <a:pt x="129" y="894"/>
                  </a:lnTo>
                  <a:lnTo>
                    <a:pt x="112" y="874"/>
                  </a:lnTo>
                  <a:lnTo>
                    <a:pt x="97" y="852"/>
                  </a:lnTo>
                  <a:lnTo>
                    <a:pt x="81" y="830"/>
                  </a:lnTo>
                  <a:lnTo>
                    <a:pt x="68" y="806"/>
                  </a:lnTo>
                  <a:lnTo>
                    <a:pt x="55" y="781"/>
                  </a:lnTo>
                  <a:lnTo>
                    <a:pt x="44" y="756"/>
                  </a:lnTo>
                  <a:lnTo>
                    <a:pt x="34" y="730"/>
                  </a:lnTo>
                  <a:lnTo>
                    <a:pt x="34" y="730"/>
                  </a:lnTo>
                  <a:lnTo>
                    <a:pt x="25" y="704"/>
                  </a:lnTo>
                  <a:lnTo>
                    <a:pt x="17" y="677"/>
                  </a:lnTo>
                  <a:lnTo>
                    <a:pt x="11" y="651"/>
                  </a:lnTo>
                  <a:lnTo>
                    <a:pt x="6" y="623"/>
                  </a:lnTo>
                  <a:lnTo>
                    <a:pt x="4" y="596"/>
                  </a:lnTo>
                  <a:lnTo>
                    <a:pt x="2" y="570"/>
                  </a:lnTo>
                  <a:lnTo>
                    <a:pt x="0" y="543"/>
                  </a:lnTo>
                  <a:lnTo>
                    <a:pt x="2" y="516"/>
                  </a:lnTo>
                  <a:lnTo>
                    <a:pt x="4" y="490"/>
                  </a:lnTo>
                  <a:lnTo>
                    <a:pt x="6" y="464"/>
                  </a:lnTo>
                  <a:lnTo>
                    <a:pt x="11" y="438"/>
                  </a:lnTo>
                  <a:lnTo>
                    <a:pt x="17" y="412"/>
                  </a:lnTo>
                  <a:lnTo>
                    <a:pt x="24" y="387"/>
                  </a:lnTo>
                  <a:lnTo>
                    <a:pt x="32" y="362"/>
                  </a:lnTo>
                  <a:lnTo>
                    <a:pt x="42" y="338"/>
                  </a:lnTo>
                  <a:lnTo>
                    <a:pt x="51" y="313"/>
                  </a:lnTo>
                  <a:lnTo>
                    <a:pt x="63" y="291"/>
                  </a:lnTo>
                  <a:lnTo>
                    <a:pt x="76" y="268"/>
                  </a:lnTo>
                  <a:lnTo>
                    <a:pt x="91" y="246"/>
                  </a:lnTo>
                  <a:lnTo>
                    <a:pt x="105" y="224"/>
                  </a:lnTo>
                  <a:lnTo>
                    <a:pt x="120" y="203"/>
                  </a:lnTo>
                  <a:lnTo>
                    <a:pt x="138" y="183"/>
                  </a:lnTo>
                  <a:lnTo>
                    <a:pt x="156" y="164"/>
                  </a:lnTo>
                  <a:lnTo>
                    <a:pt x="175" y="145"/>
                  </a:lnTo>
                  <a:lnTo>
                    <a:pt x="194" y="128"/>
                  </a:lnTo>
                  <a:lnTo>
                    <a:pt x="215" y="110"/>
                  </a:lnTo>
                  <a:lnTo>
                    <a:pt x="237" y="95"/>
                  </a:lnTo>
                  <a:lnTo>
                    <a:pt x="259" y="81"/>
                  </a:lnTo>
                  <a:lnTo>
                    <a:pt x="283" y="66"/>
                  </a:lnTo>
                  <a:lnTo>
                    <a:pt x="308" y="54"/>
                  </a:lnTo>
                  <a:lnTo>
                    <a:pt x="333" y="43"/>
                  </a:lnTo>
                  <a:lnTo>
                    <a:pt x="359" y="33"/>
                  </a:lnTo>
                  <a:lnTo>
                    <a:pt x="359" y="33"/>
                  </a:lnTo>
                  <a:lnTo>
                    <a:pt x="385" y="24"/>
                  </a:lnTo>
                  <a:lnTo>
                    <a:pt x="412" y="16"/>
                  </a:lnTo>
                  <a:lnTo>
                    <a:pt x="438" y="11"/>
                  </a:lnTo>
                  <a:lnTo>
                    <a:pt x="466" y="6"/>
                  </a:lnTo>
                  <a:lnTo>
                    <a:pt x="493" y="2"/>
                  </a:lnTo>
                  <a:lnTo>
                    <a:pt x="519" y="0"/>
                  </a:lnTo>
                  <a:lnTo>
                    <a:pt x="546" y="0"/>
                  </a:lnTo>
                  <a:lnTo>
                    <a:pt x="573" y="0"/>
                  </a:lnTo>
                  <a:lnTo>
                    <a:pt x="599" y="2"/>
                  </a:lnTo>
                  <a:lnTo>
                    <a:pt x="625" y="6"/>
                  </a:lnTo>
                  <a:lnTo>
                    <a:pt x="651" y="11"/>
                  </a:lnTo>
                  <a:lnTo>
                    <a:pt x="677" y="15"/>
                  </a:lnTo>
                  <a:lnTo>
                    <a:pt x="702" y="22"/>
                  </a:lnTo>
                  <a:lnTo>
                    <a:pt x="727" y="31"/>
                  </a:lnTo>
                  <a:lnTo>
                    <a:pt x="751" y="40"/>
                  </a:lnTo>
                  <a:lnTo>
                    <a:pt x="774" y="51"/>
                  </a:lnTo>
                  <a:lnTo>
                    <a:pt x="798" y="63"/>
                  </a:lnTo>
                  <a:lnTo>
                    <a:pt x="821" y="75"/>
                  </a:lnTo>
                  <a:lnTo>
                    <a:pt x="843" y="89"/>
                  </a:lnTo>
                  <a:lnTo>
                    <a:pt x="865" y="103"/>
                  </a:lnTo>
                  <a:lnTo>
                    <a:pt x="886" y="120"/>
                  </a:lnTo>
                  <a:lnTo>
                    <a:pt x="906" y="136"/>
                  </a:lnTo>
                  <a:lnTo>
                    <a:pt x="925" y="154"/>
                  </a:lnTo>
                  <a:lnTo>
                    <a:pt x="944" y="173"/>
                  </a:lnTo>
                  <a:lnTo>
                    <a:pt x="961" y="193"/>
                  </a:lnTo>
                  <a:lnTo>
                    <a:pt x="977" y="214"/>
                  </a:lnTo>
                  <a:lnTo>
                    <a:pt x="994" y="236"/>
                  </a:lnTo>
                  <a:lnTo>
                    <a:pt x="1008" y="259"/>
                  </a:lnTo>
                  <a:lnTo>
                    <a:pt x="1022" y="282"/>
                  </a:lnTo>
                  <a:lnTo>
                    <a:pt x="1034" y="306"/>
                  </a:lnTo>
                  <a:lnTo>
                    <a:pt x="1046" y="331"/>
                  </a:lnTo>
                  <a:lnTo>
                    <a:pt x="1056" y="357"/>
                  </a:lnTo>
                  <a:lnTo>
                    <a:pt x="1056" y="35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2" name="Freeform 40"/>
            <p:cNvSpPr>
              <a:spLocks noEditPoints="1"/>
            </p:cNvSpPr>
            <p:nvPr/>
          </p:nvSpPr>
          <p:spPr bwMode="auto">
            <a:xfrm>
              <a:off x="3314306" y="4741844"/>
              <a:ext cx="603250" cy="601663"/>
            </a:xfrm>
            <a:custGeom>
              <a:avLst/>
              <a:gdLst>
                <a:gd name="T0" fmla="*/ 504 w 1139"/>
                <a:gd name="T1" fmla="*/ 1134 h 1139"/>
                <a:gd name="T2" fmla="*/ 397 w 1139"/>
                <a:gd name="T3" fmla="*/ 1111 h 1139"/>
                <a:gd name="T4" fmla="*/ 298 w 1139"/>
                <a:gd name="T5" fmla="*/ 1069 h 1139"/>
                <a:gd name="T6" fmla="*/ 209 w 1139"/>
                <a:gd name="T7" fmla="*/ 1009 h 1139"/>
                <a:gd name="T8" fmla="*/ 133 w 1139"/>
                <a:gd name="T9" fmla="*/ 933 h 1139"/>
                <a:gd name="T10" fmla="*/ 72 w 1139"/>
                <a:gd name="T11" fmla="*/ 844 h 1139"/>
                <a:gd name="T12" fmla="*/ 35 w 1139"/>
                <a:gd name="T13" fmla="*/ 763 h 1139"/>
                <a:gd name="T14" fmla="*/ 4 w 1139"/>
                <a:gd name="T15" fmla="*/ 627 h 1139"/>
                <a:gd name="T16" fmla="*/ 6 w 1139"/>
                <a:gd name="T17" fmla="*/ 489 h 1139"/>
                <a:gd name="T18" fmla="*/ 43 w 1139"/>
                <a:gd name="T19" fmla="*/ 355 h 1139"/>
                <a:gd name="T20" fmla="*/ 95 w 1139"/>
                <a:gd name="T21" fmla="*/ 254 h 1139"/>
                <a:gd name="T22" fmla="*/ 186 w 1139"/>
                <a:gd name="T23" fmla="*/ 150 h 1139"/>
                <a:gd name="T24" fmla="*/ 298 w 1139"/>
                <a:gd name="T25" fmla="*/ 69 h 1139"/>
                <a:gd name="T26" fmla="*/ 399 w 1139"/>
                <a:gd name="T27" fmla="*/ 26 h 1139"/>
                <a:gd name="T28" fmla="*/ 520 w 1139"/>
                <a:gd name="T29" fmla="*/ 2 h 1139"/>
                <a:gd name="T30" fmla="*/ 614 w 1139"/>
                <a:gd name="T31" fmla="*/ 1 h 1139"/>
                <a:gd name="T32" fmla="*/ 722 w 1139"/>
                <a:gd name="T33" fmla="*/ 20 h 1139"/>
                <a:gd name="T34" fmla="*/ 822 w 1139"/>
                <a:gd name="T35" fmla="*/ 59 h 1139"/>
                <a:gd name="T36" fmla="*/ 913 w 1139"/>
                <a:gd name="T37" fmla="*/ 115 h 1139"/>
                <a:gd name="T38" fmla="*/ 993 w 1139"/>
                <a:gd name="T39" fmla="*/ 188 h 1139"/>
                <a:gd name="T40" fmla="*/ 1057 w 1139"/>
                <a:gd name="T41" fmla="*/ 275 h 1139"/>
                <a:gd name="T42" fmla="*/ 1104 w 1139"/>
                <a:gd name="T43" fmla="*/ 374 h 1139"/>
                <a:gd name="T44" fmla="*/ 1133 w 1139"/>
                <a:gd name="T45" fmla="*/ 486 h 1139"/>
                <a:gd name="T46" fmla="*/ 1136 w 1139"/>
                <a:gd name="T47" fmla="*/ 626 h 1139"/>
                <a:gd name="T48" fmla="*/ 1106 w 1139"/>
                <a:gd name="T49" fmla="*/ 759 h 1139"/>
                <a:gd name="T50" fmla="*/ 1045 w 1139"/>
                <a:gd name="T51" fmla="*/ 881 h 1139"/>
                <a:gd name="T52" fmla="*/ 957 w 1139"/>
                <a:gd name="T53" fmla="*/ 985 h 1139"/>
                <a:gd name="T54" fmla="*/ 843 w 1139"/>
                <a:gd name="T55" fmla="*/ 1067 h 1139"/>
                <a:gd name="T56" fmla="*/ 741 w 1139"/>
                <a:gd name="T57" fmla="*/ 1111 h 1139"/>
                <a:gd name="T58" fmla="*/ 620 w 1139"/>
                <a:gd name="T59" fmla="*/ 1136 h 1139"/>
                <a:gd name="T60" fmla="*/ 570 w 1139"/>
                <a:gd name="T61" fmla="*/ 50 h 1139"/>
                <a:gd name="T62" fmla="*/ 457 w 1139"/>
                <a:gd name="T63" fmla="*/ 62 h 1139"/>
                <a:gd name="T64" fmla="*/ 368 w 1139"/>
                <a:gd name="T65" fmla="*/ 90 h 1139"/>
                <a:gd name="T66" fmla="*/ 258 w 1139"/>
                <a:gd name="T67" fmla="*/ 153 h 1139"/>
                <a:gd name="T68" fmla="*/ 167 w 1139"/>
                <a:gd name="T69" fmla="*/ 241 h 1139"/>
                <a:gd name="T70" fmla="*/ 99 w 1139"/>
                <a:gd name="T71" fmla="*/ 349 h 1139"/>
                <a:gd name="T72" fmla="*/ 66 w 1139"/>
                <a:gd name="T73" fmla="*/ 446 h 1139"/>
                <a:gd name="T74" fmla="*/ 50 w 1139"/>
                <a:gd name="T75" fmla="*/ 571 h 1139"/>
                <a:gd name="T76" fmla="*/ 67 w 1139"/>
                <a:gd name="T77" fmla="*/ 697 h 1139"/>
                <a:gd name="T78" fmla="*/ 98 w 1139"/>
                <a:gd name="T79" fmla="*/ 784 h 1139"/>
                <a:gd name="T80" fmla="*/ 148 w 1139"/>
                <a:gd name="T81" fmla="*/ 870 h 1139"/>
                <a:gd name="T82" fmla="*/ 212 w 1139"/>
                <a:gd name="T83" fmla="*/ 944 h 1139"/>
                <a:gd name="T84" fmla="*/ 289 w 1139"/>
                <a:gd name="T85" fmla="*/ 1004 h 1139"/>
                <a:gd name="T86" fmla="*/ 376 w 1139"/>
                <a:gd name="T87" fmla="*/ 1051 h 1139"/>
                <a:gd name="T88" fmla="*/ 471 w 1139"/>
                <a:gd name="T89" fmla="*/ 1078 h 1139"/>
                <a:gd name="T90" fmla="*/ 570 w 1139"/>
                <a:gd name="T91" fmla="*/ 1089 h 1139"/>
                <a:gd name="T92" fmla="*/ 660 w 1139"/>
                <a:gd name="T93" fmla="*/ 1080 h 1139"/>
                <a:gd name="T94" fmla="*/ 747 w 1139"/>
                <a:gd name="T95" fmla="*/ 1057 h 1139"/>
                <a:gd name="T96" fmla="*/ 863 w 1139"/>
                <a:gd name="T97" fmla="*/ 997 h 1139"/>
                <a:gd name="T98" fmla="*/ 958 w 1139"/>
                <a:gd name="T99" fmla="*/ 913 h 1139"/>
                <a:gd name="T100" fmla="*/ 1030 w 1139"/>
                <a:gd name="T101" fmla="*/ 811 h 1139"/>
                <a:gd name="T102" fmla="*/ 1074 w 1139"/>
                <a:gd name="T103" fmla="*/ 695 h 1139"/>
                <a:gd name="T104" fmla="*/ 1089 w 1139"/>
                <a:gd name="T105" fmla="*/ 570 h 1139"/>
                <a:gd name="T106" fmla="*/ 1074 w 1139"/>
                <a:gd name="T107" fmla="*/ 442 h 1139"/>
                <a:gd name="T108" fmla="*/ 1043 w 1139"/>
                <a:gd name="T109" fmla="*/ 354 h 1139"/>
                <a:gd name="T110" fmla="*/ 993 w 1139"/>
                <a:gd name="T111" fmla="*/ 267 h 1139"/>
                <a:gd name="T112" fmla="*/ 928 w 1139"/>
                <a:gd name="T113" fmla="*/ 193 h 1139"/>
                <a:gd name="T114" fmla="*/ 852 w 1139"/>
                <a:gd name="T115" fmla="*/ 133 h 1139"/>
                <a:gd name="T116" fmla="*/ 765 w 1139"/>
                <a:gd name="T117" fmla="*/ 88 h 1139"/>
                <a:gd name="T118" fmla="*/ 670 w 1139"/>
                <a:gd name="T119" fmla="*/ 59 h 1139"/>
                <a:gd name="T120" fmla="*/ 570 w 1139"/>
                <a:gd name="T121" fmla="*/ 50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9" h="1139">
                  <a:moveTo>
                    <a:pt x="570" y="1139"/>
                  </a:moveTo>
                  <a:lnTo>
                    <a:pt x="570" y="1139"/>
                  </a:lnTo>
                  <a:lnTo>
                    <a:pt x="548" y="1137"/>
                  </a:lnTo>
                  <a:lnTo>
                    <a:pt x="525" y="1136"/>
                  </a:lnTo>
                  <a:lnTo>
                    <a:pt x="504" y="1134"/>
                  </a:lnTo>
                  <a:lnTo>
                    <a:pt x="482" y="1132"/>
                  </a:lnTo>
                  <a:lnTo>
                    <a:pt x="461" y="1128"/>
                  </a:lnTo>
                  <a:lnTo>
                    <a:pt x="440" y="1123"/>
                  </a:lnTo>
                  <a:lnTo>
                    <a:pt x="418" y="1117"/>
                  </a:lnTo>
                  <a:lnTo>
                    <a:pt x="397" y="1111"/>
                  </a:lnTo>
                  <a:lnTo>
                    <a:pt x="377" y="1104"/>
                  </a:lnTo>
                  <a:lnTo>
                    <a:pt x="357" y="1096"/>
                  </a:lnTo>
                  <a:lnTo>
                    <a:pt x="338" y="1088"/>
                  </a:lnTo>
                  <a:lnTo>
                    <a:pt x="317" y="1079"/>
                  </a:lnTo>
                  <a:lnTo>
                    <a:pt x="298" y="1069"/>
                  </a:lnTo>
                  <a:lnTo>
                    <a:pt x="279" y="1058"/>
                  </a:lnTo>
                  <a:lnTo>
                    <a:pt x="262" y="1047"/>
                  </a:lnTo>
                  <a:lnTo>
                    <a:pt x="244" y="1035"/>
                  </a:lnTo>
                  <a:lnTo>
                    <a:pt x="226" y="1022"/>
                  </a:lnTo>
                  <a:lnTo>
                    <a:pt x="209" y="1009"/>
                  </a:lnTo>
                  <a:lnTo>
                    <a:pt x="194" y="995"/>
                  </a:lnTo>
                  <a:lnTo>
                    <a:pt x="177" y="981"/>
                  </a:lnTo>
                  <a:lnTo>
                    <a:pt x="162" y="965"/>
                  </a:lnTo>
                  <a:lnTo>
                    <a:pt x="148" y="950"/>
                  </a:lnTo>
                  <a:lnTo>
                    <a:pt x="133" y="933"/>
                  </a:lnTo>
                  <a:lnTo>
                    <a:pt x="120" y="917"/>
                  </a:lnTo>
                  <a:lnTo>
                    <a:pt x="107" y="899"/>
                  </a:lnTo>
                  <a:lnTo>
                    <a:pt x="94" y="881"/>
                  </a:lnTo>
                  <a:lnTo>
                    <a:pt x="82" y="863"/>
                  </a:lnTo>
                  <a:lnTo>
                    <a:pt x="72" y="844"/>
                  </a:lnTo>
                  <a:lnTo>
                    <a:pt x="62" y="825"/>
                  </a:lnTo>
                  <a:lnTo>
                    <a:pt x="53" y="805"/>
                  </a:lnTo>
                  <a:lnTo>
                    <a:pt x="43" y="785"/>
                  </a:lnTo>
                  <a:lnTo>
                    <a:pt x="35" y="763"/>
                  </a:lnTo>
                  <a:lnTo>
                    <a:pt x="35" y="763"/>
                  </a:lnTo>
                  <a:lnTo>
                    <a:pt x="27" y="736"/>
                  </a:lnTo>
                  <a:lnTo>
                    <a:pt x="18" y="710"/>
                  </a:lnTo>
                  <a:lnTo>
                    <a:pt x="12" y="683"/>
                  </a:lnTo>
                  <a:lnTo>
                    <a:pt x="8" y="654"/>
                  </a:lnTo>
                  <a:lnTo>
                    <a:pt x="4" y="627"/>
                  </a:lnTo>
                  <a:lnTo>
                    <a:pt x="2" y="600"/>
                  </a:lnTo>
                  <a:lnTo>
                    <a:pt x="0" y="572"/>
                  </a:lnTo>
                  <a:lnTo>
                    <a:pt x="2" y="544"/>
                  </a:lnTo>
                  <a:lnTo>
                    <a:pt x="3" y="516"/>
                  </a:lnTo>
                  <a:lnTo>
                    <a:pt x="6" y="489"/>
                  </a:lnTo>
                  <a:lnTo>
                    <a:pt x="11" y="462"/>
                  </a:lnTo>
                  <a:lnTo>
                    <a:pt x="17" y="435"/>
                  </a:lnTo>
                  <a:lnTo>
                    <a:pt x="24" y="407"/>
                  </a:lnTo>
                  <a:lnTo>
                    <a:pt x="32" y="381"/>
                  </a:lnTo>
                  <a:lnTo>
                    <a:pt x="43" y="355"/>
                  </a:lnTo>
                  <a:lnTo>
                    <a:pt x="54" y="329"/>
                  </a:lnTo>
                  <a:lnTo>
                    <a:pt x="54" y="329"/>
                  </a:lnTo>
                  <a:lnTo>
                    <a:pt x="67" y="303"/>
                  </a:lnTo>
                  <a:lnTo>
                    <a:pt x="81" y="278"/>
                  </a:lnTo>
                  <a:lnTo>
                    <a:pt x="95" y="254"/>
                  </a:lnTo>
                  <a:lnTo>
                    <a:pt x="112" y="231"/>
                  </a:lnTo>
                  <a:lnTo>
                    <a:pt x="129" y="210"/>
                  </a:lnTo>
                  <a:lnTo>
                    <a:pt x="146" y="189"/>
                  </a:lnTo>
                  <a:lnTo>
                    <a:pt x="165" y="169"/>
                  </a:lnTo>
                  <a:lnTo>
                    <a:pt x="186" y="150"/>
                  </a:lnTo>
                  <a:lnTo>
                    <a:pt x="206" y="131"/>
                  </a:lnTo>
                  <a:lnTo>
                    <a:pt x="228" y="114"/>
                  </a:lnTo>
                  <a:lnTo>
                    <a:pt x="251" y="97"/>
                  </a:lnTo>
                  <a:lnTo>
                    <a:pt x="273" y="83"/>
                  </a:lnTo>
                  <a:lnTo>
                    <a:pt x="298" y="69"/>
                  </a:lnTo>
                  <a:lnTo>
                    <a:pt x="323" y="56"/>
                  </a:lnTo>
                  <a:lnTo>
                    <a:pt x="349" y="44"/>
                  </a:lnTo>
                  <a:lnTo>
                    <a:pt x="376" y="34"/>
                  </a:lnTo>
                  <a:lnTo>
                    <a:pt x="376" y="34"/>
                  </a:lnTo>
                  <a:lnTo>
                    <a:pt x="399" y="26"/>
                  </a:lnTo>
                  <a:lnTo>
                    <a:pt x="423" y="19"/>
                  </a:lnTo>
                  <a:lnTo>
                    <a:pt x="447" y="13"/>
                  </a:lnTo>
                  <a:lnTo>
                    <a:pt x="472" y="8"/>
                  </a:lnTo>
                  <a:lnTo>
                    <a:pt x="495" y="5"/>
                  </a:lnTo>
                  <a:lnTo>
                    <a:pt x="520" y="2"/>
                  </a:lnTo>
                  <a:lnTo>
                    <a:pt x="545" y="0"/>
                  </a:lnTo>
                  <a:lnTo>
                    <a:pt x="570" y="0"/>
                  </a:lnTo>
                  <a:lnTo>
                    <a:pt x="570" y="0"/>
                  </a:lnTo>
                  <a:lnTo>
                    <a:pt x="593" y="0"/>
                  </a:lnTo>
                  <a:lnTo>
                    <a:pt x="614" y="1"/>
                  </a:lnTo>
                  <a:lnTo>
                    <a:pt x="637" y="3"/>
                  </a:lnTo>
                  <a:lnTo>
                    <a:pt x="658" y="7"/>
                  </a:lnTo>
                  <a:lnTo>
                    <a:pt x="679" y="11"/>
                  </a:lnTo>
                  <a:lnTo>
                    <a:pt x="701" y="15"/>
                  </a:lnTo>
                  <a:lnTo>
                    <a:pt x="722" y="20"/>
                  </a:lnTo>
                  <a:lnTo>
                    <a:pt x="742" y="27"/>
                  </a:lnTo>
                  <a:lnTo>
                    <a:pt x="763" y="33"/>
                  </a:lnTo>
                  <a:lnTo>
                    <a:pt x="783" y="41"/>
                  </a:lnTo>
                  <a:lnTo>
                    <a:pt x="803" y="50"/>
                  </a:lnTo>
                  <a:lnTo>
                    <a:pt x="822" y="59"/>
                  </a:lnTo>
                  <a:lnTo>
                    <a:pt x="841" y="69"/>
                  </a:lnTo>
                  <a:lnTo>
                    <a:pt x="860" y="79"/>
                  </a:lnTo>
                  <a:lnTo>
                    <a:pt x="879" y="91"/>
                  </a:lnTo>
                  <a:lnTo>
                    <a:pt x="897" y="103"/>
                  </a:lnTo>
                  <a:lnTo>
                    <a:pt x="913" y="115"/>
                  </a:lnTo>
                  <a:lnTo>
                    <a:pt x="930" y="129"/>
                  </a:lnTo>
                  <a:lnTo>
                    <a:pt x="947" y="142"/>
                  </a:lnTo>
                  <a:lnTo>
                    <a:pt x="962" y="157"/>
                  </a:lnTo>
                  <a:lnTo>
                    <a:pt x="977" y="172"/>
                  </a:lnTo>
                  <a:lnTo>
                    <a:pt x="993" y="188"/>
                  </a:lnTo>
                  <a:lnTo>
                    <a:pt x="1007" y="204"/>
                  </a:lnTo>
                  <a:lnTo>
                    <a:pt x="1020" y="221"/>
                  </a:lnTo>
                  <a:lnTo>
                    <a:pt x="1033" y="239"/>
                  </a:lnTo>
                  <a:lnTo>
                    <a:pt x="1045" y="256"/>
                  </a:lnTo>
                  <a:lnTo>
                    <a:pt x="1057" y="275"/>
                  </a:lnTo>
                  <a:lnTo>
                    <a:pt x="1068" y="294"/>
                  </a:lnTo>
                  <a:lnTo>
                    <a:pt x="1078" y="313"/>
                  </a:lnTo>
                  <a:lnTo>
                    <a:pt x="1088" y="334"/>
                  </a:lnTo>
                  <a:lnTo>
                    <a:pt x="1096" y="354"/>
                  </a:lnTo>
                  <a:lnTo>
                    <a:pt x="1104" y="374"/>
                  </a:lnTo>
                  <a:lnTo>
                    <a:pt x="1104" y="374"/>
                  </a:lnTo>
                  <a:lnTo>
                    <a:pt x="1114" y="402"/>
                  </a:lnTo>
                  <a:lnTo>
                    <a:pt x="1122" y="430"/>
                  </a:lnTo>
                  <a:lnTo>
                    <a:pt x="1128" y="458"/>
                  </a:lnTo>
                  <a:lnTo>
                    <a:pt x="1133" y="486"/>
                  </a:lnTo>
                  <a:lnTo>
                    <a:pt x="1136" y="514"/>
                  </a:lnTo>
                  <a:lnTo>
                    <a:pt x="1139" y="541"/>
                  </a:lnTo>
                  <a:lnTo>
                    <a:pt x="1139" y="570"/>
                  </a:lnTo>
                  <a:lnTo>
                    <a:pt x="1138" y="597"/>
                  </a:lnTo>
                  <a:lnTo>
                    <a:pt x="1136" y="626"/>
                  </a:lnTo>
                  <a:lnTo>
                    <a:pt x="1133" y="653"/>
                  </a:lnTo>
                  <a:lnTo>
                    <a:pt x="1128" y="679"/>
                  </a:lnTo>
                  <a:lnTo>
                    <a:pt x="1122" y="706"/>
                  </a:lnTo>
                  <a:lnTo>
                    <a:pt x="1115" y="733"/>
                  </a:lnTo>
                  <a:lnTo>
                    <a:pt x="1106" y="759"/>
                  </a:lnTo>
                  <a:lnTo>
                    <a:pt x="1096" y="785"/>
                  </a:lnTo>
                  <a:lnTo>
                    <a:pt x="1085" y="810"/>
                  </a:lnTo>
                  <a:lnTo>
                    <a:pt x="1074" y="833"/>
                  </a:lnTo>
                  <a:lnTo>
                    <a:pt x="1061" y="857"/>
                  </a:lnTo>
                  <a:lnTo>
                    <a:pt x="1045" y="881"/>
                  </a:lnTo>
                  <a:lnTo>
                    <a:pt x="1030" y="904"/>
                  </a:lnTo>
                  <a:lnTo>
                    <a:pt x="1013" y="925"/>
                  </a:lnTo>
                  <a:lnTo>
                    <a:pt x="995" y="946"/>
                  </a:lnTo>
                  <a:lnTo>
                    <a:pt x="977" y="966"/>
                  </a:lnTo>
                  <a:lnTo>
                    <a:pt x="957" y="985"/>
                  </a:lnTo>
                  <a:lnTo>
                    <a:pt x="936" y="1004"/>
                  </a:lnTo>
                  <a:lnTo>
                    <a:pt x="915" y="1022"/>
                  </a:lnTo>
                  <a:lnTo>
                    <a:pt x="892" y="1038"/>
                  </a:lnTo>
                  <a:lnTo>
                    <a:pt x="868" y="1053"/>
                  </a:lnTo>
                  <a:lnTo>
                    <a:pt x="843" y="1067"/>
                  </a:lnTo>
                  <a:lnTo>
                    <a:pt x="818" y="1082"/>
                  </a:lnTo>
                  <a:lnTo>
                    <a:pt x="792" y="1094"/>
                  </a:lnTo>
                  <a:lnTo>
                    <a:pt x="765" y="1104"/>
                  </a:lnTo>
                  <a:lnTo>
                    <a:pt x="765" y="1104"/>
                  </a:lnTo>
                  <a:lnTo>
                    <a:pt x="741" y="1111"/>
                  </a:lnTo>
                  <a:lnTo>
                    <a:pt x="717" y="1118"/>
                  </a:lnTo>
                  <a:lnTo>
                    <a:pt x="693" y="1124"/>
                  </a:lnTo>
                  <a:lnTo>
                    <a:pt x="669" y="1129"/>
                  </a:lnTo>
                  <a:lnTo>
                    <a:pt x="644" y="1134"/>
                  </a:lnTo>
                  <a:lnTo>
                    <a:pt x="620" y="1136"/>
                  </a:lnTo>
                  <a:lnTo>
                    <a:pt x="595" y="1137"/>
                  </a:lnTo>
                  <a:lnTo>
                    <a:pt x="570" y="1139"/>
                  </a:lnTo>
                  <a:lnTo>
                    <a:pt x="570" y="1139"/>
                  </a:lnTo>
                  <a:close/>
                  <a:moveTo>
                    <a:pt x="570" y="50"/>
                  </a:moveTo>
                  <a:lnTo>
                    <a:pt x="570" y="50"/>
                  </a:lnTo>
                  <a:lnTo>
                    <a:pt x="548" y="50"/>
                  </a:lnTo>
                  <a:lnTo>
                    <a:pt x="525" y="51"/>
                  </a:lnTo>
                  <a:lnTo>
                    <a:pt x="503" y="55"/>
                  </a:lnTo>
                  <a:lnTo>
                    <a:pt x="480" y="57"/>
                  </a:lnTo>
                  <a:lnTo>
                    <a:pt x="457" y="62"/>
                  </a:lnTo>
                  <a:lnTo>
                    <a:pt x="436" y="68"/>
                  </a:lnTo>
                  <a:lnTo>
                    <a:pt x="414" y="74"/>
                  </a:lnTo>
                  <a:lnTo>
                    <a:pt x="392" y="81"/>
                  </a:lnTo>
                  <a:lnTo>
                    <a:pt x="392" y="81"/>
                  </a:lnTo>
                  <a:lnTo>
                    <a:pt x="368" y="90"/>
                  </a:lnTo>
                  <a:lnTo>
                    <a:pt x="345" y="101"/>
                  </a:lnTo>
                  <a:lnTo>
                    <a:pt x="322" y="113"/>
                  </a:lnTo>
                  <a:lnTo>
                    <a:pt x="300" y="126"/>
                  </a:lnTo>
                  <a:lnTo>
                    <a:pt x="278" y="139"/>
                  </a:lnTo>
                  <a:lnTo>
                    <a:pt x="258" y="153"/>
                  </a:lnTo>
                  <a:lnTo>
                    <a:pt x="238" y="170"/>
                  </a:lnTo>
                  <a:lnTo>
                    <a:pt x="219" y="186"/>
                  </a:lnTo>
                  <a:lnTo>
                    <a:pt x="201" y="203"/>
                  </a:lnTo>
                  <a:lnTo>
                    <a:pt x="183" y="222"/>
                  </a:lnTo>
                  <a:lnTo>
                    <a:pt x="167" y="241"/>
                  </a:lnTo>
                  <a:lnTo>
                    <a:pt x="151" y="261"/>
                  </a:lnTo>
                  <a:lnTo>
                    <a:pt x="137" y="283"/>
                  </a:lnTo>
                  <a:lnTo>
                    <a:pt x="124" y="304"/>
                  </a:lnTo>
                  <a:lnTo>
                    <a:pt x="111" y="326"/>
                  </a:lnTo>
                  <a:lnTo>
                    <a:pt x="99" y="349"/>
                  </a:lnTo>
                  <a:lnTo>
                    <a:pt x="99" y="349"/>
                  </a:lnTo>
                  <a:lnTo>
                    <a:pt x="89" y="373"/>
                  </a:lnTo>
                  <a:lnTo>
                    <a:pt x="80" y="398"/>
                  </a:lnTo>
                  <a:lnTo>
                    <a:pt x="72" y="421"/>
                  </a:lnTo>
                  <a:lnTo>
                    <a:pt x="66" y="446"/>
                  </a:lnTo>
                  <a:lnTo>
                    <a:pt x="60" y="471"/>
                  </a:lnTo>
                  <a:lnTo>
                    <a:pt x="56" y="496"/>
                  </a:lnTo>
                  <a:lnTo>
                    <a:pt x="53" y="521"/>
                  </a:lnTo>
                  <a:lnTo>
                    <a:pt x="51" y="546"/>
                  </a:lnTo>
                  <a:lnTo>
                    <a:pt x="50" y="571"/>
                  </a:lnTo>
                  <a:lnTo>
                    <a:pt x="51" y="597"/>
                  </a:lnTo>
                  <a:lnTo>
                    <a:pt x="54" y="622"/>
                  </a:lnTo>
                  <a:lnTo>
                    <a:pt x="56" y="647"/>
                  </a:lnTo>
                  <a:lnTo>
                    <a:pt x="61" y="672"/>
                  </a:lnTo>
                  <a:lnTo>
                    <a:pt x="67" y="697"/>
                  </a:lnTo>
                  <a:lnTo>
                    <a:pt x="74" y="722"/>
                  </a:lnTo>
                  <a:lnTo>
                    <a:pt x="82" y="747"/>
                  </a:lnTo>
                  <a:lnTo>
                    <a:pt x="82" y="747"/>
                  </a:lnTo>
                  <a:lnTo>
                    <a:pt x="89" y="766"/>
                  </a:lnTo>
                  <a:lnTo>
                    <a:pt x="98" y="784"/>
                  </a:lnTo>
                  <a:lnTo>
                    <a:pt x="106" y="803"/>
                  </a:lnTo>
                  <a:lnTo>
                    <a:pt x="116" y="820"/>
                  </a:lnTo>
                  <a:lnTo>
                    <a:pt x="125" y="837"/>
                  </a:lnTo>
                  <a:lnTo>
                    <a:pt x="136" y="854"/>
                  </a:lnTo>
                  <a:lnTo>
                    <a:pt x="148" y="870"/>
                  </a:lnTo>
                  <a:lnTo>
                    <a:pt x="160" y="886"/>
                  </a:lnTo>
                  <a:lnTo>
                    <a:pt x="171" y="901"/>
                  </a:lnTo>
                  <a:lnTo>
                    <a:pt x="184" y="917"/>
                  </a:lnTo>
                  <a:lnTo>
                    <a:pt x="197" y="931"/>
                  </a:lnTo>
                  <a:lnTo>
                    <a:pt x="212" y="944"/>
                  </a:lnTo>
                  <a:lnTo>
                    <a:pt x="226" y="958"/>
                  </a:lnTo>
                  <a:lnTo>
                    <a:pt x="241" y="970"/>
                  </a:lnTo>
                  <a:lnTo>
                    <a:pt x="257" y="983"/>
                  </a:lnTo>
                  <a:lnTo>
                    <a:pt x="272" y="994"/>
                  </a:lnTo>
                  <a:lnTo>
                    <a:pt x="289" y="1004"/>
                  </a:lnTo>
                  <a:lnTo>
                    <a:pt x="306" y="1015"/>
                  </a:lnTo>
                  <a:lnTo>
                    <a:pt x="322" y="1025"/>
                  </a:lnTo>
                  <a:lnTo>
                    <a:pt x="340" y="1034"/>
                  </a:lnTo>
                  <a:lnTo>
                    <a:pt x="358" y="1042"/>
                  </a:lnTo>
                  <a:lnTo>
                    <a:pt x="376" y="1051"/>
                  </a:lnTo>
                  <a:lnTo>
                    <a:pt x="393" y="1057"/>
                  </a:lnTo>
                  <a:lnTo>
                    <a:pt x="412" y="1064"/>
                  </a:lnTo>
                  <a:lnTo>
                    <a:pt x="431" y="1070"/>
                  </a:lnTo>
                  <a:lnTo>
                    <a:pt x="450" y="1075"/>
                  </a:lnTo>
                  <a:lnTo>
                    <a:pt x="471" y="1078"/>
                  </a:lnTo>
                  <a:lnTo>
                    <a:pt x="490" y="1082"/>
                  </a:lnTo>
                  <a:lnTo>
                    <a:pt x="510" y="1085"/>
                  </a:lnTo>
                  <a:lnTo>
                    <a:pt x="530" y="1086"/>
                  </a:lnTo>
                  <a:lnTo>
                    <a:pt x="550" y="1088"/>
                  </a:lnTo>
                  <a:lnTo>
                    <a:pt x="570" y="1089"/>
                  </a:lnTo>
                  <a:lnTo>
                    <a:pt x="570" y="1089"/>
                  </a:lnTo>
                  <a:lnTo>
                    <a:pt x="593" y="1088"/>
                  </a:lnTo>
                  <a:lnTo>
                    <a:pt x="615" y="1086"/>
                  </a:lnTo>
                  <a:lnTo>
                    <a:pt x="638" y="1084"/>
                  </a:lnTo>
                  <a:lnTo>
                    <a:pt x="660" y="1080"/>
                  </a:lnTo>
                  <a:lnTo>
                    <a:pt x="682" y="1076"/>
                  </a:lnTo>
                  <a:lnTo>
                    <a:pt x="704" y="1071"/>
                  </a:lnTo>
                  <a:lnTo>
                    <a:pt x="726" y="1064"/>
                  </a:lnTo>
                  <a:lnTo>
                    <a:pt x="747" y="1057"/>
                  </a:lnTo>
                  <a:lnTo>
                    <a:pt x="747" y="1057"/>
                  </a:lnTo>
                  <a:lnTo>
                    <a:pt x="772" y="1047"/>
                  </a:lnTo>
                  <a:lnTo>
                    <a:pt x="797" y="1037"/>
                  </a:lnTo>
                  <a:lnTo>
                    <a:pt x="820" y="1025"/>
                  </a:lnTo>
                  <a:lnTo>
                    <a:pt x="842" y="1012"/>
                  </a:lnTo>
                  <a:lnTo>
                    <a:pt x="863" y="997"/>
                  </a:lnTo>
                  <a:lnTo>
                    <a:pt x="885" y="982"/>
                  </a:lnTo>
                  <a:lnTo>
                    <a:pt x="904" y="966"/>
                  </a:lnTo>
                  <a:lnTo>
                    <a:pt x="923" y="950"/>
                  </a:lnTo>
                  <a:lnTo>
                    <a:pt x="942" y="932"/>
                  </a:lnTo>
                  <a:lnTo>
                    <a:pt x="958" y="913"/>
                  </a:lnTo>
                  <a:lnTo>
                    <a:pt x="975" y="894"/>
                  </a:lnTo>
                  <a:lnTo>
                    <a:pt x="989" y="874"/>
                  </a:lnTo>
                  <a:lnTo>
                    <a:pt x="1004" y="854"/>
                  </a:lnTo>
                  <a:lnTo>
                    <a:pt x="1017" y="832"/>
                  </a:lnTo>
                  <a:lnTo>
                    <a:pt x="1030" y="811"/>
                  </a:lnTo>
                  <a:lnTo>
                    <a:pt x="1040" y="788"/>
                  </a:lnTo>
                  <a:lnTo>
                    <a:pt x="1050" y="766"/>
                  </a:lnTo>
                  <a:lnTo>
                    <a:pt x="1059" y="742"/>
                  </a:lnTo>
                  <a:lnTo>
                    <a:pt x="1066" y="718"/>
                  </a:lnTo>
                  <a:lnTo>
                    <a:pt x="1074" y="695"/>
                  </a:lnTo>
                  <a:lnTo>
                    <a:pt x="1080" y="670"/>
                  </a:lnTo>
                  <a:lnTo>
                    <a:pt x="1083" y="645"/>
                  </a:lnTo>
                  <a:lnTo>
                    <a:pt x="1087" y="620"/>
                  </a:lnTo>
                  <a:lnTo>
                    <a:pt x="1089" y="595"/>
                  </a:lnTo>
                  <a:lnTo>
                    <a:pt x="1089" y="570"/>
                  </a:lnTo>
                  <a:lnTo>
                    <a:pt x="1089" y="544"/>
                  </a:lnTo>
                  <a:lnTo>
                    <a:pt x="1087" y="519"/>
                  </a:lnTo>
                  <a:lnTo>
                    <a:pt x="1083" y="493"/>
                  </a:lnTo>
                  <a:lnTo>
                    <a:pt x="1080" y="468"/>
                  </a:lnTo>
                  <a:lnTo>
                    <a:pt x="1074" y="442"/>
                  </a:lnTo>
                  <a:lnTo>
                    <a:pt x="1066" y="417"/>
                  </a:lnTo>
                  <a:lnTo>
                    <a:pt x="1058" y="392"/>
                  </a:lnTo>
                  <a:lnTo>
                    <a:pt x="1058" y="392"/>
                  </a:lnTo>
                  <a:lnTo>
                    <a:pt x="1051" y="373"/>
                  </a:lnTo>
                  <a:lnTo>
                    <a:pt x="1043" y="354"/>
                  </a:lnTo>
                  <a:lnTo>
                    <a:pt x="1033" y="336"/>
                  </a:lnTo>
                  <a:lnTo>
                    <a:pt x="1025" y="318"/>
                  </a:lnTo>
                  <a:lnTo>
                    <a:pt x="1014" y="300"/>
                  </a:lnTo>
                  <a:lnTo>
                    <a:pt x="1004" y="284"/>
                  </a:lnTo>
                  <a:lnTo>
                    <a:pt x="993" y="267"/>
                  </a:lnTo>
                  <a:lnTo>
                    <a:pt x="981" y="252"/>
                  </a:lnTo>
                  <a:lnTo>
                    <a:pt x="968" y="236"/>
                  </a:lnTo>
                  <a:lnTo>
                    <a:pt x="956" y="222"/>
                  </a:lnTo>
                  <a:lnTo>
                    <a:pt x="942" y="207"/>
                  </a:lnTo>
                  <a:lnTo>
                    <a:pt x="928" y="193"/>
                  </a:lnTo>
                  <a:lnTo>
                    <a:pt x="913" y="180"/>
                  </a:lnTo>
                  <a:lnTo>
                    <a:pt x="899" y="167"/>
                  </a:lnTo>
                  <a:lnTo>
                    <a:pt x="884" y="155"/>
                  </a:lnTo>
                  <a:lnTo>
                    <a:pt x="867" y="144"/>
                  </a:lnTo>
                  <a:lnTo>
                    <a:pt x="852" y="133"/>
                  </a:lnTo>
                  <a:lnTo>
                    <a:pt x="835" y="122"/>
                  </a:lnTo>
                  <a:lnTo>
                    <a:pt x="817" y="113"/>
                  </a:lnTo>
                  <a:lnTo>
                    <a:pt x="801" y="103"/>
                  </a:lnTo>
                  <a:lnTo>
                    <a:pt x="783" y="95"/>
                  </a:lnTo>
                  <a:lnTo>
                    <a:pt x="765" y="88"/>
                  </a:lnTo>
                  <a:lnTo>
                    <a:pt x="746" y="81"/>
                  </a:lnTo>
                  <a:lnTo>
                    <a:pt x="727" y="75"/>
                  </a:lnTo>
                  <a:lnTo>
                    <a:pt x="708" y="69"/>
                  </a:lnTo>
                  <a:lnTo>
                    <a:pt x="689" y="64"/>
                  </a:lnTo>
                  <a:lnTo>
                    <a:pt x="670" y="59"/>
                  </a:lnTo>
                  <a:lnTo>
                    <a:pt x="650" y="56"/>
                  </a:lnTo>
                  <a:lnTo>
                    <a:pt x="631" y="53"/>
                  </a:lnTo>
                  <a:lnTo>
                    <a:pt x="611" y="51"/>
                  </a:lnTo>
                  <a:lnTo>
                    <a:pt x="590" y="50"/>
                  </a:lnTo>
                  <a:lnTo>
                    <a:pt x="570" y="50"/>
                  </a:lnTo>
                  <a:lnTo>
                    <a:pt x="57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Freeform 41"/>
            <p:cNvSpPr/>
            <p:nvPr/>
          </p:nvSpPr>
          <p:spPr bwMode="auto">
            <a:xfrm>
              <a:off x="3209531" y="4849794"/>
              <a:ext cx="806450" cy="366713"/>
            </a:xfrm>
            <a:custGeom>
              <a:avLst/>
              <a:gdLst>
                <a:gd name="T0" fmla="*/ 116 w 1524"/>
                <a:gd name="T1" fmla="*/ 689 h 694"/>
                <a:gd name="T2" fmla="*/ 63 w 1524"/>
                <a:gd name="T3" fmla="*/ 676 h 694"/>
                <a:gd name="T4" fmla="*/ 26 w 1524"/>
                <a:gd name="T5" fmla="*/ 653 h 694"/>
                <a:gd name="T6" fmla="*/ 5 w 1524"/>
                <a:gd name="T7" fmla="*/ 622 h 694"/>
                <a:gd name="T8" fmla="*/ 0 w 1524"/>
                <a:gd name="T9" fmla="*/ 599 h 694"/>
                <a:gd name="T10" fmla="*/ 9 w 1524"/>
                <a:gd name="T11" fmla="*/ 558 h 694"/>
                <a:gd name="T12" fmla="*/ 56 w 1524"/>
                <a:gd name="T13" fmla="*/ 492 h 694"/>
                <a:gd name="T14" fmla="*/ 128 w 1524"/>
                <a:gd name="T15" fmla="*/ 428 h 694"/>
                <a:gd name="T16" fmla="*/ 217 w 1524"/>
                <a:gd name="T17" fmla="*/ 368 h 694"/>
                <a:gd name="T18" fmla="*/ 235 w 1524"/>
                <a:gd name="T19" fmla="*/ 368 h 694"/>
                <a:gd name="T20" fmla="*/ 247 w 1524"/>
                <a:gd name="T21" fmla="*/ 378 h 694"/>
                <a:gd name="T22" fmla="*/ 249 w 1524"/>
                <a:gd name="T23" fmla="*/ 397 h 694"/>
                <a:gd name="T24" fmla="*/ 239 w 1524"/>
                <a:gd name="T25" fmla="*/ 412 h 694"/>
                <a:gd name="T26" fmla="*/ 167 w 1524"/>
                <a:gd name="T27" fmla="*/ 462 h 694"/>
                <a:gd name="T28" fmla="*/ 99 w 1524"/>
                <a:gd name="T29" fmla="*/ 519 h 694"/>
                <a:gd name="T30" fmla="*/ 61 w 1524"/>
                <a:gd name="T31" fmla="*/ 565 h 694"/>
                <a:gd name="T32" fmla="*/ 50 w 1524"/>
                <a:gd name="T33" fmla="*/ 600 h 694"/>
                <a:gd name="T34" fmla="*/ 58 w 1524"/>
                <a:gd name="T35" fmla="*/ 615 h 694"/>
                <a:gd name="T36" fmla="*/ 88 w 1524"/>
                <a:gd name="T37" fmla="*/ 632 h 694"/>
                <a:gd name="T38" fmla="*/ 145 w 1524"/>
                <a:gd name="T39" fmla="*/ 641 h 694"/>
                <a:gd name="T40" fmla="*/ 231 w 1524"/>
                <a:gd name="T41" fmla="*/ 641 h 694"/>
                <a:gd name="T42" fmla="*/ 344 w 1524"/>
                <a:gd name="T43" fmla="*/ 629 h 694"/>
                <a:gd name="T44" fmla="*/ 604 w 1524"/>
                <a:gd name="T45" fmla="*/ 571 h 694"/>
                <a:gd name="T46" fmla="*/ 819 w 1524"/>
                <a:gd name="T47" fmla="*/ 501 h 694"/>
                <a:gd name="T48" fmla="*/ 1110 w 1524"/>
                <a:gd name="T49" fmla="*/ 379 h 694"/>
                <a:gd name="T50" fmla="*/ 1320 w 1524"/>
                <a:gd name="T51" fmla="*/ 259 h 694"/>
                <a:gd name="T52" fmla="*/ 1442 w 1524"/>
                <a:gd name="T53" fmla="*/ 157 h 694"/>
                <a:gd name="T54" fmla="*/ 1470 w 1524"/>
                <a:gd name="T55" fmla="*/ 118 h 694"/>
                <a:gd name="T56" fmla="*/ 1473 w 1524"/>
                <a:gd name="T57" fmla="*/ 88 h 694"/>
                <a:gd name="T58" fmla="*/ 1459 w 1524"/>
                <a:gd name="T59" fmla="*/ 73 h 694"/>
                <a:gd name="T60" fmla="*/ 1415 w 1524"/>
                <a:gd name="T61" fmla="*/ 57 h 694"/>
                <a:gd name="T62" fmla="*/ 1340 w 1524"/>
                <a:gd name="T63" fmla="*/ 50 h 694"/>
                <a:gd name="T64" fmla="*/ 1237 w 1524"/>
                <a:gd name="T65" fmla="*/ 57 h 694"/>
                <a:gd name="T66" fmla="*/ 1195 w 1524"/>
                <a:gd name="T67" fmla="*/ 60 h 694"/>
                <a:gd name="T68" fmla="*/ 1181 w 1524"/>
                <a:gd name="T69" fmla="*/ 49 h 694"/>
                <a:gd name="T70" fmla="*/ 1178 w 1524"/>
                <a:gd name="T71" fmla="*/ 35 h 694"/>
                <a:gd name="T72" fmla="*/ 1186 w 1524"/>
                <a:gd name="T73" fmla="*/ 17 h 694"/>
                <a:gd name="T74" fmla="*/ 1199 w 1524"/>
                <a:gd name="T75" fmla="*/ 11 h 694"/>
                <a:gd name="T76" fmla="*/ 1350 w 1524"/>
                <a:gd name="T77" fmla="*/ 0 h 694"/>
                <a:gd name="T78" fmla="*/ 1440 w 1524"/>
                <a:gd name="T79" fmla="*/ 11 h 694"/>
                <a:gd name="T80" fmla="*/ 1497 w 1524"/>
                <a:gd name="T81" fmla="*/ 38 h 694"/>
                <a:gd name="T82" fmla="*/ 1517 w 1524"/>
                <a:gd name="T83" fmla="*/ 63 h 694"/>
                <a:gd name="T84" fmla="*/ 1524 w 1524"/>
                <a:gd name="T85" fmla="*/ 96 h 694"/>
                <a:gd name="T86" fmla="*/ 1508 w 1524"/>
                <a:gd name="T87" fmla="*/ 152 h 694"/>
                <a:gd name="T88" fmla="*/ 1459 w 1524"/>
                <a:gd name="T89" fmla="*/ 213 h 694"/>
                <a:gd name="T90" fmla="*/ 1383 w 1524"/>
                <a:gd name="T91" fmla="*/ 276 h 694"/>
                <a:gd name="T92" fmla="*/ 1231 w 1524"/>
                <a:gd name="T93" fmla="*/ 372 h 694"/>
                <a:gd name="T94" fmla="*/ 976 w 1524"/>
                <a:gd name="T95" fmla="*/ 494 h 694"/>
                <a:gd name="T96" fmla="*/ 762 w 1524"/>
                <a:gd name="T97" fmla="*/ 575 h 694"/>
                <a:gd name="T98" fmla="*/ 480 w 1524"/>
                <a:gd name="T99" fmla="*/ 654 h 694"/>
                <a:gd name="T100" fmla="*/ 292 w 1524"/>
                <a:gd name="T101" fmla="*/ 686 h 694"/>
                <a:gd name="T102" fmla="*/ 186 w 1524"/>
                <a:gd name="T103"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4" h="694">
                  <a:moveTo>
                    <a:pt x="186" y="694"/>
                  </a:moveTo>
                  <a:lnTo>
                    <a:pt x="186" y="694"/>
                  </a:lnTo>
                  <a:lnTo>
                    <a:pt x="150" y="692"/>
                  </a:lnTo>
                  <a:lnTo>
                    <a:pt x="116" y="689"/>
                  </a:lnTo>
                  <a:lnTo>
                    <a:pt x="102" y="686"/>
                  </a:lnTo>
                  <a:lnTo>
                    <a:pt x="88" y="683"/>
                  </a:lnTo>
                  <a:lnTo>
                    <a:pt x="75" y="679"/>
                  </a:lnTo>
                  <a:lnTo>
                    <a:pt x="63" y="676"/>
                  </a:lnTo>
                  <a:lnTo>
                    <a:pt x="52" y="671"/>
                  </a:lnTo>
                  <a:lnTo>
                    <a:pt x="43" y="665"/>
                  </a:lnTo>
                  <a:lnTo>
                    <a:pt x="33" y="660"/>
                  </a:lnTo>
                  <a:lnTo>
                    <a:pt x="26" y="653"/>
                  </a:lnTo>
                  <a:lnTo>
                    <a:pt x="19" y="646"/>
                  </a:lnTo>
                  <a:lnTo>
                    <a:pt x="13" y="639"/>
                  </a:lnTo>
                  <a:lnTo>
                    <a:pt x="8" y="631"/>
                  </a:lnTo>
                  <a:lnTo>
                    <a:pt x="5" y="622"/>
                  </a:lnTo>
                  <a:lnTo>
                    <a:pt x="5" y="622"/>
                  </a:lnTo>
                  <a:lnTo>
                    <a:pt x="2" y="615"/>
                  </a:lnTo>
                  <a:lnTo>
                    <a:pt x="1" y="607"/>
                  </a:lnTo>
                  <a:lnTo>
                    <a:pt x="0" y="599"/>
                  </a:lnTo>
                  <a:lnTo>
                    <a:pt x="1" y="591"/>
                  </a:lnTo>
                  <a:lnTo>
                    <a:pt x="1" y="583"/>
                  </a:lnTo>
                  <a:lnTo>
                    <a:pt x="4" y="575"/>
                  </a:lnTo>
                  <a:lnTo>
                    <a:pt x="9" y="558"/>
                  </a:lnTo>
                  <a:lnTo>
                    <a:pt x="18" y="542"/>
                  </a:lnTo>
                  <a:lnTo>
                    <a:pt x="28" y="525"/>
                  </a:lnTo>
                  <a:lnTo>
                    <a:pt x="40" y="508"/>
                  </a:lnTo>
                  <a:lnTo>
                    <a:pt x="56" y="492"/>
                  </a:lnTo>
                  <a:lnTo>
                    <a:pt x="72" y="475"/>
                  </a:lnTo>
                  <a:lnTo>
                    <a:pt x="90" y="460"/>
                  </a:lnTo>
                  <a:lnTo>
                    <a:pt x="109" y="443"/>
                  </a:lnTo>
                  <a:lnTo>
                    <a:pt x="128" y="428"/>
                  </a:lnTo>
                  <a:lnTo>
                    <a:pt x="170" y="398"/>
                  </a:lnTo>
                  <a:lnTo>
                    <a:pt x="212" y="371"/>
                  </a:lnTo>
                  <a:lnTo>
                    <a:pt x="212" y="371"/>
                  </a:lnTo>
                  <a:lnTo>
                    <a:pt x="217" y="368"/>
                  </a:lnTo>
                  <a:lnTo>
                    <a:pt x="222" y="367"/>
                  </a:lnTo>
                  <a:lnTo>
                    <a:pt x="227" y="367"/>
                  </a:lnTo>
                  <a:lnTo>
                    <a:pt x="231" y="367"/>
                  </a:lnTo>
                  <a:lnTo>
                    <a:pt x="235" y="368"/>
                  </a:lnTo>
                  <a:lnTo>
                    <a:pt x="240" y="371"/>
                  </a:lnTo>
                  <a:lnTo>
                    <a:pt x="243" y="374"/>
                  </a:lnTo>
                  <a:lnTo>
                    <a:pt x="247" y="378"/>
                  </a:lnTo>
                  <a:lnTo>
                    <a:pt x="247" y="378"/>
                  </a:lnTo>
                  <a:lnTo>
                    <a:pt x="249" y="383"/>
                  </a:lnTo>
                  <a:lnTo>
                    <a:pt x="250" y="387"/>
                  </a:lnTo>
                  <a:lnTo>
                    <a:pt x="250" y="392"/>
                  </a:lnTo>
                  <a:lnTo>
                    <a:pt x="249" y="397"/>
                  </a:lnTo>
                  <a:lnTo>
                    <a:pt x="248" y="402"/>
                  </a:lnTo>
                  <a:lnTo>
                    <a:pt x="246" y="406"/>
                  </a:lnTo>
                  <a:lnTo>
                    <a:pt x="242" y="410"/>
                  </a:lnTo>
                  <a:lnTo>
                    <a:pt x="239" y="412"/>
                  </a:lnTo>
                  <a:lnTo>
                    <a:pt x="239" y="412"/>
                  </a:lnTo>
                  <a:lnTo>
                    <a:pt x="212" y="430"/>
                  </a:lnTo>
                  <a:lnTo>
                    <a:pt x="189" y="445"/>
                  </a:lnTo>
                  <a:lnTo>
                    <a:pt x="167" y="462"/>
                  </a:lnTo>
                  <a:lnTo>
                    <a:pt x="147" y="478"/>
                  </a:lnTo>
                  <a:lnTo>
                    <a:pt x="129" y="492"/>
                  </a:lnTo>
                  <a:lnTo>
                    <a:pt x="113" y="506"/>
                  </a:lnTo>
                  <a:lnTo>
                    <a:pt x="99" y="519"/>
                  </a:lnTo>
                  <a:lnTo>
                    <a:pt x="87" y="532"/>
                  </a:lnTo>
                  <a:lnTo>
                    <a:pt x="76" y="544"/>
                  </a:lnTo>
                  <a:lnTo>
                    <a:pt x="68" y="555"/>
                  </a:lnTo>
                  <a:lnTo>
                    <a:pt x="61" y="565"/>
                  </a:lnTo>
                  <a:lnTo>
                    <a:pt x="56" y="575"/>
                  </a:lnTo>
                  <a:lnTo>
                    <a:pt x="52" y="584"/>
                  </a:lnTo>
                  <a:lnTo>
                    <a:pt x="51" y="593"/>
                  </a:lnTo>
                  <a:lnTo>
                    <a:pt x="50" y="600"/>
                  </a:lnTo>
                  <a:lnTo>
                    <a:pt x="52" y="606"/>
                  </a:lnTo>
                  <a:lnTo>
                    <a:pt x="52" y="606"/>
                  </a:lnTo>
                  <a:lnTo>
                    <a:pt x="55" y="610"/>
                  </a:lnTo>
                  <a:lnTo>
                    <a:pt x="58" y="615"/>
                  </a:lnTo>
                  <a:lnTo>
                    <a:pt x="63" y="620"/>
                  </a:lnTo>
                  <a:lnTo>
                    <a:pt x="70" y="624"/>
                  </a:lnTo>
                  <a:lnTo>
                    <a:pt x="78" y="628"/>
                  </a:lnTo>
                  <a:lnTo>
                    <a:pt x="88" y="632"/>
                  </a:lnTo>
                  <a:lnTo>
                    <a:pt x="100" y="634"/>
                  </a:lnTo>
                  <a:lnTo>
                    <a:pt x="113" y="638"/>
                  </a:lnTo>
                  <a:lnTo>
                    <a:pt x="128" y="640"/>
                  </a:lnTo>
                  <a:lnTo>
                    <a:pt x="145" y="641"/>
                  </a:lnTo>
                  <a:lnTo>
                    <a:pt x="164" y="643"/>
                  </a:lnTo>
                  <a:lnTo>
                    <a:pt x="184" y="644"/>
                  </a:lnTo>
                  <a:lnTo>
                    <a:pt x="207" y="643"/>
                  </a:lnTo>
                  <a:lnTo>
                    <a:pt x="231" y="641"/>
                  </a:lnTo>
                  <a:lnTo>
                    <a:pt x="258" y="640"/>
                  </a:lnTo>
                  <a:lnTo>
                    <a:pt x="286" y="637"/>
                  </a:lnTo>
                  <a:lnTo>
                    <a:pt x="286" y="637"/>
                  </a:lnTo>
                  <a:lnTo>
                    <a:pt x="344" y="629"/>
                  </a:lnTo>
                  <a:lnTo>
                    <a:pt x="405" y="619"/>
                  </a:lnTo>
                  <a:lnTo>
                    <a:pt x="469" y="606"/>
                  </a:lnTo>
                  <a:lnTo>
                    <a:pt x="535" y="590"/>
                  </a:lnTo>
                  <a:lnTo>
                    <a:pt x="604" y="571"/>
                  </a:lnTo>
                  <a:lnTo>
                    <a:pt x="674" y="550"/>
                  </a:lnTo>
                  <a:lnTo>
                    <a:pt x="747" y="527"/>
                  </a:lnTo>
                  <a:lnTo>
                    <a:pt x="819" y="501"/>
                  </a:lnTo>
                  <a:lnTo>
                    <a:pt x="819" y="501"/>
                  </a:lnTo>
                  <a:lnTo>
                    <a:pt x="899" y="472"/>
                  </a:lnTo>
                  <a:lnTo>
                    <a:pt x="975" y="441"/>
                  </a:lnTo>
                  <a:lnTo>
                    <a:pt x="1045" y="410"/>
                  </a:lnTo>
                  <a:lnTo>
                    <a:pt x="1110" y="379"/>
                  </a:lnTo>
                  <a:lnTo>
                    <a:pt x="1170" y="348"/>
                  </a:lnTo>
                  <a:lnTo>
                    <a:pt x="1225" y="317"/>
                  </a:lnTo>
                  <a:lnTo>
                    <a:pt x="1275" y="288"/>
                  </a:lnTo>
                  <a:lnTo>
                    <a:pt x="1320" y="259"/>
                  </a:lnTo>
                  <a:lnTo>
                    <a:pt x="1359" y="232"/>
                  </a:lnTo>
                  <a:lnTo>
                    <a:pt x="1392" y="206"/>
                  </a:lnTo>
                  <a:lnTo>
                    <a:pt x="1421" y="181"/>
                  </a:lnTo>
                  <a:lnTo>
                    <a:pt x="1442" y="157"/>
                  </a:lnTo>
                  <a:lnTo>
                    <a:pt x="1452" y="146"/>
                  </a:lnTo>
                  <a:lnTo>
                    <a:pt x="1459" y="137"/>
                  </a:lnTo>
                  <a:lnTo>
                    <a:pt x="1465" y="127"/>
                  </a:lnTo>
                  <a:lnTo>
                    <a:pt x="1470" y="118"/>
                  </a:lnTo>
                  <a:lnTo>
                    <a:pt x="1473" y="109"/>
                  </a:lnTo>
                  <a:lnTo>
                    <a:pt x="1474" y="101"/>
                  </a:lnTo>
                  <a:lnTo>
                    <a:pt x="1474" y="94"/>
                  </a:lnTo>
                  <a:lnTo>
                    <a:pt x="1473" y="88"/>
                  </a:lnTo>
                  <a:lnTo>
                    <a:pt x="1473" y="88"/>
                  </a:lnTo>
                  <a:lnTo>
                    <a:pt x="1470" y="82"/>
                  </a:lnTo>
                  <a:lnTo>
                    <a:pt x="1465" y="77"/>
                  </a:lnTo>
                  <a:lnTo>
                    <a:pt x="1459" y="73"/>
                  </a:lnTo>
                  <a:lnTo>
                    <a:pt x="1451" y="68"/>
                  </a:lnTo>
                  <a:lnTo>
                    <a:pt x="1440" y="63"/>
                  </a:lnTo>
                  <a:lnTo>
                    <a:pt x="1428" y="60"/>
                  </a:lnTo>
                  <a:lnTo>
                    <a:pt x="1415" y="57"/>
                  </a:lnTo>
                  <a:lnTo>
                    <a:pt x="1398" y="55"/>
                  </a:lnTo>
                  <a:lnTo>
                    <a:pt x="1382" y="52"/>
                  </a:lnTo>
                  <a:lnTo>
                    <a:pt x="1362" y="51"/>
                  </a:lnTo>
                  <a:lnTo>
                    <a:pt x="1340" y="50"/>
                  </a:lnTo>
                  <a:lnTo>
                    <a:pt x="1318" y="51"/>
                  </a:lnTo>
                  <a:lnTo>
                    <a:pt x="1293" y="52"/>
                  </a:lnTo>
                  <a:lnTo>
                    <a:pt x="1265" y="54"/>
                  </a:lnTo>
                  <a:lnTo>
                    <a:pt x="1237" y="57"/>
                  </a:lnTo>
                  <a:lnTo>
                    <a:pt x="1206" y="61"/>
                  </a:lnTo>
                  <a:lnTo>
                    <a:pt x="1206" y="61"/>
                  </a:lnTo>
                  <a:lnTo>
                    <a:pt x="1201" y="61"/>
                  </a:lnTo>
                  <a:lnTo>
                    <a:pt x="1195" y="60"/>
                  </a:lnTo>
                  <a:lnTo>
                    <a:pt x="1192" y="58"/>
                  </a:lnTo>
                  <a:lnTo>
                    <a:pt x="1187" y="56"/>
                  </a:lnTo>
                  <a:lnTo>
                    <a:pt x="1184" y="52"/>
                  </a:lnTo>
                  <a:lnTo>
                    <a:pt x="1181" y="49"/>
                  </a:lnTo>
                  <a:lnTo>
                    <a:pt x="1179" y="44"/>
                  </a:lnTo>
                  <a:lnTo>
                    <a:pt x="1178" y="39"/>
                  </a:lnTo>
                  <a:lnTo>
                    <a:pt x="1178" y="39"/>
                  </a:lnTo>
                  <a:lnTo>
                    <a:pt x="1178" y="35"/>
                  </a:lnTo>
                  <a:lnTo>
                    <a:pt x="1179" y="30"/>
                  </a:lnTo>
                  <a:lnTo>
                    <a:pt x="1180" y="25"/>
                  </a:lnTo>
                  <a:lnTo>
                    <a:pt x="1182" y="20"/>
                  </a:lnTo>
                  <a:lnTo>
                    <a:pt x="1186" y="17"/>
                  </a:lnTo>
                  <a:lnTo>
                    <a:pt x="1189" y="14"/>
                  </a:lnTo>
                  <a:lnTo>
                    <a:pt x="1194" y="12"/>
                  </a:lnTo>
                  <a:lnTo>
                    <a:pt x="1199" y="11"/>
                  </a:lnTo>
                  <a:lnTo>
                    <a:pt x="1199" y="11"/>
                  </a:lnTo>
                  <a:lnTo>
                    <a:pt x="1249" y="5"/>
                  </a:lnTo>
                  <a:lnTo>
                    <a:pt x="1300" y="1"/>
                  </a:lnTo>
                  <a:lnTo>
                    <a:pt x="1325" y="0"/>
                  </a:lnTo>
                  <a:lnTo>
                    <a:pt x="1350" y="0"/>
                  </a:lnTo>
                  <a:lnTo>
                    <a:pt x="1373" y="1"/>
                  </a:lnTo>
                  <a:lnTo>
                    <a:pt x="1397" y="4"/>
                  </a:lnTo>
                  <a:lnTo>
                    <a:pt x="1419" y="7"/>
                  </a:lnTo>
                  <a:lnTo>
                    <a:pt x="1440" y="11"/>
                  </a:lnTo>
                  <a:lnTo>
                    <a:pt x="1459" y="17"/>
                  </a:lnTo>
                  <a:lnTo>
                    <a:pt x="1476" y="25"/>
                  </a:lnTo>
                  <a:lnTo>
                    <a:pt x="1491" y="33"/>
                  </a:lnTo>
                  <a:lnTo>
                    <a:pt x="1497" y="38"/>
                  </a:lnTo>
                  <a:lnTo>
                    <a:pt x="1503" y="44"/>
                  </a:lnTo>
                  <a:lnTo>
                    <a:pt x="1509" y="50"/>
                  </a:lnTo>
                  <a:lnTo>
                    <a:pt x="1512" y="57"/>
                  </a:lnTo>
                  <a:lnTo>
                    <a:pt x="1517" y="63"/>
                  </a:lnTo>
                  <a:lnTo>
                    <a:pt x="1519" y="71"/>
                  </a:lnTo>
                  <a:lnTo>
                    <a:pt x="1519" y="71"/>
                  </a:lnTo>
                  <a:lnTo>
                    <a:pt x="1523" y="83"/>
                  </a:lnTo>
                  <a:lnTo>
                    <a:pt x="1524" y="96"/>
                  </a:lnTo>
                  <a:lnTo>
                    <a:pt x="1523" y="111"/>
                  </a:lnTo>
                  <a:lnTo>
                    <a:pt x="1519" y="124"/>
                  </a:lnTo>
                  <a:lnTo>
                    <a:pt x="1515" y="138"/>
                  </a:lnTo>
                  <a:lnTo>
                    <a:pt x="1508" y="152"/>
                  </a:lnTo>
                  <a:lnTo>
                    <a:pt x="1498" y="168"/>
                  </a:lnTo>
                  <a:lnTo>
                    <a:pt x="1486" y="182"/>
                  </a:lnTo>
                  <a:lnTo>
                    <a:pt x="1473" y="197"/>
                  </a:lnTo>
                  <a:lnTo>
                    <a:pt x="1459" y="213"/>
                  </a:lnTo>
                  <a:lnTo>
                    <a:pt x="1442" y="228"/>
                  </a:lnTo>
                  <a:lnTo>
                    <a:pt x="1425" y="245"/>
                  </a:lnTo>
                  <a:lnTo>
                    <a:pt x="1404" y="260"/>
                  </a:lnTo>
                  <a:lnTo>
                    <a:pt x="1383" y="276"/>
                  </a:lnTo>
                  <a:lnTo>
                    <a:pt x="1360" y="292"/>
                  </a:lnTo>
                  <a:lnTo>
                    <a:pt x="1337" y="308"/>
                  </a:lnTo>
                  <a:lnTo>
                    <a:pt x="1286" y="340"/>
                  </a:lnTo>
                  <a:lnTo>
                    <a:pt x="1231" y="372"/>
                  </a:lnTo>
                  <a:lnTo>
                    <a:pt x="1170" y="404"/>
                  </a:lnTo>
                  <a:lnTo>
                    <a:pt x="1109" y="435"/>
                  </a:lnTo>
                  <a:lnTo>
                    <a:pt x="1043" y="464"/>
                  </a:lnTo>
                  <a:lnTo>
                    <a:pt x="976" y="494"/>
                  </a:lnTo>
                  <a:lnTo>
                    <a:pt x="906" y="523"/>
                  </a:lnTo>
                  <a:lnTo>
                    <a:pt x="836" y="549"/>
                  </a:lnTo>
                  <a:lnTo>
                    <a:pt x="836" y="549"/>
                  </a:lnTo>
                  <a:lnTo>
                    <a:pt x="762" y="575"/>
                  </a:lnTo>
                  <a:lnTo>
                    <a:pt x="689" y="599"/>
                  </a:lnTo>
                  <a:lnTo>
                    <a:pt x="617" y="620"/>
                  </a:lnTo>
                  <a:lnTo>
                    <a:pt x="547" y="638"/>
                  </a:lnTo>
                  <a:lnTo>
                    <a:pt x="480" y="654"/>
                  </a:lnTo>
                  <a:lnTo>
                    <a:pt x="413" y="669"/>
                  </a:lnTo>
                  <a:lnTo>
                    <a:pt x="351" y="679"/>
                  </a:lnTo>
                  <a:lnTo>
                    <a:pt x="292" y="686"/>
                  </a:lnTo>
                  <a:lnTo>
                    <a:pt x="292" y="686"/>
                  </a:lnTo>
                  <a:lnTo>
                    <a:pt x="236" y="691"/>
                  </a:lnTo>
                  <a:lnTo>
                    <a:pt x="210" y="692"/>
                  </a:lnTo>
                  <a:lnTo>
                    <a:pt x="186" y="694"/>
                  </a:lnTo>
                  <a:lnTo>
                    <a:pt x="186" y="69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42"/>
            <p:cNvSpPr/>
            <p:nvPr/>
          </p:nvSpPr>
          <p:spPr bwMode="auto">
            <a:xfrm>
              <a:off x="3333356" y="5081569"/>
              <a:ext cx="150813" cy="71438"/>
            </a:xfrm>
            <a:custGeom>
              <a:avLst/>
              <a:gdLst>
                <a:gd name="T0" fmla="*/ 25 w 286"/>
                <a:gd name="T1" fmla="*/ 136 h 136"/>
                <a:gd name="T2" fmla="*/ 25 w 286"/>
                <a:gd name="T3" fmla="*/ 136 h 136"/>
                <a:gd name="T4" fmla="*/ 16 w 286"/>
                <a:gd name="T5" fmla="*/ 134 h 136"/>
                <a:gd name="T6" fmla="*/ 10 w 286"/>
                <a:gd name="T7" fmla="*/ 132 h 136"/>
                <a:gd name="T8" fmla="*/ 4 w 286"/>
                <a:gd name="T9" fmla="*/ 126 h 136"/>
                <a:gd name="T10" fmla="*/ 1 w 286"/>
                <a:gd name="T11" fmla="*/ 120 h 136"/>
                <a:gd name="T12" fmla="*/ 1 w 286"/>
                <a:gd name="T13" fmla="*/ 120 h 136"/>
                <a:gd name="T14" fmla="*/ 0 w 286"/>
                <a:gd name="T15" fmla="*/ 114 h 136"/>
                <a:gd name="T16" fmla="*/ 0 w 286"/>
                <a:gd name="T17" fmla="*/ 110 h 136"/>
                <a:gd name="T18" fmla="*/ 0 w 286"/>
                <a:gd name="T19" fmla="*/ 105 h 136"/>
                <a:gd name="T20" fmla="*/ 2 w 286"/>
                <a:gd name="T21" fmla="*/ 100 h 136"/>
                <a:gd name="T22" fmla="*/ 4 w 286"/>
                <a:gd name="T23" fmla="*/ 97 h 136"/>
                <a:gd name="T24" fmla="*/ 7 w 286"/>
                <a:gd name="T25" fmla="*/ 93 h 136"/>
                <a:gd name="T26" fmla="*/ 12 w 286"/>
                <a:gd name="T27" fmla="*/ 89 h 136"/>
                <a:gd name="T28" fmla="*/ 15 w 286"/>
                <a:gd name="T29" fmla="*/ 88 h 136"/>
                <a:gd name="T30" fmla="*/ 253 w 286"/>
                <a:gd name="T31" fmla="*/ 2 h 136"/>
                <a:gd name="T32" fmla="*/ 253 w 286"/>
                <a:gd name="T33" fmla="*/ 2 h 136"/>
                <a:gd name="T34" fmla="*/ 257 w 286"/>
                <a:gd name="T35" fmla="*/ 0 h 136"/>
                <a:gd name="T36" fmla="*/ 262 w 286"/>
                <a:gd name="T37" fmla="*/ 0 h 136"/>
                <a:gd name="T38" fmla="*/ 267 w 286"/>
                <a:gd name="T39" fmla="*/ 0 h 136"/>
                <a:gd name="T40" fmla="*/ 272 w 286"/>
                <a:gd name="T41" fmla="*/ 3 h 136"/>
                <a:gd name="T42" fmla="*/ 276 w 286"/>
                <a:gd name="T43" fmla="*/ 5 h 136"/>
                <a:gd name="T44" fmla="*/ 280 w 286"/>
                <a:gd name="T45" fmla="*/ 7 h 136"/>
                <a:gd name="T46" fmla="*/ 282 w 286"/>
                <a:gd name="T47" fmla="*/ 12 h 136"/>
                <a:gd name="T48" fmla="*/ 285 w 286"/>
                <a:gd name="T49" fmla="*/ 16 h 136"/>
                <a:gd name="T50" fmla="*/ 285 w 286"/>
                <a:gd name="T51" fmla="*/ 16 h 136"/>
                <a:gd name="T52" fmla="*/ 286 w 286"/>
                <a:gd name="T53" fmla="*/ 22 h 136"/>
                <a:gd name="T54" fmla="*/ 286 w 286"/>
                <a:gd name="T55" fmla="*/ 26 h 136"/>
                <a:gd name="T56" fmla="*/ 286 w 286"/>
                <a:gd name="T57" fmla="*/ 31 h 136"/>
                <a:gd name="T58" fmla="*/ 283 w 286"/>
                <a:gd name="T59" fmla="*/ 36 h 136"/>
                <a:gd name="T60" fmla="*/ 281 w 286"/>
                <a:gd name="T61" fmla="*/ 40 h 136"/>
                <a:gd name="T62" fmla="*/ 279 w 286"/>
                <a:gd name="T63" fmla="*/ 43 h 136"/>
                <a:gd name="T64" fmla="*/ 274 w 286"/>
                <a:gd name="T65" fmla="*/ 47 h 136"/>
                <a:gd name="T66" fmla="*/ 269 w 286"/>
                <a:gd name="T67" fmla="*/ 48 h 136"/>
                <a:gd name="T68" fmla="*/ 33 w 286"/>
                <a:gd name="T69" fmla="*/ 134 h 136"/>
                <a:gd name="T70" fmla="*/ 33 w 286"/>
                <a:gd name="T71" fmla="*/ 134 h 136"/>
                <a:gd name="T72" fmla="*/ 28 w 286"/>
                <a:gd name="T73" fmla="*/ 136 h 136"/>
                <a:gd name="T74" fmla="*/ 25 w 286"/>
                <a:gd name="T75" fmla="*/ 136 h 136"/>
                <a:gd name="T76" fmla="*/ 25 w 286"/>
                <a:gd name="T7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136">
                  <a:moveTo>
                    <a:pt x="25" y="136"/>
                  </a:moveTo>
                  <a:lnTo>
                    <a:pt x="25" y="136"/>
                  </a:lnTo>
                  <a:lnTo>
                    <a:pt x="16" y="134"/>
                  </a:lnTo>
                  <a:lnTo>
                    <a:pt x="10" y="132"/>
                  </a:lnTo>
                  <a:lnTo>
                    <a:pt x="4" y="126"/>
                  </a:lnTo>
                  <a:lnTo>
                    <a:pt x="1" y="120"/>
                  </a:lnTo>
                  <a:lnTo>
                    <a:pt x="1" y="120"/>
                  </a:lnTo>
                  <a:lnTo>
                    <a:pt x="0" y="114"/>
                  </a:lnTo>
                  <a:lnTo>
                    <a:pt x="0" y="110"/>
                  </a:lnTo>
                  <a:lnTo>
                    <a:pt x="0" y="105"/>
                  </a:lnTo>
                  <a:lnTo>
                    <a:pt x="2" y="100"/>
                  </a:lnTo>
                  <a:lnTo>
                    <a:pt x="4" y="97"/>
                  </a:lnTo>
                  <a:lnTo>
                    <a:pt x="7" y="93"/>
                  </a:lnTo>
                  <a:lnTo>
                    <a:pt x="12" y="89"/>
                  </a:lnTo>
                  <a:lnTo>
                    <a:pt x="15" y="88"/>
                  </a:lnTo>
                  <a:lnTo>
                    <a:pt x="253" y="2"/>
                  </a:lnTo>
                  <a:lnTo>
                    <a:pt x="253" y="2"/>
                  </a:lnTo>
                  <a:lnTo>
                    <a:pt x="257" y="0"/>
                  </a:lnTo>
                  <a:lnTo>
                    <a:pt x="262" y="0"/>
                  </a:lnTo>
                  <a:lnTo>
                    <a:pt x="267" y="0"/>
                  </a:lnTo>
                  <a:lnTo>
                    <a:pt x="272" y="3"/>
                  </a:lnTo>
                  <a:lnTo>
                    <a:pt x="276" y="5"/>
                  </a:lnTo>
                  <a:lnTo>
                    <a:pt x="280" y="7"/>
                  </a:lnTo>
                  <a:lnTo>
                    <a:pt x="282" y="12"/>
                  </a:lnTo>
                  <a:lnTo>
                    <a:pt x="285" y="16"/>
                  </a:lnTo>
                  <a:lnTo>
                    <a:pt x="285" y="16"/>
                  </a:lnTo>
                  <a:lnTo>
                    <a:pt x="286" y="22"/>
                  </a:lnTo>
                  <a:lnTo>
                    <a:pt x="286" y="26"/>
                  </a:lnTo>
                  <a:lnTo>
                    <a:pt x="286" y="31"/>
                  </a:lnTo>
                  <a:lnTo>
                    <a:pt x="283" y="36"/>
                  </a:lnTo>
                  <a:lnTo>
                    <a:pt x="281" y="40"/>
                  </a:lnTo>
                  <a:lnTo>
                    <a:pt x="279" y="43"/>
                  </a:lnTo>
                  <a:lnTo>
                    <a:pt x="274" y="47"/>
                  </a:lnTo>
                  <a:lnTo>
                    <a:pt x="269" y="48"/>
                  </a:lnTo>
                  <a:lnTo>
                    <a:pt x="33" y="134"/>
                  </a:lnTo>
                  <a:lnTo>
                    <a:pt x="33" y="134"/>
                  </a:lnTo>
                  <a:lnTo>
                    <a:pt x="28" y="136"/>
                  </a:lnTo>
                  <a:lnTo>
                    <a:pt x="25" y="136"/>
                  </a:lnTo>
                  <a:lnTo>
                    <a:pt x="25" y="1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5" name="Freeform 43"/>
            <p:cNvSpPr/>
            <p:nvPr/>
          </p:nvSpPr>
          <p:spPr bwMode="auto">
            <a:xfrm>
              <a:off x="3317481" y="5029181"/>
              <a:ext cx="147638" cy="68263"/>
            </a:xfrm>
            <a:custGeom>
              <a:avLst/>
              <a:gdLst>
                <a:gd name="T0" fmla="*/ 25 w 278"/>
                <a:gd name="T1" fmla="*/ 131 h 131"/>
                <a:gd name="T2" fmla="*/ 25 w 278"/>
                <a:gd name="T3" fmla="*/ 131 h 131"/>
                <a:gd name="T4" fmla="*/ 18 w 278"/>
                <a:gd name="T5" fmla="*/ 130 h 131"/>
                <a:gd name="T6" fmla="*/ 12 w 278"/>
                <a:gd name="T7" fmla="*/ 127 h 131"/>
                <a:gd name="T8" fmla="*/ 6 w 278"/>
                <a:gd name="T9" fmla="*/ 122 h 131"/>
                <a:gd name="T10" fmla="*/ 3 w 278"/>
                <a:gd name="T11" fmla="*/ 115 h 131"/>
                <a:gd name="T12" fmla="*/ 3 w 278"/>
                <a:gd name="T13" fmla="*/ 115 h 131"/>
                <a:gd name="T14" fmla="*/ 2 w 278"/>
                <a:gd name="T15" fmla="*/ 110 h 131"/>
                <a:gd name="T16" fmla="*/ 0 w 278"/>
                <a:gd name="T17" fmla="*/ 105 h 131"/>
                <a:gd name="T18" fmla="*/ 2 w 278"/>
                <a:gd name="T19" fmla="*/ 101 h 131"/>
                <a:gd name="T20" fmla="*/ 3 w 278"/>
                <a:gd name="T21" fmla="*/ 96 h 131"/>
                <a:gd name="T22" fmla="*/ 5 w 278"/>
                <a:gd name="T23" fmla="*/ 92 h 131"/>
                <a:gd name="T24" fmla="*/ 9 w 278"/>
                <a:gd name="T25" fmla="*/ 89 h 131"/>
                <a:gd name="T26" fmla="*/ 12 w 278"/>
                <a:gd name="T27" fmla="*/ 85 h 131"/>
                <a:gd name="T28" fmla="*/ 17 w 278"/>
                <a:gd name="T29" fmla="*/ 83 h 131"/>
                <a:gd name="T30" fmla="*/ 244 w 278"/>
                <a:gd name="T31" fmla="*/ 1 h 131"/>
                <a:gd name="T32" fmla="*/ 244 w 278"/>
                <a:gd name="T33" fmla="*/ 1 h 131"/>
                <a:gd name="T34" fmla="*/ 250 w 278"/>
                <a:gd name="T35" fmla="*/ 0 h 131"/>
                <a:gd name="T36" fmla="*/ 254 w 278"/>
                <a:gd name="T37" fmla="*/ 0 h 131"/>
                <a:gd name="T38" fmla="*/ 259 w 278"/>
                <a:gd name="T39" fmla="*/ 0 h 131"/>
                <a:gd name="T40" fmla="*/ 264 w 278"/>
                <a:gd name="T41" fmla="*/ 1 h 131"/>
                <a:gd name="T42" fmla="*/ 267 w 278"/>
                <a:gd name="T43" fmla="*/ 4 h 131"/>
                <a:gd name="T44" fmla="*/ 271 w 278"/>
                <a:gd name="T45" fmla="*/ 7 h 131"/>
                <a:gd name="T46" fmla="*/ 275 w 278"/>
                <a:gd name="T47" fmla="*/ 10 h 131"/>
                <a:gd name="T48" fmla="*/ 276 w 278"/>
                <a:gd name="T49" fmla="*/ 15 h 131"/>
                <a:gd name="T50" fmla="*/ 276 w 278"/>
                <a:gd name="T51" fmla="*/ 15 h 131"/>
                <a:gd name="T52" fmla="*/ 277 w 278"/>
                <a:gd name="T53" fmla="*/ 20 h 131"/>
                <a:gd name="T54" fmla="*/ 278 w 278"/>
                <a:gd name="T55" fmla="*/ 26 h 131"/>
                <a:gd name="T56" fmla="*/ 277 w 278"/>
                <a:gd name="T57" fmla="*/ 30 h 131"/>
                <a:gd name="T58" fmla="*/ 276 w 278"/>
                <a:gd name="T59" fmla="*/ 34 h 131"/>
                <a:gd name="T60" fmla="*/ 273 w 278"/>
                <a:gd name="T61" fmla="*/ 39 h 131"/>
                <a:gd name="T62" fmla="*/ 270 w 278"/>
                <a:gd name="T63" fmla="*/ 42 h 131"/>
                <a:gd name="T64" fmla="*/ 266 w 278"/>
                <a:gd name="T65" fmla="*/ 45 h 131"/>
                <a:gd name="T66" fmla="*/ 262 w 278"/>
                <a:gd name="T67" fmla="*/ 47 h 131"/>
                <a:gd name="T68" fmla="*/ 35 w 278"/>
                <a:gd name="T69" fmla="*/ 130 h 131"/>
                <a:gd name="T70" fmla="*/ 35 w 278"/>
                <a:gd name="T71" fmla="*/ 130 h 131"/>
                <a:gd name="T72" fmla="*/ 30 w 278"/>
                <a:gd name="T73" fmla="*/ 131 h 131"/>
                <a:gd name="T74" fmla="*/ 25 w 278"/>
                <a:gd name="T75" fmla="*/ 131 h 131"/>
                <a:gd name="T76" fmla="*/ 25 w 278"/>
                <a:gd name="T7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8" h="131">
                  <a:moveTo>
                    <a:pt x="25" y="131"/>
                  </a:moveTo>
                  <a:lnTo>
                    <a:pt x="25" y="131"/>
                  </a:lnTo>
                  <a:lnTo>
                    <a:pt x="18" y="130"/>
                  </a:lnTo>
                  <a:lnTo>
                    <a:pt x="12" y="127"/>
                  </a:lnTo>
                  <a:lnTo>
                    <a:pt x="6" y="122"/>
                  </a:lnTo>
                  <a:lnTo>
                    <a:pt x="3" y="115"/>
                  </a:lnTo>
                  <a:lnTo>
                    <a:pt x="3" y="115"/>
                  </a:lnTo>
                  <a:lnTo>
                    <a:pt x="2" y="110"/>
                  </a:lnTo>
                  <a:lnTo>
                    <a:pt x="0" y="105"/>
                  </a:lnTo>
                  <a:lnTo>
                    <a:pt x="2" y="101"/>
                  </a:lnTo>
                  <a:lnTo>
                    <a:pt x="3" y="96"/>
                  </a:lnTo>
                  <a:lnTo>
                    <a:pt x="5" y="92"/>
                  </a:lnTo>
                  <a:lnTo>
                    <a:pt x="9" y="89"/>
                  </a:lnTo>
                  <a:lnTo>
                    <a:pt x="12" y="85"/>
                  </a:lnTo>
                  <a:lnTo>
                    <a:pt x="17" y="83"/>
                  </a:lnTo>
                  <a:lnTo>
                    <a:pt x="244" y="1"/>
                  </a:lnTo>
                  <a:lnTo>
                    <a:pt x="244" y="1"/>
                  </a:lnTo>
                  <a:lnTo>
                    <a:pt x="250" y="0"/>
                  </a:lnTo>
                  <a:lnTo>
                    <a:pt x="254" y="0"/>
                  </a:lnTo>
                  <a:lnTo>
                    <a:pt x="259" y="0"/>
                  </a:lnTo>
                  <a:lnTo>
                    <a:pt x="264" y="1"/>
                  </a:lnTo>
                  <a:lnTo>
                    <a:pt x="267" y="4"/>
                  </a:lnTo>
                  <a:lnTo>
                    <a:pt x="271" y="7"/>
                  </a:lnTo>
                  <a:lnTo>
                    <a:pt x="275" y="10"/>
                  </a:lnTo>
                  <a:lnTo>
                    <a:pt x="276" y="15"/>
                  </a:lnTo>
                  <a:lnTo>
                    <a:pt x="276" y="15"/>
                  </a:lnTo>
                  <a:lnTo>
                    <a:pt x="277" y="20"/>
                  </a:lnTo>
                  <a:lnTo>
                    <a:pt x="278" y="26"/>
                  </a:lnTo>
                  <a:lnTo>
                    <a:pt x="277" y="30"/>
                  </a:lnTo>
                  <a:lnTo>
                    <a:pt x="276" y="34"/>
                  </a:lnTo>
                  <a:lnTo>
                    <a:pt x="273" y="39"/>
                  </a:lnTo>
                  <a:lnTo>
                    <a:pt x="270" y="42"/>
                  </a:lnTo>
                  <a:lnTo>
                    <a:pt x="266" y="45"/>
                  </a:lnTo>
                  <a:lnTo>
                    <a:pt x="262" y="47"/>
                  </a:lnTo>
                  <a:lnTo>
                    <a:pt x="35" y="130"/>
                  </a:lnTo>
                  <a:lnTo>
                    <a:pt x="35" y="130"/>
                  </a:lnTo>
                  <a:lnTo>
                    <a:pt x="30" y="131"/>
                  </a:lnTo>
                  <a:lnTo>
                    <a:pt x="25" y="131"/>
                  </a:lnTo>
                  <a:lnTo>
                    <a:pt x="25" y="1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6" name="Freeform 44"/>
            <p:cNvSpPr/>
            <p:nvPr/>
          </p:nvSpPr>
          <p:spPr bwMode="auto">
            <a:xfrm>
              <a:off x="3315894" y="4964094"/>
              <a:ext cx="161925" cy="74613"/>
            </a:xfrm>
            <a:custGeom>
              <a:avLst/>
              <a:gdLst>
                <a:gd name="T0" fmla="*/ 25 w 305"/>
                <a:gd name="T1" fmla="*/ 143 h 143"/>
                <a:gd name="T2" fmla="*/ 25 w 305"/>
                <a:gd name="T3" fmla="*/ 143 h 143"/>
                <a:gd name="T4" fmla="*/ 17 w 305"/>
                <a:gd name="T5" fmla="*/ 142 h 143"/>
                <a:gd name="T6" fmla="*/ 10 w 305"/>
                <a:gd name="T7" fmla="*/ 139 h 143"/>
                <a:gd name="T8" fmla="*/ 6 w 305"/>
                <a:gd name="T9" fmla="*/ 133 h 143"/>
                <a:gd name="T10" fmla="*/ 1 w 305"/>
                <a:gd name="T11" fmla="*/ 127 h 143"/>
                <a:gd name="T12" fmla="*/ 1 w 305"/>
                <a:gd name="T13" fmla="*/ 127 h 143"/>
                <a:gd name="T14" fmla="*/ 0 w 305"/>
                <a:gd name="T15" fmla="*/ 121 h 143"/>
                <a:gd name="T16" fmla="*/ 0 w 305"/>
                <a:gd name="T17" fmla="*/ 117 h 143"/>
                <a:gd name="T18" fmla="*/ 1 w 305"/>
                <a:gd name="T19" fmla="*/ 112 h 143"/>
                <a:gd name="T20" fmla="*/ 2 w 305"/>
                <a:gd name="T21" fmla="*/ 108 h 143"/>
                <a:gd name="T22" fmla="*/ 4 w 305"/>
                <a:gd name="T23" fmla="*/ 104 h 143"/>
                <a:gd name="T24" fmla="*/ 8 w 305"/>
                <a:gd name="T25" fmla="*/ 100 h 143"/>
                <a:gd name="T26" fmla="*/ 11 w 305"/>
                <a:gd name="T27" fmla="*/ 98 h 143"/>
                <a:gd name="T28" fmla="*/ 16 w 305"/>
                <a:gd name="T29" fmla="*/ 95 h 143"/>
                <a:gd name="T30" fmla="*/ 271 w 305"/>
                <a:gd name="T31" fmla="*/ 3 h 143"/>
                <a:gd name="T32" fmla="*/ 271 w 305"/>
                <a:gd name="T33" fmla="*/ 3 h 143"/>
                <a:gd name="T34" fmla="*/ 276 w 305"/>
                <a:gd name="T35" fmla="*/ 1 h 143"/>
                <a:gd name="T36" fmla="*/ 281 w 305"/>
                <a:gd name="T37" fmla="*/ 0 h 143"/>
                <a:gd name="T38" fmla="*/ 286 w 305"/>
                <a:gd name="T39" fmla="*/ 1 h 143"/>
                <a:gd name="T40" fmla="*/ 290 w 305"/>
                <a:gd name="T41" fmla="*/ 3 h 143"/>
                <a:gd name="T42" fmla="*/ 294 w 305"/>
                <a:gd name="T43" fmla="*/ 5 h 143"/>
                <a:gd name="T44" fmla="*/ 298 w 305"/>
                <a:gd name="T45" fmla="*/ 9 h 143"/>
                <a:gd name="T46" fmla="*/ 301 w 305"/>
                <a:gd name="T47" fmla="*/ 12 h 143"/>
                <a:gd name="T48" fmla="*/ 302 w 305"/>
                <a:gd name="T49" fmla="*/ 17 h 143"/>
                <a:gd name="T50" fmla="*/ 302 w 305"/>
                <a:gd name="T51" fmla="*/ 17 h 143"/>
                <a:gd name="T52" fmla="*/ 305 w 305"/>
                <a:gd name="T53" fmla="*/ 22 h 143"/>
                <a:gd name="T54" fmla="*/ 305 w 305"/>
                <a:gd name="T55" fmla="*/ 26 h 143"/>
                <a:gd name="T56" fmla="*/ 304 w 305"/>
                <a:gd name="T57" fmla="*/ 31 h 143"/>
                <a:gd name="T58" fmla="*/ 302 w 305"/>
                <a:gd name="T59" fmla="*/ 36 h 143"/>
                <a:gd name="T60" fmla="*/ 300 w 305"/>
                <a:gd name="T61" fmla="*/ 41 h 143"/>
                <a:gd name="T62" fmla="*/ 296 w 305"/>
                <a:gd name="T63" fmla="*/ 44 h 143"/>
                <a:gd name="T64" fmla="*/ 293 w 305"/>
                <a:gd name="T65" fmla="*/ 47 h 143"/>
                <a:gd name="T66" fmla="*/ 288 w 305"/>
                <a:gd name="T67" fmla="*/ 49 h 143"/>
                <a:gd name="T68" fmla="*/ 33 w 305"/>
                <a:gd name="T69" fmla="*/ 142 h 143"/>
                <a:gd name="T70" fmla="*/ 33 w 305"/>
                <a:gd name="T71" fmla="*/ 142 h 143"/>
                <a:gd name="T72" fmla="*/ 29 w 305"/>
                <a:gd name="T73" fmla="*/ 143 h 143"/>
                <a:gd name="T74" fmla="*/ 25 w 305"/>
                <a:gd name="T75" fmla="*/ 143 h 143"/>
                <a:gd name="T76" fmla="*/ 25 w 305"/>
                <a:gd name="T7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5" h="143">
                  <a:moveTo>
                    <a:pt x="25" y="143"/>
                  </a:moveTo>
                  <a:lnTo>
                    <a:pt x="25" y="143"/>
                  </a:lnTo>
                  <a:lnTo>
                    <a:pt x="17" y="142"/>
                  </a:lnTo>
                  <a:lnTo>
                    <a:pt x="10" y="139"/>
                  </a:lnTo>
                  <a:lnTo>
                    <a:pt x="6" y="133"/>
                  </a:lnTo>
                  <a:lnTo>
                    <a:pt x="1" y="127"/>
                  </a:lnTo>
                  <a:lnTo>
                    <a:pt x="1" y="127"/>
                  </a:lnTo>
                  <a:lnTo>
                    <a:pt x="0" y="121"/>
                  </a:lnTo>
                  <a:lnTo>
                    <a:pt x="0" y="117"/>
                  </a:lnTo>
                  <a:lnTo>
                    <a:pt x="1" y="112"/>
                  </a:lnTo>
                  <a:lnTo>
                    <a:pt x="2" y="108"/>
                  </a:lnTo>
                  <a:lnTo>
                    <a:pt x="4" y="104"/>
                  </a:lnTo>
                  <a:lnTo>
                    <a:pt x="8" y="100"/>
                  </a:lnTo>
                  <a:lnTo>
                    <a:pt x="11" y="98"/>
                  </a:lnTo>
                  <a:lnTo>
                    <a:pt x="16" y="95"/>
                  </a:lnTo>
                  <a:lnTo>
                    <a:pt x="271" y="3"/>
                  </a:lnTo>
                  <a:lnTo>
                    <a:pt x="271" y="3"/>
                  </a:lnTo>
                  <a:lnTo>
                    <a:pt x="276" y="1"/>
                  </a:lnTo>
                  <a:lnTo>
                    <a:pt x="281" y="0"/>
                  </a:lnTo>
                  <a:lnTo>
                    <a:pt x="286" y="1"/>
                  </a:lnTo>
                  <a:lnTo>
                    <a:pt x="290" y="3"/>
                  </a:lnTo>
                  <a:lnTo>
                    <a:pt x="294" y="5"/>
                  </a:lnTo>
                  <a:lnTo>
                    <a:pt x="298" y="9"/>
                  </a:lnTo>
                  <a:lnTo>
                    <a:pt x="301" y="12"/>
                  </a:lnTo>
                  <a:lnTo>
                    <a:pt x="302" y="17"/>
                  </a:lnTo>
                  <a:lnTo>
                    <a:pt x="302" y="17"/>
                  </a:lnTo>
                  <a:lnTo>
                    <a:pt x="305" y="22"/>
                  </a:lnTo>
                  <a:lnTo>
                    <a:pt x="305" y="26"/>
                  </a:lnTo>
                  <a:lnTo>
                    <a:pt x="304" y="31"/>
                  </a:lnTo>
                  <a:lnTo>
                    <a:pt x="302" y="36"/>
                  </a:lnTo>
                  <a:lnTo>
                    <a:pt x="300" y="41"/>
                  </a:lnTo>
                  <a:lnTo>
                    <a:pt x="296" y="44"/>
                  </a:lnTo>
                  <a:lnTo>
                    <a:pt x="293" y="47"/>
                  </a:lnTo>
                  <a:lnTo>
                    <a:pt x="288" y="49"/>
                  </a:lnTo>
                  <a:lnTo>
                    <a:pt x="33" y="142"/>
                  </a:lnTo>
                  <a:lnTo>
                    <a:pt x="33" y="142"/>
                  </a:lnTo>
                  <a:lnTo>
                    <a:pt x="29" y="143"/>
                  </a:lnTo>
                  <a:lnTo>
                    <a:pt x="25" y="143"/>
                  </a:lnTo>
                  <a:lnTo>
                    <a:pt x="25" y="14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7" name="Freeform 45"/>
            <p:cNvSpPr/>
            <p:nvPr/>
          </p:nvSpPr>
          <p:spPr bwMode="auto">
            <a:xfrm>
              <a:off x="3327006" y="4899006"/>
              <a:ext cx="161925" cy="76200"/>
            </a:xfrm>
            <a:custGeom>
              <a:avLst/>
              <a:gdLst>
                <a:gd name="T0" fmla="*/ 25 w 306"/>
                <a:gd name="T1" fmla="*/ 144 h 144"/>
                <a:gd name="T2" fmla="*/ 25 w 306"/>
                <a:gd name="T3" fmla="*/ 144 h 144"/>
                <a:gd name="T4" fmla="*/ 17 w 306"/>
                <a:gd name="T5" fmla="*/ 143 h 144"/>
                <a:gd name="T6" fmla="*/ 11 w 306"/>
                <a:gd name="T7" fmla="*/ 139 h 144"/>
                <a:gd name="T8" fmla="*/ 5 w 306"/>
                <a:gd name="T9" fmla="*/ 134 h 144"/>
                <a:gd name="T10" fmla="*/ 1 w 306"/>
                <a:gd name="T11" fmla="*/ 127 h 144"/>
                <a:gd name="T12" fmla="*/ 1 w 306"/>
                <a:gd name="T13" fmla="*/ 127 h 144"/>
                <a:gd name="T14" fmla="*/ 0 w 306"/>
                <a:gd name="T15" fmla="*/ 122 h 144"/>
                <a:gd name="T16" fmla="*/ 0 w 306"/>
                <a:gd name="T17" fmla="*/ 118 h 144"/>
                <a:gd name="T18" fmla="*/ 0 w 306"/>
                <a:gd name="T19" fmla="*/ 113 h 144"/>
                <a:gd name="T20" fmla="*/ 2 w 306"/>
                <a:gd name="T21" fmla="*/ 108 h 144"/>
                <a:gd name="T22" fmla="*/ 5 w 306"/>
                <a:gd name="T23" fmla="*/ 103 h 144"/>
                <a:gd name="T24" fmla="*/ 7 w 306"/>
                <a:gd name="T25" fmla="*/ 100 h 144"/>
                <a:gd name="T26" fmla="*/ 12 w 306"/>
                <a:gd name="T27" fmla="*/ 98 h 144"/>
                <a:gd name="T28" fmla="*/ 15 w 306"/>
                <a:gd name="T29" fmla="*/ 95 h 144"/>
                <a:gd name="T30" fmla="*/ 273 w 306"/>
                <a:gd name="T31" fmla="*/ 1 h 144"/>
                <a:gd name="T32" fmla="*/ 273 w 306"/>
                <a:gd name="T33" fmla="*/ 1 h 144"/>
                <a:gd name="T34" fmla="*/ 278 w 306"/>
                <a:gd name="T35" fmla="*/ 0 h 144"/>
                <a:gd name="T36" fmla="*/ 283 w 306"/>
                <a:gd name="T37" fmla="*/ 0 h 144"/>
                <a:gd name="T38" fmla="*/ 287 w 306"/>
                <a:gd name="T39" fmla="*/ 1 h 144"/>
                <a:gd name="T40" fmla="*/ 292 w 306"/>
                <a:gd name="T41" fmla="*/ 3 h 144"/>
                <a:gd name="T42" fmla="*/ 296 w 306"/>
                <a:gd name="T43" fmla="*/ 5 h 144"/>
                <a:gd name="T44" fmla="*/ 299 w 306"/>
                <a:gd name="T45" fmla="*/ 8 h 144"/>
                <a:gd name="T46" fmla="*/ 303 w 306"/>
                <a:gd name="T47" fmla="*/ 12 h 144"/>
                <a:gd name="T48" fmla="*/ 305 w 306"/>
                <a:gd name="T49" fmla="*/ 17 h 144"/>
                <a:gd name="T50" fmla="*/ 305 w 306"/>
                <a:gd name="T51" fmla="*/ 17 h 144"/>
                <a:gd name="T52" fmla="*/ 306 w 306"/>
                <a:gd name="T53" fmla="*/ 22 h 144"/>
                <a:gd name="T54" fmla="*/ 306 w 306"/>
                <a:gd name="T55" fmla="*/ 26 h 144"/>
                <a:gd name="T56" fmla="*/ 305 w 306"/>
                <a:gd name="T57" fmla="*/ 31 h 144"/>
                <a:gd name="T58" fmla="*/ 304 w 306"/>
                <a:gd name="T59" fmla="*/ 36 h 144"/>
                <a:gd name="T60" fmla="*/ 302 w 306"/>
                <a:gd name="T61" fmla="*/ 39 h 144"/>
                <a:gd name="T62" fmla="*/ 298 w 306"/>
                <a:gd name="T63" fmla="*/ 44 h 144"/>
                <a:gd name="T64" fmla="*/ 294 w 306"/>
                <a:gd name="T65" fmla="*/ 46 h 144"/>
                <a:gd name="T66" fmla="*/ 290 w 306"/>
                <a:gd name="T67" fmla="*/ 49 h 144"/>
                <a:gd name="T68" fmla="*/ 33 w 306"/>
                <a:gd name="T69" fmla="*/ 143 h 144"/>
                <a:gd name="T70" fmla="*/ 33 w 306"/>
                <a:gd name="T71" fmla="*/ 143 h 144"/>
                <a:gd name="T72" fmla="*/ 28 w 306"/>
                <a:gd name="T73" fmla="*/ 144 h 144"/>
                <a:gd name="T74" fmla="*/ 25 w 306"/>
                <a:gd name="T75" fmla="*/ 144 h 144"/>
                <a:gd name="T76" fmla="*/ 25 w 306"/>
                <a:gd name="T7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6" h="144">
                  <a:moveTo>
                    <a:pt x="25" y="144"/>
                  </a:moveTo>
                  <a:lnTo>
                    <a:pt x="25" y="144"/>
                  </a:lnTo>
                  <a:lnTo>
                    <a:pt x="17" y="143"/>
                  </a:lnTo>
                  <a:lnTo>
                    <a:pt x="11" y="139"/>
                  </a:lnTo>
                  <a:lnTo>
                    <a:pt x="5" y="134"/>
                  </a:lnTo>
                  <a:lnTo>
                    <a:pt x="1" y="127"/>
                  </a:lnTo>
                  <a:lnTo>
                    <a:pt x="1" y="127"/>
                  </a:lnTo>
                  <a:lnTo>
                    <a:pt x="0" y="122"/>
                  </a:lnTo>
                  <a:lnTo>
                    <a:pt x="0" y="118"/>
                  </a:lnTo>
                  <a:lnTo>
                    <a:pt x="0" y="113"/>
                  </a:lnTo>
                  <a:lnTo>
                    <a:pt x="2" y="108"/>
                  </a:lnTo>
                  <a:lnTo>
                    <a:pt x="5" y="103"/>
                  </a:lnTo>
                  <a:lnTo>
                    <a:pt x="7" y="100"/>
                  </a:lnTo>
                  <a:lnTo>
                    <a:pt x="12" y="98"/>
                  </a:lnTo>
                  <a:lnTo>
                    <a:pt x="15" y="95"/>
                  </a:lnTo>
                  <a:lnTo>
                    <a:pt x="273" y="1"/>
                  </a:lnTo>
                  <a:lnTo>
                    <a:pt x="273" y="1"/>
                  </a:lnTo>
                  <a:lnTo>
                    <a:pt x="278" y="0"/>
                  </a:lnTo>
                  <a:lnTo>
                    <a:pt x="283" y="0"/>
                  </a:lnTo>
                  <a:lnTo>
                    <a:pt x="287" y="1"/>
                  </a:lnTo>
                  <a:lnTo>
                    <a:pt x="292" y="3"/>
                  </a:lnTo>
                  <a:lnTo>
                    <a:pt x="296" y="5"/>
                  </a:lnTo>
                  <a:lnTo>
                    <a:pt x="299" y="8"/>
                  </a:lnTo>
                  <a:lnTo>
                    <a:pt x="303" y="12"/>
                  </a:lnTo>
                  <a:lnTo>
                    <a:pt x="305" y="17"/>
                  </a:lnTo>
                  <a:lnTo>
                    <a:pt x="305" y="17"/>
                  </a:lnTo>
                  <a:lnTo>
                    <a:pt x="306" y="22"/>
                  </a:lnTo>
                  <a:lnTo>
                    <a:pt x="306" y="26"/>
                  </a:lnTo>
                  <a:lnTo>
                    <a:pt x="305" y="31"/>
                  </a:lnTo>
                  <a:lnTo>
                    <a:pt x="304" y="36"/>
                  </a:lnTo>
                  <a:lnTo>
                    <a:pt x="302" y="39"/>
                  </a:lnTo>
                  <a:lnTo>
                    <a:pt x="298" y="44"/>
                  </a:lnTo>
                  <a:lnTo>
                    <a:pt x="294" y="46"/>
                  </a:lnTo>
                  <a:lnTo>
                    <a:pt x="290" y="49"/>
                  </a:lnTo>
                  <a:lnTo>
                    <a:pt x="33" y="143"/>
                  </a:lnTo>
                  <a:lnTo>
                    <a:pt x="33" y="143"/>
                  </a:lnTo>
                  <a:lnTo>
                    <a:pt x="28" y="144"/>
                  </a:lnTo>
                  <a:lnTo>
                    <a:pt x="25" y="144"/>
                  </a:lnTo>
                  <a:lnTo>
                    <a:pt x="25" y="14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8" name="Freeform 46"/>
            <p:cNvSpPr/>
            <p:nvPr/>
          </p:nvSpPr>
          <p:spPr bwMode="auto">
            <a:xfrm>
              <a:off x="3358756" y="4835506"/>
              <a:ext cx="142875" cy="68263"/>
            </a:xfrm>
            <a:custGeom>
              <a:avLst/>
              <a:gdLst>
                <a:gd name="T0" fmla="*/ 24 w 268"/>
                <a:gd name="T1" fmla="*/ 129 h 129"/>
                <a:gd name="T2" fmla="*/ 24 w 268"/>
                <a:gd name="T3" fmla="*/ 129 h 129"/>
                <a:gd name="T4" fmla="*/ 17 w 268"/>
                <a:gd name="T5" fmla="*/ 128 h 129"/>
                <a:gd name="T6" fmla="*/ 10 w 268"/>
                <a:gd name="T7" fmla="*/ 125 h 129"/>
                <a:gd name="T8" fmla="*/ 5 w 268"/>
                <a:gd name="T9" fmla="*/ 120 h 129"/>
                <a:gd name="T10" fmla="*/ 1 w 268"/>
                <a:gd name="T11" fmla="*/ 113 h 129"/>
                <a:gd name="T12" fmla="*/ 1 w 268"/>
                <a:gd name="T13" fmla="*/ 113 h 129"/>
                <a:gd name="T14" fmla="*/ 0 w 268"/>
                <a:gd name="T15" fmla="*/ 108 h 129"/>
                <a:gd name="T16" fmla="*/ 0 w 268"/>
                <a:gd name="T17" fmla="*/ 103 h 129"/>
                <a:gd name="T18" fmla="*/ 1 w 268"/>
                <a:gd name="T19" fmla="*/ 99 h 129"/>
                <a:gd name="T20" fmla="*/ 2 w 268"/>
                <a:gd name="T21" fmla="*/ 94 h 129"/>
                <a:gd name="T22" fmla="*/ 4 w 268"/>
                <a:gd name="T23" fmla="*/ 89 h 129"/>
                <a:gd name="T24" fmla="*/ 8 w 268"/>
                <a:gd name="T25" fmla="*/ 86 h 129"/>
                <a:gd name="T26" fmla="*/ 11 w 268"/>
                <a:gd name="T27" fmla="*/ 83 h 129"/>
                <a:gd name="T28" fmla="*/ 16 w 268"/>
                <a:gd name="T29" fmla="*/ 81 h 129"/>
                <a:gd name="T30" fmla="*/ 235 w 268"/>
                <a:gd name="T31" fmla="*/ 1 h 129"/>
                <a:gd name="T32" fmla="*/ 235 w 268"/>
                <a:gd name="T33" fmla="*/ 1 h 129"/>
                <a:gd name="T34" fmla="*/ 239 w 268"/>
                <a:gd name="T35" fmla="*/ 0 h 129"/>
                <a:gd name="T36" fmla="*/ 244 w 268"/>
                <a:gd name="T37" fmla="*/ 0 h 129"/>
                <a:gd name="T38" fmla="*/ 249 w 268"/>
                <a:gd name="T39" fmla="*/ 1 h 129"/>
                <a:gd name="T40" fmla="*/ 254 w 268"/>
                <a:gd name="T41" fmla="*/ 2 h 129"/>
                <a:gd name="T42" fmla="*/ 257 w 268"/>
                <a:gd name="T43" fmla="*/ 5 h 129"/>
                <a:gd name="T44" fmla="*/ 261 w 268"/>
                <a:gd name="T45" fmla="*/ 8 h 129"/>
                <a:gd name="T46" fmla="*/ 264 w 268"/>
                <a:gd name="T47" fmla="*/ 12 h 129"/>
                <a:gd name="T48" fmla="*/ 267 w 268"/>
                <a:gd name="T49" fmla="*/ 17 h 129"/>
                <a:gd name="T50" fmla="*/ 267 w 268"/>
                <a:gd name="T51" fmla="*/ 17 h 129"/>
                <a:gd name="T52" fmla="*/ 268 w 268"/>
                <a:gd name="T53" fmla="*/ 21 h 129"/>
                <a:gd name="T54" fmla="*/ 268 w 268"/>
                <a:gd name="T55" fmla="*/ 26 h 129"/>
                <a:gd name="T56" fmla="*/ 267 w 268"/>
                <a:gd name="T57" fmla="*/ 31 h 129"/>
                <a:gd name="T58" fmla="*/ 265 w 268"/>
                <a:gd name="T59" fmla="*/ 36 h 129"/>
                <a:gd name="T60" fmla="*/ 263 w 268"/>
                <a:gd name="T61" fmla="*/ 39 h 129"/>
                <a:gd name="T62" fmla="*/ 260 w 268"/>
                <a:gd name="T63" fmla="*/ 43 h 129"/>
                <a:gd name="T64" fmla="*/ 256 w 268"/>
                <a:gd name="T65" fmla="*/ 46 h 129"/>
                <a:gd name="T66" fmla="*/ 251 w 268"/>
                <a:gd name="T67" fmla="*/ 49 h 129"/>
                <a:gd name="T68" fmla="*/ 33 w 268"/>
                <a:gd name="T69" fmla="*/ 128 h 129"/>
                <a:gd name="T70" fmla="*/ 33 w 268"/>
                <a:gd name="T71" fmla="*/ 128 h 129"/>
                <a:gd name="T72" fmla="*/ 29 w 268"/>
                <a:gd name="T73" fmla="*/ 128 h 129"/>
                <a:gd name="T74" fmla="*/ 24 w 268"/>
                <a:gd name="T75" fmla="*/ 129 h 129"/>
                <a:gd name="T76" fmla="*/ 24 w 268"/>
                <a:gd name="T7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 h="129">
                  <a:moveTo>
                    <a:pt x="24" y="129"/>
                  </a:moveTo>
                  <a:lnTo>
                    <a:pt x="24" y="129"/>
                  </a:lnTo>
                  <a:lnTo>
                    <a:pt x="17" y="128"/>
                  </a:lnTo>
                  <a:lnTo>
                    <a:pt x="10" y="125"/>
                  </a:lnTo>
                  <a:lnTo>
                    <a:pt x="5" y="120"/>
                  </a:lnTo>
                  <a:lnTo>
                    <a:pt x="1" y="113"/>
                  </a:lnTo>
                  <a:lnTo>
                    <a:pt x="1" y="113"/>
                  </a:lnTo>
                  <a:lnTo>
                    <a:pt x="0" y="108"/>
                  </a:lnTo>
                  <a:lnTo>
                    <a:pt x="0" y="103"/>
                  </a:lnTo>
                  <a:lnTo>
                    <a:pt x="1" y="99"/>
                  </a:lnTo>
                  <a:lnTo>
                    <a:pt x="2" y="94"/>
                  </a:lnTo>
                  <a:lnTo>
                    <a:pt x="4" y="89"/>
                  </a:lnTo>
                  <a:lnTo>
                    <a:pt x="8" y="86"/>
                  </a:lnTo>
                  <a:lnTo>
                    <a:pt x="11" y="83"/>
                  </a:lnTo>
                  <a:lnTo>
                    <a:pt x="16" y="81"/>
                  </a:lnTo>
                  <a:lnTo>
                    <a:pt x="235" y="1"/>
                  </a:lnTo>
                  <a:lnTo>
                    <a:pt x="235" y="1"/>
                  </a:lnTo>
                  <a:lnTo>
                    <a:pt x="239" y="0"/>
                  </a:lnTo>
                  <a:lnTo>
                    <a:pt x="244" y="0"/>
                  </a:lnTo>
                  <a:lnTo>
                    <a:pt x="249" y="1"/>
                  </a:lnTo>
                  <a:lnTo>
                    <a:pt x="254" y="2"/>
                  </a:lnTo>
                  <a:lnTo>
                    <a:pt x="257" y="5"/>
                  </a:lnTo>
                  <a:lnTo>
                    <a:pt x="261" y="8"/>
                  </a:lnTo>
                  <a:lnTo>
                    <a:pt x="264" y="12"/>
                  </a:lnTo>
                  <a:lnTo>
                    <a:pt x="267" y="17"/>
                  </a:lnTo>
                  <a:lnTo>
                    <a:pt x="267" y="17"/>
                  </a:lnTo>
                  <a:lnTo>
                    <a:pt x="268" y="21"/>
                  </a:lnTo>
                  <a:lnTo>
                    <a:pt x="268" y="26"/>
                  </a:lnTo>
                  <a:lnTo>
                    <a:pt x="267" y="31"/>
                  </a:lnTo>
                  <a:lnTo>
                    <a:pt x="265" y="36"/>
                  </a:lnTo>
                  <a:lnTo>
                    <a:pt x="263" y="39"/>
                  </a:lnTo>
                  <a:lnTo>
                    <a:pt x="260" y="43"/>
                  </a:lnTo>
                  <a:lnTo>
                    <a:pt x="256" y="46"/>
                  </a:lnTo>
                  <a:lnTo>
                    <a:pt x="251" y="49"/>
                  </a:lnTo>
                  <a:lnTo>
                    <a:pt x="33" y="128"/>
                  </a:lnTo>
                  <a:lnTo>
                    <a:pt x="33" y="128"/>
                  </a:lnTo>
                  <a:lnTo>
                    <a:pt x="29" y="128"/>
                  </a:lnTo>
                  <a:lnTo>
                    <a:pt x="24" y="129"/>
                  </a:lnTo>
                  <a:lnTo>
                    <a:pt x="24" y="1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50"/>
            <p:cNvSpPr/>
            <p:nvPr/>
          </p:nvSpPr>
          <p:spPr bwMode="auto">
            <a:xfrm>
              <a:off x="3846119" y="4943456"/>
              <a:ext cx="115888" cy="115888"/>
            </a:xfrm>
            <a:custGeom>
              <a:avLst/>
              <a:gdLst>
                <a:gd name="T0" fmla="*/ 218 w 218"/>
                <a:gd name="T1" fmla="*/ 110 h 219"/>
                <a:gd name="T2" fmla="*/ 216 w 218"/>
                <a:gd name="T3" fmla="*/ 132 h 219"/>
                <a:gd name="T4" fmla="*/ 210 w 218"/>
                <a:gd name="T5" fmla="*/ 152 h 219"/>
                <a:gd name="T6" fmla="*/ 200 w 218"/>
                <a:gd name="T7" fmla="*/ 171 h 219"/>
                <a:gd name="T8" fmla="*/ 186 w 218"/>
                <a:gd name="T9" fmla="*/ 187 h 219"/>
                <a:gd name="T10" fmla="*/ 171 w 218"/>
                <a:gd name="T11" fmla="*/ 201 h 219"/>
                <a:gd name="T12" fmla="*/ 152 w 218"/>
                <a:gd name="T13" fmla="*/ 210 h 219"/>
                <a:gd name="T14" fmla="*/ 131 w 218"/>
                <a:gd name="T15" fmla="*/ 218 h 219"/>
                <a:gd name="T16" fmla="*/ 109 w 218"/>
                <a:gd name="T17" fmla="*/ 219 h 219"/>
                <a:gd name="T18" fmla="*/ 98 w 218"/>
                <a:gd name="T19" fmla="*/ 219 h 219"/>
                <a:gd name="T20" fmla="*/ 77 w 218"/>
                <a:gd name="T21" fmla="*/ 214 h 219"/>
                <a:gd name="T22" fmla="*/ 57 w 218"/>
                <a:gd name="T23" fmla="*/ 206 h 219"/>
                <a:gd name="T24" fmla="*/ 40 w 218"/>
                <a:gd name="T25" fmla="*/ 194 h 219"/>
                <a:gd name="T26" fmla="*/ 25 w 218"/>
                <a:gd name="T27" fmla="*/ 180 h 219"/>
                <a:gd name="T28" fmla="*/ 13 w 218"/>
                <a:gd name="T29" fmla="*/ 162 h 219"/>
                <a:gd name="T30" fmla="*/ 4 w 218"/>
                <a:gd name="T31" fmla="*/ 143 h 219"/>
                <a:gd name="T32" fmla="*/ 1 w 218"/>
                <a:gd name="T33" fmla="*/ 121 h 219"/>
                <a:gd name="T34" fmla="*/ 0 w 218"/>
                <a:gd name="T35" fmla="*/ 110 h 219"/>
                <a:gd name="T36" fmla="*/ 2 w 218"/>
                <a:gd name="T37" fmla="*/ 88 h 219"/>
                <a:gd name="T38" fmla="*/ 8 w 218"/>
                <a:gd name="T39" fmla="*/ 68 h 219"/>
                <a:gd name="T40" fmla="*/ 19 w 218"/>
                <a:gd name="T41" fmla="*/ 49 h 219"/>
                <a:gd name="T42" fmla="*/ 32 w 218"/>
                <a:gd name="T43" fmla="*/ 32 h 219"/>
                <a:gd name="T44" fmla="*/ 48 w 218"/>
                <a:gd name="T45" fmla="*/ 19 h 219"/>
                <a:gd name="T46" fmla="*/ 66 w 218"/>
                <a:gd name="T47" fmla="*/ 10 h 219"/>
                <a:gd name="T48" fmla="*/ 88 w 218"/>
                <a:gd name="T49" fmla="*/ 3 h 219"/>
                <a:gd name="T50" fmla="*/ 109 w 218"/>
                <a:gd name="T51" fmla="*/ 0 h 219"/>
                <a:gd name="T52" fmla="*/ 121 w 218"/>
                <a:gd name="T53" fmla="*/ 1 h 219"/>
                <a:gd name="T54" fmla="*/ 142 w 218"/>
                <a:gd name="T55" fmla="*/ 5 h 219"/>
                <a:gd name="T56" fmla="*/ 161 w 218"/>
                <a:gd name="T57" fmla="*/ 13 h 219"/>
                <a:gd name="T58" fmla="*/ 179 w 218"/>
                <a:gd name="T59" fmla="*/ 25 h 219"/>
                <a:gd name="T60" fmla="*/ 193 w 218"/>
                <a:gd name="T61" fmla="*/ 41 h 219"/>
                <a:gd name="T62" fmla="*/ 205 w 218"/>
                <a:gd name="T63" fmla="*/ 57 h 219"/>
                <a:gd name="T64" fmla="*/ 213 w 218"/>
                <a:gd name="T65" fmla="*/ 77 h 219"/>
                <a:gd name="T66" fmla="*/ 218 w 218"/>
                <a:gd name="T67" fmla="*/ 99 h 219"/>
                <a:gd name="T68" fmla="*/ 218 w 218"/>
                <a:gd name="T69"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9">
                  <a:moveTo>
                    <a:pt x="218" y="110"/>
                  </a:moveTo>
                  <a:lnTo>
                    <a:pt x="218" y="110"/>
                  </a:lnTo>
                  <a:lnTo>
                    <a:pt x="218" y="121"/>
                  </a:lnTo>
                  <a:lnTo>
                    <a:pt x="216" y="132"/>
                  </a:lnTo>
                  <a:lnTo>
                    <a:pt x="213" y="143"/>
                  </a:lnTo>
                  <a:lnTo>
                    <a:pt x="210" y="152"/>
                  </a:lnTo>
                  <a:lnTo>
                    <a:pt x="205" y="162"/>
                  </a:lnTo>
                  <a:lnTo>
                    <a:pt x="200" y="171"/>
                  </a:lnTo>
                  <a:lnTo>
                    <a:pt x="193" y="180"/>
                  </a:lnTo>
                  <a:lnTo>
                    <a:pt x="186" y="187"/>
                  </a:lnTo>
                  <a:lnTo>
                    <a:pt x="179" y="194"/>
                  </a:lnTo>
                  <a:lnTo>
                    <a:pt x="171" y="201"/>
                  </a:lnTo>
                  <a:lnTo>
                    <a:pt x="161" y="206"/>
                  </a:lnTo>
                  <a:lnTo>
                    <a:pt x="152" y="210"/>
                  </a:lnTo>
                  <a:lnTo>
                    <a:pt x="142" y="214"/>
                  </a:lnTo>
                  <a:lnTo>
                    <a:pt x="131" y="218"/>
                  </a:lnTo>
                  <a:lnTo>
                    <a:pt x="121" y="219"/>
                  </a:lnTo>
                  <a:lnTo>
                    <a:pt x="109" y="219"/>
                  </a:lnTo>
                  <a:lnTo>
                    <a:pt x="109" y="219"/>
                  </a:lnTo>
                  <a:lnTo>
                    <a:pt x="98" y="219"/>
                  </a:lnTo>
                  <a:lnTo>
                    <a:pt x="88" y="218"/>
                  </a:lnTo>
                  <a:lnTo>
                    <a:pt x="77" y="214"/>
                  </a:lnTo>
                  <a:lnTo>
                    <a:pt x="66" y="210"/>
                  </a:lnTo>
                  <a:lnTo>
                    <a:pt x="57" y="206"/>
                  </a:lnTo>
                  <a:lnTo>
                    <a:pt x="48" y="201"/>
                  </a:lnTo>
                  <a:lnTo>
                    <a:pt x="40" y="194"/>
                  </a:lnTo>
                  <a:lnTo>
                    <a:pt x="32" y="187"/>
                  </a:lnTo>
                  <a:lnTo>
                    <a:pt x="25" y="180"/>
                  </a:lnTo>
                  <a:lnTo>
                    <a:pt x="19" y="171"/>
                  </a:lnTo>
                  <a:lnTo>
                    <a:pt x="13" y="162"/>
                  </a:lnTo>
                  <a:lnTo>
                    <a:pt x="8" y="152"/>
                  </a:lnTo>
                  <a:lnTo>
                    <a:pt x="4" y="143"/>
                  </a:lnTo>
                  <a:lnTo>
                    <a:pt x="2" y="132"/>
                  </a:lnTo>
                  <a:lnTo>
                    <a:pt x="1" y="121"/>
                  </a:lnTo>
                  <a:lnTo>
                    <a:pt x="0" y="110"/>
                  </a:lnTo>
                  <a:lnTo>
                    <a:pt x="0" y="110"/>
                  </a:lnTo>
                  <a:lnTo>
                    <a:pt x="1" y="99"/>
                  </a:lnTo>
                  <a:lnTo>
                    <a:pt x="2" y="88"/>
                  </a:lnTo>
                  <a:lnTo>
                    <a:pt x="4" y="77"/>
                  </a:lnTo>
                  <a:lnTo>
                    <a:pt x="8" y="68"/>
                  </a:lnTo>
                  <a:lnTo>
                    <a:pt x="13" y="57"/>
                  </a:lnTo>
                  <a:lnTo>
                    <a:pt x="19" y="49"/>
                  </a:lnTo>
                  <a:lnTo>
                    <a:pt x="25" y="41"/>
                  </a:lnTo>
                  <a:lnTo>
                    <a:pt x="32" y="32"/>
                  </a:lnTo>
                  <a:lnTo>
                    <a:pt x="40" y="25"/>
                  </a:lnTo>
                  <a:lnTo>
                    <a:pt x="48" y="19"/>
                  </a:lnTo>
                  <a:lnTo>
                    <a:pt x="57" y="13"/>
                  </a:lnTo>
                  <a:lnTo>
                    <a:pt x="66" y="10"/>
                  </a:lnTo>
                  <a:lnTo>
                    <a:pt x="77" y="5"/>
                  </a:lnTo>
                  <a:lnTo>
                    <a:pt x="88" y="3"/>
                  </a:lnTo>
                  <a:lnTo>
                    <a:pt x="98" y="1"/>
                  </a:lnTo>
                  <a:lnTo>
                    <a:pt x="109" y="0"/>
                  </a:lnTo>
                  <a:lnTo>
                    <a:pt x="109" y="0"/>
                  </a:lnTo>
                  <a:lnTo>
                    <a:pt x="121" y="1"/>
                  </a:lnTo>
                  <a:lnTo>
                    <a:pt x="131" y="3"/>
                  </a:lnTo>
                  <a:lnTo>
                    <a:pt x="142" y="5"/>
                  </a:lnTo>
                  <a:lnTo>
                    <a:pt x="152" y="10"/>
                  </a:lnTo>
                  <a:lnTo>
                    <a:pt x="161" y="13"/>
                  </a:lnTo>
                  <a:lnTo>
                    <a:pt x="171" y="19"/>
                  </a:lnTo>
                  <a:lnTo>
                    <a:pt x="179" y="25"/>
                  </a:lnTo>
                  <a:lnTo>
                    <a:pt x="186" y="32"/>
                  </a:lnTo>
                  <a:lnTo>
                    <a:pt x="193" y="41"/>
                  </a:lnTo>
                  <a:lnTo>
                    <a:pt x="200" y="49"/>
                  </a:lnTo>
                  <a:lnTo>
                    <a:pt x="205" y="57"/>
                  </a:lnTo>
                  <a:lnTo>
                    <a:pt x="210" y="68"/>
                  </a:lnTo>
                  <a:lnTo>
                    <a:pt x="213" y="77"/>
                  </a:lnTo>
                  <a:lnTo>
                    <a:pt x="216" y="88"/>
                  </a:lnTo>
                  <a:lnTo>
                    <a:pt x="218" y="99"/>
                  </a:lnTo>
                  <a:lnTo>
                    <a:pt x="218" y="110"/>
                  </a:lnTo>
                  <a:lnTo>
                    <a:pt x="218" y="11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Freeform 51"/>
            <p:cNvSpPr>
              <a:spLocks noEditPoints="1"/>
            </p:cNvSpPr>
            <p:nvPr/>
          </p:nvSpPr>
          <p:spPr bwMode="auto">
            <a:xfrm>
              <a:off x="3833419" y="4930756"/>
              <a:ext cx="141288" cy="141288"/>
            </a:xfrm>
            <a:custGeom>
              <a:avLst/>
              <a:gdLst>
                <a:gd name="T0" fmla="*/ 121 w 268"/>
                <a:gd name="T1" fmla="*/ 269 h 269"/>
                <a:gd name="T2" fmla="*/ 82 w 268"/>
                <a:gd name="T3" fmla="*/ 259 h 269"/>
                <a:gd name="T4" fmla="*/ 48 w 268"/>
                <a:gd name="T5" fmla="*/ 239 h 269"/>
                <a:gd name="T6" fmla="*/ 22 w 268"/>
                <a:gd name="T7" fmla="*/ 211 h 269"/>
                <a:gd name="T8" fmla="*/ 6 w 268"/>
                <a:gd name="T9" fmla="*/ 175 h 269"/>
                <a:gd name="T10" fmla="*/ 0 w 268"/>
                <a:gd name="T11" fmla="*/ 135 h 269"/>
                <a:gd name="T12" fmla="*/ 2 w 268"/>
                <a:gd name="T13" fmla="*/ 108 h 269"/>
                <a:gd name="T14" fmla="*/ 16 w 268"/>
                <a:gd name="T15" fmla="*/ 70 h 269"/>
                <a:gd name="T16" fmla="*/ 39 w 268"/>
                <a:gd name="T17" fmla="*/ 40 h 269"/>
                <a:gd name="T18" fmla="*/ 70 w 268"/>
                <a:gd name="T19" fmla="*/ 17 h 269"/>
                <a:gd name="T20" fmla="*/ 107 w 268"/>
                <a:gd name="T21" fmla="*/ 4 h 269"/>
                <a:gd name="T22" fmla="*/ 134 w 268"/>
                <a:gd name="T23" fmla="*/ 0 h 269"/>
                <a:gd name="T24" fmla="*/ 174 w 268"/>
                <a:gd name="T25" fmla="*/ 6 h 269"/>
                <a:gd name="T26" fmla="*/ 209 w 268"/>
                <a:gd name="T27" fmla="*/ 24 h 269"/>
                <a:gd name="T28" fmla="*/ 237 w 268"/>
                <a:gd name="T29" fmla="*/ 49 h 269"/>
                <a:gd name="T30" fmla="*/ 257 w 268"/>
                <a:gd name="T31" fmla="*/ 82 h 269"/>
                <a:gd name="T32" fmla="*/ 268 w 268"/>
                <a:gd name="T33" fmla="*/ 121 h 269"/>
                <a:gd name="T34" fmla="*/ 268 w 268"/>
                <a:gd name="T35" fmla="*/ 149 h 269"/>
                <a:gd name="T36" fmla="*/ 257 w 268"/>
                <a:gd name="T37" fmla="*/ 187 h 269"/>
                <a:gd name="T38" fmla="*/ 237 w 268"/>
                <a:gd name="T39" fmla="*/ 220 h 269"/>
                <a:gd name="T40" fmla="*/ 209 w 268"/>
                <a:gd name="T41" fmla="*/ 246 h 269"/>
                <a:gd name="T42" fmla="*/ 174 w 268"/>
                <a:gd name="T43" fmla="*/ 263 h 269"/>
                <a:gd name="T44" fmla="*/ 134 w 268"/>
                <a:gd name="T45" fmla="*/ 269 h 269"/>
                <a:gd name="T46" fmla="*/ 134 w 268"/>
                <a:gd name="T47" fmla="*/ 50 h 269"/>
                <a:gd name="T48" fmla="*/ 109 w 268"/>
                <a:gd name="T49" fmla="*/ 54 h 269"/>
                <a:gd name="T50" fmla="*/ 88 w 268"/>
                <a:gd name="T51" fmla="*/ 64 h 269"/>
                <a:gd name="T52" fmla="*/ 69 w 268"/>
                <a:gd name="T53" fmla="*/ 81 h 269"/>
                <a:gd name="T54" fmla="*/ 57 w 268"/>
                <a:gd name="T55" fmla="*/ 102 h 269"/>
                <a:gd name="T56" fmla="*/ 51 w 268"/>
                <a:gd name="T57" fmla="*/ 126 h 269"/>
                <a:gd name="T58" fmla="*/ 51 w 268"/>
                <a:gd name="T59" fmla="*/ 144 h 269"/>
                <a:gd name="T60" fmla="*/ 57 w 268"/>
                <a:gd name="T61" fmla="*/ 168 h 269"/>
                <a:gd name="T62" fmla="*/ 69 w 268"/>
                <a:gd name="T63" fmla="*/ 189 h 269"/>
                <a:gd name="T64" fmla="*/ 88 w 268"/>
                <a:gd name="T65" fmla="*/ 205 h 269"/>
                <a:gd name="T66" fmla="*/ 109 w 268"/>
                <a:gd name="T67" fmla="*/ 215 h 269"/>
                <a:gd name="T68" fmla="*/ 134 w 268"/>
                <a:gd name="T69" fmla="*/ 219 h 269"/>
                <a:gd name="T70" fmla="*/ 152 w 268"/>
                <a:gd name="T71" fmla="*/ 218 h 269"/>
                <a:gd name="T72" fmla="*/ 174 w 268"/>
                <a:gd name="T73" fmla="*/ 209 h 269"/>
                <a:gd name="T74" fmla="*/ 193 w 268"/>
                <a:gd name="T75" fmla="*/ 195 h 269"/>
                <a:gd name="T76" fmla="*/ 209 w 268"/>
                <a:gd name="T77" fmla="*/ 175 h 269"/>
                <a:gd name="T78" fmla="*/ 217 w 268"/>
                <a:gd name="T79" fmla="*/ 152 h 269"/>
                <a:gd name="T80" fmla="*/ 218 w 268"/>
                <a:gd name="T81" fmla="*/ 135 h 269"/>
                <a:gd name="T82" fmla="*/ 215 w 268"/>
                <a:gd name="T83" fmla="*/ 110 h 269"/>
                <a:gd name="T84" fmla="*/ 204 w 268"/>
                <a:gd name="T85" fmla="*/ 88 h 269"/>
                <a:gd name="T86" fmla="*/ 187 w 268"/>
                <a:gd name="T87" fmla="*/ 70 h 269"/>
                <a:gd name="T88" fmla="*/ 167 w 268"/>
                <a:gd name="T89" fmla="*/ 57 h 269"/>
                <a:gd name="T90" fmla="*/ 142 w 268"/>
                <a:gd name="T91" fmla="*/ 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9">
                  <a:moveTo>
                    <a:pt x="134" y="269"/>
                  </a:moveTo>
                  <a:lnTo>
                    <a:pt x="134" y="269"/>
                  </a:lnTo>
                  <a:lnTo>
                    <a:pt x="121" y="269"/>
                  </a:lnTo>
                  <a:lnTo>
                    <a:pt x="107" y="266"/>
                  </a:lnTo>
                  <a:lnTo>
                    <a:pt x="95" y="263"/>
                  </a:lnTo>
                  <a:lnTo>
                    <a:pt x="82" y="259"/>
                  </a:lnTo>
                  <a:lnTo>
                    <a:pt x="70" y="253"/>
                  </a:lnTo>
                  <a:lnTo>
                    <a:pt x="59" y="246"/>
                  </a:lnTo>
                  <a:lnTo>
                    <a:pt x="48" y="239"/>
                  </a:lnTo>
                  <a:lnTo>
                    <a:pt x="39" y="230"/>
                  </a:lnTo>
                  <a:lnTo>
                    <a:pt x="31" y="220"/>
                  </a:lnTo>
                  <a:lnTo>
                    <a:pt x="22" y="211"/>
                  </a:lnTo>
                  <a:lnTo>
                    <a:pt x="16" y="199"/>
                  </a:lnTo>
                  <a:lnTo>
                    <a:pt x="10" y="187"/>
                  </a:lnTo>
                  <a:lnTo>
                    <a:pt x="6" y="175"/>
                  </a:lnTo>
                  <a:lnTo>
                    <a:pt x="2" y="162"/>
                  </a:lnTo>
                  <a:lnTo>
                    <a:pt x="1" y="149"/>
                  </a:lnTo>
                  <a:lnTo>
                    <a:pt x="0" y="135"/>
                  </a:lnTo>
                  <a:lnTo>
                    <a:pt x="0" y="135"/>
                  </a:lnTo>
                  <a:lnTo>
                    <a:pt x="1" y="121"/>
                  </a:lnTo>
                  <a:lnTo>
                    <a:pt x="2" y="108"/>
                  </a:lnTo>
                  <a:lnTo>
                    <a:pt x="6" y="95"/>
                  </a:lnTo>
                  <a:lnTo>
                    <a:pt x="10" y="82"/>
                  </a:lnTo>
                  <a:lnTo>
                    <a:pt x="16" y="70"/>
                  </a:lnTo>
                  <a:lnTo>
                    <a:pt x="22" y="60"/>
                  </a:lnTo>
                  <a:lnTo>
                    <a:pt x="31" y="49"/>
                  </a:lnTo>
                  <a:lnTo>
                    <a:pt x="39" y="40"/>
                  </a:lnTo>
                  <a:lnTo>
                    <a:pt x="48" y="31"/>
                  </a:lnTo>
                  <a:lnTo>
                    <a:pt x="59" y="24"/>
                  </a:lnTo>
                  <a:lnTo>
                    <a:pt x="70" y="17"/>
                  </a:lnTo>
                  <a:lnTo>
                    <a:pt x="82" y="11"/>
                  </a:lnTo>
                  <a:lnTo>
                    <a:pt x="95" y="6"/>
                  </a:lnTo>
                  <a:lnTo>
                    <a:pt x="107" y="4"/>
                  </a:lnTo>
                  <a:lnTo>
                    <a:pt x="121" y="2"/>
                  </a:lnTo>
                  <a:lnTo>
                    <a:pt x="134" y="0"/>
                  </a:lnTo>
                  <a:lnTo>
                    <a:pt x="134" y="0"/>
                  </a:lnTo>
                  <a:lnTo>
                    <a:pt x="148" y="2"/>
                  </a:lnTo>
                  <a:lnTo>
                    <a:pt x="161" y="4"/>
                  </a:lnTo>
                  <a:lnTo>
                    <a:pt x="174" y="6"/>
                  </a:lnTo>
                  <a:lnTo>
                    <a:pt x="186" y="11"/>
                  </a:lnTo>
                  <a:lnTo>
                    <a:pt x="198" y="17"/>
                  </a:lnTo>
                  <a:lnTo>
                    <a:pt x="209" y="24"/>
                  </a:lnTo>
                  <a:lnTo>
                    <a:pt x="219" y="31"/>
                  </a:lnTo>
                  <a:lnTo>
                    <a:pt x="229" y="40"/>
                  </a:lnTo>
                  <a:lnTo>
                    <a:pt x="237" y="49"/>
                  </a:lnTo>
                  <a:lnTo>
                    <a:pt x="246" y="60"/>
                  </a:lnTo>
                  <a:lnTo>
                    <a:pt x="253" y="70"/>
                  </a:lnTo>
                  <a:lnTo>
                    <a:pt x="257" y="82"/>
                  </a:lnTo>
                  <a:lnTo>
                    <a:pt x="262" y="95"/>
                  </a:lnTo>
                  <a:lnTo>
                    <a:pt x="266" y="108"/>
                  </a:lnTo>
                  <a:lnTo>
                    <a:pt x="268" y="121"/>
                  </a:lnTo>
                  <a:lnTo>
                    <a:pt x="268" y="135"/>
                  </a:lnTo>
                  <a:lnTo>
                    <a:pt x="268" y="135"/>
                  </a:lnTo>
                  <a:lnTo>
                    <a:pt x="268" y="149"/>
                  </a:lnTo>
                  <a:lnTo>
                    <a:pt x="266" y="162"/>
                  </a:lnTo>
                  <a:lnTo>
                    <a:pt x="262" y="175"/>
                  </a:lnTo>
                  <a:lnTo>
                    <a:pt x="257" y="187"/>
                  </a:lnTo>
                  <a:lnTo>
                    <a:pt x="253" y="199"/>
                  </a:lnTo>
                  <a:lnTo>
                    <a:pt x="246" y="211"/>
                  </a:lnTo>
                  <a:lnTo>
                    <a:pt x="237" y="220"/>
                  </a:lnTo>
                  <a:lnTo>
                    <a:pt x="229" y="230"/>
                  </a:lnTo>
                  <a:lnTo>
                    <a:pt x="219" y="239"/>
                  </a:lnTo>
                  <a:lnTo>
                    <a:pt x="209" y="246"/>
                  </a:lnTo>
                  <a:lnTo>
                    <a:pt x="198" y="253"/>
                  </a:lnTo>
                  <a:lnTo>
                    <a:pt x="186" y="259"/>
                  </a:lnTo>
                  <a:lnTo>
                    <a:pt x="174" y="263"/>
                  </a:lnTo>
                  <a:lnTo>
                    <a:pt x="161" y="266"/>
                  </a:lnTo>
                  <a:lnTo>
                    <a:pt x="148" y="269"/>
                  </a:lnTo>
                  <a:lnTo>
                    <a:pt x="134" y="269"/>
                  </a:lnTo>
                  <a:lnTo>
                    <a:pt x="134" y="269"/>
                  </a:lnTo>
                  <a:close/>
                  <a:moveTo>
                    <a:pt x="134" y="50"/>
                  </a:moveTo>
                  <a:lnTo>
                    <a:pt x="134" y="50"/>
                  </a:lnTo>
                  <a:lnTo>
                    <a:pt x="126" y="51"/>
                  </a:lnTo>
                  <a:lnTo>
                    <a:pt x="117" y="53"/>
                  </a:lnTo>
                  <a:lnTo>
                    <a:pt x="109" y="54"/>
                  </a:lnTo>
                  <a:lnTo>
                    <a:pt x="102" y="57"/>
                  </a:lnTo>
                  <a:lnTo>
                    <a:pt x="94" y="61"/>
                  </a:lnTo>
                  <a:lnTo>
                    <a:pt x="88" y="64"/>
                  </a:lnTo>
                  <a:lnTo>
                    <a:pt x="81" y="70"/>
                  </a:lnTo>
                  <a:lnTo>
                    <a:pt x="75" y="75"/>
                  </a:lnTo>
                  <a:lnTo>
                    <a:pt x="69" y="81"/>
                  </a:lnTo>
                  <a:lnTo>
                    <a:pt x="64" y="88"/>
                  </a:lnTo>
                  <a:lnTo>
                    <a:pt x="60" y="95"/>
                  </a:lnTo>
                  <a:lnTo>
                    <a:pt x="57" y="102"/>
                  </a:lnTo>
                  <a:lnTo>
                    <a:pt x="53" y="110"/>
                  </a:lnTo>
                  <a:lnTo>
                    <a:pt x="52" y="118"/>
                  </a:lnTo>
                  <a:lnTo>
                    <a:pt x="51" y="126"/>
                  </a:lnTo>
                  <a:lnTo>
                    <a:pt x="50" y="135"/>
                  </a:lnTo>
                  <a:lnTo>
                    <a:pt x="50" y="135"/>
                  </a:lnTo>
                  <a:lnTo>
                    <a:pt x="51" y="144"/>
                  </a:lnTo>
                  <a:lnTo>
                    <a:pt x="52" y="152"/>
                  </a:lnTo>
                  <a:lnTo>
                    <a:pt x="53" y="159"/>
                  </a:lnTo>
                  <a:lnTo>
                    <a:pt x="57" y="168"/>
                  </a:lnTo>
                  <a:lnTo>
                    <a:pt x="60" y="175"/>
                  </a:lnTo>
                  <a:lnTo>
                    <a:pt x="64" y="182"/>
                  </a:lnTo>
                  <a:lnTo>
                    <a:pt x="69" y="189"/>
                  </a:lnTo>
                  <a:lnTo>
                    <a:pt x="75" y="195"/>
                  </a:lnTo>
                  <a:lnTo>
                    <a:pt x="81" y="200"/>
                  </a:lnTo>
                  <a:lnTo>
                    <a:pt x="88" y="205"/>
                  </a:lnTo>
                  <a:lnTo>
                    <a:pt x="94" y="209"/>
                  </a:lnTo>
                  <a:lnTo>
                    <a:pt x="102" y="213"/>
                  </a:lnTo>
                  <a:lnTo>
                    <a:pt x="109" y="215"/>
                  </a:lnTo>
                  <a:lnTo>
                    <a:pt x="117" y="218"/>
                  </a:lnTo>
                  <a:lnTo>
                    <a:pt x="126" y="219"/>
                  </a:lnTo>
                  <a:lnTo>
                    <a:pt x="134" y="219"/>
                  </a:lnTo>
                  <a:lnTo>
                    <a:pt x="134" y="219"/>
                  </a:lnTo>
                  <a:lnTo>
                    <a:pt x="142" y="219"/>
                  </a:lnTo>
                  <a:lnTo>
                    <a:pt x="152" y="218"/>
                  </a:lnTo>
                  <a:lnTo>
                    <a:pt x="159" y="215"/>
                  </a:lnTo>
                  <a:lnTo>
                    <a:pt x="167" y="213"/>
                  </a:lnTo>
                  <a:lnTo>
                    <a:pt x="174" y="209"/>
                  </a:lnTo>
                  <a:lnTo>
                    <a:pt x="181" y="205"/>
                  </a:lnTo>
                  <a:lnTo>
                    <a:pt x="187" y="200"/>
                  </a:lnTo>
                  <a:lnTo>
                    <a:pt x="193" y="195"/>
                  </a:lnTo>
                  <a:lnTo>
                    <a:pt x="199" y="189"/>
                  </a:lnTo>
                  <a:lnTo>
                    <a:pt x="204" y="182"/>
                  </a:lnTo>
                  <a:lnTo>
                    <a:pt x="209" y="175"/>
                  </a:lnTo>
                  <a:lnTo>
                    <a:pt x="212" y="168"/>
                  </a:lnTo>
                  <a:lnTo>
                    <a:pt x="215" y="159"/>
                  </a:lnTo>
                  <a:lnTo>
                    <a:pt x="217" y="152"/>
                  </a:lnTo>
                  <a:lnTo>
                    <a:pt x="218" y="144"/>
                  </a:lnTo>
                  <a:lnTo>
                    <a:pt x="218" y="135"/>
                  </a:lnTo>
                  <a:lnTo>
                    <a:pt x="218" y="135"/>
                  </a:lnTo>
                  <a:lnTo>
                    <a:pt x="218" y="126"/>
                  </a:lnTo>
                  <a:lnTo>
                    <a:pt x="217" y="118"/>
                  </a:lnTo>
                  <a:lnTo>
                    <a:pt x="215" y="110"/>
                  </a:lnTo>
                  <a:lnTo>
                    <a:pt x="212" y="102"/>
                  </a:lnTo>
                  <a:lnTo>
                    <a:pt x="209" y="95"/>
                  </a:lnTo>
                  <a:lnTo>
                    <a:pt x="204" y="88"/>
                  </a:lnTo>
                  <a:lnTo>
                    <a:pt x="199" y="81"/>
                  </a:lnTo>
                  <a:lnTo>
                    <a:pt x="193" y="75"/>
                  </a:lnTo>
                  <a:lnTo>
                    <a:pt x="187" y="70"/>
                  </a:lnTo>
                  <a:lnTo>
                    <a:pt x="181" y="64"/>
                  </a:lnTo>
                  <a:lnTo>
                    <a:pt x="174" y="61"/>
                  </a:lnTo>
                  <a:lnTo>
                    <a:pt x="167" y="57"/>
                  </a:lnTo>
                  <a:lnTo>
                    <a:pt x="159" y="54"/>
                  </a:lnTo>
                  <a:lnTo>
                    <a:pt x="152" y="53"/>
                  </a:lnTo>
                  <a:lnTo>
                    <a:pt x="142" y="51"/>
                  </a:lnTo>
                  <a:lnTo>
                    <a:pt x="134" y="50"/>
                  </a:lnTo>
                  <a:lnTo>
                    <a:pt x="13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61" name="그룹 60"/>
          <p:cNvGrpSpPr/>
          <p:nvPr/>
        </p:nvGrpSpPr>
        <p:grpSpPr>
          <a:xfrm>
            <a:off x="1285343" y="2958520"/>
            <a:ext cx="540338" cy="602928"/>
            <a:chOff x="3319066" y="5524481"/>
            <a:chExt cx="671515" cy="749300"/>
          </a:xfrm>
        </p:grpSpPr>
        <p:sp>
          <p:nvSpPr>
            <p:cNvPr id="62" name="Freeform 22"/>
            <p:cNvSpPr>
              <a:spLocks noEditPoints="1"/>
            </p:cNvSpPr>
            <p:nvPr/>
          </p:nvSpPr>
          <p:spPr bwMode="auto">
            <a:xfrm>
              <a:off x="3631806" y="5681644"/>
              <a:ext cx="347663" cy="581025"/>
            </a:xfrm>
            <a:custGeom>
              <a:avLst/>
              <a:gdLst>
                <a:gd name="T0" fmla="*/ 657 w 657"/>
                <a:gd name="T1" fmla="*/ 549 h 1098"/>
                <a:gd name="T2" fmla="*/ 655 w 657"/>
                <a:gd name="T3" fmla="*/ 503 h 1098"/>
                <a:gd name="T4" fmla="*/ 649 w 657"/>
                <a:gd name="T5" fmla="*/ 459 h 1098"/>
                <a:gd name="T6" fmla="*/ 637 w 657"/>
                <a:gd name="T7" fmla="*/ 415 h 1098"/>
                <a:gd name="T8" fmla="*/ 622 w 657"/>
                <a:gd name="T9" fmla="*/ 373 h 1098"/>
                <a:gd name="T10" fmla="*/ 603 w 657"/>
                <a:gd name="T11" fmla="*/ 334 h 1098"/>
                <a:gd name="T12" fmla="*/ 580 w 657"/>
                <a:gd name="T13" fmla="*/ 296 h 1098"/>
                <a:gd name="T14" fmla="*/ 554 w 657"/>
                <a:gd name="T15" fmla="*/ 262 h 1098"/>
                <a:gd name="T16" fmla="*/ 525 w 657"/>
                <a:gd name="T17" fmla="*/ 229 h 1098"/>
                <a:gd name="T18" fmla="*/ 492 w 657"/>
                <a:gd name="T19" fmla="*/ 200 h 1098"/>
                <a:gd name="T20" fmla="*/ 458 w 657"/>
                <a:gd name="T21" fmla="*/ 174 h 1098"/>
                <a:gd name="T22" fmla="*/ 421 w 657"/>
                <a:gd name="T23" fmla="*/ 151 h 1098"/>
                <a:gd name="T24" fmla="*/ 381 w 657"/>
                <a:gd name="T25" fmla="*/ 132 h 1098"/>
                <a:gd name="T26" fmla="*/ 339 w 657"/>
                <a:gd name="T27" fmla="*/ 117 h 1098"/>
                <a:gd name="T28" fmla="*/ 296 w 657"/>
                <a:gd name="T29" fmla="*/ 106 h 1098"/>
                <a:gd name="T30" fmla="*/ 251 w 657"/>
                <a:gd name="T31" fmla="*/ 99 h 1098"/>
                <a:gd name="T32" fmla="*/ 205 w 657"/>
                <a:gd name="T33" fmla="*/ 96 h 1098"/>
                <a:gd name="T34" fmla="*/ 201 w 657"/>
                <a:gd name="T35" fmla="*/ 96 h 1098"/>
                <a:gd name="T36" fmla="*/ 0 w 657"/>
                <a:gd name="T37" fmla="*/ 0 h 1098"/>
                <a:gd name="T38" fmla="*/ 201 w 657"/>
                <a:gd name="T39" fmla="*/ 1098 h 1098"/>
                <a:gd name="T40" fmla="*/ 201 w 657"/>
                <a:gd name="T41" fmla="*/ 1001 h 1098"/>
                <a:gd name="T42" fmla="*/ 205 w 657"/>
                <a:gd name="T43" fmla="*/ 1001 h 1098"/>
                <a:gd name="T44" fmla="*/ 251 w 657"/>
                <a:gd name="T45" fmla="*/ 999 h 1098"/>
                <a:gd name="T46" fmla="*/ 296 w 657"/>
                <a:gd name="T47" fmla="*/ 993 h 1098"/>
                <a:gd name="T48" fmla="*/ 339 w 657"/>
                <a:gd name="T49" fmla="*/ 981 h 1098"/>
                <a:gd name="T50" fmla="*/ 381 w 657"/>
                <a:gd name="T51" fmla="*/ 966 h 1098"/>
                <a:gd name="T52" fmla="*/ 421 w 657"/>
                <a:gd name="T53" fmla="*/ 947 h 1098"/>
                <a:gd name="T54" fmla="*/ 458 w 657"/>
                <a:gd name="T55" fmla="*/ 924 h 1098"/>
                <a:gd name="T56" fmla="*/ 492 w 657"/>
                <a:gd name="T57" fmla="*/ 898 h 1098"/>
                <a:gd name="T58" fmla="*/ 525 w 657"/>
                <a:gd name="T59" fmla="*/ 870 h 1098"/>
                <a:gd name="T60" fmla="*/ 554 w 657"/>
                <a:gd name="T61" fmla="*/ 837 h 1098"/>
                <a:gd name="T62" fmla="*/ 580 w 657"/>
                <a:gd name="T63" fmla="*/ 802 h 1098"/>
                <a:gd name="T64" fmla="*/ 603 w 657"/>
                <a:gd name="T65" fmla="*/ 765 h 1098"/>
                <a:gd name="T66" fmla="*/ 622 w 657"/>
                <a:gd name="T67" fmla="*/ 725 h 1098"/>
                <a:gd name="T68" fmla="*/ 637 w 657"/>
                <a:gd name="T69" fmla="*/ 683 h 1098"/>
                <a:gd name="T70" fmla="*/ 649 w 657"/>
                <a:gd name="T71" fmla="*/ 640 h 1098"/>
                <a:gd name="T72" fmla="*/ 655 w 657"/>
                <a:gd name="T73" fmla="*/ 595 h 1098"/>
                <a:gd name="T74" fmla="*/ 657 w 657"/>
                <a:gd name="T75" fmla="*/ 549 h 1098"/>
                <a:gd name="T76" fmla="*/ 201 w 657"/>
                <a:gd name="T77" fmla="*/ 298 h 1098"/>
                <a:gd name="T78" fmla="*/ 205 w 657"/>
                <a:gd name="T79" fmla="*/ 298 h 1098"/>
                <a:gd name="T80" fmla="*/ 231 w 657"/>
                <a:gd name="T81" fmla="*/ 300 h 1098"/>
                <a:gd name="T82" fmla="*/ 280 w 657"/>
                <a:gd name="T83" fmla="*/ 309 h 1098"/>
                <a:gd name="T84" fmla="*/ 325 w 657"/>
                <a:gd name="T85" fmla="*/ 328 h 1098"/>
                <a:gd name="T86" fmla="*/ 365 w 657"/>
                <a:gd name="T87" fmla="*/ 355 h 1098"/>
                <a:gd name="T88" fmla="*/ 398 w 657"/>
                <a:gd name="T89" fmla="*/ 390 h 1098"/>
                <a:gd name="T90" fmla="*/ 426 w 657"/>
                <a:gd name="T91" fmla="*/ 429 h 1098"/>
                <a:gd name="T92" fmla="*/ 445 w 657"/>
                <a:gd name="T93" fmla="*/ 474 h 1098"/>
                <a:gd name="T94" fmla="*/ 455 w 657"/>
                <a:gd name="T95" fmla="*/ 524 h 1098"/>
                <a:gd name="T96" fmla="*/ 457 w 657"/>
                <a:gd name="T97" fmla="*/ 549 h 1098"/>
                <a:gd name="T98" fmla="*/ 452 w 657"/>
                <a:gd name="T99" fmla="*/ 600 h 1098"/>
                <a:gd name="T100" fmla="*/ 436 w 657"/>
                <a:gd name="T101" fmla="*/ 647 h 1098"/>
                <a:gd name="T102" fmla="*/ 414 w 657"/>
                <a:gd name="T103" fmla="*/ 690 h 1098"/>
                <a:gd name="T104" fmla="*/ 383 w 657"/>
                <a:gd name="T105" fmla="*/ 727 h 1098"/>
                <a:gd name="T106" fmla="*/ 345 w 657"/>
                <a:gd name="T107" fmla="*/ 758 h 1098"/>
                <a:gd name="T108" fmla="*/ 302 w 657"/>
                <a:gd name="T109" fmla="*/ 780 h 1098"/>
                <a:gd name="T110" fmla="*/ 256 w 657"/>
                <a:gd name="T111" fmla="*/ 796 h 1098"/>
                <a:gd name="T112" fmla="*/ 205 w 657"/>
                <a:gd name="T113" fmla="*/ 801 h 1098"/>
                <a:gd name="T114" fmla="*/ 201 w 657"/>
                <a:gd name="T115" fmla="*/ 80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7" h="1098">
                  <a:moveTo>
                    <a:pt x="657" y="549"/>
                  </a:moveTo>
                  <a:lnTo>
                    <a:pt x="657" y="549"/>
                  </a:lnTo>
                  <a:lnTo>
                    <a:pt x="657" y="526"/>
                  </a:lnTo>
                  <a:lnTo>
                    <a:pt x="655" y="503"/>
                  </a:lnTo>
                  <a:lnTo>
                    <a:pt x="652" y="480"/>
                  </a:lnTo>
                  <a:lnTo>
                    <a:pt x="649" y="459"/>
                  </a:lnTo>
                  <a:lnTo>
                    <a:pt x="643" y="436"/>
                  </a:lnTo>
                  <a:lnTo>
                    <a:pt x="637" y="415"/>
                  </a:lnTo>
                  <a:lnTo>
                    <a:pt x="630" y="393"/>
                  </a:lnTo>
                  <a:lnTo>
                    <a:pt x="622" y="373"/>
                  </a:lnTo>
                  <a:lnTo>
                    <a:pt x="613" y="353"/>
                  </a:lnTo>
                  <a:lnTo>
                    <a:pt x="603" y="334"/>
                  </a:lnTo>
                  <a:lnTo>
                    <a:pt x="592" y="315"/>
                  </a:lnTo>
                  <a:lnTo>
                    <a:pt x="580" y="296"/>
                  </a:lnTo>
                  <a:lnTo>
                    <a:pt x="567" y="278"/>
                  </a:lnTo>
                  <a:lnTo>
                    <a:pt x="554" y="262"/>
                  </a:lnTo>
                  <a:lnTo>
                    <a:pt x="540" y="245"/>
                  </a:lnTo>
                  <a:lnTo>
                    <a:pt x="525" y="229"/>
                  </a:lnTo>
                  <a:lnTo>
                    <a:pt x="509" y="214"/>
                  </a:lnTo>
                  <a:lnTo>
                    <a:pt x="492" y="200"/>
                  </a:lnTo>
                  <a:lnTo>
                    <a:pt x="476" y="187"/>
                  </a:lnTo>
                  <a:lnTo>
                    <a:pt x="458" y="174"/>
                  </a:lnTo>
                  <a:lnTo>
                    <a:pt x="440" y="162"/>
                  </a:lnTo>
                  <a:lnTo>
                    <a:pt x="421" y="151"/>
                  </a:lnTo>
                  <a:lnTo>
                    <a:pt x="401" y="142"/>
                  </a:lnTo>
                  <a:lnTo>
                    <a:pt x="381" y="132"/>
                  </a:lnTo>
                  <a:lnTo>
                    <a:pt x="360" y="124"/>
                  </a:lnTo>
                  <a:lnTo>
                    <a:pt x="339" y="117"/>
                  </a:lnTo>
                  <a:lnTo>
                    <a:pt x="318" y="111"/>
                  </a:lnTo>
                  <a:lnTo>
                    <a:pt x="296" y="106"/>
                  </a:lnTo>
                  <a:lnTo>
                    <a:pt x="274" y="102"/>
                  </a:lnTo>
                  <a:lnTo>
                    <a:pt x="251" y="99"/>
                  </a:lnTo>
                  <a:lnTo>
                    <a:pt x="229" y="98"/>
                  </a:lnTo>
                  <a:lnTo>
                    <a:pt x="205" y="96"/>
                  </a:lnTo>
                  <a:lnTo>
                    <a:pt x="205" y="96"/>
                  </a:lnTo>
                  <a:lnTo>
                    <a:pt x="201" y="96"/>
                  </a:lnTo>
                  <a:lnTo>
                    <a:pt x="201" y="0"/>
                  </a:lnTo>
                  <a:lnTo>
                    <a:pt x="0" y="0"/>
                  </a:lnTo>
                  <a:lnTo>
                    <a:pt x="0" y="1098"/>
                  </a:lnTo>
                  <a:lnTo>
                    <a:pt x="201" y="1098"/>
                  </a:lnTo>
                  <a:lnTo>
                    <a:pt x="201" y="1001"/>
                  </a:lnTo>
                  <a:lnTo>
                    <a:pt x="201" y="1001"/>
                  </a:lnTo>
                  <a:lnTo>
                    <a:pt x="205" y="1001"/>
                  </a:lnTo>
                  <a:lnTo>
                    <a:pt x="205" y="1001"/>
                  </a:lnTo>
                  <a:lnTo>
                    <a:pt x="229" y="1001"/>
                  </a:lnTo>
                  <a:lnTo>
                    <a:pt x="251" y="999"/>
                  </a:lnTo>
                  <a:lnTo>
                    <a:pt x="274" y="997"/>
                  </a:lnTo>
                  <a:lnTo>
                    <a:pt x="296" y="993"/>
                  </a:lnTo>
                  <a:lnTo>
                    <a:pt x="318" y="987"/>
                  </a:lnTo>
                  <a:lnTo>
                    <a:pt x="339" y="981"/>
                  </a:lnTo>
                  <a:lnTo>
                    <a:pt x="360" y="974"/>
                  </a:lnTo>
                  <a:lnTo>
                    <a:pt x="381" y="966"/>
                  </a:lnTo>
                  <a:lnTo>
                    <a:pt x="401" y="957"/>
                  </a:lnTo>
                  <a:lnTo>
                    <a:pt x="421" y="947"/>
                  </a:lnTo>
                  <a:lnTo>
                    <a:pt x="440" y="936"/>
                  </a:lnTo>
                  <a:lnTo>
                    <a:pt x="458" y="924"/>
                  </a:lnTo>
                  <a:lnTo>
                    <a:pt x="476" y="912"/>
                  </a:lnTo>
                  <a:lnTo>
                    <a:pt x="492" y="898"/>
                  </a:lnTo>
                  <a:lnTo>
                    <a:pt x="509" y="884"/>
                  </a:lnTo>
                  <a:lnTo>
                    <a:pt x="525" y="870"/>
                  </a:lnTo>
                  <a:lnTo>
                    <a:pt x="540" y="853"/>
                  </a:lnTo>
                  <a:lnTo>
                    <a:pt x="554" y="837"/>
                  </a:lnTo>
                  <a:lnTo>
                    <a:pt x="567" y="820"/>
                  </a:lnTo>
                  <a:lnTo>
                    <a:pt x="580" y="802"/>
                  </a:lnTo>
                  <a:lnTo>
                    <a:pt x="592" y="784"/>
                  </a:lnTo>
                  <a:lnTo>
                    <a:pt x="603" y="765"/>
                  </a:lnTo>
                  <a:lnTo>
                    <a:pt x="613" y="745"/>
                  </a:lnTo>
                  <a:lnTo>
                    <a:pt x="622" y="725"/>
                  </a:lnTo>
                  <a:lnTo>
                    <a:pt x="630" y="704"/>
                  </a:lnTo>
                  <a:lnTo>
                    <a:pt x="637" y="683"/>
                  </a:lnTo>
                  <a:lnTo>
                    <a:pt x="643" y="662"/>
                  </a:lnTo>
                  <a:lnTo>
                    <a:pt x="649" y="640"/>
                  </a:lnTo>
                  <a:lnTo>
                    <a:pt x="652" y="618"/>
                  </a:lnTo>
                  <a:lnTo>
                    <a:pt x="655" y="595"/>
                  </a:lnTo>
                  <a:lnTo>
                    <a:pt x="657" y="573"/>
                  </a:lnTo>
                  <a:lnTo>
                    <a:pt x="657" y="549"/>
                  </a:lnTo>
                  <a:lnTo>
                    <a:pt x="657" y="549"/>
                  </a:lnTo>
                  <a:close/>
                  <a:moveTo>
                    <a:pt x="201" y="298"/>
                  </a:moveTo>
                  <a:lnTo>
                    <a:pt x="201" y="298"/>
                  </a:lnTo>
                  <a:lnTo>
                    <a:pt x="205" y="298"/>
                  </a:lnTo>
                  <a:lnTo>
                    <a:pt x="205" y="298"/>
                  </a:lnTo>
                  <a:lnTo>
                    <a:pt x="231" y="300"/>
                  </a:lnTo>
                  <a:lnTo>
                    <a:pt x="256" y="303"/>
                  </a:lnTo>
                  <a:lnTo>
                    <a:pt x="280" y="309"/>
                  </a:lnTo>
                  <a:lnTo>
                    <a:pt x="302" y="317"/>
                  </a:lnTo>
                  <a:lnTo>
                    <a:pt x="325" y="328"/>
                  </a:lnTo>
                  <a:lnTo>
                    <a:pt x="345" y="341"/>
                  </a:lnTo>
                  <a:lnTo>
                    <a:pt x="365" y="355"/>
                  </a:lnTo>
                  <a:lnTo>
                    <a:pt x="383" y="372"/>
                  </a:lnTo>
                  <a:lnTo>
                    <a:pt x="398" y="390"/>
                  </a:lnTo>
                  <a:lnTo>
                    <a:pt x="414" y="409"/>
                  </a:lnTo>
                  <a:lnTo>
                    <a:pt x="426" y="429"/>
                  </a:lnTo>
                  <a:lnTo>
                    <a:pt x="436" y="452"/>
                  </a:lnTo>
                  <a:lnTo>
                    <a:pt x="445" y="474"/>
                  </a:lnTo>
                  <a:lnTo>
                    <a:pt x="452" y="499"/>
                  </a:lnTo>
                  <a:lnTo>
                    <a:pt x="455" y="524"/>
                  </a:lnTo>
                  <a:lnTo>
                    <a:pt x="457" y="549"/>
                  </a:lnTo>
                  <a:lnTo>
                    <a:pt x="457" y="549"/>
                  </a:lnTo>
                  <a:lnTo>
                    <a:pt x="455" y="575"/>
                  </a:lnTo>
                  <a:lnTo>
                    <a:pt x="452" y="600"/>
                  </a:lnTo>
                  <a:lnTo>
                    <a:pt x="445" y="624"/>
                  </a:lnTo>
                  <a:lnTo>
                    <a:pt x="436" y="647"/>
                  </a:lnTo>
                  <a:lnTo>
                    <a:pt x="426" y="669"/>
                  </a:lnTo>
                  <a:lnTo>
                    <a:pt x="414" y="690"/>
                  </a:lnTo>
                  <a:lnTo>
                    <a:pt x="398" y="709"/>
                  </a:lnTo>
                  <a:lnTo>
                    <a:pt x="383" y="727"/>
                  </a:lnTo>
                  <a:lnTo>
                    <a:pt x="365" y="744"/>
                  </a:lnTo>
                  <a:lnTo>
                    <a:pt x="345" y="758"/>
                  </a:lnTo>
                  <a:lnTo>
                    <a:pt x="325" y="770"/>
                  </a:lnTo>
                  <a:lnTo>
                    <a:pt x="302" y="780"/>
                  </a:lnTo>
                  <a:lnTo>
                    <a:pt x="280" y="789"/>
                  </a:lnTo>
                  <a:lnTo>
                    <a:pt x="256" y="796"/>
                  </a:lnTo>
                  <a:lnTo>
                    <a:pt x="231" y="799"/>
                  </a:lnTo>
                  <a:lnTo>
                    <a:pt x="205" y="801"/>
                  </a:lnTo>
                  <a:lnTo>
                    <a:pt x="205" y="801"/>
                  </a:lnTo>
                  <a:lnTo>
                    <a:pt x="201" y="801"/>
                  </a:lnTo>
                  <a:lnTo>
                    <a:pt x="201" y="29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3" name="Freeform 23"/>
            <p:cNvSpPr>
              <a:spLocks noEditPoints="1"/>
            </p:cNvSpPr>
            <p:nvPr/>
          </p:nvSpPr>
          <p:spPr bwMode="auto">
            <a:xfrm>
              <a:off x="3619106" y="5670531"/>
              <a:ext cx="371475" cy="603250"/>
            </a:xfrm>
            <a:custGeom>
              <a:avLst/>
              <a:gdLst>
                <a:gd name="T0" fmla="*/ 2 w 703"/>
                <a:gd name="T1" fmla="*/ 13 h 1141"/>
                <a:gd name="T2" fmla="*/ 19 w 703"/>
                <a:gd name="T3" fmla="*/ 0 h 1141"/>
                <a:gd name="T4" fmla="*/ 233 w 703"/>
                <a:gd name="T5" fmla="*/ 1 h 1141"/>
                <a:gd name="T6" fmla="*/ 246 w 703"/>
                <a:gd name="T7" fmla="*/ 18 h 1141"/>
                <a:gd name="T8" fmla="*/ 293 w 703"/>
                <a:gd name="T9" fmla="*/ 100 h 1141"/>
                <a:gd name="T10" fmla="*/ 404 w 703"/>
                <a:gd name="T11" fmla="*/ 129 h 1141"/>
                <a:gd name="T12" fmla="*/ 502 w 703"/>
                <a:gd name="T13" fmla="*/ 183 h 1141"/>
                <a:gd name="T14" fmla="*/ 585 w 703"/>
                <a:gd name="T15" fmla="*/ 258 h 1141"/>
                <a:gd name="T16" fmla="*/ 648 w 703"/>
                <a:gd name="T17" fmla="*/ 349 h 1141"/>
                <a:gd name="T18" fmla="*/ 689 w 703"/>
                <a:gd name="T19" fmla="*/ 455 h 1141"/>
                <a:gd name="T20" fmla="*/ 703 w 703"/>
                <a:gd name="T21" fmla="*/ 570 h 1141"/>
                <a:gd name="T22" fmla="*/ 693 w 703"/>
                <a:gd name="T23" fmla="*/ 664 h 1141"/>
                <a:gd name="T24" fmla="*/ 658 w 703"/>
                <a:gd name="T25" fmla="*/ 772 h 1141"/>
                <a:gd name="T26" fmla="*/ 599 w 703"/>
                <a:gd name="T27" fmla="*/ 867 h 1141"/>
                <a:gd name="T28" fmla="*/ 520 w 703"/>
                <a:gd name="T29" fmla="*/ 944 h 1141"/>
                <a:gd name="T30" fmla="*/ 425 w 703"/>
                <a:gd name="T31" fmla="*/ 1002 h 1141"/>
                <a:gd name="T32" fmla="*/ 316 w 703"/>
                <a:gd name="T33" fmla="*/ 1037 h 1141"/>
                <a:gd name="T34" fmla="*/ 247 w 703"/>
                <a:gd name="T35" fmla="*/ 1119 h 1141"/>
                <a:gd name="T36" fmla="*/ 236 w 703"/>
                <a:gd name="T37" fmla="*/ 1138 h 1141"/>
                <a:gd name="T38" fmla="*/ 23 w 703"/>
                <a:gd name="T39" fmla="*/ 1141 h 1141"/>
                <a:gd name="T40" fmla="*/ 5 w 703"/>
                <a:gd name="T41" fmla="*/ 1132 h 1141"/>
                <a:gd name="T42" fmla="*/ 45 w 703"/>
                <a:gd name="T43" fmla="*/ 44 h 1141"/>
                <a:gd name="T44" fmla="*/ 202 w 703"/>
                <a:gd name="T45" fmla="*/ 1019 h 1141"/>
                <a:gd name="T46" fmla="*/ 215 w 703"/>
                <a:gd name="T47" fmla="*/ 1002 h 1141"/>
                <a:gd name="T48" fmla="*/ 250 w 703"/>
                <a:gd name="T49" fmla="*/ 1000 h 1141"/>
                <a:gd name="T50" fmla="*/ 356 w 703"/>
                <a:gd name="T51" fmla="*/ 981 h 1141"/>
                <a:gd name="T52" fmla="*/ 451 w 703"/>
                <a:gd name="T53" fmla="*/ 938 h 1141"/>
                <a:gd name="T54" fmla="*/ 532 w 703"/>
                <a:gd name="T55" fmla="*/ 874 h 1141"/>
                <a:gd name="T56" fmla="*/ 596 w 703"/>
                <a:gd name="T57" fmla="*/ 793 h 1141"/>
                <a:gd name="T58" fmla="*/ 639 w 703"/>
                <a:gd name="T59" fmla="*/ 698 h 1141"/>
                <a:gd name="T60" fmla="*/ 658 w 703"/>
                <a:gd name="T61" fmla="*/ 592 h 1141"/>
                <a:gd name="T62" fmla="*/ 653 w 703"/>
                <a:gd name="T63" fmla="*/ 505 h 1141"/>
                <a:gd name="T64" fmla="*/ 624 w 703"/>
                <a:gd name="T65" fmla="*/ 402 h 1141"/>
                <a:gd name="T66" fmla="*/ 572 w 703"/>
                <a:gd name="T67" fmla="*/ 313 h 1141"/>
                <a:gd name="T68" fmla="*/ 501 w 703"/>
                <a:gd name="T69" fmla="*/ 239 h 1141"/>
                <a:gd name="T70" fmla="*/ 414 w 703"/>
                <a:gd name="T71" fmla="*/ 183 h 1141"/>
                <a:gd name="T72" fmla="*/ 315 w 703"/>
                <a:gd name="T73" fmla="*/ 148 h 1141"/>
                <a:gd name="T74" fmla="*/ 228 w 703"/>
                <a:gd name="T75" fmla="*/ 140 h 1141"/>
                <a:gd name="T76" fmla="*/ 212 w 703"/>
                <a:gd name="T77" fmla="*/ 136 h 1141"/>
                <a:gd name="T78" fmla="*/ 202 w 703"/>
                <a:gd name="T79" fmla="*/ 122 h 1141"/>
                <a:gd name="T80" fmla="*/ 202 w 703"/>
                <a:gd name="T81" fmla="*/ 319 h 1141"/>
                <a:gd name="T82" fmla="*/ 208 w 703"/>
                <a:gd name="T83" fmla="*/ 304 h 1141"/>
                <a:gd name="T84" fmla="*/ 224 w 703"/>
                <a:gd name="T85" fmla="*/ 297 h 1141"/>
                <a:gd name="T86" fmla="*/ 256 w 703"/>
                <a:gd name="T87" fmla="*/ 298 h 1141"/>
                <a:gd name="T88" fmla="*/ 381 w 703"/>
                <a:gd name="T89" fmla="*/ 343 h 1141"/>
                <a:gd name="T90" fmla="*/ 469 w 703"/>
                <a:gd name="T91" fmla="*/ 439 h 1141"/>
                <a:gd name="T92" fmla="*/ 501 w 703"/>
                <a:gd name="T93" fmla="*/ 556 h 1141"/>
                <a:gd name="T94" fmla="*/ 496 w 703"/>
                <a:gd name="T95" fmla="*/ 626 h 1141"/>
                <a:gd name="T96" fmla="*/ 439 w 703"/>
                <a:gd name="T97" fmla="*/ 744 h 1141"/>
                <a:gd name="T98" fmla="*/ 335 w 703"/>
                <a:gd name="T99" fmla="*/ 823 h 1141"/>
                <a:gd name="T100" fmla="*/ 228 w 703"/>
                <a:gd name="T101" fmla="*/ 844 h 1141"/>
                <a:gd name="T102" fmla="*/ 218 w 703"/>
                <a:gd name="T103" fmla="*/ 843 h 1141"/>
                <a:gd name="T104" fmla="*/ 203 w 703"/>
                <a:gd name="T105" fmla="*/ 830 h 1141"/>
                <a:gd name="T106" fmla="*/ 247 w 703"/>
                <a:gd name="T107" fmla="*/ 799 h 1141"/>
                <a:gd name="T108" fmla="*/ 329 w 703"/>
                <a:gd name="T109" fmla="*/ 775 h 1141"/>
                <a:gd name="T110" fmla="*/ 410 w 703"/>
                <a:gd name="T111" fmla="*/ 710 h 1141"/>
                <a:gd name="T112" fmla="*/ 452 w 703"/>
                <a:gd name="T113" fmla="*/ 614 h 1141"/>
                <a:gd name="T114" fmla="*/ 452 w 703"/>
                <a:gd name="T115" fmla="*/ 526 h 1141"/>
                <a:gd name="T116" fmla="*/ 410 w 703"/>
                <a:gd name="T117" fmla="*/ 431 h 1141"/>
                <a:gd name="T118" fmla="*/ 329 w 703"/>
                <a:gd name="T119" fmla="*/ 364 h 1141"/>
                <a:gd name="T120" fmla="*/ 247 w 703"/>
                <a:gd name="T121" fmla="*/ 342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3" h="1141">
                  <a:moveTo>
                    <a:pt x="0" y="1119"/>
                  </a:moveTo>
                  <a:lnTo>
                    <a:pt x="0" y="21"/>
                  </a:lnTo>
                  <a:lnTo>
                    <a:pt x="0" y="21"/>
                  </a:lnTo>
                  <a:lnTo>
                    <a:pt x="1" y="18"/>
                  </a:lnTo>
                  <a:lnTo>
                    <a:pt x="2" y="13"/>
                  </a:lnTo>
                  <a:lnTo>
                    <a:pt x="5" y="9"/>
                  </a:lnTo>
                  <a:lnTo>
                    <a:pt x="7" y="6"/>
                  </a:lnTo>
                  <a:lnTo>
                    <a:pt x="11" y="4"/>
                  </a:lnTo>
                  <a:lnTo>
                    <a:pt x="14" y="1"/>
                  </a:lnTo>
                  <a:lnTo>
                    <a:pt x="19" y="0"/>
                  </a:lnTo>
                  <a:lnTo>
                    <a:pt x="23" y="0"/>
                  </a:lnTo>
                  <a:lnTo>
                    <a:pt x="224" y="0"/>
                  </a:lnTo>
                  <a:lnTo>
                    <a:pt x="224" y="0"/>
                  </a:lnTo>
                  <a:lnTo>
                    <a:pt x="229" y="0"/>
                  </a:lnTo>
                  <a:lnTo>
                    <a:pt x="233" y="1"/>
                  </a:lnTo>
                  <a:lnTo>
                    <a:pt x="236" y="4"/>
                  </a:lnTo>
                  <a:lnTo>
                    <a:pt x="240" y="6"/>
                  </a:lnTo>
                  <a:lnTo>
                    <a:pt x="242" y="9"/>
                  </a:lnTo>
                  <a:lnTo>
                    <a:pt x="245" y="13"/>
                  </a:lnTo>
                  <a:lnTo>
                    <a:pt x="246" y="18"/>
                  </a:lnTo>
                  <a:lnTo>
                    <a:pt x="247" y="21"/>
                  </a:lnTo>
                  <a:lnTo>
                    <a:pt x="247" y="96"/>
                  </a:lnTo>
                  <a:lnTo>
                    <a:pt x="247" y="96"/>
                  </a:lnTo>
                  <a:lnTo>
                    <a:pt x="269" y="97"/>
                  </a:lnTo>
                  <a:lnTo>
                    <a:pt x="293" y="100"/>
                  </a:lnTo>
                  <a:lnTo>
                    <a:pt x="316" y="103"/>
                  </a:lnTo>
                  <a:lnTo>
                    <a:pt x="338" y="108"/>
                  </a:lnTo>
                  <a:lnTo>
                    <a:pt x="361" y="114"/>
                  </a:lnTo>
                  <a:lnTo>
                    <a:pt x="382" y="121"/>
                  </a:lnTo>
                  <a:lnTo>
                    <a:pt x="404" y="129"/>
                  </a:lnTo>
                  <a:lnTo>
                    <a:pt x="425" y="138"/>
                  </a:lnTo>
                  <a:lnTo>
                    <a:pt x="445" y="147"/>
                  </a:lnTo>
                  <a:lnTo>
                    <a:pt x="464" y="159"/>
                  </a:lnTo>
                  <a:lnTo>
                    <a:pt x="483" y="170"/>
                  </a:lnTo>
                  <a:lnTo>
                    <a:pt x="502" y="183"/>
                  </a:lnTo>
                  <a:lnTo>
                    <a:pt x="520" y="196"/>
                  </a:lnTo>
                  <a:lnTo>
                    <a:pt x="538" y="210"/>
                  </a:lnTo>
                  <a:lnTo>
                    <a:pt x="554" y="226"/>
                  </a:lnTo>
                  <a:lnTo>
                    <a:pt x="570" y="241"/>
                  </a:lnTo>
                  <a:lnTo>
                    <a:pt x="585" y="258"/>
                  </a:lnTo>
                  <a:lnTo>
                    <a:pt x="599" y="274"/>
                  </a:lnTo>
                  <a:lnTo>
                    <a:pt x="613" y="292"/>
                  </a:lnTo>
                  <a:lnTo>
                    <a:pt x="626" y="310"/>
                  </a:lnTo>
                  <a:lnTo>
                    <a:pt x="637" y="329"/>
                  </a:lnTo>
                  <a:lnTo>
                    <a:pt x="648" y="349"/>
                  </a:lnTo>
                  <a:lnTo>
                    <a:pt x="658" y="369"/>
                  </a:lnTo>
                  <a:lnTo>
                    <a:pt x="667" y="389"/>
                  </a:lnTo>
                  <a:lnTo>
                    <a:pt x="675" y="411"/>
                  </a:lnTo>
                  <a:lnTo>
                    <a:pt x="683" y="432"/>
                  </a:lnTo>
                  <a:lnTo>
                    <a:pt x="689" y="455"/>
                  </a:lnTo>
                  <a:lnTo>
                    <a:pt x="693" y="477"/>
                  </a:lnTo>
                  <a:lnTo>
                    <a:pt x="698" y="500"/>
                  </a:lnTo>
                  <a:lnTo>
                    <a:pt x="700" y="522"/>
                  </a:lnTo>
                  <a:lnTo>
                    <a:pt x="703" y="546"/>
                  </a:lnTo>
                  <a:lnTo>
                    <a:pt x="703" y="570"/>
                  </a:lnTo>
                  <a:lnTo>
                    <a:pt x="703" y="570"/>
                  </a:lnTo>
                  <a:lnTo>
                    <a:pt x="703" y="594"/>
                  </a:lnTo>
                  <a:lnTo>
                    <a:pt x="700" y="617"/>
                  </a:lnTo>
                  <a:lnTo>
                    <a:pt x="698" y="641"/>
                  </a:lnTo>
                  <a:lnTo>
                    <a:pt x="693" y="664"/>
                  </a:lnTo>
                  <a:lnTo>
                    <a:pt x="689" y="686"/>
                  </a:lnTo>
                  <a:lnTo>
                    <a:pt x="683" y="708"/>
                  </a:lnTo>
                  <a:lnTo>
                    <a:pt x="675" y="730"/>
                  </a:lnTo>
                  <a:lnTo>
                    <a:pt x="667" y="750"/>
                  </a:lnTo>
                  <a:lnTo>
                    <a:pt x="658" y="772"/>
                  </a:lnTo>
                  <a:lnTo>
                    <a:pt x="648" y="792"/>
                  </a:lnTo>
                  <a:lnTo>
                    <a:pt x="637" y="811"/>
                  </a:lnTo>
                  <a:lnTo>
                    <a:pt x="626" y="830"/>
                  </a:lnTo>
                  <a:lnTo>
                    <a:pt x="613" y="849"/>
                  </a:lnTo>
                  <a:lnTo>
                    <a:pt x="599" y="867"/>
                  </a:lnTo>
                  <a:lnTo>
                    <a:pt x="585" y="883"/>
                  </a:lnTo>
                  <a:lnTo>
                    <a:pt x="570" y="900"/>
                  </a:lnTo>
                  <a:lnTo>
                    <a:pt x="554" y="915"/>
                  </a:lnTo>
                  <a:lnTo>
                    <a:pt x="538" y="931"/>
                  </a:lnTo>
                  <a:lnTo>
                    <a:pt x="520" y="944"/>
                  </a:lnTo>
                  <a:lnTo>
                    <a:pt x="502" y="958"/>
                  </a:lnTo>
                  <a:lnTo>
                    <a:pt x="483" y="970"/>
                  </a:lnTo>
                  <a:lnTo>
                    <a:pt x="464" y="982"/>
                  </a:lnTo>
                  <a:lnTo>
                    <a:pt x="445" y="993"/>
                  </a:lnTo>
                  <a:lnTo>
                    <a:pt x="425" y="1002"/>
                  </a:lnTo>
                  <a:lnTo>
                    <a:pt x="404" y="1012"/>
                  </a:lnTo>
                  <a:lnTo>
                    <a:pt x="382" y="1020"/>
                  </a:lnTo>
                  <a:lnTo>
                    <a:pt x="361" y="1026"/>
                  </a:lnTo>
                  <a:lnTo>
                    <a:pt x="338" y="1032"/>
                  </a:lnTo>
                  <a:lnTo>
                    <a:pt x="316" y="1037"/>
                  </a:lnTo>
                  <a:lnTo>
                    <a:pt x="293" y="1040"/>
                  </a:lnTo>
                  <a:lnTo>
                    <a:pt x="269" y="1044"/>
                  </a:lnTo>
                  <a:lnTo>
                    <a:pt x="247" y="1045"/>
                  </a:lnTo>
                  <a:lnTo>
                    <a:pt x="247" y="1119"/>
                  </a:lnTo>
                  <a:lnTo>
                    <a:pt x="247" y="1119"/>
                  </a:lnTo>
                  <a:lnTo>
                    <a:pt x="246" y="1123"/>
                  </a:lnTo>
                  <a:lnTo>
                    <a:pt x="245" y="1127"/>
                  </a:lnTo>
                  <a:lnTo>
                    <a:pt x="242" y="1132"/>
                  </a:lnTo>
                  <a:lnTo>
                    <a:pt x="240" y="1134"/>
                  </a:lnTo>
                  <a:lnTo>
                    <a:pt x="236" y="1138"/>
                  </a:lnTo>
                  <a:lnTo>
                    <a:pt x="233" y="1139"/>
                  </a:lnTo>
                  <a:lnTo>
                    <a:pt x="229" y="1141"/>
                  </a:lnTo>
                  <a:lnTo>
                    <a:pt x="224" y="1141"/>
                  </a:lnTo>
                  <a:lnTo>
                    <a:pt x="23" y="1141"/>
                  </a:lnTo>
                  <a:lnTo>
                    <a:pt x="23" y="1141"/>
                  </a:lnTo>
                  <a:lnTo>
                    <a:pt x="19" y="1141"/>
                  </a:lnTo>
                  <a:lnTo>
                    <a:pt x="14" y="1139"/>
                  </a:lnTo>
                  <a:lnTo>
                    <a:pt x="11" y="1138"/>
                  </a:lnTo>
                  <a:lnTo>
                    <a:pt x="7" y="1134"/>
                  </a:lnTo>
                  <a:lnTo>
                    <a:pt x="5" y="1132"/>
                  </a:lnTo>
                  <a:lnTo>
                    <a:pt x="2" y="1127"/>
                  </a:lnTo>
                  <a:lnTo>
                    <a:pt x="1" y="1123"/>
                  </a:lnTo>
                  <a:lnTo>
                    <a:pt x="0" y="1119"/>
                  </a:lnTo>
                  <a:lnTo>
                    <a:pt x="0" y="1119"/>
                  </a:lnTo>
                  <a:close/>
                  <a:moveTo>
                    <a:pt x="45" y="44"/>
                  </a:moveTo>
                  <a:lnTo>
                    <a:pt x="45" y="1096"/>
                  </a:lnTo>
                  <a:lnTo>
                    <a:pt x="202" y="1096"/>
                  </a:lnTo>
                  <a:lnTo>
                    <a:pt x="202" y="1022"/>
                  </a:lnTo>
                  <a:lnTo>
                    <a:pt x="202" y="1022"/>
                  </a:lnTo>
                  <a:lnTo>
                    <a:pt x="202" y="1019"/>
                  </a:lnTo>
                  <a:lnTo>
                    <a:pt x="203" y="1014"/>
                  </a:lnTo>
                  <a:lnTo>
                    <a:pt x="205" y="1010"/>
                  </a:lnTo>
                  <a:lnTo>
                    <a:pt x="208" y="1007"/>
                  </a:lnTo>
                  <a:lnTo>
                    <a:pt x="211" y="1005"/>
                  </a:lnTo>
                  <a:lnTo>
                    <a:pt x="215" y="1002"/>
                  </a:lnTo>
                  <a:lnTo>
                    <a:pt x="220" y="1001"/>
                  </a:lnTo>
                  <a:lnTo>
                    <a:pt x="224" y="1001"/>
                  </a:lnTo>
                  <a:lnTo>
                    <a:pt x="228" y="1001"/>
                  </a:lnTo>
                  <a:lnTo>
                    <a:pt x="228" y="1001"/>
                  </a:lnTo>
                  <a:lnTo>
                    <a:pt x="250" y="1000"/>
                  </a:lnTo>
                  <a:lnTo>
                    <a:pt x="272" y="999"/>
                  </a:lnTo>
                  <a:lnTo>
                    <a:pt x="293" y="995"/>
                  </a:lnTo>
                  <a:lnTo>
                    <a:pt x="315" y="991"/>
                  </a:lnTo>
                  <a:lnTo>
                    <a:pt x="336" y="987"/>
                  </a:lnTo>
                  <a:lnTo>
                    <a:pt x="356" y="981"/>
                  </a:lnTo>
                  <a:lnTo>
                    <a:pt x="376" y="975"/>
                  </a:lnTo>
                  <a:lnTo>
                    <a:pt x="395" y="967"/>
                  </a:lnTo>
                  <a:lnTo>
                    <a:pt x="414" y="958"/>
                  </a:lnTo>
                  <a:lnTo>
                    <a:pt x="433" y="949"/>
                  </a:lnTo>
                  <a:lnTo>
                    <a:pt x="451" y="938"/>
                  </a:lnTo>
                  <a:lnTo>
                    <a:pt x="469" y="927"/>
                  </a:lnTo>
                  <a:lnTo>
                    <a:pt x="486" y="914"/>
                  </a:lnTo>
                  <a:lnTo>
                    <a:pt x="501" y="902"/>
                  </a:lnTo>
                  <a:lnTo>
                    <a:pt x="518" y="888"/>
                  </a:lnTo>
                  <a:lnTo>
                    <a:pt x="532" y="874"/>
                  </a:lnTo>
                  <a:lnTo>
                    <a:pt x="546" y="860"/>
                  </a:lnTo>
                  <a:lnTo>
                    <a:pt x="560" y="844"/>
                  </a:lnTo>
                  <a:lnTo>
                    <a:pt x="572" y="828"/>
                  </a:lnTo>
                  <a:lnTo>
                    <a:pt x="584" y="811"/>
                  </a:lnTo>
                  <a:lnTo>
                    <a:pt x="596" y="793"/>
                  </a:lnTo>
                  <a:lnTo>
                    <a:pt x="607" y="775"/>
                  </a:lnTo>
                  <a:lnTo>
                    <a:pt x="616" y="756"/>
                  </a:lnTo>
                  <a:lnTo>
                    <a:pt x="624" y="737"/>
                  </a:lnTo>
                  <a:lnTo>
                    <a:pt x="632" y="718"/>
                  </a:lnTo>
                  <a:lnTo>
                    <a:pt x="639" y="698"/>
                  </a:lnTo>
                  <a:lnTo>
                    <a:pt x="645" y="678"/>
                  </a:lnTo>
                  <a:lnTo>
                    <a:pt x="649" y="657"/>
                  </a:lnTo>
                  <a:lnTo>
                    <a:pt x="653" y="635"/>
                  </a:lnTo>
                  <a:lnTo>
                    <a:pt x="656" y="614"/>
                  </a:lnTo>
                  <a:lnTo>
                    <a:pt x="658" y="592"/>
                  </a:lnTo>
                  <a:lnTo>
                    <a:pt x="658" y="570"/>
                  </a:lnTo>
                  <a:lnTo>
                    <a:pt x="658" y="570"/>
                  </a:lnTo>
                  <a:lnTo>
                    <a:pt x="658" y="549"/>
                  </a:lnTo>
                  <a:lnTo>
                    <a:pt x="656" y="526"/>
                  </a:lnTo>
                  <a:lnTo>
                    <a:pt x="653" y="505"/>
                  </a:lnTo>
                  <a:lnTo>
                    <a:pt x="649" y="483"/>
                  </a:lnTo>
                  <a:lnTo>
                    <a:pt x="645" y="463"/>
                  </a:lnTo>
                  <a:lnTo>
                    <a:pt x="639" y="443"/>
                  </a:lnTo>
                  <a:lnTo>
                    <a:pt x="632" y="423"/>
                  </a:lnTo>
                  <a:lnTo>
                    <a:pt x="624" y="402"/>
                  </a:lnTo>
                  <a:lnTo>
                    <a:pt x="616" y="383"/>
                  </a:lnTo>
                  <a:lnTo>
                    <a:pt x="607" y="366"/>
                  </a:lnTo>
                  <a:lnTo>
                    <a:pt x="596" y="348"/>
                  </a:lnTo>
                  <a:lnTo>
                    <a:pt x="584" y="330"/>
                  </a:lnTo>
                  <a:lnTo>
                    <a:pt x="572" y="313"/>
                  </a:lnTo>
                  <a:lnTo>
                    <a:pt x="560" y="297"/>
                  </a:lnTo>
                  <a:lnTo>
                    <a:pt x="546" y="281"/>
                  </a:lnTo>
                  <a:lnTo>
                    <a:pt x="532" y="266"/>
                  </a:lnTo>
                  <a:lnTo>
                    <a:pt x="518" y="252"/>
                  </a:lnTo>
                  <a:lnTo>
                    <a:pt x="501" y="239"/>
                  </a:lnTo>
                  <a:lnTo>
                    <a:pt x="486" y="226"/>
                  </a:lnTo>
                  <a:lnTo>
                    <a:pt x="469" y="214"/>
                  </a:lnTo>
                  <a:lnTo>
                    <a:pt x="451" y="203"/>
                  </a:lnTo>
                  <a:lnTo>
                    <a:pt x="433" y="192"/>
                  </a:lnTo>
                  <a:lnTo>
                    <a:pt x="414" y="183"/>
                  </a:lnTo>
                  <a:lnTo>
                    <a:pt x="395" y="174"/>
                  </a:lnTo>
                  <a:lnTo>
                    <a:pt x="376" y="166"/>
                  </a:lnTo>
                  <a:lnTo>
                    <a:pt x="356" y="159"/>
                  </a:lnTo>
                  <a:lnTo>
                    <a:pt x="336" y="153"/>
                  </a:lnTo>
                  <a:lnTo>
                    <a:pt x="315" y="148"/>
                  </a:lnTo>
                  <a:lnTo>
                    <a:pt x="293" y="145"/>
                  </a:lnTo>
                  <a:lnTo>
                    <a:pt x="272" y="142"/>
                  </a:lnTo>
                  <a:lnTo>
                    <a:pt x="250" y="140"/>
                  </a:lnTo>
                  <a:lnTo>
                    <a:pt x="228" y="140"/>
                  </a:lnTo>
                  <a:lnTo>
                    <a:pt x="228" y="140"/>
                  </a:lnTo>
                  <a:lnTo>
                    <a:pt x="224" y="140"/>
                  </a:lnTo>
                  <a:lnTo>
                    <a:pt x="224" y="140"/>
                  </a:lnTo>
                  <a:lnTo>
                    <a:pt x="221" y="140"/>
                  </a:lnTo>
                  <a:lnTo>
                    <a:pt x="216" y="139"/>
                  </a:lnTo>
                  <a:lnTo>
                    <a:pt x="212" y="136"/>
                  </a:lnTo>
                  <a:lnTo>
                    <a:pt x="209" y="134"/>
                  </a:lnTo>
                  <a:lnTo>
                    <a:pt x="209" y="134"/>
                  </a:lnTo>
                  <a:lnTo>
                    <a:pt x="205" y="131"/>
                  </a:lnTo>
                  <a:lnTo>
                    <a:pt x="203" y="127"/>
                  </a:lnTo>
                  <a:lnTo>
                    <a:pt x="202" y="122"/>
                  </a:lnTo>
                  <a:lnTo>
                    <a:pt x="202" y="117"/>
                  </a:lnTo>
                  <a:lnTo>
                    <a:pt x="202" y="44"/>
                  </a:lnTo>
                  <a:lnTo>
                    <a:pt x="45" y="44"/>
                  </a:lnTo>
                  <a:close/>
                  <a:moveTo>
                    <a:pt x="202" y="822"/>
                  </a:moveTo>
                  <a:lnTo>
                    <a:pt x="202" y="319"/>
                  </a:lnTo>
                  <a:lnTo>
                    <a:pt x="202" y="319"/>
                  </a:lnTo>
                  <a:lnTo>
                    <a:pt x="202" y="315"/>
                  </a:lnTo>
                  <a:lnTo>
                    <a:pt x="203" y="311"/>
                  </a:lnTo>
                  <a:lnTo>
                    <a:pt x="205" y="306"/>
                  </a:lnTo>
                  <a:lnTo>
                    <a:pt x="208" y="304"/>
                  </a:lnTo>
                  <a:lnTo>
                    <a:pt x="211" y="300"/>
                  </a:lnTo>
                  <a:lnTo>
                    <a:pt x="215" y="299"/>
                  </a:lnTo>
                  <a:lnTo>
                    <a:pt x="218" y="297"/>
                  </a:lnTo>
                  <a:lnTo>
                    <a:pt x="223" y="297"/>
                  </a:lnTo>
                  <a:lnTo>
                    <a:pt x="224" y="297"/>
                  </a:lnTo>
                  <a:lnTo>
                    <a:pt x="224" y="297"/>
                  </a:lnTo>
                  <a:lnTo>
                    <a:pt x="228" y="297"/>
                  </a:lnTo>
                  <a:lnTo>
                    <a:pt x="228" y="297"/>
                  </a:lnTo>
                  <a:lnTo>
                    <a:pt x="242" y="297"/>
                  </a:lnTo>
                  <a:lnTo>
                    <a:pt x="256" y="298"/>
                  </a:lnTo>
                  <a:lnTo>
                    <a:pt x="284" y="302"/>
                  </a:lnTo>
                  <a:lnTo>
                    <a:pt x="310" y="309"/>
                  </a:lnTo>
                  <a:lnTo>
                    <a:pt x="335" y="318"/>
                  </a:lnTo>
                  <a:lnTo>
                    <a:pt x="358" y="330"/>
                  </a:lnTo>
                  <a:lnTo>
                    <a:pt x="381" y="343"/>
                  </a:lnTo>
                  <a:lnTo>
                    <a:pt x="402" y="359"/>
                  </a:lnTo>
                  <a:lnTo>
                    <a:pt x="421" y="376"/>
                  </a:lnTo>
                  <a:lnTo>
                    <a:pt x="439" y="397"/>
                  </a:lnTo>
                  <a:lnTo>
                    <a:pt x="455" y="417"/>
                  </a:lnTo>
                  <a:lnTo>
                    <a:pt x="469" y="439"/>
                  </a:lnTo>
                  <a:lnTo>
                    <a:pt x="481" y="464"/>
                  </a:lnTo>
                  <a:lnTo>
                    <a:pt x="489" y="489"/>
                  </a:lnTo>
                  <a:lnTo>
                    <a:pt x="496" y="515"/>
                  </a:lnTo>
                  <a:lnTo>
                    <a:pt x="501" y="543"/>
                  </a:lnTo>
                  <a:lnTo>
                    <a:pt x="501" y="556"/>
                  </a:lnTo>
                  <a:lnTo>
                    <a:pt x="502" y="570"/>
                  </a:lnTo>
                  <a:lnTo>
                    <a:pt x="502" y="570"/>
                  </a:lnTo>
                  <a:lnTo>
                    <a:pt x="501" y="584"/>
                  </a:lnTo>
                  <a:lnTo>
                    <a:pt x="501" y="598"/>
                  </a:lnTo>
                  <a:lnTo>
                    <a:pt x="496" y="626"/>
                  </a:lnTo>
                  <a:lnTo>
                    <a:pt x="489" y="652"/>
                  </a:lnTo>
                  <a:lnTo>
                    <a:pt x="481" y="677"/>
                  </a:lnTo>
                  <a:lnTo>
                    <a:pt x="469" y="701"/>
                  </a:lnTo>
                  <a:lnTo>
                    <a:pt x="455" y="723"/>
                  </a:lnTo>
                  <a:lnTo>
                    <a:pt x="439" y="744"/>
                  </a:lnTo>
                  <a:lnTo>
                    <a:pt x="421" y="763"/>
                  </a:lnTo>
                  <a:lnTo>
                    <a:pt x="402" y="781"/>
                  </a:lnTo>
                  <a:lnTo>
                    <a:pt x="381" y="797"/>
                  </a:lnTo>
                  <a:lnTo>
                    <a:pt x="358" y="811"/>
                  </a:lnTo>
                  <a:lnTo>
                    <a:pt x="335" y="823"/>
                  </a:lnTo>
                  <a:lnTo>
                    <a:pt x="310" y="831"/>
                  </a:lnTo>
                  <a:lnTo>
                    <a:pt x="284" y="838"/>
                  </a:lnTo>
                  <a:lnTo>
                    <a:pt x="256" y="843"/>
                  </a:lnTo>
                  <a:lnTo>
                    <a:pt x="242" y="844"/>
                  </a:lnTo>
                  <a:lnTo>
                    <a:pt x="228" y="844"/>
                  </a:lnTo>
                  <a:lnTo>
                    <a:pt x="228" y="844"/>
                  </a:lnTo>
                  <a:lnTo>
                    <a:pt x="223" y="844"/>
                  </a:lnTo>
                  <a:lnTo>
                    <a:pt x="222" y="844"/>
                  </a:lnTo>
                  <a:lnTo>
                    <a:pt x="222" y="844"/>
                  </a:lnTo>
                  <a:lnTo>
                    <a:pt x="218" y="843"/>
                  </a:lnTo>
                  <a:lnTo>
                    <a:pt x="214" y="842"/>
                  </a:lnTo>
                  <a:lnTo>
                    <a:pt x="211" y="839"/>
                  </a:lnTo>
                  <a:lnTo>
                    <a:pt x="208" y="837"/>
                  </a:lnTo>
                  <a:lnTo>
                    <a:pt x="205" y="834"/>
                  </a:lnTo>
                  <a:lnTo>
                    <a:pt x="203" y="830"/>
                  </a:lnTo>
                  <a:lnTo>
                    <a:pt x="202" y="825"/>
                  </a:lnTo>
                  <a:lnTo>
                    <a:pt x="202" y="822"/>
                  </a:lnTo>
                  <a:lnTo>
                    <a:pt x="202" y="822"/>
                  </a:lnTo>
                  <a:close/>
                  <a:moveTo>
                    <a:pt x="247" y="342"/>
                  </a:moveTo>
                  <a:lnTo>
                    <a:pt x="247" y="799"/>
                  </a:lnTo>
                  <a:lnTo>
                    <a:pt x="247" y="799"/>
                  </a:lnTo>
                  <a:lnTo>
                    <a:pt x="268" y="796"/>
                  </a:lnTo>
                  <a:lnTo>
                    <a:pt x="290" y="791"/>
                  </a:lnTo>
                  <a:lnTo>
                    <a:pt x="310" y="785"/>
                  </a:lnTo>
                  <a:lnTo>
                    <a:pt x="329" y="775"/>
                  </a:lnTo>
                  <a:lnTo>
                    <a:pt x="348" y="766"/>
                  </a:lnTo>
                  <a:lnTo>
                    <a:pt x="364" y="754"/>
                  </a:lnTo>
                  <a:lnTo>
                    <a:pt x="381" y="741"/>
                  </a:lnTo>
                  <a:lnTo>
                    <a:pt x="395" y="725"/>
                  </a:lnTo>
                  <a:lnTo>
                    <a:pt x="410" y="710"/>
                  </a:lnTo>
                  <a:lnTo>
                    <a:pt x="421" y="692"/>
                  </a:lnTo>
                  <a:lnTo>
                    <a:pt x="432" y="674"/>
                  </a:lnTo>
                  <a:lnTo>
                    <a:pt x="440" y="655"/>
                  </a:lnTo>
                  <a:lnTo>
                    <a:pt x="448" y="635"/>
                  </a:lnTo>
                  <a:lnTo>
                    <a:pt x="452" y="614"/>
                  </a:lnTo>
                  <a:lnTo>
                    <a:pt x="456" y="592"/>
                  </a:lnTo>
                  <a:lnTo>
                    <a:pt x="457" y="570"/>
                  </a:lnTo>
                  <a:lnTo>
                    <a:pt x="457" y="570"/>
                  </a:lnTo>
                  <a:lnTo>
                    <a:pt x="456" y="549"/>
                  </a:lnTo>
                  <a:lnTo>
                    <a:pt x="452" y="526"/>
                  </a:lnTo>
                  <a:lnTo>
                    <a:pt x="448" y="506"/>
                  </a:lnTo>
                  <a:lnTo>
                    <a:pt x="440" y="486"/>
                  </a:lnTo>
                  <a:lnTo>
                    <a:pt x="432" y="465"/>
                  </a:lnTo>
                  <a:lnTo>
                    <a:pt x="421" y="448"/>
                  </a:lnTo>
                  <a:lnTo>
                    <a:pt x="410" y="431"/>
                  </a:lnTo>
                  <a:lnTo>
                    <a:pt x="395" y="414"/>
                  </a:lnTo>
                  <a:lnTo>
                    <a:pt x="381" y="400"/>
                  </a:lnTo>
                  <a:lnTo>
                    <a:pt x="364" y="387"/>
                  </a:lnTo>
                  <a:lnTo>
                    <a:pt x="348" y="375"/>
                  </a:lnTo>
                  <a:lnTo>
                    <a:pt x="329" y="364"/>
                  </a:lnTo>
                  <a:lnTo>
                    <a:pt x="310" y="356"/>
                  </a:lnTo>
                  <a:lnTo>
                    <a:pt x="290" y="349"/>
                  </a:lnTo>
                  <a:lnTo>
                    <a:pt x="268" y="344"/>
                  </a:lnTo>
                  <a:lnTo>
                    <a:pt x="247" y="342"/>
                  </a:lnTo>
                  <a:lnTo>
                    <a:pt x="247" y="3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Freeform 24"/>
            <p:cNvSpPr/>
            <p:nvPr/>
          </p:nvSpPr>
          <p:spPr bwMode="auto">
            <a:xfrm>
              <a:off x="3623869" y="5719744"/>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1 h 46"/>
                <a:gd name="T10" fmla="*/ 7 w 107"/>
                <a:gd name="T11" fmla="*/ 39 h 46"/>
                <a:gd name="T12" fmla="*/ 4 w 107"/>
                <a:gd name="T13" fmla="*/ 36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8 h 46"/>
                <a:gd name="T26" fmla="*/ 1 w 107"/>
                <a:gd name="T27" fmla="*/ 14 h 46"/>
                <a:gd name="T28" fmla="*/ 4 w 107"/>
                <a:gd name="T29" fmla="*/ 9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9 h 46"/>
                <a:gd name="T54" fmla="*/ 105 w 107"/>
                <a:gd name="T55" fmla="*/ 14 h 46"/>
                <a:gd name="T56" fmla="*/ 106 w 107"/>
                <a:gd name="T57" fmla="*/ 18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6 h 46"/>
                <a:gd name="T70" fmla="*/ 100 w 107"/>
                <a:gd name="T71" fmla="*/ 39 h 46"/>
                <a:gd name="T72" fmla="*/ 96 w 107"/>
                <a:gd name="T73" fmla="*/ 41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1"/>
                  </a:lnTo>
                  <a:lnTo>
                    <a:pt x="7" y="39"/>
                  </a:lnTo>
                  <a:lnTo>
                    <a:pt x="4" y="36"/>
                  </a:lnTo>
                  <a:lnTo>
                    <a:pt x="1" y="32"/>
                  </a:lnTo>
                  <a:lnTo>
                    <a:pt x="0" y="27"/>
                  </a:lnTo>
                  <a:lnTo>
                    <a:pt x="0" y="22"/>
                  </a:lnTo>
                  <a:lnTo>
                    <a:pt x="0" y="22"/>
                  </a:lnTo>
                  <a:lnTo>
                    <a:pt x="0" y="22"/>
                  </a:lnTo>
                  <a:lnTo>
                    <a:pt x="0" y="18"/>
                  </a:lnTo>
                  <a:lnTo>
                    <a:pt x="1" y="14"/>
                  </a:lnTo>
                  <a:lnTo>
                    <a:pt x="4" y="9"/>
                  </a:lnTo>
                  <a:lnTo>
                    <a:pt x="7" y="6"/>
                  </a:lnTo>
                  <a:lnTo>
                    <a:pt x="10" y="4"/>
                  </a:lnTo>
                  <a:lnTo>
                    <a:pt x="15" y="1"/>
                  </a:lnTo>
                  <a:lnTo>
                    <a:pt x="18" y="0"/>
                  </a:lnTo>
                  <a:lnTo>
                    <a:pt x="23" y="0"/>
                  </a:lnTo>
                  <a:lnTo>
                    <a:pt x="83" y="0"/>
                  </a:lnTo>
                  <a:lnTo>
                    <a:pt x="83" y="0"/>
                  </a:lnTo>
                  <a:lnTo>
                    <a:pt x="88" y="0"/>
                  </a:lnTo>
                  <a:lnTo>
                    <a:pt x="93" y="1"/>
                  </a:lnTo>
                  <a:lnTo>
                    <a:pt x="96" y="4"/>
                  </a:lnTo>
                  <a:lnTo>
                    <a:pt x="100" y="6"/>
                  </a:lnTo>
                  <a:lnTo>
                    <a:pt x="104" y="9"/>
                  </a:lnTo>
                  <a:lnTo>
                    <a:pt x="105" y="14"/>
                  </a:lnTo>
                  <a:lnTo>
                    <a:pt x="106" y="18"/>
                  </a:lnTo>
                  <a:lnTo>
                    <a:pt x="107" y="22"/>
                  </a:lnTo>
                  <a:lnTo>
                    <a:pt x="107" y="22"/>
                  </a:lnTo>
                  <a:lnTo>
                    <a:pt x="107" y="22"/>
                  </a:lnTo>
                  <a:lnTo>
                    <a:pt x="106" y="27"/>
                  </a:lnTo>
                  <a:lnTo>
                    <a:pt x="105" y="32"/>
                  </a:lnTo>
                  <a:lnTo>
                    <a:pt x="104" y="36"/>
                  </a:lnTo>
                  <a:lnTo>
                    <a:pt x="100" y="39"/>
                  </a:lnTo>
                  <a:lnTo>
                    <a:pt x="96" y="41"/>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Freeform 25"/>
            <p:cNvSpPr/>
            <p:nvPr/>
          </p:nvSpPr>
          <p:spPr bwMode="auto">
            <a:xfrm>
              <a:off x="3623869" y="5773719"/>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1 h 45"/>
                <a:gd name="T10" fmla="*/ 7 w 107"/>
                <a:gd name="T11" fmla="*/ 39 h 45"/>
                <a:gd name="T12" fmla="*/ 4 w 107"/>
                <a:gd name="T13" fmla="*/ 35 h 45"/>
                <a:gd name="T14" fmla="*/ 1 w 107"/>
                <a:gd name="T15" fmla="*/ 31 h 45"/>
                <a:gd name="T16" fmla="*/ 0 w 107"/>
                <a:gd name="T17" fmla="*/ 27 h 45"/>
                <a:gd name="T18" fmla="*/ 0 w 107"/>
                <a:gd name="T19" fmla="*/ 22 h 45"/>
                <a:gd name="T20" fmla="*/ 0 w 107"/>
                <a:gd name="T21" fmla="*/ 22 h 45"/>
                <a:gd name="T22" fmla="*/ 0 w 107"/>
                <a:gd name="T23" fmla="*/ 22 h 45"/>
                <a:gd name="T24" fmla="*/ 0 w 107"/>
                <a:gd name="T25" fmla="*/ 18 h 45"/>
                <a:gd name="T26" fmla="*/ 1 w 107"/>
                <a:gd name="T27" fmla="*/ 13 h 45"/>
                <a:gd name="T28" fmla="*/ 4 w 107"/>
                <a:gd name="T29" fmla="*/ 9 h 45"/>
                <a:gd name="T30" fmla="*/ 7 w 107"/>
                <a:gd name="T31" fmla="*/ 6 h 45"/>
                <a:gd name="T32" fmla="*/ 10 w 107"/>
                <a:gd name="T33" fmla="*/ 3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3 h 45"/>
                <a:gd name="T50" fmla="*/ 100 w 107"/>
                <a:gd name="T51" fmla="*/ 6 h 45"/>
                <a:gd name="T52" fmla="*/ 104 w 107"/>
                <a:gd name="T53" fmla="*/ 9 h 45"/>
                <a:gd name="T54" fmla="*/ 105 w 107"/>
                <a:gd name="T55" fmla="*/ 13 h 45"/>
                <a:gd name="T56" fmla="*/ 106 w 107"/>
                <a:gd name="T57" fmla="*/ 18 h 45"/>
                <a:gd name="T58" fmla="*/ 107 w 107"/>
                <a:gd name="T59" fmla="*/ 22 h 45"/>
                <a:gd name="T60" fmla="*/ 107 w 107"/>
                <a:gd name="T61" fmla="*/ 22 h 45"/>
                <a:gd name="T62" fmla="*/ 107 w 107"/>
                <a:gd name="T63" fmla="*/ 22 h 45"/>
                <a:gd name="T64" fmla="*/ 106 w 107"/>
                <a:gd name="T65" fmla="*/ 27 h 45"/>
                <a:gd name="T66" fmla="*/ 105 w 107"/>
                <a:gd name="T67" fmla="*/ 31 h 45"/>
                <a:gd name="T68" fmla="*/ 104 w 107"/>
                <a:gd name="T69" fmla="*/ 35 h 45"/>
                <a:gd name="T70" fmla="*/ 100 w 107"/>
                <a:gd name="T71" fmla="*/ 39 h 45"/>
                <a:gd name="T72" fmla="*/ 96 w 107"/>
                <a:gd name="T73" fmla="*/ 41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1"/>
                  </a:lnTo>
                  <a:lnTo>
                    <a:pt x="7" y="39"/>
                  </a:lnTo>
                  <a:lnTo>
                    <a:pt x="4" y="35"/>
                  </a:lnTo>
                  <a:lnTo>
                    <a:pt x="1" y="31"/>
                  </a:lnTo>
                  <a:lnTo>
                    <a:pt x="0" y="27"/>
                  </a:lnTo>
                  <a:lnTo>
                    <a:pt x="0" y="22"/>
                  </a:lnTo>
                  <a:lnTo>
                    <a:pt x="0" y="22"/>
                  </a:lnTo>
                  <a:lnTo>
                    <a:pt x="0" y="22"/>
                  </a:lnTo>
                  <a:lnTo>
                    <a:pt x="0" y="18"/>
                  </a:lnTo>
                  <a:lnTo>
                    <a:pt x="1" y="13"/>
                  </a:lnTo>
                  <a:lnTo>
                    <a:pt x="4" y="9"/>
                  </a:lnTo>
                  <a:lnTo>
                    <a:pt x="7" y="6"/>
                  </a:lnTo>
                  <a:lnTo>
                    <a:pt x="10" y="3"/>
                  </a:lnTo>
                  <a:lnTo>
                    <a:pt x="15" y="1"/>
                  </a:lnTo>
                  <a:lnTo>
                    <a:pt x="18" y="0"/>
                  </a:lnTo>
                  <a:lnTo>
                    <a:pt x="23" y="0"/>
                  </a:lnTo>
                  <a:lnTo>
                    <a:pt x="83" y="0"/>
                  </a:lnTo>
                  <a:lnTo>
                    <a:pt x="83" y="0"/>
                  </a:lnTo>
                  <a:lnTo>
                    <a:pt x="88" y="0"/>
                  </a:lnTo>
                  <a:lnTo>
                    <a:pt x="93" y="1"/>
                  </a:lnTo>
                  <a:lnTo>
                    <a:pt x="96" y="3"/>
                  </a:lnTo>
                  <a:lnTo>
                    <a:pt x="100" y="6"/>
                  </a:lnTo>
                  <a:lnTo>
                    <a:pt x="104" y="9"/>
                  </a:lnTo>
                  <a:lnTo>
                    <a:pt x="105" y="13"/>
                  </a:lnTo>
                  <a:lnTo>
                    <a:pt x="106" y="18"/>
                  </a:lnTo>
                  <a:lnTo>
                    <a:pt x="107" y="22"/>
                  </a:lnTo>
                  <a:lnTo>
                    <a:pt x="107" y="22"/>
                  </a:lnTo>
                  <a:lnTo>
                    <a:pt x="107" y="22"/>
                  </a:lnTo>
                  <a:lnTo>
                    <a:pt x="106" y="27"/>
                  </a:lnTo>
                  <a:lnTo>
                    <a:pt x="105" y="31"/>
                  </a:lnTo>
                  <a:lnTo>
                    <a:pt x="104" y="35"/>
                  </a:lnTo>
                  <a:lnTo>
                    <a:pt x="100" y="39"/>
                  </a:lnTo>
                  <a:lnTo>
                    <a:pt x="96" y="41"/>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6" name="Freeform 26"/>
            <p:cNvSpPr/>
            <p:nvPr/>
          </p:nvSpPr>
          <p:spPr bwMode="auto">
            <a:xfrm>
              <a:off x="3623869" y="5826106"/>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39 h 46"/>
                <a:gd name="T12" fmla="*/ 4 w 107"/>
                <a:gd name="T13" fmla="*/ 35 h 46"/>
                <a:gd name="T14" fmla="*/ 1 w 107"/>
                <a:gd name="T15" fmla="*/ 32 h 46"/>
                <a:gd name="T16" fmla="*/ 0 w 107"/>
                <a:gd name="T17" fmla="*/ 28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0 h 46"/>
                <a:gd name="T30" fmla="*/ 7 w 107"/>
                <a:gd name="T31" fmla="*/ 7 h 46"/>
                <a:gd name="T32" fmla="*/ 10 w 107"/>
                <a:gd name="T33" fmla="*/ 4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4 h 46"/>
                <a:gd name="T50" fmla="*/ 100 w 107"/>
                <a:gd name="T51" fmla="*/ 7 h 46"/>
                <a:gd name="T52" fmla="*/ 104 w 107"/>
                <a:gd name="T53" fmla="*/ 10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8 h 46"/>
                <a:gd name="T66" fmla="*/ 105 w 107"/>
                <a:gd name="T67" fmla="*/ 32 h 46"/>
                <a:gd name="T68" fmla="*/ 104 w 107"/>
                <a:gd name="T69" fmla="*/ 35 h 46"/>
                <a:gd name="T70" fmla="*/ 100 w 107"/>
                <a:gd name="T71" fmla="*/ 39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39"/>
                  </a:lnTo>
                  <a:lnTo>
                    <a:pt x="4" y="35"/>
                  </a:lnTo>
                  <a:lnTo>
                    <a:pt x="1" y="32"/>
                  </a:lnTo>
                  <a:lnTo>
                    <a:pt x="0" y="28"/>
                  </a:lnTo>
                  <a:lnTo>
                    <a:pt x="0" y="23"/>
                  </a:lnTo>
                  <a:lnTo>
                    <a:pt x="0" y="23"/>
                  </a:lnTo>
                  <a:lnTo>
                    <a:pt x="0" y="23"/>
                  </a:lnTo>
                  <a:lnTo>
                    <a:pt x="0" y="19"/>
                  </a:lnTo>
                  <a:lnTo>
                    <a:pt x="1" y="14"/>
                  </a:lnTo>
                  <a:lnTo>
                    <a:pt x="4" y="10"/>
                  </a:lnTo>
                  <a:lnTo>
                    <a:pt x="7" y="7"/>
                  </a:lnTo>
                  <a:lnTo>
                    <a:pt x="10" y="4"/>
                  </a:lnTo>
                  <a:lnTo>
                    <a:pt x="15" y="2"/>
                  </a:lnTo>
                  <a:lnTo>
                    <a:pt x="18" y="1"/>
                  </a:lnTo>
                  <a:lnTo>
                    <a:pt x="23" y="0"/>
                  </a:lnTo>
                  <a:lnTo>
                    <a:pt x="83" y="0"/>
                  </a:lnTo>
                  <a:lnTo>
                    <a:pt x="83" y="0"/>
                  </a:lnTo>
                  <a:lnTo>
                    <a:pt x="88" y="1"/>
                  </a:lnTo>
                  <a:lnTo>
                    <a:pt x="93" y="2"/>
                  </a:lnTo>
                  <a:lnTo>
                    <a:pt x="96" y="4"/>
                  </a:lnTo>
                  <a:lnTo>
                    <a:pt x="100" y="7"/>
                  </a:lnTo>
                  <a:lnTo>
                    <a:pt x="104" y="10"/>
                  </a:lnTo>
                  <a:lnTo>
                    <a:pt x="105" y="14"/>
                  </a:lnTo>
                  <a:lnTo>
                    <a:pt x="106" y="19"/>
                  </a:lnTo>
                  <a:lnTo>
                    <a:pt x="107" y="23"/>
                  </a:lnTo>
                  <a:lnTo>
                    <a:pt x="107" y="23"/>
                  </a:lnTo>
                  <a:lnTo>
                    <a:pt x="107" y="23"/>
                  </a:lnTo>
                  <a:lnTo>
                    <a:pt x="106" y="28"/>
                  </a:lnTo>
                  <a:lnTo>
                    <a:pt x="105" y="32"/>
                  </a:lnTo>
                  <a:lnTo>
                    <a:pt x="104" y="35"/>
                  </a:lnTo>
                  <a:lnTo>
                    <a:pt x="100" y="39"/>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7" name="Freeform 27"/>
            <p:cNvSpPr/>
            <p:nvPr/>
          </p:nvSpPr>
          <p:spPr bwMode="auto">
            <a:xfrm>
              <a:off x="3623869" y="5880081"/>
              <a:ext cx="55563" cy="23813"/>
            </a:xfrm>
            <a:custGeom>
              <a:avLst/>
              <a:gdLst>
                <a:gd name="T0" fmla="*/ 23 w 107"/>
                <a:gd name="T1" fmla="*/ 46 h 46"/>
                <a:gd name="T2" fmla="*/ 23 w 107"/>
                <a:gd name="T3" fmla="*/ 46 h 46"/>
                <a:gd name="T4" fmla="*/ 18 w 107"/>
                <a:gd name="T5" fmla="*/ 45 h 46"/>
                <a:gd name="T6" fmla="*/ 15 w 107"/>
                <a:gd name="T7" fmla="*/ 43 h 46"/>
                <a:gd name="T8" fmla="*/ 10 w 107"/>
                <a:gd name="T9" fmla="*/ 41 h 46"/>
                <a:gd name="T10" fmla="*/ 7 w 107"/>
                <a:gd name="T11" fmla="*/ 39 h 46"/>
                <a:gd name="T12" fmla="*/ 4 w 107"/>
                <a:gd name="T13" fmla="*/ 35 h 46"/>
                <a:gd name="T14" fmla="*/ 1 w 107"/>
                <a:gd name="T15" fmla="*/ 32 h 46"/>
                <a:gd name="T16" fmla="*/ 0 w 107"/>
                <a:gd name="T17" fmla="*/ 27 h 46"/>
                <a:gd name="T18" fmla="*/ 0 w 107"/>
                <a:gd name="T19" fmla="*/ 22 h 46"/>
                <a:gd name="T20" fmla="*/ 0 w 107"/>
                <a:gd name="T21" fmla="*/ 22 h 46"/>
                <a:gd name="T22" fmla="*/ 0 w 107"/>
                <a:gd name="T23" fmla="*/ 22 h 46"/>
                <a:gd name="T24" fmla="*/ 0 w 107"/>
                <a:gd name="T25" fmla="*/ 17 h 46"/>
                <a:gd name="T26" fmla="*/ 1 w 107"/>
                <a:gd name="T27" fmla="*/ 14 h 46"/>
                <a:gd name="T28" fmla="*/ 4 w 107"/>
                <a:gd name="T29" fmla="*/ 9 h 46"/>
                <a:gd name="T30" fmla="*/ 7 w 107"/>
                <a:gd name="T31" fmla="*/ 7 h 46"/>
                <a:gd name="T32" fmla="*/ 10 w 107"/>
                <a:gd name="T33" fmla="*/ 3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3 h 46"/>
                <a:gd name="T50" fmla="*/ 100 w 107"/>
                <a:gd name="T51" fmla="*/ 7 h 46"/>
                <a:gd name="T52" fmla="*/ 104 w 107"/>
                <a:gd name="T53" fmla="*/ 9 h 46"/>
                <a:gd name="T54" fmla="*/ 105 w 107"/>
                <a:gd name="T55" fmla="*/ 14 h 46"/>
                <a:gd name="T56" fmla="*/ 106 w 107"/>
                <a:gd name="T57" fmla="*/ 17 h 46"/>
                <a:gd name="T58" fmla="*/ 107 w 107"/>
                <a:gd name="T59" fmla="*/ 22 h 46"/>
                <a:gd name="T60" fmla="*/ 107 w 107"/>
                <a:gd name="T61" fmla="*/ 22 h 46"/>
                <a:gd name="T62" fmla="*/ 107 w 107"/>
                <a:gd name="T63" fmla="*/ 22 h 46"/>
                <a:gd name="T64" fmla="*/ 106 w 107"/>
                <a:gd name="T65" fmla="*/ 27 h 46"/>
                <a:gd name="T66" fmla="*/ 105 w 107"/>
                <a:gd name="T67" fmla="*/ 32 h 46"/>
                <a:gd name="T68" fmla="*/ 104 w 107"/>
                <a:gd name="T69" fmla="*/ 35 h 46"/>
                <a:gd name="T70" fmla="*/ 100 w 107"/>
                <a:gd name="T71" fmla="*/ 39 h 46"/>
                <a:gd name="T72" fmla="*/ 96 w 107"/>
                <a:gd name="T73" fmla="*/ 41 h 46"/>
                <a:gd name="T74" fmla="*/ 93 w 107"/>
                <a:gd name="T75" fmla="*/ 43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3"/>
                  </a:lnTo>
                  <a:lnTo>
                    <a:pt x="10" y="41"/>
                  </a:lnTo>
                  <a:lnTo>
                    <a:pt x="7" y="39"/>
                  </a:lnTo>
                  <a:lnTo>
                    <a:pt x="4" y="35"/>
                  </a:lnTo>
                  <a:lnTo>
                    <a:pt x="1" y="32"/>
                  </a:lnTo>
                  <a:lnTo>
                    <a:pt x="0" y="27"/>
                  </a:lnTo>
                  <a:lnTo>
                    <a:pt x="0" y="22"/>
                  </a:lnTo>
                  <a:lnTo>
                    <a:pt x="0" y="22"/>
                  </a:lnTo>
                  <a:lnTo>
                    <a:pt x="0" y="22"/>
                  </a:lnTo>
                  <a:lnTo>
                    <a:pt x="0" y="17"/>
                  </a:lnTo>
                  <a:lnTo>
                    <a:pt x="1" y="14"/>
                  </a:lnTo>
                  <a:lnTo>
                    <a:pt x="4" y="9"/>
                  </a:lnTo>
                  <a:lnTo>
                    <a:pt x="7" y="7"/>
                  </a:lnTo>
                  <a:lnTo>
                    <a:pt x="10" y="3"/>
                  </a:lnTo>
                  <a:lnTo>
                    <a:pt x="15" y="1"/>
                  </a:lnTo>
                  <a:lnTo>
                    <a:pt x="18" y="0"/>
                  </a:lnTo>
                  <a:lnTo>
                    <a:pt x="23" y="0"/>
                  </a:lnTo>
                  <a:lnTo>
                    <a:pt x="83" y="0"/>
                  </a:lnTo>
                  <a:lnTo>
                    <a:pt x="83" y="0"/>
                  </a:lnTo>
                  <a:lnTo>
                    <a:pt x="88" y="0"/>
                  </a:lnTo>
                  <a:lnTo>
                    <a:pt x="93" y="1"/>
                  </a:lnTo>
                  <a:lnTo>
                    <a:pt x="96" y="3"/>
                  </a:lnTo>
                  <a:lnTo>
                    <a:pt x="100" y="7"/>
                  </a:lnTo>
                  <a:lnTo>
                    <a:pt x="104" y="9"/>
                  </a:lnTo>
                  <a:lnTo>
                    <a:pt x="105" y="14"/>
                  </a:lnTo>
                  <a:lnTo>
                    <a:pt x="106" y="17"/>
                  </a:lnTo>
                  <a:lnTo>
                    <a:pt x="107" y="22"/>
                  </a:lnTo>
                  <a:lnTo>
                    <a:pt x="107" y="22"/>
                  </a:lnTo>
                  <a:lnTo>
                    <a:pt x="107" y="22"/>
                  </a:lnTo>
                  <a:lnTo>
                    <a:pt x="106" y="27"/>
                  </a:lnTo>
                  <a:lnTo>
                    <a:pt x="105" y="32"/>
                  </a:lnTo>
                  <a:lnTo>
                    <a:pt x="104" y="35"/>
                  </a:lnTo>
                  <a:lnTo>
                    <a:pt x="100" y="39"/>
                  </a:lnTo>
                  <a:lnTo>
                    <a:pt x="96" y="41"/>
                  </a:lnTo>
                  <a:lnTo>
                    <a:pt x="93" y="43"/>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8" name="Freeform 28"/>
            <p:cNvSpPr/>
            <p:nvPr/>
          </p:nvSpPr>
          <p:spPr bwMode="auto">
            <a:xfrm>
              <a:off x="3623869" y="5932469"/>
              <a:ext cx="55563" cy="25400"/>
            </a:xfrm>
            <a:custGeom>
              <a:avLst/>
              <a:gdLst>
                <a:gd name="T0" fmla="*/ 23 w 107"/>
                <a:gd name="T1" fmla="*/ 46 h 46"/>
                <a:gd name="T2" fmla="*/ 23 w 107"/>
                <a:gd name="T3" fmla="*/ 46 h 46"/>
                <a:gd name="T4" fmla="*/ 18 w 107"/>
                <a:gd name="T5" fmla="*/ 46 h 46"/>
                <a:gd name="T6" fmla="*/ 15 w 107"/>
                <a:gd name="T7" fmla="*/ 44 h 46"/>
                <a:gd name="T8" fmla="*/ 10 w 107"/>
                <a:gd name="T9" fmla="*/ 42 h 46"/>
                <a:gd name="T10" fmla="*/ 7 w 107"/>
                <a:gd name="T11" fmla="*/ 40 h 46"/>
                <a:gd name="T12" fmla="*/ 4 w 107"/>
                <a:gd name="T13" fmla="*/ 36 h 46"/>
                <a:gd name="T14" fmla="*/ 1 w 107"/>
                <a:gd name="T15" fmla="*/ 33 h 46"/>
                <a:gd name="T16" fmla="*/ 0 w 107"/>
                <a:gd name="T17" fmla="*/ 28 h 46"/>
                <a:gd name="T18" fmla="*/ 0 w 107"/>
                <a:gd name="T19" fmla="*/ 23 h 46"/>
                <a:gd name="T20" fmla="*/ 0 w 107"/>
                <a:gd name="T21" fmla="*/ 23 h 46"/>
                <a:gd name="T22" fmla="*/ 0 w 107"/>
                <a:gd name="T23" fmla="*/ 23 h 46"/>
                <a:gd name="T24" fmla="*/ 0 w 107"/>
                <a:gd name="T25" fmla="*/ 18 h 46"/>
                <a:gd name="T26" fmla="*/ 1 w 107"/>
                <a:gd name="T27" fmla="*/ 15 h 46"/>
                <a:gd name="T28" fmla="*/ 4 w 107"/>
                <a:gd name="T29" fmla="*/ 10 h 46"/>
                <a:gd name="T30" fmla="*/ 7 w 107"/>
                <a:gd name="T31" fmla="*/ 6 h 46"/>
                <a:gd name="T32" fmla="*/ 10 w 107"/>
                <a:gd name="T33" fmla="*/ 4 h 46"/>
                <a:gd name="T34" fmla="*/ 15 w 107"/>
                <a:gd name="T35" fmla="*/ 2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2 h 46"/>
                <a:gd name="T48" fmla="*/ 96 w 107"/>
                <a:gd name="T49" fmla="*/ 4 h 46"/>
                <a:gd name="T50" fmla="*/ 100 w 107"/>
                <a:gd name="T51" fmla="*/ 6 h 46"/>
                <a:gd name="T52" fmla="*/ 104 w 107"/>
                <a:gd name="T53" fmla="*/ 10 h 46"/>
                <a:gd name="T54" fmla="*/ 105 w 107"/>
                <a:gd name="T55" fmla="*/ 15 h 46"/>
                <a:gd name="T56" fmla="*/ 106 w 107"/>
                <a:gd name="T57" fmla="*/ 18 h 46"/>
                <a:gd name="T58" fmla="*/ 107 w 107"/>
                <a:gd name="T59" fmla="*/ 23 h 46"/>
                <a:gd name="T60" fmla="*/ 107 w 107"/>
                <a:gd name="T61" fmla="*/ 23 h 46"/>
                <a:gd name="T62" fmla="*/ 107 w 107"/>
                <a:gd name="T63" fmla="*/ 23 h 46"/>
                <a:gd name="T64" fmla="*/ 106 w 107"/>
                <a:gd name="T65" fmla="*/ 28 h 46"/>
                <a:gd name="T66" fmla="*/ 105 w 107"/>
                <a:gd name="T67" fmla="*/ 33 h 46"/>
                <a:gd name="T68" fmla="*/ 104 w 107"/>
                <a:gd name="T69" fmla="*/ 36 h 46"/>
                <a:gd name="T70" fmla="*/ 100 w 107"/>
                <a:gd name="T71" fmla="*/ 40 h 46"/>
                <a:gd name="T72" fmla="*/ 96 w 107"/>
                <a:gd name="T73" fmla="*/ 42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2"/>
                  </a:lnTo>
                  <a:lnTo>
                    <a:pt x="7" y="40"/>
                  </a:lnTo>
                  <a:lnTo>
                    <a:pt x="4" y="36"/>
                  </a:lnTo>
                  <a:lnTo>
                    <a:pt x="1" y="33"/>
                  </a:lnTo>
                  <a:lnTo>
                    <a:pt x="0" y="28"/>
                  </a:lnTo>
                  <a:lnTo>
                    <a:pt x="0" y="23"/>
                  </a:lnTo>
                  <a:lnTo>
                    <a:pt x="0" y="23"/>
                  </a:lnTo>
                  <a:lnTo>
                    <a:pt x="0" y="23"/>
                  </a:lnTo>
                  <a:lnTo>
                    <a:pt x="0" y="18"/>
                  </a:lnTo>
                  <a:lnTo>
                    <a:pt x="1" y="15"/>
                  </a:lnTo>
                  <a:lnTo>
                    <a:pt x="4" y="10"/>
                  </a:lnTo>
                  <a:lnTo>
                    <a:pt x="7" y="6"/>
                  </a:lnTo>
                  <a:lnTo>
                    <a:pt x="10" y="4"/>
                  </a:lnTo>
                  <a:lnTo>
                    <a:pt x="15" y="2"/>
                  </a:lnTo>
                  <a:lnTo>
                    <a:pt x="18" y="0"/>
                  </a:lnTo>
                  <a:lnTo>
                    <a:pt x="23" y="0"/>
                  </a:lnTo>
                  <a:lnTo>
                    <a:pt x="83" y="0"/>
                  </a:lnTo>
                  <a:lnTo>
                    <a:pt x="83" y="0"/>
                  </a:lnTo>
                  <a:lnTo>
                    <a:pt x="88" y="0"/>
                  </a:lnTo>
                  <a:lnTo>
                    <a:pt x="93" y="2"/>
                  </a:lnTo>
                  <a:lnTo>
                    <a:pt x="96" y="4"/>
                  </a:lnTo>
                  <a:lnTo>
                    <a:pt x="100" y="6"/>
                  </a:lnTo>
                  <a:lnTo>
                    <a:pt x="104" y="10"/>
                  </a:lnTo>
                  <a:lnTo>
                    <a:pt x="105" y="15"/>
                  </a:lnTo>
                  <a:lnTo>
                    <a:pt x="106" y="18"/>
                  </a:lnTo>
                  <a:lnTo>
                    <a:pt x="107" y="23"/>
                  </a:lnTo>
                  <a:lnTo>
                    <a:pt x="107" y="23"/>
                  </a:lnTo>
                  <a:lnTo>
                    <a:pt x="107" y="23"/>
                  </a:lnTo>
                  <a:lnTo>
                    <a:pt x="106" y="28"/>
                  </a:lnTo>
                  <a:lnTo>
                    <a:pt x="105" y="33"/>
                  </a:lnTo>
                  <a:lnTo>
                    <a:pt x="104" y="36"/>
                  </a:lnTo>
                  <a:lnTo>
                    <a:pt x="100" y="40"/>
                  </a:lnTo>
                  <a:lnTo>
                    <a:pt x="96" y="42"/>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9" name="Freeform 29"/>
            <p:cNvSpPr/>
            <p:nvPr/>
          </p:nvSpPr>
          <p:spPr bwMode="auto">
            <a:xfrm>
              <a:off x="3623869" y="5986444"/>
              <a:ext cx="55563" cy="23813"/>
            </a:xfrm>
            <a:custGeom>
              <a:avLst/>
              <a:gdLst>
                <a:gd name="T0" fmla="*/ 23 w 107"/>
                <a:gd name="T1" fmla="*/ 47 h 47"/>
                <a:gd name="T2" fmla="*/ 23 w 107"/>
                <a:gd name="T3" fmla="*/ 47 h 47"/>
                <a:gd name="T4" fmla="*/ 18 w 107"/>
                <a:gd name="T5" fmla="*/ 47 h 47"/>
                <a:gd name="T6" fmla="*/ 15 w 107"/>
                <a:gd name="T7" fmla="*/ 45 h 47"/>
                <a:gd name="T8" fmla="*/ 10 w 107"/>
                <a:gd name="T9" fmla="*/ 43 h 47"/>
                <a:gd name="T10" fmla="*/ 7 w 107"/>
                <a:gd name="T11" fmla="*/ 39 h 47"/>
                <a:gd name="T12" fmla="*/ 4 w 107"/>
                <a:gd name="T13" fmla="*/ 37 h 47"/>
                <a:gd name="T14" fmla="*/ 1 w 107"/>
                <a:gd name="T15" fmla="*/ 32 h 47"/>
                <a:gd name="T16" fmla="*/ 0 w 107"/>
                <a:gd name="T17" fmla="*/ 29 h 47"/>
                <a:gd name="T18" fmla="*/ 0 w 107"/>
                <a:gd name="T19" fmla="*/ 24 h 47"/>
                <a:gd name="T20" fmla="*/ 0 w 107"/>
                <a:gd name="T21" fmla="*/ 24 h 47"/>
                <a:gd name="T22" fmla="*/ 0 w 107"/>
                <a:gd name="T23" fmla="*/ 24 h 47"/>
                <a:gd name="T24" fmla="*/ 0 w 107"/>
                <a:gd name="T25" fmla="*/ 19 h 47"/>
                <a:gd name="T26" fmla="*/ 1 w 107"/>
                <a:gd name="T27" fmla="*/ 14 h 47"/>
                <a:gd name="T28" fmla="*/ 4 w 107"/>
                <a:gd name="T29" fmla="*/ 11 h 47"/>
                <a:gd name="T30" fmla="*/ 7 w 107"/>
                <a:gd name="T31" fmla="*/ 7 h 47"/>
                <a:gd name="T32" fmla="*/ 10 w 107"/>
                <a:gd name="T33" fmla="*/ 5 h 47"/>
                <a:gd name="T34" fmla="*/ 15 w 107"/>
                <a:gd name="T35" fmla="*/ 3 h 47"/>
                <a:gd name="T36" fmla="*/ 18 w 107"/>
                <a:gd name="T37" fmla="*/ 1 h 47"/>
                <a:gd name="T38" fmla="*/ 23 w 107"/>
                <a:gd name="T39" fmla="*/ 0 h 47"/>
                <a:gd name="T40" fmla="*/ 83 w 107"/>
                <a:gd name="T41" fmla="*/ 0 h 47"/>
                <a:gd name="T42" fmla="*/ 83 w 107"/>
                <a:gd name="T43" fmla="*/ 0 h 47"/>
                <a:gd name="T44" fmla="*/ 88 w 107"/>
                <a:gd name="T45" fmla="*/ 1 h 47"/>
                <a:gd name="T46" fmla="*/ 93 w 107"/>
                <a:gd name="T47" fmla="*/ 3 h 47"/>
                <a:gd name="T48" fmla="*/ 96 w 107"/>
                <a:gd name="T49" fmla="*/ 5 h 47"/>
                <a:gd name="T50" fmla="*/ 100 w 107"/>
                <a:gd name="T51" fmla="*/ 7 h 47"/>
                <a:gd name="T52" fmla="*/ 104 w 107"/>
                <a:gd name="T53" fmla="*/ 11 h 47"/>
                <a:gd name="T54" fmla="*/ 105 w 107"/>
                <a:gd name="T55" fmla="*/ 14 h 47"/>
                <a:gd name="T56" fmla="*/ 106 w 107"/>
                <a:gd name="T57" fmla="*/ 19 h 47"/>
                <a:gd name="T58" fmla="*/ 107 w 107"/>
                <a:gd name="T59" fmla="*/ 24 h 47"/>
                <a:gd name="T60" fmla="*/ 107 w 107"/>
                <a:gd name="T61" fmla="*/ 24 h 47"/>
                <a:gd name="T62" fmla="*/ 107 w 107"/>
                <a:gd name="T63" fmla="*/ 24 h 47"/>
                <a:gd name="T64" fmla="*/ 106 w 107"/>
                <a:gd name="T65" fmla="*/ 29 h 47"/>
                <a:gd name="T66" fmla="*/ 105 w 107"/>
                <a:gd name="T67" fmla="*/ 32 h 47"/>
                <a:gd name="T68" fmla="*/ 104 w 107"/>
                <a:gd name="T69" fmla="*/ 37 h 47"/>
                <a:gd name="T70" fmla="*/ 100 w 107"/>
                <a:gd name="T71" fmla="*/ 39 h 47"/>
                <a:gd name="T72" fmla="*/ 96 w 107"/>
                <a:gd name="T73" fmla="*/ 43 h 47"/>
                <a:gd name="T74" fmla="*/ 93 w 107"/>
                <a:gd name="T75" fmla="*/ 45 h 47"/>
                <a:gd name="T76" fmla="*/ 88 w 107"/>
                <a:gd name="T77" fmla="*/ 47 h 47"/>
                <a:gd name="T78" fmla="*/ 83 w 107"/>
                <a:gd name="T79" fmla="*/ 47 h 47"/>
                <a:gd name="T80" fmla="*/ 23 w 107"/>
                <a:gd name="T8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7">
                  <a:moveTo>
                    <a:pt x="23" y="47"/>
                  </a:moveTo>
                  <a:lnTo>
                    <a:pt x="23" y="47"/>
                  </a:lnTo>
                  <a:lnTo>
                    <a:pt x="18" y="47"/>
                  </a:lnTo>
                  <a:lnTo>
                    <a:pt x="15" y="45"/>
                  </a:lnTo>
                  <a:lnTo>
                    <a:pt x="10" y="43"/>
                  </a:lnTo>
                  <a:lnTo>
                    <a:pt x="7" y="39"/>
                  </a:lnTo>
                  <a:lnTo>
                    <a:pt x="4" y="37"/>
                  </a:lnTo>
                  <a:lnTo>
                    <a:pt x="1" y="32"/>
                  </a:lnTo>
                  <a:lnTo>
                    <a:pt x="0" y="29"/>
                  </a:lnTo>
                  <a:lnTo>
                    <a:pt x="0" y="24"/>
                  </a:lnTo>
                  <a:lnTo>
                    <a:pt x="0" y="24"/>
                  </a:lnTo>
                  <a:lnTo>
                    <a:pt x="0" y="24"/>
                  </a:lnTo>
                  <a:lnTo>
                    <a:pt x="0" y="19"/>
                  </a:lnTo>
                  <a:lnTo>
                    <a:pt x="1" y="14"/>
                  </a:lnTo>
                  <a:lnTo>
                    <a:pt x="4" y="11"/>
                  </a:lnTo>
                  <a:lnTo>
                    <a:pt x="7" y="7"/>
                  </a:lnTo>
                  <a:lnTo>
                    <a:pt x="10" y="5"/>
                  </a:lnTo>
                  <a:lnTo>
                    <a:pt x="15" y="3"/>
                  </a:lnTo>
                  <a:lnTo>
                    <a:pt x="18" y="1"/>
                  </a:lnTo>
                  <a:lnTo>
                    <a:pt x="23" y="0"/>
                  </a:lnTo>
                  <a:lnTo>
                    <a:pt x="83" y="0"/>
                  </a:lnTo>
                  <a:lnTo>
                    <a:pt x="83" y="0"/>
                  </a:lnTo>
                  <a:lnTo>
                    <a:pt x="88" y="1"/>
                  </a:lnTo>
                  <a:lnTo>
                    <a:pt x="93" y="3"/>
                  </a:lnTo>
                  <a:lnTo>
                    <a:pt x="96" y="5"/>
                  </a:lnTo>
                  <a:lnTo>
                    <a:pt x="100" y="7"/>
                  </a:lnTo>
                  <a:lnTo>
                    <a:pt x="104" y="11"/>
                  </a:lnTo>
                  <a:lnTo>
                    <a:pt x="105" y="14"/>
                  </a:lnTo>
                  <a:lnTo>
                    <a:pt x="106" y="19"/>
                  </a:lnTo>
                  <a:lnTo>
                    <a:pt x="107" y="24"/>
                  </a:lnTo>
                  <a:lnTo>
                    <a:pt x="107" y="24"/>
                  </a:lnTo>
                  <a:lnTo>
                    <a:pt x="107" y="24"/>
                  </a:lnTo>
                  <a:lnTo>
                    <a:pt x="106" y="29"/>
                  </a:lnTo>
                  <a:lnTo>
                    <a:pt x="105" y="32"/>
                  </a:lnTo>
                  <a:lnTo>
                    <a:pt x="104" y="37"/>
                  </a:lnTo>
                  <a:lnTo>
                    <a:pt x="100" y="39"/>
                  </a:lnTo>
                  <a:lnTo>
                    <a:pt x="96" y="43"/>
                  </a:lnTo>
                  <a:lnTo>
                    <a:pt x="93" y="45"/>
                  </a:lnTo>
                  <a:lnTo>
                    <a:pt x="88" y="47"/>
                  </a:lnTo>
                  <a:lnTo>
                    <a:pt x="83" y="47"/>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0" name="Freeform 30"/>
            <p:cNvSpPr/>
            <p:nvPr/>
          </p:nvSpPr>
          <p:spPr bwMode="auto">
            <a:xfrm>
              <a:off x="3623869" y="6038832"/>
              <a:ext cx="55563" cy="25400"/>
            </a:xfrm>
            <a:custGeom>
              <a:avLst/>
              <a:gdLst>
                <a:gd name="T0" fmla="*/ 23 w 107"/>
                <a:gd name="T1" fmla="*/ 46 h 46"/>
                <a:gd name="T2" fmla="*/ 23 w 107"/>
                <a:gd name="T3" fmla="*/ 46 h 46"/>
                <a:gd name="T4" fmla="*/ 18 w 107"/>
                <a:gd name="T5" fmla="*/ 45 h 46"/>
                <a:gd name="T6" fmla="*/ 15 w 107"/>
                <a:gd name="T7" fmla="*/ 44 h 46"/>
                <a:gd name="T8" fmla="*/ 10 w 107"/>
                <a:gd name="T9" fmla="*/ 43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9 h 46"/>
                <a:gd name="T26" fmla="*/ 1 w 107"/>
                <a:gd name="T27" fmla="*/ 14 h 46"/>
                <a:gd name="T28" fmla="*/ 4 w 107"/>
                <a:gd name="T29" fmla="*/ 11 h 46"/>
                <a:gd name="T30" fmla="*/ 7 w 107"/>
                <a:gd name="T31" fmla="*/ 7 h 46"/>
                <a:gd name="T32" fmla="*/ 10 w 107"/>
                <a:gd name="T33" fmla="*/ 4 h 46"/>
                <a:gd name="T34" fmla="*/ 15 w 107"/>
                <a:gd name="T35" fmla="*/ 3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3 h 46"/>
                <a:gd name="T48" fmla="*/ 96 w 107"/>
                <a:gd name="T49" fmla="*/ 4 h 46"/>
                <a:gd name="T50" fmla="*/ 100 w 107"/>
                <a:gd name="T51" fmla="*/ 7 h 46"/>
                <a:gd name="T52" fmla="*/ 104 w 107"/>
                <a:gd name="T53" fmla="*/ 11 h 46"/>
                <a:gd name="T54" fmla="*/ 105 w 107"/>
                <a:gd name="T55" fmla="*/ 14 h 46"/>
                <a:gd name="T56" fmla="*/ 106 w 107"/>
                <a:gd name="T57" fmla="*/ 19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3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3"/>
                  </a:lnTo>
                  <a:lnTo>
                    <a:pt x="7" y="39"/>
                  </a:lnTo>
                  <a:lnTo>
                    <a:pt x="4" y="36"/>
                  </a:lnTo>
                  <a:lnTo>
                    <a:pt x="1" y="32"/>
                  </a:lnTo>
                  <a:lnTo>
                    <a:pt x="0" y="27"/>
                  </a:lnTo>
                  <a:lnTo>
                    <a:pt x="0" y="23"/>
                  </a:lnTo>
                  <a:lnTo>
                    <a:pt x="0" y="23"/>
                  </a:lnTo>
                  <a:lnTo>
                    <a:pt x="0" y="23"/>
                  </a:lnTo>
                  <a:lnTo>
                    <a:pt x="0" y="19"/>
                  </a:lnTo>
                  <a:lnTo>
                    <a:pt x="1" y="14"/>
                  </a:lnTo>
                  <a:lnTo>
                    <a:pt x="4" y="11"/>
                  </a:lnTo>
                  <a:lnTo>
                    <a:pt x="7" y="7"/>
                  </a:lnTo>
                  <a:lnTo>
                    <a:pt x="10" y="4"/>
                  </a:lnTo>
                  <a:lnTo>
                    <a:pt x="15" y="3"/>
                  </a:lnTo>
                  <a:lnTo>
                    <a:pt x="18" y="0"/>
                  </a:lnTo>
                  <a:lnTo>
                    <a:pt x="23" y="0"/>
                  </a:lnTo>
                  <a:lnTo>
                    <a:pt x="83" y="0"/>
                  </a:lnTo>
                  <a:lnTo>
                    <a:pt x="83" y="0"/>
                  </a:lnTo>
                  <a:lnTo>
                    <a:pt x="88" y="0"/>
                  </a:lnTo>
                  <a:lnTo>
                    <a:pt x="93" y="3"/>
                  </a:lnTo>
                  <a:lnTo>
                    <a:pt x="96" y="4"/>
                  </a:lnTo>
                  <a:lnTo>
                    <a:pt x="100" y="7"/>
                  </a:lnTo>
                  <a:lnTo>
                    <a:pt x="104" y="11"/>
                  </a:lnTo>
                  <a:lnTo>
                    <a:pt x="105" y="14"/>
                  </a:lnTo>
                  <a:lnTo>
                    <a:pt x="106" y="19"/>
                  </a:lnTo>
                  <a:lnTo>
                    <a:pt x="107" y="23"/>
                  </a:lnTo>
                  <a:lnTo>
                    <a:pt x="107" y="23"/>
                  </a:lnTo>
                  <a:lnTo>
                    <a:pt x="107" y="23"/>
                  </a:lnTo>
                  <a:lnTo>
                    <a:pt x="106" y="27"/>
                  </a:lnTo>
                  <a:lnTo>
                    <a:pt x="105" y="32"/>
                  </a:lnTo>
                  <a:lnTo>
                    <a:pt x="104" y="36"/>
                  </a:lnTo>
                  <a:lnTo>
                    <a:pt x="100" y="39"/>
                  </a:lnTo>
                  <a:lnTo>
                    <a:pt x="96" y="43"/>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1" name="Freeform 31"/>
            <p:cNvSpPr/>
            <p:nvPr/>
          </p:nvSpPr>
          <p:spPr bwMode="auto">
            <a:xfrm>
              <a:off x="3623869" y="6092807"/>
              <a:ext cx="55563" cy="23813"/>
            </a:xfrm>
            <a:custGeom>
              <a:avLst/>
              <a:gdLst>
                <a:gd name="T0" fmla="*/ 23 w 107"/>
                <a:gd name="T1" fmla="*/ 46 h 46"/>
                <a:gd name="T2" fmla="*/ 23 w 107"/>
                <a:gd name="T3" fmla="*/ 46 h 46"/>
                <a:gd name="T4" fmla="*/ 18 w 107"/>
                <a:gd name="T5" fmla="*/ 45 h 46"/>
                <a:gd name="T6" fmla="*/ 15 w 107"/>
                <a:gd name="T7" fmla="*/ 44 h 46"/>
                <a:gd name="T8" fmla="*/ 10 w 107"/>
                <a:gd name="T9" fmla="*/ 42 h 46"/>
                <a:gd name="T10" fmla="*/ 7 w 107"/>
                <a:gd name="T11" fmla="*/ 39 h 46"/>
                <a:gd name="T12" fmla="*/ 4 w 107"/>
                <a:gd name="T13" fmla="*/ 36 h 46"/>
                <a:gd name="T14" fmla="*/ 1 w 107"/>
                <a:gd name="T15" fmla="*/ 32 h 46"/>
                <a:gd name="T16" fmla="*/ 0 w 107"/>
                <a:gd name="T17" fmla="*/ 27 h 46"/>
                <a:gd name="T18" fmla="*/ 0 w 107"/>
                <a:gd name="T19" fmla="*/ 23 h 46"/>
                <a:gd name="T20" fmla="*/ 0 w 107"/>
                <a:gd name="T21" fmla="*/ 23 h 46"/>
                <a:gd name="T22" fmla="*/ 0 w 107"/>
                <a:gd name="T23" fmla="*/ 23 h 46"/>
                <a:gd name="T24" fmla="*/ 0 w 107"/>
                <a:gd name="T25" fmla="*/ 18 h 46"/>
                <a:gd name="T26" fmla="*/ 1 w 107"/>
                <a:gd name="T27" fmla="*/ 14 h 46"/>
                <a:gd name="T28" fmla="*/ 4 w 107"/>
                <a:gd name="T29" fmla="*/ 10 h 46"/>
                <a:gd name="T30" fmla="*/ 7 w 107"/>
                <a:gd name="T31" fmla="*/ 6 h 46"/>
                <a:gd name="T32" fmla="*/ 10 w 107"/>
                <a:gd name="T33" fmla="*/ 4 h 46"/>
                <a:gd name="T34" fmla="*/ 15 w 107"/>
                <a:gd name="T35" fmla="*/ 1 h 46"/>
                <a:gd name="T36" fmla="*/ 18 w 107"/>
                <a:gd name="T37" fmla="*/ 0 h 46"/>
                <a:gd name="T38" fmla="*/ 23 w 107"/>
                <a:gd name="T39" fmla="*/ 0 h 46"/>
                <a:gd name="T40" fmla="*/ 83 w 107"/>
                <a:gd name="T41" fmla="*/ 0 h 46"/>
                <a:gd name="T42" fmla="*/ 83 w 107"/>
                <a:gd name="T43" fmla="*/ 0 h 46"/>
                <a:gd name="T44" fmla="*/ 88 w 107"/>
                <a:gd name="T45" fmla="*/ 0 h 46"/>
                <a:gd name="T46" fmla="*/ 93 w 107"/>
                <a:gd name="T47" fmla="*/ 1 h 46"/>
                <a:gd name="T48" fmla="*/ 96 w 107"/>
                <a:gd name="T49" fmla="*/ 4 h 46"/>
                <a:gd name="T50" fmla="*/ 100 w 107"/>
                <a:gd name="T51" fmla="*/ 6 h 46"/>
                <a:gd name="T52" fmla="*/ 104 w 107"/>
                <a:gd name="T53" fmla="*/ 10 h 46"/>
                <a:gd name="T54" fmla="*/ 105 w 107"/>
                <a:gd name="T55" fmla="*/ 14 h 46"/>
                <a:gd name="T56" fmla="*/ 106 w 107"/>
                <a:gd name="T57" fmla="*/ 18 h 46"/>
                <a:gd name="T58" fmla="*/ 107 w 107"/>
                <a:gd name="T59" fmla="*/ 23 h 46"/>
                <a:gd name="T60" fmla="*/ 107 w 107"/>
                <a:gd name="T61" fmla="*/ 23 h 46"/>
                <a:gd name="T62" fmla="*/ 107 w 107"/>
                <a:gd name="T63" fmla="*/ 23 h 46"/>
                <a:gd name="T64" fmla="*/ 106 w 107"/>
                <a:gd name="T65" fmla="*/ 27 h 46"/>
                <a:gd name="T66" fmla="*/ 105 w 107"/>
                <a:gd name="T67" fmla="*/ 32 h 46"/>
                <a:gd name="T68" fmla="*/ 104 w 107"/>
                <a:gd name="T69" fmla="*/ 36 h 46"/>
                <a:gd name="T70" fmla="*/ 100 w 107"/>
                <a:gd name="T71" fmla="*/ 39 h 46"/>
                <a:gd name="T72" fmla="*/ 96 w 107"/>
                <a:gd name="T73" fmla="*/ 42 h 46"/>
                <a:gd name="T74" fmla="*/ 93 w 107"/>
                <a:gd name="T75" fmla="*/ 44 h 46"/>
                <a:gd name="T76" fmla="*/ 88 w 107"/>
                <a:gd name="T77" fmla="*/ 45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5"/>
                  </a:lnTo>
                  <a:lnTo>
                    <a:pt x="15" y="44"/>
                  </a:lnTo>
                  <a:lnTo>
                    <a:pt x="10" y="42"/>
                  </a:lnTo>
                  <a:lnTo>
                    <a:pt x="7" y="39"/>
                  </a:lnTo>
                  <a:lnTo>
                    <a:pt x="4" y="36"/>
                  </a:lnTo>
                  <a:lnTo>
                    <a:pt x="1" y="32"/>
                  </a:lnTo>
                  <a:lnTo>
                    <a:pt x="0" y="27"/>
                  </a:lnTo>
                  <a:lnTo>
                    <a:pt x="0" y="23"/>
                  </a:lnTo>
                  <a:lnTo>
                    <a:pt x="0" y="23"/>
                  </a:lnTo>
                  <a:lnTo>
                    <a:pt x="0" y="23"/>
                  </a:lnTo>
                  <a:lnTo>
                    <a:pt x="0" y="18"/>
                  </a:lnTo>
                  <a:lnTo>
                    <a:pt x="1" y="14"/>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4"/>
                  </a:lnTo>
                  <a:lnTo>
                    <a:pt x="106" y="18"/>
                  </a:lnTo>
                  <a:lnTo>
                    <a:pt x="107" y="23"/>
                  </a:lnTo>
                  <a:lnTo>
                    <a:pt x="107" y="23"/>
                  </a:lnTo>
                  <a:lnTo>
                    <a:pt x="107" y="23"/>
                  </a:lnTo>
                  <a:lnTo>
                    <a:pt x="106" y="27"/>
                  </a:lnTo>
                  <a:lnTo>
                    <a:pt x="105" y="32"/>
                  </a:lnTo>
                  <a:lnTo>
                    <a:pt x="104" y="36"/>
                  </a:lnTo>
                  <a:lnTo>
                    <a:pt x="100" y="39"/>
                  </a:lnTo>
                  <a:lnTo>
                    <a:pt x="96" y="42"/>
                  </a:lnTo>
                  <a:lnTo>
                    <a:pt x="93" y="44"/>
                  </a:lnTo>
                  <a:lnTo>
                    <a:pt x="88" y="45"/>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2" name="Freeform 32"/>
            <p:cNvSpPr/>
            <p:nvPr/>
          </p:nvSpPr>
          <p:spPr bwMode="auto">
            <a:xfrm>
              <a:off x="3623869" y="6146782"/>
              <a:ext cx="55563" cy="23813"/>
            </a:xfrm>
            <a:custGeom>
              <a:avLst/>
              <a:gdLst>
                <a:gd name="T0" fmla="*/ 23 w 107"/>
                <a:gd name="T1" fmla="*/ 45 h 45"/>
                <a:gd name="T2" fmla="*/ 23 w 107"/>
                <a:gd name="T3" fmla="*/ 45 h 45"/>
                <a:gd name="T4" fmla="*/ 18 w 107"/>
                <a:gd name="T5" fmla="*/ 45 h 45"/>
                <a:gd name="T6" fmla="*/ 15 w 107"/>
                <a:gd name="T7" fmla="*/ 44 h 45"/>
                <a:gd name="T8" fmla="*/ 10 w 107"/>
                <a:gd name="T9" fmla="*/ 42 h 45"/>
                <a:gd name="T10" fmla="*/ 7 w 107"/>
                <a:gd name="T11" fmla="*/ 39 h 45"/>
                <a:gd name="T12" fmla="*/ 4 w 107"/>
                <a:gd name="T13" fmla="*/ 36 h 45"/>
                <a:gd name="T14" fmla="*/ 1 w 107"/>
                <a:gd name="T15" fmla="*/ 31 h 45"/>
                <a:gd name="T16" fmla="*/ 0 w 107"/>
                <a:gd name="T17" fmla="*/ 27 h 45"/>
                <a:gd name="T18" fmla="*/ 0 w 107"/>
                <a:gd name="T19" fmla="*/ 23 h 45"/>
                <a:gd name="T20" fmla="*/ 0 w 107"/>
                <a:gd name="T21" fmla="*/ 23 h 45"/>
                <a:gd name="T22" fmla="*/ 0 w 107"/>
                <a:gd name="T23" fmla="*/ 23 h 45"/>
                <a:gd name="T24" fmla="*/ 0 w 107"/>
                <a:gd name="T25" fmla="*/ 18 h 45"/>
                <a:gd name="T26" fmla="*/ 1 w 107"/>
                <a:gd name="T27" fmla="*/ 13 h 45"/>
                <a:gd name="T28" fmla="*/ 4 w 107"/>
                <a:gd name="T29" fmla="*/ 10 h 45"/>
                <a:gd name="T30" fmla="*/ 7 w 107"/>
                <a:gd name="T31" fmla="*/ 6 h 45"/>
                <a:gd name="T32" fmla="*/ 10 w 107"/>
                <a:gd name="T33" fmla="*/ 4 h 45"/>
                <a:gd name="T34" fmla="*/ 15 w 107"/>
                <a:gd name="T35" fmla="*/ 1 h 45"/>
                <a:gd name="T36" fmla="*/ 18 w 107"/>
                <a:gd name="T37" fmla="*/ 0 h 45"/>
                <a:gd name="T38" fmla="*/ 23 w 107"/>
                <a:gd name="T39" fmla="*/ 0 h 45"/>
                <a:gd name="T40" fmla="*/ 83 w 107"/>
                <a:gd name="T41" fmla="*/ 0 h 45"/>
                <a:gd name="T42" fmla="*/ 83 w 107"/>
                <a:gd name="T43" fmla="*/ 0 h 45"/>
                <a:gd name="T44" fmla="*/ 88 w 107"/>
                <a:gd name="T45" fmla="*/ 0 h 45"/>
                <a:gd name="T46" fmla="*/ 93 w 107"/>
                <a:gd name="T47" fmla="*/ 1 h 45"/>
                <a:gd name="T48" fmla="*/ 96 w 107"/>
                <a:gd name="T49" fmla="*/ 4 h 45"/>
                <a:gd name="T50" fmla="*/ 100 w 107"/>
                <a:gd name="T51" fmla="*/ 6 h 45"/>
                <a:gd name="T52" fmla="*/ 104 w 107"/>
                <a:gd name="T53" fmla="*/ 10 h 45"/>
                <a:gd name="T54" fmla="*/ 105 w 107"/>
                <a:gd name="T55" fmla="*/ 13 h 45"/>
                <a:gd name="T56" fmla="*/ 106 w 107"/>
                <a:gd name="T57" fmla="*/ 18 h 45"/>
                <a:gd name="T58" fmla="*/ 107 w 107"/>
                <a:gd name="T59" fmla="*/ 23 h 45"/>
                <a:gd name="T60" fmla="*/ 107 w 107"/>
                <a:gd name="T61" fmla="*/ 23 h 45"/>
                <a:gd name="T62" fmla="*/ 107 w 107"/>
                <a:gd name="T63" fmla="*/ 23 h 45"/>
                <a:gd name="T64" fmla="*/ 106 w 107"/>
                <a:gd name="T65" fmla="*/ 27 h 45"/>
                <a:gd name="T66" fmla="*/ 105 w 107"/>
                <a:gd name="T67" fmla="*/ 31 h 45"/>
                <a:gd name="T68" fmla="*/ 104 w 107"/>
                <a:gd name="T69" fmla="*/ 36 h 45"/>
                <a:gd name="T70" fmla="*/ 100 w 107"/>
                <a:gd name="T71" fmla="*/ 39 h 45"/>
                <a:gd name="T72" fmla="*/ 96 w 107"/>
                <a:gd name="T73" fmla="*/ 42 h 45"/>
                <a:gd name="T74" fmla="*/ 93 w 107"/>
                <a:gd name="T75" fmla="*/ 44 h 45"/>
                <a:gd name="T76" fmla="*/ 88 w 107"/>
                <a:gd name="T77" fmla="*/ 45 h 45"/>
                <a:gd name="T78" fmla="*/ 83 w 107"/>
                <a:gd name="T79" fmla="*/ 45 h 45"/>
                <a:gd name="T80" fmla="*/ 23 w 107"/>
                <a:gd name="T8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5">
                  <a:moveTo>
                    <a:pt x="23" y="45"/>
                  </a:moveTo>
                  <a:lnTo>
                    <a:pt x="23" y="45"/>
                  </a:lnTo>
                  <a:lnTo>
                    <a:pt x="18" y="45"/>
                  </a:lnTo>
                  <a:lnTo>
                    <a:pt x="15" y="44"/>
                  </a:lnTo>
                  <a:lnTo>
                    <a:pt x="10" y="42"/>
                  </a:lnTo>
                  <a:lnTo>
                    <a:pt x="7" y="39"/>
                  </a:lnTo>
                  <a:lnTo>
                    <a:pt x="4" y="36"/>
                  </a:lnTo>
                  <a:lnTo>
                    <a:pt x="1" y="31"/>
                  </a:lnTo>
                  <a:lnTo>
                    <a:pt x="0" y="27"/>
                  </a:lnTo>
                  <a:lnTo>
                    <a:pt x="0" y="23"/>
                  </a:lnTo>
                  <a:lnTo>
                    <a:pt x="0" y="23"/>
                  </a:lnTo>
                  <a:lnTo>
                    <a:pt x="0" y="23"/>
                  </a:lnTo>
                  <a:lnTo>
                    <a:pt x="0" y="18"/>
                  </a:lnTo>
                  <a:lnTo>
                    <a:pt x="1" y="13"/>
                  </a:lnTo>
                  <a:lnTo>
                    <a:pt x="4" y="10"/>
                  </a:lnTo>
                  <a:lnTo>
                    <a:pt x="7" y="6"/>
                  </a:lnTo>
                  <a:lnTo>
                    <a:pt x="10" y="4"/>
                  </a:lnTo>
                  <a:lnTo>
                    <a:pt x="15" y="1"/>
                  </a:lnTo>
                  <a:lnTo>
                    <a:pt x="18" y="0"/>
                  </a:lnTo>
                  <a:lnTo>
                    <a:pt x="23" y="0"/>
                  </a:lnTo>
                  <a:lnTo>
                    <a:pt x="83" y="0"/>
                  </a:lnTo>
                  <a:lnTo>
                    <a:pt x="83" y="0"/>
                  </a:lnTo>
                  <a:lnTo>
                    <a:pt x="88" y="0"/>
                  </a:lnTo>
                  <a:lnTo>
                    <a:pt x="93" y="1"/>
                  </a:lnTo>
                  <a:lnTo>
                    <a:pt x="96" y="4"/>
                  </a:lnTo>
                  <a:lnTo>
                    <a:pt x="100" y="6"/>
                  </a:lnTo>
                  <a:lnTo>
                    <a:pt x="104" y="10"/>
                  </a:lnTo>
                  <a:lnTo>
                    <a:pt x="105" y="13"/>
                  </a:lnTo>
                  <a:lnTo>
                    <a:pt x="106" y="18"/>
                  </a:lnTo>
                  <a:lnTo>
                    <a:pt x="107" y="23"/>
                  </a:lnTo>
                  <a:lnTo>
                    <a:pt x="107" y="23"/>
                  </a:lnTo>
                  <a:lnTo>
                    <a:pt x="107" y="23"/>
                  </a:lnTo>
                  <a:lnTo>
                    <a:pt x="106" y="27"/>
                  </a:lnTo>
                  <a:lnTo>
                    <a:pt x="105" y="31"/>
                  </a:lnTo>
                  <a:lnTo>
                    <a:pt x="104" y="36"/>
                  </a:lnTo>
                  <a:lnTo>
                    <a:pt x="100" y="39"/>
                  </a:lnTo>
                  <a:lnTo>
                    <a:pt x="96" y="42"/>
                  </a:lnTo>
                  <a:lnTo>
                    <a:pt x="93" y="44"/>
                  </a:lnTo>
                  <a:lnTo>
                    <a:pt x="88" y="45"/>
                  </a:lnTo>
                  <a:lnTo>
                    <a:pt x="83" y="45"/>
                  </a:lnTo>
                  <a:lnTo>
                    <a:pt x="23"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3" name="Freeform 33"/>
            <p:cNvSpPr/>
            <p:nvPr/>
          </p:nvSpPr>
          <p:spPr bwMode="auto">
            <a:xfrm>
              <a:off x="3623869" y="6199169"/>
              <a:ext cx="55563" cy="23813"/>
            </a:xfrm>
            <a:custGeom>
              <a:avLst/>
              <a:gdLst>
                <a:gd name="T0" fmla="*/ 23 w 107"/>
                <a:gd name="T1" fmla="*/ 46 h 46"/>
                <a:gd name="T2" fmla="*/ 23 w 107"/>
                <a:gd name="T3" fmla="*/ 46 h 46"/>
                <a:gd name="T4" fmla="*/ 18 w 107"/>
                <a:gd name="T5" fmla="*/ 46 h 46"/>
                <a:gd name="T6" fmla="*/ 15 w 107"/>
                <a:gd name="T7" fmla="*/ 44 h 46"/>
                <a:gd name="T8" fmla="*/ 10 w 107"/>
                <a:gd name="T9" fmla="*/ 43 h 46"/>
                <a:gd name="T10" fmla="*/ 7 w 107"/>
                <a:gd name="T11" fmla="*/ 39 h 46"/>
                <a:gd name="T12" fmla="*/ 4 w 107"/>
                <a:gd name="T13" fmla="*/ 35 h 46"/>
                <a:gd name="T14" fmla="*/ 1 w 107"/>
                <a:gd name="T15" fmla="*/ 32 h 46"/>
                <a:gd name="T16" fmla="*/ 0 w 107"/>
                <a:gd name="T17" fmla="*/ 28 h 46"/>
                <a:gd name="T18" fmla="*/ 0 w 107"/>
                <a:gd name="T19" fmla="*/ 24 h 46"/>
                <a:gd name="T20" fmla="*/ 0 w 107"/>
                <a:gd name="T21" fmla="*/ 24 h 46"/>
                <a:gd name="T22" fmla="*/ 0 w 107"/>
                <a:gd name="T23" fmla="*/ 24 h 46"/>
                <a:gd name="T24" fmla="*/ 0 w 107"/>
                <a:gd name="T25" fmla="*/ 19 h 46"/>
                <a:gd name="T26" fmla="*/ 1 w 107"/>
                <a:gd name="T27" fmla="*/ 14 h 46"/>
                <a:gd name="T28" fmla="*/ 4 w 107"/>
                <a:gd name="T29" fmla="*/ 10 h 46"/>
                <a:gd name="T30" fmla="*/ 7 w 107"/>
                <a:gd name="T31" fmla="*/ 7 h 46"/>
                <a:gd name="T32" fmla="*/ 10 w 107"/>
                <a:gd name="T33" fmla="*/ 5 h 46"/>
                <a:gd name="T34" fmla="*/ 15 w 107"/>
                <a:gd name="T35" fmla="*/ 2 h 46"/>
                <a:gd name="T36" fmla="*/ 18 w 107"/>
                <a:gd name="T37" fmla="*/ 1 h 46"/>
                <a:gd name="T38" fmla="*/ 23 w 107"/>
                <a:gd name="T39" fmla="*/ 0 h 46"/>
                <a:gd name="T40" fmla="*/ 83 w 107"/>
                <a:gd name="T41" fmla="*/ 0 h 46"/>
                <a:gd name="T42" fmla="*/ 83 w 107"/>
                <a:gd name="T43" fmla="*/ 0 h 46"/>
                <a:gd name="T44" fmla="*/ 88 w 107"/>
                <a:gd name="T45" fmla="*/ 1 h 46"/>
                <a:gd name="T46" fmla="*/ 93 w 107"/>
                <a:gd name="T47" fmla="*/ 2 h 46"/>
                <a:gd name="T48" fmla="*/ 96 w 107"/>
                <a:gd name="T49" fmla="*/ 5 h 46"/>
                <a:gd name="T50" fmla="*/ 100 w 107"/>
                <a:gd name="T51" fmla="*/ 7 h 46"/>
                <a:gd name="T52" fmla="*/ 104 w 107"/>
                <a:gd name="T53" fmla="*/ 10 h 46"/>
                <a:gd name="T54" fmla="*/ 105 w 107"/>
                <a:gd name="T55" fmla="*/ 14 h 46"/>
                <a:gd name="T56" fmla="*/ 106 w 107"/>
                <a:gd name="T57" fmla="*/ 19 h 46"/>
                <a:gd name="T58" fmla="*/ 107 w 107"/>
                <a:gd name="T59" fmla="*/ 24 h 46"/>
                <a:gd name="T60" fmla="*/ 107 w 107"/>
                <a:gd name="T61" fmla="*/ 24 h 46"/>
                <a:gd name="T62" fmla="*/ 107 w 107"/>
                <a:gd name="T63" fmla="*/ 24 h 46"/>
                <a:gd name="T64" fmla="*/ 106 w 107"/>
                <a:gd name="T65" fmla="*/ 28 h 46"/>
                <a:gd name="T66" fmla="*/ 105 w 107"/>
                <a:gd name="T67" fmla="*/ 32 h 46"/>
                <a:gd name="T68" fmla="*/ 104 w 107"/>
                <a:gd name="T69" fmla="*/ 35 h 46"/>
                <a:gd name="T70" fmla="*/ 100 w 107"/>
                <a:gd name="T71" fmla="*/ 39 h 46"/>
                <a:gd name="T72" fmla="*/ 96 w 107"/>
                <a:gd name="T73" fmla="*/ 43 h 46"/>
                <a:gd name="T74" fmla="*/ 93 w 107"/>
                <a:gd name="T75" fmla="*/ 44 h 46"/>
                <a:gd name="T76" fmla="*/ 88 w 107"/>
                <a:gd name="T77" fmla="*/ 46 h 46"/>
                <a:gd name="T78" fmla="*/ 83 w 107"/>
                <a:gd name="T79" fmla="*/ 46 h 46"/>
                <a:gd name="T80" fmla="*/ 23 w 107"/>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46">
                  <a:moveTo>
                    <a:pt x="23" y="46"/>
                  </a:moveTo>
                  <a:lnTo>
                    <a:pt x="23" y="46"/>
                  </a:lnTo>
                  <a:lnTo>
                    <a:pt x="18" y="46"/>
                  </a:lnTo>
                  <a:lnTo>
                    <a:pt x="15" y="44"/>
                  </a:lnTo>
                  <a:lnTo>
                    <a:pt x="10" y="43"/>
                  </a:lnTo>
                  <a:lnTo>
                    <a:pt x="7" y="39"/>
                  </a:lnTo>
                  <a:lnTo>
                    <a:pt x="4" y="35"/>
                  </a:lnTo>
                  <a:lnTo>
                    <a:pt x="1" y="32"/>
                  </a:lnTo>
                  <a:lnTo>
                    <a:pt x="0" y="28"/>
                  </a:lnTo>
                  <a:lnTo>
                    <a:pt x="0" y="24"/>
                  </a:lnTo>
                  <a:lnTo>
                    <a:pt x="0" y="24"/>
                  </a:lnTo>
                  <a:lnTo>
                    <a:pt x="0" y="24"/>
                  </a:lnTo>
                  <a:lnTo>
                    <a:pt x="0" y="19"/>
                  </a:lnTo>
                  <a:lnTo>
                    <a:pt x="1" y="14"/>
                  </a:lnTo>
                  <a:lnTo>
                    <a:pt x="4" y="10"/>
                  </a:lnTo>
                  <a:lnTo>
                    <a:pt x="7" y="7"/>
                  </a:lnTo>
                  <a:lnTo>
                    <a:pt x="10" y="5"/>
                  </a:lnTo>
                  <a:lnTo>
                    <a:pt x="15" y="2"/>
                  </a:lnTo>
                  <a:lnTo>
                    <a:pt x="18" y="1"/>
                  </a:lnTo>
                  <a:lnTo>
                    <a:pt x="23" y="0"/>
                  </a:lnTo>
                  <a:lnTo>
                    <a:pt x="83" y="0"/>
                  </a:lnTo>
                  <a:lnTo>
                    <a:pt x="83" y="0"/>
                  </a:lnTo>
                  <a:lnTo>
                    <a:pt x="88" y="1"/>
                  </a:lnTo>
                  <a:lnTo>
                    <a:pt x="93" y="2"/>
                  </a:lnTo>
                  <a:lnTo>
                    <a:pt x="96" y="5"/>
                  </a:lnTo>
                  <a:lnTo>
                    <a:pt x="100" y="7"/>
                  </a:lnTo>
                  <a:lnTo>
                    <a:pt x="104" y="10"/>
                  </a:lnTo>
                  <a:lnTo>
                    <a:pt x="105" y="14"/>
                  </a:lnTo>
                  <a:lnTo>
                    <a:pt x="106" y="19"/>
                  </a:lnTo>
                  <a:lnTo>
                    <a:pt x="107" y="24"/>
                  </a:lnTo>
                  <a:lnTo>
                    <a:pt x="107" y="24"/>
                  </a:lnTo>
                  <a:lnTo>
                    <a:pt x="107" y="24"/>
                  </a:lnTo>
                  <a:lnTo>
                    <a:pt x="106" y="28"/>
                  </a:lnTo>
                  <a:lnTo>
                    <a:pt x="105" y="32"/>
                  </a:lnTo>
                  <a:lnTo>
                    <a:pt x="104" y="35"/>
                  </a:lnTo>
                  <a:lnTo>
                    <a:pt x="100" y="39"/>
                  </a:lnTo>
                  <a:lnTo>
                    <a:pt x="96" y="43"/>
                  </a:lnTo>
                  <a:lnTo>
                    <a:pt x="93" y="44"/>
                  </a:lnTo>
                  <a:lnTo>
                    <a:pt x="88" y="46"/>
                  </a:lnTo>
                  <a:lnTo>
                    <a:pt x="83" y="46"/>
                  </a:lnTo>
                  <a:lnTo>
                    <a:pt x="23" y="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Rectangle 52"/>
            <p:cNvSpPr>
              <a:spLocks noChangeArrowheads="1"/>
            </p:cNvSpPr>
            <p:nvPr/>
          </p:nvSpPr>
          <p:spPr bwMode="auto">
            <a:xfrm>
              <a:off x="3434956" y="5537181"/>
              <a:ext cx="41275" cy="111125"/>
            </a:xfrm>
            <a:prstGeom prst="rect">
              <a:avLst/>
            </a:prstGeom>
            <a:solidFill>
              <a:srgbClr val="CBCC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Freeform 53"/>
            <p:cNvSpPr>
              <a:spLocks noEditPoints="1"/>
            </p:cNvSpPr>
            <p:nvPr/>
          </p:nvSpPr>
          <p:spPr bwMode="auto">
            <a:xfrm>
              <a:off x="3420669" y="5524481"/>
              <a:ext cx="68263" cy="136525"/>
            </a:xfrm>
            <a:custGeom>
              <a:avLst/>
              <a:gdLst>
                <a:gd name="T0" fmla="*/ 105 w 129"/>
                <a:gd name="T1" fmla="*/ 259 h 259"/>
                <a:gd name="T2" fmla="*/ 25 w 129"/>
                <a:gd name="T3" fmla="*/ 259 h 259"/>
                <a:gd name="T4" fmla="*/ 25 w 129"/>
                <a:gd name="T5" fmla="*/ 259 h 259"/>
                <a:gd name="T6" fmla="*/ 19 w 129"/>
                <a:gd name="T7" fmla="*/ 259 h 259"/>
                <a:gd name="T8" fmla="*/ 14 w 129"/>
                <a:gd name="T9" fmla="*/ 258 h 259"/>
                <a:gd name="T10" fmla="*/ 11 w 129"/>
                <a:gd name="T11" fmla="*/ 256 h 259"/>
                <a:gd name="T12" fmla="*/ 7 w 129"/>
                <a:gd name="T13" fmla="*/ 252 h 259"/>
                <a:gd name="T14" fmla="*/ 4 w 129"/>
                <a:gd name="T15" fmla="*/ 249 h 259"/>
                <a:gd name="T16" fmla="*/ 1 w 129"/>
                <a:gd name="T17" fmla="*/ 244 h 259"/>
                <a:gd name="T18" fmla="*/ 0 w 129"/>
                <a:gd name="T19" fmla="*/ 240 h 259"/>
                <a:gd name="T20" fmla="*/ 0 w 129"/>
                <a:gd name="T21" fmla="*/ 234 h 259"/>
                <a:gd name="T22" fmla="*/ 0 w 129"/>
                <a:gd name="T23" fmla="*/ 25 h 259"/>
                <a:gd name="T24" fmla="*/ 0 w 129"/>
                <a:gd name="T25" fmla="*/ 25 h 259"/>
                <a:gd name="T26" fmla="*/ 0 w 129"/>
                <a:gd name="T27" fmla="*/ 21 h 259"/>
                <a:gd name="T28" fmla="*/ 1 w 129"/>
                <a:gd name="T29" fmla="*/ 16 h 259"/>
                <a:gd name="T30" fmla="*/ 4 w 129"/>
                <a:gd name="T31" fmla="*/ 11 h 259"/>
                <a:gd name="T32" fmla="*/ 7 w 129"/>
                <a:gd name="T33" fmla="*/ 8 h 259"/>
                <a:gd name="T34" fmla="*/ 11 w 129"/>
                <a:gd name="T35" fmla="*/ 5 h 259"/>
                <a:gd name="T36" fmla="*/ 14 w 129"/>
                <a:gd name="T37" fmla="*/ 3 h 259"/>
                <a:gd name="T38" fmla="*/ 19 w 129"/>
                <a:gd name="T39" fmla="*/ 0 h 259"/>
                <a:gd name="T40" fmla="*/ 25 w 129"/>
                <a:gd name="T41" fmla="*/ 0 h 259"/>
                <a:gd name="T42" fmla="*/ 105 w 129"/>
                <a:gd name="T43" fmla="*/ 0 h 259"/>
                <a:gd name="T44" fmla="*/ 105 w 129"/>
                <a:gd name="T45" fmla="*/ 0 h 259"/>
                <a:gd name="T46" fmla="*/ 109 w 129"/>
                <a:gd name="T47" fmla="*/ 0 h 259"/>
                <a:gd name="T48" fmla="*/ 114 w 129"/>
                <a:gd name="T49" fmla="*/ 3 h 259"/>
                <a:gd name="T50" fmla="*/ 119 w 129"/>
                <a:gd name="T51" fmla="*/ 5 h 259"/>
                <a:gd name="T52" fmla="*/ 122 w 129"/>
                <a:gd name="T53" fmla="*/ 8 h 259"/>
                <a:gd name="T54" fmla="*/ 126 w 129"/>
                <a:gd name="T55" fmla="*/ 11 h 259"/>
                <a:gd name="T56" fmla="*/ 128 w 129"/>
                <a:gd name="T57" fmla="*/ 16 h 259"/>
                <a:gd name="T58" fmla="*/ 129 w 129"/>
                <a:gd name="T59" fmla="*/ 21 h 259"/>
                <a:gd name="T60" fmla="*/ 129 w 129"/>
                <a:gd name="T61" fmla="*/ 25 h 259"/>
                <a:gd name="T62" fmla="*/ 129 w 129"/>
                <a:gd name="T63" fmla="*/ 234 h 259"/>
                <a:gd name="T64" fmla="*/ 129 w 129"/>
                <a:gd name="T65" fmla="*/ 234 h 259"/>
                <a:gd name="T66" fmla="*/ 129 w 129"/>
                <a:gd name="T67" fmla="*/ 240 h 259"/>
                <a:gd name="T68" fmla="*/ 128 w 129"/>
                <a:gd name="T69" fmla="*/ 244 h 259"/>
                <a:gd name="T70" fmla="*/ 126 w 129"/>
                <a:gd name="T71" fmla="*/ 249 h 259"/>
                <a:gd name="T72" fmla="*/ 122 w 129"/>
                <a:gd name="T73" fmla="*/ 252 h 259"/>
                <a:gd name="T74" fmla="*/ 119 w 129"/>
                <a:gd name="T75" fmla="*/ 256 h 259"/>
                <a:gd name="T76" fmla="*/ 114 w 129"/>
                <a:gd name="T77" fmla="*/ 258 h 259"/>
                <a:gd name="T78" fmla="*/ 109 w 129"/>
                <a:gd name="T79" fmla="*/ 259 h 259"/>
                <a:gd name="T80" fmla="*/ 105 w 129"/>
                <a:gd name="T81" fmla="*/ 259 h 259"/>
                <a:gd name="T82" fmla="*/ 105 w 129"/>
                <a:gd name="T83" fmla="*/ 259 h 259"/>
                <a:gd name="T84" fmla="*/ 50 w 129"/>
                <a:gd name="T85" fmla="*/ 209 h 259"/>
                <a:gd name="T86" fmla="*/ 80 w 129"/>
                <a:gd name="T87" fmla="*/ 209 h 259"/>
                <a:gd name="T88" fmla="*/ 80 w 129"/>
                <a:gd name="T89" fmla="*/ 50 h 259"/>
                <a:gd name="T90" fmla="*/ 50 w 129"/>
                <a:gd name="T91" fmla="*/ 50 h 259"/>
                <a:gd name="T92" fmla="*/ 50 w 129"/>
                <a:gd name="T93" fmla="*/ 20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259">
                  <a:moveTo>
                    <a:pt x="105" y="259"/>
                  </a:moveTo>
                  <a:lnTo>
                    <a:pt x="25" y="259"/>
                  </a:lnTo>
                  <a:lnTo>
                    <a:pt x="25" y="259"/>
                  </a:lnTo>
                  <a:lnTo>
                    <a:pt x="19" y="259"/>
                  </a:lnTo>
                  <a:lnTo>
                    <a:pt x="14" y="258"/>
                  </a:lnTo>
                  <a:lnTo>
                    <a:pt x="11" y="256"/>
                  </a:lnTo>
                  <a:lnTo>
                    <a:pt x="7" y="252"/>
                  </a:lnTo>
                  <a:lnTo>
                    <a:pt x="4" y="249"/>
                  </a:lnTo>
                  <a:lnTo>
                    <a:pt x="1" y="244"/>
                  </a:lnTo>
                  <a:lnTo>
                    <a:pt x="0" y="240"/>
                  </a:lnTo>
                  <a:lnTo>
                    <a:pt x="0" y="234"/>
                  </a:lnTo>
                  <a:lnTo>
                    <a:pt x="0" y="25"/>
                  </a:lnTo>
                  <a:lnTo>
                    <a:pt x="0" y="25"/>
                  </a:lnTo>
                  <a:lnTo>
                    <a:pt x="0" y="21"/>
                  </a:lnTo>
                  <a:lnTo>
                    <a:pt x="1" y="16"/>
                  </a:lnTo>
                  <a:lnTo>
                    <a:pt x="4" y="11"/>
                  </a:lnTo>
                  <a:lnTo>
                    <a:pt x="7" y="8"/>
                  </a:lnTo>
                  <a:lnTo>
                    <a:pt x="11" y="5"/>
                  </a:lnTo>
                  <a:lnTo>
                    <a:pt x="14" y="3"/>
                  </a:lnTo>
                  <a:lnTo>
                    <a:pt x="19" y="0"/>
                  </a:lnTo>
                  <a:lnTo>
                    <a:pt x="25" y="0"/>
                  </a:lnTo>
                  <a:lnTo>
                    <a:pt x="105" y="0"/>
                  </a:lnTo>
                  <a:lnTo>
                    <a:pt x="105" y="0"/>
                  </a:lnTo>
                  <a:lnTo>
                    <a:pt x="109" y="0"/>
                  </a:lnTo>
                  <a:lnTo>
                    <a:pt x="114" y="3"/>
                  </a:lnTo>
                  <a:lnTo>
                    <a:pt x="119" y="5"/>
                  </a:lnTo>
                  <a:lnTo>
                    <a:pt x="122" y="8"/>
                  </a:lnTo>
                  <a:lnTo>
                    <a:pt x="126" y="11"/>
                  </a:lnTo>
                  <a:lnTo>
                    <a:pt x="128" y="16"/>
                  </a:lnTo>
                  <a:lnTo>
                    <a:pt x="129" y="21"/>
                  </a:lnTo>
                  <a:lnTo>
                    <a:pt x="129" y="25"/>
                  </a:lnTo>
                  <a:lnTo>
                    <a:pt x="129" y="234"/>
                  </a:lnTo>
                  <a:lnTo>
                    <a:pt x="129" y="234"/>
                  </a:lnTo>
                  <a:lnTo>
                    <a:pt x="129" y="240"/>
                  </a:lnTo>
                  <a:lnTo>
                    <a:pt x="128" y="244"/>
                  </a:lnTo>
                  <a:lnTo>
                    <a:pt x="126" y="249"/>
                  </a:lnTo>
                  <a:lnTo>
                    <a:pt x="122" y="252"/>
                  </a:lnTo>
                  <a:lnTo>
                    <a:pt x="119" y="256"/>
                  </a:lnTo>
                  <a:lnTo>
                    <a:pt x="114" y="258"/>
                  </a:lnTo>
                  <a:lnTo>
                    <a:pt x="109" y="259"/>
                  </a:lnTo>
                  <a:lnTo>
                    <a:pt x="105" y="259"/>
                  </a:lnTo>
                  <a:lnTo>
                    <a:pt x="105" y="259"/>
                  </a:lnTo>
                  <a:close/>
                  <a:moveTo>
                    <a:pt x="50" y="209"/>
                  </a:moveTo>
                  <a:lnTo>
                    <a:pt x="80" y="209"/>
                  </a:lnTo>
                  <a:lnTo>
                    <a:pt x="80" y="50"/>
                  </a:lnTo>
                  <a:lnTo>
                    <a:pt x="50" y="50"/>
                  </a:lnTo>
                  <a:lnTo>
                    <a:pt x="50"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54"/>
            <p:cNvSpPr/>
            <p:nvPr/>
          </p:nvSpPr>
          <p:spPr bwMode="auto">
            <a:xfrm>
              <a:off x="3331769" y="5673706"/>
              <a:ext cx="122238" cy="314325"/>
            </a:xfrm>
            <a:custGeom>
              <a:avLst/>
              <a:gdLst>
                <a:gd name="T0" fmla="*/ 79 w 232"/>
                <a:gd name="T1" fmla="*/ 593 h 593"/>
                <a:gd name="T2" fmla="*/ 0 w 232"/>
                <a:gd name="T3" fmla="*/ 571 h 593"/>
                <a:gd name="T4" fmla="*/ 154 w 232"/>
                <a:gd name="T5" fmla="*/ 0 h 593"/>
                <a:gd name="T6" fmla="*/ 232 w 232"/>
                <a:gd name="T7" fmla="*/ 21 h 593"/>
                <a:gd name="T8" fmla="*/ 79 w 232"/>
                <a:gd name="T9" fmla="*/ 593 h 593"/>
              </a:gdLst>
              <a:ahLst/>
              <a:cxnLst>
                <a:cxn ang="0">
                  <a:pos x="T0" y="T1"/>
                </a:cxn>
                <a:cxn ang="0">
                  <a:pos x="T2" y="T3"/>
                </a:cxn>
                <a:cxn ang="0">
                  <a:pos x="T4" y="T5"/>
                </a:cxn>
                <a:cxn ang="0">
                  <a:pos x="T6" y="T7"/>
                </a:cxn>
                <a:cxn ang="0">
                  <a:pos x="T8" y="T9"/>
                </a:cxn>
              </a:cxnLst>
              <a:rect l="0" t="0" r="r" b="b"/>
              <a:pathLst>
                <a:path w="232" h="593">
                  <a:moveTo>
                    <a:pt x="79" y="593"/>
                  </a:moveTo>
                  <a:lnTo>
                    <a:pt x="0" y="571"/>
                  </a:lnTo>
                  <a:lnTo>
                    <a:pt x="154" y="0"/>
                  </a:lnTo>
                  <a:lnTo>
                    <a:pt x="232" y="21"/>
                  </a:lnTo>
                  <a:lnTo>
                    <a:pt x="79"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55"/>
            <p:cNvSpPr>
              <a:spLocks noEditPoints="1"/>
            </p:cNvSpPr>
            <p:nvPr/>
          </p:nvSpPr>
          <p:spPr bwMode="auto">
            <a:xfrm>
              <a:off x="3319066" y="5661008"/>
              <a:ext cx="149225" cy="339725"/>
            </a:xfrm>
            <a:custGeom>
              <a:avLst/>
              <a:gdLst>
                <a:gd name="T0" fmla="*/ 103 w 281"/>
                <a:gd name="T1" fmla="*/ 643 h 643"/>
                <a:gd name="T2" fmla="*/ 103 w 281"/>
                <a:gd name="T3" fmla="*/ 643 h 643"/>
                <a:gd name="T4" fmla="*/ 97 w 281"/>
                <a:gd name="T5" fmla="*/ 641 h 643"/>
                <a:gd name="T6" fmla="*/ 19 w 281"/>
                <a:gd name="T7" fmla="*/ 620 h 643"/>
                <a:gd name="T8" fmla="*/ 19 w 281"/>
                <a:gd name="T9" fmla="*/ 620 h 643"/>
                <a:gd name="T10" fmla="*/ 14 w 281"/>
                <a:gd name="T11" fmla="*/ 619 h 643"/>
                <a:gd name="T12" fmla="*/ 9 w 281"/>
                <a:gd name="T13" fmla="*/ 616 h 643"/>
                <a:gd name="T14" fmla="*/ 5 w 281"/>
                <a:gd name="T15" fmla="*/ 613 h 643"/>
                <a:gd name="T16" fmla="*/ 3 w 281"/>
                <a:gd name="T17" fmla="*/ 608 h 643"/>
                <a:gd name="T18" fmla="*/ 1 w 281"/>
                <a:gd name="T19" fmla="*/ 605 h 643"/>
                <a:gd name="T20" fmla="*/ 0 w 281"/>
                <a:gd name="T21" fmla="*/ 600 h 643"/>
                <a:gd name="T22" fmla="*/ 0 w 281"/>
                <a:gd name="T23" fmla="*/ 595 h 643"/>
                <a:gd name="T24" fmla="*/ 1 w 281"/>
                <a:gd name="T25" fmla="*/ 590 h 643"/>
                <a:gd name="T26" fmla="*/ 154 w 281"/>
                <a:gd name="T27" fmla="*/ 19 h 643"/>
                <a:gd name="T28" fmla="*/ 154 w 281"/>
                <a:gd name="T29" fmla="*/ 19 h 643"/>
                <a:gd name="T30" fmla="*/ 155 w 281"/>
                <a:gd name="T31" fmla="*/ 14 h 643"/>
                <a:gd name="T32" fmla="*/ 157 w 281"/>
                <a:gd name="T33" fmla="*/ 11 h 643"/>
                <a:gd name="T34" fmla="*/ 161 w 281"/>
                <a:gd name="T35" fmla="*/ 7 h 643"/>
                <a:gd name="T36" fmla="*/ 165 w 281"/>
                <a:gd name="T37" fmla="*/ 4 h 643"/>
                <a:gd name="T38" fmla="*/ 165 w 281"/>
                <a:gd name="T39" fmla="*/ 4 h 643"/>
                <a:gd name="T40" fmla="*/ 169 w 281"/>
                <a:gd name="T41" fmla="*/ 1 h 643"/>
                <a:gd name="T42" fmla="*/ 174 w 281"/>
                <a:gd name="T43" fmla="*/ 1 h 643"/>
                <a:gd name="T44" fmla="*/ 179 w 281"/>
                <a:gd name="T45" fmla="*/ 0 h 643"/>
                <a:gd name="T46" fmla="*/ 184 w 281"/>
                <a:gd name="T47" fmla="*/ 1 h 643"/>
                <a:gd name="T48" fmla="*/ 262 w 281"/>
                <a:gd name="T49" fmla="*/ 23 h 643"/>
                <a:gd name="T50" fmla="*/ 262 w 281"/>
                <a:gd name="T51" fmla="*/ 23 h 643"/>
                <a:gd name="T52" fmla="*/ 267 w 281"/>
                <a:gd name="T53" fmla="*/ 24 h 643"/>
                <a:gd name="T54" fmla="*/ 271 w 281"/>
                <a:gd name="T55" fmla="*/ 26 h 643"/>
                <a:gd name="T56" fmla="*/ 275 w 281"/>
                <a:gd name="T57" fmla="*/ 30 h 643"/>
                <a:gd name="T58" fmla="*/ 277 w 281"/>
                <a:gd name="T59" fmla="*/ 35 h 643"/>
                <a:gd name="T60" fmla="*/ 280 w 281"/>
                <a:gd name="T61" fmla="*/ 38 h 643"/>
                <a:gd name="T62" fmla="*/ 281 w 281"/>
                <a:gd name="T63" fmla="*/ 43 h 643"/>
                <a:gd name="T64" fmla="*/ 281 w 281"/>
                <a:gd name="T65" fmla="*/ 48 h 643"/>
                <a:gd name="T66" fmla="*/ 280 w 281"/>
                <a:gd name="T67" fmla="*/ 52 h 643"/>
                <a:gd name="T68" fmla="*/ 127 w 281"/>
                <a:gd name="T69" fmla="*/ 624 h 643"/>
                <a:gd name="T70" fmla="*/ 127 w 281"/>
                <a:gd name="T71" fmla="*/ 624 h 643"/>
                <a:gd name="T72" fmla="*/ 125 w 281"/>
                <a:gd name="T73" fmla="*/ 628 h 643"/>
                <a:gd name="T74" fmla="*/ 123 w 281"/>
                <a:gd name="T75" fmla="*/ 632 h 643"/>
                <a:gd name="T76" fmla="*/ 119 w 281"/>
                <a:gd name="T77" fmla="*/ 635 h 643"/>
                <a:gd name="T78" fmla="*/ 116 w 281"/>
                <a:gd name="T79" fmla="*/ 639 h 643"/>
                <a:gd name="T80" fmla="*/ 116 w 281"/>
                <a:gd name="T81" fmla="*/ 639 h 643"/>
                <a:gd name="T82" fmla="*/ 110 w 281"/>
                <a:gd name="T83" fmla="*/ 641 h 643"/>
                <a:gd name="T84" fmla="*/ 103 w 281"/>
                <a:gd name="T85" fmla="*/ 643 h 643"/>
                <a:gd name="T86" fmla="*/ 103 w 281"/>
                <a:gd name="T87" fmla="*/ 643 h 643"/>
                <a:gd name="T88" fmla="*/ 55 w 281"/>
                <a:gd name="T89" fmla="*/ 578 h 643"/>
                <a:gd name="T90" fmla="*/ 85 w 281"/>
                <a:gd name="T91" fmla="*/ 587 h 643"/>
                <a:gd name="T92" fmla="*/ 225 w 281"/>
                <a:gd name="T93" fmla="*/ 64 h 643"/>
                <a:gd name="T94" fmla="*/ 195 w 281"/>
                <a:gd name="T95" fmla="*/ 56 h 643"/>
                <a:gd name="T96" fmla="*/ 55 w 281"/>
                <a:gd name="T97" fmla="*/ 578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03" y="643"/>
                  </a:moveTo>
                  <a:lnTo>
                    <a:pt x="103" y="643"/>
                  </a:lnTo>
                  <a:lnTo>
                    <a:pt x="97" y="641"/>
                  </a:lnTo>
                  <a:lnTo>
                    <a:pt x="19" y="620"/>
                  </a:lnTo>
                  <a:lnTo>
                    <a:pt x="19" y="620"/>
                  </a:lnTo>
                  <a:lnTo>
                    <a:pt x="14" y="619"/>
                  </a:lnTo>
                  <a:lnTo>
                    <a:pt x="9" y="616"/>
                  </a:lnTo>
                  <a:lnTo>
                    <a:pt x="5" y="613"/>
                  </a:lnTo>
                  <a:lnTo>
                    <a:pt x="3" y="608"/>
                  </a:lnTo>
                  <a:lnTo>
                    <a:pt x="1" y="605"/>
                  </a:lnTo>
                  <a:lnTo>
                    <a:pt x="0" y="600"/>
                  </a:lnTo>
                  <a:lnTo>
                    <a:pt x="0" y="595"/>
                  </a:lnTo>
                  <a:lnTo>
                    <a:pt x="1" y="590"/>
                  </a:lnTo>
                  <a:lnTo>
                    <a:pt x="154" y="19"/>
                  </a:lnTo>
                  <a:lnTo>
                    <a:pt x="154" y="19"/>
                  </a:lnTo>
                  <a:lnTo>
                    <a:pt x="155" y="14"/>
                  </a:lnTo>
                  <a:lnTo>
                    <a:pt x="157" y="11"/>
                  </a:lnTo>
                  <a:lnTo>
                    <a:pt x="161" y="7"/>
                  </a:lnTo>
                  <a:lnTo>
                    <a:pt x="165" y="4"/>
                  </a:lnTo>
                  <a:lnTo>
                    <a:pt x="165" y="4"/>
                  </a:lnTo>
                  <a:lnTo>
                    <a:pt x="169" y="1"/>
                  </a:lnTo>
                  <a:lnTo>
                    <a:pt x="174" y="1"/>
                  </a:lnTo>
                  <a:lnTo>
                    <a:pt x="179" y="0"/>
                  </a:lnTo>
                  <a:lnTo>
                    <a:pt x="184" y="1"/>
                  </a:lnTo>
                  <a:lnTo>
                    <a:pt x="262" y="23"/>
                  </a:lnTo>
                  <a:lnTo>
                    <a:pt x="262" y="23"/>
                  </a:lnTo>
                  <a:lnTo>
                    <a:pt x="267" y="24"/>
                  </a:lnTo>
                  <a:lnTo>
                    <a:pt x="271" y="26"/>
                  </a:lnTo>
                  <a:lnTo>
                    <a:pt x="275" y="30"/>
                  </a:lnTo>
                  <a:lnTo>
                    <a:pt x="277" y="35"/>
                  </a:lnTo>
                  <a:lnTo>
                    <a:pt x="280" y="38"/>
                  </a:lnTo>
                  <a:lnTo>
                    <a:pt x="281" y="43"/>
                  </a:lnTo>
                  <a:lnTo>
                    <a:pt x="281" y="48"/>
                  </a:lnTo>
                  <a:lnTo>
                    <a:pt x="280" y="52"/>
                  </a:lnTo>
                  <a:lnTo>
                    <a:pt x="127" y="624"/>
                  </a:lnTo>
                  <a:lnTo>
                    <a:pt x="127" y="624"/>
                  </a:lnTo>
                  <a:lnTo>
                    <a:pt x="125" y="628"/>
                  </a:lnTo>
                  <a:lnTo>
                    <a:pt x="123" y="632"/>
                  </a:lnTo>
                  <a:lnTo>
                    <a:pt x="119" y="635"/>
                  </a:lnTo>
                  <a:lnTo>
                    <a:pt x="116" y="639"/>
                  </a:lnTo>
                  <a:lnTo>
                    <a:pt x="116" y="639"/>
                  </a:lnTo>
                  <a:lnTo>
                    <a:pt x="110" y="641"/>
                  </a:lnTo>
                  <a:lnTo>
                    <a:pt x="103" y="643"/>
                  </a:lnTo>
                  <a:lnTo>
                    <a:pt x="103" y="643"/>
                  </a:lnTo>
                  <a:close/>
                  <a:moveTo>
                    <a:pt x="55" y="578"/>
                  </a:moveTo>
                  <a:lnTo>
                    <a:pt x="85" y="587"/>
                  </a:lnTo>
                  <a:lnTo>
                    <a:pt x="225" y="64"/>
                  </a:lnTo>
                  <a:lnTo>
                    <a:pt x="195" y="56"/>
                  </a:lnTo>
                  <a:lnTo>
                    <a:pt x="55" y="57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8" name="Freeform 56"/>
            <p:cNvSpPr/>
            <p:nvPr/>
          </p:nvSpPr>
          <p:spPr bwMode="auto">
            <a:xfrm>
              <a:off x="3339706" y="5981682"/>
              <a:ext cx="12700" cy="47625"/>
            </a:xfrm>
            <a:custGeom>
              <a:avLst/>
              <a:gdLst>
                <a:gd name="T0" fmla="*/ 24 w 24"/>
                <a:gd name="T1" fmla="*/ 0 h 91"/>
                <a:gd name="T2" fmla="*/ 0 w 24"/>
                <a:gd name="T3" fmla="*/ 91 h 91"/>
                <a:gd name="T4" fmla="*/ 24 w 24"/>
                <a:gd name="T5" fmla="*/ 0 h 91"/>
              </a:gdLst>
              <a:ahLst/>
              <a:cxnLst>
                <a:cxn ang="0">
                  <a:pos x="T0" y="T1"/>
                </a:cxn>
                <a:cxn ang="0">
                  <a:pos x="T2" y="T3"/>
                </a:cxn>
                <a:cxn ang="0">
                  <a:pos x="T4" y="T5"/>
                </a:cxn>
              </a:cxnLst>
              <a:rect l="0" t="0" r="r" b="b"/>
              <a:pathLst>
                <a:path w="24" h="91">
                  <a:moveTo>
                    <a:pt x="24" y="0"/>
                  </a:moveTo>
                  <a:lnTo>
                    <a:pt x="0" y="91"/>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9" name="Line 57"/>
            <p:cNvSpPr>
              <a:spLocks noChangeShapeType="1"/>
            </p:cNvSpPr>
            <p:nvPr/>
          </p:nvSpPr>
          <p:spPr bwMode="auto">
            <a:xfrm flipH="1">
              <a:off x="33397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0" name="Freeform 58"/>
            <p:cNvSpPr/>
            <p:nvPr/>
          </p:nvSpPr>
          <p:spPr bwMode="auto">
            <a:xfrm>
              <a:off x="3327006" y="5968982"/>
              <a:ext cx="39688" cy="74613"/>
            </a:xfrm>
            <a:custGeom>
              <a:avLst/>
              <a:gdLst>
                <a:gd name="T0" fmla="*/ 25 w 74"/>
                <a:gd name="T1" fmla="*/ 141 h 141"/>
                <a:gd name="T2" fmla="*/ 25 w 74"/>
                <a:gd name="T3" fmla="*/ 141 h 141"/>
                <a:gd name="T4" fmla="*/ 18 w 74"/>
                <a:gd name="T5" fmla="*/ 140 h 141"/>
                <a:gd name="T6" fmla="*/ 18 w 74"/>
                <a:gd name="T7" fmla="*/ 140 h 141"/>
                <a:gd name="T8" fmla="*/ 13 w 74"/>
                <a:gd name="T9" fmla="*/ 138 h 141"/>
                <a:gd name="T10" fmla="*/ 9 w 74"/>
                <a:gd name="T11" fmla="*/ 135 h 141"/>
                <a:gd name="T12" fmla="*/ 6 w 74"/>
                <a:gd name="T13" fmla="*/ 132 h 141"/>
                <a:gd name="T14" fmla="*/ 2 w 74"/>
                <a:gd name="T15" fmla="*/ 128 h 141"/>
                <a:gd name="T16" fmla="*/ 1 w 74"/>
                <a:gd name="T17" fmla="*/ 123 h 141"/>
                <a:gd name="T18" fmla="*/ 0 w 74"/>
                <a:gd name="T19" fmla="*/ 119 h 141"/>
                <a:gd name="T20" fmla="*/ 0 w 74"/>
                <a:gd name="T21" fmla="*/ 114 h 141"/>
                <a:gd name="T22" fmla="*/ 0 w 74"/>
                <a:gd name="T23" fmla="*/ 109 h 141"/>
                <a:gd name="T24" fmla="*/ 25 w 74"/>
                <a:gd name="T25" fmla="*/ 18 h 141"/>
                <a:gd name="T26" fmla="*/ 25 w 74"/>
                <a:gd name="T27" fmla="*/ 18 h 141"/>
                <a:gd name="T28" fmla="*/ 26 w 74"/>
                <a:gd name="T29" fmla="*/ 13 h 141"/>
                <a:gd name="T30" fmla="*/ 30 w 74"/>
                <a:gd name="T31" fmla="*/ 9 h 141"/>
                <a:gd name="T32" fmla="*/ 32 w 74"/>
                <a:gd name="T33" fmla="*/ 6 h 141"/>
                <a:gd name="T34" fmla="*/ 37 w 74"/>
                <a:gd name="T35" fmla="*/ 4 h 141"/>
                <a:gd name="T36" fmla="*/ 40 w 74"/>
                <a:gd name="T37" fmla="*/ 1 h 141"/>
                <a:gd name="T38" fmla="*/ 45 w 74"/>
                <a:gd name="T39" fmla="*/ 0 h 141"/>
                <a:gd name="T40" fmla="*/ 50 w 74"/>
                <a:gd name="T41" fmla="*/ 0 h 141"/>
                <a:gd name="T42" fmla="*/ 56 w 74"/>
                <a:gd name="T43" fmla="*/ 1 h 141"/>
                <a:gd name="T44" fmla="*/ 56 w 74"/>
                <a:gd name="T45" fmla="*/ 1 h 141"/>
                <a:gd name="T46" fmla="*/ 61 w 74"/>
                <a:gd name="T47" fmla="*/ 2 h 141"/>
                <a:gd name="T48" fmla="*/ 64 w 74"/>
                <a:gd name="T49" fmla="*/ 5 h 141"/>
                <a:gd name="T50" fmla="*/ 68 w 74"/>
                <a:gd name="T51" fmla="*/ 8 h 141"/>
                <a:gd name="T52" fmla="*/ 70 w 74"/>
                <a:gd name="T53" fmla="*/ 12 h 141"/>
                <a:gd name="T54" fmla="*/ 72 w 74"/>
                <a:gd name="T55" fmla="*/ 17 h 141"/>
                <a:gd name="T56" fmla="*/ 74 w 74"/>
                <a:gd name="T57" fmla="*/ 21 h 141"/>
                <a:gd name="T58" fmla="*/ 74 w 74"/>
                <a:gd name="T59" fmla="*/ 26 h 141"/>
                <a:gd name="T60" fmla="*/ 72 w 74"/>
                <a:gd name="T61" fmla="*/ 31 h 141"/>
                <a:gd name="T62" fmla="*/ 49 w 74"/>
                <a:gd name="T63" fmla="*/ 122 h 141"/>
                <a:gd name="T64" fmla="*/ 49 w 74"/>
                <a:gd name="T65" fmla="*/ 122 h 141"/>
                <a:gd name="T66" fmla="*/ 47 w 74"/>
                <a:gd name="T67" fmla="*/ 126 h 141"/>
                <a:gd name="T68" fmla="*/ 45 w 74"/>
                <a:gd name="T69" fmla="*/ 129 h 141"/>
                <a:gd name="T70" fmla="*/ 39 w 74"/>
                <a:gd name="T71" fmla="*/ 135 h 141"/>
                <a:gd name="T72" fmla="*/ 32 w 74"/>
                <a:gd name="T73" fmla="*/ 139 h 141"/>
                <a:gd name="T74" fmla="*/ 25 w 74"/>
                <a:gd name="T75" fmla="*/ 141 h 141"/>
                <a:gd name="T76" fmla="*/ 25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25" y="141"/>
                  </a:moveTo>
                  <a:lnTo>
                    <a:pt x="25" y="141"/>
                  </a:lnTo>
                  <a:lnTo>
                    <a:pt x="18" y="140"/>
                  </a:lnTo>
                  <a:lnTo>
                    <a:pt x="18" y="140"/>
                  </a:lnTo>
                  <a:lnTo>
                    <a:pt x="13" y="138"/>
                  </a:lnTo>
                  <a:lnTo>
                    <a:pt x="9" y="135"/>
                  </a:lnTo>
                  <a:lnTo>
                    <a:pt x="6" y="132"/>
                  </a:lnTo>
                  <a:lnTo>
                    <a:pt x="2" y="128"/>
                  </a:lnTo>
                  <a:lnTo>
                    <a:pt x="1" y="123"/>
                  </a:lnTo>
                  <a:lnTo>
                    <a:pt x="0" y="119"/>
                  </a:lnTo>
                  <a:lnTo>
                    <a:pt x="0" y="114"/>
                  </a:lnTo>
                  <a:lnTo>
                    <a:pt x="0" y="109"/>
                  </a:lnTo>
                  <a:lnTo>
                    <a:pt x="25" y="18"/>
                  </a:lnTo>
                  <a:lnTo>
                    <a:pt x="25" y="18"/>
                  </a:lnTo>
                  <a:lnTo>
                    <a:pt x="26" y="13"/>
                  </a:lnTo>
                  <a:lnTo>
                    <a:pt x="30" y="9"/>
                  </a:lnTo>
                  <a:lnTo>
                    <a:pt x="32" y="6"/>
                  </a:lnTo>
                  <a:lnTo>
                    <a:pt x="37" y="4"/>
                  </a:lnTo>
                  <a:lnTo>
                    <a:pt x="40" y="1"/>
                  </a:lnTo>
                  <a:lnTo>
                    <a:pt x="45" y="0"/>
                  </a:lnTo>
                  <a:lnTo>
                    <a:pt x="50" y="0"/>
                  </a:lnTo>
                  <a:lnTo>
                    <a:pt x="56" y="1"/>
                  </a:lnTo>
                  <a:lnTo>
                    <a:pt x="56" y="1"/>
                  </a:lnTo>
                  <a:lnTo>
                    <a:pt x="61" y="2"/>
                  </a:lnTo>
                  <a:lnTo>
                    <a:pt x="64" y="5"/>
                  </a:lnTo>
                  <a:lnTo>
                    <a:pt x="68" y="8"/>
                  </a:lnTo>
                  <a:lnTo>
                    <a:pt x="70" y="12"/>
                  </a:lnTo>
                  <a:lnTo>
                    <a:pt x="72" y="17"/>
                  </a:lnTo>
                  <a:lnTo>
                    <a:pt x="74" y="21"/>
                  </a:lnTo>
                  <a:lnTo>
                    <a:pt x="74" y="26"/>
                  </a:lnTo>
                  <a:lnTo>
                    <a:pt x="72" y="31"/>
                  </a:lnTo>
                  <a:lnTo>
                    <a:pt x="49" y="122"/>
                  </a:lnTo>
                  <a:lnTo>
                    <a:pt x="49" y="122"/>
                  </a:lnTo>
                  <a:lnTo>
                    <a:pt x="47" y="126"/>
                  </a:lnTo>
                  <a:lnTo>
                    <a:pt x="45" y="129"/>
                  </a:lnTo>
                  <a:lnTo>
                    <a:pt x="39" y="135"/>
                  </a:lnTo>
                  <a:lnTo>
                    <a:pt x="32" y="139"/>
                  </a:lnTo>
                  <a:lnTo>
                    <a:pt x="25" y="141"/>
                  </a:lnTo>
                  <a:lnTo>
                    <a:pt x="25"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1" name="Freeform 59"/>
            <p:cNvSpPr/>
            <p:nvPr/>
          </p:nvSpPr>
          <p:spPr bwMode="auto">
            <a:xfrm>
              <a:off x="3454006" y="5673706"/>
              <a:ext cx="122238" cy="314325"/>
            </a:xfrm>
            <a:custGeom>
              <a:avLst/>
              <a:gdLst>
                <a:gd name="T0" fmla="*/ 153 w 231"/>
                <a:gd name="T1" fmla="*/ 593 h 593"/>
                <a:gd name="T2" fmla="*/ 231 w 231"/>
                <a:gd name="T3" fmla="*/ 571 h 593"/>
                <a:gd name="T4" fmla="*/ 78 w 231"/>
                <a:gd name="T5" fmla="*/ 0 h 593"/>
                <a:gd name="T6" fmla="*/ 0 w 231"/>
                <a:gd name="T7" fmla="*/ 21 h 593"/>
                <a:gd name="T8" fmla="*/ 153 w 231"/>
                <a:gd name="T9" fmla="*/ 593 h 593"/>
              </a:gdLst>
              <a:ahLst/>
              <a:cxnLst>
                <a:cxn ang="0">
                  <a:pos x="T0" y="T1"/>
                </a:cxn>
                <a:cxn ang="0">
                  <a:pos x="T2" y="T3"/>
                </a:cxn>
                <a:cxn ang="0">
                  <a:pos x="T4" y="T5"/>
                </a:cxn>
                <a:cxn ang="0">
                  <a:pos x="T6" y="T7"/>
                </a:cxn>
                <a:cxn ang="0">
                  <a:pos x="T8" y="T9"/>
                </a:cxn>
              </a:cxnLst>
              <a:rect l="0" t="0" r="r" b="b"/>
              <a:pathLst>
                <a:path w="231" h="593">
                  <a:moveTo>
                    <a:pt x="153" y="593"/>
                  </a:moveTo>
                  <a:lnTo>
                    <a:pt x="231" y="571"/>
                  </a:lnTo>
                  <a:lnTo>
                    <a:pt x="78" y="0"/>
                  </a:lnTo>
                  <a:lnTo>
                    <a:pt x="0" y="21"/>
                  </a:lnTo>
                  <a:lnTo>
                    <a:pt x="153" y="593"/>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2" name="Freeform 60"/>
            <p:cNvSpPr>
              <a:spLocks noEditPoints="1"/>
            </p:cNvSpPr>
            <p:nvPr/>
          </p:nvSpPr>
          <p:spPr bwMode="auto">
            <a:xfrm>
              <a:off x="3441306" y="5661006"/>
              <a:ext cx="149225" cy="339725"/>
            </a:xfrm>
            <a:custGeom>
              <a:avLst/>
              <a:gdLst>
                <a:gd name="T0" fmla="*/ 178 w 281"/>
                <a:gd name="T1" fmla="*/ 643 h 643"/>
                <a:gd name="T2" fmla="*/ 178 w 281"/>
                <a:gd name="T3" fmla="*/ 643 h 643"/>
                <a:gd name="T4" fmla="*/ 171 w 281"/>
                <a:gd name="T5" fmla="*/ 641 h 643"/>
                <a:gd name="T6" fmla="*/ 165 w 281"/>
                <a:gd name="T7" fmla="*/ 639 h 643"/>
                <a:gd name="T8" fmla="*/ 165 w 281"/>
                <a:gd name="T9" fmla="*/ 639 h 643"/>
                <a:gd name="T10" fmla="*/ 161 w 281"/>
                <a:gd name="T11" fmla="*/ 635 h 643"/>
                <a:gd name="T12" fmla="*/ 158 w 281"/>
                <a:gd name="T13" fmla="*/ 632 h 643"/>
                <a:gd name="T14" fmla="*/ 156 w 281"/>
                <a:gd name="T15" fmla="*/ 628 h 643"/>
                <a:gd name="T16" fmla="*/ 153 w 281"/>
                <a:gd name="T17" fmla="*/ 624 h 643"/>
                <a:gd name="T18" fmla="*/ 1 w 281"/>
                <a:gd name="T19" fmla="*/ 52 h 643"/>
                <a:gd name="T20" fmla="*/ 1 w 281"/>
                <a:gd name="T21" fmla="*/ 52 h 643"/>
                <a:gd name="T22" fmla="*/ 0 w 281"/>
                <a:gd name="T23" fmla="*/ 48 h 643"/>
                <a:gd name="T24" fmla="*/ 0 w 281"/>
                <a:gd name="T25" fmla="*/ 43 h 643"/>
                <a:gd name="T26" fmla="*/ 1 w 281"/>
                <a:gd name="T27" fmla="*/ 38 h 643"/>
                <a:gd name="T28" fmla="*/ 4 w 281"/>
                <a:gd name="T29" fmla="*/ 35 h 643"/>
                <a:gd name="T30" fmla="*/ 6 w 281"/>
                <a:gd name="T31" fmla="*/ 30 h 643"/>
                <a:gd name="T32" fmla="*/ 10 w 281"/>
                <a:gd name="T33" fmla="*/ 26 h 643"/>
                <a:gd name="T34" fmla="*/ 14 w 281"/>
                <a:gd name="T35" fmla="*/ 24 h 643"/>
                <a:gd name="T36" fmla="*/ 18 w 281"/>
                <a:gd name="T37" fmla="*/ 23 h 643"/>
                <a:gd name="T38" fmla="*/ 96 w 281"/>
                <a:gd name="T39" fmla="*/ 1 h 643"/>
                <a:gd name="T40" fmla="*/ 96 w 281"/>
                <a:gd name="T41" fmla="*/ 1 h 643"/>
                <a:gd name="T42" fmla="*/ 102 w 281"/>
                <a:gd name="T43" fmla="*/ 0 h 643"/>
                <a:gd name="T44" fmla="*/ 107 w 281"/>
                <a:gd name="T45" fmla="*/ 1 h 643"/>
                <a:gd name="T46" fmla="*/ 112 w 281"/>
                <a:gd name="T47" fmla="*/ 1 h 643"/>
                <a:gd name="T48" fmla="*/ 115 w 281"/>
                <a:gd name="T49" fmla="*/ 4 h 643"/>
                <a:gd name="T50" fmla="*/ 115 w 281"/>
                <a:gd name="T51" fmla="*/ 4 h 643"/>
                <a:gd name="T52" fmla="*/ 120 w 281"/>
                <a:gd name="T53" fmla="*/ 7 h 643"/>
                <a:gd name="T54" fmla="*/ 124 w 281"/>
                <a:gd name="T55" fmla="*/ 11 h 643"/>
                <a:gd name="T56" fmla="*/ 126 w 281"/>
                <a:gd name="T57" fmla="*/ 14 h 643"/>
                <a:gd name="T58" fmla="*/ 127 w 281"/>
                <a:gd name="T59" fmla="*/ 19 h 643"/>
                <a:gd name="T60" fmla="*/ 280 w 281"/>
                <a:gd name="T61" fmla="*/ 590 h 643"/>
                <a:gd name="T62" fmla="*/ 280 w 281"/>
                <a:gd name="T63" fmla="*/ 590 h 643"/>
                <a:gd name="T64" fmla="*/ 281 w 281"/>
                <a:gd name="T65" fmla="*/ 595 h 643"/>
                <a:gd name="T66" fmla="*/ 281 w 281"/>
                <a:gd name="T67" fmla="*/ 600 h 643"/>
                <a:gd name="T68" fmla="*/ 280 w 281"/>
                <a:gd name="T69" fmla="*/ 605 h 643"/>
                <a:gd name="T70" fmla="*/ 278 w 281"/>
                <a:gd name="T71" fmla="*/ 608 h 643"/>
                <a:gd name="T72" fmla="*/ 275 w 281"/>
                <a:gd name="T73" fmla="*/ 613 h 643"/>
                <a:gd name="T74" fmla="*/ 272 w 281"/>
                <a:gd name="T75" fmla="*/ 616 h 643"/>
                <a:gd name="T76" fmla="*/ 267 w 281"/>
                <a:gd name="T77" fmla="*/ 619 h 643"/>
                <a:gd name="T78" fmla="*/ 262 w 281"/>
                <a:gd name="T79" fmla="*/ 620 h 643"/>
                <a:gd name="T80" fmla="*/ 184 w 281"/>
                <a:gd name="T81" fmla="*/ 641 h 643"/>
                <a:gd name="T82" fmla="*/ 184 w 281"/>
                <a:gd name="T83" fmla="*/ 641 h 643"/>
                <a:gd name="T84" fmla="*/ 178 w 281"/>
                <a:gd name="T85" fmla="*/ 643 h 643"/>
                <a:gd name="T86" fmla="*/ 178 w 281"/>
                <a:gd name="T87" fmla="*/ 643 h 643"/>
                <a:gd name="T88" fmla="*/ 56 w 281"/>
                <a:gd name="T89" fmla="*/ 64 h 643"/>
                <a:gd name="T90" fmla="*/ 196 w 281"/>
                <a:gd name="T91" fmla="*/ 587 h 643"/>
                <a:gd name="T92" fmla="*/ 226 w 281"/>
                <a:gd name="T93" fmla="*/ 578 h 643"/>
                <a:gd name="T94" fmla="*/ 86 w 281"/>
                <a:gd name="T95" fmla="*/ 56 h 643"/>
                <a:gd name="T96" fmla="*/ 56 w 281"/>
                <a:gd name="T97" fmla="*/ 6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643">
                  <a:moveTo>
                    <a:pt x="178" y="643"/>
                  </a:moveTo>
                  <a:lnTo>
                    <a:pt x="178" y="643"/>
                  </a:lnTo>
                  <a:lnTo>
                    <a:pt x="171" y="641"/>
                  </a:lnTo>
                  <a:lnTo>
                    <a:pt x="165" y="639"/>
                  </a:lnTo>
                  <a:lnTo>
                    <a:pt x="165" y="639"/>
                  </a:lnTo>
                  <a:lnTo>
                    <a:pt x="161" y="635"/>
                  </a:lnTo>
                  <a:lnTo>
                    <a:pt x="158" y="632"/>
                  </a:lnTo>
                  <a:lnTo>
                    <a:pt x="156" y="628"/>
                  </a:lnTo>
                  <a:lnTo>
                    <a:pt x="153" y="624"/>
                  </a:lnTo>
                  <a:lnTo>
                    <a:pt x="1" y="52"/>
                  </a:lnTo>
                  <a:lnTo>
                    <a:pt x="1" y="52"/>
                  </a:lnTo>
                  <a:lnTo>
                    <a:pt x="0" y="48"/>
                  </a:lnTo>
                  <a:lnTo>
                    <a:pt x="0" y="43"/>
                  </a:lnTo>
                  <a:lnTo>
                    <a:pt x="1" y="38"/>
                  </a:lnTo>
                  <a:lnTo>
                    <a:pt x="4" y="35"/>
                  </a:lnTo>
                  <a:lnTo>
                    <a:pt x="6" y="30"/>
                  </a:lnTo>
                  <a:lnTo>
                    <a:pt x="10" y="26"/>
                  </a:lnTo>
                  <a:lnTo>
                    <a:pt x="14" y="24"/>
                  </a:lnTo>
                  <a:lnTo>
                    <a:pt x="18" y="23"/>
                  </a:lnTo>
                  <a:lnTo>
                    <a:pt x="96" y="1"/>
                  </a:lnTo>
                  <a:lnTo>
                    <a:pt x="96" y="1"/>
                  </a:lnTo>
                  <a:lnTo>
                    <a:pt x="102" y="0"/>
                  </a:lnTo>
                  <a:lnTo>
                    <a:pt x="107" y="1"/>
                  </a:lnTo>
                  <a:lnTo>
                    <a:pt x="112" y="1"/>
                  </a:lnTo>
                  <a:lnTo>
                    <a:pt x="115" y="4"/>
                  </a:lnTo>
                  <a:lnTo>
                    <a:pt x="115" y="4"/>
                  </a:lnTo>
                  <a:lnTo>
                    <a:pt x="120" y="7"/>
                  </a:lnTo>
                  <a:lnTo>
                    <a:pt x="124" y="11"/>
                  </a:lnTo>
                  <a:lnTo>
                    <a:pt x="126" y="14"/>
                  </a:lnTo>
                  <a:lnTo>
                    <a:pt x="127" y="19"/>
                  </a:lnTo>
                  <a:lnTo>
                    <a:pt x="280" y="590"/>
                  </a:lnTo>
                  <a:lnTo>
                    <a:pt x="280" y="590"/>
                  </a:lnTo>
                  <a:lnTo>
                    <a:pt x="281" y="595"/>
                  </a:lnTo>
                  <a:lnTo>
                    <a:pt x="281" y="600"/>
                  </a:lnTo>
                  <a:lnTo>
                    <a:pt x="280" y="605"/>
                  </a:lnTo>
                  <a:lnTo>
                    <a:pt x="278" y="608"/>
                  </a:lnTo>
                  <a:lnTo>
                    <a:pt x="275" y="613"/>
                  </a:lnTo>
                  <a:lnTo>
                    <a:pt x="272" y="616"/>
                  </a:lnTo>
                  <a:lnTo>
                    <a:pt x="267" y="619"/>
                  </a:lnTo>
                  <a:lnTo>
                    <a:pt x="262" y="620"/>
                  </a:lnTo>
                  <a:lnTo>
                    <a:pt x="184" y="641"/>
                  </a:lnTo>
                  <a:lnTo>
                    <a:pt x="184" y="641"/>
                  </a:lnTo>
                  <a:lnTo>
                    <a:pt x="178" y="643"/>
                  </a:lnTo>
                  <a:lnTo>
                    <a:pt x="178" y="643"/>
                  </a:lnTo>
                  <a:close/>
                  <a:moveTo>
                    <a:pt x="56" y="64"/>
                  </a:moveTo>
                  <a:lnTo>
                    <a:pt x="196" y="587"/>
                  </a:lnTo>
                  <a:lnTo>
                    <a:pt x="226" y="578"/>
                  </a:lnTo>
                  <a:lnTo>
                    <a:pt x="86" y="56"/>
                  </a:lnTo>
                  <a:lnTo>
                    <a:pt x="56" y="6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3" name="Freeform 61"/>
            <p:cNvSpPr/>
            <p:nvPr/>
          </p:nvSpPr>
          <p:spPr bwMode="auto">
            <a:xfrm>
              <a:off x="3555606" y="5981682"/>
              <a:ext cx="12700" cy="47625"/>
            </a:xfrm>
            <a:custGeom>
              <a:avLst/>
              <a:gdLst>
                <a:gd name="T0" fmla="*/ 0 w 24"/>
                <a:gd name="T1" fmla="*/ 0 h 91"/>
                <a:gd name="T2" fmla="*/ 24 w 24"/>
                <a:gd name="T3" fmla="*/ 91 h 91"/>
                <a:gd name="T4" fmla="*/ 0 w 24"/>
                <a:gd name="T5" fmla="*/ 0 h 91"/>
              </a:gdLst>
              <a:ahLst/>
              <a:cxnLst>
                <a:cxn ang="0">
                  <a:pos x="T0" y="T1"/>
                </a:cxn>
                <a:cxn ang="0">
                  <a:pos x="T2" y="T3"/>
                </a:cxn>
                <a:cxn ang="0">
                  <a:pos x="T4" y="T5"/>
                </a:cxn>
              </a:cxnLst>
              <a:rect l="0" t="0" r="r" b="b"/>
              <a:pathLst>
                <a:path w="24" h="91">
                  <a:moveTo>
                    <a:pt x="0" y="0"/>
                  </a:moveTo>
                  <a:lnTo>
                    <a:pt x="24" y="9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4" name="Line 62"/>
            <p:cNvSpPr>
              <a:spLocks noChangeShapeType="1"/>
            </p:cNvSpPr>
            <p:nvPr/>
          </p:nvSpPr>
          <p:spPr bwMode="auto">
            <a:xfrm>
              <a:off x="3555606" y="5981682"/>
              <a:ext cx="12700"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5" name="Freeform 63"/>
            <p:cNvSpPr/>
            <p:nvPr/>
          </p:nvSpPr>
          <p:spPr bwMode="auto">
            <a:xfrm>
              <a:off x="3542906" y="5968982"/>
              <a:ext cx="39688" cy="74613"/>
            </a:xfrm>
            <a:custGeom>
              <a:avLst/>
              <a:gdLst>
                <a:gd name="T0" fmla="*/ 49 w 74"/>
                <a:gd name="T1" fmla="*/ 141 h 141"/>
                <a:gd name="T2" fmla="*/ 49 w 74"/>
                <a:gd name="T3" fmla="*/ 141 h 141"/>
                <a:gd name="T4" fmla="*/ 42 w 74"/>
                <a:gd name="T5" fmla="*/ 139 h 141"/>
                <a:gd name="T6" fmla="*/ 35 w 74"/>
                <a:gd name="T7" fmla="*/ 135 h 141"/>
                <a:gd name="T8" fmla="*/ 29 w 74"/>
                <a:gd name="T9" fmla="*/ 129 h 141"/>
                <a:gd name="T10" fmla="*/ 26 w 74"/>
                <a:gd name="T11" fmla="*/ 126 h 141"/>
                <a:gd name="T12" fmla="*/ 25 w 74"/>
                <a:gd name="T13" fmla="*/ 122 h 141"/>
                <a:gd name="T14" fmla="*/ 0 w 74"/>
                <a:gd name="T15" fmla="*/ 31 h 141"/>
                <a:gd name="T16" fmla="*/ 0 w 74"/>
                <a:gd name="T17" fmla="*/ 31 h 141"/>
                <a:gd name="T18" fmla="*/ 0 w 74"/>
                <a:gd name="T19" fmla="*/ 26 h 141"/>
                <a:gd name="T20" fmla="*/ 0 w 74"/>
                <a:gd name="T21" fmla="*/ 21 h 141"/>
                <a:gd name="T22" fmla="*/ 2 w 74"/>
                <a:gd name="T23" fmla="*/ 17 h 141"/>
                <a:gd name="T24" fmla="*/ 4 w 74"/>
                <a:gd name="T25" fmla="*/ 12 h 141"/>
                <a:gd name="T26" fmla="*/ 6 w 74"/>
                <a:gd name="T27" fmla="*/ 8 h 141"/>
                <a:gd name="T28" fmla="*/ 10 w 74"/>
                <a:gd name="T29" fmla="*/ 5 h 141"/>
                <a:gd name="T30" fmla="*/ 13 w 74"/>
                <a:gd name="T31" fmla="*/ 2 h 141"/>
                <a:gd name="T32" fmla="*/ 18 w 74"/>
                <a:gd name="T33" fmla="*/ 1 h 141"/>
                <a:gd name="T34" fmla="*/ 18 w 74"/>
                <a:gd name="T35" fmla="*/ 1 h 141"/>
                <a:gd name="T36" fmla="*/ 23 w 74"/>
                <a:gd name="T37" fmla="*/ 0 h 141"/>
                <a:gd name="T38" fmla="*/ 29 w 74"/>
                <a:gd name="T39" fmla="*/ 0 h 141"/>
                <a:gd name="T40" fmla="*/ 34 w 74"/>
                <a:gd name="T41" fmla="*/ 1 h 141"/>
                <a:gd name="T42" fmla="*/ 37 w 74"/>
                <a:gd name="T43" fmla="*/ 4 h 141"/>
                <a:gd name="T44" fmla="*/ 41 w 74"/>
                <a:gd name="T45" fmla="*/ 6 h 141"/>
                <a:gd name="T46" fmla="*/ 44 w 74"/>
                <a:gd name="T47" fmla="*/ 9 h 141"/>
                <a:gd name="T48" fmla="*/ 47 w 74"/>
                <a:gd name="T49" fmla="*/ 13 h 141"/>
                <a:gd name="T50" fmla="*/ 49 w 74"/>
                <a:gd name="T51" fmla="*/ 18 h 141"/>
                <a:gd name="T52" fmla="*/ 74 w 74"/>
                <a:gd name="T53" fmla="*/ 109 h 141"/>
                <a:gd name="T54" fmla="*/ 74 w 74"/>
                <a:gd name="T55" fmla="*/ 109 h 141"/>
                <a:gd name="T56" fmla="*/ 74 w 74"/>
                <a:gd name="T57" fmla="*/ 114 h 141"/>
                <a:gd name="T58" fmla="*/ 74 w 74"/>
                <a:gd name="T59" fmla="*/ 119 h 141"/>
                <a:gd name="T60" fmla="*/ 73 w 74"/>
                <a:gd name="T61" fmla="*/ 123 h 141"/>
                <a:gd name="T62" fmla="*/ 70 w 74"/>
                <a:gd name="T63" fmla="*/ 128 h 141"/>
                <a:gd name="T64" fmla="*/ 68 w 74"/>
                <a:gd name="T65" fmla="*/ 132 h 141"/>
                <a:gd name="T66" fmla="*/ 64 w 74"/>
                <a:gd name="T67" fmla="*/ 135 h 141"/>
                <a:gd name="T68" fmla="*/ 61 w 74"/>
                <a:gd name="T69" fmla="*/ 138 h 141"/>
                <a:gd name="T70" fmla="*/ 56 w 74"/>
                <a:gd name="T71" fmla="*/ 140 h 141"/>
                <a:gd name="T72" fmla="*/ 56 w 74"/>
                <a:gd name="T73" fmla="*/ 140 h 141"/>
                <a:gd name="T74" fmla="*/ 49 w 74"/>
                <a:gd name="T75" fmla="*/ 141 h 141"/>
                <a:gd name="T76" fmla="*/ 49 w 74"/>
                <a:gd name="T7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141">
                  <a:moveTo>
                    <a:pt x="49" y="141"/>
                  </a:moveTo>
                  <a:lnTo>
                    <a:pt x="49" y="141"/>
                  </a:lnTo>
                  <a:lnTo>
                    <a:pt x="42" y="139"/>
                  </a:lnTo>
                  <a:lnTo>
                    <a:pt x="35" y="135"/>
                  </a:lnTo>
                  <a:lnTo>
                    <a:pt x="29" y="129"/>
                  </a:lnTo>
                  <a:lnTo>
                    <a:pt x="26" y="126"/>
                  </a:lnTo>
                  <a:lnTo>
                    <a:pt x="25" y="122"/>
                  </a:lnTo>
                  <a:lnTo>
                    <a:pt x="0" y="31"/>
                  </a:lnTo>
                  <a:lnTo>
                    <a:pt x="0" y="31"/>
                  </a:lnTo>
                  <a:lnTo>
                    <a:pt x="0" y="26"/>
                  </a:lnTo>
                  <a:lnTo>
                    <a:pt x="0" y="21"/>
                  </a:lnTo>
                  <a:lnTo>
                    <a:pt x="2" y="17"/>
                  </a:lnTo>
                  <a:lnTo>
                    <a:pt x="4" y="12"/>
                  </a:lnTo>
                  <a:lnTo>
                    <a:pt x="6" y="8"/>
                  </a:lnTo>
                  <a:lnTo>
                    <a:pt x="10" y="5"/>
                  </a:lnTo>
                  <a:lnTo>
                    <a:pt x="13" y="2"/>
                  </a:lnTo>
                  <a:lnTo>
                    <a:pt x="18" y="1"/>
                  </a:lnTo>
                  <a:lnTo>
                    <a:pt x="18" y="1"/>
                  </a:lnTo>
                  <a:lnTo>
                    <a:pt x="23" y="0"/>
                  </a:lnTo>
                  <a:lnTo>
                    <a:pt x="29" y="0"/>
                  </a:lnTo>
                  <a:lnTo>
                    <a:pt x="34" y="1"/>
                  </a:lnTo>
                  <a:lnTo>
                    <a:pt x="37" y="4"/>
                  </a:lnTo>
                  <a:lnTo>
                    <a:pt x="41" y="6"/>
                  </a:lnTo>
                  <a:lnTo>
                    <a:pt x="44" y="9"/>
                  </a:lnTo>
                  <a:lnTo>
                    <a:pt x="47" y="13"/>
                  </a:lnTo>
                  <a:lnTo>
                    <a:pt x="49" y="18"/>
                  </a:lnTo>
                  <a:lnTo>
                    <a:pt x="74" y="109"/>
                  </a:lnTo>
                  <a:lnTo>
                    <a:pt x="74" y="109"/>
                  </a:lnTo>
                  <a:lnTo>
                    <a:pt x="74" y="114"/>
                  </a:lnTo>
                  <a:lnTo>
                    <a:pt x="74" y="119"/>
                  </a:lnTo>
                  <a:lnTo>
                    <a:pt x="73" y="123"/>
                  </a:lnTo>
                  <a:lnTo>
                    <a:pt x="70" y="128"/>
                  </a:lnTo>
                  <a:lnTo>
                    <a:pt x="68" y="132"/>
                  </a:lnTo>
                  <a:lnTo>
                    <a:pt x="64" y="135"/>
                  </a:lnTo>
                  <a:lnTo>
                    <a:pt x="61" y="138"/>
                  </a:lnTo>
                  <a:lnTo>
                    <a:pt x="56" y="140"/>
                  </a:lnTo>
                  <a:lnTo>
                    <a:pt x="56" y="140"/>
                  </a:lnTo>
                  <a:lnTo>
                    <a:pt x="49" y="141"/>
                  </a:lnTo>
                  <a:lnTo>
                    <a:pt x="49" y="1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6" name="Freeform 64"/>
            <p:cNvSpPr/>
            <p:nvPr/>
          </p:nvSpPr>
          <p:spPr bwMode="auto">
            <a:xfrm>
              <a:off x="3404794" y="5597506"/>
              <a:ext cx="100013" cy="100013"/>
            </a:xfrm>
            <a:custGeom>
              <a:avLst/>
              <a:gdLst>
                <a:gd name="T0" fmla="*/ 190 w 190"/>
                <a:gd name="T1" fmla="*/ 95 h 190"/>
                <a:gd name="T2" fmla="*/ 188 w 190"/>
                <a:gd name="T3" fmla="*/ 114 h 190"/>
                <a:gd name="T4" fmla="*/ 183 w 190"/>
                <a:gd name="T5" fmla="*/ 132 h 190"/>
                <a:gd name="T6" fmla="*/ 173 w 190"/>
                <a:gd name="T7" fmla="*/ 149 h 190"/>
                <a:gd name="T8" fmla="*/ 161 w 190"/>
                <a:gd name="T9" fmla="*/ 163 h 190"/>
                <a:gd name="T10" fmla="*/ 148 w 190"/>
                <a:gd name="T11" fmla="*/ 175 h 190"/>
                <a:gd name="T12" fmla="*/ 132 w 190"/>
                <a:gd name="T13" fmla="*/ 183 h 190"/>
                <a:gd name="T14" fmla="*/ 114 w 190"/>
                <a:gd name="T15" fmla="*/ 189 h 190"/>
                <a:gd name="T16" fmla="*/ 95 w 190"/>
                <a:gd name="T17" fmla="*/ 190 h 190"/>
                <a:gd name="T18" fmla="*/ 85 w 190"/>
                <a:gd name="T19" fmla="*/ 190 h 190"/>
                <a:gd name="T20" fmla="*/ 66 w 190"/>
                <a:gd name="T21" fmla="*/ 187 h 190"/>
                <a:gd name="T22" fmla="*/ 50 w 190"/>
                <a:gd name="T23" fmla="*/ 180 h 190"/>
                <a:gd name="T24" fmla="*/ 34 w 190"/>
                <a:gd name="T25" fmla="*/ 169 h 190"/>
                <a:gd name="T26" fmla="*/ 21 w 190"/>
                <a:gd name="T27" fmla="*/ 156 h 190"/>
                <a:gd name="T28" fmla="*/ 12 w 190"/>
                <a:gd name="T29" fmla="*/ 141 h 190"/>
                <a:gd name="T30" fmla="*/ 5 w 190"/>
                <a:gd name="T31" fmla="*/ 124 h 190"/>
                <a:gd name="T32" fmla="*/ 0 w 190"/>
                <a:gd name="T33" fmla="*/ 105 h 190"/>
                <a:gd name="T34" fmla="*/ 0 w 190"/>
                <a:gd name="T35" fmla="*/ 95 h 190"/>
                <a:gd name="T36" fmla="*/ 2 w 190"/>
                <a:gd name="T37" fmla="*/ 76 h 190"/>
                <a:gd name="T38" fmla="*/ 7 w 190"/>
                <a:gd name="T39" fmla="*/ 59 h 190"/>
                <a:gd name="T40" fmla="*/ 17 w 190"/>
                <a:gd name="T41" fmla="*/ 43 h 190"/>
                <a:gd name="T42" fmla="*/ 27 w 190"/>
                <a:gd name="T43" fmla="*/ 29 h 190"/>
                <a:gd name="T44" fmla="*/ 42 w 190"/>
                <a:gd name="T45" fmla="*/ 17 h 190"/>
                <a:gd name="T46" fmla="*/ 58 w 190"/>
                <a:gd name="T47" fmla="*/ 9 h 190"/>
                <a:gd name="T48" fmla="*/ 76 w 190"/>
                <a:gd name="T49" fmla="*/ 3 h 190"/>
                <a:gd name="T50" fmla="*/ 95 w 190"/>
                <a:gd name="T51" fmla="*/ 0 h 190"/>
                <a:gd name="T52" fmla="*/ 104 w 190"/>
                <a:gd name="T53" fmla="*/ 2 h 190"/>
                <a:gd name="T54" fmla="*/ 123 w 190"/>
                <a:gd name="T55" fmla="*/ 5 h 190"/>
                <a:gd name="T56" fmla="*/ 140 w 190"/>
                <a:gd name="T57" fmla="*/ 12 h 190"/>
                <a:gd name="T58" fmla="*/ 156 w 190"/>
                <a:gd name="T59" fmla="*/ 23 h 190"/>
                <a:gd name="T60" fmla="*/ 169 w 190"/>
                <a:gd name="T61" fmla="*/ 35 h 190"/>
                <a:gd name="T62" fmla="*/ 178 w 190"/>
                <a:gd name="T63" fmla="*/ 50 h 190"/>
                <a:gd name="T64" fmla="*/ 185 w 190"/>
                <a:gd name="T65" fmla="*/ 67 h 190"/>
                <a:gd name="T66" fmla="*/ 190 w 190"/>
                <a:gd name="T67" fmla="*/ 86 h 190"/>
                <a:gd name="T68" fmla="*/ 190 w 190"/>
                <a:gd name="T6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90">
                  <a:moveTo>
                    <a:pt x="190" y="95"/>
                  </a:moveTo>
                  <a:lnTo>
                    <a:pt x="190" y="95"/>
                  </a:lnTo>
                  <a:lnTo>
                    <a:pt x="190" y="105"/>
                  </a:lnTo>
                  <a:lnTo>
                    <a:pt x="188" y="114"/>
                  </a:lnTo>
                  <a:lnTo>
                    <a:pt x="185" y="124"/>
                  </a:lnTo>
                  <a:lnTo>
                    <a:pt x="183" y="132"/>
                  </a:lnTo>
                  <a:lnTo>
                    <a:pt x="178" y="141"/>
                  </a:lnTo>
                  <a:lnTo>
                    <a:pt x="173" y="149"/>
                  </a:lnTo>
                  <a:lnTo>
                    <a:pt x="169" y="156"/>
                  </a:lnTo>
                  <a:lnTo>
                    <a:pt x="161" y="163"/>
                  </a:lnTo>
                  <a:lnTo>
                    <a:pt x="156" y="169"/>
                  </a:lnTo>
                  <a:lnTo>
                    <a:pt x="148" y="175"/>
                  </a:lnTo>
                  <a:lnTo>
                    <a:pt x="140" y="180"/>
                  </a:lnTo>
                  <a:lnTo>
                    <a:pt x="132" y="183"/>
                  </a:lnTo>
                  <a:lnTo>
                    <a:pt x="123" y="187"/>
                  </a:lnTo>
                  <a:lnTo>
                    <a:pt x="114" y="189"/>
                  </a:lnTo>
                  <a:lnTo>
                    <a:pt x="104" y="190"/>
                  </a:lnTo>
                  <a:lnTo>
                    <a:pt x="95" y="190"/>
                  </a:lnTo>
                  <a:lnTo>
                    <a:pt x="95" y="190"/>
                  </a:lnTo>
                  <a:lnTo>
                    <a:pt x="85" y="190"/>
                  </a:lnTo>
                  <a:lnTo>
                    <a:pt x="76" y="189"/>
                  </a:lnTo>
                  <a:lnTo>
                    <a:pt x="66" y="187"/>
                  </a:lnTo>
                  <a:lnTo>
                    <a:pt x="58" y="183"/>
                  </a:lnTo>
                  <a:lnTo>
                    <a:pt x="50" y="180"/>
                  </a:lnTo>
                  <a:lnTo>
                    <a:pt x="42" y="175"/>
                  </a:lnTo>
                  <a:lnTo>
                    <a:pt x="34" y="169"/>
                  </a:lnTo>
                  <a:lnTo>
                    <a:pt x="27" y="163"/>
                  </a:lnTo>
                  <a:lnTo>
                    <a:pt x="21" y="156"/>
                  </a:lnTo>
                  <a:lnTo>
                    <a:pt x="17" y="149"/>
                  </a:lnTo>
                  <a:lnTo>
                    <a:pt x="12" y="141"/>
                  </a:lnTo>
                  <a:lnTo>
                    <a:pt x="7" y="132"/>
                  </a:lnTo>
                  <a:lnTo>
                    <a:pt x="5" y="124"/>
                  </a:lnTo>
                  <a:lnTo>
                    <a:pt x="2" y="114"/>
                  </a:lnTo>
                  <a:lnTo>
                    <a:pt x="0" y="105"/>
                  </a:lnTo>
                  <a:lnTo>
                    <a:pt x="0" y="95"/>
                  </a:lnTo>
                  <a:lnTo>
                    <a:pt x="0" y="95"/>
                  </a:lnTo>
                  <a:lnTo>
                    <a:pt x="0" y="86"/>
                  </a:lnTo>
                  <a:lnTo>
                    <a:pt x="2" y="76"/>
                  </a:lnTo>
                  <a:lnTo>
                    <a:pt x="5" y="67"/>
                  </a:lnTo>
                  <a:lnTo>
                    <a:pt x="7" y="59"/>
                  </a:lnTo>
                  <a:lnTo>
                    <a:pt x="12" y="50"/>
                  </a:lnTo>
                  <a:lnTo>
                    <a:pt x="17" y="43"/>
                  </a:lnTo>
                  <a:lnTo>
                    <a:pt x="21" y="35"/>
                  </a:lnTo>
                  <a:lnTo>
                    <a:pt x="27" y="29"/>
                  </a:lnTo>
                  <a:lnTo>
                    <a:pt x="34" y="23"/>
                  </a:lnTo>
                  <a:lnTo>
                    <a:pt x="42" y="17"/>
                  </a:lnTo>
                  <a:lnTo>
                    <a:pt x="50" y="12"/>
                  </a:lnTo>
                  <a:lnTo>
                    <a:pt x="58" y="9"/>
                  </a:lnTo>
                  <a:lnTo>
                    <a:pt x="66" y="5"/>
                  </a:lnTo>
                  <a:lnTo>
                    <a:pt x="76" y="3"/>
                  </a:lnTo>
                  <a:lnTo>
                    <a:pt x="85" y="2"/>
                  </a:lnTo>
                  <a:lnTo>
                    <a:pt x="95" y="0"/>
                  </a:lnTo>
                  <a:lnTo>
                    <a:pt x="95" y="0"/>
                  </a:lnTo>
                  <a:lnTo>
                    <a:pt x="104" y="2"/>
                  </a:lnTo>
                  <a:lnTo>
                    <a:pt x="114" y="3"/>
                  </a:lnTo>
                  <a:lnTo>
                    <a:pt x="123" y="5"/>
                  </a:lnTo>
                  <a:lnTo>
                    <a:pt x="132" y="9"/>
                  </a:lnTo>
                  <a:lnTo>
                    <a:pt x="140" y="12"/>
                  </a:lnTo>
                  <a:lnTo>
                    <a:pt x="148" y="17"/>
                  </a:lnTo>
                  <a:lnTo>
                    <a:pt x="156" y="23"/>
                  </a:lnTo>
                  <a:lnTo>
                    <a:pt x="161" y="29"/>
                  </a:lnTo>
                  <a:lnTo>
                    <a:pt x="169" y="35"/>
                  </a:lnTo>
                  <a:lnTo>
                    <a:pt x="173" y="43"/>
                  </a:lnTo>
                  <a:lnTo>
                    <a:pt x="178" y="50"/>
                  </a:lnTo>
                  <a:lnTo>
                    <a:pt x="183" y="59"/>
                  </a:lnTo>
                  <a:lnTo>
                    <a:pt x="185" y="67"/>
                  </a:lnTo>
                  <a:lnTo>
                    <a:pt x="188" y="76"/>
                  </a:lnTo>
                  <a:lnTo>
                    <a:pt x="190" y="86"/>
                  </a:lnTo>
                  <a:lnTo>
                    <a:pt x="190" y="95"/>
                  </a:lnTo>
                  <a:lnTo>
                    <a:pt x="190"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7" name="Freeform 65"/>
            <p:cNvSpPr>
              <a:spLocks noEditPoints="1"/>
            </p:cNvSpPr>
            <p:nvPr/>
          </p:nvSpPr>
          <p:spPr bwMode="auto">
            <a:xfrm>
              <a:off x="3390506" y="5584806"/>
              <a:ext cx="127000" cy="127000"/>
            </a:xfrm>
            <a:custGeom>
              <a:avLst/>
              <a:gdLst>
                <a:gd name="T0" fmla="*/ 120 w 240"/>
                <a:gd name="T1" fmla="*/ 240 h 240"/>
                <a:gd name="T2" fmla="*/ 96 w 240"/>
                <a:gd name="T3" fmla="*/ 238 h 240"/>
                <a:gd name="T4" fmla="*/ 74 w 240"/>
                <a:gd name="T5" fmla="*/ 231 h 240"/>
                <a:gd name="T6" fmla="*/ 52 w 240"/>
                <a:gd name="T7" fmla="*/ 220 h 240"/>
                <a:gd name="T8" fmla="*/ 36 w 240"/>
                <a:gd name="T9" fmla="*/ 206 h 240"/>
                <a:gd name="T10" fmla="*/ 20 w 240"/>
                <a:gd name="T11" fmla="*/ 188 h 240"/>
                <a:gd name="T12" fmla="*/ 10 w 240"/>
                <a:gd name="T13" fmla="*/ 168 h 240"/>
                <a:gd name="T14" fmla="*/ 2 w 240"/>
                <a:gd name="T15" fmla="*/ 145 h 240"/>
                <a:gd name="T16" fmla="*/ 0 w 240"/>
                <a:gd name="T17" fmla="*/ 120 h 240"/>
                <a:gd name="T18" fmla="*/ 0 w 240"/>
                <a:gd name="T19" fmla="*/ 109 h 240"/>
                <a:gd name="T20" fmla="*/ 5 w 240"/>
                <a:gd name="T21" fmla="*/ 85 h 240"/>
                <a:gd name="T22" fmla="*/ 14 w 240"/>
                <a:gd name="T23" fmla="*/ 63 h 240"/>
                <a:gd name="T24" fmla="*/ 27 w 240"/>
                <a:gd name="T25" fmla="*/ 44 h 240"/>
                <a:gd name="T26" fmla="*/ 44 w 240"/>
                <a:gd name="T27" fmla="*/ 28 h 240"/>
                <a:gd name="T28" fmla="*/ 63 w 240"/>
                <a:gd name="T29" fmla="*/ 15 h 240"/>
                <a:gd name="T30" fmla="*/ 84 w 240"/>
                <a:gd name="T31" fmla="*/ 6 h 240"/>
                <a:gd name="T32" fmla="*/ 108 w 240"/>
                <a:gd name="T33" fmla="*/ 2 h 240"/>
                <a:gd name="T34" fmla="*/ 120 w 240"/>
                <a:gd name="T35" fmla="*/ 0 h 240"/>
                <a:gd name="T36" fmla="*/ 144 w 240"/>
                <a:gd name="T37" fmla="*/ 3 h 240"/>
                <a:gd name="T38" fmla="*/ 166 w 240"/>
                <a:gd name="T39" fmla="*/ 10 h 240"/>
                <a:gd name="T40" fmla="*/ 186 w 240"/>
                <a:gd name="T41" fmla="*/ 22 h 240"/>
                <a:gd name="T42" fmla="*/ 204 w 240"/>
                <a:gd name="T43" fmla="*/ 36 h 240"/>
                <a:gd name="T44" fmla="*/ 220 w 240"/>
                <a:gd name="T45" fmla="*/ 54 h 240"/>
                <a:gd name="T46" fmla="*/ 230 w 240"/>
                <a:gd name="T47" fmla="*/ 74 h 240"/>
                <a:gd name="T48" fmla="*/ 237 w 240"/>
                <a:gd name="T49" fmla="*/ 97 h 240"/>
                <a:gd name="T50" fmla="*/ 240 w 240"/>
                <a:gd name="T51" fmla="*/ 120 h 240"/>
                <a:gd name="T52" fmla="*/ 239 w 240"/>
                <a:gd name="T53" fmla="*/ 133 h 240"/>
                <a:gd name="T54" fmla="*/ 234 w 240"/>
                <a:gd name="T55" fmla="*/ 156 h 240"/>
                <a:gd name="T56" fmla="*/ 226 w 240"/>
                <a:gd name="T57" fmla="*/ 177 h 240"/>
                <a:gd name="T58" fmla="*/ 213 w 240"/>
                <a:gd name="T59" fmla="*/ 196 h 240"/>
                <a:gd name="T60" fmla="*/ 196 w 240"/>
                <a:gd name="T61" fmla="*/ 213 h 240"/>
                <a:gd name="T62" fmla="*/ 177 w 240"/>
                <a:gd name="T63" fmla="*/ 226 h 240"/>
                <a:gd name="T64" fmla="*/ 156 w 240"/>
                <a:gd name="T65" fmla="*/ 236 h 240"/>
                <a:gd name="T66" fmla="*/ 132 w 240"/>
                <a:gd name="T67" fmla="*/ 240 h 240"/>
                <a:gd name="T68" fmla="*/ 120 w 240"/>
                <a:gd name="T69" fmla="*/ 240 h 240"/>
                <a:gd name="T70" fmla="*/ 120 w 240"/>
                <a:gd name="T71" fmla="*/ 50 h 240"/>
                <a:gd name="T72" fmla="*/ 106 w 240"/>
                <a:gd name="T73" fmla="*/ 53 h 240"/>
                <a:gd name="T74" fmla="*/ 81 w 240"/>
                <a:gd name="T75" fmla="*/ 62 h 240"/>
                <a:gd name="T76" fmla="*/ 62 w 240"/>
                <a:gd name="T77" fmla="*/ 81 h 240"/>
                <a:gd name="T78" fmla="*/ 51 w 240"/>
                <a:gd name="T79" fmla="*/ 106 h 240"/>
                <a:gd name="T80" fmla="*/ 50 w 240"/>
                <a:gd name="T81" fmla="*/ 120 h 240"/>
                <a:gd name="T82" fmla="*/ 50 w 240"/>
                <a:gd name="T83" fmla="*/ 128 h 240"/>
                <a:gd name="T84" fmla="*/ 56 w 240"/>
                <a:gd name="T85" fmla="*/ 148 h 240"/>
                <a:gd name="T86" fmla="*/ 70 w 240"/>
                <a:gd name="T87" fmla="*/ 170 h 240"/>
                <a:gd name="T88" fmla="*/ 93 w 240"/>
                <a:gd name="T89" fmla="*/ 186 h 240"/>
                <a:gd name="T90" fmla="*/ 113 w 240"/>
                <a:gd name="T91" fmla="*/ 190 h 240"/>
                <a:gd name="T92" fmla="*/ 120 w 240"/>
                <a:gd name="T93" fmla="*/ 190 h 240"/>
                <a:gd name="T94" fmla="*/ 134 w 240"/>
                <a:gd name="T95" fmla="*/ 189 h 240"/>
                <a:gd name="T96" fmla="*/ 159 w 240"/>
                <a:gd name="T97" fmla="*/ 179 h 240"/>
                <a:gd name="T98" fmla="*/ 178 w 240"/>
                <a:gd name="T99" fmla="*/ 160 h 240"/>
                <a:gd name="T100" fmla="*/ 189 w 240"/>
                <a:gd name="T101" fmla="*/ 135 h 240"/>
                <a:gd name="T102" fmla="*/ 190 w 240"/>
                <a:gd name="T103" fmla="*/ 120 h 240"/>
                <a:gd name="T104" fmla="*/ 190 w 240"/>
                <a:gd name="T105" fmla="*/ 113 h 240"/>
                <a:gd name="T106" fmla="*/ 184 w 240"/>
                <a:gd name="T107" fmla="*/ 93 h 240"/>
                <a:gd name="T108" fmla="*/ 170 w 240"/>
                <a:gd name="T109" fmla="*/ 72 h 240"/>
                <a:gd name="T110" fmla="*/ 147 w 240"/>
                <a:gd name="T111" fmla="*/ 56 h 240"/>
                <a:gd name="T112" fmla="*/ 127 w 240"/>
                <a:gd name="T113" fmla="*/ 52 h 240"/>
                <a:gd name="T114" fmla="*/ 120 w 240"/>
                <a:gd name="T11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40">
                  <a:moveTo>
                    <a:pt x="120" y="240"/>
                  </a:moveTo>
                  <a:lnTo>
                    <a:pt x="120" y="240"/>
                  </a:lnTo>
                  <a:lnTo>
                    <a:pt x="108" y="240"/>
                  </a:lnTo>
                  <a:lnTo>
                    <a:pt x="96" y="238"/>
                  </a:lnTo>
                  <a:lnTo>
                    <a:pt x="84" y="236"/>
                  </a:lnTo>
                  <a:lnTo>
                    <a:pt x="74" y="231"/>
                  </a:lnTo>
                  <a:lnTo>
                    <a:pt x="63" y="226"/>
                  </a:lnTo>
                  <a:lnTo>
                    <a:pt x="52" y="220"/>
                  </a:lnTo>
                  <a:lnTo>
                    <a:pt x="44" y="213"/>
                  </a:lnTo>
                  <a:lnTo>
                    <a:pt x="36" y="206"/>
                  </a:lnTo>
                  <a:lnTo>
                    <a:pt x="27" y="196"/>
                  </a:lnTo>
                  <a:lnTo>
                    <a:pt x="20" y="188"/>
                  </a:lnTo>
                  <a:lnTo>
                    <a:pt x="14" y="177"/>
                  </a:lnTo>
                  <a:lnTo>
                    <a:pt x="10" y="168"/>
                  </a:lnTo>
                  <a:lnTo>
                    <a:pt x="5" y="156"/>
                  </a:lnTo>
                  <a:lnTo>
                    <a:pt x="2" y="145"/>
                  </a:lnTo>
                  <a:lnTo>
                    <a:pt x="0" y="133"/>
                  </a:lnTo>
                  <a:lnTo>
                    <a:pt x="0" y="120"/>
                  </a:lnTo>
                  <a:lnTo>
                    <a:pt x="0" y="120"/>
                  </a:lnTo>
                  <a:lnTo>
                    <a:pt x="0" y="109"/>
                  </a:lnTo>
                  <a:lnTo>
                    <a:pt x="2" y="97"/>
                  </a:lnTo>
                  <a:lnTo>
                    <a:pt x="5" y="85"/>
                  </a:lnTo>
                  <a:lnTo>
                    <a:pt x="10" y="74"/>
                  </a:lnTo>
                  <a:lnTo>
                    <a:pt x="14" y="63"/>
                  </a:lnTo>
                  <a:lnTo>
                    <a:pt x="20" y="54"/>
                  </a:lnTo>
                  <a:lnTo>
                    <a:pt x="27" y="44"/>
                  </a:lnTo>
                  <a:lnTo>
                    <a:pt x="36" y="36"/>
                  </a:lnTo>
                  <a:lnTo>
                    <a:pt x="44" y="28"/>
                  </a:lnTo>
                  <a:lnTo>
                    <a:pt x="52" y="22"/>
                  </a:lnTo>
                  <a:lnTo>
                    <a:pt x="63" y="15"/>
                  </a:lnTo>
                  <a:lnTo>
                    <a:pt x="74" y="10"/>
                  </a:lnTo>
                  <a:lnTo>
                    <a:pt x="84" y="6"/>
                  </a:lnTo>
                  <a:lnTo>
                    <a:pt x="96" y="3"/>
                  </a:lnTo>
                  <a:lnTo>
                    <a:pt x="108" y="2"/>
                  </a:lnTo>
                  <a:lnTo>
                    <a:pt x="120" y="0"/>
                  </a:lnTo>
                  <a:lnTo>
                    <a:pt x="120" y="0"/>
                  </a:lnTo>
                  <a:lnTo>
                    <a:pt x="132" y="2"/>
                  </a:lnTo>
                  <a:lnTo>
                    <a:pt x="144" y="3"/>
                  </a:lnTo>
                  <a:lnTo>
                    <a:pt x="156" y="6"/>
                  </a:lnTo>
                  <a:lnTo>
                    <a:pt x="166" y="10"/>
                  </a:lnTo>
                  <a:lnTo>
                    <a:pt x="177" y="15"/>
                  </a:lnTo>
                  <a:lnTo>
                    <a:pt x="186" y="22"/>
                  </a:lnTo>
                  <a:lnTo>
                    <a:pt x="196" y="28"/>
                  </a:lnTo>
                  <a:lnTo>
                    <a:pt x="204" y="36"/>
                  </a:lnTo>
                  <a:lnTo>
                    <a:pt x="213" y="44"/>
                  </a:lnTo>
                  <a:lnTo>
                    <a:pt x="220" y="54"/>
                  </a:lnTo>
                  <a:lnTo>
                    <a:pt x="226" y="63"/>
                  </a:lnTo>
                  <a:lnTo>
                    <a:pt x="230" y="74"/>
                  </a:lnTo>
                  <a:lnTo>
                    <a:pt x="234" y="85"/>
                  </a:lnTo>
                  <a:lnTo>
                    <a:pt x="237" y="97"/>
                  </a:lnTo>
                  <a:lnTo>
                    <a:pt x="239" y="109"/>
                  </a:lnTo>
                  <a:lnTo>
                    <a:pt x="240" y="120"/>
                  </a:lnTo>
                  <a:lnTo>
                    <a:pt x="240" y="120"/>
                  </a:lnTo>
                  <a:lnTo>
                    <a:pt x="239" y="133"/>
                  </a:lnTo>
                  <a:lnTo>
                    <a:pt x="237" y="145"/>
                  </a:lnTo>
                  <a:lnTo>
                    <a:pt x="234" y="156"/>
                  </a:lnTo>
                  <a:lnTo>
                    <a:pt x="230" y="168"/>
                  </a:lnTo>
                  <a:lnTo>
                    <a:pt x="226" y="177"/>
                  </a:lnTo>
                  <a:lnTo>
                    <a:pt x="220" y="188"/>
                  </a:lnTo>
                  <a:lnTo>
                    <a:pt x="213" y="196"/>
                  </a:lnTo>
                  <a:lnTo>
                    <a:pt x="204" y="206"/>
                  </a:lnTo>
                  <a:lnTo>
                    <a:pt x="196" y="213"/>
                  </a:lnTo>
                  <a:lnTo>
                    <a:pt x="186" y="220"/>
                  </a:lnTo>
                  <a:lnTo>
                    <a:pt x="177" y="226"/>
                  </a:lnTo>
                  <a:lnTo>
                    <a:pt x="166" y="231"/>
                  </a:lnTo>
                  <a:lnTo>
                    <a:pt x="156" y="236"/>
                  </a:lnTo>
                  <a:lnTo>
                    <a:pt x="144" y="238"/>
                  </a:lnTo>
                  <a:lnTo>
                    <a:pt x="132" y="240"/>
                  </a:lnTo>
                  <a:lnTo>
                    <a:pt x="120" y="240"/>
                  </a:lnTo>
                  <a:lnTo>
                    <a:pt x="120" y="240"/>
                  </a:lnTo>
                  <a:close/>
                  <a:moveTo>
                    <a:pt x="120" y="50"/>
                  </a:moveTo>
                  <a:lnTo>
                    <a:pt x="120" y="50"/>
                  </a:lnTo>
                  <a:lnTo>
                    <a:pt x="113" y="52"/>
                  </a:lnTo>
                  <a:lnTo>
                    <a:pt x="106" y="53"/>
                  </a:lnTo>
                  <a:lnTo>
                    <a:pt x="93" y="56"/>
                  </a:lnTo>
                  <a:lnTo>
                    <a:pt x="81" y="62"/>
                  </a:lnTo>
                  <a:lnTo>
                    <a:pt x="70" y="72"/>
                  </a:lnTo>
                  <a:lnTo>
                    <a:pt x="62" y="81"/>
                  </a:lnTo>
                  <a:lnTo>
                    <a:pt x="56" y="93"/>
                  </a:lnTo>
                  <a:lnTo>
                    <a:pt x="51" y="106"/>
                  </a:lnTo>
                  <a:lnTo>
                    <a:pt x="50" y="113"/>
                  </a:lnTo>
                  <a:lnTo>
                    <a:pt x="50" y="120"/>
                  </a:lnTo>
                  <a:lnTo>
                    <a:pt x="50" y="120"/>
                  </a:lnTo>
                  <a:lnTo>
                    <a:pt x="50" y="128"/>
                  </a:lnTo>
                  <a:lnTo>
                    <a:pt x="51" y="135"/>
                  </a:lnTo>
                  <a:lnTo>
                    <a:pt x="56" y="148"/>
                  </a:lnTo>
                  <a:lnTo>
                    <a:pt x="62" y="160"/>
                  </a:lnTo>
                  <a:lnTo>
                    <a:pt x="70" y="170"/>
                  </a:lnTo>
                  <a:lnTo>
                    <a:pt x="81" y="179"/>
                  </a:lnTo>
                  <a:lnTo>
                    <a:pt x="93" y="186"/>
                  </a:lnTo>
                  <a:lnTo>
                    <a:pt x="106" y="189"/>
                  </a:lnTo>
                  <a:lnTo>
                    <a:pt x="113" y="190"/>
                  </a:lnTo>
                  <a:lnTo>
                    <a:pt x="120" y="190"/>
                  </a:lnTo>
                  <a:lnTo>
                    <a:pt x="120" y="190"/>
                  </a:lnTo>
                  <a:lnTo>
                    <a:pt x="127" y="190"/>
                  </a:lnTo>
                  <a:lnTo>
                    <a:pt x="134" y="189"/>
                  </a:lnTo>
                  <a:lnTo>
                    <a:pt x="147" y="186"/>
                  </a:lnTo>
                  <a:lnTo>
                    <a:pt x="159" y="179"/>
                  </a:lnTo>
                  <a:lnTo>
                    <a:pt x="170" y="170"/>
                  </a:lnTo>
                  <a:lnTo>
                    <a:pt x="178" y="160"/>
                  </a:lnTo>
                  <a:lnTo>
                    <a:pt x="184" y="148"/>
                  </a:lnTo>
                  <a:lnTo>
                    <a:pt x="189" y="135"/>
                  </a:lnTo>
                  <a:lnTo>
                    <a:pt x="190" y="128"/>
                  </a:lnTo>
                  <a:lnTo>
                    <a:pt x="190" y="120"/>
                  </a:lnTo>
                  <a:lnTo>
                    <a:pt x="190" y="120"/>
                  </a:lnTo>
                  <a:lnTo>
                    <a:pt x="190" y="113"/>
                  </a:lnTo>
                  <a:lnTo>
                    <a:pt x="189" y="106"/>
                  </a:lnTo>
                  <a:lnTo>
                    <a:pt x="184" y="93"/>
                  </a:lnTo>
                  <a:lnTo>
                    <a:pt x="178" y="81"/>
                  </a:lnTo>
                  <a:lnTo>
                    <a:pt x="170" y="72"/>
                  </a:lnTo>
                  <a:lnTo>
                    <a:pt x="159" y="62"/>
                  </a:lnTo>
                  <a:lnTo>
                    <a:pt x="147" y="56"/>
                  </a:lnTo>
                  <a:lnTo>
                    <a:pt x="134" y="53"/>
                  </a:lnTo>
                  <a:lnTo>
                    <a:pt x="127" y="52"/>
                  </a:lnTo>
                  <a:lnTo>
                    <a:pt x="120" y="50"/>
                  </a:lnTo>
                  <a:lnTo>
                    <a:pt x="12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88" name="그룹 87"/>
          <p:cNvGrpSpPr/>
          <p:nvPr/>
        </p:nvGrpSpPr>
        <p:grpSpPr>
          <a:xfrm>
            <a:off x="3494354" y="1742698"/>
            <a:ext cx="495627" cy="633585"/>
            <a:chOff x="4247344" y="1672477"/>
            <a:chExt cx="495627" cy="633585"/>
          </a:xfrm>
        </p:grpSpPr>
        <p:sp>
          <p:nvSpPr>
            <p:cNvPr id="89" name="모서리가 둥근 직사각형 486"/>
            <p:cNvSpPr/>
            <p:nvPr/>
          </p:nvSpPr>
          <p:spPr>
            <a:xfrm>
              <a:off x="4335564" y="1857524"/>
              <a:ext cx="221136" cy="279319"/>
            </a:xfrm>
            <a:custGeom>
              <a:avLst/>
              <a:gdLst/>
              <a:ahLst/>
              <a:cxnLst/>
              <a:rect l="l" t="t" r="r" b="b"/>
              <a:pathLst>
                <a:path w="221136" h="279319">
                  <a:moveTo>
                    <a:pt x="58708" y="0"/>
                  </a:moveTo>
                  <a:lnTo>
                    <a:pt x="162430" y="0"/>
                  </a:lnTo>
                  <a:cubicBezTo>
                    <a:pt x="179010" y="0"/>
                    <a:pt x="192450" y="13440"/>
                    <a:pt x="192450" y="30020"/>
                  </a:cubicBezTo>
                  <a:lnTo>
                    <a:pt x="192449" y="30020"/>
                  </a:lnTo>
                  <a:cubicBezTo>
                    <a:pt x="192449" y="46600"/>
                    <a:pt x="179009" y="60040"/>
                    <a:pt x="162429" y="60040"/>
                  </a:cubicBezTo>
                  <a:lnTo>
                    <a:pt x="156283" y="60040"/>
                  </a:lnTo>
                  <a:lnTo>
                    <a:pt x="156283" y="167503"/>
                  </a:lnTo>
                  <a:lnTo>
                    <a:pt x="221136" y="279319"/>
                  </a:lnTo>
                  <a:lnTo>
                    <a:pt x="0" y="279319"/>
                  </a:lnTo>
                  <a:lnTo>
                    <a:pt x="64853" y="167503"/>
                  </a:lnTo>
                  <a:lnTo>
                    <a:pt x="64853" y="60039"/>
                  </a:lnTo>
                  <a:lnTo>
                    <a:pt x="58708" y="60039"/>
                  </a:lnTo>
                  <a:cubicBezTo>
                    <a:pt x="42128" y="60039"/>
                    <a:pt x="28689" y="46599"/>
                    <a:pt x="28688" y="30020"/>
                  </a:cubicBezTo>
                  <a:cubicBezTo>
                    <a:pt x="28689" y="13440"/>
                    <a:pt x="42128" y="0"/>
                    <a:pt x="587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sp>
          <p:nvSpPr>
            <p:cNvPr id="90" name="Freeform 47"/>
            <p:cNvSpPr>
              <a:spLocks noEditPoints="1"/>
            </p:cNvSpPr>
            <p:nvPr/>
          </p:nvSpPr>
          <p:spPr bwMode="auto">
            <a:xfrm>
              <a:off x="4334206" y="1844924"/>
              <a:ext cx="227375" cy="259310"/>
            </a:xfrm>
            <a:custGeom>
              <a:avLst/>
              <a:gdLst>
                <a:gd name="T0" fmla="*/ 0 w 536"/>
                <a:gd name="T1" fmla="*/ 608 h 608"/>
                <a:gd name="T2" fmla="*/ 130 w 536"/>
                <a:gd name="T3" fmla="*/ 194 h 608"/>
                <a:gd name="T4" fmla="*/ 120 w 536"/>
                <a:gd name="T5" fmla="*/ 194 h 608"/>
                <a:gd name="T6" fmla="*/ 101 w 536"/>
                <a:gd name="T7" fmla="*/ 190 h 608"/>
                <a:gd name="T8" fmla="*/ 83 w 536"/>
                <a:gd name="T9" fmla="*/ 182 h 608"/>
                <a:gd name="T10" fmla="*/ 68 w 536"/>
                <a:gd name="T11" fmla="*/ 173 h 608"/>
                <a:gd name="T12" fmla="*/ 55 w 536"/>
                <a:gd name="T13" fmla="*/ 158 h 608"/>
                <a:gd name="T14" fmla="*/ 45 w 536"/>
                <a:gd name="T15" fmla="*/ 143 h 608"/>
                <a:gd name="T16" fmla="*/ 37 w 536"/>
                <a:gd name="T17" fmla="*/ 126 h 608"/>
                <a:gd name="T18" fmla="*/ 33 w 536"/>
                <a:gd name="T19" fmla="*/ 107 h 608"/>
                <a:gd name="T20" fmla="*/ 33 w 536"/>
                <a:gd name="T21" fmla="*/ 98 h 608"/>
                <a:gd name="T22" fmla="*/ 35 w 536"/>
                <a:gd name="T23" fmla="*/ 78 h 608"/>
                <a:gd name="T24" fmla="*/ 41 w 536"/>
                <a:gd name="T25" fmla="*/ 60 h 608"/>
                <a:gd name="T26" fmla="*/ 50 w 536"/>
                <a:gd name="T27" fmla="*/ 43 h 608"/>
                <a:gd name="T28" fmla="*/ 62 w 536"/>
                <a:gd name="T29" fmla="*/ 29 h 608"/>
                <a:gd name="T30" fmla="*/ 76 w 536"/>
                <a:gd name="T31" fmla="*/ 17 h 608"/>
                <a:gd name="T32" fmla="*/ 93 w 536"/>
                <a:gd name="T33" fmla="*/ 7 h 608"/>
                <a:gd name="T34" fmla="*/ 111 w 536"/>
                <a:gd name="T35" fmla="*/ 3 h 608"/>
                <a:gd name="T36" fmla="*/ 131 w 536"/>
                <a:gd name="T37" fmla="*/ 0 h 608"/>
                <a:gd name="T38" fmla="*/ 405 w 536"/>
                <a:gd name="T39" fmla="*/ 0 h 608"/>
                <a:gd name="T40" fmla="*/ 425 w 536"/>
                <a:gd name="T41" fmla="*/ 3 h 608"/>
                <a:gd name="T42" fmla="*/ 443 w 536"/>
                <a:gd name="T43" fmla="*/ 7 h 608"/>
                <a:gd name="T44" fmla="*/ 460 w 536"/>
                <a:gd name="T45" fmla="*/ 17 h 608"/>
                <a:gd name="T46" fmla="*/ 474 w 536"/>
                <a:gd name="T47" fmla="*/ 29 h 608"/>
                <a:gd name="T48" fmla="*/ 486 w 536"/>
                <a:gd name="T49" fmla="*/ 43 h 608"/>
                <a:gd name="T50" fmla="*/ 495 w 536"/>
                <a:gd name="T51" fmla="*/ 60 h 608"/>
                <a:gd name="T52" fmla="*/ 500 w 536"/>
                <a:gd name="T53" fmla="*/ 78 h 608"/>
                <a:gd name="T54" fmla="*/ 502 w 536"/>
                <a:gd name="T55" fmla="*/ 98 h 608"/>
                <a:gd name="T56" fmla="*/ 502 w 536"/>
                <a:gd name="T57" fmla="*/ 107 h 608"/>
                <a:gd name="T58" fmla="*/ 498 w 536"/>
                <a:gd name="T59" fmla="*/ 126 h 608"/>
                <a:gd name="T60" fmla="*/ 490 w 536"/>
                <a:gd name="T61" fmla="*/ 143 h 608"/>
                <a:gd name="T62" fmla="*/ 481 w 536"/>
                <a:gd name="T63" fmla="*/ 158 h 608"/>
                <a:gd name="T64" fmla="*/ 468 w 536"/>
                <a:gd name="T65" fmla="*/ 173 h 608"/>
                <a:gd name="T66" fmla="*/ 452 w 536"/>
                <a:gd name="T67" fmla="*/ 182 h 608"/>
                <a:gd name="T68" fmla="*/ 435 w 536"/>
                <a:gd name="T69" fmla="*/ 190 h 608"/>
                <a:gd name="T70" fmla="*/ 416 w 536"/>
                <a:gd name="T71" fmla="*/ 194 h 608"/>
                <a:gd name="T72" fmla="*/ 406 w 536"/>
                <a:gd name="T73" fmla="*/ 385 h 608"/>
                <a:gd name="T74" fmla="*/ 87 w 536"/>
                <a:gd name="T75" fmla="*/ 558 h 608"/>
                <a:gd name="T76" fmla="*/ 356 w 536"/>
                <a:gd name="T77" fmla="*/ 398 h 608"/>
                <a:gd name="T78" fmla="*/ 405 w 536"/>
                <a:gd name="T79" fmla="*/ 144 h 608"/>
                <a:gd name="T80" fmla="*/ 414 w 536"/>
                <a:gd name="T81" fmla="*/ 144 h 608"/>
                <a:gd name="T82" fmla="*/ 432 w 536"/>
                <a:gd name="T83" fmla="*/ 137 h 608"/>
                <a:gd name="T84" fmla="*/ 444 w 536"/>
                <a:gd name="T85" fmla="*/ 124 h 608"/>
                <a:gd name="T86" fmla="*/ 451 w 536"/>
                <a:gd name="T87" fmla="*/ 107 h 608"/>
                <a:gd name="T88" fmla="*/ 452 w 536"/>
                <a:gd name="T89" fmla="*/ 98 h 608"/>
                <a:gd name="T90" fmla="*/ 449 w 536"/>
                <a:gd name="T91" fmla="*/ 79 h 608"/>
                <a:gd name="T92" fmla="*/ 438 w 536"/>
                <a:gd name="T93" fmla="*/ 64 h 608"/>
                <a:gd name="T94" fmla="*/ 424 w 536"/>
                <a:gd name="T95" fmla="*/ 54 h 608"/>
                <a:gd name="T96" fmla="*/ 405 w 536"/>
                <a:gd name="T97" fmla="*/ 50 h 608"/>
                <a:gd name="T98" fmla="*/ 131 w 536"/>
                <a:gd name="T99" fmla="*/ 50 h 608"/>
                <a:gd name="T100" fmla="*/ 112 w 536"/>
                <a:gd name="T101" fmla="*/ 54 h 608"/>
                <a:gd name="T102" fmla="*/ 96 w 536"/>
                <a:gd name="T103" fmla="*/ 64 h 608"/>
                <a:gd name="T104" fmla="*/ 87 w 536"/>
                <a:gd name="T105" fmla="*/ 79 h 608"/>
                <a:gd name="T106" fmla="*/ 83 w 536"/>
                <a:gd name="T107" fmla="*/ 98 h 608"/>
                <a:gd name="T108" fmla="*/ 84 w 536"/>
                <a:gd name="T109" fmla="*/ 107 h 608"/>
                <a:gd name="T110" fmla="*/ 92 w 536"/>
                <a:gd name="T111" fmla="*/ 124 h 608"/>
                <a:gd name="T112" fmla="*/ 103 w 536"/>
                <a:gd name="T113" fmla="*/ 137 h 608"/>
                <a:gd name="T114" fmla="*/ 121 w 536"/>
                <a:gd name="T115" fmla="*/ 144 h 608"/>
                <a:gd name="T116" fmla="*/ 179 w 536"/>
                <a:gd name="T117" fmla="*/ 144 h 608"/>
                <a:gd name="T118" fmla="*/ 87 w 536"/>
                <a:gd name="T119" fmla="*/ 558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6" h="608">
                  <a:moveTo>
                    <a:pt x="536" y="608"/>
                  </a:moveTo>
                  <a:lnTo>
                    <a:pt x="0" y="608"/>
                  </a:lnTo>
                  <a:lnTo>
                    <a:pt x="130" y="385"/>
                  </a:lnTo>
                  <a:lnTo>
                    <a:pt x="130" y="194"/>
                  </a:lnTo>
                  <a:lnTo>
                    <a:pt x="130" y="194"/>
                  </a:lnTo>
                  <a:lnTo>
                    <a:pt x="120" y="194"/>
                  </a:lnTo>
                  <a:lnTo>
                    <a:pt x="111" y="193"/>
                  </a:lnTo>
                  <a:lnTo>
                    <a:pt x="101" y="190"/>
                  </a:lnTo>
                  <a:lnTo>
                    <a:pt x="92" y="187"/>
                  </a:lnTo>
                  <a:lnTo>
                    <a:pt x="83" y="182"/>
                  </a:lnTo>
                  <a:lnTo>
                    <a:pt x="76" y="177"/>
                  </a:lnTo>
                  <a:lnTo>
                    <a:pt x="68" y="173"/>
                  </a:lnTo>
                  <a:lnTo>
                    <a:pt x="62" y="165"/>
                  </a:lnTo>
                  <a:lnTo>
                    <a:pt x="55" y="158"/>
                  </a:lnTo>
                  <a:lnTo>
                    <a:pt x="50" y="151"/>
                  </a:lnTo>
                  <a:lnTo>
                    <a:pt x="45" y="143"/>
                  </a:lnTo>
                  <a:lnTo>
                    <a:pt x="41" y="135"/>
                  </a:lnTo>
                  <a:lnTo>
                    <a:pt x="37" y="126"/>
                  </a:lnTo>
                  <a:lnTo>
                    <a:pt x="35" y="117"/>
                  </a:lnTo>
                  <a:lnTo>
                    <a:pt x="33" y="107"/>
                  </a:lnTo>
                  <a:lnTo>
                    <a:pt x="33" y="98"/>
                  </a:lnTo>
                  <a:lnTo>
                    <a:pt x="33" y="98"/>
                  </a:lnTo>
                  <a:lnTo>
                    <a:pt x="33" y="87"/>
                  </a:lnTo>
                  <a:lnTo>
                    <a:pt x="35" y="78"/>
                  </a:lnTo>
                  <a:lnTo>
                    <a:pt x="37" y="68"/>
                  </a:lnTo>
                  <a:lnTo>
                    <a:pt x="41" y="60"/>
                  </a:lnTo>
                  <a:lnTo>
                    <a:pt x="45" y="51"/>
                  </a:lnTo>
                  <a:lnTo>
                    <a:pt x="50" y="43"/>
                  </a:lnTo>
                  <a:lnTo>
                    <a:pt x="55" y="36"/>
                  </a:lnTo>
                  <a:lnTo>
                    <a:pt x="62" y="29"/>
                  </a:lnTo>
                  <a:lnTo>
                    <a:pt x="69" y="23"/>
                  </a:lnTo>
                  <a:lnTo>
                    <a:pt x="76" y="17"/>
                  </a:lnTo>
                  <a:lnTo>
                    <a:pt x="84" y="12"/>
                  </a:lnTo>
                  <a:lnTo>
                    <a:pt x="93" y="7"/>
                  </a:lnTo>
                  <a:lnTo>
                    <a:pt x="101" y="5"/>
                  </a:lnTo>
                  <a:lnTo>
                    <a:pt x="111" y="3"/>
                  </a:lnTo>
                  <a:lnTo>
                    <a:pt x="120" y="0"/>
                  </a:lnTo>
                  <a:lnTo>
                    <a:pt x="131" y="0"/>
                  </a:lnTo>
                  <a:lnTo>
                    <a:pt x="405" y="0"/>
                  </a:lnTo>
                  <a:lnTo>
                    <a:pt x="405" y="0"/>
                  </a:lnTo>
                  <a:lnTo>
                    <a:pt x="416" y="0"/>
                  </a:lnTo>
                  <a:lnTo>
                    <a:pt x="425" y="3"/>
                  </a:lnTo>
                  <a:lnTo>
                    <a:pt x="435" y="5"/>
                  </a:lnTo>
                  <a:lnTo>
                    <a:pt x="443" y="7"/>
                  </a:lnTo>
                  <a:lnTo>
                    <a:pt x="451" y="12"/>
                  </a:lnTo>
                  <a:lnTo>
                    <a:pt x="460" y="17"/>
                  </a:lnTo>
                  <a:lnTo>
                    <a:pt x="467" y="23"/>
                  </a:lnTo>
                  <a:lnTo>
                    <a:pt x="474" y="29"/>
                  </a:lnTo>
                  <a:lnTo>
                    <a:pt x="480" y="36"/>
                  </a:lnTo>
                  <a:lnTo>
                    <a:pt x="486" y="43"/>
                  </a:lnTo>
                  <a:lnTo>
                    <a:pt x="490" y="51"/>
                  </a:lnTo>
                  <a:lnTo>
                    <a:pt x="495" y="60"/>
                  </a:lnTo>
                  <a:lnTo>
                    <a:pt x="498" y="68"/>
                  </a:lnTo>
                  <a:lnTo>
                    <a:pt x="500" y="78"/>
                  </a:lnTo>
                  <a:lnTo>
                    <a:pt x="502" y="87"/>
                  </a:lnTo>
                  <a:lnTo>
                    <a:pt x="502" y="98"/>
                  </a:lnTo>
                  <a:lnTo>
                    <a:pt x="502" y="98"/>
                  </a:lnTo>
                  <a:lnTo>
                    <a:pt x="502" y="107"/>
                  </a:lnTo>
                  <a:lnTo>
                    <a:pt x="500" y="117"/>
                  </a:lnTo>
                  <a:lnTo>
                    <a:pt x="498" y="126"/>
                  </a:lnTo>
                  <a:lnTo>
                    <a:pt x="495" y="135"/>
                  </a:lnTo>
                  <a:lnTo>
                    <a:pt x="490" y="143"/>
                  </a:lnTo>
                  <a:lnTo>
                    <a:pt x="486" y="151"/>
                  </a:lnTo>
                  <a:lnTo>
                    <a:pt x="481" y="158"/>
                  </a:lnTo>
                  <a:lnTo>
                    <a:pt x="474" y="165"/>
                  </a:lnTo>
                  <a:lnTo>
                    <a:pt x="468" y="173"/>
                  </a:lnTo>
                  <a:lnTo>
                    <a:pt x="460" y="177"/>
                  </a:lnTo>
                  <a:lnTo>
                    <a:pt x="452" y="182"/>
                  </a:lnTo>
                  <a:lnTo>
                    <a:pt x="444" y="187"/>
                  </a:lnTo>
                  <a:lnTo>
                    <a:pt x="435" y="190"/>
                  </a:lnTo>
                  <a:lnTo>
                    <a:pt x="425" y="193"/>
                  </a:lnTo>
                  <a:lnTo>
                    <a:pt x="416" y="194"/>
                  </a:lnTo>
                  <a:lnTo>
                    <a:pt x="406" y="194"/>
                  </a:lnTo>
                  <a:lnTo>
                    <a:pt x="406" y="385"/>
                  </a:lnTo>
                  <a:lnTo>
                    <a:pt x="536" y="608"/>
                  </a:lnTo>
                  <a:close/>
                  <a:moveTo>
                    <a:pt x="87" y="558"/>
                  </a:moveTo>
                  <a:lnTo>
                    <a:pt x="449" y="558"/>
                  </a:lnTo>
                  <a:lnTo>
                    <a:pt x="356" y="398"/>
                  </a:lnTo>
                  <a:lnTo>
                    <a:pt x="356" y="144"/>
                  </a:lnTo>
                  <a:lnTo>
                    <a:pt x="405" y="144"/>
                  </a:lnTo>
                  <a:lnTo>
                    <a:pt x="405" y="144"/>
                  </a:lnTo>
                  <a:lnTo>
                    <a:pt x="414" y="144"/>
                  </a:lnTo>
                  <a:lnTo>
                    <a:pt x="424" y="140"/>
                  </a:lnTo>
                  <a:lnTo>
                    <a:pt x="432" y="137"/>
                  </a:lnTo>
                  <a:lnTo>
                    <a:pt x="438" y="131"/>
                  </a:lnTo>
                  <a:lnTo>
                    <a:pt x="444" y="124"/>
                  </a:lnTo>
                  <a:lnTo>
                    <a:pt x="449" y="116"/>
                  </a:lnTo>
                  <a:lnTo>
                    <a:pt x="451" y="107"/>
                  </a:lnTo>
                  <a:lnTo>
                    <a:pt x="452" y="98"/>
                  </a:lnTo>
                  <a:lnTo>
                    <a:pt x="452" y="98"/>
                  </a:lnTo>
                  <a:lnTo>
                    <a:pt x="451" y="88"/>
                  </a:lnTo>
                  <a:lnTo>
                    <a:pt x="449" y="79"/>
                  </a:lnTo>
                  <a:lnTo>
                    <a:pt x="444" y="70"/>
                  </a:lnTo>
                  <a:lnTo>
                    <a:pt x="438" y="64"/>
                  </a:lnTo>
                  <a:lnTo>
                    <a:pt x="432" y="59"/>
                  </a:lnTo>
                  <a:lnTo>
                    <a:pt x="424" y="54"/>
                  </a:lnTo>
                  <a:lnTo>
                    <a:pt x="414" y="51"/>
                  </a:lnTo>
                  <a:lnTo>
                    <a:pt x="405" y="50"/>
                  </a:lnTo>
                  <a:lnTo>
                    <a:pt x="131" y="50"/>
                  </a:lnTo>
                  <a:lnTo>
                    <a:pt x="131" y="50"/>
                  </a:lnTo>
                  <a:lnTo>
                    <a:pt x="121" y="51"/>
                  </a:lnTo>
                  <a:lnTo>
                    <a:pt x="112" y="54"/>
                  </a:lnTo>
                  <a:lnTo>
                    <a:pt x="103" y="59"/>
                  </a:lnTo>
                  <a:lnTo>
                    <a:pt x="96" y="64"/>
                  </a:lnTo>
                  <a:lnTo>
                    <a:pt x="92" y="70"/>
                  </a:lnTo>
                  <a:lnTo>
                    <a:pt x="87" y="79"/>
                  </a:lnTo>
                  <a:lnTo>
                    <a:pt x="84" y="88"/>
                  </a:lnTo>
                  <a:lnTo>
                    <a:pt x="83" y="98"/>
                  </a:lnTo>
                  <a:lnTo>
                    <a:pt x="83" y="98"/>
                  </a:lnTo>
                  <a:lnTo>
                    <a:pt x="84" y="107"/>
                  </a:lnTo>
                  <a:lnTo>
                    <a:pt x="87" y="116"/>
                  </a:lnTo>
                  <a:lnTo>
                    <a:pt x="92" y="124"/>
                  </a:lnTo>
                  <a:lnTo>
                    <a:pt x="96" y="131"/>
                  </a:lnTo>
                  <a:lnTo>
                    <a:pt x="103" y="137"/>
                  </a:lnTo>
                  <a:lnTo>
                    <a:pt x="112" y="140"/>
                  </a:lnTo>
                  <a:lnTo>
                    <a:pt x="121" y="144"/>
                  </a:lnTo>
                  <a:lnTo>
                    <a:pt x="131" y="144"/>
                  </a:lnTo>
                  <a:lnTo>
                    <a:pt x="179" y="144"/>
                  </a:lnTo>
                  <a:lnTo>
                    <a:pt x="179" y="398"/>
                  </a:lnTo>
                  <a:lnTo>
                    <a:pt x="87" y="5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1" name="Freeform 48"/>
            <p:cNvSpPr/>
            <p:nvPr/>
          </p:nvSpPr>
          <p:spPr bwMode="auto">
            <a:xfrm>
              <a:off x="4257563" y="2092738"/>
              <a:ext cx="380662" cy="203105"/>
            </a:xfrm>
            <a:custGeom>
              <a:avLst/>
              <a:gdLst>
                <a:gd name="T0" fmla="*/ 671 w 894"/>
                <a:gd name="T1" fmla="*/ 0 h 475"/>
                <a:gd name="T2" fmla="*/ 223 w 894"/>
                <a:gd name="T3" fmla="*/ 0 h 475"/>
                <a:gd name="T4" fmla="*/ 15 w 894"/>
                <a:gd name="T5" fmla="*/ 359 h 475"/>
                <a:gd name="T6" fmla="*/ 15 w 894"/>
                <a:gd name="T7" fmla="*/ 359 h 475"/>
                <a:gd name="T8" fmla="*/ 9 w 894"/>
                <a:gd name="T9" fmla="*/ 371 h 475"/>
                <a:gd name="T10" fmla="*/ 5 w 894"/>
                <a:gd name="T11" fmla="*/ 382 h 475"/>
                <a:gd name="T12" fmla="*/ 2 w 894"/>
                <a:gd name="T13" fmla="*/ 393 h 475"/>
                <a:gd name="T14" fmla="*/ 0 w 894"/>
                <a:gd name="T15" fmla="*/ 404 h 475"/>
                <a:gd name="T16" fmla="*/ 0 w 894"/>
                <a:gd name="T17" fmla="*/ 415 h 475"/>
                <a:gd name="T18" fmla="*/ 1 w 894"/>
                <a:gd name="T19" fmla="*/ 424 h 475"/>
                <a:gd name="T20" fmla="*/ 3 w 894"/>
                <a:gd name="T21" fmla="*/ 433 h 475"/>
                <a:gd name="T22" fmla="*/ 8 w 894"/>
                <a:gd name="T23" fmla="*/ 441 h 475"/>
                <a:gd name="T24" fmla="*/ 13 w 894"/>
                <a:gd name="T25" fmla="*/ 449 h 475"/>
                <a:gd name="T26" fmla="*/ 19 w 894"/>
                <a:gd name="T27" fmla="*/ 455 h 475"/>
                <a:gd name="T28" fmla="*/ 27 w 894"/>
                <a:gd name="T29" fmla="*/ 461 h 475"/>
                <a:gd name="T30" fmla="*/ 37 w 894"/>
                <a:gd name="T31" fmla="*/ 466 h 475"/>
                <a:gd name="T32" fmla="*/ 46 w 894"/>
                <a:gd name="T33" fmla="*/ 471 h 475"/>
                <a:gd name="T34" fmla="*/ 58 w 894"/>
                <a:gd name="T35" fmla="*/ 473 h 475"/>
                <a:gd name="T36" fmla="*/ 70 w 894"/>
                <a:gd name="T37" fmla="*/ 475 h 475"/>
                <a:gd name="T38" fmla="*/ 83 w 894"/>
                <a:gd name="T39" fmla="*/ 475 h 475"/>
                <a:gd name="T40" fmla="*/ 811 w 894"/>
                <a:gd name="T41" fmla="*/ 475 h 475"/>
                <a:gd name="T42" fmla="*/ 811 w 894"/>
                <a:gd name="T43" fmla="*/ 475 h 475"/>
                <a:gd name="T44" fmla="*/ 824 w 894"/>
                <a:gd name="T45" fmla="*/ 475 h 475"/>
                <a:gd name="T46" fmla="*/ 836 w 894"/>
                <a:gd name="T47" fmla="*/ 473 h 475"/>
                <a:gd name="T48" fmla="*/ 848 w 894"/>
                <a:gd name="T49" fmla="*/ 471 h 475"/>
                <a:gd name="T50" fmla="*/ 857 w 894"/>
                <a:gd name="T51" fmla="*/ 466 h 475"/>
                <a:gd name="T52" fmla="*/ 867 w 894"/>
                <a:gd name="T53" fmla="*/ 461 h 475"/>
                <a:gd name="T54" fmla="*/ 874 w 894"/>
                <a:gd name="T55" fmla="*/ 455 h 475"/>
                <a:gd name="T56" fmla="*/ 881 w 894"/>
                <a:gd name="T57" fmla="*/ 449 h 475"/>
                <a:gd name="T58" fmla="*/ 886 w 894"/>
                <a:gd name="T59" fmla="*/ 441 h 475"/>
                <a:gd name="T60" fmla="*/ 890 w 894"/>
                <a:gd name="T61" fmla="*/ 433 h 475"/>
                <a:gd name="T62" fmla="*/ 893 w 894"/>
                <a:gd name="T63" fmla="*/ 424 h 475"/>
                <a:gd name="T64" fmla="*/ 894 w 894"/>
                <a:gd name="T65" fmla="*/ 415 h 475"/>
                <a:gd name="T66" fmla="*/ 894 w 894"/>
                <a:gd name="T67" fmla="*/ 404 h 475"/>
                <a:gd name="T68" fmla="*/ 891 w 894"/>
                <a:gd name="T69" fmla="*/ 393 h 475"/>
                <a:gd name="T70" fmla="*/ 889 w 894"/>
                <a:gd name="T71" fmla="*/ 382 h 475"/>
                <a:gd name="T72" fmla="*/ 884 w 894"/>
                <a:gd name="T73" fmla="*/ 371 h 475"/>
                <a:gd name="T74" fmla="*/ 878 w 894"/>
                <a:gd name="T75" fmla="*/ 359 h 475"/>
                <a:gd name="T76" fmla="*/ 671 w 894"/>
                <a:gd name="T77"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94" h="475">
                  <a:moveTo>
                    <a:pt x="671" y="0"/>
                  </a:moveTo>
                  <a:lnTo>
                    <a:pt x="223" y="0"/>
                  </a:lnTo>
                  <a:lnTo>
                    <a:pt x="15" y="359"/>
                  </a:lnTo>
                  <a:lnTo>
                    <a:pt x="15" y="359"/>
                  </a:lnTo>
                  <a:lnTo>
                    <a:pt x="9" y="371"/>
                  </a:lnTo>
                  <a:lnTo>
                    <a:pt x="5" y="382"/>
                  </a:lnTo>
                  <a:lnTo>
                    <a:pt x="2" y="393"/>
                  </a:lnTo>
                  <a:lnTo>
                    <a:pt x="0" y="404"/>
                  </a:lnTo>
                  <a:lnTo>
                    <a:pt x="0" y="415"/>
                  </a:lnTo>
                  <a:lnTo>
                    <a:pt x="1" y="424"/>
                  </a:lnTo>
                  <a:lnTo>
                    <a:pt x="3" y="433"/>
                  </a:lnTo>
                  <a:lnTo>
                    <a:pt x="8" y="441"/>
                  </a:lnTo>
                  <a:lnTo>
                    <a:pt x="13" y="449"/>
                  </a:lnTo>
                  <a:lnTo>
                    <a:pt x="19" y="455"/>
                  </a:lnTo>
                  <a:lnTo>
                    <a:pt x="27" y="461"/>
                  </a:lnTo>
                  <a:lnTo>
                    <a:pt x="37" y="466"/>
                  </a:lnTo>
                  <a:lnTo>
                    <a:pt x="46" y="471"/>
                  </a:lnTo>
                  <a:lnTo>
                    <a:pt x="58" y="473"/>
                  </a:lnTo>
                  <a:lnTo>
                    <a:pt x="70" y="475"/>
                  </a:lnTo>
                  <a:lnTo>
                    <a:pt x="83" y="475"/>
                  </a:lnTo>
                  <a:lnTo>
                    <a:pt x="811" y="475"/>
                  </a:lnTo>
                  <a:lnTo>
                    <a:pt x="811" y="475"/>
                  </a:lnTo>
                  <a:lnTo>
                    <a:pt x="824" y="475"/>
                  </a:lnTo>
                  <a:lnTo>
                    <a:pt x="836" y="473"/>
                  </a:lnTo>
                  <a:lnTo>
                    <a:pt x="848" y="471"/>
                  </a:lnTo>
                  <a:lnTo>
                    <a:pt x="857" y="466"/>
                  </a:lnTo>
                  <a:lnTo>
                    <a:pt x="867" y="461"/>
                  </a:lnTo>
                  <a:lnTo>
                    <a:pt x="874" y="455"/>
                  </a:lnTo>
                  <a:lnTo>
                    <a:pt x="881" y="449"/>
                  </a:lnTo>
                  <a:lnTo>
                    <a:pt x="886" y="441"/>
                  </a:lnTo>
                  <a:lnTo>
                    <a:pt x="890" y="433"/>
                  </a:lnTo>
                  <a:lnTo>
                    <a:pt x="893" y="424"/>
                  </a:lnTo>
                  <a:lnTo>
                    <a:pt x="894" y="415"/>
                  </a:lnTo>
                  <a:lnTo>
                    <a:pt x="894" y="404"/>
                  </a:lnTo>
                  <a:lnTo>
                    <a:pt x="891" y="393"/>
                  </a:lnTo>
                  <a:lnTo>
                    <a:pt x="889" y="382"/>
                  </a:lnTo>
                  <a:lnTo>
                    <a:pt x="884" y="371"/>
                  </a:lnTo>
                  <a:lnTo>
                    <a:pt x="878" y="359"/>
                  </a:lnTo>
                  <a:lnTo>
                    <a:pt x="671"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2" name="Freeform 49"/>
            <p:cNvSpPr>
              <a:spLocks noEditPoints="1"/>
            </p:cNvSpPr>
            <p:nvPr/>
          </p:nvSpPr>
          <p:spPr bwMode="auto">
            <a:xfrm>
              <a:off x="4247344" y="2082519"/>
              <a:ext cx="401100" cy="223543"/>
            </a:xfrm>
            <a:custGeom>
              <a:avLst/>
              <a:gdLst>
                <a:gd name="T0" fmla="*/ 108 w 944"/>
                <a:gd name="T1" fmla="*/ 525 h 525"/>
                <a:gd name="T2" fmla="*/ 91 w 944"/>
                <a:gd name="T3" fmla="*/ 525 h 525"/>
                <a:gd name="T4" fmla="*/ 62 w 944"/>
                <a:gd name="T5" fmla="*/ 518 h 525"/>
                <a:gd name="T6" fmla="*/ 38 w 944"/>
                <a:gd name="T7" fmla="*/ 506 h 525"/>
                <a:gd name="T8" fmla="*/ 19 w 944"/>
                <a:gd name="T9" fmla="*/ 490 h 525"/>
                <a:gd name="T10" fmla="*/ 11 w 944"/>
                <a:gd name="T11" fmla="*/ 479 h 525"/>
                <a:gd name="T12" fmla="*/ 2 w 944"/>
                <a:gd name="T13" fmla="*/ 455 h 525"/>
                <a:gd name="T14" fmla="*/ 0 w 944"/>
                <a:gd name="T15" fmla="*/ 428 h 525"/>
                <a:gd name="T16" fmla="*/ 6 w 944"/>
                <a:gd name="T17" fmla="*/ 401 h 525"/>
                <a:gd name="T18" fmla="*/ 19 w 944"/>
                <a:gd name="T19" fmla="*/ 371 h 525"/>
                <a:gd name="T20" fmla="*/ 710 w 944"/>
                <a:gd name="T21" fmla="*/ 0 h 525"/>
                <a:gd name="T22" fmla="*/ 925 w 944"/>
                <a:gd name="T23" fmla="*/ 371 h 525"/>
                <a:gd name="T24" fmla="*/ 938 w 944"/>
                <a:gd name="T25" fmla="*/ 401 h 525"/>
                <a:gd name="T26" fmla="*/ 944 w 944"/>
                <a:gd name="T27" fmla="*/ 428 h 525"/>
                <a:gd name="T28" fmla="*/ 941 w 944"/>
                <a:gd name="T29" fmla="*/ 455 h 525"/>
                <a:gd name="T30" fmla="*/ 933 w 944"/>
                <a:gd name="T31" fmla="*/ 479 h 525"/>
                <a:gd name="T32" fmla="*/ 925 w 944"/>
                <a:gd name="T33" fmla="*/ 490 h 525"/>
                <a:gd name="T34" fmla="*/ 906 w 944"/>
                <a:gd name="T35" fmla="*/ 506 h 525"/>
                <a:gd name="T36" fmla="*/ 881 w 944"/>
                <a:gd name="T37" fmla="*/ 518 h 525"/>
                <a:gd name="T38" fmla="*/ 852 w 944"/>
                <a:gd name="T39" fmla="*/ 525 h 525"/>
                <a:gd name="T40" fmla="*/ 836 w 944"/>
                <a:gd name="T41" fmla="*/ 525 h 525"/>
                <a:gd name="T42" fmla="*/ 63 w 944"/>
                <a:gd name="T43" fmla="*/ 396 h 525"/>
                <a:gd name="T44" fmla="*/ 58 w 944"/>
                <a:gd name="T45" fmla="*/ 404 h 525"/>
                <a:gd name="T46" fmla="*/ 52 w 944"/>
                <a:gd name="T47" fmla="*/ 421 h 525"/>
                <a:gd name="T48" fmla="*/ 50 w 944"/>
                <a:gd name="T49" fmla="*/ 435 h 525"/>
                <a:gd name="T50" fmla="*/ 52 w 944"/>
                <a:gd name="T51" fmla="*/ 448 h 525"/>
                <a:gd name="T52" fmla="*/ 55 w 944"/>
                <a:gd name="T53" fmla="*/ 454 h 525"/>
                <a:gd name="T54" fmla="*/ 63 w 944"/>
                <a:gd name="T55" fmla="*/ 464 h 525"/>
                <a:gd name="T56" fmla="*/ 75 w 944"/>
                <a:gd name="T57" fmla="*/ 469 h 525"/>
                <a:gd name="T58" fmla="*/ 90 w 944"/>
                <a:gd name="T59" fmla="*/ 474 h 525"/>
                <a:gd name="T60" fmla="*/ 108 w 944"/>
                <a:gd name="T61" fmla="*/ 475 h 525"/>
                <a:gd name="T62" fmla="*/ 836 w 944"/>
                <a:gd name="T63" fmla="*/ 475 h 525"/>
                <a:gd name="T64" fmla="*/ 854 w 944"/>
                <a:gd name="T65" fmla="*/ 474 h 525"/>
                <a:gd name="T66" fmla="*/ 869 w 944"/>
                <a:gd name="T67" fmla="*/ 469 h 525"/>
                <a:gd name="T68" fmla="*/ 881 w 944"/>
                <a:gd name="T69" fmla="*/ 464 h 525"/>
                <a:gd name="T70" fmla="*/ 889 w 944"/>
                <a:gd name="T71" fmla="*/ 454 h 525"/>
                <a:gd name="T72" fmla="*/ 892 w 944"/>
                <a:gd name="T73" fmla="*/ 448 h 525"/>
                <a:gd name="T74" fmla="*/ 894 w 944"/>
                <a:gd name="T75" fmla="*/ 435 h 525"/>
                <a:gd name="T76" fmla="*/ 892 w 944"/>
                <a:gd name="T77" fmla="*/ 421 h 525"/>
                <a:gd name="T78" fmla="*/ 886 w 944"/>
                <a:gd name="T79" fmla="*/ 404 h 525"/>
                <a:gd name="T80" fmla="*/ 681 w 944"/>
                <a:gd name="T81" fmla="*/ 5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4" h="525">
                  <a:moveTo>
                    <a:pt x="836" y="525"/>
                  </a:moveTo>
                  <a:lnTo>
                    <a:pt x="108" y="525"/>
                  </a:lnTo>
                  <a:lnTo>
                    <a:pt x="108" y="525"/>
                  </a:lnTo>
                  <a:lnTo>
                    <a:pt x="91" y="525"/>
                  </a:lnTo>
                  <a:lnTo>
                    <a:pt x="76" y="523"/>
                  </a:lnTo>
                  <a:lnTo>
                    <a:pt x="62" y="518"/>
                  </a:lnTo>
                  <a:lnTo>
                    <a:pt x="50" y="513"/>
                  </a:lnTo>
                  <a:lnTo>
                    <a:pt x="38" y="506"/>
                  </a:lnTo>
                  <a:lnTo>
                    <a:pt x="27" y="499"/>
                  </a:lnTo>
                  <a:lnTo>
                    <a:pt x="19" y="490"/>
                  </a:lnTo>
                  <a:lnTo>
                    <a:pt x="11" y="479"/>
                  </a:lnTo>
                  <a:lnTo>
                    <a:pt x="11" y="479"/>
                  </a:lnTo>
                  <a:lnTo>
                    <a:pt x="6" y="467"/>
                  </a:lnTo>
                  <a:lnTo>
                    <a:pt x="2" y="455"/>
                  </a:lnTo>
                  <a:lnTo>
                    <a:pt x="0" y="442"/>
                  </a:lnTo>
                  <a:lnTo>
                    <a:pt x="0" y="428"/>
                  </a:lnTo>
                  <a:lnTo>
                    <a:pt x="2" y="415"/>
                  </a:lnTo>
                  <a:lnTo>
                    <a:pt x="6" y="401"/>
                  </a:lnTo>
                  <a:lnTo>
                    <a:pt x="12" y="385"/>
                  </a:lnTo>
                  <a:lnTo>
                    <a:pt x="19" y="371"/>
                  </a:lnTo>
                  <a:lnTo>
                    <a:pt x="234" y="0"/>
                  </a:lnTo>
                  <a:lnTo>
                    <a:pt x="710" y="0"/>
                  </a:lnTo>
                  <a:lnTo>
                    <a:pt x="925" y="371"/>
                  </a:lnTo>
                  <a:lnTo>
                    <a:pt x="925" y="371"/>
                  </a:lnTo>
                  <a:lnTo>
                    <a:pt x="932" y="385"/>
                  </a:lnTo>
                  <a:lnTo>
                    <a:pt x="938" y="401"/>
                  </a:lnTo>
                  <a:lnTo>
                    <a:pt x="941" y="415"/>
                  </a:lnTo>
                  <a:lnTo>
                    <a:pt x="944" y="428"/>
                  </a:lnTo>
                  <a:lnTo>
                    <a:pt x="944" y="442"/>
                  </a:lnTo>
                  <a:lnTo>
                    <a:pt x="941" y="455"/>
                  </a:lnTo>
                  <a:lnTo>
                    <a:pt x="938" y="467"/>
                  </a:lnTo>
                  <a:lnTo>
                    <a:pt x="933" y="479"/>
                  </a:lnTo>
                  <a:lnTo>
                    <a:pt x="933" y="479"/>
                  </a:lnTo>
                  <a:lnTo>
                    <a:pt x="925" y="490"/>
                  </a:lnTo>
                  <a:lnTo>
                    <a:pt x="916" y="499"/>
                  </a:lnTo>
                  <a:lnTo>
                    <a:pt x="906" y="506"/>
                  </a:lnTo>
                  <a:lnTo>
                    <a:pt x="894" y="513"/>
                  </a:lnTo>
                  <a:lnTo>
                    <a:pt x="881" y="518"/>
                  </a:lnTo>
                  <a:lnTo>
                    <a:pt x="867" y="523"/>
                  </a:lnTo>
                  <a:lnTo>
                    <a:pt x="852" y="525"/>
                  </a:lnTo>
                  <a:lnTo>
                    <a:pt x="836" y="525"/>
                  </a:lnTo>
                  <a:lnTo>
                    <a:pt x="836" y="525"/>
                  </a:lnTo>
                  <a:close/>
                  <a:moveTo>
                    <a:pt x="262" y="50"/>
                  </a:moveTo>
                  <a:lnTo>
                    <a:pt x="63" y="396"/>
                  </a:lnTo>
                  <a:lnTo>
                    <a:pt x="63" y="396"/>
                  </a:lnTo>
                  <a:lnTo>
                    <a:pt x="58" y="404"/>
                  </a:lnTo>
                  <a:lnTo>
                    <a:pt x="55" y="412"/>
                  </a:lnTo>
                  <a:lnTo>
                    <a:pt x="52" y="421"/>
                  </a:lnTo>
                  <a:lnTo>
                    <a:pt x="50" y="428"/>
                  </a:lnTo>
                  <a:lnTo>
                    <a:pt x="50" y="435"/>
                  </a:lnTo>
                  <a:lnTo>
                    <a:pt x="50" y="442"/>
                  </a:lnTo>
                  <a:lnTo>
                    <a:pt x="52" y="448"/>
                  </a:lnTo>
                  <a:lnTo>
                    <a:pt x="55" y="454"/>
                  </a:lnTo>
                  <a:lnTo>
                    <a:pt x="55" y="454"/>
                  </a:lnTo>
                  <a:lnTo>
                    <a:pt x="58" y="459"/>
                  </a:lnTo>
                  <a:lnTo>
                    <a:pt x="63" y="464"/>
                  </a:lnTo>
                  <a:lnTo>
                    <a:pt x="68" y="467"/>
                  </a:lnTo>
                  <a:lnTo>
                    <a:pt x="75" y="469"/>
                  </a:lnTo>
                  <a:lnTo>
                    <a:pt x="82" y="472"/>
                  </a:lnTo>
                  <a:lnTo>
                    <a:pt x="90" y="474"/>
                  </a:lnTo>
                  <a:lnTo>
                    <a:pt x="99" y="475"/>
                  </a:lnTo>
                  <a:lnTo>
                    <a:pt x="108" y="475"/>
                  </a:lnTo>
                  <a:lnTo>
                    <a:pt x="836" y="475"/>
                  </a:lnTo>
                  <a:lnTo>
                    <a:pt x="836" y="475"/>
                  </a:lnTo>
                  <a:lnTo>
                    <a:pt x="845" y="475"/>
                  </a:lnTo>
                  <a:lnTo>
                    <a:pt x="854" y="474"/>
                  </a:lnTo>
                  <a:lnTo>
                    <a:pt x="862" y="472"/>
                  </a:lnTo>
                  <a:lnTo>
                    <a:pt x="869" y="469"/>
                  </a:lnTo>
                  <a:lnTo>
                    <a:pt x="876" y="467"/>
                  </a:lnTo>
                  <a:lnTo>
                    <a:pt x="881" y="464"/>
                  </a:lnTo>
                  <a:lnTo>
                    <a:pt x="886" y="459"/>
                  </a:lnTo>
                  <a:lnTo>
                    <a:pt x="889" y="454"/>
                  </a:lnTo>
                  <a:lnTo>
                    <a:pt x="889" y="454"/>
                  </a:lnTo>
                  <a:lnTo>
                    <a:pt x="892" y="448"/>
                  </a:lnTo>
                  <a:lnTo>
                    <a:pt x="893" y="442"/>
                  </a:lnTo>
                  <a:lnTo>
                    <a:pt x="894" y="435"/>
                  </a:lnTo>
                  <a:lnTo>
                    <a:pt x="893" y="428"/>
                  </a:lnTo>
                  <a:lnTo>
                    <a:pt x="892" y="421"/>
                  </a:lnTo>
                  <a:lnTo>
                    <a:pt x="889" y="412"/>
                  </a:lnTo>
                  <a:lnTo>
                    <a:pt x="886" y="404"/>
                  </a:lnTo>
                  <a:lnTo>
                    <a:pt x="881" y="396"/>
                  </a:lnTo>
                  <a:lnTo>
                    <a:pt x="681" y="50"/>
                  </a:lnTo>
                  <a:lnTo>
                    <a:pt x="26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3" name="Freeform 66"/>
            <p:cNvSpPr/>
            <p:nvPr/>
          </p:nvSpPr>
          <p:spPr bwMode="auto">
            <a:xfrm>
              <a:off x="4617787" y="1855143"/>
              <a:ext cx="80476" cy="252923"/>
            </a:xfrm>
            <a:custGeom>
              <a:avLst/>
              <a:gdLst>
                <a:gd name="T0" fmla="*/ 111 w 188"/>
                <a:gd name="T1" fmla="*/ 593 h 593"/>
                <a:gd name="T2" fmla="*/ 111 w 188"/>
                <a:gd name="T3" fmla="*/ 593 h 593"/>
                <a:gd name="T4" fmla="*/ 115 w 188"/>
                <a:gd name="T5" fmla="*/ 593 h 593"/>
                <a:gd name="T6" fmla="*/ 119 w 188"/>
                <a:gd name="T7" fmla="*/ 592 h 593"/>
                <a:gd name="T8" fmla="*/ 124 w 188"/>
                <a:gd name="T9" fmla="*/ 589 h 593"/>
                <a:gd name="T10" fmla="*/ 126 w 188"/>
                <a:gd name="T11" fmla="*/ 587 h 593"/>
                <a:gd name="T12" fmla="*/ 129 w 188"/>
                <a:gd name="T13" fmla="*/ 583 h 593"/>
                <a:gd name="T14" fmla="*/ 131 w 188"/>
                <a:gd name="T15" fmla="*/ 580 h 593"/>
                <a:gd name="T16" fmla="*/ 132 w 188"/>
                <a:gd name="T17" fmla="*/ 576 h 593"/>
                <a:gd name="T18" fmla="*/ 132 w 188"/>
                <a:gd name="T19" fmla="*/ 571 h 593"/>
                <a:gd name="T20" fmla="*/ 132 w 188"/>
                <a:gd name="T21" fmla="*/ 567 h 593"/>
                <a:gd name="T22" fmla="*/ 132 w 188"/>
                <a:gd name="T23" fmla="*/ 567 h 593"/>
                <a:gd name="T24" fmla="*/ 144 w 188"/>
                <a:gd name="T25" fmla="*/ 560 h 593"/>
                <a:gd name="T26" fmla="*/ 155 w 188"/>
                <a:gd name="T27" fmla="*/ 552 h 593"/>
                <a:gd name="T28" fmla="*/ 164 w 188"/>
                <a:gd name="T29" fmla="*/ 543 h 593"/>
                <a:gd name="T30" fmla="*/ 172 w 188"/>
                <a:gd name="T31" fmla="*/ 532 h 593"/>
                <a:gd name="T32" fmla="*/ 178 w 188"/>
                <a:gd name="T33" fmla="*/ 520 h 593"/>
                <a:gd name="T34" fmla="*/ 183 w 188"/>
                <a:gd name="T35" fmla="*/ 509 h 593"/>
                <a:gd name="T36" fmla="*/ 187 w 188"/>
                <a:gd name="T37" fmla="*/ 495 h 593"/>
                <a:gd name="T38" fmla="*/ 188 w 188"/>
                <a:gd name="T39" fmla="*/ 481 h 593"/>
                <a:gd name="T40" fmla="*/ 188 w 188"/>
                <a:gd name="T41" fmla="*/ 0 h 593"/>
                <a:gd name="T42" fmla="*/ 2 w 188"/>
                <a:gd name="T43" fmla="*/ 0 h 593"/>
                <a:gd name="T44" fmla="*/ 0 w 188"/>
                <a:gd name="T45" fmla="*/ 481 h 593"/>
                <a:gd name="T46" fmla="*/ 0 w 188"/>
                <a:gd name="T47" fmla="*/ 481 h 593"/>
                <a:gd name="T48" fmla="*/ 2 w 188"/>
                <a:gd name="T49" fmla="*/ 495 h 593"/>
                <a:gd name="T50" fmla="*/ 5 w 188"/>
                <a:gd name="T51" fmla="*/ 509 h 593"/>
                <a:gd name="T52" fmla="*/ 10 w 188"/>
                <a:gd name="T53" fmla="*/ 520 h 593"/>
                <a:gd name="T54" fmla="*/ 16 w 188"/>
                <a:gd name="T55" fmla="*/ 532 h 593"/>
                <a:gd name="T56" fmla="*/ 24 w 188"/>
                <a:gd name="T57" fmla="*/ 543 h 593"/>
                <a:gd name="T58" fmla="*/ 34 w 188"/>
                <a:gd name="T59" fmla="*/ 552 h 593"/>
                <a:gd name="T60" fmla="*/ 44 w 188"/>
                <a:gd name="T61" fmla="*/ 560 h 593"/>
                <a:gd name="T62" fmla="*/ 56 w 188"/>
                <a:gd name="T63" fmla="*/ 567 h 593"/>
                <a:gd name="T64" fmla="*/ 56 w 188"/>
                <a:gd name="T65" fmla="*/ 571 h 593"/>
                <a:gd name="T66" fmla="*/ 56 w 188"/>
                <a:gd name="T67" fmla="*/ 571 h 593"/>
                <a:gd name="T68" fmla="*/ 56 w 188"/>
                <a:gd name="T69" fmla="*/ 576 h 593"/>
                <a:gd name="T70" fmla="*/ 57 w 188"/>
                <a:gd name="T71" fmla="*/ 580 h 593"/>
                <a:gd name="T72" fmla="*/ 60 w 188"/>
                <a:gd name="T73" fmla="*/ 583 h 593"/>
                <a:gd name="T74" fmla="*/ 62 w 188"/>
                <a:gd name="T75" fmla="*/ 587 h 593"/>
                <a:gd name="T76" fmla="*/ 66 w 188"/>
                <a:gd name="T77" fmla="*/ 589 h 593"/>
                <a:gd name="T78" fmla="*/ 69 w 188"/>
                <a:gd name="T79" fmla="*/ 592 h 593"/>
                <a:gd name="T80" fmla="*/ 73 w 188"/>
                <a:gd name="T81" fmla="*/ 593 h 593"/>
                <a:gd name="T82" fmla="*/ 77 w 188"/>
                <a:gd name="T83" fmla="*/ 593 h 593"/>
                <a:gd name="T84" fmla="*/ 111 w 188"/>
                <a:gd name="T8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593">
                  <a:moveTo>
                    <a:pt x="111" y="593"/>
                  </a:moveTo>
                  <a:lnTo>
                    <a:pt x="111" y="593"/>
                  </a:lnTo>
                  <a:lnTo>
                    <a:pt x="115" y="593"/>
                  </a:lnTo>
                  <a:lnTo>
                    <a:pt x="119" y="592"/>
                  </a:lnTo>
                  <a:lnTo>
                    <a:pt x="124" y="589"/>
                  </a:lnTo>
                  <a:lnTo>
                    <a:pt x="126" y="587"/>
                  </a:lnTo>
                  <a:lnTo>
                    <a:pt x="129" y="583"/>
                  </a:lnTo>
                  <a:lnTo>
                    <a:pt x="131" y="580"/>
                  </a:lnTo>
                  <a:lnTo>
                    <a:pt x="132" y="576"/>
                  </a:lnTo>
                  <a:lnTo>
                    <a:pt x="132" y="571"/>
                  </a:lnTo>
                  <a:lnTo>
                    <a:pt x="132" y="567"/>
                  </a:lnTo>
                  <a:lnTo>
                    <a:pt x="132" y="567"/>
                  </a:lnTo>
                  <a:lnTo>
                    <a:pt x="144" y="560"/>
                  </a:lnTo>
                  <a:lnTo>
                    <a:pt x="155" y="552"/>
                  </a:lnTo>
                  <a:lnTo>
                    <a:pt x="164" y="543"/>
                  </a:lnTo>
                  <a:lnTo>
                    <a:pt x="172" y="532"/>
                  </a:lnTo>
                  <a:lnTo>
                    <a:pt x="178" y="520"/>
                  </a:lnTo>
                  <a:lnTo>
                    <a:pt x="183" y="509"/>
                  </a:lnTo>
                  <a:lnTo>
                    <a:pt x="187" y="495"/>
                  </a:lnTo>
                  <a:lnTo>
                    <a:pt x="188" y="481"/>
                  </a:lnTo>
                  <a:lnTo>
                    <a:pt x="188" y="0"/>
                  </a:lnTo>
                  <a:lnTo>
                    <a:pt x="2" y="0"/>
                  </a:lnTo>
                  <a:lnTo>
                    <a:pt x="0" y="481"/>
                  </a:lnTo>
                  <a:lnTo>
                    <a:pt x="0" y="481"/>
                  </a:lnTo>
                  <a:lnTo>
                    <a:pt x="2" y="495"/>
                  </a:lnTo>
                  <a:lnTo>
                    <a:pt x="5" y="509"/>
                  </a:lnTo>
                  <a:lnTo>
                    <a:pt x="10" y="520"/>
                  </a:lnTo>
                  <a:lnTo>
                    <a:pt x="16" y="532"/>
                  </a:lnTo>
                  <a:lnTo>
                    <a:pt x="24" y="543"/>
                  </a:lnTo>
                  <a:lnTo>
                    <a:pt x="34" y="552"/>
                  </a:lnTo>
                  <a:lnTo>
                    <a:pt x="44" y="560"/>
                  </a:lnTo>
                  <a:lnTo>
                    <a:pt x="56" y="567"/>
                  </a:lnTo>
                  <a:lnTo>
                    <a:pt x="56" y="571"/>
                  </a:lnTo>
                  <a:lnTo>
                    <a:pt x="56" y="571"/>
                  </a:lnTo>
                  <a:lnTo>
                    <a:pt x="56" y="576"/>
                  </a:lnTo>
                  <a:lnTo>
                    <a:pt x="57" y="580"/>
                  </a:lnTo>
                  <a:lnTo>
                    <a:pt x="60" y="583"/>
                  </a:lnTo>
                  <a:lnTo>
                    <a:pt x="62" y="587"/>
                  </a:lnTo>
                  <a:lnTo>
                    <a:pt x="66" y="589"/>
                  </a:lnTo>
                  <a:lnTo>
                    <a:pt x="69" y="592"/>
                  </a:lnTo>
                  <a:lnTo>
                    <a:pt x="73" y="593"/>
                  </a:lnTo>
                  <a:lnTo>
                    <a:pt x="77" y="593"/>
                  </a:lnTo>
                  <a:lnTo>
                    <a:pt x="111" y="5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4" name="Freeform 67"/>
            <p:cNvSpPr>
              <a:spLocks noEditPoints="1"/>
            </p:cNvSpPr>
            <p:nvPr/>
          </p:nvSpPr>
          <p:spPr bwMode="auto">
            <a:xfrm>
              <a:off x="4607568" y="1844924"/>
              <a:ext cx="100914" cy="274639"/>
            </a:xfrm>
            <a:custGeom>
              <a:avLst/>
              <a:gdLst>
                <a:gd name="T0" fmla="*/ 0 w 239"/>
                <a:gd name="T1" fmla="*/ 0 h 645"/>
                <a:gd name="T2" fmla="*/ 239 w 239"/>
                <a:gd name="T3" fmla="*/ 507 h 645"/>
                <a:gd name="T4" fmla="*/ 238 w 239"/>
                <a:gd name="T5" fmla="*/ 523 h 645"/>
                <a:gd name="T6" fmla="*/ 230 w 239"/>
                <a:gd name="T7" fmla="*/ 551 h 645"/>
                <a:gd name="T8" fmla="*/ 215 w 239"/>
                <a:gd name="T9" fmla="*/ 577 h 645"/>
                <a:gd name="T10" fmla="*/ 194 w 239"/>
                <a:gd name="T11" fmla="*/ 600 h 645"/>
                <a:gd name="T12" fmla="*/ 182 w 239"/>
                <a:gd name="T13" fmla="*/ 608 h 645"/>
                <a:gd name="T14" fmla="*/ 176 w 239"/>
                <a:gd name="T15" fmla="*/ 622 h 645"/>
                <a:gd name="T16" fmla="*/ 165 w 239"/>
                <a:gd name="T17" fmla="*/ 634 h 645"/>
                <a:gd name="T18" fmla="*/ 152 w 239"/>
                <a:gd name="T19" fmla="*/ 641 h 645"/>
                <a:gd name="T20" fmla="*/ 136 w 239"/>
                <a:gd name="T21" fmla="*/ 645 h 645"/>
                <a:gd name="T22" fmla="*/ 102 w 239"/>
                <a:gd name="T23" fmla="*/ 645 h 645"/>
                <a:gd name="T24" fmla="*/ 87 w 239"/>
                <a:gd name="T25" fmla="*/ 641 h 645"/>
                <a:gd name="T26" fmla="*/ 73 w 239"/>
                <a:gd name="T27" fmla="*/ 634 h 645"/>
                <a:gd name="T28" fmla="*/ 62 w 239"/>
                <a:gd name="T29" fmla="*/ 622 h 645"/>
                <a:gd name="T30" fmla="*/ 56 w 239"/>
                <a:gd name="T31" fmla="*/ 608 h 645"/>
                <a:gd name="T32" fmla="*/ 44 w 239"/>
                <a:gd name="T33" fmla="*/ 600 h 645"/>
                <a:gd name="T34" fmla="*/ 24 w 239"/>
                <a:gd name="T35" fmla="*/ 577 h 645"/>
                <a:gd name="T36" fmla="*/ 9 w 239"/>
                <a:gd name="T37" fmla="*/ 551 h 645"/>
                <a:gd name="T38" fmla="*/ 2 w 239"/>
                <a:gd name="T39" fmla="*/ 523 h 645"/>
                <a:gd name="T40" fmla="*/ 0 w 239"/>
                <a:gd name="T41" fmla="*/ 507 h 645"/>
                <a:gd name="T42" fmla="*/ 51 w 239"/>
                <a:gd name="T43" fmla="*/ 507 h 645"/>
                <a:gd name="T44" fmla="*/ 53 w 239"/>
                <a:gd name="T45" fmla="*/ 517 h 645"/>
                <a:gd name="T46" fmla="*/ 57 w 239"/>
                <a:gd name="T47" fmla="*/ 536 h 645"/>
                <a:gd name="T48" fmla="*/ 68 w 239"/>
                <a:gd name="T49" fmla="*/ 551 h 645"/>
                <a:gd name="T50" fmla="*/ 82 w 239"/>
                <a:gd name="T51" fmla="*/ 564 h 645"/>
                <a:gd name="T52" fmla="*/ 107 w 239"/>
                <a:gd name="T53" fmla="*/ 576 h 645"/>
                <a:gd name="T54" fmla="*/ 132 w 239"/>
                <a:gd name="T55" fmla="*/ 593 h 645"/>
                <a:gd name="T56" fmla="*/ 148 w 239"/>
                <a:gd name="T57" fmla="*/ 569 h 645"/>
                <a:gd name="T58" fmla="*/ 156 w 239"/>
                <a:gd name="T59" fmla="*/ 564 h 645"/>
                <a:gd name="T60" fmla="*/ 170 w 239"/>
                <a:gd name="T61" fmla="*/ 551 h 645"/>
                <a:gd name="T62" fmla="*/ 181 w 239"/>
                <a:gd name="T63" fmla="*/ 536 h 645"/>
                <a:gd name="T64" fmla="*/ 187 w 239"/>
                <a:gd name="T65" fmla="*/ 517 h 645"/>
                <a:gd name="T66" fmla="*/ 187 w 239"/>
                <a:gd name="T67" fmla="*/ 51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645">
                  <a:moveTo>
                    <a:pt x="0" y="507"/>
                  </a:moveTo>
                  <a:lnTo>
                    <a:pt x="0" y="0"/>
                  </a:lnTo>
                  <a:lnTo>
                    <a:pt x="239" y="0"/>
                  </a:lnTo>
                  <a:lnTo>
                    <a:pt x="239" y="507"/>
                  </a:lnTo>
                  <a:lnTo>
                    <a:pt x="239" y="507"/>
                  </a:lnTo>
                  <a:lnTo>
                    <a:pt x="238" y="523"/>
                  </a:lnTo>
                  <a:lnTo>
                    <a:pt x="234" y="537"/>
                  </a:lnTo>
                  <a:lnTo>
                    <a:pt x="230" y="551"/>
                  </a:lnTo>
                  <a:lnTo>
                    <a:pt x="224" y="565"/>
                  </a:lnTo>
                  <a:lnTo>
                    <a:pt x="215" y="577"/>
                  </a:lnTo>
                  <a:lnTo>
                    <a:pt x="206" y="589"/>
                  </a:lnTo>
                  <a:lnTo>
                    <a:pt x="194" y="600"/>
                  </a:lnTo>
                  <a:lnTo>
                    <a:pt x="182" y="608"/>
                  </a:lnTo>
                  <a:lnTo>
                    <a:pt x="182" y="608"/>
                  </a:lnTo>
                  <a:lnTo>
                    <a:pt x="180" y="615"/>
                  </a:lnTo>
                  <a:lnTo>
                    <a:pt x="176" y="622"/>
                  </a:lnTo>
                  <a:lnTo>
                    <a:pt x="171" y="628"/>
                  </a:lnTo>
                  <a:lnTo>
                    <a:pt x="165" y="634"/>
                  </a:lnTo>
                  <a:lnTo>
                    <a:pt x="159" y="639"/>
                  </a:lnTo>
                  <a:lnTo>
                    <a:pt x="152" y="641"/>
                  </a:lnTo>
                  <a:lnTo>
                    <a:pt x="144" y="644"/>
                  </a:lnTo>
                  <a:lnTo>
                    <a:pt x="136" y="645"/>
                  </a:lnTo>
                  <a:lnTo>
                    <a:pt x="102" y="645"/>
                  </a:lnTo>
                  <a:lnTo>
                    <a:pt x="102" y="645"/>
                  </a:lnTo>
                  <a:lnTo>
                    <a:pt x="94" y="644"/>
                  </a:lnTo>
                  <a:lnTo>
                    <a:pt x="87" y="641"/>
                  </a:lnTo>
                  <a:lnTo>
                    <a:pt x="80" y="639"/>
                  </a:lnTo>
                  <a:lnTo>
                    <a:pt x="73" y="634"/>
                  </a:lnTo>
                  <a:lnTo>
                    <a:pt x="67" y="628"/>
                  </a:lnTo>
                  <a:lnTo>
                    <a:pt x="62" y="622"/>
                  </a:lnTo>
                  <a:lnTo>
                    <a:pt x="59" y="615"/>
                  </a:lnTo>
                  <a:lnTo>
                    <a:pt x="56" y="608"/>
                  </a:lnTo>
                  <a:lnTo>
                    <a:pt x="56" y="608"/>
                  </a:lnTo>
                  <a:lnTo>
                    <a:pt x="44" y="600"/>
                  </a:lnTo>
                  <a:lnTo>
                    <a:pt x="34" y="589"/>
                  </a:lnTo>
                  <a:lnTo>
                    <a:pt x="24" y="577"/>
                  </a:lnTo>
                  <a:lnTo>
                    <a:pt x="16" y="565"/>
                  </a:lnTo>
                  <a:lnTo>
                    <a:pt x="9" y="551"/>
                  </a:lnTo>
                  <a:lnTo>
                    <a:pt x="4" y="537"/>
                  </a:lnTo>
                  <a:lnTo>
                    <a:pt x="2" y="523"/>
                  </a:lnTo>
                  <a:lnTo>
                    <a:pt x="0" y="507"/>
                  </a:lnTo>
                  <a:lnTo>
                    <a:pt x="0" y="507"/>
                  </a:lnTo>
                  <a:close/>
                  <a:moveTo>
                    <a:pt x="51" y="51"/>
                  </a:moveTo>
                  <a:lnTo>
                    <a:pt x="51" y="507"/>
                  </a:lnTo>
                  <a:lnTo>
                    <a:pt x="51" y="507"/>
                  </a:lnTo>
                  <a:lnTo>
                    <a:pt x="53" y="517"/>
                  </a:lnTo>
                  <a:lnTo>
                    <a:pt x="54" y="526"/>
                  </a:lnTo>
                  <a:lnTo>
                    <a:pt x="57" y="536"/>
                  </a:lnTo>
                  <a:lnTo>
                    <a:pt x="62" y="544"/>
                  </a:lnTo>
                  <a:lnTo>
                    <a:pt x="68" y="551"/>
                  </a:lnTo>
                  <a:lnTo>
                    <a:pt x="75" y="558"/>
                  </a:lnTo>
                  <a:lnTo>
                    <a:pt x="82" y="564"/>
                  </a:lnTo>
                  <a:lnTo>
                    <a:pt x="92" y="569"/>
                  </a:lnTo>
                  <a:lnTo>
                    <a:pt x="107" y="576"/>
                  </a:lnTo>
                  <a:lnTo>
                    <a:pt x="107" y="593"/>
                  </a:lnTo>
                  <a:lnTo>
                    <a:pt x="132" y="593"/>
                  </a:lnTo>
                  <a:lnTo>
                    <a:pt x="132" y="576"/>
                  </a:lnTo>
                  <a:lnTo>
                    <a:pt x="148" y="569"/>
                  </a:lnTo>
                  <a:lnTo>
                    <a:pt x="148" y="569"/>
                  </a:lnTo>
                  <a:lnTo>
                    <a:pt x="156" y="564"/>
                  </a:lnTo>
                  <a:lnTo>
                    <a:pt x="163" y="558"/>
                  </a:lnTo>
                  <a:lnTo>
                    <a:pt x="170" y="551"/>
                  </a:lnTo>
                  <a:lnTo>
                    <a:pt x="176" y="544"/>
                  </a:lnTo>
                  <a:lnTo>
                    <a:pt x="181" y="536"/>
                  </a:lnTo>
                  <a:lnTo>
                    <a:pt x="184" y="526"/>
                  </a:lnTo>
                  <a:lnTo>
                    <a:pt x="187" y="517"/>
                  </a:lnTo>
                  <a:lnTo>
                    <a:pt x="187" y="507"/>
                  </a:lnTo>
                  <a:lnTo>
                    <a:pt x="187" y="51"/>
                  </a:lnTo>
                  <a:lnTo>
                    <a:pt x="51" y="51"/>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5" name="Freeform 68"/>
            <p:cNvSpPr/>
            <p:nvPr/>
          </p:nvSpPr>
          <p:spPr bwMode="auto">
            <a:xfrm>
              <a:off x="4619064" y="1682696"/>
              <a:ext cx="79198" cy="126462"/>
            </a:xfrm>
            <a:custGeom>
              <a:avLst/>
              <a:gdLst>
                <a:gd name="T0" fmla="*/ 186 w 186"/>
                <a:gd name="T1" fmla="*/ 296 h 296"/>
                <a:gd name="T2" fmla="*/ 186 w 186"/>
                <a:gd name="T3" fmla="*/ 94 h 296"/>
                <a:gd name="T4" fmla="*/ 186 w 186"/>
                <a:gd name="T5" fmla="*/ 94 h 296"/>
                <a:gd name="T6" fmla="*/ 186 w 186"/>
                <a:gd name="T7" fmla="*/ 84 h 296"/>
                <a:gd name="T8" fmla="*/ 184 w 186"/>
                <a:gd name="T9" fmla="*/ 75 h 296"/>
                <a:gd name="T10" fmla="*/ 181 w 186"/>
                <a:gd name="T11" fmla="*/ 67 h 296"/>
                <a:gd name="T12" fmla="*/ 179 w 186"/>
                <a:gd name="T13" fmla="*/ 57 h 296"/>
                <a:gd name="T14" fmla="*/ 174 w 186"/>
                <a:gd name="T15" fmla="*/ 50 h 296"/>
                <a:gd name="T16" fmla="*/ 169 w 186"/>
                <a:gd name="T17" fmla="*/ 42 h 296"/>
                <a:gd name="T18" fmla="*/ 165 w 186"/>
                <a:gd name="T19" fmla="*/ 35 h 296"/>
                <a:gd name="T20" fmla="*/ 159 w 186"/>
                <a:gd name="T21" fmla="*/ 27 h 296"/>
                <a:gd name="T22" fmla="*/ 151 w 186"/>
                <a:gd name="T23" fmla="*/ 22 h 296"/>
                <a:gd name="T24" fmla="*/ 144 w 186"/>
                <a:gd name="T25" fmla="*/ 17 h 296"/>
                <a:gd name="T26" fmla="*/ 137 w 186"/>
                <a:gd name="T27" fmla="*/ 12 h 296"/>
                <a:gd name="T28" fmla="*/ 129 w 186"/>
                <a:gd name="T29" fmla="*/ 8 h 296"/>
                <a:gd name="T30" fmla="*/ 121 w 186"/>
                <a:gd name="T31" fmla="*/ 5 h 296"/>
                <a:gd name="T32" fmla="*/ 111 w 186"/>
                <a:gd name="T33" fmla="*/ 3 h 296"/>
                <a:gd name="T34" fmla="*/ 102 w 186"/>
                <a:gd name="T35" fmla="*/ 1 h 296"/>
                <a:gd name="T36" fmla="*/ 92 w 186"/>
                <a:gd name="T37" fmla="*/ 0 h 296"/>
                <a:gd name="T38" fmla="*/ 92 w 186"/>
                <a:gd name="T39" fmla="*/ 0 h 296"/>
                <a:gd name="T40" fmla="*/ 83 w 186"/>
                <a:gd name="T41" fmla="*/ 1 h 296"/>
                <a:gd name="T42" fmla="*/ 73 w 186"/>
                <a:gd name="T43" fmla="*/ 3 h 296"/>
                <a:gd name="T44" fmla="*/ 65 w 186"/>
                <a:gd name="T45" fmla="*/ 5 h 296"/>
                <a:gd name="T46" fmla="*/ 56 w 186"/>
                <a:gd name="T47" fmla="*/ 8 h 296"/>
                <a:gd name="T48" fmla="*/ 48 w 186"/>
                <a:gd name="T49" fmla="*/ 12 h 296"/>
                <a:gd name="T50" fmla="*/ 40 w 186"/>
                <a:gd name="T51" fmla="*/ 17 h 296"/>
                <a:gd name="T52" fmla="*/ 33 w 186"/>
                <a:gd name="T53" fmla="*/ 22 h 296"/>
                <a:gd name="T54" fmla="*/ 27 w 186"/>
                <a:gd name="T55" fmla="*/ 27 h 296"/>
                <a:gd name="T56" fmla="*/ 20 w 186"/>
                <a:gd name="T57" fmla="*/ 35 h 296"/>
                <a:gd name="T58" fmla="*/ 15 w 186"/>
                <a:gd name="T59" fmla="*/ 42 h 296"/>
                <a:gd name="T60" fmla="*/ 10 w 186"/>
                <a:gd name="T61" fmla="*/ 50 h 296"/>
                <a:gd name="T62" fmla="*/ 7 w 186"/>
                <a:gd name="T63" fmla="*/ 57 h 296"/>
                <a:gd name="T64" fmla="*/ 3 w 186"/>
                <a:gd name="T65" fmla="*/ 67 h 296"/>
                <a:gd name="T66" fmla="*/ 1 w 186"/>
                <a:gd name="T67" fmla="*/ 75 h 296"/>
                <a:gd name="T68" fmla="*/ 0 w 186"/>
                <a:gd name="T69" fmla="*/ 84 h 296"/>
                <a:gd name="T70" fmla="*/ 0 w 186"/>
                <a:gd name="T71" fmla="*/ 94 h 296"/>
                <a:gd name="T72" fmla="*/ 0 w 186"/>
                <a:gd name="T73" fmla="*/ 296 h 296"/>
                <a:gd name="T74" fmla="*/ 186 w 186"/>
                <a:gd name="T75"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 h="296">
                  <a:moveTo>
                    <a:pt x="186" y="296"/>
                  </a:moveTo>
                  <a:lnTo>
                    <a:pt x="186" y="94"/>
                  </a:lnTo>
                  <a:lnTo>
                    <a:pt x="186" y="94"/>
                  </a:lnTo>
                  <a:lnTo>
                    <a:pt x="186" y="84"/>
                  </a:lnTo>
                  <a:lnTo>
                    <a:pt x="184" y="75"/>
                  </a:lnTo>
                  <a:lnTo>
                    <a:pt x="181" y="67"/>
                  </a:lnTo>
                  <a:lnTo>
                    <a:pt x="179" y="57"/>
                  </a:lnTo>
                  <a:lnTo>
                    <a:pt x="174" y="50"/>
                  </a:lnTo>
                  <a:lnTo>
                    <a:pt x="169" y="42"/>
                  </a:lnTo>
                  <a:lnTo>
                    <a:pt x="165" y="35"/>
                  </a:lnTo>
                  <a:lnTo>
                    <a:pt x="159" y="27"/>
                  </a:lnTo>
                  <a:lnTo>
                    <a:pt x="151" y="22"/>
                  </a:lnTo>
                  <a:lnTo>
                    <a:pt x="144" y="17"/>
                  </a:lnTo>
                  <a:lnTo>
                    <a:pt x="137" y="12"/>
                  </a:lnTo>
                  <a:lnTo>
                    <a:pt x="129" y="8"/>
                  </a:lnTo>
                  <a:lnTo>
                    <a:pt x="121" y="5"/>
                  </a:lnTo>
                  <a:lnTo>
                    <a:pt x="111" y="3"/>
                  </a:lnTo>
                  <a:lnTo>
                    <a:pt x="102" y="1"/>
                  </a:lnTo>
                  <a:lnTo>
                    <a:pt x="92" y="0"/>
                  </a:lnTo>
                  <a:lnTo>
                    <a:pt x="92" y="0"/>
                  </a:lnTo>
                  <a:lnTo>
                    <a:pt x="83" y="1"/>
                  </a:lnTo>
                  <a:lnTo>
                    <a:pt x="73" y="3"/>
                  </a:lnTo>
                  <a:lnTo>
                    <a:pt x="65" y="5"/>
                  </a:lnTo>
                  <a:lnTo>
                    <a:pt x="56" y="8"/>
                  </a:lnTo>
                  <a:lnTo>
                    <a:pt x="48" y="12"/>
                  </a:lnTo>
                  <a:lnTo>
                    <a:pt x="40" y="17"/>
                  </a:lnTo>
                  <a:lnTo>
                    <a:pt x="33" y="22"/>
                  </a:lnTo>
                  <a:lnTo>
                    <a:pt x="27" y="27"/>
                  </a:lnTo>
                  <a:lnTo>
                    <a:pt x="20" y="35"/>
                  </a:lnTo>
                  <a:lnTo>
                    <a:pt x="15" y="42"/>
                  </a:lnTo>
                  <a:lnTo>
                    <a:pt x="10" y="50"/>
                  </a:lnTo>
                  <a:lnTo>
                    <a:pt x="7" y="57"/>
                  </a:lnTo>
                  <a:lnTo>
                    <a:pt x="3" y="67"/>
                  </a:lnTo>
                  <a:lnTo>
                    <a:pt x="1" y="75"/>
                  </a:lnTo>
                  <a:lnTo>
                    <a:pt x="0" y="84"/>
                  </a:lnTo>
                  <a:lnTo>
                    <a:pt x="0" y="94"/>
                  </a:lnTo>
                  <a:lnTo>
                    <a:pt x="0" y="296"/>
                  </a:lnTo>
                  <a:lnTo>
                    <a:pt x="186" y="296"/>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6" name="Freeform 69"/>
            <p:cNvSpPr>
              <a:spLocks noEditPoints="1"/>
            </p:cNvSpPr>
            <p:nvPr/>
          </p:nvSpPr>
          <p:spPr bwMode="auto">
            <a:xfrm>
              <a:off x="4607568" y="1672477"/>
              <a:ext cx="100914" cy="146900"/>
            </a:xfrm>
            <a:custGeom>
              <a:avLst/>
              <a:gdLst>
                <a:gd name="T0" fmla="*/ 0 w 239"/>
                <a:gd name="T1" fmla="*/ 347 h 347"/>
                <a:gd name="T2" fmla="*/ 0 w 239"/>
                <a:gd name="T3" fmla="*/ 119 h 347"/>
                <a:gd name="T4" fmla="*/ 0 w 239"/>
                <a:gd name="T5" fmla="*/ 119 h 347"/>
                <a:gd name="T6" fmla="*/ 0 w 239"/>
                <a:gd name="T7" fmla="*/ 107 h 347"/>
                <a:gd name="T8" fmla="*/ 3 w 239"/>
                <a:gd name="T9" fmla="*/ 95 h 347"/>
                <a:gd name="T10" fmla="*/ 5 w 239"/>
                <a:gd name="T11" fmla="*/ 83 h 347"/>
                <a:gd name="T12" fmla="*/ 10 w 239"/>
                <a:gd name="T13" fmla="*/ 73 h 347"/>
                <a:gd name="T14" fmla="*/ 15 w 239"/>
                <a:gd name="T15" fmla="*/ 62 h 347"/>
                <a:gd name="T16" fmla="*/ 21 w 239"/>
                <a:gd name="T17" fmla="*/ 52 h 347"/>
                <a:gd name="T18" fmla="*/ 28 w 239"/>
                <a:gd name="T19" fmla="*/ 43 h 347"/>
                <a:gd name="T20" fmla="*/ 35 w 239"/>
                <a:gd name="T21" fmla="*/ 35 h 347"/>
                <a:gd name="T22" fmla="*/ 43 w 239"/>
                <a:gd name="T23" fmla="*/ 28 h 347"/>
                <a:gd name="T24" fmla="*/ 53 w 239"/>
                <a:gd name="T25" fmla="*/ 20 h 347"/>
                <a:gd name="T26" fmla="*/ 62 w 239"/>
                <a:gd name="T27" fmla="*/ 14 h 347"/>
                <a:gd name="T28" fmla="*/ 73 w 239"/>
                <a:gd name="T29" fmla="*/ 10 h 347"/>
                <a:gd name="T30" fmla="*/ 83 w 239"/>
                <a:gd name="T31" fmla="*/ 5 h 347"/>
                <a:gd name="T32" fmla="*/ 95 w 239"/>
                <a:gd name="T33" fmla="*/ 3 h 347"/>
                <a:gd name="T34" fmla="*/ 107 w 239"/>
                <a:gd name="T35" fmla="*/ 0 h 347"/>
                <a:gd name="T36" fmla="*/ 119 w 239"/>
                <a:gd name="T37" fmla="*/ 0 h 347"/>
                <a:gd name="T38" fmla="*/ 119 w 239"/>
                <a:gd name="T39" fmla="*/ 0 h 347"/>
                <a:gd name="T40" fmla="*/ 131 w 239"/>
                <a:gd name="T41" fmla="*/ 0 h 347"/>
                <a:gd name="T42" fmla="*/ 143 w 239"/>
                <a:gd name="T43" fmla="*/ 3 h 347"/>
                <a:gd name="T44" fmla="*/ 155 w 239"/>
                <a:gd name="T45" fmla="*/ 5 h 347"/>
                <a:gd name="T46" fmla="*/ 165 w 239"/>
                <a:gd name="T47" fmla="*/ 10 h 347"/>
                <a:gd name="T48" fmla="*/ 176 w 239"/>
                <a:gd name="T49" fmla="*/ 14 h 347"/>
                <a:gd name="T50" fmla="*/ 186 w 239"/>
                <a:gd name="T51" fmla="*/ 20 h 347"/>
                <a:gd name="T52" fmla="*/ 195 w 239"/>
                <a:gd name="T53" fmla="*/ 28 h 347"/>
                <a:gd name="T54" fmla="*/ 203 w 239"/>
                <a:gd name="T55" fmla="*/ 35 h 347"/>
                <a:gd name="T56" fmla="*/ 212 w 239"/>
                <a:gd name="T57" fmla="*/ 43 h 347"/>
                <a:gd name="T58" fmla="*/ 218 w 239"/>
                <a:gd name="T59" fmla="*/ 52 h 347"/>
                <a:gd name="T60" fmla="*/ 224 w 239"/>
                <a:gd name="T61" fmla="*/ 62 h 347"/>
                <a:gd name="T62" fmla="*/ 230 w 239"/>
                <a:gd name="T63" fmla="*/ 73 h 347"/>
                <a:gd name="T64" fmla="*/ 233 w 239"/>
                <a:gd name="T65" fmla="*/ 83 h 347"/>
                <a:gd name="T66" fmla="*/ 235 w 239"/>
                <a:gd name="T67" fmla="*/ 95 h 347"/>
                <a:gd name="T68" fmla="*/ 238 w 239"/>
                <a:gd name="T69" fmla="*/ 107 h 347"/>
                <a:gd name="T70" fmla="*/ 239 w 239"/>
                <a:gd name="T71" fmla="*/ 119 h 347"/>
                <a:gd name="T72" fmla="*/ 239 w 239"/>
                <a:gd name="T73" fmla="*/ 347 h 347"/>
                <a:gd name="T74" fmla="*/ 0 w 239"/>
                <a:gd name="T75" fmla="*/ 347 h 347"/>
                <a:gd name="T76" fmla="*/ 187 w 239"/>
                <a:gd name="T77" fmla="*/ 119 h 347"/>
                <a:gd name="T78" fmla="*/ 187 w 239"/>
                <a:gd name="T79" fmla="*/ 119 h 347"/>
                <a:gd name="T80" fmla="*/ 186 w 239"/>
                <a:gd name="T81" fmla="*/ 106 h 347"/>
                <a:gd name="T82" fmla="*/ 182 w 239"/>
                <a:gd name="T83" fmla="*/ 93 h 347"/>
                <a:gd name="T84" fmla="*/ 176 w 239"/>
                <a:gd name="T85" fmla="*/ 81 h 347"/>
                <a:gd name="T86" fmla="*/ 168 w 239"/>
                <a:gd name="T87" fmla="*/ 71 h 347"/>
                <a:gd name="T88" fmla="*/ 157 w 239"/>
                <a:gd name="T89" fmla="*/ 63 h 347"/>
                <a:gd name="T90" fmla="*/ 145 w 239"/>
                <a:gd name="T91" fmla="*/ 56 h 347"/>
                <a:gd name="T92" fmla="*/ 133 w 239"/>
                <a:gd name="T93" fmla="*/ 52 h 347"/>
                <a:gd name="T94" fmla="*/ 119 w 239"/>
                <a:gd name="T95" fmla="*/ 51 h 347"/>
                <a:gd name="T96" fmla="*/ 119 w 239"/>
                <a:gd name="T97" fmla="*/ 51 h 347"/>
                <a:gd name="T98" fmla="*/ 106 w 239"/>
                <a:gd name="T99" fmla="*/ 52 h 347"/>
                <a:gd name="T100" fmla="*/ 93 w 239"/>
                <a:gd name="T101" fmla="*/ 56 h 347"/>
                <a:gd name="T102" fmla="*/ 81 w 239"/>
                <a:gd name="T103" fmla="*/ 63 h 347"/>
                <a:gd name="T104" fmla="*/ 72 w 239"/>
                <a:gd name="T105" fmla="*/ 71 h 347"/>
                <a:gd name="T106" fmla="*/ 63 w 239"/>
                <a:gd name="T107" fmla="*/ 81 h 347"/>
                <a:gd name="T108" fmla="*/ 57 w 239"/>
                <a:gd name="T109" fmla="*/ 93 h 347"/>
                <a:gd name="T110" fmla="*/ 53 w 239"/>
                <a:gd name="T111" fmla="*/ 106 h 347"/>
                <a:gd name="T112" fmla="*/ 51 w 239"/>
                <a:gd name="T113" fmla="*/ 119 h 347"/>
                <a:gd name="T114" fmla="*/ 51 w 239"/>
                <a:gd name="T115" fmla="*/ 296 h 347"/>
                <a:gd name="T116" fmla="*/ 187 w 239"/>
                <a:gd name="T117" fmla="*/ 296 h 347"/>
                <a:gd name="T118" fmla="*/ 187 w 239"/>
                <a:gd name="T119"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9" h="347">
                  <a:moveTo>
                    <a:pt x="0" y="347"/>
                  </a:moveTo>
                  <a:lnTo>
                    <a:pt x="0" y="119"/>
                  </a:lnTo>
                  <a:lnTo>
                    <a:pt x="0" y="119"/>
                  </a:lnTo>
                  <a:lnTo>
                    <a:pt x="0" y="107"/>
                  </a:lnTo>
                  <a:lnTo>
                    <a:pt x="3" y="95"/>
                  </a:lnTo>
                  <a:lnTo>
                    <a:pt x="5" y="83"/>
                  </a:lnTo>
                  <a:lnTo>
                    <a:pt x="10" y="73"/>
                  </a:lnTo>
                  <a:lnTo>
                    <a:pt x="15" y="62"/>
                  </a:lnTo>
                  <a:lnTo>
                    <a:pt x="21" y="52"/>
                  </a:lnTo>
                  <a:lnTo>
                    <a:pt x="28" y="43"/>
                  </a:lnTo>
                  <a:lnTo>
                    <a:pt x="35" y="35"/>
                  </a:lnTo>
                  <a:lnTo>
                    <a:pt x="43" y="28"/>
                  </a:lnTo>
                  <a:lnTo>
                    <a:pt x="53" y="20"/>
                  </a:lnTo>
                  <a:lnTo>
                    <a:pt x="62" y="14"/>
                  </a:lnTo>
                  <a:lnTo>
                    <a:pt x="73" y="10"/>
                  </a:lnTo>
                  <a:lnTo>
                    <a:pt x="83" y="5"/>
                  </a:lnTo>
                  <a:lnTo>
                    <a:pt x="95" y="3"/>
                  </a:lnTo>
                  <a:lnTo>
                    <a:pt x="107" y="0"/>
                  </a:lnTo>
                  <a:lnTo>
                    <a:pt x="119" y="0"/>
                  </a:lnTo>
                  <a:lnTo>
                    <a:pt x="119" y="0"/>
                  </a:lnTo>
                  <a:lnTo>
                    <a:pt x="131" y="0"/>
                  </a:lnTo>
                  <a:lnTo>
                    <a:pt x="143" y="3"/>
                  </a:lnTo>
                  <a:lnTo>
                    <a:pt x="155" y="5"/>
                  </a:lnTo>
                  <a:lnTo>
                    <a:pt x="165" y="10"/>
                  </a:lnTo>
                  <a:lnTo>
                    <a:pt x="176" y="14"/>
                  </a:lnTo>
                  <a:lnTo>
                    <a:pt x="186" y="20"/>
                  </a:lnTo>
                  <a:lnTo>
                    <a:pt x="195" y="28"/>
                  </a:lnTo>
                  <a:lnTo>
                    <a:pt x="203" y="35"/>
                  </a:lnTo>
                  <a:lnTo>
                    <a:pt x="212" y="43"/>
                  </a:lnTo>
                  <a:lnTo>
                    <a:pt x="218" y="52"/>
                  </a:lnTo>
                  <a:lnTo>
                    <a:pt x="224" y="62"/>
                  </a:lnTo>
                  <a:lnTo>
                    <a:pt x="230" y="73"/>
                  </a:lnTo>
                  <a:lnTo>
                    <a:pt x="233" y="83"/>
                  </a:lnTo>
                  <a:lnTo>
                    <a:pt x="235" y="95"/>
                  </a:lnTo>
                  <a:lnTo>
                    <a:pt x="238" y="107"/>
                  </a:lnTo>
                  <a:lnTo>
                    <a:pt x="239" y="119"/>
                  </a:lnTo>
                  <a:lnTo>
                    <a:pt x="239" y="347"/>
                  </a:lnTo>
                  <a:lnTo>
                    <a:pt x="0" y="347"/>
                  </a:lnTo>
                  <a:close/>
                  <a:moveTo>
                    <a:pt x="187" y="119"/>
                  </a:moveTo>
                  <a:lnTo>
                    <a:pt x="187" y="119"/>
                  </a:lnTo>
                  <a:lnTo>
                    <a:pt x="186" y="106"/>
                  </a:lnTo>
                  <a:lnTo>
                    <a:pt x="182" y="93"/>
                  </a:lnTo>
                  <a:lnTo>
                    <a:pt x="176" y="81"/>
                  </a:lnTo>
                  <a:lnTo>
                    <a:pt x="168" y="71"/>
                  </a:lnTo>
                  <a:lnTo>
                    <a:pt x="157" y="63"/>
                  </a:lnTo>
                  <a:lnTo>
                    <a:pt x="145" y="56"/>
                  </a:lnTo>
                  <a:lnTo>
                    <a:pt x="133" y="52"/>
                  </a:lnTo>
                  <a:lnTo>
                    <a:pt x="119" y="51"/>
                  </a:lnTo>
                  <a:lnTo>
                    <a:pt x="119" y="51"/>
                  </a:lnTo>
                  <a:lnTo>
                    <a:pt x="106" y="52"/>
                  </a:lnTo>
                  <a:lnTo>
                    <a:pt x="93" y="56"/>
                  </a:lnTo>
                  <a:lnTo>
                    <a:pt x="81" y="63"/>
                  </a:lnTo>
                  <a:lnTo>
                    <a:pt x="72" y="71"/>
                  </a:lnTo>
                  <a:lnTo>
                    <a:pt x="63" y="81"/>
                  </a:lnTo>
                  <a:lnTo>
                    <a:pt x="57" y="93"/>
                  </a:lnTo>
                  <a:lnTo>
                    <a:pt x="53" y="106"/>
                  </a:lnTo>
                  <a:lnTo>
                    <a:pt x="51" y="119"/>
                  </a:lnTo>
                  <a:lnTo>
                    <a:pt x="51" y="296"/>
                  </a:lnTo>
                  <a:lnTo>
                    <a:pt x="187" y="296"/>
                  </a:lnTo>
                  <a:lnTo>
                    <a:pt x="187" y="119"/>
                  </a:lnTo>
                  <a:close/>
                </a:path>
              </a:pathLst>
            </a:custGeom>
            <a:solidFill>
              <a:srgbClr val="0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7" name="Rectangle 70"/>
            <p:cNvSpPr>
              <a:spLocks noChangeArrowheads="1"/>
            </p:cNvSpPr>
            <p:nvPr/>
          </p:nvSpPr>
          <p:spPr bwMode="auto">
            <a:xfrm>
              <a:off x="4584575" y="1809157"/>
              <a:ext cx="145622" cy="45986"/>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8" name="Freeform 71"/>
            <p:cNvSpPr>
              <a:spLocks noEditPoints="1"/>
            </p:cNvSpPr>
            <p:nvPr/>
          </p:nvSpPr>
          <p:spPr bwMode="auto">
            <a:xfrm>
              <a:off x="4573078" y="1797661"/>
              <a:ext cx="169893" cy="70257"/>
            </a:xfrm>
            <a:custGeom>
              <a:avLst/>
              <a:gdLst>
                <a:gd name="T0" fmla="*/ 369 w 398"/>
                <a:gd name="T1" fmla="*/ 165 h 165"/>
                <a:gd name="T2" fmla="*/ 27 w 398"/>
                <a:gd name="T3" fmla="*/ 165 h 165"/>
                <a:gd name="T4" fmla="*/ 27 w 398"/>
                <a:gd name="T5" fmla="*/ 165 h 165"/>
                <a:gd name="T6" fmla="*/ 21 w 398"/>
                <a:gd name="T7" fmla="*/ 165 h 165"/>
                <a:gd name="T8" fmla="*/ 16 w 398"/>
                <a:gd name="T9" fmla="*/ 163 h 165"/>
                <a:gd name="T10" fmla="*/ 12 w 398"/>
                <a:gd name="T11" fmla="*/ 160 h 165"/>
                <a:gd name="T12" fmla="*/ 7 w 398"/>
                <a:gd name="T13" fmla="*/ 157 h 165"/>
                <a:gd name="T14" fmla="*/ 5 w 398"/>
                <a:gd name="T15" fmla="*/ 153 h 165"/>
                <a:gd name="T16" fmla="*/ 1 w 398"/>
                <a:gd name="T17" fmla="*/ 148 h 165"/>
                <a:gd name="T18" fmla="*/ 0 w 398"/>
                <a:gd name="T19" fmla="*/ 143 h 165"/>
                <a:gd name="T20" fmla="*/ 0 w 398"/>
                <a:gd name="T21" fmla="*/ 137 h 165"/>
                <a:gd name="T22" fmla="*/ 0 w 398"/>
                <a:gd name="T23" fmla="*/ 27 h 165"/>
                <a:gd name="T24" fmla="*/ 0 w 398"/>
                <a:gd name="T25" fmla="*/ 27 h 165"/>
                <a:gd name="T26" fmla="*/ 0 w 398"/>
                <a:gd name="T27" fmla="*/ 21 h 165"/>
                <a:gd name="T28" fmla="*/ 1 w 398"/>
                <a:gd name="T29" fmla="*/ 16 h 165"/>
                <a:gd name="T30" fmla="*/ 5 w 398"/>
                <a:gd name="T31" fmla="*/ 11 h 165"/>
                <a:gd name="T32" fmla="*/ 7 w 398"/>
                <a:gd name="T33" fmla="*/ 8 h 165"/>
                <a:gd name="T34" fmla="*/ 12 w 398"/>
                <a:gd name="T35" fmla="*/ 4 h 165"/>
                <a:gd name="T36" fmla="*/ 16 w 398"/>
                <a:gd name="T37" fmla="*/ 2 h 165"/>
                <a:gd name="T38" fmla="*/ 21 w 398"/>
                <a:gd name="T39" fmla="*/ 0 h 165"/>
                <a:gd name="T40" fmla="*/ 27 w 398"/>
                <a:gd name="T41" fmla="*/ 0 h 165"/>
                <a:gd name="T42" fmla="*/ 369 w 398"/>
                <a:gd name="T43" fmla="*/ 0 h 165"/>
                <a:gd name="T44" fmla="*/ 369 w 398"/>
                <a:gd name="T45" fmla="*/ 0 h 165"/>
                <a:gd name="T46" fmla="*/ 375 w 398"/>
                <a:gd name="T47" fmla="*/ 0 h 165"/>
                <a:gd name="T48" fmla="*/ 380 w 398"/>
                <a:gd name="T49" fmla="*/ 2 h 165"/>
                <a:gd name="T50" fmla="*/ 384 w 398"/>
                <a:gd name="T51" fmla="*/ 4 h 165"/>
                <a:gd name="T52" fmla="*/ 389 w 398"/>
                <a:gd name="T53" fmla="*/ 8 h 165"/>
                <a:gd name="T54" fmla="*/ 393 w 398"/>
                <a:gd name="T55" fmla="*/ 11 h 165"/>
                <a:gd name="T56" fmla="*/ 395 w 398"/>
                <a:gd name="T57" fmla="*/ 16 h 165"/>
                <a:gd name="T58" fmla="*/ 396 w 398"/>
                <a:gd name="T59" fmla="*/ 21 h 165"/>
                <a:gd name="T60" fmla="*/ 398 w 398"/>
                <a:gd name="T61" fmla="*/ 27 h 165"/>
                <a:gd name="T62" fmla="*/ 398 w 398"/>
                <a:gd name="T63" fmla="*/ 137 h 165"/>
                <a:gd name="T64" fmla="*/ 398 w 398"/>
                <a:gd name="T65" fmla="*/ 137 h 165"/>
                <a:gd name="T66" fmla="*/ 396 w 398"/>
                <a:gd name="T67" fmla="*/ 143 h 165"/>
                <a:gd name="T68" fmla="*/ 395 w 398"/>
                <a:gd name="T69" fmla="*/ 148 h 165"/>
                <a:gd name="T70" fmla="*/ 393 w 398"/>
                <a:gd name="T71" fmla="*/ 153 h 165"/>
                <a:gd name="T72" fmla="*/ 389 w 398"/>
                <a:gd name="T73" fmla="*/ 157 h 165"/>
                <a:gd name="T74" fmla="*/ 384 w 398"/>
                <a:gd name="T75" fmla="*/ 160 h 165"/>
                <a:gd name="T76" fmla="*/ 380 w 398"/>
                <a:gd name="T77" fmla="*/ 163 h 165"/>
                <a:gd name="T78" fmla="*/ 375 w 398"/>
                <a:gd name="T79" fmla="*/ 165 h 165"/>
                <a:gd name="T80" fmla="*/ 369 w 398"/>
                <a:gd name="T81" fmla="*/ 165 h 165"/>
                <a:gd name="T82" fmla="*/ 369 w 398"/>
                <a:gd name="T83" fmla="*/ 165 h 165"/>
                <a:gd name="T84" fmla="*/ 56 w 398"/>
                <a:gd name="T85" fmla="*/ 109 h 165"/>
                <a:gd name="T86" fmla="*/ 342 w 398"/>
                <a:gd name="T87" fmla="*/ 109 h 165"/>
                <a:gd name="T88" fmla="*/ 342 w 398"/>
                <a:gd name="T89" fmla="*/ 55 h 165"/>
                <a:gd name="T90" fmla="*/ 56 w 398"/>
                <a:gd name="T91" fmla="*/ 55 h 165"/>
                <a:gd name="T92" fmla="*/ 56 w 398"/>
                <a:gd name="T93" fmla="*/ 10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8" h="165">
                  <a:moveTo>
                    <a:pt x="369" y="165"/>
                  </a:moveTo>
                  <a:lnTo>
                    <a:pt x="27" y="165"/>
                  </a:lnTo>
                  <a:lnTo>
                    <a:pt x="27" y="165"/>
                  </a:lnTo>
                  <a:lnTo>
                    <a:pt x="21" y="165"/>
                  </a:lnTo>
                  <a:lnTo>
                    <a:pt x="16" y="163"/>
                  </a:lnTo>
                  <a:lnTo>
                    <a:pt x="12" y="160"/>
                  </a:lnTo>
                  <a:lnTo>
                    <a:pt x="7" y="157"/>
                  </a:lnTo>
                  <a:lnTo>
                    <a:pt x="5" y="153"/>
                  </a:lnTo>
                  <a:lnTo>
                    <a:pt x="1" y="148"/>
                  </a:lnTo>
                  <a:lnTo>
                    <a:pt x="0" y="143"/>
                  </a:lnTo>
                  <a:lnTo>
                    <a:pt x="0" y="137"/>
                  </a:lnTo>
                  <a:lnTo>
                    <a:pt x="0" y="27"/>
                  </a:lnTo>
                  <a:lnTo>
                    <a:pt x="0" y="27"/>
                  </a:lnTo>
                  <a:lnTo>
                    <a:pt x="0" y="21"/>
                  </a:lnTo>
                  <a:lnTo>
                    <a:pt x="1" y="16"/>
                  </a:lnTo>
                  <a:lnTo>
                    <a:pt x="5" y="11"/>
                  </a:lnTo>
                  <a:lnTo>
                    <a:pt x="7" y="8"/>
                  </a:lnTo>
                  <a:lnTo>
                    <a:pt x="12" y="4"/>
                  </a:lnTo>
                  <a:lnTo>
                    <a:pt x="16" y="2"/>
                  </a:lnTo>
                  <a:lnTo>
                    <a:pt x="21" y="0"/>
                  </a:lnTo>
                  <a:lnTo>
                    <a:pt x="27" y="0"/>
                  </a:lnTo>
                  <a:lnTo>
                    <a:pt x="369" y="0"/>
                  </a:lnTo>
                  <a:lnTo>
                    <a:pt x="369" y="0"/>
                  </a:lnTo>
                  <a:lnTo>
                    <a:pt x="375" y="0"/>
                  </a:lnTo>
                  <a:lnTo>
                    <a:pt x="380" y="2"/>
                  </a:lnTo>
                  <a:lnTo>
                    <a:pt x="384" y="4"/>
                  </a:lnTo>
                  <a:lnTo>
                    <a:pt x="389" y="8"/>
                  </a:lnTo>
                  <a:lnTo>
                    <a:pt x="393" y="11"/>
                  </a:lnTo>
                  <a:lnTo>
                    <a:pt x="395" y="16"/>
                  </a:lnTo>
                  <a:lnTo>
                    <a:pt x="396" y="21"/>
                  </a:lnTo>
                  <a:lnTo>
                    <a:pt x="398" y="27"/>
                  </a:lnTo>
                  <a:lnTo>
                    <a:pt x="398" y="137"/>
                  </a:lnTo>
                  <a:lnTo>
                    <a:pt x="398" y="137"/>
                  </a:lnTo>
                  <a:lnTo>
                    <a:pt x="396" y="143"/>
                  </a:lnTo>
                  <a:lnTo>
                    <a:pt x="395" y="148"/>
                  </a:lnTo>
                  <a:lnTo>
                    <a:pt x="393" y="153"/>
                  </a:lnTo>
                  <a:lnTo>
                    <a:pt x="389" y="157"/>
                  </a:lnTo>
                  <a:lnTo>
                    <a:pt x="384" y="160"/>
                  </a:lnTo>
                  <a:lnTo>
                    <a:pt x="380" y="163"/>
                  </a:lnTo>
                  <a:lnTo>
                    <a:pt x="375" y="165"/>
                  </a:lnTo>
                  <a:lnTo>
                    <a:pt x="369" y="165"/>
                  </a:lnTo>
                  <a:lnTo>
                    <a:pt x="369" y="165"/>
                  </a:lnTo>
                  <a:close/>
                  <a:moveTo>
                    <a:pt x="56" y="109"/>
                  </a:moveTo>
                  <a:lnTo>
                    <a:pt x="342" y="109"/>
                  </a:lnTo>
                  <a:lnTo>
                    <a:pt x="342" y="55"/>
                  </a:lnTo>
                  <a:lnTo>
                    <a:pt x="56" y="55"/>
                  </a:lnTo>
                  <a:lnTo>
                    <a:pt x="56" y="1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99" name="그룹 98"/>
          <p:cNvGrpSpPr/>
          <p:nvPr/>
        </p:nvGrpSpPr>
        <p:grpSpPr>
          <a:xfrm>
            <a:off x="6000083" y="2352103"/>
            <a:ext cx="641248" cy="562051"/>
            <a:chOff x="5954319" y="4671994"/>
            <a:chExt cx="796925" cy="698500"/>
          </a:xfrm>
        </p:grpSpPr>
        <p:sp>
          <p:nvSpPr>
            <p:cNvPr id="100" name="Freeform 72"/>
            <p:cNvSpPr/>
            <p:nvPr/>
          </p:nvSpPr>
          <p:spPr bwMode="auto">
            <a:xfrm>
              <a:off x="6362306" y="4671994"/>
              <a:ext cx="177800" cy="219075"/>
            </a:xfrm>
            <a:custGeom>
              <a:avLst/>
              <a:gdLst>
                <a:gd name="T0" fmla="*/ 226 w 335"/>
                <a:gd name="T1" fmla="*/ 414 h 414"/>
                <a:gd name="T2" fmla="*/ 203 w 335"/>
                <a:gd name="T3" fmla="*/ 413 h 414"/>
                <a:gd name="T4" fmla="*/ 158 w 335"/>
                <a:gd name="T5" fmla="*/ 404 h 414"/>
                <a:gd name="T6" fmla="*/ 118 w 335"/>
                <a:gd name="T7" fmla="*/ 389 h 414"/>
                <a:gd name="T8" fmla="*/ 82 w 335"/>
                <a:gd name="T9" fmla="*/ 366 h 414"/>
                <a:gd name="T10" fmla="*/ 51 w 335"/>
                <a:gd name="T11" fmla="*/ 338 h 414"/>
                <a:gd name="T12" fmla="*/ 27 w 335"/>
                <a:gd name="T13" fmla="*/ 306 h 414"/>
                <a:gd name="T14" fmla="*/ 10 w 335"/>
                <a:gd name="T15" fmla="*/ 269 h 414"/>
                <a:gd name="T16" fmla="*/ 1 w 335"/>
                <a:gd name="T17" fmla="*/ 228 h 414"/>
                <a:gd name="T18" fmla="*/ 0 w 335"/>
                <a:gd name="T19" fmla="*/ 207 h 414"/>
                <a:gd name="T20" fmla="*/ 5 w 335"/>
                <a:gd name="T21" fmla="*/ 166 h 414"/>
                <a:gd name="T22" fmla="*/ 18 w 335"/>
                <a:gd name="T23" fmla="*/ 126 h 414"/>
                <a:gd name="T24" fmla="*/ 38 w 335"/>
                <a:gd name="T25" fmla="*/ 92 h 414"/>
                <a:gd name="T26" fmla="*/ 67 w 335"/>
                <a:gd name="T27" fmla="*/ 61 h 414"/>
                <a:gd name="T28" fmla="*/ 100 w 335"/>
                <a:gd name="T29" fmla="*/ 36 h 414"/>
                <a:gd name="T30" fmla="*/ 138 w 335"/>
                <a:gd name="T31" fmla="*/ 17 h 414"/>
                <a:gd name="T32" fmla="*/ 181 w 335"/>
                <a:gd name="T33" fmla="*/ 5 h 414"/>
                <a:gd name="T34" fmla="*/ 226 w 335"/>
                <a:gd name="T35" fmla="*/ 0 h 414"/>
                <a:gd name="T36" fmla="*/ 310 w 335"/>
                <a:gd name="T37" fmla="*/ 0 h 414"/>
                <a:gd name="T38" fmla="*/ 319 w 335"/>
                <a:gd name="T39" fmla="*/ 3 h 414"/>
                <a:gd name="T40" fmla="*/ 328 w 335"/>
                <a:gd name="T41" fmla="*/ 8 h 414"/>
                <a:gd name="T42" fmla="*/ 332 w 335"/>
                <a:gd name="T43" fmla="*/ 16 h 414"/>
                <a:gd name="T44" fmla="*/ 335 w 335"/>
                <a:gd name="T45" fmla="*/ 25 h 414"/>
                <a:gd name="T46" fmla="*/ 335 w 335"/>
                <a:gd name="T47" fmla="*/ 31 h 414"/>
                <a:gd name="T48" fmla="*/ 330 w 335"/>
                <a:gd name="T49" fmla="*/ 40 h 414"/>
                <a:gd name="T50" fmla="*/ 324 w 335"/>
                <a:gd name="T51" fmla="*/ 47 h 414"/>
                <a:gd name="T52" fmla="*/ 315 w 335"/>
                <a:gd name="T53" fmla="*/ 50 h 414"/>
                <a:gd name="T54" fmla="*/ 226 w 335"/>
                <a:gd name="T55" fmla="*/ 50 h 414"/>
                <a:gd name="T56" fmla="*/ 208 w 335"/>
                <a:gd name="T57" fmla="*/ 52 h 414"/>
                <a:gd name="T58" fmla="*/ 173 w 335"/>
                <a:gd name="T59" fmla="*/ 57 h 414"/>
                <a:gd name="T60" fmla="*/ 141 w 335"/>
                <a:gd name="T61" fmla="*/ 69 h 414"/>
                <a:gd name="T62" fmla="*/ 114 w 335"/>
                <a:gd name="T63" fmla="*/ 86 h 414"/>
                <a:gd name="T64" fmla="*/ 90 w 335"/>
                <a:gd name="T65" fmla="*/ 107 h 414"/>
                <a:gd name="T66" fmla="*/ 71 w 335"/>
                <a:gd name="T67" fmla="*/ 132 h 414"/>
                <a:gd name="T68" fmla="*/ 57 w 335"/>
                <a:gd name="T69" fmla="*/ 161 h 414"/>
                <a:gd name="T70" fmla="*/ 51 w 335"/>
                <a:gd name="T71" fmla="*/ 192 h 414"/>
                <a:gd name="T72" fmla="*/ 50 w 335"/>
                <a:gd name="T73" fmla="*/ 207 h 414"/>
                <a:gd name="T74" fmla="*/ 53 w 335"/>
                <a:gd name="T75" fmla="*/ 239 h 414"/>
                <a:gd name="T76" fmla="*/ 63 w 335"/>
                <a:gd name="T77" fmla="*/ 268 h 414"/>
                <a:gd name="T78" fmla="*/ 80 w 335"/>
                <a:gd name="T79" fmla="*/ 295 h 414"/>
                <a:gd name="T80" fmla="*/ 101 w 335"/>
                <a:gd name="T81" fmla="*/ 318 h 414"/>
                <a:gd name="T82" fmla="*/ 127 w 335"/>
                <a:gd name="T83" fmla="*/ 337 h 414"/>
                <a:gd name="T84" fmla="*/ 157 w 335"/>
                <a:gd name="T85" fmla="*/ 351 h 414"/>
                <a:gd name="T86" fmla="*/ 190 w 335"/>
                <a:gd name="T87" fmla="*/ 360 h 414"/>
                <a:gd name="T88" fmla="*/ 226 w 335"/>
                <a:gd name="T89" fmla="*/ 364 h 414"/>
                <a:gd name="T90" fmla="*/ 310 w 335"/>
                <a:gd name="T91" fmla="*/ 364 h 414"/>
                <a:gd name="T92" fmla="*/ 319 w 335"/>
                <a:gd name="T93" fmla="*/ 365 h 414"/>
                <a:gd name="T94" fmla="*/ 328 w 335"/>
                <a:gd name="T95" fmla="*/ 371 h 414"/>
                <a:gd name="T96" fmla="*/ 332 w 335"/>
                <a:gd name="T97" fmla="*/ 379 h 414"/>
                <a:gd name="T98" fmla="*/ 335 w 335"/>
                <a:gd name="T99" fmla="*/ 389 h 414"/>
                <a:gd name="T100" fmla="*/ 335 w 335"/>
                <a:gd name="T101" fmla="*/ 394 h 414"/>
                <a:gd name="T102" fmla="*/ 330 w 335"/>
                <a:gd name="T103" fmla="*/ 402 h 414"/>
                <a:gd name="T104" fmla="*/ 324 w 335"/>
                <a:gd name="T105" fmla="*/ 409 h 414"/>
                <a:gd name="T106" fmla="*/ 315 w 335"/>
                <a:gd name="T107" fmla="*/ 413 h 414"/>
                <a:gd name="T108" fmla="*/ 310 w 335"/>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5" h="414">
                  <a:moveTo>
                    <a:pt x="310" y="414"/>
                  </a:moveTo>
                  <a:lnTo>
                    <a:pt x="226" y="414"/>
                  </a:lnTo>
                  <a:lnTo>
                    <a:pt x="226" y="414"/>
                  </a:lnTo>
                  <a:lnTo>
                    <a:pt x="203" y="413"/>
                  </a:lnTo>
                  <a:lnTo>
                    <a:pt x="181" y="409"/>
                  </a:lnTo>
                  <a:lnTo>
                    <a:pt x="158" y="404"/>
                  </a:lnTo>
                  <a:lnTo>
                    <a:pt x="138" y="397"/>
                  </a:lnTo>
                  <a:lnTo>
                    <a:pt x="118" y="389"/>
                  </a:lnTo>
                  <a:lnTo>
                    <a:pt x="100" y="378"/>
                  </a:lnTo>
                  <a:lnTo>
                    <a:pt x="82" y="366"/>
                  </a:lnTo>
                  <a:lnTo>
                    <a:pt x="67" y="353"/>
                  </a:lnTo>
                  <a:lnTo>
                    <a:pt x="51" y="338"/>
                  </a:lnTo>
                  <a:lnTo>
                    <a:pt x="38" y="322"/>
                  </a:lnTo>
                  <a:lnTo>
                    <a:pt x="27" y="306"/>
                  </a:lnTo>
                  <a:lnTo>
                    <a:pt x="18" y="288"/>
                  </a:lnTo>
                  <a:lnTo>
                    <a:pt x="10" y="269"/>
                  </a:lnTo>
                  <a:lnTo>
                    <a:pt x="5" y="249"/>
                  </a:lnTo>
                  <a:lnTo>
                    <a:pt x="1" y="228"/>
                  </a:lnTo>
                  <a:lnTo>
                    <a:pt x="0" y="207"/>
                  </a:lnTo>
                  <a:lnTo>
                    <a:pt x="0" y="207"/>
                  </a:lnTo>
                  <a:lnTo>
                    <a:pt x="1" y="186"/>
                  </a:lnTo>
                  <a:lnTo>
                    <a:pt x="5" y="166"/>
                  </a:lnTo>
                  <a:lnTo>
                    <a:pt x="10" y="145"/>
                  </a:lnTo>
                  <a:lnTo>
                    <a:pt x="18" y="126"/>
                  </a:lnTo>
                  <a:lnTo>
                    <a:pt x="27" y="109"/>
                  </a:lnTo>
                  <a:lnTo>
                    <a:pt x="38" y="92"/>
                  </a:lnTo>
                  <a:lnTo>
                    <a:pt x="51" y="76"/>
                  </a:lnTo>
                  <a:lnTo>
                    <a:pt x="67" y="61"/>
                  </a:lnTo>
                  <a:lnTo>
                    <a:pt x="82" y="48"/>
                  </a:lnTo>
                  <a:lnTo>
                    <a:pt x="100" y="36"/>
                  </a:lnTo>
                  <a:lnTo>
                    <a:pt x="118" y="25"/>
                  </a:lnTo>
                  <a:lnTo>
                    <a:pt x="138" y="17"/>
                  </a:lnTo>
                  <a:lnTo>
                    <a:pt x="158" y="10"/>
                  </a:lnTo>
                  <a:lnTo>
                    <a:pt x="181" y="5"/>
                  </a:lnTo>
                  <a:lnTo>
                    <a:pt x="203" y="2"/>
                  </a:lnTo>
                  <a:lnTo>
                    <a:pt x="226" y="0"/>
                  </a:lnTo>
                  <a:lnTo>
                    <a:pt x="310" y="0"/>
                  </a:lnTo>
                  <a:lnTo>
                    <a:pt x="310" y="0"/>
                  </a:lnTo>
                  <a:lnTo>
                    <a:pt x="315" y="2"/>
                  </a:lnTo>
                  <a:lnTo>
                    <a:pt x="319" y="3"/>
                  </a:lnTo>
                  <a:lnTo>
                    <a:pt x="324" y="5"/>
                  </a:lnTo>
                  <a:lnTo>
                    <a:pt x="328" y="8"/>
                  </a:lnTo>
                  <a:lnTo>
                    <a:pt x="330" y="12"/>
                  </a:lnTo>
                  <a:lnTo>
                    <a:pt x="332" y="16"/>
                  </a:lnTo>
                  <a:lnTo>
                    <a:pt x="335" y="21"/>
                  </a:lnTo>
                  <a:lnTo>
                    <a:pt x="335" y="25"/>
                  </a:lnTo>
                  <a:lnTo>
                    <a:pt x="335" y="25"/>
                  </a:lnTo>
                  <a:lnTo>
                    <a:pt x="335" y="31"/>
                  </a:lnTo>
                  <a:lnTo>
                    <a:pt x="332" y="36"/>
                  </a:lnTo>
                  <a:lnTo>
                    <a:pt x="330" y="40"/>
                  </a:lnTo>
                  <a:lnTo>
                    <a:pt x="328" y="43"/>
                  </a:lnTo>
                  <a:lnTo>
                    <a:pt x="324" y="47"/>
                  </a:lnTo>
                  <a:lnTo>
                    <a:pt x="319" y="49"/>
                  </a:lnTo>
                  <a:lnTo>
                    <a:pt x="315" y="50"/>
                  </a:lnTo>
                  <a:lnTo>
                    <a:pt x="310" y="50"/>
                  </a:lnTo>
                  <a:lnTo>
                    <a:pt x="226" y="50"/>
                  </a:lnTo>
                  <a:lnTo>
                    <a:pt x="226" y="50"/>
                  </a:lnTo>
                  <a:lnTo>
                    <a:pt x="208" y="52"/>
                  </a:lnTo>
                  <a:lnTo>
                    <a:pt x="190" y="54"/>
                  </a:lnTo>
                  <a:lnTo>
                    <a:pt x="173" y="57"/>
                  </a:lnTo>
                  <a:lnTo>
                    <a:pt x="157" y="63"/>
                  </a:lnTo>
                  <a:lnTo>
                    <a:pt x="141" y="69"/>
                  </a:lnTo>
                  <a:lnTo>
                    <a:pt x="127" y="78"/>
                  </a:lnTo>
                  <a:lnTo>
                    <a:pt x="114" y="86"/>
                  </a:lnTo>
                  <a:lnTo>
                    <a:pt x="101" y="97"/>
                  </a:lnTo>
                  <a:lnTo>
                    <a:pt x="90" y="107"/>
                  </a:lnTo>
                  <a:lnTo>
                    <a:pt x="80" y="119"/>
                  </a:lnTo>
                  <a:lnTo>
                    <a:pt x="71" y="132"/>
                  </a:lnTo>
                  <a:lnTo>
                    <a:pt x="63" y="147"/>
                  </a:lnTo>
                  <a:lnTo>
                    <a:pt x="57" y="161"/>
                  </a:lnTo>
                  <a:lnTo>
                    <a:pt x="53" y="176"/>
                  </a:lnTo>
                  <a:lnTo>
                    <a:pt x="51" y="192"/>
                  </a:lnTo>
                  <a:lnTo>
                    <a:pt x="50" y="207"/>
                  </a:lnTo>
                  <a:lnTo>
                    <a:pt x="50" y="207"/>
                  </a:lnTo>
                  <a:lnTo>
                    <a:pt x="51" y="223"/>
                  </a:lnTo>
                  <a:lnTo>
                    <a:pt x="53" y="239"/>
                  </a:lnTo>
                  <a:lnTo>
                    <a:pt x="57" y="253"/>
                  </a:lnTo>
                  <a:lnTo>
                    <a:pt x="63" y="268"/>
                  </a:lnTo>
                  <a:lnTo>
                    <a:pt x="71" y="282"/>
                  </a:lnTo>
                  <a:lnTo>
                    <a:pt x="80" y="295"/>
                  </a:lnTo>
                  <a:lnTo>
                    <a:pt x="90" y="307"/>
                  </a:lnTo>
                  <a:lnTo>
                    <a:pt x="101" y="318"/>
                  </a:lnTo>
                  <a:lnTo>
                    <a:pt x="114" y="328"/>
                  </a:lnTo>
                  <a:lnTo>
                    <a:pt x="127" y="337"/>
                  </a:lnTo>
                  <a:lnTo>
                    <a:pt x="141" y="345"/>
                  </a:lnTo>
                  <a:lnTo>
                    <a:pt x="157" y="351"/>
                  </a:lnTo>
                  <a:lnTo>
                    <a:pt x="173" y="357"/>
                  </a:lnTo>
                  <a:lnTo>
                    <a:pt x="190" y="360"/>
                  </a:lnTo>
                  <a:lnTo>
                    <a:pt x="208" y="363"/>
                  </a:lnTo>
                  <a:lnTo>
                    <a:pt x="226" y="364"/>
                  </a:lnTo>
                  <a:lnTo>
                    <a:pt x="310" y="364"/>
                  </a:lnTo>
                  <a:lnTo>
                    <a:pt x="310" y="364"/>
                  </a:lnTo>
                  <a:lnTo>
                    <a:pt x="315" y="364"/>
                  </a:lnTo>
                  <a:lnTo>
                    <a:pt x="319" y="365"/>
                  </a:lnTo>
                  <a:lnTo>
                    <a:pt x="324" y="367"/>
                  </a:lnTo>
                  <a:lnTo>
                    <a:pt x="328" y="371"/>
                  </a:lnTo>
                  <a:lnTo>
                    <a:pt x="330" y="375"/>
                  </a:lnTo>
                  <a:lnTo>
                    <a:pt x="332" y="379"/>
                  </a:lnTo>
                  <a:lnTo>
                    <a:pt x="335" y="383"/>
                  </a:lnTo>
                  <a:lnTo>
                    <a:pt x="335" y="389"/>
                  </a:lnTo>
                  <a:lnTo>
                    <a:pt x="335" y="389"/>
                  </a:lnTo>
                  <a:lnTo>
                    <a:pt x="335" y="394"/>
                  </a:lnTo>
                  <a:lnTo>
                    <a:pt x="332" y="398"/>
                  </a:lnTo>
                  <a:lnTo>
                    <a:pt x="330" y="402"/>
                  </a:lnTo>
                  <a:lnTo>
                    <a:pt x="328" y="407"/>
                  </a:lnTo>
                  <a:lnTo>
                    <a:pt x="324" y="409"/>
                  </a:lnTo>
                  <a:lnTo>
                    <a:pt x="319" y="411"/>
                  </a:lnTo>
                  <a:lnTo>
                    <a:pt x="315" y="413"/>
                  </a:lnTo>
                  <a:lnTo>
                    <a:pt x="310" y="414"/>
                  </a:lnTo>
                  <a:lnTo>
                    <a:pt x="3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1" name="Freeform 73"/>
            <p:cNvSpPr>
              <a:spLocks noEditPoints="1"/>
            </p:cNvSpPr>
            <p:nvPr/>
          </p:nvSpPr>
          <p:spPr bwMode="auto">
            <a:xfrm>
              <a:off x="6105131" y="4671994"/>
              <a:ext cx="284163" cy="219075"/>
            </a:xfrm>
            <a:custGeom>
              <a:avLst/>
              <a:gdLst>
                <a:gd name="T0" fmla="*/ 225 w 535"/>
                <a:gd name="T1" fmla="*/ 414 h 414"/>
                <a:gd name="T2" fmla="*/ 157 w 535"/>
                <a:gd name="T3" fmla="*/ 404 h 414"/>
                <a:gd name="T4" fmla="*/ 98 w 535"/>
                <a:gd name="T5" fmla="*/ 378 h 414"/>
                <a:gd name="T6" fmla="*/ 51 w 535"/>
                <a:gd name="T7" fmla="*/ 338 h 414"/>
                <a:gd name="T8" fmla="*/ 17 w 535"/>
                <a:gd name="T9" fmla="*/ 288 h 414"/>
                <a:gd name="T10" fmla="*/ 1 w 535"/>
                <a:gd name="T11" fmla="*/ 228 h 414"/>
                <a:gd name="T12" fmla="*/ 1 w 535"/>
                <a:gd name="T13" fmla="*/ 186 h 414"/>
                <a:gd name="T14" fmla="*/ 17 w 535"/>
                <a:gd name="T15" fmla="*/ 126 h 414"/>
                <a:gd name="T16" fmla="*/ 51 w 535"/>
                <a:gd name="T17" fmla="*/ 76 h 414"/>
                <a:gd name="T18" fmla="*/ 98 w 535"/>
                <a:gd name="T19" fmla="*/ 36 h 414"/>
                <a:gd name="T20" fmla="*/ 157 w 535"/>
                <a:gd name="T21" fmla="*/ 10 h 414"/>
                <a:gd name="T22" fmla="*/ 225 w 535"/>
                <a:gd name="T23" fmla="*/ 0 h 414"/>
                <a:gd name="T24" fmla="*/ 332 w 535"/>
                <a:gd name="T25" fmla="*/ 2 h 414"/>
                <a:gd name="T26" fmla="*/ 397 w 535"/>
                <a:gd name="T27" fmla="*/ 17 h 414"/>
                <a:gd name="T28" fmla="*/ 453 w 535"/>
                <a:gd name="T29" fmla="*/ 48 h 414"/>
                <a:gd name="T30" fmla="*/ 496 w 535"/>
                <a:gd name="T31" fmla="*/ 92 h 414"/>
                <a:gd name="T32" fmla="*/ 524 w 535"/>
                <a:gd name="T33" fmla="*/ 145 h 414"/>
                <a:gd name="T34" fmla="*/ 535 w 535"/>
                <a:gd name="T35" fmla="*/ 207 h 414"/>
                <a:gd name="T36" fmla="*/ 530 w 535"/>
                <a:gd name="T37" fmla="*/ 249 h 414"/>
                <a:gd name="T38" fmla="*/ 508 w 535"/>
                <a:gd name="T39" fmla="*/ 306 h 414"/>
                <a:gd name="T40" fmla="*/ 468 w 535"/>
                <a:gd name="T41" fmla="*/ 353 h 414"/>
                <a:gd name="T42" fmla="*/ 416 w 535"/>
                <a:gd name="T43" fmla="*/ 389 h 414"/>
                <a:gd name="T44" fmla="*/ 354 w 535"/>
                <a:gd name="T45" fmla="*/ 409 h 414"/>
                <a:gd name="T46" fmla="*/ 309 w 535"/>
                <a:gd name="T47" fmla="*/ 414 h 414"/>
                <a:gd name="T48" fmla="*/ 207 w 535"/>
                <a:gd name="T49" fmla="*/ 52 h 414"/>
                <a:gd name="T50" fmla="*/ 156 w 535"/>
                <a:gd name="T51" fmla="*/ 63 h 414"/>
                <a:gd name="T52" fmla="*/ 114 w 535"/>
                <a:gd name="T53" fmla="*/ 86 h 414"/>
                <a:gd name="T54" fmla="*/ 79 w 535"/>
                <a:gd name="T55" fmla="*/ 119 h 414"/>
                <a:gd name="T56" fmla="*/ 57 w 535"/>
                <a:gd name="T57" fmla="*/ 161 h 414"/>
                <a:gd name="T58" fmla="*/ 49 w 535"/>
                <a:gd name="T59" fmla="*/ 207 h 414"/>
                <a:gd name="T60" fmla="*/ 53 w 535"/>
                <a:gd name="T61" fmla="*/ 239 h 414"/>
                <a:gd name="T62" fmla="*/ 70 w 535"/>
                <a:gd name="T63" fmla="*/ 282 h 414"/>
                <a:gd name="T64" fmla="*/ 100 w 535"/>
                <a:gd name="T65" fmla="*/ 318 h 414"/>
                <a:gd name="T66" fmla="*/ 141 w 535"/>
                <a:gd name="T67" fmla="*/ 345 h 414"/>
                <a:gd name="T68" fmla="*/ 189 w 535"/>
                <a:gd name="T69" fmla="*/ 360 h 414"/>
                <a:gd name="T70" fmla="*/ 309 w 535"/>
                <a:gd name="T71" fmla="*/ 364 h 414"/>
                <a:gd name="T72" fmla="*/ 345 w 535"/>
                <a:gd name="T73" fmla="*/ 360 h 414"/>
                <a:gd name="T74" fmla="*/ 392 w 535"/>
                <a:gd name="T75" fmla="*/ 345 h 414"/>
                <a:gd name="T76" fmla="*/ 434 w 535"/>
                <a:gd name="T77" fmla="*/ 318 h 414"/>
                <a:gd name="T78" fmla="*/ 464 w 535"/>
                <a:gd name="T79" fmla="*/ 282 h 414"/>
                <a:gd name="T80" fmla="*/ 482 w 535"/>
                <a:gd name="T81" fmla="*/ 239 h 414"/>
                <a:gd name="T82" fmla="*/ 485 w 535"/>
                <a:gd name="T83" fmla="*/ 207 h 414"/>
                <a:gd name="T84" fmla="*/ 477 w 535"/>
                <a:gd name="T85" fmla="*/ 161 h 414"/>
                <a:gd name="T86" fmla="*/ 455 w 535"/>
                <a:gd name="T87" fmla="*/ 119 h 414"/>
                <a:gd name="T88" fmla="*/ 421 w 535"/>
                <a:gd name="T89" fmla="*/ 86 h 414"/>
                <a:gd name="T90" fmla="*/ 377 w 535"/>
                <a:gd name="T91" fmla="*/ 63 h 414"/>
                <a:gd name="T92" fmla="*/ 327 w 535"/>
                <a:gd name="T93" fmla="*/ 5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5" h="414">
                  <a:moveTo>
                    <a:pt x="309" y="414"/>
                  </a:moveTo>
                  <a:lnTo>
                    <a:pt x="225" y="414"/>
                  </a:lnTo>
                  <a:lnTo>
                    <a:pt x="225" y="414"/>
                  </a:lnTo>
                  <a:lnTo>
                    <a:pt x="201" y="413"/>
                  </a:lnTo>
                  <a:lnTo>
                    <a:pt x="179" y="409"/>
                  </a:lnTo>
                  <a:lnTo>
                    <a:pt x="157" y="404"/>
                  </a:lnTo>
                  <a:lnTo>
                    <a:pt x="137" y="397"/>
                  </a:lnTo>
                  <a:lnTo>
                    <a:pt x="117" y="389"/>
                  </a:lnTo>
                  <a:lnTo>
                    <a:pt x="98" y="378"/>
                  </a:lnTo>
                  <a:lnTo>
                    <a:pt x="81" y="366"/>
                  </a:lnTo>
                  <a:lnTo>
                    <a:pt x="65" y="353"/>
                  </a:lnTo>
                  <a:lnTo>
                    <a:pt x="51" y="338"/>
                  </a:lnTo>
                  <a:lnTo>
                    <a:pt x="38" y="322"/>
                  </a:lnTo>
                  <a:lnTo>
                    <a:pt x="27" y="306"/>
                  </a:lnTo>
                  <a:lnTo>
                    <a:pt x="17" y="288"/>
                  </a:lnTo>
                  <a:lnTo>
                    <a:pt x="9" y="269"/>
                  </a:lnTo>
                  <a:lnTo>
                    <a:pt x="3" y="249"/>
                  </a:lnTo>
                  <a:lnTo>
                    <a:pt x="1" y="228"/>
                  </a:lnTo>
                  <a:lnTo>
                    <a:pt x="0" y="207"/>
                  </a:lnTo>
                  <a:lnTo>
                    <a:pt x="0" y="207"/>
                  </a:lnTo>
                  <a:lnTo>
                    <a:pt x="1" y="186"/>
                  </a:lnTo>
                  <a:lnTo>
                    <a:pt x="3" y="166"/>
                  </a:lnTo>
                  <a:lnTo>
                    <a:pt x="9" y="145"/>
                  </a:lnTo>
                  <a:lnTo>
                    <a:pt x="17" y="126"/>
                  </a:lnTo>
                  <a:lnTo>
                    <a:pt x="27" y="109"/>
                  </a:lnTo>
                  <a:lnTo>
                    <a:pt x="38" y="92"/>
                  </a:lnTo>
                  <a:lnTo>
                    <a:pt x="51" y="76"/>
                  </a:lnTo>
                  <a:lnTo>
                    <a:pt x="65" y="61"/>
                  </a:lnTo>
                  <a:lnTo>
                    <a:pt x="81" y="48"/>
                  </a:lnTo>
                  <a:lnTo>
                    <a:pt x="98" y="36"/>
                  </a:lnTo>
                  <a:lnTo>
                    <a:pt x="117" y="25"/>
                  </a:lnTo>
                  <a:lnTo>
                    <a:pt x="137" y="17"/>
                  </a:lnTo>
                  <a:lnTo>
                    <a:pt x="157" y="10"/>
                  </a:lnTo>
                  <a:lnTo>
                    <a:pt x="179" y="5"/>
                  </a:lnTo>
                  <a:lnTo>
                    <a:pt x="201" y="2"/>
                  </a:lnTo>
                  <a:lnTo>
                    <a:pt x="225" y="0"/>
                  </a:lnTo>
                  <a:lnTo>
                    <a:pt x="309" y="0"/>
                  </a:lnTo>
                  <a:lnTo>
                    <a:pt x="309" y="0"/>
                  </a:lnTo>
                  <a:lnTo>
                    <a:pt x="332" y="2"/>
                  </a:lnTo>
                  <a:lnTo>
                    <a:pt x="354" y="5"/>
                  </a:lnTo>
                  <a:lnTo>
                    <a:pt x="376" y="10"/>
                  </a:lnTo>
                  <a:lnTo>
                    <a:pt x="397" y="17"/>
                  </a:lnTo>
                  <a:lnTo>
                    <a:pt x="416" y="25"/>
                  </a:lnTo>
                  <a:lnTo>
                    <a:pt x="435" y="36"/>
                  </a:lnTo>
                  <a:lnTo>
                    <a:pt x="453" y="48"/>
                  </a:lnTo>
                  <a:lnTo>
                    <a:pt x="468" y="61"/>
                  </a:lnTo>
                  <a:lnTo>
                    <a:pt x="484" y="76"/>
                  </a:lnTo>
                  <a:lnTo>
                    <a:pt x="496" y="92"/>
                  </a:lnTo>
                  <a:lnTo>
                    <a:pt x="508" y="109"/>
                  </a:lnTo>
                  <a:lnTo>
                    <a:pt x="517" y="126"/>
                  </a:lnTo>
                  <a:lnTo>
                    <a:pt x="524" y="145"/>
                  </a:lnTo>
                  <a:lnTo>
                    <a:pt x="530" y="166"/>
                  </a:lnTo>
                  <a:lnTo>
                    <a:pt x="534" y="186"/>
                  </a:lnTo>
                  <a:lnTo>
                    <a:pt x="535" y="207"/>
                  </a:lnTo>
                  <a:lnTo>
                    <a:pt x="535" y="207"/>
                  </a:lnTo>
                  <a:lnTo>
                    <a:pt x="534" y="228"/>
                  </a:lnTo>
                  <a:lnTo>
                    <a:pt x="530" y="249"/>
                  </a:lnTo>
                  <a:lnTo>
                    <a:pt x="524" y="269"/>
                  </a:lnTo>
                  <a:lnTo>
                    <a:pt x="517" y="288"/>
                  </a:lnTo>
                  <a:lnTo>
                    <a:pt x="508" y="306"/>
                  </a:lnTo>
                  <a:lnTo>
                    <a:pt x="496" y="322"/>
                  </a:lnTo>
                  <a:lnTo>
                    <a:pt x="484" y="338"/>
                  </a:lnTo>
                  <a:lnTo>
                    <a:pt x="468" y="353"/>
                  </a:lnTo>
                  <a:lnTo>
                    <a:pt x="453" y="366"/>
                  </a:lnTo>
                  <a:lnTo>
                    <a:pt x="435" y="378"/>
                  </a:lnTo>
                  <a:lnTo>
                    <a:pt x="416" y="389"/>
                  </a:lnTo>
                  <a:lnTo>
                    <a:pt x="397" y="397"/>
                  </a:lnTo>
                  <a:lnTo>
                    <a:pt x="376" y="404"/>
                  </a:lnTo>
                  <a:lnTo>
                    <a:pt x="354" y="409"/>
                  </a:lnTo>
                  <a:lnTo>
                    <a:pt x="332" y="413"/>
                  </a:lnTo>
                  <a:lnTo>
                    <a:pt x="309" y="414"/>
                  </a:lnTo>
                  <a:lnTo>
                    <a:pt x="309" y="414"/>
                  </a:lnTo>
                  <a:close/>
                  <a:moveTo>
                    <a:pt x="225" y="50"/>
                  </a:moveTo>
                  <a:lnTo>
                    <a:pt x="225" y="50"/>
                  </a:lnTo>
                  <a:lnTo>
                    <a:pt x="207" y="52"/>
                  </a:lnTo>
                  <a:lnTo>
                    <a:pt x="189" y="54"/>
                  </a:lnTo>
                  <a:lnTo>
                    <a:pt x="173" y="57"/>
                  </a:lnTo>
                  <a:lnTo>
                    <a:pt x="156" y="63"/>
                  </a:lnTo>
                  <a:lnTo>
                    <a:pt x="141" y="69"/>
                  </a:lnTo>
                  <a:lnTo>
                    <a:pt x="127" y="78"/>
                  </a:lnTo>
                  <a:lnTo>
                    <a:pt x="114" y="86"/>
                  </a:lnTo>
                  <a:lnTo>
                    <a:pt x="100" y="97"/>
                  </a:lnTo>
                  <a:lnTo>
                    <a:pt x="89" y="107"/>
                  </a:lnTo>
                  <a:lnTo>
                    <a:pt x="79" y="119"/>
                  </a:lnTo>
                  <a:lnTo>
                    <a:pt x="70" y="132"/>
                  </a:lnTo>
                  <a:lnTo>
                    <a:pt x="62" y="147"/>
                  </a:lnTo>
                  <a:lnTo>
                    <a:pt x="57" y="161"/>
                  </a:lnTo>
                  <a:lnTo>
                    <a:pt x="53" y="176"/>
                  </a:lnTo>
                  <a:lnTo>
                    <a:pt x="49" y="192"/>
                  </a:lnTo>
                  <a:lnTo>
                    <a:pt x="49" y="207"/>
                  </a:lnTo>
                  <a:lnTo>
                    <a:pt x="49" y="207"/>
                  </a:lnTo>
                  <a:lnTo>
                    <a:pt x="49" y="223"/>
                  </a:lnTo>
                  <a:lnTo>
                    <a:pt x="53" y="239"/>
                  </a:lnTo>
                  <a:lnTo>
                    <a:pt x="57" y="253"/>
                  </a:lnTo>
                  <a:lnTo>
                    <a:pt x="62" y="268"/>
                  </a:lnTo>
                  <a:lnTo>
                    <a:pt x="70" y="282"/>
                  </a:lnTo>
                  <a:lnTo>
                    <a:pt x="79" y="295"/>
                  </a:lnTo>
                  <a:lnTo>
                    <a:pt x="89" y="307"/>
                  </a:lnTo>
                  <a:lnTo>
                    <a:pt x="100" y="318"/>
                  </a:lnTo>
                  <a:lnTo>
                    <a:pt x="114" y="328"/>
                  </a:lnTo>
                  <a:lnTo>
                    <a:pt x="127" y="337"/>
                  </a:lnTo>
                  <a:lnTo>
                    <a:pt x="141" y="345"/>
                  </a:lnTo>
                  <a:lnTo>
                    <a:pt x="156" y="351"/>
                  </a:lnTo>
                  <a:lnTo>
                    <a:pt x="173" y="357"/>
                  </a:lnTo>
                  <a:lnTo>
                    <a:pt x="189" y="360"/>
                  </a:lnTo>
                  <a:lnTo>
                    <a:pt x="207" y="363"/>
                  </a:lnTo>
                  <a:lnTo>
                    <a:pt x="225" y="364"/>
                  </a:lnTo>
                  <a:lnTo>
                    <a:pt x="309" y="364"/>
                  </a:lnTo>
                  <a:lnTo>
                    <a:pt x="309" y="364"/>
                  </a:lnTo>
                  <a:lnTo>
                    <a:pt x="327" y="363"/>
                  </a:lnTo>
                  <a:lnTo>
                    <a:pt x="345" y="360"/>
                  </a:lnTo>
                  <a:lnTo>
                    <a:pt x="362" y="357"/>
                  </a:lnTo>
                  <a:lnTo>
                    <a:pt x="377" y="351"/>
                  </a:lnTo>
                  <a:lnTo>
                    <a:pt x="392" y="345"/>
                  </a:lnTo>
                  <a:lnTo>
                    <a:pt x="408" y="337"/>
                  </a:lnTo>
                  <a:lnTo>
                    <a:pt x="421" y="328"/>
                  </a:lnTo>
                  <a:lnTo>
                    <a:pt x="434" y="318"/>
                  </a:lnTo>
                  <a:lnTo>
                    <a:pt x="445" y="307"/>
                  </a:lnTo>
                  <a:lnTo>
                    <a:pt x="455" y="295"/>
                  </a:lnTo>
                  <a:lnTo>
                    <a:pt x="464" y="282"/>
                  </a:lnTo>
                  <a:lnTo>
                    <a:pt x="471" y="268"/>
                  </a:lnTo>
                  <a:lnTo>
                    <a:pt x="477" y="253"/>
                  </a:lnTo>
                  <a:lnTo>
                    <a:pt x="482" y="239"/>
                  </a:lnTo>
                  <a:lnTo>
                    <a:pt x="484" y="223"/>
                  </a:lnTo>
                  <a:lnTo>
                    <a:pt x="485" y="207"/>
                  </a:lnTo>
                  <a:lnTo>
                    <a:pt x="485" y="207"/>
                  </a:lnTo>
                  <a:lnTo>
                    <a:pt x="484" y="192"/>
                  </a:lnTo>
                  <a:lnTo>
                    <a:pt x="482" y="176"/>
                  </a:lnTo>
                  <a:lnTo>
                    <a:pt x="477" y="161"/>
                  </a:lnTo>
                  <a:lnTo>
                    <a:pt x="471" y="147"/>
                  </a:lnTo>
                  <a:lnTo>
                    <a:pt x="464" y="132"/>
                  </a:lnTo>
                  <a:lnTo>
                    <a:pt x="455" y="119"/>
                  </a:lnTo>
                  <a:lnTo>
                    <a:pt x="445" y="107"/>
                  </a:lnTo>
                  <a:lnTo>
                    <a:pt x="434" y="97"/>
                  </a:lnTo>
                  <a:lnTo>
                    <a:pt x="421" y="86"/>
                  </a:lnTo>
                  <a:lnTo>
                    <a:pt x="408" y="78"/>
                  </a:lnTo>
                  <a:lnTo>
                    <a:pt x="392" y="69"/>
                  </a:lnTo>
                  <a:lnTo>
                    <a:pt x="377" y="63"/>
                  </a:lnTo>
                  <a:lnTo>
                    <a:pt x="362" y="57"/>
                  </a:lnTo>
                  <a:lnTo>
                    <a:pt x="345" y="54"/>
                  </a:lnTo>
                  <a:lnTo>
                    <a:pt x="327" y="52"/>
                  </a:lnTo>
                  <a:lnTo>
                    <a:pt x="309" y="50"/>
                  </a:lnTo>
                  <a:lnTo>
                    <a:pt x="22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2" name="Freeform 74"/>
            <p:cNvSpPr/>
            <p:nvPr/>
          </p:nvSpPr>
          <p:spPr bwMode="auto">
            <a:xfrm>
              <a:off x="6295631" y="4679931"/>
              <a:ext cx="25400" cy="204788"/>
            </a:xfrm>
            <a:custGeom>
              <a:avLst/>
              <a:gdLst>
                <a:gd name="T0" fmla="*/ 25 w 50"/>
                <a:gd name="T1" fmla="*/ 387 h 387"/>
                <a:gd name="T2" fmla="*/ 25 w 50"/>
                <a:gd name="T3" fmla="*/ 387 h 387"/>
                <a:gd name="T4" fmla="*/ 20 w 50"/>
                <a:gd name="T5" fmla="*/ 387 h 387"/>
                <a:gd name="T6" fmla="*/ 15 w 50"/>
                <a:gd name="T7" fmla="*/ 384 h 387"/>
                <a:gd name="T8" fmla="*/ 11 w 50"/>
                <a:gd name="T9" fmla="*/ 382 h 387"/>
                <a:gd name="T10" fmla="*/ 7 w 50"/>
                <a:gd name="T11" fmla="*/ 380 h 387"/>
                <a:gd name="T12" fmla="*/ 5 w 50"/>
                <a:gd name="T13" fmla="*/ 376 h 387"/>
                <a:gd name="T14" fmla="*/ 2 w 50"/>
                <a:gd name="T15" fmla="*/ 371 h 387"/>
                <a:gd name="T16" fmla="*/ 1 w 50"/>
                <a:gd name="T17" fmla="*/ 366 h 387"/>
                <a:gd name="T18" fmla="*/ 0 w 50"/>
                <a:gd name="T19" fmla="*/ 362 h 387"/>
                <a:gd name="T20" fmla="*/ 0 w 50"/>
                <a:gd name="T21" fmla="*/ 24 h 387"/>
                <a:gd name="T22" fmla="*/ 0 w 50"/>
                <a:gd name="T23" fmla="*/ 24 h 387"/>
                <a:gd name="T24" fmla="*/ 1 w 50"/>
                <a:gd name="T25" fmla="*/ 20 h 387"/>
                <a:gd name="T26" fmla="*/ 2 w 50"/>
                <a:gd name="T27" fmla="*/ 15 h 387"/>
                <a:gd name="T28" fmla="*/ 5 w 50"/>
                <a:gd name="T29" fmla="*/ 10 h 387"/>
                <a:gd name="T30" fmla="*/ 7 w 50"/>
                <a:gd name="T31" fmla="*/ 7 h 387"/>
                <a:gd name="T32" fmla="*/ 11 w 50"/>
                <a:gd name="T33" fmla="*/ 4 h 387"/>
                <a:gd name="T34" fmla="*/ 15 w 50"/>
                <a:gd name="T35" fmla="*/ 2 h 387"/>
                <a:gd name="T36" fmla="*/ 20 w 50"/>
                <a:gd name="T37" fmla="*/ 0 h 387"/>
                <a:gd name="T38" fmla="*/ 25 w 50"/>
                <a:gd name="T39" fmla="*/ 0 h 387"/>
                <a:gd name="T40" fmla="*/ 25 w 50"/>
                <a:gd name="T41" fmla="*/ 0 h 387"/>
                <a:gd name="T42" fmla="*/ 30 w 50"/>
                <a:gd name="T43" fmla="*/ 0 h 387"/>
                <a:gd name="T44" fmla="*/ 34 w 50"/>
                <a:gd name="T45" fmla="*/ 2 h 387"/>
                <a:gd name="T46" fmla="*/ 39 w 50"/>
                <a:gd name="T47" fmla="*/ 4 h 387"/>
                <a:gd name="T48" fmla="*/ 43 w 50"/>
                <a:gd name="T49" fmla="*/ 7 h 387"/>
                <a:gd name="T50" fmla="*/ 46 w 50"/>
                <a:gd name="T51" fmla="*/ 10 h 387"/>
                <a:gd name="T52" fmla="*/ 49 w 50"/>
                <a:gd name="T53" fmla="*/ 15 h 387"/>
                <a:gd name="T54" fmla="*/ 50 w 50"/>
                <a:gd name="T55" fmla="*/ 20 h 387"/>
                <a:gd name="T56" fmla="*/ 50 w 50"/>
                <a:gd name="T57" fmla="*/ 24 h 387"/>
                <a:gd name="T58" fmla="*/ 50 w 50"/>
                <a:gd name="T59" fmla="*/ 362 h 387"/>
                <a:gd name="T60" fmla="*/ 50 w 50"/>
                <a:gd name="T61" fmla="*/ 362 h 387"/>
                <a:gd name="T62" fmla="*/ 50 w 50"/>
                <a:gd name="T63" fmla="*/ 366 h 387"/>
                <a:gd name="T64" fmla="*/ 49 w 50"/>
                <a:gd name="T65" fmla="*/ 371 h 387"/>
                <a:gd name="T66" fmla="*/ 46 w 50"/>
                <a:gd name="T67" fmla="*/ 376 h 387"/>
                <a:gd name="T68" fmla="*/ 43 w 50"/>
                <a:gd name="T69" fmla="*/ 380 h 387"/>
                <a:gd name="T70" fmla="*/ 39 w 50"/>
                <a:gd name="T71" fmla="*/ 382 h 387"/>
                <a:gd name="T72" fmla="*/ 34 w 50"/>
                <a:gd name="T73" fmla="*/ 384 h 387"/>
                <a:gd name="T74" fmla="*/ 30 w 50"/>
                <a:gd name="T75" fmla="*/ 387 h 387"/>
                <a:gd name="T76" fmla="*/ 25 w 50"/>
                <a:gd name="T77" fmla="*/ 387 h 387"/>
                <a:gd name="T78" fmla="*/ 25 w 50"/>
                <a:gd name="T79"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87">
                  <a:moveTo>
                    <a:pt x="25" y="387"/>
                  </a:moveTo>
                  <a:lnTo>
                    <a:pt x="25" y="387"/>
                  </a:lnTo>
                  <a:lnTo>
                    <a:pt x="20" y="387"/>
                  </a:lnTo>
                  <a:lnTo>
                    <a:pt x="15" y="384"/>
                  </a:lnTo>
                  <a:lnTo>
                    <a:pt x="11" y="382"/>
                  </a:lnTo>
                  <a:lnTo>
                    <a:pt x="7" y="380"/>
                  </a:lnTo>
                  <a:lnTo>
                    <a:pt x="5" y="376"/>
                  </a:lnTo>
                  <a:lnTo>
                    <a:pt x="2" y="371"/>
                  </a:lnTo>
                  <a:lnTo>
                    <a:pt x="1" y="366"/>
                  </a:lnTo>
                  <a:lnTo>
                    <a:pt x="0" y="362"/>
                  </a:lnTo>
                  <a:lnTo>
                    <a:pt x="0" y="24"/>
                  </a:lnTo>
                  <a:lnTo>
                    <a:pt x="0" y="24"/>
                  </a:lnTo>
                  <a:lnTo>
                    <a:pt x="1" y="20"/>
                  </a:lnTo>
                  <a:lnTo>
                    <a:pt x="2" y="15"/>
                  </a:lnTo>
                  <a:lnTo>
                    <a:pt x="5" y="10"/>
                  </a:lnTo>
                  <a:lnTo>
                    <a:pt x="7" y="7"/>
                  </a:lnTo>
                  <a:lnTo>
                    <a:pt x="11" y="4"/>
                  </a:lnTo>
                  <a:lnTo>
                    <a:pt x="15" y="2"/>
                  </a:lnTo>
                  <a:lnTo>
                    <a:pt x="20" y="0"/>
                  </a:lnTo>
                  <a:lnTo>
                    <a:pt x="25" y="0"/>
                  </a:lnTo>
                  <a:lnTo>
                    <a:pt x="25" y="0"/>
                  </a:lnTo>
                  <a:lnTo>
                    <a:pt x="30" y="0"/>
                  </a:lnTo>
                  <a:lnTo>
                    <a:pt x="34" y="2"/>
                  </a:lnTo>
                  <a:lnTo>
                    <a:pt x="39" y="4"/>
                  </a:lnTo>
                  <a:lnTo>
                    <a:pt x="43" y="7"/>
                  </a:lnTo>
                  <a:lnTo>
                    <a:pt x="46" y="10"/>
                  </a:lnTo>
                  <a:lnTo>
                    <a:pt x="49" y="15"/>
                  </a:lnTo>
                  <a:lnTo>
                    <a:pt x="50" y="20"/>
                  </a:lnTo>
                  <a:lnTo>
                    <a:pt x="50" y="24"/>
                  </a:lnTo>
                  <a:lnTo>
                    <a:pt x="50" y="362"/>
                  </a:lnTo>
                  <a:lnTo>
                    <a:pt x="50" y="362"/>
                  </a:lnTo>
                  <a:lnTo>
                    <a:pt x="50" y="366"/>
                  </a:lnTo>
                  <a:lnTo>
                    <a:pt x="49" y="371"/>
                  </a:lnTo>
                  <a:lnTo>
                    <a:pt x="46" y="376"/>
                  </a:lnTo>
                  <a:lnTo>
                    <a:pt x="43" y="380"/>
                  </a:lnTo>
                  <a:lnTo>
                    <a:pt x="39" y="382"/>
                  </a:lnTo>
                  <a:lnTo>
                    <a:pt x="34" y="384"/>
                  </a:lnTo>
                  <a:lnTo>
                    <a:pt x="30" y="387"/>
                  </a:lnTo>
                  <a:lnTo>
                    <a:pt x="25" y="387"/>
                  </a:lnTo>
                  <a:lnTo>
                    <a:pt x="25" y="38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3" name="Freeform 75"/>
            <p:cNvSpPr/>
            <p:nvPr/>
          </p:nvSpPr>
          <p:spPr bwMode="auto">
            <a:xfrm>
              <a:off x="6233719" y="4671994"/>
              <a:ext cx="26988" cy="219075"/>
            </a:xfrm>
            <a:custGeom>
              <a:avLst/>
              <a:gdLst>
                <a:gd name="T0" fmla="*/ 25 w 50"/>
                <a:gd name="T1" fmla="*/ 414 h 414"/>
                <a:gd name="T2" fmla="*/ 25 w 50"/>
                <a:gd name="T3" fmla="*/ 414 h 414"/>
                <a:gd name="T4" fmla="*/ 20 w 50"/>
                <a:gd name="T5" fmla="*/ 413 h 414"/>
                <a:gd name="T6" fmla="*/ 15 w 50"/>
                <a:gd name="T7" fmla="*/ 411 h 414"/>
                <a:gd name="T8" fmla="*/ 12 w 50"/>
                <a:gd name="T9" fmla="*/ 409 h 414"/>
                <a:gd name="T10" fmla="*/ 7 w 50"/>
                <a:gd name="T11" fmla="*/ 407 h 414"/>
                <a:gd name="T12" fmla="*/ 4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4 w 50"/>
                <a:gd name="T29" fmla="*/ 12 h 414"/>
                <a:gd name="T30" fmla="*/ 7 w 50"/>
                <a:gd name="T31" fmla="*/ 8 h 414"/>
                <a:gd name="T32" fmla="*/ 12 w 50"/>
                <a:gd name="T33" fmla="*/ 5 h 414"/>
                <a:gd name="T34" fmla="*/ 15 w 50"/>
                <a:gd name="T35" fmla="*/ 3 h 414"/>
                <a:gd name="T36" fmla="*/ 20 w 50"/>
                <a:gd name="T37" fmla="*/ 2 h 414"/>
                <a:gd name="T38" fmla="*/ 25 w 50"/>
                <a:gd name="T39" fmla="*/ 0 h 414"/>
                <a:gd name="T40" fmla="*/ 25 w 50"/>
                <a:gd name="T41" fmla="*/ 0 h 414"/>
                <a:gd name="T42" fmla="*/ 31 w 50"/>
                <a:gd name="T43" fmla="*/ 2 h 414"/>
                <a:gd name="T44" fmla="*/ 34 w 50"/>
                <a:gd name="T45" fmla="*/ 3 h 414"/>
                <a:gd name="T46" fmla="*/ 39 w 50"/>
                <a:gd name="T47" fmla="*/ 5 h 414"/>
                <a:gd name="T48" fmla="*/ 42 w 50"/>
                <a:gd name="T49" fmla="*/ 8 h 414"/>
                <a:gd name="T50" fmla="*/ 46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6 w 50"/>
                <a:gd name="T67" fmla="*/ 402 h 414"/>
                <a:gd name="T68" fmla="*/ 42 w 50"/>
                <a:gd name="T69" fmla="*/ 407 h 414"/>
                <a:gd name="T70" fmla="*/ 39 w 50"/>
                <a:gd name="T71" fmla="*/ 409 h 414"/>
                <a:gd name="T72" fmla="*/ 34 w 50"/>
                <a:gd name="T73" fmla="*/ 411 h 414"/>
                <a:gd name="T74" fmla="*/ 31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2" y="409"/>
                  </a:lnTo>
                  <a:lnTo>
                    <a:pt x="7" y="407"/>
                  </a:lnTo>
                  <a:lnTo>
                    <a:pt x="4" y="402"/>
                  </a:lnTo>
                  <a:lnTo>
                    <a:pt x="2" y="398"/>
                  </a:lnTo>
                  <a:lnTo>
                    <a:pt x="1" y="394"/>
                  </a:lnTo>
                  <a:lnTo>
                    <a:pt x="0" y="389"/>
                  </a:lnTo>
                  <a:lnTo>
                    <a:pt x="0" y="25"/>
                  </a:lnTo>
                  <a:lnTo>
                    <a:pt x="0" y="25"/>
                  </a:lnTo>
                  <a:lnTo>
                    <a:pt x="1" y="21"/>
                  </a:lnTo>
                  <a:lnTo>
                    <a:pt x="2" y="16"/>
                  </a:lnTo>
                  <a:lnTo>
                    <a:pt x="4" y="12"/>
                  </a:lnTo>
                  <a:lnTo>
                    <a:pt x="7" y="8"/>
                  </a:lnTo>
                  <a:lnTo>
                    <a:pt x="12" y="5"/>
                  </a:lnTo>
                  <a:lnTo>
                    <a:pt x="15" y="3"/>
                  </a:lnTo>
                  <a:lnTo>
                    <a:pt x="20" y="2"/>
                  </a:lnTo>
                  <a:lnTo>
                    <a:pt x="25" y="0"/>
                  </a:lnTo>
                  <a:lnTo>
                    <a:pt x="25" y="0"/>
                  </a:lnTo>
                  <a:lnTo>
                    <a:pt x="31" y="2"/>
                  </a:lnTo>
                  <a:lnTo>
                    <a:pt x="34" y="3"/>
                  </a:lnTo>
                  <a:lnTo>
                    <a:pt x="39" y="5"/>
                  </a:lnTo>
                  <a:lnTo>
                    <a:pt x="42" y="8"/>
                  </a:lnTo>
                  <a:lnTo>
                    <a:pt x="46" y="12"/>
                  </a:lnTo>
                  <a:lnTo>
                    <a:pt x="48" y="16"/>
                  </a:lnTo>
                  <a:lnTo>
                    <a:pt x="50" y="21"/>
                  </a:lnTo>
                  <a:lnTo>
                    <a:pt x="50" y="25"/>
                  </a:lnTo>
                  <a:lnTo>
                    <a:pt x="50" y="389"/>
                  </a:lnTo>
                  <a:lnTo>
                    <a:pt x="50" y="389"/>
                  </a:lnTo>
                  <a:lnTo>
                    <a:pt x="50" y="394"/>
                  </a:lnTo>
                  <a:lnTo>
                    <a:pt x="48" y="398"/>
                  </a:lnTo>
                  <a:lnTo>
                    <a:pt x="46" y="402"/>
                  </a:lnTo>
                  <a:lnTo>
                    <a:pt x="42" y="407"/>
                  </a:lnTo>
                  <a:lnTo>
                    <a:pt x="39" y="409"/>
                  </a:lnTo>
                  <a:lnTo>
                    <a:pt x="34" y="411"/>
                  </a:lnTo>
                  <a:lnTo>
                    <a:pt x="31"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4" name="Freeform 76"/>
            <p:cNvSpPr/>
            <p:nvPr/>
          </p:nvSpPr>
          <p:spPr bwMode="auto">
            <a:xfrm>
              <a:off x="6171806" y="4679931"/>
              <a:ext cx="26988" cy="200025"/>
            </a:xfrm>
            <a:custGeom>
              <a:avLst/>
              <a:gdLst>
                <a:gd name="T0" fmla="*/ 25 w 50"/>
                <a:gd name="T1" fmla="*/ 377 h 377"/>
                <a:gd name="T2" fmla="*/ 25 w 50"/>
                <a:gd name="T3" fmla="*/ 377 h 377"/>
                <a:gd name="T4" fmla="*/ 21 w 50"/>
                <a:gd name="T5" fmla="*/ 377 h 377"/>
                <a:gd name="T6" fmla="*/ 16 w 50"/>
                <a:gd name="T7" fmla="*/ 376 h 377"/>
                <a:gd name="T8" fmla="*/ 12 w 50"/>
                <a:gd name="T9" fmla="*/ 374 h 377"/>
                <a:gd name="T10" fmla="*/ 9 w 50"/>
                <a:gd name="T11" fmla="*/ 370 h 377"/>
                <a:gd name="T12" fmla="*/ 5 w 50"/>
                <a:gd name="T13" fmla="*/ 367 h 377"/>
                <a:gd name="T14" fmla="*/ 3 w 50"/>
                <a:gd name="T15" fmla="*/ 362 h 377"/>
                <a:gd name="T16" fmla="*/ 2 w 50"/>
                <a:gd name="T17" fmla="*/ 357 h 377"/>
                <a:gd name="T18" fmla="*/ 0 w 50"/>
                <a:gd name="T19" fmla="*/ 352 h 377"/>
                <a:gd name="T20" fmla="*/ 0 w 50"/>
                <a:gd name="T21" fmla="*/ 25 h 377"/>
                <a:gd name="T22" fmla="*/ 0 w 50"/>
                <a:gd name="T23" fmla="*/ 25 h 377"/>
                <a:gd name="T24" fmla="*/ 2 w 50"/>
                <a:gd name="T25" fmla="*/ 20 h 377"/>
                <a:gd name="T26" fmla="*/ 3 w 50"/>
                <a:gd name="T27" fmla="*/ 15 h 377"/>
                <a:gd name="T28" fmla="*/ 5 w 50"/>
                <a:gd name="T29" fmla="*/ 10 h 377"/>
                <a:gd name="T30" fmla="*/ 9 w 50"/>
                <a:gd name="T31" fmla="*/ 7 h 377"/>
                <a:gd name="T32" fmla="*/ 12 w 50"/>
                <a:gd name="T33" fmla="*/ 3 h 377"/>
                <a:gd name="T34" fmla="*/ 16 w 50"/>
                <a:gd name="T35" fmla="*/ 2 h 377"/>
                <a:gd name="T36" fmla="*/ 21 w 50"/>
                <a:gd name="T37" fmla="*/ 0 h 377"/>
                <a:gd name="T38" fmla="*/ 25 w 50"/>
                <a:gd name="T39" fmla="*/ 0 h 377"/>
                <a:gd name="T40" fmla="*/ 25 w 50"/>
                <a:gd name="T41" fmla="*/ 0 h 377"/>
                <a:gd name="T42" fmla="*/ 31 w 50"/>
                <a:gd name="T43" fmla="*/ 0 h 377"/>
                <a:gd name="T44" fmla="*/ 36 w 50"/>
                <a:gd name="T45" fmla="*/ 2 h 377"/>
                <a:gd name="T46" fmla="*/ 40 w 50"/>
                <a:gd name="T47" fmla="*/ 3 h 377"/>
                <a:gd name="T48" fmla="*/ 43 w 50"/>
                <a:gd name="T49" fmla="*/ 7 h 377"/>
                <a:gd name="T50" fmla="*/ 47 w 50"/>
                <a:gd name="T51" fmla="*/ 10 h 377"/>
                <a:gd name="T52" fmla="*/ 49 w 50"/>
                <a:gd name="T53" fmla="*/ 15 h 377"/>
                <a:gd name="T54" fmla="*/ 50 w 50"/>
                <a:gd name="T55" fmla="*/ 20 h 377"/>
                <a:gd name="T56" fmla="*/ 50 w 50"/>
                <a:gd name="T57" fmla="*/ 25 h 377"/>
                <a:gd name="T58" fmla="*/ 50 w 50"/>
                <a:gd name="T59" fmla="*/ 352 h 377"/>
                <a:gd name="T60" fmla="*/ 50 w 50"/>
                <a:gd name="T61" fmla="*/ 352 h 377"/>
                <a:gd name="T62" fmla="*/ 50 w 50"/>
                <a:gd name="T63" fmla="*/ 357 h 377"/>
                <a:gd name="T64" fmla="*/ 49 w 50"/>
                <a:gd name="T65" fmla="*/ 362 h 377"/>
                <a:gd name="T66" fmla="*/ 47 w 50"/>
                <a:gd name="T67" fmla="*/ 367 h 377"/>
                <a:gd name="T68" fmla="*/ 43 w 50"/>
                <a:gd name="T69" fmla="*/ 370 h 377"/>
                <a:gd name="T70" fmla="*/ 40 w 50"/>
                <a:gd name="T71" fmla="*/ 374 h 377"/>
                <a:gd name="T72" fmla="*/ 36 w 50"/>
                <a:gd name="T73" fmla="*/ 376 h 377"/>
                <a:gd name="T74" fmla="*/ 31 w 50"/>
                <a:gd name="T75" fmla="*/ 377 h 377"/>
                <a:gd name="T76" fmla="*/ 25 w 50"/>
                <a:gd name="T77" fmla="*/ 377 h 377"/>
                <a:gd name="T78" fmla="*/ 25 w 50"/>
                <a:gd name="T79"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7">
                  <a:moveTo>
                    <a:pt x="25" y="377"/>
                  </a:moveTo>
                  <a:lnTo>
                    <a:pt x="25" y="377"/>
                  </a:lnTo>
                  <a:lnTo>
                    <a:pt x="21" y="377"/>
                  </a:lnTo>
                  <a:lnTo>
                    <a:pt x="16" y="376"/>
                  </a:lnTo>
                  <a:lnTo>
                    <a:pt x="12" y="374"/>
                  </a:lnTo>
                  <a:lnTo>
                    <a:pt x="9" y="370"/>
                  </a:lnTo>
                  <a:lnTo>
                    <a:pt x="5" y="367"/>
                  </a:lnTo>
                  <a:lnTo>
                    <a:pt x="3" y="362"/>
                  </a:lnTo>
                  <a:lnTo>
                    <a:pt x="2" y="357"/>
                  </a:lnTo>
                  <a:lnTo>
                    <a:pt x="0" y="352"/>
                  </a:lnTo>
                  <a:lnTo>
                    <a:pt x="0" y="25"/>
                  </a:lnTo>
                  <a:lnTo>
                    <a:pt x="0" y="25"/>
                  </a:lnTo>
                  <a:lnTo>
                    <a:pt x="2" y="20"/>
                  </a:lnTo>
                  <a:lnTo>
                    <a:pt x="3" y="15"/>
                  </a:lnTo>
                  <a:lnTo>
                    <a:pt x="5" y="10"/>
                  </a:lnTo>
                  <a:lnTo>
                    <a:pt x="9" y="7"/>
                  </a:lnTo>
                  <a:lnTo>
                    <a:pt x="12" y="3"/>
                  </a:lnTo>
                  <a:lnTo>
                    <a:pt x="16" y="2"/>
                  </a:lnTo>
                  <a:lnTo>
                    <a:pt x="21" y="0"/>
                  </a:lnTo>
                  <a:lnTo>
                    <a:pt x="25" y="0"/>
                  </a:lnTo>
                  <a:lnTo>
                    <a:pt x="25" y="0"/>
                  </a:lnTo>
                  <a:lnTo>
                    <a:pt x="31" y="0"/>
                  </a:lnTo>
                  <a:lnTo>
                    <a:pt x="36" y="2"/>
                  </a:lnTo>
                  <a:lnTo>
                    <a:pt x="40" y="3"/>
                  </a:lnTo>
                  <a:lnTo>
                    <a:pt x="43" y="7"/>
                  </a:lnTo>
                  <a:lnTo>
                    <a:pt x="47" y="10"/>
                  </a:lnTo>
                  <a:lnTo>
                    <a:pt x="49" y="15"/>
                  </a:lnTo>
                  <a:lnTo>
                    <a:pt x="50" y="20"/>
                  </a:lnTo>
                  <a:lnTo>
                    <a:pt x="50" y="25"/>
                  </a:lnTo>
                  <a:lnTo>
                    <a:pt x="50" y="352"/>
                  </a:lnTo>
                  <a:lnTo>
                    <a:pt x="50" y="352"/>
                  </a:lnTo>
                  <a:lnTo>
                    <a:pt x="50" y="357"/>
                  </a:lnTo>
                  <a:lnTo>
                    <a:pt x="49" y="362"/>
                  </a:lnTo>
                  <a:lnTo>
                    <a:pt x="47" y="367"/>
                  </a:lnTo>
                  <a:lnTo>
                    <a:pt x="43" y="370"/>
                  </a:lnTo>
                  <a:lnTo>
                    <a:pt x="40" y="374"/>
                  </a:lnTo>
                  <a:lnTo>
                    <a:pt x="36" y="376"/>
                  </a:lnTo>
                  <a:lnTo>
                    <a:pt x="31" y="377"/>
                  </a:lnTo>
                  <a:lnTo>
                    <a:pt x="25" y="377"/>
                  </a:lnTo>
                  <a:lnTo>
                    <a:pt x="25" y="3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5" name="Freeform 77"/>
            <p:cNvSpPr/>
            <p:nvPr/>
          </p:nvSpPr>
          <p:spPr bwMode="auto">
            <a:xfrm>
              <a:off x="6481369" y="4671994"/>
              <a:ext cx="25400" cy="219075"/>
            </a:xfrm>
            <a:custGeom>
              <a:avLst/>
              <a:gdLst>
                <a:gd name="T0" fmla="*/ 25 w 50"/>
                <a:gd name="T1" fmla="*/ 414 h 414"/>
                <a:gd name="T2" fmla="*/ 25 w 50"/>
                <a:gd name="T3" fmla="*/ 414 h 414"/>
                <a:gd name="T4" fmla="*/ 21 w 50"/>
                <a:gd name="T5" fmla="*/ 413 h 414"/>
                <a:gd name="T6" fmla="*/ 16 w 50"/>
                <a:gd name="T7" fmla="*/ 411 h 414"/>
                <a:gd name="T8" fmla="*/ 11 w 50"/>
                <a:gd name="T9" fmla="*/ 409 h 414"/>
                <a:gd name="T10" fmla="*/ 8 w 50"/>
                <a:gd name="T11" fmla="*/ 407 h 414"/>
                <a:gd name="T12" fmla="*/ 5 w 50"/>
                <a:gd name="T13" fmla="*/ 402 h 414"/>
                <a:gd name="T14" fmla="*/ 3 w 50"/>
                <a:gd name="T15" fmla="*/ 398 h 414"/>
                <a:gd name="T16" fmla="*/ 2 w 50"/>
                <a:gd name="T17" fmla="*/ 394 h 414"/>
                <a:gd name="T18" fmla="*/ 0 w 50"/>
                <a:gd name="T19" fmla="*/ 389 h 414"/>
                <a:gd name="T20" fmla="*/ 0 w 50"/>
                <a:gd name="T21" fmla="*/ 25 h 414"/>
                <a:gd name="T22" fmla="*/ 0 w 50"/>
                <a:gd name="T23" fmla="*/ 25 h 414"/>
                <a:gd name="T24" fmla="*/ 2 w 50"/>
                <a:gd name="T25" fmla="*/ 21 h 414"/>
                <a:gd name="T26" fmla="*/ 3 w 50"/>
                <a:gd name="T27" fmla="*/ 16 h 414"/>
                <a:gd name="T28" fmla="*/ 5 w 50"/>
                <a:gd name="T29" fmla="*/ 12 h 414"/>
                <a:gd name="T30" fmla="*/ 8 w 50"/>
                <a:gd name="T31" fmla="*/ 8 h 414"/>
                <a:gd name="T32" fmla="*/ 11 w 50"/>
                <a:gd name="T33" fmla="*/ 5 h 414"/>
                <a:gd name="T34" fmla="*/ 16 w 50"/>
                <a:gd name="T35" fmla="*/ 3 h 414"/>
                <a:gd name="T36" fmla="*/ 21 w 50"/>
                <a:gd name="T37" fmla="*/ 2 h 414"/>
                <a:gd name="T38" fmla="*/ 25 w 50"/>
                <a:gd name="T39" fmla="*/ 0 h 414"/>
                <a:gd name="T40" fmla="*/ 25 w 50"/>
                <a:gd name="T41" fmla="*/ 0 h 414"/>
                <a:gd name="T42" fmla="*/ 30 w 50"/>
                <a:gd name="T43" fmla="*/ 2 h 414"/>
                <a:gd name="T44" fmla="*/ 35 w 50"/>
                <a:gd name="T45" fmla="*/ 3 h 414"/>
                <a:gd name="T46" fmla="*/ 40 w 50"/>
                <a:gd name="T47" fmla="*/ 5 h 414"/>
                <a:gd name="T48" fmla="*/ 43 w 50"/>
                <a:gd name="T49" fmla="*/ 8 h 414"/>
                <a:gd name="T50" fmla="*/ 47 w 50"/>
                <a:gd name="T51" fmla="*/ 12 h 414"/>
                <a:gd name="T52" fmla="*/ 48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8 w 50"/>
                <a:gd name="T65" fmla="*/ 398 h 414"/>
                <a:gd name="T66" fmla="*/ 47 w 50"/>
                <a:gd name="T67" fmla="*/ 402 h 414"/>
                <a:gd name="T68" fmla="*/ 43 w 50"/>
                <a:gd name="T69" fmla="*/ 407 h 414"/>
                <a:gd name="T70" fmla="*/ 40 w 50"/>
                <a:gd name="T71" fmla="*/ 409 h 414"/>
                <a:gd name="T72" fmla="*/ 35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1" y="413"/>
                  </a:lnTo>
                  <a:lnTo>
                    <a:pt x="16" y="411"/>
                  </a:lnTo>
                  <a:lnTo>
                    <a:pt x="11" y="409"/>
                  </a:lnTo>
                  <a:lnTo>
                    <a:pt x="8" y="407"/>
                  </a:lnTo>
                  <a:lnTo>
                    <a:pt x="5" y="402"/>
                  </a:lnTo>
                  <a:lnTo>
                    <a:pt x="3" y="398"/>
                  </a:lnTo>
                  <a:lnTo>
                    <a:pt x="2" y="394"/>
                  </a:lnTo>
                  <a:lnTo>
                    <a:pt x="0" y="389"/>
                  </a:lnTo>
                  <a:lnTo>
                    <a:pt x="0" y="25"/>
                  </a:lnTo>
                  <a:lnTo>
                    <a:pt x="0" y="25"/>
                  </a:lnTo>
                  <a:lnTo>
                    <a:pt x="2" y="21"/>
                  </a:lnTo>
                  <a:lnTo>
                    <a:pt x="3" y="16"/>
                  </a:lnTo>
                  <a:lnTo>
                    <a:pt x="5" y="12"/>
                  </a:lnTo>
                  <a:lnTo>
                    <a:pt x="8" y="8"/>
                  </a:lnTo>
                  <a:lnTo>
                    <a:pt x="11" y="5"/>
                  </a:lnTo>
                  <a:lnTo>
                    <a:pt x="16" y="3"/>
                  </a:lnTo>
                  <a:lnTo>
                    <a:pt x="21" y="2"/>
                  </a:lnTo>
                  <a:lnTo>
                    <a:pt x="25" y="0"/>
                  </a:lnTo>
                  <a:lnTo>
                    <a:pt x="25" y="0"/>
                  </a:lnTo>
                  <a:lnTo>
                    <a:pt x="30" y="2"/>
                  </a:lnTo>
                  <a:lnTo>
                    <a:pt x="35" y="3"/>
                  </a:lnTo>
                  <a:lnTo>
                    <a:pt x="40" y="5"/>
                  </a:lnTo>
                  <a:lnTo>
                    <a:pt x="43" y="8"/>
                  </a:lnTo>
                  <a:lnTo>
                    <a:pt x="47" y="12"/>
                  </a:lnTo>
                  <a:lnTo>
                    <a:pt x="48" y="16"/>
                  </a:lnTo>
                  <a:lnTo>
                    <a:pt x="50" y="21"/>
                  </a:lnTo>
                  <a:lnTo>
                    <a:pt x="50" y="25"/>
                  </a:lnTo>
                  <a:lnTo>
                    <a:pt x="50" y="389"/>
                  </a:lnTo>
                  <a:lnTo>
                    <a:pt x="50" y="389"/>
                  </a:lnTo>
                  <a:lnTo>
                    <a:pt x="50" y="394"/>
                  </a:lnTo>
                  <a:lnTo>
                    <a:pt x="48" y="398"/>
                  </a:lnTo>
                  <a:lnTo>
                    <a:pt x="47" y="402"/>
                  </a:lnTo>
                  <a:lnTo>
                    <a:pt x="43" y="407"/>
                  </a:lnTo>
                  <a:lnTo>
                    <a:pt x="40" y="409"/>
                  </a:lnTo>
                  <a:lnTo>
                    <a:pt x="35"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6" name="Freeform 78"/>
            <p:cNvSpPr/>
            <p:nvPr/>
          </p:nvSpPr>
          <p:spPr bwMode="auto">
            <a:xfrm>
              <a:off x="6419456" y="4683106"/>
              <a:ext cx="26988" cy="196850"/>
            </a:xfrm>
            <a:custGeom>
              <a:avLst/>
              <a:gdLst>
                <a:gd name="T0" fmla="*/ 25 w 50"/>
                <a:gd name="T1" fmla="*/ 371 h 371"/>
                <a:gd name="T2" fmla="*/ 25 w 50"/>
                <a:gd name="T3" fmla="*/ 371 h 371"/>
                <a:gd name="T4" fmla="*/ 20 w 50"/>
                <a:gd name="T5" fmla="*/ 371 h 371"/>
                <a:gd name="T6" fmla="*/ 16 w 50"/>
                <a:gd name="T7" fmla="*/ 370 h 371"/>
                <a:gd name="T8" fmla="*/ 11 w 50"/>
                <a:gd name="T9" fmla="*/ 368 h 371"/>
                <a:gd name="T10" fmla="*/ 7 w 50"/>
                <a:gd name="T11" fmla="*/ 364 h 371"/>
                <a:gd name="T12" fmla="*/ 5 w 50"/>
                <a:gd name="T13" fmla="*/ 361 h 371"/>
                <a:gd name="T14" fmla="*/ 2 w 50"/>
                <a:gd name="T15" fmla="*/ 356 h 371"/>
                <a:gd name="T16" fmla="*/ 1 w 50"/>
                <a:gd name="T17" fmla="*/ 351 h 371"/>
                <a:gd name="T18" fmla="*/ 0 w 50"/>
                <a:gd name="T19" fmla="*/ 346 h 371"/>
                <a:gd name="T20" fmla="*/ 0 w 50"/>
                <a:gd name="T21" fmla="*/ 25 h 371"/>
                <a:gd name="T22" fmla="*/ 0 w 50"/>
                <a:gd name="T23" fmla="*/ 25 h 371"/>
                <a:gd name="T24" fmla="*/ 1 w 50"/>
                <a:gd name="T25" fmla="*/ 20 h 371"/>
                <a:gd name="T26" fmla="*/ 2 w 50"/>
                <a:gd name="T27" fmla="*/ 15 h 371"/>
                <a:gd name="T28" fmla="*/ 5 w 50"/>
                <a:gd name="T29" fmla="*/ 12 h 371"/>
                <a:gd name="T30" fmla="*/ 7 w 50"/>
                <a:gd name="T31" fmla="*/ 8 h 371"/>
                <a:gd name="T32" fmla="*/ 11 w 50"/>
                <a:gd name="T33" fmla="*/ 4 h 371"/>
                <a:gd name="T34" fmla="*/ 16 w 50"/>
                <a:gd name="T35" fmla="*/ 2 h 371"/>
                <a:gd name="T36" fmla="*/ 20 w 50"/>
                <a:gd name="T37" fmla="*/ 1 h 371"/>
                <a:gd name="T38" fmla="*/ 25 w 50"/>
                <a:gd name="T39" fmla="*/ 0 h 371"/>
                <a:gd name="T40" fmla="*/ 25 w 50"/>
                <a:gd name="T41" fmla="*/ 0 h 371"/>
                <a:gd name="T42" fmla="*/ 30 w 50"/>
                <a:gd name="T43" fmla="*/ 1 h 371"/>
                <a:gd name="T44" fmla="*/ 35 w 50"/>
                <a:gd name="T45" fmla="*/ 2 h 371"/>
                <a:gd name="T46" fmla="*/ 39 w 50"/>
                <a:gd name="T47" fmla="*/ 4 h 371"/>
                <a:gd name="T48" fmla="*/ 43 w 50"/>
                <a:gd name="T49" fmla="*/ 8 h 371"/>
                <a:gd name="T50" fmla="*/ 46 w 50"/>
                <a:gd name="T51" fmla="*/ 12 h 371"/>
                <a:gd name="T52" fmla="*/ 49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9 w 50"/>
                <a:gd name="T65" fmla="*/ 356 h 371"/>
                <a:gd name="T66" fmla="*/ 46 w 50"/>
                <a:gd name="T67" fmla="*/ 361 h 371"/>
                <a:gd name="T68" fmla="*/ 43 w 50"/>
                <a:gd name="T69" fmla="*/ 364 h 371"/>
                <a:gd name="T70" fmla="*/ 39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0" y="371"/>
                  </a:lnTo>
                  <a:lnTo>
                    <a:pt x="16" y="370"/>
                  </a:lnTo>
                  <a:lnTo>
                    <a:pt x="11" y="368"/>
                  </a:lnTo>
                  <a:lnTo>
                    <a:pt x="7" y="364"/>
                  </a:lnTo>
                  <a:lnTo>
                    <a:pt x="5" y="361"/>
                  </a:lnTo>
                  <a:lnTo>
                    <a:pt x="2" y="356"/>
                  </a:lnTo>
                  <a:lnTo>
                    <a:pt x="1" y="351"/>
                  </a:lnTo>
                  <a:lnTo>
                    <a:pt x="0" y="346"/>
                  </a:lnTo>
                  <a:lnTo>
                    <a:pt x="0" y="25"/>
                  </a:lnTo>
                  <a:lnTo>
                    <a:pt x="0" y="25"/>
                  </a:lnTo>
                  <a:lnTo>
                    <a:pt x="1" y="20"/>
                  </a:lnTo>
                  <a:lnTo>
                    <a:pt x="2" y="15"/>
                  </a:lnTo>
                  <a:lnTo>
                    <a:pt x="5" y="12"/>
                  </a:lnTo>
                  <a:lnTo>
                    <a:pt x="7" y="8"/>
                  </a:lnTo>
                  <a:lnTo>
                    <a:pt x="11" y="4"/>
                  </a:lnTo>
                  <a:lnTo>
                    <a:pt x="16" y="2"/>
                  </a:lnTo>
                  <a:lnTo>
                    <a:pt x="20" y="1"/>
                  </a:lnTo>
                  <a:lnTo>
                    <a:pt x="25" y="0"/>
                  </a:lnTo>
                  <a:lnTo>
                    <a:pt x="25" y="0"/>
                  </a:lnTo>
                  <a:lnTo>
                    <a:pt x="30" y="1"/>
                  </a:lnTo>
                  <a:lnTo>
                    <a:pt x="35" y="2"/>
                  </a:lnTo>
                  <a:lnTo>
                    <a:pt x="39" y="4"/>
                  </a:lnTo>
                  <a:lnTo>
                    <a:pt x="43" y="8"/>
                  </a:lnTo>
                  <a:lnTo>
                    <a:pt x="46" y="12"/>
                  </a:lnTo>
                  <a:lnTo>
                    <a:pt x="49" y="15"/>
                  </a:lnTo>
                  <a:lnTo>
                    <a:pt x="50" y="20"/>
                  </a:lnTo>
                  <a:lnTo>
                    <a:pt x="50" y="25"/>
                  </a:lnTo>
                  <a:lnTo>
                    <a:pt x="50" y="346"/>
                  </a:lnTo>
                  <a:lnTo>
                    <a:pt x="50" y="346"/>
                  </a:lnTo>
                  <a:lnTo>
                    <a:pt x="50" y="351"/>
                  </a:lnTo>
                  <a:lnTo>
                    <a:pt x="49" y="356"/>
                  </a:lnTo>
                  <a:lnTo>
                    <a:pt x="46" y="361"/>
                  </a:lnTo>
                  <a:lnTo>
                    <a:pt x="43" y="364"/>
                  </a:lnTo>
                  <a:lnTo>
                    <a:pt x="39"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7" name="Freeform 79"/>
            <p:cNvSpPr/>
            <p:nvPr/>
          </p:nvSpPr>
          <p:spPr bwMode="auto">
            <a:xfrm>
              <a:off x="5954319" y="4671994"/>
              <a:ext cx="177800" cy="219075"/>
            </a:xfrm>
            <a:custGeom>
              <a:avLst/>
              <a:gdLst>
                <a:gd name="T0" fmla="*/ 25 w 336"/>
                <a:gd name="T1" fmla="*/ 414 h 414"/>
                <a:gd name="T2" fmla="*/ 21 w 336"/>
                <a:gd name="T3" fmla="*/ 413 h 414"/>
                <a:gd name="T4" fmla="*/ 12 w 336"/>
                <a:gd name="T5" fmla="*/ 409 h 414"/>
                <a:gd name="T6" fmla="*/ 5 w 336"/>
                <a:gd name="T7" fmla="*/ 402 h 414"/>
                <a:gd name="T8" fmla="*/ 2 w 336"/>
                <a:gd name="T9" fmla="*/ 394 h 414"/>
                <a:gd name="T10" fmla="*/ 0 w 336"/>
                <a:gd name="T11" fmla="*/ 389 h 414"/>
                <a:gd name="T12" fmla="*/ 3 w 336"/>
                <a:gd name="T13" fmla="*/ 379 h 414"/>
                <a:gd name="T14" fmla="*/ 8 w 336"/>
                <a:gd name="T15" fmla="*/ 371 h 414"/>
                <a:gd name="T16" fmla="*/ 16 w 336"/>
                <a:gd name="T17" fmla="*/ 365 h 414"/>
                <a:gd name="T18" fmla="*/ 25 w 336"/>
                <a:gd name="T19" fmla="*/ 364 h 414"/>
                <a:gd name="T20" fmla="*/ 110 w 336"/>
                <a:gd name="T21" fmla="*/ 364 h 414"/>
                <a:gd name="T22" fmla="*/ 145 w 336"/>
                <a:gd name="T23" fmla="*/ 360 h 414"/>
                <a:gd name="T24" fmla="*/ 179 w 336"/>
                <a:gd name="T25" fmla="*/ 351 h 414"/>
                <a:gd name="T26" fmla="*/ 208 w 336"/>
                <a:gd name="T27" fmla="*/ 337 h 414"/>
                <a:gd name="T28" fmla="*/ 234 w 336"/>
                <a:gd name="T29" fmla="*/ 318 h 414"/>
                <a:gd name="T30" fmla="*/ 256 w 336"/>
                <a:gd name="T31" fmla="*/ 295 h 414"/>
                <a:gd name="T32" fmla="*/ 272 w 336"/>
                <a:gd name="T33" fmla="*/ 268 h 414"/>
                <a:gd name="T34" fmla="*/ 283 w 336"/>
                <a:gd name="T35" fmla="*/ 239 h 414"/>
                <a:gd name="T36" fmla="*/ 287 w 336"/>
                <a:gd name="T37" fmla="*/ 207 h 414"/>
                <a:gd name="T38" fmla="*/ 285 w 336"/>
                <a:gd name="T39" fmla="*/ 192 h 414"/>
                <a:gd name="T40" fmla="*/ 278 w 336"/>
                <a:gd name="T41" fmla="*/ 161 h 414"/>
                <a:gd name="T42" fmla="*/ 265 w 336"/>
                <a:gd name="T43" fmla="*/ 132 h 414"/>
                <a:gd name="T44" fmla="*/ 246 w 336"/>
                <a:gd name="T45" fmla="*/ 107 h 414"/>
                <a:gd name="T46" fmla="*/ 222 w 336"/>
                <a:gd name="T47" fmla="*/ 86 h 414"/>
                <a:gd name="T48" fmla="*/ 194 w 336"/>
                <a:gd name="T49" fmla="*/ 69 h 414"/>
                <a:gd name="T50" fmla="*/ 162 w 336"/>
                <a:gd name="T51" fmla="*/ 57 h 414"/>
                <a:gd name="T52" fmla="*/ 129 w 336"/>
                <a:gd name="T53" fmla="*/ 52 h 414"/>
                <a:gd name="T54" fmla="*/ 25 w 336"/>
                <a:gd name="T55" fmla="*/ 50 h 414"/>
                <a:gd name="T56" fmla="*/ 21 w 336"/>
                <a:gd name="T57" fmla="*/ 50 h 414"/>
                <a:gd name="T58" fmla="*/ 12 w 336"/>
                <a:gd name="T59" fmla="*/ 47 h 414"/>
                <a:gd name="T60" fmla="*/ 5 w 336"/>
                <a:gd name="T61" fmla="*/ 40 h 414"/>
                <a:gd name="T62" fmla="*/ 2 w 336"/>
                <a:gd name="T63" fmla="*/ 31 h 414"/>
                <a:gd name="T64" fmla="*/ 0 w 336"/>
                <a:gd name="T65" fmla="*/ 25 h 414"/>
                <a:gd name="T66" fmla="*/ 3 w 336"/>
                <a:gd name="T67" fmla="*/ 16 h 414"/>
                <a:gd name="T68" fmla="*/ 8 w 336"/>
                <a:gd name="T69" fmla="*/ 8 h 414"/>
                <a:gd name="T70" fmla="*/ 16 w 336"/>
                <a:gd name="T71" fmla="*/ 3 h 414"/>
                <a:gd name="T72" fmla="*/ 25 w 336"/>
                <a:gd name="T73" fmla="*/ 0 h 414"/>
                <a:gd name="T74" fmla="*/ 110 w 336"/>
                <a:gd name="T75" fmla="*/ 0 h 414"/>
                <a:gd name="T76" fmla="*/ 156 w 336"/>
                <a:gd name="T77" fmla="*/ 5 h 414"/>
                <a:gd name="T78" fmla="*/ 198 w 336"/>
                <a:gd name="T79" fmla="*/ 17 h 414"/>
                <a:gd name="T80" fmla="*/ 237 w 336"/>
                <a:gd name="T81" fmla="*/ 36 h 414"/>
                <a:gd name="T82" fmla="*/ 270 w 336"/>
                <a:gd name="T83" fmla="*/ 61 h 414"/>
                <a:gd name="T84" fmla="*/ 297 w 336"/>
                <a:gd name="T85" fmla="*/ 92 h 414"/>
                <a:gd name="T86" fmla="*/ 319 w 336"/>
                <a:gd name="T87" fmla="*/ 126 h 414"/>
                <a:gd name="T88" fmla="*/ 332 w 336"/>
                <a:gd name="T89" fmla="*/ 166 h 414"/>
                <a:gd name="T90" fmla="*/ 336 w 336"/>
                <a:gd name="T91" fmla="*/ 207 h 414"/>
                <a:gd name="T92" fmla="*/ 335 w 336"/>
                <a:gd name="T93" fmla="*/ 228 h 414"/>
                <a:gd name="T94" fmla="*/ 326 w 336"/>
                <a:gd name="T95" fmla="*/ 269 h 414"/>
                <a:gd name="T96" fmla="*/ 309 w 336"/>
                <a:gd name="T97" fmla="*/ 306 h 414"/>
                <a:gd name="T98" fmla="*/ 284 w 336"/>
                <a:gd name="T99" fmla="*/ 338 h 414"/>
                <a:gd name="T100" fmla="*/ 253 w 336"/>
                <a:gd name="T101" fmla="*/ 366 h 414"/>
                <a:gd name="T102" fmla="*/ 218 w 336"/>
                <a:gd name="T103" fmla="*/ 389 h 414"/>
                <a:gd name="T104" fmla="*/ 177 w 336"/>
                <a:gd name="T105" fmla="*/ 404 h 414"/>
                <a:gd name="T106" fmla="*/ 133 w 336"/>
                <a:gd name="T107" fmla="*/ 413 h 414"/>
                <a:gd name="T108" fmla="*/ 110 w 336"/>
                <a:gd name="T10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6" h="414">
                  <a:moveTo>
                    <a:pt x="110" y="414"/>
                  </a:moveTo>
                  <a:lnTo>
                    <a:pt x="25" y="414"/>
                  </a:lnTo>
                  <a:lnTo>
                    <a:pt x="25" y="414"/>
                  </a:lnTo>
                  <a:lnTo>
                    <a:pt x="21" y="413"/>
                  </a:lnTo>
                  <a:lnTo>
                    <a:pt x="16" y="411"/>
                  </a:lnTo>
                  <a:lnTo>
                    <a:pt x="12" y="409"/>
                  </a:lnTo>
                  <a:lnTo>
                    <a:pt x="8" y="407"/>
                  </a:lnTo>
                  <a:lnTo>
                    <a:pt x="5" y="402"/>
                  </a:lnTo>
                  <a:lnTo>
                    <a:pt x="3" y="398"/>
                  </a:lnTo>
                  <a:lnTo>
                    <a:pt x="2" y="394"/>
                  </a:lnTo>
                  <a:lnTo>
                    <a:pt x="0" y="389"/>
                  </a:lnTo>
                  <a:lnTo>
                    <a:pt x="0" y="389"/>
                  </a:lnTo>
                  <a:lnTo>
                    <a:pt x="2" y="383"/>
                  </a:lnTo>
                  <a:lnTo>
                    <a:pt x="3" y="379"/>
                  </a:lnTo>
                  <a:lnTo>
                    <a:pt x="5" y="375"/>
                  </a:lnTo>
                  <a:lnTo>
                    <a:pt x="8" y="371"/>
                  </a:lnTo>
                  <a:lnTo>
                    <a:pt x="12" y="367"/>
                  </a:lnTo>
                  <a:lnTo>
                    <a:pt x="16" y="365"/>
                  </a:lnTo>
                  <a:lnTo>
                    <a:pt x="21" y="364"/>
                  </a:lnTo>
                  <a:lnTo>
                    <a:pt x="25" y="364"/>
                  </a:lnTo>
                  <a:lnTo>
                    <a:pt x="110" y="364"/>
                  </a:lnTo>
                  <a:lnTo>
                    <a:pt x="110" y="364"/>
                  </a:lnTo>
                  <a:lnTo>
                    <a:pt x="129" y="363"/>
                  </a:lnTo>
                  <a:lnTo>
                    <a:pt x="145" y="360"/>
                  </a:lnTo>
                  <a:lnTo>
                    <a:pt x="162" y="357"/>
                  </a:lnTo>
                  <a:lnTo>
                    <a:pt x="179" y="351"/>
                  </a:lnTo>
                  <a:lnTo>
                    <a:pt x="194" y="345"/>
                  </a:lnTo>
                  <a:lnTo>
                    <a:pt x="208" y="337"/>
                  </a:lnTo>
                  <a:lnTo>
                    <a:pt x="222" y="328"/>
                  </a:lnTo>
                  <a:lnTo>
                    <a:pt x="234" y="318"/>
                  </a:lnTo>
                  <a:lnTo>
                    <a:pt x="246" y="307"/>
                  </a:lnTo>
                  <a:lnTo>
                    <a:pt x="256" y="295"/>
                  </a:lnTo>
                  <a:lnTo>
                    <a:pt x="265" y="282"/>
                  </a:lnTo>
                  <a:lnTo>
                    <a:pt x="272" y="268"/>
                  </a:lnTo>
                  <a:lnTo>
                    <a:pt x="278" y="253"/>
                  </a:lnTo>
                  <a:lnTo>
                    <a:pt x="283" y="239"/>
                  </a:lnTo>
                  <a:lnTo>
                    <a:pt x="285" y="223"/>
                  </a:lnTo>
                  <a:lnTo>
                    <a:pt x="287" y="207"/>
                  </a:lnTo>
                  <a:lnTo>
                    <a:pt x="287" y="207"/>
                  </a:lnTo>
                  <a:lnTo>
                    <a:pt x="285" y="192"/>
                  </a:lnTo>
                  <a:lnTo>
                    <a:pt x="283" y="176"/>
                  </a:lnTo>
                  <a:lnTo>
                    <a:pt x="278" y="161"/>
                  </a:lnTo>
                  <a:lnTo>
                    <a:pt x="272" y="147"/>
                  </a:lnTo>
                  <a:lnTo>
                    <a:pt x="265" y="132"/>
                  </a:lnTo>
                  <a:lnTo>
                    <a:pt x="256" y="119"/>
                  </a:lnTo>
                  <a:lnTo>
                    <a:pt x="246" y="107"/>
                  </a:lnTo>
                  <a:lnTo>
                    <a:pt x="234" y="97"/>
                  </a:lnTo>
                  <a:lnTo>
                    <a:pt x="222" y="86"/>
                  </a:lnTo>
                  <a:lnTo>
                    <a:pt x="208" y="78"/>
                  </a:lnTo>
                  <a:lnTo>
                    <a:pt x="194" y="69"/>
                  </a:lnTo>
                  <a:lnTo>
                    <a:pt x="179" y="63"/>
                  </a:lnTo>
                  <a:lnTo>
                    <a:pt x="162" y="57"/>
                  </a:lnTo>
                  <a:lnTo>
                    <a:pt x="145" y="54"/>
                  </a:lnTo>
                  <a:lnTo>
                    <a:pt x="129" y="52"/>
                  </a:lnTo>
                  <a:lnTo>
                    <a:pt x="110" y="50"/>
                  </a:lnTo>
                  <a:lnTo>
                    <a:pt x="25" y="50"/>
                  </a:lnTo>
                  <a:lnTo>
                    <a:pt x="25" y="50"/>
                  </a:lnTo>
                  <a:lnTo>
                    <a:pt x="21" y="50"/>
                  </a:lnTo>
                  <a:lnTo>
                    <a:pt x="16" y="49"/>
                  </a:lnTo>
                  <a:lnTo>
                    <a:pt x="12" y="47"/>
                  </a:lnTo>
                  <a:lnTo>
                    <a:pt x="8" y="43"/>
                  </a:lnTo>
                  <a:lnTo>
                    <a:pt x="5" y="40"/>
                  </a:lnTo>
                  <a:lnTo>
                    <a:pt x="3" y="36"/>
                  </a:lnTo>
                  <a:lnTo>
                    <a:pt x="2" y="31"/>
                  </a:lnTo>
                  <a:lnTo>
                    <a:pt x="0" y="25"/>
                  </a:lnTo>
                  <a:lnTo>
                    <a:pt x="0" y="25"/>
                  </a:lnTo>
                  <a:lnTo>
                    <a:pt x="2" y="21"/>
                  </a:lnTo>
                  <a:lnTo>
                    <a:pt x="3" y="16"/>
                  </a:lnTo>
                  <a:lnTo>
                    <a:pt x="5" y="12"/>
                  </a:lnTo>
                  <a:lnTo>
                    <a:pt x="8" y="8"/>
                  </a:lnTo>
                  <a:lnTo>
                    <a:pt x="12" y="5"/>
                  </a:lnTo>
                  <a:lnTo>
                    <a:pt x="16" y="3"/>
                  </a:lnTo>
                  <a:lnTo>
                    <a:pt x="21" y="2"/>
                  </a:lnTo>
                  <a:lnTo>
                    <a:pt x="25" y="0"/>
                  </a:lnTo>
                  <a:lnTo>
                    <a:pt x="110" y="0"/>
                  </a:lnTo>
                  <a:lnTo>
                    <a:pt x="110" y="0"/>
                  </a:lnTo>
                  <a:lnTo>
                    <a:pt x="133" y="2"/>
                  </a:lnTo>
                  <a:lnTo>
                    <a:pt x="156" y="5"/>
                  </a:lnTo>
                  <a:lnTo>
                    <a:pt x="177" y="10"/>
                  </a:lnTo>
                  <a:lnTo>
                    <a:pt x="198" y="17"/>
                  </a:lnTo>
                  <a:lnTo>
                    <a:pt x="218" y="25"/>
                  </a:lnTo>
                  <a:lnTo>
                    <a:pt x="237" y="36"/>
                  </a:lnTo>
                  <a:lnTo>
                    <a:pt x="253" y="48"/>
                  </a:lnTo>
                  <a:lnTo>
                    <a:pt x="270" y="61"/>
                  </a:lnTo>
                  <a:lnTo>
                    <a:pt x="284" y="76"/>
                  </a:lnTo>
                  <a:lnTo>
                    <a:pt x="297" y="92"/>
                  </a:lnTo>
                  <a:lnTo>
                    <a:pt x="309" y="109"/>
                  </a:lnTo>
                  <a:lnTo>
                    <a:pt x="319" y="126"/>
                  </a:lnTo>
                  <a:lnTo>
                    <a:pt x="326" y="145"/>
                  </a:lnTo>
                  <a:lnTo>
                    <a:pt x="332" y="166"/>
                  </a:lnTo>
                  <a:lnTo>
                    <a:pt x="335" y="186"/>
                  </a:lnTo>
                  <a:lnTo>
                    <a:pt x="336" y="207"/>
                  </a:lnTo>
                  <a:lnTo>
                    <a:pt x="336" y="207"/>
                  </a:lnTo>
                  <a:lnTo>
                    <a:pt x="335" y="228"/>
                  </a:lnTo>
                  <a:lnTo>
                    <a:pt x="332" y="249"/>
                  </a:lnTo>
                  <a:lnTo>
                    <a:pt x="326" y="269"/>
                  </a:lnTo>
                  <a:lnTo>
                    <a:pt x="319" y="288"/>
                  </a:lnTo>
                  <a:lnTo>
                    <a:pt x="309" y="306"/>
                  </a:lnTo>
                  <a:lnTo>
                    <a:pt x="297" y="322"/>
                  </a:lnTo>
                  <a:lnTo>
                    <a:pt x="284" y="338"/>
                  </a:lnTo>
                  <a:lnTo>
                    <a:pt x="270" y="353"/>
                  </a:lnTo>
                  <a:lnTo>
                    <a:pt x="253" y="366"/>
                  </a:lnTo>
                  <a:lnTo>
                    <a:pt x="237" y="378"/>
                  </a:lnTo>
                  <a:lnTo>
                    <a:pt x="218" y="389"/>
                  </a:lnTo>
                  <a:lnTo>
                    <a:pt x="198" y="397"/>
                  </a:lnTo>
                  <a:lnTo>
                    <a:pt x="177" y="404"/>
                  </a:lnTo>
                  <a:lnTo>
                    <a:pt x="156" y="409"/>
                  </a:lnTo>
                  <a:lnTo>
                    <a:pt x="133" y="413"/>
                  </a:lnTo>
                  <a:lnTo>
                    <a:pt x="110" y="414"/>
                  </a:lnTo>
                  <a:lnTo>
                    <a:pt x="110"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8" name="Freeform 80"/>
            <p:cNvSpPr/>
            <p:nvPr/>
          </p:nvSpPr>
          <p:spPr bwMode="auto">
            <a:xfrm>
              <a:off x="5986069" y="4671994"/>
              <a:ext cx="26988" cy="219075"/>
            </a:xfrm>
            <a:custGeom>
              <a:avLst/>
              <a:gdLst>
                <a:gd name="T0" fmla="*/ 25 w 50"/>
                <a:gd name="T1" fmla="*/ 414 h 414"/>
                <a:gd name="T2" fmla="*/ 25 w 50"/>
                <a:gd name="T3" fmla="*/ 414 h 414"/>
                <a:gd name="T4" fmla="*/ 20 w 50"/>
                <a:gd name="T5" fmla="*/ 413 h 414"/>
                <a:gd name="T6" fmla="*/ 15 w 50"/>
                <a:gd name="T7" fmla="*/ 411 h 414"/>
                <a:gd name="T8" fmla="*/ 11 w 50"/>
                <a:gd name="T9" fmla="*/ 409 h 414"/>
                <a:gd name="T10" fmla="*/ 7 w 50"/>
                <a:gd name="T11" fmla="*/ 407 h 414"/>
                <a:gd name="T12" fmla="*/ 5 w 50"/>
                <a:gd name="T13" fmla="*/ 402 h 414"/>
                <a:gd name="T14" fmla="*/ 2 w 50"/>
                <a:gd name="T15" fmla="*/ 398 h 414"/>
                <a:gd name="T16" fmla="*/ 1 w 50"/>
                <a:gd name="T17" fmla="*/ 394 h 414"/>
                <a:gd name="T18" fmla="*/ 0 w 50"/>
                <a:gd name="T19" fmla="*/ 389 h 414"/>
                <a:gd name="T20" fmla="*/ 0 w 50"/>
                <a:gd name="T21" fmla="*/ 25 h 414"/>
                <a:gd name="T22" fmla="*/ 0 w 50"/>
                <a:gd name="T23" fmla="*/ 25 h 414"/>
                <a:gd name="T24" fmla="*/ 1 w 50"/>
                <a:gd name="T25" fmla="*/ 21 h 414"/>
                <a:gd name="T26" fmla="*/ 2 w 50"/>
                <a:gd name="T27" fmla="*/ 16 h 414"/>
                <a:gd name="T28" fmla="*/ 5 w 50"/>
                <a:gd name="T29" fmla="*/ 12 h 414"/>
                <a:gd name="T30" fmla="*/ 7 w 50"/>
                <a:gd name="T31" fmla="*/ 8 h 414"/>
                <a:gd name="T32" fmla="*/ 11 w 50"/>
                <a:gd name="T33" fmla="*/ 5 h 414"/>
                <a:gd name="T34" fmla="*/ 15 w 50"/>
                <a:gd name="T35" fmla="*/ 3 h 414"/>
                <a:gd name="T36" fmla="*/ 20 w 50"/>
                <a:gd name="T37" fmla="*/ 2 h 414"/>
                <a:gd name="T38" fmla="*/ 25 w 50"/>
                <a:gd name="T39" fmla="*/ 0 h 414"/>
                <a:gd name="T40" fmla="*/ 25 w 50"/>
                <a:gd name="T41" fmla="*/ 0 h 414"/>
                <a:gd name="T42" fmla="*/ 30 w 50"/>
                <a:gd name="T43" fmla="*/ 2 h 414"/>
                <a:gd name="T44" fmla="*/ 34 w 50"/>
                <a:gd name="T45" fmla="*/ 3 h 414"/>
                <a:gd name="T46" fmla="*/ 39 w 50"/>
                <a:gd name="T47" fmla="*/ 5 h 414"/>
                <a:gd name="T48" fmla="*/ 43 w 50"/>
                <a:gd name="T49" fmla="*/ 8 h 414"/>
                <a:gd name="T50" fmla="*/ 46 w 50"/>
                <a:gd name="T51" fmla="*/ 12 h 414"/>
                <a:gd name="T52" fmla="*/ 49 w 50"/>
                <a:gd name="T53" fmla="*/ 16 h 414"/>
                <a:gd name="T54" fmla="*/ 50 w 50"/>
                <a:gd name="T55" fmla="*/ 21 h 414"/>
                <a:gd name="T56" fmla="*/ 50 w 50"/>
                <a:gd name="T57" fmla="*/ 25 h 414"/>
                <a:gd name="T58" fmla="*/ 50 w 50"/>
                <a:gd name="T59" fmla="*/ 389 h 414"/>
                <a:gd name="T60" fmla="*/ 50 w 50"/>
                <a:gd name="T61" fmla="*/ 389 h 414"/>
                <a:gd name="T62" fmla="*/ 50 w 50"/>
                <a:gd name="T63" fmla="*/ 394 h 414"/>
                <a:gd name="T64" fmla="*/ 49 w 50"/>
                <a:gd name="T65" fmla="*/ 398 h 414"/>
                <a:gd name="T66" fmla="*/ 46 w 50"/>
                <a:gd name="T67" fmla="*/ 402 h 414"/>
                <a:gd name="T68" fmla="*/ 43 w 50"/>
                <a:gd name="T69" fmla="*/ 407 h 414"/>
                <a:gd name="T70" fmla="*/ 39 w 50"/>
                <a:gd name="T71" fmla="*/ 409 h 414"/>
                <a:gd name="T72" fmla="*/ 34 w 50"/>
                <a:gd name="T73" fmla="*/ 411 h 414"/>
                <a:gd name="T74" fmla="*/ 30 w 50"/>
                <a:gd name="T75" fmla="*/ 413 h 414"/>
                <a:gd name="T76" fmla="*/ 25 w 50"/>
                <a:gd name="T77" fmla="*/ 414 h 414"/>
                <a:gd name="T78" fmla="*/ 25 w 50"/>
                <a:gd name="T7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4">
                  <a:moveTo>
                    <a:pt x="25" y="414"/>
                  </a:moveTo>
                  <a:lnTo>
                    <a:pt x="25" y="414"/>
                  </a:lnTo>
                  <a:lnTo>
                    <a:pt x="20" y="413"/>
                  </a:lnTo>
                  <a:lnTo>
                    <a:pt x="15" y="411"/>
                  </a:lnTo>
                  <a:lnTo>
                    <a:pt x="11" y="409"/>
                  </a:lnTo>
                  <a:lnTo>
                    <a:pt x="7" y="407"/>
                  </a:lnTo>
                  <a:lnTo>
                    <a:pt x="5" y="402"/>
                  </a:lnTo>
                  <a:lnTo>
                    <a:pt x="2" y="398"/>
                  </a:lnTo>
                  <a:lnTo>
                    <a:pt x="1" y="394"/>
                  </a:lnTo>
                  <a:lnTo>
                    <a:pt x="0" y="389"/>
                  </a:lnTo>
                  <a:lnTo>
                    <a:pt x="0" y="25"/>
                  </a:lnTo>
                  <a:lnTo>
                    <a:pt x="0" y="25"/>
                  </a:lnTo>
                  <a:lnTo>
                    <a:pt x="1" y="21"/>
                  </a:lnTo>
                  <a:lnTo>
                    <a:pt x="2" y="16"/>
                  </a:lnTo>
                  <a:lnTo>
                    <a:pt x="5" y="12"/>
                  </a:lnTo>
                  <a:lnTo>
                    <a:pt x="7" y="8"/>
                  </a:lnTo>
                  <a:lnTo>
                    <a:pt x="11" y="5"/>
                  </a:lnTo>
                  <a:lnTo>
                    <a:pt x="15" y="3"/>
                  </a:lnTo>
                  <a:lnTo>
                    <a:pt x="20" y="2"/>
                  </a:lnTo>
                  <a:lnTo>
                    <a:pt x="25" y="0"/>
                  </a:lnTo>
                  <a:lnTo>
                    <a:pt x="25" y="0"/>
                  </a:lnTo>
                  <a:lnTo>
                    <a:pt x="30" y="2"/>
                  </a:lnTo>
                  <a:lnTo>
                    <a:pt x="34" y="3"/>
                  </a:lnTo>
                  <a:lnTo>
                    <a:pt x="39" y="5"/>
                  </a:lnTo>
                  <a:lnTo>
                    <a:pt x="43" y="8"/>
                  </a:lnTo>
                  <a:lnTo>
                    <a:pt x="46" y="12"/>
                  </a:lnTo>
                  <a:lnTo>
                    <a:pt x="49" y="16"/>
                  </a:lnTo>
                  <a:lnTo>
                    <a:pt x="50" y="21"/>
                  </a:lnTo>
                  <a:lnTo>
                    <a:pt x="50" y="25"/>
                  </a:lnTo>
                  <a:lnTo>
                    <a:pt x="50" y="389"/>
                  </a:lnTo>
                  <a:lnTo>
                    <a:pt x="50" y="389"/>
                  </a:lnTo>
                  <a:lnTo>
                    <a:pt x="50" y="394"/>
                  </a:lnTo>
                  <a:lnTo>
                    <a:pt x="49" y="398"/>
                  </a:lnTo>
                  <a:lnTo>
                    <a:pt x="46" y="402"/>
                  </a:lnTo>
                  <a:lnTo>
                    <a:pt x="43" y="407"/>
                  </a:lnTo>
                  <a:lnTo>
                    <a:pt x="39" y="409"/>
                  </a:lnTo>
                  <a:lnTo>
                    <a:pt x="34" y="411"/>
                  </a:lnTo>
                  <a:lnTo>
                    <a:pt x="30" y="413"/>
                  </a:lnTo>
                  <a:lnTo>
                    <a:pt x="25" y="414"/>
                  </a:lnTo>
                  <a:lnTo>
                    <a:pt x="25" y="4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9" name="Freeform 81"/>
            <p:cNvSpPr/>
            <p:nvPr/>
          </p:nvSpPr>
          <p:spPr bwMode="auto">
            <a:xfrm>
              <a:off x="6047981" y="4683106"/>
              <a:ext cx="25400" cy="196850"/>
            </a:xfrm>
            <a:custGeom>
              <a:avLst/>
              <a:gdLst>
                <a:gd name="T0" fmla="*/ 25 w 50"/>
                <a:gd name="T1" fmla="*/ 371 h 371"/>
                <a:gd name="T2" fmla="*/ 25 w 50"/>
                <a:gd name="T3" fmla="*/ 371 h 371"/>
                <a:gd name="T4" fmla="*/ 21 w 50"/>
                <a:gd name="T5" fmla="*/ 371 h 371"/>
                <a:gd name="T6" fmla="*/ 16 w 50"/>
                <a:gd name="T7" fmla="*/ 370 h 371"/>
                <a:gd name="T8" fmla="*/ 11 w 50"/>
                <a:gd name="T9" fmla="*/ 368 h 371"/>
                <a:gd name="T10" fmla="*/ 7 w 50"/>
                <a:gd name="T11" fmla="*/ 364 h 371"/>
                <a:gd name="T12" fmla="*/ 5 w 50"/>
                <a:gd name="T13" fmla="*/ 361 h 371"/>
                <a:gd name="T14" fmla="*/ 3 w 50"/>
                <a:gd name="T15" fmla="*/ 356 h 371"/>
                <a:gd name="T16" fmla="*/ 2 w 50"/>
                <a:gd name="T17" fmla="*/ 351 h 371"/>
                <a:gd name="T18" fmla="*/ 0 w 50"/>
                <a:gd name="T19" fmla="*/ 346 h 371"/>
                <a:gd name="T20" fmla="*/ 0 w 50"/>
                <a:gd name="T21" fmla="*/ 25 h 371"/>
                <a:gd name="T22" fmla="*/ 0 w 50"/>
                <a:gd name="T23" fmla="*/ 25 h 371"/>
                <a:gd name="T24" fmla="*/ 2 w 50"/>
                <a:gd name="T25" fmla="*/ 20 h 371"/>
                <a:gd name="T26" fmla="*/ 3 w 50"/>
                <a:gd name="T27" fmla="*/ 15 h 371"/>
                <a:gd name="T28" fmla="*/ 5 w 50"/>
                <a:gd name="T29" fmla="*/ 12 h 371"/>
                <a:gd name="T30" fmla="*/ 7 w 50"/>
                <a:gd name="T31" fmla="*/ 8 h 371"/>
                <a:gd name="T32" fmla="*/ 11 w 50"/>
                <a:gd name="T33" fmla="*/ 4 h 371"/>
                <a:gd name="T34" fmla="*/ 16 w 50"/>
                <a:gd name="T35" fmla="*/ 2 h 371"/>
                <a:gd name="T36" fmla="*/ 21 w 50"/>
                <a:gd name="T37" fmla="*/ 1 h 371"/>
                <a:gd name="T38" fmla="*/ 25 w 50"/>
                <a:gd name="T39" fmla="*/ 0 h 371"/>
                <a:gd name="T40" fmla="*/ 25 w 50"/>
                <a:gd name="T41" fmla="*/ 0 h 371"/>
                <a:gd name="T42" fmla="*/ 30 w 50"/>
                <a:gd name="T43" fmla="*/ 1 h 371"/>
                <a:gd name="T44" fmla="*/ 35 w 50"/>
                <a:gd name="T45" fmla="*/ 2 h 371"/>
                <a:gd name="T46" fmla="*/ 40 w 50"/>
                <a:gd name="T47" fmla="*/ 4 h 371"/>
                <a:gd name="T48" fmla="*/ 43 w 50"/>
                <a:gd name="T49" fmla="*/ 8 h 371"/>
                <a:gd name="T50" fmla="*/ 47 w 50"/>
                <a:gd name="T51" fmla="*/ 12 h 371"/>
                <a:gd name="T52" fmla="*/ 48 w 50"/>
                <a:gd name="T53" fmla="*/ 15 h 371"/>
                <a:gd name="T54" fmla="*/ 50 w 50"/>
                <a:gd name="T55" fmla="*/ 20 h 371"/>
                <a:gd name="T56" fmla="*/ 50 w 50"/>
                <a:gd name="T57" fmla="*/ 25 h 371"/>
                <a:gd name="T58" fmla="*/ 50 w 50"/>
                <a:gd name="T59" fmla="*/ 346 h 371"/>
                <a:gd name="T60" fmla="*/ 50 w 50"/>
                <a:gd name="T61" fmla="*/ 346 h 371"/>
                <a:gd name="T62" fmla="*/ 50 w 50"/>
                <a:gd name="T63" fmla="*/ 351 h 371"/>
                <a:gd name="T64" fmla="*/ 48 w 50"/>
                <a:gd name="T65" fmla="*/ 356 h 371"/>
                <a:gd name="T66" fmla="*/ 47 w 50"/>
                <a:gd name="T67" fmla="*/ 361 h 371"/>
                <a:gd name="T68" fmla="*/ 43 w 50"/>
                <a:gd name="T69" fmla="*/ 364 h 371"/>
                <a:gd name="T70" fmla="*/ 40 w 50"/>
                <a:gd name="T71" fmla="*/ 368 h 371"/>
                <a:gd name="T72" fmla="*/ 35 w 50"/>
                <a:gd name="T73" fmla="*/ 370 h 371"/>
                <a:gd name="T74" fmla="*/ 30 w 50"/>
                <a:gd name="T75" fmla="*/ 371 h 371"/>
                <a:gd name="T76" fmla="*/ 25 w 50"/>
                <a:gd name="T77" fmla="*/ 371 h 371"/>
                <a:gd name="T78" fmla="*/ 25 w 50"/>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71">
                  <a:moveTo>
                    <a:pt x="25" y="371"/>
                  </a:moveTo>
                  <a:lnTo>
                    <a:pt x="25" y="371"/>
                  </a:lnTo>
                  <a:lnTo>
                    <a:pt x="21" y="371"/>
                  </a:lnTo>
                  <a:lnTo>
                    <a:pt x="16" y="370"/>
                  </a:lnTo>
                  <a:lnTo>
                    <a:pt x="11" y="368"/>
                  </a:lnTo>
                  <a:lnTo>
                    <a:pt x="7" y="364"/>
                  </a:lnTo>
                  <a:lnTo>
                    <a:pt x="5" y="361"/>
                  </a:lnTo>
                  <a:lnTo>
                    <a:pt x="3" y="356"/>
                  </a:lnTo>
                  <a:lnTo>
                    <a:pt x="2" y="351"/>
                  </a:lnTo>
                  <a:lnTo>
                    <a:pt x="0" y="346"/>
                  </a:lnTo>
                  <a:lnTo>
                    <a:pt x="0" y="25"/>
                  </a:lnTo>
                  <a:lnTo>
                    <a:pt x="0" y="25"/>
                  </a:lnTo>
                  <a:lnTo>
                    <a:pt x="2" y="20"/>
                  </a:lnTo>
                  <a:lnTo>
                    <a:pt x="3" y="15"/>
                  </a:lnTo>
                  <a:lnTo>
                    <a:pt x="5" y="12"/>
                  </a:lnTo>
                  <a:lnTo>
                    <a:pt x="7" y="8"/>
                  </a:lnTo>
                  <a:lnTo>
                    <a:pt x="11" y="4"/>
                  </a:lnTo>
                  <a:lnTo>
                    <a:pt x="16" y="2"/>
                  </a:lnTo>
                  <a:lnTo>
                    <a:pt x="21" y="1"/>
                  </a:lnTo>
                  <a:lnTo>
                    <a:pt x="25" y="0"/>
                  </a:lnTo>
                  <a:lnTo>
                    <a:pt x="25" y="0"/>
                  </a:lnTo>
                  <a:lnTo>
                    <a:pt x="30" y="1"/>
                  </a:lnTo>
                  <a:lnTo>
                    <a:pt x="35" y="2"/>
                  </a:lnTo>
                  <a:lnTo>
                    <a:pt x="40" y="4"/>
                  </a:lnTo>
                  <a:lnTo>
                    <a:pt x="43" y="8"/>
                  </a:lnTo>
                  <a:lnTo>
                    <a:pt x="47" y="12"/>
                  </a:lnTo>
                  <a:lnTo>
                    <a:pt x="48" y="15"/>
                  </a:lnTo>
                  <a:lnTo>
                    <a:pt x="50" y="20"/>
                  </a:lnTo>
                  <a:lnTo>
                    <a:pt x="50" y="25"/>
                  </a:lnTo>
                  <a:lnTo>
                    <a:pt x="50" y="346"/>
                  </a:lnTo>
                  <a:lnTo>
                    <a:pt x="50" y="346"/>
                  </a:lnTo>
                  <a:lnTo>
                    <a:pt x="50" y="351"/>
                  </a:lnTo>
                  <a:lnTo>
                    <a:pt x="48" y="356"/>
                  </a:lnTo>
                  <a:lnTo>
                    <a:pt x="47" y="361"/>
                  </a:lnTo>
                  <a:lnTo>
                    <a:pt x="43" y="364"/>
                  </a:lnTo>
                  <a:lnTo>
                    <a:pt x="40" y="368"/>
                  </a:lnTo>
                  <a:lnTo>
                    <a:pt x="35" y="370"/>
                  </a:lnTo>
                  <a:lnTo>
                    <a:pt x="30" y="371"/>
                  </a:lnTo>
                  <a:lnTo>
                    <a:pt x="25" y="371"/>
                  </a:lnTo>
                  <a:lnTo>
                    <a:pt x="25"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0" name="Freeform 82"/>
            <p:cNvSpPr/>
            <p:nvPr/>
          </p:nvSpPr>
          <p:spPr bwMode="auto">
            <a:xfrm>
              <a:off x="6482956" y="5024419"/>
              <a:ext cx="133349" cy="134937"/>
            </a:xfrm>
            <a:custGeom>
              <a:avLst/>
              <a:gdLst>
                <a:gd name="T0" fmla="*/ 38 w 254"/>
                <a:gd name="T1" fmla="*/ 217 h 255"/>
                <a:gd name="T2" fmla="*/ 21 w 254"/>
                <a:gd name="T3" fmla="*/ 198 h 255"/>
                <a:gd name="T4" fmla="*/ 9 w 254"/>
                <a:gd name="T5" fmla="*/ 175 h 255"/>
                <a:gd name="T6" fmla="*/ 2 w 254"/>
                <a:gd name="T7" fmla="*/ 151 h 255"/>
                <a:gd name="T8" fmla="*/ 0 w 254"/>
                <a:gd name="T9" fmla="*/ 128 h 255"/>
                <a:gd name="T10" fmla="*/ 2 w 254"/>
                <a:gd name="T11" fmla="*/ 103 h 255"/>
                <a:gd name="T12" fmla="*/ 9 w 254"/>
                <a:gd name="T13" fmla="*/ 79 h 255"/>
                <a:gd name="T14" fmla="*/ 21 w 254"/>
                <a:gd name="T15" fmla="*/ 57 h 255"/>
                <a:gd name="T16" fmla="*/ 38 w 254"/>
                <a:gd name="T17" fmla="*/ 37 h 255"/>
                <a:gd name="T18" fmla="*/ 47 w 254"/>
                <a:gd name="T19" fmla="*/ 29 h 255"/>
                <a:gd name="T20" fmla="*/ 69 w 254"/>
                <a:gd name="T21" fmla="*/ 15 h 255"/>
                <a:gd name="T22" fmla="*/ 91 w 254"/>
                <a:gd name="T23" fmla="*/ 5 h 255"/>
                <a:gd name="T24" fmla="*/ 115 w 254"/>
                <a:gd name="T25" fmla="*/ 0 h 255"/>
                <a:gd name="T26" fmla="*/ 140 w 254"/>
                <a:gd name="T27" fmla="*/ 0 h 255"/>
                <a:gd name="T28" fmla="*/ 164 w 254"/>
                <a:gd name="T29" fmla="*/ 5 h 255"/>
                <a:gd name="T30" fmla="*/ 186 w 254"/>
                <a:gd name="T31" fmla="*/ 15 h 255"/>
                <a:gd name="T32" fmla="*/ 208 w 254"/>
                <a:gd name="T33" fmla="*/ 29 h 255"/>
                <a:gd name="T34" fmla="*/ 217 w 254"/>
                <a:gd name="T35" fmla="*/ 37 h 255"/>
                <a:gd name="T36" fmla="*/ 234 w 254"/>
                <a:gd name="T37" fmla="*/ 57 h 255"/>
                <a:gd name="T38" fmla="*/ 246 w 254"/>
                <a:gd name="T39" fmla="*/ 79 h 255"/>
                <a:gd name="T40" fmla="*/ 251 w 254"/>
                <a:gd name="T41" fmla="*/ 103 h 255"/>
                <a:gd name="T42" fmla="*/ 254 w 254"/>
                <a:gd name="T43" fmla="*/ 128 h 255"/>
                <a:gd name="T44" fmla="*/ 251 w 254"/>
                <a:gd name="T45" fmla="*/ 151 h 255"/>
                <a:gd name="T46" fmla="*/ 246 w 254"/>
                <a:gd name="T47" fmla="*/ 175 h 255"/>
                <a:gd name="T48" fmla="*/ 234 w 254"/>
                <a:gd name="T49" fmla="*/ 198 h 255"/>
                <a:gd name="T50" fmla="*/ 217 w 254"/>
                <a:gd name="T51" fmla="*/ 217 h 255"/>
                <a:gd name="T52" fmla="*/ 208 w 254"/>
                <a:gd name="T53" fmla="*/ 226 h 255"/>
                <a:gd name="T54" fmla="*/ 186 w 254"/>
                <a:gd name="T55" fmla="*/ 239 h 255"/>
                <a:gd name="T56" fmla="*/ 164 w 254"/>
                <a:gd name="T57" fmla="*/ 249 h 255"/>
                <a:gd name="T58" fmla="*/ 140 w 254"/>
                <a:gd name="T59" fmla="*/ 253 h 255"/>
                <a:gd name="T60" fmla="*/ 115 w 254"/>
                <a:gd name="T61" fmla="*/ 253 h 255"/>
                <a:gd name="T62" fmla="*/ 91 w 254"/>
                <a:gd name="T63" fmla="*/ 249 h 255"/>
                <a:gd name="T64" fmla="*/ 69 w 254"/>
                <a:gd name="T65" fmla="*/ 239 h 255"/>
                <a:gd name="T66" fmla="*/ 47 w 254"/>
                <a:gd name="T67" fmla="*/ 226 h 255"/>
                <a:gd name="T68" fmla="*/ 38 w 254"/>
                <a:gd name="T69" fmla="*/ 21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8" y="217"/>
                  </a:moveTo>
                  <a:lnTo>
                    <a:pt x="38" y="217"/>
                  </a:lnTo>
                  <a:lnTo>
                    <a:pt x="28" y="207"/>
                  </a:lnTo>
                  <a:lnTo>
                    <a:pt x="21" y="198"/>
                  </a:lnTo>
                  <a:lnTo>
                    <a:pt x="14" y="186"/>
                  </a:lnTo>
                  <a:lnTo>
                    <a:pt x="9" y="175"/>
                  </a:lnTo>
                  <a:lnTo>
                    <a:pt x="6" y="163"/>
                  </a:lnTo>
                  <a:lnTo>
                    <a:pt x="2" y="151"/>
                  </a:lnTo>
                  <a:lnTo>
                    <a:pt x="1" y="139"/>
                  </a:lnTo>
                  <a:lnTo>
                    <a:pt x="0" y="128"/>
                  </a:lnTo>
                  <a:lnTo>
                    <a:pt x="1" y="114"/>
                  </a:lnTo>
                  <a:lnTo>
                    <a:pt x="2" y="103"/>
                  </a:lnTo>
                  <a:lnTo>
                    <a:pt x="6" y="91"/>
                  </a:lnTo>
                  <a:lnTo>
                    <a:pt x="9" y="79"/>
                  </a:lnTo>
                  <a:lnTo>
                    <a:pt x="14" y="68"/>
                  </a:lnTo>
                  <a:lnTo>
                    <a:pt x="21" y="57"/>
                  </a:lnTo>
                  <a:lnTo>
                    <a:pt x="28" y="47"/>
                  </a:lnTo>
                  <a:lnTo>
                    <a:pt x="38" y="37"/>
                  </a:lnTo>
                  <a:lnTo>
                    <a:pt x="38" y="37"/>
                  </a:lnTo>
                  <a:lnTo>
                    <a:pt x="47" y="29"/>
                  </a:lnTo>
                  <a:lnTo>
                    <a:pt x="57" y="21"/>
                  </a:lnTo>
                  <a:lnTo>
                    <a:pt x="69" y="15"/>
                  </a:lnTo>
                  <a:lnTo>
                    <a:pt x="79" y="9"/>
                  </a:lnTo>
                  <a:lnTo>
                    <a:pt x="91" y="5"/>
                  </a:lnTo>
                  <a:lnTo>
                    <a:pt x="103" y="2"/>
                  </a:lnTo>
                  <a:lnTo>
                    <a:pt x="115" y="0"/>
                  </a:lnTo>
                  <a:lnTo>
                    <a:pt x="127" y="0"/>
                  </a:lnTo>
                  <a:lnTo>
                    <a:pt x="140" y="0"/>
                  </a:lnTo>
                  <a:lnTo>
                    <a:pt x="152" y="2"/>
                  </a:lnTo>
                  <a:lnTo>
                    <a:pt x="164" y="5"/>
                  </a:lnTo>
                  <a:lnTo>
                    <a:pt x="176" y="9"/>
                  </a:lnTo>
                  <a:lnTo>
                    <a:pt x="186" y="15"/>
                  </a:lnTo>
                  <a:lnTo>
                    <a:pt x="197" y="21"/>
                  </a:lnTo>
                  <a:lnTo>
                    <a:pt x="208" y="29"/>
                  </a:lnTo>
                  <a:lnTo>
                    <a:pt x="217" y="37"/>
                  </a:lnTo>
                  <a:lnTo>
                    <a:pt x="217" y="37"/>
                  </a:lnTo>
                  <a:lnTo>
                    <a:pt x="225" y="47"/>
                  </a:lnTo>
                  <a:lnTo>
                    <a:pt x="234" y="57"/>
                  </a:lnTo>
                  <a:lnTo>
                    <a:pt x="240" y="68"/>
                  </a:lnTo>
                  <a:lnTo>
                    <a:pt x="246" y="79"/>
                  </a:lnTo>
                  <a:lnTo>
                    <a:pt x="249" y="91"/>
                  </a:lnTo>
                  <a:lnTo>
                    <a:pt x="251" y="103"/>
                  </a:lnTo>
                  <a:lnTo>
                    <a:pt x="254" y="114"/>
                  </a:lnTo>
                  <a:lnTo>
                    <a:pt x="254" y="128"/>
                  </a:lnTo>
                  <a:lnTo>
                    <a:pt x="254" y="139"/>
                  </a:lnTo>
                  <a:lnTo>
                    <a:pt x="251" y="151"/>
                  </a:lnTo>
                  <a:lnTo>
                    <a:pt x="249" y="163"/>
                  </a:lnTo>
                  <a:lnTo>
                    <a:pt x="246" y="175"/>
                  </a:lnTo>
                  <a:lnTo>
                    <a:pt x="240" y="186"/>
                  </a:lnTo>
                  <a:lnTo>
                    <a:pt x="234" y="198"/>
                  </a:lnTo>
                  <a:lnTo>
                    <a:pt x="225" y="207"/>
                  </a:lnTo>
                  <a:lnTo>
                    <a:pt x="217" y="217"/>
                  </a:lnTo>
                  <a:lnTo>
                    <a:pt x="217" y="217"/>
                  </a:lnTo>
                  <a:lnTo>
                    <a:pt x="208" y="226"/>
                  </a:lnTo>
                  <a:lnTo>
                    <a:pt x="197" y="233"/>
                  </a:lnTo>
                  <a:lnTo>
                    <a:pt x="186" y="239"/>
                  </a:lnTo>
                  <a:lnTo>
                    <a:pt x="176" y="245"/>
                  </a:lnTo>
                  <a:lnTo>
                    <a:pt x="164" y="249"/>
                  </a:lnTo>
                  <a:lnTo>
                    <a:pt x="152" y="252"/>
                  </a:lnTo>
                  <a:lnTo>
                    <a:pt x="140" y="253"/>
                  </a:lnTo>
                  <a:lnTo>
                    <a:pt x="127" y="255"/>
                  </a:lnTo>
                  <a:lnTo>
                    <a:pt x="115" y="253"/>
                  </a:lnTo>
                  <a:lnTo>
                    <a:pt x="103" y="252"/>
                  </a:lnTo>
                  <a:lnTo>
                    <a:pt x="91" y="249"/>
                  </a:lnTo>
                  <a:lnTo>
                    <a:pt x="79" y="245"/>
                  </a:lnTo>
                  <a:lnTo>
                    <a:pt x="69" y="239"/>
                  </a:lnTo>
                  <a:lnTo>
                    <a:pt x="57" y="233"/>
                  </a:lnTo>
                  <a:lnTo>
                    <a:pt x="47" y="226"/>
                  </a:lnTo>
                  <a:lnTo>
                    <a:pt x="38" y="217"/>
                  </a:lnTo>
                  <a:lnTo>
                    <a:pt x="38" y="2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1" name="Freeform 83"/>
            <p:cNvSpPr>
              <a:spLocks noEditPoints="1"/>
            </p:cNvSpPr>
            <p:nvPr/>
          </p:nvSpPr>
          <p:spPr bwMode="auto">
            <a:xfrm>
              <a:off x="6468669" y="5011719"/>
              <a:ext cx="161925" cy="160338"/>
            </a:xfrm>
            <a:custGeom>
              <a:avLst/>
              <a:gdLst>
                <a:gd name="T0" fmla="*/ 138 w 304"/>
                <a:gd name="T1" fmla="*/ 302 h 303"/>
                <a:gd name="T2" fmla="*/ 94 w 304"/>
                <a:gd name="T3" fmla="*/ 292 h 303"/>
                <a:gd name="T4" fmla="*/ 56 w 304"/>
                <a:gd name="T5" fmla="*/ 269 h 303"/>
                <a:gd name="T6" fmla="*/ 34 w 304"/>
                <a:gd name="T7" fmla="*/ 248 h 303"/>
                <a:gd name="T8" fmla="*/ 12 w 304"/>
                <a:gd name="T9" fmla="*/ 210 h 303"/>
                <a:gd name="T10" fmla="*/ 1 w 304"/>
                <a:gd name="T11" fmla="*/ 166 h 303"/>
                <a:gd name="T12" fmla="*/ 1 w 304"/>
                <a:gd name="T13" fmla="*/ 136 h 303"/>
                <a:gd name="T14" fmla="*/ 12 w 304"/>
                <a:gd name="T15" fmla="*/ 93 h 303"/>
                <a:gd name="T16" fmla="*/ 34 w 304"/>
                <a:gd name="T17" fmla="*/ 54 h 303"/>
                <a:gd name="T18" fmla="*/ 56 w 304"/>
                <a:gd name="T19" fmla="*/ 33 h 303"/>
                <a:gd name="T20" fmla="*/ 94 w 304"/>
                <a:gd name="T21" fmla="*/ 10 h 303"/>
                <a:gd name="T22" fmla="*/ 138 w 304"/>
                <a:gd name="T23" fmla="*/ 0 h 303"/>
                <a:gd name="T24" fmla="*/ 167 w 304"/>
                <a:gd name="T25" fmla="*/ 0 h 303"/>
                <a:gd name="T26" fmla="*/ 210 w 304"/>
                <a:gd name="T27" fmla="*/ 10 h 303"/>
                <a:gd name="T28" fmla="*/ 248 w 304"/>
                <a:gd name="T29" fmla="*/ 33 h 303"/>
                <a:gd name="T30" fmla="*/ 271 w 304"/>
                <a:gd name="T31" fmla="*/ 55 h 303"/>
                <a:gd name="T32" fmla="*/ 293 w 304"/>
                <a:gd name="T33" fmla="*/ 93 h 303"/>
                <a:gd name="T34" fmla="*/ 304 w 304"/>
                <a:gd name="T35" fmla="*/ 136 h 303"/>
                <a:gd name="T36" fmla="*/ 301 w 304"/>
                <a:gd name="T37" fmla="*/ 180 h 303"/>
                <a:gd name="T38" fmla="*/ 287 w 304"/>
                <a:gd name="T39" fmla="*/ 222 h 303"/>
                <a:gd name="T40" fmla="*/ 260 w 304"/>
                <a:gd name="T41" fmla="*/ 258 h 303"/>
                <a:gd name="T42" fmla="*/ 236 w 304"/>
                <a:gd name="T43" fmla="*/ 277 h 303"/>
                <a:gd name="T44" fmla="*/ 197 w 304"/>
                <a:gd name="T45" fmla="*/ 296 h 303"/>
                <a:gd name="T46" fmla="*/ 152 w 304"/>
                <a:gd name="T47" fmla="*/ 303 h 303"/>
                <a:gd name="T48" fmla="*/ 152 w 304"/>
                <a:gd name="T49" fmla="*/ 49 h 303"/>
                <a:gd name="T50" fmla="*/ 122 w 304"/>
                <a:gd name="T51" fmla="*/ 53 h 303"/>
                <a:gd name="T52" fmla="*/ 96 w 304"/>
                <a:gd name="T53" fmla="*/ 66 h 303"/>
                <a:gd name="T54" fmla="*/ 79 w 304"/>
                <a:gd name="T55" fmla="*/ 79 h 303"/>
                <a:gd name="T56" fmla="*/ 62 w 304"/>
                <a:gd name="T57" fmla="*/ 103 h 303"/>
                <a:gd name="T58" fmla="*/ 52 w 304"/>
                <a:gd name="T59" fmla="*/ 131 h 303"/>
                <a:gd name="T60" fmla="*/ 50 w 304"/>
                <a:gd name="T61" fmla="*/ 152 h 303"/>
                <a:gd name="T62" fmla="*/ 54 w 304"/>
                <a:gd name="T63" fmla="*/ 181 h 303"/>
                <a:gd name="T64" fmla="*/ 68 w 304"/>
                <a:gd name="T65" fmla="*/ 207 h 303"/>
                <a:gd name="T66" fmla="*/ 79 w 304"/>
                <a:gd name="T67" fmla="*/ 223 h 303"/>
                <a:gd name="T68" fmla="*/ 104 w 304"/>
                <a:gd name="T69" fmla="*/ 242 h 303"/>
                <a:gd name="T70" fmla="*/ 132 w 304"/>
                <a:gd name="T71" fmla="*/ 251 h 303"/>
                <a:gd name="T72" fmla="*/ 152 w 304"/>
                <a:gd name="T73" fmla="*/ 254 h 303"/>
                <a:gd name="T74" fmla="*/ 182 w 304"/>
                <a:gd name="T75" fmla="*/ 249 h 303"/>
                <a:gd name="T76" fmla="*/ 209 w 304"/>
                <a:gd name="T77" fmla="*/ 236 h 303"/>
                <a:gd name="T78" fmla="*/ 224 w 304"/>
                <a:gd name="T79" fmla="*/ 224 h 303"/>
                <a:gd name="T80" fmla="*/ 243 w 304"/>
                <a:gd name="T81" fmla="*/ 199 h 303"/>
                <a:gd name="T82" fmla="*/ 253 w 304"/>
                <a:gd name="T83" fmla="*/ 171 h 303"/>
                <a:gd name="T84" fmla="*/ 254 w 304"/>
                <a:gd name="T85" fmla="*/ 141 h 303"/>
                <a:gd name="T86" fmla="*/ 247 w 304"/>
                <a:gd name="T87" fmla="*/ 112 h 303"/>
                <a:gd name="T88" fmla="*/ 231 w 304"/>
                <a:gd name="T89" fmla="*/ 86 h 303"/>
                <a:gd name="T90" fmla="*/ 217 w 304"/>
                <a:gd name="T91" fmla="*/ 72 h 303"/>
                <a:gd name="T92" fmla="*/ 191 w 304"/>
                <a:gd name="T93" fmla="*/ 57 h 303"/>
                <a:gd name="T94" fmla="*/ 163 w 304"/>
                <a:gd name="T95" fmla="*/ 4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3">
                  <a:moveTo>
                    <a:pt x="152" y="303"/>
                  </a:moveTo>
                  <a:lnTo>
                    <a:pt x="152" y="303"/>
                  </a:lnTo>
                  <a:lnTo>
                    <a:pt x="138" y="302"/>
                  </a:lnTo>
                  <a:lnTo>
                    <a:pt x="122" y="300"/>
                  </a:lnTo>
                  <a:lnTo>
                    <a:pt x="108" y="296"/>
                  </a:lnTo>
                  <a:lnTo>
                    <a:pt x="94" y="292"/>
                  </a:lnTo>
                  <a:lnTo>
                    <a:pt x="81" y="286"/>
                  </a:lnTo>
                  <a:lnTo>
                    <a:pt x="68" y="277"/>
                  </a:lnTo>
                  <a:lnTo>
                    <a:pt x="56" y="269"/>
                  </a:lnTo>
                  <a:lnTo>
                    <a:pt x="45" y="258"/>
                  </a:lnTo>
                  <a:lnTo>
                    <a:pt x="45" y="258"/>
                  </a:lnTo>
                  <a:lnTo>
                    <a:pt x="34" y="248"/>
                  </a:lnTo>
                  <a:lnTo>
                    <a:pt x="26" y="236"/>
                  </a:lnTo>
                  <a:lnTo>
                    <a:pt x="18" y="223"/>
                  </a:lnTo>
                  <a:lnTo>
                    <a:pt x="12" y="210"/>
                  </a:lnTo>
                  <a:lnTo>
                    <a:pt x="7" y="195"/>
                  </a:lnTo>
                  <a:lnTo>
                    <a:pt x="3" y="181"/>
                  </a:lnTo>
                  <a:lnTo>
                    <a:pt x="1" y="166"/>
                  </a:lnTo>
                  <a:lnTo>
                    <a:pt x="0" y="152"/>
                  </a:lnTo>
                  <a:lnTo>
                    <a:pt x="0" y="152"/>
                  </a:lnTo>
                  <a:lnTo>
                    <a:pt x="1" y="136"/>
                  </a:lnTo>
                  <a:lnTo>
                    <a:pt x="3" y="121"/>
                  </a:lnTo>
                  <a:lnTo>
                    <a:pt x="7" y="106"/>
                  </a:lnTo>
                  <a:lnTo>
                    <a:pt x="12" y="93"/>
                  </a:lnTo>
                  <a:lnTo>
                    <a:pt x="18" y="79"/>
                  </a:lnTo>
                  <a:lnTo>
                    <a:pt x="26" y="67"/>
                  </a:lnTo>
                  <a:lnTo>
                    <a:pt x="34" y="54"/>
                  </a:lnTo>
                  <a:lnTo>
                    <a:pt x="45" y="43"/>
                  </a:lnTo>
                  <a:lnTo>
                    <a:pt x="45" y="43"/>
                  </a:lnTo>
                  <a:lnTo>
                    <a:pt x="56" y="33"/>
                  </a:lnTo>
                  <a:lnTo>
                    <a:pt x="68" y="24"/>
                  </a:lnTo>
                  <a:lnTo>
                    <a:pt x="81" y="17"/>
                  </a:lnTo>
                  <a:lnTo>
                    <a:pt x="94" y="10"/>
                  </a:lnTo>
                  <a:lnTo>
                    <a:pt x="108" y="5"/>
                  </a:lnTo>
                  <a:lnTo>
                    <a:pt x="122" y="2"/>
                  </a:lnTo>
                  <a:lnTo>
                    <a:pt x="138" y="0"/>
                  </a:lnTo>
                  <a:lnTo>
                    <a:pt x="152" y="0"/>
                  </a:lnTo>
                  <a:lnTo>
                    <a:pt x="152" y="0"/>
                  </a:lnTo>
                  <a:lnTo>
                    <a:pt x="167" y="0"/>
                  </a:lnTo>
                  <a:lnTo>
                    <a:pt x="183" y="2"/>
                  </a:lnTo>
                  <a:lnTo>
                    <a:pt x="197" y="5"/>
                  </a:lnTo>
                  <a:lnTo>
                    <a:pt x="210" y="10"/>
                  </a:lnTo>
                  <a:lnTo>
                    <a:pt x="224" y="17"/>
                  </a:lnTo>
                  <a:lnTo>
                    <a:pt x="236" y="24"/>
                  </a:lnTo>
                  <a:lnTo>
                    <a:pt x="248" y="33"/>
                  </a:lnTo>
                  <a:lnTo>
                    <a:pt x="260" y="43"/>
                  </a:lnTo>
                  <a:lnTo>
                    <a:pt x="260" y="43"/>
                  </a:lnTo>
                  <a:lnTo>
                    <a:pt x="271" y="55"/>
                  </a:lnTo>
                  <a:lnTo>
                    <a:pt x="279" y="67"/>
                  </a:lnTo>
                  <a:lnTo>
                    <a:pt x="287" y="80"/>
                  </a:lnTo>
                  <a:lnTo>
                    <a:pt x="293" y="93"/>
                  </a:lnTo>
                  <a:lnTo>
                    <a:pt x="298" y="108"/>
                  </a:lnTo>
                  <a:lnTo>
                    <a:pt x="301" y="122"/>
                  </a:lnTo>
                  <a:lnTo>
                    <a:pt x="304" y="136"/>
                  </a:lnTo>
                  <a:lnTo>
                    <a:pt x="304" y="152"/>
                  </a:lnTo>
                  <a:lnTo>
                    <a:pt x="304" y="166"/>
                  </a:lnTo>
                  <a:lnTo>
                    <a:pt x="301" y="180"/>
                  </a:lnTo>
                  <a:lnTo>
                    <a:pt x="298" y="194"/>
                  </a:lnTo>
                  <a:lnTo>
                    <a:pt x="293" y="209"/>
                  </a:lnTo>
                  <a:lnTo>
                    <a:pt x="287" y="222"/>
                  </a:lnTo>
                  <a:lnTo>
                    <a:pt x="279" y="235"/>
                  </a:lnTo>
                  <a:lnTo>
                    <a:pt x="271" y="247"/>
                  </a:lnTo>
                  <a:lnTo>
                    <a:pt x="260" y="258"/>
                  </a:lnTo>
                  <a:lnTo>
                    <a:pt x="260" y="258"/>
                  </a:lnTo>
                  <a:lnTo>
                    <a:pt x="248" y="269"/>
                  </a:lnTo>
                  <a:lnTo>
                    <a:pt x="236" y="277"/>
                  </a:lnTo>
                  <a:lnTo>
                    <a:pt x="224" y="286"/>
                  </a:lnTo>
                  <a:lnTo>
                    <a:pt x="210" y="292"/>
                  </a:lnTo>
                  <a:lnTo>
                    <a:pt x="197" y="296"/>
                  </a:lnTo>
                  <a:lnTo>
                    <a:pt x="183" y="300"/>
                  </a:lnTo>
                  <a:lnTo>
                    <a:pt x="167" y="302"/>
                  </a:lnTo>
                  <a:lnTo>
                    <a:pt x="152" y="303"/>
                  </a:lnTo>
                  <a:lnTo>
                    <a:pt x="152" y="303"/>
                  </a:lnTo>
                  <a:close/>
                  <a:moveTo>
                    <a:pt x="152" y="49"/>
                  </a:moveTo>
                  <a:lnTo>
                    <a:pt x="152" y="49"/>
                  </a:lnTo>
                  <a:lnTo>
                    <a:pt x="142" y="49"/>
                  </a:lnTo>
                  <a:lnTo>
                    <a:pt x="132" y="51"/>
                  </a:lnTo>
                  <a:lnTo>
                    <a:pt x="122" y="53"/>
                  </a:lnTo>
                  <a:lnTo>
                    <a:pt x="113" y="57"/>
                  </a:lnTo>
                  <a:lnTo>
                    <a:pt x="104" y="61"/>
                  </a:lnTo>
                  <a:lnTo>
                    <a:pt x="96" y="66"/>
                  </a:lnTo>
                  <a:lnTo>
                    <a:pt x="88" y="72"/>
                  </a:lnTo>
                  <a:lnTo>
                    <a:pt x="79" y="79"/>
                  </a:lnTo>
                  <a:lnTo>
                    <a:pt x="79" y="79"/>
                  </a:lnTo>
                  <a:lnTo>
                    <a:pt x="73" y="86"/>
                  </a:lnTo>
                  <a:lnTo>
                    <a:pt x="68" y="95"/>
                  </a:lnTo>
                  <a:lnTo>
                    <a:pt x="62" y="103"/>
                  </a:lnTo>
                  <a:lnTo>
                    <a:pt x="58" y="112"/>
                  </a:lnTo>
                  <a:lnTo>
                    <a:pt x="54" y="122"/>
                  </a:lnTo>
                  <a:lnTo>
                    <a:pt x="52" y="131"/>
                  </a:lnTo>
                  <a:lnTo>
                    <a:pt x="51" y="141"/>
                  </a:lnTo>
                  <a:lnTo>
                    <a:pt x="50" y="152"/>
                  </a:lnTo>
                  <a:lnTo>
                    <a:pt x="50" y="152"/>
                  </a:lnTo>
                  <a:lnTo>
                    <a:pt x="51" y="161"/>
                  </a:lnTo>
                  <a:lnTo>
                    <a:pt x="52" y="172"/>
                  </a:lnTo>
                  <a:lnTo>
                    <a:pt x="54" y="181"/>
                  </a:lnTo>
                  <a:lnTo>
                    <a:pt x="58" y="191"/>
                  </a:lnTo>
                  <a:lnTo>
                    <a:pt x="62" y="199"/>
                  </a:lnTo>
                  <a:lnTo>
                    <a:pt x="68" y="207"/>
                  </a:lnTo>
                  <a:lnTo>
                    <a:pt x="73" y="216"/>
                  </a:lnTo>
                  <a:lnTo>
                    <a:pt x="79" y="223"/>
                  </a:lnTo>
                  <a:lnTo>
                    <a:pt x="79" y="223"/>
                  </a:lnTo>
                  <a:lnTo>
                    <a:pt x="88" y="230"/>
                  </a:lnTo>
                  <a:lnTo>
                    <a:pt x="96" y="236"/>
                  </a:lnTo>
                  <a:lnTo>
                    <a:pt x="104" y="242"/>
                  </a:lnTo>
                  <a:lnTo>
                    <a:pt x="113" y="245"/>
                  </a:lnTo>
                  <a:lnTo>
                    <a:pt x="122" y="249"/>
                  </a:lnTo>
                  <a:lnTo>
                    <a:pt x="132" y="251"/>
                  </a:lnTo>
                  <a:lnTo>
                    <a:pt x="142" y="252"/>
                  </a:lnTo>
                  <a:lnTo>
                    <a:pt x="152" y="254"/>
                  </a:lnTo>
                  <a:lnTo>
                    <a:pt x="152" y="254"/>
                  </a:lnTo>
                  <a:lnTo>
                    <a:pt x="163" y="252"/>
                  </a:lnTo>
                  <a:lnTo>
                    <a:pt x="172" y="251"/>
                  </a:lnTo>
                  <a:lnTo>
                    <a:pt x="182" y="249"/>
                  </a:lnTo>
                  <a:lnTo>
                    <a:pt x="191" y="245"/>
                  </a:lnTo>
                  <a:lnTo>
                    <a:pt x="201" y="242"/>
                  </a:lnTo>
                  <a:lnTo>
                    <a:pt x="209" y="236"/>
                  </a:lnTo>
                  <a:lnTo>
                    <a:pt x="217" y="230"/>
                  </a:lnTo>
                  <a:lnTo>
                    <a:pt x="224" y="224"/>
                  </a:lnTo>
                  <a:lnTo>
                    <a:pt x="224" y="224"/>
                  </a:lnTo>
                  <a:lnTo>
                    <a:pt x="231" y="216"/>
                  </a:lnTo>
                  <a:lnTo>
                    <a:pt x="237" y="207"/>
                  </a:lnTo>
                  <a:lnTo>
                    <a:pt x="243" y="199"/>
                  </a:lnTo>
                  <a:lnTo>
                    <a:pt x="247" y="190"/>
                  </a:lnTo>
                  <a:lnTo>
                    <a:pt x="250" y="180"/>
                  </a:lnTo>
                  <a:lnTo>
                    <a:pt x="253" y="171"/>
                  </a:lnTo>
                  <a:lnTo>
                    <a:pt x="254" y="161"/>
                  </a:lnTo>
                  <a:lnTo>
                    <a:pt x="254" y="152"/>
                  </a:lnTo>
                  <a:lnTo>
                    <a:pt x="254" y="141"/>
                  </a:lnTo>
                  <a:lnTo>
                    <a:pt x="253" y="131"/>
                  </a:lnTo>
                  <a:lnTo>
                    <a:pt x="250" y="122"/>
                  </a:lnTo>
                  <a:lnTo>
                    <a:pt x="247" y="112"/>
                  </a:lnTo>
                  <a:lnTo>
                    <a:pt x="243" y="104"/>
                  </a:lnTo>
                  <a:lnTo>
                    <a:pt x="237" y="95"/>
                  </a:lnTo>
                  <a:lnTo>
                    <a:pt x="231" y="86"/>
                  </a:lnTo>
                  <a:lnTo>
                    <a:pt x="224" y="79"/>
                  </a:lnTo>
                  <a:lnTo>
                    <a:pt x="224" y="79"/>
                  </a:lnTo>
                  <a:lnTo>
                    <a:pt x="217" y="72"/>
                  </a:lnTo>
                  <a:lnTo>
                    <a:pt x="209" y="66"/>
                  </a:lnTo>
                  <a:lnTo>
                    <a:pt x="201" y="61"/>
                  </a:lnTo>
                  <a:lnTo>
                    <a:pt x="191" y="57"/>
                  </a:lnTo>
                  <a:lnTo>
                    <a:pt x="182" y="53"/>
                  </a:lnTo>
                  <a:lnTo>
                    <a:pt x="172" y="51"/>
                  </a:lnTo>
                  <a:lnTo>
                    <a:pt x="163"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2" name="Freeform 84"/>
            <p:cNvSpPr/>
            <p:nvPr/>
          </p:nvSpPr>
          <p:spPr bwMode="auto">
            <a:xfrm>
              <a:off x="6071795" y="4943456"/>
              <a:ext cx="134938" cy="134937"/>
            </a:xfrm>
            <a:custGeom>
              <a:avLst/>
              <a:gdLst>
                <a:gd name="T0" fmla="*/ 36 w 254"/>
                <a:gd name="T1" fmla="*/ 218 h 255"/>
                <a:gd name="T2" fmla="*/ 21 w 254"/>
                <a:gd name="T3" fmla="*/ 198 h 255"/>
                <a:gd name="T4" fmla="*/ 9 w 254"/>
                <a:gd name="T5" fmla="*/ 175 h 255"/>
                <a:gd name="T6" fmla="*/ 2 w 254"/>
                <a:gd name="T7" fmla="*/ 151 h 255"/>
                <a:gd name="T8" fmla="*/ 0 w 254"/>
                <a:gd name="T9" fmla="*/ 128 h 255"/>
                <a:gd name="T10" fmla="*/ 2 w 254"/>
                <a:gd name="T11" fmla="*/ 104 h 255"/>
                <a:gd name="T12" fmla="*/ 9 w 254"/>
                <a:gd name="T13" fmla="*/ 80 h 255"/>
                <a:gd name="T14" fmla="*/ 21 w 254"/>
                <a:gd name="T15" fmla="*/ 57 h 255"/>
                <a:gd name="T16" fmla="*/ 36 w 254"/>
                <a:gd name="T17" fmla="*/ 37 h 255"/>
                <a:gd name="T18" fmla="*/ 47 w 254"/>
                <a:gd name="T19" fmla="*/ 29 h 255"/>
                <a:gd name="T20" fmla="*/ 67 w 254"/>
                <a:gd name="T21" fmla="*/ 15 h 255"/>
                <a:gd name="T22" fmla="*/ 91 w 254"/>
                <a:gd name="T23" fmla="*/ 5 h 255"/>
                <a:gd name="T24" fmla="*/ 115 w 254"/>
                <a:gd name="T25" fmla="*/ 0 h 255"/>
                <a:gd name="T26" fmla="*/ 139 w 254"/>
                <a:gd name="T27" fmla="*/ 0 h 255"/>
                <a:gd name="T28" fmla="*/ 163 w 254"/>
                <a:gd name="T29" fmla="*/ 5 h 255"/>
                <a:gd name="T30" fmla="*/ 186 w 254"/>
                <a:gd name="T31" fmla="*/ 15 h 255"/>
                <a:gd name="T32" fmla="*/ 207 w 254"/>
                <a:gd name="T33" fmla="*/ 29 h 255"/>
                <a:gd name="T34" fmla="*/ 217 w 254"/>
                <a:gd name="T35" fmla="*/ 37 h 255"/>
                <a:gd name="T36" fmla="*/ 233 w 254"/>
                <a:gd name="T37" fmla="*/ 57 h 255"/>
                <a:gd name="T38" fmla="*/ 244 w 254"/>
                <a:gd name="T39" fmla="*/ 80 h 255"/>
                <a:gd name="T40" fmla="*/ 251 w 254"/>
                <a:gd name="T41" fmla="*/ 104 h 255"/>
                <a:gd name="T42" fmla="*/ 254 w 254"/>
                <a:gd name="T43" fmla="*/ 128 h 255"/>
                <a:gd name="T44" fmla="*/ 251 w 254"/>
                <a:gd name="T45" fmla="*/ 151 h 255"/>
                <a:gd name="T46" fmla="*/ 244 w 254"/>
                <a:gd name="T47" fmla="*/ 175 h 255"/>
                <a:gd name="T48" fmla="*/ 233 w 254"/>
                <a:gd name="T49" fmla="*/ 198 h 255"/>
                <a:gd name="T50" fmla="*/ 217 w 254"/>
                <a:gd name="T51" fmla="*/ 218 h 255"/>
                <a:gd name="T52" fmla="*/ 207 w 254"/>
                <a:gd name="T53" fmla="*/ 226 h 255"/>
                <a:gd name="T54" fmla="*/ 186 w 254"/>
                <a:gd name="T55" fmla="*/ 240 h 255"/>
                <a:gd name="T56" fmla="*/ 163 w 254"/>
                <a:gd name="T57" fmla="*/ 250 h 255"/>
                <a:gd name="T58" fmla="*/ 139 w 254"/>
                <a:gd name="T59" fmla="*/ 255 h 255"/>
                <a:gd name="T60" fmla="*/ 115 w 254"/>
                <a:gd name="T61" fmla="*/ 255 h 255"/>
                <a:gd name="T62" fmla="*/ 91 w 254"/>
                <a:gd name="T63" fmla="*/ 250 h 255"/>
                <a:gd name="T64" fmla="*/ 67 w 254"/>
                <a:gd name="T65" fmla="*/ 240 h 255"/>
                <a:gd name="T66" fmla="*/ 47 w 254"/>
                <a:gd name="T67" fmla="*/ 226 h 255"/>
                <a:gd name="T68" fmla="*/ 36 w 254"/>
                <a:gd name="T69" fmla="*/ 2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 h="255">
                  <a:moveTo>
                    <a:pt x="36" y="218"/>
                  </a:moveTo>
                  <a:lnTo>
                    <a:pt x="36" y="218"/>
                  </a:lnTo>
                  <a:lnTo>
                    <a:pt x="28" y="208"/>
                  </a:lnTo>
                  <a:lnTo>
                    <a:pt x="21" y="198"/>
                  </a:lnTo>
                  <a:lnTo>
                    <a:pt x="14" y="187"/>
                  </a:lnTo>
                  <a:lnTo>
                    <a:pt x="9" y="175"/>
                  </a:lnTo>
                  <a:lnTo>
                    <a:pt x="6" y="164"/>
                  </a:lnTo>
                  <a:lnTo>
                    <a:pt x="2" y="151"/>
                  </a:lnTo>
                  <a:lnTo>
                    <a:pt x="1" y="139"/>
                  </a:lnTo>
                  <a:lnTo>
                    <a:pt x="0" y="128"/>
                  </a:lnTo>
                  <a:lnTo>
                    <a:pt x="1" y="116"/>
                  </a:lnTo>
                  <a:lnTo>
                    <a:pt x="2" y="104"/>
                  </a:lnTo>
                  <a:lnTo>
                    <a:pt x="4" y="92"/>
                  </a:lnTo>
                  <a:lnTo>
                    <a:pt x="9" y="80"/>
                  </a:lnTo>
                  <a:lnTo>
                    <a:pt x="14" y="68"/>
                  </a:lnTo>
                  <a:lnTo>
                    <a:pt x="21" y="57"/>
                  </a:lnTo>
                  <a:lnTo>
                    <a:pt x="28" y="47"/>
                  </a:lnTo>
                  <a:lnTo>
                    <a:pt x="36" y="37"/>
                  </a:lnTo>
                  <a:lnTo>
                    <a:pt x="36" y="37"/>
                  </a:lnTo>
                  <a:lnTo>
                    <a:pt x="47" y="29"/>
                  </a:lnTo>
                  <a:lnTo>
                    <a:pt x="57" y="22"/>
                  </a:lnTo>
                  <a:lnTo>
                    <a:pt x="67" y="15"/>
                  </a:lnTo>
                  <a:lnTo>
                    <a:pt x="79" y="10"/>
                  </a:lnTo>
                  <a:lnTo>
                    <a:pt x="91" y="5"/>
                  </a:lnTo>
                  <a:lnTo>
                    <a:pt x="103" y="3"/>
                  </a:lnTo>
                  <a:lnTo>
                    <a:pt x="115" y="0"/>
                  </a:lnTo>
                  <a:lnTo>
                    <a:pt x="127" y="0"/>
                  </a:lnTo>
                  <a:lnTo>
                    <a:pt x="139" y="0"/>
                  </a:lnTo>
                  <a:lnTo>
                    <a:pt x="152" y="3"/>
                  </a:lnTo>
                  <a:lnTo>
                    <a:pt x="163" y="5"/>
                  </a:lnTo>
                  <a:lnTo>
                    <a:pt x="174" y="10"/>
                  </a:lnTo>
                  <a:lnTo>
                    <a:pt x="186" y="15"/>
                  </a:lnTo>
                  <a:lnTo>
                    <a:pt x="197" y="22"/>
                  </a:lnTo>
                  <a:lnTo>
                    <a:pt x="207" y="29"/>
                  </a:lnTo>
                  <a:lnTo>
                    <a:pt x="217" y="37"/>
                  </a:lnTo>
                  <a:lnTo>
                    <a:pt x="217" y="37"/>
                  </a:lnTo>
                  <a:lnTo>
                    <a:pt x="225" y="47"/>
                  </a:lnTo>
                  <a:lnTo>
                    <a:pt x="233" y="57"/>
                  </a:lnTo>
                  <a:lnTo>
                    <a:pt x="239" y="68"/>
                  </a:lnTo>
                  <a:lnTo>
                    <a:pt x="244" y="80"/>
                  </a:lnTo>
                  <a:lnTo>
                    <a:pt x="249" y="92"/>
                  </a:lnTo>
                  <a:lnTo>
                    <a:pt x="251" y="104"/>
                  </a:lnTo>
                  <a:lnTo>
                    <a:pt x="254" y="116"/>
                  </a:lnTo>
                  <a:lnTo>
                    <a:pt x="254" y="128"/>
                  </a:lnTo>
                  <a:lnTo>
                    <a:pt x="254" y="139"/>
                  </a:lnTo>
                  <a:lnTo>
                    <a:pt x="251" y="151"/>
                  </a:lnTo>
                  <a:lnTo>
                    <a:pt x="249" y="164"/>
                  </a:lnTo>
                  <a:lnTo>
                    <a:pt x="244" y="175"/>
                  </a:lnTo>
                  <a:lnTo>
                    <a:pt x="239" y="187"/>
                  </a:lnTo>
                  <a:lnTo>
                    <a:pt x="233" y="198"/>
                  </a:lnTo>
                  <a:lnTo>
                    <a:pt x="225" y="208"/>
                  </a:lnTo>
                  <a:lnTo>
                    <a:pt x="217" y="218"/>
                  </a:lnTo>
                  <a:lnTo>
                    <a:pt x="217" y="218"/>
                  </a:lnTo>
                  <a:lnTo>
                    <a:pt x="207" y="226"/>
                  </a:lnTo>
                  <a:lnTo>
                    <a:pt x="197" y="233"/>
                  </a:lnTo>
                  <a:lnTo>
                    <a:pt x="186" y="240"/>
                  </a:lnTo>
                  <a:lnTo>
                    <a:pt x="175" y="245"/>
                  </a:lnTo>
                  <a:lnTo>
                    <a:pt x="163" y="250"/>
                  </a:lnTo>
                  <a:lnTo>
                    <a:pt x="152" y="252"/>
                  </a:lnTo>
                  <a:lnTo>
                    <a:pt x="139" y="255"/>
                  </a:lnTo>
                  <a:lnTo>
                    <a:pt x="127" y="255"/>
                  </a:lnTo>
                  <a:lnTo>
                    <a:pt x="115" y="255"/>
                  </a:lnTo>
                  <a:lnTo>
                    <a:pt x="103" y="252"/>
                  </a:lnTo>
                  <a:lnTo>
                    <a:pt x="91" y="250"/>
                  </a:lnTo>
                  <a:lnTo>
                    <a:pt x="79" y="245"/>
                  </a:lnTo>
                  <a:lnTo>
                    <a:pt x="67" y="240"/>
                  </a:lnTo>
                  <a:lnTo>
                    <a:pt x="57" y="233"/>
                  </a:lnTo>
                  <a:lnTo>
                    <a:pt x="47" y="226"/>
                  </a:lnTo>
                  <a:lnTo>
                    <a:pt x="36" y="218"/>
                  </a:lnTo>
                  <a:lnTo>
                    <a:pt x="36" y="2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3" name="Freeform 85"/>
            <p:cNvSpPr>
              <a:spLocks noEditPoints="1"/>
            </p:cNvSpPr>
            <p:nvPr/>
          </p:nvSpPr>
          <p:spPr bwMode="auto">
            <a:xfrm>
              <a:off x="6059094" y="4930756"/>
              <a:ext cx="160338" cy="161925"/>
            </a:xfrm>
            <a:custGeom>
              <a:avLst/>
              <a:gdLst>
                <a:gd name="T0" fmla="*/ 136 w 304"/>
                <a:gd name="T1" fmla="*/ 304 h 304"/>
                <a:gd name="T2" fmla="*/ 93 w 304"/>
                <a:gd name="T3" fmla="*/ 292 h 304"/>
                <a:gd name="T4" fmla="*/ 55 w 304"/>
                <a:gd name="T5" fmla="*/ 269 h 304"/>
                <a:gd name="T6" fmla="*/ 34 w 304"/>
                <a:gd name="T7" fmla="*/ 248 h 304"/>
                <a:gd name="T8" fmla="*/ 12 w 304"/>
                <a:gd name="T9" fmla="*/ 210 h 304"/>
                <a:gd name="T10" fmla="*/ 1 w 304"/>
                <a:gd name="T11" fmla="*/ 167 h 304"/>
                <a:gd name="T12" fmla="*/ 1 w 304"/>
                <a:gd name="T13" fmla="*/ 136 h 304"/>
                <a:gd name="T14" fmla="*/ 12 w 304"/>
                <a:gd name="T15" fmla="*/ 93 h 304"/>
                <a:gd name="T16" fmla="*/ 34 w 304"/>
                <a:gd name="T17" fmla="*/ 55 h 304"/>
                <a:gd name="T18" fmla="*/ 55 w 304"/>
                <a:gd name="T19" fmla="*/ 34 h 304"/>
                <a:gd name="T20" fmla="*/ 93 w 304"/>
                <a:gd name="T21" fmla="*/ 11 h 304"/>
                <a:gd name="T22" fmla="*/ 136 w 304"/>
                <a:gd name="T23" fmla="*/ 1 h 304"/>
                <a:gd name="T24" fmla="*/ 167 w 304"/>
                <a:gd name="T25" fmla="*/ 1 h 304"/>
                <a:gd name="T26" fmla="*/ 210 w 304"/>
                <a:gd name="T27" fmla="*/ 11 h 304"/>
                <a:gd name="T28" fmla="*/ 248 w 304"/>
                <a:gd name="T29" fmla="*/ 34 h 304"/>
                <a:gd name="T30" fmla="*/ 270 w 304"/>
                <a:gd name="T31" fmla="*/ 55 h 304"/>
                <a:gd name="T32" fmla="*/ 293 w 304"/>
                <a:gd name="T33" fmla="*/ 95 h 304"/>
                <a:gd name="T34" fmla="*/ 304 w 304"/>
                <a:gd name="T35" fmla="*/ 137 h 304"/>
                <a:gd name="T36" fmla="*/ 301 w 304"/>
                <a:gd name="T37" fmla="*/ 181 h 304"/>
                <a:gd name="T38" fmla="*/ 287 w 304"/>
                <a:gd name="T39" fmla="*/ 223 h 304"/>
                <a:gd name="T40" fmla="*/ 260 w 304"/>
                <a:gd name="T41" fmla="*/ 260 h 304"/>
                <a:gd name="T42" fmla="*/ 236 w 304"/>
                <a:gd name="T43" fmla="*/ 279 h 304"/>
                <a:gd name="T44" fmla="*/ 197 w 304"/>
                <a:gd name="T45" fmla="*/ 298 h 304"/>
                <a:gd name="T46" fmla="*/ 152 w 304"/>
                <a:gd name="T47" fmla="*/ 304 h 304"/>
                <a:gd name="T48" fmla="*/ 152 w 304"/>
                <a:gd name="T49" fmla="*/ 49 h 304"/>
                <a:gd name="T50" fmla="*/ 122 w 304"/>
                <a:gd name="T51" fmla="*/ 54 h 304"/>
                <a:gd name="T52" fmla="*/ 95 w 304"/>
                <a:gd name="T53" fmla="*/ 66 h 304"/>
                <a:gd name="T54" fmla="*/ 79 w 304"/>
                <a:gd name="T55" fmla="*/ 79 h 304"/>
                <a:gd name="T56" fmla="*/ 61 w 304"/>
                <a:gd name="T57" fmla="*/ 103 h 304"/>
                <a:gd name="T58" fmla="*/ 52 w 304"/>
                <a:gd name="T59" fmla="*/ 131 h 304"/>
                <a:gd name="T60" fmla="*/ 50 w 304"/>
                <a:gd name="T61" fmla="*/ 152 h 304"/>
                <a:gd name="T62" fmla="*/ 54 w 304"/>
                <a:gd name="T63" fmla="*/ 181 h 304"/>
                <a:gd name="T64" fmla="*/ 67 w 304"/>
                <a:gd name="T65" fmla="*/ 209 h 304"/>
                <a:gd name="T66" fmla="*/ 79 w 304"/>
                <a:gd name="T67" fmla="*/ 224 h 304"/>
                <a:gd name="T68" fmla="*/ 104 w 304"/>
                <a:gd name="T69" fmla="*/ 242 h 304"/>
                <a:gd name="T70" fmla="*/ 131 w 304"/>
                <a:gd name="T71" fmla="*/ 251 h 304"/>
                <a:gd name="T72" fmla="*/ 152 w 304"/>
                <a:gd name="T73" fmla="*/ 254 h 304"/>
                <a:gd name="T74" fmla="*/ 181 w 304"/>
                <a:gd name="T75" fmla="*/ 249 h 304"/>
                <a:gd name="T76" fmla="*/ 209 w 304"/>
                <a:gd name="T77" fmla="*/ 237 h 304"/>
                <a:gd name="T78" fmla="*/ 224 w 304"/>
                <a:gd name="T79" fmla="*/ 224 h 304"/>
                <a:gd name="T80" fmla="*/ 242 w 304"/>
                <a:gd name="T81" fmla="*/ 199 h 304"/>
                <a:gd name="T82" fmla="*/ 253 w 304"/>
                <a:gd name="T83" fmla="*/ 171 h 304"/>
                <a:gd name="T84" fmla="*/ 254 w 304"/>
                <a:gd name="T85" fmla="*/ 142 h 304"/>
                <a:gd name="T86" fmla="*/ 247 w 304"/>
                <a:gd name="T87" fmla="*/ 114 h 304"/>
                <a:gd name="T88" fmla="*/ 231 w 304"/>
                <a:gd name="T89" fmla="*/ 87 h 304"/>
                <a:gd name="T90" fmla="*/ 217 w 304"/>
                <a:gd name="T91" fmla="*/ 72 h 304"/>
                <a:gd name="T92" fmla="*/ 191 w 304"/>
                <a:gd name="T93" fmla="*/ 57 h 304"/>
                <a:gd name="T94" fmla="*/ 162 w 304"/>
                <a:gd name="T95" fmla="*/ 4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304">
                  <a:moveTo>
                    <a:pt x="152" y="304"/>
                  </a:moveTo>
                  <a:lnTo>
                    <a:pt x="152" y="304"/>
                  </a:lnTo>
                  <a:lnTo>
                    <a:pt x="136" y="304"/>
                  </a:lnTo>
                  <a:lnTo>
                    <a:pt x="122" y="301"/>
                  </a:lnTo>
                  <a:lnTo>
                    <a:pt x="108" y="298"/>
                  </a:lnTo>
                  <a:lnTo>
                    <a:pt x="93" y="292"/>
                  </a:lnTo>
                  <a:lnTo>
                    <a:pt x="80" y="286"/>
                  </a:lnTo>
                  <a:lnTo>
                    <a:pt x="67" y="279"/>
                  </a:lnTo>
                  <a:lnTo>
                    <a:pt x="55" y="269"/>
                  </a:lnTo>
                  <a:lnTo>
                    <a:pt x="45" y="260"/>
                  </a:lnTo>
                  <a:lnTo>
                    <a:pt x="45" y="260"/>
                  </a:lnTo>
                  <a:lnTo>
                    <a:pt x="34" y="248"/>
                  </a:lnTo>
                  <a:lnTo>
                    <a:pt x="26" y="236"/>
                  </a:lnTo>
                  <a:lnTo>
                    <a:pt x="18" y="223"/>
                  </a:lnTo>
                  <a:lnTo>
                    <a:pt x="12" y="210"/>
                  </a:lnTo>
                  <a:lnTo>
                    <a:pt x="7" y="195"/>
                  </a:lnTo>
                  <a:lnTo>
                    <a:pt x="3" y="181"/>
                  </a:lnTo>
                  <a:lnTo>
                    <a:pt x="1" y="167"/>
                  </a:lnTo>
                  <a:lnTo>
                    <a:pt x="0" y="152"/>
                  </a:lnTo>
                  <a:lnTo>
                    <a:pt x="0" y="152"/>
                  </a:lnTo>
                  <a:lnTo>
                    <a:pt x="1" y="136"/>
                  </a:lnTo>
                  <a:lnTo>
                    <a:pt x="3" y="122"/>
                  </a:lnTo>
                  <a:lnTo>
                    <a:pt x="7" y="108"/>
                  </a:lnTo>
                  <a:lnTo>
                    <a:pt x="12" y="93"/>
                  </a:lnTo>
                  <a:lnTo>
                    <a:pt x="18" y="80"/>
                  </a:lnTo>
                  <a:lnTo>
                    <a:pt x="26" y="67"/>
                  </a:lnTo>
                  <a:lnTo>
                    <a:pt x="34" y="55"/>
                  </a:lnTo>
                  <a:lnTo>
                    <a:pt x="45" y="43"/>
                  </a:lnTo>
                  <a:lnTo>
                    <a:pt x="45" y="43"/>
                  </a:lnTo>
                  <a:lnTo>
                    <a:pt x="55" y="34"/>
                  </a:lnTo>
                  <a:lnTo>
                    <a:pt x="67" y="24"/>
                  </a:lnTo>
                  <a:lnTo>
                    <a:pt x="80" y="17"/>
                  </a:lnTo>
                  <a:lnTo>
                    <a:pt x="93" y="11"/>
                  </a:lnTo>
                  <a:lnTo>
                    <a:pt x="108" y="5"/>
                  </a:lnTo>
                  <a:lnTo>
                    <a:pt x="122" y="2"/>
                  </a:lnTo>
                  <a:lnTo>
                    <a:pt x="136" y="1"/>
                  </a:lnTo>
                  <a:lnTo>
                    <a:pt x="152" y="0"/>
                  </a:lnTo>
                  <a:lnTo>
                    <a:pt x="152" y="0"/>
                  </a:lnTo>
                  <a:lnTo>
                    <a:pt x="167" y="1"/>
                  </a:lnTo>
                  <a:lnTo>
                    <a:pt x="181" y="2"/>
                  </a:lnTo>
                  <a:lnTo>
                    <a:pt x="197" y="5"/>
                  </a:lnTo>
                  <a:lnTo>
                    <a:pt x="210" y="11"/>
                  </a:lnTo>
                  <a:lnTo>
                    <a:pt x="224" y="17"/>
                  </a:lnTo>
                  <a:lnTo>
                    <a:pt x="236" y="24"/>
                  </a:lnTo>
                  <a:lnTo>
                    <a:pt x="248" y="34"/>
                  </a:lnTo>
                  <a:lnTo>
                    <a:pt x="260" y="43"/>
                  </a:lnTo>
                  <a:lnTo>
                    <a:pt x="260" y="43"/>
                  </a:lnTo>
                  <a:lnTo>
                    <a:pt x="270" y="55"/>
                  </a:lnTo>
                  <a:lnTo>
                    <a:pt x="279" y="68"/>
                  </a:lnTo>
                  <a:lnTo>
                    <a:pt x="287" y="80"/>
                  </a:lnTo>
                  <a:lnTo>
                    <a:pt x="293" y="95"/>
                  </a:lnTo>
                  <a:lnTo>
                    <a:pt x="298" y="109"/>
                  </a:lnTo>
                  <a:lnTo>
                    <a:pt x="301" y="123"/>
                  </a:lnTo>
                  <a:lnTo>
                    <a:pt x="304" y="137"/>
                  </a:lnTo>
                  <a:lnTo>
                    <a:pt x="304" y="152"/>
                  </a:lnTo>
                  <a:lnTo>
                    <a:pt x="304" y="166"/>
                  </a:lnTo>
                  <a:lnTo>
                    <a:pt x="301" y="181"/>
                  </a:lnTo>
                  <a:lnTo>
                    <a:pt x="298" y="195"/>
                  </a:lnTo>
                  <a:lnTo>
                    <a:pt x="293" y="209"/>
                  </a:lnTo>
                  <a:lnTo>
                    <a:pt x="287" y="223"/>
                  </a:lnTo>
                  <a:lnTo>
                    <a:pt x="279" y="236"/>
                  </a:lnTo>
                  <a:lnTo>
                    <a:pt x="270" y="248"/>
                  </a:lnTo>
                  <a:lnTo>
                    <a:pt x="260" y="260"/>
                  </a:lnTo>
                  <a:lnTo>
                    <a:pt x="260" y="260"/>
                  </a:lnTo>
                  <a:lnTo>
                    <a:pt x="248" y="269"/>
                  </a:lnTo>
                  <a:lnTo>
                    <a:pt x="236" y="279"/>
                  </a:lnTo>
                  <a:lnTo>
                    <a:pt x="224" y="286"/>
                  </a:lnTo>
                  <a:lnTo>
                    <a:pt x="210" y="292"/>
                  </a:lnTo>
                  <a:lnTo>
                    <a:pt x="197" y="298"/>
                  </a:lnTo>
                  <a:lnTo>
                    <a:pt x="181" y="301"/>
                  </a:lnTo>
                  <a:lnTo>
                    <a:pt x="167" y="304"/>
                  </a:lnTo>
                  <a:lnTo>
                    <a:pt x="152" y="304"/>
                  </a:lnTo>
                  <a:lnTo>
                    <a:pt x="152" y="304"/>
                  </a:lnTo>
                  <a:close/>
                  <a:moveTo>
                    <a:pt x="152" y="49"/>
                  </a:moveTo>
                  <a:lnTo>
                    <a:pt x="152" y="49"/>
                  </a:lnTo>
                  <a:lnTo>
                    <a:pt x="142" y="49"/>
                  </a:lnTo>
                  <a:lnTo>
                    <a:pt x="131" y="52"/>
                  </a:lnTo>
                  <a:lnTo>
                    <a:pt x="122" y="54"/>
                  </a:lnTo>
                  <a:lnTo>
                    <a:pt x="112" y="57"/>
                  </a:lnTo>
                  <a:lnTo>
                    <a:pt x="104" y="61"/>
                  </a:lnTo>
                  <a:lnTo>
                    <a:pt x="95" y="66"/>
                  </a:lnTo>
                  <a:lnTo>
                    <a:pt x="88" y="72"/>
                  </a:lnTo>
                  <a:lnTo>
                    <a:pt x="79" y="79"/>
                  </a:lnTo>
                  <a:lnTo>
                    <a:pt x="79" y="79"/>
                  </a:lnTo>
                  <a:lnTo>
                    <a:pt x="73" y="86"/>
                  </a:lnTo>
                  <a:lnTo>
                    <a:pt x="67" y="95"/>
                  </a:lnTo>
                  <a:lnTo>
                    <a:pt x="61" y="103"/>
                  </a:lnTo>
                  <a:lnTo>
                    <a:pt x="58" y="112"/>
                  </a:lnTo>
                  <a:lnTo>
                    <a:pt x="54" y="122"/>
                  </a:lnTo>
                  <a:lnTo>
                    <a:pt x="52" y="131"/>
                  </a:lnTo>
                  <a:lnTo>
                    <a:pt x="51" y="141"/>
                  </a:lnTo>
                  <a:lnTo>
                    <a:pt x="50" y="152"/>
                  </a:lnTo>
                  <a:lnTo>
                    <a:pt x="50" y="152"/>
                  </a:lnTo>
                  <a:lnTo>
                    <a:pt x="51" y="162"/>
                  </a:lnTo>
                  <a:lnTo>
                    <a:pt x="52" y="172"/>
                  </a:lnTo>
                  <a:lnTo>
                    <a:pt x="54" y="181"/>
                  </a:lnTo>
                  <a:lnTo>
                    <a:pt x="58" y="191"/>
                  </a:lnTo>
                  <a:lnTo>
                    <a:pt x="61" y="200"/>
                  </a:lnTo>
                  <a:lnTo>
                    <a:pt x="67" y="209"/>
                  </a:lnTo>
                  <a:lnTo>
                    <a:pt x="73" y="217"/>
                  </a:lnTo>
                  <a:lnTo>
                    <a:pt x="79" y="224"/>
                  </a:lnTo>
                  <a:lnTo>
                    <a:pt x="79" y="224"/>
                  </a:lnTo>
                  <a:lnTo>
                    <a:pt x="88" y="231"/>
                  </a:lnTo>
                  <a:lnTo>
                    <a:pt x="95" y="237"/>
                  </a:lnTo>
                  <a:lnTo>
                    <a:pt x="104" y="242"/>
                  </a:lnTo>
                  <a:lnTo>
                    <a:pt x="112" y="247"/>
                  </a:lnTo>
                  <a:lnTo>
                    <a:pt x="122" y="249"/>
                  </a:lnTo>
                  <a:lnTo>
                    <a:pt x="131" y="251"/>
                  </a:lnTo>
                  <a:lnTo>
                    <a:pt x="142" y="254"/>
                  </a:lnTo>
                  <a:lnTo>
                    <a:pt x="152" y="254"/>
                  </a:lnTo>
                  <a:lnTo>
                    <a:pt x="152" y="254"/>
                  </a:lnTo>
                  <a:lnTo>
                    <a:pt x="162" y="254"/>
                  </a:lnTo>
                  <a:lnTo>
                    <a:pt x="172" y="251"/>
                  </a:lnTo>
                  <a:lnTo>
                    <a:pt x="181" y="249"/>
                  </a:lnTo>
                  <a:lnTo>
                    <a:pt x="191" y="247"/>
                  </a:lnTo>
                  <a:lnTo>
                    <a:pt x="200" y="242"/>
                  </a:lnTo>
                  <a:lnTo>
                    <a:pt x="209" y="237"/>
                  </a:lnTo>
                  <a:lnTo>
                    <a:pt x="217" y="231"/>
                  </a:lnTo>
                  <a:lnTo>
                    <a:pt x="224" y="224"/>
                  </a:lnTo>
                  <a:lnTo>
                    <a:pt x="224" y="224"/>
                  </a:lnTo>
                  <a:lnTo>
                    <a:pt x="231" y="216"/>
                  </a:lnTo>
                  <a:lnTo>
                    <a:pt x="237" y="207"/>
                  </a:lnTo>
                  <a:lnTo>
                    <a:pt x="242" y="199"/>
                  </a:lnTo>
                  <a:lnTo>
                    <a:pt x="247" y="190"/>
                  </a:lnTo>
                  <a:lnTo>
                    <a:pt x="250" y="181"/>
                  </a:lnTo>
                  <a:lnTo>
                    <a:pt x="253" y="171"/>
                  </a:lnTo>
                  <a:lnTo>
                    <a:pt x="254" y="161"/>
                  </a:lnTo>
                  <a:lnTo>
                    <a:pt x="254" y="152"/>
                  </a:lnTo>
                  <a:lnTo>
                    <a:pt x="254" y="142"/>
                  </a:lnTo>
                  <a:lnTo>
                    <a:pt x="253" y="133"/>
                  </a:lnTo>
                  <a:lnTo>
                    <a:pt x="250" y="123"/>
                  </a:lnTo>
                  <a:lnTo>
                    <a:pt x="247" y="114"/>
                  </a:lnTo>
                  <a:lnTo>
                    <a:pt x="242" y="104"/>
                  </a:lnTo>
                  <a:lnTo>
                    <a:pt x="237" y="96"/>
                  </a:lnTo>
                  <a:lnTo>
                    <a:pt x="231" y="87"/>
                  </a:lnTo>
                  <a:lnTo>
                    <a:pt x="224" y="79"/>
                  </a:lnTo>
                  <a:lnTo>
                    <a:pt x="224" y="79"/>
                  </a:lnTo>
                  <a:lnTo>
                    <a:pt x="217" y="72"/>
                  </a:lnTo>
                  <a:lnTo>
                    <a:pt x="209" y="66"/>
                  </a:lnTo>
                  <a:lnTo>
                    <a:pt x="200" y="61"/>
                  </a:lnTo>
                  <a:lnTo>
                    <a:pt x="191" y="57"/>
                  </a:lnTo>
                  <a:lnTo>
                    <a:pt x="181" y="54"/>
                  </a:lnTo>
                  <a:lnTo>
                    <a:pt x="172" y="52"/>
                  </a:lnTo>
                  <a:lnTo>
                    <a:pt x="162" y="49"/>
                  </a:lnTo>
                  <a:lnTo>
                    <a:pt x="152" y="49"/>
                  </a:lnTo>
                  <a:lnTo>
                    <a:pt x="152"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4" name="Freeform 86"/>
            <p:cNvSpPr/>
            <p:nvPr/>
          </p:nvSpPr>
          <p:spPr bwMode="auto">
            <a:xfrm>
              <a:off x="6317856" y="5143481"/>
              <a:ext cx="80963" cy="80963"/>
            </a:xfrm>
            <a:custGeom>
              <a:avLst/>
              <a:gdLst>
                <a:gd name="T0" fmla="*/ 22 w 155"/>
                <a:gd name="T1" fmla="*/ 132 h 154"/>
                <a:gd name="T2" fmla="*/ 13 w 155"/>
                <a:gd name="T3" fmla="*/ 120 h 154"/>
                <a:gd name="T4" fmla="*/ 6 w 155"/>
                <a:gd name="T5" fmla="*/ 107 h 154"/>
                <a:gd name="T6" fmla="*/ 1 w 155"/>
                <a:gd name="T7" fmla="*/ 91 h 154"/>
                <a:gd name="T8" fmla="*/ 0 w 155"/>
                <a:gd name="T9" fmla="*/ 77 h 154"/>
                <a:gd name="T10" fmla="*/ 1 w 155"/>
                <a:gd name="T11" fmla="*/ 62 h 154"/>
                <a:gd name="T12" fmla="*/ 6 w 155"/>
                <a:gd name="T13" fmla="*/ 47 h 154"/>
                <a:gd name="T14" fmla="*/ 13 w 155"/>
                <a:gd name="T15" fmla="*/ 34 h 154"/>
                <a:gd name="T16" fmla="*/ 22 w 155"/>
                <a:gd name="T17" fmla="*/ 22 h 154"/>
                <a:gd name="T18" fmla="*/ 28 w 155"/>
                <a:gd name="T19" fmla="*/ 16 h 154"/>
                <a:gd name="T20" fmla="*/ 41 w 155"/>
                <a:gd name="T21" fmla="*/ 8 h 154"/>
                <a:gd name="T22" fmla="*/ 55 w 155"/>
                <a:gd name="T23" fmla="*/ 2 h 154"/>
                <a:gd name="T24" fmla="*/ 70 w 155"/>
                <a:gd name="T25" fmla="*/ 0 h 154"/>
                <a:gd name="T26" fmla="*/ 85 w 155"/>
                <a:gd name="T27" fmla="*/ 0 h 154"/>
                <a:gd name="T28" fmla="*/ 99 w 155"/>
                <a:gd name="T29" fmla="*/ 2 h 154"/>
                <a:gd name="T30" fmla="*/ 114 w 155"/>
                <a:gd name="T31" fmla="*/ 8 h 154"/>
                <a:gd name="T32" fmla="*/ 127 w 155"/>
                <a:gd name="T33" fmla="*/ 16 h 154"/>
                <a:gd name="T34" fmla="*/ 133 w 155"/>
                <a:gd name="T35" fmla="*/ 22 h 154"/>
                <a:gd name="T36" fmla="*/ 142 w 155"/>
                <a:gd name="T37" fmla="*/ 34 h 154"/>
                <a:gd name="T38" fmla="*/ 149 w 155"/>
                <a:gd name="T39" fmla="*/ 47 h 154"/>
                <a:gd name="T40" fmla="*/ 154 w 155"/>
                <a:gd name="T41" fmla="*/ 63 h 154"/>
                <a:gd name="T42" fmla="*/ 155 w 155"/>
                <a:gd name="T43" fmla="*/ 77 h 154"/>
                <a:gd name="T44" fmla="*/ 154 w 155"/>
                <a:gd name="T45" fmla="*/ 91 h 154"/>
                <a:gd name="T46" fmla="*/ 149 w 155"/>
                <a:gd name="T47" fmla="*/ 107 h 154"/>
                <a:gd name="T48" fmla="*/ 142 w 155"/>
                <a:gd name="T49" fmla="*/ 120 h 154"/>
                <a:gd name="T50" fmla="*/ 133 w 155"/>
                <a:gd name="T51" fmla="*/ 132 h 154"/>
                <a:gd name="T52" fmla="*/ 127 w 155"/>
                <a:gd name="T53" fmla="*/ 138 h 154"/>
                <a:gd name="T54" fmla="*/ 114 w 155"/>
                <a:gd name="T55" fmla="*/ 146 h 154"/>
                <a:gd name="T56" fmla="*/ 99 w 155"/>
                <a:gd name="T57" fmla="*/ 152 h 154"/>
                <a:gd name="T58" fmla="*/ 85 w 155"/>
                <a:gd name="T59" fmla="*/ 154 h 154"/>
                <a:gd name="T60" fmla="*/ 70 w 155"/>
                <a:gd name="T61" fmla="*/ 154 h 154"/>
                <a:gd name="T62" fmla="*/ 55 w 155"/>
                <a:gd name="T63" fmla="*/ 152 h 154"/>
                <a:gd name="T64" fmla="*/ 41 w 155"/>
                <a:gd name="T65" fmla="*/ 146 h 154"/>
                <a:gd name="T66" fmla="*/ 28 w 155"/>
                <a:gd name="T67" fmla="*/ 138 h 154"/>
                <a:gd name="T68" fmla="*/ 22 w 155"/>
                <a:gd name="T69" fmla="*/ 1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4">
                  <a:moveTo>
                    <a:pt x="22" y="132"/>
                  </a:moveTo>
                  <a:lnTo>
                    <a:pt x="22" y="132"/>
                  </a:lnTo>
                  <a:lnTo>
                    <a:pt x="17" y="126"/>
                  </a:lnTo>
                  <a:lnTo>
                    <a:pt x="13" y="120"/>
                  </a:lnTo>
                  <a:lnTo>
                    <a:pt x="9" y="113"/>
                  </a:lnTo>
                  <a:lnTo>
                    <a:pt x="6" y="107"/>
                  </a:lnTo>
                  <a:lnTo>
                    <a:pt x="3" y="100"/>
                  </a:lnTo>
                  <a:lnTo>
                    <a:pt x="1" y="91"/>
                  </a:lnTo>
                  <a:lnTo>
                    <a:pt x="0" y="84"/>
                  </a:lnTo>
                  <a:lnTo>
                    <a:pt x="0" y="77"/>
                  </a:lnTo>
                  <a:lnTo>
                    <a:pt x="0" y="70"/>
                  </a:lnTo>
                  <a:lnTo>
                    <a:pt x="1" y="62"/>
                  </a:lnTo>
                  <a:lnTo>
                    <a:pt x="3" y="54"/>
                  </a:lnTo>
                  <a:lnTo>
                    <a:pt x="6" y="47"/>
                  </a:lnTo>
                  <a:lnTo>
                    <a:pt x="9" y="41"/>
                  </a:lnTo>
                  <a:lnTo>
                    <a:pt x="13" y="34"/>
                  </a:lnTo>
                  <a:lnTo>
                    <a:pt x="17" y="28"/>
                  </a:lnTo>
                  <a:lnTo>
                    <a:pt x="22" y="22"/>
                  </a:lnTo>
                  <a:lnTo>
                    <a:pt x="22" y="22"/>
                  </a:lnTo>
                  <a:lnTo>
                    <a:pt x="28" y="16"/>
                  </a:lnTo>
                  <a:lnTo>
                    <a:pt x="34" y="12"/>
                  </a:lnTo>
                  <a:lnTo>
                    <a:pt x="41" y="8"/>
                  </a:lnTo>
                  <a:lnTo>
                    <a:pt x="48" y="5"/>
                  </a:lnTo>
                  <a:lnTo>
                    <a:pt x="55" y="2"/>
                  </a:lnTo>
                  <a:lnTo>
                    <a:pt x="63" y="1"/>
                  </a:lnTo>
                  <a:lnTo>
                    <a:pt x="70" y="0"/>
                  </a:lnTo>
                  <a:lnTo>
                    <a:pt x="77" y="0"/>
                  </a:lnTo>
                  <a:lnTo>
                    <a:pt x="85" y="0"/>
                  </a:lnTo>
                  <a:lnTo>
                    <a:pt x="92" y="1"/>
                  </a:lnTo>
                  <a:lnTo>
                    <a:pt x="99" y="2"/>
                  </a:lnTo>
                  <a:lnTo>
                    <a:pt x="106" y="5"/>
                  </a:lnTo>
                  <a:lnTo>
                    <a:pt x="114" y="8"/>
                  </a:lnTo>
                  <a:lnTo>
                    <a:pt x="120" y="12"/>
                  </a:lnTo>
                  <a:lnTo>
                    <a:pt x="127" y="16"/>
                  </a:lnTo>
                  <a:lnTo>
                    <a:pt x="133" y="22"/>
                  </a:lnTo>
                  <a:lnTo>
                    <a:pt x="133" y="22"/>
                  </a:lnTo>
                  <a:lnTo>
                    <a:pt x="137" y="28"/>
                  </a:lnTo>
                  <a:lnTo>
                    <a:pt x="142" y="34"/>
                  </a:lnTo>
                  <a:lnTo>
                    <a:pt x="146" y="41"/>
                  </a:lnTo>
                  <a:lnTo>
                    <a:pt x="149" y="47"/>
                  </a:lnTo>
                  <a:lnTo>
                    <a:pt x="152" y="54"/>
                  </a:lnTo>
                  <a:lnTo>
                    <a:pt x="154" y="63"/>
                  </a:lnTo>
                  <a:lnTo>
                    <a:pt x="154" y="70"/>
                  </a:lnTo>
                  <a:lnTo>
                    <a:pt x="155" y="77"/>
                  </a:lnTo>
                  <a:lnTo>
                    <a:pt x="154" y="84"/>
                  </a:lnTo>
                  <a:lnTo>
                    <a:pt x="154" y="91"/>
                  </a:lnTo>
                  <a:lnTo>
                    <a:pt x="152" y="100"/>
                  </a:lnTo>
                  <a:lnTo>
                    <a:pt x="149" y="107"/>
                  </a:lnTo>
                  <a:lnTo>
                    <a:pt x="146" y="113"/>
                  </a:lnTo>
                  <a:lnTo>
                    <a:pt x="142" y="120"/>
                  </a:lnTo>
                  <a:lnTo>
                    <a:pt x="137" y="126"/>
                  </a:lnTo>
                  <a:lnTo>
                    <a:pt x="133" y="132"/>
                  </a:lnTo>
                  <a:lnTo>
                    <a:pt x="133" y="132"/>
                  </a:lnTo>
                  <a:lnTo>
                    <a:pt x="127" y="138"/>
                  </a:lnTo>
                  <a:lnTo>
                    <a:pt x="120" y="142"/>
                  </a:lnTo>
                  <a:lnTo>
                    <a:pt x="114" y="146"/>
                  </a:lnTo>
                  <a:lnTo>
                    <a:pt x="106" y="149"/>
                  </a:lnTo>
                  <a:lnTo>
                    <a:pt x="99" y="152"/>
                  </a:lnTo>
                  <a:lnTo>
                    <a:pt x="92" y="153"/>
                  </a:lnTo>
                  <a:lnTo>
                    <a:pt x="85" y="154"/>
                  </a:lnTo>
                  <a:lnTo>
                    <a:pt x="77" y="154"/>
                  </a:lnTo>
                  <a:lnTo>
                    <a:pt x="70" y="154"/>
                  </a:lnTo>
                  <a:lnTo>
                    <a:pt x="63" y="153"/>
                  </a:lnTo>
                  <a:lnTo>
                    <a:pt x="55" y="152"/>
                  </a:lnTo>
                  <a:lnTo>
                    <a:pt x="48" y="149"/>
                  </a:lnTo>
                  <a:lnTo>
                    <a:pt x="41" y="146"/>
                  </a:lnTo>
                  <a:lnTo>
                    <a:pt x="34" y="142"/>
                  </a:lnTo>
                  <a:lnTo>
                    <a:pt x="28" y="138"/>
                  </a:lnTo>
                  <a:lnTo>
                    <a:pt x="22" y="132"/>
                  </a:lnTo>
                  <a:lnTo>
                    <a:pt x="22"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5" name="Freeform 87"/>
            <p:cNvSpPr>
              <a:spLocks noEditPoints="1"/>
            </p:cNvSpPr>
            <p:nvPr/>
          </p:nvSpPr>
          <p:spPr bwMode="auto">
            <a:xfrm>
              <a:off x="6303569" y="5130781"/>
              <a:ext cx="109538" cy="107950"/>
            </a:xfrm>
            <a:custGeom>
              <a:avLst/>
              <a:gdLst>
                <a:gd name="T0" fmla="*/ 102 w 205"/>
                <a:gd name="T1" fmla="*/ 204 h 204"/>
                <a:gd name="T2" fmla="*/ 82 w 205"/>
                <a:gd name="T3" fmla="*/ 203 h 204"/>
                <a:gd name="T4" fmla="*/ 63 w 205"/>
                <a:gd name="T5" fmla="*/ 197 h 204"/>
                <a:gd name="T6" fmla="*/ 46 w 205"/>
                <a:gd name="T7" fmla="*/ 188 h 204"/>
                <a:gd name="T8" fmla="*/ 29 w 205"/>
                <a:gd name="T9" fmla="*/ 174 h 204"/>
                <a:gd name="T10" fmla="*/ 23 w 205"/>
                <a:gd name="T11" fmla="*/ 167 h 204"/>
                <a:gd name="T12" fmla="*/ 12 w 205"/>
                <a:gd name="T13" fmla="*/ 151 h 204"/>
                <a:gd name="T14" fmla="*/ 4 w 205"/>
                <a:gd name="T15" fmla="*/ 132 h 204"/>
                <a:gd name="T16" fmla="*/ 0 w 205"/>
                <a:gd name="T17" fmla="*/ 113 h 204"/>
                <a:gd name="T18" fmla="*/ 0 w 205"/>
                <a:gd name="T19" fmla="*/ 102 h 204"/>
                <a:gd name="T20" fmla="*/ 2 w 205"/>
                <a:gd name="T21" fmla="*/ 82 h 204"/>
                <a:gd name="T22" fmla="*/ 8 w 205"/>
                <a:gd name="T23" fmla="*/ 63 h 204"/>
                <a:gd name="T24" fmla="*/ 17 w 205"/>
                <a:gd name="T25" fmla="*/ 45 h 204"/>
                <a:gd name="T26" fmla="*/ 29 w 205"/>
                <a:gd name="T27" fmla="*/ 30 h 204"/>
                <a:gd name="T28" fmla="*/ 38 w 205"/>
                <a:gd name="T29" fmla="*/ 23 h 204"/>
                <a:gd name="T30" fmla="*/ 54 w 205"/>
                <a:gd name="T31" fmla="*/ 12 h 204"/>
                <a:gd name="T32" fmla="*/ 72 w 205"/>
                <a:gd name="T33" fmla="*/ 4 h 204"/>
                <a:gd name="T34" fmla="*/ 92 w 205"/>
                <a:gd name="T35" fmla="*/ 0 h 204"/>
                <a:gd name="T36" fmla="*/ 102 w 205"/>
                <a:gd name="T37" fmla="*/ 0 h 204"/>
                <a:gd name="T38" fmla="*/ 122 w 205"/>
                <a:gd name="T39" fmla="*/ 1 h 204"/>
                <a:gd name="T40" fmla="*/ 141 w 205"/>
                <a:gd name="T41" fmla="*/ 7 h 204"/>
                <a:gd name="T42" fmla="*/ 159 w 205"/>
                <a:gd name="T43" fmla="*/ 17 h 204"/>
                <a:gd name="T44" fmla="*/ 174 w 205"/>
                <a:gd name="T45" fmla="*/ 30 h 204"/>
                <a:gd name="T46" fmla="*/ 181 w 205"/>
                <a:gd name="T47" fmla="*/ 37 h 204"/>
                <a:gd name="T48" fmla="*/ 193 w 205"/>
                <a:gd name="T49" fmla="*/ 55 h 204"/>
                <a:gd name="T50" fmla="*/ 200 w 205"/>
                <a:gd name="T51" fmla="*/ 72 h 204"/>
                <a:gd name="T52" fmla="*/ 204 w 205"/>
                <a:gd name="T53" fmla="*/ 93 h 204"/>
                <a:gd name="T54" fmla="*/ 204 w 205"/>
                <a:gd name="T55" fmla="*/ 112 h 204"/>
                <a:gd name="T56" fmla="*/ 200 w 205"/>
                <a:gd name="T57" fmla="*/ 132 h 204"/>
                <a:gd name="T58" fmla="*/ 193 w 205"/>
                <a:gd name="T59" fmla="*/ 150 h 204"/>
                <a:gd name="T60" fmla="*/ 181 w 205"/>
                <a:gd name="T61" fmla="*/ 166 h 204"/>
                <a:gd name="T62" fmla="*/ 174 w 205"/>
                <a:gd name="T63" fmla="*/ 174 h 204"/>
                <a:gd name="T64" fmla="*/ 159 w 205"/>
                <a:gd name="T65" fmla="*/ 188 h 204"/>
                <a:gd name="T66" fmla="*/ 141 w 205"/>
                <a:gd name="T67" fmla="*/ 197 h 204"/>
                <a:gd name="T68" fmla="*/ 122 w 205"/>
                <a:gd name="T69" fmla="*/ 203 h 204"/>
                <a:gd name="T70" fmla="*/ 102 w 205"/>
                <a:gd name="T71" fmla="*/ 204 h 204"/>
                <a:gd name="T72" fmla="*/ 102 w 205"/>
                <a:gd name="T73" fmla="*/ 50 h 204"/>
                <a:gd name="T74" fmla="*/ 92 w 205"/>
                <a:gd name="T75" fmla="*/ 51 h 204"/>
                <a:gd name="T76" fmla="*/ 73 w 205"/>
                <a:gd name="T77" fmla="*/ 58 h 204"/>
                <a:gd name="T78" fmla="*/ 65 w 205"/>
                <a:gd name="T79" fmla="*/ 65 h 204"/>
                <a:gd name="T80" fmla="*/ 53 w 205"/>
                <a:gd name="T81" fmla="*/ 82 h 204"/>
                <a:gd name="T82" fmla="*/ 50 w 205"/>
                <a:gd name="T83" fmla="*/ 102 h 204"/>
                <a:gd name="T84" fmla="*/ 51 w 205"/>
                <a:gd name="T85" fmla="*/ 113 h 204"/>
                <a:gd name="T86" fmla="*/ 59 w 205"/>
                <a:gd name="T87" fmla="*/ 132 h 204"/>
                <a:gd name="T88" fmla="*/ 65 w 205"/>
                <a:gd name="T89" fmla="*/ 139 h 204"/>
                <a:gd name="T90" fmla="*/ 82 w 205"/>
                <a:gd name="T91" fmla="*/ 151 h 204"/>
                <a:gd name="T92" fmla="*/ 102 w 205"/>
                <a:gd name="T93" fmla="*/ 154 h 204"/>
                <a:gd name="T94" fmla="*/ 112 w 205"/>
                <a:gd name="T95" fmla="*/ 153 h 204"/>
                <a:gd name="T96" fmla="*/ 131 w 205"/>
                <a:gd name="T97" fmla="*/ 146 h 204"/>
                <a:gd name="T98" fmla="*/ 140 w 205"/>
                <a:gd name="T99" fmla="*/ 139 h 204"/>
                <a:gd name="T100" fmla="*/ 150 w 205"/>
                <a:gd name="T101" fmla="*/ 122 h 204"/>
                <a:gd name="T102" fmla="*/ 155 w 205"/>
                <a:gd name="T103" fmla="*/ 102 h 204"/>
                <a:gd name="T104" fmla="*/ 150 w 205"/>
                <a:gd name="T105" fmla="*/ 82 h 204"/>
                <a:gd name="T106" fmla="*/ 140 w 205"/>
                <a:gd name="T107" fmla="*/ 65 h 204"/>
                <a:gd name="T108" fmla="*/ 131 w 205"/>
                <a:gd name="T109" fmla="*/ 58 h 204"/>
                <a:gd name="T110" fmla="*/ 112 w 205"/>
                <a:gd name="T111" fmla="*/ 51 h 204"/>
                <a:gd name="T112" fmla="*/ 102 w 205"/>
                <a:gd name="T11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5" h="204">
                  <a:moveTo>
                    <a:pt x="102" y="204"/>
                  </a:moveTo>
                  <a:lnTo>
                    <a:pt x="102" y="204"/>
                  </a:lnTo>
                  <a:lnTo>
                    <a:pt x="92" y="204"/>
                  </a:lnTo>
                  <a:lnTo>
                    <a:pt x="82" y="203"/>
                  </a:lnTo>
                  <a:lnTo>
                    <a:pt x="72" y="201"/>
                  </a:lnTo>
                  <a:lnTo>
                    <a:pt x="63" y="197"/>
                  </a:lnTo>
                  <a:lnTo>
                    <a:pt x="54" y="192"/>
                  </a:lnTo>
                  <a:lnTo>
                    <a:pt x="46" y="188"/>
                  </a:lnTo>
                  <a:lnTo>
                    <a:pt x="38" y="182"/>
                  </a:lnTo>
                  <a:lnTo>
                    <a:pt x="29" y="174"/>
                  </a:lnTo>
                  <a:lnTo>
                    <a:pt x="29" y="174"/>
                  </a:lnTo>
                  <a:lnTo>
                    <a:pt x="23" y="167"/>
                  </a:lnTo>
                  <a:lnTo>
                    <a:pt x="17" y="159"/>
                  </a:lnTo>
                  <a:lnTo>
                    <a:pt x="12" y="151"/>
                  </a:lnTo>
                  <a:lnTo>
                    <a:pt x="8" y="141"/>
                  </a:lnTo>
                  <a:lnTo>
                    <a:pt x="4" y="132"/>
                  </a:lnTo>
                  <a:lnTo>
                    <a:pt x="2" y="122"/>
                  </a:lnTo>
                  <a:lnTo>
                    <a:pt x="0" y="113"/>
                  </a:lnTo>
                  <a:lnTo>
                    <a:pt x="0" y="102"/>
                  </a:lnTo>
                  <a:lnTo>
                    <a:pt x="0" y="102"/>
                  </a:lnTo>
                  <a:lnTo>
                    <a:pt x="0" y="91"/>
                  </a:lnTo>
                  <a:lnTo>
                    <a:pt x="2" y="82"/>
                  </a:lnTo>
                  <a:lnTo>
                    <a:pt x="4" y="72"/>
                  </a:lnTo>
                  <a:lnTo>
                    <a:pt x="8" y="63"/>
                  </a:lnTo>
                  <a:lnTo>
                    <a:pt x="12" y="53"/>
                  </a:lnTo>
                  <a:lnTo>
                    <a:pt x="17" y="45"/>
                  </a:lnTo>
                  <a:lnTo>
                    <a:pt x="23" y="37"/>
                  </a:lnTo>
                  <a:lnTo>
                    <a:pt x="29" y="30"/>
                  </a:lnTo>
                  <a:lnTo>
                    <a:pt x="29" y="30"/>
                  </a:lnTo>
                  <a:lnTo>
                    <a:pt x="38" y="23"/>
                  </a:lnTo>
                  <a:lnTo>
                    <a:pt x="46" y="17"/>
                  </a:lnTo>
                  <a:lnTo>
                    <a:pt x="54" y="12"/>
                  </a:lnTo>
                  <a:lnTo>
                    <a:pt x="63" y="7"/>
                  </a:lnTo>
                  <a:lnTo>
                    <a:pt x="72" y="4"/>
                  </a:lnTo>
                  <a:lnTo>
                    <a:pt x="82" y="1"/>
                  </a:lnTo>
                  <a:lnTo>
                    <a:pt x="92" y="0"/>
                  </a:lnTo>
                  <a:lnTo>
                    <a:pt x="102" y="0"/>
                  </a:lnTo>
                  <a:lnTo>
                    <a:pt x="102" y="0"/>
                  </a:lnTo>
                  <a:lnTo>
                    <a:pt x="112" y="0"/>
                  </a:lnTo>
                  <a:lnTo>
                    <a:pt x="122" y="1"/>
                  </a:lnTo>
                  <a:lnTo>
                    <a:pt x="133" y="4"/>
                  </a:lnTo>
                  <a:lnTo>
                    <a:pt x="141" y="7"/>
                  </a:lnTo>
                  <a:lnTo>
                    <a:pt x="150" y="12"/>
                  </a:lnTo>
                  <a:lnTo>
                    <a:pt x="159" y="17"/>
                  </a:lnTo>
                  <a:lnTo>
                    <a:pt x="167" y="23"/>
                  </a:lnTo>
                  <a:lnTo>
                    <a:pt x="174" y="30"/>
                  </a:lnTo>
                  <a:lnTo>
                    <a:pt x="174" y="30"/>
                  </a:lnTo>
                  <a:lnTo>
                    <a:pt x="181" y="37"/>
                  </a:lnTo>
                  <a:lnTo>
                    <a:pt x="187" y="45"/>
                  </a:lnTo>
                  <a:lnTo>
                    <a:pt x="193" y="55"/>
                  </a:lnTo>
                  <a:lnTo>
                    <a:pt x="197" y="63"/>
                  </a:lnTo>
                  <a:lnTo>
                    <a:pt x="200" y="72"/>
                  </a:lnTo>
                  <a:lnTo>
                    <a:pt x="203" y="82"/>
                  </a:lnTo>
                  <a:lnTo>
                    <a:pt x="204" y="93"/>
                  </a:lnTo>
                  <a:lnTo>
                    <a:pt x="205" y="102"/>
                  </a:lnTo>
                  <a:lnTo>
                    <a:pt x="204" y="112"/>
                  </a:lnTo>
                  <a:lnTo>
                    <a:pt x="203" y="121"/>
                  </a:lnTo>
                  <a:lnTo>
                    <a:pt x="200" y="132"/>
                  </a:lnTo>
                  <a:lnTo>
                    <a:pt x="197" y="140"/>
                  </a:lnTo>
                  <a:lnTo>
                    <a:pt x="193" y="150"/>
                  </a:lnTo>
                  <a:lnTo>
                    <a:pt x="187" y="158"/>
                  </a:lnTo>
                  <a:lnTo>
                    <a:pt x="181" y="166"/>
                  </a:lnTo>
                  <a:lnTo>
                    <a:pt x="174" y="174"/>
                  </a:lnTo>
                  <a:lnTo>
                    <a:pt x="174" y="174"/>
                  </a:lnTo>
                  <a:lnTo>
                    <a:pt x="167" y="182"/>
                  </a:lnTo>
                  <a:lnTo>
                    <a:pt x="159" y="188"/>
                  </a:lnTo>
                  <a:lnTo>
                    <a:pt x="150" y="192"/>
                  </a:lnTo>
                  <a:lnTo>
                    <a:pt x="141" y="197"/>
                  </a:lnTo>
                  <a:lnTo>
                    <a:pt x="133" y="201"/>
                  </a:lnTo>
                  <a:lnTo>
                    <a:pt x="122" y="203"/>
                  </a:lnTo>
                  <a:lnTo>
                    <a:pt x="112" y="204"/>
                  </a:lnTo>
                  <a:lnTo>
                    <a:pt x="102" y="204"/>
                  </a:lnTo>
                  <a:lnTo>
                    <a:pt x="102" y="204"/>
                  </a:lnTo>
                  <a:close/>
                  <a:moveTo>
                    <a:pt x="102" y="50"/>
                  </a:moveTo>
                  <a:lnTo>
                    <a:pt x="102" y="50"/>
                  </a:lnTo>
                  <a:lnTo>
                    <a:pt x="92" y="51"/>
                  </a:lnTo>
                  <a:lnTo>
                    <a:pt x="82" y="53"/>
                  </a:lnTo>
                  <a:lnTo>
                    <a:pt x="73" y="58"/>
                  </a:lnTo>
                  <a:lnTo>
                    <a:pt x="65" y="65"/>
                  </a:lnTo>
                  <a:lnTo>
                    <a:pt x="65" y="65"/>
                  </a:lnTo>
                  <a:lnTo>
                    <a:pt x="59" y="72"/>
                  </a:lnTo>
                  <a:lnTo>
                    <a:pt x="53" y="82"/>
                  </a:lnTo>
                  <a:lnTo>
                    <a:pt x="51" y="91"/>
                  </a:lnTo>
                  <a:lnTo>
                    <a:pt x="50" y="102"/>
                  </a:lnTo>
                  <a:lnTo>
                    <a:pt x="50" y="102"/>
                  </a:lnTo>
                  <a:lnTo>
                    <a:pt x="51" y="113"/>
                  </a:lnTo>
                  <a:lnTo>
                    <a:pt x="53" y="122"/>
                  </a:lnTo>
                  <a:lnTo>
                    <a:pt x="59" y="132"/>
                  </a:lnTo>
                  <a:lnTo>
                    <a:pt x="65" y="139"/>
                  </a:lnTo>
                  <a:lnTo>
                    <a:pt x="65" y="139"/>
                  </a:lnTo>
                  <a:lnTo>
                    <a:pt x="73" y="146"/>
                  </a:lnTo>
                  <a:lnTo>
                    <a:pt x="82" y="151"/>
                  </a:lnTo>
                  <a:lnTo>
                    <a:pt x="92" y="153"/>
                  </a:lnTo>
                  <a:lnTo>
                    <a:pt x="102" y="154"/>
                  </a:lnTo>
                  <a:lnTo>
                    <a:pt x="102" y="154"/>
                  </a:lnTo>
                  <a:lnTo>
                    <a:pt x="112" y="153"/>
                  </a:lnTo>
                  <a:lnTo>
                    <a:pt x="122" y="151"/>
                  </a:lnTo>
                  <a:lnTo>
                    <a:pt x="131" y="146"/>
                  </a:lnTo>
                  <a:lnTo>
                    <a:pt x="140" y="139"/>
                  </a:lnTo>
                  <a:lnTo>
                    <a:pt x="140" y="139"/>
                  </a:lnTo>
                  <a:lnTo>
                    <a:pt x="146" y="131"/>
                  </a:lnTo>
                  <a:lnTo>
                    <a:pt x="150" y="122"/>
                  </a:lnTo>
                  <a:lnTo>
                    <a:pt x="154" y="112"/>
                  </a:lnTo>
                  <a:lnTo>
                    <a:pt x="155" y="102"/>
                  </a:lnTo>
                  <a:lnTo>
                    <a:pt x="154" y="93"/>
                  </a:lnTo>
                  <a:lnTo>
                    <a:pt x="150" y="82"/>
                  </a:lnTo>
                  <a:lnTo>
                    <a:pt x="146" y="74"/>
                  </a:lnTo>
                  <a:lnTo>
                    <a:pt x="140" y="65"/>
                  </a:lnTo>
                  <a:lnTo>
                    <a:pt x="140" y="65"/>
                  </a:lnTo>
                  <a:lnTo>
                    <a:pt x="131" y="58"/>
                  </a:lnTo>
                  <a:lnTo>
                    <a:pt x="122" y="53"/>
                  </a:lnTo>
                  <a:lnTo>
                    <a:pt x="112"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6" name="Freeform 88"/>
            <p:cNvSpPr/>
            <p:nvPr/>
          </p:nvSpPr>
          <p:spPr bwMode="auto">
            <a:xfrm>
              <a:off x="6655994" y="5191106"/>
              <a:ext cx="82550" cy="82550"/>
            </a:xfrm>
            <a:custGeom>
              <a:avLst/>
              <a:gdLst>
                <a:gd name="T0" fmla="*/ 22 w 154"/>
                <a:gd name="T1" fmla="*/ 132 h 155"/>
                <a:gd name="T2" fmla="*/ 12 w 154"/>
                <a:gd name="T3" fmla="*/ 120 h 155"/>
                <a:gd name="T4" fmla="*/ 6 w 154"/>
                <a:gd name="T5" fmla="*/ 106 h 155"/>
                <a:gd name="T6" fmla="*/ 1 w 154"/>
                <a:gd name="T7" fmla="*/ 92 h 155"/>
                <a:gd name="T8" fmla="*/ 0 w 154"/>
                <a:gd name="T9" fmla="*/ 77 h 155"/>
                <a:gd name="T10" fmla="*/ 1 w 154"/>
                <a:gd name="T11" fmla="*/ 62 h 155"/>
                <a:gd name="T12" fmla="*/ 6 w 154"/>
                <a:gd name="T13" fmla="*/ 48 h 155"/>
                <a:gd name="T14" fmla="*/ 12 w 154"/>
                <a:gd name="T15" fmla="*/ 35 h 155"/>
                <a:gd name="T16" fmla="*/ 22 w 154"/>
                <a:gd name="T17" fmla="*/ 23 h 155"/>
                <a:gd name="T18" fmla="*/ 28 w 154"/>
                <a:gd name="T19" fmla="*/ 17 h 155"/>
                <a:gd name="T20" fmla="*/ 41 w 154"/>
                <a:gd name="T21" fmla="*/ 9 h 155"/>
                <a:gd name="T22" fmla="*/ 54 w 154"/>
                <a:gd name="T23" fmla="*/ 3 h 155"/>
                <a:gd name="T24" fmla="*/ 70 w 154"/>
                <a:gd name="T25" fmla="*/ 0 h 155"/>
                <a:gd name="T26" fmla="*/ 84 w 154"/>
                <a:gd name="T27" fmla="*/ 0 h 155"/>
                <a:gd name="T28" fmla="*/ 99 w 154"/>
                <a:gd name="T29" fmla="*/ 3 h 155"/>
                <a:gd name="T30" fmla="*/ 112 w 154"/>
                <a:gd name="T31" fmla="*/ 9 h 155"/>
                <a:gd name="T32" fmla="*/ 125 w 154"/>
                <a:gd name="T33" fmla="*/ 17 h 155"/>
                <a:gd name="T34" fmla="*/ 131 w 154"/>
                <a:gd name="T35" fmla="*/ 23 h 155"/>
                <a:gd name="T36" fmla="*/ 142 w 154"/>
                <a:gd name="T37" fmla="*/ 35 h 155"/>
                <a:gd name="T38" fmla="*/ 149 w 154"/>
                <a:gd name="T39" fmla="*/ 48 h 155"/>
                <a:gd name="T40" fmla="*/ 153 w 154"/>
                <a:gd name="T41" fmla="*/ 62 h 155"/>
                <a:gd name="T42" fmla="*/ 154 w 154"/>
                <a:gd name="T43" fmla="*/ 77 h 155"/>
                <a:gd name="T44" fmla="*/ 153 w 154"/>
                <a:gd name="T45" fmla="*/ 92 h 155"/>
                <a:gd name="T46" fmla="*/ 149 w 154"/>
                <a:gd name="T47" fmla="*/ 106 h 155"/>
                <a:gd name="T48" fmla="*/ 142 w 154"/>
                <a:gd name="T49" fmla="*/ 120 h 155"/>
                <a:gd name="T50" fmla="*/ 131 w 154"/>
                <a:gd name="T51" fmla="*/ 132 h 155"/>
                <a:gd name="T52" fmla="*/ 125 w 154"/>
                <a:gd name="T53" fmla="*/ 138 h 155"/>
                <a:gd name="T54" fmla="*/ 112 w 154"/>
                <a:gd name="T55" fmla="*/ 146 h 155"/>
                <a:gd name="T56" fmla="*/ 99 w 154"/>
                <a:gd name="T57" fmla="*/ 151 h 155"/>
                <a:gd name="T58" fmla="*/ 84 w 154"/>
                <a:gd name="T59" fmla="*/ 155 h 155"/>
                <a:gd name="T60" fmla="*/ 70 w 154"/>
                <a:gd name="T61" fmla="*/ 155 h 155"/>
                <a:gd name="T62" fmla="*/ 54 w 154"/>
                <a:gd name="T63" fmla="*/ 151 h 155"/>
                <a:gd name="T64" fmla="*/ 41 w 154"/>
                <a:gd name="T65" fmla="*/ 146 h 155"/>
                <a:gd name="T66" fmla="*/ 28 w 154"/>
                <a:gd name="T67" fmla="*/ 138 h 155"/>
                <a:gd name="T68" fmla="*/ 22 w 154"/>
                <a:gd name="T69" fmla="*/ 13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5">
                  <a:moveTo>
                    <a:pt x="22" y="132"/>
                  </a:moveTo>
                  <a:lnTo>
                    <a:pt x="22" y="132"/>
                  </a:lnTo>
                  <a:lnTo>
                    <a:pt x="16" y="126"/>
                  </a:lnTo>
                  <a:lnTo>
                    <a:pt x="12" y="120"/>
                  </a:lnTo>
                  <a:lnTo>
                    <a:pt x="8" y="113"/>
                  </a:lnTo>
                  <a:lnTo>
                    <a:pt x="6" y="106"/>
                  </a:lnTo>
                  <a:lnTo>
                    <a:pt x="2" y="99"/>
                  </a:lnTo>
                  <a:lnTo>
                    <a:pt x="1" y="92"/>
                  </a:lnTo>
                  <a:lnTo>
                    <a:pt x="0" y="85"/>
                  </a:lnTo>
                  <a:lnTo>
                    <a:pt x="0" y="77"/>
                  </a:lnTo>
                  <a:lnTo>
                    <a:pt x="0" y="70"/>
                  </a:lnTo>
                  <a:lnTo>
                    <a:pt x="1" y="62"/>
                  </a:lnTo>
                  <a:lnTo>
                    <a:pt x="2" y="55"/>
                  </a:lnTo>
                  <a:lnTo>
                    <a:pt x="6" y="48"/>
                  </a:lnTo>
                  <a:lnTo>
                    <a:pt x="8" y="41"/>
                  </a:lnTo>
                  <a:lnTo>
                    <a:pt x="12" y="35"/>
                  </a:lnTo>
                  <a:lnTo>
                    <a:pt x="16" y="29"/>
                  </a:lnTo>
                  <a:lnTo>
                    <a:pt x="22" y="23"/>
                  </a:lnTo>
                  <a:lnTo>
                    <a:pt x="22" y="23"/>
                  </a:lnTo>
                  <a:lnTo>
                    <a:pt x="28" y="17"/>
                  </a:lnTo>
                  <a:lnTo>
                    <a:pt x="34" y="12"/>
                  </a:lnTo>
                  <a:lnTo>
                    <a:pt x="41" y="9"/>
                  </a:lnTo>
                  <a:lnTo>
                    <a:pt x="47" y="5"/>
                  </a:lnTo>
                  <a:lnTo>
                    <a:pt x="54" y="3"/>
                  </a:lnTo>
                  <a:lnTo>
                    <a:pt x="63" y="1"/>
                  </a:lnTo>
                  <a:lnTo>
                    <a:pt x="70" y="0"/>
                  </a:lnTo>
                  <a:lnTo>
                    <a:pt x="77" y="0"/>
                  </a:lnTo>
                  <a:lnTo>
                    <a:pt x="84" y="0"/>
                  </a:lnTo>
                  <a:lnTo>
                    <a:pt x="92" y="1"/>
                  </a:lnTo>
                  <a:lnTo>
                    <a:pt x="99" y="3"/>
                  </a:lnTo>
                  <a:lnTo>
                    <a:pt x="106" y="5"/>
                  </a:lnTo>
                  <a:lnTo>
                    <a:pt x="112" y="9"/>
                  </a:lnTo>
                  <a:lnTo>
                    <a:pt x="120" y="12"/>
                  </a:lnTo>
                  <a:lnTo>
                    <a:pt x="125" y="17"/>
                  </a:lnTo>
                  <a:lnTo>
                    <a:pt x="131" y="23"/>
                  </a:lnTo>
                  <a:lnTo>
                    <a:pt x="131" y="23"/>
                  </a:lnTo>
                  <a:lnTo>
                    <a:pt x="137" y="29"/>
                  </a:lnTo>
                  <a:lnTo>
                    <a:pt x="142" y="35"/>
                  </a:lnTo>
                  <a:lnTo>
                    <a:pt x="146" y="41"/>
                  </a:lnTo>
                  <a:lnTo>
                    <a:pt x="149" y="48"/>
                  </a:lnTo>
                  <a:lnTo>
                    <a:pt x="152" y="55"/>
                  </a:lnTo>
                  <a:lnTo>
                    <a:pt x="153" y="62"/>
                  </a:lnTo>
                  <a:lnTo>
                    <a:pt x="154" y="70"/>
                  </a:lnTo>
                  <a:lnTo>
                    <a:pt x="154" y="77"/>
                  </a:lnTo>
                  <a:lnTo>
                    <a:pt x="154" y="85"/>
                  </a:lnTo>
                  <a:lnTo>
                    <a:pt x="153" y="92"/>
                  </a:lnTo>
                  <a:lnTo>
                    <a:pt x="152" y="99"/>
                  </a:lnTo>
                  <a:lnTo>
                    <a:pt x="149" y="106"/>
                  </a:lnTo>
                  <a:lnTo>
                    <a:pt x="146" y="113"/>
                  </a:lnTo>
                  <a:lnTo>
                    <a:pt x="142" y="120"/>
                  </a:lnTo>
                  <a:lnTo>
                    <a:pt x="137" y="126"/>
                  </a:lnTo>
                  <a:lnTo>
                    <a:pt x="131" y="132"/>
                  </a:lnTo>
                  <a:lnTo>
                    <a:pt x="131" y="132"/>
                  </a:lnTo>
                  <a:lnTo>
                    <a:pt x="125" y="138"/>
                  </a:lnTo>
                  <a:lnTo>
                    <a:pt x="120" y="142"/>
                  </a:lnTo>
                  <a:lnTo>
                    <a:pt x="112" y="146"/>
                  </a:lnTo>
                  <a:lnTo>
                    <a:pt x="106" y="149"/>
                  </a:lnTo>
                  <a:lnTo>
                    <a:pt x="99" y="151"/>
                  </a:lnTo>
                  <a:lnTo>
                    <a:pt x="92" y="153"/>
                  </a:lnTo>
                  <a:lnTo>
                    <a:pt x="84" y="155"/>
                  </a:lnTo>
                  <a:lnTo>
                    <a:pt x="77" y="155"/>
                  </a:lnTo>
                  <a:lnTo>
                    <a:pt x="70" y="155"/>
                  </a:lnTo>
                  <a:lnTo>
                    <a:pt x="63" y="153"/>
                  </a:lnTo>
                  <a:lnTo>
                    <a:pt x="54" y="151"/>
                  </a:lnTo>
                  <a:lnTo>
                    <a:pt x="47" y="149"/>
                  </a:lnTo>
                  <a:lnTo>
                    <a:pt x="41" y="146"/>
                  </a:lnTo>
                  <a:lnTo>
                    <a:pt x="34" y="142"/>
                  </a:lnTo>
                  <a:lnTo>
                    <a:pt x="28" y="138"/>
                  </a:lnTo>
                  <a:lnTo>
                    <a:pt x="22" y="132"/>
                  </a:lnTo>
                  <a:lnTo>
                    <a:pt x="22"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7" name="Freeform 89"/>
            <p:cNvSpPr>
              <a:spLocks noEditPoints="1"/>
            </p:cNvSpPr>
            <p:nvPr/>
          </p:nvSpPr>
          <p:spPr bwMode="auto">
            <a:xfrm>
              <a:off x="6643294" y="5178406"/>
              <a:ext cx="107950" cy="107950"/>
            </a:xfrm>
            <a:custGeom>
              <a:avLst/>
              <a:gdLst>
                <a:gd name="T0" fmla="*/ 102 w 204"/>
                <a:gd name="T1" fmla="*/ 205 h 205"/>
                <a:gd name="T2" fmla="*/ 82 w 204"/>
                <a:gd name="T3" fmla="*/ 203 h 205"/>
                <a:gd name="T4" fmla="*/ 63 w 204"/>
                <a:gd name="T5" fmla="*/ 197 h 205"/>
                <a:gd name="T6" fmla="*/ 45 w 204"/>
                <a:gd name="T7" fmla="*/ 188 h 205"/>
                <a:gd name="T8" fmla="*/ 29 w 204"/>
                <a:gd name="T9" fmla="*/ 175 h 205"/>
                <a:gd name="T10" fmla="*/ 22 w 204"/>
                <a:gd name="T11" fmla="*/ 167 h 205"/>
                <a:gd name="T12" fmla="*/ 12 w 204"/>
                <a:gd name="T13" fmla="*/ 150 h 205"/>
                <a:gd name="T14" fmla="*/ 3 w 204"/>
                <a:gd name="T15" fmla="*/ 131 h 205"/>
                <a:gd name="T16" fmla="*/ 0 w 204"/>
                <a:gd name="T17" fmla="*/ 112 h 205"/>
                <a:gd name="T18" fmla="*/ 0 w 204"/>
                <a:gd name="T19" fmla="*/ 93 h 205"/>
                <a:gd name="T20" fmla="*/ 3 w 204"/>
                <a:gd name="T21" fmla="*/ 73 h 205"/>
                <a:gd name="T22" fmla="*/ 12 w 204"/>
                <a:gd name="T23" fmla="*/ 55 h 205"/>
                <a:gd name="T24" fmla="*/ 22 w 204"/>
                <a:gd name="T25" fmla="*/ 37 h 205"/>
                <a:gd name="T26" fmla="*/ 29 w 204"/>
                <a:gd name="T27" fmla="*/ 30 h 205"/>
                <a:gd name="T28" fmla="*/ 45 w 204"/>
                <a:gd name="T29" fmla="*/ 17 h 205"/>
                <a:gd name="T30" fmla="*/ 63 w 204"/>
                <a:gd name="T31" fmla="*/ 7 h 205"/>
                <a:gd name="T32" fmla="*/ 82 w 204"/>
                <a:gd name="T33" fmla="*/ 2 h 205"/>
                <a:gd name="T34" fmla="*/ 102 w 204"/>
                <a:gd name="T35" fmla="*/ 0 h 205"/>
                <a:gd name="T36" fmla="*/ 112 w 204"/>
                <a:gd name="T37" fmla="*/ 0 h 205"/>
                <a:gd name="T38" fmla="*/ 131 w 204"/>
                <a:gd name="T39" fmla="*/ 4 h 205"/>
                <a:gd name="T40" fmla="*/ 150 w 204"/>
                <a:gd name="T41" fmla="*/ 12 h 205"/>
                <a:gd name="T42" fmla="*/ 167 w 204"/>
                <a:gd name="T43" fmla="*/ 23 h 205"/>
                <a:gd name="T44" fmla="*/ 174 w 204"/>
                <a:gd name="T45" fmla="*/ 30 h 205"/>
                <a:gd name="T46" fmla="*/ 187 w 204"/>
                <a:gd name="T47" fmla="*/ 45 h 205"/>
                <a:gd name="T48" fmla="*/ 197 w 204"/>
                <a:gd name="T49" fmla="*/ 63 h 205"/>
                <a:gd name="T50" fmla="*/ 203 w 204"/>
                <a:gd name="T51" fmla="*/ 82 h 205"/>
                <a:gd name="T52" fmla="*/ 204 w 204"/>
                <a:gd name="T53" fmla="*/ 102 h 205"/>
                <a:gd name="T54" fmla="*/ 203 w 204"/>
                <a:gd name="T55" fmla="*/ 121 h 205"/>
                <a:gd name="T56" fmla="*/ 197 w 204"/>
                <a:gd name="T57" fmla="*/ 140 h 205"/>
                <a:gd name="T58" fmla="*/ 187 w 204"/>
                <a:gd name="T59" fmla="*/ 158 h 205"/>
                <a:gd name="T60" fmla="*/ 174 w 204"/>
                <a:gd name="T61" fmla="*/ 175 h 205"/>
                <a:gd name="T62" fmla="*/ 167 w 204"/>
                <a:gd name="T63" fmla="*/ 182 h 205"/>
                <a:gd name="T64" fmla="*/ 150 w 204"/>
                <a:gd name="T65" fmla="*/ 193 h 205"/>
                <a:gd name="T66" fmla="*/ 131 w 204"/>
                <a:gd name="T67" fmla="*/ 200 h 205"/>
                <a:gd name="T68" fmla="*/ 112 w 204"/>
                <a:gd name="T69" fmla="*/ 205 h 205"/>
                <a:gd name="T70" fmla="*/ 102 w 204"/>
                <a:gd name="T71" fmla="*/ 205 h 205"/>
                <a:gd name="T72" fmla="*/ 102 w 204"/>
                <a:gd name="T73" fmla="*/ 50 h 205"/>
                <a:gd name="T74" fmla="*/ 82 w 204"/>
                <a:gd name="T75" fmla="*/ 54 h 205"/>
                <a:gd name="T76" fmla="*/ 65 w 204"/>
                <a:gd name="T77" fmla="*/ 66 h 205"/>
                <a:gd name="T78" fmla="*/ 58 w 204"/>
                <a:gd name="T79" fmla="*/ 73 h 205"/>
                <a:gd name="T80" fmla="*/ 51 w 204"/>
                <a:gd name="T81" fmla="*/ 92 h 205"/>
                <a:gd name="T82" fmla="*/ 51 w 204"/>
                <a:gd name="T83" fmla="*/ 112 h 205"/>
                <a:gd name="T84" fmla="*/ 58 w 204"/>
                <a:gd name="T85" fmla="*/ 131 h 205"/>
                <a:gd name="T86" fmla="*/ 65 w 204"/>
                <a:gd name="T87" fmla="*/ 139 h 205"/>
                <a:gd name="T88" fmla="*/ 82 w 204"/>
                <a:gd name="T89" fmla="*/ 151 h 205"/>
                <a:gd name="T90" fmla="*/ 102 w 204"/>
                <a:gd name="T91" fmla="*/ 155 h 205"/>
                <a:gd name="T92" fmla="*/ 112 w 204"/>
                <a:gd name="T93" fmla="*/ 154 h 205"/>
                <a:gd name="T94" fmla="*/ 131 w 204"/>
                <a:gd name="T95" fmla="*/ 146 h 205"/>
                <a:gd name="T96" fmla="*/ 139 w 204"/>
                <a:gd name="T97" fmla="*/ 139 h 205"/>
                <a:gd name="T98" fmla="*/ 150 w 204"/>
                <a:gd name="T99" fmla="*/ 123 h 205"/>
                <a:gd name="T100" fmla="*/ 154 w 204"/>
                <a:gd name="T101" fmla="*/ 102 h 205"/>
                <a:gd name="T102" fmla="*/ 150 w 204"/>
                <a:gd name="T103" fmla="*/ 82 h 205"/>
                <a:gd name="T104" fmla="*/ 139 w 204"/>
                <a:gd name="T105" fmla="*/ 66 h 205"/>
                <a:gd name="T106" fmla="*/ 131 w 204"/>
                <a:gd name="T107" fmla="*/ 59 h 205"/>
                <a:gd name="T108" fmla="*/ 112 w 204"/>
                <a:gd name="T109" fmla="*/ 50 h 205"/>
                <a:gd name="T110" fmla="*/ 102 w 204"/>
                <a:gd name="T111" fmla="*/ 5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5">
                  <a:moveTo>
                    <a:pt x="102" y="205"/>
                  </a:moveTo>
                  <a:lnTo>
                    <a:pt x="102" y="205"/>
                  </a:lnTo>
                  <a:lnTo>
                    <a:pt x="91" y="205"/>
                  </a:lnTo>
                  <a:lnTo>
                    <a:pt x="82" y="203"/>
                  </a:lnTo>
                  <a:lnTo>
                    <a:pt x="72" y="200"/>
                  </a:lnTo>
                  <a:lnTo>
                    <a:pt x="63" y="197"/>
                  </a:lnTo>
                  <a:lnTo>
                    <a:pt x="53" y="193"/>
                  </a:lnTo>
                  <a:lnTo>
                    <a:pt x="45" y="188"/>
                  </a:lnTo>
                  <a:lnTo>
                    <a:pt x="37" y="182"/>
                  </a:lnTo>
                  <a:lnTo>
                    <a:pt x="29" y="175"/>
                  </a:lnTo>
                  <a:lnTo>
                    <a:pt x="29" y="175"/>
                  </a:lnTo>
                  <a:lnTo>
                    <a:pt x="22" y="167"/>
                  </a:lnTo>
                  <a:lnTo>
                    <a:pt x="16" y="158"/>
                  </a:lnTo>
                  <a:lnTo>
                    <a:pt x="12" y="150"/>
                  </a:lnTo>
                  <a:lnTo>
                    <a:pt x="7" y="140"/>
                  </a:lnTo>
                  <a:lnTo>
                    <a:pt x="3" y="131"/>
                  </a:lnTo>
                  <a:lnTo>
                    <a:pt x="1" y="121"/>
                  </a:lnTo>
                  <a:lnTo>
                    <a:pt x="0" y="112"/>
                  </a:lnTo>
                  <a:lnTo>
                    <a:pt x="0" y="102"/>
                  </a:lnTo>
                  <a:lnTo>
                    <a:pt x="0" y="93"/>
                  </a:lnTo>
                  <a:lnTo>
                    <a:pt x="1" y="82"/>
                  </a:lnTo>
                  <a:lnTo>
                    <a:pt x="3" y="73"/>
                  </a:lnTo>
                  <a:lnTo>
                    <a:pt x="7" y="63"/>
                  </a:lnTo>
                  <a:lnTo>
                    <a:pt x="12" y="55"/>
                  </a:lnTo>
                  <a:lnTo>
                    <a:pt x="16" y="45"/>
                  </a:lnTo>
                  <a:lnTo>
                    <a:pt x="22" y="37"/>
                  </a:lnTo>
                  <a:lnTo>
                    <a:pt x="29" y="30"/>
                  </a:lnTo>
                  <a:lnTo>
                    <a:pt x="29" y="30"/>
                  </a:lnTo>
                  <a:lnTo>
                    <a:pt x="37" y="23"/>
                  </a:lnTo>
                  <a:lnTo>
                    <a:pt x="45" y="17"/>
                  </a:lnTo>
                  <a:lnTo>
                    <a:pt x="53" y="12"/>
                  </a:lnTo>
                  <a:lnTo>
                    <a:pt x="63" y="7"/>
                  </a:lnTo>
                  <a:lnTo>
                    <a:pt x="72" y="4"/>
                  </a:lnTo>
                  <a:lnTo>
                    <a:pt x="82" y="2"/>
                  </a:lnTo>
                  <a:lnTo>
                    <a:pt x="91" y="0"/>
                  </a:lnTo>
                  <a:lnTo>
                    <a:pt x="102" y="0"/>
                  </a:lnTo>
                  <a:lnTo>
                    <a:pt x="102" y="0"/>
                  </a:lnTo>
                  <a:lnTo>
                    <a:pt x="112" y="0"/>
                  </a:lnTo>
                  <a:lnTo>
                    <a:pt x="122" y="2"/>
                  </a:lnTo>
                  <a:lnTo>
                    <a:pt x="131" y="4"/>
                  </a:lnTo>
                  <a:lnTo>
                    <a:pt x="141" y="7"/>
                  </a:lnTo>
                  <a:lnTo>
                    <a:pt x="150" y="12"/>
                  </a:lnTo>
                  <a:lnTo>
                    <a:pt x="159" y="17"/>
                  </a:lnTo>
                  <a:lnTo>
                    <a:pt x="167" y="23"/>
                  </a:lnTo>
                  <a:lnTo>
                    <a:pt x="174" y="30"/>
                  </a:lnTo>
                  <a:lnTo>
                    <a:pt x="174" y="30"/>
                  </a:lnTo>
                  <a:lnTo>
                    <a:pt x="181" y="37"/>
                  </a:lnTo>
                  <a:lnTo>
                    <a:pt x="187" y="45"/>
                  </a:lnTo>
                  <a:lnTo>
                    <a:pt x="192" y="55"/>
                  </a:lnTo>
                  <a:lnTo>
                    <a:pt x="197" y="63"/>
                  </a:lnTo>
                  <a:lnTo>
                    <a:pt x="200" y="73"/>
                  </a:lnTo>
                  <a:lnTo>
                    <a:pt x="203" y="82"/>
                  </a:lnTo>
                  <a:lnTo>
                    <a:pt x="204" y="93"/>
                  </a:lnTo>
                  <a:lnTo>
                    <a:pt x="204" y="102"/>
                  </a:lnTo>
                  <a:lnTo>
                    <a:pt x="204" y="112"/>
                  </a:lnTo>
                  <a:lnTo>
                    <a:pt x="203" y="121"/>
                  </a:lnTo>
                  <a:lnTo>
                    <a:pt x="200" y="131"/>
                  </a:lnTo>
                  <a:lnTo>
                    <a:pt x="197" y="140"/>
                  </a:lnTo>
                  <a:lnTo>
                    <a:pt x="192" y="150"/>
                  </a:lnTo>
                  <a:lnTo>
                    <a:pt x="187" y="158"/>
                  </a:lnTo>
                  <a:lnTo>
                    <a:pt x="181" y="167"/>
                  </a:lnTo>
                  <a:lnTo>
                    <a:pt x="174" y="175"/>
                  </a:lnTo>
                  <a:lnTo>
                    <a:pt x="174" y="175"/>
                  </a:lnTo>
                  <a:lnTo>
                    <a:pt x="167" y="182"/>
                  </a:lnTo>
                  <a:lnTo>
                    <a:pt x="159" y="188"/>
                  </a:lnTo>
                  <a:lnTo>
                    <a:pt x="150" y="193"/>
                  </a:lnTo>
                  <a:lnTo>
                    <a:pt x="141" y="197"/>
                  </a:lnTo>
                  <a:lnTo>
                    <a:pt x="131" y="200"/>
                  </a:lnTo>
                  <a:lnTo>
                    <a:pt x="122" y="203"/>
                  </a:lnTo>
                  <a:lnTo>
                    <a:pt x="112" y="205"/>
                  </a:lnTo>
                  <a:lnTo>
                    <a:pt x="102" y="205"/>
                  </a:lnTo>
                  <a:lnTo>
                    <a:pt x="102" y="205"/>
                  </a:lnTo>
                  <a:close/>
                  <a:moveTo>
                    <a:pt x="102" y="50"/>
                  </a:moveTo>
                  <a:lnTo>
                    <a:pt x="102" y="50"/>
                  </a:lnTo>
                  <a:lnTo>
                    <a:pt x="91" y="50"/>
                  </a:lnTo>
                  <a:lnTo>
                    <a:pt x="82" y="54"/>
                  </a:lnTo>
                  <a:lnTo>
                    <a:pt x="72" y="59"/>
                  </a:lnTo>
                  <a:lnTo>
                    <a:pt x="65" y="66"/>
                  </a:lnTo>
                  <a:lnTo>
                    <a:pt x="65" y="66"/>
                  </a:lnTo>
                  <a:lnTo>
                    <a:pt x="58" y="73"/>
                  </a:lnTo>
                  <a:lnTo>
                    <a:pt x="53" y="82"/>
                  </a:lnTo>
                  <a:lnTo>
                    <a:pt x="51" y="92"/>
                  </a:lnTo>
                  <a:lnTo>
                    <a:pt x="50" y="102"/>
                  </a:lnTo>
                  <a:lnTo>
                    <a:pt x="51" y="112"/>
                  </a:lnTo>
                  <a:lnTo>
                    <a:pt x="53" y="123"/>
                  </a:lnTo>
                  <a:lnTo>
                    <a:pt x="58" y="131"/>
                  </a:lnTo>
                  <a:lnTo>
                    <a:pt x="65" y="139"/>
                  </a:lnTo>
                  <a:lnTo>
                    <a:pt x="65" y="139"/>
                  </a:lnTo>
                  <a:lnTo>
                    <a:pt x="72" y="146"/>
                  </a:lnTo>
                  <a:lnTo>
                    <a:pt x="82" y="151"/>
                  </a:lnTo>
                  <a:lnTo>
                    <a:pt x="91" y="154"/>
                  </a:lnTo>
                  <a:lnTo>
                    <a:pt x="102" y="155"/>
                  </a:lnTo>
                  <a:lnTo>
                    <a:pt x="102" y="155"/>
                  </a:lnTo>
                  <a:lnTo>
                    <a:pt x="112" y="154"/>
                  </a:lnTo>
                  <a:lnTo>
                    <a:pt x="122" y="151"/>
                  </a:lnTo>
                  <a:lnTo>
                    <a:pt x="131" y="146"/>
                  </a:lnTo>
                  <a:lnTo>
                    <a:pt x="139" y="139"/>
                  </a:lnTo>
                  <a:lnTo>
                    <a:pt x="139" y="139"/>
                  </a:lnTo>
                  <a:lnTo>
                    <a:pt x="146" y="131"/>
                  </a:lnTo>
                  <a:lnTo>
                    <a:pt x="150" y="123"/>
                  </a:lnTo>
                  <a:lnTo>
                    <a:pt x="154" y="112"/>
                  </a:lnTo>
                  <a:lnTo>
                    <a:pt x="154" y="102"/>
                  </a:lnTo>
                  <a:lnTo>
                    <a:pt x="154" y="92"/>
                  </a:lnTo>
                  <a:lnTo>
                    <a:pt x="150" y="82"/>
                  </a:lnTo>
                  <a:lnTo>
                    <a:pt x="146" y="73"/>
                  </a:lnTo>
                  <a:lnTo>
                    <a:pt x="139" y="66"/>
                  </a:lnTo>
                  <a:lnTo>
                    <a:pt x="139" y="66"/>
                  </a:lnTo>
                  <a:lnTo>
                    <a:pt x="131" y="59"/>
                  </a:lnTo>
                  <a:lnTo>
                    <a:pt x="122" y="54"/>
                  </a:lnTo>
                  <a:lnTo>
                    <a:pt x="112" y="50"/>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8" name="Freeform 90"/>
            <p:cNvSpPr/>
            <p:nvPr/>
          </p:nvSpPr>
          <p:spPr bwMode="auto">
            <a:xfrm>
              <a:off x="6597256" y="4832332"/>
              <a:ext cx="80963" cy="82550"/>
            </a:xfrm>
            <a:custGeom>
              <a:avLst/>
              <a:gdLst>
                <a:gd name="T0" fmla="*/ 23 w 154"/>
                <a:gd name="T1" fmla="*/ 133 h 156"/>
                <a:gd name="T2" fmla="*/ 12 w 154"/>
                <a:gd name="T3" fmla="*/ 121 h 156"/>
                <a:gd name="T4" fmla="*/ 6 w 154"/>
                <a:gd name="T5" fmla="*/ 107 h 156"/>
                <a:gd name="T6" fmla="*/ 1 w 154"/>
                <a:gd name="T7" fmla="*/ 93 h 156"/>
                <a:gd name="T8" fmla="*/ 0 w 154"/>
                <a:gd name="T9" fmla="*/ 79 h 156"/>
                <a:gd name="T10" fmla="*/ 1 w 154"/>
                <a:gd name="T11" fmla="*/ 63 h 156"/>
                <a:gd name="T12" fmla="*/ 6 w 154"/>
                <a:gd name="T13" fmla="*/ 49 h 156"/>
                <a:gd name="T14" fmla="*/ 12 w 154"/>
                <a:gd name="T15" fmla="*/ 36 h 156"/>
                <a:gd name="T16" fmla="*/ 23 w 154"/>
                <a:gd name="T17" fmla="*/ 23 h 156"/>
                <a:gd name="T18" fmla="*/ 29 w 154"/>
                <a:gd name="T19" fmla="*/ 18 h 156"/>
                <a:gd name="T20" fmla="*/ 42 w 154"/>
                <a:gd name="T21" fmla="*/ 10 h 156"/>
                <a:gd name="T22" fmla="*/ 55 w 154"/>
                <a:gd name="T23" fmla="*/ 4 h 156"/>
                <a:gd name="T24" fmla="*/ 70 w 154"/>
                <a:gd name="T25" fmla="*/ 1 h 156"/>
                <a:gd name="T26" fmla="*/ 84 w 154"/>
                <a:gd name="T27" fmla="*/ 1 h 156"/>
                <a:gd name="T28" fmla="*/ 100 w 154"/>
                <a:gd name="T29" fmla="*/ 4 h 156"/>
                <a:gd name="T30" fmla="*/ 113 w 154"/>
                <a:gd name="T31" fmla="*/ 10 h 156"/>
                <a:gd name="T32" fmla="*/ 126 w 154"/>
                <a:gd name="T33" fmla="*/ 18 h 156"/>
                <a:gd name="T34" fmla="*/ 132 w 154"/>
                <a:gd name="T35" fmla="*/ 23 h 156"/>
                <a:gd name="T36" fmla="*/ 143 w 154"/>
                <a:gd name="T37" fmla="*/ 36 h 156"/>
                <a:gd name="T38" fmla="*/ 150 w 154"/>
                <a:gd name="T39" fmla="*/ 49 h 156"/>
                <a:gd name="T40" fmla="*/ 153 w 154"/>
                <a:gd name="T41" fmla="*/ 63 h 156"/>
                <a:gd name="T42" fmla="*/ 154 w 154"/>
                <a:gd name="T43" fmla="*/ 79 h 156"/>
                <a:gd name="T44" fmla="*/ 153 w 154"/>
                <a:gd name="T45" fmla="*/ 93 h 156"/>
                <a:gd name="T46" fmla="*/ 150 w 154"/>
                <a:gd name="T47" fmla="*/ 107 h 156"/>
                <a:gd name="T48" fmla="*/ 143 w 154"/>
                <a:gd name="T49" fmla="*/ 121 h 156"/>
                <a:gd name="T50" fmla="*/ 132 w 154"/>
                <a:gd name="T51" fmla="*/ 133 h 156"/>
                <a:gd name="T52" fmla="*/ 126 w 154"/>
                <a:gd name="T53" fmla="*/ 138 h 156"/>
                <a:gd name="T54" fmla="*/ 113 w 154"/>
                <a:gd name="T55" fmla="*/ 146 h 156"/>
                <a:gd name="T56" fmla="*/ 100 w 154"/>
                <a:gd name="T57" fmla="*/ 152 h 156"/>
                <a:gd name="T58" fmla="*/ 84 w 154"/>
                <a:gd name="T59" fmla="*/ 156 h 156"/>
                <a:gd name="T60" fmla="*/ 70 w 154"/>
                <a:gd name="T61" fmla="*/ 156 h 156"/>
                <a:gd name="T62" fmla="*/ 55 w 154"/>
                <a:gd name="T63" fmla="*/ 152 h 156"/>
                <a:gd name="T64" fmla="*/ 42 w 154"/>
                <a:gd name="T65" fmla="*/ 146 h 156"/>
                <a:gd name="T66" fmla="*/ 29 w 154"/>
                <a:gd name="T67" fmla="*/ 138 h 156"/>
                <a:gd name="T68" fmla="*/ 23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3" y="133"/>
                  </a:moveTo>
                  <a:lnTo>
                    <a:pt x="23" y="133"/>
                  </a:lnTo>
                  <a:lnTo>
                    <a:pt x="17" y="127"/>
                  </a:lnTo>
                  <a:lnTo>
                    <a:pt x="12" y="121"/>
                  </a:lnTo>
                  <a:lnTo>
                    <a:pt x="8" y="114"/>
                  </a:lnTo>
                  <a:lnTo>
                    <a:pt x="6" y="107"/>
                  </a:lnTo>
                  <a:lnTo>
                    <a:pt x="2" y="100"/>
                  </a:lnTo>
                  <a:lnTo>
                    <a:pt x="1" y="93"/>
                  </a:lnTo>
                  <a:lnTo>
                    <a:pt x="0" y="86"/>
                  </a:lnTo>
                  <a:lnTo>
                    <a:pt x="0" y="79"/>
                  </a:lnTo>
                  <a:lnTo>
                    <a:pt x="0" y="70"/>
                  </a:lnTo>
                  <a:lnTo>
                    <a:pt x="1" y="63"/>
                  </a:lnTo>
                  <a:lnTo>
                    <a:pt x="2" y="56"/>
                  </a:lnTo>
                  <a:lnTo>
                    <a:pt x="6" y="49"/>
                  </a:lnTo>
                  <a:lnTo>
                    <a:pt x="8" y="42"/>
                  </a:lnTo>
                  <a:lnTo>
                    <a:pt x="12" y="36"/>
                  </a:lnTo>
                  <a:lnTo>
                    <a:pt x="17" y="29"/>
                  </a:lnTo>
                  <a:lnTo>
                    <a:pt x="23" y="23"/>
                  </a:lnTo>
                  <a:lnTo>
                    <a:pt x="23" y="23"/>
                  </a:lnTo>
                  <a:lnTo>
                    <a:pt x="29" y="18"/>
                  </a:lnTo>
                  <a:lnTo>
                    <a:pt x="34" y="13"/>
                  </a:lnTo>
                  <a:lnTo>
                    <a:pt x="42" y="10"/>
                  </a:lnTo>
                  <a:lnTo>
                    <a:pt x="48" y="6"/>
                  </a:lnTo>
                  <a:lnTo>
                    <a:pt x="55" y="4"/>
                  </a:lnTo>
                  <a:lnTo>
                    <a:pt x="63" y="1"/>
                  </a:lnTo>
                  <a:lnTo>
                    <a:pt x="70" y="1"/>
                  </a:lnTo>
                  <a:lnTo>
                    <a:pt x="77" y="0"/>
                  </a:lnTo>
                  <a:lnTo>
                    <a:pt x="84" y="1"/>
                  </a:lnTo>
                  <a:lnTo>
                    <a:pt x="93" y="1"/>
                  </a:lnTo>
                  <a:lnTo>
                    <a:pt x="100" y="4"/>
                  </a:lnTo>
                  <a:lnTo>
                    <a:pt x="107" y="6"/>
                  </a:lnTo>
                  <a:lnTo>
                    <a:pt x="113" y="10"/>
                  </a:lnTo>
                  <a:lnTo>
                    <a:pt x="120" y="13"/>
                  </a:lnTo>
                  <a:lnTo>
                    <a:pt x="126" y="18"/>
                  </a:lnTo>
                  <a:lnTo>
                    <a:pt x="132" y="23"/>
                  </a:lnTo>
                  <a:lnTo>
                    <a:pt x="132" y="23"/>
                  </a:lnTo>
                  <a:lnTo>
                    <a:pt x="138" y="29"/>
                  </a:lnTo>
                  <a:lnTo>
                    <a:pt x="143" y="36"/>
                  </a:lnTo>
                  <a:lnTo>
                    <a:pt x="146" y="42"/>
                  </a:lnTo>
                  <a:lnTo>
                    <a:pt x="150" y="49"/>
                  </a:lnTo>
                  <a:lnTo>
                    <a:pt x="152" y="56"/>
                  </a:lnTo>
                  <a:lnTo>
                    <a:pt x="153" y="63"/>
                  </a:lnTo>
                  <a:lnTo>
                    <a:pt x="154" y="70"/>
                  </a:lnTo>
                  <a:lnTo>
                    <a:pt x="154" y="79"/>
                  </a:lnTo>
                  <a:lnTo>
                    <a:pt x="154" y="86"/>
                  </a:lnTo>
                  <a:lnTo>
                    <a:pt x="153" y="93"/>
                  </a:lnTo>
                  <a:lnTo>
                    <a:pt x="152" y="100"/>
                  </a:lnTo>
                  <a:lnTo>
                    <a:pt x="150" y="107"/>
                  </a:lnTo>
                  <a:lnTo>
                    <a:pt x="146" y="114"/>
                  </a:lnTo>
                  <a:lnTo>
                    <a:pt x="143" y="121"/>
                  </a:lnTo>
                  <a:lnTo>
                    <a:pt x="138" y="127"/>
                  </a:lnTo>
                  <a:lnTo>
                    <a:pt x="132" y="133"/>
                  </a:lnTo>
                  <a:lnTo>
                    <a:pt x="132" y="133"/>
                  </a:lnTo>
                  <a:lnTo>
                    <a:pt x="126" y="138"/>
                  </a:lnTo>
                  <a:lnTo>
                    <a:pt x="120" y="143"/>
                  </a:lnTo>
                  <a:lnTo>
                    <a:pt x="113" y="146"/>
                  </a:lnTo>
                  <a:lnTo>
                    <a:pt x="107" y="150"/>
                  </a:lnTo>
                  <a:lnTo>
                    <a:pt x="100" y="152"/>
                  </a:lnTo>
                  <a:lnTo>
                    <a:pt x="93" y="155"/>
                  </a:lnTo>
                  <a:lnTo>
                    <a:pt x="84" y="156"/>
                  </a:lnTo>
                  <a:lnTo>
                    <a:pt x="77" y="156"/>
                  </a:lnTo>
                  <a:lnTo>
                    <a:pt x="70" y="156"/>
                  </a:lnTo>
                  <a:lnTo>
                    <a:pt x="63" y="155"/>
                  </a:lnTo>
                  <a:lnTo>
                    <a:pt x="55" y="152"/>
                  </a:lnTo>
                  <a:lnTo>
                    <a:pt x="48" y="150"/>
                  </a:lnTo>
                  <a:lnTo>
                    <a:pt x="42" y="146"/>
                  </a:lnTo>
                  <a:lnTo>
                    <a:pt x="34" y="143"/>
                  </a:lnTo>
                  <a:lnTo>
                    <a:pt x="29" y="138"/>
                  </a:lnTo>
                  <a:lnTo>
                    <a:pt x="23" y="133"/>
                  </a:lnTo>
                  <a:lnTo>
                    <a:pt x="23" y="1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19" name="Freeform 91"/>
            <p:cNvSpPr>
              <a:spLocks noEditPoints="1"/>
            </p:cNvSpPr>
            <p:nvPr/>
          </p:nvSpPr>
          <p:spPr bwMode="auto">
            <a:xfrm>
              <a:off x="6584556" y="4819631"/>
              <a:ext cx="107950" cy="109538"/>
            </a:xfrm>
            <a:custGeom>
              <a:avLst/>
              <a:gdLst>
                <a:gd name="T0" fmla="*/ 102 w 204"/>
                <a:gd name="T1" fmla="*/ 206 h 206"/>
                <a:gd name="T2" fmla="*/ 82 w 204"/>
                <a:gd name="T3" fmla="*/ 203 h 206"/>
                <a:gd name="T4" fmla="*/ 63 w 204"/>
                <a:gd name="T5" fmla="*/ 197 h 206"/>
                <a:gd name="T6" fmla="*/ 45 w 204"/>
                <a:gd name="T7" fmla="*/ 188 h 206"/>
                <a:gd name="T8" fmla="*/ 30 w 204"/>
                <a:gd name="T9" fmla="*/ 176 h 206"/>
                <a:gd name="T10" fmla="*/ 23 w 204"/>
                <a:gd name="T11" fmla="*/ 168 h 206"/>
                <a:gd name="T12" fmla="*/ 12 w 204"/>
                <a:gd name="T13" fmla="*/ 151 h 206"/>
                <a:gd name="T14" fmla="*/ 4 w 204"/>
                <a:gd name="T15" fmla="*/ 133 h 206"/>
                <a:gd name="T16" fmla="*/ 0 w 204"/>
                <a:gd name="T17" fmla="*/ 113 h 206"/>
                <a:gd name="T18" fmla="*/ 0 w 204"/>
                <a:gd name="T19" fmla="*/ 104 h 206"/>
                <a:gd name="T20" fmla="*/ 1 w 204"/>
                <a:gd name="T21" fmla="*/ 83 h 206"/>
                <a:gd name="T22" fmla="*/ 7 w 204"/>
                <a:gd name="T23" fmla="*/ 64 h 206"/>
                <a:gd name="T24" fmla="*/ 17 w 204"/>
                <a:gd name="T25" fmla="*/ 47 h 206"/>
                <a:gd name="T26" fmla="*/ 30 w 204"/>
                <a:gd name="T27" fmla="*/ 31 h 206"/>
                <a:gd name="T28" fmla="*/ 37 w 204"/>
                <a:gd name="T29" fmla="*/ 24 h 206"/>
                <a:gd name="T30" fmla="*/ 54 w 204"/>
                <a:gd name="T31" fmla="*/ 12 h 206"/>
                <a:gd name="T32" fmla="*/ 73 w 204"/>
                <a:gd name="T33" fmla="*/ 5 h 206"/>
                <a:gd name="T34" fmla="*/ 92 w 204"/>
                <a:gd name="T35" fmla="*/ 2 h 206"/>
                <a:gd name="T36" fmla="*/ 102 w 204"/>
                <a:gd name="T37" fmla="*/ 0 h 206"/>
                <a:gd name="T38" fmla="*/ 122 w 204"/>
                <a:gd name="T39" fmla="*/ 3 h 206"/>
                <a:gd name="T40" fmla="*/ 141 w 204"/>
                <a:gd name="T41" fmla="*/ 9 h 206"/>
                <a:gd name="T42" fmla="*/ 159 w 204"/>
                <a:gd name="T43" fmla="*/ 18 h 206"/>
                <a:gd name="T44" fmla="*/ 175 w 204"/>
                <a:gd name="T45" fmla="*/ 31 h 206"/>
                <a:gd name="T46" fmla="*/ 182 w 204"/>
                <a:gd name="T47" fmla="*/ 38 h 206"/>
                <a:gd name="T48" fmla="*/ 192 w 204"/>
                <a:gd name="T49" fmla="*/ 55 h 206"/>
                <a:gd name="T50" fmla="*/ 201 w 204"/>
                <a:gd name="T51" fmla="*/ 74 h 206"/>
                <a:gd name="T52" fmla="*/ 204 w 204"/>
                <a:gd name="T53" fmla="*/ 93 h 206"/>
                <a:gd name="T54" fmla="*/ 204 w 204"/>
                <a:gd name="T55" fmla="*/ 113 h 206"/>
                <a:gd name="T56" fmla="*/ 201 w 204"/>
                <a:gd name="T57" fmla="*/ 132 h 206"/>
                <a:gd name="T58" fmla="*/ 192 w 204"/>
                <a:gd name="T59" fmla="*/ 151 h 206"/>
                <a:gd name="T60" fmla="*/ 182 w 204"/>
                <a:gd name="T61" fmla="*/ 168 h 206"/>
                <a:gd name="T62" fmla="*/ 175 w 204"/>
                <a:gd name="T63" fmla="*/ 176 h 206"/>
                <a:gd name="T64" fmla="*/ 159 w 204"/>
                <a:gd name="T65" fmla="*/ 188 h 206"/>
                <a:gd name="T66" fmla="*/ 141 w 204"/>
                <a:gd name="T67" fmla="*/ 197 h 206"/>
                <a:gd name="T68" fmla="*/ 122 w 204"/>
                <a:gd name="T69" fmla="*/ 203 h 206"/>
                <a:gd name="T70" fmla="*/ 102 w 204"/>
                <a:gd name="T71" fmla="*/ 206 h 206"/>
                <a:gd name="T72" fmla="*/ 102 w 204"/>
                <a:gd name="T73" fmla="*/ 50 h 206"/>
                <a:gd name="T74" fmla="*/ 92 w 204"/>
                <a:gd name="T75" fmla="*/ 51 h 206"/>
                <a:gd name="T76" fmla="*/ 73 w 204"/>
                <a:gd name="T77" fmla="*/ 60 h 206"/>
                <a:gd name="T78" fmla="*/ 65 w 204"/>
                <a:gd name="T79" fmla="*/ 66 h 206"/>
                <a:gd name="T80" fmla="*/ 54 w 204"/>
                <a:gd name="T81" fmla="*/ 83 h 206"/>
                <a:gd name="T82" fmla="*/ 50 w 204"/>
                <a:gd name="T83" fmla="*/ 104 h 206"/>
                <a:gd name="T84" fmla="*/ 51 w 204"/>
                <a:gd name="T85" fmla="*/ 113 h 206"/>
                <a:gd name="T86" fmla="*/ 58 w 204"/>
                <a:gd name="T87" fmla="*/ 132 h 206"/>
                <a:gd name="T88" fmla="*/ 65 w 204"/>
                <a:gd name="T89" fmla="*/ 140 h 206"/>
                <a:gd name="T90" fmla="*/ 82 w 204"/>
                <a:gd name="T91" fmla="*/ 152 h 206"/>
                <a:gd name="T92" fmla="*/ 102 w 204"/>
                <a:gd name="T93" fmla="*/ 156 h 206"/>
                <a:gd name="T94" fmla="*/ 113 w 204"/>
                <a:gd name="T95" fmla="*/ 155 h 206"/>
                <a:gd name="T96" fmla="*/ 132 w 204"/>
                <a:gd name="T97" fmla="*/ 146 h 206"/>
                <a:gd name="T98" fmla="*/ 139 w 204"/>
                <a:gd name="T99" fmla="*/ 140 h 206"/>
                <a:gd name="T100" fmla="*/ 151 w 204"/>
                <a:gd name="T101" fmla="*/ 123 h 206"/>
                <a:gd name="T102" fmla="*/ 154 w 204"/>
                <a:gd name="T103" fmla="*/ 104 h 206"/>
                <a:gd name="T104" fmla="*/ 151 w 204"/>
                <a:gd name="T105" fmla="*/ 83 h 206"/>
                <a:gd name="T106" fmla="*/ 139 w 204"/>
                <a:gd name="T107" fmla="*/ 66 h 206"/>
                <a:gd name="T108" fmla="*/ 132 w 204"/>
                <a:gd name="T109" fmla="*/ 60 h 206"/>
                <a:gd name="T110" fmla="*/ 113 w 204"/>
                <a:gd name="T111" fmla="*/ 51 h 206"/>
                <a:gd name="T112" fmla="*/ 102 w 204"/>
                <a:gd name="T113"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 h="206">
                  <a:moveTo>
                    <a:pt x="102" y="206"/>
                  </a:moveTo>
                  <a:lnTo>
                    <a:pt x="102" y="206"/>
                  </a:lnTo>
                  <a:lnTo>
                    <a:pt x="92" y="206"/>
                  </a:lnTo>
                  <a:lnTo>
                    <a:pt x="82" y="203"/>
                  </a:lnTo>
                  <a:lnTo>
                    <a:pt x="73" y="201"/>
                  </a:lnTo>
                  <a:lnTo>
                    <a:pt x="63" y="197"/>
                  </a:lnTo>
                  <a:lnTo>
                    <a:pt x="54" y="194"/>
                  </a:lnTo>
                  <a:lnTo>
                    <a:pt x="45" y="188"/>
                  </a:lnTo>
                  <a:lnTo>
                    <a:pt x="37" y="182"/>
                  </a:lnTo>
                  <a:lnTo>
                    <a:pt x="30" y="176"/>
                  </a:lnTo>
                  <a:lnTo>
                    <a:pt x="30" y="176"/>
                  </a:lnTo>
                  <a:lnTo>
                    <a:pt x="23" y="168"/>
                  </a:lnTo>
                  <a:lnTo>
                    <a:pt x="17" y="159"/>
                  </a:lnTo>
                  <a:lnTo>
                    <a:pt x="12" y="151"/>
                  </a:lnTo>
                  <a:lnTo>
                    <a:pt x="7" y="143"/>
                  </a:lnTo>
                  <a:lnTo>
                    <a:pt x="4" y="133"/>
                  </a:lnTo>
                  <a:lnTo>
                    <a:pt x="1" y="124"/>
                  </a:lnTo>
                  <a:lnTo>
                    <a:pt x="0" y="113"/>
                  </a:lnTo>
                  <a:lnTo>
                    <a:pt x="0" y="104"/>
                  </a:lnTo>
                  <a:lnTo>
                    <a:pt x="0" y="104"/>
                  </a:lnTo>
                  <a:lnTo>
                    <a:pt x="0" y="93"/>
                  </a:lnTo>
                  <a:lnTo>
                    <a:pt x="1" y="83"/>
                  </a:lnTo>
                  <a:lnTo>
                    <a:pt x="4" y="73"/>
                  </a:lnTo>
                  <a:lnTo>
                    <a:pt x="7" y="64"/>
                  </a:lnTo>
                  <a:lnTo>
                    <a:pt x="12" y="55"/>
                  </a:lnTo>
                  <a:lnTo>
                    <a:pt x="17" y="47"/>
                  </a:lnTo>
                  <a:lnTo>
                    <a:pt x="23" y="38"/>
                  </a:lnTo>
                  <a:lnTo>
                    <a:pt x="30" y="31"/>
                  </a:lnTo>
                  <a:lnTo>
                    <a:pt x="30" y="31"/>
                  </a:lnTo>
                  <a:lnTo>
                    <a:pt x="37" y="24"/>
                  </a:lnTo>
                  <a:lnTo>
                    <a:pt x="45" y="18"/>
                  </a:lnTo>
                  <a:lnTo>
                    <a:pt x="54" y="12"/>
                  </a:lnTo>
                  <a:lnTo>
                    <a:pt x="63" y="9"/>
                  </a:lnTo>
                  <a:lnTo>
                    <a:pt x="73" y="5"/>
                  </a:lnTo>
                  <a:lnTo>
                    <a:pt x="82" y="3"/>
                  </a:lnTo>
                  <a:lnTo>
                    <a:pt x="92" y="2"/>
                  </a:lnTo>
                  <a:lnTo>
                    <a:pt x="102" y="0"/>
                  </a:lnTo>
                  <a:lnTo>
                    <a:pt x="102" y="0"/>
                  </a:lnTo>
                  <a:lnTo>
                    <a:pt x="113" y="2"/>
                  </a:lnTo>
                  <a:lnTo>
                    <a:pt x="122" y="3"/>
                  </a:lnTo>
                  <a:lnTo>
                    <a:pt x="132" y="5"/>
                  </a:lnTo>
                  <a:lnTo>
                    <a:pt x="141" y="9"/>
                  </a:lnTo>
                  <a:lnTo>
                    <a:pt x="151" y="12"/>
                  </a:lnTo>
                  <a:lnTo>
                    <a:pt x="159" y="18"/>
                  </a:lnTo>
                  <a:lnTo>
                    <a:pt x="168" y="24"/>
                  </a:lnTo>
                  <a:lnTo>
                    <a:pt x="175" y="31"/>
                  </a:lnTo>
                  <a:lnTo>
                    <a:pt x="175" y="31"/>
                  </a:lnTo>
                  <a:lnTo>
                    <a:pt x="182" y="38"/>
                  </a:lnTo>
                  <a:lnTo>
                    <a:pt x="188" y="47"/>
                  </a:lnTo>
                  <a:lnTo>
                    <a:pt x="192" y="55"/>
                  </a:lnTo>
                  <a:lnTo>
                    <a:pt x="197" y="64"/>
                  </a:lnTo>
                  <a:lnTo>
                    <a:pt x="201" y="74"/>
                  </a:lnTo>
                  <a:lnTo>
                    <a:pt x="203" y="83"/>
                  </a:lnTo>
                  <a:lnTo>
                    <a:pt x="204" y="93"/>
                  </a:lnTo>
                  <a:lnTo>
                    <a:pt x="204" y="104"/>
                  </a:lnTo>
                  <a:lnTo>
                    <a:pt x="204" y="113"/>
                  </a:lnTo>
                  <a:lnTo>
                    <a:pt x="203" y="123"/>
                  </a:lnTo>
                  <a:lnTo>
                    <a:pt x="201" y="132"/>
                  </a:lnTo>
                  <a:lnTo>
                    <a:pt x="197" y="142"/>
                  </a:lnTo>
                  <a:lnTo>
                    <a:pt x="192" y="151"/>
                  </a:lnTo>
                  <a:lnTo>
                    <a:pt x="188" y="159"/>
                  </a:lnTo>
                  <a:lnTo>
                    <a:pt x="182" y="168"/>
                  </a:lnTo>
                  <a:lnTo>
                    <a:pt x="175" y="176"/>
                  </a:lnTo>
                  <a:lnTo>
                    <a:pt x="175" y="176"/>
                  </a:lnTo>
                  <a:lnTo>
                    <a:pt x="168" y="182"/>
                  </a:lnTo>
                  <a:lnTo>
                    <a:pt x="159" y="188"/>
                  </a:lnTo>
                  <a:lnTo>
                    <a:pt x="151" y="194"/>
                  </a:lnTo>
                  <a:lnTo>
                    <a:pt x="141" y="197"/>
                  </a:lnTo>
                  <a:lnTo>
                    <a:pt x="132" y="201"/>
                  </a:lnTo>
                  <a:lnTo>
                    <a:pt x="122" y="203"/>
                  </a:lnTo>
                  <a:lnTo>
                    <a:pt x="113" y="206"/>
                  </a:lnTo>
                  <a:lnTo>
                    <a:pt x="102" y="206"/>
                  </a:lnTo>
                  <a:lnTo>
                    <a:pt x="102" y="206"/>
                  </a:lnTo>
                  <a:close/>
                  <a:moveTo>
                    <a:pt x="102" y="50"/>
                  </a:moveTo>
                  <a:lnTo>
                    <a:pt x="102" y="50"/>
                  </a:lnTo>
                  <a:lnTo>
                    <a:pt x="92" y="51"/>
                  </a:lnTo>
                  <a:lnTo>
                    <a:pt x="82" y="55"/>
                  </a:lnTo>
                  <a:lnTo>
                    <a:pt x="73" y="60"/>
                  </a:lnTo>
                  <a:lnTo>
                    <a:pt x="65" y="66"/>
                  </a:lnTo>
                  <a:lnTo>
                    <a:pt x="65" y="66"/>
                  </a:lnTo>
                  <a:lnTo>
                    <a:pt x="58" y="74"/>
                  </a:lnTo>
                  <a:lnTo>
                    <a:pt x="54" y="83"/>
                  </a:lnTo>
                  <a:lnTo>
                    <a:pt x="51" y="93"/>
                  </a:lnTo>
                  <a:lnTo>
                    <a:pt x="50" y="104"/>
                  </a:lnTo>
                  <a:lnTo>
                    <a:pt x="50" y="104"/>
                  </a:lnTo>
                  <a:lnTo>
                    <a:pt x="51" y="113"/>
                  </a:lnTo>
                  <a:lnTo>
                    <a:pt x="54" y="124"/>
                  </a:lnTo>
                  <a:lnTo>
                    <a:pt x="58" y="132"/>
                  </a:lnTo>
                  <a:lnTo>
                    <a:pt x="65" y="140"/>
                  </a:lnTo>
                  <a:lnTo>
                    <a:pt x="65" y="140"/>
                  </a:lnTo>
                  <a:lnTo>
                    <a:pt x="73" y="146"/>
                  </a:lnTo>
                  <a:lnTo>
                    <a:pt x="82" y="152"/>
                  </a:lnTo>
                  <a:lnTo>
                    <a:pt x="92" y="155"/>
                  </a:lnTo>
                  <a:lnTo>
                    <a:pt x="102" y="156"/>
                  </a:lnTo>
                  <a:lnTo>
                    <a:pt x="102" y="156"/>
                  </a:lnTo>
                  <a:lnTo>
                    <a:pt x="113" y="155"/>
                  </a:lnTo>
                  <a:lnTo>
                    <a:pt x="122" y="152"/>
                  </a:lnTo>
                  <a:lnTo>
                    <a:pt x="132" y="146"/>
                  </a:lnTo>
                  <a:lnTo>
                    <a:pt x="139" y="140"/>
                  </a:lnTo>
                  <a:lnTo>
                    <a:pt x="139" y="140"/>
                  </a:lnTo>
                  <a:lnTo>
                    <a:pt x="146" y="132"/>
                  </a:lnTo>
                  <a:lnTo>
                    <a:pt x="151" y="123"/>
                  </a:lnTo>
                  <a:lnTo>
                    <a:pt x="154" y="113"/>
                  </a:lnTo>
                  <a:lnTo>
                    <a:pt x="154" y="104"/>
                  </a:lnTo>
                  <a:lnTo>
                    <a:pt x="154" y="93"/>
                  </a:lnTo>
                  <a:lnTo>
                    <a:pt x="151" y="83"/>
                  </a:lnTo>
                  <a:lnTo>
                    <a:pt x="146" y="74"/>
                  </a:lnTo>
                  <a:lnTo>
                    <a:pt x="139" y="66"/>
                  </a:lnTo>
                  <a:lnTo>
                    <a:pt x="139" y="66"/>
                  </a:lnTo>
                  <a:lnTo>
                    <a:pt x="132" y="60"/>
                  </a:lnTo>
                  <a:lnTo>
                    <a:pt x="122" y="55"/>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0" name="Freeform 92"/>
            <p:cNvSpPr/>
            <p:nvPr/>
          </p:nvSpPr>
          <p:spPr bwMode="auto">
            <a:xfrm>
              <a:off x="6221019" y="5275244"/>
              <a:ext cx="80963" cy="82550"/>
            </a:xfrm>
            <a:custGeom>
              <a:avLst/>
              <a:gdLst>
                <a:gd name="T0" fmla="*/ 22 w 154"/>
                <a:gd name="T1" fmla="*/ 133 h 156"/>
                <a:gd name="T2" fmla="*/ 12 w 154"/>
                <a:gd name="T3" fmla="*/ 120 h 156"/>
                <a:gd name="T4" fmla="*/ 5 w 154"/>
                <a:gd name="T5" fmla="*/ 107 h 156"/>
                <a:gd name="T6" fmla="*/ 1 w 154"/>
                <a:gd name="T7" fmla="*/ 93 h 156"/>
                <a:gd name="T8" fmla="*/ 0 w 154"/>
                <a:gd name="T9" fmla="*/ 77 h 156"/>
                <a:gd name="T10" fmla="*/ 1 w 154"/>
                <a:gd name="T11" fmla="*/ 63 h 156"/>
                <a:gd name="T12" fmla="*/ 5 w 154"/>
                <a:gd name="T13" fmla="*/ 49 h 156"/>
                <a:gd name="T14" fmla="*/ 12 w 154"/>
                <a:gd name="T15" fmla="*/ 34 h 156"/>
                <a:gd name="T16" fmla="*/ 22 w 154"/>
                <a:gd name="T17" fmla="*/ 23 h 156"/>
                <a:gd name="T18" fmla="*/ 28 w 154"/>
                <a:gd name="T19" fmla="*/ 18 h 156"/>
                <a:gd name="T20" fmla="*/ 41 w 154"/>
                <a:gd name="T21" fmla="*/ 10 h 156"/>
                <a:gd name="T22" fmla="*/ 54 w 154"/>
                <a:gd name="T23" fmla="*/ 4 h 156"/>
                <a:gd name="T24" fmla="*/ 70 w 154"/>
                <a:gd name="T25" fmla="*/ 0 h 156"/>
                <a:gd name="T26" fmla="*/ 84 w 154"/>
                <a:gd name="T27" fmla="*/ 0 h 156"/>
                <a:gd name="T28" fmla="*/ 100 w 154"/>
                <a:gd name="T29" fmla="*/ 4 h 156"/>
                <a:gd name="T30" fmla="*/ 113 w 154"/>
                <a:gd name="T31" fmla="*/ 10 h 156"/>
                <a:gd name="T32" fmla="*/ 126 w 154"/>
                <a:gd name="T33" fmla="*/ 18 h 156"/>
                <a:gd name="T34" fmla="*/ 132 w 154"/>
                <a:gd name="T35" fmla="*/ 23 h 156"/>
                <a:gd name="T36" fmla="*/ 142 w 154"/>
                <a:gd name="T37" fmla="*/ 34 h 156"/>
                <a:gd name="T38" fmla="*/ 149 w 154"/>
                <a:gd name="T39" fmla="*/ 49 h 156"/>
                <a:gd name="T40" fmla="*/ 153 w 154"/>
                <a:gd name="T41" fmla="*/ 63 h 156"/>
                <a:gd name="T42" fmla="*/ 154 w 154"/>
                <a:gd name="T43" fmla="*/ 77 h 156"/>
                <a:gd name="T44" fmla="*/ 153 w 154"/>
                <a:gd name="T45" fmla="*/ 93 h 156"/>
                <a:gd name="T46" fmla="*/ 149 w 154"/>
                <a:gd name="T47" fmla="*/ 107 h 156"/>
                <a:gd name="T48" fmla="*/ 142 w 154"/>
                <a:gd name="T49" fmla="*/ 120 h 156"/>
                <a:gd name="T50" fmla="*/ 132 w 154"/>
                <a:gd name="T51" fmla="*/ 133 h 156"/>
                <a:gd name="T52" fmla="*/ 126 w 154"/>
                <a:gd name="T53" fmla="*/ 138 h 156"/>
                <a:gd name="T54" fmla="*/ 113 w 154"/>
                <a:gd name="T55" fmla="*/ 146 h 156"/>
                <a:gd name="T56" fmla="*/ 100 w 154"/>
                <a:gd name="T57" fmla="*/ 152 h 156"/>
                <a:gd name="T58" fmla="*/ 84 w 154"/>
                <a:gd name="T59" fmla="*/ 154 h 156"/>
                <a:gd name="T60" fmla="*/ 70 w 154"/>
                <a:gd name="T61" fmla="*/ 154 h 156"/>
                <a:gd name="T62" fmla="*/ 54 w 154"/>
                <a:gd name="T63" fmla="*/ 152 h 156"/>
                <a:gd name="T64" fmla="*/ 41 w 154"/>
                <a:gd name="T65" fmla="*/ 146 h 156"/>
                <a:gd name="T66" fmla="*/ 28 w 154"/>
                <a:gd name="T67" fmla="*/ 138 h 156"/>
                <a:gd name="T68" fmla="*/ 22 w 154"/>
                <a:gd name="T69" fmla="*/ 1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6">
                  <a:moveTo>
                    <a:pt x="22" y="133"/>
                  </a:moveTo>
                  <a:lnTo>
                    <a:pt x="22" y="133"/>
                  </a:lnTo>
                  <a:lnTo>
                    <a:pt x="16" y="127"/>
                  </a:lnTo>
                  <a:lnTo>
                    <a:pt x="12" y="120"/>
                  </a:lnTo>
                  <a:lnTo>
                    <a:pt x="8" y="114"/>
                  </a:lnTo>
                  <a:lnTo>
                    <a:pt x="5" y="107"/>
                  </a:lnTo>
                  <a:lnTo>
                    <a:pt x="2" y="100"/>
                  </a:lnTo>
                  <a:lnTo>
                    <a:pt x="1" y="93"/>
                  </a:lnTo>
                  <a:lnTo>
                    <a:pt x="0" y="86"/>
                  </a:lnTo>
                  <a:lnTo>
                    <a:pt x="0" y="77"/>
                  </a:lnTo>
                  <a:lnTo>
                    <a:pt x="0" y="70"/>
                  </a:lnTo>
                  <a:lnTo>
                    <a:pt x="1" y="63"/>
                  </a:lnTo>
                  <a:lnTo>
                    <a:pt x="2" y="56"/>
                  </a:lnTo>
                  <a:lnTo>
                    <a:pt x="5" y="49"/>
                  </a:lnTo>
                  <a:lnTo>
                    <a:pt x="8" y="42"/>
                  </a:lnTo>
                  <a:lnTo>
                    <a:pt x="12" y="34"/>
                  </a:lnTo>
                  <a:lnTo>
                    <a:pt x="16" y="29"/>
                  </a:lnTo>
                  <a:lnTo>
                    <a:pt x="22" y="23"/>
                  </a:lnTo>
                  <a:lnTo>
                    <a:pt x="22" y="23"/>
                  </a:lnTo>
                  <a:lnTo>
                    <a:pt x="28" y="18"/>
                  </a:lnTo>
                  <a:lnTo>
                    <a:pt x="34" y="13"/>
                  </a:lnTo>
                  <a:lnTo>
                    <a:pt x="41" y="10"/>
                  </a:lnTo>
                  <a:lnTo>
                    <a:pt x="47" y="6"/>
                  </a:lnTo>
                  <a:lnTo>
                    <a:pt x="54" y="4"/>
                  </a:lnTo>
                  <a:lnTo>
                    <a:pt x="63" y="1"/>
                  </a:lnTo>
                  <a:lnTo>
                    <a:pt x="70" y="0"/>
                  </a:lnTo>
                  <a:lnTo>
                    <a:pt x="77" y="0"/>
                  </a:lnTo>
                  <a:lnTo>
                    <a:pt x="84" y="0"/>
                  </a:lnTo>
                  <a:lnTo>
                    <a:pt x="91" y="1"/>
                  </a:lnTo>
                  <a:lnTo>
                    <a:pt x="100" y="4"/>
                  </a:lnTo>
                  <a:lnTo>
                    <a:pt x="107" y="6"/>
                  </a:lnTo>
                  <a:lnTo>
                    <a:pt x="113" y="10"/>
                  </a:lnTo>
                  <a:lnTo>
                    <a:pt x="120" y="13"/>
                  </a:lnTo>
                  <a:lnTo>
                    <a:pt x="126" y="18"/>
                  </a:lnTo>
                  <a:lnTo>
                    <a:pt x="132" y="23"/>
                  </a:lnTo>
                  <a:lnTo>
                    <a:pt x="132" y="23"/>
                  </a:lnTo>
                  <a:lnTo>
                    <a:pt x="137" y="29"/>
                  </a:lnTo>
                  <a:lnTo>
                    <a:pt x="142" y="34"/>
                  </a:lnTo>
                  <a:lnTo>
                    <a:pt x="146" y="42"/>
                  </a:lnTo>
                  <a:lnTo>
                    <a:pt x="149" y="49"/>
                  </a:lnTo>
                  <a:lnTo>
                    <a:pt x="152" y="56"/>
                  </a:lnTo>
                  <a:lnTo>
                    <a:pt x="153" y="63"/>
                  </a:lnTo>
                  <a:lnTo>
                    <a:pt x="154" y="70"/>
                  </a:lnTo>
                  <a:lnTo>
                    <a:pt x="154" y="77"/>
                  </a:lnTo>
                  <a:lnTo>
                    <a:pt x="154" y="86"/>
                  </a:lnTo>
                  <a:lnTo>
                    <a:pt x="153" y="93"/>
                  </a:lnTo>
                  <a:lnTo>
                    <a:pt x="152" y="100"/>
                  </a:lnTo>
                  <a:lnTo>
                    <a:pt x="149" y="107"/>
                  </a:lnTo>
                  <a:lnTo>
                    <a:pt x="146" y="114"/>
                  </a:lnTo>
                  <a:lnTo>
                    <a:pt x="142" y="120"/>
                  </a:lnTo>
                  <a:lnTo>
                    <a:pt x="137" y="127"/>
                  </a:lnTo>
                  <a:lnTo>
                    <a:pt x="132" y="133"/>
                  </a:lnTo>
                  <a:lnTo>
                    <a:pt x="132" y="133"/>
                  </a:lnTo>
                  <a:lnTo>
                    <a:pt x="126" y="138"/>
                  </a:lnTo>
                  <a:lnTo>
                    <a:pt x="120" y="143"/>
                  </a:lnTo>
                  <a:lnTo>
                    <a:pt x="113" y="146"/>
                  </a:lnTo>
                  <a:lnTo>
                    <a:pt x="107" y="150"/>
                  </a:lnTo>
                  <a:lnTo>
                    <a:pt x="100" y="152"/>
                  </a:lnTo>
                  <a:lnTo>
                    <a:pt x="91" y="154"/>
                  </a:lnTo>
                  <a:lnTo>
                    <a:pt x="84" y="154"/>
                  </a:lnTo>
                  <a:lnTo>
                    <a:pt x="77" y="156"/>
                  </a:lnTo>
                  <a:lnTo>
                    <a:pt x="70" y="154"/>
                  </a:lnTo>
                  <a:lnTo>
                    <a:pt x="63" y="154"/>
                  </a:lnTo>
                  <a:lnTo>
                    <a:pt x="54" y="152"/>
                  </a:lnTo>
                  <a:lnTo>
                    <a:pt x="47" y="150"/>
                  </a:lnTo>
                  <a:lnTo>
                    <a:pt x="41" y="146"/>
                  </a:lnTo>
                  <a:lnTo>
                    <a:pt x="34" y="143"/>
                  </a:lnTo>
                  <a:lnTo>
                    <a:pt x="28" y="138"/>
                  </a:lnTo>
                  <a:lnTo>
                    <a:pt x="22" y="133"/>
                  </a:lnTo>
                  <a:lnTo>
                    <a:pt x="22" y="1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1" name="Freeform 93"/>
            <p:cNvSpPr>
              <a:spLocks noEditPoints="1"/>
            </p:cNvSpPr>
            <p:nvPr/>
          </p:nvSpPr>
          <p:spPr bwMode="auto">
            <a:xfrm>
              <a:off x="6206731" y="5260956"/>
              <a:ext cx="107950" cy="109538"/>
            </a:xfrm>
            <a:custGeom>
              <a:avLst/>
              <a:gdLst>
                <a:gd name="T0" fmla="*/ 102 w 204"/>
                <a:gd name="T1" fmla="*/ 206 h 206"/>
                <a:gd name="T2" fmla="*/ 82 w 204"/>
                <a:gd name="T3" fmla="*/ 203 h 206"/>
                <a:gd name="T4" fmla="*/ 63 w 204"/>
                <a:gd name="T5" fmla="*/ 197 h 206"/>
                <a:gd name="T6" fmla="*/ 45 w 204"/>
                <a:gd name="T7" fmla="*/ 188 h 206"/>
                <a:gd name="T8" fmla="*/ 30 w 204"/>
                <a:gd name="T9" fmla="*/ 175 h 206"/>
                <a:gd name="T10" fmla="*/ 22 w 204"/>
                <a:gd name="T11" fmla="*/ 168 h 206"/>
                <a:gd name="T12" fmla="*/ 12 w 204"/>
                <a:gd name="T13" fmla="*/ 151 h 206"/>
                <a:gd name="T14" fmla="*/ 3 w 204"/>
                <a:gd name="T15" fmla="*/ 132 h 206"/>
                <a:gd name="T16" fmla="*/ 0 w 204"/>
                <a:gd name="T17" fmla="*/ 113 h 206"/>
                <a:gd name="T18" fmla="*/ 0 w 204"/>
                <a:gd name="T19" fmla="*/ 93 h 206"/>
                <a:gd name="T20" fmla="*/ 3 w 204"/>
                <a:gd name="T21" fmla="*/ 74 h 206"/>
                <a:gd name="T22" fmla="*/ 12 w 204"/>
                <a:gd name="T23" fmla="*/ 55 h 206"/>
                <a:gd name="T24" fmla="*/ 22 w 204"/>
                <a:gd name="T25" fmla="*/ 38 h 206"/>
                <a:gd name="T26" fmla="*/ 30 w 204"/>
                <a:gd name="T27" fmla="*/ 30 h 206"/>
                <a:gd name="T28" fmla="*/ 45 w 204"/>
                <a:gd name="T29" fmla="*/ 18 h 206"/>
                <a:gd name="T30" fmla="*/ 63 w 204"/>
                <a:gd name="T31" fmla="*/ 8 h 206"/>
                <a:gd name="T32" fmla="*/ 82 w 204"/>
                <a:gd name="T33" fmla="*/ 2 h 206"/>
                <a:gd name="T34" fmla="*/ 102 w 204"/>
                <a:gd name="T35" fmla="*/ 0 h 206"/>
                <a:gd name="T36" fmla="*/ 113 w 204"/>
                <a:gd name="T37" fmla="*/ 0 h 206"/>
                <a:gd name="T38" fmla="*/ 132 w 204"/>
                <a:gd name="T39" fmla="*/ 5 h 206"/>
                <a:gd name="T40" fmla="*/ 151 w 204"/>
                <a:gd name="T41" fmla="*/ 12 h 206"/>
                <a:gd name="T42" fmla="*/ 167 w 204"/>
                <a:gd name="T43" fmla="*/ 24 h 206"/>
                <a:gd name="T44" fmla="*/ 174 w 204"/>
                <a:gd name="T45" fmla="*/ 30 h 206"/>
                <a:gd name="T46" fmla="*/ 187 w 204"/>
                <a:gd name="T47" fmla="*/ 46 h 206"/>
                <a:gd name="T48" fmla="*/ 197 w 204"/>
                <a:gd name="T49" fmla="*/ 64 h 206"/>
                <a:gd name="T50" fmla="*/ 203 w 204"/>
                <a:gd name="T51" fmla="*/ 83 h 206"/>
                <a:gd name="T52" fmla="*/ 204 w 204"/>
                <a:gd name="T53" fmla="*/ 102 h 206"/>
                <a:gd name="T54" fmla="*/ 203 w 204"/>
                <a:gd name="T55" fmla="*/ 122 h 206"/>
                <a:gd name="T56" fmla="*/ 197 w 204"/>
                <a:gd name="T57" fmla="*/ 141 h 206"/>
                <a:gd name="T58" fmla="*/ 187 w 204"/>
                <a:gd name="T59" fmla="*/ 159 h 206"/>
                <a:gd name="T60" fmla="*/ 174 w 204"/>
                <a:gd name="T61" fmla="*/ 175 h 206"/>
                <a:gd name="T62" fmla="*/ 167 w 204"/>
                <a:gd name="T63" fmla="*/ 182 h 206"/>
                <a:gd name="T64" fmla="*/ 151 w 204"/>
                <a:gd name="T65" fmla="*/ 194 h 206"/>
                <a:gd name="T66" fmla="*/ 132 w 204"/>
                <a:gd name="T67" fmla="*/ 201 h 206"/>
                <a:gd name="T68" fmla="*/ 113 w 204"/>
                <a:gd name="T69" fmla="*/ 204 h 206"/>
                <a:gd name="T70" fmla="*/ 102 w 204"/>
                <a:gd name="T71" fmla="*/ 206 h 206"/>
                <a:gd name="T72" fmla="*/ 102 w 204"/>
                <a:gd name="T73" fmla="*/ 50 h 206"/>
                <a:gd name="T74" fmla="*/ 82 w 204"/>
                <a:gd name="T75" fmla="*/ 54 h 206"/>
                <a:gd name="T76" fmla="*/ 65 w 204"/>
                <a:gd name="T77" fmla="*/ 65 h 206"/>
                <a:gd name="T78" fmla="*/ 58 w 204"/>
                <a:gd name="T79" fmla="*/ 74 h 206"/>
                <a:gd name="T80" fmla="*/ 51 w 204"/>
                <a:gd name="T81" fmla="*/ 93 h 206"/>
                <a:gd name="T82" fmla="*/ 51 w 204"/>
                <a:gd name="T83" fmla="*/ 113 h 206"/>
                <a:gd name="T84" fmla="*/ 58 w 204"/>
                <a:gd name="T85" fmla="*/ 132 h 206"/>
                <a:gd name="T86" fmla="*/ 65 w 204"/>
                <a:gd name="T87" fmla="*/ 140 h 206"/>
                <a:gd name="T88" fmla="*/ 82 w 204"/>
                <a:gd name="T89" fmla="*/ 151 h 206"/>
                <a:gd name="T90" fmla="*/ 102 w 204"/>
                <a:gd name="T91" fmla="*/ 156 h 206"/>
                <a:gd name="T92" fmla="*/ 113 w 204"/>
                <a:gd name="T93" fmla="*/ 154 h 206"/>
                <a:gd name="T94" fmla="*/ 132 w 204"/>
                <a:gd name="T95" fmla="*/ 146 h 206"/>
                <a:gd name="T96" fmla="*/ 139 w 204"/>
                <a:gd name="T97" fmla="*/ 140 h 206"/>
                <a:gd name="T98" fmla="*/ 151 w 204"/>
                <a:gd name="T99" fmla="*/ 122 h 206"/>
                <a:gd name="T100" fmla="*/ 154 w 204"/>
                <a:gd name="T101" fmla="*/ 102 h 206"/>
                <a:gd name="T102" fmla="*/ 151 w 204"/>
                <a:gd name="T103" fmla="*/ 83 h 206"/>
                <a:gd name="T104" fmla="*/ 139 w 204"/>
                <a:gd name="T105" fmla="*/ 65 h 206"/>
                <a:gd name="T106" fmla="*/ 132 w 204"/>
                <a:gd name="T107" fmla="*/ 59 h 206"/>
                <a:gd name="T108" fmla="*/ 113 w 204"/>
                <a:gd name="T109" fmla="*/ 51 h 206"/>
                <a:gd name="T110" fmla="*/ 102 w 204"/>
                <a:gd name="T111"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4" h="206">
                  <a:moveTo>
                    <a:pt x="102" y="206"/>
                  </a:moveTo>
                  <a:lnTo>
                    <a:pt x="102" y="206"/>
                  </a:lnTo>
                  <a:lnTo>
                    <a:pt x="91" y="204"/>
                  </a:lnTo>
                  <a:lnTo>
                    <a:pt x="82" y="203"/>
                  </a:lnTo>
                  <a:lnTo>
                    <a:pt x="72" y="201"/>
                  </a:lnTo>
                  <a:lnTo>
                    <a:pt x="63" y="197"/>
                  </a:lnTo>
                  <a:lnTo>
                    <a:pt x="53" y="194"/>
                  </a:lnTo>
                  <a:lnTo>
                    <a:pt x="45" y="188"/>
                  </a:lnTo>
                  <a:lnTo>
                    <a:pt x="37" y="182"/>
                  </a:lnTo>
                  <a:lnTo>
                    <a:pt x="30" y="175"/>
                  </a:lnTo>
                  <a:lnTo>
                    <a:pt x="30" y="175"/>
                  </a:lnTo>
                  <a:lnTo>
                    <a:pt x="22" y="168"/>
                  </a:lnTo>
                  <a:lnTo>
                    <a:pt x="16" y="159"/>
                  </a:lnTo>
                  <a:lnTo>
                    <a:pt x="12" y="151"/>
                  </a:lnTo>
                  <a:lnTo>
                    <a:pt x="7" y="141"/>
                  </a:lnTo>
                  <a:lnTo>
                    <a:pt x="3" y="132"/>
                  </a:lnTo>
                  <a:lnTo>
                    <a:pt x="1" y="122"/>
                  </a:lnTo>
                  <a:lnTo>
                    <a:pt x="0" y="113"/>
                  </a:lnTo>
                  <a:lnTo>
                    <a:pt x="0" y="102"/>
                  </a:lnTo>
                  <a:lnTo>
                    <a:pt x="0" y="93"/>
                  </a:lnTo>
                  <a:lnTo>
                    <a:pt x="1" y="83"/>
                  </a:lnTo>
                  <a:lnTo>
                    <a:pt x="3" y="74"/>
                  </a:lnTo>
                  <a:lnTo>
                    <a:pt x="7" y="64"/>
                  </a:lnTo>
                  <a:lnTo>
                    <a:pt x="12" y="55"/>
                  </a:lnTo>
                  <a:lnTo>
                    <a:pt x="16" y="46"/>
                  </a:lnTo>
                  <a:lnTo>
                    <a:pt x="22" y="38"/>
                  </a:lnTo>
                  <a:lnTo>
                    <a:pt x="30" y="30"/>
                  </a:lnTo>
                  <a:lnTo>
                    <a:pt x="30" y="30"/>
                  </a:lnTo>
                  <a:lnTo>
                    <a:pt x="37" y="24"/>
                  </a:lnTo>
                  <a:lnTo>
                    <a:pt x="45" y="18"/>
                  </a:lnTo>
                  <a:lnTo>
                    <a:pt x="53" y="12"/>
                  </a:lnTo>
                  <a:lnTo>
                    <a:pt x="63" y="8"/>
                  </a:lnTo>
                  <a:lnTo>
                    <a:pt x="72" y="5"/>
                  </a:lnTo>
                  <a:lnTo>
                    <a:pt x="82" y="2"/>
                  </a:lnTo>
                  <a:lnTo>
                    <a:pt x="91" y="0"/>
                  </a:lnTo>
                  <a:lnTo>
                    <a:pt x="102" y="0"/>
                  </a:lnTo>
                  <a:lnTo>
                    <a:pt x="102" y="0"/>
                  </a:lnTo>
                  <a:lnTo>
                    <a:pt x="113" y="0"/>
                  </a:lnTo>
                  <a:lnTo>
                    <a:pt x="122" y="2"/>
                  </a:lnTo>
                  <a:lnTo>
                    <a:pt x="132" y="5"/>
                  </a:lnTo>
                  <a:lnTo>
                    <a:pt x="141" y="8"/>
                  </a:lnTo>
                  <a:lnTo>
                    <a:pt x="151" y="12"/>
                  </a:lnTo>
                  <a:lnTo>
                    <a:pt x="159" y="18"/>
                  </a:lnTo>
                  <a:lnTo>
                    <a:pt x="167" y="24"/>
                  </a:lnTo>
                  <a:lnTo>
                    <a:pt x="174" y="30"/>
                  </a:lnTo>
                  <a:lnTo>
                    <a:pt x="174" y="30"/>
                  </a:lnTo>
                  <a:lnTo>
                    <a:pt x="181" y="38"/>
                  </a:lnTo>
                  <a:lnTo>
                    <a:pt x="187" y="46"/>
                  </a:lnTo>
                  <a:lnTo>
                    <a:pt x="192" y="55"/>
                  </a:lnTo>
                  <a:lnTo>
                    <a:pt x="197" y="64"/>
                  </a:lnTo>
                  <a:lnTo>
                    <a:pt x="200" y="74"/>
                  </a:lnTo>
                  <a:lnTo>
                    <a:pt x="203" y="83"/>
                  </a:lnTo>
                  <a:lnTo>
                    <a:pt x="204" y="93"/>
                  </a:lnTo>
                  <a:lnTo>
                    <a:pt x="204" y="102"/>
                  </a:lnTo>
                  <a:lnTo>
                    <a:pt x="204" y="113"/>
                  </a:lnTo>
                  <a:lnTo>
                    <a:pt x="203" y="122"/>
                  </a:lnTo>
                  <a:lnTo>
                    <a:pt x="200" y="132"/>
                  </a:lnTo>
                  <a:lnTo>
                    <a:pt x="197" y="141"/>
                  </a:lnTo>
                  <a:lnTo>
                    <a:pt x="192" y="151"/>
                  </a:lnTo>
                  <a:lnTo>
                    <a:pt x="187" y="159"/>
                  </a:lnTo>
                  <a:lnTo>
                    <a:pt x="181" y="168"/>
                  </a:lnTo>
                  <a:lnTo>
                    <a:pt x="174" y="175"/>
                  </a:lnTo>
                  <a:lnTo>
                    <a:pt x="174" y="175"/>
                  </a:lnTo>
                  <a:lnTo>
                    <a:pt x="167" y="182"/>
                  </a:lnTo>
                  <a:lnTo>
                    <a:pt x="159" y="188"/>
                  </a:lnTo>
                  <a:lnTo>
                    <a:pt x="151" y="194"/>
                  </a:lnTo>
                  <a:lnTo>
                    <a:pt x="141" y="197"/>
                  </a:lnTo>
                  <a:lnTo>
                    <a:pt x="132" y="201"/>
                  </a:lnTo>
                  <a:lnTo>
                    <a:pt x="122" y="203"/>
                  </a:lnTo>
                  <a:lnTo>
                    <a:pt x="113" y="204"/>
                  </a:lnTo>
                  <a:lnTo>
                    <a:pt x="102" y="206"/>
                  </a:lnTo>
                  <a:lnTo>
                    <a:pt x="102" y="206"/>
                  </a:lnTo>
                  <a:close/>
                  <a:moveTo>
                    <a:pt x="102" y="50"/>
                  </a:moveTo>
                  <a:lnTo>
                    <a:pt x="102" y="50"/>
                  </a:lnTo>
                  <a:lnTo>
                    <a:pt x="91" y="51"/>
                  </a:lnTo>
                  <a:lnTo>
                    <a:pt x="82" y="54"/>
                  </a:lnTo>
                  <a:lnTo>
                    <a:pt x="72" y="59"/>
                  </a:lnTo>
                  <a:lnTo>
                    <a:pt x="65" y="65"/>
                  </a:lnTo>
                  <a:lnTo>
                    <a:pt x="65" y="65"/>
                  </a:lnTo>
                  <a:lnTo>
                    <a:pt x="58" y="74"/>
                  </a:lnTo>
                  <a:lnTo>
                    <a:pt x="53" y="83"/>
                  </a:lnTo>
                  <a:lnTo>
                    <a:pt x="51" y="93"/>
                  </a:lnTo>
                  <a:lnTo>
                    <a:pt x="50" y="102"/>
                  </a:lnTo>
                  <a:lnTo>
                    <a:pt x="51" y="113"/>
                  </a:lnTo>
                  <a:lnTo>
                    <a:pt x="53" y="122"/>
                  </a:lnTo>
                  <a:lnTo>
                    <a:pt x="58" y="132"/>
                  </a:lnTo>
                  <a:lnTo>
                    <a:pt x="65" y="140"/>
                  </a:lnTo>
                  <a:lnTo>
                    <a:pt x="65" y="140"/>
                  </a:lnTo>
                  <a:lnTo>
                    <a:pt x="72" y="146"/>
                  </a:lnTo>
                  <a:lnTo>
                    <a:pt x="82" y="151"/>
                  </a:lnTo>
                  <a:lnTo>
                    <a:pt x="91" y="154"/>
                  </a:lnTo>
                  <a:lnTo>
                    <a:pt x="102" y="156"/>
                  </a:lnTo>
                  <a:lnTo>
                    <a:pt x="102" y="156"/>
                  </a:lnTo>
                  <a:lnTo>
                    <a:pt x="113" y="154"/>
                  </a:lnTo>
                  <a:lnTo>
                    <a:pt x="122" y="151"/>
                  </a:lnTo>
                  <a:lnTo>
                    <a:pt x="132" y="146"/>
                  </a:lnTo>
                  <a:lnTo>
                    <a:pt x="139" y="140"/>
                  </a:lnTo>
                  <a:lnTo>
                    <a:pt x="139" y="140"/>
                  </a:lnTo>
                  <a:lnTo>
                    <a:pt x="146" y="132"/>
                  </a:lnTo>
                  <a:lnTo>
                    <a:pt x="151" y="122"/>
                  </a:lnTo>
                  <a:lnTo>
                    <a:pt x="153" y="113"/>
                  </a:lnTo>
                  <a:lnTo>
                    <a:pt x="154" y="102"/>
                  </a:lnTo>
                  <a:lnTo>
                    <a:pt x="153" y="93"/>
                  </a:lnTo>
                  <a:lnTo>
                    <a:pt x="151" y="83"/>
                  </a:lnTo>
                  <a:lnTo>
                    <a:pt x="146" y="74"/>
                  </a:lnTo>
                  <a:lnTo>
                    <a:pt x="139" y="65"/>
                  </a:lnTo>
                  <a:lnTo>
                    <a:pt x="139" y="65"/>
                  </a:lnTo>
                  <a:lnTo>
                    <a:pt x="132" y="59"/>
                  </a:lnTo>
                  <a:lnTo>
                    <a:pt x="122" y="54"/>
                  </a:lnTo>
                  <a:lnTo>
                    <a:pt x="113" y="51"/>
                  </a:lnTo>
                  <a:lnTo>
                    <a:pt x="102" y="50"/>
                  </a:lnTo>
                  <a:lnTo>
                    <a:pt x="10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5" name="Freeform 94"/>
            <p:cNvSpPr/>
            <p:nvPr/>
          </p:nvSpPr>
          <p:spPr bwMode="auto">
            <a:xfrm>
              <a:off x="6395644" y="5119669"/>
              <a:ext cx="93663" cy="47625"/>
            </a:xfrm>
            <a:custGeom>
              <a:avLst/>
              <a:gdLst>
                <a:gd name="T0" fmla="*/ 0 w 176"/>
                <a:gd name="T1" fmla="*/ 90 h 90"/>
                <a:gd name="T2" fmla="*/ 176 w 176"/>
                <a:gd name="T3" fmla="*/ 0 h 90"/>
                <a:gd name="T4" fmla="*/ 0 w 176"/>
                <a:gd name="T5" fmla="*/ 90 h 90"/>
              </a:gdLst>
              <a:ahLst/>
              <a:cxnLst>
                <a:cxn ang="0">
                  <a:pos x="T0" y="T1"/>
                </a:cxn>
                <a:cxn ang="0">
                  <a:pos x="T2" y="T3"/>
                </a:cxn>
                <a:cxn ang="0">
                  <a:pos x="T4" y="T5"/>
                </a:cxn>
              </a:cxnLst>
              <a:rect l="0" t="0" r="r" b="b"/>
              <a:pathLst>
                <a:path w="176" h="90">
                  <a:moveTo>
                    <a:pt x="0" y="90"/>
                  </a:moveTo>
                  <a:lnTo>
                    <a:pt x="176" y="0"/>
                  </a:lnTo>
                  <a:lnTo>
                    <a:pt x="0" y="9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6" name="Line 95"/>
            <p:cNvSpPr>
              <a:spLocks noChangeShapeType="1"/>
            </p:cNvSpPr>
            <p:nvPr/>
          </p:nvSpPr>
          <p:spPr bwMode="auto">
            <a:xfrm flipV="1">
              <a:off x="6395644" y="5119669"/>
              <a:ext cx="93663" cy="476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7" name="Freeform 96"/>
            <p:cNvSpPr/>
            <p:nvPr/>
          </p:nvSpPr>
          <p:spPr bwMode="auto">
            <a:xfrm>
              <a:off x="6389294" y="5108556"/>
              <a:ext cx="106363" cy="71438"/>
            </a:xfrm>
            <a:custGeom>
              <a:avLst/>
              <a:gdLst>
                <a:gd name="T0" fmla="*/ 24 w 200"/>
                <a:gd name="T1" fmla="*/ 135 h 135"/>
                <a:gd name="T2" fmla="*/ 0 w 200"/>
                <a:gd name="T3" fmla="*/ 91 h 135"/>
                <a:gd name="T4" fmla="*/ 176 w 200"/>
                <a:gd name="T5" fmla="*/ 0 h 135"/>
                <a:gd name="T6" fmla="*/ 200 w 200"/>
                <a:gd name="T7" fmla="*/ 44 h 135"/>
                <a:gd name="T8" fmla="*/ 24 w 200"/>
                <a:gd name="T9" fmla="*/ 135 h 135"/>
              </a:gdLst>
              <a:ahLst/>
              <a:cxnLst>
                <a:cxn ang="0">
                  <a:pos x="T0" y="T1"/>
                </a:cxn>
                <a:cxn ang="0">
                  <a:pos x="T2" y="T3"/>
                </a:cxn>
                <a:cxn ang="0">
                  <a:pos x="T4" y="T5"/>
                </a:cxn>
                <a:cxn ang="0">
                  <a:pos x="T6" y="T7"/>
                </a:cxn>
                <a:cxn ang="0">
                  <a:pos x="T8" y="T9"/>
                </a:cxn>
              </a:cxnLst>
              <a:rect l="0" t="0" r="r" b="b"/>
              <a:pathLst>
                <a:path w="200" h="135">
                  <a:moveTo>
                    <a:pt x="24" y="135"/>
                  </a:moveTo>
                  <a:lnTo>
                    <a:pt x="0" y="91"/>
                  </a:lnTo>
                  <a:lnTo>
                    <a:pt x="176" y="0"/>
                  </a:lnTo>
                  <a:lnTo>
                    <a:pt x="200" y="44"/>
                  </a:lnTo>
                  <a:lnTo>
                    <a:pt x="24" y="1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8" name="Freeform 97"/>
            <p:cNvSpPr/>
            <p:nvPr/>
          </p:nvSpPr>
          <p:spPr bwMode="auto">
            <a:xfrm>
              <a:off x="6290869" y="5218094"/>
              <a:ext cx="44450" cy="68263"/>
            </a:xfrm>
            <a:custGeom>
              <a:avLst/>
              <a:gdLst>
                <a:gd name="T0" fmla="*/ 0 w 86"/>
                <a:gd name="T1" fmla="*/ 129 h 129"/>
                <a:gd name="T2" fmla="*/ 86 w 86"/>
                <a:gd name="T3" fmla="*/ 0 h 129"/>
                <a:gd name="T4" fmla="*/ 0 w 86"/>
                <a:gd name="T5" fmla="*/ 129 h 129"/>
              </a:gdLst>
              <a:ahLst/>
              <a:cxnLst>
                <a:cxn ang="0">
                  <a:pos x="T0" y="T1"/>
                </a:cxn>
                <a:cxn ang="0">
                  <a:pos x="T2" y="T3"/>
                </a:cxn>
                <a:cxn ang="0">
                  <a:pos x="T4" y="T5"/>
                </a:cxn>
              </a:cxnLst>
              <a:rect l="0" t="0" r="r" b="b"/>
              <a:pathLst>
                <a:path w="86" h="129">
                  <a:moveTo>
                    <a:pt x="0" y="129"/>
                  </a:moveTo>
                  <a:lnTo>
                    <a:pt x="86" y="0"/>
                  </a:lnTo>
                  <a:lnTo>
                    <a:pt x="0" y="129"/>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9" name="Line 98"/>
            <p:cNvSpPr>
              <a:spLocks noChangeShapeType="1"/>
            </p:cNvSpPr>
            <p:nvPr/>
          </p:nvSpPr>
          <p:spPr bwMode="auto">
            <a:xfrm flipV="1">
              <a:off x="6290869" y="5218094"/>
              <a:ext cx="44450" cy="682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0" name="Freeform 99"/>
            <p:cNvSpPr/>
            <p:nvPr/>
          </p:nvSpPr>
          <p:spPr bwMode="auto">
            <a:xfrm>
              <a:off x="6279756" y="5211744"/>
              <a:ext cx="68263" cy="82550"/>
            </a:xfrm>
            <a:custGeom>
              <a:avLst/>
              <a:gdLst>
                <a:gd name="T0" fmla="*/ 42 w 129"/>
                <a:gd name="T1" fmla="*/ 157 h 157"/>
                <a:gd name="T2" fmla="*/ 0 w 129"/>
                <a:gd name="T3" fmla="*/ 128 h 157"/>
                <a:gd name="T4" fmla="*/ 87 w 129"/>
                <a:gd name="T5" fmla="*/ 0 h 157"/>
                <a:gd name="T6" fmla="*/ 129 w 129"/>
                <a:gd name="T7" fmla="*/ 29 h 157"/>
                <a:gd name="T8" fmla="*/ 42 w 129"/>
                <a:gd name="T9" fmla="*/ 157 h 157"/>
              </a:gdLst>
              <a:ahLst/>
              <a:cxnLst>
                <a:cxn ang="0">
                  <a:pos x="T0" y="T1"/>
                </a:cxn>
                <a:cxn ang="0">
                  <a:pos x="T2" y="T3"/>
                </a:cxn>
                <a:cxn ang="0">
                  <a:pos x="T4" y="T5"/>
                </a:cxn>
                <a:cxn ang="0">
                  <a:pos x="T6" y="T7"/>
                </a:cxn>
                <a:cxn ang="0">
                  <a:pos x="T8" y="T9"/>
                </a:cxn>
              </a:cxnLst>
              <a:rect l="0" t="0" r="r" b="b"/>
              <a:pathLst>
                <a:path w="129" h="157">
                  <a:moveTo>
                    <a:pt x="42" y="157"/>
                  </a:moveTo>
                  <a:lnTo>
                    <a:pt x="0" y="128"/>
                  </a:lnTo>
                  <a:lnTo>
                    <a:pt x="87" y="0"/>
                  </a:lnTo>
                  <a:lnTo>
                    <a:pt x="129" y="29"/>
                  </a:lnTo>
                  <a:lnTo>
                    <a:pt x="42" y="15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1" name="Freeform 100"/>
            <p:cNvSpPr/>
            <p:nvPr/>
          </p:nvSpPr>
          <p:spPr bwMode="auto">
            <a:xfrm>
              <a:off x="6194031" y="5051406"/>
              <a:ext cx="134938" cy="103188"/>
            </a:xfrm>
            <a:custGeom>
              <a:avLst/>
              <a:gdLst>
                <a:gd name="T0" fmla="*/ 256 w 256"/>
                <a:gd name="T1" fmla="*/ 195 h 195"/>
                <a:gd name="T2" fmla="*/ 0 w 256"/>
                <a:gd name="T3" fmla="*/ 0 h 195"/>
                <a:gd name="T4" fmla="*/ 256 w 256"/>
                <a:gd name="T5" fmla="*/ 195 h 195"/>
              </a:gdLst>
              <a:ahLst/>
              <a:cxnLst>
                <a:cxn ang="0">
                  <a:pos x="T0" y="T1"/>
                </a:cxn>
                <a:cxn ang="0">
                  <a:pos x="T2" y="T3"/>
                </a:cxn>
                <a:cxn ang="0">
                  <a:pos x="T4" y="T5"/>
                </a:cxn>
              </a:cxnLst>
              <a:rect l="0" t="0" r="r" b="b"/>
              <a:pathLst>
                <a:path w="256" h="195">
                  <a:moveTo>
                    <a:pt x="256" y="195"/>
                  </a:moveTo>
                  <a:lnTo>
                    <a:pt x="0" y="0"/>
                  </a:lnTo>
                  <a:lnTo>
                    <a:pt x="256" y="195"/>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2" name="Line 101"/>
            <p:cNvSpPr>
              <a:spLocks noChangeShapeType="1"/>
            </p:cNvSpPr>
            <p:nvPr/>
          </p:nvSpPr>
          <p:spPr bwMode="auto">
            <a:xfrm flipH="1" flipV="1">
              <a:off x="6194031" y="5051406"/>
              <a:ext cx="134938" cy="1031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3" name="Freeform 102"/>
            <p:cNvSpPr/>
            <p:nvPr/>
          </p:nvSpPr>
          <p:spPr bwMode="auto">
            <a:xfrm>
              <a:off x="6184506" y="5041881"/>
              <a:ext cx="152400" cy="123825"/>
            </a:xfrm>
            <a:custGeom>
              <a:avLst/>
              <a:gdLst>
                <a:gd name="T0" fmla="*/ 257 w 288"/>
                <a:gd name="T1" fmla="*/ 235 h 235"/>
                <a:gd name="T2" fmla="*/ 0 w 288"/>
                <a:gd name="T3" fmla="*/ 39 h 235"/>
                <a:gd name="T4" fmla="*/ 31 w 288"/>
                <a:gd name="T5" fmla="*/ 0 h 235"/>
                <a:gd name="T6" fmla="*/ 288 w 288"/>
                <a:gd name="T7" fmla="*/ 194 h 235"/>
                <a:gd name="T8" fmla="*/ 257 w 288"/>
                <a:gd name="T9" fmla="*/ 235 h 235"/>
              </a:gdLst>
              <a:ahLst/>
              <a:cxnLst>
                <a:cxn ang="0">
                  <a:pos x="T0" y="T1"/>
                </a:cxn>
                <a:cxn ang="0">
                  <a:pos x="T2" y="T3"/>
                </a:cxn>
                <a:cxn ang="0">
                  <a:pos x="T4" y="T5"/>
                </a:cxn>
                <a:cxn ang="0">
                  <a:pos x="T6" y="T7"/>
                </a:cxn>
                <a:cxn ang="0">
                  <a:pos x="T8" y="T9"/>
                </a:cxn>
              </a:cxnLst>
              <a:rect l="0" t="0" r="r" b="b"/>
              <a:pathLst>
                <a:path w="288" h="235">
                  <a:moveTo>
                    <a:pt x="257" y="235"/>
                  </a:moveTo>
                  <a:lnTo>
                    <a:pt x="0" y="39"/>
                  </a:lnTo>
                  <a:lnTo>
                    <a:pt x="31" y="0"/>
                  </a:lnTo>
                  <a:lnTo>
                    <a:pt x="288" y="194"/>
                  </a:lnTo>
                  <a:lnTo>
                    <a:pt x="257" y="23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4" name="Freeform 103"/>
            <p:cNvSpPr/>
            <p:nvPr/>
          </p:nvSpPr>
          <p:spPr bwMode="auto">
            <a:xfrm>
              <a:off x="6579794" y="4913294"/>
              <a:ext cx="44450" cy="119063"/>
            </a:xfrm>
            <a:custGeom>
              <a:avLst/>
              <a:gdLst>
                <a:gd name="T0" fmla="*/ 85 w 85"/>
                <a:gd name="T1" fmla="*/ 0 h 225"/>
                <a:gd name="T2" fmla="*/ 0 w 85"/>
                <a:gd name="T3" fmla="*/ 225 h 225"/>
                <a:gd name="T4" fmla="*/ 85 w 85"/>
                <a:gd name="T5" fmla="*/ 0 h 225"/>
              </a:gdLst>
              <a:ahLst/>
              <a:cxnLst>
                <a:cxn ang="0">
                  <a:pos x="T0" y="T1"/>
                </a:cxn>
                <a:cxn ang="0">
                  <a:pos x="T2" y="T3"/>
                </a:cxn>
                <a:cxn ang="0">
                  <a:pos x="T4" y="T5"/>
                </a:cxn>
              </a:cxnLst>
              <a:rect l="0" t="0" r="r" b="b"/>
              <a:pathLst>
                <a:path w="85" h="225">
                  <a:moveTo>
                    <a:pt x="85" y="0"/>
                  </a:moveTo>
                  <a:lnTo>
                    <a:pt x="0" y="225"/>
                  </a:lnTo>
                  <a:lnTo>
                    <a:pt x="85" y="0"/>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5" name="Line 104"/>
            <p:cNvSpPr>
              <a:spLocks noChangeShapeType="1"/>
            </p:cNvSpPr>
            <p:nvPr/>
          </p:nvSpPr>
          <p:spPr bwMode="auto">
            <a:xfrm flipH="1">
              <a:off x="6579794" y="4913294"/>
              <a:ext cx="44450" cy="1190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6" name="Freeform 105"/>
            <p:cNvSpPr/>
            <p:nvPr/>
          </p:nvSpPr>
          <p:spPr bwMode="auto">
            <a:xfrm>
              <a:off x="6567094" y="4908531"/>
              <a:ext cx="69850" cy="127000"/>
            </a:xfrm>
            <a:custGeom>
              <a:avLst/>
              <a:gdLst>
                <a:gd name="T0" fmla="*/ 46 w 133"/>
                <a:gd name="T1" fmla="*/ 241 h 241"/>
                <a:gd name="T2" fmla="*/ 0 w 133"/>
                <a:gd name="T3" fmla="*/ 223 h 241"/>
                <a:gd name="T4" fmla="*/ 86 w 133"/>
                <a:gd name="T5" fmla="*/ 0 h 241"/>
                <a:gd name="T6" fmla="*/ 133 w 133"/>
                <a:gd name="T7" fmla="*/ 18 h 241"/>
                <a:gd name="T8" fmla="*/ 46 w 133"/>
                <a:gd name="T9" fmla="*/ 241 h 241"/>
              </a:gdLst>
              <a:ahLst/>
              <a:cxnLst>
                <a:cxn ang="0">
                  <a:pos x="T0" y="T1"/>
                </a:cxn>
                <a:cxn ang="0">
                  <a:pos x="T2" y="T3"/>
                </a:cxn>
                <a:cxn ang="0">
                  <a:pos x="T4" y="T5"/>
                </a:cxn>
                <a:cxn ang="0">
                  <a:pos x="T6" y="T7"/>
                </a:cxn>
                <a:cxn ang="0">
                  <a:pos x="T8" y="T9"/>
                </a:cxn>
              </a:cxnLst>
              <a:rect l="0" t="0" r="r" b="b"/>
              <a:pathLst>
                <a:path w="133" h="241">
                  <a:moveTo>
                    <a:pt x="46" y="241"/>
                  </a:moveTo>
                  <a:lnTo>
                    <a:pt x="0" y="223"/>
                  </a:lnTo>
                  <a:lnTo>
                    <a:pt x="86" y="0"/>
                  </a:lnTo>
                  <a:lnTo>
                    <a:pt x="133" y="18"/>
                  </a:lnTo>
                  <a:lnTo>
                    <a:pt x="46" y="24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7" name="Freeform 106"/>
            <p:cNvSpPr/>
            <p:nvPr/>
          </p:nvSpPr>
          <p:spPr bwMode="auto">
            <a:xfrm>
              <a:off x="6597256" y="5138719"/>
              <a:ext cx="71438" cy="65088"/>
            </a:xfrm>
            <a:custGeom>
              <a:avLst/>
              <a:gdLst>
                <a:gd name="T0" fmla="*/ 134 w 134"/>
                <a:gd name="T1" fmla="*/ 122 h 122"/>
                <a:gd name="T2" fmla="*/ 0 w 134"/>
                <a:gd name="T3" fmla="*/ 0 h 122"/>
                <a:gd name="T4" fmla="*/ 134 w 134"/>
                <a:gd name="T5" fmla="*/ 122 h 122"/>
              </a:gdLst>
              <a:ahLst/>
              <a:cxnLst>
                <a:cxn ang="0">
                  <a:pos x="T0" y="T1"/>
                </a:cxn>
                <a:cxn ang="0">
                  <a:pos x="T2" y="T3"/>
                </a:cxn>
                <a:cxn ang="0">
                  <a:pos x="T4" y="T5"/>
                </a:cxn>
              </a:cxnLst>
              <a:rect l="0" t="0" r="r" b="b"/>
              <a:pathLst>
                <a:path w="134" h="122">
                  <a:moveTo>
                    <a:pt x="134" y="122"/>
                  </a:moveTo>
                  <a:lnTo>
                    <a:pt x="0" y="0"/>
                  </a:lnTo>
                  <a:lnTo>
                    <a:pt x="134" y="122"/>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8" name="Line 107"/>
            <p:cNvSpPr>
              <a:spLocks noChangeShapeType="1"/>
            </p:cNvSpPr>
            <p:nvPr/>
          </p:nvSpPr>
          <p:spPr bwMode="auto">
            <a:xfrm flipH="1" flipV="1">
              <a:off x="6597256" y="5138719"/>
              <a:ext cx="71438" cy="650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9" name="Freeform 108"/>
            <p:cNvSpPr/>
            <p:nvPr/>
          </p:nvSpPr>
          <p:spPr bwMode="auto">
            <a:xfrm>
              <a:off x="6587731" y="5129194"/>
              <a:ext cx="88900" cy="84138"/>
            </a:xfrm>
            <a:custGeom>
              <a:avLst/>
              <a:gdLst>
                <a:gd name="T0" fmla="*/ 135 w 168"/>
                <a:gd name="T1" fmla="*/ 158 h 158"/>
                <a:gd name="T2" fmla="*/ 0 w 168"/>
                <a:gd name="T3" fmla="*/ 37 h 158"/>
                <a:gd name="T4" fmla="*/ 34 w 168"/>
                <a:gd name="T5" fmla="*/ 0 h 158"/>
                <a:gd name="T6" fmla="*/ 168 w 168"/>
                <a:gd name="T7" fmla="*/ 121 h 158"/>
                <a:gd name="T8" fmla="*/ 135 w 168"/>
                <a:gd name="T9" fmla="*/ 158 h 158"/>
              </a:gdLst>
              <a:ahLst/>
              <a:cxnLst>
                <a:cxn ang="0">
                  <a:pos x="T0" y="T1"/>
                </a:cxn>
                <a:cxn ang="0">
                  <a:pos x="T2" y="T3"/>
                </a:cxn>
                <a:cxn ang="0">
                  <a:pos x="T4" y="T5"/>
                </a:cxn>
                <a:cxn ang="0">
                  <a:pos x="T6" y="T7"/>
                </a:cxn>
                <a:cxn ang="0">
                  <a:pos x="T8" y="T9"/>
                </a:cxn>
              </a:cxnLst>
              <a:rect l="0" t="0" r="r" b="b"/>
              <a:pathLst>
                <a:path w="168" h="158">
                  <a:moveTo>
                    <a:pt x="135" y="158"/>
                  </a:moveTo>
                  <a:lnTo>
                    <a:pt x="0" y="37"/>
                  </a:lnTo>
                  <a:lnTo>
                    <a:pt x="34" y="0"/>
                  </a:lnTo>
                  <a:lnTo>
                    <a:pt x="168" y="121"/>
                  </a:lnTo>
                  <a:lnTo>
                    <a:pt x="135" y="1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40" name="그룹 139"/>
          <p:cNvGrpSpPr/>
          <p:nvPr/>
        </p:nvGrpSpPr>
        <p:grpSpPr>
          <a:xfrm>
            <a:off x="3580965" y="5363661"/>
            <a:ext cx="528902" cy="387439"/>
            <a:chOff x="4185844" y="5654656"/>
            <a:chExt cx="795338" cy="582613"/>
          </a:xfrm>
        </p:grpSpPr>
        <p:sp>
          <p:nvSpPr>
            <p:cNvPr id="141" name="Freeform 109"/>
            <p:cNvSpPr/>
            <p:nvPr/>
          </p:nvSpPr>
          <p:spPr bwMode="auto">
            <a:xfrm>
              <a:off x="4412856" y="5667356"/>
              <a:ext cx="555625" cy="557213"/>
            </a:xfrm>
            <a:custGeom>
              <a:avLst/>
              <a:gdLst>
                <a:gd name="T0" fmla="*/ 1047 w 1050"/>
                <a:gd name="T1" fmla="*/ 536 h 1051"/>
                <a:gd name="T2" fmla="*/ 1043 w 1050"/>
                <a:gd name="T3" fmla="*/ 500 h 1051"/>
                <a:gd name="T4" fmla="*/ 1037 w 1050"/>
                <a:gd name="T5" fmla="*/ 468 h 1051"/>
                <a:gd name="T6" fmla="*/ 1024 w 1050"/>
                <a:gd name="T7" fmla="*/ 418 h 1051"/>
                <a:gd name="T8" fmla="*/ 996 w 1050"/>
                <a:gd name="T9" fmla="*/ 348 h 1051"/>
                <a:gd name="T10" fmla="*/ 962 w 1050"/>
                <a:gd name="T11" fmla="*/ 283 h 1051"/>
                <a:gd name="T12" fmla="*/ 919 w 1050"/>
                <a:gd name="T13" fmla="*/ 222 h 1051"/>
                <a:gd name="T14" fmla="*/ 868 w 1050"/>
                <a:gd name="T15" fmla="*/ 167 h 1051"/>
                <a:gd name="T16" fmla="*/ 812 w 1050"/>
                <a:gd name="T17" fmla="*/ 119 h 1051"/>
                <a:gd name="T18" fmla="*/ 751 w 1050"/>
                <a:gd name="T19" fmla="*/ 79 h 1051"/>
                <a:gd name="T20" fmla="*/ 683 w 1050"/>
                <a:gd name="T21" fmla="*/ 46 h 1051"/>
                <a:gd name="T22" fmla="*/ 610 w 1050"/>
                <a:gd name="T23" fmla="*/ 21 h 1051"/>
                <a:gd name="T24" fmla="*/ 536 w 1050"/>
                <a:gd name="T25" fmla="*/ 6 h 1051"/>
                <a:gd name="T26" fmla="*/ 457 w 1050"/>
                <a:gd name="T27" fmla="*/ 0 h 1051"/>
                <a:gd name="T28" fmla="*/ 457 w 1050"/>
                <a:gd name="T29" fmla="*/ 0 h 1051"/>
                <a:gd name="T30" fmla="*/ 388 w 1050"/>
                <a:gd name="T31" fmla="*/ 5 h 1051"/>
                <a:gd name="T32" fmla="*/ 322 w 1050"/>
                <a:gd name="T33" fmla="*/ 16 h 1051"/>
                <a:gd name="T34" fmla="*/ 258 w 1050"/>
                <a:gd name="T35" fmla="*/ 35 h 1051"/>
                <a:gd name="T36" fmla="*/ 197 w 1050"/>
                <a:gd name="T37" fmla="*/ 60 h 1051"/>
                <a:gd name="T38" fmla="*/ 142 w 1050"/>
                <a:gd name="T39" fmla="*/ 92 h 1051"/>
                <a:gd name="T40" fmla="*/ 111 w 1050"/>
                <a:gd name="T41" fmla="*/ 112 h 1051"/>
                <a:gd name="T42" fmla="*/ 88 w 1050"/>
                <a:gd name="T43" fmla="*/ 131 h 1051"/>
                <a:gd name="T44" fmla="*/ 58 w 1050"/>
                <a:gd name="T45" fmla="*/ 162 h 1051"/>
                <a:gd name="T46" fmla="*/ 34 w 1050"/>
                <a:gd name="T47" fmla="*/ 199 h 1051"/>
                <a:gd name="T48" fmla="*/ 16 w 1050"/>
                <a:gd name="T49" fmla="*/ 239 h 1051"/>
                <a:gd name="T50" fmla="*/ 4 w 1050"/>
                <a:gd name="T51" fmla="*/ 282 h 1051"/>
                <a:gd name="T52" fmla="*/ 0 w 1050"/>
                <a:gd name="T53" fmla="*/ 328 h 1051"/>
                <a:gd name="T54" fmla="*/ 5 w 1050"/>
                <a:gd name="T55" fmla="*/ 382 h 1051"/>
                <a:gd name="T56" fmla="*/ 32 w 1050"/>
                <a:gd name="T57" fmla="*/ 455 h 1051"/>
                <a:gd name="T58" fmla="*/ 77 w 1050"/>
                <a:gd name="T59" fmla="*/ 516 h 1051"/>
                <a:gd name="T60" fmla="*/ 139 w 1050"/>
                <a:gd name="T61" fmla="*/ 562 h 1051"/>
                <a:gd name="T62" fmla="*/ 213 w 1050"/>
                <a:gd name="T63" fmla="*/ 588 h 1051"/>
                <a:gd name="T64" fmla="*/ 457 w 1050"/>
                <a:gd name="T65" fmla="*/ 594 h 1051"/>
                <a:gd name="T66" fmla="*/ 457 w 1050"/>
                <a:gd name="T67" fmla="*/ 785 h 1051"/>
                <a:gd name="T68" fmla="*/ 469 w 1050"/>
                <a:gd name="T69" fmla="*/ 864 h 1051"/>
                <a:gd name="T70" fmla="*/ 502 w 1050"/>
                <a:gd name="T71" fmla="*/ 934 h 1051"/>
                <a:gd name="T72" fmla="*/ 553 w 1050"/>
                <a:gd name="T73" fmla="*/ 991 h 1051"/>
                <a:gd name="T74" fmla="*/ 619 w 1050"/>
                <a:gd name="T75" fmla="*/ 1030 h 1051"/>
                <a:gd name="T76" fmla="*/ 696 w 1050"/>
                <a:gd name="T77" fmla="*/ 1050 h 1051"/>
                <a:gd name="T78" fmla="*/ 739 w 1050"/>
                <a:gd name="T79" fmla="*/ 1050 h 1051"/>
                <a:gd name="T80" fmla="*/ 784 w 1050"/>
                <a:gd name="T81" fmla="*/ 1044 h 1051"/>
                <a:gd name="T82" fmla="*/ 825 w 1050"/>
                <a:gd name="T83" fmla="*/ 1030 h 1051"/>
                <a:gd name="T84" fmla="*/ 865 w 1050"/>
                <a:gd name="T85" fmla="*/ 1010 h 1051"/>
                <a:gd name="T86" fmla="*/ 900 w 1050"/>
                <a:gd name="T87" fmla="*/ 984 h 1051"/>
                <a:gd name="T88" fmla="*/ 930 w 1050"/>
                <a:gd name="T89" fmla="*/ 953 h 1051"/>
                <a:gd name="T90" fmla="*/ 948 w 1050"/>
                <a:gd name="T91" fmla="*/ 928 h 1051"/>
                <a:gd name="T92" fmla="*/ 970 w 1050"/>
                <a:gd name="T93" fmla="*/ 891 h 1051"/>
                <a:gd name="T94" fmla="*/ 1000 w 1050"/>
                <a:gd name="T95" fmla="*/ 833 h 1051"/>
                <a:gd name="T96" fmla="*/ 1022 w 1050"/>
                <a:gd name="T97" fmla="*/ 772 h 1051"/>
                <a:gd name="T98" fmla="*/ 1039 w 1050"/>
                <a:gd name="T99" fmla="*/ 707 h 1051"/>
                <a:gd name="T100" fmla="*/ 1049 w 1050"/>
                <a:gd name="T101" fmla="*/ 640 h 1051"/>
                <a:gd name="T102" fmla="*/ 1050 w 1050"/>
                <a:gd name="T103" fmla="*/ 59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0" h="1051">
                  <a:moveTo>
                    <a:pt x="1049" y="562"/>
                  </a:moveTo>
                  <a:lnTo>
                    <a:pt x="1049" y="562"/>
                  </a:lnTo>
                  <a:lnTo>
                    <a:pt x="1047" y="536"/>
                  </a:lnTo>
                  <a:lnTo>
                    <a:pt x="1047" y="536"/>
                  </a:lnTo>
                  <a:lnTo>
                    <a:pt x="1043" y="500"/>
                  </a:lnTo>
                  <a:lnTo>
                    <a:pt x="1043" y="500"/>
                  </a:lnTo>
                  <a:lnTo>
                    <a:pt x="1039" y="480"/>
                  </a:lnTo>
                  <a:lnTo>
                    <a:pt x="1039" y="480"/>
                  </a:lnTo>
                  <a:lnTo>
                    <a:pt x="1037" y="468"/>
                  </a:lnTo>
                  <a:lnTo>
                    <a:pt x="1037" y="468"/>
                  </a:lnTo>
                  <a:lnTo>
                    <a:pt x="1031" y="443"/>
                  </a:lnTo>
                  <a:lnTo>
                    <a:pt x="1024" y="418"/>
                  </a:lnTo>
                  <a:lnTo>
                    <a:pt x="1015" y="395"/>
                  </a:lnTo>
                  <a:lnTo>
                    <a:pt x="1007" y="371"/>
                  </a:lnTo>
                  <a:lnTo>
                    <a:pt x="996" y="348"/>
                  </a:lnTo>
                  <a:lnTo>
                    <a:pt x="986" y="326"/>
                  </a:lnTo>
                  <a:lnTo>
                    <a:pt x="974" y="304"/>
                  </a:lnTo>
                  <a:lnTo>
                    <a:pt x="962" y="283"/>
                  </a:lnTo>
                  <a:lnTo>
                    <a:pt x="948" y="262"/>
                  </a:lnTo>
                  <a:lnTo>
                    <a:pt x="933" y="241"/>
                  </a:lnTo>
                  <a:lnTo>
                    <a:pt x="919" y="222"/>
                  </a:lnTo>
                  <a:lnTo>
                    <a:pt x="903" y="203"/>
                  </a:lnTo>
                  <a:lnTo>
                    <a:pt x="886" y="184"/>
                  </a:lnTo>
                  <a:lnTo>
                    <a:pt x="868" y="167"/>
                  </a:lnTo>
                  <a:lnTo>
                    <a:pt x="850" y="150"/>
                  </a:lnTo>
                  <a:lnTo>
                    <a:pt x="831" y="135"/>
                  </a:lnTo>
                  <a:lnTo>
                    <a:pt x="812" y="119"/>
                  </a:lnTo>
                  <a:lnTo>
                    <a:pt x="792" y="105"/>
                  </a:lnTo>
                  <a:lnTo>
                    <a:pt x="771" y="91"/>
                  </a:lnTo>
                  <a:lnTo>
                    <a:pt x="751" y="79"/>
                  </a:lnTo>
                  <a:lnTo>
                    <a:pt x="728" y="67"/>
                  </a:lnTo>
                  <a:lnTo>
                    <a:pt x="705" y="55"/>
                  </a:lnTo>
                  <a:lnTo>
                    <a:pt x="683" y="46"/>
                  </a:lnTo>
                  <a:lnTo>
                    <a:pt x="659" y="36"/>
                  </a:lnTo>
                  <a:lnTo>
                    <a:pt x="635" y="28"/>
                  </a:lnTo>
                  <a:lnTo>
                    <a:pt x="610" y="21"/>
                  </a:lnTo>
                  <a:lnTo>
                    <a:pt x="587" y="15"/>
                  </a:lnTo>
                  <a:lnTo>
                    <a:pt x="561" y="10"/>
                  </a:lnTo>
                  <a:lnTo>
                    <a:pt x="536" y="6"/>
                  </a:lnTo>
                  <a:lnTo>
                    <a:pt x="510" y="3"/>
                  </a:lnTo>
                  <a:lnTo>
                    <a:pt x="483" y="2"/>
                  </a:lnTo>
                  <a:lnTo>
                    <a:pt x="457" y="0"/>
                  </a:lnTo>
                  <a:lnTo>
                    <a:pt x="457" y="0"/>
                  </a:lnTo>
                  <a:lnTo>
                    <a:pt x="457" y="0"/>
                  </a:lnTo>
                  <a:lnTo>
                    <a:pt x="457" y="0"/>
                  </a:lnTo>
                  <a:lnTo>
                    <a:pt x="434" y="2"/>
                  </a:lnTo>
                  <a:lnTo>
                    <a:pt x="411" y="3"/>
                  </a:lnTo>
                  <a:lnTo>
                    <a:pt x="388" y="5"/>
                  </a:lnTo>
                  <a:lnTo>
                    <a:pt x="366" y="8"/>
                  </a:lnTo>
                  <a:lnTo>
                    <a:pt x="343" y="11"/>
                  </a:lnTo>
                  <a:lnTo>
                    <a:pt x="322" y="16"/>
                  </a:lnTo>
                  <a:lnTo>
                    <a:pt x="301" y="22"/>
                  </a:lnTo>
                  <a:lnTo>
                    <a:pt x="279" y="28"/>
                  </a:lnTo>
                  <a:lnTo>
                    <a:pt x="258" y="35"/>
                  </a:lnTo>
                  <a:lnTo>
                    <a:pt x="238" y="43"/>
                  </a:lnTo>
                  <a:lnTo>
                    <a:pt x="218" y="51"/>
                  </a:lnTo>
                  <a:lnTo>
                    <a:pt x="197" y="60"/>
                  </a:lnTo>
                  <a:lnTo>
                    <a:pt x="178" y="70"/>
                  </a:lnTo>
                  <a:lnTo>
                    <a:pt x="159" y="81"/>
                  </a:lnTo>
                  <a:lnTo>
                    <a:pt x="142" y="92"/>
                  </a:lnTo>
                  <a:lnTo>
                    <a:pt x="123" y="104"/>
                  </a:lnTo>
                  <a:lnTo>
                    <a:pt x="123" y="104"/>
                  </a:lnTo>
                  <a:lnTo>
                    <a:pt x="111" y="112"/>
                  </a:lnTo>
                  <a:lnTo>
                    <a:pt x="99" y="121"/>
                  </a:lnTo>
                  <a:lnTo>
                    <a:pt x="99" y="121"/>
                  </a:lnTo>
                  <a:lnTo>
                    <a:pt x="88" y="131"/>
                  </a:lnTo>
                  <a:lnTo>
                    <a:pt x="77" y="140"/>
                  </a:lnTo>
                  <a:lnTo>
                    <a:pt x="67" y="151"/>
                  </a:lnTo>
                  <a:lnTo>
                    <a:pt x="58" y="162"/>
                  </a:lnTo>
                  <a:lnTo>
                    <a:pt x="49" y="174"/>
                  </a:lnTo>
                  <a:lnTo>
                    <a:pt x="41" y="186"/>
                  </a:lnTo>
                  <a:lnTo>
                    <a:pt x="34" y="199"/>
                  </a:lnTo>
                  <a:lnTo>
                    <a:pt x="26" y="212"/>
                  </a:lnTo>
                  <a:lnTo>
                    <a:pt x="20" y="225"/>
                  </a:lnTo>
                  <a:lnTo>
                    <a:pt x="16" y="239"/>
                  </a:lnTo>
                  <a:lnTo>
                    <a:pt x="11" y="253"/>
                  </a:lnTo>
                  <a:lnTo>
                    <a:pt x="7" y="268"/>
                  </a:lnTo>
                  <a:lnTo>
                    <a:pt x="4" y="282"/>
                  </a:lnTo>
                  <a:lnTo>
                    <a:pt x="1" y="297"/>
                  </a:lnTo>
                  <a:lnTo>
                    <a:pt x="0" y="313"/>
                  </a:lnTo>
                  <a:lnTo>
                    <a:pt x="0" y="328"/>
                  </a:lnTo>
                  <a:lnTo>
                    <a:pt x="0" y="328"/>
                  </a:lnTo>
                  <a:lnTo>
                    <a:pt x="1" y="355"/>
                  </a:lnTo>
                  <a:lnTo>
                    <a:pt x="5" y="382"/>
                  </a:lnTo>
                  <a:lnTo>
                    <a:pt x="12" y="406"/>
                  </a:lnTo>
                  <a:lnTo>
                    <a:pt x="20" y="431"/>
                  </a:lnTo>
                  <a:lnTo>
                    <a:pt x="32" y="455"/>
                  </a:lnTo>
                  <a:lnTo>
                    <a:pt x="45" y="477"/>
                  </a:lnTo>
                  <a:lnTo>
                    <a:pt x="61" y="497"/>
                  </a:lnTo>
                  <a:lnTo>
                    <a:pt x="77" y="516"/>
                  </a:lnTo>
                  <a:lnTo>
                    <a:pt x="96" y="534"/>
                  </a:lnTo>
                  <a:lnTo>
                    <a:pt x="118" y="549"/>
                  </a:lnTo>
                  <a:lnTo>
                    <a:pt x="139" y="562"/>
                  </a:lnTo>
                  <a:lnTo>
                    <a:pt x="163" y="573"/>
                  </a:lnTo>
                  <a:lnTo>
                    <a:pt x="187" y="582"/>
                  </a:lnTo>
                  <a:lnTo>
                    <a:pt x="213" y="588"/>
                  </a:lnTo>
                  <a:lnTo>
                    <a:pt x="239" y="593"/>
                  </a:lnTo>
                  <a:lnTo>
                    <a:pt x="266" y="594"/>
                  </a:lnTo>
                  <a:lnTo>
                    <a:pt x="457" y="594"/>
                  </a:lnTo>
                  <a:lnTo>
                    <a:pt x="457" y="594"/>
                  </a:lnTo>
                  <a:lnTo>
                    <a:pt x="457" y="785"/>
                  </a:lnTo>
                  <a:lnTo>
                    <a:pt x="457" y="785"/>
                  </a:lnTo>
                  <a:lnTo>
                    <a:pt x="459" y="813"/>
                  </a:lnTo>
                  <a:lnTo>
                    <a:pt x="462" y="839"/>
                  </a:lnTo>
                  <a:lnTo>
                    <a:pt x="469" y="864"/>
                  </a:lnTo>
                  <a:lnTo>
                    <a:pt x="478" y="889"/>
                  </a:lnTo>
                  <a:lnTo>
                    <a:pt x="489" y="911"/>
                  </a:lnTo>
                  <a:lnTo>
                    <a:pt x="502" y="934"/>
                  </a:lnTo>
                  <a:lnTo>
                    <a:pt x="518" y="954"/>
                  </a:lnTo>
                  <a:lnTo>
                    <a:pt x="535" y="973"/>
                  </a:lnTo>
                  <a:lnTo>
                    <a:pt x="553" y="991"/>
                  </a:lnTo>
                  <a:lnTo>
                    <a:pt x="574" y="1005"/>
                  </a:lnTo>
                  <a:lnTo>
                    <a:pt x="596" y="1019"/>
                  </a:lnTo>
                  <a:lnTo>
                    <a:pt x="619" y="1030"/>
                  </a:lnTo>
                  <a:lnTo>
                    <a:pt x="644" y="1039"/>
                  </a:lnTo>
                  <a:lnTo>
                    <a:pt x="670" y="1045"/>
                  </a:lnTo>
                  <a:lnTo>
                    <a:pt x="696" y="1050"/>
                  </a:lnTo>
                  <a:lnTo>
                    <a:pt x="723" y="1051"/>
                  </a:lnTo>
                  <a:lnTo>
                    <a:pt x="723" y="1051"/>
                  </a:lnTo>
                  <a:lnTo>
                    <a:pt x="739" y="1050"/>
                  </a:lnTo>
                  <a:lnTo>
                    <a:pt x="754" y="1049"/>
                  </a:lnTo>
                  <a:lnTo>
                    <a:pt x="768" y="1047"/>
                  </a:lnTo>
                  <a:lnTo>
                    <a:pt x="784" y="1044"/>
                  </a:lnTo>
                  <a:lnTo>
                    <a:pt x="798" y="1041"/>
                  </a:lnTo>
                  <a:lnTo>
                    <a:pt x="812" y="1036"/>
                  </a:lnTo>
                  <a:lnTo>
                    <a:pt x="825" y="1030"/>
                  </a:lnTo>
                  <a:lnTo>
                    <a:pt x="840" y="1024"/>
                  </a:lnTo>
                  <a:lnTo>
                    <a:pt x="853" y="1017"/>
                  </a:lnTo>
                  <a:lnTo>
                    <a:pt x="865" y="1010"/>
                  </a:lnTo>
                  <a:lnTo>
                    <a:pt x="876" y="1001"/>
                  </a:lnTo>
                  <a:lnTo>
                    <a:pt x="888" y="993"/>
                  </a:lnTo>
                  <a:lnTo>
                    <a:pt x="900" y="984"/>
                  </a:lnTo>
                  <a:lnTo>
                    <a:pt x="910" y="974"/>
                  </a:lnTo>
                  <a:lnTo>
                    <a:pt x="920" y="963"/>
                  </a:lnTo>
                  <a:lnTo>
                    <a:pt x="930" y="953"/>
                  </a:lnTo>
                  <a:lnTo>
                    <a:pt x="930" y="953"/>
                  </a:lnTo>
                  <a:lnTo>
                    <a:pt x="939" y="941"/>
                  </a:lnTo>
                  <a:lnTo>
                    <a:pt x="948" y="928"/>
                  </a:lnTo>
                  <a:lnTo>
                    <a:pt x="948" y="928"/>
                  </a:lnTo>
                  <a:lnTo>
                    <a:pt x="959" y="910"/>
                  </a:lnTo>
                  <a:lnTo>
                    <a:pt x="970" y="891"/>
                  </a:lnTo>
                  <a:lnTo>
                    <a:pt x="981" y="872"/>
                  </a:lnTo>
                  <a:lnTo>
                    <a:pt x="990" y="853"/>
                  </a:lnTo>
                  <a:lnTo>
                    <a:pt x="1000" y="833"/>
                  </a:lnTo>
                  <a:lnTo>
                    <a:pt x="1008" y="813"/>
                  </a:lnTo>
                  <a:lnTo>
                    <a:pt x="1015" y="792"/>
                  </a:lnTo>
                  <a:lnTo>
                    <a:pt x="1022" y="772"/>
                  </a:lnTo>
                  <a:lnTo>
                    <a:pt x="1030" y="751"/>
                  </a:lnTo>
                  <a:lnTo>
                    <a:pt x="1034" y="729"/>
                  </a:lnTo>
                  <a:lnTo>
                    <a:pt x="1039" y="707"/>
                  </a:lnTo>
                  <a:lnTo>
                    <a:pt x="1043" y="686"/>
                  </a:lnTo>
                  <a:lnTo>
                    <a:pt x="1046" y="663"/>
                  </a:lnTo>
                  <a:lnTo>
                    <a:pt x="1049" y="640"/>
                  </a:lnTo>
                  <a:lnTo>
                    <a:pt x="1050" y="617"/>
                  </a:lnTo>
                  <a:lnTo>
                    <a:pt x="1050" y="594"/>
                  </a:lnTo>
                  <a:lnTo>
                    <a:pt x="1050" y="594"/>
                  </a:lnTo>
                  <a:lnTo>
                    <a:pt x="1049" y="562"/>
                  </a:lnTo>
                  <a:lnTo>
                    <a:pt x="1049" y="5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2" name="Freeform 110"/>
            <p:cNvSpPr>
              <a:spLocks noEditPoints="1"/>
            </p:cNvSpPr>
            <p:nvPr/>
          </p:nvSpPr>
          <p:spPr bwMode="auto">
            <a:xfrm>
              <a:off x="4398569" y="5654656"/>
              <a:ext cx="582613" cy="582613"/>
            </a:xfrm>
            <a:custGeom>
              <a:avLst/>
              <a:gdLst>
                <a:gd name="T0" fmla="*/ 689 w 1100"/>
                <a:gd name="T1" fmla="*/ 1095 h 1101"/>
                <a:gd name="T2" fmla="*/ 563 w 1100"/>
                <a:gd name="T3" fmla="*/ 1035 h 1101"/>
                <a:gd name="T4" fmla="*/ 470 w 1100"/>
                <a:gd name="T5" fmla="*/ 896 h 1101"/>
                <a:gd name="T6" fmla="*/ 457 w 1100"/>
                <a:gd name="T7" fmla="*/ 810 h 1101"/>
                <a:gd name="T8" fmla="*/ 247 w 1100"/>
                <a:gd name="T9" fmla="*/ 640 h 1101"/>
                <a:gd name="T10" fmla="*/ 129 w 1100"/>
                <a:gd name="T11" fmla="*/ 594 h 1101"/>
                <a:gd name="T12" fmla="*/ 23 w 1100"/>
                <a:gd name="T13" fmla="*/ 466 h 1101"/>
                <a:gd name="T14" fmla="*/ 0 w 1100"/>
                <a:gd name="T15" fmla="*/ 367 h 1101"/>
                <a:gd name="T16" fmla="*/ 7 w 1100"/>
                <a:gd name="T17" fmla="*/ 288 h 1101"/>
                <a:gd name="T18" fmla="*/ 44 w 1100"/>
                <a:gd name="T19" fmla="*/ 200 h 1101"/>
                <a:gd name="T20" fmla="*/ 108 w 1100"/>
                <a:gd name="T21" fmla="*/ 126 h 1101"/>
                <a:gd name="T22" fmla="*/ 174 w 1100"/>
                <a:gd name="T23" fmla="*/ 84 h 1101"/>
                <a:gd name="T24" fmla="*/ 300 w 1100"/>
                <a:gd name="T25" fmla="*/ 28 h 1101"/>
                <a:gd name="T26" fmla="*/ 435 w 1100"/>
                <a:gd name="T27" fmla="*/ 3 h 1101"/>
                <a:gd name="T28" fmla="*/ 561 w 1100"/>
                <a:gd name="T29" fmla="*/ 6 h 1101"/>
                <a:gd name="T30" fmla="*/ 714 w 1100"/>
                <a:gd name="T31" fmla="*/ 46 h 1101"/>
                <a:gd name="T32" fmla="*/ 852 w 1100"/>
                <a:gd name="T33" fmla="*/ 124 h 1101"/>
                <a:gd name="T34" fmla="*/ 948 w 1100"/>
                <a:gd name="T35" fmla="*/ 213 h 1101"/>
                <a:gd name="T36" fmla="*/ 1034 w 1100"/>
                <a:gd name="T37" fmla="*/ 341 h 1101"/>
                <a:gd name="T38" fmla="*/ 1085 w 1100"/>
                <a:gd name="T39" fmla="*/ 488 h 1101"/>
                <a:gd name="T40" fmla="*/ 1097 w 1100"/>
                <a:gd name="T41" fmla="*/ 559 h 1101"/>
                <a:gd name="T42" fmla="*/ 1100 w 1100"/>
                <a:gd name="T43" fmla="*/ 643 h 1101"/>
                <a:gd name="T44" fmla="*/ 1079 w 1100"/>
                <a:gd name="T45" fmla="*/ 779 h 1101"/>
                <a:gd name="T46" fmla="*/ 1028 w 1100"/>
                <a:gd name="T47" fmla="*/ 908 h 1101"/>
                <a:gd name="T48" fmla="*/ 974 w 1100"/>
                <a:gd name="T49" fmla="*/ 993 h 1101"/>
                <a:gd name="T50" fmla="*/ 914 w 1100"/>
                <a:gd name="T51" fmla="*/ 1049 h 1101"/>
                <a:gd name="T52" fmla="*/ 828 w 1100"/>
                <a:gd name="T53" fmla="*/ 1089 h 1101"/>
                <a:gd name="T54" fmla="*/ 748 w 1100"/>
                <a:gd name="T55" fmla="*/ 1101 h 1101"/>
                <a:gd name="T56" fmla="*/ 397 w 1100"/>
                <a:gd name="T57" fmla="*/ 57 h 1101"/>
                <a:gd name="T58" fmla="*/ 275 w 1100"/>
                <a:gd name="T59" fmla="*/ 90 h 1101"/>
                <a:gd name="T60" fmla="*/ 162 w 1100"/>
                <a:gd name="T61" fmla="*/ 149 h 1101"/>
                <a:gd name="T62" fmla="*/ 139 w 1100"/>
                <a:gd name="T63" fmla="*/ 165 h 1101"/>
                <a:gd name="T64" fmla="*/ 86 w 1100"/>
                <a:gd name="T65" fmla="*/ 226 h 1101"/>
                <a:gd name="T66" fmla="*/ 56 w 1100"/>
                <a:gd name="T67" fmla="*/ 300 h 1101"/>
                <a:gd name="T68" fmla="*/ 51 w 1100"/>
                <a:gd name="T69" fmla="*/ 378 h 1101"/>
                <a:gd name="T70" fmla="*/ 105 w 1100"/>
                <a:gd name="T71" fmla="*/ 506 h 1101"/>
                <a:gd name="T72" fmla="*/ 220 w 1100"/>
                <a:gd name="T73" fmla="*/ 583 h 1101"/>
                <a:gd name="T74" fmla="*/ 487 w 1100"/>
                <a:gd name="T75" fmla="*/ 594 h 1101"/>
                <a:gd name="T76" fmla="*/ 506 w 1100"/>
                <a:gd name="T77" fmla="*/ 614 h 1101"/>
                <a:gd name="T78" fmla="*/ 518 w 1100"/>
                <a:gd name="T79" fmla="*/ 882 h 1101"/>
                <a:gd name="T80" fmla="*/ 595 w 1100"/>
                <a:gd name="T81" fmla="*/ 996 h 1101"/>
                <a:gd name="T82" fmla="*/ 723 w 1100"/>
                <a:gd name="T83" fmla="*/ 1050 h 1101"/>
                <a:gd name="T84" fmla="*/ 802 w 1100"/>
                <a:gd name="T85" fmla="*/ 1045 h 1101"/>
                <a:gd name="T86" fmla="*/ 875 w 1100"/>
                <a:gd name="T87" fmla="*/ 1015 h 1101"/>
                <a:gd name="T88" fmla="*/ 936 w 1100"/>
                <a:gd name="T89" fmla="*/ 961 h 1101"/>
                <a:gd name="T90" fmla="*/ 951 w 1100"/>
                <a:gd name="T91" fmla="*/ 939 h 1101"/>
                <a:gd name="T92" fmla="*/ 1011 w 1100"/>
                <a:gd name="T93" fmla="*/ 827 h 1101"/>
                <a:gd name="T94" fmla="*/ 1044 w 1100"/>
                <a:gd name="T95" fmla="*/ 705 h 1101"/>
                <a:gd name="T96" fmla="*/ 1049 w 1100"/>
                <a:gd name="T97" fmla="*/ 589 h 1101"/>
                <a:gd name="T98" fmla="*/ 1039 w 1100"/>
                <a:gd name="T99" fmla="*/ 510 h 1101"/>
                <a:gd name="T100" fmla="*/ 1017 w 1100"/>
                <a:gd name="T101" fmla="*/ 428 h 1101"/>
                <a:gd name="T102" fmla="*/ 951 w 1100"/>
                <a:gd name="T103" fmla="*/ 298 h 1101"/>
                <a:gd name="T104" fmla="*/ 856 w 1100"/>
                <a:gd name="T105" fmla="*/ 193 h 1101"/>
                <a:gd name="T106" fmla="*/ 739 w 1100"/>
                <a:gd name="T107" fmla="*/ 113 h 1101"/>
                <a:gd name="T108" fmla="*/ 603 w 1100"/>
                <a:gd name="T109" fmla="*/ 65 h 1101"/>
                <a:gd name="T110" fmla="*/ 482 w 1100"/>
                <a:gd name="T111" fmla="*/ 5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0" h="1101">
                  <a:moveTo>
                    <a:pt x="748" y="1101"/>
                  </a:moveTo>
                  <a:lnTo>
                    <a:pt x="748" y="1101"/>
                  </a:lnTo>
                  <a:lnTo>
                    <a:pt x="733" y="1100"/>
                  </a:lnTo>
                  <a:lnTo>
                    <a:pt x="719" y="1099"/>
                  </a:lnTo>
                  <a:lnTo>
                    <a:pt x="703" y="1098"/>
                  </a:lnTo>
                  <a:lnTo>
                    <a:pt x="689" y="1095"/>
                  </a:lnTo>
                  <a:lnTo>
                    <a:pt x="676" y="1092"/>
                  </a:lnTo>
                  <a:lnTo>
                    <a:pt x="662" y="1088"/>
                  </a:lnTo>
                  <a:lnTo>
                    <a:pt x="634" y="1077"/>
                  </a:lnTo>
                  <a:lnTo>
                    <a:pt x="609" y="1066"/>
                  </a:lnTo>
                  <a:lnTo>
                    <a:pt x="586" y="1051"/>
                  </a:lnTo>
                  <a:lnTo>
                    <a:pt x="563" y="1035"/>
                  </a:lnTo>
                  <a:lnTo>
                    <a:pt x="542" y="1016"/>
                  </a:lnTo>
                  <a:lnTo>
                    <a:pt x="524" y="994"/>
                  </a:lnTo>
                  <a:lnTo>
                    <a:pt x="506" y="973"/>
                  </a:lnTo>
                  <a:lnTo>
                    <a:pt x="492" y="948"/>
                  </a:lnTo>
                  <a:lnTo>
                    <a:pt x="480" y="923"/>
                  </a:lnTo>
                  <a:lnTo>
                    <a:pt x="470" y="896"/>
                  </a:lnTo>
                  <a:lnTo>
                    <a:pt x="466" y="883"/>
                  </a:lnTo>
                  <a:lnTo>
                    <a:pt x="463" y="868"/>
                  </a:lnTo>
                  <a:lnTo>
                    <a:pt x="460" y="854"/>
                  </a:lnTo>
                  <a:lnTo>
                    <a:pt x="459" y="840"/>
                  </a:lnTo>
                  <a:lnTo>
                    <a:pt x="457" y="825"/>
                  </a:lnTo>
                  <a:lnTo>
                    <a:pt x="457" y="810"/>
                  </a:lnTo>
                  <a:lnTo>
                    <a:pt x="457" y="644"/>
                  </a:lnTo>
                  <a:lnTo>
                    <a:pt x="291" y="644"/>
                  </a:lnTo>
                  <a:lnTo>
                    <a:pt x="291" y="644"/>
                  </a:lnTo>
                  <a:lnTo>
                    <a:pt x="276" y="644"/>
                  </a:lnTo>
                  <a:lnTo>
                    <a:pt x="262" y="643"/>
                  </a:lnTo>
                  <a:lnTo>
                    <a:pt x="247" y="640"/>
                  </a:lnTo>
                  <a:lnTo>
                    <a:pt x="233" y="638"/>
                  </a:lnTo>
                  <a:lnTo>
                    <a:pt x="219" y="635"/>
                  </a:lnTo>
                  <a:lnTo>
                    <a:pt x="205" y="631"/>
                  </a:lnTo>
                  <a:lnTo>
                    <a:pt x="178" y="621"/>
                  </a:lnTo>
                  <a:lnTo>
                    <a:pt x="152" y="608"/>
                  </a:lnTo>
                  <a:lnTo>
                    <a:pt x="129" y="594"/>
                  </a:lnTo>
                  <a:lnTo>
                    <a:pt x="106" y="578"/>
                  </a:lnTo>
                  <a:lnTo>
                    <a:pt x="86" y="559"/>
                  </a:lnTo>
                  <a:lnTo>
                    <a:pt x="67" y="538"/>
                  </a:lnTo>
                  <a:lnTo>
                    <a:pt x="50" y="516"/>
                  </a:lnTo>
                  <a:lnTo>
                    <a:pt x="35" y="492"/>
                  </a:lnTo>
                  <a:lnTo>
                    <a:pt x="23" y="466"/>
                  </a:lnTo>
                  <a:lnTo>
                    <a:pt x="13" y="440"/>
                  </a:lnTo>
                  <a:lnTo>
                    <a:pt x="10" y="426"/>
                  </a:lnTo>
                  <a:lnTo>
                    <a:pt x="6" y="411"/>
                  </a:lnTo>
                  <a:lnTo>
                    <a:pt x="4" y="397"/>
                  </a:lnTo>
                  <a:lnTo>
                    <a:pt x="2" y="383"/>
                  </a:lnTo>
                  <a:lnTo>
                    <a:pt x="0" y="367"/>
                  </a:lnTo>
                  <a:lnTo>
                    <a:pt x="0" y="353"/>
                  </a:lnTo>
                  <a:lnTo>
                    <a:pt x="0" y="353"/>
                  </a:lnTo>
                  <a:lnTo>
                    <a:pt x="0" y="336"/>
                  </a:lnTo>
                  <a:lnTo>
                    <a:pt x="2" y="320"/>
                  </a:lnTo>
                  <a:lnTo>
                    <a:pt x="4" y="304"/>
                  </a:lnTo>
                  <a:lnTo>
                    <a:pt x="7" y="288"/>
                  </a:lnTo>
                  <a:lnTo>
                    <a:pt x="11" y="272"/>
                  </a:lnTo>
                  <a:lnTo>
                    <a:pt x="16" y="257"/>
                  </a:lnTo>
                  <a:lnTo>
                    <a:pt x="22" y="243"/>
                  </a:lnTo>
                  <a:lnTo>
                    <a:pt x="29" y="227"/>
                  </a:lnTo>
                  <a:lnTo>
                    <a:pt x="36" y="213"/>
                  </a:lnTo>
                  <a:lnTo>
                    <a:pt x="44" y="200"/>
                  </a:lnTo>
                  <a:lnTo>
                    <a:pt x="53" y="186"/>
                  </a:lnTo>
                  <a:lnTo>
                    <a:pt x="62" y="173"/>
                  </a:lnTo>
                  <a:lnTo>
                    <a:pt x="73" y="161"/>
                  </a:lnTo>
                  <a:lnTo>
                    <a:pt x="83" y="149"/>
                  </a:lnTo>
                  <a:lnTo>
                    <a:pt x="95" y="137"/>
                  </a:lnTo>
                  <a:lnTo>
                    <a:pt x="108" y="126"/>
                  </a:lnTo>
                  <a:lnTo>
                    <a:pt x="108" y="126"/>
                  </a:lnTo>
                  <a:lnTo>
                    <a:pt x="121" y="117"/>
                  </a:lnTo>
                  <a:lnTo>
                    <a:pt x="135" y="107"/>
                  </a:lnTo>
                  <a:lnTo>
                    <a:pt x="135" y="107"/>
                  </a:lnTo>
                  <a:lnTo>
                    <a:pt x="154" y="95"/>
                  </a:lnTo>
                  <a:lnTo>
                    <a:pt x="174" y="84"/>
                  </a:lnTo>
                  <a:lnTo>
                    <a:pt x="194" y="72"/>
                  </a:lnTo>
                  <a:lnTo>
                    <a:pt x="214" y="61"/>
                  </a:lnTo>
                  <a:lnTo>
                    <a:pt x="235" y="52"/>
                  </a:lnTo>
                  <a:lnTo>
                    <a:pt x="257" y="43"/>
                  </a:lnTo>
                  <a:lnTo>
                    <a:pt x="278" y="35"/>
                  </a:lnTo>
                  <a:lnTo>
                    <a:pt x="300" y="28"/>
                  </a:lnTo>
                  <a:lnTo>
                    <a:pt x="322" y="22"/>
                  </a:lnTo>
                  <a:lnTo>
                    <a:pt x="345" y="16"/>
                  </a:lnTo>
                  <a:lnTo>
                    <a:pt x="367" y="11"/>
                  </a:lnTo>
                  <a:lnTo>
                    <a:pt x="390" y="8"/>
                  </a:lnTo>
                  <a:lnTo>
                    <a:pt x="412" y="5"/>
                  </a:lnTo>
                  <a:lnTo>
                    <a:pt x="435" y="3"/>
                  </a:lnTo>
                  <a:lnTo>
                    <a:pt x="459" y="2"/>
                  </a:lnTo>
                  <a:lnTo>
                    <a:pt x="482" y="0"/>
                  </a:lnTo>
                  <a:lnTo>
                    <a:pt x="482" y="0"/>
                  </a:lnTo>
                  <a:lnTo>
                    <a:pt x="508" y="2"/>
                  </a:lnTo>
                  <a:lnTo>
                    <a:pt x="535" y="3"/>
                  </a:lnTo>
                  <a:lnTo>
                    <a:pt x="561" y="6"/>
                  </a:lnTo>
                  <a:lnTo>
                    <a:pt x="587" y="10"/>
                  </a:lnTo>
                  <a:lnTo>
                    <a:pt x="613" y="15"/>
                  </a:lnTo>
                  <a:lnTo>
                    <a:pt x="639" y="22"/>
                  </a:lnTo>
                  <a:lnTo>
                    <a:pt x="664" y="29"/>
                  </a:lnTo>
                  <a:lnTo>
                    <a:pt x="689" y="37"/>
                  </a:lnTo>
                  <a:lnTo>
                    <a:pt x="714" y="46"/>
                  </a:lnTo>
                  <a:lnTo>
                    <a:pt x="738" y="56"/>
                  </a:lnTo>
                  <a:lnTo>
                    <a:pt x="761" y="68"/>
                  </a:lnTo>
                  <a:lnTo>
                    <a:pt x="785" y="80"/>
                  </a:lnTo>
                  <a:lnTo>
                    <a:pt x="808" y="94"/>
                  </a:lnTo>
                  <a:lnTo>
                    <a:pt x="830" y="109"/>
                  </a:lnTo>
                  <a:lnTo>
                    <a:pt x="852" y="124"/>
                  </a:lnTo>
                  <a:lnTo>
                    <a:pt x="873" y="141"/>
                  </a:lnTo>
                  <a:lnTo>
                    <a:pt x="873" y="141"/>
                  </a:lnTo>
                  <a:lnTo>
                    <a:pt x="892" y="157"/>
                  </a:lnTo>
                  <a:lnTo>
                    <a:pt x="912" y="175"/>
                  </a:lnTo>
                  <a:lnTo>
                    <a:pt x="930" y="193"/>
                  </a:lnTo>
                  <a:lnTo>
                    <a:pt x="948" y="213"/>
                  </a:lnTo>
                  <a:lnTo>
                    <a:pt x="964" y="232"/>
                  </a:lnTo>
                  <a:lnTo>
                    <a:pt x="980" y="253"/>
                  </a:lnTo>
                  <a:lnTo>
                    <a:pt x="995" y="275"/>
                  </a:lnTo>
                  <a:lnTo>
                    <a:pt x="1008" y="296"/>
                  </a:lnTo>
                  <a:lnTo>
                    <a:pt x="1021" y="319"/>
                  </a:lnTo>
                  <a:lnTo>
                    <a:pt x="1034" y="341"/>
                  </a:lnTo>
                  <a:lnTo>
                    <a:pt x="1045" y="365"/>
                  </a:lnTo>
                  <a:lnTo>
                    <a:pt x="1056" y="389"/>
                  </a:lnTo>
                  <a:lnTo>
                    <a:pt x="1064" y="412"/>
                  </a:lnTo>
                  <a:lnTo>
                    <a:pt x="1072" y="437"/>
                  </a:lnTo>
                  <a:lnTo>
                    <a:pt x="1079" y="462"/>
                  </a:lnTo>
                  <a:lnTo>
                    <a:pt x="1085" y="488"/>
                  </a:lnTo>
                  <a:lnTo>
                    <a:pt x="1085" y="488"/>
                  </a:lnTo>
                  <a:lnTo>
                    <a:pt x="1089" y="500"/>
                  </a:lnTo>
                  <a:lnTo>
                    <a:pt x="1089" y="500"/>
                  </a:lnTo>
                  <a:lnTo>
                    <a:pt x="1093" y="522"/>
                  </a:lnTo>
                  <a:lnTo>
                    <a:pt x="1093" y="522"/>
                  </a:lnTo>
                  <a:lnTo>
                    <a:pt x="1097" y="559"/>
                  </a:lnTo>
                  <a:lnTo>
                    <a:pt x="1097" y="559"/>
                  </a:lnTo>
                  <a:lnTo>
                    <a:pt x="1098" y="586"/>
                  </a:lnTo>
                  <a:lnTo>
                    <a:pt x="1098" y="586"/>
                  </a:lnTo>
                  <a:lnTo>
                    <a:pt x="1100" y="619"/>
                  </a:lnTo>
                  <a:lnTo>
                    <a:pt x="1100" y="619"/>
                  </a:lnTo>
                  <a:lnTo>
                    <a:pt x="1100" y="643"/>
                  </a:lnTo>
                  <a:lnTo>
                    <a:pt x="1098" y="665"/>
                  </a:lnTo>
                  <a:lnTo>
                    <a:pt x="1096" y="689"/>
                  </a:lnTo>
                  <a:lnTo>
                    <a:pt x="1093" y="712"/>
                  </a:lnTo>
                  <a:lnTo>
                    <a:pt x="1089" y="734"/>
                  </a:lnTo>
                  <a:lnTo>
                    <a:pt x="1084" y="757"/>
                  </a:lnTo>
                  <a:lnTo>
                    <a:pt x="1079" y="779"/>
                  </a:lnTo>
                  <a:lnTo>
                    <a:pt x="1072" y="801"/>
                  </a:lnTo>
                  <a:lnTo>
                    <a:pt x="1065" y="823"/>
                  </a:lnTo>
                  <a:lnTo>
                    <a:pt x="1058" y="845"/>
                  </a:lnTo>
                  <a:lnTo>
                    <a:pt x="1049" y="866"/>
                  </a:lnTo>
                  <a:lnTo>
                    <a:pt x="1039" y="886"/>
                  </a:lnTo>
                  <a:lnTo>
                    <a:pt x="1028" y="908"/>
                  </a:lnTo>
                  <a:lnTo>
                    <a:pt x="1018" y="928"/>
                  </a:lnTo>
                  <a:lnTo>
                    <a:pt x="1006" y="947"/>
                  </a:lnTo>
                  <a:lnTo>
                    <a:pt x="993" y="967"/>
                  </a:lnTo>
                  <a:lnTo>
                    <a:pt x="993" y="967"/>
                  </a:lnTo>
                  <a:lnTo>
                    <a:pt x="983" y="980"/>
                  </a:lnTo>
                  <a:lnTo>
                    <a:pt x="974" y="993"/>
                  </a:lnTo>
                  <a:lnTo>
                    <a:pt x="974" y="993"/>
                  </a:lnTo>
                  <a:lnTo>
                    <a:pt x="963" y="1005"/>
                  </a:lnTo>
                  <a:lnTo>
                    <a:pt x="952" y="1017"/>
                  </a:lnTo>
                  <a:lnTo>
                    <a:pt x="941" y="1029"/>
                  </a:lnTo>
                  <a:lnTo>
                    <a:pt x="928" y="1038"/>
                  </a:lnTo>
                  <a:lnTo>
                    <a:pt x="914" y="1049"/>
                  </a:lnTo>
                  <a:lnTo>
                    <a:pt x="901" y="1057"/>
                  </a:lnTo>
                  <a:lnTo>
                    <a:pt x="887" y="1066"/>
                  </a:lnTo>
                  <a:lnTo>
                    <a:pt x="873" y="1073"/>
                  </a:lnTo>
                  <a:lnTo>
                    <a:pt x="859" y="1079"/>
                  </a:lnTo>
                  <a:lnTo>
                    <a:pt x="843" y="1085"/>
                  </a:lnTo>
                  <a:lnTo>
                    <a:pt x="828" y="1089"/>
                  </a:lnTo>
                  <a:lnTo>
                    <a:pt x="812" y="1094"/>
                  </a:lnTo>
                  <a:lnTo>
                    <a:pt x="797" y="1096"/>
                  </a:lnTo>
                  <a:lnTo>
                    <a:pt x="780" y="1099"/>
                  </a:lnTo>
                  <a:lnTo>
                    <a:pt x="765" y="1100"/>
                  </a:lnTo>
                  <a:lnTo>
                    <a:pt x="748" y="1101"/>
                  </a:lnTo>
                  <a:lnTo>
                    <a:pt x="748" y="1101"/>
                  </a:lnTo>
                  <a:close/>
                  <a:moveTo>
                    <a:pt x="482" y="50"/>
                  </a:moveTo>
                  <a:lnTo>
                    <a:pt x="482" y="50"/>
                  </a:lnTo>
                  <a:lnTo>
                    <a:pt x="460" y="52"/>
                  </a:lnTo>
                  <a:lnTo>
                    <a:pt x="440" y="53"/>
                  </a:lnTo>
                  <a:lnTo>
                    <a:pt x="418" y="54"/>
                  </a:lnTo>
                  <a:lnTo>
                    <a:pt x="397" y="57"/>
                  </a:lnTo>
                  <a:lnTo>
                    <a:pt x="376" y="61"/>
                  </a:lnTo>
                  <a:lnTo>
                    <a:pt x="355" y="65"/>
                  </a:lnTo>
                  <a:lnTo>
                    <a:pt x="335" y="71"/>
                  </a:lnTo>
                  <a:lnTo>
                    <a:pt x="314" y="76"/>
                  </a:lnTo>
                  <a:lnTo>
                    <a:pt x="295" y="82"/>
                  </a:lnTo>
                  <a:lnTo>
                    <a:pt x="275" y="90"/>
                  </a:lnTo>
                  <a:lnTo>
                    <a:pt x="254" y="98"/>
                  </a:lnTo>
                  <a:lnTo>
                    <a:pt x="235" y="106"/>
                  </a:lnTo>
                  <a:lnTo>
                    <a:pt x="216" y="117"/>
                  </a:lnTo>
                  <a:lnTo>
                    <a:pt x="199" y="126"/>
                  </a:lnTo>
                  <a:lnTo>
                    <a:pt x="180" y="137"/>
                  </a:lnTo>
                  <a:lnTo>
                    <a:pt x="162" y="149"/>
                  </a:lnTo>
                  <a:lnTo>
                    <a:pt x="162" y="149"/>
                  </a:lnTo>
                  <a:lnTo>
                    <a:pt x="162" y="150"/>
                  </a:lnTo>
                  <a:lnTo>
                    <a:pt x="162" y="150"/>
                  </a:lnTo>
                  <a:lnTo>
                    <a:pt x="150" y="157"/>
                  </a:lnTo>
                  <a:lnTo>
                    <a:pt x="139" y="165"/>
                  </a:lnTo>
                  <a:lnTo>
                    <a:pt x="139" y="165"/>
                  </a:lnTo>
                  <a:lnTo>
                    <a:pt x="129" y="175"/>
                  </a:lnTo>
                  <a:lnTo>
                    <a:pt x="119" y="183"/>
                  </a:lnTo>
                  <a:lnTo>
                    <a:pt x="110" y="194"/>
                  </a:lnTo>
                  <a:lnTo>
                    <a:pt x="101" y="203"/>
                  </a:lnTo>
                  <a:lnTo>
                    <a:pt x="93" y="214"/>
                  </a:lnTo>
                  <a:lnTo>
                    <a:pt x="86" y="226"/>
                  </a:lnTo>
                  <a:lnTo>
                    <a:pt x="80" y="237"/>
                  </a:lnTo>
                  <a:lnTo>
                    <a:pt x="74" y="249"/>
                  </a:lnTo>
                  <a:lnTo>
                    <a:pt x="68" y="262"/>
                  </a:lnTo>
                  <a:lnTo>
                    <a:pt x="63" y="274"/>
                  </a:lnTo>
                  <a:lnTo>
                    <a:pt x="60" y="287"/>
                  </a:lnTo>
                  <a:lnTo>
                    <a:pt x="56" y="300"/>
                  </a:lnTo>
                  <a:lnTo>
                    <a:pt x="54" y="313"/>
                  </a:lnTo>
                  <a:lnTo>
                    <a:pt x="51" y="326"/>
                  </a:lnTo>
                  <a:lnTo>
                    <a:pt x="50" y="339"/>
                  </a:lnTo>
                  <a:lnTo>
                    <a:pt x="50" y="353"/>
                  </a:lnTo>
                  <a:lnTo>
                    <a:pt x="50" y="353"/>
                  </a:lnTo>
                  <a:lnTo>
                    <a:pt x="51" y="378"/>
                  </a:lnTo>
                  <a:lnTo>
                    <a:pt x="55" y="402"/>
                  </a:lnTo>
                  <a:lnTo>
                    <a:pt x="61" y="424"/>
                  </a:lnTo>
                  <a:lnTo>
                    <a:pt x="69" y="447"/>
                  </a:lnTo>
                  <a:lnTo>
                    <a:pt x="79" y="468"/>
                  </a:lnTo>
                  <a:lnTo>
                    <a:pt x="92" y="487"/>
                  </a:lnTo>
                  <a:lnTo>
                    <a:pt x="105" y="506"/>
                  </a:lnTo>
                  <a:lnTo>
                    <a:pt x="120" y="523"/>
                  </a:lnTo>
                  <a:lnTo>
                    <a:pt x="138" y="540"/>
                  </a:lnTo>
                  <a:lnTo>
                    <a:pt x="156" y="553"/>
                  </a:lnTo>
                  <a:lnTo>
                    <a:pt x="176" y="564"/>
                  </a:lnTo>
                  <a:lnTo>
                    <a:pt x="197" y="575"/>
                  </a:lnTo>
                  <a:lnTo>
                    <a:pt x="220" y="583"/>
                  </a:lnTo>
                  <a:lnTo>
                    <a:pt x="243" y="589"/>
                  </a:lnTo>
                  <a:lnTo>
                    <a:pt x="266" y="593"/>
                  </a:lnTo>
                  <a:lnTo>
                    <a:pt x="291" y="594"/>
                  </a:lnTo>
                  <a:lnTo>
                    <a:pt x="482" y="594"/>
                  </a:lnTo>
                  <a:lnTo>
                    <a:pt x="482" y="594"/>
                  </a:lnTo>
                  <a:lnTo>
                    <a:pt x="487" y="594"/>
                  </a:lnTo>
                  <a:lnTo>
                    <a:pt x="492" y="597"/>
                  </a:lnTo>
                  <a:lnTo>
                    <a:pt x="495" y="599"/>
                  </a:lnTo>
                  <a:lnTo>
                    <a:pt x="499" y="601"/>
                  </a:lnTo>
                  <a:lnTo>
                    <a:pt x="503" y="605"/>
                  </a:lnTo>
                  <a:lnTo>
                    <a:pt x="505" y="610"/>
                  </a:lnTo>
                  <a:lnTo>
                    <a:pt x="506" y="614"/>
                  </a:lnTo>
                  <a:lnTo>
                    <a:pt x="507" y="619"/>
                  </a:lnTo>
                  <a:lnTo>
                    <a:pt x="507" y="810"/>
                  </a:lnTo>
                  <a:lnTo>
                    <a:pt x="507" y="810"/>
                  </a:lnTo>
                  <a:lnTo>
                    <a:pt x="508" y="834"/>
                  </a:lnTo>
                  <a:lnTo>
                    <a:pt x="512" y="858"/>
                  </a:lnTo>
                  <a:lnTo>
                    <a:pt x="518" y="882"/>
                  </a:lnTo>
                  <a:lnTo>
                    <a:pt x="526" y="904"/>
                  </a:lnTo>
                  <a:lnTo>
                    <a:pt x="536" y="924"/>
                  </a:lnTo>
                  <a:lnTo>
                    <a:pt x="548" y="944"/>
                  </a:lnTo>
                  <a:lnTo>
                    <a:pt x="562" y="963"/>
                  </a:lnTo>
                  <a:lnTo>
                    <a:pt x="577" y="980"/>
                  </a:lnTo>
                  <a:lnTo>
                    <a:pt x="595" y="996"/>
                  </a:lnTo>
                  <a:lnTo>
                    <a:pt x="613" y="1010"/>
                  </a:lnTo>
                  <a:lnTo>
                    <a:pt x="633" y="1022"/>
                  </a:lnTo>
                  <a:lnTo>
                    <a:pt x="654" y="1032"/>
                  </a:lnTo>
                  <a:lnTo>
                    <a:pt x="676" y="1041"/>
                  </a:lnTo>
                  <a:lnTo>
                    <a:pt x="700" y="1047"/>
                  </a:lnTo>
                  <a:lnTo>
                    <a:pt x="723" y="1050"/>
                  </a:lnTo>
                  <a:lnTo>
                    <a:pt x="748" y="1051"/>
                  </a:lnTo>
                  <a:lnTo>
                    <a:pt x="748" y="1051"/>
                  </a:lnTo>
                  <a:lnTo>
                    <a:pt x="761" y="1050"/>
                  </a:lnTo>
                  <a:lnTo>
                    <a:pt x="776" y="1049"/>
                  </a:lnTo>
                  <a:lnTo>
                    <a:pt x="789" y="1048"/>
                  </a:lnTo>
                  <a:lnTo>
                    <a:pt x="802" y="1045"/>
                  </a:lnTo>
                  <a:lnTo>
                    <a:pt x="815" y="1042"/>
                  </a:lnTo>
                  <a:lnTo>
                    <a:pt x="827" y="1037"/>
                  </a:lnTo>
                  <a:lnTo>
                    <a:pt x="840" y="1034"/>
                  </a:lnTo>
                  <a:lnTo>
                    <a:pt x="852" y="1028"/>
                  </a:lnTo>
                  <a:lnTo>
                    <a:pt x="863" y="1022"/>
                  </a:lnTo>
                  <a:lnTo>
                    <a:pt x="875" y="1015"/>
                  </a:lnTo>
                  <a:lnTo>
                    <a:pt x="886" y="1007"/>
                  </a:lnTo>
                  <a:lnTo>
                    <a:pt x="897" y="999"/>
                  </a:lnTo>
                  <a:lnTo>
                    <a:pt x="907" y="991"/>
                  </a:lnTo>
                  <a:lnTo>
                    <a:pt x="917" y="981"/>
                  </a:lnTo>
                  <a:lnTo>
                    <a:pt x="926" y="972"/>
                  </a:lnTo>
                  <a:lnTo>
                    <a:pt x="936" y="961"/>
                  </a:lnTo>
                  <a:lnTo>
                    <a:pt x="936" y="961"/>
                  </a:lnTo>
                  <a:lnTo>
                    <a:pt x="943" y="950"/>
                  </a:lnTo>
                  <a:lnTo>
                    <a:pt x="951" y="940"/>
                  </a:lnTo>
                  <a:lnTo>
                    <a:pt x="951" y="940"/>
                  </a:lnTo>
                  <a:lnTo>
                    <a:pt x="951" y="939"/>
                  </a:lnTo>
                  <a:lnTo>
                    <a:pt x="951" y="939"/>
                  </a:lnTo>
                  <a:lnTo>
                    <a:pt x="963" y="921"/>
                  </a:lnTo>
                  <a:lnTo>
                    <a:pt x="974" y="903"/>
                  </a:lnTo>
                  <a:lnTo>
                    <a:pt x="984" y="884"/>
                  </a:lnTo>
                  <a:lnTo>
                    <a:pt x="994" y="865"/>
                  </a:lnTo>
                  <a:lnTo>
                    <a:pt x="1003" y="846"/>
                  </a:lnTo>
                  <a:lnTo>
                    <a:pt x="1011" y="827"/>
                  </a:lnTo>
                  <a:lnTo>
                    <a:pt x="1018" y="807"/>
                  </a:lnTo>
                  <a:lnTo>
                    <a:pt x="1025" y="787"/>
                  </a:lnTo>
                  <a:lnTo>
                    <a:pt x="1031" y="766"/>
                  </a:lnTo>
                  <a:lnTo>
                    <a:pt x="1036" y="746"/>
                  </a:lnTo>
                  <a:lnTo>
                    <a:pt x="1040" y="725"/>
                  </a:lnTo>
                  <a:lnTo>
                    <a:pt x="1044" y="705"/>
                  </a:lnTo>
                  <a:lnTo>
                    <a:pt x="1046" y="683"/>
                  </a:lnTo>
                  <a:lnTo>
                    <a:pt x="1049" y="662"/>
                  </a:lnTo>
                  <a:lnTo>
                    <a:pt x="1050" y="640"/>
                  </a:lnTo>
                  <a:lnTo>
                    <a:pt x="1050" y="619"/>
                  </a:lnTo>
                  <a:lnTo>
                    <a:pt x="1050" y="619"/>
                  </a:lnTo>
                  <a:lnTo>
                    <a:pt x="1049" y="589"/>
                  </a:lnTo>
                  <a:lnTo>
                    <a:pt x="1049" y="589"/>
                  </a:lnTo>
                  <a:lnTo>
                    <a:pt x="1047" y="563"/>
                  </a:lnTo>
                  <a:lnTo>
                    <a:pt x="1047" y="563"/>
                  </a:lnTo>
                  <a:lnTo>
                    <a:pt x="1043" y="530"/>
                  </a:lnTo>
                  <a:lnTo>
                    <a:pt x="1043" y="530"/>
                  </a:lnTo>
                  <a:lnTo>
                    <a:pt x="1039" y="510"/>
                  </a:lnTo>
                  <a:lnTo>
                    <a:pt x="1039" y="510"/>
                  </a:lnTo>
                  <a:lnTo>
                    <a:pt x="1037" y="498"/>
                  </a:lnTo>
                  <a:lnTo>
                    <a:pt x="1037" y="498"/>
                  </a:lnTo>
                  <a:lnTo>
                    <a:pt x="1031" y="474"/>
                  </a:lnTo>
                  <a:lnTo>
                    <a:pt x="1025" y="450"/>
                  </a:lnTo>
                  <a:lnTo>
                    <a:pt x="1017" y="428"/>
                  </a:lnTo>
                  <a:lnTo>
                    <a:pt x="1008" y="404"/>
                  </a:lnTo>
                  <a:lnTo>
                    <a:pt x="999" y="383"/>
                  </a:lnTo>
                  <a:lnTo>
                    <a:pt x="988" y="361"/>
                  </a:lnTo>
                  <a:lnTo>
                    <a:pt x="976" y="340"/>
                  </a:lnTo>
                  <a:lnTo>
                    <a:pt x="964" y="319"/>
                  </a:lnTo>
                  <a:lnTo>
                    <a:pt x="951" y="298"/>
                  </a:lnTo>
                  <a:lnTo>
                    <a:pt x="937" y="279"/>
                  </a:lnTo>
                  <a:lnTo>
                    <a:pt x="923" y="260"/>
                  </a:lnTo>
                  <a:lnTo>
                    <a:pt x="907" y="243"/>
                  </a:lnTo>
                  <a:lnTo>
                    <a:pt x="891" y="225"/>
                  </a:lnTo>
                  <a:lnTo>
                    <a:pt x="874" y="208"/>
                  </a:lnTo>
                  <a:lnTo>
                    <a:pt x="856" y="193"/>
                  </a:lnTo>
                  <a:lnTo>
                    <a:pt x="838" y="177"/>
                  </a:lnTo>
                  <a:lnTo>
                    <a:pt x="819" y="163"/>
                  </a:lnTo>
                  <a:lnTo>
                    <a:pt x="800" y="149"/>
                  </a:lnTo>
                  <a:lnTo>
                    <a:pt x="780" y="136"/>
                  </a:lnTo>
                  <a:lnTo>
                    <a:pt x="759" y="124"/>
                  </a:lnTo>
                  <a:lnTo>
                    <a:pt x="739" y="113"/>
                  </a:lnTo>
                  <a:lnTo>
                    <a:pt x="717" y="103"/>
                  </a:lnTo>
                  <a:lnTo>
                    <a:pt x="695" y="93"/>
                  </a:lnTo>
                  <a:lnTo>
                    <a:pt x="672" y="85"/>
                  </a:lnTo>
                  <a:lnTo>
                    <a:pt x="650" y="76"/>
                  </a:lnTo>
                  <a:lnTo>
                    <a:pt x="627" y="69"/>
                  </a:lnTo>
                  <a:lnTo>
                    <a:pt x="603" y="65"/>
                  </a:lnTo>
                  <a:lnTo>
                    <a:pt x="580" y="60"/>
                  </a:lnTo>
                  <a:lnTo>
                    <a:pt x="556" y="55"/>
                  </a:lnTo>
                  <a:lnTo>
                    <a:pt x="531" y="53"/>
                  </a:lnTo>
                  <a:lnTo>
                    <a:pt x="506" y="52"/>
                  </a:lnTo>
                  <a:lnTo>
                    <a:pt x="482" y="50"/>
                  </a:lnTo>
                  <a:lnTo>
                    <a:pt x="48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3" name="Freeform 111"/>
            <p:cNvSpPr/>
            <p:nvPr/>
          </p:nvSpPr>
          <p:spPr bwMode="auto">
            <a:xfrm>
              <a:off x="4481119" y="5803881"/>
              <a:ext cx="92075" cy="92075"/>
            </a:xfrm>
            <a:custGeom>
              <a:avLst/>
              <a:gdLst>
                <a:gd name="T0" fmla="*/ 175 w 175"/>
                <a:gd name="T1" fmla="*/ 88 h 174"/>
                <a:gd name="T2" fmla="*/ 173 w 175"/>
                <a:gd name="T3" fmla="*/ 104 h 174"/>
                <a:gd name="T4" fmla="*/ 168 w 175"/>
                <a:gd name="T5" fmla="*/ 121 h 174"/>
                <a:gd name="T6" fmla="*/ 160 w 175"/>
                <a:gd name="T7" fmla="*/ 136 h 174"/>
                <a:gd name="T8" fmla="*/ 149 w 175"/>
                <a:gd name="T9" fmla="*/ 149 h 174"/>
                <a:gd name="T10" fmla="*/ 136 w 175"/>
                <a:gd name="T11" fmla="*/ 160 h 174"/>
                <a:gd name="T12" fmla="*/ 121 w 175"/>
                <a:gd name="T13" fmla="*/ 168 h 174"/>
                <a:gd name="T14" fmla="*/ 105 w 175"/>
                <a:gd name="T15" fmla="*/ 173 h 174"/>
                <a:gd name="T16" fmla="*/ 88 w 175"/>
                <a:gd name="T17" fmla="*/ 174 h 174"/>
                <a:gd name="T18" fmla="*/ 78 w 175"/>
                <a:gd name="T19" fmla="*/ 174 h 174"/>
                <a:gd name="T20" fmla="*/ 61 w 175"/>
                <a:gd name="T21" fmla="*/ 171 h 174"/>
                <a:gd name="T22" fmla="*/ 46 w 175"/>
                <a:gd name="T23" fmla="*/ 164 h 174"/>
                <a:gd name="T24" fmla="*/ 32 w 175"/>
                <a:gd name="T25" fmla="*/ 155 h 174"/>
                <a:gd name="T26" fmla="*/ 20 w 175"/>
                <a:gd name="T27" fmla="*/ 143 h 174"/>
                <a:gd name="T28" fmla="*/ 10 w 175"/>
                <a:gd name="T29" fmla="*/ 129 h 174"/>
                <a:gd name="T30" fmla="*/ 3 w 175"/>
                <a:gd name="T31" fmla="*/ 114 h 174"/>
                <a:gd name="T32" fmla="*/ 0 w 175"/>
                <a:gd name="T33" fmla="*/ 96 h 174"/>
                <a:gd name="T34" fmla="*/ 0 w 175"/>
                <a:gd name="T35" fmla="*/ 88 h 174"/>
                <a:gd name="T36" fmla="*/ 1 w 175"/>
                <a:gd name="T37" fmla="*/ 70 h 174"/>
                <a:gd name="T38" fmla="*/ 7 w 175"/>
                <a:gd name="T39" fmla="*/ 53 h 174"/>
                <a:gd name="T40" fmla="*/ 15 w 175"/>
                <a:gd name="T41" fmla="*/ 38 h 174"/>
                <a:gd name="T42" fmla="*/ 26 w 175"/>
                <a:gd name="T43" fmla="*/ 25 h 174"/>
                <a:gd name="T44" fmla="*/ 38 w 175"/>
                <a:gd name="T45" fmla="*/ 14 h 174"/>
                <a:gd name="T46" fmla="*/ 53 w 175"/>
                <a:gd name="T47" fmla="*/ 7 h 174"/>
                <a:gd name="T48" fmla="*/ 70 w 175"/>
                <a:gd name="T49" fmla="*/ 1 h 174"/>
                <a:gd name="T50" fmla="*/ 88 w 175"/>
                <a:gd name="T51" fmla="*/ 0 h 174"/>
                <a:gd name="T52" fmla="*/ 96 w 175"/>
                <a:gd name="T53" fmla="*/ 0 h 174"/>
                <a:gd name="T54" fmla="*/ 114 w 175"/>
                <a:gd name="T55" fmla="*/ 3 h 174"/>
                <a:gd name="T56" fmla="*/ 129 w 175"/>
                <a:gd name="T57" fmla="*/ 10 h 174"/>
                <a:gd name="T58" fmla="*/ 143 w 175"/>
                <a:gd name="T59" fmla="*/ 20 h 174"/>
                <a:gd name="T60" fmla="*/ 155 w 175"/>
                <a:gd name="T61" fmla="*/ 32 h 174"/>
                <a:gd name="T62" fmla="*/ 165 w 175"/>
                <a:gd name="T63" fmla="*/ 45 h 174"/>
                <a:gd name="T64" fmla="*/ 171 w 175"/>
                <a:gd name="T65" fmla="*/ 61 h 174"/>
                <a:gd name="T66" fmla="*/ 174 w 175"/>
                <a:gd name="T67" fmla="*/ 78 h 174"/>
                <a:gd name="T68" fmla="*/ 175 w 175"/>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5" y="88"/>
                  </a:moveTo>
                  <a:lnTo>
                    <a:pt x="175" y="88"/>
                  </a:lnTo>
                  <a:lnTo>
                    <a:pt x="174" y="96"/>
                  </a:lnTo>
                  <a:lnTo>
                    <a:pt x="173" y="104"/>
                  </a:lnTo>
                  <a:lnTo>
                    <a:pt x="171" y="114"/>
                  </a:lnTo>
                  <a:lnTo>
                    <a:pt x="168" y="121"/>
                  </a:lnTo>
                  <a:lnTo>
                    <a:pt x="165" y="129"/>
                  </a:lnTo>
                  <a:lnTo>
                    <a:pt x="160" y="136"/>
                  </a:lnTo>
                  <a:lnTo>
                    <a:pt x="155" y="143"/>
                  </a:lnTo>
                  <a:lnTo>
                    <a:pt x="149" y="149"/>
                  </a:lnTo>
                  <a:lnTo>
                    <a:pt x="143" y="155"/>
                  </a:lnTo>
                  <a:lnTo>
                    <a:pt x="136" y="160"/>
                  </a:lnTo>
                  <a:lnTo>
                    <a:pt x="129" y="164"/>
                  </a:lnTo>
                  <a:lnTo>
                    <a:pt x="121" y="168"/>
                  </a:lnTo>
                  <a:lnTo>
                    <a:pt x="114" y="171"/>
                  </a:lnTo>
                  <a:lnTo>
                    <a:pt x="105" y="173"/>
                  </a:lnTo>
                  <a:lnTo>
                    <a:pt x="96" y="174"/>
                  </a:lnTo>
                  <a:lnTo>
                    <a:pt x="88" y="174"/>
                  </a:lnTo>
                  <a:lnTo>
                    <a:pt x="88" y="174"/>
                  </a:lnTo>
                  <a:lnTo>
                    <a:pt x="78" y="174"/>
                  </a:lnTo>
                  <a:lnTo>
                    <a:pt x="70" y="173"/>
                  </a:lnTo>
                  <a:lnTo>
                    <a:pt x="61" y="171"/>
                  </a:lnTo>
                  <a:lnTo>
                    <a:pt x="53" y="168"/>
                  </a:lnTo>
                  <a:lnTo>
                    <a:pt x="46" y="164"/>
                  </a:lnTo>
                  <a:lnTo>
                    <a:pt x="38" y="160"/>
                  </a:lnTo>
                  <a:lnTo>
                    <a:pt x="32" y="155"/>
                  </a:lnTo>
                  <a:lnTo>
                    <a:pt x="26" y="149"/>
                  </a:lnTo>
                  <a:lnTo>
                    <a:pt x="20" y="143"/>
                  </a:lnTo>
                  <a:lnTo>
                    <a:pt x="15" y="136"/>
                  </a:lnTo>
                  <a:lnTo>
                    <a:pt x="10" y="129"/>
                  </a:lnTo>
                  <a:lnTo>
                    <a:pt x="7" y="121"/>
                  </a:lnTo>
                  <a:lnTo>
                    <a:pt x="3" y="114"/>
                  </a:lnTo>
                  <a:lnTo>
                    <a:pt x="1" y="104"/>
                  </a:lnTo>
                  <a:lnTo>
                    <a:pt x="0" y="96"/>
                  </a:lnTo>
                  <a:lnTo>
                    <a:pt x="0" y="88"/>
                  </a:lnTo>
                  <a:lnTo>
                    <a:pt x="0" y="88"/>
                  </a:lnTo>
                  <a:lnTo>
                    <a:pt x="0" y="78"/>
                  </a:lnTo>
                  <a:lnTo>
                    <a:pt x="1" y="70"/>
                  </a:lnTo>
                  <a:lnTo>
                    <a:pt x="3" y="61"/>
                  </a:lnTo>
                  <a:lnTo>
                    <a:pt x="7" y="53"/>
                  </a:lnTo>
                  <a:lnTo>
                    <a:pt x="10" y="45"/>
                  </a:lnTo>
                  <a:lnTo>
                    <a:pt x="15" y="38"/>
                  </a:lnTo>
                  <a:lnTo>
                    <a:pt x="20" y="32"/>
                  </a:lnTo>
                  <a:lnTo>
                    <a:pt x="26" y="25"/>
                  </a:lnTo>
                  <a:lnTo>
                    <a:pt x="32" y="20"/>
                  </a:lnTo>
                  <a:lnTo>
                    <a:pt x="38" y="14"/>
                  </a:lnTo>
                  <a:lnTo>
                    <a:pt x="46" y="10"/>
                  </a:lnTo>
                  <a:lnTo>
                    <a:pt x="53" y="7"/>
                  </a:lnTo>
                  <a:lnTo>
                    <a:pt x="61" y="3"/>
                  </a:lnTo>
                  <a:lnTo>
                    <a:pt x="70" y="1"/>
                  </a:lnTo>
                  <a:lnTo>
                    <a:pt x="78" y="0"/>
                  </a:lnTo>
                  <a:lnTo>
                    <a:pt x="88" y="0"/>
                  </a:lnTo>
                  <a:lnTo>
                    <a:pt x="88" y="0"/>
                  </a:lnTo>
                  <a:lnTo>
                    <a:pt x="96" y="0"/>
                  </a:lnTo>
                  <a:lnTo>
                    <a:pt x="105" y="1"/>
                  </a:lnTo>
                  <a:lnTo>
                    <a:pt x="114" y="3"/>
                  </a:lnTo>
                  <a:lnTo>
                    <a:pt x="121" y="7"/>
                  </a:lnTo>
                  <a:lnTo>
                    <a:pt x="129" y="10"/>
                  </a:lnTo>
                  <a:lnTo>
                    <a:pt x="136" y="14"/>
                  </a:lnTo>
                  <a:lnTo>
                    <a:pt x="143" y="20"/>
                  </a:lnTo>
                  <a:lnTo>
                    <a:pt x="149" y="25"/>
                  </a:lnTo>
                  <a:lnTo>
                    <a:pt x="155" y="32"/>
                  </a:lnTo>
                  <a:lnTo>
                    <a:pt x="160" y="38"/>
                  </a:lnTo>
                  <a:lnTo>
                    <a:pt x="165" y="45"/>
                  </a:lnTo>
                  <a:lnTo>
                    <a:pt x="168" y="53"/>
                  </a:lnTo>
                  <a:lnTo>
                    <a:pt x="171" y="61"/>
                  </a:lnTo>
                  <a:lnTo>
                    <a:pt x="173" y="70"/>
                  </a:lnTo>
                  <a:lnTo>
                    <a:pt x="174" y="78"/>
                  </a:lnTo>
                  <a:lnTo>
                    <a:pt x="175" y="88"/>
                  </a:lnTo>
                  <a:lnTo>
                    <a:pt x="175" y="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4" name="Freeform 112"/>
            <p:cNvSpPr>
              <a:spLocks noEditPoints="1"/>
            </p:cNvSpPr>
            <p:nvPr/>
          </p:nvSpPr>
          <p:spPr bwMode="auto">
            <a:xfrm>
              <a:off x="4468419" y="5789594"/>
              <a:ext cx="119063" cy="119063"/>
            </a:xfrm>
            <a:custGeom>
              <a:avLst/>
              <a:gdLst>
                <a:gd name="T0" fmla="*/ 113 w 225"/>
                <a:gd name="T1" fmla="*/ 224 h 224"/>
                <a:gd name="T2" fmla="*/ 90 w 225"/>
                <a:gd name="T3" fmla="*/ 222 h 224"/>
                <a:gd name="T4" fmla="*/ 69 w 225"/>
                <a:gd name="T5" fmla="*/ 216 h 224"/>
                <a:gd name="T6" fmla="*/ 50 w 225"/>
                <a:gd name="T7" fmla="*/ 205 h 224"/>
                <a:gd name="T8" fmla="*/ 33 w 225"/>
                <a:gd name="T9" fmla="*/ 192 h 224"/>
                <a:gd name="T10" fmla="*/ 19 w 225"/>
                <a:gd name="T11" fmla="*/ 175 h 224"/>
                <a:gd name="T12" fmla="*/ 8 w 225"/>
                <a:gd name="T13" fmla="*/ 155 h 224"/>
                <a:gd name="T14" fmla="*/ 2 w 225"/>
                <a:gd name="T15" fmla="*/ 135 h 224"/>
                <a:gd name="T16" fmla="*/ 0 w 225"/>
                <a:gd name="T17" fmla="*/ 113 h 224"/>
                <a:gd name="T18" fmla="*/ 0 w 225"/>
                <a:gd name="T19" fmla="*/ 101 h 224"/>
                <a:gd name="T20" fmla="*/ 5 w 225"/>
                <a:gd name="T21" fmla="*/ 79 h 224"/>
                <a:gd name="T22" fmla="*/ 13 w 225"/>
                <a:gd name="T23" fmla="*/ 59 h 224"/>
                <a:gd name="T24" fmla="*/ 25 w 225"/>
                <a:gd name="T25" fmla="*/ 41 h 224"/>
                <a:gd name="T26" fmla="*/ 33 w 225"/>
                <a:gd name="T27" fmla="*/ 33 h 224"/>
                <a:gd name="T28" fmla="*/ 50 w 225"/>
                <a:gd name="T29" fmla="*/ 19 h 224"/>
                <a:gd name="T30" fmla="*/ 69 w 225"/>
                <a:gd name="T31" fmla="*/ 8 h 224"/>
                <a:gd name="T32" fmla="*/ 90 w 225"/>
                <a:gd name="T33" fmla="*/ 2 h 224"/>
                <a:gd name="T34" fmla="*/ 113 w 225"/>
                <a:gd name="T35" fmla="*/ 0 h 224"/>
                <a:gd name="T36" fmla="*/ 123 w 225"/>
                <a:gd name="T37" fmla="*/ 0 h 224"/>
                <a:gd name="T38" fmla="*/ 145 w 225"/>
                <a:gd name="T39" fmla="*/ 4 h 224"/>
                <a:gd name="T40" fmla="*/ 165 w 225"/>
                <a:gd name="T41" fmla="*/ 13 h 224"/>
                <a:gd name="T42" fmla="*/ 184 w 225"/>
                <a:gd name="T43" fmla="*/ 25 h 224"/>
                <a:gd name="T44" fmla="*/ 192 w 225"/>
                <a:gd name="T45" fmla="*/ 33 h 224"/>
                <a:gd name="T46" fmla="*/ 206 w 225"/>
                <a:gd name="T47" fmla="*/ 50 h 224"/>
                <a:gd name="T48" fmla="*/ 216 w 225"/>
                <a:gd name="T49" fmla="*/ 69 h 224"/>
                <a:gd name="T50" fmla="*/ 223 w 225"/>
                <a:gd name="T51" fmla="*/ 90 h 224"/>
                <a:gd name="T52" fmla="*/ 225 w 225"/>
                <a:gd name="T53" fmla="*/ 113 h 224"/>
                <a:gd name="T54" fmla="*/ 224 w 225"/>
                <a:gd name="T55" fmla="*/ 123 h 224"/>
                <a:gd name="T56" fmla="*/ 219 w 225"/>
                <a:gd name="T57" fmla="*/ 145 h 224"/>
                <a:gd name="T58" fmla="*/ 211 w 225"/>
                <a:gd name="T59" fmla="*/ 165 h 224"/>
                <a:gd name="T60" fmla="*/ 199 w 225"/>
                <a:gd name="T61" fmla="*/ 184 h 224"/>
                <a:gd name="T62" fmla="*/ 192 w 225"/>
                <a:gd name="T63" fmla="*/ 192 h 224"/>
                <a:gd name="T64" fmla="*/ 174 w 225"/>
                <a:gd name="T65" fmla="*/ 206 h 224"/>
                <a:gd name="T66" fmla="*/ 155 w 225"/>
                <a:gd name="T67" fmla="*/ 216 h 224"/>
                <a:gd name="T68" fmla="*/ 134 w 225"/>
                <a:gd name="T69" fmla="*/ 223 h 224"/>
                <a:gd name="T70" fmla="*/ 113 w 225"/>
                <a:gd name="T71" fmla="*/ 224 h 224"/>
                <a:gd name="T72" fmla="*/ 113 w 225"/>
                <a:gd name="T73" fmla="*/ 50 h 224"/>
                <a:gd name="T74" fmla="*/ 99 w 225"/>
                <a:gd name="T75" fmla="*/ 51 h 224"/>
                <a:gd name="T76" fmla="*/ 77 w 225"/>
                <a:gd name="T77" fmla="*/ 60 h 224"/>
                <a:gd name="T78" fmla="*/ 67 w 225"/>
                <a:gd name="T79" fmla="*/ 67 h 224"/>
                <a:gd name="T80" fmla="*/ 54 w 225"/>
                <a:gd name="T81" fmla="*/ 88 h 224"/>
                <a:gd name="T82" fmla="*/ 50 w 225"/>
                <a:gd name="T83" fmla="*/ 113 h 224"/>
                <a:gd name="T84" fmla="*/ 51 w 225"/>
                <a:gd name="T85" fmla="*/ 124 h 224"/>
                <a:gd name="T86" fmla="*/ 60 w 225"/>
                <a:gd name="T87" fmla="*/ 147 h 224"/>
                <a:gd name="T88" fmla="*/ 77 w 225"/>
                <a:gd name="T89" fmla="*/ 164 h 224"/>
                <a:gd name="T90" fmla="*/ 99 w 225"/>
                <a:gd name="T91" fmla="*/ 173 h 224"/>
                <a:gd name="T92" fmla="*/ 113 w 225"/>
                <a:gd name="T93" fmla="*/ 174 h 224"/>
                <a:gd name="T94" fmla="*/ 124 w 225"/>
                <a:gd name="T95" fmla="*/ 173 h 224"/>
                <a:gd name="T96" fmla="*/ 147 w 225"/>
                <a:gd name="T97" fmla="*/ 165 h 224"/>
                <a:gd name="T98" fmla="*/ 156 w 225"/>
                <a:gd name="T99" fmla="*/ 156 h 224"/>
                <a:gd name="T100" fmla="*/ 171 w 225"/>
                <a:gd name="T101" fmla="*/ 136 h 224"/>
                <a:gd name="T102" fmla="*/ 175 w 225"/>
                <a:gd name="T103" fmla="*/ 113 h 224"/>
                <a:gd name="T104" fmla="*/ 174 w 225"/>
                <a:gd name="T105" fmla="*/ 99 h 224"/>
                <a:gd name="T106" fmla="*/ 165 w 225"/>
                <a:gd name="T107" fmla="*/ 77 h 224"/>
                <a:gd name="T108" fmla="*/ 156 w 225"/>
                <a:gd name="T109" fmla="*/ 67 h 224"/>
                <a:gd name="T110" fmla="*/ 136 w 225"/>
                <a:gd name="T111" fmla="*/ 54 h 224"/>
                <a:gd name="T112" fmla="*/ 113 w 225"/>
                <a:gd name="T113"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5" h="224">
                  <a:moveTo>
                    <a:pt x="113" y="224"/>
                  </a:moveTo>
                  <a:lnTo>
                    <a:pt x="113" y="224"/>
                  </a:lnTo>
                  <a:lnTo>
                    <a:pt x="101" y="224"/>
                  </a:lnTo>
                  <a:lnTo>
                    <a:pt x="90" y="222"/>
                  </a:lnTo>
                  <a:lnTo>
                    <a:pt x="79" y="219"/>
                  </a:lnTo>
                  <a:lnTo>
                    <a:pt x="69" y="216"/>
                  </a:lnTo>
                  <a:lnTo>
                    <a:pt x="59" y="211"/>
                  </a:lnTo>
                  <a:lnTo>
                    <a:pt x="50" y="205"/>
                  </a:lnTo>
                  <a:lnTo>
                    <a:pt x="40" y="199"/>
                  </a:lnTo>
                  <a:lnTo>
                    <a:pt x="33" y="192"/>
                  </a:lnTo>
                  <a:lnTo>
                    <a:pt x="26" y="184"/>
                  </a:lnTo>
                  <a:lnTo>
                    <a:pt x="19" y="175"/>
                  </a:lnTo>
                  <a:lnTo>
                    <a:pt x="13" y="166"/>
                  </a:lnTo>
                  <a:lnTo>
                    <a:pt x="8" y="155"/>
                  </a:lnTo>
                  <a:lnTo>
                    <a:pt x="5" y="146"/>
                  </a:lnTo>
                  <a:lnTo>
                    <a:pt x="2" y="135"/>
                  </a:lnTo>
                  <a:lnTo>
                    <a:pt x="0" y="123"/>
                  </a:lnTo>
                  <a:lnTo>
                    <a:pt x="0" y="113"/>
                  </a:lnTo>
                  <a:lnTo>
                    <a:pt x="0" y="113"/>
                  </a:lnTo>
                  <a:lnTo>
                    <a:pt x="0" y="101"/>
                  </a:lnTo>
                  <a:lnTo>
                    <a:pt x="2" y="90"/>
                  </a:lnTo>
                  <a:lnTo>
                    <a:pt x="5" y="79"/>
                  </a:lnTo>
                  <a:lnTo>
                    <a:pt x="8" y="69"/>
                  </a:lnTo>
                  <a:lnTo>
                    <a:pt x="13" y="59"/>
                  </a:lnTo>
                  <a:lnTo>
                    <a:pt x="19" y="50"/>
                  </a:lnTo>
                  <a:lnTo>
                    <a:pt x="25" y="41"/>
                  </a:lnTo>
                  <a:lnTo>
                    <a:pt x="33" y="33"/>
                  </a:lnTo>
                  <a:lnTo>
                    <a:pt x="33" y="33"/>
                  </a:lnTo>
                  <a:lnTo>
                    <a:pt x="41" y="25"/>
                  </a:lnTo>
                  <a:lnTo>
                    <a:pt x="50" y="19"/>
                  </a:lnTo>
                  <a:lnTo>
                    <a:pt x="59" y="13"/>
                  </a:lnTo>
                  <a:lnTo>
                    <a:pt x="69" y="8"/>
                  </a:lnTo>
                  <a:lnTo>
                    <a:pt x="79" y="4"/>
                  </a:lnTo>
                  <a:lnTo>
                    <a:pt x="90" y="2"/>
                  </a:lnTo>
                  <a:lnTo>
                    <a:pt x="101" y="0"/>
                  </a:lnTo>
                  <a:lnTo>
                    <a:pt x="113" y="0"/>
                  </a:lnTo>
                  <a:lnTo>
                    <a:pt x="113" y="0"/>
                  </a:lnTo>
                  <a:lnTo>
                    <a:pt x="123" y="0"/>
                  </a:lnTo>
                  <a:lnTo>
                    <a:pt x="134" y="2"/>
                  </a:lnTo>
                  <a:lnTo>
                    <a:pt x="145" y="4"/>
                  </a:lnTo>
                  <a:lnTo>
                    <a:pt x="155" y="8"/>
                  </a:lnTo>
                  <a:lnTo>
                    <a:pt x="165" y="13"/>
                  </a:lnTo>
                  <a:lnTo>
                    <a:pt x="174" y="19"/>
                  </a:lnTo>
                  <a:lnTo>
                    <a:pt x="184" y="25"/>
                  </a:lnTo>
                  <a:lnTo>
                    <a:pt x="192" y="33"/>
                  </a:lnTo>
                  <a:lnTo>
                    <a:pt x="192" y="33"/>
                  </a:lnTo>
                  <a:lnTo>
                    <a:pt x="199" y="41"/>
                  </a:lnTo>
                  <a:lnTo>
                    <a:pt x="206" y="50"/>
                  </a:lnTo>
                  <a:lnTo>
                    <a:pt x="211" y="59"/>
                  </a:lnTo>
                  <a:lnTo>
                    <a:pt x="216" y="69"/>
                  </a:lnTo>
                  <a:lnTo>
                    <a:pt x="219" y="79"/>
                  </a:lnTo>
                  <a:lnTo>
                    <a:pt x="223" y="90"/>
                  </a:lnTo>
                  <a:lnTo>
                    <a:pt x="224" y="101"/>
                  </a:lnTo>
                  <a:lnTo>
                    <a:pt x="225" y="113"/>
                  </a:lnTo>
                  <a:lnTo>
                    <a:pt x="225" y="113"/>
                  </a:lnTo>
                  <a:lnTo>
                    <a:pt x="224" y="123"/>
                  </a:lnTo>
                  <a:lnTo>
                    <a:pt x="223" y="134"/>
                  </a:lnTo>
                  <a:lnTo>
                    <a:pt x="219" y="145"/>
                  </a:lnTo>
                  <a:lnTo>
                    <a:pt x="216" y="155"/>
                  </a:lnTo>
                  <a:lnTo>
                    <a:pt x="211" y="165"/>
                  </a:lnTo>
                  <a:lnTo>
                    <a:pt x="206" y="174"/>
                  </a:lnTo>
                  <a:lnTo>
                    <a:pt x="199" y="184"/>
                  </a:lnTo>
                  <a:lnTo>
                    <a:pt x="192" y="192"/>
                  </a:lnTo>
                  <a:lnTo>
                    <a:pt x="192" y="192"/>
                  </a:lnTo>
                  <a:lnTo>
                    <a:pt x="184" y="199"/>
                  </a:lnTo>
                  <a:lnTo>
                    <a:pt x="174" y="206"/>
                  </a:lnTo>
                  <a:lnTo>
                    <a:pt x="165" y="211"/>
                  </a:lnTo>
                  <a:lnTo>
                    <a:pt x="155" y="216"/>
                  </a:lnTo>
                  <a:lnTo>
                    <a:pt x="145" y="219"/>
                  </a:lnTo>
                  <a:lnTo>
                    <a:pt x="134" y="223"/>
                  </a:lnTo>
                  <a:lnTo>
                    <a:pt x="123" y="224"/>
                  </a:lnTo>
                  <a:lnTo>
                    <a:pt x="113" y="224"/>
                  </a:lnTo>
                  <a:lnTo>
                    <a:pt x="113" y="224"/>
                  </a:lnTo>
                  <a:close/>
                  <a:moveTo>
                    <a:pt x="113" y="50"/>
                  </a:moveTo>
                  <a:lnTo>
                    <a:pt x="113" y="50"/>
                  </a:lnTo>
                  <a:lnTo>
                    <a:pt x="99" y="51"/>
                  </a:lnTo>
                  <a:lnTo>
                    <a:pt x="89" y="54"/>
                  </a:lnTo>
                  <a:lnTo>
                    <a:pt x="77" y="60"/>
                  </a:lnTo>
                  <a:lnTo>
                    <a:pt x="67" y="67"/>
                  </a:lnTo>
                  <a:lnTo>
                    <a:pt x="67" y="67"/>
                  </a:lnTo>
                  <a:lnTo>
                    <a:pt x="60" y="77"/>
                  </a:lnTo>
                  <a:lnTo>
                    <a:pt x="54" y="88"/>
                  </a:lnTo>
                  <a:lnTo>
                    <a:pt x="51" y="99"/>
                  </a:lnTo>
                  <a:lnTo>
                    <a:pt x="50" y="113"/>
                  </a:lnTo>
                  <a:lnTo>
                    <a:pt x="50" y="113"/>
                  </a:lnTo>
                  <a:lnTo>
                    <a:pt x="51" y="124"/>
                  </a:lnTo>
                  <a:lnTo>
                    <a:pt x="54" y="136"/>
                  </a:lnTo>
                  <a:lnTo>
                    <a:pt x="60" y="147"/>
                  </a:lnTo>
                  <a:lnTo>
                    <a:pt x="67" y="156"/>
                  </a:lnTo>
                  <a:lnTo>
                    <a:pt x="77" y="164"/>
                  </a:lnTo>
                  <a:lnTo>
                    <a:pt x="88" y="170"/>
                  </a:lnTo>
                  <a:lnTo>
                    <a:pt x="99" y="173"/>
                  </a:lnTo>
                  <a:lnTo>
                    <a:pt x="113" y="174"/>
                  </a:lnTo>
                  <a:lnTo>
                    <a:pt x="113" y="174"/>
                  </a:lnTo>
                  <a:lnTo>
                    <a:pt x="113" y="174"/>
                  </a:lnTo>
                  <a:lnTo>
                    <a:pt x="124" y="173"/>
                  </a:lnTo>
                  <a:lnTo>
                    <a:pt x="136" y="170"/>
                  </a:lnTo>
                  <a:lnTo>
                    <a:pt x="147" y="165"/>
                  </a:lnTo>
                  <a:lnTo>
                    <a:pt x="156" y="156"/>
                  </a:lnTo>
                  <a:lnTo>
                    <a:pt x="156" y="156"/>
                  </a:lnTo>
                  <a:lnTo>
                    <a:pt x="165" y="147"/>
                  </a:lnTo>
                  <a:lnTo>
                    <a:pt x="171" y="136"/>
                  </a:lnTo>
                  <a:lnTo>
                    <a:pt x="174" y="124"/>
                  </a:lnTo>
                  <a:lnTo>
                    <a:pt x="175" y="113"/>
                  </a:lnTo>
                  <a:lnTo>
                    <a:pt x="175" y="113"/>
                  </a:lnTo>
                  <a:lnTo>
                    <a:pt x="174" y="99"/>
                  </a:lnTo>
                  <a:lnTo>
                    <a:pt x="171" y="88"/>
                  </a:lnTo>
                  <a:lnTo>
                    <a:pt x="165" y="77"/>
                  </a:lnTo>
                  <a:lnTo>
                    <a:pt x="156" y="67"/>
                  </a:lnTo>
                  <a:lnTo>
                    <a:pt x="156" y="67"/>
                  </a:lnTo>
                  <a:lnTo>
                    <a:pt x="147" y="60"/>
                  </a:lnTo>
                  <a:lnTo>
                    <a:pt x="136" y="54"/>
                  </a:lnTo>
                  <a:lnTo>
                    <a:pt x="124"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5" name="Freeform 113"/>
            <p:cNvSpPr/>
            <p:nvPr/>
          </p:nvSpPr>
          <p:spPr bwMode="auto">
            <a:xfrm>
              <a:off x="4612881" y="5743556"/>
              <a:ext cx="93663" cy="92075"/>
            </a:xfrm>
            <a:custGeom>
              <a:avLst/>
              <a:gdLst>
                <a:gd name="T0" fmla="*/ 176 w 176"/>
                <a:gd name="T1" fmla="*/ 88 h 174"/>
                <a:gd name="T2" fmla="*/ 173 w 176"/>
                <a:gd name="T3" fmla="*/ 104 h 174"/>
                <a:gd name="T4" fmla="*/ 169 w 176"/>
                <a:gd name="T5" fmla="*/ 121 h 174"/>
                <a:gd name="T6" fmla="*/ 160 w 176"/>
                <a:gd name="T7" fmla="*/ 136 h 174"/>
                <a:gd name="T8" fmla="*/ 150 w 176"/>
                <a:gd name="T9" fmla="*/ 149 h 174"/>
                <a:gd name="T10" fmla="*/ 137 w 176"/>
                <a:gd name="T11" fmla="*/ 160 h 174"/>
                <a:gd name="T12" fmla="*/ 121 w 176"/>
                <a:gd name="T13" fmla="*/ 168 h 174"/>
                <a:gd name="T14" fmla="*/ 106 w 176"/>
                <a:gd name="T15" fmla="*/ 173 h 174"/>
                <a:gd name="T16" fmla="*/ 88 w 176"/>
                <a:gd name="T17" fmla="*/ 174 h 174"/>
                <a:gd name="T18" fmla="*/ 79 w 176"/>
                <a:gd name="T19" fmla="*/ 174 h 174"/>
                <a:gd name="T20" fmla="*/ 62 w 176"/>
                <a:gd name="T21" fmla="*/ 171 h 174"/>
                <a:gd name="T22" fmla="*/ 46 w 176"/>
                <a:gd name="T23" fmla="*/ 165 h 174"/>
                <a:gd name="T24" fmla="*/ 32 w 176"/>
                <a:gd name="T25" fmla="*/ 155 h 174"/>
                <a:gd name="T26" fmla="*/ 20 w 176"/>
                <a:gd name="T27" fmla="*/ 144 h 174"/>
                <a:gd name="T28" fmla="*/ 11 w 176"/>
                <a:gd name="T29" fmla="*/ 129 h 174"/>
                <a:gd name="T30" fmla="*/ 4 w 176"/>
                <a:gd name="T31" fmla="*/ 114 h 174"/>
                <a:gd name="T32" fmla="*/ 0 w 176"/>
                <a:gd name="T33" fmla="*/ 96 h 174"/>
                <a:gd name="T34" fmla="*/ 0 w 176"/>
                <a:gd name="T35" fmla="*/ 88 h 174"/>
                <a:gd name="T36" fmla="*/ 1 w 176"/>
                <a:gd name="T37" fmla="*/ 70 h 174"/>
                <a:gd name="T38" fmla="*/ 7 w 176"/>
                <a:gd name="T39" fmla="*/ 53 h 174"/>
                <a:gd name="T40" fmla="*/ 16 w 176"/>
                <a:gd name="T41" fmla="*/ 38 h 174"/>
                <a:gd name="T42" fmla="*/ 26 w 176"/>
                <a:gd name="T43" fmla="*/ 25 h 174"/>
                <a:gd name="T44" fmla="*/ 38 w 176"/>
                <a:gd name="T45" fmla="*/ 14 h 174"/>
                <a:gd name="T46" fmla="*/ 54 w 176"/>
                <a:gd name="T47" fmla="*/ 7 h 174"/>
                <a:gd name="T48" fmla="*/ 70 w 176"/>
                <a:gd name="T49" fmla="*/ 1 h 174"/>
                <a:gd name="T50" fmla="*/ 88 w 176"/>
                <a:gd name="T51" fmla="*/ 0 h 174"/>
                <a:gd name="T52" fmla="*/ 96 w 176"/>
                <a:gd name="T53" fmla="*/ 0 h 174"/>
                <a:gd name="T54" fmla="*/ 114 w 176"/>
                <a:gd name="T55" fmla="*/ 3 h 174"/>
                <a:gd name="T56" fmla="*/ 130 w 176"/>
                <a:gd name="T57" fmla="*/ 11 h 174"/>
                <a:gd name="T58" fmla="*/ 144 w 176"/>
                <a:gd name="T59" fmla="*/ 20 h 174"/>
                <a:gd name="T60" fmla="*/ 156 w 176"/>
                <a:gd name="T61" fmla="*/ 32 h 174"/>
                <a:gd name="T62" fmla="*/ 165 w 176"/>
                <a:gd name="T63" fmla="*/ 45 h 174"/>
                <a:gd name="T64" fmla="*/ 171 w 176"/>
                <a:gd name="T65" fmla="*/ 62 h 174"/>
                <a:gd name="T66" fmla="*/ 175 w 176"/>
                <a:gd name="T67" fmla="*/ 78 h 174"/>
                <a:gd name="T68" fmla="*/ 176 w 176"/>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4">
                  <a:moveTo>
                    <a:pt x="176" y="88"/>
                  </a:moveTo>
                  <a:lnTo>
                    <a:pt x="176" y="88"/>
                  </a:lnTo>
                  <a:lnTo>
                    <a:pt x="175" y="96"/>
                  </a:lnTo>
                  <a:lnTo>
                    <a:pt x="173" y="104"/>
                  </a:lnTo>
                  <a:lnTo>
                    <a:pt x="171" y="114"/>
                  </a:lnTo>
                  <a:lnTo>
                    <a:pt x="169" y="121"/>
                  </a:lnTo>
                  <a:lnTo>
                    <a:pt x="165" y="129"/>
                  </a:lnTo>
                  <a:lnTo>
                    <a:pt x="160" y="136"/>
                  </a:lnTo>
                  <a:lnTo>
                    <a:pt x="156" y="144"/>
                  </a:lnTo>
                  <a:lnTo>
                    <a:pt x="150" y="149"/>
                  </a:lnTo>
                  <a:lnTo>
                    <a:pt x="144" y="155"/>
                  </a:lnTo>
                  <a:lnTo>
                    <a:pt x="137" y="160"/>
                  </a:lnTo>
                  <a:lnTo>
                    <a:pt x="130" y="165"/>
                  </a:lnTo>
                  <a:lnTo>
                    <a:pt x="121" y="168"/>
                  </a:lnTo>
                  <a:lnTo>
                    <a:pt x="114" y="171"/>
                  </a:lnTo>
                  <a:lnTo>
                    <a:pt x="106" y="173"/>
                  </a:lnTo>
                  <a:lnTo>
                    <a:pt x="96" y="174"/>
                  </a:lnTo>
                  <a:lnTo>
                    <a:pt x="88" y="174"/>
                  </a:lnTo>
                  <a:lnTo>
                    <a:pt x="88" y="174"/>
                  </a:lnTo>
                  <a:lnTo>
                    <a:pt x="79" y="174"/>
                  </a:lnTo>
                  <a:lnTo>
                    <a:pt x="70" y="173"/>
                  </a:lnTo>
                  <a:lnTo>
                    <a:pt x="62" y="171"/>
                  </a:lnTo>
                  <a:lnTo>
                    <a:pt x="54" y="168"/>
                  </a:lnTo>
                  <a:lnTo>
                    <a:pt x="46" y="165"/>
                  </a:lnTo>
                  <a:lnTo>
                    <a:pt x="38" y="160"/>
                  </a:lnTo>
                  <a:lnTo>
                    <a:pt x="32" y="155"/>
                  </a:lnTo>
                  <a:lnTo>
                    <a:pt x="26" y="149"/>
                  </a:lnTo>
                  <a:lnTo>
                    <a:pt x="20" y="144"/>
                  </a:lnTo>
                  <a:lnTo>
                    <a:pt x="16" y="136"/>
                  </a:lnTo>
                  <a:lnTo>
                    <a:pt x="11" y="129"/>
                  </a:lnTo>
                  <a:lnTo>
                    <a:pt x="7" y="121"/>
                  </a:lnTo>
                  <a:lnTo>
                    <a:pt x="4" y="114"/>
                  </a:lnTo>
                  <a:lnTo>
                    <a:pt x="1" y="104"/>
                  </a:lnTo>
                  <a:lnTo>
                    <a:pt x="0" y="96"/>
                  </a:lnTo>
                  <a:lnTo>
                    <a:pt x="0" y="88"/>
                  </a:lnTo>
                  <a:lnTo>
                    <a:pt x="0" y="88"/>
                  </a:lnTo>
                  <a:lnTo>
                    <a:pt x="0" y="78"/>
                  </a:lnTo>
                  <a:lnTo>
                    <a:pt x="1" y="70"/>
                  </a:lnTo>
                  <a:lnTo>
                    <a:pt x="4" y="62"/>
                  </a:lnTo>
                  <a:lnTo>
                    <a:pt x="7" y="53"/>
                  </a:lnTo>
                  <a:lnTo>
                    <a:pt x="11" y="45"/>
                  </a:lnTo>
                  <a:lnTo>
                    <a:pt x="16" y="38"/>
                  </a:lnTo>
                  <a:lnTo>
                    <a:pt x="20" y="32"/>
                  </a:lnTo>
                  <a:lnTo>
                    <a:pt x="26" y="25"/>
                  </a:lnTo>
                  <a:lnTo>
                    <a:pt x="32" y="20"/>
                  </a:lnTo>
                  <a:lnTo>
                    <a:pt x="38" y="14"/>
                  </a:lnTo>
                  <a:lnTo>
                    <a:pt x="46" y="11"/>
                  </a:lnTo>
                  <a:lnTo>
                    <a:pt x="54" y="7"/>
                  </a:lnTo>
                  <a:lnTo>
                    <a:pt x="62" y="3"/>
                  </a:lnTo>
                  <a:lnTo>
                    <a:pt x="70" y="1"/>
                  </a:lnTo>
                  <a:lnTo>
                    <a:pt x="79" y="0"/>
                  </a:lnTo>
                  <a:lnTo>
                    <a:pt x="88" y="0"/>
                  </a:lnTo>
                  <a:lnTo>
                    <a:pt x="88" y="0"/>
                  </a:lnTo>
                  <a:lnTo>
                    <a:pt x="96" y="0"/>
                  </a:lnTo>
                  <a:lnTo>
                    <a:pt x="106" y="1"/>
                  </a:lnTo>
                  <a:lnTo>
                    <a:pt x="114" y="3"/>
                  </a:lnTo>
                  <a:lnTo>
                    <a:pt x="121" y="7"/>
                  </a:lnTo>
                  <a:lnTo>
                    <a:pt x="130" y="11"/>
                  </a:lnTo>
                  <a:lnTo>
                    <a:pt x="137" y="14"/>
                  </a:lnTo>
                  <a:lnTo>
                    <a:pt x="144" y="20"/>
                  </a:lnTo>
                  <a:lnTo>
                    <a:pt x="150" y="25"/>
                  </a:lnTo>
                  <a:lnTo>
                    <a:pt x="156" y="32"/>
                  </a:lnTo>
                  <a:lnTo>
                    <a:pt x="160" y="38"/>
                  </a:lnTo>
                  <a:lnTo>
                    <a:pt x="165" y="45"/>
                  </a:lnTo>
                  <a:lnTo>
                    <a:pt x="169" y="53"/>
                  </a:lnTo>
                  <a:lnTo>
                    <a:pt x="171" y="62"/>
                  </a:lnTo>
                  <a:lnTo>
                    <a:pt x="173" y="70"/>
                  </a:lnTo>
                  <a:lnTo>
                    <a:pt x="175" y="78"/>
                  </a:lnTo>
                  <a:lnTo>
                    <a:pt x="176" y="88"/>
                  </a:lnTo>
                  <a:lnTo>
                    <a:pt x="176" y="88"/>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6" name="Freeform 114"/>
            <p:cNvSpPr>
              <a:spLocks noEditPoints="1"/>
            </p:cNvSpPr>
            <p:nvPr/>
          </p:nvSpPr>
          <p:spPr bwMode="auto">
            <a:xfrm>
              <a:off x="4600181" y="5730856"/>
              <a:ext cx="119063" cy="117475"/>
            </a:xfrm>
            <a:custGeom>
              <a:avLst/>
              <a:gdLst>
                <a:gd name="T0" fmla="*/ 113 w 226"/>
                <a:gd name="T1" fmla="*/ 224 h 224"/>
                <a:gd name="T2" fmla="*/ 90 w 226"/>
                <a:gd name="T3" fmla="*/ 222 h 224"/>
                <a:gd name="T4" fmla="*/ 69 w 226"/>
                <a:gd name="T5" fmla="*/ 216 h 224"/>
                <a:gd name="T6" fmla="*/ 50 w 226"/>
                <a:gd name="T7" fmla="*/ 205 h 224"/>
                <a:gd name="T8" fmla="*/ 33 w 226"/>
                <a:gd name="T9" fmla="*/ 192 h 224"/>
                <a:gd name="T10" fmla="*/ 19 w 226"/>
                <a:gd name="T11" fmla="*/ 176 h 224"/>
                <a:gd name="T12" fmla="*/ 9 w 226"/>
                <a:gd name="T13" fmla="*/ 155 h 224"/>
                <a:gd name="T14" fmla="*/ 3 w 226"/>
                <a:gd name="T15" fmla="*/ 135 h 224"/>
                <a:gd name="T16" fmla="*/ 0 w 226"/>
                <a:gd name="T17" fmla="*/ 113 h 224"/>
                <a:gd name="T18" fmla="*/ 0 w 226"/>
                <a:gd name="T19" fmla="*/ 101 h 224"/>
                <a:gd name="T20" fmla="*/ 5 w 226"/>
                <a:gd name="T21" fmla="*/ 78 h 224"/>
                <a:gd name="T22" fmla="*/ 13 w 226"/>
                <a:gd name="T23" fmla="*/ 58 h 224"/>
                <a:gd name="T24" fmla="*/ 26 w 226"/>
                <a:gd name="T25" fmla="*/ 40 h 224"/>
                <a:gd name="T26" fmla="*/ 41 w 226"/>
                <a:gd name="T27" fmla="*/ 25 h 224"/>
                <a:gd name="T28" fmla="*/ 60 w 226"/>
                <a:gd name="T29" fmla="*/ 13 h 224"/>
                <a:gd name="T30" fmla="*/ 80 w 226"/>
                <a:gd name="T31" fmla="*/ 5 h 224"/>
                <a:gd name="T32" fmla="*/ 101 w 226"/>
                <a:gd name="T33" fmla="*/ 0 h 224"/>
                <a:gd name="T34" fmla="*/ 113 w 226"/>
                <a:gd name="T35" fmla="*/ 0 h 224"/>
                <a:gd name="T36" fmla="*/ 136 w 226"/>
                <a:gd name="T37" fmla="*/ 2 h 224"/>
                <a:gd name="T38" fmla="*/ 157 w 226"/>
                <a:gd name="T39" fmla="*/ 8 h 224"/>
                <a:gd name="T40" fmla="*/ 176 w 226"/>
                <a:gd name="T41" fmla="*/ 19 h 224"/>
                <a:gd name="T42" fmla="*/ 193 w 226"/>
                <a:gd name="T43" fmla="*/ 33 h 224"/>
                <a:gd name="T44" fmla="*/ 206 w 226"/>
                <a:gd name="T45" fmla="*/ 50 h 224"/>
                <a:gd name="T46" fmla="*/ 216 w 226"/>
                <a:gd name="T47" fmla="*/ 69 h 224"/>
                <a:gd name="T48" fmla="*/ 223 w 226"/>
                <a:gd name="T49" fmla="*/ 90 h 224"/>
                <a:gd name="T50" fmla="*/ 226 w 226"/>
                <a:gd name="T51" fmla="*/ 113 h 224"/>
                <a:gd name="T52" fmla="*/ 225 w 226"/>
                <a:gd name="T53" fmla="*/ 123 h 224"/>
                <a:gd name="T54" fmla="*/ 220 w 226"/>
                <a:gd name="T55" fmla="*/ 146 h 224"/>
                <a:gd name="T56" fmla="*/ 212 w 226"/>
                <a:gd name="T57" fmla="*/ 166 h 224"/>
                <a:gd name="T58" fmla="*/ 200 w 226"/>
                <a:gd name="T59" fmla="*/ 184 h 224"/>
                <a:gd name="T60" fmla="*/ 184 w 226"/>
                <a:gd name="T61" fmla="*/ 199 h 224"/>
                <a:gd name="T62" fmla="*/ 166 w 226"/>
                <a:gd name="T63" fmla="*/ 211 h 224"/>
                <a:gd name="T64" fmla="*/ 146 w 226"/>
                <a:gd name="T65" fmla="*/ 220 h 224"/>
                <a:gd name="T66" fmla="*/ 124 w 226"/>
                <a:gd name="T67" fmla="*/ 224 h 224"/>
                <a:gd name="T68" fmla="*/ 113 w 226"/>
                <a:gd name="T69" fmla="*/ 224 h 224"/>
                <a:gd name="T70" fmla="*/ 113 w 226"/>
                <a:gd name="T71" fmla="*/ 50 h 224"/>
                <a:gd name="T72" fmla="*/ 88 w 226"/>
                <a:gd name="T73" fmla="*/ 55 h 224"/>
                <a:gd name="T74" fmla="*/ 68 w 226"/>
                <a:gd name="T75" fmla="*/ 68 h 224"/>
                <a:gd name="T76" fmla="*/ 55 w 226"/>
                <a:gd name="T77" fmla="*/ 88 h 224"/>
                <a:gd name="T78" fmla="*/ 50 w 226"/>
                <a:gd name="T79" fmla="*/ 113 h 224"/>
                <a:gd name="T80" fmla="*/ 51 w 226"/>
                <a:gd name="T81" fmla="*/ 125 h 224"/>
                <a:gd name="T82" fmla="*/ 61 w 226"/>
                <a:gd name="T83" fmla="*/ 147 h 224"/>
                <a:gd name="T84" fmla="*/ 77 w 226"/>
                <a:gd name="T85" fmla="*/ 164 h 224"/>
                <a:gd name="T86" fmla="*/ 100 w 226"/>
                <a:gd name="T87" fmla="*/ 173 h 224"/>
                <a:gd name="T88" fmla="*/ 113 w 226"/>
                <a:gd name="T89" fmla="*/ 174 h 224"/>
                <a:gd name="T90" fmla="*/ 137 w 226"/>
                <a:gd name="T91" fmla="*/ 170 h 224"/>
                <a:gd name="T92" fmla="*/ 157 w 226"/>
                <a:gd name="T93" fmla="*/ 157 h 224"/>
                <a:gd name="T94" fmla="*/ 170 w 226"/>
                <a:gd name="T95" fmla="*/ 136 h 224"/>
                <a:gd name="T96" fmla="*/ 176 w 226"/>
                <a:gd name="T97" fmla="*/ 113 h 224"/>
                <a:gd name="T98" fmla="*/ 174 w 226"/>
                <a:gd name="T99" fmla="*/ 100 h 224"/>
                <a:gd name="T100" fmla="*/ 165 w 226"/>
                <a:gd name="T101" fmla="*/ 77 h 224"/>
                <a:gd name="T102" fmla="*/ 147 w 226"/>
                <a:gd name="T103" fmla="*/ 60 h 224"/>
                <a:gd name="T104" fmla="*/ 125 w 226"/>
                <a:gd name="T105" fmla="*/ 51 h 224"/>
                <a:gd name="T106" fmla="*/ 113 w 226"/>
                <a:gd name="T107"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6" h="224">
                  <a:moveTo>
                    <a:pt x="113" y="224"/>
                  </a:moveTo>
                  <a:lnTo>
                    <a:pt x="113" y="224"/>
                  </a:lnTo>
                  <a:lnTo>
                    <a:pt x="101" y="224"/>
                  </a:lnTo>
                  <a:lnTo>
                    <a:pt x="90" y="222"/>
                  </a:lnTo>
                  <a:lnTo>
                    <a:pt x="80" y="220"/>
                  </a:lnTo>
                  <a:lnTo>
                    <a:pt x="69" y="216"/>
                  </a:lnTo>
                  <a:lnTo>
                    <a:pt x="60" y="211"/>
                  </a:lnTo>
                  <a:lnTo>
                    <a:pt x="50" y="205"/>
                  </a:lnTo>
                  <a:lnTo>
                    <a:pt x="41" y="199"/>
                  </a:lnTo>
                  <a:lnTo>
                    <a:pt x="33" y="192"/>
                  </a:lnTo>
                  <a:lnTo>
                    <a:pt x="26" y="184"/>
                  </a:lnTo>
                  <a:lnTo>
                    <a:pt x="19" y="176"/>
                  </a:lnTo>
                  <a:lnTo>
                    <a:pt x="13" y="166"/>
                  </a:lnTo>
                  <a:lnTo>
                    <a:pt x="9" y="155"/>
                  </a:lnTo>
                  <a:lnTo>
                    <a:pt x="5" y="146"/>
                  </a:lnTo>
                  <a:lnTo>
                    <a:pt x="3" y="135"/>
                  </a:lnTo>
                  <a:lnTo>
                    <a:pt x="0" y="123"/>
                  </a:lnTo>
                  <a:lnTo>
                    <a:pt x="0" y="113"/>
                  </a:lnTo>
                  <a:lnTo>
                    <a:pt x="0" y="113"/>
                  </a:lnTo>
                  <a:lnTo>
                    <a:pt x="0" y="101"/>
                  </a:lnTo>
                  <a:lnTo>
                    <a:pt x="3" y="90"/>
                  </a:lnTo>
                  <a:lnTo>
                    <a:pt x="5" y="78"/>
                  </a:lnTo>
                  <a:lnTo>
                    <a:pt x="9" y="69"/>
                  </a:lnTo>
                  <a:lnTo>
                    <a:pt x="13" y="58"/>
                  </a:lnTo>
                  <a:lnTo>
                    <a:pt x="19" y="50"/>
                  </a:lnTo>
                  <a:lnTo>
                    <a:pt x="26" y="40"/>
                  </a:lnTo>
                  <a:lnTo>
                    <a:pt x="33" y="33"/>
                  </a:lnTo>
                  <a:lnTo>
                    <a:pt x="41" y="25"/>
                  </a:lnTo>
                  <a:lnTo>
                    <a:pt x="50" y="19"/>
                  </a:lnTo>
                  <a:lnTo>
                    <a:pt x="60" y="13"/>
                  </a:lnTo>
                  <a:lnTo>
                    <a:pt x="69" y="8"/>
                  </a:lnTo>
                  <a:lnTo>
                    <a:pt x="80" y="5"/>
                  </a:lnTo>
                  <a:lnTo>
                    <a:pt x="90" y="2"/>
                  </a:lnTo>
                  <a:lnTo>
                    <a:pt x="101" y="0"/>
                  </a:lnTo>
                  <a:lnTo>
                    <a:pt x="113" y="0"/>
                  </a:lnTo>
                  <a:lnTo>
                    <a:pt x="113" y="0"/>
                  </a:lnTo>
                  <a:lnTo>
                    <a:pt x="124" y="0"/>
                  </a:lnTo>
                  <a:lnTo>
                    <a:pt x="136" y="2"/>
                  </a:lnTo>
                  <a:lnTo>
                    <a:pt x="146" y="5"/>
                  </a:lnTo>
                  <a:lnTo>
                    <a:pt x="157" y="8"/>
                  </a:lnTo>
                  <a:lnTo>
                    <a:pt x="166" y="13"/>
                  </a:lnTo>
                  <a:lnTo>
                    <a:pt x="176" y="19"/>
                  </a:lnTo>
                  <a:lnTo>
                    <a:pt x="184" y="25"/>
                  </a:lnTo>
                  <a:lnTo>
                    <a:pt x="193" y="33"/>
                  </a:lnTo>
                  <a:lnTo>
                    <a:pt x="200" y="40"/>
                  </a:lnTo>
                  <a:lnTo>
                    <a:pt x="206" y="50"/>
                  </a:lnTo>
                  <a:lnTo>
                    <a:pt x="212" y="58"/>
                  </a:lnTo>
                  <a:lnTo>
                    <a:pt x="216" y="69"/>
                  </a:lnTo>
                  <a:lnTo>
                    <a:pt x="220" y="78"/>
                  </a:lnTo>
                  <a:lnTo>
                    <a:pt x="223" y="90"/>
                  </a:lnTo>
                  <a:lnTo>
                    <a:pt x="225" y="101"/>
                  </a:lnTo>
                  <a:lnTo>
                    <a:pt x="226" y="113"/>
                  </a:lnTo>
                  <a:lnTo>
                    <a:pt x="226" y="113"/>
                  </a:lnTo>
                  <a:lnTo>
                    <a:pt x="225" y="123"/>
                  </a:lnTo>
                  <a:lnTo>
                    <a:pt x="223" y="135"/>
                  </a:lnTo>
                  <a:lnTo>
                    <a:pt x="220" y="146"/>
                  </a:lnTo>
                  <a:lnTo>
                    <a:pt x="216" y="155"/>
                  </a:lnTo>
                  <a:lnTo>
                    <a:pt x="212" y="166"/>
                  </a:lnTo>
                  <a:lnTo>
                    <a:pt x="206" y="176"/>
                  </a:lnTo>
                  <a:lnTo>
                    <a:pt x="200" y="184"/>
                  </a:lnTo>
                  <a:lnTo>
                    <a:pt x="193" y="192"/>
                  </a:lnTo>
                  <a:lnTo>
                    <a:pt x="184" y="199"/>
                  </a:lnTo>
                  <a:lnTo>
                    <a:pt x="176" y="205"/>
                  </a:lnTo>
                  <a:lnTo>
                    <a:pt x="166" y="211"/>
                  </a:lnTo>
                  <a:lnTo>
                    <a:pt x="157" y="216"/>
                  </a:lnTo>
                  <a:lnTo>
                    <a:pt x="146" y="220"/>
                  </a:lnTo>
                  <a:lnTo>
                    <a:pt x="136" y="222"/>
                  </a:lnTo>
                  <a:lnTo>
                    <a:pt x="124" y="224"/>
                  </a:lnTo>
                  <a:lnTo>
                    <a:pt x="113" y="224"/>
                  </a:lnTo>
                  <a:lnTo>
                    <a:pt x="113" y="224"/>
                  </a:lnTo>
                  <a:close/>
                  <a:moveTo>
                    <a:pt x="113" y="50"/>
                  </a:moveTo>
                  <a:lnTo>
                    <a:pt x="113" y="50"/>
                  </a:lnTo>
                  <a:lnTo>
                    <a:pt x="100" y="51"/>
                  </a:lnTo>
                  <a:lnTo>
                    <a:pt x="88" y="55"/>
                  </a:lnTo>
                  <a:lnTo>
                    <a:pt x="77" y="60"/>
                  </a:lnTo>
                  <a:lnTo>
                    <a:pt x="68" y="68"/>
                  </a:lnTo>
                  <a:lnTo>
                    <a:pt x="61" y="77"/>
                  </a:lnTo>
                  <a:lnTo>
                    <a:pt x="55" y="88"/>
                  </a:lnTo>
                  <a:lnTo>
                    <a:pt x="51" y="100"/>
                  </a:lnTo>
                  <a:lnTo>
                    <a:pt x="50" y="113"/>
                  </a:lnTo>
                  <a:lnTo>
                    <a:pt x="50" y="113"/>
                  </a:lnTo>
                  <a:lnTo>
                    <a:pt x="51" y="125"/>
                  </a:lnTo>
                  <a:lnTo>
                    <a:pt x="55" y="136"/>
                  </a:lnTo>
                  <a:lnTo>
                    <a:pt x="61" y="147"/>
                  </a:lnTo>
                  <a:lnTo>
                    <a:pt x="68" y="157"/>
                  </a:lnTo>
                  <a:lnTo>
                    <a:pt x="77" y="164"/>
                  </a:lnTo>
                  <a:lnTo>
                    <a:pt x="88" y="170"/>
                  </a:lnTo>
                  <a:lnTo>
                    <a:pt x="100" y="173"/>
                  </a:lnTo>
                  <a:lnTo>
                    <a:pt x="113" y="174"/>
                  </a:lnTo>
                  <a:lnTo>
                    <a:pt x="113" y="174"/>
                  </a:lnTo>
                  <a:lnTo>
                    <a:pt x="125" y="173"/>
                  </a:lnTo>
                  <a:lnTo>
                    <a:pt x="137" y="170"/>
                  </a:lnTo>
                  <a:lnTo>
                    <a:pt x="147" y="164"/>
                  </a:lnTo>
                  <a:lnTo>
                    <a:pt x="157" y="157"/>
                  </a:lnTo>
                  <a:lnTo>
                    <a:pt x="165" y="147"/>
                  </a:lnTo>
                  <a:lnTo>
                    <a:pt x="170" y="136"/>
                  </a:lnTo>
                  <a:lnTo>
                    <a:pt x="174" y="125"/>
                  </a:lnTo>
                  <a:lnTo>
                    <a:pt x="176" y="113"/>
                  </a:lnTo>
                  <a:lnTo>
                    <a:pt x="176" y="113"/>
                  </a:lnTo>
                  <a:lnTo>
                    <a:pt x="174" y="100"/>
                  </a:lnTo>
                  <a:lnTo>
                    <a:pt x="170" y="88"/>
                  </a:lnTo>
                  <a:lnTo>
                    <a:pt x="165" y="77"/>
                  </a:lnTo>
                  <a:lnTo>
                    <a:pt x="157" y="68"/>
                  </a:lnTo>
                  <a:lnTo>
                    <a:pt x="147" y="60"/>
                  </a:lnTo>
                  <a:lnTo>
                    <a:pt x="137" y="55"/>
                  </a:lnTo>
                  <a:lnTo>
                    <a:pt x="125"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7" name="Freeform 115"/>
            <p:cNvSpPr/>
            <p:nvPr/>
          </p:nvSpPr>
          <p:spPr bwMode="auto">
            <a:xfrm>
              <a:off x="4750994" y="5791181"/>
              <a:ext cx="93663" cy="93663"/>
            </a:xfrm>
            <a:custGeom>
              <a:avLst/>
              <a:gdLst>
                <a:gd name="T0" fmla="*/ 175 w 175"/>
                <a:gd name="T1" fmla="*/ 88 h 176"/>
                <a:gd name="T2" fmla="*/ 174 w 175"/>
                <a:gd name="T3" fmla="*/ 106 h 176"/>
                <a:gd name="T4" fmla="*/ 168 w 175"/>
                <a:gd name="T5" fmla="*/ 123 h 176"/>
                <a:gd name="T6" fmla="*/ 161 w 175"/>
                <a:gd name="T7" fmla="*/ 137 h 176"/>
                <a:gd name="T8" fmla="*/ 150 w 175"/>
                <a:gd name="T9" fmla="*/ 150 h 176"/>
                <a:gd name="T10" fmla="*/ 137 w 175"/>
                <a:gd name="T11" fmla="*/ 161 h 176"/>
                <a:gd name="T12" fmla="*/ 121 w 175"/>
                <a:gd name="T13" fmla="*/ 169 h 176"/>
                <a:gd name="T14" fmla="*/ 105 w 175"/>
                <a:gd name="T15" fmla="*/ 174 h 176"/>
                <a:gd name="T16" fmla="*/ 87 w 175"/>
                <a:gd name="T17" fmla="*/ 176 h 176"/>
                <a:gd name="T18" fmla="*/ 79 w 175"/>
                <a:gd name="T19" fmla="*/ 176 h 176"/>
                <a:gd name="T20" fmla="*/ 61 w 175"/>
                <a:gd name="T21" fmla="*/ 172 h 176"/>
                <a:gd name="T22" fmla="*/ 45 w 175"/>
                <a:gd name="T23" fmla="*/ 165 h 176"/>
                <a:gd name="T24" fmla="*/ 31 w 175"/>
                <a:gd name="T25" fmla="*/ 156 h 176"/>
                <a:gd name="T26" fmla="*/ 19 w 175"/>
                <a:gd name="T27" fmla="*/ 144 h 176"/>
                <a:gd name="T28" fmla="*/ 10 w 175"/>
                <a:gd name="T29" fmla="*/ 130 h 176"/>
                <a:gd name="T30" fmla="*/ 4 w 175"/>
                <a:gd name="T31" fmla="*/ 114 h 176"/>
                <a:gd name="T32" fmla="*/ 0 w 175"/>
                <a:gd name="T33" fmla="*/ 98 h 176"/>
                <a:gd name="T34" fmla="*/ 0 w 175"/>
                <a:gd name="T35" fmla="*/ 88 h 176"/>
                <a:gd name="T36" fmla="*/ 2 w 175"/>
                <a:gd name="T37" fmla="*/ 70 h 176"/>
                <a:gd name="T38" fmla="*/ 6 w 175"/>
                <a:gd name="T39" fmla="*/ 54 h 176"/>
                <a:gd name="T40" fmla="*/ 15 w 175"/>
                <a:gd name="T41" fmla="*/ 39 h 176"/>
                <a:gd name="T42" fmla="*/ 25 w 175"/>
                <a:gd name="T43" fmla="*/ 26 h 176"/>
                <a:gd name="T44" fmla="*/ 38 w 175"/>
                <a:gd name="T45" fmla="*/ 16 h 176"/>
                <a:gd name="T46" fmla="*/ 54 w 175"/>
                <a:gd name="T47" fmla="*/ 7 h 176"/>
                <a:gd name="T48" fmla="*/ 70 w 175"/>
                <a:gd name="T49" fmla="*/ 3 h 176"/>
                <a:gd name="T50" fmla="*/ 87 w 175"/>
                <a:gd name="T51" fmla="*/ 0 h 176"/>
                <a:gd name="T52" fmla="*/ 96 w 175"/>
                <a:gd name="T53" fmla="*/ 1 h 176"/>
                <a:gd name="T54" fmla="*/ 113 w 175"/>
                <a:gd name="T55" fmla="*/ 5 h 176"/>
                <a:gd name="T56" fmla="*/ 130 w 175"/>
                <a:gd name="T57" fmla="*/ 11 h 176"/>
                <a:gd name="T58" fmla="*/ 143 w 175"/>
                <a:gd name="T59" fmla="*/ 20 h 176"/>
                <a:gd name="T60" fmla="*/ 155 w 175"/>
                <a:gd name="T61" fmla="*/ 32 h 176"/>
                <a:gd name="T62" fmla="*/ 164 w 175"/>
                <a:gd name="T63" fmla="*/ 47 h 176"/>
                <a:gd name="T64" fmla="*/ 171 w 175"/>
                <a:gd name="T65" fmla="*/ 62 h 176"/>
                <a:gd name="T66" fmla="*/ 175 w 175"/>
                <a:gd name="T67" fmla="*/ 80 h 176"/>
                <a:gd name="T68" fmla="*/ 175 w 175"/>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6">
                  <a:moveTo>
                    <a:pt x="175" y="88"/>
                  </a:moveTo>
                  <a:lnTo>
                    <a:pt x="175" y="88"/>
                  </a:lnTo>
                  <a:lnTo>
                    <a:pt x="175" y="98"/>
                  </a:lnTo>
                  <a:lnTo>
                    <a:pt x="174" y="106"/>
                  </a:lnTo>
                  <a:lnTo>
                    <a:pt x="171" y="114"/>
                  </a:lnTo>
                  <a:lnTo>
                    <a:pt x="168" y="123"/>
                  </a:lnTo>
                  <a:lnTo>
                    <a:pt x="164" y="130"/>
                  </a:lnTo>
                  <a:lnTo>
                    <a:pt x="161" y="137"/>
                  </a:lnTo>
                  <a:lnTo>
                    <a:pt x="155" y="144"/>
                  </a:lnTo>
                  <a:lnTo>
                    <a:pt x="150" y="150"/>
                  </a:lnTo>
                  <a:lnTo>
                    <a:pt x="143" y="156"/>
                  </a:lnTo>
                  <a:lnTo>
                    <a:pt x="137" y="161"/>
                  </a:lnTo>
                  <a:lnTo>
                    <a:pt x="130" y="165"/>
                  </a:lnTo>
                  <a:lnTo>
                    <a:pt x="121" y="169"/>
                  </a:lnTo>
                  <a:lnTo>
                    <a:pt x="113" y="172"/>
                  </a:lnTo>
                  <a:lnTo>
                    <a:pt x="105" y="174"/>
                  </a:lnTo>
                  <a:lnTo>
                    <a:pt x="96" y="176"/>
                  </a:lnTo>
                  <a:lnTo>
                    <a:pt x="87" y="176"/>
                  </a:lnTo>
                  <a:lnTo>
                    <a:pt x="87" y="176"/>
                  </a:lnTo>
                  <a:lnTo>
                    <a:pt x="79" y="176"/>
                  </a:lnTo>
                  <a:lnTo>
                    <a:pt x="70" y="174"/>
                  </a:lnTo>
                  <a:lnTo>
                    <a:pt x="61" y="172"/>
                  </a:lnTo>
                  <a:lnTo>
                    <a:pt x="54" y="169"/>
                  </a:lnTo>
                  <a:lnTo>
                    <a:pt x="45" y="165"/>
                  </a:lnTo>
                  <a:lnTo>
                    <a:pt x="38" y="161"/>
                  </a:lnTo>
                  <a:lnTo>
                    <a:pt x="31" y="156"/>
                  </a:lnTo>
                  <a:lnTo>
                    <a:pt x="25" y="150"/>
                  </a:lnTo>
                  <a:lnTo>
                    <a:pt x="19" y="144"/>
                  </a:lnTo>
                  <a:lnTo>
                    <a:pt x="15" y="137"/>
                  </a:lnTo>
                  <a:lnTo>
                    <a:pt x="10" y="130"/>
                  </a:lnTo>
                  <a:lnTo>
                    <a:pt x="6" y="123"/>
                  </a:lnTo>
                  <a:lnTo>
                    <a:pt x="4" y="114"/>
                  </a:lnTo>
                  <a:lnTo>
                    <a:pt x="2" y="106"/>
                  </a:lnTo>
                  <a:lnTo>
                    <a:pt x="0" y="98"/>
                  </a:lnTo>
                  <a:lnTo>
                    <a:pt x="0" y="88"/>
                  </a:lnTo>
                  <a:lnTo>
                    <a:pt x="0" y="88"/>
                  </a:lnTo>
                  <a:lnTo>
                    <a:pt x="0" y="80"/>
                  </a:lnTo>
                  <a:lnTo>
                    <a:pt x="2" y="70"/>
                  </a:lnTo>
                  <a:lnTo>
                    <a:pt x="4" y="62"/>
                  </a:lnTo>
                  <a:lnTo>
                    <a:pt x="6" y="54"/>
                  </a:lnTo>
                  <a:lnTo>
                    <a:pt x="10" y="47"/>
                  </a:lnTo>
                  <a:lnTo>
                    <a:pt x="15" y="39"/>
                  </a:lnTo>
                  <a:lnTo>
                    <a:pt x="19" y="32"/>
                  </a:lnTo>
                  <a:lnTo>
                    <a:pt x="25" y="26"/>
                  </a:lnTo>
                  <a:lnTo>
                    <a:pt x="31" y="20"/>
                  </a:lnTo>
                  <a:lnTo>
                    <a:pt x="38" y="16"/>
                  </a:lnTo>
                  <a:lnTo>
                    <a:pt x="45" y="11"/>
                  </a:lnTo>
                  <a:lnTo>
                    <a:pt x="54" y="7"/>
                  </a:lnTo>
                  <a:lnTo>
                    <a:pt x="61" y="5"/>
                  </a:lnTo>
                  <a:lnTo>
                    <a:pt x="70" y="3"/>
                  </a:lnTo>
                  <a:lnTo>
                    <a:pt x="79" y="1"/>
                  </a:lnTo>
                  <a:lnTo>
                    <a:pt x="87" y="0"/>
                  </a:lnTo>
                  <a:lnTo>
                    <a:pt x="87" y="0"/>
                  </a:lnTo>
                  <a:lnTo>
                    <a:pt x="96" y="1"/>
                  </a:lnTo>
                  <a:lnTo>
                    <a:pt x="105" y="3"/>
                  </a:lnTo>
                  <a:lnTo>
                    <a:pt x="113" y="5"/>
                  </a:lnTo>
                  <a:lnTo>
                    <a:pt x="121" y="7"/>
                  </a:lnTo>
                  <a:lnTo>
                    <a:pt x="130" y="11"/>
                  </a:lnTo>
                  <a:lnTo>
                    <a:pt x="137" y="16"/>
                  </a:lnTo>
                  <a:lnTo>
                    <a:pt x="143" y="20"/>
                  </a:lnTo>
                  <a:lnTo>
                    <a:pt x="150" y="26"/>
                  </a:lnTo>
                  <a:lnTo>
                    <a:pt x="155" y="32"/>
                  </a:lnTo>
                  <a:lnTo>
                    <a:pt x="161" y="39"/>
                  </a:lnTo>
                  <a:lnTo>
                    <a:pt x="164" y="47"/>
                  </a:lnTo>
                  <a:lnTo>
                    <a:pt x="168" y="54"/>
                  </a:lnTo>
                  <a:lnTo>
                    <a:pt x="171" y="62"/>
                  </a:lnTo>
                  <a:lnTo>
                    <a:pt x="174" y="70"/>
                  </a:lnTo>
                  <a:lnTo>
                    <a:pt x="175" y="80"/>
                  </a:lnTo>
                  <a:lnTo>
                    <a:pt x="175" y="88"/>
                  </a:lnTo>
                  <a:lnTo>
                    <a:pt x="175" y="8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8" name="Freeform 116"/>
            <p:cNvSpPr>
              <a:spLocks noEditPoints="1"/>
            </p:cNvSpPr>
            <p:nvPr/>
          </p:nvSpPr>
          <p:spPr bwMode="auto">
            <a:xfrm>
              <a:off x="4738294" y="5778481"/>
              <a:ext cx="119063" cy="119063"/>
            </a:xfrm>
            <a:custGeom>
              <a:avLst/>
              <a:gdLst>
                <a:gd name="T0" fmla="*/ 112 w 225"/>
                <a:gd name="T1" fmla="*/ 226 h 226"/>
                <a:gd name="T2" fmla="*/ 91 w 225"/>
                <a:gd name="T3" fmla="*/ 224 h 226"/>
                <a:gd name="T4" fmla="*/ 69 w 225"/>
                <a:gd name="T5" fmla="*/ 218 h 226"/>
                <a:gd name="T6" fmla="*/ 50 w 225"/>
                <a:gd name="T7" fmla="*/ 207 h 226"/>
                <a:gd name="T8" fmla="*/ 32 w 225"/>
                <a:gd name="T9" fmla="*/ 193 h 226"/>
                <a:gd name="T10" fmla="*/ 25 w 225"/>
                <a:gd name="T11" fmla="*/ 184 h 226"/>
                <a:gd name="T12" fmla="*/ 13 w 225"/>
                <a:gd name="T13" fmla="*/ 167 h 226"/>
                <a:gd name="T14" fmla="*/ 5 w 225"/>
                <a:gd name="T15" fmla="*/ 146 h 226"/>
                <a:gd name="T16" fmla="*/ 0 w 225"/>
                <a:gd name="T17" fmla="*/ 125 h 226"/>
                <a:gd name="T18" fmla="*/ 0 w 225"/>
                <a:gd name="T19" fmla="*/ 113 h 226"/>
                <a:gd name="T20" fmla="*/ 2 w 225"/>
                <a:gd name="T21" fmla="*/ 92 h 226"/>
                <a:gd name="T22" fmla="*/ 9 w 225"/>
                <a:gd name="T23" fmla="*/ 70 h 226"/>
                <a:gd name="T24" fmla="*/ 18 w 225"/>
                <a:gd name="T25" fmla="*/ 51 h 226"/>
                <a:gd name="T26" fmla="*/ 32 w 225"/>
                <a:gd name="T27" fmla="*/ 34 h 226"/>
                <a:gd name="T28" fmla="*/ 41 w 225"/>
                <a:gd name="T29" fmla="*/ 26 h 226"/>
                <a:gd name="T30" fmla="*/ 60 w 225"/>
                <a:gd name="T31" fmla="*/ 13 h 226"/>
                <a:gd name="T32" fmla="*/ 80 w 225"/>
                <a:gd name="T33" fmla="*/ 5 h 226"/>
                <a:gd name="T34" fmla="*/ 101 w 225"/>
                <a:gd name="T35" fmla="*/ 2 h 226"/>
                <a:gd name="T36" fmla="*/ 112 w 225"/>
                <a:gd name="T37" fmla="*/ 0 h 226"/>
                <a:gd name="T38" fmla="*/ 135 w 225"/>
                <a:gd name="T39" fmla="*/ 3 h 226"/>
                <a:gd name="T40" fmla="*/ 156 w 225"/>
                <a:gd name="T41" fmla="*/ 10 h 226"/>
                <a:gd name="T42" fmla="*/ 175 w 225"/>
                <a:gd name="T43" fmla="*/ 21 h 226"/>
                <a:gd name="T44" fmla="*/ 192 w 225"/>
                <a:gd name="T45" fmla="*/ 34 h 226"/>
                <a:gd name="T46" fmla="*/ 206 w 225"/>
                <a:gd name="T47" fmla="*/ 50 h 226"/>
                <a:gd name="T48" fmla="*/ 216 w 225"/>
                <a:gd name="T49" fmla="*/ 69 h 226"/>
                <a:gd name="T50" fmla="*/ 222 w 225"/>
                <a:gd name="T51" fmla="*/ 91 h 226"/>
                <a:gd name="T52" fmla="*/ 225 w 225"/>
                <a:gd name="T53" fmla="*/ 113 h 226"/>
                <a:gd name="T54" fmla="*/ 225 w 225"/>
                <a:gd name="T55" fmla="*/ 125 h 226"/>
                <a:gd name="T56" fmla="*/ 220 w 225"/>
                <a:gd name="T57" fmla="*/ 146 h 226"/>
                <a:gd name="T58" fmla="*/ 212 w 225"/>
                <a:gd name="T59" fmla="*/ 167 h 226"/>
                <a:gd name="T60" fmla="*/ 200 w 225"/>
                <a:gd name="T61" fmla="*/ 184 h 226"/>
                <a:gd name="T62" fmla="*/ 184 w 225"/>
                <a:gd name="T63" fmla="*/ 200 h 226"/>
                <a:gd name="T64" fmla="*/ 167 w 225"/>
                <a:gd name="T65" fmla="*/ 213 h 226"/>
                <a:gd name="T66" fmla="*/ 146 w 225"/>
                <a:gd name="T67" fmla="*/ 221 h 226"/>
                <a:gd name="T68" fmla="*/ 124 w 225"/>
                <a:gd name="T69" fmla="*/ 225 h 226"/>
                <a:gd name="T70" fmla="*/ 112 w 225"/>
                <a:gd name="T71" fmla="*/ 226 h 226"/>
                <a:gd name="T72" fmla="*/ 112 w 225"/>
                <a:gd name="T73" fmla="*/ 50 h 226"/>
                <a:gd name="T74" fmla="*/ 88 w 225"/>
                <a:gd name="T75" fmla="*/ 55 h 226"/>
                <a:gd name="T76" fmla="*/ 68 w 225"/>
                <a:gd name="T77" fmla="*/ 69 h 226"/>
                <a:gd name="T78" fmla="*/ 60 w 225"/>
                <a:gd name="T79" fmla="*/ 79 h 226"/>
                <a:gd name="T80" fmla="*/ 51 w 225"/>
                <a:gd name="T81" fmla="*/ 101 h 226"/>
                <a:gd name="T82" fmla="*/ 50 w 225"/>
                <a:gd name="T83" fmla="*/ 113 h 226"/>
                <a:gd name="T84" fmla="*/ 55 w 225"/>
                <a:gd name="T85" fmla="*/ 137 h 226"/>
                <a:gd name="T86" fmla="*/ 68 w 225"/>
                <a:gd name="T87" fmla="*/ 157 h 226"/>
                <a:gd name="T88" fmla="*/ 78 w 225"/>
                <a:gd name="T89" fmla="*/ 165 h 226"/>
                <a:gd name="T90" fmla="*/ 100 w 225"/>
                <a:gd name="T91" fmla="*/ 175 h 226"/>
                <a:gd name="T92" fmla="*/ 112 w 225"/>
                <a:gd name="T93" fmla="*/ 176 h 226"/>
                <a:gd name="T94" fmla="*/ 137 w 225"/>
                <a:gd name="T95" fmla="*/ 171 h 226"/>
                <a:gd name="T96" fmla="*/ 157 w 225"/>
                <a:gd name="T97" fmla="*/ 157 h 226"/>
                <a:gd name="T98" fmla="*/ 170 w 225"/>
                <a:gd name="T99" fmla="*/ 138 h 226"/>
                <a:gd name="T100" fmla="*/ 175 w 225"/>
                <a:gd name="T101" fmla="*/ 113 h 226"/>
                <a:gd name="T102" fmla="*/ 174 w 225"/>
                <a:gd name="T103" fmla="*/ 101 h 226"/>
                <a:gd name="T104" fmla="*/ 164 w 225"/>
                <a:gd name="T105" fmla="*/ 79 h 226"/>
                <a:gd name="T106" fmla="*/ 148 w 225"/>
                <a:gd name="T107" fmla="*/ 61 h 226"/>
                <a:gd name="T108" fmla="*/ 125 w 225"/>
                <a:gd name="T109" fmla="*/ 51 h 226"/>
                <a:gd name="T110" fmla="*/ 112 w 225"/>
                <a:gd name="T111"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6">
                  <a:moveTo>
                    <a:pt x="112" y="226"/>
                  </a:moveTo>
                  <a:lnTo>
                    <a:pt x="112" y="226"/>
                  </a:lnTo>
                  <a:lnTo>
                    <a:pt x="101" y="226"/>
                  </a:lnTo>
                  <a:lnTo>
                    <a:pt x="91" y="224"/>
                  </a:lnTo>
                  <a:lnTo>
                    <a:pt x="80" y="221"/>
                  </a:lnTo>
                  <a:lnTo>
                    <a:pt x="69" y="218"/>
                  </a:lnTo>
                  <a:lnTo>
                    <a:pt x="60" y="213"/>
                  </a:lnTo>
                  <a:lnTo>
                    <a:pt x="50" y="207"/>
                  </a:lnTo>
                  <a:lnTo>
                    <a:pt x="41" y="201"/>
                  </a:lnTo>
                  <a:lnTo>
                    <a:pt x="32" y="193"/>
                  </a:lnTo>
                  <a:lnTo>
                    <a:pt x="32" y="193"/>
                  </a:lnTo>
                  <a:lnTo>
                    <a:pt x="25" y="184"/>
                  </a:lnTo>
                  <a:lnTo>
                    <a:pt x="18" y="176"/>
                  </a:lnTo>
                  <a:lnTo>
                    <a:pt x="13" y="167"/>
                  </a:lnTo>
                  <a:lnTo>
                    <a:pt x="9" y="156"/>
                  </a:lnTo>
                  <a:lnTo>
                    <a:pt x="5" y="146"/>
                  </a:lnTo>
                  <a:lnTo>
                    <a:pt x="2" y="136"/>
                  </a:lnTo>
                  <a:lnTo>
                    <a:pt x="0" y="125"/>
                  </a:lnTo>
                  <a:lnTo>
                    <a:pt x="0" y="113"/>
                  </a:lnTo>
                  <a:lnTo>
                    <a:pt x="0" y="113"/>
                  </a:lnTo>
                  <a:lnTo>
                    <a:pt x="0" y="102"/>
                  </a:lnTo>
                  <a:lnTo>
                    <a:pt x="2" y="92"/>
                  </a:lnTo>
                  <a:lnTo>
                    <a:pt x="5" y="81"/>
                  </a:lnTo>
                  <a:lnTo>
                    <a:pt x="9" y="70"/>
                  </a:lnTo>
                  <a:lnTo>
                    <a:pt x="13" y="61"/>
                  </a:lnTo>
                  <a:lnTo>
                    <a:pt x="18" y="51"/>
                  </a:lnTo>
                  <a:lnTo>
                    <a:pt x="25" y="42"/>
                  </a:lnTo>
                  <a:lnTo>
                    <a:pt x="32" y="34"/>
                  </a:lnTo>
                  <a:lnTo>
                    <a:pt x="32" y="34"/>
                  </a:lnTo>
                  <a:lnTo>
                    <a:pt x="41" y="26"/>
                  </a:lnTo>
                  <a:lnTo>
                    <a:pt x="50" y="19"/>
                  </a:lnTo>
                  <a:lnTo>
                    <a:pt x="60" y="13"/>
                  </a:lnTo>
                  <a:lnTo>
                    <a:pt x="69" y="9"/>
                  </a:lnTo>
                  <a:lnTo>
                    <a:pt x="80" y="5"/>
                  </a:lnTo>
                  <a:lnTo>
                    <a:pt x="91" y="3"/>
                  </a:lnTo>
                  <a:lnTo>
                    <a:pt x="101" y="2"/>
                  </a:lnTo>
                  <a:lnTo>
                    <a:pt x="112" y="0"/>
                  </a:lnTo>
                  <a:lnTo>
                    <a:pt x="112" y="0"/>
                  </a:lnTo>
                  <a:lnTo>
                    <a:pt x="124" y="2"/>
                  </a:lnTo>
                  <a:lnTo>
                    <a:pt x="135" y="3"/>
                  </a:lnTo>
                  <a:lnTo>
                    <a:pt x="146" y="6"/>
                  </a:lnTo>
                  <a:lnTo>
                    <a:pt x="156" y="10"/>
                  </a:lnTo>
                  <a:lnTo>
                    <a:pt x="167" y="15"/>
                  </a:lnTo>
                  <a:lnTo>
                    <a:pt x="175" y="21"/>
                  </a:lnTo>
                  <a:lnTo>
                    <a:pt x="184" y="26"/>
                  </a:lnTo>
                  <a:lnTo>
                    <a:pt x="192" y="34"/>
                  </a:lnTo>
                  <a:lnTo>
                    <a:pt x="200" y="42"/>
                  </a:lnTo>
                  <a:lnTo>
                    <a:pt x="206" y="50"/>
                  </a:lnTo>
                  <a:lnTo>
                    <a:pt x="212" y="60"/>
                  </a:lnTo>
                  <a:lnTo>
                    <a:pt x="216" y="69"/>
                  </a:lnTo>
                  <a:lnTo>
                    <a:pt x="220" y="80"/>
                  </a:lnTo>
                  <a:lnTo>
                    <a:pt x="222" y="91"/>
                  </a:lnTo>
                  <a:lnTo>
                    <a:pt x="225" y="101"/>
                  </a:lnTo>
                  <a:lnTo>
                    <a:pt x="225" y="113"/>
                  </a:lnTo>
                  <a:lnTo>
                    <a:pt x="225" y="113"/>
                  </a:lnTo>
                  <a:lnTo>
                    <a:pt x="225" y="125"/>
                  </a:lnTo>
                  <a:lnTo>
                    <a:pt x="222" y="136"/>
                  </a:lnTo>
                  <a:lnTo>
                    <a:pt x="220" y="146"/>
                  </a:lnTo>
                  <a:lnTo>
                    <a:pt x="216" y="157"/>
                  </a:lnTo>
                  <a:lnTo>
                    <a:pt x="212" y="167"/>
                  </a:lnTo>
                  <a:lnTo>
                    <a:pt x="206" y="176"/>
                  </a:lnTo>
                  <a:lnTo>
                    <a:pt x="200" y="184"/>
                  </a:lnTo>
                  <a:lnTo>
                    <a:pt x="192" y="193"/>
                  </a:lnTo>
                  <a:lnTo>
                    <a:pt x="184" y="200"/>
                  </a:lnTo>
                  <a:lnTo>
                    <a:pt x="175" y="207"/>
                  </a:lnTo>
                  <a:lnTo>
                    <a:pt x="167" y="213"/>
                  </a:lnTo>
                  <a:lnTo>
                    <a:pt x="156" y="216"/>
                  </a:lnTo>
                  <a:lnTo>
                    <a:pt x="146" y="221"/>
                  </a:lnTo>
                  <a:lnTo>
                    <a:pt x="135" y="224"/>
                  </a:lnTo>
                  <a:lnTo>
                    <a:pt x="124" y="225"/>
                  </a:lnTo>
                  <a:lnTo>
                    <a:pt x="112" y="226"/>
                  </a:lnTo>
                  <a:lnTo>
                    <a:pt x="112" y="226"/>
                  </a:lnTo>
                  <a:close/>
                  <a:moveTo>
                    <a:pt x="112" y="50"/>
                  </a:moveTo>
                  <a:lnTo>
                    <a:pt x="112" y="50"/>
                  </a:lnTo>
                  <a:lnTo>
                    <a:pt x="100" y="51"/>
                  </a:lnTo>
                  <a:lnTo>
                    <a:pt x="88" y="55"/>
                  </a:lnTo>
                  <a:lnTo>
                    <a:pt x="78" y="61"/>
                  </a:lnTo>
                  <a:lnTo>
                    <a:pt x="68" y="69"/>
                  </a:lnTo>
                  <a:lnTo>
                    <a:pt x="68" y="69"/>
                  </a:lnTo>
                  <a:lnTo>
                    <a:pt x="60" y="79"/>
                  </a:lnTo>
                  <a:lnTo>
                    <a:pt x="55" y="89"/>
                  </a:lnTo>
                  <a:lnTo>
                    <a:pt x="51" y="101"/>
                  </a:lnTo>
                  <a:lnTo>
                    <a:pt x="50" y="113"/>
                  </a:lnTo>
                  <a:lnTo>
                    <a:pt x="50" y="113"/>
                  </a:lnTo>
                  <a:lnTo>
                    <a:pt x="51" y="126"/>
                  </a:lnTo>
                  <a:lnTo>
                    <a:pt x="55" y="137"/>
                  </a:lnTo>
                  <a:lnTo>
                    <a:pt x="60" y="148"/>
                  </a:lnTo>
                  <a:lnTo>
                    <a:pt x="68" y="157"/>
                  </a:lnTo>
                  <a:lnTo>
                    <a:pt x="68" y="157"/>
                  </a:lnTo>
                  <a:lnTo>
                    <a:pt x="78" y="165"/>
                  </a:lnTo>
                  <a:lnTo>
                    <a:pt x="88" y="171"/>
                  </a:lnTo>
                  <a:lnTo>
                    <a:pt x="100" y="175"/>
                  </a:lnTo>
                  <a:lnTo>
                    <a:pt x="112" y="176"/>
                  </a:lnTo>
                  <a:lnTo>
                    <a:pt x="112" y="176"/>
                  </a:lnTo>
                  <a:lnTo>
                    <a:pt x="125" y="175"/>
                  </a:lnTo>
                  <a:lnTo>
                    <a:pt x="137" y="171"/>
                  </a:lnTo>
                  <a:lnTo>
                    <a:pt x="148" y="165"/>
                  </a:lnTo>
                  <a:lnTo>
                    <a:pt x="157" y="157"/>
                  </a:lnTo>
                  <a:lnTo>
                    <a:pt x="164" y="149"/>
                  </a:lnTo>
                  <a:lnTo>
                    <a:pt x="170" y="138"/>
                  </a:lnTo>
                  <a:lnTo>
                    <a:pt x="174" y="126"/>
                  </a:lnTo>
                  <a:lnTo>
                    <a:pt x="175" y="113"/>
                  </a:lnTo>
                  <a:lnTo>
                    <a:pt x="175" y="113"/>
                  </a:lnTo>
                  <a:lnTo>
                    <a:pt x="174" y="101"/>
                  </a:lnTo>
                  <a:lnTo>
                    <a:pt x="170" y="89"/>
                  </a:lnTo>
                  <a:lnTo>
                    <a:pt x="164" y="79"/>
                  </a:lnTo>
                  <a:lnTo>
                    <a:pt x="157" y="69"/>
                  </a:lnTo>
                  <a:lnTo>
                    <a:pt x="148" y="61"/>
                  </a:lnTo>
                  <a:lnTo>
                    <a:pt x="137" y="56"/>
                  </a:lnTo>
                  <a:lnTo>
                    <a:pt x="125" y="51"/>
                  </a:lnTo>
                  <a:lnTo>
                    <a:pt x="112"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9" name="Freeform 117"/>
            <p:cNvSpPr/>
            <p:nvPr/>
          </p:nvSpPr>
          <p:spPr bwMode="auto">
            <a:xfrm>
              <a:off x="4739881" y="6062644"/>
              <a:ext cx="93663" cy="93663"/>
            </a:xfrm>
            <a:custGeom>
              <a:avLst/>
              <a:gdLst>
                <a:gd name="T0" fmla="*/ 88 w 176"/>
                <a:gd name="T1" fmla="*/ 0 h 176"/>
                <a:gd name="T2" fmla="*/ 70 w 176"/>
                <a:gd name="T3" fmla="*/ 2 h 176"/>
                <a:gd name="T4" fmla="*/ 53 w 176"/>
                <a:gd name="T5" fmla="*/ 7 h 176"/>
                <a:gd name="T6" fmla="*/ 39 w 176"/>
                <a:gd name="T7" fmla="*/ 16 h 176"/>
                <a:gd name="T8" fmla="*/ 26 w 176"/>
                <a:gd name="T9" fmla="*/ 26 h 176"/>
                <a:gd name="T10" fmla="*/ 15 w 176"/>
                <a:gd name="T11" fmla="*/ 39 h 176"/>
                <a:gd name="T12" fmla="*/ 7 w 176"/>
                <a:gd name="T13" fmla="*/ 54 h 176"/>
                <a:gd name="T14" fmla="*/ 2 w 176"/>
                <a:gd name="T15" fmla="*/ 70 h 176"/>
                <a:gd name="T16" fmla="*/ 0 w 176"/>
                <a:gd name="T17" fmla="*/ 88 h 176"/>
                <a:gd name="T18" fmla="*/ 1 w 176"/>
                <a:gd name="T19" fmla="*/ 96 h 176"/>
                <a:gd name="T20" fmla="*/ 4 w 176"/>
                <a:gd name="T21" fmla="*/ 114 h 176"/>
                <a:gd name="T22" fmla="*/ 11 w 176"/>
                <a:gd name="T23" fmla="*/ 130 h 176"/>
                <a:gd name="T24" fmla="*/ 20 w 176"/>
                <a:gd name="T25" fmla="*/ 144 h 176"/>
                <a:gd name="T26" fmla="*/ 32 w 176"/>
                <a:gd name="T27" fmla="*/ 156 h 176"/>
                <a:gd name="T28" fmla="*/ 46 w 176"/>
                <a:gd name="T29" fmla="*/ 165 h 176"/>
                <a:gd name="T30" fmla="*/ 62 w 176"/>
                <a:gd name="T31" fmla="*/ 171 h 176"/>
                <a:gd name="T32" fmla="*/ 78 w 176"/>
                <a:gd name="T33" fmla="*/ 175 h 176"/>
                <a:gd name="T34" fmla="*/ 88 w 176"/>
                <a:gd name="T35" fmla="*/ 176 h 176"/>
                <a:gd name="T36" fmla="*/ 106 w 176"/>
                <a:gd name="T37" fmla="*/ 173 h 176"/>
                <a:gd name="T38" fmla="*/ 122 w 176"/>
                <a:gd name="T39" fmla="*/ 169 h 176"/>
                <a:gd name="T40" fmla="*/ 136 w 176"/>
                <a:gd name="T41" fmla="*/ 160 h 176"/>
                <a:gd name="T42" fmla="*/ 150 w 176"/>
                <a:gd name="T43" fmla="*/ 150 h 176"/>
                <a:gd name="T44" fmla="*/ 160 w 176"/>
                <a:gd name="T45" fmla="*/ 137 h 176"/>
                <a:gd name="T46" fmla="*/ 169 w 176"/>
                <a:gd name="T47" fmla="*/ 122 h 176"/>
                <a:gd name="T48" fmla="*/ 173 w 176"/>
                <a:gd name="T49" fmla="*/ 106 h 176"/>
                <a:gd name="T50" fmla="*/ 176 w 176"/>
                <a:gd name="T51" fmla="*/ 88 h 176"/>
                <a:gd name="T52" fmla="*/ 174 w 176"/>
                <a:gd name="T53" fmla="*/ 78 h 176"/>
                <a:gd name="T54" fmla="*/ 171 w 176"/>
                <a:gd name="T55" fmla="*/ 62 h 176"/>
                <a:gd name="T56" fmla="*/ 165 w 176"/>
                <a:gd name="T57" fmla="*/ 46 h 176"/>
                <a:gd name="T58" fmla="*/ 155 w 176"/>
                <a:gd name="T59" fmla="*/ 32 h 176"/>
                <a:gd name="T60" fmla="*/ 144 w 176"/>
                <a:gd name="T61" fmla="*/ 20 h 176"/>
                <a:gd name="T62" fmla="*/ 129 w 176"/>
                <a:gd name="T63" fmla="*/ 11 h 176"/>
                <a:gd name="T64" fmla="*/ 114 w 176"/>
                <a:gd name="T65" fmla="*/ 4 h 176"/>
                <a:gd name="T66" fmla="*/ 97 w 176"/>
                <a:gd name="T67" fmla="*/ 0 h 176"/>
                <a:gd name="T68" fmla="*/ 88 w 176"/>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88" y="0"/>
                  </a:moveTo>
                  <a:lnTo>
                    <a:pt x="88" y="0"/>
                  </a:lnTo>
                  <a:lnTo>
                    <a:pt x="78" y="0"/>
                  </a:lnTo>
                  <a:lnTo>
                    <a:pt x="70" y="2"/>
                  </a:lnTo>
                  <a:lnTo>
                    <a:pt x="62" y="4"/>
                  </a:lnTo>
                  <a:lnTo>
                    <a:pt x="53" y="7"/>
                  </a:lnTo>
                  <a:lnTo>
                    <a:pt x="46" y="11"/>
                  </a:lnTo>
                  <a:lnTo>
                    <a:pt x="39" y="16"/>
                  </a:lnTo>
                  <a:lnTo>
                    <a:pt x="32" y="20"/>
                  </a:lnTo>
                  <a:lnTo>
                    <a:pt x="26" y="26"/>
                  </a:lnTo>
                  <a:lnTo>
                    <a:pt x="20" y="32"/>
                  </a:lnTo>
                  <a:lnTo>
                    <a:pt x="15" y="39"/>
                  </a:lnTo>
                  <a:lnTo>
                    <a:pt x="11" y="46"/>
                  </a:lnTo>
                  <a:lnTo>
                    <a:pt x="7" y="54"/>
                  </a:lnTo>
                  <a:lnTo>
                    <a:pt x="4" y="62"/>
                  </a:lnTo>
                  <a:lnTo>
                    <a:pt x="2" y="70"/>
                  </a:lnTo>
                  <a:lnTo>
                    <a:pt x="1" y="78"/>
                  </a:lnTo>
                  <a:lnTo>
                    <a:pt x="0" y="88"/>
                  </a:lnTo>
                  <a:lnTo>
                    <a:pt x="0" y="88"/>
                  </a:lnTo>
                  <a:lnTo>
                    <a:pt x="1" y="96"/>
                  </a:lnTo>
                  <a:lnTo>
                    <a:pt x="2" y="106"/>
                  </a:lnTo>
                  <a:lnTo>
                    <a:pt x="4" y="114"/>
                  </a:lnTo>
                  <a:lnTo>
                    <a:pt x="7" y="122"/>
                  </a:lnTo>
                  <a:lnTo>
                    <a:pt x="11" y="130"/>
                  </a:lnTo>
                  <a:lnTo>
                    <a:pt x="15" y="137"/>
                  </a:lnTo>
                  <a:lnTo>
                    <a:pt x="20" y="144"/>
                  </a:lnTo>
                  <a:lnTo>
                    <a:pt x="26" y="150"/>
                  </a:lnTo>
                  <a:lnTo>
                    <a:pt x="32" y="156"/>
                  </a:lnTo>
                  <a:lnTo>
                    <a:pt x="39" y="160"/>
                  </a:lnTo>
                  <a:lnTo>
                    <a:pt x="46" y="165"/>
                  </a:lnTo>
                  <a:lnTo>
                    <a:pt x="53" y="169"/>
                  </a:lnTo>
                  <a:lnTo>
                    <a:pt x="62" y="171"/>
                  </a:lnTo>
                  <a:lnTo>
                    <a:pt x="70" y="173"/>
                  </a:lnTo>
                  <a:lnTo>
                    <a:pt x="78" y="175"/>
                  </a:lnTo>
                  <a:lnTo>
                    <a:pt x="88" y="176"/>
                  </a:lnTo>
                  <a:lnTo>
                    <a:pt x="88" y="176"/>
                  </a:lnTo>
                  <a:lnTo>
                    <a:pt x="97" y="175"/>
                  </a:lnTo>
                  <a:lnTo>
                    <a:pt x="106" y="173"/>
                  </a:lnTo>
                  <a:lnTo>
                    <a:pt x="114" y="171"/>
                  </a:lnTo>
                  <a:lnTo>
                    <a:pt x="122" y="169"/>
                  </a:lnTo>
                  <a:lnTo>
                    <a:pt x="129" y="165"/>
                  </a:lnTo>
                  <a:lnTo>
                    <a:pt x="136" y="160"/>
                  </a:lnTo>
                  <a:lnTo>
                    <a:pt x="144" y="156"/>
                  </a:lnTo>
                  <a:lnTo>
                    <a:pt x="150" y="150"/>
                  </a:lnTo>
                  <a:lnTo>
                    <a:pt x="155" y="144"/>
                  </a:lnTo>
                  <a:lnTo>
                    <a:pt x="160" y="137"/>
                  </a:lnTo>
                  <a:lnTo>
                    <a:pt x="165" y="130"/>
                  </a:lnTo>
                  <a:lnTo>
                    <a:pt x="169" y="122"/>
                  </a:lnTo>
                  <a:lnTo>
                    <a:pt x="171" y="114"/>
                  </a:lnTo>
                  <a:lnTo>
                    <a:pt x="173" y="106"/>
                  </a:lnTo>
                  <a:lnTo>
                    <a:pt x="174" y="96"/>
                  </a:lnTo>
                  <a:lnTo>
                    <a:pt x="176" y="88"/>
                  </a:lnTo>
                  <a:lnTo>
                    <a:pt x="176" y="88"/>
                  </a:lnTo>
                  <a:lnTo>
                    <a:pt x="174" y="78"/>
                  </a:lnTo>
                  <a:lnTo>
                    <a:pt x="173" y="70"/>
                  </a:lnTo>
                  <a:lnTo>
                    <a:pt x="171" y="62"/>
                  </a:lnTo>
                  <a:lnTo>
                    <a:pt x="169" y="54"/>
                  </a:lnTo>
                  <a:lnTo>
                    <a:pt x="165" y="46"/>
                  </a:lnTo>
                  <a:lnTo>
                    <a:pt x="160" y="39"/>
                  </a:lnTo>
                  <a:lnTo>
                    <a:pt x="155" y="32"/>
                  </a:lnTo>
                  <a:lnTo>
                    <a:pt x="150" y="26"/>
                  </a:lnTo>
                  <a:lnTo>
                    <a:pt x="144" y="20"/>
                  </a:lnTo>
                  <a:lnTo>
                    <a:pt x="136" y="16"/>
                  </a:lnTo>
                  <a:lnTo>
                    <a:pt x="129" y="11"/>
                  </a:lnTo>
                  <a:lnTo>
                    <a:pt x="122" y="7"/>
                  </a:lnTo>
                  <a:lnTo>
                    <a:pt x="114" y="4"/>
                  </a:lnTo>
                  <a:lnTo>
                    <a:pt x="106" y="2"/>
                  </a:lnTo>
                  <a:lnTo>
                    <a:pt x="97" y="0"/>
                  </a:lnTo>
                  <a:lnTo>
                    <a:pt x="88" y="0"/>
                  </a:lnTo>
                  <a:lnTo>
                    <a:pt x="88"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0" name="Freeform 118"/>
            <p:cNvSpPr>
              <a:spLocks noEditPoints="1"/>
            </p:cNvSpPr>
            <p:nvPr/>
          </p:nvSpPr>
          <p:spPr bwMode="auto">
            <a:xfrm>
              <a:off x="4727181" y="6049944"/>
              <a:ext cx="119063" cy="119063"/>
            </a:xfrm>
            <a:custGeom>
              <a:avLst/>
              <a:gdLst>
                <a:gd name="T0" fmla="*/ 113 w 226"/>
                <a:gd name="T1" fmla="*/ 226 h 226"/>
                <a:gd name="T2" fmla="*/ 90 w 226"/>
                <a:gd name="T3" fmla="*/ 223 h 226"/>
                <a:gd name="T4" fmla="*/ 69 w 226"/>
                <a:gd name="T5" fmla="*/ 216 h 226"/>
                <a:gd name="T6" fmla="*/ 50 w 226"/>
                <a:gd name="T7" fmla="*/ 206 h 226"/>
                <a:gd name="T8" fmla="*/ 33 w 226"/>
                <a:gd name="T9" fmla="*/ 193 h 226"/>
                <a:gd name="T10" fmla="*/ 19 w 226"/>
                <a:gd name="T11" fmla="*/ 176 h 226"/>
                <a:gd name="T12" fmla="*/ 10 w 226"/>
                <a:gd name="T13" fmla="*/ 157 h 226"/>
                <a:gd name="T14" fmla="*/ 2 w 226"/>
                <a:gd name="T15" fmla="*/ 136 h 226"/>
                <a:gd name="T16" fmla="*/ 0 w 226"/>
                <a:gd name="T17" fmla="*/ 113 h 226"/>
                <a:gd name="T18" fmla="*/ 1 w 226"/>
                <a:gd name="T19" fmla="*/ 101 h 226"/>
                <a:gd name="T20" fmla="*/ 5 w 226"/>
                <a:gd name="T21" fmla="*/ 80 h 226"/>
                <a:gd name="T22" fmla="*/ 13 w 226"/>
                <a:gd name="T23" fmla="*/ 60 h 226"/>
                <a:gd name="T24" fmla="*/ 26 w 226"/>
                <a:gd name="T25" fmla="*/ 42 h 226"/>
                <a:gd name="T26" fmla="*/ 33 w 226"/>
                <a:gd name="T27" fmla="*/ 33 h 226"/>
                <a:gd name="T28" fmla="*/ 50 w 226"/>
                <a:gd name="T29" fmla="*/ 19 h 226"/>
                <a:gd name="T30" fmla="*/ 70 w 226"/>
                <a:gd name="T31" fmla="*/ 8 h 226"/>
                <a:gd name="T32" fmla="*/ 90 w 226"/>
                <a:gd name="T33" fmla="*/ 3 h 226"/>
                <a:gd name="T34" fmla="*/ 113 w 226"/>
                <a:gd name="T35" fmla="*/ 0 h 226"/>
                <a:gd name="T36" fmla="*/ 125 w 226"/>
                <a:gd name="T37" fmla="*/ 0 h 226"/>
                <a:gd name="T38" fmla="*/ 146 w 226"/>
                <a:gd name="T39" fmla="*/ 5 h 226"/>
                <a:gd name="T40" fmla="*/ 166 w 226"/>
                <a:gd name="T41" fmla="*/ 13 h 226"/>
                <a:gd name="T42" fmla="*/ 184 w 226"/>
                <a:gd name="T43" fmla="*/ 26 h 226"/>
                <a:gd name="T44" fmla="*/ 199 w 226"/>
                <a:gd name="T45" fmla="*/ 42 h 226"/>
                <a:gd name="T46" fmla="*/ 211 w 226"/>
                <a:gd name="T47" fmla="*/ 60 h 226"/>
                <a:gd name="T48" fmla="*/ 221 w 226"/>
                <a:gd name="T49" fmla="*/ 80 h 226"/>
                <a:gd name="T50" fmla="*/ 224 w 226"/>
                <a:gd name="T51" fmla="*/ 101 h 226"/>
                <a:gd name="T52" fmla="*/ 226 w 226"/>
                <a:gd name="T53" fmla="*/ 113 h 226"/>
                <a:gd name="T54" fmla="*/ 223 w 226"/>
                <a:gd name="T55" fmla="*/ 136 h 226"/>
                <a:gd name="T56" fmla="*/ 216 w 226"/>
                <a:gd name="T57" fmla="*/ 157 h 226"/>
                <a:gd name="T58" fmla="*/ 207 w 226"/>
                <a:gd name="T59" fmla="*/ 176 h 226"/>
                <a:gd name="T60" fmla="*/ 192 w 226"/>
                <a:gd name="T61" fmla="*/ 193 h 226"/>
                <a:gd name="T62" fmla="*/ 176 w 226"/>
                <a:gd name="T63" fmla="*/ 206 h 226"/>
                <a:gd name="T64" fmla="*/ 157 w 226"/>
                <a:gd name="T65" fmla="*/ 216 h 226"/>
                <a:gd name="T66" fmla="*/ 135 w 226"/>
                <a:gd name="T67" fmla="*/ 223 h 226"/>
                <a:gd name="T68" fmla="*/ 113 w 226"/>
                <a:gd name="T69" fmla="*/ 226 h 226"/>
                <a:gd name="T70" fmla="*/ 113 w 226"/>
                <a:gd name="T71" fmla="*/ 50 h 226"/>
                <a:gd name="T72" fmla="*/ 101 w 226"/>
                <a:gd name="T73" fmla="*/ 51 h 226"/>
                <a:gd name="T74" fmla="*/ 78 w 226"/>
                <a:gd name="T75" fmla="*/ 61 h 226"/>
                <a:gd name="T76" fmla="*/ 69 w 226"/>
                <a:gd name="T77" fmla="*/ 68 h 226"/>
                <a:gd name="T78" fmla="*/ 55 w 226"/>
                <a:gd name="T79" fmla="*/ 89 h 226"/>
                <a:gd name="T80" fmla="*/ 50 w 226"/>
                <a:gd name="T81" fmla="*/ 113 h 226"/>
                <a:gd name="T82" fmla="*/ 51 w 226"/>
                <a:gd name="T83" fmla="*/ 125 h 226"/>
                <a:gd name="T84" fmla="*/ 61 w 226"/>
                <a:gd name="T85" fmla="*/ 147 h 226"/>
                <a:gd name="T86" fmla="*/ 77 w 226"/>
                <a:gd name="T87" fmla="*/ 165 h 226"/>
                <a:gd name="T88" fmla="*/ 100 w 226"/>
                <a:gd name="T89" fmla="*/ 175 h 226"/>
                <a:gd name="T90" fmla="*/ 113 w 226"/>
                <a:gd name="T91" fmla="*/ 176 h 226"/>
                <a:gd name="T92" fmla="*/ 137 w 226"/>
                <a:gd name="T93" fmla="*/ 170 h 226"/>
                <a:gd name="T94" fmla="*/ 157 w 226"/>
                <a:gd name="T95" fmla="*/ 157 h 226"/>
                <a:gd name="T96" fmla="*/ 171 w 226"/>
                <a:gd name="T97" fmla="*/ 137 h 226"/>
                <a:gd name="T98" fmla="*/ 176 w 226"/>
                <a:gd name="T99" fmla="*/ 113 h 226"/>
                <a:gd name="T100" fmla="*/ 175 w 226"/>
                <a:gd name="T101" fmla="*/ 100 h 226"/>
                <a:gd name="T102" fmla="*/ 165 w 226"/>
                <a:gd name="T103" fmla="*/ 77 h 226"/>
                <a:gd name="T104" fmla="*/ 147 w 226"/>
                <a:gd name="T105" fmla="*/ 61 h 226"/>
                <a:gd name="T106" fmla="*/ 126 w 226"/>
                <a:gd name="T107" fmla="*/ 51 h 226"/>
                <a:gd name="T108" fmla="*/ 113 w 226"/>
                <a:gd name="T109"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 h="226">
                  <a:moveTo>
                    <a:pt x="113" y="226"/>
                  </a:moveTo>
                  <a:lnTo>
                    <a:pt x="113" y="226"/>
                  </a:lnTo>
                  <a:lnTo>
                    <a:pt x="101" y="225"/>
                  </a:lnTo>
                  <a:lnTo>
                    <a:pt x="90" y="223"/>
                  </a:lnTo>
                  <a:lnTo>
                    <a:pt x="80" y="220"/>
                  </a:lnTo>
                  <a:lnTo>
                    <a:pt x="69" y="216"/>
                  </a:lnTo>
                  <a:lnTo>
                    <a:pt x="59" y="212"/>
                  </a:lnTo>
                  <a:lnTo>
                    <a:pt x="50" y="206"/>
                  </a:lnTo>
                  <a:lnTo>
                    <a:pt x="42" y="200"/>
                  </a:lnTo>
                  <a:lnTo>
                    <a:pt x="33" y="193"/>
                  </a:lnTo>
                  <a:lnTo>
                    <a:pt x="26" y="184"/>
                  </a:lnTo>
                  <a:lnTo>
                    <a:pt x="19" y="176"/>
                  </a:lnTo>
                  <a:lnTo>
                    <a:pt x="14" y="166"/>
                  </a:lnTo>
                  <a:lnTo>
                    <a:pt x="10" y="157"/>
                  </a:lnTo>
                  <a:lnTo>
                    <a:pt x="5" y="146"/>
                  </a:lnTo>
                  <a:lnTo>
                    <a:pt x="2" y="136"/>
                  </a:lnTo>
                  <a:lnTo>
                    <a:pt x="1" y="124"/>
                  </a:lnTo>
                  <a:lnTo>
                    <a:pt x="0" y="113"/>
                  </a:lnTo>
                  <a:lnTo>
                    <a:pt x="0" y="113"/>
                  </a:lnTo>
                  <a:lnTo>
                    <a:pt x="1" y="101"/>
                  </a:lnTo>
                  <a:lnTo>
                    <a:pt x="2" y="90"/>
                  </a:lnTo>
                  <a:lnTo>
                    <a:pt x="5" y="80"/>
                  </a:lnTo>
                  <a:lnTo>
                    <a:pt x="8" y="70"/>
                  </a:lnTo>
                  <a:lnTo>
                    <a:pt x="13" y="60"/>
                  </a:lnTo>
                  <a:lnTo>
                    <a:pt x="19" y="50"/>
                  </a:lnTo>
                  <a:lnTo>
                    <a:pt x="26" y="42"/>
                  </a:lnTo>
                  <a:lnTo>
                    <a:pt x="33" y="33"/>
                  </a:lnTo>
                  <a:lnTo>
                    <a:pt x="33" y="33"/>
                  </a:lnTo>
                  <a:lnTo>
                    <a:pt x="42" y="25"/>
                  </a:lnTo>
                  <a:lnTo>
                    <a:pt x="50" y="19"/>
                  </a:lnTo>
                  <a:lnTo>
                    <a:pt x="59" y="13"/>
                  </a:lnTo>
                  <a:lnTo>
                    <a:pt x="70" y="8"/>
                  </a:lnTo>
                  <a:lnTo>
                    <a:pt x="80" y="5"/>
                  </a:lnTo>
                  <a:lnTo>
                    <a:pt x="90" y="3"/>
                  </a:lnTo>
                  <a:lnTo>
                    <a:pt x="102" y="0"/>
                  </a:lnTo>
                  <a:lnTo>
                    <a:pt x="113" y="0"/>
                  </a:lnTo>
                  <a:lnTo>
                    <a:pt x="113" y="0"/>
                  </a:lnTo>
                  <a:lnTo>
                    <a:pt x="125" y="0"/>
                  </a:lnTo>
                  <a:lnTo>
                    <a:pt x="135" y="3"/>
                  </a:lnTo>
                  <a:lnTo>
                    <a:pt x="146" y="5"/>
                  </a:lnTo>
                  <a:lnTo>
                    <a:pt x="157" y="8"/>
                  </a:lnTo>
                  <a:lnTo>
                    <a:pt x="166" y="13"/>
                  </a:lnTo>
                  <a:lnTo>
                    <a:pt x="176" y="19"/>
                  </a:lnTo>
                  <a:lnTo>
                    <a:pt x="184" y="26"/>
                  </a:lnTo>
                  <a:lnTo>
                    <a:pt x="192" y="33"/>
                  </a:lnTo>
                  <a:lnTo>
                    <a:pt x="199" y="42"/>
                  </a:lnTo>
                  <a:lnTo>
                    <a:pt x="207" y="50"/>
                  </a:lnTo>
                  <a:lnTo>
                    <a:pt x="211" y="60"/>
                  </a:lnTo>
                  <a:lnTo>
                    <a:pt x="216" y="69"/>
                  </a:lnTo>
                  <a:lnTo>
                    <a:pt x="221" y="80"/>
                  </a:lnTo>
                  <a:lnTo>
                    <a:pt x="223" y="90"/>
                  </a:lnTo>
                  <a:lnTo>
                    <a:pt x="224" y="101"/>
                  </a:lnTo>
                  <a:lnTo>
                    <a:pt x="226" y="113"/>
                  </a:lnTo>
                  <a:lnTo>
                    <a:pt x="226" y="113"/>
                  </a:lnTo>
                  <a:lnTo>
                    <a:pt x="224" y="124"/>
                  </a:lnTo>
                  <a:lnTo>
                    <a:pt x="223" y="136"/>
                  </a:lnTo>
                  <a:lnTo>
                    <a:pt x="221" y="146"/>
                  </a:lnTo>
                  <a:lnTo>
                    <a:pt x="216" y="157"/>
                  </a:lnTo>
                  <a:lnTo>
                    <a:pt x="211" y="166"/>
                  </a:lnTo>
                  <a:lnTo>
                    <a:pt x="207" y="176"/>
                  </a:lnTo>
                  <a:lnTo>
                    <a:pt x="199" y="184"/>
                  </a:lnTo>
                  <a:lnTo>
                    <a:pt x="192" y="193"/>
                  </a:lnTo>
                  <a:lnTo>
                    <a:pt x="184" y="200"/>
                  </a:lnTo>
                  <a:lnTo>
                    <a:pt x="176" y="206"/>
                  </a:lnTo>
                  <a:lnTo>
                    <a:pt x="166" y="212"/>
                  </a:lnTo>
                  <a:lnTo>
                    <a:pt x="157" y="216"/>
                  </a:lnTo>
                  <a:lnTo>
                    <a:pt x="146" y="220"/>
                  </a:lnTo>
                  <a:lnTo>
                    <a:pt x="135" y="223"/>
                  </a:lnTo>
                  <a:lnTo>
                    <a:pt x="125" y="225"/>
                  </a:lnTo>
                  <a:lnTo>
                    <a:pt x="113" y="226"/>
                  </a:lnTo>
                  <a:lnTo>
                    <a:pt x="113" y="226"/>
                  </a:lnTo>
                  <a:close/>
                  <a:moveTo>
                    <a:pt x="113" y="50"/>
                  </a:moveTo>
                  <a:lnTo>
                    <a:pt x="113" y="50"/>
                  </a:lnTo>
                  <a:lnTo>
                    <a:pt x="101" y="51"/>
                  </a:lnTo>
                  <a:lnTo>
                    <a:pt x="89" y="55"/>
                  </a:lnTo>
                  <a:lnTo>
                    <a:pt x="78" y="61"/>
                  </a:lnTo>
                  <a:lnTo>
                    <a:pt x="69" y="68"/>
                  </a:lnTo>
                  <a:lnTo>
                    <a:pt x="69" y="68"/>
                  </a:lnTo>
                  <a:lnTo>
                    <a:pt x="61" y="79"/>
                  </a:lnTo>
                  <a:lnTo>
                    <a:pt x="55" y="89"/>
                  </a:lnTo>
                  <a:lnTo>
                    <a:pt x="51" y="100"/>
                  </a:lnTo>
                  <a:lnTo>
                    <a:pt x="50" y="113"/>
                  </a:lnTo>
                  <a:lnTo>
                    <a:pt x="50" y="113"/>
                  </a:lnTo>
                  <a:lnTo>
                    <a:pt x="51" y="125"/>
                  </a:lnTo>
                  <a:lnTo>
                    <a:pt x="55" y="137"/>
                  </a:lnTo>
                  <a:lnTo>
                    <a:pt x="61" y="147"/>
                  </a:lnTo>
                  <a:lnTo>
                    <a:pt x="69" y="157"/>
                  </a:lnTo>
                  <a:lnTo>
                    <a:pt x="77" y="165"/>
                  </a:lnTo>
                  <a:lnTo>
                    <a:pt x="88" y="170"/>
                  </a:lnTo>
                  <a:lnTo>
                    <a:pt x="100" y="175"/>
                  </a:lnTo>
                  <a:lnTo>
                    <a:pt x="113" y="176"/>
                  </a:lnTo>
                  <a:lnTo>
                    <a:pt x="113" y="176"/>
                  </a:lnTo>
                  <a:lnTo>
                    <a:pt x="126" y="175"/>
                  </a:lnTo>
                  <a:lnTo>
                    <a:pt x="137" y="170"/>
                  </a:lnTo>
                  <a:lnTo>
                    <a:pt x="147" y="165"/>
                  </a:lnTo>
                  <a:lnTo>
                    <a:pt x="157" y="157"/>
                  </a:lnTo>
                  <a:lnTo>
                    <a:pt x="165" y="147"/>
                  </a:lnTo>
                  <a:lnTo>
                    <a:pt x="171" y="137"/>
                  </a:lnTo>
                  <a:lnTo>
                    <a:pt x="175" y="125"/>
                  </a:lnTo>
                  <a:lnTo>
                    <a:pt x="176" y="113"/>
                  </a:lnTo>
                  <a:lnTo>
                    <a:pt x="176" y="113"/>
                  </a:lnTo>
                  <a:lnTo>
                    <a:pt x="175" y="100"/>
                  </a:lnTo>
                  <a:lnTo>
                    <a:pt x="171" y="88"/>
                  </a:lnTo>
                  <a:lnTo>
                    <a:pt x="165" y="77"/>
                  </a:lnTo>
                  <a:lnTo>
                    <a:pt x="157" y="68"/>
                  </a:lnTo>
                  <a:lnTo>
                    <a:pt x="147" y="61"/>
                  </a:lnTo>
                  <a:lnTo>
                    <a:pt x="137" y="55"/>
                  </a:lnTo>
                  <a:lnTo>
                    <a:pt x="126"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1" name="Freeform 119"/>
            <p:cNvSpPr/>
            <p:nvPr/>
          </p:nvSpPr>
          <p:spPr bwMode="auto">
            <a:xfrm>
              <a:off x="4800206" y="5930882"/>
              <a:ext cx="92075" cy="92075"/>
            </a:xfrm>
            <a:custGeom>
              <a:avLst/>
              <a:gdLst>
                <a:gd name="T0" fmla="*/ 88 w 175"/>
                <a:gd name="T1" fmla="*/ 0 h 175"/>
                <a:gd name="T2" fmla="*/ 70 w 175"/>
                <a:gd name="T3" fmla="*/ 1 h 175"/>
                <a:gd name="T4" fmla="*/ 53 w 175"/>
                <a:gd name="T5" fmla="*/ 7 h 175"/>
                <a:gd name="T6" fmla="*/ 39 w 175"/>
                <a:gd name="T7" fmla="*/ 15 h 175"/>
                <a:gd name="T8" fmla="*/ 26 w 175"/>
                <a:gd name="T9" fmla="*/ 26 h 175"/>
                <a:gd name="T10" fmla="*/ 15 w 175"/>
                <a:gd name="T11" fmla="*/ 39 h 175"/>
                <a:gd name="T12" fmla="*/ 7 w 175"/>
                <a:gd name="T13" fmla="*/ 53 h 175"/>
                <a:gd name="T14" fmla="*/ 2 w 175"/>
                <a:gd name="T15" fmla="*/ 70 h 175"/>
                <a:gd name="T16" fmla="*/ 0 w 175"/>
                <a:gd name="T17" fmla="*/ 87 h 175"/>
                <a:gd name="T18" fmla="*/ 1 w 175"/>
                <a:gd name="T19" fmla="*/ 96 h 175"/>
                <a:gd name="T20" fmla="*/ 3 w 175"/>
                <a:gd name="T21" fmla="*/ 114 h 175"/>
                <a:gd name="T22" fmla="*/ 10 w 175"/>
                <a:gd name="T23" fmla="*/ 129 h 175"/>
                <a:gd name="T24" fmla="*/ 20 w 175"/>
                <a:gd name="T25" fmla="*/ 143 h 175"/>
                <a:gd name="T26" fmla="*/ 32 w 175"/>
                <a:gd name="T27" fmla="*/ 155 h 175"/>
                <a:gd name="T28" fmla="*/ 46 w 175"/>
                <a:gd name="T29" fmla="*/ 165 h 175"/>
                <a:gd name="T30" fmla="*/ 61 w 175"/>
                <a:gd name="T31" fmla="*/ 171 h 175"/>
                <a:gd name="T32" fmla="*/ 78 w 175"/>
                <a:gd name="T33" fmla="*/ 174 h 175"/>
                <a:gd name="T34" fmla="*/ 88 w 175"/>
                <a:gd name="T35" fmla="*/ 175 h 175"/>
                <a:gd name="T36" fmla="*/ 105 w 175"/>
                <a:gd name="T37" fmla="*/ 173 h 175"/>
                <a:gd name="T38" fmla="*/ 122 w 175"/>
                <a:gd name="T39" fmla="*/ 168 h 175"/>
                <a:gd name="T40" fmla="*/ 136 w 175"/>
                <a:gd name="T41" fmla="*/ 160 h 175"/>
                <a:gd name="T42" fmla="*/ 149 w 175"/>
                <a:gd name="T43" fmla="*/ 149 h 175"/>
                <a:gd name="T44" fmla="*/ 160 w 175"/>
                <a:gd name="T45" fmla="*/ 136 h 175"/>
                <a:gd name="T46" fmla="*/ 168 w 175"/>
                <a:gd name="T47" fmla="*/ 122 h 175"/>
                <a:gd name="T48" fmla="*/ 173 w 175"/>
                <a:gd name="T49" fmla="*/ 105 h 175"/>
                <a:gd name="T50" fmla="*/ 175 w 175"/>
                <a:gd name="T51" fmla="*/ 87 h 175"/>
                <a:gd name="T52" fmla="*/ 174 w 175"/>
                <a:gd name="T53" fmla="*/ 78 h 175"/>
                <a:gd name="T54" fmla="*/ 171 w 175"/>
                <a:gd name="T55" fmla="*/ 61 h 175"/>
                <a:gd name="T56" fmla="*/ 165 w 175"/>
                <a:gd name="T57" fmla="*/ 46 h 175"/>
                <a:gd name="T58" fmla="*/ 155 w 175"/>
                <a:gd name="T59" fmla="*/ 32 h 175"/>
                <a:gd name="T60" fmla="*/ 143 w 175"/>
                <a:gd name="T61" fmla="*/ 20 h 175"/>
                <a:gd name="T62" fmla="*/ 129 w 175"/>
                <a:gd name="T63" fmla="*/ 10 h 175"/>
                <a:gd name="T64" fmla="*/ 114 w 175"/>
                <a:gd name="T65" fmla="*/ 3 h 175"/>
                <a:gd name="T66" fmla="*/ 96 w 175"/>
                <a:gd name="T67" fmla="*/ 0 h 175"/>
                <a:gd name="T68" fmla="*/ 88 w 175"/>
                <a:gd name="T6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88" y="0"/>
                  </a:moveTo>
                  <a:lnTo>
                    <a:pt x="88" y="0"/>
                  </a:lnTo>
                  <a:lnTo>
                    <a:pt x="78" y="0"/>
                  </a:lnTo>
                  <a:lnTo>
                    <a:pt x="70" y="1"/>
                  </a:lnTo>
                  <a:lnTo>
                    <a:pt x="61" y="3"/>
                  </a:lnTo>
                  <a:lnTo>
                    <a:pt x="53" y="7"/>
                  </a:lnTo>
                  <a:lnTo>
                    <a:pt x="46" y="10"/>
                  </a:lnTo>
                  <a:lnTo>
                    <a:pt x="39" y="15"/>
                  </a:lnTo>
                  <a:lnTo>
                    <a:pt x="32" y="20"/>
                  </a:lnTo>
                  <a:lnTo>
                    <a:pt x="26" y="26"/>
                  </a:lnTo>
                  <a:lnTo>
                    <a:pt x="20" y="32"/>
                  </a:lnTo>
                  <a:lnTo>
                    <a:pt x="15" y="39"/>
                  </a:lnTo>
                  <a:lnTo>
                    <a:pt x="10" y="46"/>
                  </a:lnTo>
                  <a:lnTo>
                    <a:pt x="7" y="53"/>
                  </a:lnTo>
                  <a:lnTo>
                    <a:pt x="3" y="61"/>
                  </a:lnTo>
                  <a:lnTo>
                    <a:pt x="2" y="70"/>
                  </a:lnTo>
                  <a:lnTo>
                    <a:pt x="1" y="78"/>
                  </a:lnTo>
                  <a:lnTo>
                    <a:pt x="0" y="87"/>
                  </a:lnTo>
                  <a:lnTo>
                    <a:pt x="0" y="87"/>
                  </a:lnTo>
                  <a:lnTo>
                    <a:pt x="1" y="96"/>
                  </a:lnTo>
                  <a:lnTo>
                    <a:pt x="2" y="105"/>
                  </a:lnTo>
                  <a:lnTo>
                    <a:pt x="3" y="114"/>
                  </a:lnTo>
                  <a:lnTo>
                    <a:pt x="7" y="122"/>
                  </a:lnTo>
                  <a:lnTo>
                    <a:pt x="10" y="129"/>
                  </a:lnTo>
                  <a:lnTo>
                    <a:pt x="15" y="136"/>
                  </a:lnTo>
                  <a:lnTo>
                    <a:pt x="20" y="143"/>
                  </a:lnTo>
                  <a:lnTo>
                    <a:pt x="26" y="149"/>
                  </a:lnTo>
                  <a:lnTo>
                    <a:pt x="32" y="155"/>
                  </a:lnTo>
                  <a:lnTo>
                    <a:pt x="39" y="160"/>
                  </a:lnTo>
                  <a:lnTo>
                    <a:pt x="46" y="165"/>
                  </a:lnTo>
                  <a:lnTo>
                    <a:pt x="53" y="168"/>
                  </a:lnTo>
                  <a:lnTo>
                    <a:pt x="61" y="171"/>
                  </a:lnTo>
                  <a:lnTo>
                    <a:pt x="70" y="173"/>
                  </a:lnTo>
                  <a:lnTo>
                    <a:pt x="78" y="174"/>
                  </a:lnTo>
                  <a:lnTo>
                    <a:pt x="88" y="175"/>
                  </a:lnTo>
                  <a:lnTo>
                    <a:pt x="88" y="175"/>
                  </a:lnTo>
                  <a:lnTo>
                    <a:pt x="96" y="174"/>
                  </a:lnTo>
                  <a:lnTo>
                    <a:pt x="105" y="173"/>
                  </a:lnTo>
                  <a:lnTo>
                    <a:pt x="114" y="171"/>
                  </a:lnTo>
                  <a:lnTo>
                    <a:pt x="122" y="168"/>
                  </a:lnTo>
                  <a:lnTo>
                    <a:pt x="129" y="165"/>
                  </a:lnTo>
                  <a:lnTo>
                    <a:pt x="136" y="160"/>
                  </a:lnTo>
                  <a:lnTo>
                    <a:pt x="143" y="155"/>
                  </a:lnTo>
                  <a:lnTo>
                    <a:pt x="149" y="149"/>
                  </a:lnTo>
                  <a:lnTo>
                    <a:pt x="155" y="143"/>
                  </a:lnTo>
                  <a:lnTo>
                    <a:pt x="160" y="136"/>
                  </a:lnTo>
                  <a:lnTo>
                    <a:pt x="165" y="129"/>
                  </a:lnTo>
                  <a:lnTo>
                    <a:pt x="168" y="122"/>
                  </a:lnTo>
                  <a:lnTo>
                    <a:pt x="171" y="114"/>
                  </a:lnTo>
                  <a:lnTo>
                    <a:pt x="173" y="105"/>
                  </a:lnTo>
                  <a:lnTo>
                    <a:pt x="174" y="96"/>
                  </a:lnTo>
                  <a:lnTo>
                    <a:pt x="175" y="87"/>
                  </a:lnTo>
                  <a:lnTo>
                    <a:pt x="175" y="87"/>
                  </a:lnTo>
                  <a:lnTo>
                    <a:pt x="174" y="78"/>
                  </a:lnTo>
                  <a:lnTo>
                    <a:pt x="173" y="70"/>
                  </a:lnTo>
                  <a:lnTo>
                    <a:pt x="171" y="61"/>
                  </a:lnTo>
                  <a:lnTo>
                    <a:pt x="168" y="53"/>
                  </a:lnTo>
                  <a:lnTo>
                    <a:pt x="165" y="46"/>
                  </a:lnTo>
                  <a:lnTo>
                    <a:pt x="160" y="39"/>
                  </a:lnTo>
                  <a:lnTo>
                    <a:pt x="155" y="32"/>
                  </a:lnTo>
                  <a:lnTo>
                    <a:pt x="149" y="26"/>
                  </a:lnTo>
                  <a:lnTo>
                    <a:pt x="143" y="20"/>
                  </a:lnTo>
                  <a:lnTo>
                    <a:pt x="136" y="15"/>
                  </a:lnTo>
                  <a:lnTo>
                    <a:pt x="129" y="10"/>
                  </a:lnTo>
                  <a:lnTo>
                    <a:pt x="122" y="7"/>
                  </a:lnTo>
                  <a:lnTo>
                    <a:pt x="114" y="3"/>
                  </a:lnTo>
                  <a:lnTo>
                    <a:pt x="105" y="1"/>
                  </a:lnTo>
                  <a:lnTo>
                    <a:pt x="96" y="0"/>
                  </a:lnTo>
                  <a:lnTo>
                    <a:pt x="88" y="0"/>
                  </a:lnTo>
                  <a:lnTo>
                    <a:pt x="88"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2" name="Freeform 120"/>
            <p:cNvSpPr>
              <a:spLocks noEditPoints="1"/>
            </p:cNvSpPr>
            <p:nvPr/>
          </p:nvSpPr>
          <p:spPr bwMode="auto">
            <a:xfrm>
              <a:off x="4787506" y="5916594"/>
              <a:ext cx="119063" cy="119063"/>
            </a:xfrm>
            <a:custGeom>
              <a:avLst/>
              <a:gdLst>
                <a:gd name="T0" fmla="*/ 113 w 225"/>
                <a:gd name="T1" fmla="*/ 225 h 225"/>
                <a:gd name="T2" fmla="*/ 90 w 225"/>
                <a:gd name="T3" fmla="*/ 223 h 225"/>
                <a:gd name="T4" fmla="*/ 69 w 225"/>
                <a:gd name="T5" fmla="*/ 216 h 225"/>
                <a:gd name="T6" fmla="*/ 50 w 225"/>
                <a:gd name="T7" fmla="*/ 205 h 225"/>
                <a:gd name="T8" fmla="*/ 33 w 225"/>
                <a:gd name="T9" fmla="*/ 192 h 225"/>
                <a:gd name="T10" fmla="*/ 19 w 225"/>
                <a:gd name="T11" fmla="*/ 175 h 225"/>
                <a:gd name="T12" fmla="*/ 9 w 225"/>
                <a:gd name="T13" fmla="*/ 156 h 225"/>
                <a:gd name="T14" fmla="*/ 2 w 225"/>
                <a:gd name="T15" fmla="*/ 135 h 225"/>
                <a:gd name="T16" fmla="*/ 0 w 225"/>
                <a:gd name="T17" fmla="*/ 112 h 225"/>
                <a:gd name="T18" fmla="*/ 1 w 225"/>
                <a:gd name="T19" fmla="*/ 101 h 225"/>
                <a:gd name="T20" fmla="*/ 5 w 225"/>
                <a:gd name="T21" fmla="*/ 79 h 225"/>
                <a:gd name="T22" fmla="*/ 14 w 225"/>
                <a:gd name="T23" fmla="*/ 59 h 225"/>
                <a:gd name="T24" fmla="*/ 26 w 225"/>
                <a:gd name="T25" fmla="*/ 41 h 225"/>
                <a:gd name="T26" fmla="*/ 41 w 225"/>
                <a:gd name="T27" fmla="*/ 26 h 225"/>
                <a:gd name="T28" fmla="*/ 59 w 225"/>
                <a:gd name="T29" fmla="*/ 13 h 225"/>
                <a:gd name="T30" fmla="*/ 79 w 225"/>
                <a:gd name="T31" fmla="*/ 4 h 225"/>
                <a:gd name="T32" fmla="*/ 101 w 225"/>
                <a:gd name="T33" fmla="*/ 0 h 225"/>
                <a:gd name="T34" fmla="*/ 113 w 225"/>
                <a:gd name="T35" fmla="*/ 0 h 225"/>
                <a:gd name="T36" fmla="*/ 135 w 225"/>
                <a:gd name="T37" fmla="*/ 2 h 225"/>
                <a:gd name="T38" fmla="*/ 155 w 225"/>
                <a:gd name="T39" fmla="*/ 8 h 225"/>
                <a:gd name="T40" fmla="*/ 176 w 225"/>
                <a:gd name="T41" fmla="*/ 19 h 225"/>
                <a:gd name="T42" fmla="*/ 192 w 225"/>
                <a:gd name="T43" fmla="*/ 33 h 225"/>
                <a:gd name="T44" fmla="*/ 199 w 225"/>
                <a:gd name="T45" fmla="*/ 41 h 225"/>
                <a:gd name="T46" fmla="*/ 212 w 225"/>
                <a:gd name="T47" fmla="*/ 59 h 225"/>
                <a:gd name="T48" fmla="*/ 221 w 225"/>
                <a:gd name="T49" fmla="*/ 79 h 225"/>
                <a:gd name="T50" fmla="*/ 224 w 225"/>
                <a:gd name="T51" fmla="*/ 101 h 225"/>
                <a:gd name="T52" fmla="*/ 225 w 225"/>
                <a:gd name="T53" fmla="*/ 112 h 225"/>
                <a:gd name="T54" fmla="*/ 223 w 225"/>
                <a:gd name="T55" fmla="*/ 134 h 225"/>
                <a:gd name="T56" fmla="*/ 217 w 225"/>
                <a:gd name="T57" fmla="*/ 155 h 225"/>
                <a:gd name="T58" fmla="*/ 206 w 225"/>
                <a:gd name="T59" fmla="*/ 174 h 225"/>
                <a:gd name="T60" fmla="*/ 192 w 225"/>
                <a:gd name="T61" fmla="*/ 192 h 225"/>
                <a:gd name="T62" fmla="*/ 184 w 225"/>
                <a:gd name="T63" fmla="*/ 199 h 225"/>
                <a:gd name="T64" fmla="*/ 166 w 225"/>
                <a:gd name="T65" fmla="*/ 212 h 225"/>
                <a:gd name="T66" fmla="*/ 146 w 225"/>
                <a:gd name="T67" fmla="*/ 220 h 225"/>
                <a:gd name="T68" fmla="*/ 123 w 225"/>
                <a:gd name="T69" fmla="*/ 224 h 225"/>
                <a:gd name="T70" fmla="*/ 113 w 225"/>
                <a:gd name="T71" fmla="*/ 225 h 225"/>
                <a:gd name="T72" fmla="*/ 113 w 225"/>
                <a:gd name="T73" fmla="*/ 49 h 225"/>
                <a:gd name="T74" fmla="*/ 88 w 225"/>
                <a:gd name="T75" fmla="*/ 54 h 225"/>
                <a:gd name="T76" fmla="*/ 69 w 225"/>
                <a:gd name="T77" fmla="*/ 67 h 225"/>
                <a:gd name="T78" fmla="*/ 54 w 225"/>
                <a:gd name="T79" fmla="*/ 87 h 225"/>
                <a:gd name="T80" fmla="*/ 50 w 225"/>
                <a:gd name="T81" fmla="*/ 112 h 225"/>
                <a:gd name="T82" fmla="*/ 51 w 225"/>
                <a:gd name="T83" fmla="*/ 124 h 225"/>
                <a:gd name="T84" fmla="*/ 60 w 225"/>
                <a:gd name="T85" fmla="*/ 147 h 225"/>
                <a:gd name="T86" fmla="*/ 77 w 225"/>
                <a:gd name="T87" fmla="*/ 165 h 225"/>
                <a:gd name="T88" fmla="*/ 100 w 225"/>
                <a:gd name="T89" fmla="*/ 174 h 225"/>
                <a:gd name="T90" fmla="*/ 113 w 225"/>
                <a:gd name="T91" fmla="*/ 175 h 225"/>
                <a:gd name="T92" fmla="*/ 136 w 225"/>
                <a:gd name="T93" fmla="*/ 171 h 225"/>
                <a:gd name="T94" fmla="*/ 157 w 225"/>
                <a:gd name="T95" fmla="*/ 156 h 225"/>
                <a:gd name="T96" fmla="*/ 165 w 225"/>
                <a:gd name="T97" fmla="*/ 147 h 225"/>
                <a:gd name="T98" fmla="*/ 174 w 225"/>
                <a:gd name="T99" fmla="*/ 124 h 225"/>
                <a:gd name="T100" fmla="*/ 176 w 225"/>
                <a:gd name="T101" fmla="*/ 112 h 225"/>
                <a:gd name="T102" fmla="*/ 171 w 225"/>
                <a:gd name="T103" fmla="*/ 89 h 225"/>
                <a:gd name="T104" fmla="*/ 157 w 225"/>
                <a:gd name="T105" fmla="*/ 67 h 225"/>
                <a:gd name="T106" fmla="*/ 147 w 225"/>
                <a:gd name="T107" fmla="*/ 60 h 225"/>
                <a:gd name="T108" fmla="*/ 124 w 225"/>
                <a:gd name="T109" fmla="*/ 51 h 225"/>
                <a:gd name="T110" fmla="*/ 113 w 225"/>
                <a:gd name="T111" fmla="*/ 4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5">
                  <a:moveTo>
                    <a:pt x="113" y="225"/>
                  </a:moveTo>
                  <a:lnTo>
                    <a:pt x="113" y="225"/>
                  </a:lnTo>
                  <a:lnTo>
                    <a:pt x="101" y="224"/>
                  </a:lnTo>
                  <a:lnTo>
                    <a:pt x="90" y="223"/>
                  </a:lnTo>
                  <a:lnTo>
                    <a:pt x="79" y="219"/>
                  </a:lnTo>
                  <a:lnTo>
                    <a:pt x="69" y="216"/>
                  </a:lnTo>
                  <a:lnTo>
                    <a:pt x="59" y="211"/>
                  </a:lnTo>
                  <a:lnTo>
                    <a:pt x="50" y="205"/>
                  </a:lnTo>
                  <a:lnTo>
                    <a:pt x="41" y="199"/>
                  </a:lnTo>
                  <a:lnTo>
                    <a:pt x="33" y="192"/>
                  </a:lnTo>
                  <a:lnTo>
                    <a:pt x="26" y="184"/>
                  </a:lnTo>
                  <a:lnTo>
                    <a:pt x="19" y="175"/>
                  </a:lnTo>
                  <a:lnTo>
                    <a:pt x="14" y="166"/>
                  </a:lnTo>
                  <a:lnTo>
                    <a:pt x="9" y="156"/>
                  </a:lnTo>
                  <a:lnTo>
                    <a:pt x="5" y="146"/>
                  </a:lnTo>
                  <a:lnTo>
                    <a:pt x="2" y="135"/>
                  </a:lnTo>
                  <a:lnTo>
                    <a:pt x="1" y="123"/>
                  </a:lnTo>
                  <a:lnTo>
                    <a:pt x="0" y="112"/>
                  </a:lnTo>
                  <a:lnTo>
                    <a:pt x="0" y="112"/>
                  </a:lnTo>
                  <a:lnTo>
                    <a:pt x="1" y="101"/>
                  </a:lnTo>
                  <a:lnTo>
                    <a:pt x="2" y="90"/>
                  </a:lnTo>
                  <a:lnTo>
                    <a:pt x="5" y="79"/>
                  </a:lnTo>
                  <a:lnTo>
                    <a:pt x="9" y="68"/>
                  </a:lnTo>
                  <a:lnTo>
                    <a:pt x="14" y="59"/>
                  </a:lnTo>
                  <a:lnTo>
                    <a:pt x="19" y="49"/>
                  </a:lnTo>
                  <a:lnTo>
                    <a:pt x="26" y="41"/>
                  </a:lnTo>
                  <a:lnTo>
                    <a:pt x="33" y="33"/>
                  </a:lnTo>
                  <a:lnTo>
                    <a:pt x="41" y="26"/>
                  </a:lnTo>
                  <a:lnTo>
                    <a:pt x="50" y="19"/>
                  </a:lnTo>
                  <a:lnTo>
                    <a:pt x="59" y="13"/>
                  </a:lnTo>
                  <a:lnTo>
                    <a:pt x="69" y="8"/>
                  </a:lnTo>
                  <a:lnTo>
                    <a:pt x="79" y="4"/>
                  </a:lnTo>
                  <a:lnTo>
                    <a:pt x="90" y="2"/>
                  </a:lnTo>
                  <a:lnTo>
                    <a:pt x="101" y="0"/>
                  </a:lnTo>
                  <a:lnTo>
                    <a:pt x="113" y="0"/>
                  </a:lnTo>
                  <a:lnTo>
                    <a:pt x="113" y="0"/>
                  </a:lnTo>
                  <a:lnTo>
                    <a:pt x="123" y="0"/>
                  </a:lnTo>
                  <a:lnTo>
                    <a:pt x="135" y="2"/>
                  </a:lnTo>
                  <a:lnTo>
                    <a:pt x="146" y="4"/>
                  </a:lnTo>
                  <a:lnTo>
                    <a:pt x="155" y="8"/>
                  </a:lnTo>
                  <a:lnTo>
                    <a:pt x="166" y="13"/>
                  </a:lnTo>
                  <a:lnTo>
                    <a:pt x="176" y="19"/>
                  </a:lnTo>
                  <a:lnTo>
                    <a:pt x="184" y="25"/>
                  </a:lnTo>
                  <a:lnTo>
                    <a:pt x="192" y="33"/>
                  </a:lnTo>
                  <a:lnTo>
                    <a:pt x="192" y="33"/>
                  </a:lnTo>
                  <a:lnTo>
                    <a:pt x="199" y="41"/>
                  </a:lnTo>
                  <a:lnTo>
                    <a:pt x="206" y="49"/>
                  </a:lnTo>
                  <a:lnTo>
                    <a:pt x="212" y="59"/>
                  </a:lnTo>
                  <a:lnTo>
                    <a:pt x="217" y="68"/>
                  </a:lnTo>
                  <a:lnTo>
                    <a:pt x="221" y="79"/>
                  </a:lnTo>
                  <a:lnTo>
                    <a:pt x="223" y="90"/>
                  </a:lnTo>
                  <a:lnTo>
                    <a:pt x="224" y="101"/>
                  </a:lnTo>
                  <a:lnTo>
                    <a:pt x="225" y="112"/>
                  </a:lnTo>
                  <a:lnTo>
                    <a:pt x="225" y="112"/>
                  </a:lnTo>
                  <a:lnTo>
                    <a:pt x="224" y="123"/>
                  </a:lnTo>
                  <a:lnTo>
                    <a:pt x="223" y="134"/>
                  </a:lnTo>
                  <a:lnTo>
                    <a:pt x="221" y="144"/>
                  </a:lnTo>
                  <a:lnTo>
                    <a:pt x="217" y="155"/>
                  </a:lnTo>
                  <a:lnTo>
                    <a:pt x="212" y="165"/>
                  </a:lnTo>
                  <a:lnTo>
                    <a:pt x="206" y="174"/>
                  </a:lnTo>
                  <a:lnTo>
                    <a:pt x="199" y="184"/>
                  </a:lnTo>
                  <a:lnTo>
                    <a:pt x="192" y="192"/>
                  </a:lnTo>
                  <a:lnTo>
                    <a:pt x="192" y="192"/>
                  </a:lnTo>
                  <a:lnTo>
                    <a:pt x="184" y="199"/>
                  </a:lnTo>
                  <a:lnTo>
                    <a:pt x="176" y="206"/>
                  </a:lnTo>
                  <a:lnTo>
                    <a:pt x="166" y="212"/>
                  </a:lnTo>
                  <a:lnTo>
                    <a:pt x="155" y="216"/>
                  </a:lnTo>
                  <a:lnTo>
                    <a:pt x="146" y="220"/>
                  </a:lnTo>
                  <a:lnTo>
                    <a:pt x="135" y="223"/>
                  </a:lnTo>
                  <a:lnTo>
                    <a:pt x="123" y="224"/>
                  </a:lnTo>
                  <a:lnTo>
                    <a:pt x="113" y="225"/>
                  </a:lnTo>
                  <a:lnTo>
                    <a:pt x="113" y="225"/>
                  </a:lnTo>
                  <a:close/>
                  <a:moveTo>
                    <a:pt x="113" y="49"/>
                  </a:moveTo>
                  <a:lnTo>
                    <a:pt x="113" y="49"/>
                  </a:lnTo>
                  <a:lnTo>
                    <a:pt x="100" y="51"/>
                  </a:lnTo>
                  <a:lnTo>
                    <a:pt x="88" y="54"/>
                  </a:lnTo>
                  <a:lnTo>
                    <a:pt x="77" y="60"/>
                  </a:lnTo>
                  <a:lnTo>
                    <a:pt x="69" y="67"/>
                  </a:lnTo>
                  <a:lnTo>
                    <a:pt x="60" y="77"/>
                  </a:lnTo>
                  <a:lnTo>
                    <a:pt x="54" y="87"/>
                  </a:lnTo>
                  <a:lnTo>
                    <a:pt x="51" y="99"/>
                  </a:lnTo>
                  <a:lnTo>
                    <a:pt x="50" y="112"/>
                  </a:lnTo>
                  <a:lnTo>
                    <a:pt x="50" y="112"/>
                  </a:lnTo>
                  <a:lnTo>
                    <a:pt x="51" y="124"/>
                  </a:lnTo>
                  <a:lnTo>
                    <a:pt x="54" y="136"/>
                  </a:lnTo>
                  <a:lnTo>
                    <a:pt x="60" y="147"/>
                  </a:lnTo>
                  <a:lnTo>
                    <a:pt x="69" y="156"/>
                  </a:lnTo>
                  <a:lnTo>
                    <a:pt x="77" y="165"/>
                  </a:lnTo>
                  <a:lnTo>
                    <a:pt x="88" y="169"/>
                  </a:lnTo>
                  <a:lnTo>
                    <a:pt x="100" y="174"/>
                  </a:lnTo>
                  <a:lnTo>
                    <a:pt x="113" y="175"/>
                  </a:lnTo>
                  <a:lnTo>
                    <a:pt x="113" y="175"/>
                  </a:lnTo>
                  <a:lnTo>
                    <a:pt x="124" y="174"/>
                  </a:lnTo>
                  <a:lnTo>
                    <a:pt x="136" y="171"/>
                  </a:lnTo>
                  <a:lnTo>
                    <a:pt x="147" y="165"/>
                  </a:lnTo>
                  <a:lnTo>
                    <a:pt x="157" y="156"/>
                  </a:lnTo>
                  <a:lnTo>
                    <a:pt x="157" y="156"/>
                  </a:lnTo>
                  <a:lnTo>
                    <a:pt x="165" y="147"/>
                  </a:lnTo>
                  <a:lnTo>
                    <a:pt x="171" y="136"/>
                  </a:lnTo>
                  <a:lnTo>
                    <a:pt x="174" y="124"/>
                  </a:lnTo>
                  <a:lnTo>
                    <a:pt x="176" y="112"/>
                  </a:lnTo>
                  <a:lnTo>
                    <a:pt x="176" y="112"/>
                  </a:lnTo>
                  <a:lnTo>
                    <a:pt x="174" y="99"/>
                  </a:lnTo>
                  <a:lnTo>
                    <a:pt x="171" y="89"/>
                  </a:lnTo>
                  <a:lnTo>
                    <a:pt x="165" y="78"/>
                  </a:lnTo>
                  <a:lnTo>
                    <a:pt x="157" y="67"/>
                  </a:lnTo>
                  <a:lnTo>
                    <a:pt x="157" y="67"/>
                  </a:lnTo>
                  <a:lnTo>
                    <a:pt x="147" y="60"/>
                  </a:lnTo>
                  <a:lnTo>
                    <a:pt x="136" y="54"/>
                  </a:lnTo>
                  <a:lnTo>
                    <a:pt x="124" y="51"/>
                  </a:lnTo>
                  <a:lnTo>
                    <a:pt x="113" y="49"/>
                  </a:lnTo>
                  <a:lnTo>
                    <a:pt x="113"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3" name="Freeform 121"/>
            <p:cNvSpPr/>
            <p:nvPr/>
          </p:nvSpPr>
          <p:spPr bwMode="auto">
            <a:xfrm>
              <a:off x="4411269" y="6038832"/>
              <a:ext cx="142875" cy="141288"/>
            </a:xfrm>
            <a:custGeom>
              <a:avLst/>
              <a:gdLst>
                <a:gd name="T0" fmla="*/ 38 w 268"/>
                <a:gd name="T1" fmla="*/ 176 h 267"/>
                <a:gd name="T2" fmla="*/ 38 w 268"/>
                <a:gd name="T3" fmla="*/ 176 h 267"/>
                <a:gd name="T4" fmla="*/ 29 w 268"/>
                <a:gd name="T5" fmla="*/ 165 h 267"/>
                <a:gd name="T6" fmla="*/ 20 w 268"/>
                <a:gd name="T7" fmla="*/ 155 h 267"/>
                <a:gd name="T8" fmla="*/ 13 w 268"/>
                <a:gd name="T9" fmla="*/ 145 h 267"/>
                <a:gd name="T10" fmla="*/ 8 w 268"/>
                <a:gd name="T11" fmla="*/ 135 h 267"/>
                <a:gd name="T12" fmla="*/ 4 w 268"/>
                <a:gd name="T13" fmla="*/ 126 h 267"/>
                <a:gd name="T14" fmla="*/ 1 w 268"/>
                <a:gd name="T15" fmla="*/ 116 h 267"/>
                <a:gd name="T16" fmla="*/ 0 w 268"/>
                <a:gd name="T17" fmla="*/ 107 h 267"/>
                <a:gd name="T18" fmla="*/ 0 w 268"/>
                <a:gd name="T19" fmla="*/ 97 h 267"/>
                <a:gd name="T20" fmla="*/ 1 w 268"/>
                <a:gd name="T21" fmla="*/ 89 h 267"/>
                <a:gd name="T22" fmla="*/ 4 w 268"/>
                <a:gd name="T23" fmla="*/ 81 h 267"/>
                <a:gd name="T24" fmla="*/ 7 w 268"/>
                <a:gd name="T25" fmla="*/ 72 h 267"/>
                <a:gd name="T26" fmla="*/ 11 w 268"/>
                <a:gd name="T27" fmla="*/ 64 h 267"/>
                <a:gd name="T28" fmla="*/ 17 w 268"/>
                <a:gd name="T29" fmla="*/ 57 h 267"/>
                <a:gd name="T30" fmla="*/ 21 w 268"/>
                <a:gd name="T31" fmla="*/ 48 h 267"/>
                <a:gd name="T32" fmla="*/ 35 w 268"/>
                <a:gd name="T33" fmla="*/ 34 h 267"/>
                <a:gd name="T34" fmla="*/ 35 w 268"/>
                <a:gd name="T35" fmla="*/ 34 h 267"/>
                <a:gd name="T36" fmla="*/ 50 w 268"/>
                <a:gd name="T37" fmla="*/ 21 h 267"/>
                <a:gd name="T38" fmla="*/ 57 w 268"/>
                <a:gd name="T39" fmla="*/ 15 h 267"/>
                <a:gd name="T40" fmla="*/ 65 w 268"/>
                <a:gd name="T41" fmla="*/ 10 h 267"/>
                <a:gd name="T42" fmla="*/ 74 w 268"/>
                <a:gd name="T43" fmla="*/ 6 h 267"/>
                <a:gd name="T44" fmla="*/ 82 w 268"/>
                <a:gd name="T45" fmla="*/ 3 h 267"/>
                <a:gd name="T46" fmla="*/ 90 w 268"/>
                <a:gd name="T47" fmla="*/ 1 h 267"/>
                <a:gd name="T48" fmla="*/ 99 w 268"/>
                <a:gd name="T49" fmla="*/ 0 h 267"/>
                <a:gd name="T50" fmla="*/ 107 w 268"/>
                <a:gd name="T51" fmla="*/ 0 h 267"/>
                <a:gd name="T52" fmla="*/ 116 w 268"/>
                <a:gd name="T53" fmla="*/ 1 h 267"/>
                <a:gd name="T54" fmla="*/ 126 w 268"/>
                <a:gd name="T55" fmla="*/ 3 h 267"/>
                <a:gd name="T56" fmla="*/ 135 w 268"/>
                <a:gd name="T57" fmla="*/ 7 h 267"/>
                <a:gd name="T58" fmla="*/ 146 w 268"/>
                <a:gd name="T59" fmla="*/ 12 h 267"/>
                <a:gd name="T60" fmla="*/ 156 w 268"/>
                <a:gd name="T61" fmla="*/ 19 h 267"/>
                <a:gd name="T62" fmla="*/ 166 w 268"/>
                <a:gd name="T63" fmla="*/ 27 h 267"/>
                <a:gd name="T64" fmla="*/ 177 w 268"/>
                <a:gd name="T65" fmla="*/ 38 h 267"/>
                <a:gd name="T66" fmla="*/ 177 w 268"/>
                <a:gd name="T67" fmla="*/ 38 h 267"/>
                <a:gd name="T68" fmla="*/ 188 w 268"/>
                <a:gd name="T69" fmla="*/ 50 h 267"/>
                <a:gd name="T70" fmla="*/ 197 w 268"/>
                <a:gd name="T71" fmla="*/ 64 h 267"/>
                <a:gd name="T72" fmla="*/ 207 w 268"/>
                <a:gd name="T73" fmla="*/ 81 h 267"/>
                <a:gd name="T74" fmla="*/ 216 w 268"/>
                <a:gd name="T75" fmla="*/ 98 h 267"/>
                <a:gd name="T76" fmla="*/ 223 w 268"/>
                <a:gd name="T77" fmla="*/ 116 h 267"/>
                <a:gd name="T78" fmla="*/ 232 w 268"/>
                <a:gd name="T79" fmla="*/ 135 h 267"/>
                <a:gd name="T80" fmla="*/ 245 w 268"/>
                <a:gd name="T81" fmla="*/ 174 h 267"/>
                <a:gd name="T82" fmla="*/ 254 w 268"/>
                <a:gd name="T83" fmla="*/ 210 h 267"/>
                <a:gd name="T84" fmla="*/ 261 w 268"/>
                <a:gd name="T85" fmla="*/ 240 h 267"/>
                <a:gd name="T86" fmla="*/ 268 w 268"/>
                <a:gd name="T87" fmla="*/ 267 h 267"/>
                <a:gd name="T88" fmla="*/ 268 w 268"/>
                <a:gd name="T89" fmla="*/ 267 h 267"/>
                <a:gd name="T90" fmla="*/ 240 w 268"/>
                <a:gd name="T91" fmla="*/ 261 h 267"/>
                <a:gd name="T92" fmla="*/ 210 w 268"/>
                <a:gd name="T93" fmla="*/ 254 h 267"/>
                <a:gd name="T94" fmla="*/ 175 w 268"/>
                <a:gd name="T95" fmla="*/ 243 h 267"/>
                <a:gd name="T96" fmla="*/ 137 w 268"/>
                <a:gd name="T97" fmla="*/ 230 h 267"/>
                <a:gd name="T98" fmla="*/ 118 w 268"/>
                <a:gd name="T99" fmla="*/ 223 h 267"/>
                <a:gd name="T100" fmla="*/ 99 w 268"/>
                <a:gd name="T101" fmla="*/ 215 h 267"/>
                <a:gd name="T102" fmla="*/ 81 w 268"/>
                <a:gd name="T103" fmla="*/ 206 h 267"/>
                <a:gd name="T104" fmla="*/ 65 w 268"/>
                <a:gd name="T105" fmla="*/ 197 h 267"/>
                <a:gd name="T106" fmla="*/ 50 w 268"/>
                <a:gd name="T107" fmla="*/ 186 h 267"/>
                <a:gd name="T108" fmla="*/ 38 w 268"/>
                <a:gd name="T109" fmla="*/ 176 h 267"/>
                <a:gd name="T110" fmla="*/ 38 w 268"/>
                <a:gd name="T111"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267">
                  <a:moveTo>
                    <a:pt x="38" y="176"/>
                  </a:moveTo>
                  <a:lnTo>
                    <a:pt x="38" y="176"/>
                  </a:lnTo>
                  <a:lnTo>
                    <a:pt x="29" y="165"/>
                  </a:lnTo>
                  <a:lnTo>
                    <a:pt x="20" y="155"/>
                  </a:lnTo>
                  <a:lnTo>
                    <a:pt x="13" y="145"/>
                  </a:lnTo>
                  <a:lnTo>
                    <a:pt x="8" y="135"/>
                  </a:lnTo>
                  <a:lnTo>
                    <a:pt x="4" y="126"/>
                  </a:lnTo>
                  <a:lnTo>
                    <a:pt x="1" y="116"/>
                  </a:lnTo>
                  <a:lnTo>
                    <a:pt x="0" y="107"/>
                  </a:lnTo>
                  <a:lnTo>
                    <a:pt x="0" y="97"/>
                  </a:lnTo>
                  <a:lnTo>
                    <a:pt x="1" y="89"/>
                  </a:lnTo>
                  <a:lnTo>
                    <a:pt x="4" y="81"/>
                  </a:lnTo>
                  <a:lnTo>
                    <a:pt x="7" y="72"/>
                  </a:lnTo>
                  <a:lnTo>
                    <a:pt x="11" y="64"/>
                  </a:lnTo>
                  <a:lnTo>
                    <a:pt x="17" y="57"/>
                  </a:lnTo>
                  <a:lnTo>
                    <a:pt x="21" y="48"/>
                  </a:lnTo>
                  <a:lnTo>
                    <a:pt x="35" y="34"/>
                  </a:lnTo>
                  <a:lnTo>
                    <a:pt x="35" y="34"/>
                  </a:lnTo>
                  <a:lnTo>
                    <a:pt x="50" y="21"/>
                  </a:lnTo>
                  <a:lnTo>
                    <a:pt x="57" y="15"/>
                  </a:lnTo>
                  <a:lnTo>
                    <a:pt x="65" y="10"/>
                  </a:lnTo>
                  <a:lnTo>
                    <a:pt x="74" y="6"/>
                  </a:lnTo>
                  <a:lnTo>
                    <a:pt x="82" y="3"/>
                  </a:lnTo>
                  <a:lnTo>
                    <a:pt x="90" y="1"/>
                  </a:lnTo>
                  <a:lnTo>
                    <a:pt x="99" y="0"/>
                  </a:lnTo>
                  <a:lnTo>
                    <a:pt x="107" y="0"/>
                  </a:lnTo>
                  <a:lnTo>
                    <a:pt x="116" y="1"/>
                  </a:lnTo>
                  <a:lnTo>
                    <a:pt x="126" y="3"/>
                  </a:lnTo>
                  <a:lnTo>
                    <a:pt x="135" y="7"/>
                  </a:lnTo>
                  <a:lnTo>
                    <a:pt x="146" y="12"/>
                  </a:lnTo>
                  <a:lnTo>
                    <a:pt x="156" y="19"/>
                  </a:lnTo>
                  <a:lnTo>
                    <a:pt x="166" y="27"/>
                  </a:lnTo>
                  <a:lnTo>
                    <a:pt x="177" y="38"/>
                  </a:lnTo>
                  <a:lnTo>
                    <a:pt x="177" y="38"/>
                  </a:lnTo>
                  <a:lnTo>
                    <a:pt x="188" y="50"/>
                  </a:lnTo>
                  <a:lnTo>
                    <a:pt x="197" y="64"/>
                  </a:lnTo>
                  <a:lnTo>
                    <a:pt x="207" y="81"/>
                  </a:lnTo>
                  <a:lnTo>
                    <a:pt x="216" y="98"/>
                  </a:lnTo>
                  <a:lnTo>
                    <a:pt x="223" y="116"/>
                  </a:lnTo>
                  <a:lnTo>
                    <a:pt x="232" y="135"/>
                  </a:lnTo>
                  <a:lnTo>
                    <a:pt x="245" y="174"/>
                  </a:lnTo>
                  <a:lnTo>
                    <a:pt x="254" y="210"/>
                  </a:lnTo>
                  <a:lnTo>
                    <a:pt x="261" y="240"/>
                  </a:lnTo>
                  <a:lnTo>
                    <a:pt x="268" y="267"/>
                  </a:lnTo>
                  <a:lnTo>
                    <a:pt x="268" y="267"/>
                  </a:lnTo>
                  <a:lnTo>
                    <a:pt x="240" y="261"/>
                  </a:lnTo>
                  <a:lnTo>
                    <a:pt x="210" y="254"/>
                  </a:lnTo>
                  <a:lnTo>
                    <a:pt x="175" y="243"/>
                  </a:lnTo>
                  <a:lnTo>
                    <a:pt x="137" y="230"/>
                  </a:lnTo>
                  <a:lnTo>
                    <a:pt x="118" y="223"/>
                  </a:lnTo>
                  <a:lnTo>
                    <a:pt x="99" y="215"/>
                  </a:lnTo>
                  <a:lnTo>
                    <a:pt x="81" y="206"/>
                  </a:lnTo>
                  <a:lnTo>
                    <a:pt x="65" y="197"/>
                  </a:lnTo>
                  <a:lnTo>
                    <a:pt x="50" y="186"/>
                  </a:lnTo>
                  <a:lnTo>
                    <a:pt x="38" y="176"/>
                  </a:lnTo>
                  <a:lnTo>
                    <a:pt x="38" y="176"/>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4" name="Freeform 122"/>
            <p:cNvSpPr>
              <a:spLocks noEditPoints="1"/>
            </p:cNvSpPr>
            <p:nvPr/>
          </p:nvSpPr>
          <p:spPr bwMode="auto">
            <a:xfrm>
              <a:off x="4398569" y="6024544"/>
              <a:ext cx="168275" cy="168275"/>
            </a:xfrm>
            <a:custGeom>
              <a:avLst/>
              <a:gdLst>
                <a:gd name="T0" fmla="*/ 293 w 318"/>
                <a:gd name="T1" fmla="*/ 317 h 317"/>
                <a:gd name="T2" fmla="*/ 289 w 318"/>
                <a:gd name="T3" fmla="*/ 317 h 317"/>
                <a:gd name="T4" fmla="*/ 220 w 318"/>
                <a:gd name="T5" fmla="*/ 300 h 317"/>
                <a:gd name="T6" fmla="*/ 145 w 318"/>
                <a:gd name="T7" fmla="*/ 277 h 317"/>
                <a:gd name="T8" fmla="*/ 107 w 318"/>
                <a:gd name="T9" fmla="*/ 260 h 317"/>
                <a:gd name="T10" fmla="*/ 73 w 318"/>
                <a:gd name="T11" fmla="*/ 241 h 317"/>
                <a:gd name="T12" fmla="*/ 45 w 318"/>
                <a:gd name="T13" fmla="*/ 218 h 317"/>
                <a:gd name="T14" fmla="*/ 35 w 318"/>
                <a:gd name="T15" fmla="*/ 206 h 317"/>
                <a:gd name="T16" fmla="*/ 17 w 318"/>
                <a:gd name="T17" fmla="*/ 183 h 317"/>
                <a:gd name="T18" fmla="*/ 5 w 318"/>
                <a:gd name="T19" fmla="*/ 158 h 317"/>
                <a:gd name="T20" fmla="*/ 0 w 318"/>
                <a:gd name="T21" fmla="*/ 133 h 317"/>
                <a:gd name="T22" fmla="*/ 0 w 318"/>
                <a:gd name="T23" fmla="*/ 121 h 317"/>
                <a:gd name="T24" fmla="*/ 4 w 318"/>
                <a:gd name="T25" fmla="*/ 101 h 317"/>
                <a:gd name="T26" fmla="*/ 12 w 318"/>
                <a:gd name="T27" fmla="*/ 81 h 317"/>
                <a:gd name="T28" fmla="*/ 25 w 318"/>
                <a:gd name="T29" fmla="*/ 62 h 317"/>
                <a:gd name="T30" fmla="*/ 43 w 318"/>
                <a:gd name="T31" fmla="*/ 41 h 317"/>
                <a:gd name="T32" fmla="*/ 54 w 318"/>
                <a:gd name="T33" fmla="*/ 32 h 317"/>
                <a:gd name="T34" fmla="*/ 74 w 318"/>
                <a:gd name="T35" fmla="*/ 15 h 317"/>
                <a:gd name="T36" fmla="*/ 95 w 318"/>
                <a:gd name="T37" fmla="*/ 6 h 317"/>
                <a:gd name="T38" fmla="*/ 118 w 318"/>
                <a:gd name="T39" fmla="*/ 0 h 317"/>
                <a:gd name="T40" fmla="*/ 128 w 318"/>
                <a:gd name="T41" fmla="*/ 0 h 317"/>
                <a:gd name="T42" fmla="*/ 151 w 318"/>
                <a:gd name="T43" fmla="*/ 2 h 317"/>
                <a:gd name="T44" fmla="*/ 175 w 318"/>
                <a:gd name="T45" fmla="*/ 11 h 317"/>
                <a:gd name="T46" fmla="*/ 197 w 318"/>
                <a:gd name="T47" fmla="*/ 25 h 317"/>
                <a:gd name="T48" fmla="*/ 220 w 318"/>
                <a:gd name="T49" fmla="*/ 45 h 317"/>
                <a:gd name="T50" fmla="*/ 230 w 318"/>
                <a:gd name="T51" fmla="*/ 57 h 317"/>
                <a:gd name="T52" fmla="*/ 251 w 318"/>
                <a:gd name="T53" fmla="*/ 87 h 317"/>
                <a:gd name="T54" fmla="*/ 267 w 318"/>
                <a:gd name="T55" fmla="*/ 121 h 317"/>
                <a:gd name="T56" fmla="*/ 289 w 318"/>
                <a:gd name="T57" fmla="*/ 177 h 317"/>
                <a:gd name="T58" fmla="*/ 308 w 318"/>
                <a:gd name="T59" fmla="*/ 243 h 317"/>
                <a:gd name="T60" fmla="*/ 317 w 318"/>
                <a:gd name="T61" fmla="*/ 285 h 317"/>
                <a:gd name="T62" fmla="*/ 318 w 318"/>
                <a:gd name="T63" fmla="*/ 292 h 317"/>
                <a:gd name="T64" fmla="*/ 316 w 318"/>
                <a:gd name="T65" fmla="*/ 301 h 317"/>
                <a:gd name="T66" fmla="*/ 311 w 318"/>
                <a:gd name="T67" fmla="*/ 310 h 317"/>
                <a:gd name="T68" fmla="*/ 303 w 318"/>
                <a:gd name="T69" fmla="*/ 315 h 317"/>
                <a:gd name="T70" fmla="*/ 293 w 318"/>
                <a:gd name="T71" fmla="*/ 317 h 317"/>
                <a:gd name="T72" fmla="*/ 293 w 318"/>
                <a:gd name="T73" fmla="*/ 317 h 317"/>
                <a:gd name="T74" fmla="*/ 128 w 318"/>
                <a:gd name="T75" fmla="*/ 50 h 317"/>
                <a:gd name="T76" fmla="*/ 122 w 318"/>
                <a:gd name="T77" fmla="*/ 50 h 317"/>
                <a:gd name="T78" fmla="*/ 111 w 318"/>
                <a:gd name="T79" fmla="*/ 53 h 317"/>
                <a:gd name="T80" fmla="*/ 92 w 318"/>
                <a:gd name="T81" fmla="*/ 65 h 317"/>
                <a:gd name="T82" fmla="*/ 77 w 318"/>
                <a:gd name="T83" fmla="*/ 77 h 317"/>
                <a:gd name="T84" fmla="*/ 58 w 318"/>
                <a:gd name="T85" fmla="*/ 102 h 317"/>
                <a:gd name="T86" fmla="*/ 51 w 318"/>
                <a:gd name="T87" fmla="*/ 119 h 317"/>
                <a:gd name="T88" fmla="*/ 50 w 318"/>
                <a:gd name="T89" fmla="*/ 125 h 317"/>
                <a:gd name="T90" fmla="*/ 51 w 318"/>
                <a:gd name="T91" fmla="*/ 138 h 317"/>
                <a:gd name="T92" fmla="*/ 57 w 318"/>
                <a:gd name="T93" fmla="*/ 153 h 317"/>
                <a:gd name="T94" fmla="*/ 67 w 318"/>
                <a:gd name="T95" fmla="*/ 167 h 317"/>
                <a:gd name="T96" fmla="*/ 81 w 318"/>
                <a:gd name="T97" fmla="*/ 184 h 317"/>
                <a:gd name="T98" fmla="*/ 96 w 318"/>
                <a:gd name="T99" fmla="*/ 196 h 317"/>
                <a:gd name="T100" fmla="*/ 138 w 318"/>
                <a:gd name="T101" fmla="*/ 218 h 317"/>
                <a:gd name="T102" fmla="*/ 188 w 318"/>
                <a:gd name="T103" fmla="*/ 239 h 317"/>
                <a:gd name="T104" fmla="*/ 260 w 318"/>
                <a:gd name="T105" fmla="*/ 259 h 317"/>
                <a:gd name="T106" fmla="*/ 247 w 318"/>
                <a:gd name="T107" fmla="*/ 211 h 317"/>
                <a:gd name="T108" fmla="*/ 229 w 318"/>
                <a:gd name="T109" fmla="*/ 161 h 317"/>
                <a:gd name="T110" fmla="*/ 209 w 318"/>
                <a:gd name="T111" fmla="*/ 114 h 317"/>
                <a:gd name="T112" fmla="*/ 190 w 318"/>
                <a:gd name="T113" fmla="*/ 87 h 317"/>
                <a:gd name="T114" fmla="*/ 184 w 318"/>
                <a:gd name="T115" fmla="*/ 81 h 317"/>
                <a:gd name="T116" fmla="*/ 155 w 318"/>
                <a:gd name="T117" fmla="*/ 57 h 317"/>
                <a:gd name="T118" fmla="*/ 141 w 318"/>
                <a:gd name="T119" fmla="*/ 51 h 317"/>
                <a:gd name="T120" fmla="*/ 128 w 318"/>
                <a:gd name="T121" fmla="*/ 5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 h="317">
                  <a:moveTo>
                    <a:pt x="293" y="317"/>
                  </a:moveTo>
                  <a:lnTo>
                    <a:pt x="293" y="317"/>
                  </a:lnTo>
                  <a:lnTo>
                    <a:pt x="289" y="317"/>
                  </a:lnTo>
                  <a:lnTo>
                    <a:pt x="289" y="317"/>
                  </a:lnTo>
                  <a:lnTo>
                    <a:pt x="252" y="309"/>
                  </a:lnTo>
                  <a:lnTo>
                    <a:pt x="220" y="300"/>
                  </a:lnTo>
                  <a:lnTo>
                    <a:pt x="183" y="290"/>
                  </a:lnTo>
                  <a:lnTo>
                    <a:pt x="145" y="277"/>
                  </a:lnTo>
                  <a:lnTo>
                    <a:pt x="126" y="268"/>
                  </a:lnTo>
                  <a:lnTo>
                    <a:pt x="107" y="260"/>
                  </a:lnTo>
                  <a:lnTo>
                    <a:pt x="89" y="250"/>
                  </a:lnTo>
                  <a:lnTo>
                    <a:pt x="73" y="241"/>
                  </a:lnTo>
                  <a:lnTo>
                    <a:pt x="58" y="230"/>
                  </a:lnTo>
                  <a:lnTo>
                    <a:pt x="45" y="218"/>
                  </a:lnTo>
                  <a:lnTo>
                    <a:pt x="45" y="218"/>
                  </a:lnTo>
                  <a:lnTo>
                    <a:pt x="35" y="206"/>
                  </a:lnTo>
                  <a:lnTo>
                    <a:pt x="25" y="195"/>
                  </a:lnTo>
                  <a:lnTo>
                    <a:pt x="17" y="183"/>
                  </a:lnTo>
                  <a:lnTo>
                    <a:pt x="10" y="170"/>
                  </a:lnTo>
                  <a:lnTo>
                    <a:pt x="5" y="158"/>
                  </a:lnTo>
                  <a:lnTo>
                    <a:pt x="3" y="146"/>
                  </a:lnTo>
                  <a:lnTo>
                    <a:pt x="0" y="133"/>
                  </a:lnTo>
                  <a:lnTo>
                    <a:pt x="0" y="121"/>
                  </a:lnTo>
                  <a:lnTo>
                    <a:pt x="0" y="121"/>
                  </a:lnTo>
                  <a:lnTo>
                    <a:pt x="1" y="110"/>
                  </a:lnTo>
                  <a:lnTo>
                    <a:pt x="4" y="101"/>
                  </a:lnTo>
                  <a:lnTo>
                    <a:pt x="7" y="90"/>
                  </a:lnTo>
                  <a:lnTo>
                    <a:pt x="12" y="81"/>
                  </a:lnTo>
                  <a:lnTo>
                    <a:pt x="18" y="71"/>
                  </a:lnTo>
                  <a:lnTo>
                    <a:pt x="25" y="62"/>
                  </a:lnTo>
                  <a:lnTo>
                    <a:pt x="33" y="51"/>
                  </a:lnTo>
                  <a:lnTo>
                    <a:pt x="43" y="41"/>
                  </a:lnTo>
                  <a:lnTo>
                    <a:pt x="43" y="41"/>
                  </a:lnTo>
                  <a:lnTo>
                    <a:pt x="54" y="32"/>
                  </a:lnTo>
                  <a:lnTo>
                    <a:pt x="63" y="22"/>
                  </a:lnTo>
                  <a:lnTo>
                    <a:pt x="74" y="15"/>
                  </a:lnTo>
                  <a:lnTo>
                    <a:pt x="84" y="9"/>
                  </a:lnTo>
                  <a:lnTo>
                    <a:pt x="95" y="6"/>
                  </a:lnTo>
                  <a:lnTo>
                    <a:pt x="107" y="2"/>
                  </a:lnTo>
                  <a:lnTo>
                    <a:pt x="118" y="0"/>
                  </a:lnTo>
                  <a:lnTo>
                    <a:pt x="128" y="0"/>
                  </a:lnTo>
                  <a:lnTo>
                    <a:pt x="128" y="0"/>
                  </a:lnTo>
                  <a:lnTo>
                    <a:pt x="140" y="0"/>
                  </a:lnTo>
                  <a:lnTo>
                    <a:pt x="151" y="2"/>
                  </a:lnTo>
                  <a:lnTo>
                    <a:pt x="163" y="6"/>
                  </a:lnTo>
                  <a:lnTo>
                    <a:pt x="175" y="11"/>
                  </a:lnTo>
                  <a:lnTo>
                    <a:pt x="185" y="18"/>
                  </a:lnTo>
                  <a:lnTo>
                    <a:pt x="197" y="25"/>
                  </a:lnTo>
                  <a:lnTo>
                    <a:pt x="208" y="34"/>
                  </a:lnTo>
                  <a:lnTo>
                    <a:pt x="220" y="45"/>
                  </a:lnTo>
                  <a:lnTo>
                    <a:pt x="220" y="45"/>
                  </a:lnTo>
                  <a:lnTo>
                    <a:pt x="230" y="57"/>
                  </a:lnTo>
                  <a:lnTo>
                    <a:pt x="241" y="71"/>
                  </a:lnTo>
                  <a:lnTo>
                    <a:pt x="251" y="87"/>
                  </a:lnTo>
                  <a:lnTo>
                    <a:pt x="259" y="103"/>
                  </a:lnTo>
                  <a:lnTo>
                    <a:pt x="267" y="121"/>
                  </a:lnTo>
                  <a:lnTo>
                    <a:pt x="276" y="140"/>
                  </a:lnTo>
                  <a:lnTo>
                    <a:pt x="289" y="177"/>
                  </a:lnTo>
                  <a:lnTo>
                    <a:pt x="299" y="212"/>
                  </a:lnTo>
                  <a:lnTo>
                    <a:pt x="308" y="243"/>
                  </a:lnTo>
                  <a:lnTo>
                    <a:pt x="317" y="285"/>
                  </a:lnTo>
                  <a:lnTo>
                    <a:pt x="317" y="285"/>
                  </a:lnTo>
                  <a:lnTo>
                    <a:pt x="318" y="292"/>
                  </a:lnTo>
                  <a:lnTo>
                    <a:pt x="318" y="292"/>
                  </a:lnTo>
                  <a:lnTo>
                    <a:pt x="317" y="297"/>
                  </a:lnTo>
                  <a:lnTo>
                    <a:pt x="316" y="301"/>
                  </a:lnTo>
                  <a:lnTo>
                    <a:pt x="314" y="306"/>
                  </a:lnTo>
                  <a:lnTo>
                    <a:pt x="311" y="310"/>
                  </a:lnTo>
                  <a:lnTo>
                    <a:pt x="306" y="312"/>
                  </a:lnTo>
                  <a:lnTo>
                    <a:pt x="303" y="315"/>
                  </a:lnTo>
                  <a:lnTo>
                    <a:pt x="298" y="317"/>
                  </a:lnTo>
                  <a:lnTo>
                    <a:pt x="293" y="317"/>
                  </a:lnTo>
                  <a:lnTo>
                    <a:pt x="293" y="317"/>
                  </a:lnTo>
                  <a:lnTo>
                    <a:pt x="293" y="317"/>
                  </a:lnTo>
                  <a:lnTo>
                    <a:pt x="293" y="317"/>
                  </a:lnTo>
                  <a:close/>
                  <a:moveTo>
                    <a:pt x="128" y="50"/>
                  </a:moveTo>
                  <a:lnTo>
                    <a:pt x="128" y="50"/>
                  </a:lnTo>
                  <a:lnTo>
                    <a:pt x="122" y="50"/>
                  </a:lnTo>
                  <a:lnTo>
                    <a:pt x="117" y="51"/>
                  </a:lnTo>
                  <a:lnTo>
                    <a:pt x="111" y="53"/>
                  </a:lnTo>
                  <a:lnTo>
                    <a:pt x="105" y="56"/>
                  </a:lnTo>
                  <a:lnTo>
                    <a:pt x="92" y="65"/>
                  </a:lnTo>
                  <a:lnTo>
                    <a:pt x="77" y="77"/>
                  </a:lnTo>
                  <a:lnTo>
                    <a:pt x="77" y="77"/>
                  </a:lnTo>
                  <a:lnTo>
                    <a:pt x="67" y="89"/>
                  </a:lnTo>
                  <a:lnTo>
                    <a:pt x="58" y="102"/>
                  </a:lnTo>
                  <a:lnTo>
                    <a:pt x="52" y="113"/>
                  </a:lnTo>
                  <a:lnTo>
                    <a:pt x="51" y="119"/>
                  </a:lnTo>
                  <a:lnTo>
                    <a:pt x="50" y="125"/>
                  </a:lnTo>
                  <a:lnTo>
                    <a:pt x="50" y="125"/>
                  </a:lnTo>
                  <a:lnTo>
                    <a:pt x="50" y="132"/>
                  </a:lnTo>
                  <a:lnTo>
                    <a:pt x="51" y="138"/>
                  </a:lnTo>
                  <a:lnTo>
                    <a:pt x="54" y="145"/>
                  </a:lnTo>
                  <a:lnTo>
                    <a:pt x="57" y="153"/>
                  </a:lnTo>
                  <a:lnTo>
                    <a:pt x="62" y="160"/>
                  </a:lnTo>
                  <a:lnTo>
                    <a:pt x="67" y="167"/>
                  </a:lnTo>
                  <a:lnTo>
                    <a:pt x="81" y="184"/>
                  </a:lnTo>
                  <a:lnTo>
                    <a:pt x="81" y="184"/>
                  </a:lnTo>
                  <a:lnTo>
                    <a:pt x="88" y="190"/>
                  </a:lnTo>
                  <a:lnTo>
                    <a:pt x="96" y="196"/>
                  </a:lnTo>
                  <a:lnTo>
                    <a:pt x="115" y="208"/>
                  </a:lnTo>
                  <a:lnTo>
                    <a:pt x="138" y="218"/>
                  </a:lnTo>
                  <a:lnTo>
                    <a:pt x="162" y="229"/>
                  </a:lnTo>
                  <a:lnTo>
                    <a:pt x="188" y="239"/>
                  </a:lnTo>
                  <a:lnTo>
                    <a:pt x="213" y="246"/>
                  </a:lnTo>
                  <a:lnTo>
                    <a:pt x="260" y="259"/>
                  </a:lnTo>
                  <a:lnTo>
                    <a:pt x="260" y="259"/>
                  </a:lnTo>
                  <a:lnTo>
                    <a:pt x="247" y="211"/>
                  </a:lnTo>
                  <a:lnTo>
                    <a:pt x="239" y="186"/>
                  </a:lnTo>
                  <a:lnTo>
                    <a:pt x="229" y="161"/>
                  </a:lnTo>
                  <a:lnTo>
                    <a:pt x="220" y="136"/>
                  </a:lnTo>
                  <a:lnTo>
                    <a:pt x="209" y="114"/>
                  </a:lnTo>
                  <a:lnTo>
                    <a:pt x="197" y="95"/>
                  </a:lnTo>
                  <a:lnTo>
                    <a:pt x="190" y="87"/>
                  </a:lnTo>
                  <a:lnTo>
                    <a:pt x="184" y="81"/>
                  </a:lnTo>
                  <a:lnTo>
                    <a:pt x="184" y="81"/>
                  </a:lnTo>
                  <a:lnTo>
                    <a:pt x="170" y="66"/>
                  </a:lnTo>
                  <a:lnTo>
                    <a:pt x="155" y="57"/>
                  </a:lnTo>
                  <a:lnTo>
                    <a:pt x="149" y="53"/>
                  </a:lnTo>
                  <a:lnTo>
                    <a:pt x="141" y="51"/>
                  </a:lnTo>
                  <a:lnTo>
                    <a:pt x="134" y="50"/>
                  </a:lnTo>
                  <a:lnTo>
                    <a:pt x="128" y="50"/>
                  </a:lnTo>
                  <a:lnTo>
                    <a:pt x="128"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5" name="Freeform 123"/>
            <p:cNvSpPr/>
            <p:nvPr/>
          </p:nvSpPr>
          <p:spPr bwMode="auto">
            <a:xfrm>
              <a:off x="4198544" y="5824519"/>
              <a:ext cx="252413" cy="252413"/>
            </a:xfrm>
            <a:custGeom>
              <a:avLst/>
              <a:gdLst>
                <a:gd name="T0" fmla="*/ 0 w 476"/>
                <a:gd name="T1" fmla="*/ 79 h 477"/>
                <a:gd name="T2" fmla="*/ 79 w 476"/>
                <a:gd name="T3" fmla="*/ 0 h 477"/>
                <a:gd name="T4" fmla="*/ 476 w 476"/>
                <a:gd name="T5" fmla="*/ 396 h 477"/>
                <a:gd name="T6" fmla="*/ 396 w 476"/>
                <a:gd name="T7" fmla="*/ 477 h 477"/>
                <a:gd name="T8" fmla="*/ 0 w 476"/>
                <a:gd name="T9" fmla="*/ 79 h 477"/>
              </a:gdLst>
              <a:ahLst/>
              <a:cxnLst>
                <a:cxn ang="0">
                  <a:pos x="T0" y="T1"/>
                </a:cxn>
                <a:cxn ang="0">
                  <a:pos x="T2" y="T3"/>
                </a:cxn>
                <a:cxn ang="0">
                  <a:pos x="T4" y="T5"/>
                </a:cxn>
                <a:cxn ang="0">
                  <a:pos x="T6" y="T7"/>
                </a:cxn>
                <a:cxn ang="0">
                  <a:pos x="T8" y="T9"/>
                </a:cxn>
              </a:cxnLst>
              <a:rect l="0" t="0" r="r" b="b"/>
              <a:pathLst>
                <a:path w="476" h="477">
                  <a:moveTo>
                    <a:pt x="0" y="79"/>
                  </a:moveTo>
                  <a:lnTo>
                    <a:pt x="79" y="0"/>
                  </a:lnTo>
                  <a:lnTo>
                    <a:pt x="476" y="396"/>
                  </a:lnTo>
                  <a:lnTo>
                    <a:pt x="396" y="477"/>
                  </a:lnTo>
                  <a:lnTo>
                    <a:pt x="0" y="79"/>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6" name="Freeform 124"/>
            <p:cNvSpPr>
              <a:spLocks noEditPoints="1"/>
            </p:cNvSpPr>
            <p:nvPr/>
          </p:nvSpPr>
          <p:spPr bwMode="auto">
            <a:xfrm>
              <a:off x="4185844" y="5810231"/>
              <a:ext cx="277813" cy="279400"/>
            </a:xfrm>
            <a:custGeom>
              <a:avLst/>
              <a:gdLst>
                <a:gd name="T0" fmla="*/ 421 w 525"/>
                <a:gd name="T1" fmla="*/ 527 h 527"/>
                <a:gd name="T2" fmla="*/ 421 w 525"/>
                <a:gd name="T3" fmla="*/ 527 h 527"/>
                <a:gd name="T4" fmla="*/ 416 w 525"/>
                <a:gd name="T5" fmla="*/ 526 h 527"/>
                <a:gd name="T6" fmla="*/ 411 w 525"/>
                <a:gd name="T7" fmla="*/ 525 h 527"/>
                <a:gd name="T8" fmla="*/ 407 w 525"/>
                <a:gd name="T9" fmla="*/ 522 h 527"/>
                <a:gd name="T10" fmla="*/ 403 w 525"/>
                <a:gd name="T11" fmla="*/ 519 h 527"/>
                <a:gd name="T12" fmla="*/ 7 w 525"/>
                <a:gd name="T13" fmla="*/ 122 h 527"/>
                <a:gd name="T14" fmla="*/ 7 w 525"/>
                <a:gd name="T15" fmla="*/ 122 h 527"/>
                <a:gd name="T16" fmla="*/ 3 w 525"/>
                <a:gd name="T17" fmla="*/ 119 h 527"/>
                <a:gd name="T18" fmla="*/ 1 w 525"/>
                <a:gd name="T19" fmla="*/ 114 h 527"/>
                <a:gd name="T20" fmla="*/ 0 w 525"/>
                <a:gd name="T21" fmla="*/ 109 h 527"/>
                <a:gd name="T22" fmla="*/ 0 w 525"/>
                <a:gd name="T23" fmla="*/ 104 h 527"/>
                <a:gd name="T24" fmla="*/ 0 w 525"/>
                <a:gd name="T25" fmla="*/ 104 h 527"/>
                <a:gd name="T26" fmla="*/ 0 w 525"/>
                <a:gd name="T27" fmla="*/ 100 h 527"/>
                <a:gd name="T28" fmla="*/ 1 w 525"/>
                <a:gd name="T29" fmla="*/ 95 h 527"/>
                <a:gd name="T30" fmla="*/ 3 w 525"/>
                <a:gd name="T31" fmla="*/ 91 h 527"/>
                <a:gd name="T32" fmla="*/ 7 w 525"/>
                <a:gd name="T33" fmla="*/ 87 h 527"/>
                <a:gd name="T34" fmla="*/ 86 w 525"/>
                <a:gd name="T35" fmla="*/ 7 h 527"/>
                <a:gd name="T36" fmla="*/ 86 w 525"/>
                <a:gd name="T37" fmla="*/ 7 h 527"/>
                <a:gd name="T38" fmla="*/ 90 w 525"/>
                <a:gd name="T39" fmla="*/ 3 h 527"/>
                <a:gd name="T40" fmla="*/ 95 w 525"/>
                <a:gd name="T41" fmla="*/ 2 h 527"/>
                <a:gd name="T42" fmla="*/ 99 w 525"/>
                <a:gd name="T43" fmla="*/ 0 h 527"/>
                <a:gd name="T44" fmla="*/ 104 w 525"/>
                <a:gd name="T45" fmla="*/ 0 h 527"/>
                <a:gd name="T46" fmla="*/ 109 w 525"/>
                <a:gd name="T47" fmla="*/ 0 h 527"/>
                <a:gd name="T48" fmla="*/ 114 w 525"/>
                <a:gd name="T49" fmla="*/ 2 h 527"/>
                <a:gd name="T50" fmla="*/ 117 w 525"/>
                <a:gd name="T51" fmla="*/ 3 h 527"/>
                <a:gd name="T52" fmla="*/ 122 w 525"/>
                <a:gd name="T53" fmla="*/ 7 h 527"/>
                <a:gd name="T54" fmla="*/ 518 w 525"/>
                <a:gd name="T55" fmla="*/ 405 h 527"/>
                <a:gd name="T56" fmla="*/ 518 w 525"/>
                <a:gd name="T57" fmla="*/ 405 h 527"/>
                <a:gd name="T58" fmla="*/ 522 w 525"/>
                <a:gd name="T59" fmla="*/ 408 h 527"/>
                <a:gd name="T60" fmla="*/ 524 w 525"/>
                <a:gd name="T61" fmla="*/ 412 h 527"/>
                <a:gd name="T62" fmla="*/ 525 w 525"/>
                <a:gd name="T63" fmla="*/ 417 h 527"/>
                <a:gd name="T64" fmla="*/ 525 w 525"/>
                <a:gd name="T65" fmla="*/ 421 h 527"/>
                <a:gd name="T66" fmla="*/ 525 w 525"/>
                <a:gd name="T67" fmla="*/ 421 h 527"/>
                <a:gd name="T68" fmla="*/ 525 w 525"/>
                <a:gd name="T69" fmla="*/ 426 h 527"/>
                <a:gd name="T70" fmla="*/ 524 w 525"/>
                <a:gd name="T71" fmla="*/ 431 h 527"/>
                <a:gd name="T72" fmla="*/ 522 w 525"/>
                <a:gd name="T73" fmla="*/ 436 h 527"/>
                <a:gd name="T74" fmla="*/ 518 w 525"/>
                <a:gd name="T75" fmla="*/ 439 h 527"/>
                <a:gd name="T76" fmla="*/ 439 w 525"/>
                <a:gd name="T77" fmla="*/ 519 h 527"/>
                <a:gd name="T78" fmla="*/ 439 w 525"/>
                <a:gd name="T79" fmla="*/ 519 h 527"/>
                <a:gd name="T80" fmla="*/ 434 w 525"/>
                <a:gd name="T81" fmla="*/ 522 h 527"/>
                <a:gd name="T82" fmla="*/ 430 w 525"/>
                <a:gd name="T83" fmla="*/ 525 h 527"/>
                <a:gd name="T84" fmla="*/ 426 w 525"/>
                <a:gd name="T85" fmla="*/ 526 h 527"/>
                <a:gd name="T86" fmla="*/ 421 w 525"/>
                <a:gd name="T87" fmla="*/ 527 h 527"/>
                <a:gd name="T88" fmla="*/ 421 w 525"/>
                <a:gd name="T89" fmla="*/ 527 h 527"/>
                <a:gd name="T90" fmla="*/ 59 w 525"/>
                <a:gd name="T91" fmla="*/ 104 h 527"/>
                <a:gd name="T92" fmla="*/ 421 w 525"/>
                <a:gd name="T93" fmla="*/ 467 h 527"/>
                <a:gd name="T94" fmla="*/ 465 w 525"/>
                <a:gd name="T95" fmla="*/ 421 h 527"/>
                <a:gd name="T96" fmla="*/ 104 w 525"/>
                <a:gd name="T97" fmla="*/ 60 h 527"/>
                <a:gd name="T98" fmla="*/ 59 w 525"/>
                <a:gd name="T99" fmla="*/ 10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5" h="527">
                  <a:moveTo>
                    <a:pt x="421" y="527"/>
                  </a:moveTo>
                  <a:lnTo>
                    <a:pt x="421" y="527"/>
                  </a:lnTo>
                  <a:lnTo>
                    <a:pt x="416" y="526"/>
                  </a:lnTo>
                  <a:lnTo>
                    <a:pt x="411" y="525"/>
                  </a:lnTo>
                  <a:lnTo>
                    <a:pt x="407" y="522"/>
                  </a:lnTo>
                  <a:lnTo>
                    <a:pt x="403" y="519"/>
                  </a:lnTo>
                  <a:lnTo>
                    <a:pt x="7" y="122"/>
                  </a:lnTo>
                  <a:lnTo>
                    <a:pt x="7" y="122"/>
                  </a:lnTo>
                  <a:lnTo>
                    <a:pt x="3" y="119"/>
                  </a:lnTo>
                  <a:lnTo>
                    <a:pt x="1" y="114"/>
                  </a:lnTo>
                  <a:lnTo>
                    <a:pt x="0" y="109"/>
                  </a:lnTo>
                  <a:lnTo>
                    <a:pt x="0" y="104"/>
                  </a:lnTo>
                  <a:lnTo>
                    <a:pt x="0" y="104"/>
                  </a:lnTo>
                  <a:lnTo>
                    <a:pt x="0" y="100"/>
                  </a:lnTo>
                  <a:lnTo>
                    <a:pt x="1" y="95"/>
                  </a:lnTo>
                  <a:lnTo>
                    <a:pt x="3" y="91"/>
                  </a:lnTo>
                  <a:lnTo>
                    <a:pt x="7" y="87"/>
                  </a:lnTo>
                  <a:lnTo>
                    <a:pt x="86" y="7"/>
                  </a:lnTo>
                  <a:lnTo>
                    <a:pt x="86" y="7"/>
                  </a:lnTo>
                  <a:lnTo>
                    <a:pt x="90" y="3"/>
                  </a:lnTo>
                  <a:lnTo>
                    <a:pt x="95" y="2"/>
                  </a:lnTo>
                  <a:lnTo>
                    <a:pt x="99" y="0"/>
                  </a:lnTo>
                  <a:lnTo>
                    <a:pt x="104" y="0"/>
                  </a:lnTo>
                  <a:lnTo>
                    <a:pt x="109" y="0"/>
                  </a:lnTo>
                  <a:lnTo>
                    <a:pt x="114" y="2"/>
                  </a:lnTo>
                  <a:lnTo>
                    <a:pt x="117" y="3"/>
                  </a:lnTo>
                  <a:lnTo>
                    <a:pt x="122" y="7"/>
                  </a:lnTo>
                  <a:lnTo>
                    <a:pt x="518" y="405"/>
                  </a:lnTo>
                  <a:lnTo>
                    <a:pt x="518" y="405"/>
                  </a:lnTo>
                  <a:lnTo>
                    <a:pt x="522" y="408"/>
                  </a:lnTo>
                  <a:lnTo>
                    <a:pt x="524" y="412"/>
                  </a:lnTo>
                  <a:lnTo>
                    <a:pt x="525" y="417"/>
                  </a:lnTo>
                  <a:lnTo>
                    <a:pt x="525" y="421"/>
                  </a:lnTo>
                  <a:lnTo>
                    <a:pt x="525" y="421"/>
                  </a:lnTo>
                  <a:lnTo>
                    <a:pt x="525" y="426"/>
                  </a:lnTo>
                  <a:lnTo>
                    <a:pt x="524" y="431"/>
                  </a:lnTo>
                  <a:lnTo>
                    <a:pt x="522" y="436"/>
                  </a:lnTo>
                  <a:lnTo>
                    <a:pt x="518" y="439"/>
                  </a:lnTo>
                  <a:lnTo>
                    <a:pt x="439" y="519"/>
                  </a:lnTo>
                  <a:lnTo>
                    <a:pt x="439" y="519"/>
                  </a:lnTo>
                  <a:lnTo>
                    <a:pt x="434" y="522"/>
                  </a:lnTo>
                  <a:lnTo>
                    <a:pt x="430" y="525"/>
                  </a:lnTo>
                  <a:lnTo>
                    <a:pt x="426" y="526"/>
                  </a:lnTo>
                  <a:lnTo>
                    <a:pt x="421" y="527"/>
                  </a:lnTo>
                  <a:lnTo>
                    <a:pt x="421" y="527"/>
                  </a:lnTo>
                  <a:close/>
                  <a:moveTo>
                    <a:pt x="59" y="104"/>
                  </a:moveTo>
                  <a:lnTo>
                    <a:pt x="421" y="467"/>
                  </a:lnTo>
                  <a:lnTo>
                    <a:pt x="465" y="421"/>
                  </a:lnTo>
                  <a:lnTo>
                    <a:pt x="104" y="60"/>
                  </a:lnTo>
                  <a:lnTo>
                    <a:pt x="59"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7" name="Freeform 125"/>
            <p:cNvSpPr/>
            <p:nvPr/>
          </p:nvSpPr>
          <p:spPr bwMode="auto">
            <a:xfrm>
              <a:off x="4376344" y="6002319"/>
              <a:ext cx="74613" cy="74613"/>
            </a:xfrm>
            <a:custGeom>
              <a:avLst/>
              <a:gdLst>
                <a:gd name="T0" fmla="*/ 0 w 141"/>
                <a:gd name="T1" fmla="*/ 81 h 141"/>
                <a:gd name="T2" fmla="*/ 80 w 141"/>
                <a:gd name="T3" fmla="*/ 0 h 141"/>
                <a:gd name="T4" fmla="*/ 141 w 141"/>
                <a:gd name="T5" fmla="*/ 60 h 141"/>
                <a:gd name="T6" fmla="*/ 61 w 141"/>
                <a:gd name="T7" fmla="*/ 141 h 141"/>
                <a:gd name="T8" fmla="*/ 0 w 141"/>
                <a:gd name="T9" fmla="*/ 81 h 141"/>
              </a:gdLst>
              <a:ahLst/>
              <a:cxnLst>
                <a:cxn ang="0">
                  <a:pos x="T0" y="T1"/>
                </a:cxn>
                <a:cxn ang="0">
                  <a:pos x="T2" y="T3"/>
                </a:cxn>
                <a:cxn ang="0">
                  <a:pos x="T4" y="T5"/>
                </a:cxn>
                <a:cxn ang="0">
                  <a:pos x="T6" y="T7"/>
                </a:cxn>
                <a:cxn ang="0">
                  <a:pos x="T8" y="T9"/>
                </a:cxn>
              </a:cxnLst>
              <a:rect l="0" t="0" r="r" b="b"/>
              <a:pathLst>
                <a:path w="141" h="141">
                  <a:moveTo>
                    <a:pt x="0" y="81"/>
                  </a:moveTo>
                  <a:lnTo>
                    <a:pt x="80" y="0"/>
                  </a:lnTo>
                  <a:lnTo>
                    <a:pt x="141" y="60"/>
                  </a:lnTo>
                  <a:lnTo>
                    <a:pt x="61" y="141"/>
                  </a:lnTo>
                  <a:lnTo>
                    <a:pt x="0"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8" name="Freeform 126"/>
            <p:cNvSpPr>
              <a:spLocks noEditPoints="1"/>
            </p:cNvSpPr>
            <p:nvPr/>
          </p:nvSpPr>
          <p:spPr bwMode="auto">
            <a:xfrm>
              <a:off x="4363644" y="5988032"/>
              <a:ext cx="100013" cy="101600"/>
            </a:xfrm>
            <a:custGeom>
              <a:avLst/>
              <a:gdLst>
                <a:gd name="T0" fmla="*/ 85 w 189"/>
                <a:gd name="T1" fmla="*/ 191 h 191"/>
                <a:gd name="T2" fmla="*/ 85 w 189"/>
                <a:gd name="T3" fmla="*/ 191 h 191"/>
                <a:gd name="T4" fmla="*/ 80 w 189"/>
                <a:gd name="T5" fmla="*/ 190 h 191"/>
                <a:gd name="T6" fmla="*/ 75 w 189"/>
                <a:gd name="T7" fmla="*/ 189 h 191"/>
                <a:gd name="T8" fmla="*/ 71 w 189"/>
                <a:gd name="T9" fmla="*/ 186 h 191"/>
                <a:gd name="T10" fmla="*/ 67 w 189"/>
                <a:gd name="T11" fmla="*/ 183 h 191"/>
                <a:gd name="T12" fmla="*/ 7 w 189"/>
                <a:gd name="T13" fmla="*/ 123 h 191"/>
                <a:gd name="T14" fmla="*/ 7 w 189"/>
                <a:gd name="T15" fmla="*/ 123 h 191"/>
                <a:gd name="T16" fmla="*/ 4 w 189"/>
                <a:gd name="T17" fmla="*/ 119 h 191"/>
                <a:gd name="T18" fmla="*/ 2 w 189"/>
                <a:gd name="T19" fmla="*/ 115 h 191"/>
                <a:gd name="T20" fmla="*/ 0 w 189"/>
                <a:gd name="T21" fmla="*/ 110 h 191"/>
                <a:gd name="T22" fmla="*/ 0 w 189"/>
                <a:gd name="T23" fmla="*/ 106 h 191"/>
                <a:gd name="T24" fmla="*/ 0 w 189"/>
                <a:gd name="T25" fmla="*/ 106 h 191"/>
                <a:gd name="T26" fmla="*/ 0 w 189"/>
                <a:gd name="T27" fmla="*/ 101 h 191"/>
                <a:gd name="T28" fmla="*/ 2 w 189"/>
                <a:gd name="T29" fmla="*/ 96 h 191"/>
                <a:gd name="T30" fmla="*/ 4 w 189"/>
                <a:gd name="T31" fmla="*/ 91 h 191"/>
                <a:gd name="T32" fmla="*/ 7 w 189"/>
                <a:gd name="T33" fmla="*/ 88 h 191"/>
                <a:gd name="T34" fmla="*/ 86 w 189"/>
                <a:gd name="T35" fmla="*/ 8 h 191"/>
                <a:gd name="T36" fmla="*/ 86 w 189"/>
                <a:gd name="T37" fmla="*/ 8 h 191"/>
                <a:gd name="T38" fmla="*/ 91 w 189"/>
                <a:gd name="T39" fmla="*/ 5 h 191"/>
                <a:gd name="T40" fmla="*/ 94 w 189"/>
                <a:gd name="T41" fmla="*/ 2 h 191"/>
                <a:gd name="T42" fmla="*/ 99 w 189"/>
                <a:gd name="T43" fmla="*/ 1 h 191"/>
                <a:gd name="T44" fmla="*/ 104 w 189"/>
                <a:gd name="T45" fmla="*/ 0 h 191"/>
                <a:gd name="T46" fmla="*/ 109 w 189"/>
                <a:gd name="T47" fmla="*/ 1 h 191"/>
                <a:gd name="T48" fmla="*/ 113 w 189"/>
                <a:gd name="T49" fmla="*/ 2 h 191"/>
                <a:gd name="T50" fmla="*/ 118 w 189"/>
                <a:gd name="T51" fmla="*/ 5 h 191"/>
                <a:gd name="T52" fmla="*/ 122 w 189"/>
                <a:gd name="T53" fmla="*/ 8 h 191"/>
                <a:gd name="T54" fmla="*/ 182 w 189"/>
                <a:gd name="T55" fmla="*/ 69 h 191"/>
                <a:gd name="T56" fmla="*/ 182 w 189"/>
                <a:gd name="T57" fmla="*/ 69 h 191"/>
                <a:gd name="T58" fmla="*/ 186 w 189"/>
                <a:gd name="T59" fmla="*/ 72 h 191"/>
                <a:gd name="T60" fmla="*/ 188 w 189"/>
                <a:gd name="T61" fmla="*/ 76 h 191"/>
                <a:gd name="T62" fmla="*/ 189 w 189"/>
                <a:gd name="T63" fmla="*/ 81 h 191"/>
                <a:gd name="T64" fmla="*/ 189 w 189"/>
                <a:gd name="T65" fmla="*/ 85 h 191"/>
                <a:gd name="T66" fmla="*/ 189 w 189"/>
                <a:gd name="T67" fmla="*/ 85 h 191"/>
                <a:gd name="T68" fmla="*/ 189 w 189"/>
                <a:gd name="T69" fmla="*/ 90 h 191"/>
                <a:gd name="T70" fmla="*/ 188 w 189"/>
                <a:gd name="T71" fmla="*/ 95 h 191"/>
                <a:gd name="T72" fmla="*/ 186 w 189"/>
                <a:gd name="T73" fmla="*/ 100 h 191"/>
                <a:gd name="T74" fmla="*/ 182 w 189"/>
                <a:gd name="T75" fmla="*/ 103 h 191"/>
                <a:gd name="T76" fmla="*/ 103 w 189"/>
                <a:gd name="T77" fmla="*/ 183 h 191"/>
                <a:gd name="T78" fmla="*/ 103 w 189"/>
                <a:gd name="T79" fmla="*/ 183 h 191"/>
                <a:gd name="T80" fmla="*/ 98 w 189"/>
                <a:gd name="T81" fmla="*/ 186 h 191"/>
                <a:gd name="T82" fmla="*/ 94 w 189"/>
                <a:gd name="T83" fmla="*/ 189 h 191"/>
                <a:gd name="T84" fmla="*/ 90 w 189"/>
                <a:gd name="T85" fmla="*/ 190 h 191"/>
                <a:gd name="T86" fmla="*/ 85 w 189"/>
                <a:gd name="T87" fmla="*/ 191 h 191"/>
                <a:gd name="T88" fmla="*/ 85 w 189"/>
                <a:gd name="T89" fmla="*/ 191 h 191"/>
                <a:gd name="T90" fmla="*/ 60 w 189"/>
                <a:gd name="T91" fmla="*/ 106 h 191"/>
                <a:gd name="T92" fmla="*/ 85 w 189"/>
                <a:gd name="T93" fmla="*/ 131 h 191"/>
                <a:gd name="T94" fmla="*/ 129 w 189"/>
                <a:gd name="T95" fmla="*/ 85 h 191"/>
                <a:gd name="T96" fmla="*/ 104 w 189"/>
                <a:gd name="T97" fmla="*/ 61 h 191"/>
                <a:gd name="T98" fmla="*/ 60 w 189"/>
                <a:gd name="T9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91">
                  <a:moveTo>
                    <a:pt x="85" y="191"/>
                  </a:moveTo>
                  <a:lnTo>
                    <a:pt x="85" y="191"/>
                  </a:lnTo>
                  <a:lnTo>
                    <a:pt x="80" y="190"/>
                  </a:lnTo>
                  <a:lnTo>
                    <a:pt x="75" y="189"/>
                  </a:lnTo>
                  <a:lnTo>
                    <a:pt x="71" y="186"/>
                  </a:lnTo>
                  <a:lnTo>
                    <a:pt x="67" y="183"/>
                  </a:lnTo>
                  <a:lnTo>
                    <a:pt x="7" y="123"/>
                  </a:lnTo>
                  <a:lnTo>
                    <a:pt x="7" y="123"/>
                  </a:lnTo>
                  <a:lnTo>
                    <a:pt x="4" y="119"/>
                  </a:lnTo>
                  <a:lnTo>
                    <a:pt x="2" y="115"/>
                  </a:lnTo>
                  <a:lnTo>
                    <a:pt x="0" y="110"/>
                  </a:lnTo>
                  <a:lnTo>
                    <a:pt x="0" y="106"/>
                  </a:lnTo>
                  <a:lnTo>
                    <a:pt x="0" y="106"/>
                  </a:lnTo>
                  <a:lnTo>
                    <a:pt x="0" y="101"/>
                  </a:lnTo>
                  <a:lnTo>
                    <a:pt x="2" y="96"/>
                  </a:lnTo>
                  <a:lnTo>
                    <a:pt x="4" y="91"/>
                  </a:lnTo>
                  <a:lnTo>
                    <a:pt x="7" y="88"/>
                  </a:lnTo>
                  <a:lnTo>
                    <a:pt x="86" y="8"/>
                  </a:lnTo>
                  <a:lnTo>
                    <a:pt x="86" y="8"/>
                  </a:lnTo>
                  <a:lnTo>
                    <a:pt x="91" y="5"/>
                  </a:lnTo>
                  <a:lnTo>
                    <a:pt x="94" y="2"/>
                  </a:lnTo>
                  <a:lnTo>
                    <a:pt x="99" y="1"/>
                  </a:lnTo>
                  <a:lnTo>
                    <a:pt x="104" y="0"/>
                  </a:lnTo>
                  <a:lnTo>
                    <a:pt x="109" y="1"/>
                  </a:lnTo>
                  <a:lnTo>
                    <a:pt x="113" y="2"/>
                  </a:lnTo>
                  <a:lnTo>
                    <a:pt x="118" y="5"/>
                  </a:lnTo>
                  <a:lnTo>
                    <a:pt x="122" y="8"/>
                  </a:lnTo>
                  <a:lnTo>
                    <a:pt x="182" y="69"/>
                  </a:lnTo>
                  <a:lnTo>
                    <a:pt x="182" y="69"/>
                  </a:lnTo>
                  <a:lnTo>
                    <a:pt x="186" y="72"/>
                  </a:lnTo>
                  <a:lnTo>
                    <a:pt x="188" y="76"/>
                  </a:lnTo>
                  <a:lnTo>
                    <a:pt x="189" y="81"/>
                  </a:lnTo>
                  <a:lnTo>
                    <a:pt x="189" y="85"/>
                  </a:lnTo>
                  <a:lnTo>
                    <a:pt x="189" y="85"/>
                  </a:lnTo>
                  <a:lnTo>
                    <a:pt x="189" y="90"/>
                  </a:lnTo>
                  <a:lnTo>
                    <a:pt x="188" y="95"/>
                  </a:lnTo>
                  <a:lnTo>
                    <a:pt x="186" y="100"/>
                  </a:lnTo>
                  <a:lnTo>
                    <a:pt x="182" y="103"/>
                  </a:lnTo>
                  <a:lnTo>
                    <a:pt x="103" y="183"/>
                  </a:lnTo>
                  <a:lnTo>
                    <a:pt x="103" y="183"/>
                  </a:lnTo>
                  <a:lnTo>
                    <a:pt x="98" y="186"/>
                  </a:lnTo>
                  <a:lnTo>
                    <a:pt x="94" y="189"/>
                  </a:lnTo>
                  <a:lnTo>
                    <a:pt x="90" y="190"/>
                  </a:lnTo>
                  <a:lnTo>
                    <a:pt x="85" y="191"/>
                  </a:lnTo>
                  <a:lnTo>
                    <a:pt x="85" y="191"/>
                  </a:lnTo>
                  <a:close/>
                  <a:moveTo>
                    <a:pt x="60" y="106"/>
                  </a:moveTo>
                  <a:lnTo>
                    <a:pt x="85" y="131"/>
                  </a:lnTo>
                  <a:lnTo>
                    <a:pt x="129" y="85"/>
                  </a:lnTo>
                  <a:lnTo>
                    <a:pt x="104" y="61"/>
                  </a:lnTo>
                  <a:lnTo>
                    <a:pt x="60" y="1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59" name="그룹 158"/>
          <p:cNvGrpSpPr/>
          <p:nvPr/>
        </p:nvGrpSpPr>
        <p:grpSpPr>
          <a:xfrm>
            <a:off x="7384721" y="3504772"/>
            <a:ext cx="440508" cy="639895"/>
            <a:chOff x="5273281" y="5632431"/>
            <a:chExt cx="452438" cy="657226"/>
          </a:xfrm>
        </p:grpSpPr>
        <p:sp>
          <p:nvSpPr>
            <p:cNvPr id="160"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1"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2"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3"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4"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5"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6"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7"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8"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9"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0"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71" name="그룹 170"/>
          <p:cNvGrpSpPr/>
          <p:nvPr/>
        </p:nvGrpSpPr>
        <p:grpSpPr>
          <a:xfrm>
            <a:off x="6499727" y="4504676"/>
            <a:ext cx="444446" cy="426500"/>
            <a:chOff x="6049569" y="5643544"/>
            <a:chExt cx="668337" cy="641350"/>
          </a:xfrm>
        </p:grpSpPr>
        <p:sp>
          <p:nvSpPr>
            <p:cNvPr id="172" name="Freeform 138"/>
            <p:cNvSpPr/>
            <p:nvPr/>
          </p:nvSpPr>
          <p:spPr bwMode="auto">
            <a:xfrm>
              <a:off x="6062269" y="5657831"/>
              <a:ext cx="506413" cy="506413"/>
            </a:xfrm>
            <a:custGeom>
              <a:avLst/>
              <a:gdLst>
                <a:gd name="T0" fmla="*/ 800 w 958"/>
                <a:gd name="T1" fmla="*/ 835 h 958"/>
                <a:gd name="T2" fmla="*/ 743 w 958"/>
                <a:gd name="T3" fmla="*/ 880 h 958"/>
                <a:gd name="T4" fmla="*/ 680 w 958"/>
                <a:gd name="T5" fmla="*/ 915 h 958"/>
                <a:gd name="T6" fmla="*/ 615 w 958"/>
                <a:gd name="T7" fmla="*/ 939 h 958"/>
                <a:gd name="T8" fmla="*/ 547 w 958"/>
                <a:gd name="T9" fmla="*/ 954 h 958"/>
                <a:gd name="T10" fmla="*/ 478 w 958"/>
                <a:gd name="T11" fmla="*/ 958 h 958"/>
                <a:gd name="T12" fmla="*/ 409 w 958"/>
                <a:gd name="T13" fmla="*/ 954 h 958"/>
                <a:gd name="T14" fmla="*/ 343 w 958"/>
                <a:gd name="T15" fmla="*/ 939 h 958"/>
                <a:gd name="T16" fmla="*/ 276 w 958"/>
                <a:gd name="T17" fmla="*/ 915 h 958"/>
                <a:gd name="T18" fmla="*/ 215 w 958"/>
                <a:gd name="T19" fmla="*/ 880 h 958"/>
                <a:gd name="T20" fmla="*/ 158 w 958"/>
                <a:gd name="T21" fmla="*/ 835 h 958"/>
                <a:gd name="T22" fmla="*/ 123 w 958"/>
                <a:gd name="T23" fmla="*/ 801 h 958"/>
                <a:gd name="T24" fmla="*/ 78 w 958"/>
                <a:gd name="T25" fmla="*/ 744 h 958"/>
                <a:gd name="T26" fmla="*/ 44 w 958"/>
                <a:gd name="T27" fmla="*/ 682 h 958"/>
                <a:gd name="T28" fmla="*/ 19 w 958"/>
                <a:gd name="T29" fmla="*/ 616 h 958"/>
                <a:gd name="T30" fmla="*/ 4 w 958"/>
                <a:gd name="T31" fmla="*/ 549 h 958"/>
                <a:gd name="T32" fmla="*/ 0 w 958"/>
                <a:gd name="T33" fmla="*/ 480 h 958"/>
                <a:gd name="T34" fmla="*/ 4 w 958"/>
                <a:gd name="T35" fmla="*/ 411 h 958"/>
                <a:gd name="T36" fmla="*/ 19 w 958"/>
                <a:gd name="T37" fmla="*/ 343 h 958"/>
                <a:gd name="T38" fmla="*/ 44 w 958"/>
                <a:gd name="T39" fmla="*/ 278 h 958"/>
                <a:gd name="T40" fmla="*/ 78 w 958"/>
                <a:gd name="T41" fmla="*/ 215 h 958"/>
                <a:gd name="T42" fmla="*/ 123 w 958"/>
                <a:gd name="T43" fmla="*/ 158 h 958"/>
                <a:gd name="T44" fmla="*/ 158 w 958"/>
                <a:gd name="T45" fmla="*/ 124 h 958"/>
                <a:gd name="T46" fmla="*/ 215 w 958"/>
                <a:gd name="T47" fmla="*/ 79 h 958"/>
                <a:gd name="T48" fmla="*/ 276 w 958"/>
                <a:gd name="T49" fmla="*/ 44 h 958"/>
                <a:gd name="T50" fmla="*/ 343 w 958"/>
                <a:gd name="T51" fmla="*/ 20 h 958"/>
                <a:gd name="T52" fmla="*/ 409 w 958"/>
                <a:gd name="T53" fmla="*/ 5 h 958"/>
                <a:gd name="T54" fmla="*/ 478 w 958"/>
                <a:gd name="T55" fmla="*/ 0 h 958"/>
                <a:gd name="T56" fmla="*/ 547 w 958"/>
                <a:gd name="T57" fmla="*/ 5 h 958"/>
                <a:gd name="T58" fmla="*/ 615 w 958"/>
                <a:gd name="T59" fmla="*/ 20 h 958"/>
                <a:gd name="T60" fmla="*/ 680 w 958"/>
                <a:gd name="T61" fmla="*/ 44 h 958"/>
                <a:gd name="T62" fmla="*/ 743 w 958"/>
                <a:gd name="T63" fmla="*/ 79 h 958"/>
                <a:gd name="T64" fmla="*/ 800 w 958"/>
                <a:gd name="T65" fmla="*/ 124 h 958"/>
                <a:gd name="T66" fmla="*/ 834 w 958"/>
                <a:gd name="T67" fmla="*/ 158 h 958"/>
                <a:gd name="T68" fmla="*/ 879 w 958"/>
                <a:gd name="T69" fmla="*/ 215 h 958"/>
                <a:gd name="T70" fmla="*/ 914 w 958"/>
                <a:gd name="T71" fmla="*/ 278 h 958"/>
                <a:gd name="T72" fmla="*/ 937 w 958"/>
                <a:gd name="T73" fmla="*/ 343 h 958"/>
                <a:gd name="T74" fmla="*/ 953 w 958"/>
                <a:gd name="T75" fmla="*/ 411 h 958"/>
                <a:gd name="T76" fmla="*/ 958 w 958"/>
                <a:gd name="T77" fmla="*/ 480 h 958"/>
                <a:gd name="T78" fmla="*/ 953 w 958"/>
                <a:gd name="T79" fmla="*/ 549 h 958"/>
                <a:gd name="T80" fmla="*/ 937 w 958"/>
                <a:gd name="T81" fmla="*/ 616 h 958"/>
                <a:gd name="T82" fmla="*/ 914 w 958"/>
                <a:gd name="T83" fmla="*/ 682 h 958"/>
                <a:gd name="T84" fmla="*/ 879 w 958"/>
                <a:gd name="T85" fmla="*/ 744 h 958"/>
                <a:gd name="T86" fmla="*/ 834 w 958"/>
                <a:gd name="T87" fmla="*/ 80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8" h="958">
                  <a:moveTo>
                    <a:pt x="818" y="818"/>
                  </a:moveTo>
                  <a:lnTo>
                    <a:pt x="818" y="818"/>
                  </a:lnTo>
                  <a:lnTo>
                    <a:pt x="800" y="835"/>
                  </a:lnTo>
                  <a:lnTo>
                    <a:pt x="781" y="852"/>
                  </a:lnTo>
                  <a:lnTo>
                    <a:pt x="762" y="866"/>
                  </a:lnTo>
                  <a:lnTo>
                    <a:pt x="743" y="880"/>
                  </a:lnTo>
                  <a:lnTo>
                    <a:pt x="723" y="892"/>
                  </a:lnTo>
                  <a:lnTo>
                    <a:pt x="701" y="904"/>
                  </a:lnTo>
                  <a:lnTo>
                    <a:pt x="680" y="915"/>
                  </a:lnTo>
                  <a:lnTo>
                    <a:pt x="658" y="924"/>
                  </a:lnTo>
                  <a:lnTo>
                    <a:pt x="637" y="932"/>
                  </a:lnTo>
                  <a:lnTo>
                    <a:pt x="615" y="939"/>
                  </a:lnTo>
                  <a:lnTo>
                    <a:pt x="593" y="945"/>
                  </a:lnTo>
                  <a:lnTo>
                    <a:pt x="571" y="950"/>
                  </a:lnTo>
                  <a:lnTo>
                    <a:pt x="547" y="954"/>
                  </a:lnTo>
                  <a:lnTo>
                    <a:pt x="524" y="956"/>
                  </a:lnTo>
                  <a:lnTo>
                    <a:pt x="502" y="958"/>
                  </a:lnTo>
                  <a:lnTo>
                    <a:pt x="478" y="958"/>
                  </a:lnTo>
                  <a:lnTo>
                    <a:pt x="455" y="958"/>
                  </a:lnTo>
                  <a:lnTo>
                    <a:pt x="433" y="956"/>
                  </a:lnTo>
                  <a:lnTo>
                    <a:pt x="409" y="954"/>
                  </a:lnTo>
                  <a:lnTo>
                    <a:pt x="387" y="950"/>
                  </a:lnTo>
                  <a:lnTo>
                    <a:pt x="364" y="945"/>
                  </a:lnTo>
                  <a:lnTo>
                    <a:pt x="343" y="939"/>
                  </a:lnTo>
                  <a:lnTo>
                    <a:pt x="320" y="932"/>
                  </a:lnTo>
                  <a:lnTo>
                    <a:pt x="299" y="924"/>
                  </a:lnTo>
                  <a:lnTo>
                    <a:pt x="276" y="915"/>
                  </a:lnTo>
                  <a:lnTo>
                    <a:pt x="256" y="904"/>
                  </a:lnTo>
                  <a:lnTo>
                    <a:pt x="235" y="892"/>
                  </a:lnTo>
                  <a:lnTo>
                    <a:pt x="215" y="880"/>
                  </a:lnTo>
                  <a:lnTo>
                    <a:pt x="196" y="866"/>
                  </a:lnTo>
                  <a:lnTo>
                    <a:pt x="177" y="852"/>
                  </a:lnTo>
                  <a:lnTo>
                    <a:pt x="158" y="835"/>
                  </a:lnTo>
                  <a:lnTo>
                    <a:pt x="140" y="818"/>
                  </a:lnTo>
                  <a:lnTo>
                    <a:pt x="140" y="818"/>
                  </a:lnTo>
                  <a:lnTo>
                    <a:pt x="123" y="801"/>
                  </a:lnTo>
                  <a:lnTo>
                    <a:pt x="106" y="782"/>
                  </a:lnTo>
                  <a:lnTo>
                    <a:pt x="92" y="763"/>
                  </a:lnTo>
                  <a:lnTo>
                    <a:pt x="78" y="744"/>
                  </a:lnTo>
                  <a:lnTo>
                    <a:pt x="66" y="723"/>
                  </a:lnTo>
                  <a:lnTo>
                    <a:pt x="54" y="702"/>
                  </a:lnTo>
                  <a:lnTo>
                    <a:pt x="44" y="682"/>
                  </a:lnTo>
                  <a:lnTo>
                    <a:pt x="34" y="659"/>
                  </a:lnTo>
                  <a:lnTo>
                    <a:pt x="26" y="638"/>
                  </a:lnTo>
                  <a:lnTo>
                    <a:pt x="19" y="616"/>
                  </a:lnTo>
                  <a:lnTo>
                    <a:pt x="13" y="594"/>
                  </a:lnTo>
                  <a:lnTo>
                    <a:pt x="8" y="571"/>
                  </a:lnTo>
                  <a:lnTo>
                    <a:pt x="4" y="549"/>
                  </a:lnTo>
                  <a:lnTo>
                    <a:pt x="2" y="525"/>
                  </a:lnTo>
                  <a:lnTo>
                    <a:pt x="0" y="502"/>
                  </a:lnTo>
                  <a:lnTo>
                    <a:pt x="0" y="480"/>
                  </a:lnTo>
                  <a:lnTo>
                    <a:pt x="0" y="456"/>
                  </a:lnTo>
                  <a:lnTo>
                    <a:pt x="2" y="434"/>
                  </a:lnTo>
                  <a:lnTo>
                    <a:pt x="4" y="411"/>
                  </a:lnTo>
                  <a:lnTo>
                    <a:pt x="8" y="387"/>
                  </a:lnTo>
                  <a:lnTo>
                    <a:pt x="13" y="365"/>
                  </a:lnTo>
                  <a:lnTo>
                    <a:pt x="19" y="343"/>
                  </a:lnTo>
                  <a:lnTo>
                    <a:pt x="26" y="321"/>
                  </a:lnTo>
                  <a:lnTo>
                    <a:pt x="34" y="299"/>
                  </a:lnTo>
                  <a:lnTo>
                    <a:pt x="44" y="278"/>
                  </a:lnTo>
                  <a:lnTo>
                    <a:pt x="54" y="257"/>
                  </a:lnTo>
                  <a:lnTo>
                    <a:pt x="66" y="235"/>
                  </a:lnTo>
                  <a:lnTo>
                    <a:pt x="78" y="215"/>
                  </a:lnTo>
                  <a:lnTo>
                    <a:pt x="92" y="196"/>
                  </a:lnTo>
                  <a:lnTo>
                    <a:pt x="106" y="177"/>
                  </a:lnTo>
                  <a:lnTo>
                    <a:pt x="123" y="158"/>
                  </a:lnTo>
                  <a:lnTo>
                    <a:pt x="140" y="140"/>
                  </a:lnTo>
                  <a:lnTo>
                    <a:pt x="140" y="140"/>
                  </a:lnTo>
                  <a:lnTo>
                    <a:pt x="158" y="124"/>
                  </a:lnTo>
                  <a:lnTo>
                    <a:pt x="177" y="107"/>
                  </a:lnTo>
                  <a:lnTo>
                    <a:pt x="196" y="93"/>
                  </a:lnTo>
                  <a:lnTo>
                    <a:pt x="215" y="79"/>
                  </a:lnTo>
                  <a:lnTo>
                    <a:pt x="235" y="67"/>
                  </a:lnTo>
                  <a:lnTo>
                    <a:pt x="256" y="55"/>
                  </a:lnTo>
                  <a:lnTo>
                    <a:pt x="276" y="44"/>
                  </a:lnTo>
                  <a:lnTo>
                    <a:pt x="299" y="35"/>
                  </a:lnTo>
                  <a:lnTo>
                    <a:pt x="320" y="28"/>
                  </a:lnTo>
                  <a:lnTo>
                    <a:pt x="343" y="20"/>
                  </a:lnTo>
                  <a:lnTo>
                    <a:pt x="364" y="13"/>
                  </a:lnTo>
                  <a:lnTo>
                    <a:pt x="387" y="9"/>
                  </a:lnTo>
                  <a:lnTo>
                    <a:pt x="409" y="5"/>
                  </a:lnTo>
                  <a:lnTo>
                    <a:pt x="433" y="3"/>
                  </a:lnTo>
                  <a:lnTo>
                    <a:pt x="455" y="0"/>
                  </a:lnTo>
                  <a:lnTo>
                    <a:pt x="478" y="0"/>
                  </a:lnTo>
                  <a:lnTo>
                    <a:pt x="502" y="0"/>
                  </a:lnTo>
                  <a:lnTo>
                    <a:pt x="524" y="3"/>
                  </a:lnTo>
                  <a:lnTo>
                    <a:pt x="547" y="5"/>
                  </a:lnTo>
                  <a:lnTo>
                    <a:pt x="571" y="9"/>
                  </a:lnTo>
                  <a:lnTo>
                    <a:pt x="593" y="13"/>
                  </a:lnTo>
                  <a:lnTo>
                    <a:pt x="615" y="20"/>
                  </a:lnTo>
                  <a:lnTo>
                    <a:pt x="637" y="28"/>
                  </a:lnTo>
                  <a:lnTo>
                    <a:pt x="658" y="35"/>
                  </a:lnTo>
                  <a:lnTo>
                    <a:pt x="680" y="44"/>
                  </a:lnTo>
                  <a:lnTo>
                    <a:pt x="701" y="55"/>
                  </a:lnTo>
                  <a:lnTo>
                    <a:pt x="723" y="67"/>
                  </a:lnTo>
                  <a:lnTo>
                    <a:pt x="743" y="79"/>
                  </a:lnTo>
                  <a:lnTo>
                    <a:pt x="762" y="93"/>
                  </a:lnTo>
                  <a:lnTo>
                    <a:pt x="781" y="107"/>
                  </a:lnTo>
                  <a:lnTo>
                    <a:pt x="800" y="124"/>
                  </a:lnTo>
                  <a:lnTo>
                    <a:pt x="818" y="140"/>
                  </a:lnTo>
                  <a:lnTo>
                    <a:pt x="818" y="140"/>
                  </a:lnTo>
                  <a:lnTo>
                    <a:pt x="834" y="158"/>
                  </a:lnTo>
                  <a:lnTo>
                    <a:pt x="851" y="177"/>
                  </a:lnTo>
                  <a:lnTo>
                    <a:pt x="865" y="196"/>
                  </a:lnTo>
                  <a:lnTo>
                    <a:pt x="879" y="215"/>
                  </a:lnTo>
                  <a:lnTo>
                    <a:pt x="891" y="235"/>
                  </a:lnTo>
                  <a:lnTo>
                    <a:pt x="903" y="257"/>
                  </a:lnTo>
                  <a:lnTo>
                    <a:pt x="914" y="278"/>
                  </a:lnTo>
                  <a:lnTo>
                    <a:pt x="923" y="299"/>
                  </a:lnTo>
                  <a:lnTo>
                    <a:pt x="930" y="321"/>
                  </a:lnTo>
                  <a:lnTo>
                    <a:pt x="937" y="343"/>
                  </a:lnTo>
                  <a:lnTo>
                    <a:pt x="945" y="365"/>
                  </a:lnTo>
                  <a:lnTo>
                    <a:pt x="949" y="387"/>
                  </a:lnTo>
                  <a:lnTo>
                    <a:pt x="953" y="411"/>
                  </a:lnTo>
                  <a:lnTo>
                    <a:pt x="955" y="434"/>
                  </a:lnTo>
                  <a:lnTo>
                    <a:pt x="958" y="456"/>
                  </a:lnTo>
                  <a:lnTo>
                    <a:pt x="958" y="480"/>
                  </a:lnTo>
                  <a:lnTo>
                    <a:pt x="958" y="502"/>
                  </a:lnTo>
                  <a:lnTo>
                    <a:pt x="955" y="525"/>
                  </a:lnTo>
                  <a:lnTo>
                    <a:pt x="953" y="549"/>
                  </a:lnTo>
                  <a:lnTo>
                    <a:pt x="949" y="571"/>
                  </a:lnTo>
                  <a:lnTo>
                    <a:pt x="945" y="594"/>
                  </a:lnTo>
                  <a:lnTo>
                    <a:pt x="937" y="616"/>
                  </a:lnTo>
                  <a:lnTo>
                    <a:pt x="930" y="638"/>
                  </a:lnTo>
                  <a:lnTo>
                    <a:pt x="923" y="659"/>
                  </a:lnTo>
                  <a:lnTo>
                    <a:pt x="914" y="682"/>
                  </a:lnTo>
                  <a:lnTo>
                    <a:pt x="903" y="702"/>
                  </a:lnTo>
                  <a:lnTo>
                    <a:pt x="891" y="723"/>
                  </a:lnTo>
                  <a:lnTo>
                    <a:pt x="879" y="744"/>
                  </a:lnTo>
                  <a:lnTo>
                    <a:pt x="865" y="763"/>
                  </a:lnTo>
                  <a:lnTo>
                    <a:pt x="851" y="782"/>
                  </a:lnTo>
                  <a:lnTo>
                    <a:pt x="834" y="801"/>
                  </a:lnTo>
                  <a:lnTo>
                    <a:pt x="818" y="818"/>
                  </a:lnTo>
                  <a:lnTo>
                    <a:pt x="818" y="81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3" name="Freeform 139"/>
            <p:cNvSpPr>
              <a:spLocks noEditPoints="1"/>
            </p:cNvSpPr>
            <p:nvPr/>
          </p:nvSpPr>
          <p:spPr bwMode="auto">
            <a:xfrm>
              <a:off x="6049569" y="5643544"/>
              <a:ext cx="533400" cy="533400"/>
            </a:xfrm>
            <a:custGeom>
              <a:avLst/>
              <a:gdLst>
                <a:gd name="T0" fmla="*/ 428 w 1008"/>
                <a:gd name="T1" fmla="*/ 1004 h 1008"/>
                <a:gd name="T2" fmla="*/ 311 w 1008"/>
                <a:gd name="T3" fmla="*/ 970 h 1008"/>
                <a:gd name="T4" fmla="*/ 204 w 1008"/>
                <a:gd name="T5" fmla="*/ 910 h 1008"/>
                <a:gd name="T6" fmla="*/ 129 w 1008"/>
                <a:gd name="T7" fmla="*/ 842 h 1008"/>
                <a:gd name="T8" fmla="*/ 57 w 1008"/>
                <a:gd name="T9" fmla="*/ 739 h 1008"/>
                <a:gd name="T10" fmla="*/ 14 w 1008"/>
                <a:gd name="T11" fmla="*/ 625 h 1008"/>
                <a:gd name="T12" fmla="*/ 0 w 1008"/>
                <a:gd name="T13" fmla="*/ 505 h 1008"/>
                <a:gd name="T14" fmla="*/ 14 w 1008"/>
                <a:gd name="T15" fmla="*/ 384 h 1008"/>
                <a:gd name="T16" fmla="*/ 57 w 1008"/>
                <a:gd name="T17" fmla="*/ 270 h 1008"/>
                <a:gd name="T18" fmla="*/ 129 w 1008"/>
                <a:gd name="T19" fmla="*/ 166 h 1008"/>
                <a:gd name="T20" fmla="*/ 204 w 1008"/>
                <a:gd name="T21" fmla="*/ 99 h 1008"/>
                <a:gd name="T22" fmla="*/ 311 w 1008"/>
                <a:gd name="T23" fmla="*/ 38 h 1008"/>
                <a:gd name="T24" fmla="*/ 428 w 1008"/>
                <a:gd name="T25" fmla="*/ 6 h 1008"/>
                <a:gd name="T26" fmla="*/ 529 w 1008"/>
                <a:gd name="T27" fmla="*/ 0 h 1008"/>
                <a:gd name="T28" fmla="*/ 650 w 1008"/>
                <a:gd name="T29" fmla="*/ 22 h 1008"/>
                <a:gd name="T30" fmla="*/ 762 w 1008"/>
                <a:gd name="T31" fmla="*/ 72 h 1008"/>
                <a:gd name="T32" fmla="*/ 860 w 1008"/>
                <a:gd name="T33" fmla="*/ 148 h 1008"/>
                <a:gd name="T34" fmla="*/ 924 w 1008"/>
                <a:gd name="T35" fmla="*/ 227 h 1008"/>
                <a:gd name="T36" fmla="*/ 979 w 1008"/>
                <a:gd name="T37" fmla="*/ 337 h 1008"/>
                <a:gd name="T38" fmla="*/ 1005 w 1008"/>
                <a:gd name="T39" fmla="*/ 456 h 1008"/>
                <a:gd name="T40" fmla="*/ 1003 w 1008"/>
                <a:gd name="T41" fmla="*/ 577 h 1008"/>
                <a:gd name="T42" fmla="*/ 971 w 1008"/>
                <a:gd name="T43" fmla="*/ 694 h 1008"/>
                <a:gd name="T44" fmla="*/ 910 w 1008"/>
                <a:gd name="T45" fmla="*/ 803 h 1008"/>
                <a:gd name="T46" fmla="*/ 841 w 1008"/>
                <a:gd name="T47" fmla="*/ 879 h 1008"/>
                <a:gd name="T48" fmla="*/ 740 w 1008"/>
                <a:gd name="T49" fmla="*/ 949 h 1008"/>
                <a:gd name="T50" fmla="*/ 627 w 1008"/>
                <a:gd name="T51" fmla="*/ 994 h 1008"/>
                <a:gd name="T52" fmla="*/ 503 w 1008"/>
                <a:gd name="T53" fmla="*/ 1008 h 1008"/>
                <a:gd name="T54" fmla="*/ 458 w 1008"/>
                <a:gd name="T55" fmla="*/ 53 h 1008"/>
                <a:gd name="T56" fmla="*/ 350 w 1008"/>
                <a:gd name="T57" fmla="*/ 76 h 1008"/>
                <a:gd name="T58" fmla="*/ 251 w 1008"/>
                <a:gd name="T59" fmla="*/ 126 h 1008"/>
                <a:gd name="T60" fmla="*/ 183 w 1008"/>
                <a:gd name="T61" fmla="*/ 183 h 1008"/>
                <a:gd name="T62" fmla="*/ 112 w 1008"/>
                <a:gd name="T63" fmla="*/ 273 h 1008"/>
                <a:gd name="T64" fmla="*/ 69 w 1008"/>
                <a:gd name="T65" fmla="*/ 375 h 1008"/>
                <a:gd name="T66" fmla="*/ 50 w 1008"/>
                <a:gd name="T67" fmla="*/ 482 h 1008"/>
                <a:gd name="T68" fmla="*/ 58 w 1008"/>
                <a:gd name="T69" fmla="*/ 592 h 1008"/>
                <a:gd name="T70" fmla="*/ 91 w 1008"/>
                <a:gd name="T71" fmla="*/ 696 h 1008"/>
                <a:gd name="T72" fmla="*/ 152 w 1008"/>
                <a:gd name="T73" fmla="*/ 791 h 1008"/>
                <a:gd name="T74" fmla="*/ 216 w 1008"/>
                <a:gd name="T75" fmla="*/ 856 h 1008"/>
                <a:gd name="T76" fmla="*/ 310 w 1008"/>
                <a:gd name="T77" fmla="*/ 916 h 1008"/>
                <a:gd name="T78" fmla="*/ 414 w 1008"/>
                <a:gd name="T79" fmla="*/ 950 h 1008"/>
                <a:gd name="T80" fmla="*/ 503 w 1008"/>
                <a:gd name="T81" fmla="*/ 959 h 1008"/>
                <a:gd name="T82" fmla="*/ 615 w 1008"/>
                <a:gd name="T83" fmla="*/ 945 h 1008"/>
                <a:gd name="T84" fmla="*/ 718 w 1008"/>
                <a:gd name="T85" fmla="*/ 905 h 1008"/>
                <a:gd name="T86" fmla="*/ 808 w 1008"/>
                <a:gd name="T87" fmla="*/ 841 h 1008"/>
                <a:gd name="T88" fmla="*/ 870 w 1008"/>
                <a:gd name="T89" fmla="*/ 773 h 1008"/>
                <a:gd name="T90" fmla="*/ 924 w 1008"/>
                <a:gd name="T91" fmla="*/ 676 h 1008"/>
                <a:gd name="T92" fmla="*/ 953 w 1008"/>
                <a:gd name="T93" fmla="*/ 570 h 1008"/>
                <a:gd name="T94" fmla="*/ 955 w 1008"/>
                <a:gd name="T95" fmla="*/ 461 h 1008"/>
                <a:gd name="T96" fmla="*/ 932 w 1008"/>
                <a:gd name="T97" fmla="*/ 354 h 1008"/>
                <a:gd name="T98" fmla="*/ 883 w 1008"/>
                <a:gd name="T99" fmla="*/ 254 h 1008"/>
                <a:gd name="T100" fmla="*/ 825 w 1008"/>
                <a:gd name="T101" fmla="*/ 183 h 1008"/>
                <a:gd name="T102" fmla="*/ 737 w 1008"/>
                <a:gd name="T103" fmla="*/ 114 h 1008"/>
                <a:gd name="T104" fmla="*/ 636 w 1008"/>
                <a:gd name="T105" fmla="*/ 69 h 1008"/>
                <a:gd name="T106" fmla="*/ 527 w 1008"/>
                <a:gd name="T107" fmla="*/ 5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8" h="1008">
                  <a:moveTo>
                    <a:pt x="503" y="1008"/>
                  </a:moveTo>
                  <a:lnTo>
                    <a:pt x="503" y="1008"/>
                  </a:lnTo>
                  <a:lnTo>
                    <a:pt x="478" y="1008"/>
                  </a:lnTo>
                  <a:lnTo>
                    <a:pt x="453" y="1006"/>
                  </a:lnTo>
                  <a:lnTo>
                    <a:pt x="428" y="1004"/>
                  </a:lnTo>
                  <a:lnTo>
                    <a:pt x="405" y="999"/>
                  </a:lnTo>
                  <a:lnTo>
                    <a:pt x="381" y="994"/>
                  </a:lnTo>
                  <a:lnTo>
                    <a:pt x="357" y="987"/>
                  </a:lnTo>
                  <a:lnTo>
                    <a:pt x="333" y="980"/>
                  </a:lnTo>
                  <a:lnTo>
                    <a:pt x="311" y="970"/>
                  </a:lnTo>
                  <a:lnTo>
                    <a:pt x="288" y="961"/>
                  </a:lnTo>
                  <a:lnTo>
                    <a:pt x="267" y="949"/>
                  </a:lnTo>
                  <a:lnTo>
                    <a:pt x="245" y="937"/>
                  </a:lnTo>
                  <a:lnTo>
                    <a:pt x="224" y="924"/>
                  </a:lnTo>
                  <a:lnTo>
                    <a:pt x="204" y="910"/>
                  </a:lnTo>
                  <a:lnTo>
                    <a:pt x="184" y="894"/>
                  </a:lnTo>
                  <a:lnTo>
                    <a:pt x="166" y="878"/>
                  </a:lnTo>
                  <a:lnTo>
                    <a:pt x="147" y="861"/>
                  </a:lnTo>
                  <a:lnTo>
                    <a:pt x="147" y="861"/>
                  </a:lnTo>
                  <a:lnTo>
                    <a:pt x="129" y="842"/>
                  </a:lnTo>
                  <a:lnTo>
                    <a:pt x="112" y="823"/>
                  </a:lnTo>
                  <a:lnTo>
                    <a:pt x="97" y="803"/>
                  </a:lnTo>
                  <a:lnTo>
                    <a:pt x="83" y="782"/>
                  </a:lnTo>
                  <a:lnTo>
                    <a:pt x="70" y="760"/>
                  </a:lnTo>
                  <a:lnTo>
                    <a:pt x="57" y="739"/>
                  </a:lnTo>
                  <a:lnTo>
                    <a:pt x="46" y="716"/>
                  </a:lnTo>
                  <a:lnTo>
                    <a:pt x="37" y="694"/>
                  </a:lnTo>
                  <a:lnTo>
                    <a:pt x="28" y="671"/>
                  </a:lnTo>
                  <a:lnTo>
                    <a:pt x="20" y="649"/>
                  </a:lnTo>
                  <a:lnTo>
                    <a:pt x="14" y="625"/>
                  </a:lnTo>
                  <a:lnTo>
                    <a:pt x="9" y="601"/>
                  </a:lnTo>
                  <a:lnTo>
                    <a:pt x="4" y="577"/>
                  </a:lnTo>
                  <a:lnTo>
                    <a:pt x="2" y="552"/>
                  </a:lnTo>
                  <a:lnTo>
                    <a:pt x="0" y="529"/>
                  </a:lnTo>
                  <a:lnTo>
                    <a:pt x="0" y="505"/>
                  </a:lnTo>
                  <a:lnTo>
                    <a:pt x="0" y="480"/>
                  </a:lnTo>
                  <a:lnTo>
                    <a:pt x="2" y="456"/>
                  </a:lnTo>
                  <a:lnTo>
                    <a:pt x="4" y="432"/>
                  </a:lnTo>
                  <a:lnTo>
                    <a:pt x="9" y="408"/>
                  </a:lnTo>
                  <a:lnTo>
                    <a:pt x="14" y="384"/>
                  </a:lnTo>
                  <a:lnTo>
                    <a:pt x="20" y="361"/>
                  </a:lnTo>
                  <a:lnTo>
                    <a:pt x="28" y="337"/>
                  </a:lnTo>
                  <a:lnTo>
                    <a:pt x="37" y="315"/>
                  </a:lnTo>
                  <a:lnTo>
                    <a:pt x="46" y="292"/>
                  </a:lnTo>
                  <a:lnTo>
                    <a:pt x="57" y="270"/>
                  </a:lnTo>
                  <a:lnTo>
                    <a:pt x="70" y="248"/>
                  </a:lnTo>
                  <a:lnTo>
                    <a:pt x="83" y="227"/>
                  </a:lnTo>
                  <a:lnTo>
                    <a:pt x="97" y="206"/>
                  </a:lnTo>
                  <a:lnTo>
                    <a:pt x="112" y="187"/>
                  </a:lnTo>
                  <a:lnTo>
                    <a:pt x="129" y="166"/>
                  </a:lnTo>
                  <a:lnTo>
                    <a:pt x="147" y="148"/>
                  </a:lnTo>
                  <a:lnTo>
                    <a:pt x="147" y="148"/>
                  </a:lnTo>
                  <a:lnTo>
                    <a:pt x="165" y="131"/>
                  </a:lnTo>
                  <a:lnTo>
                    <a:pt x="184" y="114"/>
                  </a:lnTo>
                  <a:lnTo>
                    <a:pt x="204" y="99"/>
                  </a:lnTo>
                  <a:lnTo>
                    <a:pt x="224" y="85"/>
                  </a:lnTo>
                  <a:lnTo>
                    <a:pt x="244" y="72"/>
                  </a:lnTo>
                  <a:lnTo>
                    <a:pt x="267" y="60"/>
                  </a:lnTo>
                  <a:lnTo>
                    <a:pt x="288" y="48"/>
                  </a:lnTo>
                  <a:lnTo>
                    <a:pt x="311" y="38"/>
                  </a:lnTo>
                  <a:lnTo>
                    <a:pt x="333" y="30"/>
                  </a:lnTo>
                  <a:lnTo>
                    <a:pt x="357" y="22"/>
                  </a:lnTo>
                  <a:lnTo>
                    <a:pt x="381" y="16"/>
                  </a:lnTo>
                  <a:lnTo>
                    <a:pt x="405" y="10"/>
                  </a:lnTo>
                  <a:lnTo>
                    <a:pt x="428" y="6"/>
                  </a:lnTo>
                  <a:lnTo>
                    <a:pt x="453" y="3"/>
                  </a:lnTo>
                  <a:lnTo>
                    <a:pt x="478" y="0"/>
                  </a:lnTo>
                  <a:lnTo>
                    <a:pt x="503" y="0"/>
                  </a:lnTo>
                  <a:lnTo>
                    <a:pt x="503" y="0"/>
                  </a:lnTo>
                  <a:lnTo>
                    <a:pt x="529" y="0"/>
                  </a:lnTo>
                  <a:lnTo>
                    <a:pt x="554" y="3"/>
                  </a:lnTo>
                  <a:lnTo>
                    <a:pt x="578" y="6"/>
                  </a:lnTo>
                  <a:lnTo>
                    <a:pt x="603" y="10"/>
                  </a:lnTo>
                  <a:lnTo>
                    <a:pt x="627" y="16"/>
                  </a:lnTo>
                  <a:lnTo>
                    <a:pt x="650" y="22"/>
                  </a:lnTo>
                  <a:lnTo>
                    <a:pt x="674" y="30"/>
                  </a:lnTo>
                  <a:lnTo>
                    <a:pt x="697" y="38"/>
                  </a:lnTo>
                  <a:lnTo>
                    <a:pt x="719" y="48"/>
                  </a:lnTo>
                  <a:lnTo>
                    <a:pt x="740" y="60"/>
                  </a:lnTo>
                  <a:lnTo>
                    <a:pt x="762" y="72"/>
                  </a:lnTo>
                  <a:lnTo>
                    <a:pt x="783" y="85"/>
                  </a:lnTo>
                  <a:lnTo>
                    <a:pt x="803" y="99"/>
                  </a:lnTo>
                  <a:lnTo>
                    <a:pt x="822" y="114"/>
                  </a:lnTo>
                  <a:lnTo>
                    <a:pt x="841" y="131"/>
                  </a:lnTo>
                  <a:lnTo>
                    <a:pt x="860" y="148"/>
                  </a:lnTo>
                  <a:lnTo>
                    <a:pt x="860" y="148"/>
                  </a:lnTo>
                  <a:lnTo>
                    <a:pt x="878" y="166"/>
                  </a:lnTo>
                  <a:lnTo>
                    <a:pt x="895" y="187"/>
                  </a:lnTo>
                  <a:lnTo>
                    <a:pt x="910" y="206"/>
                  </a:lnTo>
                  <a:lnTo>
                    <a:pt x="924" y="227"/>
                  </a:lnTo>
                  <a:lnTo>
                    <a:pt x="938" y="248"/>
                  </a:lnTo>
                  <a:lnTo>
                    <a:pt x="949" y="270"/>
                  </a:lnTo>
                  <a:lnTo>
                    <a:pt x="961" y="292"/>
                  </a:lnTo>
                  <a:lnTo>
                    <a:pt x="971" y="315"/>
                  </a:lnTo>
                  <a:lnTo>
                    <a:pt x="979" y="337"/>
                  </a:lnTo>
                  <a:lnTo>
                    <a:pt x="986" y="361"/>
                  </a:lnTo>
                  <a:lnTo>
                    <a:pt x="993" y="384"/>
                  </a:lnTo>
                  <a:lnTo>
                    <a:pt x="998" y="408"/>
                  </a:lnTo>
                  <a:lnTo>
                    <a:pt x="1003" y="432"/>
                  </a:lnTo>
                  <a:lnTo>
                    <a:pt x="1005" y="456"/>
                  </a:lnTo>
                  <a:lnTo>
                    <a:pt x="1006" y="480"/>
                  </a:lnTo>
                  <a:lnTo>
                    <a:pt x="1008" y="505"/>
                  </a:lnTo>
                  <a:lnTo>
                    <a:pt x="1006" y="529"/>
                  </a:lnTo>
                  <a:lnTo>
                    <a:pt x="1005" y="552"/>
                  </a:lnTo>
                  <a:lnTo>
                    <a:pt x="1003" y="577"/>
                  </a:lnTo>
                  <a:lnTo>
                    <a:pt x="998" y="601"/>
                  </a:lnTo>
                  <a:lnTo>
                    <a:pt x="993" y="625"/>
                  </a:lnTo>
                  <a:lnTo>
                    <a:pt x="986" y="649"/>
                  </a:lnTo>
                  <a:lnTo>
                    <a:pt x="979" y="671"/>
                  </a:lnTo>
                  <a:lnTo>
                    <a:pt x="971" y="694"/>
                  </a:lnTo>
                  <a:lnTo>
                    <a:pt x="961" y="716"/>
                  </a:lnTo>
                  <a:lnTo>
                    <a:pt x="949" y="739"/>
                  </a:lnTo>
                  <a:lnTo>
                    <a:pt x="938" y="760"/>
                  </a:lnTo>
                  <a:lnTo>
                    <a:pt x="924" y="782"/>
                  </a:lnTo>
                  <a:lnTo>
                    <a:pt x="910" y="803"/>
                  </a:lnTo>
                  <a:lnTo>
                    <a:pt x="895" y="823"/>
                  </a:lnTo>
                  <a:lnTo>
                    <a:pt x="878" y="842"/>
                  </a:lnTo>
                  <a:lnTo>
                    <a:pt x="860" y="861"/>
                  </a:lnTo>
                  <a:lnTo>
                    <a:pt x="860" y="861"/>
                  </a:lnTo>
                  <a:lnTo>
                    <a:pt x="841" y="879"/>
                  </a:lnTo>
                  <a:lnTo>
                    <a:pt x="822" y="894"/>
                  </a:lnTo>
                  <a:lnTo>
                    <a:pt x="803" y="910"/>
                  </a:lnTo>
                  <a:lnTo>
                    <a:pt x="783" y="924"/>
                  </a:lnTo>
                  <a:lnTo>
                    <a:pt x="762" y="937"/>
                  </a:lnTo>
                  <a:lnTo>
                    <a:pt x="740" y="949"/>
                  </a:lnTo>
                  <a:lnTo>
                    <a:pt x="719" y="961"/>
                  </a:lnTo>
                  <a:lnTo>
                    <a:pt x="697" y="970"/>
                  </a:lnTo>
                  <a:lnTo>
                    <a:pt x="674" y="980"/>
                  </a:lnTo>
                  <a:lnTo>
                    <a:pt x="650" y="987"/>
                  </a:lnTo>
                  <a:lnTo>
                    <a:pt x="627" y="994"/>
                  </a:lnTo>
                  <a:lnTo>
                    <a:pt x="603" y="999"/>
                  </a:lnTo>
                  <a:lnTo>
                    <a:pt x="578" y="1004"/>
                  </a:lnTo>
                  <a:lnTo>
                    <a:pt x="554" y="1006"/>
                  </a:lnTo>
                  <a:lnTo>
                    <a:pt x="529" y="1008"/>
                  </a:lnTo>
                  <a:lnTo>
                    <a:pt x="503" y="1008"/>
                  </a:lnTo>
                  <a:lnTo>
                    <a:pt x="503" y="1008"/>
                  </a:lnTo>
                  <a:close/>
                  <a:moveTo>
                    <a:pt x="503" y="50"/>
                  </a:moveTo>
                  <a:lnTo>
                    <a:pt x="503" y="50"/>
                  </a:lnTo>
                  <a:lnTo>
                    <a:pt x="480" y="50"/>
                  </a:lnTo>
                  <a:lnTo>
                    <a:pt x="458" y="53"/>
                  </a:lnTo>
                  <a:lnTo>
                    <a:pt x="437" y="55"/>
                  </a:lnTo>
                  <a:lnTo>
                    <a:pt x="414" y="58"/>
                  </a:lnTo>
                  <a:lnTo>
                    <a:pt x="393" y="63"/>
                  </a:lnTo>
                  <a:lnTo>
                    <a:pt x="371" y="69"/>
                  </a:lnTo>
                  <a:lnTo>
                    <a:pt x="350" y="76"/>
                  </a:lnTo>
                  <a:lnTo>
                    <a:pt x="330" y="85"/>
                  </a:lnTo>
                  <a:lnTo>
                    <a:pt x="310" y="93"/>
                  </a:lnTo>
                  <a:lnTo>
                    <a:pt x="289" y="104"/>
                  </a:lnTo>
                  <a:lnTo>
                    <a:pt x="270" y="114"/>
                  </a:lnTo>
                  <a:lnTo>
                    <a:pt x="251" y="126"/>
                  </a:lnTo>
                  <a:lnTo>
                    <a:pt x="234" y="139"/>
                  </a:lnTo>
                  <a:lnTo>
                    <a:pt x="216" y="152"/>
                  </a:lnTo>
                  <a:lnTo>
                    <a:pt x="199" y="168"/>
                  </a:lnTo>
                  <a:lnTo>
                    <a:pt x="183" y="183"/>
                  </a:lnTo>
                  <a:lnTo>
                    <a:pt x="183" y="183"/>
                  </a:lnTo>
                  <a:lnTo>
                    <a:pt x="166" y="200"/>
                  </a:lnTo>
                  <a:lnTo>
                    <a:pt x="152" y="218"/>
                  </a:lnTo>
                  <a:lnTo>
                    <a:pt x="137" y="235"/>
                  </a:lnTo>
                  <a:lnTo>
                    <a:pt x="124" y="254"/>
                  </a:lnTo>
                  <a:lnTo>
                    <a:pt x="112" y="273"/>
                  </a:lnTo>
                  <a:lnTo>
                    <a:pt x="102" y="294"/>
                  </a:lnTo>
                  <a:lnTo>
                    <a:pt x="91" y="313"/>
                  </a:lnTo>
                  <a:lnTo>
                    <a:pt x="83" y="334"/>
                  </a:lnTo>
                  <a:lnTo>
                    <a:pt x="74" y="354"/>
                  </a:lnTo>
                  <a:lnTo>
                    <a:pt x="69" y="375"/>
                  </a:lnTo>
                  <a:lnTo>
                    <a:pt x="63" y="396"/>
                  </a:lnTo>
                  <a:lnTo>
                    <a:pt x="58" y="417"/>
                  </a:lnTo>
                  <a:lnTo>
                    <a:pt x="54" y="440"/>
                  </a:lnTo>
                  <a:lnTo>
                    <a:pt x="52" y="461"/>
                  </a:lnTo>
                  <a:lnTo>
                    <a:pt x="50" y="482"/>
                  </a:lnTo>
                  <a:lnTo>
                    <a:pt x="50" y="505"/>
                  </a:lnTo>
                  <a:lnTo>
                    <a:pt x="50" y="526"/>
                  </a:lnTo>
                  <a:lnTo>
                    <a:pt x="52" y="548"/>
                  </a:lnTo>
                  <a:lnTo>
                    <a:pt x="54" y="570"/>
                  </a:lnTo>
                  <a:lnTo>
                    <a:pt x="58" y="592"/>
                  </a:lnTo>
                  <a:lnTo>
                    <a:pt x="63" y="613"/>
                  </a:lnTo>
                  <a:lnTo>
                    <a:pt x="69" y="634"/>
                  </a:lnTo>
                  <a:lnTo>
                    <a:pt x="74" y="655"/>
                  </a:lnTo>
                  <a:lnTo>
                    <a:pt x="83" y="676"/>
                  </a:lnTo>
                  <a:lnTo>
                    <a:pt x="91" y="696"/>
                  </a:lnTo>
                  <a:lnTo>
                    <a:pt x="102" y="716"/>
                  </a:lnTo>
                  <a:lnTo>
                    <a:pt x="112" y="735"/>
                  </a:lnTo>
                  <a:lnTo>
                    <a:pt x="124" y="754"/>
                  </a:lnTo>
                  <a:lnTo>
                    <a:pt x="137" y="773"/>
                  </a:lnTo>
                  <a:lnTo>
                    <a:pt x="152" y="791"/>
                  </a:lnTo>
                  <a:lnTo>
                    <a:pt x="166" y="809"/>
                  </a:lnTo>
                  <a:lnTo>
                    <a:pt x="183" y="826"/>
                  </a:lnTo>
                  <a:lnTo>
                    <a:pt x="183" y="826"/>
                  </a:lnTo>
                  <a:lnTo>
                    <a:pt x="199" y="841"/>
                  </a:lnTo>
                  <a:lnTo>
                    <a:pt x="216" y="856"/>
                  </a:lnTo>
                  <a:lnTo>
                    <a:pt x="234" y="869"/>
                  </a:lnTo>
                  <a:lnTo>
                    <a:pt x="251" y="883"/>
                  </a:lnTo>
                  <a:lnTo>
                    <a:pt x="270" y="894"/>
                  </a:lnTo>
                  <a:lnTo>
                    <a:pt x="289" y="905"/>
                  </a:lnTo>
                  <a:lnTo>
                    <a:pt x="310" y="916"/>
                  </a:lnTo>
                  <a:lnTo>
                    <a:pt x="330" y="924"/>
                  </a:lnTo>
                  <a:lnTo>
                    <a:pt x="350" y="932"/>
                  </a:lnTo>
                  <a:lnTo>
                    <a:pt x="371" y="940"/>
                  </a:lnTo>
                  <a:lnTo>
                    <a:pt x="393" y="945"/>
                  </a:lnTo>
                  <a:lnTo>
                    <a:pt x="414" y="950"/>
                  </a:lnTo>
                  <a:lnTo>
                    <a:pt x="437" y="954"/>
                  </a:lnTo>
                  <a:lnTo>
                    <a:pt x="458" y="956"/>
                  </a:lnTo>
                  <a:lnTo>
                    <a:pt x="480" y="959"/>
                  </a:lnTo>
                  <a:lnTo>
                    <a:pt x="503" y="959"/>
                  </a:lnTo>
                  <a:lnTo>
                    <a:pt x="503" y="959"/>
                  </a:lnTo>
                  <a:lnTo>
                    <a:pt x="527" y="959"/>
                  </a:lnTo>
                  <a:lnTo>
                    <a:pt x="548" y="956"/>
                  </a:lnTo>
                  <a:lnTo>
                    <a:pt x="571" y="954"/>
                  </a:lnTo>
                  <a:lnTo>
                    <a:pt x="593" y="950"/>
                  </a:lnTo>
                  <a:lnTo>
                    <a:pt x="615" y="945"/>
                  </a:lnTo>
                  <a:lnTo>
                    <a:pt x="636" y="940"/>
                  </a:lnTo>
                  <a:lnTo>
                    <a:pt x="657" y="932"/>
                  </a:lnTo>
                  <a:lnTo>
                    <a:pt x="678" y="924"/>
                  </a:lnTo>
                  <a:lnTo>
                    <a:pt x="698" y="916"/>
                  </a:lnTo>
                  <a:lnTo>
                    <a:pt x="718" y="905"/>
                  </a:lnTo>
                  <a:lnTo>
                    <a:pt x="737" y="894"/>
                  </a:lnTo>
                  <a:lnTo>
                    <a:pt x="756" y="883"/>
                  </a:lnTo>
                  <a:lnTo>
                    <a:pt x="774" y="869"/>
                  </a:lnTo>
                  <a:lnTo>
                    <a:pt x="792" y="856"/>
                  </a:lnTo>
                  <a:lnTo>
                    <a:pt x="808" y="841"/>
                  </a:lnTo>
                  <a:lnTo>
                    <a:pt x="825" y="826"/>
                  </a:lnTo>
                  <a:lnTo>
                    <a:pt x="825" y="826"/>
                  </a:lnTo>
                  <a:lnTo>
                    <a:pt x="841" y="809"/>
                  </a:lnTo>
                  <a:lnTo>
                    <a:pt x="856" y="791"/>
                  </a:lnTo>
                  <a:lnTo>
                    <a:pt x="870" y="773"/>
                  </a:lnTo>
                  <a:lnTo>
                    <a:pt x="883" y="754"/>
                  </a:lnTo>
                  <a:lnTo>
                    <a:pt x="895" y="735"/>
                  </a:lnTo>
                  <a:lnTo>
                    <a:pt x="905" y="716"/>
                  </a:lnTo>
                  <a:lnTo>
                    <a:pt x="915" y="696"/>
                  </a:lnTo>
                  <a:lnTo>
                    <a:pt x="924" y="676"/>
                  </a:lnTo>
                  <a:lnTo>
                    <a:pt x="932" y="655"/>
                  </a:lnTo>
                  <a:lnTo>
                    <a:pt x="939" y="634"/>
                  </a:lnTo>
                  <a:lnTo>
                    <a:pt x="945" y="613"/>
                  </a:lnTo>
                  <a:lnTo>
                    <a:pt x="949" y="592"/>
                  </a:lnTo>
                  <a:lnTo>
                    <a:pt x="953" y="570"/>
                  </a:lnTo>
                  <a:lnTo>
                    <a:pt x="955" y="548"/>
                  </a:lnTo>
                  <a:lnTo>
                    <a:pt x="957" y="526"/>
                  </a:lnTo>
                  <a:lnTo>
                    <a:pt x="958" y="505"/>
                  </a:lnTo>
                  <a:lnTo>
                    <a:pt x="957" y="482"/>
                  </a:lnTo>
                  <a:lnTo>
                    <a:pt x="955" y="461"/>
                  </a:lnTo>
                  <a:lnTo>
                    <a:pt x="953" y="440"/>
                  </a:lnTo>
                  <a:lnTo>
                    <a:pt x="949" y="417"/>
                  </a:lnTo>
                  <a:lnTo>
                    <a:pt x="945" y="396"/>
                  </a:lnTo>
                  <a:lnTo>
                    <a:pt x="939" y="375"/>
                  </a:lnTo>
                  <a:lnTo>
                    <a:pt x="932" y="354"/>
                  </a:lnTo>
                  <a:lnTo>
                    <a:pt x="924" y="334"/>
                  </a:lnTo>
                  <a:lnTo>
                    <a:pt x="916" y="313"/>
                  </a:lnTo>
                  <a:lnTo>
                    <a:pt x="905" y="294"/>
                  </a:lnTo>
                  <a:lnTo>
                    <a:pt x="895" y="273"/>
                  </a:lnTo>
                  <a:lnTo>
                    <a:pt x="883" y="254"/>
                  </a:lnTo>
                  <a:lnTo>
                    <a:pt x="870" y="235"/>
                  </a:lnTo>
                  <a:lnTo>
                    <a:pt x="856" y="218"/>
                  </a:lnTo>
                  <a:lnTo>
                    <a:pt x="841" y="200"/>
                  </a:lnTo>
                  <a:lnTo>
                    <a:pt x="825" y="183"/>
                  </a:lnTo>
                  <a:lnTo>
                    <a:pt x="825" y="183"/>
                  </a:lnTo>
                  <a:lnTo>
                    <a:pt x="808" y="168"/>
                  </a:lnTo>
                  <a:lnTo>
                    <a:pt x="792" y="152"/>
                  </a:lnTo>
                  <a:lnTo>
                    <a:pt x="774" y="139"/>
                  </a:lnTo>
                  <a:lnTo>
                    <a:pt x="756" y="126"/>
                  </a:lnTo>
                  <a:lnTo>
                    <a:pt x="737" y="114"/>
                  </a:lnTo>
                  <a:lnTo>
                    <a:pt x="718" y="104"/>
                  </a:lnTo>
                  <a:lnTo>
                    <a:pt x="698" y="93"/>
                  </a:lnTo>
                  <a:lnTo>
                    <a:pt x="678" y="85"/>
                  </a:lnTo>
                  <a:lnTo>
                    <a:pt x="657" y="76"/>
                  </a:lnTo>
                  <a:lnTo>
                    <a:pt x="636" y="69"/>
                  </a:lnTo>
                  <a:lnTo>
                    <a:pt x="615" y="63"/>
                  </a:lnTo>
                  <a:lnTo>
                    <a:pt x="593" y="58"/>
                  </a:lnTo>
                  <a:lnTo>
                    <a:pt x="571" y="55"/>
                  </a:lnTo>
                  <a:lnTo>
                    <a:pt x="548" y="53"/>
                  </a:lnTo>
                  <a:lnTo>
                    <a:pt x="527" y="50"/>
                  </a:lnTo>
                  <a:lnTo>
                    <a:pt x="503" y="50"/>
                  </a:lnTo>
                  <a:lnTo>
                    <a:pt x="50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4" name="Freeform 140"/>
            <p:cNvSpPr/>
            <p:nvPr/>
          </p:nvSpPr>
          <p:spPr bwMode="auto">
            <a:xfrm>
              <a:off x="6143231" y="5702281"/>
              <a:ext cx="85725" cy="414338"/>
            </a:xfrm>
            <a:custGeom>
              <a:avLst/>
              <a:gdLst>
                <a:gd name="T0" fmla="*/ 5 w 162"/>
                <a:gd name="T1" fmla="*/ 751 h 782"/>
                <a:gd name="T2" fmla="*/ 16 w 162"/>
                <a:gd name="T3" fmla="*/ 735 h 782"/>
                <a:gd name="T4" fmla="*/ 40 w 162"/>
                <a:gd name="T5" fmla="*/ 700 h 782"/>
                <a:gd name="T6" fmla="*/ 59 w 162"/>
                <a:gd name="T7" fmla="*/ 661 h 782"/>
                <a:gd name="T8" fmla="*/ 77 w 162"/>
                <a:gd name="T9" fmla="*/ 618 h 782"/>
                <a:gd name="T10" fmla="*/ 90 w 162"/>
                <a:gd name="T11" fmla="*/ 572 h 782"/>
                <a:gd name="T12" fmla="*/ 101 w 162"/>
                <a:gd name="T13" fmla="*/ 523 h 782"/>
                <a:gd name="T14" fmla="*/ 109 w 162"/>
                <a:gd name="T15" fmla="*/ 473 h 782"/>
                <a:gd name="T16" fmla="*/ 113 w 162"/>
                <a:gd name="T17" fmla="*/ 421 h 782"/>
                <a:gd name="T18" fmla="*/ 113 w 162"/>
                <a:gd name="T19" fmla="*/ 395 h 782"/>
                <a:gd name="T20" fmla="*/ 110 w 162"/>
                <a:gd name="T21" fmla="*/ 340 h 782"/>
                <a:gd name="T22" fmla="*/ 105 w 162"/>
                <a:gd name="T23" fmla="*/ 288 h 782"/>
                <a:gd name="T24" fmla="*/ 96 w 162"/>
                <a:gd name="T25" fmla="*/ 237 h 782"/>
                <a:gd name="T26" fmla="*/ 83 w 162"/>
                <a:gd name="T27" fmla="*/ 189 h 782"/>
                <a:gd name="T28" fmla="*/ 66 w 162"/>
                <a:gd name="T29" fmla="*/ 144 h 782"/>
                <a:gd name="T30" fmla="*/ 47 w 162"/>
                <a:gd name="T31" fmla="*/ 103 h 782"/>
                <a:gd name="T32" fmla="*/ 25 w 162"/>
                <a:gd name="T33" fmla="*/ 65 h 782"/>
                <a:gd name="T34" fmla="*/ 0 w 162"/>
                <a:gd name="T35" fmla="*/ 33 h 782"/>
                <a:gd name="T36" fmla="*/ 37 w 162"/>
                <a:gd name="T37" fmla="*/ 0 h 782"/>
                <a:gd name="T38" fmla="*/ 65 w 162"/>
                <a:gd name="T39" fmla="*/ 36 h 782"/>
                <a:gd name="T40" fmla="*/ 90 w 162"/>
                <a:gd name="T41" fmla="*/ 77 h 782"/>
                <a:gd name="T42" fmla="*/ 111 w 162"/>
                <a:gd name="T43" fmla="*/ 122 h 782"/>
                <a:gd name="T44" fmla="*/ 129 w 162"/>
                <a:gd name="T45" fmla="*/ 172 h 782"/>
                <a:gd name="T46" fmla="*/ 143 w 162"/>
                <a:gd name="T47" fmla="*/ 224 h 782"/>
                <a:gd name="T48" fmla="*/ 154 w 162"/>
                <a:gd name="T49" fmla="*/ 279 h 782"/>
                <a:gd name="T50" fmla="*/ 160 w 162"/>
                <a:gd name="T51" fmla="*/ 336 h 782"/>
                <a:gd name="T52" fmla="*/ 162 w 162"/>
                <a:gd name="T53" fmla="*/ 395 h 782"/>
                <a:gd name="T54" fmla="*/ 162 w 162"/>
                <a:gd name="T55" fmla="*/ 423 h 782"/>
                <a:gd name="T56" fmla="*/ 158 w 162"/>
                <a:gd name="T57" fmla="*/ 479 h 782"/>
                <a:gd name="T58" fmla="*/ 149 w 162"/>
                <a:gd name="T59" fmla="*/ 534 h 782"/>
                <a:gd name="T60" fmla="*/ 137 w 162"/>
                <a:gd name="T61" fmla="*/ 587 h 782"/>
                <a:gd name="T62" fmla="*/ 122 w 162"/>
                <a:gd name="T63" fmla="*/ 637 h 782"/>
                <a:gd name="T64" fmla="*/ 104 w 162"/>
                <a:gd name="T65" fmla="*/ 683 h 782"/>
                <a:gd name="T66" fmla="*/ 82 w 162"/>
                <a:gd name="T67" fmla="*/ 726 h 782"/>
                <a:gd name="T68" fmla="*/ 57 w 162"/>
                <a:gd name="T69" fmla="*/ 765 h 782"/>
                <a:gd name="T70" fmla="*/ 43 w 162"/>
                <a:gd name="T71" fmla="*/ 78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2" h="782">
                  <a:moveTo>
                    <a:pt x="43" y="782"/>
                  </a:moveTo>
                  <a:lnTo>
                    <a:pt x="5" y="751"/>
                  </a:lnTo>
                  <a:lnTo>
                    <a:pt x="5" y="751"/>
                  </a:lnTo>
                  <a:lnTo>
                    <a:pt x="16" y="735"/>
                  </a:lnTo>
                  <a:lnTo>
                    <a:pt x="28" y="718"/>
                  </a:lnTo>
                  <a:lnTo>
                    <a:pt x="40" y="700"/>
                  </a:lnTo>
                  <a:lnTo>
                    <a:pt x="50" y="681"/>
                  </a:lnTo>
                  <a:lnTo>
                    <a:pt x="59" y="661"/>
                  </a:lnTo>
                  <a:lnTo>
                    <a:pt x="69" y="640"/>
                  </a:lnTo>
                  <a:lnTo>
                    <a:pt x="77" y="618"/>
                  </a:lnTo>
                  <a:lnTo>
                    <a:pt x="84" y="596"/>
                  </a:lnTo>
                  <a:lnTo>
                    <a:pt x="90" y="572"/>
                  </a:lnTo>
                  <a:lnTo>
                    <a:pt x="96" y="548"/>
                  </a:lnTo>
                  <a:lnTo>
                    <a:pt x="101" y="523"/>
                  </a:lnTo>
                  <a:lnTo>
                    <a:pt x="105" y="498"/>
                  </a:lnTo>
                  <a:lnTo>
                    <a:pt x="109" y="473"/>
                  </a:lnTo>
                  <a:lnTo>
                    <a:pt x="111" y="447"/>
                  </a:lnTo>
                  <a:lnTo>
                    <a:pt x="113" y="421"/>
                  </a:lnTo>
                  <a:lnTo>
                    <a:pt x="113" y="395"/>
                  </a:lnTo>
                  <a:lnTo>
                    <a:pt x="113" y="395"/>
                  </a:lnTo>
                  <a:lnTo>
                    <a:pt x="113" y="368"/>
                  </a:lnTo>
                  <a:lnTo>
                    <a:pt x="110" y="340"/>
                  </a:lnTo>
                  <a:lnTo>
                    <a:pt x="108" y="314"/>
                  </a:lnTo>
                  <a:lnTo>
                    <a:pt x="105" y="288"/>
                  </a:lnTo>
                  <a:lnTo>
                    <a:pt x="101" y="262"/>
                  </a:lnTo>
                  <a:lnTo>
                    <a:pt x="96" y="237"/>
                  </a:lnTo>
                  <a:lnTo>
                    <a:pt x="90" y="213"/>
                  </a:lnTo>
                  <a:lnTo>
                    <a:pt x="83" y="189"/>
                  </a:lnTo>
                  <a:lnTo>
                    <a:pt x="75" y="166"/>
                  </a:lnTo>
                  <a:lnTo>
                    <a:pt x="66" y="144"/>
                  </a:lnTo>
                  <a:lnTo>
                    <a:pt x="57" y="123"/>
                  </a:lnTo>
                  <a:lnTo>
                    <a:pt x="47" y="103"/>
                  </a:lnTo>
                  <a:lnTo>
                    <a:pt x="37" y="84"/>
                  </a:lnTo>
                  <a:lnTo>
                    <a:pt x="25" y="65"/>
                  </a:lnTo>
                  <a:lnTo>
                    <a:pt x="13" y="48"/>
                  </a:lnTo>
                  <a:lnTo>
                    <a:pt x="0" y="33"/>
                  </a:lnTo>
                  <a:lnTo>
                    <a:pt x="37" y="0"/>
                  </a:lnTo>
                  <a:lnTo>
                    <a:pt x="37" y="0"/>
                  </a:lnTo>
                  <a:lnTo>
                    <a:pt x="52" y="17"/>
                  </a:lnTo>
                  <a:lnTo>
                    <a:pt x="65" y="36"/>
                  </a:lnTo>
                  <a:lnTo>
                    <a:pt x="78" y="55"/>
                  </a:lnTo>
                  <a:lnTo>
                    <a:pt x="90" y="77"/>
                  </a:lnTo>
                  <a:lnTo>
                    <a:pt x="101" y="99"/>
                  </a:lnTo>
                  <a:lnTo>
                    <a:pt x="111" y="122"/>
                  </a:lnTo>
                  <a:lnTo>
                    <a:pt x="121" y="147"/>
                  </a:lnTo>
                  <a:lnTo>
                    <a:pt x="129" y="172"/>
                  </a:lnTo>
                  <a:lnTo>
                    <a:pt x="136" y="198"/>
                  </a:lnTo>
                  <a:lnTo>
                    <a:pt x="143" y="224"/>
                  </a:lnTo>
                  <a:lnTo>
                    <a:pt x="149" y="251"/>
                  </a:lnTo>
                  <a:lnTo>
                    <a:pt x="154" y="279"/>
                  </a:lnTo>
                  <a:lnTo>
                    <a:pt x="158" y="307"/>
                  </a:lnTo>
                  <a:lnTo>
                    <a:pt x="160" y="336"/>
                  </a:lnTo>
                  <a:lnTo>
                    <a:pt x="162" y="365"/>
                  </a:lnTo>
                  <a:lnTo>
                    <a:pt x="162" y="395"/>
                  </a:lnTo>
                  <a:lnTo>
                    <a:pt x="162" y="395"/>
                  </a:lnTo>
                  <a:lnTo>
                    <a:pt x="162" y="423"/>
                  </a:lnTo>
                  <a:lnTo>
                    <a:pt x="160" y="452"/>
                  </a:lnTo>
                  <a:lnTo>
                    <a:pt x="158" y="479"/>
                  </a:lnTo>
                  <a:lnTo>
                    <a:pt x="154" y="507"/>
                  </a:lnTo>
                  <a:lnTo>
                    <a:pt x="149" y="534"/>
                  </a:lnTo>
                  <a:lnTo>
                    <a:pt x="145" y="561"/>
                  </a:lnTo>
                  <a:lnTo>
                    <a:pt x="137" y="587"/>
                  </a:lnTo>
                  <a:lnTo>
                    <a:pt x="130" y="612"/>
                  </a:lnTo>
                  <a:lnTo>
                    <a:pt x="122" y="637"/>
                  </a:lnTo>
                  <a:lnTo>
                    <a:pt x="114" y="661"/>
                  </a:lnTo>
                  <a:lnTo>
                    <a:pt x="104" y="683"/>
                  </a:lnTo>
                  <a:lnTo>
                    <a:pt x="94" y="706"/>
                  </a:lnTo>
                  <a:lnTo>
                    <a:pt x="82" y="726"/>
                  </a:lnTo>
                  <a:lnTo>
                    <a:pt x="70" y="746"/>
                  </a:lnTo>
                  <a:lnTo>
                    <a:pt x="57" y="765"/>
                  </a:lnTo>
                  <a:lnTo>
                    <a:pt x="43" y="782"/>
                  </a:lnTo>
                  <a:lnTo>
                    <a:pt x="43"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5" name="Freeform 141"/>
            <p:cNvSpPr/>
            <p:nvPr/>
          </p:nvSpPr>
          <p:spPr bwMode="auto">
            <a:xfrm>
              <a:off x="6051156" y="5862619"/>
              <a:ext cx="528638" cy="93663"/>
            </a:xfrm>
            <a:custGeom>
              <a:avLst/>
              <a:gdLst>
                <a:gd name="T0" fmla="*/ 499 w 999"/>
                <a:gd name="T1" fmla="*/ 177 h 177"/>
                <a:gd name="T2" fmla="*/ 430 w 999"/>
                <a:gd name="T3" fmla="*/ 175 h 177"/>
                <a:gd name="T4" fmla="*/ 363 w 999"/>
                <a:gd name="T5" fmla="*/ 169 h 177"/>
                <a:gd name="T6" fmla="*/ 296 w 999"/>
                <a:gd name="T7" fmla="*/ 158 h 177"/>
                <a:gd name="T8" fmla="*/ 232 w 999"/>
                <a:gd name="T9" fmla="*/ 143 h 177"/>
                <a:gd name="T10" fmla="*/ 171 w 999"/>
                <a:gd name="T11" fmla="*/ 125 h 177"/>
                <a:gd name="T12" fmla="*/ 113 w 999"/>
                <a:gd name="T13" fmla="*/ 102 h 177"/>
                <a:gd name="T14" fmla="*/ 60 w 999"/>
                <a:gd name="T15" fmla="*/ 76 h 177"/>
                <a:gd name="T16" fmla="*/ 11 w 999"/>
                <a:gd name="T17" fmla="*/ 47 h 177"/>
                <a:gd name="T18" fmla="*/ 8 w 999"/>
                <a:gd name="T19" fmla="*/ 43 h 177"/>
                <a:gd name="T20" fmla="*/ 2 w 999"/>
                <a:gd name="T21" fmla="*/ 35 h 177"/>
                <a:gd name="T22" fmla="*/ 0 w 999"/>
                <a:gd name="T23" fmla="*/ 26 h 177"/>
                <a:gd name="T24" fmla="*/ 2 w 999"/>
                <a:gd name="T25" fmla="*/ 17 h 177"/>
                <a:gd name="T26" fmla="*/ 4 w 999"/>
                <a:gd name="T27" fmla="*/ 12 h 177"/>
                <a:gd name="T28" fmla="*/ 11 w 999"/>
                <a:gd name="T29" fmla="*/ 5 h 177"/>
                <a:gd name="T30" fmla="*/ 21 w 999"/>
                <a:gd name="T31" fmla="*/ 1 h 177"/>
                <a:gd name="T32" fmla="*/ 30 w 999"/>
                <a:gd name="T33" fmla="*/ 1 h 177"/>
                <a:gd name="T34" fmla="*/ 38 w 999"/>
                <a:gd name="T35" fmla="*/ 5 h 177"/>
                <a:gd name="T36" fmla="*/ 61 w 999"/>
                <a:gd name="T37" fmla="*/ 19 h 177"/>
                <a:gd name="T38" fmla="*/ 110 w 999"/>
                <a:gd name="T39" fmla="*/ 45 h 177"/>
                <a:gd name="T40" fmla="*/ 162 w 999"/>
                <a:gd name="T41" fmla="*/ 68 h 177"/>
                <a:gd name="T42" fmla="*/ 218 w 999"/>
                <a:gd name="T43" fmla="*/ 87 h 177"/>
                <a:gd name="T44" fmla="*/ 277 w 999"/>
                <a:gd name="T45" fmla="*/ 102 h 177"/>
                <a:gd name="T46" fmla="*/ 338 w 999"/>
                <a:gd name="T47" fmla="*/ 114 h 177"/>
                <a:gd name="T48" fmla="*/ 402 w 999"/>
                <a:gd name="T49" fmla="*/ 123 h 177"/>
                <a:gd name="T50" fmla="*/ 467 w 999"/>
                <a:gd name="T51" fmla="*/ 127 h 177"/>
                <a:gd name="T52" fmla="*/ 499 w 999"/>
                <a:gd name="T53" fmla="*/ 127 h 177"/>
                <a:gd name="T54" fmla="*/ 566 w 999"/>
                <a:gd name="T55" fmla="*/ 125 h 177"/>
                <a:gd name="T56" fmla="*/ 630 w 999"/>
                <a:gd name="T57" fmla="*/ 119 h 177"/>
                <a:gd name="T58" fmla="*/ 693 w 999"/>
                <a:gd name="T59" fmla="*/ 110 h 177"/>
                <a:gd name="T60" fmla="*/ 752 w 999"/>
                <a:gd name="T61" fmla="*/ 95 h 177"/>
                <a:gd name="T62" fmla="*/ 810 w 999"/>
                <a:gd name="T63" fmla="*/ 77 h 177"/>
                <a:gd name="T64" fmla="*/ 863 w 999"/>
                <a:gd name="T65" fmla="*/ 57 h 177"/>
                <a:gd name="T66" fmla="*/ 915 w 999"/>
                <a:gd name="T67" fmla="*/ 32 h 177"/>
                <a:gd name="T68" fmla="*/ 961 w 999"/>
                <a:gd name="T69" fmla="*/ 5 h 177"/>
                <a:gd name="T70" fmla="*/ 964 w 999"/>
                <a:gd name="T71" fmla="*/ 3 h 177"/>
                <a:gd name="T72" fmla="*/ 974 w 999"/>
                <a:gd name="T73" fmla="*/ 0 h 177"/>
                <a:gd name="T74" fmla="*/ 983 w 999"/>
                <a:gd name="T75" fmla="*/ 3 h 177"/>
                <a:gd name="T76" fmla="*/ 992 w 999"/>
                <a:gd name="T77" fmla="*/ 9 h 177"/>
                <a:gd name="T78" fmla="*/ 995 w 999"/>
                <a:gd name="T79" fmla="*/ 12 h 177"/>
                <a:gd name="T80" fmla="*/ 999 w 999"/>
                <a:gd name="T81" fmla="*/ 22 h 177"/>
                <a:gd name="T82" fmla="*/ 999 w 999"/>
                <a:gd name="T83" fmla="*/ 31 h 177"/>
                <a:gd name="T84" fmla="*/ 995 w 999"/>
                <a:gd name="T85" fmla="*/ 39 h 177"/>
                <a:gd name="T86" fmla="*/ 988 w 999"/>
                <a:gd name="T87" fmla="*/ 47 h 177"/>
                <a:gd name="T88" fmla="*/ 964 w 999"/>
                <a:gd name="T89" fmla="*/ 62 h 177"/>
                <a:gd name="T90" fmla="*/ 912 w 999"/>
                <a:gd name="T91" fmla="*/ 89 h 177"/>
                <a:gd name="T92" fmla="*/ 858 w 999"/>
                <a:gd name="T93" fmla="*/ 113 h 177"/>
                <a:gd name="T94" fmla="*/ 798 w 999"/>
                <a:gd name="T95" fmla="*/ 134 h 177"/>
                <a:gd name="T96" fmla="*/ 735 w 999"/>
                <a:gd name="T97" fmla="*/ 151 h 177"/>
                <a:gd name="T98" fmla="*/ 670 w 999"/>
                <a:gd name="T99" fmla="*/ 164 h 177"/>
                <a:gd name="T100" fmla="*/ 604 w 999"/>
                <a:gd name="T101" fmla="*/ 172 h 177"/>
                <a:gd name="T102" fmla="*/ 535 w 999"/>
                <a:gd name="T103" fmla="*/ 177 h 177"/>
                <a:gd name="T104" fmla="*/ 499 w 999"/>
                <a:gd name="T10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9" h="177">
                  <a:moveTo>
                    <a:pt x="499" y="177"/>
                  </a:moveTo>
                  <a:lnTo>
                    <a:pt x="499" y="177"/>
                  </a:lnTo>
                  <a:lnTo>
                    <a:pt x="465" y="177"/>
                  </a:lnTo>
                  <a:lnTo>
                    <a:pt x="430" y="175"/>
                  </a:lnTo>
                  <a:lnTo>
                    <a:pt x="396" y="172"/>
                  </a:lnTo>
                  <a:lnTo>
                    <a:pt x="363" y="169"/>
                  </a:lnTo>
                  <a:lnTo>
                    <a:pt x="329" y="164"/>
                  </a:lnTo>
                  <a:lnTo>
                    <a:pt x="296" y="158"/>
                  </a:lnTo>
                  <a:lnTo>
                    <a:pt x="264" y="151"/>
                  </a:lnTo>
                  <a:lnTo>
                    <a:pt x="232" y="143"/>
                  </a:lnTo>
                  <a:lnTo>
                    <a:pt x="201" y="134"/>
                  </a:lnTo>
                  <a:lnTo>
                    <a:pt x="171" y="125"/>
                  </a:lnTo>
                  <a:lnTo>
                    <a:pt x="142" y="113"/>
                  </a:lnTo>
                  <a:lnTo>
                    <a:pt x="113" y="102"/>
                  </a:lnTo>
                  <a:lnTo>
                    <a:pt x="86" y="89"/>
                  </a:lnTo>
                  <a:lnTo>
                    <a:pt x="60" y="76"/>
                  </a:lnTo>
                  <a:lnTo>
                    <a:pt x="35" y="62"/>
                  </a:lnTo>
                  <a:lnTo>
                    <a:pt x="11" y="47"/>
                  </a:lnTo>
                  <a:lnTo>
                    <a:pt x="11" y="47"/>
                  </a:lnTo>
                  <a:lnTo>
                    <a:pt x="8" y="43"/>
                  </a:lnTo>
                  <a:lnTo>
                    <a:pt x="4" y="39"/>
                  </a:lnTo>
                  <a:lnTo>
                    <a:pt x="2" y="35"/>
                  </a:lnTo>
                  <a:lnTo>
                    <a:pt x="0" y="31"/>
                  </a:lnTo>
                  <a:lnTo>
                    <a:pt x="0" y="26"/>
                  </a:lnTo>
                  <a:lnTo>
                    <a:pt x="0" y="22"/>
                  </a:lnTo>
                  <a:lnTo>
                    <a:pt x="2" y="17"/>
                  </a:lnTo>
                  <a:lnTo>
                    <a:pt x="4" y="12"/>
                  </a:lnTo>
                  <a:lnTo>
                    <a:pt x="4" y="12"/>
                  </a:lnTo>
                  <a:lnTo>
                    <a:pt x="8" y="9"/>
                  </a:lnTo>
                  <a:lnTo>
                    <a:pt x="11" y="5"/>
                  </a:lnTo>
                  <a:lnTo>
                    <a:pt x="16" y="3"/>
                  </a:lnTo>
                  <a:lnTo>
                    <a:pt x="21" y="1"/>
                  </a:lnTo>
                  <a:lnTo>
                    <a:pt x="25" y="0"/>
                  </a:lnTo>
                  <a:lnTo>
                    <a:pt x="30" y="1"/>
                  </a:lnTo>
                  <a:lnTo>
                    <a:pt x="35" y="3"/>
                  </a:lnTo>
                  <a:lnTo>
                    <a:pt x="38" y="5"/>
                  </a:lnTo>
                  <a:lnTo>
                    <a:pt x="38" y="5"/>
                  </a:lnTo>
                  <a:lnTo>
                    <a:pt x="61" y="19"/>
                  </a:lnTo>
                  <a:lnTo>
                    <a:pt x="85" y="32"/>
                  </a:lnTo>
                  <a:lnTo>
                    <a:pt x="110" y="45"/>
                  </a:lnTo>
                  <a:lnTo>
                    <a:pt x="135" y="57"/>
                  </a:lnTo>
                  <a:lnTo>
                    <a:pt x="162" y="68"/>
                  </a:lnTo>
                  <a:lnTo>
                    <a:pt x="189" y="77"/>
                  </a:lnTo>
                  <a:lnTo>
                    <a:pt x="218" y="87"/>
                  </a:lnTo>
                  <a:lnTo>
                    <a:pt x="246" y="95"/>
                  </a:lnTo>
                  <a:lnTo>
                    <a:pt x="277" y="102"/>
                  </a:lnTo>
                  <a:lnTo>
                    <a:pt x="307" y="110"/>
                  </a:lnTo>
                  <a:lnTo>
                    <a:pt x="338" y="114"/>
                  </a:lnTo>
                  <a:lnTo>
                    <a:pt x="370" y="119"/>
                  </a:lnTo>
                  <a:lnTo>
                    <a:pt x="402" y="123"/>
                  </a:lnTo>
                  <a:lnTo>
                    <a:pt x="434" y="125"/>
                  </a:lnTo>
                  <a:lnTo>
                    <a:pt x="467" y="127"/>
                  </a:lnTo>
                  <a:lnTo>
                    <a:pt x="499" y="127"/>
                  </a:lnTo>
                  <a:lnTo>
                    <a:pt x="499" y="127"/>
                  </a:lnTo>
                  <a:lnTo>
                    <a:pt x="532" y="127"/>
                  </a:lnTo>
                  <a:lnTo>
                    <a:pt x="566" y="125"/>
                  </a:lnTo>
                  <a:lnTo>
                    <a:pt x="598" y="123"/>
                  </a:lnTo>
                  <a:lnTo>
                    <a:pt x="630" y="119"/>
                  </a:lnTo>
                  <a:lnTo>
                    <a:pt x="662" y="114"/>
                  </a:lnTo>
                  <a:lnTo>
                    <a:pt x="693" y="110"/>
                  </a:lnTo>
                  <a:lnTo>
                    <a:pt x="722" y="102"/>
                  </a:lnTo>
                  <a:lnTo>
                    <a:pt x="752" y="95"/>
                  </a:lnTo>
                  <a:lnTo>
                    <a:pt x="782" y="87"/>
                  </a:lnTo>
                  <a:lnTo>
                    <a:pt x="810" y="77"/>
                  </a:lnTo>
                  <a:lnTo>
                    <a:pt x="837" y="68"/>
                  </a:lnTo>
                  <a:lnTo>
                    <a:pt x="863" y="57"/>
                  </a:lnTo>
                  <a:lnTo>
                    <a:pt x="890" y="45"/>
                  </a:lnTo>
                  <a:lnTo>
                    <a:pt x="915" y="32"/>
                  </a:lnTo>
                  <a:lnTo>
                    <a:pt x="938" y="19"/>
                  </a:lnTo>
                  <a:lnTo>
                    <a:pt x="961" y="5"/>
                  </a:lnTo>
                  <a:lnTo>
                    <a:pt x="961" y="5"/>
                  </a:lnTo>
                  <a:lnTo>
                    <a:pt x="964" y="3"/>
                  </a:lnTo>
                  <a:lnTo>
                    <a:pt x="969" y="1"/>
                  </a:lnTo>
                  <a:lnTo>
                    <a:pt x="974" y="0"/>
                  </a:lnTo>
                  <a:lnTo>
                    <a:pt x="979" y="1"/>
                  </a:lnTo>
                  <a:lnTo>
                    <a:pt x="983" y="3"/>
                  </a:lnTo>
                  <a:lnTo>
                    <a:pt x="988" y="5"/>
                  </a:lnTo>
                  <a:lnTo>
                    <a:pt x="992" y="9"/>
                  </a:lnTo>
                  <a:lnTo>
                    <a:pt x="995" y="12"/>
                  </a:lnTo>
                  <a:lnTo>
                    <a:pt x="995" y="12"/>
                  </a:lnTo>
                  <a:lnTo>
                    <a:pt x="998" y="17"/>
                  </a:lnTo>
                  <a:lnTo>
                    <a:pt x="999" y="22"/>
                  </a:lnTo>
                  <a:lnTo>
                    <a:pt x="999" y="26"/>
                  </a:lnTo>
                  <a:lnTo>
                    <a:pt x="999" y="31"/>
                  </a:lnTo>
                  <a:lnTo>
                    <a:pt x="998" y="35"/>
                  </a:lnTo>
                  <a:lnTo>
                    <a:pt x="995" y="39"/>
                  </a:lnTo>
                  <a:lnTo>
                    <a:pt x="992" y="43"/>
                  </a:lnTo>
                  <a:lnTo>
                    <a:pt x="988" y="47"/>
                  </a:lnTo>
                  <a:lnTo>
                    <a:pt x="988" y="47"/>
                  </a:lnTo>
                  <a:lnTo>
                    <a:pt x="964" y="62"/>
                  </a:lnTo>
                  <a:lnTo>
                    <a:pt x="939" y="76"/>
                  </a:lnTo>
                  <a:lnTo>
                    <a:pt x="912" y="89"/>
                  </a:lnTo>
                  <a:lnTo>
                    <a:pt x="885" y="102"/>
                  </a:lnTo>
                  <a:lnTo>
                    <a:pt x="858" y="113"/>
                  </a:lnTo>
                  <a:lnTo>
                    <a:pt x="828" y="125"/>
                  </a:lnTo>
                  <a:lnTo>
                    <a:pt x="798" y="134"/>
                  </a:lnTo>
                  <a:lnTo>
                    <a:pt x="767" y="143"/>
                  </a:lnTo>
                  <a:lnTo>
                    <a:pt x="735" y="151"/>
                  </a:lnTo>
                  <a:lnTo>
                    <a:pt x="703" y="158"/>
                  </a:lnTo>
                  <a:lnTo>
                    <a:pt x="670" y="164"/>
                  </a:lnTo>
                  <a:lnTo>
                    <a:pt x="637" y="169"/>
                  </a:lnTo>
                  <a:lnTo>
                    <a:pt x="604" y="172"/>
                  </a:lnTo>
                  <a:lnTo>
                    <a:pt x="569" y="175"/>
                  </a:lnTo>
                  <a:lnTo>
                    <a:pt x="535" y="177"/>
                  </a:lnTo>
                  <a:lnTo>
                    <a:pt x="499" y="177"/>
                  </a:lnTo>
                  <a:lnTo>
                    <a:pt x="499" y="1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6" name="Freeform 142"/>
            <p:cNvSpPr/>
            <p:nvPr/>
          </p:nvSpPr>
          <p:spPr bwMode="auto">
            <a:xfrm>
              <a:off x="6401994" y="5702281"/>
              <a:ext cx="85725" cy="414338"/>
            </a:xfrm>
            <a:custGeom>
              <a:avLst/>
              <a:gdLst>
                <a:gd name="T0" fmla="*/ 120 w 162"/>
                <a:gd name="T1" fmla="*/ 782 h 782"/>
                <a:gd name="T2" fmla="*/ 92 w 162"/>
                <a:gd name="T3" fmla="*/ 746 h 782"/>
                <a:gd name="T4" fmla="*/ 69 w 162"/>
                <a:gd name="T5" fmla="*/ 706 h 782"/>
                <a:gd name="T6" fmla="*/ 49 w 162"/>
                <a:gd name="T7" fmla="*/ 661 h 782"/>
                <a:gd name="T8" fmla="*/ 32 w 162"/>
                <a:gd name="T9" fmla="*/ 612 h 782"/>
                <a:gd name="T10" fmla="*/ 18 w 162"/>
                <a:gd name="T11" fmla="*/ 561 h 782"/>
                <a:gd name="T12" fmla="*/ 8 w 162"/>
                <a:gd name="T13" fmla="*/ 507 h 782"/>
                <a:gd name="T14" fmla="*/ 2 w 162"/>
                <a:gd name="T15" fmla="*/ 452 h 782"/>
                <a:gd name="T16" fmla="*/ 0 w 162"/>
                <a:gd name="T17" fmla="*/ 395 h 782"/>
                <a:gd name="T18" fmla="*/ 0 w 162"/>
                <a:gd name="T19" fmla="*/ 365 h 782"/>
                <a:gd name="T20" fmla="*/ 5 w 162"/>
                <a:gd name="T21" fmla="*/ 307 h 782"/>
                <a:gd name="T22" fmla="*/ 13 w 162"/>
                <a:gd name="T23" fmla="*/ 251 h 782"/>
                <a:gd name="T24" fmla="*/ 25 w 162"/>
                <a:gd name="T25" fmla="*/ 198 h 782"/>
                <a:gd name="T26" fmla="*/ 41 w 162"/>
                <a:gd name="T27" fmla="*/ 147 h 782"/>
                <a:gd name="T28" fmla="*/ 62 w 162"/>
                <a:gd name="T29" fmla="*/ 99 h 782"/>
                <a:gd name="T30" fmla="*/ 84 w 162"/>
                <a:gd name="T31" fmla="*/ 55 h 782"/>
                <a:gd name="T32" fmla="*/ 110 w 162"/>
                <a:gd name="T33" fmla="*/ 17 h 782"/>
                <a:gd name="T34" fmla="*/ 162 w 162"/>
                <a:gd name="T35" fmla="*/ 33 h 782"/>
                <a:gd name="T36" fmla="*/ 149 w 162"/>
                <a:gd name="T37" fmla="*/ 48 h 782"/>
                <a:gd name="T38" fmla="*/ 126 w 162"/>
                <a:gd name="T39" fmla="*/ 84 h 782"/>
                <a:gd name="T40" fmla="*/ 106 w 162"/>
                <a:gd name="T41" fmla="*/ 123 h 782"/>
                <a:gd name="T42" fmla="*/ 88 w 162"/>
                <a:gd name="T43" fmla="*/ 166 h 782"/>
                <a:gd name="T44" fmla="*/ 72 w 162"/>
                <a:gd name="T45" fmla="*/ 213 h 782"/>
                <a:gd name="T46" fmla="*/ 62 w 162"/>
                <a:gd name="T47" fmla="*/ 262 h 782"/>
                <a:gd name="T48" fmla="*/ 53 w 162"/>
                <a:gd name="T49" fmla="*/ 314 h 782"/>
                <a:gd name="T50" fmla="*/ 50 w 162"/>
                <a:gd name="T51" fmla="*/ 368 h 782"/>
                <a:gd name="T52" fmla="*/ 50 w 162"/>
                <a:gd name="T53" fmla="*/ 395 h 782"/>
                <a:gd name="T54" fmla="*/ 51 w 162"/>
                <a:gd name="T55" fmla="*/ 447 h 782"/>
                <a:gd name="T56" fmla="*/ 57 w 162"/>
                <a:gd name="T57" fmla="*/ 498 h 782"/>
                <a:gd name="T58" fmla="*/ 66 w 162"/>
                <a:gd name="T59" fmla="*/ 548 h 782"/>
                <a:gd name="T60" fmla="*/ 78 w 162"/>
                <a:gd name="T61" fmla="*/ 596 h 782"/>
                <a:gd name="T62" fmla="*/ 94 w 162"/>
                <a:gd name="T63" fmla="*/ 640 h 782"/>
                <a:gd name="T64" fmla="*/ 113 w 162"/>
                <a:gd name="T65" fmla="*/ 681 h 782"/>
                <a:gd name="T66" fmla="*/ 134 w 162"/>
                <a:gd name="T67" fmla="*/ 718 h 782"/>
                <a:gd name="T68" fmla="*/ 158 w 162"/>
                <a:gd name="T69" fmla="*/ 75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782">
                  <a:moveTo>
                    <a:pt x="120" y="782"/>
                  </a:moveTo>
                  <a:lnTo>
                    <a:pt x="120" y="782"/>
                  </a:lnTo>
                  <a:lnTo>
                    <a:pt x="106" y="765"/>
                  </a:lnTo>
                  <a:lnTo>
                    <a:pt x="92" y="746"/>
                  </a:lnTo>
                  <a:lnTo>
                    <a:pt x="81" y="726"/>
                  </a:lnTo>
                  <a:lnTo>
                    <a:pt x="69" y="706"/>
                  </a:lnTo>
                  <a:lnTo>
                    <a:pt x="58" y="683"/>
                  </a:lnTo>
                  <a:lnTo>
                    <a:pt x="49" y="661"/>
                  </a:lnTo>
                  <a:lnTo>
                    <a:pt x="39" y="637"/>
                  </a:lnTo>
                  <a:lnTo>
                    <a:pt x="32" y="612"/>
                  </a:lnTo>
                  <a:lnTo>
                    <a:pt x="24" y="587"/>
                  </a:lnTo>
                  <a:lnTo>
                    <a:pt x="18" y="561"/>
                  </a:lnTo>
                  <a:lnTo>
                    <a:pt x="12" y="534"/>
                  </a:lnTo>
                  <a:lnTo>
                    <a:pt x="8" y="507"/>
                  </a:lnTo>
                  <a:lnTo>
                    <a:pt x="5" y="479"/>
                  </a:lnTo>
                  <a:lnTo>
                    <a:pt x="2" y="452"/>
                  </a:lnTo>
                  <a:lnTo>
                    <a:pt x="0" y="423"/>
                  </a:lnTo>
                  <a:lnTo>
                    <a:pt x="0" y="395"/>
                  </a:lnTo>
                  <a:lnTo>
                    <a:pt x="0" y="395"/>
                  </a:lnTo>
                  <a:lnTo>
                    <a:pt x="0" y="365"/>
                  </a:lnTo>
                  <a:lnTo>
                    <a:pt x="2" y="336"/>
                  </a:lnTo>
                  <a:lnTo>
                    <a:pt x="5" y="307"/>
                  </a:lnTo>
                  <a:lnTo>
                    <a:pt x="8" y="279"/>
                  </a:lnTo>
                  <a:lnTo>
                    <a:pt x="13" y="251"/>
                  </a:lnTo>
                  <a:lnTo>
                    <a:pt x="19" y="224"/>
                  </a:lnTo>
                  <a:lnTo>
                    <a:pt x="25" y="198"/>
                  </a:lnTo>
                  <a:lnTo>
                    <a:pt x="33" y="172"/>
                  </a:lnTo>
                  <a:lnTo>
                    <a:pt x="41" y="147"/>
                  </a:lnTo>
                  <a:lnTo>
                    <a:pt x="51" y="122"/>
                  </a:lnTo>
                  <a:lnTo>
                    <a:pt x="62" y="99"/>
                  </a:lnTo>
                  <a:lnTo>
                    <a:pt x="72" y="77"/>
                  </a:lnTo>
                  <a:lnTo>
                    <a:pt x="84" y="55"/>
                  </a:lnTo>
                  <a:lnTo>
                    <a:pt x="97" y="36"/>
                  </a:lnTo>
                  <a:lnTo>
                    <a:pt x="110" y="17"/>
                  </a:lnTo>
                  <a:lnTo>
                    <a:pt x="125" y="0"/>
                  </a:lnTo>
                  <a:lnTo>
                    <a:pt x="162" y="33"/>
                  </a:lnTo>
                  <a:lnTo>
                    <a:pt x="162" y="33"/>
                  </a:lnTo>
                  <a:lnTo>
                    <a:pt x="149" y="48"/>
                  </a:lnTo>
                  <a:lnTo>
                    <a:pt x="138" y="65"/>
                  </a:lnTo>
                  <a:lnTo>
                    <a:pt x="126" y="84"/>
                  </a:lnTo>
                  <a:lnTo>
                    <a:pt x="115" y="103"/>
                  </a:lnTo>
                  <a:lnTo>
                    <a:pt x="106" y="123"/>
                  </a:lnTo>
                  <a:lnTo>
                    <a:pt x="96" y="144"/>
                  </a:lnTo>
                  <a:lnTo>
                    <a:pt x="88" y="166"/>
                  </a:lnTo>
                  <a:lnTo>
                    <a:pt x="79" y="189"/>
                  </a:lnTo>
                  <a:lnTo>
                    <a:pt x="72" y="213"/>
                  </a:lnTo>
                  <a:lnTo>
                    <a:pt x="66" y="237"/>
                  </a:lnTo>
                  <a:lnTo>
                    <a:pt x="62" y="262"/>
                  </a:lnTo>
                  <a:lnTo>
                    <a:pt x="57" y="288"/>
                  </a:lnTo>
                  <a:lnTo>
                    <a:pt x="53" y="314"/>
                  </a:lnTo>
                  <a:lnTo>
                    <a:pt x="51" y="340"/>
                  </a:lnTo>
                  <a:lnTo>
                    <a:pt x="50" y="368"/>
                  </a:lnTo>
                  <a:lnTo>
                    <a:pt x="50" y="395"/>
                  </a:lnTo>
                  <a:lnTo>
                    <a:pt x="50" y="395"/>
                  </a:lnTo>
                  <a:lnTo>
                    <a:pt x="50" y="421"/>
                  </a:lnTo>
                  <a:lnTo>
                    <a:pt x="51" y="447"/>
                  </a:lnTo>
                  <a:lnTo>
                    <a:pt x="53" y="473"/>
                  </a:lnTo>
                  <a:lnTo>
                    <a:pt x="57" y="498"/>
                  </a:lnTo>
                  <a:lnTo>
                    <a:pt x="60" y="523"/>
                  </a:lnTo>
                  <a:lnTo>
                    <a:pt x="66" y="548"/>
                  </a:lnTo>
                  <a:lnTo>
                    <a:pt x="71" y="572"/>
                  </a:lnTo>
                  <a:lnTo>
                    <a:pt x="78" y="596"/>
                  </a:lnTo>
                  <a:lnTo>
                    <a:pt x="85" y="618"/>
                  </a:lnTo>
                  <a:lnTo>
                    <a:pt x="94" y="640"/>
                  </a:lnTo>
                  <a:lnTo>
                    <a:pt x="103" y="661"/>
                  </a:lnTo>
                  <a:lnTo>
                    <a:pt x="113" y="681"/>
                  </a:lnTo>
                  <a:lnTo>
                    <a:pt x="122" y="700"/>
                  </a:lnTo>
                  <a:lnTo>
                    <a:pt x="134" y="718"/>
                  </a:lnTo>
                  <a:lnTo>
                    <a:pt x="146" y="735"/>
                  </a:lnTo>
                  <a:lnTo>
                    <a:pt x="158" y="751"/>
                  </a:lnTo>
                  <a:lnTo>
                    <a:pt x="120"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7" name="Rectangle 143"/>
            <p:cNvSpPr>
              <a:spLocks noChangeArrowheads="1"/>
            </p:cNvSpPr>
            <p:nvPr/>
          </p:nvSpPr>
          <p:spPr bwMode="auto">
            <a:xfrm>
              <a:off x="6301981" y="5657831"/>
              <a:ext cx="26988" cy="5064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8" name="Freeform 144"/>
            <p:cNvSpPr/>
            <p:nvPr/>
          </p:nvSpPr>
          <p:spPr bwMode="auto">
            <a:xfrm>
              <a:off x="6419456" y="5986444"/>
              <a:ext cx="285750" cy="284163"/>
            </a:xfrm>
            <a:custGeom>
              <a:avLst/>
              <a:gdLst>
                <a:gd name="T0" fmla="*/ 460 w 538"/>
                <a:gd name="T1" fmla="*/ 460 h 538"/>
                <a:gd name="T2" fmla="*/ 417 w 538"/>
                <a:gd name="T3" fmla="*/ 494 h 538"/>
                <a:gd name="T4" fmla="*/ 371 w 538"/>
                <a:gd name="T5" fmla="*/ 519 h 538"/>
                <a:gd name="T6" fmla="*/ 321 w 538"/>
                <a:gd name="T7" fmla="*/ 534 h 538"/>
                <a:gd name="T8" fmla="*/ 269 w 538"/>
                <a:gd name="T9" fmla="*/ 538 h 538"/>
                <a:gd name="T10" fmla="*/ 218 w 538"/>
                <a:gd name="T11" fmla="*/ 534 h 538"/>
                <a:gd name="T12" fmla="*/ 168 w 538"/>
                <a:gd name="T13" fmla="*/ 519 h 538"/>
                <a:gd name="T14" fmla="*/ 121 w 538"/>
                <a:gd name="T15" fmla="*/ 494 h 538"/>
                <a:gd name="T16" fmla="*/ 79 w 538"/>
                <a:gd name="T17" fmla="*/ 460 h 538"/>
                <a:gd name="T18" fmla="*/ 61 w 538"/>
                <a:gd name="T19" fmla="*/ 440 h 538"/>
                <a:gd name="T20" fmla="*/ 31 w 538"/>
                <a:gd name="T21" fmla="*/ 395 h 538"/>
                <a:gd name="T22" fmla="*/ 11 w 538"/>
                <a:gd name="T23" fmla="*/ 346 h 538"/>
                <a:gd name="T24" fmla="*/ 1 w 538"/>
                <a:gd name="T25" fmla="*/ 296 h 538"/>
                <a:gd name="T26" fmla="*/ 1 w 538"/>
                <a:gd name="T27" fmla="*/ 244 h 538"/>
                <a:gd name="T28" fmla="*/ 11 w 538"/>
                <a:gd name="T29" fmla="*/ 193 h 538"/>
                <a:gd name="T30" fmla="*/ 31 w 538"/>
                <a:gd name="T31" fmla="*/ 145 h 538"/>
                <a:gd name="T32" fmla="*/ 61 w 538"/>
                <a:gd name="T33" fmla="*/ 100 h 538"/>
                <a:gd name="T34" fmla="*/ 79 w 538"/>
                <a:gd name="T35" fmla="*/ 80 h 538"/>
                <a:gd name="T36" fmla="*/ 121 w 538"/>
                <a:gd name="T37" fmla="*/ 46 h 538"/>
                <a:gd name="T38" fmla="*/ 168 w 538"/>
                <a:gd name="T39" fmla="*/ 21 h 538"/>
                <a:gd name="T40" fmla="*/ 218 w 538"/>
                <a:gd name="T41" fmla="*/ 5 h 538"/>
                <a:gd name="T42" fmla="*/ 269 w 538"/>
                <a:gd name="T43" fmla="*/ 0 h 538"/>
                <a:gd name="T44" fmla="*/ 321 w 538"/>
                <a:gd name="T45" fmla="*/ 5 h 538"/>
                <a:gd name="T46" fmla="*/ 371 w 538"/>
                <a:gd name="T47" fmla="*/ 21 h 538"/>
                <a:gd name="T48" fmla="*/ 417 w 538"/>
                <a:gd name="T49" fmla="*/ 46 h 538"/>
                <a:gd name="T50" fmla="*/ 460 w 538"/>
                <a:gd name="T51" fmla="*/ 80 h 538"/>
                <a:gd name="T52" fmla="*/ 478 w 538"/>
                <a:gd name="T53" fmla="*/ 100 h 538"/>
                <a:gd name="T54" fmla="*/ 507 w 538"/>
                <a:gd name="T55" fmla="*/ 145 h 538"/>
                <a:gd name="T56" fmla="*/ 527 w 538"/>
                <a:gd name="T57" fmla="*/ 193 h 538"/>
                <a:gd name="T58" fmla="*/ 537 w 538"/>
                <a:gd name="T59" fmla="*/ 244 h 538"/>
                <a:gd name="T60" fmla="*/ 537 w 538"/>
                <a:gd name="T61" fmla="*/ 296 h 538"/>
                <a:gd name="T62" fmla="*/ 527 w 538"/>
                <a:gd name="T63" fmla="*/ 346 h 538"/>
                <a:gd name="T64" fmla="*/ 507 w 538"/>
                <a:gd name="T65" fmla="*/ 395 h 538"/>
                <a:gd name="T66" fmla="*/ 478 w 538"/>
                <a:gd name="T67" fmla="*/ 440 h 538"/>
                <a:gd name="T68" fmla="*/ 460 w 538"/>
                <a:gd name="T69" fmla="*/ 46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8" h="538">
                  <a:moveTo>
                    <a:pt x="460" y="460"/>
                  </a:moveTo>
                  <a:lnTo>
                    <a:pt x="460" y="460"/>
                  </a:lnTo>
                  <a:lnTo>
                    <a:pt x="438" y="479"/>
                  </a:lnTo>
                  <a:lnTo>
                    <a:pt x="417" y="494"/>
                  </a:lnTo>
                  <a:lnTo>
                    <a:pt x="394" y="507"/>
                  </a:lnTo>
                  <a:lnTo>
                    <a:pt x="371" y="519"/>
                  </a:lnTo>
                  <a:lnTo>
                    <a:pt x="346" y="528"/>
                  </a:lnTo>
                  <a:lnTo>
                    <a:pt x="321" y="534"/>
                  </a:lnTo>
                  <a:lnTo>
                    <a:pt x="295" y="537"/>
                  </a:lnTo>
                  <a:lnTo>
                    <a:pt x="269" y="538"/>
                  </a:lnTo>
                  <a:lnTo>
                    <a:pt x="244" y="537"/>
                  </a:lnTo>
                  <a:lnTo>
                    <a:pt x="218" y="534"/>
                  </a:lnTo>
                  <a:lnTo>
                    <a:pt x="193" y="528"/>
                  </a:lnTo>
                  <a:lnTo>
                    <a:pt x="168" y="519"/>
                  </a:lnTo>
                  <a:lnTo>
                    <a:pt x="144" y="507"/>
                  </a:lnTo>
                  <a:lnTo>
                    <a:pt x="121" y="494"/>
                  </a:lnTo>
                  <a:lnTo>
                    <a:pt x="99" y="479"/>
                  </a:lnTo>
                  <a:lnTo>
                    <a:pt x="79" y="460"/>
                  </a:lnTo>
                  <a:lnTo>
                    <a:pt x="79" y="460"/>
                  </a:lnTo>
                  <a:lnTo>
                    <a:pt x="61" y="440"/>
                  </a:lnTo>
                  <a:lnTo>
                    <a:pt x="44" y="417"/>
                  </a:lnTo>
                  <a:lnTo>
                    <a:pt x="31" y="395"/>
                  </a:lnTo>
                  <a:lnTo>
                    <a:pt x="19" y="371"/>
                  </a:lnTo>
                  <a:lnTo>
                    <a:pt x="11" y="346"/>
                  </a:lnTo>
                  <a:lnTo>
                    <a:pt x="5" y="321"/>
                  </a:lnTo>
                  <a:lnTo>
                    <a:pt x="1" y="296"/>
                  </a:lnTo>
                  <a:lnTo>
                    <a:pt x="0" y="270"/>
                  </a:lnTo>
                  <a:lnTo>
                    <a:pt x="1" y="244"/>
                  </a:lnTo>
                  <a:lnTo>
                    <a:pt x="5" y="219"/>
                  </a:lnTo>
                  <a:lnTo>
                    <a:pt x="11" y="193"/>
                  </a:lnTo>
                  <a:lnTo>
                    <a:pt x="19" y="169"/>
                  </a:lnTo>
                  <a:lnTo>
                    <a:pt x="31" y="145"/>
                  </a:lnTo>
                  <a:lnTo>
                    <a:pt x="44" y="122"/>
                  </a:lnTo>
                  <a:lnTo>
                    <a:pt x="61" y="100"/>
                  </a:lnTo>
                  <a:lnTo>
                    <a:pt x="79" y="80"/>
                  </a:lnTo>
                  <a:lnTo>
                    <a:pt x="79" y="80"/>
                  </a:lnTo>
                  <a:lnTo>
                    <a:pt x="99" y="61"/>
                  </a:lnTo>
                  <a:lnTo>
                    <a:pt x="121" y="46"/>
                  </a:lnTo>
                  <a:lnTo>
                    <a:pt x="144" y="31"/>
                  </a:lnTo>
                  <a:lnTo>
                    <a:pt x="168" y="21"/>
                  </a:lnTo>
                  <a:lnTo>
                    <a:pt x="193" y="12"/>
                  </a:lnTo>
                  <a:lnTo>
                    <a:pt x="218" y="5"/>
                  </a:lnTo>
                  <a:lnTo>
                    <a:pt x="244" y="2"/>
                  </a:lnTo>
                  <a:lnTo>
                    <a:pt x="269" y="0"/>
                  </a:lnTo>
                  <a:lnTo>
                    <a:pt x="295" y="2"/>
                  </a:lnTo>
                  <a:lnTo>
                    <a:pt x="321" y="5"/>
                  </a:lnTo>
                  <a:lnTo>
                    <a:pt x="346" y="12"/>
                  </a:lnTo>
                  <a:lnTo>
                    <a:pt x="371" y="21"/>
                  </a:lnTo>
                  <a:lnTo>
                    <a:pt x="394" y="31"/>
                  </a:lnTo>
                  <a:lnTo>
                    <a:pt x="417" y="46"/>
                  </a:lnTo>
                  <a:lnTo>
                    <a:pt x="438" y="61"/>
                  </a:lnTo>
                  <a:lnTo>
                    <a:pt x="460" y="80"/>
                  </a:lnTo>
                  <a:lnTo>
                    <a:pt x="460" y="80"/>
                  </a:lnTo>
                  <a:lnTo>
                    <a:pt x="478" y="100"/>
                  </a:lnTo>
                  <a:lnTo>
                    <a:pt x="494" y="122"/>
                  </a:lnTo>
                  <a:lnTo>
                    <a:pt x="507" y="145"/>
                  </a:lnTo>
                  <a:lnTo>
                    <a:pt x="518" y="169"/>
                  </a:lnTo>
                  <a:lnTo>
                    <a:pt x="527" y="193"/>
                  </a:lnTo>
                  <a:lnTo>
                    <a:pt x="533" y="219"/>
                  </a:lnTo>
                  <a:lnTo>
                    <a:pt x="537" y="244"/>
                  </a:lnTo>
                  <a:lnTo>
                    <a:pt x="538" y="270"/>
                  </a:lnTo>
                  <a:lnTo>
                    <a:pt x="537" y="296"/>
                  </a:lnTo>
                  <a:lnTo>
                    <a:pt x="533" y="321"/>
                  </a:lnTo>
                  <a:lnTo>
                    <a:pt x="527" y="346"/>
                  </a:lnTo>
                  <a:lnTo>
                    <a:pt x="518" y="371"/>
                  </a:lnTo>
                  <a:lnTo>
                    <a:pt x="507" y="395"/>
                  </a:lnTo>
                  <a:lnTo>
                    <a:pt x="494" y="417"/>
                  </a:lnTo>
                  <a:lnTo>
                    <a:pt x="478" y="440"/>
                  </a:lnTo>
                  <a:lnTo>
                    <a:pt x="460" y="460"/>
                  </a:lnTo>
                  <a:lnTo>
                    <a:pt x="460" y="4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9" name="Freeform 145"/>
            <p:cNvSpPr>
              <a:spLocks noEditPoints="1"/>
            </p:cNvSpPr>
            <p:nvPr/>
          </p:nvSpPr>
          <p:spPr bwMode="auto">
            <a:xfrm>
              <a:off x="6406756" y="5973744"/>
              <a:ext cx="311150" cy="311150"/>
            </a:xfrm>
            <a:custGeom>
              <a:avLst/>
              <a:gdLst>
                <a:gd name="T0" fmla="*/ 279 w 588"/>
                <a:gd name="T1" fmla="*/ 588 h 588"/>
                <a:gd name="T2" fmla="*/ 208 w 588"/>
                <a:gd name="T3" fmla="*/ 576 h 588"/>
                <a:gd name="T4" fmla="*/ 131 w 588"/>
                <a:gd name="T5" fmla="*/ 540 h 588"/>
                <a:gd name="T6" fmla="*/ 86 w 588"/>
                <a:gd name="T7" fmla="*/ 503 h 588"/>
                <a:gd name="T8" fmla="*/ 67 w 588"/>
                <a:gd name="T9" fmla="*/ 481 h 588"/>
                <a:gd name="T10" fmla="*/ 23 w 588"/>
                <a:gd name="T11" fmla="*/ 408 h 588"/>
                <a:gd name="T12" fmla="*/ 2 w 588"/>
                <a:gd name="T13" fmla="*/ 323 h 588"/>
                <a:gd name="T14" fmla="*/ 0 w 588"/>
                <a:gd name="T15" fmla="*/ 295 h 588"/>
                <a:gd name="T16" fmla="*/ 6 w 588"/>
                <a:gd name="T17" fmla="*/ 237 h 588"/>
                <a:gd name="T18" fmla="*/ 35 w 588"/>
                <a:gd name="T19" fmla="*/ 156 h 588"/>
                <a:gd name="T20" fmla="*/ 76 w 588"/>
                <a:gd name="T21" fmla="*/ 98 h 588"/>
                <a:gd name="T22" fmla="*/ 97 w 588"/>
                <a:gd name="T23" fmla="*/ 76 h 588"/>
                <a:gd name="T24" fmla="*/ 156 w 588"/>
                <a:gd name="T25" fmla="*/ 35 h 588"/>
                <a:gd name="T26" fmla="*/ 237 w 588"/>
                <a:gd name="T27" fmla="*/ 6 h 588"/>
                <a:gd name="T28" fmla="*/ 294 w 588"/>
                <a:gd name="T29" fmla="*/ 0 h 588"/>
                <a:gd name="T30" fmla="*/ 323 w 588"/>
                <a:gd name="T31" fmla="*/ 3 h 588"/>
                <a:gd name="T32" fmla="*/ 406 w 588"/>
                <a:gd name="T33" fmla="*/ 23 h 588"/>
                <a:gd name="T34" fmla="*/ 480 w 588"/>
                <a:gd name="T35" fmla="*/ 67 h 588"/>
                <a:gd name="T36" fmla="*/ 501 w 588"/>
                <a:gd name="T37" fmla="*/ 87 h 588"/>
                <a:gd name="T38" fmla="*/ 531 w 588"/>
                <a:gd name="T39" fmla="*/ 120 h 588"/>
                <a:gd name="T40" fmla="*/ 555 w 588"/>
                <a:gd name="T41" fmla="*/ 158 h 588"/>
                <a:gd name="T42" fmla="*/ 582 w 588"/>
                <a:gd name="T43" fmla="*/ 239 h 588"/>
                <a:gd name="T44" fmla="*/ 587 w 588"/>
                <a:gd name="T45" fmla="*/ 323 h 588"/>
                <a:gd name="T46" fmla="*/ 567 w 588"/>
                <a:gd name="T47" fmla="*/ 405 h 588"/>
                <a:gd name="T48" fmla="*/ 539 w 588"/>
                <a:gd name="T49" fmla="*/ 456 h 588"/>
                <a:gd name="T50" fmla="*/ 512 w 588"/>
                <a:gd name="T51" fmla="*/ 492 h 588"/>
                <a:gd name="T52" fmla="*/ 491 w 588"/>
                <a:gd name="T53" fmla="*/ 512 h 588"/>
                <a:gd name="T54" fmla="*/ 432 w 588"/>
                <a:gd name="T55" fmla="*/ 554 h 588"/>
                <a:gd name="T56" fmla="*/ 352 w 588"/>
                <a:gd name="T57" fmla="*/ 584 h 588"/>
                <a:gd name="T58" fmla="*/ 294 w 588"/>
                <a:gd name="T59" fmla="*/ 588 h 588"/>
                <a:gd name="T60" fmla="*/ 294 w 588"/>
                <a:gd name="T61" fmla="*/ 50 h 588"/>
                <a:gd name="T62" fmla="*/ 224 w 588"/>
                <a:gd name="T63" fmla="*/ 61 h 588"/>
                <a:gd name="T64" fmla="*/ 158 w 588"/>
                <a:gd name="T65" fmla="*/ 92 h 588"/>
                <a:gd name="T66" fmla="*/ 121 w 588"/>
                <a:gd name="T67" fmla="*/ 123 h 588"/>
                <a:gd name="T68" fmla="*/ 79 w 588"/>
                <a:gd name="T69" fmla="*/ 180 h 588"/>
                <a:gd name="T70" fmla="*/ 55 w 588"/>
                <a:gd name="T71" fmla="*/ 246 h 588"/>
                <a:gd name="T72" fmla="*/ 50 w 588"/>
                <a:gd name="T73" fmla="*/ 295 h 588"/>
                <a:gd name="T74" fmla="*/ 61 w 588"/>
                <a:gd name="T75" fmla="*/ 366 h 588"/>
                <a:gd name="T76" fmla="*/ 91 w 588"/>
                <a:gd name="T77" fmla="*/ 430 h 588"/>
                <a:gd name="T78" fmla="*/ 121 w 588"/>
                <a:gd name="T79" fmla="*/ 467 h 588"/>
                <a:gd name="T80" fmla="*/ 180 w 588"/>
                <a:gd name="T81" fmla="*/ 510 h 588"/>
                <a:gd name="T82" fmla="*/ 246 w 588"/>
                <a:gd name="T83" fmla="*/ 534 h 588"/>
                <a:gd name="T84" fmla="*/ 294 w 588"/>
                <a:gd name="T85" fmla="*/ 538 h 588"/>
                <a:gd name="T86" fmla="*/ 365 w 588"/>
                <a:gd name="T87" fmla="*/ 529 h 588"/>
                <a:gd name="T88" fmla="*/ 429 w 588"/>
                <a:gd name="T89" fmla="*/ 498 h 588"/>
                <a:gd name="T90" fmla="*/ 467 w 588"/>
                <a:gd name="T91" fmla="*/ 467 h 588"/>
                <a:gd name="T92" fmla="*/ 510 w 588"/>
                <a:gd name="T93" fmla="*/ 408 h 588"/>
                <a:gd name="T94" fmla="*/ 533 w 588"/>
                <a:gd name="T95" fmla="*/ 341 h 588"/>
                <a:gd name="T96" fmla="*/ 537 w 588"/>
                <a:gd name="T97" fmla="*/ 271 h 588"/>
                <a:gd name="T98" fmla="*/ 520 w 588"/>
                <a:gd name="T99" fmla="*/ 202 h 588"/>
                <a:gd name="T100" fmla="*/ 484 w 588"/>
                <a:gd name="T101" fmla="*/ 141 h 588"/>
                <a:gd name="T102" fmla="*/ 449 w 588"/>
                <a:gd name="T103" fmla="*/ 106 h 588"/>
                <a:gd name="T104" fmla="*/ 387 w 588"/>
                <a:gd name="T105" fmla="*/ 69 h 588"/>
                <a:gd name="T106" fmla="*/ 319 w 588"/>
                <a:gd name="T107" fmla="*/ 52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8" h="588">
                  <a:moveTo>
                    <a:pt x="294" y="588"/>
                  </a:moveTo>
                  <a:lnTo>
                    <a:pt x="294" y="588"/>
                  </a:lnTo>
                  <a:lnTo>
                    <a:pt x="279" y="588"/>
                  </a:lnTo>
                  <a:lnTo>
                    <a:pt x="265" y="587"/>
                  </a:lnTo>
                  <a:lnTo>
                    <a:pt x="237" y="584"/>
                  </a:lnTo>
                  <a:lnTo>
                    <a:pt x="208" y="576"/>
                  </a:lnTo>
                  <a:lnTo>
                    <a:pt x="182" y="567"/>
                  </a:lnTo>
                  <a:lnTo>
                    <a:pt x="156" y="554"/>
                  </a:lnTo>
                  <a:lnTo>
                    <a:pt x="131" y="540"/>
                  </a:lnTo>
                  <a:lnTo>
                    <a:pt x="108" y="522"/>
                  </a:lnTo>
                  <a:lnTo>
                    <a:pt x="97" y="512"/>
                  </a:lnTo>
                  <a:lnTo>
                    <a:pt x="86" y="503"/>
                  </a:lnTo>
                  <a:lnTo>
                    <a:pt x="86" y="503"/>
                  </a:lnTo>
                  <a:lnTo>
                    <a:pt x="76" y="492"/>
                  </a:lnTo>
                  <a:lnTo>
                    <a:pt x="67" y="481"/>
                  </a:lnTo>
                  <a:lnTo>
                    <a:pt x="49" y="458"/>
                  </a:lnTo>
                  <a:lnTo>
                    <a:pt x="35" y="433"/>
                  </a:lnTo>
                  <a:lnTo>
                    <a:pt x="23" y="408"/>
                  </a:lnTo>
                  <a:lnTo>
                    <a:pt x="12" y="380"/>
                  </a:lnTo>
                  <a:lnTo>
                    <a:pt x="6" y="353"/>
                  </a:lnTo>
                  <a:lnTo>
                    <a:pt x="2" y="323"/>
                  </a:lnTo>
                  <a:lnTo>
                    <a:pt x="0" y="309"/>
                  </a:lnTo>
                  <a:lnTo>
                    <a:pt x="0" y="295"/>
                  </a:lnTo>
                  <a:lnTo>
                    <a:pt x="0" y="295"/>
                  </a:lnTo>
                  <a:lnTo>
                    <a:pt x="0" y="281"/>
                  </a:lnTo>
                  <a:lnTo>
                    <a:pt x="2" y="265"/>
                  </a:lnTo>
                  <a:lnTo>
                    <a:pt x="6" y="237"/>
                  </a:lnTo>
                  <a:lnTo>
                    <a:pt x="12" y="209"/>
                  </a:lnTo>
                  <a:lnTo>
                    <a:pt x="23" y="182"/>
                  </a:lnTo>
                  <a:lnTo>
                    <a:pt x="35" y="156"/>
                  </a:lnTo>
                  <a:lnTo>
                    <a:pt x="49" y="132"/>
                  </a:lnTo>
                  <a:lnTo>
                    <a:pt x="67" y="109"/>
                  </a:lnTo>
                  <a:lnTo>
                    <a:pt x="76" y="98"/>
                  </a:lnTo>
                  <a:lnTo>
                    <a:pt x="86" y="87"/>
                  </a:lnTo>
                  <a:lnTo>
                    <a:pt x="86" y="87"/>
                  </a:lnTo>
                  <a:lnTo>
                    <a:pt x="97" y="76"/>
                  </a:lnTo>
                  <a:lnTo>
                    <a:pt x="108" y="67"/>
                  </a:lnTo>
                  <a:lnTo>
                    <a:pt x="131" y="50"/>
                  </a:lnTo>
                  <a:lnTo>
                    <a:pt x="156" y="35"/>
                  </a:lnTo>
                  <a:lnTo>
                    <a:pt x="182" y="23"/>
                  </a:lnTo>
                  <a:lnTo>
                    <a:pt x="208" y="14"/>
                  </a:lnTo>
                  <a:lnTo>
                    <a:pt x="237" y="6"/>
                  </a:lnTo>
                  <a:lnTo>
                    <a:pt x="265" y="3"/>
                  </a:lnTo>
                  <a:lnTo>
                    <a:pt x="279" y="2"/>
                  </a:lnTo>
                  <a:lnTo>
                    <a:pt x="294" y="0"/>
                  </a:lnTo>
                  <a:lnTo>
                    <a:pt x="294" y="0"/>
                  </a:lnTo>
                  <a:lnTo>
                    <a:pt x="309" y="2"/>
                  </a:lnTo>
                  <a:lnTo>
                    <a:pt x="323" y="3"/>
                  </a:lnTo>
                  <a:lnTo>
                    <a:pt x="352" y="6"/>
                  </a:lnTo>
                  <a:lnTo>
                    <a:pt x="380" y="14"/>
                  </a:lnTo>
                  <a:lnTo>
                    <a:pt x="406" y="23"/>
                  </a:lnTo>
                  <a:lnTo>
                    <a:pt x="432" y="35"/>
                  </a:lnTo>
                  <a:lnTo>
                    <a:pt x="457" y="50"/>
                  </a:lnTo>
                  <a:lnTo>
                    <a:pt x="480" y="67"/>
                  </a:lnTo>
                  <a:lnTo>
                    <a:pt x="491" y="76"/>
                  </a:lnTo>
                  <a:lnTo>
                    <a:pt x="501" y="87"/>
                  </a:lnTo>
                  <a:lnTo>
                    <a:pt x="501" y="87"/>
                  </a:lnTo>
                  <a:lnTo>
                    <a:pt x="512" y="98"/>
                  </a:lnTo>
                  <a:lnTo>
                    <a:pt x="522" y="110"/>
                  </a:lnTo>
                  <a:lnTo>
                    <a:pt x="531" y="120"/>
                  </a:lnTo>
                  <a:lnTo>
                    <a:pt x="539" y="133"/>
                  </a:lnTo>
                  <a:lnTo>
                    <a:pt x="548" y="145"/>
                  </a:lnTo>
                  <a:lnTo>
                    <a:pt x="555" y="158"/>
                  </a:lnTo>
                  <a:lnTo>
                    <a:pt x="567" y="185"/>
                  </a:lnTo>
                  <a:lnTo>
                    <a:pt x="576" y="211"/>
                  </a:lnTo>
                  <a:lnTo>
                    <a:pt x="582" y="239"/>
                  </a:lnTo>
                  <a:lnTo>
                    <a:pt x="587" y="266"/>
                  </a:lnTo>
                  <a:lnTo>
                    <a:pt x="588" y="295"/>
                  </a:lnTo>
                  <a:lnTo>
                    <a:pt x="587" y="323"/>
                  </a:lnTo>
                  <a:lnTo>
                    <a:pt x="582" y="351"/>
                  </a:lnTo>
                  <a:lnTo>
                    <a:pt x="576" y="378"/>
                  </a:lnTo>
                  <a:lnTo>
                    <a:pt x="567" y="405"/>
                  </a:lnTo>
                  <a:lnTo>
                    <a:pt x="555" y="432"/>
                  </a:lnTo>
                  <a:lnTo>
                    <a:pt x="548" y="445"/>
                  </a:lnTo>
                  <a:lnTo>
                    <a:pt x="539" y="456"/>
                  </a:lnTo>
                  <a:lnTo>
                    <a:pt x="531" y="468"/>
                  </a:lnTo>
                  <a:lnTo>
                    <a:pt x="522" y="480"/>
                  </a:lnTo>
                  <a:lnTo>
                    <a:pt x="512" y="492"/>
                  </a:lnTo>
                  <a:lnTo>
                    <a:pt x="501" y="503"/>
                  </a:lnTo>
                  <a:lnTo>
                    <a:pt x="501" y="503"/>
                  </a:lnTo>
                  <a:lnTo>
                    <a:pt x="491" y="512"/>
                  </a:lnTo>
                  <a:lnTo>
                    <a:pt x="480" y="522"/>
                  </a:lnTo>
                  <a:lnTo>
                    <a:pt x="457" y="540"/>
                  </a:lnTo>
                  <a:lnTo>
                    <a:pt x="432" y="554"/>
                  </a:lnTo>
                  <a:lnTo>
                    <a:pt x="406" y="567"/>
                  </a:lnTo>
                  <a:lnTo>
                    <a:pt x="380" y="576"/>
                  </a:lnTo>
                  <a:lnTo>
                    <a:pt x="352" y="584"/>
                  </a:lnTo>
                  <a:lnTo>
                    <a:pt x="323" y="587"/>
                  </a:lnTo>
                  <a:lnTo>
                    <a:pt x="309" y="588"/>
                  </a:lnTo>
                  <a:lnTo>
                    <a:pt x="294" y="588"/>
                  </a:lnTo>
                  <a:lnTo>
                    <a:pt x="294" y="588"/>
                  </a:lnTo>
                  <a:close/>
                  <a:moveTo>
                    <a:pt x="294" y="50"/>
                  </a:moveTo>
                  <a:lnTo>
                    <a:pt x="294" y="50"/>
                  </a:lnTo>
                  <a:lnTo>
                    <a:pt x="270" y="52"/>
                  </a:lnTo>
                  <a:lnTo>
                    <a:pt x="246" y="55"/>
                  </a:lnTo>
                  <a:lnTo>
                    <a:pt x="224" y="61"/>
                  </a:lnTo>
                  <a:lnTo>
                    <a:pt x="201" y="69"/>
                  </a:lnTo>
                  <a:lnTo>
                    <a:pt x="180" y="79"/>
                  </a:lnTo>
                  <a:lnTo>
                    <a:pt x="158" y="92"/>
                  </a:lnTo>
                  <a:lnTo>
                    <a:pt x="139" y="106"/>
                  </a:lnTo>
                  <a:lnTo>
                    <a:pt x="121" y="123"/>
                  </a:lnTo>
                  <a:lnTo>
                    <a:pt x="121" y="123"/>
                  </a:lnTo>
                  <a:lnTo>
                    <a:pt x="105" y="141"/>
                  </a:lnTo>
                  <a:lnTo>
                    <a:pt x="91" y="160"/>
                  </a:lnTo>
                  <a:lnTo>
                    <a:pt x="79" y="180"/>
                  </a:lnTo>
                  <a:lnTo>
                    <a:pt x="68" y="201"/>
                  </a:lnTo>
                  <a:lnTo>
                    <a:pt x="61" y="224"/>
                  </a:lnTo>
                  <a:lnTo>
                    <a:pt x="55" y="246"/>
                  </a:lnTo>
                  <a:lnTo>
                    <a:pt x="51" y="270"/>
                  </a:lnTo>
                  <a:lnTo>
                    <a:pt x="50" y="295"/>
                  </a:lnTo>
                  <a:lnTo>
                    <a:pt x="50" y="295"/>
                  </a:lnTo>
                  <a:lnTo>
                    <a:pt x="51" y="319"/>
                  </a:lnTo>
                  <a:lnTo>
                    <a:pt x="55" y="342"/>
                  </a:lnTo>
                  <a:lnTo>
                    <a:pt x="61" y="366"/>
                  </a:lnTo>
                  <a:lnTo>
                    <a:pt x="68" y="389"/>
                  </a:lnTo>
                  <a:lnTo>
                    <a:pt x="79" y="410"/>
                  </a:lnTo>
                  <a:lnTo>
                    <a:pt x="91" y="430"/>
                  </a:lnTo>
                  <a:lnTo>
                    <a:pt x="105" y="449"/>
                  </a:lnTo>
                  <a:lnTo>
                    <a:pt x="121" y="467"/>
                  </a:lnTo>
                  <a:lnTo>
                    <a:pt x="121" y="467"/>
                  </a:lnTo>
                  <a:lnTo>
                    <a:pt x="139" y="484"/>
                  </a:lnTo>
                  <a:lnTo>
                    <a:pt x="158" y="498"/>
                  </a:lnTo>
                  <a:lnTo>
                    <a:pt x="180" y="510"/>
                  </a:lnTo>
                  <a:lnTo>
                    <a:pt x="201" y="521"/>
                  </a:lnTo>
                  <a:lnTo>
                    <a:pt x="224" y="529"/>
                  </a:lnTo>
                  <a:lnTo>
                    <a:pt x="246" y="534"/>
                  </a:lnTo>
                  <a:lnTo>
                    <a:pt x="270" y="537"/>
                  </a:lnTo>
                  <a:lnTo>
                    <a:pt x="294" y="538"/>
                  </a:lnTo>
                  <a:lnTo>
                    <a:pt x="294" y="538"/>
                  </a:lnTo>
                  <a:lnTo>
                    <a:pt x="319" y="537"/>
                  </a:lnTo>
                  <a:lnTo>
                    <a:pt x="342" y="534"/>
                  </a:lnTo>
                  <a:lnTo>
                    <a:pt x="365" y="529"/>
                  </a:lnTo>
                  <a:lnTo>
                    <a:pt x="387" y="521"/>
                  </a:lnTo>
                  <a:lnTo>
                    <a:pt x="409" y="510"/>
                  </a:lnTo>
                  <a:lnTo>
                    <a:pt x="429" y="498"/>
                  </a:lnTo>
                  <a:lnTo>
                    <a:pt x="449" y="484"/>
                  </a:lnTo>
                  <a:lnTo>
                    <a:pt x="467" y="467"/>
                  </a:lnTo>
                  <a:lnTo>
                    <a:pt x="467" y="467"/>
                  </a:lnTo>
                  <a:lnTo>
                    <a:pt x="484" y="449"/>
                  </a:lnTo>
                  <a:lnTo>
                    <a:pt x="498" y="429"/>
                  </a:lnTo>
                  <a:lnTo>
                    <a:pt x="510" y="408"/>
                  </a:lnTo>
                  <a:lnTo>
                    <a:pt x="520" y="386"/>
                  </a:lnTo>
                  <a:lnTo>
                    <a:pt x="527" y="364"/>
                  </a:lnTo>
                  <a:lnTo>
                    <a:pt x="533" y="341"/>
                  </a:lnTo>
                  <a:lnTo>
                    <a:pt x="537" y="319"/>
                  </a:lnTo>
                  <a:lnTo>
                    <a:pt x="538" y="295"/>
                  </a:lnTo>
                  <a:lnTo>
                    <a:pt x="537" y="271"/>
                  </a:lnTo>
                  <a:lnTo>
                    <a:pt x="533" y="249"/>
                  </a:lnTo>
                  <a:lnTo>
                    <a:pt x="527" y="225"/>
                  </a:lnTo>
                  <a:lnTo>
                    <a:pt x="520" y="202"/>
                  </a:lnTo>
                  <a:lnTo>
                    <a:pt x="510" y="181"/>
                  </a:lnTo>
                  <a:lnTo>
                    <a:pt x="498" y="161"/>
                  </a:lnTo>
                  <a:lnTo>
                    <a:pt x="484" y="141"/>
                  </a:lnTo>
                  <a:lnTo>
                    <a:pt x="467" y="123"/>
                  </a:lnTo>
                  <a:lnTo>
                    <a:pt x="467" y="123"/>
                  </a:lnTo>
                  <a:lnTo>
                    <a:pt x="449" y="106"/>
                  </a:lnTo>
                  <a:lnTo>
                    <a:pt x="429" y="92"/>
                  </a:lnTo>
                  <a:lnTo>
                    <a:pt x="409" y="79"/>
                  </a:lnTo>
                  <a:lnTo>
                    <a:pt x="387" y="69"/>
                  </a:lnTo>
                  <a:lnTo>
                    <a:pt x="365" y="61"/>
                  </a:lnTo>
                  <a:lnTo>
                    <a:pt x="342" y="55"/>
                  </a:lnTo>
                  <a:lnTo>
                    <a:pt x="319" y="52"/>
                  </a:lnTo>
                  <a:lnTo>
                    <a:pt x="294" y="50"/>
                  </a:lnTo>
                  <a:lnTo>
                    <a:pt x="29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0" name="Freeform 146"/>
            <p:cNvSpPr/>
            <p:nvPr/>
          </p:nvSpPr>
          <p:spPr bwMode="auto">
            <a:xfrm>
              <a:off x="6459144" y="6005494"/>
              <a:ext cx="30163" cy="30163"/>
            </a:xfrm>
            <a:custGeom>
              <a:avLst/>
              <a:gdLst>
                <a:gd name="T0" fmla="*/ 31 w 56"/>
                <a:gd name="T1" fmla="*/ 58 h 58"/>
                <a:gd name="T2" fmla="*/ 31 w 56"/>
                <a:gd name="T3" fmla="*/ 58 h 58"/>
                <a:gd name="T4" fmla="*/ 25 w 56"/>
                <a:gd name="T5" fmla="*/ 58 h 58"/>
                <a:gd name="T6" fmla="*/ 20 w 56"/>
                <a:gd name="T7" fmla="*/ 56 h 58"/>
                <a:gd name="T8" fmla="*/ 16 w 56"/>
                <a:gd name="T9" fmla="*/ 52 h 58"/>
                <a:gd name="T10" fmla="*/ 11 w 56"/>
                <a:gd name="T11" fmla="*/ 49 h 58"/>
                <a:gd name="T12" fmla="*/ 11 w 56"/>
                <a:gd name="T13" fmla="*/ 49 h 58"/>
                <a:gd name="T14" fmla="*/ 6 w 56"/>
                <a:gd name="T15" fmla="*/ 40 h 58"/>
                <a:gd name="T16" fmla="*/ 6 w 56"/>
                <a:gd name="T17" fmla="*/ 40 h 58"/>
                <a:gd name="T18" fmla="*/ 2 w 56"/>
                <a:gd name="T19" fmla="*/ 37 h 58"/>
                <a:gd name="T20" fmla="*/ 1 w 56"/>
                <a:gd name="T21" fmla="*/ 32 h 58"/>
                <a:gd name="T22" fmla="*/ 0 w 56"/>
                <a:gd name="T23" fmla="*/ 27 h 58"/>
                <a:gd name="T24" fmla="*/ 0 w 56"/>
                <a:gd name="T25" fmla="*/ 23 h 58"/>
                <a:gd name="T26" fmla="*/ 0 w 56"/>
                <a:gd name="T27" fmla="*/ 18 h 58"/>
                <a:gd name="T28" fmla="*/ 2 w 56"/>
                <a:gd name="T29" fmla="*/ 13 h 58"/>
                <a:gd name="T30" fmla="*/ 5 w 56"/>
                <a:gd name="T31" fmla="*/ 10 h 58"/>
                <a:gd name="T32" fmla="*/ 8 w 56"/>
                <a:gd name="T33" fmla="*/ 6 h 58"/>
                <a:gd name="T34" fmla="*/ 8 w 56"/>
                <a:gd name="T35" fmla="*/ 6 h 58"/>
                <a:gd name="T36" fmla="*/ 13 w 56"/>
                <a:gd name="T37" fmla="*/ 2 h 58"/>
                <a:gd name="T38" fmla="*/ 18 w 56"/>
                <a:gd name="T39" fmla="*/ 1 h 58"/>
                <a:gd name="T40" fmla="*/ 23 w 56"/>
                <a:gd name="T41" fmla="*/ 0 h 58"/>
                <a:gd name="T42" fmla="*/ 27 w 56"/>
                <a:gd name="T43" fmla="*/ 0 h 58"/>
                <a:gd name="T44" fmla="*/ 32 w 56"/>
                <a:gd name="T45" fmla="*/ 1 h 58"/>
                <a:gd name="T46" fmla="*/ 36 w 56"/>
                <a:gd name="T47" fmla="*/ 2 h 58"/>
                <a:gd name="T48" fmla="*/ 40 w 56"/>
                <a:gd name="T49" fmla="*/ 6 h 58"/>
                <a:gd name="T50" fmla="*/ 44 w 56"/>
                <a:gd name="T51" fmla="*/ 10 h 58"/>
                <a:gd name="T52" fmla="*/ 44 w 56"/>
                <a:gd name="T53" fmla="*/ 10 h 58"/>
                <a:gd name="T54" fmla="*/ 51 w 56"/>
                <a:gd name="T55" fmla="*/ 18 h 58"/>
                <a:gd name="T56" fmla="*/ 51 w 56"/>
                <a:gd name="T57" fmla="*/ 18 h 58"/>
                <a:gd name="T58" fmla="*/ 53 w 56"/>
                <a:gd name="T59" fmla="*/ 23 h 58"/>
                <a:gd name="T60" fmla="*/ 56 w 56"/>
                <a:gd name="T61" fmla="*/ 27 h 58"/>
                <a:gd name="T62" fmla="*/ 56 w 56"/>
                <a:gd name="T63" fmla="*/ 32 h 58"/>
                <a:gd name="T64" fmla="*/ 56 w 56"/>
                <a:gd name="T65" fmla="*/ 37 h 58"/>
                <a:gd name="T66" fmla="*/ 55 w 56"/>
                <a:gd name="T67" fmla="*/ 42 h 58"/>
                <a:gd name="T68" fmla="*/ 52 w 56"/>
                <a:gd name="T69" fmla="*/ 46 h 58"/>
                <a:gd name="T70" fmla="*/ 50 w 56"/>
                <a:gd name="T71" fmla="*/ 50 h 58"/>
                <a:gd name="T72" fmla="*/ 46 w 56"/>
                <a:gd name="T73" fmla="*/ 53 h 58"/>
                <a:gd name="T74" fmla="*/ 46 w 56"/>
                <a:gd name="T75" fmla="*/ 53 h 58"/>
                <a:gd name="T76" fmla="*/ 39 w 56"/>
                <a:gd name="T77" fmla="*/ 57 h 58"/>
                <a:gd name="T78" fmla="*/ 31 w 56"/>
                <a:gd name="T79" fmla="*/ 58 h 58"/>
                <a:gd name="T80" fmla="*/ 31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31" y="58"/>
                  </a:moveTo>
                  <a:lnTo>
                    <a:pt x="31" y="58"/>
                  </a:lnTo>
                  <a:lnTo>
                    <a:pt x="25" y="58"/>
                  </a:lnTo>
                  <a:lnTo>
                    <a:pt x="20" y="56"/>
                  </a:lnTo>
                  <a:lnTo>
                    <a:pt x="16" y="52"/>
                  </a:lnTo>
                  <a:lnTo>
                    <a:pt x="11" y="49"/>
                  </a:lnTo>
                  <a:lnTo>
                    <a:pt x="11" y="49"/>
                  </a:lnTo>
                  <a:lnTo>
                    <a:pt x="6" y="40"/>
                  </a:lnTo>
                  <a:lnTo>
                    <a:pt x="6" y="40"/>
                  </a:lnTo>
                  <a:lnTo>
                    <a:pt x="2" y="37"/>
                  </a:lnTo>
                  <a:lnTo>
                    <a:pt x="1" y="32"/>
                  </a:lnTo>
                  <a:lnTo>
                    <a:pt x="0" y="27"/>
                  </a:lnTo>
                  <a:lnTo>
                    <a:pt x="0" y="23"/>
                  </a:lnTo>
                  <a:lnTo>
                    <a:pt x="0" y="18"/>
                  </a:lnTo>
                  <a:lnTo>
                    <a:pt x="2" y="13"/>
                  </a:lnTo>
                  <a:lnTo>
                    <a:pt x="5" y="10"/>
                  </a:lnTo>
                  <a:lnTo>
                    <a:pt x="8" y="6"/>
                  </a:lnTo>
                  <a:lnTo>
                    <a:pt x="8" y="6"/>
                  </a:lnTo>
                  <a:lnTo>
                    <a:pt x="13" y="2"/>
                  </a:lnTo>
                  <a:lnTo>
                    <a:pt x="18" y="1"/>
                  </a:lnTo>
                  <a:lnTo>
                    <a:pt x="23" y="0"/>
                  </a:lnTo>
                  <a:lnTo>
                    <a:pt x="27" y="0"/>
                  </a:lnTo>
                  <a:lnTo>
                    <a:pt x="32" y="1"/>
                  </a:lnTo>
                  <a:lnTo>
                    <a:pt x="36" y="2"/>
                  </a:lnTo>
                  <a:lnTo>
                    <a:pt x="40" y="6"/>
                  </a:lnTo>
                  <a:lnTo>
                    <a:pt x="44" y="10"/>
                  </a:lnTo>
                  <a:lnTo>
                    <a:pt x="44" y="10"/>
                  </a:lnTo>
                  <a:lnTo>
                    <a:pt x="51" y="18"/>
                  </a:lnTo>
                  <a:lnTo>
                    <a:pt x="51" y="18"/>
                  </a:lnTo>
                  <a:lnTo>
                    <a:pt x="53" y="23"/>
                  </a:lnTo>
                  <a:lnTo>
                    <a:pt x="56" y="27"/>
                  </a:lnTo>
                  <a:lnTo>
                    <a:pt x="56" y="32"/>
                  </a:lnTo>
                  <a:lnTo>
                    <a:pt x="56" y="37"/>
                  </a:lnTo>
                  <a:lnTo>
                    <a:pt x="55" y="42"/>
                  </a:lnTo>
                  <a:lnTo>
                    <a:pt x="52" y="46"/>
                  </a:lnTo>
                  <a:lnTo>
                    <a:pt x="50" y="50"/>
                  </a:lnTo>
                  <a:lnTo>
                    <a:pt x="46" y="53"/>
                  </a:lnTo>
                  <a:lnTo>
                    <a:pt x="46" y="53"/>
                  </a:lnTo>
                  <a:lnTo>
                    <a:pt x="39"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1" name="Freeform 147"/>
            <p:cNvSpPr>
              <a:spLocks noEditPoints="1"/>
            </p:cNvSpPr>
            <p:nvPr/>
          </p:nvSpPr>
          <p:spPr bwMode="auto">
            <a:xfrm>
              <a:off x="6479781" y="6042007"/>
              <a:ext cx="39688" cy="174625"/>
            </a:xfrm>
            <a:custGeom>
              <a:avLst/>
              <a:gdLst>
                <a:gd name="T0" fmla="*/ 20 w 73"/>
                <a:gd name="T1" fmla="*/ 331 h 331"/>
                <a:gd name="T2" fmla="*/ 11 w 73"/>
                <a:gd name="T3" fmla="*/ 327 h 331"/>
                <a:gd name="T4" fmla="*/ 1 w 73"/>
                <a:gd name="T5" fmla="*/ 317 h 331"/>
                <a:gd name="T6" fmla="*/ 0 w 73"/>
                <a:gd name="T7" fmla="*/ 303 h 331"/>
                <a:gd name="T8" fmla="*/ 7 w 73"/>
                <a:gd name="T9" fmla="*/ 279 h 331"/>
                <a:gd name="T10" fmla="*/ 12 w 73"/>
                <a:gd name="T11" fmla="*/ 270 h 331"/>
                <a:gd name="T12" fmla="*/ 24 w 73"/>
                <a:gd name="T13" fmla="*/ 263 h 331"/>
                <a:gd name="T14" fmla="*/ 39 w 73"/>
                <a:gd name="T15" fmla="*/ 263 h 331"/>
                <a:gd name="T16" fmla="*/ 48 w 73"/>
                <a:gd name="T17" fmla="*/ 268 h 331"/>
                <a:gd name="T18" fmla="*/ 56 w 73"/>
                <a:gd name="T19" fmla="*/ 280 h 331"/>
                <a:gd name="T20" fmla="*/ 55 w 73"/>
                <a:gd name="T21" fmla="*/ 294 h 331"/>
                <a:gd name="T22" fmla="*/ 48 w 73"/>
                <a:gd name="T23" fmla="*/ 316 h 331"/>
                <a:gd name="T24" fmla="*/ 32 w 73"/>
                <a:gd name="T25" fmla="*/ 330 h 331"/>
                <a:gd name="T26" fmla="*/ 47 w 73"/>
                <a:gd name="T27" fmla="*/ 246 h 331"/>
                <a:gd name="T28" fmla="*/ 43 w 73"/>
                <a:gd name="T29" fmla="*/ 246 h 331"/>
                <a:gd name="T30" fmla="*/ 30 w 73"/>
                <a:gd name="T31" fmla="*/ 238 h 331"/>
                <a:gd name="T32" fmla="*/ 22 w 73"/>
                <a:gd name="T33" fmla="*/ 227 h 331"/>
                <a:gd name="T34" fmla="*/ 22 w 73"/>
                <a:gd name="T35" fmla="*/ 217 h 331"/>
                <a:gd name="T36" fmla="*/ 24 w 73"/>
                <a:gd name="T37" fmla="*/ 193 h 331"/>
                <a:gd name="T38" fmla="*/ 32 w 73"/>
                <a:gd name="T39" fmla="*/ 181 h 331"/>
                <a:gd name="T40" fmla="*/ 45 w 73"/>
                <a:gd name="T41" fmla="*/ 175 h 331"/>
                <a:gd name="T42" fmla="*/ 55 w 73"/>
                <a:gd name="T43" fmla="*/ 175 h 331"/>
                <a:gd name="T44" fmla="*/ 67 w 73"/>
                <a:gd name="T45" fmla="*/ 184 h 331"/>
                <a:gd name="T46" fmla="*/ 73 w 73"/>
                <a:gd name="T47" fmla="*/ 197 h 331"/>
                <a:gd name="T48" fmla="*/ 70 w 73"/>
                <a:gd name="T49" fmla="*/ 223 h 331"/>
                <a:gd name="T50" fmla="*/ 68 w 73"/>
                <a:gd name="T51" fmla="*/ 232 h 331"/>
                <a:gd name="T52" fmla="*/ 58 w 73"/>
                <a:gd name="T53" fmla="*/ 242 h 331"/>
                <a:gd name="T54" fmla="*/ 47 w 73"/>
                <a:gd name="T55" fmla="*/ 246 h 331"/>
                <a:gd name="T56" fmla="*/ 48 w 73"/>
                <a:gd name="T57" fmla="*/ 156 h 331"/>
                <a:gd name="T58" fmla="*/ 35 w 73"/>
                <a:gd name="T59" fmla="*/ 153 h 331"/>
                <a:gd name="T60" fmla="*/ 26 w 73"/>
                <a:gd name="T61" fmla="*/ 142 h 331"/>
                <a:gd name="T62" fmla="*/ 23 w 73"/>
                <a:gd name="T63" fmla="*/ 134 h 331"/>
                <a:gd name="T64" fmla="*/ 22 w 73"/>
                <a:gd name="T65" fmla="*/ 109 h 331"/>
                <a:gd name="T66" fmla="*/ 26 w 73"/>
                <a:gd name="T67" fmla="*/ 96 h 331"/>
                <a:gd name="T68" fmla="*/ 38 w 73"/>
                <a:gd name="T69" fmla="*/ 88 h 331"/>
                <a:gd name="T70" fmla="*/ 48 w 73"/>
                <a:gd name="T71" fmla="*/ 86 h 331"/>
                <a:gd name="T72" fmla="*/ 61 w 73"/>
                <a:gd name="T73" fmla="*/ 91 h 331"/>
                <a:gd name="T74" fmla="*/ 70 w 73"/>
                <a:gd name="T75" fmla="*/ 103 h 331"/>
                <a:gd name="T76" fmla="*/ 73 w 73"/>
                <a:gd name="T77" fmla="*/ 129 h 331"/>
                <a:gd name="T78" fmla="*/ 71 w 73"/>
                <a:gd name="T79" fmla="*/ 140 h 331"/>
                <a:gd name="T80" fmla="*/ 63 w 73"/>
                <a:gd name="T81" fmla="*/ 151 h 331"/>
                <a:gd name="T82" fmla="*/ 50 w 73"/>
                <a:gd name="T83" fmla="*/ 156 h 331"/>
                <a:gd name="T84" fmla="*/ 48 w 73"/>
                <a:gd name="T85" fmla="*/ 156 h 331"/>
                <a:gd name="T86" fmla="*/ 24 w 73"/>
                <a:gd name="T87" fmla="*/ 69 h 331"/>
                <a:gd name="T88" fmla="*/ 7 w 73"/>
                <a:gd name="T89" fmla="*/ 52 h 331"/>
                <a:gd name="T90" fmla="*/ 1 w 73"/>
                <a:gd name="T91" fmla="*/ 34 h 331"/>
                <a:gd name="T92" fmla="*/ 0 w 73"/>
                <a:gd name="T93" fmla="*/ 20 h 331"/>
                <a:gd name="T94" fmla="*/ 7 w 73"/>
                <a:gd name="T95" fmla="*/ 7 h 331"/>
                <a:gd name="T96" fmla="*/ 16 w 73"/>
                <a:gd name="T97" fmla="*/ 2 h 331"/>
                <a:gd name="T98" fmla="*/ 30 w 73"/>
                <a:gd name="T99" fmla="*/ 1 h 331"/>
                <a:gd name="T100" fmla="*/ 43 w 73"/>
                <a:gd name="T101" fmla="*/ 8 h 331"/>
                <a:gd name="T102" fmla="*/ 48 w 73"/>
                <a:gd name="T103" fmla="*/ 16 h 331"/>
                <a:gd name="T104" fmla="*/ 56 w 73"/>
                <a:gd name="T105" fmla="*/ 42 h 331"/>
                <a:gd name="T106" fmla="*/ 54 w 73"/>
                <a:gd name="T107" fmla="*/ 56 h 331"/>
                <a:gd name="T108" fmla="*/ 44 w 73"/>
                <a:gd name="T109" fmla="*/ 66 h 331"/>
                <a:gd name="T110" fmla="*/ 31 w 73"/>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331">
                  <a:moveTo>
                    <a:pt x="25" y="331"/>
                  </a:moveTo>
                  <a:lnTo>
                    <a:pt x="25" y="331"/>
                  </a:lnTo>
                  <a:lnTo>
                    <a:pt x="20" y="331"/>
                  </a:lnTo>
                  <a:lnTo>
                    <a:pt x="16" y="330"/>
                  </a:lnTo>
                  <a:lnTo>
                    <a:pt x="16" y="330"/>
                  </a:lnTo>
                  <a:lnTo>
                    <a:pt x="11" y="327"/>
                  </a:lnTo>
                  <a:lnTo>
                    <a:pt x="7" y="324"/>
                  </a:lnTo>
                  <a:lnTo>
                    <a:pt x="4" y="320"/>
                  </a:lnTo>
                  <a:lnTo>
                    <a:pt x="1" y="317"/>
                  </a:lnTo>
                  <a:lnTo>
                    <a:pt x="0" y="312"/>
                  </a:lnTo>
                  <a:lnTo>
                    <a:pt x="0" y="307"/>
                  </a:lnTo>
                  <a:lnTo>
                    <a:pt x="0" y="303"/>
                  </a:lnTo>
                  <a:lnTo>
                    <a:pt x="1" y="297"/>
                  </a:lnTo>
                  <a:lnTo>
                    <a:pt x="1" y="297"/>
                  </a:lnTo>
                  <a:lnTo>
                    <a:pt x="7" y="279"/>
                  </a:lnTo>
                  <a:lnTo>
                    <a:pt x="7" y="279"/>
                  </a:lnTo>
                  <a:lnTo>
                    <a:pt x="10" y="275"/>
                  </a:lnTo>
                  <a:lnTo>
                    <a:pt x="12" y="270"/>
                  </a:lnTo>
                  <a:lnTo>
                    <a:pt x="16" y="267"/>
                  </a:lnTo>
                  <a:lnTo>
                    <a:pt x="20" y="265"/>
                  </a:lnTo>
                  <a:lnTo>
                    <a:pt x="24" y="263"/>
                  </a:lnTo>
                  <a:lnTo>
                    <a:pt x="29" y="262"/>
                  </a:lnTo>
                  <a:lnTo>
                    <a:pt x="35" y="262"/>
                  </a:lnTo>
                  <a:lnTo>
                    <a:pt x="39" y="263"/>
                  </a:lnTo>
                  <a:lnTo>
                    <a:pt x="39" y="263"/>
                  </a:lnTo>
                  <a:lnTo>
                    <a:pt x="44" y="266"/>
                  </a:lnTo>
                  <a:lnTo>
                    <a:pt x="48" y="268"/>
                  </a:lnTo>
                  <a:lnTo>
                    <a:pt x="51" y="272"/>
                  </a:lnTo>
                  <a:lnTo>
                    <a:pt x="54" y="275"/>
                  </a:lnTo>
                  <a:lnTo>
                    <a:pt x="56" y="280"/>
                  </a:lnTo>
                  <a:lnTo>
                    <a:pt x="56" y="285"/>
                  </a:lnTo>
                  <a:lnTo>
                    <a:pt x="56" y="289"/>
                  </a:lnTo>
                  <a:lnTo>
                    <a:pt x="55" y="294"/>
                  </a:lnTo>
                  <a:lnTo>
                    <a:pt x="55" y="294"/>
                  </a:lnTo>
                  <a:lnTo>
                    <a:pt x="48" y="316"/>
                  </a:lnTo>
                  <a:lnTo>
                    <a:pt x="48" y="316"/>
                  </a:lnTo>
                  <a:lnTo>
                    <a:pt x="44" y="322"/>
                  </a:lnTo>
                  <a:lnTo>
                    <a:pt x="38" y="327"/>
                  </a:lnTo>
                  <a:lnTo>
                    <a:pt x="32" y="330"/>
                  </a:lnTo>
                  <a:lnTo>
                    <a:pt x="25" y="331"/>
                  </a:lnTo>
                  <a:lnTo>
                    <a:pt x="25" y="331"/>
                  </a:lnTo>
                  <a:close/>
                  <a:moveTo>
                    <a:pt x="47" y="246"/>
                  </a:moveTo>
                  <a:lnTo>
                    <a:pt x="47" y="246"/>
                  </a:lnTo>
                  <a:lnTo>
                    <a:pt x="43" y="246"/>
                  </a:lnTo>
                  <a:lnTo>
                    <a:pt x="43" y="246"/>
                  </a:lnTo>
                  <a:lnTo>
                    <a:pt x="38" y="244"/>
                  </a:lnTo>
                  <a:lnTo>
                    <a:pt x="33" y="242"/>
                  </a:lnTo>
                  <a:lnTo>
                    <a:pt x="30" y="238"/>
                  </a:lnTo>
                  <a:lnTo>
                    <a:pt x="26" y="236"/>
                  </a:lnTo>
                  <a:lnTo>
                    <a:pt x="24" y="231"/>
                  </a:lnTo>
                  <a:lnTo>
                    <a:pt x="22" y="227"/>
                  </a:lnTo>
                  <a:lnTo>
                    <a:pt x="22" y="222"/>
                  </a:lnTo>
                  <a:lnTo>
                    <a:pt x="22" y="217"/>
                  </a:lnTo>
                  <a:lnTo>
                    <a:pt x="22" y="217"/>
                  </a:lnTo>
                  <a:lnTo>
                    <a:pt x="23" y="198"/>
                  </a:lnTo>
                  <a:lnTo>
                    <a:pt x="23" y="198"/>
                  </a:lnTo>
                  <a:lnTo>
                    <a:pt x="24" y="193"/>
                  </a:lnTo>
                  <a:lnTo>
                    <a:pt x="26" y="189"/>
                  </a:lnTo>
                  <a:lnTo>
                    <a:pt x="29" y="184"/>
                  </a:lnTo>
                  <a:lnTo>
                    <a:pt x="32" y="181"/>
                  </a:lnTo>
                  <a:lnTo>
                    <a:pt x="36" y="178"/>
                  </a:lnTo>
                  <a:lnTo>
                    <a:pt x="41" y="177"/>
                  </a:lnTo>
                  <a:lnTo>
                    <a:pt x="45" y="175"/>
                  </a:lnTo>
                  <a:lnTo>
                    <a:pt x="50" y="175"/>
                  </a:lnTo>
                  <a:lnTo>
                    <a:pt x="50" y="175"/>
                  </a:lnTo>
                  <a:lnTo>
                    <a:pt x="55" y="175"/>
                  </a:lnTo>
                  <a:lnTo>
                    <a:pt x="60" y="178"/>
                  </a:lnTo>
                  <a:lnTo>
                    <a:pt x="64" y="180"/>
                  </a:lnTo>
                  <a:lnTo>
                    <a:pt x="67" y="184"/>
                  </a:lnTo>
                  <a:lnTo>
                    <a:pt x="70" y="187"/>
                  </a:lnTo>
                  <a:lnTo>
                    <a:pt x="71" y="192"/>
                  </a:lnTo>
                  <a:lnTo>
                    <a:pt x="73" y="197"/>
                  </a:lnTo>
                  <a:lnTo>
                    <a:pt x="73" y="202"/>
                  </a:lnTo>
                  <a:lnTo>
                    <a:pt x="73" y="202"/>
                  </a:lnTo>
                  <a:lnTo>
                    <a:pt x="70" y="223"/>
                  </a:lnTo>
                  <a:lnTo>
                    <a:pt x="70" y="223"/>
                  </a:lnTo>
                  <a:lnTo>
                    <a:pt x="70" y="228"/>
                  </a:lnTo>
                  <a:lnTo>
                    <a:pt x="68" y="232"/>
                  </a:lnTo>
                  <a:lnTo>
                    <a:pt x="66" y="236"/>
                  </a:lnTo>
                  <a:lnTo>
                    <a:pt x="62" y="240"/>
                  </a:lnTo>
                  <a:lnTo>
                    <a:pt x="58" y="242"/>
                  </a:lnTo>
                  <a:lnTo>
                    <a:pt x="55" y="243"/>
                  </a:lnTo>
                  <a:lnTo>
                    <a:pt x="51" y="244"/>
                  </a:lnTo>
                  <a:lnTo>
                    <a:pt x="47" y="246"/>
                  </a:lnTo>
                  <a:lnTo>
                    <a:pt x="47" y="246"/>
                  </a:lnTo>
                  <a:close/>
                  <a:moveTo>
                    <a:pt x="48" y="156"/>
                  </a:moveTo>
                  <a:lnTo>
                    <a:pt x="48" y="156"/>
                  </a:lnTo>
                  <a:lnTo>
                    <a:pt x="43" y="156"/>
                  </a:lnTo>
                  <a:lnTo>
                    <a:pt x="39" y="155"/>
                  </a:lnTo>
                  <a:lnTo>
                    <a:pt x="35" y="153"/>
                  </a:lnTo>
                  <a:lnTo>
                    <a:pt x="31" y="151"/>
                  </a:lnTo>
                  <a:lnTo>
                    <a:pt x="29" y="147"/>
                  </a:lnTo>
                  <a:lnTo>
                    <a:pt x="26" y="142"/>
                  </a:lnTo>
                  <a:lnTo>
                    <a:pt x="24" y="139"/>
                  </a:lnTo>
                  <a:lnTo>
                    <a:pt x="23" y="134"/>
                  </a:lnTo>
                  <a:lnTo>
                    <a:pt x="23" y="134"/>
                  </a:lnTo>
                  <a:lnTo>
                    <a:pt x="22" y="115"/>
                  </a:lnTo>
                  <a:lnTo>
                    <a:pt x="22" y="115"/>
                  </a:lnTo>
                  <a:lnTo>
                    <a:pt x="22" y="109"/>
                  </a:lnTo>
                  <a:lnTo>
                    <a:pt x="22" y="104"/>
                  </a:lnTo>
                  <a:lnTo>
                    <a:pt x="24" y="99"/>
                  </a:lnTo>
                  <a:lnTo>
                    <a:pt x="26" y="96"/>
                  </a:lnTo>
                  <a:lnTo>
                    <a:pt x="30" y="92"/>
                  </a:lnTo>
                  <a:lnTo>
                    <a:pt x="33" y="90"/>
                  </a:lnTo>
                  <a:lnTo>
                    <a:pt x="38" y="88"/>
                  </a:lnTo>
                  <a:lnTo>
                    <a:pt x="43" y="86"/>
                  </a:lnTo>
                  <a:lnTo>
                    <a:pt x="43" y="86"/>
                  </a:lnTo>
                  <a:lnTo>
                    <a:pt x="48" y="86"/>
                  </a:lnTo>
                  <a:lnTo>
                    <a:pt x="52" y="88"/>
                  </a:lnTo>
                  <a:lnTo>
                    <a:pt x="57" y="89"/>
                  </a:lnTo>
                  <a:lnTo>
                    <a:pt x="61" y="91"/>
                  </a:lnTo>
                  <a:lnTo>
                    <a:pt x="64" y="95"/>
                  </a:lnTo>
                  <a:lnTo>
                    <a:pt x="68" y="98"/>
                  </a:lnTo>
                  <a:lnTo>
                    <a:pt x="70" y="103"/>
                  </a:lnTo>
                  <a:lnTo>
                    <a:pt x="70" y="108"/>
                  </a:lnTo>
                  <a:lnTo>
                    <a:pt x="70" y="108"/>
                  </a:lnTo>
                  <a:lnTo>
                    <a:pt x="73" y="129"/>
                  </a:lnTo>
                  <a:lnTo>
                    <a:pt x="73" y="129"/>
                  </a:lnTo>
                  <a:lnTo>
                    <a:pt x="73" y="135"/>
                  </a:lnTo>
                  <a:lnTo>
                    <a:pt x="71" y="140"/>
                  </a:lnTo>
                  <a:lnTo>
                    <a:pt x="70" y="143"/>
                  </a:lnTo>
                  <a:lnTo>
                    <a:pt x="67" y="148"/>
                  </a:lnTo>
                  <a:lnTo>
                    <a:pt x="63" y="151"/>
                  </a:lnTo>
                  <a:lnTo>
                    <a:pt x="60" y="154"/>
                  </a:lnTo>
                  <a:lnTo>
                    <a:pt x="55" y="155"/>
                  </a:lnTo>
                  <a:lnTo>
                    <a:pt x="50" y="156"/>
                  </a:lnTo>
                  <a:lnTo>
                    <a:pt x="50" y="156"/>
                  </a:lnTo>
                  <a:lnTo>
                    <a:pt x="48" y="156"/>
                  </a:lnTo>
                  <a:lnTo>
                    <a:pt x="48" y="156"/>
                  </a:lnTo>
                  <a:close/>
                  <a:moveTo>
                    <a:pt x="31" y="70"/>
                  </a:moveTo>
                  <a:lnTo>
                    <a:pt x="31" y="70"/>
                  </a:lnTo>
                  <a:lnTo>
                    <a:pt x="24" y="69"/>
                  </a:lnTo>
                  <a:lnTo>
                    <a:pt x="17" y="65"/>
                  </a:lnTo>
                  <a:lnTo>
                    <a:pt x="11" y="59"/>
                  </a:lnTo>
                  <a:lnTo>
                    <a:pt x="7" y="52"/>
                  </a:lnTo>
                  <a:lnTo>
                    <a:pt x="7" y="52"/>
                  </a:lnTo>
                  <a:lnTo>
                    <a:pt x="1" y="34"/>
                  </a:lnTo>
                  <a:lnTo>
                    <a:pt x="1" y="34"/>
                  </a:lnTo>
                  <a:lnTo>
                    <a:pt x="0" y="29"/>
                  </a:lnTo>
                  <a:lnTo>
                    <a:pt x="0" y="25"/>
                  </a:lnTo>
                  <a:lnTo>
                    <a:pt x="0" y="20"/>
                  </a:lnTo>
                  <a:lnTo>
                    <a:pt x="1" y="15"/>
                  </a:lnTo>
                  <a:lnTo>
                    <a:pt x="4" y="12"/>
                  </a:lnTo>
                  <a:lnTo>
                    <a:pt x="7" y="7"/>
                  </a:lnTo>
                  <a:lnTo>
                    <a:pt x="11" y="4"/>
                  </a:lnTo>
                  <a:lnTo>
                    <a:pt x="16" y="2"/>
                  </a:lnTo>
                  <a:lnTo>
                    <a:pt x="16" y="2"/>
                  </a:lnTo>
                  <a:lnTo>
                    <a:pt x="20" y="1"/>
                  </a:lnTo>
                  <a:lnTo>
                    <a:pt x="25" y="0"/>
                  </a:lnTo>
                  <a:lnTo>
                    <a:pt x="30" y="1"/>
                  </a:lnTo>
                  <a:lnTo>
                    <a:pt x="35" y="2"/>
                  </a:lnTo>
                  <a:lnTo>
                    <a:pt x="39" y="4"/>
                  </a:lnTo>
                  <a:lnTo>
                    <a:pt x="43" y="8"/>
                  </a:lnTo>
                  <a:lnTo>
                    <a:pt x="45" y="12"/>
                  </a:lnTo>
                  <a:lnTo>
                    <a:pt x="48" y="16"/>
                  </a:lnTo>
                  <a:lnTo>
                    <a:pt x="48" y="16"/>
                  </a:lnTo>
                  <a:lnTo>
                    <a:pt x="55" y="37"/>
                  </a:lnTo>
                  <a:lnTo>
                    <a:pt x="55" y="37"/>
                  </a:lnTo>
                  <a:lnTo>
                    <a:pt x="56" y="42"/>
                  </a:lnTo>
                  <a:lnTo>
                    <a:pt x="56" y="47"/>
                  </a:lnTo>
                  <a:lnTo>
                    <a:pt x="55" y="52"/>
                  </a:lnTo>
                  <a:lnTo>
                    <a:pt x="54" y="56"/>
                  </a:lnTo>
                  <a:lnTo>
                    <a:pt x="51" y="60"/>
                  </a:lnTo>
                  <a:lnTo>
                    <a:pt x="48" y="64"/>
                  </a:lnTo>
                  <a:lnTo>
                    <a:pt x="44" y="66"/>
                  </a:lnTo>
                  <a:lnTo>
                    <a:pt x="39" y="69"/>
                  </a:lnTo>
                  <a:lnTo>
                    <a:pt x="39" y="69"/>
                  </a:lnTo>
                  <a:lnTo>
                    <a:pt x="31" y="70"/>
                  </a:lnTo>
                  <a:lnTo>
                    <a:pt x="31"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2" name="Freeform 148"/>
            <p:cNvSpPr/>
            <p:nvPr/>
          </p:nvSpPr>
          <p:spPr bwMode="auto">
            <a:xfrm>
              <a:off x="6459144" y="6222982"/>
              <a:ext cx="30163" cy="30163"/>
            </a:xfrm>
            <a:custGeom>
              <a:avLst/>
              <a:gdLst>
                <a:gd name="T0" fmla="*/ 25 w 56"/>
                <a:gd name="T1" fmla="*/ 58 h 58"/>
                <a:gd name="T2" fmla="*/ 25 w 56"/>
                <a:gd name="T3" fmla="*/ 58 h 58"/>
                <a:gd name="T4" fmla="*/ 20 w 56"/>
                <a:gd name="T5" fmla="*/ 57 h 58"/>
                <a:gd name="T6" fmla="*/ 17 w 56"/>
                <a:gd name="T7" fmla="*/ 57 h 58"/>
                <a:gd name="T8" fmla="*/ 12 w 56"/>
                <a:gd name="T9" fmla="*/ 54 h 58"/>
                <a:gd name="T10" fmla="*/ 8 w 56"/>
                <a:gd name="T11" fmla="*/ 52 h 58"/>
                <a:gd name="T12" fmla="*/ 8 w 56"/>
                <a:gd name="T13" fmla="*/ 52 h 58"/>
                <a:gd name="T14" fmla="*/ 5 w 56"/>
                <a:gd name="T15" fmla="*/ 48 h 58"/>
                <a:gd name="T16" fmla="*/ 2 w 56"/>
                <a:gd name="T17" fmla="*/ 44 h 58"/>
                <a:gd name="T18" fmla="*/ 0 w 56"/>
                <a:gd name="T19" fmla="*/ 40 h 58"/>
                <a:gd name="T20" fmla="*/ 0 w 56"/>
                <a:gd name="T21" fmla="*/ 35 h 58"/>
                <a:gd name="T22" fmla="*/ 0 w 56"/>
                <a:gd name="T23" fmla="*/ 31 h 58"/>
                <a:gd name="T24" fmla="*/ 1 w 56"/>
                <a:gd name="T25" fmla="*/ 26 h 58"/>
                <a:gd name="T26" fmla="*/ 2 w 56"/>
                <a:gd name="T27" fmla="*/ 21 h 58"/>
                <a:gd name="T28" fmla="*/ 6 w 56"/>
                <a:gd name="T29" fmla="*/ 16 h 58"/>
                <a:gd name="T30" fmla="*/ 6 w 56"/>
                <a:gd name="T31" fmla="*/ 16 h 58"/>
                <a:gd name="T32" fmla="*/ 11 w 56"/>
                <a:gd name="T33" fmla="*/ 9 h 58"/>
                <a:gd name="T34" fmla="*/ 11 w 56"/>
                <a:gd name="T35" fmla="*/ 9 h 58"/>
                <a:gd name="T36" fmla="*/ 14 w 56"/>
                <a:gd name="T37" fmla="*/ 6 h 58"/>
                <a:gd name="T38" fmla="*/ 19 w 56"/>
                <a:gd name="T39" fmla="*/ 3 h 58"/>
                <a:gd name="T40" fmla="*/ 23 w 56"/>
                <a:gd name="T41" fmla="*/ 1 h 58"/>
                <a:gd name="T42" fmla="*/ 27 w 56"/>
                <a:gd name="T43" fmla="*/ 0 h 58"/>
                <a:gd name="T44" fmla="*/ 32 w 56"/>
                <a:gd name="T45" fmla="*/ 0 h 58"/>
                <a:gd name="T46" fmla="*/ 37 w 56"/>
                <a:gd name="T47" fmla="*/ 0 h 58"/>
                <a:gd name="T48" fmla="*/ 42 w 56"/>
                <a:gd name="T49" fmla="*/ 2 h 58"/>
                <a:gd name="T50" fmla="*/ 46 w 56"/>
                <a:gd name="T51" fmla="*/ 4 h 58"/>
                <a:gd name="T52" fmla="*/ 46 w 56"/>
                <a:gd name="T53" fmla="*/ 4 h 58"/>
                <a:gd name="T54" fmla="*/ 50 w 56"/>
                <a:gd name="T55" fmla="*/ 8 h 58"/>
                <a:gd name="T56" fmla="*/ 52 w 56"/>
                <a:gd name="T57" fmla="*/ 12 h 58"/>
                <a:gd name="T58" fmla="*/ 55 w 56"/>
                <a:gd name="T59" fmla="*/ 16 h 58"/>
                <a:gd name="T60" fmla="*/ 56 w 56"/>
                <a:gd name="T61" fmla="*/ 21 h 58"/>
                <a:gd name="T62" fmla="*/ 56 w 56"/>
                <a:gd name="T63" fmla="*/ 26 h 58"/>
                <a:gd name="T64" fmla="*/ 56 w 56"/>
                <a:gd name="T65" fmla="*/ 31 h 58"/>
                <a:gd name="T66" fmla="*/ 53 w 56"/>
                <a:gd name="T67" fmla="*/ 35 h 58"/>
                <a:gd name="T68" fmla="*/ 51 w 56"/>
                <a:gd name="T69" fmla="*/ 39 h 58"/>
                <a:gd name="T70" fmla="*/ 51 w 56"/>
                <a:gd name="T71" fmla="*/ 39 h 58"/>
                <a:gd name="T72" fmla="*/ 44 w 56"/>
                <a:gd name="T73" fmla="*/ 48 h 58"/>
                <a:gd name="T74" fmla="*/ 44 w 56"/>
                <a:gd name="T75" fmla="*/ 48 h 58"/>
                <a:gd name="T76" fmla="*/ 39 w 56"/>
                <a:gd name="T77" fmla="*/ 52 h 58"/>
                <a:gd name="T78" fmla="*/ 35 w 56"/>
                <a:gd name="T79" fmla="*/ 56 h 58"/>
                <a:gd name="T80" fmla="*/ 30 w 56"/>
                <a:gd name="T81" fmla="*/ 57 h 58"/>
                <a:gd name="T82" fmla="*/ 25 w 56"/>
                <a:gd name="T83" fmla="*/ 58 h 58"/>
                <a:gd name="T84" fmla="*/ 25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25" y="58"/>
                  </a:moveTo>
                  <a:lnTo>
                    <a:pt x="25" y="58"/>
                  </a:lnTo>
                  <a:lnTo>
                    <a:pt x="20" y="57"/>
                  </a:lnTo>
                  <a:lnTo>
                    <a:pt x="17" y="57"/>
                  </a:lnTo>
                  <a:lnTo>
                    <a:pt x="12" y="54"/>
                  </a:lnTo>
                  <a:lnTo>
                    <a:pt x="8" y="52"/>
                  </a:lnTo>
                  <a:lnTo>
                    <a:pt x="8" y="52"/>
                  </a:lnTo>
                  <a:lnTo>
                    <a:pt x="5" y="48"/>
                  </a:lnTo>
                  <a:lnTo>
                    <a:pt x="2" y="44"/>
                  </a:lnTo>
                  <a:lnTo>
                    <a:pt x="0" y="40"/>
                  </a:lnTo>
                  <a:lnTo>
                    <a:pt x="0" y="35"/>
                  </a:lnTo>
                  <a:lnTo>
                    <a:pt x="0" y="31"/>
                  </a:lnTo>
                  <a:lnTo>
                    <a:pt x="1" y="26"/>
                  </a:lnTo>
                  <a:lnTo>
                    <a:pt x="2" y="21"/>
                  </a:lnTo>
                  <a:lnTo>
                    <a:pt x="6" y="16"/>
                  </a:lnTo>
                  <a:lnTo>
                    <a:pt x="6" y="16"/>
                  </a:lnTo>
                  <a:lnTo>
                    <a:pt x="11" y="9"/>
                  </a:lnTo>
                  <a:lnTo>
                    <a:pt x="11" y="9"/>
                  </a:lnTo>
                  <a:lnTo>
                    <a:pt x="14" y="6"/>
                  </a:lnTo>
                  <a:lnTo>
                    <a:pt x="19" y="3"/>
                  </a:lnTo>
                  <a:lnTo>
                    <a:pt x="23" y="1"/>
                  </a:lnTo>
                  <a:lnTo>
                    <a:pt x="27" y="0"/>
                  </a:lnTo>
                  <a:lnTo>
                    <a:pt x="32" y="0"/>
                  </a:lnTo>
                  <a:lnTo>
                    <a:pt x="37" y="0"/>
                  </a:lnTo>
                  <a:lnTo>
                    <a:pt x="42" y="2"/>
                  </a:lnTo>
                  <a:lnTo>
                    <a:pt x="46" y="4"/>
                  </a:lnTo>
                  <a:lnTo>
                    <a:pt x="46" y="4"/>
                  </a:lnTo>
                  <a:lnTo>
                    <a:pt x="50" y="8"/>
                  </a:lnTo>
                  <a:lnTo>
                    <a:pt x="52" y="12"/>
                  </a:lnTo>
                  <a:lnTo>
                    <a:pt x="55" y="16"/>
                  </a:lnTo>
                  <a:lnTo>
                    <a:pt x="56" y="21"/>
                  </a:lnTo>
                  <a:lnTo>
                    <a:pt x="56" y="26"/>
                  </a:lnTo>
                  <a:lnTo>
                    <a:pt x="56" y="31"/>
                  </a:lnTo>
                  <a:lnTo>
                    <a:pt x="53" y="35"/>
                  </a:lnTo>
                  <a:lnTo>
                    <a:pt x="51" y="39"/>
                  </a:lnTo>
                  <a:lnTo>
                    <a:pt x="51" y="39"/>
                  </a:lnTo>
                  <a:lnTo>
                    <a:pt x="44" y="48"/>
                  </a:lnTo>
                  <a:lnTo>
                    <a:pt x="44" y="48"/>
                  </a:lnTo>
                  <a:lnTo>
                    <a:pt x="39" y="52"/>
                  </a:lnTo>
                  <a:lnTo>
                    <a:pt x="35"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3" name="Freeform 149"/>
            <p:cNvSpPr/>
            <p:nvPr/>
          </p:nvSpPr>
          <p:spPr bwMode="auto">
            <a:xfrm>
              <a:off x="6635356" y="6005494"/>
              <a:ext cx="30163" cy="30163"/>
            </a:xfrm>
            <a:custGeom>
              <a:avLst/>
              <a:gdLst>
                <a:gd name="T0" fmla="*/ 25 w 56"/>
                <a:gd name="T1" fmla="*/ 58 h 58"/>
                <a:gd name="T2" fmla="*/ 25 w 56"/>
                <a:gd name="T3" fmla="*/ 58 h 58"/>
                <a:gd name="T4" fmla="*/ 17 w 56"/>
                <a:gd name="T5" fmla="*/ 57 h 58"/>
                <a:gd name="T6" fmla="*/ 10 w 56"/>
                <a:gd name="T7" fmla="*/ 53 h 58"/>
                <a:gd name="T8" fmla="*/ 10 w 56"/>
                <a:gd name="T9" fmla="*/ 53 h 58"/>
                <a:gd name="T10" fmla="*/ 6 w 56"/>
                <a:gd name="T11" fmla="*/ 50 h 58"/>
                <a:gd name="T12" fmla="*/ 3 w 56"/>
                <a:gd name="T13" fmla="*/ 46 h 58"/>
                <a:gd name="T14" fmla="*/ 2 w 56"/>
                <a:gd name="T15" fmla="*/ 42 h 58"/>
                <a:gd name="T16" fmla="*/ 0 w 56"/>
                <a:gd name="T17" fmla="*/ 37 h 58"/>
                <a:gd name="T18" fmla="*/ 0 w 56"/>
                <a:gd name="T19" fmla="*/ 32 h 58"/>
                <a:gd name="T20" fmla="*/ 0 w 56"/>
                <a:gd name="T21" fmla="*/ 27 h 58"/>
                <a:gd name="T22" fmla="*/ 3 w 56"/>
                <a:gd name="T23" fmla="*/ 23 h 58"/>
                <a:gd name="T24" fmla="*/ 5 w 56"/>
                <a:gd name="T25" fmla="*/ 18 h 58"/>
                <a:gd name="T26" fmla="*/ 5 w 56"/>
                <a:gd name="T27" fmla="*/ 18 h 58"/>
                <a:gd name="T28" fmla="*/ 12 w 56"/>
                <a:gd name="T29" fmla="*/ 8 h 58"/>
                <a:gd name="T30" fmla="*/ 12 w 56"/>
                <a:gd name="T31" fmla="*/ 8 h 58"/>
                <a:gd name="T32" fmla="*/ 16 w 56"/>
                <a:gd name="T33" fmla="*/ 6 h 58"/>
                <a:gd name="T34" fmla="*/ 21 w 56"/>
                <a:gd name="T35" fmla="*/ 2 h 58"/>
                <a:gd name="T36" fmla="*/ 24 w 56"/>
                <a:gd name="T37" fmla="*/ 1 h 58"/>
                <a:gd name="T38" fmla="*/ 29 w 56"/>
                <a:gd name="T39" fmla="*/ 0 h 58"/>
                <a:gd name="T40" fmla="*/ 34 w 56"/>
                <a:gd name="T41" fmla="*/ 0 h 58"/>
                <a:gd name="T42" fmla="*/ 38 w 56"/>
                <a:gd name="T43" fmla="*/ 1 h 58"/>
                <a:gd name="T44" fmla="*/ 43 w 56"/>
                <a:gd name="T45" fmla="*/ 2 h 58"/>
                <a:gd name="T46" fmla="*/ 48 w 56"/>
                <a:gd name="T47" fmla="*/ 6 h 58"/>
                <a:gd name="T48" fmla="*/ 48 w 56"/>
                <a:gd name="T49" fmla="*/ 6 h 58"/>
                <a:gd name="T50" fmla="*/ 52 w 56"/>
                <a:gd name="T51" fmla="*/ 10 h 58"/>
                <a:gd name="T52" fmla="*/ 54 w 56"/>
                <a:gd name="T53" fmla="*/ 13 h 58"/>
                <a:gd name="T54" fmla="*/ 55 w 56"/>
                <a:gd name="T55" fmla="*/ 18 h 58"/>
                <a:gd name="T56" fmla="*/ 56 w 56"/>
                <a:gd name="T57" fmla="*/ 23 h 58"/>
                <a:gd name="T58" fmla="*/ 56 w 56"/>
                <a:gd name="T59" fmla="*/ 27 h 58"/>
                <a:gd name="T60" fmla="*/ 55 w 56"/>
                <a:gd name="T61" fmla="*/ 32 h 58"/>
                <a:gd name="T62" fmla="*/ 54 w 56"/>
                <a:gd name="T63" fmla="*/ 37 h 58"/>
                <a:gd name="T64" fmla="*/ 50 w 56"/>
                <a:gd name="T65" fmla="*/ 40 h 58"/>
                <a:gd name="T66" fmla="*/ 50 w 56"/>
                <a:gd name="T67" fmla="*/ 40 h 58"/>
                <a:gd name="T68" fmla="*/ 44 w 56"/>
                <a:gd name="T69" fmla="*/ 49 h 58"/>
                <a:gd name="T70" fmla="*/ 44 w 56"/>
                <a:gd name="T71" fmla="*/ 49 h 58"/>
                <a:gd name="T72" fmla="*/ 41 w 56"/>
                <a:gd name="T73" fmla="*/ 52 h 58"/>
                <a:gd name="T74" fmla="*/ 36 w 56"/>
                <a:gd name="T75" fmla="*/ 56 h 58"/>
                <a:gd name="T76" fmla="*/ 30 w 56"/>
                <a:gd name="T77" fmla="*/ 57 h 58"/>
                <a:gd name="T78" fmla="*/ 25 w 56"/>
                <a:gd name="T79" fmla="*/ 58 h 58"/>
                <a:gd name="T80" fmla="*/ 25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25" y="58"/>
                  </a:moveTo>
                  <a:lnTo>
                    <a:pt x="25" y="58"/>
                  </a:lnTo>
                  <a:lnTo>
                    <a:pt x="17" y="57"/>
                  </a:lnTo>
                  <a:lnTo>
                    <a:pt x="10" y="53"/>
                  </a:lnTo>
                  <a:lnTo>
                    <a:pt x="10" y="53"/>
                  </a:lnTo>
                  <a:lnTo>
                    <a:pt x="6" y="50"/>
                  </a:lnTo>
                  <a:lnTo>
                    <a:pt x="3" y="46"/>
                  </a:lnTo>
                  <a:lnTo>
                    <a:pt x="2" y="42"/>
                  </a:lnTo>
                  <a:lnTo>
                    <a:pt x="0" y="37"/>
                  </a:lnTo>
                  <a:lnTo>
                    <a:pt x="0" y="32"/>
                  </a:lnTo>
                  <a:lnTo>
                    <a:pt x="0" y="27"/>
                  </a:lnTo>
                  <a:lnTo>
                    <a:pt x="3" y="23"/>
                  </a:lnTo>
                  <a:lnTo>
                    <a:pt x="5" y="18"/>
                  </a:lnTo>
                  <a:lnTo>
                    <a:pt x="5" y="18"/>
                  </a:lnTo>
                  <a:lnTo>
                    <a:pt x="12" y="8"/>
                  </a:lnTo>
                  <a:lnTo>
                    <a:pt x="12" y="8"/>
                  </a:lnTo>
                  <a:lnTo>
                    <a:pt x="16" y="6"/>
                  </a:lnTo>
                  <a:lnTo>
                    <a:pt x="21" y="2"/>
                  </a:lnTo>
                  <a:lnTo>
                    <a:pt x="24" y="1"/>
                  </a:lnTo>
                  <a:lnTo>
                    <a:pt x="29" y="0"/>
                  </a:lnTo>
                  <a:lnTo>
                    <a:pt x="34" y="0"/>
                  </a:lnTo>
                  <a:lnTo>
                    <a:pt x="38" y="1"/>
                  </a:lnTo>
                  <a:lnTo>
                    <a:pt x="43" y="2"/>
                  </a:lnTo>
                  <a:lnTo>
                    <a:pt x="48" y="6"/>
                  </a:lnTo>
                  <a:lnTo>
                    <a:pt x="48" y="6"/>
                  </a:lnTo>
                  <a:lnTo>
                    <a:pt x="52" y="10"/>
                  </a:lnTo>
                  <a:lnTo>
                    <a:pt x="54" y="13"/>
                  </a:lnTo>
                  <a:lnTo>
                    <a:pt x="55" y="18"/>
                  </a:lnTo>
                  <a:lnTo>
                    <a:pt x="56" y="23"/>
                  </a:lnTo>
                  <a:lnTo>
                    <a:pt x="56" y="27"/>
                  </a:lnTo>
                  <a:lnTo>
                    <a:pt x="55" y="32"/>
                  </a:lnTo>
                  <a:lnTo>
                    <a:pt x="54" y="37"/>
                  </a:lnTo>
                  <a:lnTo>
                    <a:pt x="50" y="40"/>
                  </a:lnTo>
                  <a:lnTo>
                    <a:pt x="50" y="40"/>
                  </a:lnTo>
                  <a:lnTo>
                    <a:pt x="44" y="49"/>
                  </a:lnTo>
                  <a:lnTo>
                    <a:pt x="44" y="49"/>
                  </a:lnTo>
                  <a:lnTo>
                    <a:pt x="41" y="52"/>
                  </a:lnTo>
                  <a:lnTo>
                    <a:pt x="36"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4" name="Freeform 150"/>
            <p:cNvSpPr>
              <a:spLocks noEditPoints="1"/>
            </p:cNvSpPr>
            <p:nvPr/>
          </p:nvSpPr>
          <p:spPr bwMode="auto">
            <a:xfrm>
              <a:off x="6605194" y="6042007"/>
              <a:ext cx="39688" cy="174625"/>
            </a:xfrm>
            <a:custGeom>
              <a:avLst/>
              <a:gdLst>
                <a:gd name="T0" fmla="*/ 42 w 74"/>
                <a:gd name="T1" fmla="*/ 330 h 331"/>
                <a:gd name="T2" fmla="*/ 27 w 74"/>
                <a:gd name="T3" fmla="*/ 316 h 331"/>
                <a:gd name="T4" fmla="*/ 18 w 74"/>
                <a:gd name="T5" fmla="*/ 294 h 331"/>
                <a:gd name="T6" fmla="*/ 18 w 74"/>
                <a:gd name="T7" fmla="*/ 280 h 331"/>
                <a:gd name="T8" fmla="*/ 27 w 74"/>
                <a:gd name="T9" fmla="*/ 268 h 331"/>
                <a:gd name="T10" fmla="*/ 35 w 74"/>
                <a:gd name="T11" fmla="*/ 263 h 331"/>
                <a:gd name="T12" fmla="*/ 49 w 74"/>
                <a:gd name="T13" fmla="*/ 263 h 331"/>
                <a:gd name="T14" fmla="*/ 61 w 74"/>
                <a:gd name="T15" fmla="*/ 270 h 331"/>
                <a:gd name="T16" fmla="*/ 66 w 74"/>
                <a:gd name="T17" fmla="*/ 279 h 331"/>
                <a:gd name="T18" fmla="*/ 74 w 74"/>
                <a:gd name="T19" fmla="*/ 303 h 331"/>
                <a:gd name="T20" fmla="*/ 72 w 74"/>
                <a:gd name="T21" fmla="*/ 317 h 331"/>
                <a:gd name="T22" fmla="*/ 63 w 74"/>
                <a:gd name="T23" fmla="*/ 327 h 331"/>
                <a:gd name="T24" fmla="*/ 54 w 74"/>
                <a:gd name="T25" fmla="*/ 331 h 331"/>
                <a:gd name="T26" fmla="*/ 28 w 74"/>
                <a:gd name="T27" fmla="*/ 246 h 331"/>
                <a:gd name="T28" fmla="*/ 19 w 74"/>
                <a:gd name="T29" fmla="*/ 243 h 331"/>
                <a:gd name="T30" fmla="*/ 9 w 74"/>
                <a:gd name="T31" fmla="*/ 236 h 331"/>
                <a:gd name="T32" fmla="*/ 3 w 74"/>
                <a:gd name="T33" fmla="*/ 223 h 331"/>
                <a:gd name="T34" fmla="*/ 0 w 74"/>
                <a:gd name="T35" fmla="*/ 202 h 331"/>
                <a:gd name="T36" fmla="*/ 4 w 74"/>
                <a:gd name="T37" fmla="*/ 187 h 331"/>
                <a:gd name="T38" fmla="*/ 15 w 74"/>
                <a:gd name="T39" fmla="*/ 178 h 331"/>
                <a:gd name="T40" fmla="*/ 24 w 74"/>
                <a:gd name="T41" fmla="*/ 175 h 331"/>
                <a:gd name="T42" fmla="*/ 38 w 74"/>
                <a:gd name="T43" fmla="*/ 178 h 331"/>
                <a:gd name="T44" fmla="*/ 48 w 74"/>
                <a:gd name="T45" fmla="*/ 189 h 331"/>
                <a:gd name="T46" fmla="*/ 50 w 74"/>
                <a:gd name="T47" fmla="*/ 198 h 331"/>
                <a:gd name="T48" fmla="*/ 53 w 74"/>
                <a:gd name="T49" fmla="*/ 222 h 331"/>
                <a:gd name="T50" fmla="*/ 48 w 74"/>
                <a:gd name="T51" fmla="*/ 236 h 331"/>
                <a:gd name="T52" fmla="*/ 36 w 74"/>
                <a:gd name="T53" fmla="*/ 244 h 331"/>
                <a:gd name="T54" fmla="*/ 28 w 74"/>
                <a:gd name="T55" fmla="*/ 246 h 331"/>
                <a:gd name="T56" fmla="*/ 25 w 74"/>
                <a:gd name="T57" fmla="*/ 156 h 331"/>
                <a:gd name="T58" fmla="*/ 19 w 74"/>
                <a:gd name="T59" fmla="*/ 155 h 331"/>
                <a:gd name="T60" fmla="*/ 6 w 74"/>
                <a:gd name="T61" fmla="*/ 148 h 331"/>
                <a:gd name="T62" fmla="*/ 2 w 74"/>
                <a:gd name="T63" fmla="*/ 135 h 331"/>
                <a:gd name="T64" fmla="*/ 3 w 74"/>
                <a:gd name="T65" fmla="*/ 108 h 331"/>
                <a:gd name="T66" fmla="*/ 6 w 74"/>
                <a:gd name="T67" fmla="*/ 98 h 331"/>
                <a:gd name="T68" fmla="*/ 17 w 74"/>
                <a:gd name="T69" fmla="*/ 89 h 331"/>
                <a:gd name="T70" fmla="*/ 31 w 74"/>
                <a:gd name="T71" fmla="*/ 86 h 331"/>
                <a:gd name="T72" fmla="*/ 41 w 74"/>
                <a:gd name="T73" fmla="*/ 90 h 331"/>
                <a:gd name="T74" fmla="*/ 50 w 74"/>
                <a:gd name="T75" fmla="*/ 99 h 331"/>
                <a:gd name="T76" fmla="*/ 53 w 74"/>
                <a:gd name="T77" fmla="*/ 115 h 331"/>
                <a:gd name="T78" fmla="*/ 50 w 74"/>
                <a:gd name="T79" fmla="*/ 134 h 331"/>
                <a:gd name="T80" fmla="*/ 46 w 74"/>
                <a:gd name="T81" fmla="*/ 147 h 331"/>
                <a:gd name="T82" fmla="*/ 35 w 74"/>
                <a:gd name="T83" fmla="*/ 155 h 331"/>
                <a:gd name="T84" fmla="*/ 25 w 74"/>
                <a:gd name="T85" fmla="*/ 156 h 331"/>
                <a:gd name="T86" fmla="*/ 35 w 74"/>
                <a:gd name="T87" fmla="*/ 69 h 331"/>
                <a:gd name="T88" fmla="*/ 27 w 74"/>
                <a:gd name="T89" fmla="*/ 64 h 331"/>
                <a:gd name="T90" fmla="*/ 18 w 74"/>
                <a:gd name="T91" fmla="*/ 52 h 331"/>
                <a:gd name="T92" fmla="*/ 18 w 74"/>
                <a:gd name="T93" fmla="*/ 37 h 331"/>
                <a:gd name="T94" fmla="*/ 27 w 74"/>
                <a:gd name="T95" fmla="*/ 16 h 331"/>
                <a:gd name="T96" fmla="*/ 35 w 74"/>
                <a:gd name="T97" fmla="*/ 4 h 331"/>
                <a:gd name="T98" fmla="*/ 49 w 74"/>
                <a:gd name="T99" fmla="*/ 0 h 331"/>
                <a:gd name="T100" fmla="*/ 59 w 74"/>
                <a:gd name="T101" fmla="*/ 2 h 331"/>
                <a:gd name="T102" fmla="*/ 71 w 74"/>
                <a:gd name="T103" fmla="*/ 12 h 331"/>
                <a:gd name="T104" fmla="*/ 74 w 74"/>
                <a:gd name="T105" fmla="*/ 25 h 331"/>
                <a:gd name="T106" fmla="*/ 73 w 74"/>
                <a:gd name="T107" fmla="*/ 34 h 331"/>
                <a:gd name="T108" fmla="*/ 62 w 74"/>
                <a:gd name="T109" fmla="*/ 59 h 331"/>
                <a:gd name="T110" fmla="*/ 42 w 74"/>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 h="331">
                  <a:moveTo>
                    <a:pt x="49" y="331"/>
                  </a:moveTo>
                  <a:lnTo>
                    <a:pt x="49" y="331"/>
                  </a:lnTo>
                  <a:lnTo>
                    <a:pt x="42" y="330"/>
                  </a:lnTo>
                  <a:lnTo>
                    <a:pt x="35" y="327"/>
                  </a:lnTo>
                  <a:lnTo>
                    <a:pt x="30" y="322"/>
                  </a:lnTo>
                  <a:lnTo>
                    <a:pt x="27" y="316"/>
                  </a:lnTo>
                  <a:lnTo>
                    <a:pt x="27" y="316"/>
                  </a:lnTo>
                  <a:lnTo>
                    <a:pt x="18" y="294"/>
                  </a:lnTo>
                  <a:lnTo>
                    <a:pt x="18" y="294"/>
                  </a:lnTo>
                  <a:lnTo>
                    <a:pt x="18" y="289"/>
                  </a:lnTo>
                  <a:lnTo>
                    <a:pt x="18" y="285"/>
                  </a:lnTo>
                  <a:lnTo>
                    <a:pt x="18" y="280"/>
                  </a:lnTo>
                  <a:lnTo>
                    <a:pt x="21" y="275"/>
                  </a:lnTo>
                  <a:lnTo>
                    <a:pt x="23" y="272"/>
                  </a:lnTo>
                  <a:lnTo>
                    <a:pt x="27" y="268"/>
                  </a:lnTo>
                  <a:lnTo>
                    <a:pt x="30" y="266"/>
                  </a:lnTo>
                  <a:lnTo>
                    <a:pt x="35" y="263"/>
                  </a:lnTo>
                  <a:lnTo>
                    <a:pt x="35" y="263"/>
                  </a:lnTo>
                  <a:lnTo>
                    <a:pt x="40" y="262"/>
                  </a:lnTo>
                  <a:lnTo>
                    <a:pt x="44" y="262"/>
                  </a:lnTo>
                  <a:lnTo>
                    <a:pt x="49" y="263"/>
                  </a:lnTo>
                  <a:lnTo>
                    <a:pt x="54" y="265"/>
                  </a:lnTo>
                  <a:lnTo>
                    <a:pt x="57" y="267"/>
                  </a:lnTo>
                  <a:lnTo>
                    <a:pt x="61" y="270"/>
                  </a:lnTo>
                  <a:lnTo>
                    <a:pt x="65" y="275"/>
                  </a:lnTo>
                  <a:lnTo>
                    <a:pt x="66" y="279"/>
                  </a:lnTo>
                  <a:lnTo>
                    <a:pt x="66" y="279"/>
                  </a:lnTo>
                  <a:lnTo>
                    <a:pt x="73" y="297"/>
                  </a:lnTo>
                  <a:lnTo>
                    <a:pt x="73" y="297"/>
                  </a:lnTo>
                  <a:lnTo>
                    <a:pt x="74" y="303"/>
                  </a:lnTo>
                  <a:lnTo>
                    <a:pt x="74" y="307"/>
                  </a:lnTo>
                  <a:lnTo>
                    <a:pt x="74" y="312"/>
                  </a:lnTo>
                  <a:lnTo>
                    <a:pt x="72" y="317"/>
                  </a:lnTo>
                  <a:lnTo>
                    <a:pt x="69" y="320"/>
                  </a:lnTo>
                  <a:lnTo>
                    <a:pt x="67" y="324"/>
                  </a:lnTo>
                  <a:lnTo>
                    <a:pt x="63" y="327"/>
                  </a:lnTo>
                  <a:lnTo>
                    <a:pt x="59" y="330"/>
                  </a:lnTo>
                  <a:lnTo>
                    <a:pt x="59" y="330"/>
                  </a:lnTo>
                  <a:lnTo>
                    <a:pt x="54" y="331"/>
                  </a:lnTo>
                  <a:lnTo>
                    <a:pt x="49" y="331"/>
                  </a:lnTo>
                  <a:lnTo>
                    <a:pt x="49" y="331"/>
                  </a:lnTo>
                  <a:close/>
                  <a:moveTo>
                    <a:pt x="28" y="246"/>
                  </a:moveTo>
                  <a:lnTo>
                    <a:pt x="28" y="246"/>
                  </a:lnTo>
                  <a:lnTo>
                    <a:pt x="23" y="244"/>
                  </a:lnTo>
                  <a:lnTo>
                    <a:pt x="19" y="243"/>
                  </a:lnTo>
                  <a:lnTo>
                    <a:pt x="15" y="242"/>
                  </a:lnTo>
                  <a:lnTo>
                    <a:pt x="11" y="240"/>
                  </a:lnTo>
                  <a:lnTo>
                    <a:pt x="9" y="236"/>
                  </a:lnTo>
                  <a:lnTo>
                    <a:pt x="6" y="232"/>
                  </a:lnTo>
                  <a:lnTo>
                    <a:pt x="4" y="228"/>
                  </a:lnTo>
                  <a:lnTo>
                    <a:pt x="3" y="223"/>
                  </a:lnTo>
                  <a:lnTo>
                    <a:pt x="3" y="223"/>
                  </a:lnTo>
                  <a:lnTo>
                    <a:pt x="0" y="202"/>
                  </a:lnTo>
                  <a:lnTo>
                    <a:pt x="0" y="202"/>
                  </a:lnTo>
                  <a:lnTo>
                    <a:pt x="2" y="197"/>
                  </a:lnTo>
                  <a:lnTo>
                    <a:pt x="2" y="192"/>
                  </a:lnTo>
                  <a:lnTo>
                    <a:pt x="4" y="187"/>
                  </a:lnTo>
                  <a:lnTo>
                    <a:pt x="6" y="184"/>
                  </a:lnTo>
                  <a:lnTo>
                    <a:pt x="10" y="180"/>
                  </a:lnTo>
                  <a:lnTo>
                    <a:pt x="15" y="178"/>
                  </a:lnTo>
                  <a:lnTo>
                    <a:pt x="19" y="175"/>
                  </a:lnTo>
                  <a:lnTo>
                    <a:pt x="24" y="175"/>
                  </a:lnTo>
                  <a:lnTo>
                    <a:pt x="24" y="175"/>
                  </a:lnTo>
                  <a:lnTo>
                    <a:pt x="29" y="175"/>
                  </a:lnTo>
                  <a:lnTo>
                    <a:pt x="34" y="177"/>
                  </a:lnTo>
                  <a:lnTo>
                    <a:pt x="38" y="178"/>
                  </a:lnTo>
                  <a:lnTo>
                    <a:pt x="42" y="181"/>
                  </a:lnTo>
                  <a:lnTo>
                    <a:pt x="46" y="184"/>
                  </a:lnTo>
                  <a:lnTo>
                    <a:pt x="48" y="189"/>
                  </a:lnTo>
                  <a:lnTo>
                    <a:pt x="50" y="193"/>
                  </a:lnTo>
                  <a:lnTo>
                    <a:pt x="50" y="198"/>
                  </a:lnTo>
                  <a:lnTo>
                    <a:pt x="50" y="198"/>
                  </a:lnTo>
                  <a:lnTo>
                    <a:pt x="53" y="217"/>
                  </a:lnTo>
                  <a:lnTo>
                    <a:pt x="53" y="217"/>
                  </a:lnTo>
                  <a:lnTo>
                    <a:pt x="53" y="222"/>
                  </a:lnTo>
                  <a:lnTo>
                    <a:pt x="52" y="227"/>
                  </a:lnTo>
                  <a:lnTo>
                    <a:pt x="50" y="231"/>
                  </a:lnTo>
                  <a:lnTo>
                    <a:pt x="48" y="236"/>
                  </a:lnTo>
                  <a:lnTo>
                    <a:pt x="44" y="238"/>
                  </a:lnTo>
                  <a:lnTo>
                    <a:pt x="41" y="242"/>
                  </a:lnTo>
                  <a:lnTo>
                    <a:pt x="36" y="244"/>
                  </a:lnTo>
                  <a:lnTo>
                    <a:pt x="31" y="246"/>
                  </a:lnTo>
                  <a:lnTo>
                    <a:pt x="31" y="246"/>
                  </a:lnTo>
                  <a:lnTo>
                    <a:pt x="28" y="246"/>
                  </a:lnTo>
                  <a:lnTo>
                    <a:pt x="28" y="246"/>
                  </a:lnTo>
                  <a:close/>
                  <a:moveTo>
                    <a:pt x="25" y="156"/>
                  </a:moveTo>
                  <a:lnTo>
                    <a:pt x="25" y="156"/>
                  </a:lnTo>
                  <a:lnTo>
                    <a:pt x="24" y="156"/>
                  </a:lnTo>
                  <a:lnTo>
                    <a:pt x="24" y="156"/>
                  </a:lnTo>
                  <a:lnTo>
                    <a:pt x="19" y="155"/>
                  </a:lnTo>
                  <a:lnTo>
                    <a:pt x="15" y="154"/>
                  </a:lnTo>
                  <a:lnTo>
                    <a:pt x="10" y="151"/>
                  </a:lnTo>
                  <a:lnTo>
                    <a:pt x="6" y="148"/>
                  </a:lnTo>
                  <a:lnTo>
                    <a:pt x="4" y="143"/>
                  </a:lnTo>
                  <a:lnTo>
                    <a:pt x="2" y="140"/>
                  </a:lnTo>
                  <a:lnTo>
                    <a:pt x="2" y="135"/>
                  </a:lnTo>
                  <a:lnTo>
                    <a:pt x="0" y="129"/>
                  </a:lnTo>
                  <a:lnTo>
                    <a:pt x="0" y="129"/>
                  </a:lnTo>
                  <a:lnTo>
                    <a:pt x="3" y="108"/>
                  </a:lnTo>
                  <a:lnTo>
                    <a:pt x="3" y="108"/>
                  </a:lnTo>
                  <a:lnTo>
                    <a:pt x="4" y="103"/>
                  </a:lnTo>
                  <a:lnTo>
                    <a:pt x="6" y="98"/>
                  </a:lnTo>
                  <a:lnTo>
                    <a:pt x="9" y="95"/>
                  </a:lnTo>
                  <a:lnTo>
                    <a:pt x="12" y="91"/>
                  </a:lnTo>
                  <a:lnTo>
                    <a:pt x="17" y="89"/>
                  </a:lnTo>
                  <a:lnTo>
                    <a:pt x="22" y="88"/>
                  </a:lnTo>
                  <a:lnTo>
                    <a:pt x="27" y="86"/>
                  </a:lnTo>
                  <a:lnTo>
                    <a:pt x="31" y="86"/>
                  </a:lnTo>
                  <a:lnTo>
                    <a:pt x="31" y="86"/>
                  </a:lnTo>
                  <a:lnTo>
                    <a:pt x="36" y="88"/>
                  </a:lnTo>
                  <a:lnTo>
                    <a:pt x="41" y="90"/>
                  </a:lnTo>
                  <a:lnTo>
                    <a:pt x="44" y="92"/>
                  </a:lnTo>
                  <a:lnTo>
                    <a:pt x="48" y="96"/>
                  </a:lnTo>
                  <a:lnTo>
                    <a:pt x="50" y="99"/>
                  </a:lnTo>
                  <a:lnTo>
                    <a:pt x="52" y="104"/>
                  </a:lnTo>
                  <a:lnTo>
                    <a:pt x="53" y="109"/>
                  </a:lnTo>
                  <a:lnTo>
                    <a:pt x="53" y="115"/>
                  </a:lnTo>
                  <a:lnTo>
                    <a:pt x="53" y="115"/>
                  </a:lnTo>
                  <a:lnTo>
                    <a:pt x="50" y="134"/>
                  </a:lnTo>
                  <a:lnTo>
                    <a:pt x="50" y="134"/>
                  </a:lnTo>
                  <a:lnTo>
                    <a:pt x="50" y="139"/>
                  </a:lnTo>
                  <a:lnTo>
                    <a:pt x="48" y="142"/>
                  </a:lnTo>
                  <a:lnTo>
                    <a:pt x="46" y="147"/>
                  </a:lnTo>
                  <a:lnTo>
                    <a:pt x="43" y="149"/>
                  </a:lnTo>
                  <a:lnTo>
                    <a:pt x="40" y="153"/>
                  </a:lnTo>
                  <a:lnTo>
                    <a:pt x="35" y="155"/>
                  </a:lnTo>
                  <a:lnTo>
                    <a:pt x="30" y="156"/>
                  </a:lnTo>
                  <a:lnTo>
                    <a:pt x="25" y="156"/>
                  </a:lnTo>
                  <a:lnTo>
                    <a:pt x="25" y="156"/>
                  </a:lnTo>
                  <a:close/>
                  <a:moveTo>
                    <a:pt x="42" y="70"/>
                  </a:moveTo>
                  <a:lnTo>
                    <a:pt x="42" y="70"/>
                  </a:lnTo>
                  <a:lnTo>
                    <a:pt x="35" y="69"/>
                  </a:lnTo>
                  <a:lnTo>
                    <a:pt x="35" y="69"/>
                  </a:lnTo>
                  <a:lnTo>
                    <a:pt x="30" y="66"/>
                  </a:lnTo>
                  <a:lnTo>
                    <a:pt x="27" y="64"/>
                  </a:lnTo>
                  <a:lnTo>
                    <a:pt x="23" y="60"/>
                  </a:lnTo>
                  <a:lnTo>
                    <a:pt x="21" y="56"/>
                  </a:lnTo>
                  <a:lnTo>
                    <a:pt x="18" y="52"/>
                  </a:lnTo>
                  <a:lnTo>
                    <a:pt x="18" y="47"/>
                  </a:lnTo>
                  <a:lnTo>
                    <a:pt x="18" y="41"/>
                  </a:lnTo>
                  <a:lnTo>
                    <a:pt x="18" y="37"/>
                  </a:lnTo>
                  <a:lnTo>
                    <a:pt x="18" y="37"/>
                  </a:lnTo>
                  <a:lnTo>
                    <a:pt x="27" y="16"/>
                  </a:lnTo>
                  <a:lnTo>
                    <a:pt x="27" y="16"/>
                  </a:lnTo>
                  <a:lnTo>
                    <a:pt x="29" y="12"/>
                  </a:lnTo>
                  <a:lnTo>
                    <a:pt x="31" y="8"/>
                  </a:lnTo>
                  <a:lnTo>
                    <a:pt x="35" y="4"/>
                  </a:lnTo>
                  <a:lnTo>
                    <a:pt x="40" y="2"/>
                  </a:lnTo>
                  <a:lnTo>
                    <a:pt x="44" y="1"/>
                  </a:lnTo>
                  <a:lnTo>
                    <a:pt x="49" y="0"/>
                  </a:lnTo>
                  <a:lnTo>
                    <a:pt x="54" y="1"/>
                  </a:lnTo>
                  <a:lnTo>
                    <a:pt x="59" y="2"/>
                  </a:lnTo>
                  <a:lnTo>
                    <a:pt x="59" y="2"/>
                  </a:lnTo>
                  <a:lnTo>
                    <a:pt x="63" y="4"/>
                  </a:lnTo>
                  <a:lnTo>
                    <a:pt x="67" y="7"/>
                  </a:lnTo>
                  <a:lnTo>
                    <a:pt x="71" y="12"/>
                  </a:lnTo>
                  <a:lnTo>
                    <a:pt x="72" y="15"/>
                  </a:lnTo>
                  <a:lnTo>
                    <a:pt x="74" y="20"/>
                  </a:lnTo>
                  <a:lnTo>
                    <a:pt x="74" y="25"/>
                  </a:lnTo>
                  <a:lnTo>
                    <a:pt x="74" y="29"/>
                  </a:lnTo>
                  <a:lnTo>
                    <a:pt x="73" y="34"/>
                  </a:lnTo>
                  <a:lnTo>
                    <a:pt x="73" y="34"/>
                  </a:lnTo>
                  <a:lnTo>
                    <a:pt x="66" y="52"/>
                  </a:lnTo>
                  <a:lnTo>
                    <a:pt x="66" y="52"/>
                  </a:lnTo>
                  <a:lnTo>
                    <a:pt x="62" y="59"/>
                  </a:lnTo>
                  <a:lnTo>
                    <a:pt x="57" y="65"/>
                  </a:lnTo>
                  <a:lnTo>
                    <a:pt x="50" y="69"/>
                  </a:lnTo>
                  <a:lnTo>
                    <a:pt x="42" y="70"/>
                  </a:lnTo>
                  <a:lnTo>
                    <a:pt x="42"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5" name="Freeform 151"/>
            <p:cNvSpPr/>
            <p:nvPr/>
          </p:nvSpPr>
          <p:spPr bwMode="auto">
            <a:xfrm>
              <a:off x="6635356" y="6222982"/>
              <a:ext cx="30163" cy="30163"/>
            </a:xfrm>
            <a:custGeom>
              <a:avLst/>
              <a:gdLst>
                <a:gd name="T0" fmla="*/ 31 w 56"/>
                <a:gd name="T1" fmla="*/ 58 h 58"/>
                <a:gd name="T2" fmla="*/ 31 w 56"/>
                <a:gd name="T3" fmla="*/ 58 h 58"/>
                <a:gd name="T4" fmla="*/ 27 w 56"/>
                <a:gd name="T5" fmla="*/ 57 h 58"/>
                <a:gd name="T6" fmla="*/ 21 w 56"/>
                <a:gd name="T7" fmla="*/ 56 h 58"/>
                <a:gd name="T8" fmla="*/ 16 w 56"/>
                <a:gd name="T9" fmla="*/ 52 h 58"/>
                <a:gd name="T10" fmla="*/ 12 w 56"/>
                <a:gd name="T11" fmla="*/ 48 h 58"/>
                <a:gd name="T12" fmla="*/ 12 w 56"/>
                <a:gd name="T13" fmla="*/ 48 h 58"/>
                <a:gd name="T14" fmla="*/ 5 w 56"/>
                <a:gd name="T15" fmla="*/ 39 h 58"/>
                <a:gd name="T16" fmla="*/ 5 w 56"/>
                <a:gd name="T17" fmla="*/ 39 h 58"/>
                <a:gd name="T18" fmla="*/ 3 w 56"/>
                <a:gd name="T19" fmla="*/ 35 h 58"/>
                <a:gd name="T20" fmla="*/ 0 w 56"/>
                <a:gd name="T21" fmla="*/ 31 h 58"/>
                <a:gd name="T22" fmla="*/ 0 w 56"/>
                <a:gd name="T23" fmla="*/ 26 h 58"/>
                <a:gd name="T24" fmla="*/ 0 w 56"/>
                <a:gd name="T25" fmla="*/ 21 h 58"/>
                <a:gd name="T26" fmla="*/ 2 w 56"/>
                <a:gd name="T27" fmla="*/ 16 h 58"/>
                <a:gd name="T28" fmla="*/ 3 w 56"/>
                <a:gd name="T29" fmla="*/ 12 h 58"/>
                <a:gd name="T30" fmla="*/ 6 w 56"/>
                <a:gd name="T31" fmla="*/ 8 h 58"/>
                <a:gd name="T32" fmla="*/ 10 w 56"/>
                <a:gd name="T33" fmla="*/ 4 h 58"/>
                <a:gd name="T34" fmla="*/ 10 w 56"/>
                <a:gd name="T35" fmla="*/ 4 h 58"/>
                <a:gd name="T36" fmla="*/ 15 w 56"/>
                <a:gd name="T37" fmla="*/ 2 h 58"/>
                <a:gd name="T38" fmla="*/ 19 w 56"/>
                <a:gd name="T39" fmla="*/ 0 h 58"/>
                <a:gd name="T40" fmla="*/ 24 w 56"/>
                <a:gd name="T41" fmla="*/ 0 h 58"/>
                <a:gd name="T42" fmla="*/ 29 w 56"/>
                <a:gd name="T43" fmla="*/ 0 h 58"/>
                <a:gd name="T44" fmla="*/ 34 w 56"/>
                <a:gd name="T45" fmla="*/ 1 h 58"/>
                <a:gd name="T46" fmla="*/ 37 w 56"/>
                <a:gd name="T47" fmla="*/ 3 h 58"/>
                <a:gd name="T48" fmla="*/ 42 w 56"/>
                <a:gd name="T49" fmla="*/ 6 h 58"/>
                <a:gd name="T50" fmla="*/ 44 w 56"/>
                <a:gd name="T51" fmla="*/ 9 h 58"/>
                <a:gd name="T52" fmla="*/ 44 w 56"/>
                <a:gd name="T53" fmla="*/ 9 h 58"/>
                <a:gd name="T54" fmla="*/ 50 w 56"/>
                <a:gd name="T55" fmla="*/ 16 h 58"/>
                <a:gd name="T56" fmla="*/ 50 w 56"/>
                <a:gd name="T57" fmla="*/ 16 h 58"/>
                <a:gd name="T58" fmla="*/ 54 w 56"/>
                <a:gd name="T59" fmla="*/ 21 h 58"/>
                <a:gd name="T60" fmla="*/ 55 w 56"/>
                <a:gd name="T61" fmla="*/ 26 h 58"/>
                <a:gd name="T62" fmla="*/ 56 w 56"/>
                <a:gd name="T63" fmla="*/ 31 h 58"/>
                <a:gd name="T64" fmla="*/ 56 w 56"/>
                <a:gd name="T65" fmla="*/ 35 h 58"/>
                <a:gd name="T66" fmla="*/ 55 w 56"/>
                <a:gd name="T67" fmla="*/ 40 h 58"/>
                <a:gd name="T68" fmla="*/ 54 w 56"/>
                <a:gd name="T69" fmla="*/ 44 h 58"/>
                <a:gd name="T70" fmla="*/ 52 w 56"/>
                <a:gd name="T71" fmla="*/ 48 h 58"/>
                <a:gd name="T72" fmla="*/ 48 w 56"/>
                <a:gd name="T73" fmla="*/ 52 h 58"/>
                <a:gd name="T74" fmla="*/ 48 w 56"/>
                <a:gd name="T75" fmla="*/ 52 h 58"/>
                <a:gd name="T76" fmla="*/ 44 w 56"/>
                <a:gd name="T77" fmla="*/ 54 h 58"/>
                <a:gd name="T78" fmla="*/ 40 w 56"/>
                <a:gd name="T79" fmla="*/ 57 h 58"/>
                <a:gd name="T80" fmla="*/ 36 w 56"/>
                <a:gd name="T81" fmla="*/ 57 h 58"/>
                <a:gd name="T82" fmla="*/ 31 w 56"/>
                <a:gd name="T83" fmla="*/ 58 h 58"/>
                <a:gd name="T84" fmla="*/ 31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31" y="58"/>
                  </a:moveTo>
                  <a:lnTo>
                    <a:pt x="31" y="58"/>
                  </a:lnTo>
                  <a:lnTo>
                    <a:pt x="27" y="57"/>
                  </a:lnTo>
                  <a:lnTo>
                    <a:pt x="21" y="56"/>
                  </a:lnTo>
                  <a:lnTo>
                    <a:pt x="16" y="52"/>
                  </a:lnTo>
                  <a:lnTo>
                    <a:pt x="12" y="48"/>
                  </a:lnTo>
                  <a:lnTo>
                    <a:pt x="12" y="48"/>
                  </a:lnTo>
                  <a:lnTo>
                    <a:pt x="5" y="39"/>
                  </a:lnTo>
                  <a:lnTo>
                    <a:pt x="5" y="39"/>
                  </a:lnTo>
                  <a:lnTo>
                    <a:pt x="3" y="35"/>
                  </a:lnTo>
                  <a:lnTo>
                    <a:pt x="0" y="31"/>
                  </a:lnTo>
                  <a:lnTo>
                    <a:pt x="0" y="26"/>
                  </a:lnTo>
                  <a:lnTo>
                    <a:pt x="0" y="21"/>
                  </a:lnTo>
                  <a:lnTo>
                    <a:pt x="2" y="16"/>
                  </a:lnTo>
                  <a:lnTo>
                    <a:pt x="3" y="12"/>
                  </a:lnTo>
                  <a:lnTo>
                    <a:pt x="6" y="8"/>
                  </a:lnTo>
                  <a:lnTo>
                    <a:pt x="10" y="4"/>
                  </a:lnTo>
                  <a:lnTo>
                    <a:pt x="10" y="4"/>
                  </a:lnTo>
                  <a:lnTo>
                    <a:pt x="15" y="2"/>
                  </a:lnTo>
                  <a:lnTo>
                    <a:pt x="19" y="0"/>
                  </a:lnTo>
                  <a:lnTo>
                    <a:pt x="24" y="0"/>
                  </a:lnTo>
                  <a:lnTo>
                    <a:pt x="29" y="0"/>
                  </a:lnTo>
                  <a:lnTo>
                    <a:pt x="34" y="1"/>
                  </a:lnTo>
                  <a:lnTo>
                    <a:pt x="37" y="3"/>
                  </a:lnTo>
                  <a:lnTo>
                    <a:pt x="42" y="6"/>
                  </a:lnTo>
                  <a:lnTo>
                    <a:pt x="44" y="9"/>
                  </a:lnTo>
                  <a:lnTo>
                    <a:pt x="44" y="9"/>
                  </a:lnTo>
                  <a:lnTo>
                    <a:pt x="50" y="16"/>
                  </a:lnTo>
                  <a:lnTo>
                    <a:pt x="50" y="16"/>
                  </a:lnTo>
                  <a:lnTo>
                    <a:pt x="54" y="21"/>
                  </a:lnTo>
                  <a:lnTo>
                    <a:pt x="55" y="26"/>
                  </a:lnTo>
                  <a:lnTo>
                    <a:pt x="56" y="31"/>
                  </a:lnTo>
                  <a:lnTo>
                    <a:pt x="56" y="35"/>
                  </a:lnTo>
                  <a:lnTo>
                    <a:pt x="55" y="40"/>
                  </a:lnTo>
                  <a:lnTo>
                    <a:pt x="54" y="44"/>
                  </a:lnTo>
                  <a:lnTo>
                    <a:pt x="52" y="48"/>
                  </a:lnTo>
                  <a:lnTo>
                    <a:pt x="48" y="52"/>
                  </a:lnTo>
                  <a:lnTo>
                    <a:pt x="48" y="52"/>
                  </a:lnTo>
                  <a:lnTo>
                    <a:pt x="44" y="54"/>
                  </a:lnTo>
                  <a:lnTo>
                    <a:pt x="40" y="57"/>
                  </a:lnTo>
                  <a:lnTo>
                    <a:pt x="36"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86" name="그룹 185"/>
          <p:cNvGrpSpPr/>
          <p:nvPr/>
        </p:nvGrpSpPr>
        <p:grpSpPr>
          <a:xfrm>
            <a:off x="1853289" y="4465173"/>
            <a:ext cx="384273" cy="442335"/>
            <a:chOff x="6898881" y="5641956"/>
            <a:chExt cx="577851" cy="665163"/>
          </a:xfrm>
        </p:grpSpPr>
        <p:sp>
          <p:nvSpPr>
            <p:cNvPr id="187" name="Freeform 152"/>
            <p:cNvSpPr>
              <a:spLocks noEditPoints="1"/>
            </p:cNvSpPr>
            <p:nvPr/>
          </p:nvSpPr>
          <p:spPr bwMode="auto">
            <a:xfrm>
              <a:off x="7148119" y="5641956"/>
              <a:ext cx="328613" cy="665163"/>
            </a:xfrm>
            <a:custGeom>
              <a:avLst/>
              <a:gdLst>
                <a:gd name="T0" fmla="*/ 22 w 620"/>
                <a:gd name="T1" fmla="*/ 1222 h 1256"/>
                <a:gd name="T2" fmla="*/ 3 w 620"/>
                <a:gd name="T3" fmla="*/ 1173 h 1256"/>
                <a:gd name="T4" fmla="*/ 32 w 620"/>
                <a:gd name="T5" fmla="*/ 1161 h 1256"/>
                <a:gd name="T6" fmla="*/ 67 w 620"/>
                <a:gd name="T7" fmla="*/ 1194 h 1256"/>
                <a:gd name="T8" fmla="*/ 138 w 620"/>
                <a:gd name="T9" fmla="*/ 1201 h 1256"/>
                <a:gd name="T10" fmla="*/ 224 w 620"/>
                <a:gd name="T11" fmla="*/ 1136 h 1256"/>
                <a:gd name="T12" fmla="*/ 290 w 620"/>
                <a:gd name="T13" fmla="*/ 982 h 1256"/>
                <a:gd name="T14" fmla="*/ 191 w 620"/>
                <a:gd name="T15" fmla="*/ 886 h 1256"/>
                <a:gd name="T16" fmla="*/ 98 w 620"/>
                <a:gd name="T17" fmla="*/ 763 h 1256"/>
                <a:gd name="T18" fmla="*/ 80 w 620"/>
                <a:gd name="T19" fmla="*/ 624 h 1256"/>
                <a:gd name="T20" fmla="*/ 143 w 620"/>
                <a:gd name="T21" fmla="*/ 473 h 1256"/>
                <a:gd name="T22" fmla="*/ 283 w 620"/>
                <a:gd name="T23" fmla="*/ 355 h 1256"/>
                <a:gd name="T24" fmla="*/ 405 w 620"/>
                <a:gd name="T25" fmla="*/ 178 h 1256"/>
                <a:gd name="T26" fmla="*/ 461 w 620"/>
                <a:gd name="T27" fmla="*/ 28 h 1256"/>
                <a:gd name="T28" fmla="*/ 513 w 620"/>
                <a:gd name="T29" fmla="*/ 0 h 1256"/>
                <a:gd name="T30" fmla="*/ 580 w 620"/>
                <a:gd name="T31" fmla="*/ 63 h 1256"/>
                <a:gd name="T32" fmla="*/ 589 w 620"/>
                <a:gd name="T33" fmla="*/ 149 h 1256"/>
                <a:gd name="T34" fmla="*/ 548 w 620"/>
                <a:gd name="T35" fmla="*/ 244 h 1256"/>
                <a:gd name="T36" fmla="*/ 424 w 620"/>
                <a:gd name="T37" fmla="*/ 401 h 1256"/>
                <a:gd name="T38" fmla="*/ 495 w 620"/>
                <a:gd name="T39" fmla="*/ 495 h 1256"/>
                <a:gd name="T40" fmla="*/ 592 w 620"/>
                <a:gd name="T41" fmla="*/ 592 h 1256"/>
                <a:gd name="T42" fmla="*/ 618 w 620"/>
                <a:gd name="T43" fmla="*/ 737 h 1256"/>
                <a:gd name="T44" fmla="*/ 563 w 620"/>
                <a:gd name="T45" fmla="*/ 856 h 1256"/>
                <a:gd name="T46" fmla="*/ 451 w 620"/>
                <a:gd name="T47" fmla="*/ 933 h 1256"/>
                <a:gd name="T48" fmla="*/ 337 w 620"/>
                <a:gd name="T49" fmla="*/ 994 h 1256"/>
                <a:gd name="T50" fmla="*/ 267 w 620"/>
                <a:gd name="T51" fmla="*/ 1161 h 1256"/>
                <a:gd name="T52" fmla="*/ 156 w 620"/>
                <a:gd name="T53" fmla="*/ 1249 h 1256"/>
                <a:gd name="T54" fmla="*/ 375 w 620"/>
                <a:gd name="T55" fmla="*/ 897 h 1256"/>
                <a:gd name="T56" fmla="*/ 480 w 620"/>
                <a:gd name="T57" fmla="*/ 864 h 1256"/>
                <a:gd name="T58" fmla="*/ 542 w 620"/>
                <a:gd name="T59" fmla="*/ 800 h 1256"/>
                <a:gd name="T60" fmla="*/ 569 w 620"/>
                <a:gd name="T61" fmla="*/ 686 h 1256"/>
                <a:gd name="T62" fmla="*/ 520 w 620"/>
                <a:gd name="T63" fmla="*/ 574 h 1256"/>
                <a:gd name="T64" fmla="*/ 429 w 620"/>
                <a:gd name="T65" fmla="*/ 527 h 1256"/>
                <a:gd name="T66" fmla="*/ 386 w 620"/>
                <a:gd name="T67" fmla="*/ 739 h 1256"/>
                <a:gd name="T68" fmla="*/ 430 w 620"/>
                <a:gd name="T69" fmla="*/ 703 h 1256"/>
                <a:gd name="T70" fmla="*/ 423 w 620"/>
                <a:gd name="T71" fmla="*/ 662 h 1256"/>
                <a:gd name="T72" fmla="*/ 430 w 620"/>
                <a:gd name="T73" fmla="*/ 628 h 1256"/>
                <a:gd name="T74" fmla="*/ 461 w 620"/>
                <a:gd name="T75" fmla="*/ 630 h 1256"/>
                <a:gd name="T76" fmla="*/ 480 w 620"/>
                <a:gd name="T77" fmla="*/ 706 h 1256"/>
                <a:gd name="T78" fmla="*/ 423 w 620"/>
                <a:gd name="T79" fmla="*/ 779 h 1256"/>
                <a:gd name="T80" fmla="*/ 378 w 620"/>
                <a:gd name="T81" fmla="*/ 356 h 1256"/>
                <a:gd name="T82" fmla="*/ 220 w 620"/>
                <a:gd name="T83" fmla="*/ 464 h 1256"/>
                <a:gd name="T84" fmla="*/ 140 w 620"/>
                <a:gd name="T85" fmla="*/ 579 h 1256"/>
                <a:gd name="T86" fmla="*/ 134 w 620"/>
                <a:gd name="T87" fmla="*/ 715 h 1256"/>
                <a:gd name="T88" fmla="*/ 186 w 620"/>
                <a:gd name="T89" fmla="*/ 812 h 1256"/>
                <a:gd name="T90" fmla="*/ 294 w 620"/>
                <a:gd name="T91" fmla="*/ 884 h 1256"/>
                <a:gd name="T92" fmla="*/ 298 w 620"/>
                <a:gd name="T93" fmla="*/ 779 h 1256"/>
                <a:gd name="T94" fmla="*/ 239 w 620"/>
                <a:gd name="T95" fmla="*/ 717 h 1256"/>
                <a:gd name="T96" fmla="*/ 225 w 620"/>
                <a:gd name="T97" fmla="*/ 631 h 1256"/>
                <a:gd name="T98" fmla="*/ 264 w 620"/>
                <a:gd name="T99" fmla="*/ 536 h 1256"/>
                <a:gd name="T100" fmla="*/ 348 w 620"/>
                <a:gd name="T101" fmla="*/ 484 h 1256"/>
                <a:gd name="T102" fmla="*/ 362 w 620"/>
                <a:gd name="T103" fmla="*/ 533 h 1256"/>
                <a:gd name="T104" fmla="*/ 309 w 620"/>
                <a:gd name="T105" fmla="*/ 563 h 1256"/>
                <a:gd name="T106" fmla="*/ 276 w 620"/>
                <a:gd name="T107" fmla="*/ 627 h 1256"/>
                <a:gd name="T108" fmla="*/ 301 w 620"/>
                <a:gd name="T109" fmla="*/ 719 h 1256"/>
                <a:gd name="T110" fmla="*/ 352 w 620"/>
                <a:gd name="T111" fmla="*/ 625 h 1256"/>
                <a:gd name="T112" fmla="*/ 498 w 620"/>
                <a:gd name="T113" fmla="*/ 63 h 1256"/>
                <a:gd name="T114" fmla="*/ 448 w 620"/>
                <a:gd name="T115" fmla="*/ 216 h 1256"/>
                <a:gd name="T116" fmla="*/ 519 w 620"/>
                <a:gd name="T117" fmla="*/ 202 h 1256"/>
                <a:gd name="T118" fmla="*/ 537 w 620"/>
                <a:gd name="T119" fmla="*/ 96 h 1256"/>
                <a:gd name="T120" fmla="*/ 512 w 620"/>
                <a:gd name="T121" fmla="*/ 50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0" h="1256">
                  <a:moveTo>
                    <a:pt x="108" y="1256"/>
                  </a:moveTo>
                  <a:lnTo>
                    <a:pt x="108" y="1256"/>
                  </a:lnTo>
                  <a:lnTo>
                    <a:pt x="92" y="1255"/>
                  </a:lnTo>
                  <a:lnTo>
                    <a:pt x="76" y="1252"/>
                  </a:lnTo>
                  <a:lnTo>
                    <a:pt x="61" y="1247"/>
                  </a:lnTo>
                  <a:lnTo>
                    <a:pt x="47" y="1241"/>
                  </a:lnTo>
                  <a:lnTo>
                    <a:pt x="34" y="1232"/>
                  </a:lnTo>
                  <a:lnTo>
                    <a:pt x="22" y="1222"/>
                  </a:lnTo>
                  <a:lnTo>
                    <a:pt x="12" y="1210"/>
                  </a:lnTo>
                  <a:lnTo>
                    <a:pt x="3" y="1197"/>
                  </a:lnTo>
                  <a:lnTo>
                    <a:pt x="3" y="1197"/>
                  </a:lnTo>
                  <a:lnTo>
                    <a:pt x="2" y="1192"/>
                  </a:lnTo>
                  <a:lnTo>
                    <a:pt x="0" y="1187"/>
                  </a:lnTo>
                  <a:lnTo>
                    <a:pt x="0" y="1182"/>
                  </a:lnTo>
                  <a:lnTo>
                    <a:pt x="2" y="1178"/>
                  </a:lnTo>
                  <a:lnTo>
                    <a:pt x="3" y="1173"/>
                  </a:lnTo>
                  <a:lnTo>
                    <a:pt x="6" y="1169"/>
                  </a:lnTo>
                  <a:lnTo>
                    <a:pt x="9" y="1166"/>
                  </a:lnTo>
                  <a:lnTo>
                    <a:pt x="13" y="1162"/>
                  </a:lnTo>
                  <a:lnTo>
                    <a:pt x="13" y="1162"/>
                  </a:lnTo>
                  <a:lnTo>
                    <a:pt x="18" y="1161"/>
                  </a:lnTo>
                  <a:lnTo>
                    <a:pt x="23" y="1160"/>
                  </a:lnTo>
                  <a:lnTo>
                    <a:pt x="28" y="1160"/>
                  </a:lnTo>
                  <a:lnTo>
                    <a:pt x="32" y="1161"/>
                  </a:lnTo>
                  <a:lnTo>
                    <a:pt x="37" y="1162"/>
                  </a:lnTo>
                  <a:lnTo>
                    <a:pt x="41" y="1165"/>
                  </a:lnTo>
                  <a:lnTo>
                    <a:pt x="44" y="1168"/>
                  </a:lnTo>
                  <a:lnTo>
                    <a:pt x="47" y="1173"/>
                  </a:lnTo>
                  <a:lnTo>
                    <a:pt x="47" y="1173"/>
                  </a:lnTo>
                  <a:lnTo>
                    <a:pt x="53" y="1181"/>
                  </a:lnTo>
                  <a:lnTo>
                    <a:pt x="60" y="1188"/>
                  </a:lnTo>
                  <a:lnTo>
                    <a:pt x="67" y="1194"/>
                  </a:lnTo>
                  <a:lnTo>
                    <a:pt x="76" y="1199"/>
                  </a:lnTo>
                  <a:lnTo>
                    <a:pt x="86" y="1203"/>
                  </a:lnTo>
                  <a:lnTo>
                    <a:pt x="95" y="1205"/>
                  </a:lnTo>
                  <a:lnTo>
                    <a:pt x="107" y="1206"/>
                  </a:lnTo>
                  <a:lnTo>
                    <a:pt x="118" y="1206"/>
                  </a:lnTo>
                  <a:lnTo>
                    <a:pt x="118" y="1206"/>
                  </a:lnTo>
                  <a:lnTo>
                    <a:pt x="129" y="1204"/>
                  </a:lnTo>
                  <a:lnTo>
                    <a:pt x="138" y="1201"/>
                  </a:lnTo>
                  <a:lnTo>
                    <a:pt x="149" y="1198"/>
                  </a:lnTo>
                  <a:lnTo>
                    <a:pt x="159" y="1193"/>
                  </a:lnTo>
                  <a:lnTo>
                    <a:pt x="170" y="1187"/>
                  </a:lnTo>
                  <a:lnTo>
                    <a:pt x="182" y="1179"/>
                  </a:lnTo>
                  <a:lnTo>
                    <a:pt x="193" y="1171"/>
                  </a:lnTo>
                  <a:lnTo>
                    <a:pt x="203" y="1161"/>
                  </a:lnTo>
                  <a:lnTo>
                    <a:pt x="214" y="1149"/>
                  </a:lnTo>
                  <a:lnTo>
                    <a:pt x="224" y="1136"/>
                  </a:lnTo>
                  <a:lnTo>
                    <a:pt x="234" y="1122"/>
                  </a:lnTo>
                  <a:lnTo>
                    <a:pt x="244" y="1105"/>
                  </a:lnTo>
                  <a:lnTo>
                    <a:pt x="253" y="1089"/>
                  </a:lnTo>
                  <a:lnTo>
                    <a:pt x="261" y="1070"/>
                  </a:lnTo>
                  <a:lnTo>
                    <a:pt x="270" y="1048"/>
                  </a:lnTo>
                  <a:lnTo>
                    <a:pt x="277" y="1026"/>
                  </a:lnTo>
                  <a:lnTo>
                    <a:pt x="277" y="1026"/>
                  </a:lnTo>
                  <a:lnTo>
                    <a:pt x="290" y="982"/>
                  </a:lnTo>
                  <a:lnTo>
                    <a:pt x="301" y="938"/>
                  </a:lnTo>
                  <a:lnTo>
                    <a:pt x="301" y="938"/>
                  </a:lnTo>
                  <a:lnTo>
                    <a:pt x="280" y="932"/>
                  </a:lnTo>
                  <a:lnTo>
                    <a:pt x="260" y="925"/>
                  </a:lnTo>
                  <a:lnTo>
                    <a:pt x="243" y="916"/>
                  </a:lnTo>
                  <a:lnTo>
                    <a:pt x="225" y="907"/>
                  </a:lnTo>
                  <a:lnTo>
                    <a:pt x="207" y="896"/>
                  </a:lnTo>
                  <a:lnTo>
                    <a:pt x="191" y="886"/>
                  </a:lnTo>
                  <a:lnTo>
                    <a:pt x="176" y="872"/>
                  </a:lnTo>
                  <a:lnTo>
                    <a:pt x="162" y="859"/>
                  </a:lnTo>
                  <a:lnTo>
                    <a:pt x="149" y="845"/>
                  </a:lnTo>
                  <a:lnTo>
                    <a:pt x="136" y="831"/>
                  </a:lnTo>
                  <a:lnTo>
                    <a:pt x="125" y="815"/>
                  </a:lnTo>
                  <a:lnTo>
                    <a:pt x="114" y="799"/>
                  </a:lnTo>
                  <a:lnTo>
                    <a:pt x="106" y="781"/>
                  </a:lnTo>
                  <a:lnTo>
                    <a:pt x="98" y="763"/>
                  </a:lnTo>
                  <a:lnTo>
                    <a:pt x="92" y="745"/>
                  </a:lnTo>
                  <a:lnTo>
                    <a:pt x="86" y="726"/>
                  </a:lnTo>
                  <a:lnTo>
                    <a:pt x="86" y="726"/>
                  </a:lnTo>
                  <a:lnTo>
                    <a:pt x="82" y="706"/>
                  </a:lnTo>
                  <a:lnTo>
                    <a:pt x="80" y="685"/>
                  </a:lnTo>
                  <a:lnTo>
                    <a:pt x="79" y="665"/>
                  </a:lnTo>
                  <a:lnTo>
                    <a:pt x="79" y="644"/>
                  </a:lnTo>
                  <a:lnTo>
                    <a:pt x="80" y="624"/>
                  </a:lnTo>
                  <a:lnTo>
                    <a:pt x="83" y="604"/>
                  </a:lnTo>
                  <a:lnTo>
                    <a:pt x="88" y="584"/>
                  </a:lnTo>
                  <a:lnTo>
                    <a:pt x="94" y="565"/>
                  </a:lnTo>
                  <a:lnTo>
                    <a:pt x="101" y="546"/>
                  </a:lnTo>
                  <a:lnTo>
                    <a:pt x="110" y="527"/>
                  </a:lnTo>
                  <a:lnTo>
                    <a:pt x="119" y="508"/>
                  </a:lnTo>
                  <a:lnTo>
                    <a:pt x="131" y="490"/>
                  </a:lnTo>
                  <a:lnTo>
                    <a:pt x="143" y="473"/>
                  </a:lnTo>
                  <a:lnTo>
                    <a:pt x="157" y="457"/>
                  </a:lnTo>
                  <a:lnTo>
                    <a:pt x="171" y="441"/>
                  </a:lnTo>
                  <a:lnTo>
                    <a:pt x="188" y="426"/>
                  </a:lnTo>
                  <a:lnTo>
                    <a:pt x="188" y="426"/>
                  </a:lnTo>
                  <a:lnTo>
                    <a:pt x="210" y="407"/>
                  </a:lnTo>
                  <a:lnTo>
                    <a:pt x="234" y="388"/>
                  </a:lnTo>
                  <a:lnTo>
                    <a:pt x="258" y="371"/>
                  </a:lnTo>
                  <a:lnTo>
                    <a:pt x="283" y="355"/>
                  </a:lnTo>
                  <a:lnTo>
                    <a:pt x="330" y="326"/>
                  </a:lnTo>
                  <a:lnTo>
                    <a:pt x="377" y="299"/>
                  </a:lnTo>
                  <a:lnTo>
                    <a:pt x="377" y="299"/>
                  </a:lnTo>
                  <a:lnTo>
                    <a:pt x="385" y="294"/>
                  </a:lnTo>
                  <a:lnTo>
                    <a:pt x="385" y="294"/>
                  </a:lnTo>
                  <a:lnTo>
                    <a:pt x="394" y="235"/>
                  </a:lnTo>
                  <a:lnTo>
                    <a:pt x="399" y="206"/>
                  </a:lnTo>
                  <a:lnTo>
                    <a:pt x="405" y="178"/>
                  </a:lnTo>
                  <a:lnTo>
                    <a:pt x="411" y="151"/>
                  </a:lnTo>
                  <a:lnTo>
                    <a:pt x="419" y="123"/>
                  </a:lnTo>
                  <a:lnTo>
                    <a:pt x="427" y="98"/>
                  </a:lnTo>
                  <a:lnTo>
                    <a:pt x="436" y="75"/>
                  </a:lnTo>
                  <a:lnTo>
                    <a:pt x="436" y="75"/>
                  </a:lnTo>
                  <a:lnTo>
                    <a:pt x="444" y="57"/>
                  </a:lnTo>
                  <a:lnTo>
                    <a:pt x="451" y="41"/>
                  </a:lnTo>
                  <a:lnTo>
                    <a:pt x="461" y="28"/>
                  </a:lnTo>
                  <a:lnTo>
                    <a:pt x="470" y="18"/>
                  </a:lnTo>
                  <a:lnTo>
                    <a:pt x="480" y="9"/>
                  </a:lnTo>
                  <a:lnTo>
                    <a:pt x="491" y="3"/>
                  </a:lnTo>
                  <a:lnTo>
                    <a:pt x="501" y="1"/>
                  </a:lnTo>
                  <a:lnTo>
                    <a:pt x="512" y="0"/>
                  </a:lnTo>
                  <a:lnTo>
                    <a:pt x="512" y="0"/>
                  </a:lnTo>
                  <a:lnTo>
                    <a:pt x="513" y="0"/>
                  </a:lnTo>
                  <a:lnTo>
                    <a:pt x="513" y="0"/>
                  </a:lnTo>
                  <a:lnTo>
                    <a:pt x="524" y="1"/>
                  </a:lnTo>
                  <a:lnTo>
                    <a:pt x="533" y="3"/>
                  </a:lnTo>
                  <a:lnTo>
                    <a:pt x="543" y="9"/>
                  </a:lnTo>
                  <a:lnTo>
                    <a:pt x="552" y="16"/>
                  </a:lnTo>
                  <a:lnTo>
                    <a:pt x="561" y="25"/>
                  </a:lnTo>
                  <a:lnTo>
                    <a:pt x="568" y="35"/>
                  </a:lnTo>
                  <a:lnTo>
                    <a:pt x="574" y="48"/>
                  </a:lnTo>
                  <a:lnTo>
                    <a:pt x="580" y="63"/>
                  </a:lnTo>
                  <a:lnTo>
                    <a:pt x="580" y="63"/>
                  </a:lnTo>
                  <a:lnTo>
                    <a:pt x="583" y="73"/>
                  </a:lnTo>
                  <a:lnTo>
                    <a:pt x="587" y="85"/>
                  </a:lnTo>
                  <a:lnTo>
                    <a:pt x="588" y="98"/>
                  </a:lnTo>
                  <a:lnTo>
                    <a:pt x="590" y="110"/>
                  </a:lnTo>
                  <a:lnTo>
                    <a:pt x="590" y="123"/>
                  </a:lnTo>
                  <a:lnTo>
                    <a:pt x="590" y="136"/>
                  </a:lnTo>
                  <a:lnTo>
                    <a:pt x="589" y="149"/>
                  </a:lnTo>
                  <a:lnTo>
                    <a:pt x="588" y="162"/>
                  </a:lnTo>
                  <a:lnTo>
                    <a:pt x="584" y="175"/>
                  </a:lnTo>
                  <a:lnTo>
                    <a:pt x="581" y="188"/>
                  </a:lnTo>
                  <a:lnTo>
                    <a:pt x="576" y="200"/>
                  </a:lnTo>
                  <a:lnTo>
                    <a:pt x="571" y="212"/>
                  </a:lnTo>
                  <a:lnTo>
                    <a:pt x="564" y="223"/>
                  </a:lnTo>
                  <a:lnTo>
                    <a:pt x="557" y="234"/>
                  </a:lnTo>
                  <a:lnTo>
                    <a:pt x="548" y="244"/>
                  </a:lnTo>
                  <a:lnTo>
                    <a:pt x="538" y="254"/>
                  </a:lnTo>
                  <a:lnTo>
                    <a:pt x="538" y="254"/>
                  </a:lnTo>
                  <a:lnTo>
                    <a:pt x="514" y="272"/>
                  </a:lnTo>
                  <a:lnTo>
                    <a:pt x="488" y="291"/>
                  </a:lnTo>
                  <a:lnTo>
                    <a:pt x="461" y="307"/>
                  </a:lnTo>
                  <a:lnTo>
                    <a:pt x="431" y="325"/>
                  </a:lnTo>
                  <a:lnTo>
                    <a:pt x="431" y="325"/>
                  </a:lnTo>
                  <a:lnTo>
                    <a:pt x="424" y="401"/>
                  </a:lnTo>
                  <a:lnTo>
                    <a:pt x="417" y="476"/>
                  </a:lnTo>
                  <a:lnTo>
                    <a:pt x="417" y="476"/>
                  </a:lnTo>
                  <a:lnTo>
                    <a:pt x="417" y="476"/>
                  </a:lnTo>
                  <a:lnTo>
                    <a:pt x="417" y="476"/>
                  </a:lnTo>
                  <a:lnTo>
                    <a:pt x="437" y="478"/>
                  </a:lnTo>
                  <a:lnTo>
                    <a:pt x="457" y="482"/>
                  </a:lnTo>
                  <a:lnTo>
                    <a:pt x="476" y="488"/>
                  </a:lnTo>
                  <a:lnTo>
                    <a:pt x="495" y="495"/>
                  </a:lnTo>
                  <a:lnTo>
                    <a:pt x="513" y="504"/>
                  </a:lnTo>
                  <a:lnTo>
                    <a:pt x="529" y="515"/>
                  </a:lnTo>
                  <a:lnTo>
                    <a:pt x="544" y="528"/>
                  </a:lnTo>
                  <a:lnTo>
                    <a:pt x="558" y="542"/>
                  </a:lnTo>
                  <a:lnTo>
                    <a:pt x="558" y="542"/>
                  </a:lnTo>
                  <a:lnTo>
                    <a:pt x="570" y="559"/>
                  </a:lnTo>
                  <a:lnTo>
                    <a:pt x="582" y="576"/>
                  </a:lnTo>
                  <a:lnTo>
                    <a:pt x="592" y="592"/>
                  </a:lnTo>
                  <a:lnTo>
                    <a:pt x="600" y="610"/>
                  </a:lnTo>
                  <a:lnTo>
                    <a:pt x="607" y="628"/>
                  </a:lnTo>
                  <a:lnTo>
                    <a:pt x="613" y="646"/>
                  </a:lnTo>
                  <a:lnTo>
                    <a:pt x="616" y="663"/>
                  </a:lnTo>
                  <a:lnTo>
                    <a:pt x="619" y="682"/>
                  </a:lnTo>
                  <a:lnTo>
                    <a:pt x="620" y="700"/>
                  </a:lnTo>
                  <a:lnTo>
                    <a:pt x="619" y="719"/>
                  </a:lnTo>
                  <a:lnTo>
                    <a:pt x="618" y="737"/>
                  </a:lnTo>
                  <a:lnTo>
                    <a:pt x="614" y="756"/>
                  </a:lnTo>
                  <a:lnTo>
                    <a:pt x="608" y="774"/>
                  </a:lnTo>
                  <a:lnTo>
                    <a:pt x="602" y="792"/>
                  </a:lnTo>
                  <a:lnTo>
                    <a:pt x="594" y="810"/>
                  </a:lnTo>
                  <a:lnTo>
                    <a:pt x="584" y="826"/>
                  </a:lnTo>
                  <a:lnTo>
                    <a:pt x="584" y="826"/>
                  </a:lnTo>
                  <a:lnTo>
                    <a:pt x="574" y="842"/>
                  </a:lnTo>
                  <a:lnTo>
                    <a:pt x="563" y="856"/>
                  </a:lnTo>
                  <a:lnTo>
                    <a:pt x="551" y="869"/>
                  </a:lnTo>
                  <a:lnTo>
                    <a:pt x="539" y="881"/>
                  </a:lnTo>
                  <a:lnTo>
                    <a:pt x="526" y="893"/>
                  </a:lnTo>
                  <a:lnTo>
                    <a:pt x="512" y="902"/>
                  </a:lnTo>
                  <a:lnTo>
                    <a:pt x="498" y="912"/>
                  </a:lnTo>
                  <a:lnTo>
                    <a:pt x="482" y="920"/>
                  </a:lnTo>
                  <a:lnTo>
                    <a:pt x="467" y="927"/>
                  </a:lnTo>
                  <a:lnTo>
                    <a:pt x="451" y="933"/>
                  </a:lnTo>
                  <a:lnTo>
                    <a:pt x="435" y="939"/>
                  </a:lnTo>
                  <a:lnTo>
                    <a:pt x="418" y="943"/>
                  </a:lnTo>
                  <a:lnTo>
                    <a:pt x="402" y="945"/>
                  </a:lnTo>
                  <a:lnTo>
                    <a:pt x="384" y="947"/>
                  </a:lnTo>
                  <a:lnTo>
                    <a:pt x="367" y="947"/>
                  </a:lnTo>
                  <a:lnTo>
                    <a:pt x="349" y="947"/>
                  </a:lnTo>
                  <a:lnTo>
                    <a:pt x="349" y="947"/>
                  </a:lnTo>
                  <a:lnTo>
                    <a:pt x="337" y="994"/>
                  </a:lnTo>
                  <a:lnTo>
                    <a:pt x="324" y="1040"/>
                  </a:lnTo>
                  <a:lnTo>
                    <a:pt x="324" y="1040"/>
                  </a:lnTo>
                  <a:lnTo>
                    <a:pt x="317" y="1064"/>
                  </a:lnTo>
                  <a:lnTo>
                    <a:pt x="309" y="1085"/>
                  </a:lnTo>
                  <a:lnTo>
                    <a:pt x="299" y="1106"/>
                  </a:lnTo>
                  <a:lnTo>
                    <a:pt x="290" y="1125"/>
                  </a:lnTo>
                  <a:lnTo>
                    <a:pt x="279" y="1144"/>
                  </a:lnTo>
                  <a:lnTo>
                    <a:pt x="267" y="1161"/>
                  </a:lnTo>
                  <a:lnTo>
                    <a:pt x="256" y="1178"/>
                  </a:lnTo>
                  <a:lnTo>
                    <a:pt x="243" y="1192"/>
                  </a:lnTo>
                  <a:lnTo>
                    <a:pt x="229" y="1205"/>
                  </a:lnTo>
                  <a:lnTo>
                    <a:pt x="215" y="1217"/>
                  </a:lnTo>
                  <a:lnTo>
                    <a:pt x="201" y="1226"/>
                  </a:lnTo>
                  <a:lnTo>
                    <a:pt x="187" y="1236"/>
                  </a:lnTo>
                  <a:lnTo>
                    <a:pt x="171" y="1243"/>
                  </a:lnTo>
                  <a:lnTo>
                    <a:pt x="156" y="1249"/>
                  </a:lnTo>
                  <a:lnTo>
                    <a:pt x="139" y="1252"/>
                  </a:lnTo>
                  <a:lnTo>
                    <a:pt x="124" y="1255"/>
                  </a:lnTo>
                  <a:lnTo>
                    <a:pt x="124" y="1255"/>
                  </a:lnTo>
                  <a:lnTo>
                    <a:pt x="108" y="1256"/>
                  </a:lnTo>
                  <a:lnTo>
                    <a:pt x="108" y="1256"/>
                  </a:lnTo>
                  <a:close/>
                  <a:moveTo>
                    <a:pt x="360" y="897"/>
                  </a:moveTo>
                  <a:lnTo>
                    <a:pt x="360" y="897"/>
                  </a:lnTo>
                  <a:lnTo>
                    <a:pt x="375" y="897"/>
                  </a:lnTo>
                  <a:lnTo>
                    <a:pt x="390" y="896"/>
                  </a:lnTo>
                  <a:lnTo>
                    <a:pt x="404" y="895"/>
                  </a:lnTo>
                  <a:lnTo>
                    <a:pt x="418" y="891"/>
                  </a:lnTo>
                  <a:lnTo>
                    <a:pt x="431" y="888"/>
                  </a:lnTo>
                  <a:lnTo>
                    <a:pt x="444" y="883"/>
                  </a:lnTo>
                  <a:lnTo>
                    <a:pt x="456" y="877"/>
                  </a:lnTo>
                  <a:lnTo>
                    <a:pt x="468" y="871"/>
                  </a:lnTo>
                  <a:lnTo>
                    <a:pt x="480" y="864"/>
                  </a:lnTo>
                  <a:lnTo>
                    <a:pt x="491" y="856"/>
                  </a:lnTo>
                  <a:lnTo>
                    <a:pt x="501" y="848"/>
                  </a:lnTo>
                  <a:lnTo>
                    <a:pt x="511" y="839"/>
                  </a:lnTo>
                  <a:lnTo>
                    <a:pt x="519" y="830"/>
                  </a:lnTo>
                  <a:lnTo>
                    <a:pt x="527" y="820"/>
                  </a:lnTo>
                  <a:lnTo>
                    <a:pt x="535" y="811"/>
                  </a:lnTo>
                  <a:lnTo>
                    <a:pt x="542" y="800"/>
                  </a:lnTo>
                  <a:lnTo>
                    <a:pt x="542" y="800"/>
                  </a:lnTo>
                  <a:lnTo>
                    <a:pt x="549" y="787"/>
                  </a:lnTo>
                  <a:lnTo>
                    <a:pt x="556" y="773"/>
                  </a:lnTo>
                  <a:lnTo>
                    <a:pt x="561" y="758"/>
                  </a:lnTo>
                  <a:lnTo>
                    <a:pt x="565" y="744"/>
                  </a:lnTo>
                  <a:lnTo>
                    <a:pt x="568" y="730"/>
                  </a:lnTo>
                  <a:lnTo>
                    <a:pt x="570" y="715"/>
                  </a:lnTo>
                  <a:lnTo>
                    <a:pt x="570" y="700"/>
                  </a:lnTo>
                  <a:lnTo>
                    <a:pt x="569" y="686"/>
                  </a:lnTo>
                  <a:lnTo>
                    <a:pt x="568" y="672"/>
                  </a:lnTo>
                  <a:lnTo>
                    <a:pt x="564" y="658"/>
                  </a:lnTo>
                  <a:lnTo>
                    <a:pt x="559" y="643"/>
                  </a:lnTo>
                  <a:lnTo>
                    <a:pt x="555" y="629"/>
                  </a:lnTo>
                  <a:lnTo>
                    <a:pt x="548" y="615"/>
                  </a:lnTo>
                  <a:lnTo>
                    <a:pt x="539" y="601"/>
                  </a:lnTo>
                  <a:lnTo>
                    <a:pt x="530" y="587"/>
                  </a:lnTo>
                  <a:lnTo>
                    <a:pt x="520" y="574"/>
                  </a:lnTo>
                  <a:lnTo>
                    <a:pt x="520" y="574"/>
                  </a:lnTo>
                  <a:lnTo>
                    <a:pt x="510" y="564"/>
                  </a:lnTo>
                  <a:lnTo>
                    <a:pt x="498" y="554"/>
                  </a:lnTo>
                  <a:lnTo>
                    <a:pt x="486" y="546"/>
                  </a:lnTo>
                  <a:lnTo>
                    <a:pt x="473" y="540"/>
                  </a:lnTo>
                  <a:lnTo>
                    <a:pt x="459" y="534"/>
                  </a:lnTo>
                  <a:lnTo>
                    <a:pt x="443" y="529"/>
                  </a:lnTo>
                  <a:lnTo>
                    <a:pt x="429" y="527"/>
                  </a:lnTo>
                  <a:lnTo>
                    <a:pt x="413" y="526"/>
                  </a:lnTo>
                  <a:lnTo>
                    <a:pt x="413" y="526"/>
                  </a:lnTo>
                  <a:lnTo>
                    <a:pt x="408" y="582"/>
                  </a:lnTo>
                  <a:lnTo>
                    <a:pt x="402" y="633"/>
                  </a:lnTo>
                  <a:lnTo>
                    <a:pt x="402" y="633"/>
                  </a:lnTo>
                  <a:lnTo>
                    <a:pt x="394" y="679"/>
                  </a:lnTo>
                  <a:lnTo>
                    <a:pt x="394" y="679"/>
                  </a:lnTo>
                  <a:lnTo>
                    <a:pt x="386" y="739"/>
                  </a:lnTo>
                  <a:lnTo>
                    <a:pt x="386" y="739"/>
                  </a:lnTo>
                  <a:lnTo>
                    <a:pt x="400" y="734"/>
                  </a:lnTo>
                  <a:lnTo>
                    <a:pt x="411" y="726"/>
                  </a:lnTo>
                  <a:lnTo>
                    <a:pt x="421" y="718"/>
                  </a:lnTo>
                  <a:lnTo>
                    <a:pt x="424" y="713"/>
                  </a:lnTo>
                  <a:lnTo>
                    <a:pt x="428" y="707"/>
                  </a:lnTo>
                  <a:lnTo>
                    <a:pt x="428" y="707"/>
                  </a:lnTo>
                  <a:lnTo>
                    <a:pt x="430" y="703"/>
                  </a:lnTo>
                  <a:lnTo>
                    <a:pt x="431" y="697"/>
                  </a:lnTo>
                  <a:lnTo>
                    <a:pt x="432" y="691"/>
                  </a:lnTo>
                  <a:lnTo>
                    <a:pt x="432" y="685"/>
                  </a:lnTo>
                  <a:lnTo>
                    <a:pt x="431" y="680"/>
                  </a:lnTo>
                  <a:lnTo>
                    <a:pt x="429" y="674"/>
                  </a:lnTo>
                  <a:lnTo>
                    <a:pt x="427" y="668"/>
                  </a:lnTo>
                  <a:lnTo>
                    <a:pt x="423" y="662"/>
                  </a:lnTo>
                  <a:lnTo>
                    <a:pt x="423" y="662"/>
                  </a:lnTo>
                  <a:lnTo>
                    <a:pt x="421" y="659"/>
                  </a:lnTo>
                  <a:lnTo>
                    <a:pt x="419" y="654"/>
                  </a:lnTo>
                  <a:lnTo>
                    <a:pt x="419" y="649"/>
                  </a:lnTo>
                  <a:lnTo>
                    <a:pt x="419" y="644"/>
                  </a:lnTo>
                  <a:lnTo>
                    <a:pt x="421" y="640"/>
                  </a:lnTo>
                  <a:lnTo>
                    <a:pt x="423" y="635"/>
                  </a:lnTo>
                  <a:lnTo>
                    <a:pt x="425" y="631"/>
                  </a:lnTo>
                  <a:lnTo>
                    <a:pt x="430" y="628"/>
                  </a:lnTo>
                  <a:lnTo>
                    <a:pt x="430" y="628"/>
                  </a:lnTo>
                  <a:lnTo>
                    <a:pt x="434" y="625"/>
                  </a:lnTo>
                  <a:lnTo>
                    <a:pt x="438" y="624"/>
                  </a:lnTo>
                  <a:lnTo>
                    <a:pt x="443" y="623"/>
                  </a:lnTo>
                  <a:lnTo>
                    <a:pt x="448" y="624"/>
                  </a:lnTo>
                  <a:lnTo>
                    <a:pt x="453" y="625"/>
                  </a:lnTo>
                  <a:lnTo>
                    <a:pt x="457" y="628"/>
                  </a:lnTo>
                  <a:lnTo>
                    <a:pt x="461" y="630"/>
                  </a:lnTo>
                  <a:lnTo>
                    <a:pt x="464" y="634"/>
                  </a:lnTo>
                  <a:lnTo>
                    <a:pt x="464" y="634"/>
                  </a:lnTo>
                  <a:lnTo>
                    <a:pt x="472" y="646"/>
                  </a:lnTo>
                  <a:lnTo>
                    <a:pt x="476" y="658"/>
                  </a:lnTo>
                  <a:lnTo>
                    <a:pt x="480" y="669"/>
                  </a:lnTo>
                  <a:lnTo>
                    <a:pt x="481" y="681"/>
                  </a:lnTo>
                  <a:lnTo>
                    <a:pt x="482" y="694"/>
                  </a:lnTo>
                  <a:lnTo>
                    <a:pt x="480" y="706"/>
                  </a:lnTo>
                  <a:lnTo>
                    <a:pt x="478" y="718"/>
                  </a:lnTo>
                  <a:lnTo>
                    <a:pt x="472" y="730"/>
                  </a:lnTo>
                  <a:lnTo>
                    <a:pt x="472" y="730"/>
                  </a:lnTo>
                  <a:lnTo>
                    <a:pt x="466" y="742"/>
                  </a:lnTo>
                  <a:lnTo>
                    <a:pt x="456" y="753"/>
                  </a:lnTo>
                  <a:lnTo>
                    <a:pt x="447" y="762"/>
                  </a:lnTo>
                  <a:lnTo>
                    <a:pt x="435" y="772"/>
                  </a:lnTo>
                  <a:lnTo>
                    <a:pt x="423" y="779"/>
                  </a:lnTo>
                  <a:lnTo>
                    <a:pt x="409" y="785"/>
                  </a:lnTo>
                  <a:lnTo>
                    <a:pt x="394" y="788"/>
                  </a:lnTo>
                  <a:lnTo>
                    <a:pt x="379" y="792"/>
                  </a:lnTo>
                  <a:lnTo>
                    <a:pt x="379" y="792"/>
                  </a:lnTo>
                  <a:lnTo>
                    <a:pt x="370" y="844"/>
                  </a:lnTo>
                  <a:lnTo>
                    <a:pt x="360" y="897"/>
                  </a:lnTo>
                  <a:lnTo>
                    <a:pt x="360" y="897"/>
                  </a:lnTo>
                  <a:close/>
                  <a:moveTo>
                    <a:pt x="378" y="356"/>
                  </a:moveTo>
                  <a:lnTo>
                    <a:pt x="378" y="356"/>
                  </a:lnTo>
                  <a:lnTo>
                    <a:pt x="337" y="380"/>
                  </a:lnTo>
                  <a:lnTo>
                    <a:pt x="298" y="405"/>
                  </a:lnTo>
                  <a:lnTo>
                    <a:pt x="278" y="419"/>
                  </a:lnTo>
                  <a:lnTo>
                    <a:pt x="258" y="433"/>
                  </a:lnTo>
                  <a:lnTo>
                    <a:pt x="239" y="447"/>
                  </a:lnTo>
                  <a:lnTo>
                    <a:pt x="220" y="464"/>
                  </a:lnTo>
                  <a:lnTo>
                    <a:pt x="220" y="464"/>
                  </a:lnTo>
                  <a:lnTo>
                    <a:pt x="207" y="476"/>
                  </a:lnTo>
                  <a:lnTo>
                    <a:pt x="194" y="490"/>
                  </a:lnTo>
                  <a:lnTo>
                    <a:pt x="182" y="503"/>
                  </a:lnTo>
                  <a:lnTo>
                    <a:pt x="172" y="517"/>
                  </a:lnTo>
                  <a:lnTo>
                    <a:pt x="163" y="533"/>
                  </a:lnTo>
                  <a:lnTo>
                    <a:pt x="155" y="548"/>
                  </a:lnTo>
                  <a:lnTo>
                    <a:pt x="146" y="564"/>
                  </a:lnTo>
                  <a:lnTo>
                    <a:pt x="140" y="579"/>
                  </a:lnTo>
                  <a:lnTo>
                    <a:pt x="136" y="596"/>
                  </a:lnTo>
                  <a:lnTo>
                    <a:pt x="132" y="612"/>
                  </a:lnTo>
                  <a:lnTo>
                    <a:pt x="130" y="629"/>
                  </a:lnTo>
                  <a:lnTo>
                    <a:pt x="129" y="646"/>
                  </a:lnTo>
                  <a:lnTo>
                    <a:pt x="127" y="663"/>
                  </a:lnTo>
                  <a:lnTo>
                    <a:pt x="129" y="680"/>
                  </a:lnTo>
                  <a:lnTo>
                    <a:pt x="131" y="697"/>
                  </a:lnTo>
                  <a:lnTo>
                    <a:pt x="134" y="715"/>
                  </a:lnTo>
                  <a:lnTo>
                    <a:pt x="134" y="715"/>
                  </a:lnTo>
                  <a:lnTo>
                    <a:pt x="139" y="730"/>
                  </a:lnTo>
                  <a:lnTo>
                    <a:pt x="144" y="745"/>
                  </a:lnTo>
                  <a:lnTo>
                    <a:pt x="151" y="760"/>
                  </a:lnTo>
                  <a:lnTo>
                    <a:pt x="158" y="774"/>
                  </a:lnTo>
                  <a:lnTo>
                    <a:pt x="167" y="787"/>
                  </a:lnTo>
                  <a:lnTo>
                    <a:pt x="176" y="800"/>
                  </a:lnTo>
                  <a:lnTo>
                    <a:pt x="186" y="812"/>
                  </a:lnTo>
                  <a:lnTo>
                    <a:pt x="196" y="824"/>
                  </a:lnTo>
                  <a:lnTo>
                    <a:pt x="208" y="834"/>
                  </a:lnTo>
                  <a:lnTo>
                    <a:pt x="221" y="845"/>
                  </a:lnTo>
                  <a:lnTo>
                    <a:pt x="234" y="855"/>
                  </a:lnTo>
                  <a:lnTo>
                    <a:pt x="248" y="863"/>
                  </a:lnTo>
                  <a:lnTo>
                    <a:pt x="263" y="871"/>
                  </a:lnTo>
                  <a:lnTo>
                    <a:pt x="278" y="877"/>
                  </a:lnTo>
                  <a:lnTo>
                    <a:pt x="294" y="884"/>
                  </a:lnTo>
                  <a:lnTo>
                    <a:pt x="310" y="889"/>
                  </a:lnTo>
                  <a:lnTo>
                    <a:pt x="310" y="889"/>
                  </a:lnTo>
                  <a:lnTo>
                    <a:pt x="320" y="839"/>
                  </a:lnTo>
                  <a:lnTo>
                    <a:pt x="328" y="791"/>
                  </a:lnTo>
                  <a:lnTo>
                    <a:pt x="328" y="791"/>
                  </a:lnTo>
                  <a:lnTo>
                    <a:pt x="317" y="787"/>
                  </a:lnTo>
                  <a:lnTo>
                    <a:pt x="308" y="783"/>
                  </a:lnTo>
                  <a:lnTo>
                    <a:pt x="298" y="779"/>
                  </a:lnTo>
                  <a:lnTo>
                    <a:pt x="289" y="774"/>
                  </a:lnTo>
                  <a:lnTo>
                    <a:pt x="280" y="768"/>
                  </a:lnTo>
                  <a:lnTo>
                    <a:pt x="272" y="761"/>
                  </a:lnTo>
                  <a:lnTo>
                    <a:pt x="264" y="753"/>
                  </a:lnTo>
                  <a:lnTo>
                    <a:pt x="257" y="744"/>
                  </a:lnTo>
                  <a:lnTo>
                    <a:pt x="250" y="736"/>
                  </a:lnTo>
                  <a:lnTo>
                    <a:pt x="244" y="726"/>
                  </a:lnTo>
                  <a:lnTo>
                    <a:pt x="239" y="717"/>
                  </a:lnTo>
                  <a:lnTo>
                    <a:pt x="234" y="706"/>
                  </a:lnTo>
                  <a:lnTo>
                    <a:pt x="231" y="694"/>
                  </a:lnTo>
                  <a:lnTo>
                    <a:pt x="228" y="684"/>
                  </a:lnTo>
                  <a:lnTo>
                    <a:pt x="226" y="672"/>
                  </a:lnTo>
                  <a:lnTo>
                    <a:pt x="225" y="660"/>
                  </a:lnTo>
                  <a:lnTo>
                    <a:pt x="225" y="660"/>
                  </a:lnTo>
                  <a:lnTo>
                    <a:pt x="225" y="646"/>
                  </a:lnTo>
                  <a:lnTo>
                    <a:pt x="225" y="631"/>
                  </a:lnTo>
                  <a:lnTo>
                    <a:pt x="227" y="618"/>
                  </a:lnTo>
                  <a:lnTo>
                    <a:pt x="229" y="604"/>
                  </a:lnTo>
                  <a:lnTo>
                    <a:pt x="233" y="592"/>
                  </a:lnTo>
                  <a:lnTo>
                    <a:pt x="238" y="580"/>
                  </a:lnTo>
                  <a:lnTo>
                    <a:pt x="243" y="568"/>
                  </a:lnTo>
                  <a:lnTo>
                    <a:pt x="250" y="557"/>
                  </a:lnTo>
                  <a:lnTo>
                    <a:pt x="257" y="546"/>
                  </a:lnTo>
                  <a:lnTo>
                    <a:pt x="264" y="536"/>
                  </a:lnTo>
                  <a:lnTo>
                    <a:pt x="273" y="527"/>
                  </a:lnTo>
                  <a:lnTo>
                    <a:pt x="283" y="519"/>
                  </a:lnTo>
                  <a:lnTo>
                    <a:pt x="294" y="510"/>
                  </a:lnTo>
                  <a:lnTo>
                    <a:pt x="305" y="503"/>
                  </a:lnTo>
                  <a:lnTo>
                    <a:pt x="317" y="496"/>
                  </a:lnTo>
                  <a:lnTo>
                    <a:pt x="330" y="491"/>
                  </a:lnTo>
                  <a:lnTo>
                    <a:pt x="330" y="491"/>
                  </a:lnTo>
                  <a:lnTo>
                    <a:pt x="348" y="484"/>
                  </a:lnTo>
                  <a:lnTo>
                    <a:pt x="367" y="481"/>
                  </a:lnTo>
                  <a:lnTo>
                    <a:pt x="367" y="481"/>
                  </a:lnTo>
                  <a:lnTo>
                    <a:pt x="367" y="471"/>
                  </a:lnTo>
                  <a:lnTo>
                    <a:pt x="367" y="471"/>
                  </a:lnTo>
                  <a:lnTo>
                    <a:pt x="372" y="414"/>
                  </a:lnTo>
                  <a:lnTo>
                    <a:pt x="378" y="356"/>
                  </a:lnTo>
                  <a:lnTo>
                    <a:pt x="378" y="356"/>
                  </a:lnTo>
                  <a:close/>
                  <a:moveTo>
                    <a:pt x="362" y="533"/>
                  </a:moveTo>
                  <a:lnTo>
                    <a:pt x="362" y="533"/>
                  </a:lnTo>
                  <a:lnTo>
                    <a:pt x="349" y="538"/>
                  </a:lnTo>
                  <a:lnTo>
                    <a:pt x="349" y="538"/>
                  </a:lnTo>
                  <a:lnTo>
                    <a:pt x="340" y="541"/>
                  </a:lnTo>
                  <a:lnTo>
                    <a:pt x="330" y="546"/>
                  </a:lnTo>
                  <a:lnTo>
                    <a:pt x="323" y="551"/>
                  </a:lnTo>
                  <a:lnTo>
                    <a:pt x="315" y="557"/>
                  </a:lnTo>
                  <a:lnTo>
                    <a:pt x="309" y="563"/>
                  </a:lnTo>
                  <a:lnTo>
                    <a:pt x="302" y="570"/>
                  </a:lnTo>
                  <a:lnTo>
                    <a:pt x="296" y="577"/>
                  </a:lnTo>
                  <a:lnTo>
                    <a:pt x="291" y="584"/>
                  </a:lnTo>
                  <a:lnTo>
                    <a:pt x="286" y="591"/>
                  </a:lnTo>
                  <a:lnTo>
                    <a:pt x="283" y="599"/>
                  </a:lnTo>
                  <a:lnTo>
                    <a:pt x="280" y="609"/>
                  </a:lnTo>
                  <a:lnTo>
                    <a:pt x="277" y="617"/>
                  </a:lnTo>
                  <a:lnTo>
                    <a:pt x="276" y="627"/>
                  </a:lnTo>
                  <a:lnTo>
                    <a:pt x="275" y="636"/>
                  </a:lnTo>
                  <a:lnTo>
                    <a:pt x="275" y="656"/>
                  </a:lnTo>
                  <a:lnTo>
                    <a:pt x="275" y="656"/>
                  </a:lnTo>
                  <a:lnTo>
                    <a:pt x="276" y="671"/>
                  </a:lnTo>
                  <a:lnTo>
                    <a:pt x="279" y="684"/>
                  </a:lnTo>
                  <a:lnTo>
                    <a:pt x="285" y="697"/>
                  </a:lnTo>
                  <a:lnTo>
                    <a:pt x="292" y="709"/>
                  </a:lnTo>
                  <a:lnTo>
                    <a:pt x="301" y="719"/>
                  </a:lnTo>
                  <a:lnTo>
                    <a:pt x="311" y="729"/>
                  </a:lnTo>
                  <a:lnTo>
                    <a:pt x="323" y="736"/>
                  </a:lnTo>
                  <a:lnTo>
                    <a:pt x="335" y="741"/>
                  </a:lnTo>
                  <a:lnTo>
                    <a:pt x="335" y="741"/>
                  </a:lnTo>
                  <a:lnTo>
                    <a:pt x="346" y="672"/>
                  </a:lnTo>
                  <a:lnTo>
                    <a:pt x="346" y="672"/>
                  </a:lnTo>
                  <a:lnTo>
                    <a:pt x="352" y="625"/>
                  </a:lnTo>
                  <a:lnTo>
                    <a:pt x="352" y="625"/>
                  </a:lnTo>
                  <a:lnTo>
                    <a:pt x="358" y="580"/>
                  </a:lnTo>
                  <a:lnTo>
                    <a:pt x="362" y="533"/>
                  </a:lnTo>
                  <a:lnTo>
                    <a:pt x="362" y="533"/>
                  </a:lnTo>
                  <a:close/>
                  <a:moveTo>
                    <a:pt x="512" y="50"/>
                  </a:moveTo>
                  <a:lnTo>
                    <a:pt x="512" y="50"/>
                  </a:lnTo>
                  <a:lnTo>
                    <a:pt x="508" y="51"/>
                  </a:lnTo>
                  <a:lnTo>
                    <a:pt x="501" y="57"/>
                  </a:lnTo>
                  <a:lnTo>
                    <a:pt x="498" y="63"/>
                  </a:lnTo>
                  <a:lnTo>
                    <a:pt x="493" y="71"/>
                  </a:lnTo>
                  <a:lnTo>
                    <a:pt x="487" y="80"/>
                  </a:lnTo>
                  <a:lnTo>
                    <a:pt x="482" y="92"/>
                  </a:lnTo>
                  <a:lnTo>
                    <a:pt x="482" y="92"/>
                  </a:lnTo>
                  <a:lnTo>
                    <a:pt x="475" y="111"/>
                  </a:lnTo>
                  <a:lnTo>
                    <a:pt x="469" y="130"/>
                  </a:lnTo>
                  <a:lnTo>
                    <a:pt x="457" y="172"/>
                  </a:lnTo>
                  <a:lnTo>
                    <a:pt x="448" y="216"/>
                  </a:lnTo>
                  <a:lnTo>
                    <a:pt x="441" y="262"/>
                  </a:lnTo>
                  <a:lnTo>
                    <a:pt x="441" y="262"/>
                  </a:lnTo>
                  <a:lnTo>
                    <a:pt x="475" y="238"/>
                  </a:lnTo>
                  <a:lnTo>
                    <a:pt x="491" y="226"/>
                  </a:lnTo>
                  <a:lnTo>
                    <a:pt x="506" y="215"/>
                  </a:lnTo>
                  <a:lnTo>
                    <a:pt x="506" y="215"/>
                  </a:lnTo>
                  <a:lnTo>
                    <a:pt x="513" y="209"/>
                  </a:lnTo>
                  <a:lnTo>
                    <a:pt x="519" y="202"/>
                  </a:lnTo>
                  <a:lnTo>
                    <a:pt x="524" y="194"/>
                  </a:lnTo>
                  <a:lnTo>
                    <a:pt x="529" y="186"/>
                  </a:lnTo>
                  <a:lnTo>
                    <a:pt x="532" y="178"/>
                  </a:lnTo>
                  <a:lnTo>
                    <a:pt x="535" y="169"/>
                  </a:lnTo>
                  <a:lnTo>
                    <a:pt x="539" y="151"/>
                  </a:lnTo>
                  <a:lnTo>
                    <a:pt x="540" y="133"/>
                  </a:lnTo>
                  <a:lnTo>
                    <a:pt x="540" y="114"/>
                  </a:lnTo>
                  <a:lnTo>
                    <a:pt x="537" y="96"/>
                  </a:lnTo>
                  <a:lnTo>
                    <a:pt x="532" y="79"/>
                  </a:lnTo>
                  <a:lnTo>
                    <a:pt x="532" y="79"/>
                  </a:lnTo>
                  <a:lnTo>
                    <a:pt x="526" y="65"/>
                  </a:lnTo>
                  <a:lnTo>
                    <a:pt x="520" y="56"/>
                  </a:lnTo>
                  <a:lnTo>
                    <a:pt x="516" y="51"/>
                  </a:lnTo>
                  <a:lnTo>
                    <a:pt x="512" y="50"/>
                  </a:lnTo>
                  <a:lnTo>
                    <a:pt x="512" y="50"/>
                  </a:lnTo>
                  <a:lnTo>
                    <a:pt x="512" y="50"/>
                  </a:lnTo>
                  <a:lnTo>
                    <a:pt x="5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8" name="Freeform 153"/>
            <p:cNvSpPr/>
            <p:nvPr/>
          </p:nvSpPr>
          <p:spPr bwMode="auto">
            <a:xfrm>
              <a:off x="7159231" y="6224569"/>
              <a:ext cx="58738" cy="60325"/>
            </a:xfrm>
            <a:custGeom>
              <a:avLst/>
              <a:gdLst>
                <a:gd name="T0" fmla="*/ 113 w 113"/>
                <a:gd name="T1" fmla="*/ 57 h 113"/>
                <a:gd name="T2" fmla="*/ 113 w 113"/>
                <a:gd name="T3" fmla="*/ 57 h 113"/>
                <a:gd name="T4" fmla="*/ 112 w 113"/>
                <a:gd name="T5" fmla="*/ 46 h 113"/>
                <a:gd name="T6" fmla="*/ 108 w 113"/>
                <a:gd name="T7" fmla="*/ 35 h 113"/>
                <a:gd name="T8" fmla="*/ 104 w 113"/>
                <a:gd name="T9" fmla="*/ 25 h 113"/>
                <a:gd name="T10" fmla="*/ 96 w 113"/>
                <a:gd name="T11" fmla="*/ 17 h 113"/>
                <a:gd name="T12" fmla="*/ 88 w 113"/>
                <a:gd name="T13" fmla="*/ 10 h 113"/>
                <a:gd name="T14" fmla="*/ 79 w 113"/>
                <a:gd name="T15" fmla="*/ 5 h 113"/>
                <a:gd name="T16" fmla="*/ 68 w 113"/>
                <a:gd name="T17" fmla="*/ 2 h 113"/>
                <a:gd name="T18" fmla="*/ 56 w 113"/>
                <a:gd name="T19" fmla="*/ 0 h 113"/>
                <a:gd name="T20" fmla="*/ 56 w 113"/>
                <a:gd name="T21" fmla="*/ 0 h 113"/>
                <a:gd name="T22" fmla="*/ 45 w 113"/>
                <a:gd name="T23" fmla="*/ 2 h 113"/>
                <a:gd name="T24" fmla="*/ 35 w 113"/>
                <a:gd name="T25" fmla="*/ 5 h 113"/>
                <a:gd name="T26" fmla="*/ 25 w 113"/>
                <a:gd name="T27" fmla="*/ 10 h 113"/>
                <a:gd name="T28" fmla="*/ 17 w 113"/>
                <a:gd name="T29" fmla="*/ 17 h 113"/>
                <a:gd name="T30" fmla="*/ 10 w 113"/>
                <a:gd name="T31" fmla="*/ 25 h 113"/>
                <a:gd name="T32" fmla="*/ 4 w 113"/>
                <a:gd name="T33" fmla="*/ 35 h 113"/>
                <a:gd name="T34" fmla="*/ 2 w 113"/>
                <a:gd name="T35" fmla="*/ 46 h 113"/>
                <a:gd name="T36" fmla="*/ 0 w 113"/>
                <a:gd name="T37" fmla="*/ 57 h 113"/>
                <a:gd name="T38" fmla="*/ 0 w 113"/>
                <a:gd name="T39" fmla="*/ 57 h 113"/>
                <a:gd name="T40" fmla="*/ 2 w 113"/>
                <a:gd name="T41" fmla="*/ 68 h 113"/>
                <a:gd name="T42" fmla="*/ 4 w 113"/>
                <a:gd name="T43" fmla="*/ 79 h 113"/>
                <a:gd name="T44" fmla="*/ 10 w 113"/>
                <a:gd name="T45" fmla="*/ 88 h 113"/>
                <a:gd name="T46" fmla="*/ 17 w 113"/>
                <a:gd name="T47" fmla="*/ 97 h 113"/>
                <a:gd name="T48" fmla="*/ 25 w 113"/>
                <a:gd name="T49" fmla="*/ 104 h 113"/>
                <a:gd name="T50" fmla="*/ 35 w 113"/>
                <a:gd name="T51" fmla="*/ 110 h 113"/>
                <a:gd name="T52" fmla="*/ 45 w 113"/>
                <a:gd name="T53" fmla="*/ 112 h 113"/>
                <a:gd name="T54" fmla="*/ 56 w 113"/>
                <a:gd name="T55" fmla="*/ 113 h 113"/>
                <a:gd name="T56" fmla="*/ 56 w 113"/>
                <a:gd name="T57" fmla="*/ 113 h 113"/>
                <a:gd name="T58" fmla="*/ 68 w 113"/>
                <a:gd name="T59" fmla="*/ 112 h 113"/>
                <a:gd name="T60" fmla="*/ 79 w 113"/>
                <a:gd name="T61" fmla="*/ 110 h 113"/>
                <a:gd name="T62" fmla="*/ 88 w 113"/>
                <a:gd name="T63" fmla="*/ 104 h 113"/>
                <a:gd name="T64" fmla="*/ 96 w 113"/>
                <a:gd name="T65" fmla="*/ 97 h 113"/>
                <a:gd name="T66" fmla="*/ 104 w 113"/>
                <a:gd name="T67" fmla="*/ 88 h 113"/>
                <a:gd name="T68" fmla="*/ 108 w 113"/>
                <a:gd name="T69" fmla="*/ 79 h 113"/>
                <a:gd name="T70" fmla="*/ 112 w 113"/>
                <a:gd name="T71" fmla="*/ 68 h 113"/>
                <a:gd name="T72" fmla="*/ 113 w 113"/>
                <a:gd name="T73" fmla="*/ 57 h 113"/>
                <a:gd name="T74" fmla="*/ 113 w 113"/>
                <a:gd name="T75" fmla="*/ 5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 h="113">
                  <a:moveTo>
                    <a:pt x="113" y="57"/>
                  </a:moveTo>
                  <a:lnTo>
                    <a:pt x="113" y="57"/>
                  </a:lnTo>
                  <a:lnTo>
                    <a:pt x="112" y="46"/>
                  </a:lnTo>
                  <a:lnTo>
                    <a:pt x="108" y="35"/>
                  </a:lnTo>
                  <a:lnTo>
                    <a:pt x="104" y="25"/>
                  </a:lnTo>
                  <a:lnTo>
                    <a:pt x="96" y="17"/>
                  </a:lnTo>
                  <a:lnTo>
                    <a:pt x="88" y="10"/>
                  </a:lnTo>
                  <a:lnTo>
                    <a:pt x="79" y="5"/>
                  </a:lnTo>
                  <a:lnTo>
                    <a:pt x="68" y="2"/>
                  </a:lnTo>
                  <a:lnTo>
                    <a:pt x="56" y="0"/>
                  </a:lnTo>
                  <a:lnTo>
                    <a:pt x="56" y="0"/>
                  </a:lnTo>
                  <a:lnTo>
                    <a:pt x="45" y="2"/>
                  </a:lnTo>
                  <a:lnTo>
                    <a:pt x="35" y="5"/>
                  </a:lnTo>
                  <a:lnTo>
                    <a:pt x="25" y="10"/>
                  </a:lnTo>
                  <a:lnTo>
                    <a:pt x="17" y="17"/>
                  </a:lnTo>
                  <a:lnTo>
                    <a:pt x="10" y="25"/>
                  </a:lnTo>
                  <a:lnTo>
                    <a:pt x="4" y="35"/>
                  </a:lnTo>
                  <a:lnTo>
                    <a:pt x="2" y="46"/>
                  </a:lnTo>
                  <a:lnTo>
                    <a:pt x="0" y="57"/>
                  </a:lnTo>
                  <a:lnTo>
                    <a:pt x="0" y="57"/>
                  </a:lnTo>
                  <a:lnTo>
                    <a:pt x="2" y="68"/>
                  </a:lnTo>
                  <a:lnTo>
                    <a:pt x="4" y="79"/>
                  </a:lnTo>
                  <a:lnTo>
                    <a:pt x="10" y="88"/>
                  </a:lnTo>
                  <a:lnTo>
                    <a:pt x="17" y="97"/>
                  </a:lnTo>
                  <a:lnTo>
                    <a:pt x="25" y="104"/>
                  </a:lnTo>
                  <a:lnTo>
                    <a:pt x="35" y="110"/>
                  </a:lnTo>
                  <a:lnTo>
                    <a:pt x="45" y="112"/>
                  </a:lnTo>
                  <a:lnTo>
                    <a:pt x="56" y="113"/>
                  </a:lnTo>
                  <a:lnTo>
                    <a:pt x="56" y="113"/>
                  </a:lnTo>
                  <a:lnTo>
                    <a:pt x="68" y="112"/>
                  </a:lnTo>
                  <a:lnTo>
                    <a:pt x="79" y="110"/>
                  </a:lnTo>
                  <a:lnTo>
                    <a:pt x="88" y="104"/>
                  </a:lnTo>
                  <a:lnTo>
                    <a:pt x="96" y="97"/>
                  </a:lnTo>
                  <a:lnTo>
                    <a:pt x="104" y="88"/>
                  </a:lnTo>
                  <a:lnTo>
                    <a:pt x="108" y="79"/>
                  </a:lnTo>
                  <a:lnTo>
                    <a:pt x="112" y="68"/>
                  </a:lnTo>
                  <a:lnTo>
                    <a:pt x="113" y="57"/>
                  </a:lnTo>
                  <a:lnTo>
                    <a:pt x="113" y="5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9" name="Freeform 154"/>
            <p:cNvSpPr>
              <a:spLocks noEditPoints="1"/>
            </p:cNvSpPr>
            <p:nvPr/>
          </p:nvSpPr>
          <p:spPr bwMode="auto">
            <a:xfrm>
              <a:off x="7144944" y="6211869"/>
              <a:ext cx="87313" cy="85725"/>
            </a:xfrm>
            <a:custGeom>
              <a:avLst/>
              <a:gdLst>
                <a:gd name="T0" fmla="*/ 81 w 163"/>
                <a:gd name="T1" fmla="*/ 162 h 162"/>
                <a:gd name="T2" fmla="*/ 64 w 163"/>
                <a:gd name="T3" fmla="*/ 161 h 162"/>
                <a:gd name="T4" fmla="*/ 50 w 163"/>
                <a:gd name="T5" fmla="*/ 156 h 162"/>
                <a:gd name="T6" fmla="*/ 36 w 163"/>
                <a:gd name="T7" fmla="*/ 149 h 162"/>
                <a:gd name="T8" fmla="*/ 24 w 163"/>
                <a:gd name="T9" fmla="*/ 138 h 162"/>
                <a:gd name="T10" fmla="*/ 13 w 163"/>
                <a:gd name="T11" fmla="*/ 127 h 162"/>
                <a:gd name="T12" fmla="*/ 6 w 163"/>
                <a:gd name="T13" fmla="*/ 112 h 162"/>
                <a:gd name="T14" fmla="*/ 2 w 163"/>
                <a:gd name="T15" fmla="*/ 98 h 162"/>
                <a:gd name="T16" fmla="*/ 0 w 163"/>
                <a:gd name="T17" fmla="*/ 81 h 162"/>
                <a:gd name="T18" fmla="*/ 0 w 163"/>
                <a:gd name="T19" fmla="*/ 73 h 162"/>
                <a:gd name="T20" fmla="*/ 4 w 163"/>
                <a:gd name="T21" fmla="*/ 57 h 162"/>
                <a:gd name="T22" fmla="*/ 10 w 163"/>
                <a:gd name="T23" fmla="*/ 42 h 162"/>
                <a:gd name="T24" fmla="*/ 18 w 163"/>
                <a:gd name="T25" fmla="*/ 29 h 162"/>
                <a:gd name="T26" fmla="*/ 30 w 163"/>
                <a:gd name="T27" fmla="*/ 19 h 162"/>
                <a:gd name="T28" fmla="*/ 43 w 163"/>
                <a:gd name="T29" fmla="*/ 9 h 162"/>
                <a:gd name="T30" fmla="*/ 57 w 163"/>
                <a:gd name="T31" fmla="*/ 3 h 162"/>
                <a:gd name="T32" fmla="*/ 73 w 163"/>
                <a:gd name="T33" fmla="*/ 1 h 162"/>
                <a:gd name="T34" fmla="*/ 81 w 163"/>
                <a:gd name="T35" fmla="*/ 0 h 162"/>
                <a:gd name="T36" fmla="*/ 98 w 163"/>
                <a:gd name="T37" fmla="*/ 2 h 162"/>
                <a:gd name="T38" fmla="*/ 113 w 163"/>
                <a:gd name="T39" fmla="*/ 7 h 162"/>
                <a:gd name="T40" fmla="*/ 127 w 163"/>
                <a:gd name="T41" fmla="*/ 14 h 162"/>
                <a:gd name="T42" fmla="*/ 139 w 163"/>
                <a:gd name="T43" fmla="*/ 23 h 162"/>
                <a:gd name="T44" fmla="*/ 149 w 163"/>
                <a:gd name="T45" fmla="*/ 35 h 162"/>
                <a:gd name="T46" fmla="*/ 156 w 163"/>
                <a:gd name="T47" fmla="*/ 49 h 162"/>
                <a:gd name="T48" fmla="*/ 161 w 163"/>
                <a:gd name="T49" fmla="*/ 65 h 162"/>
                <a:gd name="T50" fmla="*/ 163 w 163"/>
                <a:gd name="T51" fmla="*/ 81 h 162"/>
                <a:gd name="T52" fmla="*/ 163 w 163"/>
                <a:gd name="T53" fmla="*/ 90 h 162"/>
                <a:gd name="T54" fmla="*/ 159 w 163"/>
                <a:gd name="T55" fmla="*/ 105 h 162"/>
                <a:gd name="T56" fmla="*/ 154 w 163"/>
                <a:gd name="T57" fmla="*/ 119 h 162"/>
                <a:gd name="T58" fmla="*/ 144 w 163"/>
                <a:gd name="T59" fmla="*/ 133 h 162"/>
                <a:gd name="T60" fmla="*/ 133 w 163"/>
                <a:gd name="T61" fmla="*/ 144 h 162"/>
                <a:gd name="T62" fmla="*/ 120 w 163"/>
                <a:gd name="T63" fmla="*/ 153 h 162"/>
                <a:gd name="T64" fmla="*/ 106 w 163"/>
                <a:gd name="T65" fmla="*/ 159 h 162"/>
                <a:gd name="T66" fmla="*/ 89 w 163"/>
                <a:gd name="T67" fmla="*/ 162 h 162"/>
                <a:gd name="T68" fmla="*/ 81 w 163"/>
                <a:gd name="T69" fmla="*/ 162 h 162"/>
                <a:gd name="T70" fmla="*/ 81 w 163"/>
                <a:gd name="T71" fmla="*/ 49 h 162"/>
                <a:gd name="T72" fmla="*/ 69 w 163"/>
                <a:gd name="T73" fmla="*/ 52 h 162"/>
                <a:gd name="T74" fmla="*/ 59 w 163"/>
                <a:gd name="T75" fmla="*/ 59 h 162"/>
                <a:gd name="T76" fmla="*/ 53 w 163"/>
                <a:gd name="T77" fmla="*/ 68 h 162"/>
                <a:gd name="T78" fmla="*/ 50 w 163"/>
                <a:gd name="T79" fmla="*/ 81 h 162"/>
                <a:gd name="T80" fmla="*/ 50 w 163"/>
                <a:gd name="T81" fmla="*/ 87 h 162"/>
                <a:gd name="T82" fmla="*/ 55 w 163"/>
                <a:gd name="T83" fmla="*/ 99 h 162"/>
                <a:gd name="T84" fmla="*/ 63 w 163"/>
                <a:gd name="T85" fmla="*/ 108 h 162"/>
                <a:gd name="T86" fmla="*/ 75 w 163"/>
                <a:gd name="T87" fmla="*/ 112 h 162"/>
                <a:gd name="T88" fmla="*/ 81 w 163"/>
                <a:gd name="T89" fmla="*/ 112 h 162"/>
                <a:gd name="T90" fmla="*/ 94 w 163"/>
                <a:gd name="T91" fmla="*/ 110 h 162"/>
                <a:gd name="T92" fmla="*/ 104 w 163"/>
                <a:gd name="T93" fmla="*/ 104 h 162"/>
                <a:gd name="T94" fmla="*/ 111 w 163"/>
                <a:gd name="T95" fmla="*/ 93 h 162"/>
                <a:gd name="T96" fmla="*/ 113 w 163"/>
                <a:gd name="T97" fmla="*/ 81 h 162"/>
                <a:gd name="T98" fmla="*/ 112 w 163"/>
                <a:gd name="T99" fmla="*/ 74 h 162"/>
                <a:gd name="T100" fmla="*/ 107 w 163"/>
                <a:gd name="T101" fmla="*/ 64 h 162"/>
                <a:gd name="T102" fmla="*/ 99 w 163"/>
                <a:gd name="T103" fmla="*/ 55 h 162"/>
                <a:gd name="T104" fmla="*/ 88 w 163"/>
                <a:gd name="T105" fmla="*/ 51 h 162"/>
                <a:gd name="T106" fmla="*/ 81 w 163"/>
                <a:gd name="T107"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62">
                  <a:moveTo>
                    <a:pt x="81" y="162"/>
                  </a:moveTo>
                  <a:lnTo>
                    <a:pt x="81" y="162"/>
                  </a:lnTo>
                  <a:lnTo>
                    <a:pt x="73" y="162"/>
                  </a:lnTo>
                  <a:lnTo>
                    <a:pt x="64" y="161"/>
                  </a:lnTo>
                  <a:lnTo>
                    <a:pt x="57" y="159"/>
                  </a:lnTo>
                  <a:lnTo>
                    <a:pt x="50" y="156"/>
                  </a:lnTo>
                  <a:lnTo>
                    <a:pt x="43" y="153"/>
                  </a:lnTo>
                  <a:lnTo>
                    <a:pt x="36" y="149"/>
                  </a:lnTo>
                  <a:lnTo>
                    <a:pt x="30" y="144"/>
                  </a:lnTo>
                  <a:lnTo>
                    <a:pt x="24" y="138"/>
                  </a:lnTo>
                  <a:lnTo>
                    <a:pt x="18" y="133"/>
                  </a:lnTo>
                  <a:lnTo>
                    <a:pt x="13" y="127"/>
                  </a:lnTo>
                  <a:lnTo>
                    <a:pt x="10" y="119"/>
                  </a:lnTo>
                  <a:lnTo>
                    <a:pt x="6" y="112"/>
                  </a:lnTo>
                  <a:lnTo>
                    <a:pt x="4" y="105"/>
                  </a:lnTo>
                  <a:lnTo>
                    <a:pt x="2" y="98"/>
                  </a:lnTo>
                  <a:lnTo>
                    <a:pt x="0" y="90"/>
                  </a:lnTo>
                  <a:lnTo>
                    <a:pt x="0" y="81"/>
                  </a:lnTo>
                  <a:lnTo>
                    <a:pt x="0" y="81"/>
                  </a:lnTo>
                  <a:lnTo>
                    <a:pt x="0" y="73"/>
                  </a:lnTo>
                  <a:lnTo>
                    <a:pt x="2" y="65"/>
                  </a:lnTo>
                  <a:lnTo>
                    <a:pt x="4" y="57"/>
                  </a:lnTo>
                  <a:lnTo>
                    <a:pt x="6" y="49"/>
                  </a:lnTo>
                  <a:lnTo>
                    <a:pt x="10" y="42"/>
                  </a:lnTo>
                  <a:lnTo>
                    <a:pt x="13" y="35"/>
                  </a:lnTo>
                  <a:lnTo>
                    <a:pt x="18" y="29"/>
                  </a:lnTo>
                  <a:lnTo>
                    <a:pt x="24" y="23"/>
                  </a:lnTo>
                  <a:lnTo>
                    <a:pt x="30" y="19"/>
                  </a:lnTo>
                  <a:lnTo>
                    <a:pt x="36" y="14"/>
                  </a:lnTo>
                  <a:lnTo>
                    <a:pt x="43" y="9"/>
                  </a:lnTo>
                  <a:lnTo>
                    <a:pt x="50" y="7"/>
                  </a:lnTo>
                  <a:lnTo>
                    <a:pt x="57" y="3"/>
                  </a:lnTo>
                  <a:lnTo>
                    <a:pt x="64" y="2"/>
                  </a:lnTo>
                  <a:lnTo>
                    <a:pt x="73" y="1"/>
                  </a:lnTo>
                  <a:lnTo>
                    <a:pt x="81" y="0"/>
                  </a:lnTo>
                  <a:lnTo>
                    <a:pt x="81" y="0"/>
                  </a:lnTo>
                  <a:lnTo>
                    <a:pt x="89" y="1"/>
                  </a:lnTo>
                  <a:lnTo>
                    <a:pt x="98" y="2"/>
                  </a:lnTo>
                  <a:lnTo>
                    <a:pt x="106" y="3"/>
                  </a:lnTo>
                  <a:lnTo>
                    <a:pt x="113" y="7"/>
                  </a:lnTo>
                  <a:lnTo>
                    <a:pt x="120" y="9"/>
                  </a:lnTo>
                  <a:lnTo>
                    <a:pt x="127" y="14"/>
                  </a:lnTo>
                  <a:lnTo>
                    <a:pt x="133" y="19"/>
                  </a:lnTo>
                  <a:lnTo>
                    <a:pt x="139" y="23"/>
                  </a:lnTo>
                  <a:lnTo>
                    <a:pt x="144" y="29"/>
                  </a:lnTo>
                  <a:lnTo>
                    <a:pt x="149" y="35"/>
                  </a:lnTo>
                  <a:lnTo>
                    <a:pt x="154" y="42"/>
                  </a:lnTo>
                  <a:lnTo>
                    <a:pt x="156" y="49"/>
                  </a:lnTo>
                  <a:lnTo>
                    <a:pt x="159" y="57"/>
                  </a:lnTo>
                  <a:lnTo>
                    <a:pt x="161" y="65"/>
                  </a:lnTo>
                  <a:lnTo>
                    <a:pt x="163" y="73"/>
                  </a:lnTo>
                  <a:lnTo>
                    <a:pt x="163" y="81"/>
                  </a:lnTo>
                  <a:lnTo>
                    <a:pt x="163" y="81"/>
                  </a:lnTo>
                  <a:lnTo>
                    <a:pt x="163" y="90"/>
                  </a:lnTo>
                  <a:lnTo>
                    <a:pt x="161" y="98"/>
                  </a:lnTo>
                  <a:lnTo>
                    <a:pt x="159" y="105"/>
                  </a:lnTo>
                  <a:lnTo>
                    <a:pt x="156" y="112"/>
                  </a:lnTo>
                  <a:lnTo>
                    <a:pt x="154" y="119"/>
                  </a:lnTo>
                  <a:lnTo>
                    <a:pt x="149" y="127"/>
                  </a:lnTo>
                  <a:lnTo>
                    <a:pt x="144" y="133"/>
                  </a:lnTo>
                  <a:lnTo>
                    <a:pt x="139" y="138"/>
                  </a:lnTo>
                  <a:lnTo>
                    <a:pt x="133" y="144"/>
                  </a:lnTo>
                  <a:lnTo>
                    <a:pt x="127" y="149"/>
                  </a:lnTo>
                  <a:lnTo>
                    <a:pt x="120" y="153"/>
                  </a:lnTo>
                  <a:lnTo>
                    <a:pt x="113" y="156"/>
                  </a:lnTo>
                  <a:lnTo>
                    <a:pt x="106" y="159"/>
                  </a:lnTo>
                  <a:lnTo>
                    <a:pt x="98" y="161"/>
                  </a:lnTo>
                  <a:lnTo>
                    <a:pt x="89" y="162"/>
                  </a:lnTo>
                  <a:lnTo>
                    <a:pt x="81" y="162"/>
                  </a:lnTo>
                  <a:lnTo>
                    <a:pt x="81" y="162"/>
                  </a:lnTo>
                  <a:close/>
                  <a:moveTo>
                    <a:pt x="81" y="49"/>
                  </a:moveTo>
                  <a:lnTo>
                    <a:pt x="81" y="49"/>
                  </a:lnTo>
                  <a:lnTo>
                    <a:pt x="75" y="51"/>
                  </a:lnTo>
                  <a:lnTo>
                    <a:pt x="69" y="52"/>
                  </a:lnTo>
                  <a:lnTo>
                    <a:pt x="63" y="55"/>
                  </a:lnTo>
                  <a:lnTo>
                    <a:pt x="59" y="59"/>
                  </a:lnTo>
                  <a:lnTo>
                    <a:pt x="55" y="64"/>
                  </a:lnTo>
                  <a:lnTo>
                    <a:pt x="53" y="68"/>
                  </a:lnTo>
                  <a:lnTo>
                    <a:pt x="50" y="74"/>
                  </a:lnTo>
                  <a:lnTo>
                    <a:pt x="50" y="81"/>
                  </a:lnTo>
                  <a:lnTo>
                    <a:pt x="50" y="81"/>
                  </a:lnTo>
                  <a:lnTo>
                    <a:pt x="50" y="87"/>
                  </a:lnTo>
                  <a:lnTo>
                    <a:pt x="53" y="93"/>
                  </a:lnTo>
                  <a:lnTo>
                    <a:pt x="55" y="99"/>
                  </a:lnTo>
                  <a:lnTo>
                    <a:pt x="59" y="104"/>
                  </a:lnTo>
                  <a:lnTo>
                    <a:pt x="63" y="108"/>
                  </a:lnTo>
                  <a:lnTo>
                    <a:pt x="69" y="110"/>
                  </a:lnTo>
                  <a:lnTo>
                    <a:pt x="75" y="112"/>
                  </a:lnTo>
                  <a:lnTo>
                    <a:pt x="81" y="112"/>
                  </a:lnTo>
                  <a:lnTo>
                    <a:pt x="81" y="112"/>
                  </a:lnTo>
                  <a:lnTo>
                    <a:pt x="88" y="112"/>
                  </a:lnTo>
                  <a:lnTo>
                    <a:pt x="94" y="110"/>
                  </a:lnTo>
                  <a:lnTo>
                    <a:pt x="99" y="108"/>
                  </a:lnTo>
                  <a:lnTo>
                    <a:pt x="104" y="104"/>
                  </a:lnTo>
                  <a:lnTo>
                    <a:pt x="107" y="99"/>
                  </a:lnTo>
                  <a:lnTo>
                    <a:pt x="111" y="93"/>
                  </a:lnTo>
                  <a:lnTo>
                    <a:pt x="112" y="87"/>
                  </a:lnTo>
                  <a:lnTo>
                    <a:pt x="113" y="81"/>
                  </a:lnTo>
                  <a:lnTo>
                    <a:pt x="113" y="81"/>
                  </a:lnTo>
                  <a:lnTo>
                    <a:pt x="112" y="74"/>
                  </a:lnTo>
                  <a:lnTo>
                    <a:pt x="111" y="68"/>
                  </a:lnTo>
                  <a:lnTo>
                    <a:pt x="107" y="64"/>
                  </a:lnTo>
                  <a:lnTo>
                    <a:pt x="104" y="59"/>
                  </a:lnTo>
                  <a:lnTo>
                    <a:pt x="99" y="55"/>
                  </a:lnTo>
                  <a:lnTo>
                    <a:pt x="94" y="52"/>
                  </a:lnTo>
                  <a:lnTo>
                    <a:pt x="88" y="51"/>
                  </a:lnTo>
                  <a:lnTo>
                    <a:pt x="81" y="49"/>
                  </a:lnTo>
                  <a:lnTo>
                    <a:pt x="81"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0" name="Freeform 155"/>
            <p:cNvSpPr/>
            <p:nvPr/>
          </p:nvSpPr>
          <p:spPr bwMode="auto">
            <a:xfrm>
              <a:off x="6911581" y="5859444"/>
              <a:ext cx="68263" cy="71438"/>
            </a:xfrm>
            <a:custGeom>
              <a:avLst/>
              <a:gdLst>
                <a:gd name="T0" fmla="*/ 128 w 128"/>
                <a:gd name="T1" fmla="*/ 48 h 133"/>
                <a:gd name="T2" fmla="*/ 128 w 128"/>
                <a:gd name="T3" fmla="*/ 48 h 133"/>
                <a:gd name="T4" fmla="*/ 127 w 128"/>
                <a:gd name="T5" fmla="*/ 35 h 133"/>
                <a:gd name="T6" fmla="*/ 122 w 128"/>
                <a:gd name="T7" fmla="*/ 24 h 133"/>
                <a:gd name="T8" fmla="*/ 116 w 128"/>
                <a:gd name="T9" fmla="*/ 15 h 133"/>
                <a:gd name="T10" fmla="*/ 109 w 128"/>
                <a:gd name="T11" fmla="*/ 8 h 133"/>
                <a:gd name="T12" fmla="*/ 100 w 128"/>
                <a:gd name="T13" fmla="*/ 3 h 133"/>
                <a:gd name="T14" fmla="*/ 89 w 128"/>
                <a:gd name="T15" fmla="*/ 0 h 133"/>
                <a:gd name="T16" fmla="*/ 77 w 128"/>
                <a:gd name="T17" fmla="*/ 0 h 133"/>
                <a:gd name="T18" fmla="*/ 64 w 128"/>
                <a:gd name="T19" fmla="*/ 2 h 133"/>
                <a:gd name="T20" fmla="*/ 64 w 128"/>
                <a:gd name="T21" fmla="*/ 2 h 133"/>
                <a:gd name="T22" fmla="*/ 51 w 128"/>
                <a:gd name="T23" fmla="*/ 7 h 133"/>
                <a:gd name="T24" fmla="*/ 39 w 128"/>
                <a:gd name="T25" fmla="*/ 14 h 133"/>
                <a:gd name="T26" fmla="*/ 27 w 128"/>
                <a:gd name="T27" fmla="*/ 23 h 133"/>
                <a:gd name="T28" fmla="*/ 18 w 128"/>
                <a:gd name="T29" fmla="*/ 34 h 133"/>
                <a:gd name="T30" fmla="*/ 10 w 128"/>
                <a:gd name="T31" fmla="*/ 46 h 133"/>
                <a:gd name="T32" fmla="*/ 5 w 128"/>
                <a:gd name="T33" fmla="*/ 58 h 133"/>
                <a:gd name="T34" fmla="*/ 1 w 128"/>
                <a:gd name="T35" fmla="*/ 71 h 133"/>
                <a:gd name="T36" fmla="*/ 0 w 128"/>
                <a:gd name="T37" fmla="*/ 85 h 133"/>
                <a:gd name="T38" fmla="*/ 0 w 128"/>
                <a:gd name="T39" fmla="*/ 85 h 133"/>
                <a:gd name="T40" fmla="*/ 1 w 128"/>
                <a:gd name="T41" fmla="*/ 97 h 133"/>
                <a:gd name="T42" fmla="*/ 5 w 128"/>
                <a:gd name="T43" fmla="*/ 108 h 133"/>
                <a:gd name="T44" fmla="*/ 10 w 128"/>
                <a:gd name="T45" fmla="*/ 117 h 133"/>
                <a:gd name="T46" fmla="*/ 18 w 128"/>
                <a:gd name="T47" fmla="*/ 124 h 133"/>
                <a:gd name="T48" fmla="*/ 27 w 128"/>
                <a:gd name="T49" fmla="*/ 130 h 133"/>
                <a:gd name="T50" fmla="*/ 39 w 128"/>
                <a:gd name="T51" fmla="*/ 133 h 133"/>
                <a:gd name="T52" fmla="*/ 51 w 128"/>
                <a:gd name="T53" fmla="*/ 133 h 133"/>
                <a:gd name="T54" fmla="*/ 64 w 128"/>
                <a:gd name="T55" fmla="*/ 130 h 133"/>
                <a:gd name="T56" fmla="*/ 64 w 128"/>
                <a:gd name="T57" fmla="*/ 130 h 133"/>
                <a:gd name="T58" fmla="*/ 77 w 128"/>
                <a:gd name="T59" fmla="*/ 125 h 133"/>
                <a:gd name="T60" fmla="*/ 89 w 128"/>
                <a:gd name="T61" fmla="*/ 118 h 133"/>
                <a:gd name="T62" fmla="*/ 100 w 128"/>
                <a:gd name="T63" fmla="*/ 109 h 133"/>
                <a:gd name="T64" fmla="*/ 109 w 128"/>
                <a:gd name="T65" fmla="*/ 98 h 133"/>
                <a:gd name="T66" fmla="*/ 116 w 128"/>
                <a:gd name="T67" fmla="*/ 86 h 133"/>
                <a:gd name="T68" fmla="*/ 122 w 128"/>
                <a:gd name="T69" fmla="*/ 74 h 133"/>
                <a:gd name="T70" fmla="*/ 127 w 128"/>
                <a:gd name="T71" fmla="*/ 61 h 133"/>
                <a:gd name="T72" fmla="*/ 128 w 128"/>
                <a:gd name="T73" fmla="*/ 48 h 133"/>
                <a:gd name="T74" fmla="*/ 128 w 128"/>
                <a:gd name="T75" fmla="*/ 4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33">
                  <a:moveTo>
                    <a:pt x="128" y="48"/>
                  </a:moveTo>
                  <a:lnTo>
                    <a:pt x="128" y="48"/>
                  </a:lnTo>
                  <a:lnTo>
                    <a:pt x="127" y="35"/>
                  </a:lnTo>
                  <a:lnTo>
                    <a:pt x="122" y="24"/>
                  </a:lnTo>
                  <a:lnTo>
                    <a:pt x="116" y="15"/>
                  </a:lnTo>
                  <a:lnTo>
                    <a:pt x="109" y="8"/>
                  </a:lnTo>
                  <a:lnTo>
                    <a:pt x="100" y="3"/>
                  </a:lnTo>
                  <a:lnTo>
                    <a:pt x="89" y="0"/>
                  </a:lnTo>
                  <a:lnTo>
                    <a:pt x="77" y="0"/>
                  </a:lnTo>
                  <a:lnTo>
                    <a:pt x="64" y="2"/>
                  </a:lnTo>
                  <a:lnTo>
                    <a:pt x="64" y="2"/>
                  </a:lnTo>
                  <a:lnTo>
                    <a:pt x="51" y="7"/>
                  </a:lnTo>
                  <a:lnTo>
                    <a:pt x="39" y="14"/>
                  </a:lnTo>
                  <a:lnTo>
                    <a:pt x="27" y="23"/>
                  </a:lnTo>
                  <a:lnTo>
                    <a:pt x="18" y="34"/>
                  </a:lnTo>
                  <a:lnTo>
                    <a:pt x="10" y="46"/>
                  </a:lnTo>
                  <a:lnTo>
                    <a:pt x="5" y="58"/>
                  </a:lnTo>
                  <a:lnTo>
                    <a:pt x="1" y="71"/>
                  </a:lnTo>
                  <a:lnTo>
                    <a:pt x="0" y="85"/>
                  </a:lnTo>
                  <a:lnTo>
                    <a:pt x="0" y="85"/>
                  </a:lnTo>
                  <a:lnTo>
                    <a:pt x="1" y="97"/>
                  </a:lnTo>
                  <a:lnTo>
                    <a:pt x="5" y="108"/>
                  </a:lnTo>
                  <a:lnTo>
                    <a:pt x="10" y="117"/>
                  </a:lnTo>
                  <a:lnTo>
                    <a:pt x="18" y="124"/>
                  </a:lnTo>
                  <a:lnTo>
                    <a:pt x="27" y="130"/>
                  </a:lnTo>
                  <a:lnTo>
                    <a:pt x="39" y="133"/>
                  </a:lnTo>
                  <a:lnTo>
                    <a:pt x="51" y="133"/>
                  </a:lnTo>
                  <a:lnTo>
                    <a:pt x="64" y="130"/>
                  </a:lnTo>
                  <a:lnTo>
                    <a:pt x="64" y="130"/>
                  </a:lnTo>
                  <a:lnTo>
                    <a:pt x="77" y="125"/>
                  </a:lnTo>
                  <a:lnTo>
                    <a:pt x="89" y="118"/>
                  </a:lnTo>
                  <a:lnTo>
                    <a:pt x="100" y="109"/>
                  </a:lnTo>
                  <a:lnTo>
                    <a:pt x="109" y="98"/>
                  </a:lnTo>
                  <a:lnTo>
                    <a:pt x="116" y="86"/>
                  </a:lnTo>
                  <a:lnTo>
                    <a:pt x="122" y="74"/>
                  </a:lnTo>
                  <a:lnTo>
                    <a:pt x="127" y="61"/>
                  </a:lnTo>
                  <a:lnTo>
                    <a:pt x="128" y="48"/>
                  </a:lnTo>
                  <a:lnTo>
                    <a:pt x="128" y="4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1" name="Freeform 156"/>
            <p:cNvSpPr>
              <a:spLocks noEditPoints="1"/>
            </p:cNvSpPr>
            <p:nvPr/>
          </p:nvSpPr>
          <p:spPr bwMode="auto">
            <a:xfrm>
              <a:off x="6898881" y="5846744"/>
              <a:ext cx="93663" cy="96838"/>
            </a:xfrm>
            <a:custGeom>
              <a:avLst/>
              <a:gdLst>
                <a:gd name="T0" fmla="*/ 71 w 178"/>
                <a:gd name="T1" fmla="*/ 182 h 182"/>
                <a:gd name="T2" fmla="*/ 63 w 178"/>
                <a:gd name="T3" fmla="*/ 182 h 182"/>
                <a:gd name="T4" fmla="*/ 49 w 178"/>
                <a:gd name="T5" fmla="*/ 180 h 182"/>
                <a:gd name="T6" fmla="*/ 30 w 178"/>
                <a:gd name="T7" fmla="*/ 171 h 182"/>
                <a:gd name="T8" fmla="*/ 11 w 178"/>
                <a:gd name="T9" fmla="*/ 152 h 182"/>
                <a:gd name="T10" fmla="*/ 1 w 178"/>
                <a:gd name="T11" fmla="*/ 124 h 182"/>
                <a:gd name="T12" fmla="*/ 0 w 178"/>
                <a:gd name="T13" fmla="*/ 110 h 182"/>
                <a:gd name="T14" fmla="*/ 1 w 178"/>
                <a:gd name="T15" fmla="*/ 92 h 182"/>
                <a:gd name="T16" fmla="*/ 6 w 178"/>
                <a:gd name="T17" fmla="*/ 76 h 182"/>
                <a:gd name="T18" fmla="*/ 24 w 178"/>
                <a:gd name="T19" fmla="*/ 44 h 182"/>
                <a:gd name="T20" fmla="*/ 50 w 178"/>
                <a:gd name="T21" fmla="*/ 19 h 182"/>
                <a:gd name="T22" fmla="*/ 65 w 178"/>
                <a:gd name="T23" fmla="*/ 9 h 182"/>
                <a:gd name="T24" fmla="*/ 82 w 178"/>
                <a:gd name="T25" fmla="*/ 3 h 182"/>
                <a:gd name="T26" fmla="*/ 94 w 178"/>
                <a:gd name="T27" fmla="*/ 1 h 182"/>
                <a:gd name="T28" fmla="*/ 107 w 178"/>
                <a:gd name="T29" fmla="*/ 0 h 182"/>
                <a:gd name="T30" fmla="*/ 121 w 178"/>
                <a:gd name="T31" fmla="*/ 1 h 182"/>
                <a:gd name="T32" fmla="*/ 135 w 178"/>
                <a:gd name="T33" fmla="*/ 4 h 182"/>
                <a:gd name="T34" fmla="*/ 158 w 178"/>
                <a:gd name="T35" fmla="*/ 20 h 182"/>
                <a:gd name="T36" fmla="*/ 172 w 178"/>
                <a:gd name="T37" fmla="*/ 44 h 182"/>
                <a:gd name="T38" fmla="*/ 178 w 178"/>
                <a:gd name="T39" fmla="*/ 73 h 182"/>
                <a:gd name="T40" fmla="*/ 177 w 178"/>
                <a:gd name="T41" fmla="*/ 82 h 182"/>
                <a:gd name="T42" fmla="*/ 174 w 178"/>
                <a:gd name="T43" fmla="*/ 99 h 182"/>
                <a:gd name="T44" fmla="*/ 164 w 178"/>
                <a:gd name="T45" fmla="*/ 123 h 182"/>
                <a:gd name="T46" fmla="*/ 141 w 178"/>
                <a:gd name="T47" fmla="*/ 152 h 182"/>
                <a:gd name="T48" fmla="*/ 120 w 178"/>
                <a:gd name="T49" fmla="*/ 168 h 182"/>
                <a:gd name="T50" fmla="*/ 104 w 178"/>
                <a:gd name="T51" fmla="*/ 177 h 182"/>
                <a:gd name="T52" fmla="*/ 95 w 178"/>
                <a:gd name="T53" fmla="*/ 179 h 182"/>
                <a:gd name="T54" fmla="*/ 71 w 178"/>
                <a:gd name="T55" fmla="*/ 182 h 182"/>
                <a:gd name="T56" fmla="*/ 107 w 178"/>
                <a:gd name="T57" fmla="*/ 49 h 182"/>
                <a:gd name="T58" fmla="*/ 101 w 178"/>
                <a:gd name="T59" fmla="*/ 49 h 182"/>
                <a:gd name="T60" fmla="*/ 95 w 178"/>
                <a:gd name="T61" fmla="*/ 51 h 182"/>
                <a:gd name="T62" fmla="*/ 78 w 178"/>
                <a:gd name="T63" fmla="*/ 60 h 182"/>
                <a:gd name="T64" fmla="*/ 63 w 178"/>
                <a:gd name="T65" fmla="*/ 73 h 182"/>
                <a:gd name="T66" fmla="*/ 53 w 178"/>
                <a:gd name="T67" fmla="*/ 91 h 182"/>
                <a:gd name="T68" fmla="*/ 50 w 178"/>
                <a:gd name="T69" fmla="*/ 110 h 182"/>
                <a:gd name="T70" fmla="*/ 50 w 178"/>
                <a:gd name="T71" fmla="*/ 115 h 182"/>
                <a:gd name="T72" fmla="*/ 52 w 178"/>
                <a:gd name="T73" fmla="*/ 123 h 182"/>
                <a:gd name="T74" fmla="*/ 58 w 178"/>
                <a:gd name="T75" fmla="*/ 129 h 182"/>
                <a:gd name="T76" fmla="*/ 66 w 178"/>
                <a:gd name="T77" fmla="*/ 133 h 182"/>
                <a:gd name="T78" fmla="*/ 71 w 178"/>
                <a:gd name="T79" fmla="*/ 133 h 182"/>
                <a:gd name="T80" fmla="*/ 76 w 178"/>
                <a:gd name="T81" fmla="*/ 133 h 182"/>
                <a:gd name="T82" fmla="*/ 82 w 178"/>
                <a:gd name="T83" fmla="*/ 131 h 182"/>
                <a:gd name="T84" fmla="*/ 100 w 178"/>
                <a:gd name="T85" fmla="*/ 123 h 182"/>
                <a:gd name="T86" fmla="*/ 114 w 178"/>
                <a:gd name="T87" fmla="*/ 109 h 182"/>
                <a:gd name="T88" fmla="*/ 125 w 178"/>
                <a:gd name="T89" fmla="*/ 91 h 182"/>
                <a:gd name="T90" fmla="*/ 128 w 178"/>
                <a:gd name="T91" fmla="*/ 73 h 182"/>
                <a:gd name="T92" fmla="*/ 127 w 178"/>
                <a:gd name="T93" fmla="*/ 67 h 182"/>
                <a:gd name="T94" fmla="*/ 125 w 178"/>
                <a:gd name="T95" fmla="*/ 59 h 182"/>
                <a:gd name="T96" fmla="*/ 119 w 178"/>
                <a:gd name="T97" fmla="*/ 53 h 182"/>
                <a:gd name="T98" fmla="*/ 111 w 178"/>
                <a:gd name="T99" fmla="*/ 49 h 182"/>
                <a:gd name="T100" fmla="*/ 107 w 178"/>
                <a:gd name="T101" fmla="*/ 4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182">
                  <a:moveTo>
                    <a:pt x="71" y="182"/>
                  </a:moveTo>
                  <a:lnTo>
                    <a:pt x="71" y="182"/>
                  </a:lnTo>
                  <a:lnTo>
                    <a:pt x="71" y="182"/>
                  </a:lnTo>
                  <a:lnTo>
                    <a:pt x="63" y="182"/>
                  </a:lnTo>
                  <a:lnTo>
                    <a:pt x="56" y="181"/>
                  </a:lnTo>
                  <a:lnTo>
                    <a:pt x="49" y="180"/>
                  </a:lnTo>
                  <a:lnTo>
                    <a:pt x="43" y="178"/>
                  </a:lnTo>
                  <a:lnTo>
                    <a:pt x="30" y="171"/>
                  </a:lnTo>
                  <a:lnTo>
                    <a:pt x="20" y="162"/>
                  </a:lnTo>
                  <a:lnTo>
                    <a:pt x="11" y="152"/>
                  </a:lnTo>
                  <a:lnTo>
                    <a:pt x="5" y="139"/>
                  </a:lnTo>
                  <a:lnTo>
                    <a:pt x="1" y="124"/>
                  </a:lnTo>
                  <a:lnTo>
                    <a:pt x="0" y="110"/>
                  </a:lnTo>
                  <a:lnTo>
                    <a:pt x="0" y="110"/>
                  </a:lnTo>
                  <a:lnTo>
                    <a:pt x="0" y="101"/>
                  </a:lnTo>
                  <a:lnTo>
                    <a:pt x="1" y="92"/>
                  </a:lnTo>
                  <a:lnTo>
                    <a:pt x="3" y="84"/>
                  </a:lnTo>
                  <a:lnTo>
                    <a:pt x="6" y="76"/>
                  </a:lnTo>
                  <a:lnTo>
                    <a:pt x="13" y="59"/>
                  </a:lnTo>
                  <a:lnTo>
                    <a:pt x="24" y="44"/>
                  </a:lnTo>
                  <a:lnTo>
                    <a:pt x="35" y="30"/>
                  </a:lnTo>
                  <a:lnTo>
                    <a:pt x="50" y="19"/>
                  </a:lnTo>
                  <a:lnTo>
                    <a:pt x="57" y="14"/>
                  </a:lnTo>
                  <a:lnTo>
                    <a:pt x="65" y="9"/>
                  </a:lnTo>
                  <a:lnTo>
                    <a:pt x="73" y="6"/>
                  </a:lnTo>
                  <a:lnTo>
                    <a:pt x="82" y="3"/>
                  </a:lnTo>
                  <a:lnTo>
                    <a:pt x="82" y="3"/>
                  </a:lnTo>
                  <a:lnTo>
                    <a:pt x="94" y="1"/>
                  </a:lnTo>
                  <a:lnTo>
                    <a:pt x="107" y="0"/>
                  </a:lnTo>
                  <a:lnTo>
                    <a:pt x="107" y="0"/>
                  </a:lnTo>
                  <a:lnTo>
                    <a:pt x="114" y="0"/>
                  </a:lnTo>
                  <a:lnTo>
                    <a:pt x="121" y="1"/>
                  </a:lnTo>
                  <a:lnTo>
                    <a:pt x="128" y="2"/>
                  </a:lnTo>
                  <a:lnTo>
                    <a:pt x="135" y="4"/>
                  </a:lnTo>
                  <a:lnTo>
                    <a:pt x="147" y="11"/>
                  </a:lnTo>
                  <a:lnTo>
                    <a:pt x="158" y="20"/>
                  </a:lnTo>
                  <a:lnTo>
                    <a:pt x="166" y="30"/>
                  </a:lnTo>
                  <a:lnTo>
                    <a:pt x="172" y="44"/>
                  </a:lnTo>
                  <a:lnTo>
                    <a:pt x="177" y="58"/>
                  </a:lnTo>
                  <a:lnTo>
                    <a:pt x="178" y="73"/>
                  </a:lnTo>
                  <a:lnTo>
                    <a:pt x="178" y="73"/>
                  </a:lnTo>
                  <a:lnTo>
                    <a:pt x="177" y="82"/>
                  </a:lnTo>
                  <a:lnTo>
                    <a:pt x="176" y="90"/>
                  </a:lnTo>
                  <a:lnTo>
                    <a:pt x="174" y="99"/>
                  </a:lnTo>
                  <a:lnTo>
                    <a:pt x="171" y="108"/>
                  </a:lnTo>
                  <a:lnTo>
                    <a:pt x="164" y="123"/>
                  </a:lnTo>
                  <a:lnTo>
                    <a:pt x="154" y="139"/>
                  </a:lnTo>
                  <a:lnTo>
                    <a:pt x="141" y="152"/>
                  </a:lnTo>
                  <a:lnTo>
                    <a:pt x="128" y="163"/>
                  </a:lnTo>
                  <a:lnTo>
                    <a:pt x="120" y="168"/>
                  </a:lnTo>
                  <a:lnTo>
                    <a:pt x="113" y="173"/>
                  </a:lnTo>
                  <a:lnTo>
                    <a:pt x="104" y="177"/>
                  </a:lnTo>
                  <a:lnTo>
                    <a:pt x="95" y="179"/>
                  </a:lnTo>
                  <a:lnTo>
                    <a:pt x="95" y="179"/>
                  </a:lnTo>
                  <a:lnTo>
                    <a:pt x="83" y="182"/>
                  </a:lnTo>
                  <a:lnTo>
                    <a:pt x="71" y="182"/>
                  </a:lnTo>
                  <a:lnTo>
                    <a:pt x="71" y="182"/>
                  </a:lnTo>
                  <a:close/>
                  <a:moveTo>
                    <a:pt x="107" y="49"/>
                  </a:moveTo>
                  <a:lnTo>
                    <a:pt x="107" y="49"/>
                  </a:lnTo>
                  <a:lnTo>
                    <a:pt x="101" y="49"/>
                  </a:lnTo>
                  <a:lnTo>
                    <a:pt x="95" y="51"/>
                  </a:lnTo>
                  <a:lnTo>
                    <a:pt x="95" y="51"/>
                  </a:lnTo>
                  <a:lnTo>
                    <a:pt x="87" y="54"/>
                  </a:lnTo>
                  <a:lnTo>
                    <a:pt x="78" y="60"/>
                  </a:lnTo>
                  <a:lnTo>
                    <a:pt x="70" y="66"/>
                  </a:lnTo>
                  <a:lnTo>
                    <a:pt x="63" y="73"/>
                  </a:lnTo>
                  <a:lnTo>
                    <a:pt x="57" y="83"/>
                  </a:lnTo>
                  <a:lnTo>
                    <a:pt x="53" y="91"/>
                  </a:lnTo>
                  <a:lnTo>
                    <a:pt x="50" y="101"/>
                  </a:lnTo>
                  <a:lnTo>
                    <a:pt x="50" y="110"/>
                  </a:lnTo>
                  <a:lnTo>
                    <a:pt x="50" y="110"/>
                  </a:lnTo>
                  <a:lnTo>
                    <a:pt x="50" y="115"/>
                  </a:lnTo>
                  <a:lnTo>
                    <a:pt x="51" y="120"/>
                  </a:lnTo>
                  <a:lnTo>
                    <a:pt x="52" y="123"/>
                  </a:lnTo>
                  <a:lnTo>
                    <a:pt x="54" y="127"/>
                  </a:lnTo>
                  <a:lnTo>
                    <a:pt x="58" y="129"/>
                  </a:lnTo>
                  <a:lnTo>
                    <a:pt x="62" y="131"/>
                  </a:lnTo>
                  <a:lnTo>
                    <a:pt x="66" y="133"/>
                  </a:lnTo>
                  <a:lnTo>
                    <a:pt x="71" y="133"/>
                  </a:lnTo>
                  <a:lnTo>
                    <a:pt x="71" y="133"/>
                  </a:lnTo>
                  <a:lnTo>
                    <a:pt x="71" y="133"/>
                  </a:lnTo>
                  <a:lnTo>
                    <a:pt x="76" y="133"/>
                  </a:lnTo>
                  <a:lnTo>
                    <a:pt x="82" y="131"/>
                  </a:lnTo>
                  <a:lnTo>
                    <a:pt x="82" y="131"/>
                  </a:lnTo>
                  <a:lnTo>
                    <a:pt x="91" y="128"/>
                  </a:lnTo>
                  <a:lnTo>
                    <a:pt x="100" y="123"/>
                  </a:lnTo>
                  <a:lnTo>
                    <a:pt x="107" y="116"/>
                  </a:lnTo>
                  <a:lnTo>
                    <a:pt x="114" y="109"/>
                  </a:lnTo>
                  <a:lnTo>
                    <a:pt x="120" y="101"/>
                  </a:lnTo>
                  <a:lnTo>
                    <a:pt x="125" y="91"/>
                  </a:lnTo>
                  <a:lnTo>
                    <a:pt x="127" y="82"/>
                  </a:lnTo>
                  <a:lnTo>
                    <a:pt x="128" y="73"/>
                  </a:lnTo>
                  <a:lnTo>
                    <a:pt x="128" y="73"/>
                  </a:lnTo>
                  <a:lnTo>
                    <a:pt x="127" y="67"/>
                  </a:lnTo>
                  <a:lnTo>
                    <a:pt x="126" y="63"/>
                  </a:lnTo>
                  <a:lnTo>
                    <a:pt x="125" y="59"/>
                  </a:lnTo>
                  <a:lnTo>
                    <a:pt x="122" y="55"/>
                  </a:lnTo>
                  <a:lnTo>
                    <a:pt x="119" y="53"/>
                  </a:lnTo>
                  <a:lnTo>
                    <a:pt x="115" y="51"/>
                  </a:lnTo>
                  <a:lnTo>
                    <a:pt x="111" y="49"/>
                  </a:lnTo>
                  <a:lnTo>
                    <a:pt x="107" y="49"/>
                  </a:lnTo>
                  <a:lnTo>
                    <a:pt x="107"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2" name="Freeform 157"/>
            <p:cNvSpPr/>
            <p:nvPr/>
          </p:nvSpPr>
          <p:spPr bwMode="auto">
            <a:xfrm>
              <a:off x="6967144" y="5680056"/>
              <a:ext cx="25400" cy="219075"/>
            </a:xfrm>
            <a:custGeom>
              <a:avLst/>
              <a:gdLst>
                <a:gd name="T0" fmla="*/ 25 w 50"/>
                <a:gd name="T1" fmla="*/ 413 h 413"/>
                <a:gd name="T2" fmla="*/ 25 w 50"/>
                <a:gd name="T3" fmla="*/ 413 h 413"/>
                <a:gd name="T4" fmla="*/ 19 w 50"/>
                <a:gd name="T5" fmla="*/ 412 h 413"/>
                <a:gd name="T6" fmla="*/ 16 w 50"/>
                <a:gd name="T7" fmla="*/ 411 h 413"/>
                <a:gd name="T8" fmla="*/ 11 w 50"/>
                <a:gd name="T9" fmla="*/ 408 h 413"/>
                <a:gd name="T10" fmla="*/ 7 w 50"/>
                <a:gd name="T11" fmla="*/ 405 h 413"/>
                <a:gd name="T12" fmla="*/ 4 w 50"/>
                <a:gd name="T13" fmla="*/ 401 h 413"/>
                <a:gd name="T14" fmla="*/ 1 w 50"/>
                <a:gd name="T15" fmla="*/ 398 h 413"/>
                <a:gd name="T16" fmla="*/ 0 w 50"/>
                <a:gd name="T17" fmla="*/ 393 h 413"/>
                <a:gd name="T18" fmla="*/ 0 w 50"/>
                <a:gd name="T19" fmla="*/ 388 h 413"/>
                <a:gd name="T20" fmla="*/ 0 w 50"/>
                <a:gd name="T21" fmla="*/ 25 h 413"/>
                <a:gd name="T22" fmla="*/ 0 w 50"/>
                <a:gd name="T23" fmla="*/ 25 h 413"/>
                <a:gd name="T24" fmla="*/ 0 w 50"/>
                <a:gd name="T25" fmla="*/ 20 h 413"/>
                <a:gd name="T26" fmla="*/ 1 w 50"/>
                <a:gd name="T27" fmla="*/ 15 h 413"/>
                <a:gd name="T28" fmla="*/ 4 w 50"/>
                <a:gd name="T29" fmla="*/ 11 h 413"/>
                <a:gd name="T30" fmla="*/ 7 w 50"/>
                <a:gd name="T31" fmla="*/ 7 h 413"/>
                <a:gd name="T32" fmla="*/ 11 w 50"/>
                <a:gd name="T33" fmla="*/ 5 h 413"/>
                <a:gd name="T34" fmla="*/ 16 w 50"/>
                <a:gd name="T35" fmla="*/ 2 h 413"/>
                <a:gd name="T36" fmla="*/ 19 w 50"/>
                <a:gd name="T37" fmla="*/ 1 h 413"/>
                <a:gd name="T38" fmla="*/ 25 w 50"/>
                <a:gd name="T39" fmla="*/ 0 h 413"/>
                <a:gd name="T40" fmla="*/ 25 w 50"/>
                <a:gd name="T41" fmla="*/ 0 h 413"/>
                <a:gd name="T42" fmla="*/ 30 w 50"/>
                <a:gd name="T43" fmla="*/ 1 h 413"/>
                <a:gd name="T44" fmla="*/ 34 w 50"/>
                <a:gd name="T45" fmla="*/ 2 h 413"/>
                <a:gd name="T46" fmla="*/ 38 w 50"/>
                <a:gd name="T47" fmla="*/ 5 h 413"/>
                <a:gd name="T48" fmla="*/ 43 w 50"/>
                <a:gd name="T49" fmla="*/ 7 h 413"/>
                <a:gd name="T50" fmla="*/ 45 w 50"/>
                <a:gd name="T51" fmla="*/ 11 h 413"/>
                <a:gd name="T52" fmla="*/ 48 w 50"/>
                <a:gd name="T53" fmla="*/ 15 h 413"/>
                <a:gd name="T54" fmla="*/ 49 w 50"/>
                <a:gd name="T55" fmla="*/ 20 h 413"/>
                <a:gd name="T56" fmla="*/ 50 w 50"/>
                <a:gd name="T57" fmla="*/ 25 h 413"/>
                <a:gd name="T58" fmla="*/ 50 w 50"/>
                <a:gd name="T59" fmla="*/ 388 h 413"/>
                <a:gd name="T60" fmla="*/ 50 w 50"/>
                <a:gd name="T61" fmla="*/ 388 h 413"/>
                <a:gd name="T62" fmla="*/ 49 w 50"/>
                <a:gd name="T63" fmla="*/ 393 h 413"/>
                <a:gd name="T64" fmla="*/ 48 w 50"/>
                <a:gd name="T65" fmla="*/ 398 h 413"/>
                <a:gd name="T66" fmla="*/ 45 w 50"/>
                <a:gd name="T67" fmla="*/ 401 h 413"/>
                <a:gd name="T68" fmla="*/ 43 w 50"/>
                <a:gd name="T69" fmla="*/ 405 h 413"/>
                <a:gd name="T70" fmla="*/ 38 w 50"/>
                <a:gd name="T71" fmla="*/ 408 h 413"/>
                <a:gd name="T72" fmla="*/ 34 w 50"/>
                <a:gd name="T73" fmla="*/ 411 h 413"/>
                <a:gd name="T74" fmla="*/ 30 w 50"/>
                <a:gd name="T75" fmla="*/ 412 h 413"/>
                <a:gd name="T76" fmla="*/ 25 w 50"/>
                <a:gd name="T77" fmla="*/ 413 h 413"/>
                <a:gd name="T78" fmla="*/ 25 w 50"/>
                <a:gd name="T79" fmla="*/ 41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3">
                  <a:moveTo>
                    <a:pt x="25" y="413"/>
                  </a:moveTo>
                  <a:lnTo>
                    <a:pt x="25" y="413"/>
                  </a:lnTo>
                  <a:lnTo>
                    <a:pt x="19" y="412"/>
                  </a:lnTo>
                  <a:lnTo>
                    <a:pt x="16" y="411"/>
                  </a:lnTo>
                  <a:lnTo>
                    <a:pt x="11" y="408"/>
                  </a:lnTo>
                  <a:lnTo>
                    <a:pt x="7" y="405"/>
                  </a:lnTo>
                  <a:lnTo>
                    <a:pt x="4" y="401"/>
                  </a:lnTo>
                  <a:lnTo>
                    <a:pt x="1" y="398"/>
                  </a:lnTo>
                  <a:lnTo>
                    <a:pt x="0" y="393"/>
                  </a:lnTo>
                  <a:lnTo>
                    <a:pt x="0" y="388"/>
                  </a:lnTo>
                  <a:lnTo>
                    <a:pt x="0" y="25"/>
                  </a:lnTo>
                  <a:lnTo>
                    <a:pt x="0" y="25"/>
                  </a:lnTo>
                  <a:lnTo>
                    <a:pt x="0" y="20"/>
                  </a:lnTo>
                  <a:lnTo>
                    <a:pt x="1" y="15"/>
                  </a:lnTo>
                  <a:lnTo>
                    <a:pt x="4" y="11"/>
                  </a:lnTo>
                  <a:lnTo>
                    <a:pt x="7" y="7"/>
                  </a:lnTo>
                  <a:lnTo>
                    <a:pt x="11" y="5"/>
                  </a:lnTo>
                  <a:lnTo>
                    <a:pt x="16" y="2"/>
                  </a:lnTo>
                  <a:lnTo>
                    <a:pt x="19" y="1"/>
                  </a:lnTo>
                  <a:lnTo>
                    <a:pt x="25" y="0"/>
                  </a:lnTo>
                  <a:lnTo>
                    <a:pt x="25" y="0"/>
                  </a:lnTo>
                  <a:lnTo>
                    <a:pt x="30" y="1"/>
                  </a:lnTo>
                  <a:lnTo>
                    <a:pt x="34" y="2"/>
                  </a:lnTo>
                  <a:lnTo>
                    <a:pt x="38" y="5"/>
                  </a:lnTo>
                  <a:lnTo>
                    <a:pt x="43" y="7"/>
                  </a:lnTo>
                  <a:lnTo>
                    <a:pt x="45" y="11"/>
                  </a:lnTo>
                  <a:lnTo>
                    <a:pt x="48" y="15"/>
                  </a:lnTo>
                  <a:lnTo>
                    <a:pt x="49" y="20"/>
                  </a:lnTo>
                  <a:lnTo>
                    <a:pt x="50" y="25"/>
                  </a:lnTo>
                  <a:lnTo>
                    <a:pt x="50" y="388"/>
                  </a:lnTo>
                  <a:lnTo>
                    <a:pt x="50" y="388"/>
                  </a:lnTo>
                  <a:lnTo>
                    <a:pt x="49" y="393"/>
                  </a:lnTo>
                  <a:lnTo>
                    <a:pt x="48" y="398"/>
                  </a:lnTo>
                  <a:lnTo>
                    <a:pt x="45" y="401"/>
                  </a:lnTo>
                  <a:lnTo>
                    <a:pt x="43" y="405"/>
                  </a:lnTo>
                  <a:lnTo>
                    <a:pt x="38" y="408"/>
                  </a:lnTo>
                  <a:lnTo>
                    <a:pt x="34" y="411"/>
                  </a:lnTo>
                  <a:lnTo>
                    <a:pt x="30" y="412"/>
                  </a:lnTo>
                  <a:lnTo>
                    <a:pt x="25" y="413"/>
                  </a:lnTo>
                  <a:lnTo>
                    <a:pt x="25" y="41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3" name="Freeform 158"/>
            <p:cNvSpPr/>
            <p:nvPr/>
          </p:nvSpPr>
          <p:spPr bwMode="auto">
            <a:xfrm>
              <a:off x="7089381" y="5821344"/>
              <a:ext cx="68263" cy="71438"/>
            </a:xfrm>
            <a:custGeom>
              <a:avLst/>
              <a:gdLst>
                <a:gd name="T0" fmla="*/ 128 w 128"/>
                <a:gd name="T1" fmla="*/ 49 h 133"/>
                <a:gd name="T2" fmla="*/ 128 w 128"/>
                <a:gd name="T3" fmla="*/ 49 h 133"/>
                <a:gd name="T4" fmla="*/ 127 w 128"/>
                <a:gd name="T5" fmla="*/ 36 h 133"/>
                <a:gd name="T6" fmla="*/ 123 w 128"/>
                <a:gd name="T7" fmla="*/ 25 h 133"/>
                <a:gd name="T8" fmla="*/ 117 w 128"/>
                <a:gd name="T9" fmla="*/ 16 h 133"/>
                <a:gd name="T10" fmla="*/ 109 w 128"/>
                <a:gd name="T11" fmla="*/ 9 h 133"/>
                <a:gd name="T12" fmla="*/ 99 w 128"/>
                <a:gd name="T13" fmla="*/ 4 h 133"/>
                <a:gd name="T14" fmla="*/ 89 w 128"/>
                <a:gd name="T15" fmla="*/ 0 h 133"/>
                <a:gd name="T16" fmla="*/ 77 w 128"/>
                <a:gd name="T17" fmla="*/ 0 h 133"/>
                <a:gd name="T18" fmla="*/ 64 w 128"/>
                <a:gd name="T19" fmla="*/ 3 h 133"/>
                <a:gd name="T20" fmla="*/ 64 w 128"/>
                <a:gd name="T21" fmla="*/ 3 h 133"/>
                <a:gd name="T22" fmla="*/ 51 w 128"/>
                <a:gd name="T23" fmla="*/ 7 h 133"/>
                <a:gd name="T24" fmla="*/ 39 w 128"/>
                <a:gd name="T25" fmla="*/ 15 h 133"/>
                <a:gd name="T26" fmla="*/ 28 w 128"/>
                <a:gd name="T27" fmla="*/ 24 h 133"/>
                <a:gd name="T28" fmla="*/ 19 w 128"/>
                <a:gd name="T29" fmla="*/ 35 h 133"/>
                <a:gd name="T30" fmla="*/ 10 w 128"/>
                <a:gd name="T31" fmla="*/ 47 h 133"/>
                <a:gd name="T32" fmla="*/ 4 w 128"/>
                <a:gd name="T33" fmla="*/ 58 h 133"/>
                <a:gd name="T34" fmla="*/ 1 w 128"/>
                <a:gd name="T35" fmla="*/ 72 h 133"/>
                <a:gd name="T36" fmla="*/ 0 w 128"/>
                <a:gd name="T37" fmla="*/ 85 h 133"/>
                <a:gd name="T38" fmla="*/ 0 w 128"/>
                <a:gd name="T39" fmla="*/ 85 h 133"/>
                <a:gd name="T40" fmla="*/ 1 w 128"/>
                <a:gd name="T41" fmla="*/ 98 h 133"/>
                <a:gd name="T42" fmla="*/ 4 w 128"/>
                <a:gd name="T43" fmla="*/ 108 h 133"/>
                <a:gd name="T44" fmla="*/ 10 w 128"/>
                <a:gd name="T45" fmla="*/ 118 h 133"/>
                <a:gd name="T46" fmla="*/ 19 w 128"/>
                <a:gd name="T47" fmla="*/ 125 h 133"/>
                <a:gd name="T48" fmla="*/ 28 w 128"/>
                <a:gd name="T49" fmla="*/ 130 h 133"/>
                <a:gd name="T50" fmla="*/ 39 w 128"/>
                <a:gd name="T51" fmla="*/ 133 h 133"/>
                <a:gd name="T52" fmla="*/ 51 w 128"/>
                <a:gd name="T53" fmla="*/ 133 h 133"/>
                <a:gd name="T54" fmla="*/ 64 w 128"/>
                <a:gd name="T55" fmla="*/ 131 h 133"/>
                <a:gd name="T56" fmla="*/ 64 w 128"/>
                <a:gd name="T57" fmla="*/ 131 h 133"/>
                <a:gd name="T58" fmla="*/ 77 w 128"/>
                <a:gd name="T59" fmla="*/ 126 h 133"/>
                <a:gd name="T60" fmla="*/ 89 w 128"/>
                <a:gd name="T61" fmla="*/ 119 h 133"/>
                <a:gd name="T62" fmla="*/ 99 w 128"/>
                <a:gd name="T63" fmla="*/ 110 h 133"/>
                <a:gd name="T64" fmla="*/ 109 w 128"/>
                <a:gd name="T65" fmla="*/ 99 h 133"/>
                <a:gd name="T66" fmla="*/ 117 w 128"/>
                <a:gd name="T67" fmla="*/ 87 h 133"/>
                <a:gd name="T68" fmla="*/ 123 w 128"/>
                <a:gd name="T69" fmla="*/ 75 h 133"/>
                <a:gd name="T70" fmla="*/ 127 w 128"/>
                <a:gd name="T71" fmla="*/ 62 h 133"/>
                <a:gd name="T72" fmla="*/ 128 w 128"/>
                <a:gd name="T73" fmla="*/ 49 h 133"/>
                <a:gd name="T74" fmla="*/ 128 w 128"/>
                <a:gd name="T75" fmla="*/ 4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33">
                  <a:moveTo>
                    <a:pt x="128" y="49"/>
                  </a:moveTo>
                  <a:lnTo>
                    <a:pt x="128" y="49"/>
                  </a:lnTo>
                  <a:lnTo>
                    <a:pt x="127" y="36"/>
                  </a:lnTo>
                  <a:lnTo>
                    <a:pt x="123" y="25"/>
                  </a:lnTo>
                  <a:lnTo>
                    <a:pt x="117" y="16"/>
                  </a:lnTo>
                  <a:lnTo>
                    <a:pt x="109" y="9"/>
                  </a:lnTo>
                  <a:lnTo>
                    <a:pt x="99" y="4"/>
                  </a:lnTo>
                  <a:lnTo>
                    <a:pt x="89" y="0"/>
                  </a:lnTo>
                  <a:lnTo>
                    <a:pt x="77" y="0"/>
                  </a:lnTo>
                  <a:lnTo>
                    <a:pt x="64" y="3"/>
                  </a:lnTo>
                  <a:lnTo>
                    <a:pt x="64" y="3"/>
                  </a:lnTo>
                  <a:lnTo>
                    <a:pt x="51" y="7"/>
                  </a:lnTo>
                  <a:lnTo>
                    <a:pt x="39" y="15"/>
                  </a:lnTo>
                  <a:lnTo>
                    <a:pt x="28" y="24"/>
                  </a:lnTo>
                  <a:lnTo>
                    <a:pt x="19" y="35"/>
                  </a:lnTo>
                  <a:lnTo>
                    <a:pt x="10" y="47"/>
                  </a:lnTo>
                  <a:lnTo>
                    <a:pt x="4" y="58"/>
                  </a:lnTo>
                  <a:lnTo>
                    <a:pt x="1" y="72"/>
                  </a:lnTo>
                  <a:lnTo>
                    <a:pt x="0" y="85"/>
                  </a:lnTo>
                  <a:lnTo>
                    <a:pt x="0" y="85"/>
                  </a:lnTo>
                  <a:lnTo>
                    <a:pt x="1" y="98"/>
                  </a:lnTo>
                  <a:lnTo>
                    <a:pt x="4" y="108"/>
                  </a:lnTo>
                  <a:lnTo>
                    <a:pt x="10" y="118"/>
                  </a:lnTo>
                  <a:lnTo>
                    <a:pt x="19" y="125"/>
                  </a:lnTo>
                  <a:lnTo>
                    <a:pt x="28" y="130"/>
                  </a:lnTo>
                  <a:lnTo>
                    <a:pt x="39" y="133"/>
                  </a:lnTo>
                  <a:lnTo>
                    <a:pt x="51" y="133"/>
                  </a:lnTo>
                  <a:lnTo>
                    <a:pt x="64" y="131"/>
                  </a:lnTo>
                  <a:lnTo>
                    <a:pt x="64" y="131"/>
                  </a:lnTo>
                  <a:lnTo>
                    <a:pt x="77" y="126"/>
                  </a:lnTo>
                  <a:lnTo>
                    <a:pt x="89" y="119"/>
                  </a:lnTo>
                  <a:lnTo>
                    <a:pt x="99" y="110"/>
                  </a:lnTo>
                  <a:lnTo>
                    <a:pt x="109" y="99"/>
                  </a:lnTo>
                  <a:lnTo>
                    <a:pt x="117" y="87"/>
                  </a:lnTo>
                  <a:lnTo>
                    <a:pt x="123" y="75"/>
                  </a:lnTo>
                  <a:lnTo>
                    <a:pt x="127" y="62"/>
                  </a:lnTo>
                  <a:lnTo>
                    <a:pt x="128" y="49"/>
                  </a:lnTo>
                  <a:lnTo>
                    <a:pt x="128"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4" name="Freeform 159"/>
            <p:cNvSpPr>
              <a:spLocks noEditPoints="1"/>
            </p:cNvSpPr>
            <p:nvPr/>
          </p:nvSpPr>
          <p:spPr bwMode="auto">
            <a:xfrm>
              <a:off x="7076681" y="5808644"/>
              <a:ext cx="93663" cy="96838"/>
            </a:xfrm>
            <a:custGeom>
              <a:avLst/>
              <a:gdLst>
                <a:gd name="T0" fmla="*/ 71 w 178"/>
                <a:gd name="T1" fmla="*/ 183 h 183"/>
                <a:gd name="T2" fmla="*/ 64 w 178"/>
                <a:gd name="T3" fmla="*/ 183 h 183"/>
                <a:gd name="T4" fmla="*/ 48 w 178"/>
                <a:gd name="T5" fmla="*/ 181 h 183"/>
                <a:gd name="T6" fmla="*/ 30 w 178"/>
                <a:gd name="T7" fmla="*/ 171 h 183"/>
                <a:gd name="T8" fmla="*/ 11 w 178"/>
                <a:gd name="T9" fmla="*/ 152 h 183"/>
                <a:gd name="T10" fmla="*/ 1 w 178"/>
                <a:gd name="T11" fmla="*/ 125 h 183"/>
                <a:gd name="T12" fmla="*/ 0 w 178"/>
                <a:gd name="T13" fmla="*/ 110 h 183"/>
                <a:gd name="T14" fmla="*/ 1 w 178"/>
                <a:gd name="T15" fmla="*/ 93 h 183"/>
                <a:gd name="T16" fmla="*/ 6 w 178"/>
                <a:gd name="T17" fmla="*/ 75 h 183"/>
                <a:gd name="T18" fmla="*/ 23 w 178"/>
                <a:gd name="T19" fmla="*/ 44 h 183"/>
                <a:gd name="T20" fmla="*/ 49 w 178"/>
                <a:gd name="T21" fmla="*/ 19 h 183"/>
                <a:gd name="T22" fmla="*/ 65 w 178"/>
                <a:gd name="T23" fmla="*/ 10 h 183"/>
                <a:gd name="T24" fmla="*/ 82 w 178"/>
                <a:gd name="T25" fmla="*/ 4 h 183"/>
                <a:gd name="T26" fmla="*/ 93 w 178"/>
                <a:gd name="T27" fmla="*/ 2 h 183"/>
                <a:gd name="T28" fmla="*/ 106 w 178"/>
                <a:gd name="T29" fmla="*/ 0 h 183"/>
                <a:gd name="T30" fmla="*/ 121 w 178"/>
                <a:gd name="T31" fmla="*/ 2 h 183"/>
                <a:gd name="T32" fmla="*/ 135 w 178"/>
                <a:gd name="T33" fmla="*/ 5 h 183"/>
                <a:gd name="T34" fmla="*/ 158 w 178"/>
                <a:gd name="T35" fmla="*/ 21 h 183"/>
                <a:gd name="T36" fmla="*/ 172 w 178"/>
                <a:gd name="T37" fmla="*/ 44 h 183"/>
                <a:gd name="T38" fmla="*/ 178 w 178"/>
                <a:gd name="T39" fmla="*/ 74 h 183"/>
                <a:gd name="T40" fmla="*/ 178 w 178"/>
                <a:gd name="T41" fmla="*/ 82 h 183"/>
                <a:gd name="T42" fmla="*/ 174 w 178"/>
                <a:gd name="T43" fmla="*/ 99 h 183"/>
                <a:gd name="T44" fmla="*/ 163 w 178"/>
                <a:gd name="T45" fmla="*/ 124 h 183"/>
                <a:gd name="T46" fmla="*/ 142 w 178"/>
                <a:gd name="T47" fmla="*/ 152 h 183"/>
                <a:gd name="T48" fmla="*/ 120 w 178"/>
                <a:gd name="T49" fmla="*/ 169 h 183"/>
                <a:gd name="T50" fmla="*/ 104 w 178"/>
                <a:gd name="T51" fmla="*/ 177 h 183"/>
                <a:gd name="T52" fmla="*/ 96 w 178"/>
                <a:gd name="T53" fmla="*/ 180 h 183"/>
                <a:gd name="T54" fmla="*/ 71 w 178"/>
                <a:gd name="T55" fmla="*/ 183 h 183"/>
                <a:gd name="T56" fmla="*/ 106 w 178"/>
                <a:gd name="T57" fmla="*/ 50 h 183"/>
                <a:gd name="T58" fmla="*/ 101 w 178"/>
                <a:gd name="T59" fmla="*/ 50 h 183"/>
                <a:gd name="T60" fmla="*/ 96 w 178"/>
                <a:gd name="T61" fmla="*/ 51 h 183"/>
                <a:gd name="T62" fmla="*/ 78 w 178"/>
                <a:gd name="T63" fmla="*/ 61 h 183"/>
                <a:gd name="T64" fmla="*/ 63 w 178"/>
                <a:gd name="T65" fmla="*/ 74 h 183"/>
                <a:gd name="T66" fmla="*/ 53 w 178"/>
                <a:gd name="T67" fmla="*/ 92 h 183"/>
                <a:gd name="T68" fmla="*/ 49 w 178"/>
                <a:gd name="T69" fmla="*/ 110 h 183"/>
                <a:gd name="T70" fmla="*/ 49 w 178"/>
                <a:gd name="T71" fmla="*/ 116 h 183"/>
                <a:gd name="T72" fmla="*/ 53 w 178"/>
                <a:gd name="T73" fmla="*/ 124 h 183"/>
                <a:gd name="T74" fmla="*/ 58 w 178"/>
                <a:gd name="T75" fmla="*/ 130 h 183"/>
                <a:gd name="T76" fmla="*/ 66 w 178"/>
                <a:gd name="T77" fmla="*/ 133 h 183"/>
                <a:gd name="T78" fmla="*/ 71 w 178"/>
                <a:gd name="T79" fmla="*/ 133 h 183"/>
                <a:gd name="T80" fmla="*/ 76 w 178"/>
                <a:gd name="T81" fmla="*/ 133 h 183"/>
                <a:gd name="T82" fmla="*/ 82 w 178"/>
                <a:gd name="T83" fmla="*/ 132 h 183"/>
                <a:gd name="T84" fmla="*/ 99 w 178"/>
                <a:gd name="T85" fmla="*/ 124 h 183"/>
                <a:gd name="T86" fmla="*/ 114 w 178"/>
                <a:gd name="T87" fmla="*/ 110 h 183"/>
                <a:gd name="T88" fmla="*/ 124 w 178"/>
                <a:gd name="T89" fmla="*/ 92 h 183"/>
                <a:gd name="T90" fmla="*/ 128 w 178"/>
                <a:gd name="T91" fmla="*/ 74 h 183"/>
                <a:gd name="T92" fmla="*/ 128 w 178"/>
                <a:gd name="T93" fmla="*/ 68 h 183"/>
                <a:gd name="T94" fmla="*/ 124 w 178"/>
                <a:gd name="T95" fmla="*/ 60 h 183"/>
                <a:gd name="T96" fmla="*/ 120 w 178"/>
                <a:gd name="T97" fmla="*/ 54 h 183"/>
                <a:gd name="T98" fmla="*/ 111 w 178"/>
                <a:gd name="T99" fmla="*/ 50 h 183"/>
                <a:gd name="T100" fmla="*/ 106 w 178"/>
                <a:gd name="T101" fmla="*/ 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183">
                  <a:moveTo>
                    <a:pt x="71" y="183"/>
                  </a:moveTo>
                  <a:lnTo>
                    <a:pt x="71" y="183"/>
                  </a:lnTo>
                  <a:lnTo>
                    <a:pt x="71" y="183"/>
                  </a:lnTo>
                  <a:lnTo>
                    <a:pt x="64" y="183"/>
                  </a:lnTo>
                  <a:lnTo>
                    <a:pt x="55" y="182"/>
                  </a:lnTo>
                  <a:lnTo>
                    <a:pt x="48" y="181"/>
                  </a:lnTo>
                  <a:lnTo>
                    <a:pt x="42" y="178"/>
                  </a:lnTo>
                  <a:lnTo>
                    <a:pt x="30" y="171"/>
                  </a:lnTo>
                  <a:lnTo>
                    <a:pt x="20" y="163"/>
                  </a:lnTo>
                  <a:lnTo>
                    <a:pt x="11" y="152"/>
                  </a:lnTo>
                  <a:lnTo>
                    <a:pt x="4" y="139"/>
                  </a:lnTo>
                  <a:lnTo>
                    <a:pt x="1" y="125"/>
                  </a:lnTo>
                  <a:lnTo>
                    <a:pt x="0" y="110"/>
                  </a:lnTo>
                  <a:lnTo>
                    <a:pt x="0" y="110"/>
                  </a:lnTo>
                  <a:lnTo>
                    <a:pt x="0" y="101"/>
                  </a:lnTo>
                  <a:lnTo>
                    <a:pt x="1" y="93"/>
                  </a:lnTo>
                  <a:lnTo>
                    <a:pt x="3" y="85"/>
                  </a:lnTo>
                  <a:lnTo>
                    <a:pt x="6" y="75"/>
                  </a:lnTo>
                  <a:lnTo>
                    <a:pt x="13" y="60"/>
                  </a:lnTo>
                  <a:lnTo>
                    <a:pt x="23" y="44"/>
                  </a:lnTo>
                  <a:lnTo>
                    <a:pt x="35" y="31"/>
                  </a:lnTo>
                  <a:lnTo>
                    <a:pt x="49" y="19"/>
                  </a:lnTo>
                  <a:lnTo>
                    <a:pt x="57" y="15"/>
                  </a:lnTo>
                  <a:lnTo>
                    <a:pt x="65" y="10"/>
                  </a:lnTo>
                  <a:lnTo>
                    <a:pt x="73" y="6"/>
                  </a:lnTo>
                  <a:lnTo>
                    <a:pt x="82" y="4"/>
                  </a:lnTo>
                  <a:lnTo>
                    <a:pt x="82" y="4"/>
                  </a:lnTo>
                  <a:lnTo>
                    <a:pt x="93" y="2"/>
                  </a:lnTo>
                  <a:lnTo>
                    <a:pt x="106" y="0"/>
                  </a:lnTo>
                  <a:lnTo>
                    <a:pt x="106" y="0"/>
                  </a:lnTo>
                  <a:lnTo>
                    <a:pt x="114" y="0"/>
                  </a:lnTo>
                  <a:lnTo>
                    <a:pt x="121" y="2"/>
                  </a:lnTo>
                  <a:lnTo>
                    <a:pt x="128" y="3"/>
                  </a:lnTo>
                  <a:lnTo>
                    <a:pt x="135" y="5"/>
                  </a:lnTo>
                  <a:lnTo>
                    <a:pt x="147" y="12"/>
                  </a:lnTo>
                  <a:lnTo>
                    <a:pt x="158" y="21"/>
                  </a:lnTo>
                  <a:lnTo>
                    <a:pt x="166" y="31"/>
                  </a:lnTo>
                  <a:lnTo>
                    <a:pt x="172" y="44"/>
                  </a:lnTo>
                  <a:lnTo>
                    <a:pt x="177" y="59"/>
                  </a:lnTo>
                  <a:lnTo>
                    <a:pt x="178" y="74"/>
                  </a:lnTo>
                  <a:lnTo>
                    <a:pt x="178" y="74"/>
                  </a:lnTo>
                  <a:lnTo>
                    <a:pt x="178" y="82"/>
                  </a:lnTo>
                  <a:lnTo>
                    <a:pt x="177" y="91"/>
                  </a:lnTo>
                  <a:lnTo>
                    <a:pt x="174" y="99"/>
                  </a:lnTo>
                  <a:lnTo>
                    <a:pt x="172" y="108"/>
                  </a:lnTo>
                  <a:lnTo>
                    <a:pt x="163" y="124"/>
                  </a:lnTo>
                  <a:lnTo>
                    <a:pt x="154" y="139"/>
                  </a:lnTo>
                  <a:lnTo>
                    <a:pt x="142" y="152"/>
                  </a:lnTo>
                  <a:lnTo>
                    <a:pt x="128" y="164"/>
                  </a:lnTo>
                  <a:lnTo>
                    <a:pt x="120" y="169"/>
                  </a:lnTo>
                  <a:lnTo>
                    <a:pt x="112" y="174"/>
                  </a:lnTo>
                  <a:lnTo>
                    <a:pt x="104" y="177"/>
                  </a:lnTo>
                  <a:lnTo>
                    <a:pt x="96" y="180"/>
                  </a:lnTo>
                  <a:lnTo>
                    <a:pt x="96" y="180"/>
                  </a:lnTo>
                  <a:lnTo>
                    <a:pt x="83" y="183"/>
                  </a:lnTo>
                  <a:lnTo>
                    <a:pt x="71" y="183"/>
                  </a:lnTo>
                  <a:lnTo>
                    <a:pt x="71" y="183"/>
                  </a:lnTo>
                  <a:close/>
                  <a:moveTo>
                    <a:pt x="106" y="50"/>
                  </a:moveTo>
                  <a:lnTo>
                    <a:pt x="106" y="50"/>
                  </a:lnTo>
                  <a:lnTo>
                    <a:pt x="101" y="50"/>
                  </a:lnTo>
                  <a:lnTo>
                    <a:pt x="96" y="51"/>
                  </a:lnTo>
                  <a:lnTo>
                    <a:pt x="96" y="51"/>
                  </a:lnTo>
                  <a:lnTo>
                    <a:pt x="86" y="55"/>
                  </a:lnTo>
                  <a:lnTo>
                    <a:pt x="78" y="61"/>
                  </a:lnTo>
                  <a:lnTo>
                    <a:pt x="70" y="67"/>
                  </a:lnTo>
                  <a:lnTo>
                    <a:pt x="63" y="74"/>
                  </a:lnTo>
                  <a:lnTo>
                    <a:pt x="58" y="83"/>
                  </a:lnTo>
                  <a:lnTo>
                    <a:pt x="53" y="92"/>
                  </a:lnTo>
                  <a:lnTo>
                    <a:pt x="51" y="101"/>
                  </a:lnTo>
                  <a:lnTo>
                    <a:pt x="49" y="110"/>
                  </a:lnTo>
                  <a:lnTo>
                    <a:pt x="49" y="110"/>
                  </a:lnTo>
                  <a:lnTo>
                    <a:pt x="49" y="116"/>
                  </a:lnTo>
                  <a:lnTo>
                    <a:pt x="51" y="120"/>
                  </a:lnTo>
                  <a:lnTo>
                    <a:pt x="53" y="124"/>
                  </a:lnTo>
                  <a:lnTo>
                    <a:pt x="55" y="127"/>
                  </a:lnTo>
                  <a:lnTo>
                    <a:pt x="58" y="130"/>
                  </a:lnTo>
                  <a:lnTo>
                    <a:pt x="61" y="132"/>
                  </a:lnTo>
                  <a:lnTo>
                    <a:pt x="66" y="133"/>
                  </a:lnTo>
                  <a:lnTo>
                    <a:pt x="71" y="133"/>
                  </a:lnTo>
                  <a:lnTo>
                    <a:pt x="71" y="133"/>
                  </a:lnTo>
                  <a:lnTo>
                    <a:pt x="71" y="133"/>
                  </a:lnTo>
                  <a:lnTo>
                    <a:pt x="76" y="133"/>
                  </a:lnTo>
                  <a:lnTo>
                    <a:pt x="82" y="132"/>
                  </a:lnTo>
                  <a:lnTo>
                    <a:pt x="82" y="132"/>
                  </a:lnTo>
                  <a:lnTo>
                    <a:pt x="91" y="129"/>
                  </a:lnTo>
                  <a:lnTo>
                    <a:pt x="99" y="124"/>
                  </a:lnTo>
                  <a:lnTo>
                    <a:pt x="106" y="117"/>
                  </a:lnTo>
                  <a:lnTo>
                    <a:pt x="114" y="110"/>
                  </a:lnTo>
                  <a:lnTo>
                    <a:pt x="120" y="101"/>
                  </a:lnTo>
                  <a:lnTo>
                    <a:pt x="124" y="92"/>
                  </a:lnTo>
                  <a:lnTo>
                    <a:pt x="127" y="82"/>
                  </a:lnTo>
                  <a:lnTo>
                    <a:pt x="128" y="74"/>
                  </a:lnTo>
                  <a:lnTo>
                    <a:pt x="128" y="74"/>
                  </a:lnTo>
                  <a:lnTo>
                    <a:pt x="128" y="68"/>
                  </a:lnTo>
                  <a:lnTo>
                    <a:pt x="127" y="63"/>
                  </a:lnTo>
                  <a:lnTo>
                    <a:pt x="124" y="60"/>
                  </a:lnTo>
                  <a:lnTo>
                    <a:pt x="122" y="56"/>
                  </a:lnTo>
                  <a:lnTo>
                    <a:pt x="120" y="54"/>
                  </a:lnTo>
                  <a:lnTo>
                    <a:pt x="115" y="51"/>
                  </a:lnTo>
                  <a:lnTo>
                    <a:pt x="111" y="50"/>
                  </a:lnTo>
                  <a:lnTo>
                    <a:pt x="106" y="50"/>
                  </a:lnTo>
                  <a:lnTo>
                    <a:pt x="106"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5" name="Freeform 160"/>
            <p:cNvSpPr/>
            <p:nvPr/>
          </p:nvSpPr>
          <p:spPr bwMode="auto">
            <a:xfrm>
              <a:off x="7143356" y="5641956"/>
              <a:ext cx="26988" cy="219075"/>
            </a:xfrm>
            <a:custGeom>
              <a:avLst/>
              <a:gdLst>
                <a:gd name="T0" fmla="*/ 25 w 50"/>
                <a:gd name="T1" fmla="*/ 413 h 413"/>
                <a:gd name="T2" fmla="*/ 25 w 50"/>
                <a:gd name="T3" fmla="*/ 413 h 413"/>
                <a:gd name="T4" fmla="*/ 20 w 50"/>
                <a:gd name="T5" fmla="*/ 412 h 413"/>
                <a:gd name="T6" fmla="*/ 15 w 50"/>
                <a:gd name="T7" fmla="*/ 411 h 413"/>
                <a:gd name="T8" fmla="*/ 11 w 50"/>
                <a:gd name="T9" fmla="*/ 408 h 413"/>
                <a:gd name="T10" fmla="*/ 7 w 50"/>
                <a:gd name="T11" fmla="*/ 405 h 413"/>
                <a:gd name="T12" fmla="*/ 3 w 50"/>
                <a:gd name="T13" fmla="*/ 401 h 413"/>
                <a:gd name="T14" fmla="*/ 2 w 50"/>
                <a:gd name="T15" fmla="*/ 397 h 413"/>
                <a:gd name="T16" fmla="*/ 0 w 50"/>
                <a:gd name="T17" fmla="*/ 393 h 413"/>
                <a:gd name="T18" fmla="*/ 0 w 50"/>
                <a:gd name="T19" fmla="*/ 388 h 413"/>
                <a:gd name="T20" fmla="*/ 0 w 50"/>
                <a:gd name="T21" fmla="*/ 25 h 413"/>
                <a:gd name="T22" fmla="*/ 0 w 50"/>
                <a:gd name="T23" fmla="*/ 25 h 413"/>
                <a:gd name="T24" fmla="*/ 0 w 50"/>
                <a:gd name="T25" fmla="*/ 20 h 413"/>
                <a:gd name="T26" fmla="*/ 2 w 50"/>
                <a:gd name="T27" fmla="*/ 15 h 413"/>
                <a:gd name="T28" fmla="*/ 3 w 50"/>
                <a:gd name="T29" fmla="*/ 10 h 413"/>
                <a:gd name="T30" fmla="*/ 7 w 50"/>
                <a:gd name="T31" fmla="*/ 7 h 413"/>
                <a:gd name="T32" fmla="*/ 11 w 50"/>
                <a:gd name="T33" fmla="*/ 4 h 413"/>
                <a:gd name="T34" fmla="*/ 15 w 50"/>
                <a:gd name="T35" fmla="*/ 2 h 413"/>
                <a:gd name="T36" fmla="*/ 20 w 50"/>
                <a:gd name="T37" fmla="*/ 1 h 413"/>
                <a:gd name="T38" fmla="*/ 25 w 50"/>
                <a:gd name="T39" fmla="*/ 0 h 413"/>
                <a:gd name="T40" fmla="*/ 25 w 50"/>
                <a:gd name="T41" fmla="*/ 0 h 413"/>
                <a:gd name="T42" fmla="*/ 30 w 50"/>
                <a:gd name="T43" fmla="*/ 1 h 413"/>
                <a:gd name="T44" fmla="*/ 34 w 50"/>
                <a:gd name="T45" fmla="*/ 2 h 413"/>
                <a:gd name="T46" fmla="*/ 39 w 50"/>
                <a:gd name="T47" fmla="*/ 4 h 413"/>
                <a:gd name="T48" fmla="*/ 43 w 50"/>
                <a:gd name="T49" fmla="*/ 7 h 413"/>
                <a:gd name="T50" fmla="*/ 45 w 50"/>
                <a:gd name="T51" fmla="*/ 10 h 413"/>
                <a:gd name="T52" fmla="*/ 47 w 50"/>
                <a:gd name="T53" fmla="*/ 15 h 413"/>
                <a:gd name="T54" fmla="*/ 49 w 50"/>
                <a:gd name="T55" fmla="*/ 20 h 413"/>
                <a:gd name="T56" fmla="*/ 50 w 50"/>
                <a:gd name="T57" fmla="*/ 25 h 413"/>
                <a:gd name="T58" fmla="*/ 50 w 50"/>
                <a:gd name="T59" fmla="*/ 388 h 413"/>
                <a:gd name="T60" fmla="*/ 50 w 50"/>
                <a:gd name="T61" fmla="*/ 388 h 413"/>
                <a:gd name="T62" fmla="*/ 49 w 50"/>
                <a:gd name="T63" fmla="*/ 393 h 413"/>
                <a:gd name="T64" fmla="*/ 47 w 50"/>
                <a:gd name="T65" fmla="*/ 397 h 413"/>
                <a:gd name="T66" fmla="*/ 45 w 50"/>
                <a:gd name="T67" fmla="*/ 401 h 413"/>
                <a:gd name="T68" fmla="*/ 43 w 50"/>
                <a:gd name="T69" fmla="*/ 405 h 413"/>
                <a:gd name="T70" fmla="*/ 39 w 50"/>
                <a:gd name="T71" fmla="*/ 408 h 413"/>
                <a:gd name="T72" fmla="*/ 34 w 50"/>
                <a:gd name="T73" fmla="*/ 411 h 413"/>
                <a:gd name="T74" fmla="*/ 30 w 50"/>
                <a:gd name="T75" fmla="*/ 412 h 413"/>
                <a:gd name="T76" fmla="*/ 25 w 50"/>
                <a:gd name="T77" fmla="*/ 413 h 413"/>
                <a:gd name="T78" fmla="*/ 25 w 50"/>
                <a:gd name="T79" fmla="*/ 41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3">
                  <a:moveTo>
                    <a:pt x="25" y="413"/>
                  </a:moveTo>
                  <a:lnTo>
                    <a:pt x="25" y="413"/>
                  </a:lnTo>
                  <a:lnTo>
                    <a:pt x="20" y="412"/>
                  </a:lnTo>
                  <a:lnTo>
                    <a:pt x="15" y="411"/>
                  </a:lnTo>
                  <a:lnTo>
                    <a:pt x="11" y="408"/>
                  </a:lnTo>
                  <a:lnTo>
                    <a:pt x="7" y="405"/>
                  </a:lnTo>
                  <a:lnTo>
                    <a:pt x="3" y="401"/>
                  </a:lnTo>
                  <a:lnTo>
                    <a:pt x="2" y="397"/>
                  </a:lnTo>
                  <a:lnTo>
                    <a:pt x="0" y="393"/>
                  </a:lnTo>
                  <a:lnTo>
                    <a:pt x="0" y="388"/>
                  </a:lnTo>
                  <a:lnTo>
                    <a:pt x="0" y="25"/>
                  </a:lnTo>
                  <a:lnTo>
                    <a:pt x="0" y="25"/>
                  </a:lnTo>
                  <a:lnTo>
                    <a:pt x="0" y="20"/>
                  </a:lnTo>
                  <a:lnTo>
                    <a:pt x="2" y="15"/>
                  </a:lnTo>
                  <a:lnTo>
                    <a:pt x="3" y="10"/>
                  </a:lnTo>
                  <a:lnTo>
                    <a:pt x="7" y="7"/>
                  </a:lnTo>
                  <a:lnTo>
                    <a:pt x="11" y="4"/>
                  </a:lnTo>
                  <a:lnTo>
                    <a:pt x="15" y="2"/>
                  </a:lnTo>
                  <a:lnTo>
                    <a:pt x="20" y="1"/>
                  </a:lnTo>
                  <a:lnTo>
                    <a:pt x="25" y="0"/>
                  </a:lnTo>
                  <a:lnTo>
                    <a:pt x="25" y="0"/>
                  </a:lnTo>
                  <a:lnTo>
                    <a:pt x="30" y="1"/>
                  </a:lnTo>
                  <a:lnTo>
                    <a:pt x="34" y="2"/>
                  </a:lnTo>
                  <a:lnTo>
                    <a:pt x="39" y="4"/>
                  </a:lnTo>
                  <a:lnTo>
                    <a:pt x="43" y="7"/>
                  </a:lnTo>
                  <a:lnTo>
                    <a:pt x="45" y="10"/>
                  </a:lnTo>
                  <a:lnTo>
                    <a:pt x="47" y="15"/>
                  </a:lnTo>
                  <a:lnTo>
                    <a:pt x="49" y="20"/>
                  </a:lnTo>
                  <a:lnTo>
                    <a:pt x="50" y="25"/>
                  </a:lnTo>
                  <a:lnTo>
                    <a:pt x="50" y="388"/>
                  </a:lnTo>
                  <a:lnTo>
                    <a:pt x="50" y="388"/>
                  </a:lnTo>
                  <a:lnTo>
                    <a:pt x="49" y="393"/>
                  </a:lnTo>
                  <a:lnTo>
                    <a:pt x="47" y="397"/>
                  </a:lnTo>
                  <a:lnTo>
                    <a:pt x="45" y="401"/>
                  </a:lnTo>
                  <a:lnTo>
                    <a:pt x="43" y="405"/>
                  </a:lnTo>
                  <a:lnTo>
                    <a:pt x="39" y="408"/>
                  </a:lnTo>
                  <a:lnTo>
                    <a:pt x="34" y="411"/>
                  </a:lnTo>
                  <a:lnTo>
                    <a:pt x="30" y="412"/>
                  </a:lnTo>
                  <a:lnTo>
                    <a:pt x="25" y="413"/>
                  </a:lnTo>
                  <a:lnTo>
                    <a:pt x="25" y="41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6" name="Freeform 161"/>
            <p:cNvSpPr/>
            <p:nvPr/>
          </p:nvSpPr>
          <p:spPr bwMode="auto">
            <a:xfrm>
              <a:off x="6979844" y="5656244"/>
              <a:ext cx="177800" cy="73025"/>
            </a:xfrm>
            <a:custGeom>
              <a:avLst/>
              <a:gdLst>
                <a:gd name="T0" fmla="*/ 335 w 335"/>
                <a:gd name="T1" fmla="*/ 67 h 139"/>
                <a:gd name="T2" fmla="*/ 0 w 335"/>
                <a:gd name="T3" fmla="*/ 139 h 139"/>
                <a:gd name="T4" fmla="*/ 0 w 335"/>
                <a:gd name="T5" fmla="*/ 71 h 139"/>
                <a:gd name="T6" fmla="*/ 335 w 335"/>
                <a:gd name="T7" fmla="*/ 0 h 139"/>
                <a:gd name="T8" fmla="*/ 335 w 335"/>
                <a:gd name="T9" fmla="*/ 67 h 139"/>
              </a:gdLst>
              <a:ahLst/>
              <a:cxnLst>
                <a:cxn ang="0">
                  <a:pos x="T0" y="T1"/>
                </a:cxn>
                <a:cxn ang="0">
                  <a:pos x="T2" y="T3"/>
                </a:cxn>
                <a:cxn ang="0">
                  <a:pos x="T4" y="T5"/>
                </a:cxn>
                <a:cxn ang="0">
                  <a:pos x="T6" y="T7"/>
                </a:cxn>
                <a:cxn ang="0">
                  <a:pos x="T8" y="T9"/>
                </a:cxn>
              </a:cxnLst>
              <a:rect l="0" t="0" r="r" b="b"/>
              <a:pathLst>
                <a:path w="335" h="139">
                  <a:moveTo>
                    <a:pt x="335" y="67"/>
                  </a:moveTo>
                  <a:lnTo>
                    <a:pt x="0" y="139"/>
                  </a:lnTo>
                  <a:lnTo>
                    <a:pt x="0" y="71"/>
                  </a:lnTo>
                  <a:lnTo>
                    <a:pt x="335" y="0"/>
                  </a:lnTo>
                  <a:lnTo>
                    <a:pt x="335" y="6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7" name="Freeform 162"/>
            <p:cNvSpPr>
              <a:spLocks noEditPoints="1"/>
            </p:cNvSpPr>
            <p:nvPr/>
          </p:nvSpPr>
          <p:spPr bwMode="auto">
            <a:xfrm>
              <a:off x="6967144" y="5641956"/>
              <a:ext cx="203200" cy="100013"/>
            </a:xfrm>
            <a:custGeom>
              <a:avLst/>
              <a:gdLst>
                <a:gd name="T0" fmla="*/ 25 w 385"/>
                <a:gd name="T1" fmla="*/ 188 h 188"/>
                <a:gd name="T2" fmla="*/ 25 w 385"/>
                <a:gd name="T3" fmla="*/ 188 h 188"/>
                <a:gd name="T4" fmla="*/ 20 w 385"/>
                <a:gd name="T5" fmla="*/ 188 h 188"/>
                <a:gd name="T6" fmla="*/ 17 w 385"/>
                <a:gd name="T7" fmla="*/ 187 h 188"/>
                <a:gd name="T8" fmla="*/ 12 w 385"/>
                <a:gd name="T9" fmla="*/ 185 h 188"/>
                <a:gd name="T10" fmla="*/ 8 w 385"/>
                <a:gd name="T11" fmla="*/ 183 h 188"/>
                <a:gd name="T12" fmla="*/ 8 w 385"/>
                <a:gd name="T13" fmla="*/ 183 h 188"/>
                <a:gd name="T14" fmla="*/ 5 w 385"/>
                <a:gd name="T15" fmla="*/ 179 h 188"/>
                <a:gd name="T16" fmla="*/ 2 w 385"/>
                <a:gd name="T17" fmla="*/ 174 h 188"/>
                <a:gd name="T18" fmla="*/ 0 w 385"/>
                <a:gd name="T19" fmla="*/ 169 h 188"/>
                <a:gd name="T20" fmla="*/ 0 w 385"/>
                <a:gd name="T21" fmla="*/ 164 h 188"/>
                <a:gd name="T22" fmla="*/ 0 w 385"/>
                <a:gd name="T23" fmla="*/ 96 h 188"/>
                <a:gd name="T24" fmla="*/ 0 w 385"/>
                <a:gd name="T25" fmla="*/ 96 h 188"/>
                <a:gd name="T26" fmla="*/ 0 w 385"/>
                <a:gd name="T27" fmla="*/ 92 h 188"/>
                <a:gd name="T28" fmla="*/ 1 w 385"/>
                <a:gd name="T29" fmla="*/ 88 h 188"/>
                <a:gd name="T30" fmla="*/ 5 w 385"/>
                <a:gd name="T31" fmla="*/ 80 h 188"/>
                <a:gd name="T32" fmla="*/ 12 w 385"/>
                <a:gd name="T33" fmla="*/ 75 h 188"/>
                <a:gd name="T34" fmla="*/ 16 w 385"/>
                <a:gd name="T35" fmla="*/ 73 h 188"/>
                <a:gd name="T36" fmla="*/ 19 w 385"/>
                <a:gd name="T37" fmla="*/ 72 h 188"/>
                <a:gd name="T38" fmla="*/ 355 w 385"/>
                <a:gd name="T39" fmla="*/ 1 h 188"/>
                <a:gd name="T40" fmla="*/ 355 w 385"/>
                <a:gd name="T41" fmla="*/ 1 h 188"/>
                <a:gd name="T42" fmla="*/ 360 w 385"/>
                <a:gd name="T43" fmla="*/ 0 h 188"/>
                <a:gd name="T44" fmla="*/ 366 w 385"/>
                <a:gd name="T45" fmla="*/ 1 h 188"/>
                <a:gd name="T46" fmla="*/ 370 w 385"/>
                <a:gd name="T47" fmla="*/ 2 h 188"/>
                <a:gd name="T48" fmla="*/ 375 w 385"/>
                <a:gd name="T49" fmla="*/ 6 h 188"/>
                <a:gd name="T50" fmla="*/ 375 w 385"/>
                <a:gd name="T51" fmla="*/ 6 h 188"/>
                <a:gd name="T52" fmla="*/ 379 w 385"/>
                <a:gd name="T53" fmla="*/ 9 h 188"/>
                <a:gd name="T54" fmla="*/ 382 w 385"/>
                <a:gd name="T55" fmla="*/ 14 h 188"/>
                <a:gd name="T56" fmla="*/ 384 w 385"/>
                <a:gd name="T57" fmla="*/ 20 h 188"/>
                <a:gd name="T58" fmla="*/ 385 w 385"/>
                <a:gd name="T59" fmla="*/ 25 h 188"/>
                <a:gd name="T60" fmla="*/ 385 w 385"/>
                <a:gd name="T61" fmla="*/ 92 h 188"/>
                <a:gd name="T62" fmla="*/ 385 w 385"/>
                <a:gd name="T63" fmla="*/ 92 h 188"/>
                <a:gd name="T64" fmla="*/ 385 w 385"/>
                <a:gd name="T65" fmla="*/ 97 h 188"/>
                <a:gd name="T66" fmla="*/ 384 w 385"/>
                <a:gd name="T67" fmla="*/ 101 h 188"/>
                <a:gd name="T68" fmla="*/ 379 w 385"/>
                <a:gd name="T69" fmla="*/ 108 h 188"/>
                <a:gd name="T70" fmla="*/ 373 w 385"/>
                <a:gd name="T71" fmla="*/ 114 h 188"/>
                <a:gd name="T72" fmla="*/ 369 w 385"/>
                <a:gd name="T73" fmla="*/ 115 h 188"/>
                <a:gd name="T74" fmla="*/ 365 w 385"/>
                <a:gd name="T75" fmla="*/ 116 h 188"/>
                <a:gd name="T76" fmla="*/ 30 w 385"/>
                <a:gd name="T77" fmla="*/ 187 h 188"/>
                <a:gd name="T78" fmla="*/ 30 w 385"/>
                <a:gd name="T79" fmla="*/ 187 h 188"/>
                <a:gd name="T80" fmla="*/ 25 w 385"/>
                <a:gd name="T81" fmla="*/ 188 h 188"/>
                <a:gd name="T82" fmla="*/ 25 w 385"/>
                <a:gd name="T83" fmla="*/ 188 h 188"/>
                <a:gd name="T84" fmla="*/ 50 w 385"/>
                <a:gd name="T85" fmla="*/ 116 h 188"/>
                <a:gd name="T86" fmla="*/ 50 w 385"/>
                <a:gd name="T87" fmla="*/ 133 h 188"/>
                <a:gd name="T88" fmla="*/ 335 w 385"/>
                <a:gd name="T89" fmla="*/ 72 h 188"/>
                <a:gd name="T90" fmla="*/ 335 w 385"/>
                <a:gd name="T91" fmla="*/ 56 h 188"/>
                <a:gd name="T92" fmla="*/ 50 w 385"/>
                <a:gd name="T93" fmla="*/ 11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5" h="188">
                  <a:moveTo>
                    <a:pt x="25" y="188"/>
                  </a:moveTo>
                  <a:lnTo>
                    <a:pt x="25" y="188"/>
                  </a:lnTo>
                  <a:lnTo>
                    <a:pt x="20" y="188"/>
                  </a:lnTo>
                  <a:lnTo>
                    <a:pt x="17" y="187"/>
                  </a:lnTo>
                  <a:lnTo>
                    <a:pt x="12" y="185"/>
                  </a:lnTo>
                  <a:lnTo>
                    <a:pt x="8" y="183"/>
                  </a:lnTo>
                  <a:lnTo>
                    <a:pt x="8" y="183"/>
                  </a:lnTo>
                  <a:lnTo>
                    <a:pt x="5" y="179"/>
                  </a:lnTo>
                  <a:lnTo>
                    <a:pt x="2" y="174"/>
                  </a:lnTo>
                  <a:lnTo>
                    <a:pt x="0" y="169"/>
                  </a:lnTo>
                  <a:lnTo>
                    <a:pt x="0" y="164"/>
                  </a:lnTo>
                  <a:lnTo>
                    <a:pt x="0" y="96"/>
                  </a:lnTo>
                  <a:lnTo>
                    <a:pt x="0" y="96"/>
                  </a:lnTo>
                  <a:lnTo>
                    <a:pt x="0" y="92"/>
                  </a:lnTo>
                  <a:lnTo>
                    <a:pt x="1" y="88"/>
                  </a:lnTo>
                  <a:lnTo>
                    <a:pt x="5" y="80"/>
                  </a:lnTo>
                  <a:lnTo>
                    <a:pt x="12" y="75"/>
                  </a:lnTo>
                  <a:lnTo>
                    <a:pt x="16" y="73"/>
                  </a:lnTo>
                  <a:lnTo>
                    <a:pt x="19" y="72"/>
                  </a:lnTo>
                  <a:lnTo>
                    <a:pt x="355" y="1"/>
                  </a:lnTo>
                  <a:lnTo>
                    <a:pt x="355" y="1"/>
                  </a:lnTo>
                  <a:lnTo>
                    <a:pt x="360" y="0"/>
                  </a:lnTo>
                  <a:lnTo>
                    <a:pt x="366" y="1"/>
                  </a:lnTo>
                  <a:lnTo>
                    <a:pt x="370" y="2"/>
                  </a:lnTo>
                  <a:lnTo>
                    <a:pt x="375" y="6"/>
                  </a:lnTo>
                  <a:lnTo>
                    <a:pt x="375" y="6"/>
                  </a:lnTo>
                  <a:lnTo>
                    <a:pt x="379" y="9"/>
                  </a:lnTo>
                  <a:lnTo>
                    <a:pt x="382" y="14"/>
                  </a:lnTo>
                  <a:lnTo>
                    <a:pt x="384" y="20"/>
                  </a:lnTo>
                  <a:lnTo>
                    <a:pt x="385" y="25"/>
                  </a:lnTo>
                  <a:lnTo>
                    <a:pt x="385" y="92"/>
                  </a:lnTo>
                  <a:lnTo>
                    <a:pt x="385" y="92"/>
                  </a:lnTo>
                  <a:lnTo>
                    <a:pt x="385" y="97"/>
                  </a:lnTo>
                  <a:lnTo>
                    <a:pt x="384" y="101"/>
                  </a:lnTo>
                  <a:lnTo>
                    <a:pt x="379" y="108"/>
                  </a:lnTo>
                  <a:lnTo>
                    <a:pt x="373" y="114"/>
                  </a:lnTo>
                  <a:lnTo>
                    <a:pt x="369" y="115"/>
                  </a:lnTo>
                  <a:lnTo>
                    <a:pt x="365" y="116"/>
                  </a:lnTo>
                  <a:lnTo>
                    <a:pt x="30" y="187"/>
                  </a:lnTo>
                  <a:lnTo>
                    <a:pt x="30" y="187"/>
                  </a:lnTo>
                  <a:lnTo>
                    <a:pt x="25" y="188"/>
                  </a:lnTo>
                  <a:lnTo>
                    <a:pt x="25" y="188"/>
                  </a:lnTo>
                  <a:close/>
                  <a:moveTo>
                    <a:pt x="50" y="116"/>
                  </a:moveTo>
                  <a:lnTo>
                    <a:pt x="50" y="133"/>
                  </a:lnTo>
                  <a:lnTo>
                    <a:pt x="335" y="72"/>
                  </a:lnTo>
                  <a:lnTo>
                    <a:pt x="335" y="56"/>
                  </a:lnTo>
                  <a:lnTo>
                    <a:pt x="50" y="11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198" name="그룹 197"/>
          <p:cNvGrpSpPr/>
          <p:nvPr/>
        </p:nvGrpSpPr>
        <p:grpSpPr>
          <a:xfrm>
            <a:off x="4928088" y="5420531"/>
            <a:ext cx="561398" cy="562841"/>
            <a:chOff x="8147051" y="5776913"/>
            <a:chExt cx="617538" cy="619125"/>
          </a:xfrm>
        </p:grpSpPr>
        <p:sp>
          <p:nvSpPr>
            <p:cNvPr id="199" name="Rectangle 179"/>
            <p:cNvSpPr>
              <a:spLocks noChangeArrowheads="1"/>
            </p:cNvSpPr>
            <p:nvPr/>
          </p:nvSpPr>
          <p:spPr bwMode="auto">
            <a:xfrm>
              <a:off x="8161338" y="6086476"/>
              <a:ext cx="295275" cy="295275"/>
            </a:xfrm>
            <a:prstGeom prst="rect">
              <a:avLst/>
            </a:prstGeom>
            <a:solidFill>
              <a:srgbClr val="06A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0" name="Freeform 180"/>
            <p:cNvSpPr>
              <a:spLocks noEditPoints="1"/>
            </p:cNvSpPr>
            <p:nvPr/>
          </p:nvSpPr>
          <p:spPr bwMode="auto">
            <a:xfrm>
              <a:off x="8147051" y="6072188"/>
              <a:ext cx="323850" cy="323850"/>
            </a:xfrm>
            <a:custGeom>
              <a:avLst/>
              <a:gdLst>
                <a:gd name="T0" fmla="*/ 388 w 406"/>
                <a:gd name="T1" fmla="*/ 408 h 408"/>
                <a:gd name="T2" fmla="*/ 17 w 406"/>
                <a:gd name="T3" fmla="*/ 408 h 408"/>
                <a:gd name="T4" fmla="*/ 17 w 406"/>
                <a:gd name="T5" fmla="*/ 408 h 408"/>
                <a:gd name="T6" fmla="*/ 10 w 406"/>
                <a:gd name="T7" fmla="*/ 406 h 408"/>
                <a:gd name="T8" fmla="*/ 5 w 406"/>
                <a:gd name="T9" fmla="*/ 403 h 408"/>
                <a:gd name="T10" fmla="*/ 1 w 406"/>
                <a:gd name="T11" fmla="*/ 396 h 408"/>
                <a:gd name="T12" fmla="*/ 0 w 406"/>
                <a:gd name="T13" fmla="*/ 390 h 408"/>
                <a:gd name="T14" fmla="*/ 0 w 406"/>
                <a:gd name="T15" fmla="*/ 18 h 408"/>
                <a:gd name="T16" fmla="*/ 0 w 406"/>
                <a:gd name="T17" fmla="*/ 18 h 408"/>
                <a:gd name="T18" fmla="*/ 1 w 406"/>
                <a:gd name="T19" fmla="*/ 11 h 408"/>
                <a:gd name="T20" fmla="*/ 5 w 406"/>
                <a:gd name="T21" fmla="*/ 6 h 408"/>
                <a:gd name="T22" fmla="*/ 10 w 406"/>
                <a:gd name="T23" fmla="*/ 2 h 408"/>
                <a:gd name="T24" fmla="*/ 17 w 406"/>
                <a:gd name="T25" fmla="*/ 0 h 408"/>
                <a:gd name="T26" fmla="*/ 388 w 406"/>
                <a:gd name="T27" fmla="*/ 0 h 408"/>
                <a:gd name="T28" fmla="*/ 388 w 406"/>
                <a:gd name="T29" fmla="*/ 0 h 408"/>
                <a:gd name="T30" fmla="*/ 395 w 406"/>
                <a:gd name="T31" fmla="*/ 2 h 408"/>
                <a:gd name="T32" fmla="*/ 401 w 406"/>
                <a:gd name="T33" fmla="*/ 6 h 408"/>
                <a:gd name="T34" fmla="*/ 405 w 406"/>
                <a:gd name="T35" fmla="*/ 11 h 408"/>
                <a:gd name="T36" fmla="*/ 406 w 406"/>
                <a:gd name="T37" fmla="*/ 18 h 408"/>
                <a:gd name="T38" fmla="*/ 406 w 406"/>
                <a:gd name="T39" fmla="*/ 390 h 408"/>
                <a:gd name="T40" fmla="*/ 406 w 406"/>
                <a:gd name="T41" fmla="*/ 390 h 408"/>
                <a:gd name="T42" fmla="*/ 405 w 406"/>
                <a:gd name="T43" fmla="*/ 396 h 408"/>
                <a:gd name="T44" fmla="*/ 401 w 406"/>
                <a:gd name="T45" fmla="*/ 403 h 408"/>
                <a:gd name="T46" fmla="*/ 395 w 406"/>
                <a:gd name="T47" fmla="*/ 406 h 408"/>
                <a:gd name="T48" fmla="*/ 388 w 406"/>
                <a:gd name="T49" fmla="*/ 408 h 408"/>
                <a:gd name="T50" fmla="*/ 388 w 406"/>
                <a:gd name="T51" fmla="*/ 408 h 408"/>
                <a:gd name="T52" fmla="*/ 35 w 406"/>
                <a:gd name="T53" fmla="*/ 372 h 408"/>
                <a:gd name="T54" fmla="*/ 370 w 406"/>
                <a:gd name="T55" fmla="*/ 372 h 408"/>
                <a:gd name="T56" fmla="*/ 370 w 406"/>
                <a:gd name="T57" fmla="*/ 35 h 408"/>
                <a:gd name="T58" fmla="*/ 35 w 406"/>
                <a:gd name="T59" fmla="*/ 35 h 408"/>
                <a:gd name="T60" fmla="*/ 35 w 406"/>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6" h="408">
                  <a:moveTo>
                    <a:pt x="388" y="408"/>
                  </a:moveTo>
                  <a:lnTo>
                    <a:pt x="17" y="408"/>
                  </a:lnTo>
                  <a:lnTo>
                    <a:pt x="17" y="408"/>
                  </a:lnTo>
                  <a:lnTo>
                    <a:pt x="10" y="406"/>
                  </a:lnTo>
                  <a:lnTo>
                    <a:pt x="5" y="403"/>
                  </a:lnTo>
                  <a:lnTo>
                    <a:pt x="1" y="396"/>
                  </a:lnTo>
                  <a:lnTo>
                    <a:pt x="0" y="390"/>
                  </a:lnTo>
                  <a:lnTo>
                    <a:pt x="0" y="18"/>
                  </a:lnTo>
                  <a:lnTo>
                    <a:pt x="0" y="18"/>
                  </a:lnTo>
                  <a:lnTo>
                    <a:pt x="1" y="11"/>
                  </a:lnTo>
                  <a:lnTo>
                    <a:pt x="5" y="6"/>
                  </a:lnTo>
                  <a:lnTo>
                    <a:pt x="10" y="2"/>
                  </a:lnTo>
                  <a:lnTo>
                    <a:pt x="17" y="0"/>
                  </a:lnTo>
                  <a:lnTo>
                    <a:pt x="388" y="0"/>
                  </a:lnTo>
                  <a:lnTo>
                    <a:pt x="388" y="0"/>
                  </a:lnTo>
                  <a:lnTo>
                    <a:pt x="395" y="2"/>
                  </a:lnTo>
                  <a:lnTo>
                    <a:pt x="401" y="6"/>
                  </a:lnTo>
                  <a:lnTo>
                    <a:pt x="405" y="11"/>
                  </a:lnTo>
                  <a:lnTo>
                    <a:pt x="406" y="18"/>
                  </a:lnTo>
                  <a:lnTo>
                    <a:pt x="406" y="390"/>
                  </a:lnTo>
                  <a:lnTo>
                    <a:pt x="406" y="390"/>
                  </a:lnTo>
                  <a:lnTo>
                    <a:pt x="405" y="396"/>
                  </a:lnTo>
                  <a:lnTo>
                    <a:pt x="401" y="403"/>
                  </a:lnTo>
                  <a:lnTo>
                    <a:pt x="395" y="406"/>
                  </a:lnTo>
                  <a:lnTo>
                    <a:pt x="388" y="408"/>
                  </a:lnTo>
                  <a:lnTo>
                    <a:pt x="388" y="408"/>
                  </a:lnTo>
                  <a:close/>
                  <a:moveTo>
                    <a:pt x="35" y="372"/>
                  </a:moveTo>
                  <a:lnTo>
                    <a:pt x="370" y="372"/>
                  </a:lnTo>
                  <a:lnTo>
                    <a:pt x="370" y="35"/>
                  </a:lnTo>
                  <a:lnTo>
                    <a:pt x="35" y="35"/>
                  </a:lnTo>
                  <a:lnTo>
                    <a:pt x="35"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1" name="Freeform 181"/>
            <p:cNvSpPr>
              <a:spLocks noEditPoints="1"/>
            </p:cNvSpPr>
            <p:nvPr/>
          </p:nvSpPr>
          <p:spPr bwMode="auto">
            <a:xfrm>
              <a:off x="8250238" y="6153151"/>
              <a:ext cx="128588" cy="160338"/>
            </a:xfrm>
            <a:custGeom>
              <a:avLst/>
              <a:gdLst>
                <a:gd name="T0" fmla="*/ 162 w 162"/>
                <a:gd name="T1" fmla="*/ 140 h 202"/>
                <a:gd name="T2" fmla="*/ 158 w 162"/>
                <a:gd name="T3" fmla="*/ 160 h 202"/>
                <a:gd name="T4" fmla="*/ 156 w 162"/>
                <a:gd name="T5" fmla="*/ 167 h 202"/>
                <a:gd name="T6" fmla="*/ 140 w 162"/>
                <a:gd name="T7" fmla="*/ 186 h 202"/>
                <a:gd name="T8" fmla="*/ 129 w 162"/>
                <a:gd name="T9" fmla="*/ 193 h 202"/>
                <a:gd name="T10" fmla="*/ 116 w 162"/>
                <a:gd name="T11" fmla="*/ 199 h 202"/>
                <a:gd name="T12" fmla="*/ 81 w 162"/>
                <a:gd name="T13" fmla="*/ 202 h 202"/>
                <a:gd name="T14" fmla="*/ 0 w 162"/>
                <a:gd name="T15" fmla="*/ 0 h 202"/>
                <a:gd name="T16" fmla="*/ 72 w 162"/>
                <a:gd name="T17" fmla="*/ 0 h 202"/>
                <a:gd name="T18" fmla="*/ 105 w 162"/>
                <a:gd name="T19" fmla="*/ 1 h 202"/>
                <a:gd name="T20" fmla="*/ 116 w 162"/>
                <a:gd name="T21" fmla="*/ 4 h 202"/>
                <a:gd name="T22" fmla="*/ 126 w 162"/>
                <a:gd name="T23" fmla="*/ 9 h 202"/>
                <a:gd name="T24" fmla="*/ 137 w 162"/>
                <a:gd name="T25" fmla="*/ 15 h 202"/>
                <a:gd name="T26" fmla="*/ 143 w 162"/>
                <a:gd name="T27" fmla="*/ 24 h 202"/>
                <a:gd name="T28" fmla="*/ 147 w 162"/>
                <a:gd name="T29" fmla="*/ 35 h 202"/>
                <a:gd name="T30" fmla="*/ 148 w 162"/>
                <a:gd name="T31" fmla="*/ 47 h 202"/>
                <a:gd name="T32" fmla="*/ 147 w 162"/>
                <a:gd name="T33" fmla="*/ 61 h 202"/>
                <a:gd name="T34" fmla="*/ 140 w 162"/>
                <a:gd name="T35" fmla="*/ 74 h 202"/>
                <a:gd name="T36" fmla="*/ 137 w 162"/>
                <a:gd name="T37" fmla="*/ 79 h 202"/>
                <a:gd name="T38" fmla="*/ 126 w 162"/>
                <a:gd name="T39" fmla="*/ 88 h 202"/>
                <a:gd name="T40" fmla="*/ 120 w 162"/>
                <a:gd name="T41" fmla="*/ 91 h 202"/>
                <a:gd name="T42" fmla="*/ 129 w 162"/>
                <a:gd name="T43" fmla="*/ 94 h 202"/>
                <a:gd name="T44" fmla="*/ 144 w 162"/>
                <a:gd name="T45" fmla="*/ 102 h 202"/>
                <a:gd name="T46" fmla="*/ 151 w 162"/>
                <a:gd name="T47" fmla="*/ 107 h 202"/>
                <a:gd name="T48" fmla="*/ 160 w 162"/>
                <a:gd name="T49" fmla="*/ 122 h 202"/>
                <a:gd name="T50" fmla="*/ 162 w 162"/>
                <a:gd name="T51" fmla="*/ 140 h 202"/>
                <a:gd name="T52" fmla="*/ 97 w 162"/>
                <a:gd name="T53" fmla="*/ 57 h 202"/>
                <a:gd name="T54" fmla="*/ 96 w 162"/>
                <a:gd name="T55" fmla="*/ 52 h 202"/>
                <a:gd name="T56" fmla="*/ 95 w 162"/>
                <a:gd name="T57" fmla="*/ 47 h 202"/>
                <a:gd name="T58" fmla="*/ 87 w 162"/>
                <a:gd name="T59" fmla="*/ 39 h 202"/>
                <a:gd name="T60" fmla="*/ 81 w 162"/>
                <a:gd name="T61" fmla="*/ 38 h 202"/>
                <a:gd name="T62" fmla="*/ 74 w 162"/>
                <a:gd name="T63" fmla="*/ 37 h 202"/>
                <a:gd name="T64" fmla="*/ 50 w 162"/>
                <a:gd name="T65" fmla="*/ 37 h 202"/>
                <a:gd name="T66" fmla="*/ 56 w 162"/>
                <a:gd name="T67" fmla="*/ 80 h 202"/>
                <a:gd name="T68" fmla="*/ 75 w 162"/>
                <a:gd name="T69" fmla="*/ 80 h 202"/>
                <a:gd name="T70" fmla="*/ 81 w 162"/>
                <a:gd name="T71" fmla="*/ 79 h 202"/>
                <a:gd name="T72" fmla="*/ 86 w 162"/>
                <a:gd name="T73" fmla="*/ 76 h 202"/>
                <a:gd name="T74" fmla="*/ 95 w 162"/>
                <a:gd name="T75" fmla="*/ 69 h 202"/>
                <a:gd name="T76" fmla="*/ 96 w 162"/>
                <a:gd name="T77" fmla="*/ 63 h 202"/>
                <a:gd name="T78" fmla="*/ 97 w 162"/>
                <a:gd name="T79" fmla="*/ 57 h 202"/>
                <a:gd name="T80" fmla="*/ 110 w 162"/>
                <a:gd name="T81" fmla="*/ 139 h 202"/>
                <a:gd name="T82" fmla="*/ 106 w 162"/>
                <a:gd name="T83" fmla="*/ 125 h 202"/>
                <a:gd name="T84" fmla="*/ 101 w 162"/>
                <a:gd name="T85" fmla="*/ 120 h 202"/>
                <a:gd name="T86" fmla="*/ 95 w 162"/>
                <a:gd name="T87" fmla="*/ 117 h 202"/>
                <a:gd name="T88" fmla="*/ 82 w 162"/>
                <a:gd name="T89" fmla="*/ 114 h 202"/>
                <a:gd name="T90" fmla="*/ 60 w 162"/>
                <a:gd name="T91" fmla="*/ 114 h 202"/>
                <a:gd name="T92" fmla="*/ 50 w 162"/>
                <a:gd name="T93" fmla="*/ 165 h 202"/>
                <a:gd name="T94" fmla="*/ 54 w 162"/>
                <a:gd name="T95" fmla="*/ 165 h 202"/>
                <a:gd name="T96" fmla="*/ 81 w 162"/>
                <a:gd name="T97" fmla="*/ 164 h 202"/>
                <a:gd name="T98" fmla="*/ 96 w 162"/>
                <a:gd name="T99" fmla="*/ 162 h 202"/>
                <a:gd name="T100" fmla="*/ 102 w 162"/>
                <a:gd name="T101" fmla="*/ 158 h 202"/>
                <a:gd name="T102" fmla="*/ 106 w 162"/>
                <a:gd name="T103" fmla="*/ 153 h 202"/>
                <a:gd name="T104" fmla="*/ 110 w 162"/>
                <a:gd name="T105" fmla="*/ 13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202">
                  <a:moveTo>
                    <a:pt x="162" y="140"/>
                  </a:moveTo>
                  <a:lnTo>
                    <a:pt x="162" y="140"/>
                  </a:lnTo>
                  <a:lnTo>
                    <a:pt x="161" y="154"/>
                  </a:lnTo>
                  <a:lnTo>
                    <a:pt x="158" y="160"/>
                  </a:lnTo>
                  <a:lnTo>
                    <a:pt x="156" y="167"/>
                  </a:lnTo>
                  <a:lnTo>
                    <a:pt x="156" y="167"/>
                  </a:lnTo>
                  <a:lnTo>
                    <a:pt x="149" y="177"/>
                  </a:lnTo>
                  <a:lnTo>
                    <a:pt x="140" y="186"/>
                  </a:lnTo>
                  <a:lnTo>
                    <a:pt x="140" y="186"/>
                  </a:lnTo>
                  <a:lnTo>
                    <a:pt x="129" y="193"/>
                  </a:lnTo>
                  <a:lnTo>
                    <a:pt x="116" y="199"/>
                  </a:lnTo>
                  <a:lnTo>
                    <a:pt x="116" y="199"/>
                  </a:lnTo>
                  <a:lnTo>
                    <a:pt x="100" y="201"/>
                  </a:lnTo>
                  <a:lnTo>
                    <a:pt x="81" y="202"/>
                  </a:lnTo>
                  <a:lnTo>
                    <a:pt x="0" y="202"/>
                  </a:lnTo>
                  <a:lnTo>
                    <a:pt x="0" y="0"/>
                  </a:lnTo>
                  <a:lnTo>
                    <a:pt x="72" y="0"/>
                  </a:lnTo>
                  <a:lnTo>
                    <a:pt x="72" y="0"/>
                  </a:lnTo>
                  <a:lnTo>
                    <a:pt x="91" y="0"/>
                  </a:lnTo>
                  <a:lnTo>
                    <a:pt x="105" y="1"/>
                  </a:lnTo>
                  <a:lnTo>
                    <a:pt x="105" y="1"/>
                  </a:lnTo>
                  <a:lnTo>
                    <a:pt x="116" y="4"/>
                  </a:lnTo>
                  <a:lnTo>
                    <a:pt x="126" y="9"/>
                  </a:lnTo>
                  <a:lnTo>
                    <a:pt x="126" y="9"/>
                  </a:lnTo>
                  <a:lnTo>
                    <a:pt x="132" y="11"/>
                  </a:lnTo>
                  <a:lnTo>
                    <a:pt x="137" y="15"/>
                  </a:lnTo>
                  <a:lnTo>
                    <a:pt x="140" y="20"/>
                  </a:lnTo>
                  <a:lnTo>
                    <a:pt x="143" y="24"/>
                  </a:lnTo>
                  <a:lnTo>
                    <a:pt x="143" y="24"/>
                  </a:lnTo>
                  <a:lnTo>
                    <a:pt x="147" y="35"/>
                  </a:lnTo>
                  <a:lnTo>
                    <a:pt x="148" y="47"/>
                  </a:lnTo>
                  <a:lnTo>
                    <a:pt x="148" y="47"/>
                  </a:lnTo>
                  <a:lnTo>
                    <a:pt x="148" y="55"/>
                  </a:lnTo>
                  <a:lnTo>
                    <a:pt x="147" y="61"/>
                  </a:lnTo>
                  <a:lnTo>
                    <a:pt x="144" y="67"/>
                  </a:lnTo>
                  <a:lnTo>
                    <a:pt x="140" y="74"/>
                  </a:lnTo>
                  <a:lnTo>
                    <a:pt x="140" y="74"/>
                  </a:lnTo>
                  <a:lnTo>
                    <a:pt x="137" y="79"/>
                  </a:lnTo>
                  <a:lnTo>
                    <a:pt x="132" y="83"/>
                  </a:lnTo>
                  <a:lnTo>
                    <a:pt x="126" y="88"/>
                  </a:lnTo>
                  <a:lnTo>
                    <a:pt x="120" y="90"/>
                  </a:lnTo>
                  <a:lnTo>
                    <a:pt x="120" y="91"/>
                  </a:lnTo>
                  <a:lnTo>
                    <a:pt x="120" y="91"/>
                  </a:lnTo>
                  <a:lnTo>
                    <a:pt x="129" y="94"/>
                  </a:lnTo>
                  <a:lnTo>
                    <a:pt x="138" y="98"/>
                  </a:lnTo>
                  <a:lnTo>
                    <a:pt x="144" y="102"/>
                  </a:lnTo>
                  <a:lnTo>
                    <a:pt x="151" y="107"/>
                  </a:lnTo>
                  <a:lnTo>
                    <a:pt x="151" y="107"/>
                  </a:lnTo>
                  <a:lnTo>
                    <a:pt x="156" y="114"/>
                  </a:lnTo>
                  <a:lnTo>
                    <a:pt x="160" y="122"/>
                  </a:lnTo>
                  <a:lnTo>
                    <a:pt x="161" y="130"/>
                  </a:lnTo>
                  <a:lnTo>
                    <a:pt x="162" y="140"/>
                  </a:lnTo>
                  <a:lnTo>
                    <a:pt x="162" y="140"/>
                  </a:lnTo>
                  <a:close/>
                  <a:moveTo>
                    <a:pt x="97" y="57"/>
                  </a:moveTo>
                  <a:lnTo>
                    <a:pt x="97" y="57"/>
                  </a:lnTo>
                  <a:lnTo>
                    <a:pt x="96" y="52"/>
                  </a:lnTo>
                  <a:lnTo>
                    <a:pt x="95" y="47"/>
                  </a:lnTo>
                  <a:lnTo>
                    <a:pt x="95" y="47"/>
                  </a:lnTo>
                  <a:lnTo>
                    <a:pt x="91" y="43"/>
                  </a:lnTo>
                  <a:lnTo>
                    <a:pt x="87" y="39"/>
                  </a:lnTo>
                  <a:lnTo>
                    <a:pt x="87" y="39"/>
                  </a:lnTo>
                  <a:lnTo>
                    <a:pt x="81" y="38"/>
                  </a:lnTo>
                  <a:lnTo>
                    <a:pt x="74" y="37"/>
                  </a:lnTo>
                  <a:lnTo>
                    <a:pt x="74" y="37"/>
                  </a:lnTo>
                  <a:lnTo>
                    <a:pt x="54" y="37"/>
                  </a:lnTo>
                  <a:lnTo>
                    <a:pt x="50" y="37"/>
                  </a:lnTo>
                  <a:lnTo>
                    <a:pt x="50" y="80"/>
                  </a:lnTo>
                  <a:lnTo>
                    <a:pt x="56" y="80"/>
                  </a:lnTo>
                  <a:lnTo>
                    <a:pt x="56" y="80"/>
                  </a:lnTo>
                  <a:lnTo>
                    <a:pt x="75" y="80"/>
                  </a:lnTo>
                  <a:lnTo>
                    <a:pt x="75" y="80"/>
                  </a:lnTo>
                  <a:lnTo>
                    <a:pt x="81" y="79"/>
                  </a:lnTo>
                  <a:lnTo>
                    <a:pt x="86" y="76"/>
                  </a:lnTo>
                  <a:lnTo>
                    <a:pt x="86" y="76"/>
                  </a:lnTo>
                  <a:lnTo>
                    <a:pt x="91" y="74"/>
                  </a:lnTo>
                  <a:lnTo>
                    <a:pt x="95" y="69"/>
                  </a:lnTo>
                  <a:lnTo>
                    <a:pt x="95" y="69"/>
                  </a:lnTo>
                  <a:lnTo>
                    <a:pt x="96" y="63"/>
                  </a:lnTo>
                  <a:lnTo>
                    <a:pt x="97" y="57"/>
                  </a:lnTo>
                  <a:lnTo>
                    <a:pt x="97" y="57"/>
                  </a:lnTo>
                  <a:close/>
                  <a:moveTo>
                    <a:pt x="110" y="139"/>
                  </a:moveTo>
                  <a:lnTo>
                    <a:pt x="110" y="139"/>
                  </a:lnTo>
                  <a:lnTo>
                    <a:pt x="109" y="131"/>
                  </a:lnTo>
                  <a:lnTo>
                    <a:pt x="106" y="125"/>
                  </a:lnTo>
                  <a:lnTo>
                    <a:pt x="106" y="125"/>
                  </a:lnTo>
                  <a:lnTo>
                    <a:pt x="101" y="120"/>
                  </a:lnTo>
                  <a:lnTo>
                    <a:pt x="95" y="117"/>
                  </a:lnTo>
                  <a:lnTo>
                    <a:pt x="95" y="117"/>
                  </a:lnTo>
                  <a:lnTo>
                    <a:pt x="88" y="116"/>
                  </a:lnTo>
                  <a:lnTo>
                    <a:pt x="82" y="114"/>
                  </a:lnTo>
                  <a:lnTo>
                    <a:pt x="82" y="114"/>
                  </a:lnTo>
                  <a:lnTo>
                    <a:pt x="60" y="114"/>
                  </a:lnTo>
                  <a:lnTo>
                    <a:pt x="50" y="114"/>
                  </a:lnTo>
                  <a:lnTo>
                    <a:pt x="50" y="165"/>
                  </a:lnTo>
                  <a:lnTo>
                    <a:pt x="54" y="165"/>
                  </a:lnTo>
                  <a:lnTo>
                    <a:pt x="54" y="165"/>
                  </a:lnTo>
                  <a:lnTo>
                    <a:pt x="81" y="164"/>
                  </a:lnTo>
                  <a:lnTo>
                    <a:pt x="81" y="164"/>
                  </a:lnTo>
                  <a:lnTo>
                    <a:pt x="88" y="164"/>
                  </a:lnTo>
                  <a:lnTo>
                    <a:pt x="96" y="162"/>
                  </a:lnTo>
                  <a:lnTo>
                    <a:pt x="96" y="162"/>
                  </a:lnTo>
                  <a:lnTo>
                    <a:pt x="102" y="158"/>
                  </a:lnTo>
                  <a:lnTo>
                    <a:pt x="106" y="153"/>
                  </a:lnTo>
                  <a:lnTo>
                    <a:pt x="106" y="153"/>
                  </a:lnTo>
                  <a:lnTo>
                    <a:pt x="109" y="146"/>
                  </a:lnTo>
                  <a:lnTo>
                    <a:pt x="110" y="139"/>
                  </a:lnTo>
                  <a:lnTo>
                    <a:pt x="110" y="13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2" name="Rectangle 182"/>
            <p:cNvSpPr>
              <a:spLocks noChangeArrowheads="1"/>
            </p:cNvSpPr>
            <p:nvPr/>
          </p:nvSpPr>
          <p:spPr bwMode="auto">
            <a:xfrm>
              <a:off x="8456613" y="6086476"/>
              <a:ext cx="293688" cy="295275"/>
            </a:xfrm>
            <a:prstGeom prst="rect">
              <a:avLst/>
            </a:prstGeom>
            <a:solidFill>
              <a:srgbClr val="EE3C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3" name="Freeform 183"/>
            <p:cNvSpPr>
              <a:spLocks noEditPoints="1"/>
            </p:cNvSpPr>
            <p:nvPr/>
          </p:nvSpPr>
          <p:spPr bwMode="auto">
            <a:xfrm>
              <a:off x="8442326" y="6072188"/>
              <a:ext cx="322263" cy="323850"/>
            </a:xfrm>
            <a:custGeom>
              <a:avLst/>
              <a:gdLst>
                <a:gd name="T0" fmla="*/ 389 w 407"/>
                <a:gd name="T1" fmla="*/ 408 h 408"/>
                <a:gd name="T2" fmla="*/ 18 w 407"/>
                <a:gd name="T3" fmla="*/ 408 h 408"/>
                <a:gd name="T4" fmla="*/ 18 w 407"/>
                <a:gd name="T5" fmla="*/ 408 h 408"/>
                <a:gd name="T6" fmla="*/ 11 w 407"/>
                <a:gd name="T7" fmla="*/ 406 h 408"/>
                <a:gd name="T8" fmla="*/ 6 w 407"/>
                <a:gd name="T9" fmla="*/ 403 h 408"/>
                <a:gd name="T10" fmla="*/ 2 w 407"/>
                <a:gd name="T11" fmla="*/ 396 h 408"/>
                <a:gd name="T12" fmla="*/ 0 w 407"/>
                <a:gd name="T13" fmla="*/ 390 h 408"/>
                <a:gd name="T14" fmla="*/ 0 w 407"/>
                <a:gd name="T15" fmla="*/ 18 h 408"/>
                <a:gd name="T16" fmla="*/ 0 w 407"/>
                <a:gd name="T17" fmla="*/ 18 h 408"/>
                <a:gd name="T18" fmla="*/ 2 w 407"/>
                <a:gd name="T19" fmla="*/ 11 h 408"/>
                <a:gd name="T20" fmla="*/ 6 w 407"/>
                <a:gd name="T21" fmla="*/ 6 h 408"/>
                <a:gd name="T22" fmla="*/ 11 w 407"/>
                <a:gd name="T23" fmla="*/ 2 h 408"/>
                <a:gd name="T24" fmla="*/ 18 w 407"/>
                <a:gd name="T25" fmla="*/ 0 h 408"/>
                <a:gd name="T26" fmla="*/ 389 w 407"/>
                <a:gd name="T27" fmla="*/ 0 h 408"/>
                <a:gd name="T28" fmla="*/ 389 w 407"/>
                <a:gd name="T29" fmla="*/ 0 h 408"/>
                <a:gd name="T30" fmla="*/ 397 w 407"/>
                <a:gd name="T31" fmla="*/ 2 h 408"/>
                <a:gd name="T32" fmla="*/ 402 w 407"/>
                <a:gd name="T33" fmla="*/ 6 h 408"/>
                <a:gd name="T34" fmla="*/ 406 w 407"/>
                <a:gd name="T35" fmla="*/ 11 h 408"/>
                <a:gd name="T36" fmla="*/ 407 w 407"/>
                <a:gd name="T37" fmla="*/ 18 h 408"/>
                <a:gd name="T38" fmla="*/ 407 w 407"/>
                <a:gd name="T39" fmla="*/ 390 h 408"/>
                <a:gd name="T40" fmla="*/ 407 w 407"/>
                <a:gd name="T41" fmla="*/ 390 h 408"/>
                <a:gd name="T42" fmla="*/ 406 w 407"/>
                <a:gd name="T43" fmla="*/ 396 h 408"/>
                <a:gd name="T44" fmla="*/ 402 w 407"/>
                <a:gd name="T45" fmla="*/ 403 h 408"/>
                <a:gd name="T46" fmla="*/ 397 w 407"/>
                <a:gd name="T47" fmla="*/ 406 h 408"/>
                <a:gd name="T48" fmla="*/ 389 w 407"/>
                <a:gd name="T49" fmla="*/ 408 h 408"/>
                <a:gd name="T50" fmla="*/ 389 w 407"/>
                <a:gd name="T51" fmla="*/ 408 h 408"/>
                <a:gd name="T52" fmla="*/ 36 w 407"/>
                <a:gd name="T53" fmla="*/ 372 h 408"/>
                <a:gd name="T54" fmla="*/ 371 w 407"/>
                <a:gd name="T55" fmla="*/ 372 h 408"/>
                <a:gd name="T56" fmla="*/ 371 w 407"/>
                <a:gd name="T57" fmla="*/ 35 h 408"/>
                <a:gd name="T58" fmla="*/ 36 w 407"/>
                <a:gd name="T59" fmla="*/ 35 h 408"/>
                <a:gd name="T60" fmla="*/ 36 w 407"/>
                <a:gd name="T61" fmla="*/ 3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7" h="408">
                  <a:moveTo>
                    <a:pt x="389" y="408"/>
                  </a:moveTo>
                  <a:lnTo>
                    <a:pt x="18" y="408"/>
                  </a:lnTo>
                  <a:lnTo>
                    <a:pt x="18" y="408"/>
                  </a:lnTo>
                  <a:lnTo>
                    <a:pt x="11" y="406"/>
                  </a:lnTo>
                  <a:lnTo>
                    <a:pt x="6" y="403"/>
                  </a:lnTo>
                  <a:lnTo>
                    <a:pt x="2" y="396"/>
                  </a:lnTo>
                  <a:lnTo>
                    <a:pt x="0" y="390"/>
                  </a:lnTo>
                  <a:lnTo>
                    <a:pt x="0" y="18"/>
                  </a:lnTo>
                  <a:lnTo>
                    <a:pt x="0" y="18"/>
                  </a:lnTo>
                  <a:lnTo>
                    <a:pt x="2" y="11"/>
                  </a:lnTo>
                  <a:lnTo>
                    <a:pt x="6" y="6"/>
                  </a:lnTo>
                  <a:lnTo>
                    <a:pt x="11" y="2"/>
                  </a:lnTo>
                  <a:lnTo>
                    <a:pt x="18" y="0"/>
                  </a:lnTo>
                  <a:lnTo>
                    <a:pt x="389" y="0"/>
                  </a:lnTo>
                  <a:lnTo>
                    <a:pt x="389" y="0"/>
                  </a:lnTo>
                  <a:lnTo>
                    <a:pt x="397" y="2"/>
                  </a:lnTo>
                  <a:lnTo>
                    <a:pt x="402" y="6"/>
                  </a:lnTo>
                  <a:lnTo>
                    <a:pt x="406" y="11"/>
                  </a:lnTo>
                  <a:lnTo>
                    <a:pt x="407" y="18"/>
                  </a:lnTo>
                  <a:lnTo>
                    <a:pt x="407" y="390"/>
                  </a:lnTo>
                  <a:lnTo>
                    <a:pt x="407" y="390"/>
                  </a:lnTo>
                  <a:lnTo>
                    <a:pt x="406" y="396"/>
                  </a:lnTo>
                  <a:lnTo>
                    <a:pt x="402" y="403"/>
                  </a:lnTo>
                  <a:lnTo>
                    <a:pt x="397" y="406"/>
                  </a:lnTo>
                  <a:lnTo>
                    <a:pt x="389" y="408"/>
                  </a:lnTo>
                  <a:lnTo>
                    <a:pt x="389" y="408"/>
                  </a:lnTo>
                  <a:close/>
                  <a:moveTo>
                    <a:pt x="36" y="372"/>
                  </a:moveTo>
                  <a:lnTo>
                    <a:pt x="371" y="372"/>
                  </a:lnTo>
                  <a:lnTo>
                    <a:pt x="371" y="35"/>
                  </a:lnTo>
                  <a:lnTo>
                    <a:pt x="36" y="35"/>
                  </a:lnTo>
                  <a:lnTo>
                    <a:pt x="36" y="37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4" name="Freeform 184"/>
            <p:cNvSpPr/>
            <p:nvPr/>
          </p:nvSpPr>
          <p:spPr bwMode="auto">
            <a:xfrm>
              <a:off x="8537576" y="6149976"/>
              <a:ext cx="131763" cy="166688"/>
            </a:xfrm>
            <a:custGeom>
              <a:avLst/>
              <a:gdLst>
                <a:gd name="T0" fmla="*/ 100 w 167"/>
                <a:gd name="T1" fmla="*/ 210 h 210"/>
                <a:gd name="T2" fmla="*/ 78 w 167"/>
                <a:gd name="T3" fmla="*/ 209 h 210"/>
                <a:gd name="T4" fmla="*/ 59 w 167"/>
                <a:gd name="T5" fmla="*/ 203 h 210"/>
                <a:gd name="T6" fmla="*/ 41 w 167"/>
                <a:gd name="T7" fmla="*/ 195 h 210"/>
                <a:gd name="T8" fmla="*/ 27 w 167"/>
                <a:gd name="T9" fmla="*/ 182 h 210"/>
                <a:gd name="T10" fmla="*/ 21 w 167"/>
                <a:gd name="T11" fmla="*/ 176 h 210"/>
                <a:gd name="T12" fmla="*/ 10 w 167"/>
                <a:gd name="T13" fmla="*/ 159 h 210"/>
                <a:gd name="T14" fmla="*/ 4 w 167"/>
                <a:gd name="T15" fmla="*/ 139 h 210"/>
                <a:gd name="T16" fmla="*/ 0 w 167"/>
                <a:gd name="T17" fmla="*/ 117 h 210"/>
                <a:gd name="T18" fmla="*/ 0 w 167"/>
                <a:gd name="T19" fmla="*/ 106 h 210"/>
                <a:gd name="T20" fmla="*/ 1 w 167"/>
                <a:gd name="T21" fmla="*/ 83 h 210"/>
                <a:gd name="T22" fmla="*/ 7 w 167"/>
                <a:gd name="T23" fmla="*/ 62 h 210"/>
                <a:gd name="T24" fmla="*/ 16 w 167"/>
                <a:gd name="T25" fmla="*/ 44 h 210"/>
                <a:gd name="T26" fmla="*/ 27 w 167"/>
                <a:gd name="T27" fmla="*/ 28 h 210"/>
                <a:gd name="T28" fmla="*/ 33 w 167"/>
                <a:gd name="T29" fmla="*/ 22 h 210"/>
                <a:gd name="T30" fmla="*/ 50 w 167"/>
                <a:gd name="T31" fmla="*/ 11 h 210"/>
                <a:gd name="T32" fmla="*/ 68 w 167"/>
                <a:gd name="T33" fmla="*/ 4 h 210"/>
                <a:gd name="T34" fmla="*/ 88 w 167"/>
                <a:gd name="T35" fmla="*/ 0 h 210"/>
                <a:gd name="T36" fmla="*/ 100 w 167"/>
                <a:gd name="T37" fmla="*/ 0 h 210"/>
                <a:gd name="T38" fmla="*/ 121 w 167"/>
                <a:gd name="T39" fmla="*/ 1 h 210"/>
                <a:gd name="T40" fmla="*/ 139 w 167"/>
                <a:gd name="T41" fmla="*/ 5 h 210"/>
                <a:gd name="T42" fmla="*/ 154 w 167"/>
                <a:gd name="T43" fmla="*/ 10 h 210"/>
                <a:gd name="T44" fmla="*/ 167 w 167"/>
                <a:gd name="T45" fmla="*/ 65 h 210"/>
                <a:gd name="T46" fmla="*/ 162 w 167"/>
                <a:gd name="T47" fmla="*/ 65 h 210"/>
                <a:gd name="T48" fmla="*/ 153 w 167"/>
                <a:gd name="T49" fmla="*/ 57 h 210"/>
                <a:gd name="T50" fmla="*/ 140 w 167"/>
                <a:gd name="T51" fmla="*/ 48 h 210"/>
                <a:gd name="T52" fmla="*/ 125 w 167"/>
                <a:gd name="T53" fmla="*/ 41 h 210"/>
                <a:gd name="T54" fmla="*/ 116 w 167"/>
                <a:gd name="T55" fmla="*/ 38 h 210"/>
                <a:gd name="T56" fmla="*/ 107 w 167"/>
                <a:gd name="T57" fmla="*/ 38 h 210"/>
                <a:gd name="T58" fmla="*/ 87 w 167"/>
                <a:gd name="T59" fmla="*/ 41 h 210"/>
                <a:gd name="T60" fmla="*/ 78 w 167"/>
                <a:gd name="T61" fmla="*/ 46 h 210"/>
                <a:gd name="T62" fmla="*/ 70 w 167"/>
                <a:gd name="T63" fmla="*/ 53 h 210"/>
                <a:gd name="T64" fmla="*/ 58 w 167"/>
                <a:gd name="T65" fmla="*/ 74 h 210"/>
                <a:gd name="T66" fmla="*/ 54 w 167"/>
                <a:gd name="T67" fmla="*/ 89 h 210"/>
                <a:gd name="T68" fmla="*/ 52 w 167"/>
                <a:gd name="T69" fmla="*/ 106 h 210"/>
                <a:gd name="T70" fmla="*/ 55 w 167"/>
                <a:gd name="T71" fmla="*/ 130 h 210"/>
                <a:gd name="T72" fmla="*/ 58 w 167"/>
                <a:gd name="T73" fmla="*/ 138 h 210"/>
                <a:gd name="T74" fmla="*/ 70 w 167"/>
                <a:gd name="T75" fmla="*/ 158 h 210"/>
                <a:gd name="T76" fmla="*/ 79 w 167"/>
                <a:gd name="T77" fmla="*/ 164 h 210"/>
                <a:gd name="T78" fmla="*/ 88 w 167"/>
                <a:gd name="T79" fmla="*/ 168 h 210"/>
                <a:gd name="T80" fmla="*/ 107 w 167"/>
                <a:gd name="T81" fmla="*/ 172 h 210"/>
                <a:gd name="T82" fmla="*/ 117 w 167"/>
                <a:gd name="T83" fmla="*/ 171 h 210"/>
                <a:gd name="T84" fmla="*/ 126 w 167"/>
                <a:gd name="T85" fmla="*/ 169 h 210"/>
                <a:gd name="T86" fmla="*/ 142 w 167"/>
                <a:gd name="T87" fmla="*/ 162 h 210"/>
                <a:gd name="T88" fmla="*/ 154 w 167"/>
                <a:gd name="T89" fmla="*/ 153 h 210"/>
                <a:gd name="T90" fmla="*/ 163 w 167"/>
                <a:gd name="T91" fmla="*/ 145 h 210"/>
                <a:gd name="T92" fmla="*/ 167 w 167"/>
                <a:gd name="T93" fmla="*/ 192 h 210"/>
                <a:gd name="T94" fmla="*/ 154 w 167"/>
                <a:gd name="T95" fmla="*/ 199 h 210"/>
                <a:gd name="T96" fmla="*/ 139 w 167"/>
                <a:gd name="T97" fmla="*/ 204 h 210"/>
                <a:gd name="T98" fmla="*/ 121 w 167"/>
                <a:gd name="T99" fmla="*/ 209 h 210"/>
                <a:gd name="T100" fmla="*/ 112 w 167"/>
                <a:gd name="T101" fmla="*/ 210 h 210"/>
                <a:gd name="T102" fmla="*/ 100 w 167"/>
                <a:gd name="T10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10">
                  <a:moveTo>
                    <a:pt x="100" y="210"/>
                  </a:moveTo>
                  <a:lnTo>
                    <a:pt x="100" y="210"/>
                  </a:lnTo>
                  <a:lnTo>
                    <a:pt x="88" y="210"/>
                  </a:lnTo>
                  <a:lnTo>
                    <a:pt x="78" y="209"/>
                  </a:lnTo>
                  <a:lnTo>
                    <a:pt x="68" y="206"/>
                  </a:lnTo>
                  <a:lnTo>
                    <a:pt x="59" y="203"/>
                  </a:lnTo>
                  <a:lnTo>
                    <a:pt x="50" y="199"/>
                  </a:lnTo>
                  <a:lnTo>
                    <a:pt x="41" y="195"/>
                  </a:lnTo>
                  <a:lnTo>
                    <a:pt x="33" y="189"/>
                  </a:lnTo>
                  <a:lnTo>
                    <a:pt x="27" y="182"/>
                  </a:lnTo>
                  <a:lnTo>
                    <a:pt x="27" y="182"/>
                  </a:lnTo>
                  <a:lnTo>
                    <a:pt x="21" y="176"/>
                  </a:lnTo>
                  <a:lnTo>
                    <a:pt x="16" y="167"/>
                  </a:lnTo>
                  <a:lnTo>
                    <a:pt x="10" y="159"/>
                  </a:lnTo>
                  <a:lnTo>
                    <a:pt x="7" y="149"/>
                  </a:lnTo>
                  <a:lnTo>
                    <a:pt x="4" y="139"/>
                  </a:lnTo>
                  <a:lnTo>
                    <a:pt x="1" y="129"/>
                  </a:lnTo>
                  <a:lnTo>
                    <a:pt x="0" y="117"/>
                  </a:lnTo>
                  <a:lnTo>
                    <a:pt x="0" y="106"/>
                  </a:lnTo>
                  <a:lnTo>
                    <a:pt x="0" y="106"/>
                  </a:lnTo>
                  <a:lnTo>
                    <a:pt x="0" y="93"/>
                  </a:lnTo>
                  <a:lnTo>
                    <a:pt x="1" y="83"/>
                  </a:lnTo>
                  <a:lnTo>
                    <a:pt x="4" y="71"/>
                  </a:lnTo>
                  <a:lnTo>
                    <a:pt x="7" y="62"/>
                  </a:lnTo>
                  <a:lnTo>
                    <a:pt x="10" y="52"/>
                  </a:lnTo>
                  <a:lnTo>
                    <a:pt x="16" y="44"/>
                  </a:lnTo>
                  <a:lnTo>
                    <a:pt x="21" y="36"/>
                  </a:lnTo>
                  <a:lnTo>
                    <a:pt x="27" y="28"/>
                  </a:lnTo>
                  <a:lnTo>
                    <a:pt x="27" y="28"/>
                  </a:lnTo>
                  <a:lnTo>
                    <a:pt x="33" y="22"/>
                  </a:lnTo>
                  <a:lnTo>
                    <a:pt x="41" y="16"/>
                  </a:lnTo>
                  <a:lnTo>
                    <a:pt x="50" y="11"/>
                  </a:lnTo>
                  <a:lnTo>
                    <a:pt x="59" y="8"/>
                  </a:lnTo>
                  <a:lnTo>
                    <a:pt x="68" y="4"/>
                  </a:lnTo>
                  <a:lnTo>
                    <a:pt x="78" y="1"/>
                  </a:lnTo>
                  <a:lnTo>
                    <a:pt x="88" y="0"/>
                  </a:lnTo>
                  <a:lnTo>
                    <a:pt x="100" y="0"/>
                  </a:lnTo>
                  <a:lnTo>
                    <a:pt x="100" y="0"/>
                  </a:lnTo>
                  <a:lnTo>
                    <a:pt x="121" y="1"/>
                  </a:lnTo>
                  <a:lnTo>
                    <a:pt x="121" y="1"/>
                  </a:lnTo>
                  <a:lnTo>
                    <a:pt x="139" y="5"/>
                  </a:lnTo>
                  <a:lnTo>
                    <a:pt x="139" y="5"/>
                  </a:lnTo>
                  <a:lnTo>
                    <a:pt x="154" y="10"/>
                  </a:lnTo>
                  <a:lnTo>
                    <a:pt x="154" y="10"/>
                  </a:lnTo>
                  <a:lnTo>
                    <a:pt x="167" y="16"/>
                  </a:lnTo>
                  <a:lnTo>
                    <a:pt x="167" y="65"/>
                  </a:lnTo>
                  <a:lnTo>
                    <a:pt x="162" y="65"/>
                  </a:lnTo>
                  <a:lnTo>
                    <a:pt x="162" y="65"/>
                  </a:lnTo>
                  <a:lnTo>
                    <a:pt x="153" y="57"/>
                  </a:lnTo>
                  <a:lnTo>
                    <a:pt x="153" y="57"/>
                  </a:lnTo>
                  <a:lnTo>
                    <a:pt x="140" y="48"/>
                  </a:lnTo>
                  <a:lnTo>
                    <a:pt x="140" y="48"/>
                  </a:lnTo>
                  <a:lnTo>
                    <a:pt x="133" y="44"/>
                  </a:lnTo>
                  <a:lnTo>
                    <a:pt x="125" y="41"/>
                  </a:lnTo>
                  <a:lnTo>
                    <a:pt x="125" y="41"/>
                  </a:lnTo>
                  <a:lnTo>
                    <a:pt x="116" y="38"/>
                  </a:lnTo>
                  <a:lnTo>
                    <a:pt x="107" y="38"/>
                  </a:lnTo>
                  <a:lnTo>
                    <a:pt x="107" y="38"/>
                  </a:lnTo>
                  <a:lnTo>
                    <a:pt x="97" y="38"/>
                  </a:lnTo>
                  <a:lnTo>
                    <a:pt x="87" y="41"/>
                  </a:lnTo>
                  <a:lnTo>
                    <a:pt x="87" y="41"/>
                  </a:lnTo>
                  <a:lnTo>
                    <a:pt x="78" y="46"/>
                  </a:lnTo>
                  <a:lnTo>
                    <a:pt x="70" y="53"/>
                  </a:lnTo>
                  <a:lnTo>
                    <a:pt x="70" y="53"/>
                  </a:lnTo>
                  <a:lnTo>
                    <a:pt x="63" y="62"/>
                  </a:lnTo>
                  <a:lnTo>
                    <a:pt x="58" y="74"/>
                  </a:lnTo>
                  <a:lnTo>
                    <a:pt x="58" y="74"/>
                  </a:lnTo>
                  <a:lnTo>
                    <a:pt x="54" y="89"/>
                  </a:lnTo>
                  <a:lnTo>
                    <a:pt x="52" y="106"/>
                  </a:lnTo>
                  <a:lnTo>
                    <a:pt x="52" y="106"/>
                  </a:lnTo>
                  <a:lnTo>
                    <a:pt x="54" y="122"/>
                  </a:lnTo>
                  <a:lnTo>
                    <a:pt x="55" y="130"/>
                  </a:lnTo>
                  <a:lnTo>
                    <a:pt x="58" y="138"/>
                  </a:lnTo>
                  <a:lnTo>
                    <a:pt x="58" y="138"/>
                  </a:lnTo>
                  <a:lnTo>
                    <a:pt x="63" y="149"/>
                  </a:lnTo>
                  <a:lnTo>
                    <a:pt x="70" y="158"/>
                  </a:lnTo>
                  <a:lnTo>
                    <a:pt x="70" y="158"/>
                  </a:lnTo>
                  <a:lnTo>
                    <a:pt x="79" y="164"/>
                  </a:lnTo>
                  <a:lnTo>
                    <a:pt x="88" y="168"/>
                  </a:lnTo>
                  <a:lnTo>
                    <a:pt x="88" y="168"/>
                  </a:lnTo>
                  <a:lnTo>
                    <a:pt x="98" y="171"/>
                  </a:lnTo>
                  <a:lnTo>
                    <a:pt x="107" y="172"/>
                  </a:lnTo>
                  <a:lnTo>
                    <a:pt x="107" y="172"/>
                  </a:lnTo>
                  <a:lnTo>
                    <a:pt x="117" y="171"/>
                  </a:lnTo>
                  <a:lnTo>
                    <a:pt x="126" y="169"/>
                  </a:lnTo>
                  <a:lnTo>
                    <a:pt x="126" y="169"/>
                  </a:lnTo>
                  <a:lnTo>
                    <a:pt x="135" y="166"/>
                  </a:lnTo>
                  <a:lnTo>
                    <a:pt x="142" y="162"/>
                  </a:lnTo>
                  <a:lnTo>
                    <a:pt x="142" y="162"/>
                  </a:lnTo>
                  <a:lnTo>
                    <a:pt x="154" y="153"/>
                  </a:lnTo>
                  <a:lnTo>
                    <a:pt x="154" y="153"/>
                  </a:lnTo>
                  <a:lnTo>
                    <a:pt x="163" y="145"/>
                  </a:lnTo>
                  <a:lnTo>
                    <a:pt x="167" y="145"/>
                  </a:lnTo>
                  <a:lnTo>
                    <a:pt x="167" y="192"/>
                  </a:lnTo>
                  <a:lnTo>
                    <a:pt x="167" y="192"/>
                  </a:lnTo>
                  <a:lnTo>
                    <a:pt x="154" y="199"/>
                  </a:lnTo>
                  <a:lnTo>
                    <a:pt x="154" y="199"/>
                  </a:lnTo>
                  <a:lnTo>
                    <a:pt x="139" y="204"/>
                  </a:lnTo>
                  <a:lnTo>
                    <a:pt x="139" y="204"/>
                  </a:lnTo>
                  <a:lnTo>
                    <a:pt x="121" y="209"/>
                  </a:lnTo>
                  <a:lnTo>
                    <a:pt x="121" y="209"/>
                  </a:lnTo>
                  <a:lnTo>
                    <a:pt x="112" y="210"/>
                  </a:lnTo>
                  <a:lnTo>
                    <a:pt x="100" y="210"/>
                  </a:lnTo>
                  <a:lnTo>
                    <a:pt x="100" y="2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5" name="Rectangle 185"/>
            <p:cNvSpPr>
              <a:spLocks noChangeArrowheads="1"/>
            </p:cNvSpPr>
            <p:nvPr/>
          </p:nvSpPr>
          <p:spPr bwMode="auto">
            <a:xfrm>
              <a:off x="8308976" y="5791201"/>
              <a:ext cx="295275" cy="295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6" name="Freeform 186"/>
            <p:cNvSpPr>
              <a:spLocks noEditPoints="1"/>
            </p:cNvSpPr>
            <p:nvPr/>
          </p:nvSpPr>
          <p:spPr bwMode="auto">
            <a:xfrm>
              <a:off x="8294688" y="5776913"/>
              <a:ext cx="323850" cy="323850"/>
            </a:xfrm>
            <a:custGeom>
              <a:avLst/>
              <a:gdLst>
                <a:gd name="T0" fmla="*/ 390 w 408"/>
                <a:gd name="T1" fmla="*/ 406 h 406"/>
                <a:gd name="T2" fmla="*/ 18 w 408"/>
                <a:gd name="T3" fmla="*/ 406 h 406"/>
                <a:gd name="T4" fmla="*/ 18 w 408"/>
                <a:gd name="T5" fmla="*/ 406 h 406"/>
                <a:gd name="T6" fmla="*/ 12 w 408"/>
                <a:gd name="T7" fmla="*/ 405 h 406"/>
                <a:gd name="T8" fmla="*/ 5 w 408"/>
                <a:gd name="T9" fmla="*/ 401 h 406"/>
                <a:gd name="T10" fmla="*/ 2 w 408"/>
                <a:gd name="T11" fmla="*/ 396 h 406"/>
                <a:gd name="T12" fmla="*/ 0 w 408"/>
                <a:gd name="T13" fmla="*/ 389 h 406"/>
                <a:gd name="T14" fmla="*/ 0 w 408"/>
                <a:gd name="T15" fmla="*/ 18 h 406"/>
                <a:gd name="T16" fmla="*/ 0 w 408"/>
                <a:gd name="T17" fmla="*/ 18 h 406"/>
                <a:gd name="T18" fmla="*/ 2 w 408"/>
                <a:gd name="T19" fmla="*/ 11 h 406"/>
                <a:gd name="T20" fmla="*/ 5 w 408"/>
                <a:gd name="T21" fmla="*/ 5 h 406"/>
                <a:gd name="T22" fmla="*/ 12 w 408"/>
                <a:gd name="T23" fmla="*/ 1 h 406"/>
                <a:gd name="T24" fmla="*/ 18 w 408"/>
                <a:gd name="T25" fmla="*/ 0 h 406"/>
                <a:gd name="T26" fmla="*/ 390 w 408"/>
                <a:gd name="T27" fmla="*/ 0 h 406"/>
                <a:gd name="T28" fmla="*/ 390 w 408"/>
                <a:gd name="T29" fmla="*/ 0 h 406"/>
                <a:gd name="T30" fmla="*/ 397 w 408"/>
                <a:gd name="T31" fmla="*/ 1 h 406"/>
                <a:gd name="T32" fmla="*/ 402 w 408"/>
                <a:gd name="T33" fmla="*/ 5 h 406"/>
                <a:gd name="T34" fmla="*/ 406 w 408"/>
                <a:gd name="T35" fmla="*/ 11 h 406"/>
                <a:gd name="T36" fmla="*/ 408 w 408"/>
                <a:gd name="T37" fmla="*/ 18 h 406"/>
                <a:gd name="T38" fmla="*/ 408 w 408"/>
                <a:gd name="T39" fmla="*/ 389 h 406"/>
                <a:gd name="T40" fmla="*/ 408 w 408"/>
                <a:gd name="T41" fmla="*/ 389 h 406"/>
                <a:gd name="T42" fmla="*/ 406 w 408"/>
                <a:gd name="T43" fmla="*/ 396 h 406"/>
                <a:gd name="T44" fmla="*/ 402 w 408"/>
                <a:gd name="T45" fmla="*/ 401 h 406"/>
                <a:gd name="T46" fmla="*/ 397 w 408"/>
                <a:gd name="T47" fmla="*/ 405 h 406"/>
                <a:gd name="T48" fmla="*/ 390 w 408"/>
                <a:gd name="T49" fmla="*/ 406 h 406"/>
                <a:gd name="T50" fmla="*/ 390 w 408"/>
                <a:gd name="T51" fmla="*/ 406 h 406"/>
                <a:gd name="T52" fmla="*/ 36 w 408"/>
                <a:gd name="T53" fmla="*/ 371 h 406"/>
                <a:gd name="T54" fmla="*/ 372 w 408"/>
                <a:gd name="T55" fmla="*/ 371 h 406"/>
                <a:gd name="T56" fmla="*/ 372 w 408"/>
                <a:gd name="T57" fmla="*/ 35 h 406"/>
                <a:gd name="T58" fmla="*/ 36 w 408"/>
                <a:gd name="T59" fmla="*/ 35 h 406"/>
                <a:gd name="T60" fmla="*/ 36 w 408"/>
                <a:gd name="T61" fmla="*/ 3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8" h="406">
                  <a:moveTo>
                    <a:pt x="390" y="406"/>
                  </a:moveTo>
                  <a:lnTo>
                    <a:pt x="18" y="406"/>
                  </a:lnTo>
                  <a:lnTo>
                    <a:pt x="18" y="406"/>
                  </a:lnTo>
                  <a:lnTo>
                    <a:pt x="12" y="405"/>
                  </a:lnTo>
                  <a:lnTo>
                    <a:pt x="5" y="401"/>
                  </a:lnTo>
                  <a:lnTo>
                    <a:pt x="2" y="396"/>
                  </a:lnTo>
                  <a:lnTo>
                    <a:pt x="0" y="389"/>
                  </a:lnTo>
                  <a:lnTo>
                    <a:pt x="0" y="18"/>
                  </a:lnTo>
                  <a:lnTo>
                    <a:pt x="0" y="18"/>
                  </a:lnTo>
                  <a:lnTo>
                    <a:pt x="2" y="11"/>
                  </a:lnTo>
                  <a:lnTo>
                    <a:pt x="5" y="5"/>
                  </a:lnTo>
                  <a:lnTo>
                    <a:pt x="12" y="1"/>
                  </a:lnTo>
                  <a:lnTo>
                    <a:pt x="18" y="0"/>
                  </a:lnTo>
                  <a:lnTo>
                    <a:pt x="390" y="0"/>
                  </a:lnTo>
                  <a:lnTo>
                    <a:pt x="390" y="0"/>
                  </a:lnTo>
                  <a:lnTo>
                    <a:pt x="397" y="1"/>
                  </a:lnTo>
                  <a:lnTo>
                    <a:pt x="402" y="5"/>
                  </a:lnTo>
                  <a:lnTo>
                    <a:pt x="406" y="11"/>
                  </a:lnTo>
                  <a:lnTo>
                    <a:pt x="408" y="18"/>
                  </a:lnTo>
                  <a:lnTo>
                    <a:pt x="408" y="389"/>
                  </a:lnTo>
                  <a:lnTo>
                    <a:pt x="408" y="389"/>
                  </a:lnTo>
                  <a:lnTo>
                    <a:pt x="406" y="396"/>
                  </a:lnTo>
                  <a:lnTo>
                    <a:pt x="402" y="401"/>
                  </a:lnTo>
                  <a:lnTo>
                    <a:pt x="397" y="405"/>
                  </a:lnTo>
                  <a:lnTo>
                    <a:pt x="390" y="406"/>
                  </a:lnTo>
                  <a:lnTo>
                    <a:pt x="390" y="406"/>
                  </a:lnTo>
                  <a:close/>
                  <a:moveTo>
                    <a:pt x="36" y="371"/>
                  </a:moveTo>
                  <a:lnTo>
                    <a:pt x="372" y="371"/>
                  </a:lnTo>
                  <a:lnTo>
                    <a:pt x="372" y="35"/>
                  </a:lnTo>
                  <a:lnTo>
                    <a:pt x="36" y="35"/>
                  </a:lnTo>
                  <a:lnTo>
                    <a:pt x="36" y="37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7" name="Freeform 187"/>
            <p:cNvSpPr>
              <a:spLocks noEditPoints="1"/>
            </p:cNvSpPr>
            <p:nvPr/>
          </p:nvSpPr>
          <p:spPr bwMode="auto">
            <a:xfrm>
              <a:off x="8380413" y="5857876"/>
              <a:ext cx="150813" cy="160338"/>
            </a:xfrm>
            <a:custGeom>
              <a:avLst/>
              <a:gdLst>
                <a:gd name="T0" fmla="*/ 0 w 191"/>
                <a:gd name="T1" fmla="*/ 201 h 201"/>
                <a:gd name="T2" fmla="*/ 67 w 191"/>
                <a:gd name="T3" fmla="*/ 0 h 201"/>
                <a:gd name="T4" fmla="*/ 123 w 191"/>
                <a:gd name="T5" fmla="*/ 0 h 201"/>
                <a:gd name="T6" fmla="*/ 191 w 191"/>
                <a:gd name="T7" fmla="*/ 201 h 201"/>
                <a:gd name="T8" fmla="*/ 139 w 191"/>
                <a:gd name="T9" fmla="*/ 201 h 201"/>
                <a:gd name="T10" fmla="*/ 126 w 191"/>
                <a:gd name="T11" fmla="*/ 160 h 201"/>
                <a:gd name="T12" fmla="*/ 62 w 191"/>
                <a:gd name="T13" fmla="*/ 160 h 201"/>
                <a:gd name="T14" fmla="*/ 51 w 191"/>
                <a:gd name="T15" fmla="*/ 201 h 201"/>
                <a:gd name="T16" fmla="*/ 0 w 191"/>
                <a:gd name="T17" fmla="*/ 201 h 201"/>
                <a:gd name="T18" fmla="*/ 116 w 191"/>
                <a:gd name="T19" fmla="*/ 123 h 201"/>
                <a:gd name="T20" fmla="*/ 94 w 191"/>
                <a:gd name="T21" fmla="*/ 57 h 201"/>
                <a:gd name="T22" fmla="*/ 74 w 191"/>
                <a:gd name="T23" fmla="*/ 123 h 201"/>
                <a:gd name="T24" fmla="*/ 116 w 191"/>
                <a:gd name="T25"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01">
                  <a:moveTo>
                    <a:pt x="0" y="201"/>
                  </a:moveTo>
                  <a:lnTo>
                    <a:pt x="67" y="0"/>
                  </a:lnTo>
                  <a:lnTo>
                    <a:pt x="123" y="0"/>
                  </a:lnTo>
                  <a:lnTo>
                    <a:pt x="191" y="201"/>
                  </a:lnTo>
                  <a:lnTo>
                    <a:pt x="139" y="201"/>
                  </a:lnTo>
                  <a:lnTo>
                    <a:pt x="126" y="160"/>
                  </a:lnTo>
                  <a:lnTo>
                    <a:pt x="62" y="160"/>
                  </a:lnTo>
                  <a:lnTo>
                    <a:pt x="51" y="201"/>
                  </a:lnTo>
                  <a:lnTo>
                    <a:pt x="0" y="201"/>
                  </a:lnTo>
                  <a:close/>
                  <a:moveTo>
                    <a:pt x="116" y="123"/>
                  </a:moveTo>
                  <a:lnTo>
                    <a:pt x="94" y="57"/>
                  </a:lnTo>
                  <a:lnTo>
                    <a:pt x="74" y="123"/>
                  </a:lnTo>
                  <a:lnTo>
                    <a:pt x="116" y="1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208" name="그룹 207"/>
          <p:cNvGrpSpPr/>
          <p:nvPr/>
        </p:nvGrpSpPr>
        <p:grpSpPr>
          <a:xfrm>
            <a:off x="7591685" y="4382492"/>
            <a:ext cx="1521424" cy="664845"/>
            <a:chOff x="7750394" y="5496033"/>
            <a:chExt cx="1521424" cy="664845"/>
          </a:xfrm>
        </p:grpSpPr>
        <p:sp>
          <p:nvSpPr>
            <p:cNvPr id="209" name="speed"/>
            <p:cNvSpPr txBox="1">
              <a:spLocks noChangeArrowheads="1"/>
            </p:cNvSpPr>
            <p:nvPr/>
          </p:nvSpPr>
          <p:spPr bwMode="auto">
            <a:xfrm>
              <a:off x="7750394" y="549603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10" name="Rectangle 3"/>
            <p:cNvSpPr txBox="1">
              <a:spLocks noChangeArrowheads="1"/>
            </p:cNvSpPr>
            <p:nvPr/>
          </p:nvSpPr>
          <p:spPr bwMode="auto">
            <a:xfrm>
              <a:off x="7750394" y="5699213"/>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211" name="그룹 210"/>
          <p:cNvGrpSpPr/>
          <p:nvPr/>
        </p:nvGrpSpPr>
        <p:grpSpPr>
          <a:xfrm>
            <a:off x="6923257" y="2303040"/>
            <a:ext cx="1934406" cy="514567"/>
            <a:chOff x="7750393" y="5496033"/>
            <a:chExt cx="1934406" cy="514567"/>
          </a:xfrm>
        </p:grpSpPr>
        <p:sp>
          <p:nvSpPr>
            <p:cNvPr id="212" name="speed"/>
            <p:cNvSpPr txBox="1">
              <a:spLocks noChangeArrowheads="1"/>
            </p:cNvSpPr>
            <p:nvPr/>
          </p:nvSpPr>
          <p:spPr bwMode="auto">
            <a:xfrm>
              <a:off x="7750394" y="549603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13" name="Rectangle 3"/>
            <p:cNvSpPr txBox="1">
              <a:spLocks noChangeArrowheads="1"/>
            </p:cNvSpPr>
            <p:nvPr/>
          </p:nvSpPr>
          <p:spPr bwMode="auto">
            <a:xfrm>
              <a:off x="7750393" y="5702823"/>
              <a:ext cx="1934406"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214" name="그룹 213"/>
          <p:cNvGrpSpPr/>
          <p:nvPr/>
        </p:nvGrpSpPr>
        <p:grpSpPr>
          <a:xfrm>
            <a:off x="1081331" y="1820602"/>
            <a:ext cx="2033970" cy="514567"/>
            <a:chOff x="7237848" y="5496033"/>
            <a:chExt cx="2033970" cy="514567"/>
          </a:xfrm>
        </p:grpSpPr>
        <p:sp>
          <p:nvSpPr>
            <p:cNvPr id="215" name="speed"/>
            <p:cNvSpPr txBox="1">
              <a:spLocks noChangeArrowheads="1"/>
            </p:cNvSpPr>
            <p:nvPr/>
          </p:nvSpPr>
          <p:spPr bwMode="auto">
            <a:xfrm>
              <a:off x="7750394" y="549603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16" name="Rectangle 3"/>
            <p:cNvSpPr txBox="1">
              <a:spLocks noChangeArrowheads="1"/>
            </p:cNvSpPr>
            <p:nvPr/>
          </p:nvSpPr>
          <p:spPr bwMode="auto">
            <a:xfrm>
              <a:off x="7237848" y="5702823"/>
              <a:ext cx="2033970"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217" name="그룹 216"/>
          <p:cNvGrpSpPr/>
          <p:nvPr/>
        </p:nvGrpSpPr>
        <p:grpSpPr>
          <a:xfrm>
            <a:off x="62928" y="3817615"/>
            <a:ext cx="1521424" cy="664845"/>
            <a:chOff x="7750394" y="5496033"/>
            <a:chExt cx="1521424" cy="664845"/>
          </a:xfrm>
        </p:grpSpPr>
        <p:sp>
          <p:nvSpPr>
            <p:cNvPr id="218" name="speed"/>
            <p:cNvSpPr txBox="1">
              <a:spLocks noChangeArrowheads="1"/>
            </p:cNvSpPr>
            <p:nvPr/>
          </p:nvSpPr>
          <p:spPr bwMode="auto">
            <a:xfrm>
              <a:off x="7750394" y="549603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19" name="Rectangle 3"/>
            <p:cNvSpPr txBox="1">
              <a:spLocks noChangeArrowheads="1"/>
            </p:cNvSpPr>
            <p:nvPr/>
          </p:nvSpPr>
          <p:spPr bwMode="auto">
            <a:xfrm>
              <a:off x="8094514" y="5699213"/>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223" name="그룹 222"/>
          <p:cNvGrpSpPr/>
          <p:nvPr/>
        </p:nvGrpSpPr>
        <p:grpSpPr>
          <a:xfrm>
            <a:off x="5823275" y="5444335"/>
            <a:ext cx="1934406" cy="514567"/>
            <a:chOff x="7750393" y="5496033"/>
            <a:chExt cx="1934406" cy="514567"/>
          </a:xfrm>
        </p:grpSpPr>
        <p:sp>
          <p:nvSpPr>
            <p:cNvPr id="224" name="speed"/>
            <p:cNvSpPr txBox="1">
              <a:spLocks noChangeArrowheads="1"/>
            </p:cNvSpPr>
            <p:nvPr/>
          </p:nvSpPr>
          <p:spPr bwMode="auto">
            <a:xfrm>
              <a:off x="7750394" y="549603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25" name="Rectangle 3"/>
            <p:cNvSpPr txBox="1">
              <a:spLocks noChangeArrowheads="1"/>
            </p:cNvSpPr>
            <p:nvPr/>
          </p:nvSpPr>
          <p:spPr bwMode="auto">
            <a:xfrm>
              <a:off x="7750393" y="5702823"/>
              <a:ext cx="1934406"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226" name="그룹 225"/>
          <p:cNvGrpSpPr/>
          <p:nvPr/>
        </p:nvGrpSpPr>
        <p:grpSpPr>
          <a:xfrm>
            <a:off x="3516719" y="3023956"/>
            <a:ext cx="1641366" cy="1933599"/>
            <a:chOff x="5228393" y="2753382"/>
            <a:chExt cx="1641366" cy="1933599"/>
          </a:xfrm>
        </p:grpSpPr>
        <p:grpSp>
          <p:nvGrpSpPr>
            <p:cNvPr id="227" name="그룹 226"/>
            <p:cNvGrpSpPr/>
            <p:nvPr/>
          </p:nvGrpSpPr>
          <p:grpSpPr>
            <a:xfrm>
              <a:off x="5228393" y="2753382"/>
              <a:ext cx="1641366" cy="1933599"/>
              <a:chOff x="5228393" y="2753382"/>
              <a:chExt cx="1641366" cy="1933599"/>
            </a:xfrm>
          </p:grpSpPr>
          <p:sp>
            <p:nvSpPr>
              <p:cNvPr id="231" name="Freeform 35"/>
              <p:cNvSpPr/>
              <p:nvPr userDrawn="1"/>
            </p:nvSpPr>
            <p:spPr bwMode="auto">
              <a:xfrm>
                <a:off x="5254369" y="2779358"/>
                <a:ext cx="1587791" cy="1881647"/>
              </a:xfrm>
              <a:custGeom>
                <a:avLst/>
                <a:gdLst>
                  <a:gd name="T0" fmla="*/ 119 w 1957"/>
                  <a:gd name="T1" fmla="*/ 920 h 2318"/>
                  <a:gd name="T2" fmla="*/ 124 w 1957"/>
                  <a:gd name="T3" fmla="*/ 826 h 2318"/>
                  <a:gd name="T4" fmla="*/ 137 w 1957"/>
                  <a:gd name="T5" fmla="*/ 735 h 2318"/>
                  <a:gd name="T6" fmla="*/ 160 w 1957"/>
                  <a:gd name="T7" fmla="*/ 647 h 2318"/>
                  <a:gd name="T8" fmla="*/ 191 w 1957"/>
                  <a:gd name="T9" fmla="*/ 563 h 2318"/>
                  <a:gd name="T10" fmla="*/ 230 w 1957"/>
                  <a:gd name="T11" fmla="*/ 482 h 2318"/>
                  <a:gd name="T12" fmla="*/ 275 w 1957"/>
                  <a:gd name="T13" fmla="*/ 405 h 2318"/>
                  <a:gd name="T14" fmla="*/ 328 w 1957"/>
                  <a:gd name="T15" fmla="*/ 335 h 2318"/>
                  <a:gd name="T16" fmla="*/ 388 w 1957"/>
                  <a:gd name="T17" fmla="*/ 270 h 2318"/>
                  <a:gd name="T18" fmla="*/ 453 w 1957"/>
                  <a:gd name="T19" fmla="*/ 210 h 2318"/>
                  <a:gd name="T20" fmla="*/ 523 w 1957"/>
                  <a:gd name="T21" fmla="*/ 158 h 2318"/>
                  <a:gd name="T22" fmla="*/ 599 w 1957"/>
                  <a:gd name="T23" fmla="*/ 111 h 2318"/>
                  <a:gd name="T24" fmla="*/ 679 w 1957"/>
                  <a:gd name="T25" fmla="*/ 72 h 2318"/>
                  <a:gd name="T26" fmla="*/ 765 w 1957"/>
                  <a:gd name="T27" fmla="*/ 42 h 2318"/>
                  <a:gd name="T28" fmla="*/ 852 w 1957"/>
                  <a:gd name="T29" fmla="*/ 19 h 2318"/>
                  <a:gd name="T30" fmla="*/ 944 w 1957"/>
                  <a:gd name="T31" fmla="*/ 5 h 2318"/>
                  <a:gd name="T32" fmla="*/ 1038 w 1957"/>
                  <a:gd name="T33" fmla="*/ 0 h 2318"/>
                  <a:gd name="T34" fmla="*/ 1085 w 1957"/>
                  <a:gd name="T35" fmla="*/ 2 h 2318"/>
                  <a:gd name="T36" fmla="*/ 1178 w 1957"/>
                  <a:gd name="T37" fmla="*/ 11 h 2318"/>
                  <a:gd name="T38" fmla="*/ 1267 w 1957"/>
                  <a:gd name="T39" fmla="*/ 30 h 2318"/>
                  <a:gd name="T40" fmla="*/ 1353 w 1957"/>
                  <a:gd name="T41" fmla="*/ 56 h 2318"/>
                  <a:gd name="T42" fmla="*/ 1436 w 1957"/>
                  <a:gd name="T43" fmla="*/ 91 h 2318"/>
                  <a:gd name="T44" fmla="*/ 1514 w 1957"/>
                  <a:gd name="T45" fmla="*/ 133 h 2318"/>
                  <a:gd name="T46" fmla="*/ 1587 w 1957"/>
                  <a:gd name="T47" fmla="*/ 183 h 2318"/>
                  <a:gd name="T48" fmla="*/ 1656 w 1957"/>
                  <a:gd name="T49" fmla="*/ 239 h 2318"/>
                  <a:gd name="T50" fmla="*/ 1718 w 1957"/>
                  <a:gd name="T51" fmla="*/ 302 h 2318"/>
                  <a:gd name="T52" fmla="*/ 1774 w 1957"/>
                  <a:gd name="T53" fmla="*/ 370 h 2318"/>
                  <a:gd name="T54" fmla="*/ 1824 w 1957"/>
                  <a:gd name="T55" fmla="*/ 443 h 2318"/>
                  <a:gd name="T56" fmla="*/ 1867 w 1957"/>
                  <a:gd name="T57" fmla="*/ 521 h 2318"/>
                  <a:gd name="T58" fmla="*/ 1901 w 1957"/>
                  <a:gd name="T59" fmla="*/ 604 h 2318"/>
                  <a:gd name="T60" fmla="*/ 1928 w 1957"/>
                  <a:gd name="T61" fmla="*/ 691 h 2318"/>
                  <a:gd name="T62" fmla="*/ 1946 w 1957"/>
                  <a:gd name="T63" fmla="*/ 780 h 2318"/>
                  <a:gd name="T64" fmla="*/ 1956 w 1957"/>
                  <a:gd name="T65" fmla="*/ 873 h 2318"/>
                  <a:gd name="T66" fmla="*/ 1812 w 1957"/>
                  <a:gd name="T67" fmla="*/ 2318 h 2318"/>
                  <a:gd name="T68" fmla="*/ 884 w 1957"/>
                  <a:gd name="T69" fmla="*/ 2121 h 2318"/>
                  <a:gd name="T70" fmla="*/ 505 w 1957"/>
                  <a:gd name="T71" fmla="*/ 2121 h 2318"/>
                  <a:gd name="T72" fmla="*/ 450 w 1957"/>
                  <a:gd name="T73" fmla="*/ 2118 h 2318"/>
                  <a:gd name="T74" fmla="*/ 400 w 1957"/>
                  <a:gd name="T75" fmla="*/ 2113 h 2318"/>
                  <a:gd name="T76" fmla="*/ 358 w 1957"/>
                  <a:gd name="T77" fmla="*/ 2106 h 2318"/>
                  <a:gd name="T78" fmla="*/ 321 w 1957"/>
                  <a:gd name="T79" fmla="*/ 2094 h 2318"/>
                  <a:gd name="T80" fmla="*/ 291 w 1957"/>
                  <a:gd name="T81" fmla="*/ 2079 h 2318"/>
                  <a:gd name="T82" fmla="*/ 269 w 1957"/>
                  <a:gd name="T83" fmla="*/ 2060 h 2318"/>
                  <a:gd name="T84" fmla="*/ 253 w 1957"/>
                  <a:gd name="T85" fmla="*/ 2036 h 2318"/>
                  <a:gd name="T86" fmla="*/ 245 w 1957"/>
                  <a:gd name="T87" fmla="*/ 2009 h 2318"/>
                  <a:gd name="T88" fmla="*/ 0 w 1957"/>
                  <a:gd name="T89" fmla="*/ 1517 h 2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7" h="2318">
                    <a:moveTo>
                      <a:pt x="119" y="920"/>
                    </a:moveTo>
                    <a:lnTo>
                      <a:pt x="119" y="920"/>
                    </a:lnTo>
                    <a:lnTo>
                      <a:pt x="120" y="873"/>
                    </a:lnTo>
                    <a:lnTo>
                      <a:pt x="124" y="826"/>
                    </a:lnTo>
                    <a:lnTo>
                      <a:pt x="128" y="780"/>
                    </a:lnTo>
                    <a:lnTo>
                      <a:pt x="137" y="735"/>
                    </a:lnTo>
                    <a:lnTo>
                      <a:pt x="147" y="691"/>
                    </a:lnTo>
                    <a:lnTo>
                      <a:pt x="160" y="647"/>
                    </a:lnTo>
                    <a:lnTo>
                      <a:pt x="174" y="604"/>
                    </a:lnTo>
                    <a:lnTo>
                      <a:pt x="191" y="563"/>
                    </a:lnTo>
                    <a:lnTo>
                      <a:pt x="209" y="521"/>
                    </a:lnTo>
                    <a:lnTo>
                      <a:pt x="230" y="482"/>
                    </a:lnTo>
                    <a:lnTo>
                      <a:pt x="252" y="443"/>
                    </a:lnTo>
                    <a:lnTo>
                      <a:pt x="275" y="405"/>
                    </a:lnTo>
                    <a:lnTo>
                      <a:pt x="300" y="370"/>
                    </a:lnTo>
                    <a:lnTo>
                      <a:pt x="328" y="335"/>
                    </a:lnTo>
                    <a:lnTo>
                      <a:pt x="358" y="302"/>
                    </a:lnTo>
                    <a:lnTo>
                      <a:pt x="388" y="270"/>
                    </a:lnTo>
                    <a:lnTo>
                      <a:pt x="420" y="239"/>
                    </a:lnTo>
                    <a:lnTo>
                      <a:pt x="453" y="210"/>
                    </a:lnTo>
                    <a:lnTo>
                      <a:pt x="488" y="183"/>
                    </a:lnTo>
                    <a:lnTo>
                      <a:pt x="523" y="158"/>
                    </a:lnTo>
                    <a:lnTo>
                      <a:pt x="561" y="133"/>
                    </a:lnTo>
                    <a:lnTo>
                      <a:pt x="599" y="111"/>
                    </a:lnTo>
                    <a:lnTo>
                      <a:pt x="639" y="91"/>
                    </a:lnTo>
                    <a:lnTo>
                      <a:pt x="679" y="72"/>
                    </a:lnTo>
                    <a:lnTo>
                      <a:pt x="722" y="56"/>
                    </a:lnTo>
                    <a:lnTo>
                      <a:pt x="765" y="42"/>
                    </a:lnTo>
                    <a:lnTo>
                      <a:pt x="807" y="30"/>
                    </a:lnTo>
                    <a:lnTo>
                      <a:pt x="852" y="19"/>
                    </a:lnTo>
                    <a:lnTo>
                      <a:pt x="898" y="11"/>
                    </a:lnTo>
                    <a:lnTo>
                      <a:pt x="944" y="5"/>
                    </a:lnTo>
                    <a:lnTo>
                      <a:pt x="990" y="2"/>
                    </a:lnTo>
                    <a:lnTo>
                      <a:pt x="1038" y="0"/>
                    </a:lnTo>
                    <a:lnTo>
                      <a:pt x="1038" y="0"/>
                    </a:lnTo>
                    <a:lnTo>
                      <a:pt x="1085" y="2"/>
                    </a:lnTo>
                    <a:lnTo>
                      <a:pt x="1132" y="5"/>
                    </a:lnTo>
                    <a:lnTo>
                      <a:pt x="1178" y="11"/>
                    </a:lnTo>
                    <a:lnTo>
                      <a:pt x="1223" y="19"/>
                    </a:lnTo>
                    <a:lnTo>
                      <a:pt x="1267" y="30"/>
                    </a:lnTo>
                    <a:lnTo>
                      <a:pt x="1311" y="42"/>
                    </a:lnTo>
                    <a:lnTo>
                      <a:pt x="1353" y="56"/>
                    </a:lnTo>
                    <a:lnTo>
                      <a:pt x="1395" y="72"/>
                    </a:lnTo>
                    <a:lnTo>
                      <a:pt x="1436" y="91"/>
                    </a:lnTo>
                    <a:lnTo>
                      <a:pt x="1475" y="111"/>
                    </a:lnTo>
                    <a:lnTo>
                      <a:pt x="1514" y="133"/>
                    </a:lnTo>
                    <a:lnTo>
                      <a:pt x="1551" y="158"/>
                    </a:lnTo>
                    <a:lnTo>
                      <a:pt x="1587" y="183"/>
                    </a:lnTo>
                    <a:lnTo>
                      <a:pt x="1623" y="210"/>
                    </a:lnTo>
                    <a:lnTo>
                      <a:pt x="1656" y="239"/>
                    </a:lnTo>
                    <a:lnTo>
                      <a:pt x="1687" y="270"/>
                    </a:lnTo>
                    <a:lnTo>
                      <a:pt x="1718" y="302"/>
                    </a:lnTo>
                    <a:lnTo>
                      <a:pt x="1747" y="335"/>
                    </a:lnTo>
                    <a:lnTo>
                      <a:pt x="1774" y="370"/>
                    </a:lnTo>
                    <a:lnTo>
                      <a:pt x="1800" y="405"/>
                    </a:lnTo>
                    <a:lnTo>
                      <a:pt x="1824" y="443"/>
                    </a:lnTo>
                    <a:lnTo>
                      <a:pt x="1846" y="482"/>
                    </a:lnTo>
                    <a:lnTo>
                      <a:pt x="1867" y="521"/>
                    </a:lnTo>
                    <a:lnTo>
                      <a:pt x="1885" y="563"/>
                    </a:lnTo>
                    <a:lnTo>
                      <a:pt x="1901" y="604"/>
                    </a:lnTo>
                    <a:lnTo>
                      <a:pt x="1915" y="647"/>
                    </a:lnTo>
                    <a:lnTo>
                      <a:pt x="1928" y="691"/>
                    </a:lnTo>
                    <a:lnTo>
                      <a:pt x="1939" y="735"/>
                    </a:lnTo>
                    <a:lnTo>
                      <a:pt x="1946" y="780"/>
                    </a:lnTo>
                    <a:lnTo>
                      <a:pt x="1952" y="826"/>
                    </a:lnTo>
                    <a:lnTo>
                      <a:pt x="1956" y="873"/>
                    </a:lnTo>
                    <a:lnTo>
                      <a:pt x="1957" y="920"/>
                    </a:lnTo>
                    <a:lnTo>
                      <a:pt x="1812" y="2318"/>
                    </a:lnTo>
                    <a:lnTo>
                      <a:pt x="884" y="2318"/>
                    </a:lnTo>
                    <a:lnTo>
                      <a:pt x="884" y="2121"/>
                    </a:lnTo>
                    <a:lnTo>
                      <a:pt x="505" y="2121"/>
                    </a:lnTo>
                    <a:lnTo>
                      <a:pt x="505" y="2121"/>
                    </a:lnTo>
                    <a:lnTo>
                      <a:pt x="477" y="2119"/>
                    </a:lnTo>
                    <a:lnTo>
                      <a:pt x="450" y="2118"/>
                    </a:lnTo>
                    <a:lnTo>
                      <a:pt x="425" y="2117"/>
                    </a:lnTo>
                    <a:lnTo>
                      <a:pt x="400" y="2113"/>
                    </a:lnTo>
                    <a:lnTo>
                      <a:pt x="378" y="2111"/>
                    </a:lnTo>
                    <a:lnTo>
                      <a:pt x="358" y="2106"/>
                    </a:lnTo>
                    <a:lnTo>
                      <a:pt x="338" y="2100"/>
                    </a:lnTo>
                    <a:lnTo>
                      <a:pt x="321" y="2094"/>
                    </a:lnTo>
                    <a:lnTo>
                      <a:pt x="305" y="2086"/>
                    </a:lnTo>
                    <a:lnTo>
                      <a:pt x="291" y="2079"/>
                    </a:lnTo>
                    <a:lnTo>
                      <a:pt x="278" y="2069"/>
                    </a:lnTo>
                    <a:lnTo>
                      <a:pt x="269" y="2060"/>
                    </a:lnTo>
                    <a:lnTo>
                      <a:pt x="260" y="2049"/>
                    </a:lnTo>
                    <a:lnTo>
                      <a:pt x="253" y="2036"/>
                    </a:lnTo>
                    <a:lnTo>
                      <a:pt x="248" y="2024"/>
                    </a:lnTo>
                    <a:lnTo>
                      <a:pt x="245" y="2009"/>
                    </a:lnTo>
                    <a:lnTo>
                      <a:pt x="184" y="1589"/>
                    </a:lnTo>
                    <a:lnTo>
                      <a:pt x="0" y="1517"/>
                    </a:lnTo>
                    <a:lnTo>
                      <a:pt x="119" y="9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32" name="Freeform 36"/>
              <p:cNvSpPr>
                <a:spLocks noEditPoints="1"/>
              </p:cNvSpPr>
              <p:nvPr userDrawn="1"/>
            </p:nvSpPr>
            <p:spPr bwMode="auto">
              <a:xfrm>
                <a:off x="5228393" y="2753382"/>
                <a:ext cx="1641366" cy="1933599"/>
              </a:xfrm>
              <a:custGeom>
                <a:avLst/>
                <a:gdLst>
                  <a:gd name="T0" fmla="*/ 910 w 2022"/>
                  <a:gd name="T1" fmla="*/ 2383 h 2383"/>
                  <a:gd name="T2" fmla="*/ 889 w 2022"/>
                  <a:gd name="T3" fmla="*/ 2369 h 2383"/>
                  <a:gd name="T4" fmla="*/ 883 w 2022"/>
                  <a:gd name="T5" fmla="*/ 2185 h 2383"/>
                  <a:gd name="T6" fmla="*/ 472 w 2022"/>
                  <a:gd name="T7" fmla="*/ 2184 h 2383"/>
                  <a:gd name="T8" fmla="*/ 366 w 2022"/>
                  <a:gd name="T9" fmla="*/ 2166 h 2383"/>
                  <a:gd name="T10" fmla="*/ 293 w 2022"/>
                  <a:gd name="T11" fmla="*/ 2132 h 2383"/>
                  <a:gd name="T12" fmla="*/ 253 w 2022"/>
                  <a:gd name="T13" fmla="*/ 2079 h 2383"/>
                  <a:gd name="T14" fmla="*/ 20 w 2022"/>
                  <a:gd name="T15" fmla="*/ 1580 h 2383"/>
                  <a:gd name="T16" fmla="*/ 7 w 2022"/>
                  <a:gd name="T17" fmla="*/ 1569 h 2383"/>
                  <a:gd name="T18" fmla="*/ 0 w 2022"/>
                  <a:gd name="T19" fmla="*/ 1548 h 2383"/>
                  <a:gd name="T20" fmla="*/ 119 w 2022"/>
                  <a:gd name="T21" fmla="*/ 901 h 2383"/>
                  <a:gd name="T22" fmla="*/ 148 w 2022"/>
                  <a:gd name="T23" fmla="*/ 713 h 2383"/>
                  <a:gd name="T24" fmla="*/ 213 w 2022"/>
                  <a:gd name="T25" fmla="*/ 538 h 2383"/>
                  <a:gd name="T26" fmla="*/ 308 w 2022"/>
                  <a:gd name="T27" fmla="*/ 382 h 2383"/>
                  <a:gd name="T28" fmla="*/ 431 w 2022"/>
                  <a:gd name="T29" fmla="*/ 247 h 2383"/>
                  <a:gd name="T30" fmla="*/ 577 w 2022"/>
                  <a:gd name="T31" fmla="*/ 138 h 2383"/>
                  <a:gd name="T32" fmla="*/ 743 w 2022"/>
                  <a:gd name="T33" fmla="*/ 58 h 2383"/>
                  <a:gd name="T34" fmla="*/ 925 w 2022"/>
                  <a:gd name="T35" fmla="*/ 11 h 2383"/>
                  <a:gd name="T36" fmla="*/ 1070 w 2022"/>
                  <a:gd name="T37" fmla="*/ 0 h 2383"/>
                  <a:gd name="T38" fmla="*/ 1261 w 2022"/>
                  <a:gd name="T39" fmla="*/ 20 h 2383"/>
                  <a:gd name="T40" fmla="*/ 1440 w 2022"/>
                  <a:gd name="T41" fmla="*/ 76 h 2383"/>
                  <a:gd name="T42" fmla="*/ 1601 w 2022"/>
                  <a:gd name="T43" fmla="*/ 164 h 2383"/>
                  <a:gd name="T44" fmla="*/ 1743 w 2022"/>
                  <a:gd name="T45" fmla="*/ 280 h 2383"/>
                  <a:gd name="T46" fmla="*/ 1858 w 2022"/>
                  <a:gd name="T47" fmla="*/ 421 h 2383"/>
                  <a:gd name="T48" fmla="*/ 1946 w 2022"/>
                  <a:gd name="T49" fmla="*/ 582 h 2383"/>
                  <a:gd name="T50" fmla="*/ 2002 w 2022"/>
                  <a:gd name="T51" fmla="*/ 762 h 2383"/>
                  <a:gd name="T52" fmla="*/ 2022 w 2022"/>
                  <a:gd name="T53" fmla="*/ 953 h 2383"/>
                  <a:gd name="T54" fmla="*/ 1877 w 2022"/>
                  <a:gd name="T55" fmla="*/ 2354 h 2383"/>
                  <a:gd name="T56" fmla="*/ 1866 w 2022"/>
                  <a:gd name="T57" fmla="*/ 2376 h 2383"/>
                  <a:gd name="T58" fmla="*/ 1844 w 2022"/>
                  <a:gd name="T59" fmla="*/ 2383 h 2383"/>
                  <a:gd name="T60" fmla="*/ 1956 w 2022"/>
                  <a:gd name="T61" fmla="*/ 952 h 2383"/>
                  <a:gd name="T62" fmla="*/ 1946 w 2022"/>
                  <a:gd name="T63" fmla="*/ 816 h 2383"/>
                  <a:gd name="T64" fmla="*/ 1902 w 2022"/>
                  <a:gd name="T65" fmla="*/ 647 h 2383"/>
                  <a:gd name="T66" fmla="*/ 1827 w 2022"/>
                  <a:gd name="T67" fmla="*/ 492 h 2383"/>
                  <a:gd name="T68" fmla="*/ 1726 w 2022"/>
                  <a:gd name="T69" fmla="*/ 357 h 2383"/>
                  <a:gd name="T70" fmla="*/ 1599 w 2022"/>
                  <a:gd name="T71" fmla="*/ 242 h 2383"/>
                  <a:gd name="T72" fmla="*/ 1454 w 2022"/>
                  <a:gd name="T73" fmla="*/ 153 h 2383"/>
                  <a:gd name="T74" fmla="*/ 1290 w 2022"/>
                  <a:gd name="T75" fmla="*/ 94 h 2383"/>
                  <a:gd name="T76" fmla="*/ 1115 w 2022"/>
                  <a:gd name="T77" fmla="*/ 67 h 2383"/>
                  <a:gd name="T78" fmla="*/ 980 w 2022"/>
                  <a:gd name="T79" fmla="*/ 70 h 2383"/>
                  <a:gd name="T80" fmla="*/ 806 w 2022"/>
                  <a:gd name="T81" fmla="*/ 105 h 2383"/>
                  <a:gd name="T82" fmla="*/ 647 w 2022"/>
                  <a:gd name="T83" fmla="*/ 174 h 2383"/>
                  <a:gd name="T84" fmla="*/ 505 w 2022"/>
                  <a:gd name="T85" fmla="*/ 269 h 2383"/>
                  <a:gd name="T86" fmla="*/ 386 w 2022"/>
                  <a:gd name="T87" fmla="*/ 390 h 2383"/>
                  <a:gd name="T88" fmla="*/ 290 w 2022"/>
                  <a:gd name="T89" fmla="*/ 531 h 2383"/>
                  <a:gd name="T90" fmla="*/ 223 w 2022"/>
                  <a:gd name="T91" fmla="*/ 690 h 2383"/>
                  <a:gd name="T92" fmla="*/ 187 w 2022"/>
                  <a:gd name="T93" fmla="*/ 863 h 2383"/>
                  <a:gd name="T94" fmla="*/ 182 w 2022"/>
                  <a:gd name="T95" fmla="*/ 959 h 2383"/>
                  <a:gd name="T96" fmla="*/ 236 w 2022"/>
                  <a:gd name="T97" fmla="*/ 1596 h 2383"/>
                  <a:gd name="T98" fmla="*/ 310 w 2022"/>
                  <a:gd name="T99" fmla="*/ 2038 h 2383"/>
                  <a:gd name="T100" fmla="*/ 313 w 2022"/>
                  <a:gd name="T101" fmla="*/ 2051 h 2383"/>
                  <a:gd name="T102" fmla="*/ 346 w 2022"/>
                  <a:gd name="T103" fmla="*/ 2088 h 2383"/>
                  <a:gd name="T104" fmla="*/ 405 w 2022"/>
                  <a:gd name="T105" fmla="*/ 2110 h 2383"/>
                  <a:gd name="T106" fmla="*/ 537 w 2022"/>
                  <a:gd name="T107" fmla="*/ 2121 h 2383"/>
                  <a:gd name="T108" fmla="*/ 930 w 2022"/>
                  <a:gd name="T109" fmla="*/ 2123 h 2383"/>
                  <a:gd name="T110" fmla="*/ 947 w 2022"/>
                  <a:gd name="T111" fmla="*/ 214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22" h="2383">
                    <a:moveTo>
                      <a:pt x="1844" y="2383"/>
                    </a:moveTo>
                    <a:lnTo>
                      <a:pt x="916" y="2383"/>
                    </a:lnTo>
                    <a:lnTo>
                      <a:pt x="916" y="2383"/>
                    </a:lnTo>
                    <a:lnTo>
                      <a:pt x="910" y="2383"/>
                    </a:lnTo>
                    <a:lnTo>
                      <a:pt x="904" y="2380"/>
                    </a:lnTo>
                    <a:lnTo>
                      <a:pt x="898" y="2378"/>
                    </a:lnTo>
                    <a:lnTo>
                      <a:pt x="893" y="2374"/>
                    </a:lnTo>
                    <a:lnTo>
                      <a:pt x="889" y="2369"/>
                    </a:lnTo>
                    <a:lnTo>
                      <a:pt x="886" y="2363"/>
                    </a:lnTo>
                    <a:lnTo>
                      <a:pt x="884" y="2357"/>
                    </a:lnTo>
                    <a:lnTo>
                      <a:pt x="883" y="2351"/>
                    </a:lnTo>
                    <a:lnTo>
                      <a:pt x="883" y="2185"/>
                    </a:lnTo>
                    <a:lnTo>
                      <a:pt x="537" y="2185"/>
                    </a:lnTo>
                    <a:lnTo>
                      <a:pt x="537" y="2185"/>
                    </a:lnTo>
                    <a:lnTo>
                      <a:pt x="504" y="2185"/>
                    </a:lnTo>
                    <a:lnTo>
                      <a:pt x="472" y="2184"/>
                    </a:lnTo>
                    <a:lnTo>
                      <a:pt x="443" y="2180"/>
                    </a:lnTo>
                    <a:lnTo>
                      <a:pt x="415" y="2177"/>
                    </a:lnTo>
                    <a:lnTo>
                      <a:pt x="390" y="2172"/>
                    </a:lnTo>
                    <a:lnTo>
                      <a:pt x="366" y="2166"/>
                    </a:lnTo>
                    <a:lnTo>
                      <a:pt x="346" y="2158"/>
                    </a:lnTo>
                    <a:lnTo>
                      <a:pt x="326" y="2151"/>
                    </a:lnTo>
                    <a:lnTo>
                      <a:pt x="309" y="2141"/>
                    </a:lnTo>
                    <a:lnTo>
                      <a:pt x="293" y="2132"/>
                    </a:lnTo>
                    <a:lnTo>
                      <a:pt x="280" y="2119"/>
                    </a:lnTo>
                    <a:lnTo>
                      <a:pt x="269" y="2107"/>
                    </a:lnTo>
                    <a:lnTo>
                      <a:pt x="260" y="2094"/>
                    </a:lnTo>
                    <a:lnTo>
                      <a:pt x="253" y="2079"/>
                    </a:lnTo>
                    <a:lnTo>
                      <a:pt x="248" y="2063"/>
                    </a:lnTo>
                    <a:lnTo>
                      <a:pt x="246" y="2046"/>
                    </a:lnTo>
                    <a:lnTo>
                      <a:pt x="187" y="1645"/>
                    </a:lnTo>
                    <a:lnTo>
                      <a:pt x="20" y="1580"/>
                    </a:lnTo>
                    <a:lnTo>
                      <a:pt x="20" y="1580"/>
                    </a:lnTo>
                    <a:lnTo>
                      <a:pt x="15" y="1578"/>
                    </a:lnTo>
                    <a:lnTo>
                      <a:pt x="10" y="1574"/>
                    </a:lnTo>
                    <a:lnTo>
                      <a:pt x="7" y="1569"/>
                    </a:lnTo>
                    <a:lnTo>
                      <a:pt x="3" y="1566"/>
                    </a:lnTo>
                    <a:lnTo>
                      <a:pt x="1" y="1559"/>
                    </a:lnTo>
                    <a:lnTo>
                      <a:pt x="0" y="1555"/>
                    </a:lnTo>
                    <a:lnTo>
                      <a:pt x="0" y="1548"/>
                    </a:lnTo>
                    <a:lnTo>
                      <a:pt x="0" y="1544"/>
                    </a:lnTo>
                    <a:lnTo>
                      <a:pt x="118" y="949"/>
                    </a:lnTo>
                    <a:lnTo>
                      <a:pt x="118" y="949"/>
                    </a:lnTo>
                    <a:lnTo>
                      <a:pt x="119" y="901"/>
                    </a:lnTo>
                    <a:lnTo>
                      <a:pt x="123" y="853"/>
                    </a:lnTo>
                    <a:lnTo>
                      <a:pt x="129" y="806"/>
                    </a:lnTo>
                    <a:lnTo>
                      <a:pt x="137" y="759"/>
                    </a:lnTo>
                    <a:lnTo>
                      <a:pt x="148" y="713"/>
                    </a:lnTo>
                    <a:lnTo>
                      <a:pt x="162" y="668"/>
                    </a:lnTo>
                    <a:lnTo>
                      <a:pt x="176" y="624"/>
                    </a:lnTo>
                    <a:lnTo>
                      <a:pt x="193" y="581"/>
                    </a:lnTo>
                    <a:lnTo>
                      <a:pt x="213" y="538"/>
                    </a:lnTo>
                    <a:lnTo>
                      <a:pt x="234" y="498"/>
                    </a:lnTo>
                    <a:lnTo>
                      <a:pt x="257" y="458"/>
                    </a:lnTo>
                    <a:lnTo>
                      <a:pt x="281" y="419"/>
                    </a:lnTo>
                    <a:lnTo>
                      <a:pt x="308" y="382"/>
                    </a:lnTo>
                    <a:lnTo>
                      <a:pt x="336" y="347"/>
                    </a:lnTo>
                    <a:lnTo>
                      <a:pt x="366" y="311"/>
                    </a:lnTo>
                    <a:lnTo>
                      <a:pt x="398" y="279"/>
                    </a:lnTo>
                    <a:lnTo>
                      <a:pt x="431" y="247"/>
                    </a:lnTo>
                    <a:lnTo>
                      <a:pt x="465" y="218"/>
                    </a:lnTo>
                    <a:lnTo>
                      <a:pt x="502" y="189"/>
                    </a:lnTo>
                    <a:lnTo>
                      <a:pt x="538" y="163"/>
                    </a:lnTo>
                    <a:lnTo>
                      <a:pt x="577" y="138"/>
                    </a:lnTo>
                    <a:lnTo>
                      <a:pt x="618" y="115"/>
                    </a:lnTo>
                    <a:lnTo>
                      <a:pt x="658" y="94"/>
                    </a:lnTo>
                    <a:lnTo>
                      <a:pt x="700" y="75"/>
                    </a:lnTo>
                    <a:lnTo>
                      <a:pt x="743" y="58"/>
                    </a:lnTo>
                    <a:lnTo>
                      <a:pt x="787" y="43"/>
                    </a:lnTo>
                    <a:lnTo>
                      <a:pt x="832" y="31"/>
                    </a:lnTo>
                    <a:lnTo>
                      <a:pt x="878" y="20"/>
                    </a:lnTo>
                    <a:lnTo>
                      <a:pt x="925" y="11"/>
                    </a:lnTo>
                    <a:lnTo>
                      <a:pt x="972" y="5"/>
                    </a:lnTo>
                    <a:lnTo>
                      <a:pt x="1021" y="2"/>
                    </a:lnTo>
                    <a:lnTo>
                      <a:pt x="1070" y="0"/>
                    </a:lnTo>
                    <a:lnTo>
                      <a:pt x="1070" y="0"/>
                    </a:lnTo>
                    <a:lnTo>
                      <a:pt x="1119" y="2"/>
                    </a:lnTo>
                    <a:lnTo>
                      <a:pt x="1167" y="5"/>
                    </a:lnTo>
                    <a:lnTo>
                      <a:pt x="1215" y="11"/>
                    </a:lnTo>
                    <a:lnTo>
                      <a:pt x="1261" y="20"/>
                    </a:lnTo>
                    <a:lnTo>
                      <a:pt x="1307" y="31"/>
                    </a:lnTo>
                    <a:lnTo>
                      <a:pt x="1353" y="43"/>
                    </a:lnTo>
                    <a:lnTo>
                      <a:pt x="1396" y="59"/>
                    </a:lnTo>
                    <a:lnTo>
                      <a:pt x="1440" y="76"/>
                    </a:lnTo>
                    <a:lnTo>
                      <a:pt x="1482" y="94"/>
                    </a:lnTo>
                    <a:lnTo>
                      <a:pt x="1523" y="116"/>
                    </a:lnTo>
                    <a:lnTo>
                      <a:pt x="1562" y="138"/>
                    </a:lnTo>
                    <a:lnTo>
                      <a:pt x="1601" y="164"/>
                    </a:lnTo>
                    <a:lnTo>
                      <a:pt x="1639" y="189"/>
                    </a:lnTo>
                    <a:lnTo>
                      <a:pt x="1674" y="219"/>
                    </a:lnTo>
                    <a:lnTo>
                      <a:pt x="1710" y="248"/>
                    </a:lnTo>
                    <a:lnTo>
                      <a:pt x="1743" y="280"/>
                    </a:lnTo>
                    <a:lnTo>
                      <a:pt x="1774" y="313"/>
                    </a:lnTo>
                    <a:lnTo>
                      <a:pt x="1804" y="348"/>
                    </a:lnTo>
                    <a:lnTo>
                      <a:pt x="1832" y="383"/>
                    </a:lnTo>
                    <a:lnTo>
                      <a:pt x="1858" y="421"/>
                    </a:lnTo>
                    <a:lnTo>
                      <a:pt x="1884" y="459"/>
                    </a:lnTo>
                    <a:lnTo>
                      <a:pt x="1906" y="499"/>
                    </a:lnTo>
                    <a:lnTo>
                      <a:pt x="1928" y="541"/>
                    </a:lnTo>
                    <a:lnTo>
                      <a:pt x="1946" y="582"/>
                    </a:lnTo>
                    <a:lnTo>
                      <a:pt x="1963" y="626"/>
                    </a:lnTo>
                    <a:lnTo>
                      <a:pt x="1979" y="670"/>
                    </a:lnTo>
                    <a:lnTo>
                      <a:pt x="1991" y="715"/>
                    </a:lnTo>
                    <a:lnTo>
                      <a:pt x="2002" y="762"/>
                    </a:lnTo>
                    <a:lnTo>
                      <a:pt x="2011" y="808"/>
                    </a:lnTo>
                    <a:lnTo>
                      <a:pt x="2017" y="856"/>
                    </a:lnTo>
                    <a:lnTo>
                      <a:pt x="2021" y="904"/>
                    </a:lnTo>
                    <a:lnTo>
                      <a:pt x="2022" y="953"/>
                    </a:lnTo>
                    <a:lnTo>
                      <a:pt x="2022" y="953"/>
                    </a:lnTo>
                    <a:lnTo>
                      <a:pt x="2022" y="957"/>
                    </a:lnTo>
                    <a:lnTo>
                      <a:pt x="1877" y="2354"/>
                    </a:lnTo>
                    <a:lnTo>
                      <a:pt x="1877" y="2354"/>
                    </a:lnTo>
                    <a:lnTo>
                      <a:pt x="1875" y="2360"/>
                    </a:lnTo>
                    <a:lnTo>
                      <a:pt x="1873" y="2366"/>
                    </a:lnTo>
                    <a:lnTo>
                      <a:pt x="1869" y="2371"/>
                    </a:lnTo>
                    <a:lnTo>
                      <a:pt x="1866" y="2376"/>
                    </a:lnTo>
                    <a:lnTo>
                      <a:pt x="1861" y="2378"/>
                    </a:lnTo>
                    <a:lnTo>
                      <a:pt x="1856" y="2382"/>
                    </a:lnTo>
                    <a:lnTo>
                      <a:pt x="1850" y="2383"/>
                    </a:lnTo>
                    <a:lnTo>
                      <a:pt x="1844" y="2383"/>
                    </a:lnTo>
                    <a:lnTo>
                      <a:pt x="1844" y="2383"/>
                    </a:lnTo>
                    <a:close/>
                    <a:moveTo>
                      <a:pt x="949" y="2318"/>
                    </a:moveTo>
                    <a:lnTo>
                      <a:pt x="1815" y="2318"/>
                    </a:lnTo>
                    <a:lnTo>
                      <a:pt x="1956" y="952"/>
                    </a:lnTo>
                    <a:lnTo>
                      <a:pt x="1956" y="952"/>
                    </a:lnTo>
                    <a:lnTo>
                      <a:pt x="1955" y="906"/>
                    </a:lnTo>
                    <a:lnTo>
                      <a:pt x="1951" y="862"/>
                    </a:lnTo>
                    <a:lnTo>
                      <a:pt x="1946" y="816"/>
                    </a:lnTo>
                    <a:lnTo>
                      <a:pt x="1938" y="774"/>
                    </a:lnTo>
                    <a:lnTo>
                      <a:pt x="1928" y="730"/>
                    </a:lnTo>
                    <a:lnTo>
                      <a:pt x="1916" y="688"/>
                    </a:lnTo>
                    <a:lnTo>
                      <a:pt x="1902" y="647"/>
                    </a:lnTo>
                    <a:lnTo>
                      <a:pt x="1886" y="607"/>
                    </a:lnTo>
                    <a:lnTo>
                      <a:pt x="1868" y="568"/>
                    </a:lnTo>
                    <a:lnTo>
                      <a:pt x="1849" y="530"/>
                    </a:lnTo>
                    <a:lnTo>
                      <a:pt x="1827" y="492"/>
                    </a:lnTo>
                    <a:lnTo>
                      <a:pt x="1804" y="457"/>
                    </a:lnTo>
                    <a:lnTo>
                      <a:pt x="1779" y="422"/>
                    </a:lnTo>
                    <a:lnTo>
                      <a:pt x="1752" y="388"/>
                    </a:lnTo>
                    <a:lnTo>
                      <a:pt x="1726" y="357"/>
                    </a:lnTo>
                    <a:lnTo>
                      <a:pt x="1695" y="326"/>
                    </a:lnTo>
                    <a:lnTo>
                      <a:pt x="1665" y="296"/>
                    </a:lnTo>
                    <a:lnTo>
                      <a:pt x="1633" y="269"/>
                    </a:lnTo>
                    <a:lnTo>
                      <a:pt x="1599" y="242"/>
                    </a:lnTo>
                    <a:lnTo>
                      <a:pt x="1565" y="218"/>
                    </a:lnTo>
                    <a:lnTo>
                      <a:pt x="1528" y="194"/>
                    </a:lnTo>
                    <a:lnTo>
                      <a:pt x="1491" y="172"/>
                    </a:lnTo>
                    <a:lnTo>
                      <a:pt x="1454" y="153"/>
                    </a:lnTo>
                    <a:lnTo>
                      <a:pt x="1413" y="136"/>
                    </a:lnTo>
                    <a:lnTo>
                      <a:pt x="1373" y="120"/>
                    </a:lnTo>
                    <a:lnTo>
                      <a:pt x="1333" y="105"/>
                    </a:lnTo>
                    <a:lnTo>
                      <a:pt x="1290" y="94"/>
                    </a:lnTo>
                    <a:lnTo>
                      <a:pt x="1248" y="83"/>
                    </a:lnTo>
                    <a:lnTo>
                      <a:pt x="1204" y="76"/>
                    </a:lnTo>
                    <a:lnTo>
                      <a:pt x="1160" y="70"/>
                    </a:lnTo>
                    <a:lnTo>
                      <a:pt x="1115" y="67"/>
                    </a:lnTo>
                    <a:lnTo>
                      <a:pt x="1070" y="66"/>
                    </a:lnTo>
                    <a:lnTo>
                      <a:pt x="1070" y="66"/>
                    </a:lnTo>
                    <a:lnTo>
                      <a:pt x="1023" y="67"/>
                    </a:lnTo>
                    <a:lnTo>
                      <a:pt x="980" y="70"/>
                    </a:lnTo>
                    <a:lnTo>
                      <a:pt x="934" y="76"/>
                    </a:lnTo>
                    <a:lnTo>
                      <a:pt x="891" y="85"/>
                    </a:lnTo>
                    <a:lnTo>
                      <a:pt x="848" y="94"/>
                    </a:lnTo>
                    <a:lnTo>
                      <a:pt x="806" y="105"/>
                    </a:lnTo>
                    <a:lnTo>
                      <a:pt x="765" y="120"/>
                    </a:lnTo>
                    <a:lnTo>
                      <a:pt x="725" y="136"/>
                    </a:lnTo>
                    <a:lnTo>
                      <a:pt x="686" y="154"/>
                    </a:lnTo>
                    <a:lnTo>
                      <a:pt x="647" y="174"/>
                    </a:lnTo>
                    <a:lnTo>
                      <a:pt x="610" y="194"/>
                    </a:lnTo>
                    <a:lnTo>
                      <a:pt x="574" y="218"/>
                    </a:lnTo>
                    <a:lnTo>
                      <a:pt x="540" y="242"/>
                    </a:lnTo>
                    <a:lnTo>
                      <a:pt x="505" y="269"/>
                    </a:lnTo>
                    <a:lnTo>
                      <a:pt x="474" y="297"/>
                    </a:lnTo>
                    <a:lnTo>
                      <a:pt x="443" y="326"/>
                    </a:lnTo>
                    <a:lnTo>
                      <a:pt x="414" y="357"/>
                    </a:lnTo>
                    <a:lnTo>
                      <a:pt x="386" y="390"/>
                    </a:lnTo>
                    <a:lnTo>
                      <a:pt x="359" y="422"/>
                    </a:lnTo>
                    <a:lnTo>
                      <a:pt x="335" y="458"/>
                    </a:lnTo>
                    <a:lnTo>
                      <a:pt x="312" y="493"/>
                    </a:lnTo>
                    <a:lnTo>
                      <a:pt x="290" y="531"/>
                    </a:lnTo>
                    <a:lnTo>
                      <a:pt x="270" y="569"/>
                    </a:lnTo>
                    <a:lnTo>
                      <a:pt x="253" y="608"/>
                    </a:lnTo>
                    <a:lnTo>
                      <a:pt x="237" y="648"/>
                    </a:lnTo>
                    <a:lnTo>
                      <a:pt x="223" y="690"/>
                    </a:lnTo>
                    <a:lnTo>
                      <a:pt x="210" y="732"/>
                    </a:lnTo>
                    <a:lnTo>
                      <a:pt x="201" y="775"/>
                    </a:lnTo>
                    <a:lnTo>
                      <a:pt x="193" y="818"/>
                    </a:lnTo>
                    <a:lnTo>
                      <a:pt x="187" y="863"/>
                    </a:lnTo>
                    <a:lnTo>
                      <a:pt x="184" y="908"/>
                    </a:lnTo>
                    <a:lnTo>
                      <a:pt x="182" y="953"/>
                    </a:lnTo>
                    <a:lnTo>
                      <a:pt x="182" y="953"/>
                    </a:lnTo>
                    <a:lnTo>
                      <a:pt x="182" y="959"/>
                    </a:lnTo>
                    <a:lnTo>
                      <a:pt x="69" y="1529"/>
                    </a:lnTo>
                    <a:lnTo>
                      <a:pt x="229" y="1591"/>
                    </a:lnTo>
                    <a:lnTo>
                      <a:pt x="229" y="1591"/>
                    </a:lnTo>
                    <a:lnTo>
                      <a:pt x="236" y="1596"/>
                    </a:lnTo>
                    <a:lnTo>
                      <a:pt x="242" y="1602"/>
                    </a:lnTo>
                    <a:lnTo>
                      <a:pt x="247" y="1609"/>
                    </a:lnTo>
                    <a:lnTo>
                      <a:pt x="249" y="1617"/>
                    </a:lnTo>
                    <a:lnTo>
                      <a:pt x="310" y="2038"/>
                    </a:lnTo>
                    <a:lnTo>
                      <a:pt x="310" y="2038"/>
                    </a:lnTo>
                    <a:lnTo>
                      <a:pt x="310" y="2039"/>
                    </a:lnTo>
                    <a:lnTo>
                      <a:pt x="310" y="2039"/>
                    </a:lnTo>
                    <a:lnTo>
                      <a:pt x="313" y="2051"/>
                    </a:lnTo>
                    <a:lnTo>
                      <a:pt x="318" y="2062"/>
                    </a:lnTo>
                    <a:lnTo>
                      <a:pt x="325" y="2072"/>
                    </a:lnTo>
                    <a:lnTo>
                      <a:pt x="335" y="2080"/>
                    </a:lnTo>
                    <a:lnTo>
                      <a:pt x="346" y="2088"/>
                    </a:lnTo>
                    <a:lnTo>
                      <a:pt x="359" y="2095"/>
                    </a:lnTo>
                    <a:lnTo>
                      <a:pt x="374" y="2100"/>
                    </a:lnTo>
                    <a:lnTo>
                      <a:pt x="388" y="2105"/>
                    </a:lnTo>
                    <a:lnTo>
                      <a:pt x="405" y="2110"/>
                    </a:lnTo>
                    <a:lnTo>
                      <a:pt x="424" y="2112"/>
                    </a:lnTo>
                    <a:lnTo>
                      <a:pt x="460" y="2117"/>
                    </a:lnTo>
                    <a:lnTo>
                      <a:pt x="499" y="2119"/>
                    </a:lnTo>
                    <a:lnTo>
                      <a:pt x="537" y="2121"/>
                    </a:lnTo>
                    <a:lnTo>
                      <a:pt x="916" y="2121"/>
                    </a:lnTo>
                    <a:lnTo>
                      <a:pt x="916" y="2121"/>
                    </a:lnTo>
                    <a:lnTo>
                      <a:pt x="923" y="2121"/>
                    </a:lnTo>
                    <a:lnTo>
                      <a:pt x="930" y="2123"/>
                    </a:lnTo>
                    <a:lnTo>
                      <a:pt x="934" y="2125"/>
                    </a:lnTo>
                    <a:lnTo>
                      <a:pt x="939" y="2130"/>
                    </a:lnTo>
                    <a:lnTo>
                      <a:pt x="943" y="2135"/>
                    </a:lnTo>
                    <a:lnTo>
                      <a:pt x="947" y="2140"/>
                    </a:lnTo>
                    <a:lnTo>
                      <a:pt x="948" y="2146"/>
                    </a:lnTo>
                    <a:lnTo>
                      <a:pt x="949" y="2154"/>
                    </a:lnTo>
                    <a:lnTo>
                      <a:pt x="949" y="231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228" name="그룹 227"/>
            <p:cNvGrpSpPr/>
            <p:nvPr/>
          </p:nvGrpSpPr>
          <p:grpSpPr>
            <a:xfrm>
              <a:off x="5491401" y="2902745"/>
              <a:ext cx="1232242" cy="590957"/>
              <a:chOff x="5491401" y="2902745"/>
              <a:chExt cx="1232242" cy="590957"/>
            </a:xfrm>
          </p:grpSpPr>
          <p:sp>
            <p:nvSpPr>
              <p:cNvPr id="229" name="Freeform 37"/>
              <p:cNvSpPr/>
              <p:nvPr userDrawn="1"/>
            </p:nvSpPr>
            <p:spPr bwMode="auto">
              <a:xfrm>
                <a:off x="5517377" y="2928721"/>
                <a:ext cx="1180290" cy="540629"/>
              </a:xfrm>
              <a:custGeom>
                <a:avLst/>
                <a:gdLst>
                  <a:gd name="T0" fmla="*/ 4 w 1455"/>
                  <a:gd name="T1" fmla="*/ 501 h 664"/>
                  <a:gd name="T2" fmla="*/ 31 w 1455"/>
                  <a:gd name="T3" fmla="*/ 447 h 664"/>
                  <a:gd name="T4" fmla="*/ 63 w 1455"/>
                  <a:gd name="T5" fmla="*/ 394 h 664"/>
                  <a:gd name="T6" fmla="*/ 60 w 1455"/>
                  <a:gd name="T7" fmla="*/ 368 h 664"/>
                  <a:gd name="T8" fmla="*/ 66 w 1455"/>
                  <a:gd name="T9" fmla="*/ 328 h 664"/>
                  <a:gd name="T10" fmla="*/ 88 w 1455"/>
                  <a:gd name="T11" fmla="*/ 281 h 664"/>
                  <a:gd name="T12" fmla="*/ 125 w 1455"/>
                  <a:gd name="T13" fmla="*/ 246 h 664"/>
                  <a:gd name="T14" fmla="*/ 174 w 1455"/>
                  <a:gd name="T15" fmla="*/ 224 h 664"/>
                  <a:gd name="T16" fmla="*/ 216 w 1455"/>
                  <a:gd name="T17" fmla="*/ 219 h 664"/>
                  <a:gd name="T18" fmla="*/ 236 w 1455"/>
                  <a:gd name="T19" fmla="*/ 170 h 664"/>
                  <a:gd name="T20" fmla="*/ 267 w 1455"/>
                  <a:gd name="T21" fmla="*/ 124 h 664"/>
                  <a:gd name="T22" fmla="*/ 312 w 1455"/>
                  <a:gd name="T23" fmla="*/ 90 h 664"/>
                  <a:gd name="T24" fmla="*/ 366 w 1455"/>
                  <a:gd name="T25" fmla="*/ 73 h 664"/>
                  <a:gd name="T26" fmla="*/ 410 w 1455"/>
                  <a:gd name="T27" fmla="*/ 70 h 664"/>
                  <a:gd name="T28" fmla="*/ 475 w 1455"/>
                  <a:gd name="T29" fmla="*/ 87 h 664"/>
                  <a:gd name="T30" fmla="*/ 515 w 1455"/>
                  <a:gd name="T31" fmla="*/ 40 h 664"/>
                  <a:gd name="T32" fmla="*/ 582 w 1455"/>
                  <a:gd name="T33" fmla="*/ 4 h 664"/>
                  <a:gd name="T34" fmla="*/ 633 w 1455"/>
                  <a:gd name="T35" fmla="*/ 1 h 664"/>
                  <a:gd name="T36" fmla="*/ 681 w 1455"/>
                  <a:gd name="T37" fmla="*/ 12 h 664"/>
                  <a:gd name="T38" fmla="*/ 731 w 1455"/>
                  <a:gd name="T39" fmla="*/ 41 h 664"/>
                  <a:gd name="T40" fmla="*/ 790 w 1455"/>
                  <a:gd name="T41" fmla="*/ 17 h 664"/>
                  <a:gd name="T42" fmla="*/ 857 w 1455"/>
                  <a:gd name="T43" fmla="*/ 12 h 664"/>
                  <a:gd name="T44" fmla="*/ 937 w 1455"/>
                  <a:gd name="T45" fmla="*/ 40 h 664"/>
                  <a:gd name="T46" fmla="*/ 996 w 1455"/>
                  <a:gd name="T47" fmla="*/ 97 h 664"/>
                  <a:gd name="T48" fmla="*/ 1024 w 1455"/>
                  <a:gd name="T49" fmla="*/ 91 h 664"/>
                  <a:gd name="T50" fmla="*/ 1082 w 1455"/>
                  <a:gd name="T51" fmla="*/ 96 h 664"/>
                  <a:gd name="T52" fmla="*/ 1132 w 1455"/>
                  <a:gd name="T53" fmla="*/ 121 h 664"/>
                  <a:gd name="T54" fmla="*/ 1168 w 1455"/>
                  <a:gd name="T55" fmla="*/ 165 h 664"/>
                  <a:gd name="T56" fmla="*/ 1204 w 1455"/>
                  <a:gd name="T57" fmla="*/ 203 h 664"/>
                  <a:gd name="T58" fmla="*/ 1251 w 1455"/>
                  <a:gd name="T59" fmla="*/ 215 h 664"/>
                  <a:gd name="T60" fmla="*/ 1293 w 1455"/>
                  <a:gd name="T61" fmla="*/ 246 h 664"/>
                  <a:gd name="T62" fmla="*/ 1314 w 1455"/>
                  <a:gd name="T63" fmla="*/ 279 h 664"/>
                  <a:gd name="T64" fmla="*/ 1328 w 1455"/>
                  <a:gd name="T65" fmla="*/ 336 h 664"/>
                  <a:gd name="T66" fmla="*/ 1360 w 1455"/>
                  <a:gd name="T67" fmla="*/ 380 h 664"/>
                  <a:gd name="T68" fmla="*/ 1403 w 1455"/>
                  <a:gd name="T69" fmla="*/ 435 h 664"/>
                  <a:gd name="T70" fmla="*/ 1414 w 1455"/>
                  <a:gd name="T71" fmla="*/ 487 h 664"/>
                  <a:gd name="T72" fmla="*/ 1425 w 1455"/>
                  <a:gd name="T73" fmla="*/ 528 h 664"/>
                  <a:gd name="T74" fmla="*/ 1447 w 1455"/>
                  <a:gd name="T75" fmla="*/ 555 h 664"/>
                  <a:gd name="T76" fmla="*/ 1455 w 1455"/>
                  <a:gd name="T77" fmla="*/ 588 h 664"/>
                  <a:gd name="T78" fmla="*/ 1451 w 1455"/>
                  <a:gd name="T79" fmla="*/ 611 h 664"/>
                  <a:gd name="T80" fmla="*/ 1421 w 1455"/>
                  <a:gd name="T81" fmla="*/ 651 h 664"/>
                  <a:gd name="T82" fmla="*/ 1386 w 1455"/>
                  <a:gd name="T83" fmla="*/ 663 h 664"/>
                  <a:gd name="T84" fmla="*/ 943 w 1455"/>
                  <a:gd name="T85" fmla="*/ 663 h 664"/>
                  <a:gd name="T86" fmla="*/ 905 w 1455"/>
                  <a:gd name="T87" fmla="*/ 651 h 664"/>
                  <a:gd name="T88" fmla="*/ 860 w 1455"/>
                  <a:gd name="T89" fmla="*/ 606 h 664"/>
                  <a:gd name="T90" fmla="*/ 816 w 1455"/>
                  <a:gd name="T91" fmla="*/ 644 h 664"/>
                  <a:gd name="T92" fmla="*/ 771 w 1455"/>
                  <a:gd name="T93" fmla="*/ 662 h 664"/>
                  <a:gd name="T94" fmla="*/ 486 w 1455"/>
                  <a:gd name="T95" fmla="*/ 664 h 664"/>
                  <a:gd name="T96" fmla="*/ 414 w 1455"/>
                  <a:gd name="T97" fmla="*/ 644 h 664"/>
                  <a:gd name="T98" fmla="*/ 366 w 1455"/>
                  <a:gd name="T99" fmla="*/ 653 h 664"/>
                  <a:gd name="T100" fmla="*/ 135 w 1455"/>
                  <a:gd name="T101" fmla="*/ 664 h 664"/>
                  <a:gd name="T102" fmla="*/ 96 w 1455"/>
                  <a:gd name="T103" fmla="*/ 658 h 664"/>
                  <a:gd name="T104" fmla="*/ 49 w 1455"/>
                  <a:gd name="T105" fmla="*/ 633 h 664"/>
                  <a:gd name="T106" fmla="*/ 18 w 1455"/>
                  <a:gd name="T107" fmla="*/ 594 h 664"/>
                  <a:gd name="T108" fmla="*/ 2 w 1455"/>
                  <a:gd name="T109" fmla="*/ 544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5" h="664">
                    <a:moveTo>
                      <a:pt x="0" y="530"/>
                    </a:moveTo>
                    <a:lnTo>
                      <a:pt x="0" y="530"/>
                    </a:lnTo>
                    <a:lnTo>
                      <a:pt x="2" y="516"/>
                    </a:lnTo>
                    <a:lnTo>
                      <a:pt x="4" y="501"/>
                    </a:lnTo>
                    <a:lnTo>
                      <a:pt x="9" y="486"/>
                    </a:lnTo>
                    <a:lnTo>
                      <a:pt x="14" y="473"/>
                    </a:lnTo>
                    <a:lnTo>
                      <a:pt x="21" y="459"/>
                    </a:lnTo>
                    <a:lnTo>
                      <a:pt x="31" y="447"/>
                    </a:lnTo>
                    <a:lnTo>
                      <a:pt x="41" y="436"/>
                    </a:lnTo>
                    <a:lnTo>
                      <a:pt x="52" y="425"/>
                    </a:lnTo>
                    <a:lnTo>
                      <a:pt x="67" y="414"/>
                    </a:lnTo>
                    <a:lnTo>
                      <a:pt x="63" y="394"/>
                    </a:lnTo>
                    <a:lnTo>
                      <a:pt x="63" y="390"/>
                    </a:lnTo>
                    <a:lnTo>
                      <a:pt x="63" y="390"/>
                    </a:lnTo>
                    <a:lnTo>
                      <a:pt x="61" y="379"/>
                    </a:lnTo>
                    <a:lnTo>
                      <a:pt x="60" y="368"/>
                    </a:lnTo>
                    <a:lnTo>
                      <a:pt x="60" y="368"/>
                    </a:lnTo>
                    <a:lnTo>
                      <a:pt x="61" y="354"/>
                    </a:lnTo>
                    <a:lnTo>
                      <a:pt x="63" y="341"/>
                    </a:lnTo>
                    <a:lnTo>
                      <a:pt x="66" y="328"/>
                    </a:lnTo>
                    <a:lnTo>
                      <a:pt x="70" y="315"/>
                    </a:lnTo>
                    <a:lnTo>
                      <a:pt x="75" y="303"/>
                    </a:lnTo>
                    <a:lnTo>
                      <a:pt x="81" y="292"/>
                    </a:lnTo>
                    <a:lnTo>
                      <a:pt x="88" y="281"/>
                    </a:lnTo>
                    <a:lnTo>
                      <a:pt x="97" y="272"/>
                    </a:lnTo>
                    <a:lnTo>
                      <a:pt x="105" y="262"/>
                    </a:lnTo>
                    <a:lnTo>
                      <a:pt x="115" y="253"/>
                    </a:lnTo>
                    <a:lnTo>
                      <a:pt x="125" y="246"/>
                    </a:lnTo>
                    <a:lnTo>
                      <a:pt x="137" y="239"/>
                    </a:lnTo>
                    <a:lnTo>
                      <a:pt x="148" y="233"/>
                    </a:lnTo>
                    <a:lnTo>
                      <a:pt x="160" y="228"/>
                    </a:lnTo>
                    <a:lnTo>
                      <a:pt x="174" y="224"/>
                    </a:lnTo>
                    <a:lnTo>
                      <a:pt x="187" y="222"/>
                    </a:lnTo>
                    <a:lnTo>
                      <a:pt x="187" y="222"/>
                    </a:lnTo>
                    <a:lnTo>
                      <a:pt x="194" y="220"/>
                    </a:lnTo>
                    <a:lnTo>
                      <a:pt x="216" y="219"/>
                    </a:lnTo>
                    <a:lnTo>
                      <a:pt x="225" y="197"/>
                    </a:lnTo>
                    <a:lnTo>
                      <a:pt x="225" y="197"/>
                    </a:lnTo>
                    <a:lnTo>
                      <a:pt x="230" y="184"/>
                    </a:lnTo>
                    <a:lnTo>
                      <a:pt x="236" y="170"/>
                    </a:lnTo>
                    <a:lnTo>
                      <a:pt x="242" y="157"/>
                    </a:lnTo>
                    <a:lnTo>
                      <a:pt x="250" y="146"/>
                    </a:lnTo>
                    <a:lnTo>
                      <a:pt x="259" y="134"/>
                    </a:lnTo>
                    <a:lnTo>
                      <a:pt x="267" y="124"/>
                    </a:lnTo>
                    <a:lnTo>
                      <a:pt x="278" y="114"/>
                    </a:lnTo>
                    <a:lnTo>
                      <a:pt x="289" y="106"/>
                    </a:lnTo>
                    <a:lnTo>
                      <a:pt x="300" y="97"/>
                    </a:lnTo>
                    <a:lnTo>
                      <a:pt x="312" y="90"/>
                    </a:lnTo>
                    <a:lnTo>
                      <a:pt x="325" y="84"/>
                    </a:lnTo>
                    <a:lnTo>
                      <a:pt x="338" y="79"/>
                    </a:lnTo>
                    <a:lnTo>
                      <a:pt x="352" y="75"/>
                    </a:lnTo>
                    <a:lnTo>
                      <a:pt x="366" y="73"/>
                    </a:lnTo>
                    <a:lnTo>
                      <a:pt x="381" y="70"/>
                    </a:lnTo>
                    <a:lnTo>
                      <a:pt x="395" y="70"/>
                    </a:lnTo>
                    <a:lnTo>
                      <a:pt x="395" y="70"/>
                    </a:lnTo>
                    <a:lnTo>
                      <a:pt x="410" y="70"/>
                    </a:lnTo>
                    <a:lnTo>
                      <a:pt x="423" y="73"/>
                    </a:lnTo>
                    <a:lnTo>
                      <a:pt x="438" y="75"/>
                    </a:lnTo>
                    <a:lnTo>
                      <a:pt x="453" y="80"/>
                    </a:lnTo>
                    <a:lnTo>
                      <a:pt x="475" y="87"/>
                    </a:lnTo>
                    <a:lnTo>
                      <a:pt x="488" y="68"/>
                    </a:lnTo>
                    <a:lnTo>
                      <a:pt x="488" y="68"/>
                    </a:lnTo>
                    <a:lnTo>
                      <a:pt x="500" y="53"/>
                    </a:lnTo>
                    <a:lnTo>
                      <a:pt x="515" y="40"/>
                    </a:lnTo>
                    <a:lnTo>
                      <a:pt x="529" y="28"/>
                    </a:lnTo>
                    <a:lnTo>
                      <a:pt x="547" y="18"/>
                    </a:lnTo>
                    <a:lnTo>
                      <a:pt x="564" y="10"/>
                    </a:lnTo>
                    <a:lnTo>
                      <a:pt x="582" y="4"/>
                    </a:lnTo>
                    <a:lnTo>
                      <a:pt x="601" y="1"/>
                    </a:lnTo>
                    <a:lnTo>
                      <a:pt x="621" y="0"/>
                    </a:lnTo>
                    <a:lnTo>
                      <a:pt x="621" y="0"/>
                    </a:lnTo>
                    <a:lnTo>
                      <a:pt x="633" y="1"/>
                    </a:lnTo>
                    <a:lnTo>
                      <a:pt x="645" y="2"/>
                    </a:lnTo>
                    <a:lnTo>
                      <a:pt x="657" y="4"/>
                    </a:lnTo>
                    <a:lnTo>
                      <a:pt x="670" y="8"/>
                    </a:lnTo>
                    <a:lnTo>
                      <a:pt x="681" y="12"/>
                    </a:lnTo>
                    <a:lnTo>
                      <a:pt x="693" y="18"/>
                    </a:lnTo>
                    <a:lnTo>
                      <a:pt x="704" y="24"/>
                    </a:lnTo>
                    <a:lnTo>
                      <a:pt x="715" y="30"/>
                    </a:lnTo>
                    <a:lnTo>
                      <a:pt x="731" y="41"/>
                    </a:lnTo>
                    <a:lnTo>
                      <a:pt x="748" y="32"/>
                    </a:lnTo>
                    <a:lnTo>
                      <a:pt x="748" y="32"/>
                    </a:lnTo>
                    <a:lnTo>
                      <a:pt x="768" y="23"/>
                    </a:lnTo>
                    <a:lnTo>
                      <a:pt x="790" y="17"/>
                    </a:lnTo>
                    <a:lnTo>
                      <a:pt x="813" y="12"/>
                    </a:lnTo>
                    <a:lnTo>
                      <a:pt x="835" y="10"/>
                    </a:lnTo>
                    <a:lnTo>
                      <a:pt x="835" y="10"/>
                    </a:lnTo>
                    <a:lnTo>
                      <a:pt x="857" y="12"/>
                    </a:lnTo>
                    <a:lnTo>
                      <a:pt x="878" y="15"/>
                    </a:lnTo>
                    <a:lnTo>
                      <a:pt x="899" y="21"/>
                    </a:lnTo>
                    <a:lnTo>
                      <a:pt x="918" y="29"/>
                    </a:lnTo>
                    <a:lnTo>
                      <a:pt x="937" y="40"/>
                    </a:lnTo>
                    <a:lnTo>
                      <a:pt x="955" y="52"/>
                    </a:lnTo>
                    <a:lnTo>
                      <a:pt x="971" y="65"/>
                    </a:lnTo>
                    <a:lnTo>
                      <a:pt x="985" y="82"/>
                    </a:lnTo>
                    <a:lnTo>
                      <a:pt x="996" y="97"/>
                    </a:lnTo>
                    <a:lnTo>
                      <a:pt x="1016" y="93"/>
                    </a:lnTo>
                    <a:lnTo>
                      <a:pt x="1016" y="93"/>
                    </a:lnTo>
                    <a:lnTo>
                      <a:pt x="1024" y="91"/>
                    </a:lnTo>
                    <a:lnTo>
                      <a:pt x="1024" y="91"/>
                    </a:lnTo>
                    <a:lnTo>
                      <a:pt x="1039" y="90"/>
                    </a:lnTo>
                    <a:lnTo>
                      <a:pt x="1054" y="91"/>
                    </a:lnTo>
                    <a:lnTo>
                      <a:pt x="1067" y="92"/>
                    </a:lnTo>
                    <a:lnTo>
                      <a:pt x="1082" y="96"/>
                    </a:lnTo>
                    <a:lnTo>
                      <a:pt x="1095" y="100"/>
                    </a:lnTo>
                    <a:lnTo>
                      <a:pt x="1107" y="106"/>
                    </a:lnTo>
                    <a:lnTo>
                      <a:pt x="1121" y="113"/>
                    </a:lnTo>
                    <a:lnTo>
                      <a:pt x="1132" y="121"/>
                    </a:lnTo>
                    <a:lnTo>
                      <a:pt x="1132" y="121"/>
                    </a:lnTo>
                    <a:lnTo>
                      <a:pt x="1146" y="134"/>
                    </a:lnTo>
                    <a:lnTo>
                      <a:pt x="1158" y="148"/>
                    </a:lnTo>
                    <a:lnTo>
                      <a:pt x="1168" y="165"/>
                    </a:lnTo>
                    <a:lnTo>
                      <a:pt x="1177" y="182"/>
                    </a:lnTo>
                    <a:lnTo>
                      <a:pt x="1184" y="202"/>
                    </a:lnTo>
                    <a:lnTo>
                      <a:pt x="1204" y="203"/>
                    </a:lnTo>
                    <a:lnTo>
                      <a:pt x="1204" y="203"/>
                    </a:lnTo>
                    <a:lnTo>
                      <a:pt x="1223" y="206"/>
                    </a:lnTo>
                    <a:lnTo>
                      <a:pt x="1239" y="209"/>
                    </a:lnTo>
                    <a:lnTo>
                      <a:pt x="1239" y="209"/>
                    </a:lnTo>
                    <a:lnTo>
                      <a:pt x="1251" y="215"/>
                    </a:lnTo>
                    <a:lnTo>
                      <a:pt x="1262" y="222"/>
                    </a:lnTo>
                    <a:lnTo>
                      <a:pt x="1273" y="229"/>
                    </a:lnTo>
                    <a:lnTo>
                      <a:pt x="1284" y="237"/>
                    </a:lnTo>
                    <a:lnTo>
                      <a:pt x="1293" y="246"/>
                    </a:lnTo>
                    <a:lnTo>
                      <a:pt x="1301" y="257"/>
                    </a:lnTo>
                    <a:lnTo>
                      <a:pt x="1308" y="268"/>
                    </a:lnTo>
                    <a:lnTo>
                      <a:pt x="1314" y="279"/>
                    </a:lnTo>
                    <a:lnTo>
                      <a:pt x="1314" y="279"/>
                    </a:lnTo>
                    <a:lnTo>
                      <a:pt x="1321" y="292"/>
                    </a:lnTo>
                    <a:lnTo>
                      <a:pt x="1324" y="307"/>
                    </a:lnTo>
                    <a:lnTo>
                      <a:pt x="1327" y="322"/>
                    </a:lnTo>
                    <a:lnTo>
                      <a:pt x="1328" y="336"/>
                    </a:lnTo>
                    <a:lnTo>
                      <a:pt x="1327" y="362"/>
                    </a:lnTo>
                    <a:lnTo>
                      <a:pt x="1344" y="370"/>
                    </a:lnTo>
                    <a:lnTo>
                      <a:pt x="1344" y="370"/>
                    </a:lnTo>
                    <a:lnTo>
                      <a:pt x="1360" y="380"/>
                    </a:lnTo>
                    <a:lnTo>
                      <a:pt x="1373" y="392"/>
                    </a:lnTo>
                    <a:lnTo>
                      <a:pt x="1385" y="405"/>
                    </a:lnTo>
                    <a:lnTo>
                      <a:pt x="1396" y="419"/>
                    </a:lnTo>
                    <a:lnTo>
                      <a:pt x="1403" y="435"/>
                    </a:lnTo>
                    <a:lnTo>
                      <a:pt x="1410" y="452"/>
                    </a:lnTo>
                    <a:lnTo>
                      <a:pt x="1413" y="469"/>
                    </a:lnTo>
                    <a:lnTo>
                      <a:pt x="1414" y="487"/>
                    </a:lnTo>
                    <a:lnTo>
                      <a:pt x="1414" y="487"/>
                    </a:lnTo>
                    <a:lnTo>
                      <a:pt x="1414" y="494"/>
                    </a:lnTo>
                    <a:lnTo>
                      <a:pt x="1412" y="518"/>
                    </a:lnTo>
                    <a:lnTo>
                      <a:pt x="1425" y="528"/>
                    </a:lnTo>
                    <a:lnTo>
                      <a:pt x="1425" y="528"/>
                    </a:lnTo>
                    <a:lnTo>
                      <a:pt x="1431" y="534"/>
                    </a:lnTo>
                    <a:lnTo>
                      <a:pt x="1438" y="540"/>
                    </a:lnTo>
                    <a:lnTo>
                      <a:pt x="1442" y="547"/>
                    </a:lnTo>
                    <a:lnTo>
                      <a:pt x="1447" y="555"/>
                    </a:lnTo>
                    <a:lnTo>
                      <a:pt x="1450" y="562"/>
                    </a:lnTo>
                    <a:lnTo>
                      <a:pt x="1452" y="570"/>
                    </a:lnTo>
                    <a:lnTo>
                      <a:pt x="1453" y="579"/>
                    </a:lnTo>
                    <a:lnTo>
                      <a:pt x="1455" y="588"/>
                    </a:lnTo>
                    <a:lnTo>
                      <a:pt x="1455" y="588"/>
                    </a:lnTo>
                    <a:lnTo>
                      <a:pt x="1453" y="595"/>
                    </a:lnTo>
                    <a:lnTo>
                      <a:pt x="1453" y="603"/>
                    </a:lnTo>
                    <a:lnTo>
                      <a:pt x="1451" y="611"/>
                    </a:lnTo>
                    <a:lnTo>
                      <a:pt x="1449" y="617"/>
                    </a:lnTo>
                    <a:lnTo>
                      <a:pt x="1441" y="630"/>
                    </a:lnTo>
                    <a:lnTo>
                      <a:pt x="1431" y="641"/>
                    </a:lnTo>
                    <a:lnTo>
                      <a:pt x="1421" y="651"/>
                    </a:lnTo>
                    <a:lnTo>
                      <a:pt x="1408" y="658"/>
                    </a:lnTo>
                    <a:lnTo>
                      <a:pt x="1401" y="661"/>
                    </a:lnTo>
                    <a:lnTo>
                      <a:pt x="1394" y="662"/>
                    </a:lnTo>
                    <a:lnTo>
                      <a:pt x="1386" y="663"/>
                    </a:lnTo>
                    <a:lnTo>
                      <a:pt x="1378" y="664"/>
                    </a:lnTo>
                    <a:lnTo>
                      <a:pt x="954" y="664"/>
                    </a:lnTo>
                    <a:lnTo>
                      <a:pt x="954" y="664"/>
                    </a:lnTo>
                    <a:lnTo>
                      <a:pt x="943" y="663"/>
                    </a:lnTo>
                    <a:lnTo>
                      <a:pt x="933" y="662"/>
                    </a:lnTo>
                    <a:lnTo>
                      <a:pt x="923" y="658"/>
                    </a:lnTo>
                    <a:lnTo>
                      <a:pt x="913" y="655"/>
                    </a:lnTo>
                    <a:lnTo>
                      <a:pt x="905" y="651"/>
                    </a:lnTo>
                    <a:lnTo>
                      <a:pt x="896" y="645"/>
                    </a:lnTo>
                    <a:lnTo>
                      <a:pt x="889" y="638"/>
                    </a:lnTo>
                    <a:lnTo>
                      <a:pt x="882" y="630"/>
                    </a:lnTo>
                    <a:lnTo>
                      <a:pt x="860" y="606"/>
                    </a:lnTo>
                    <a:lnTo>
                      <a:pt x="835" y="628"/>
                    </a:lnTo>
                    <a:lnTo>
                      <a:pt x="835" y="628"/>
                    </a:lnTo>
                    <a:lnTo>
                      <a:pt x="827" y="636"/>
                    </a:lnTo>
                    <a:lnTo>
                      <a:pt x="816" y="644"/>
                    </a:lnTo>
                    <a:lnTo>
                      <a:pt x="805" y="650"/>
                    </a:lnTo>
                    <a:lnTo>
                      <a:pt x="794" y="655"/>
                    </a:lnTo>
                    <a:lnTo>
                      <a:pt x="783" y="658"/>
                    </a:lnTo>
                    <a:lnTo>
                      <a:pt x="771" y="662"/>
                    </a:lnTo>
                    <a:lnTo>
                      <a:pt x="759" y="663"/>
                    </a:lnTo>
                    <a:lnTo>
                      <a:pt x="746" y="664"/>
                    </a:lnTo>
                    <a:lnTo>
                      <a:pt x="486" y="664"/>
                    </a:lnTo>
                    <a:lnTo>
                      <a:pt x="486" y="664"/>
                    </a:lnTo>
                    <a:lnTo>
                      <a:pt x="467" y="662"/>
                    </a:lnTo>
                    <a:lnTo>
                      <a:pt x="449" y="658"/>
                    </a:lnTo>
                    <a:lnTo>
                      <a:pt x="431" y="652"/>
                    </a:lnTo>
                    <a:lnTo>
                      <a:pt x="414" y="644"/>
                    </a:lnTo>
                    <a:lnTo>
                      <a:pt x="397" y="634"/>
                    </a:lnTo>
                    <a:lnTo>
                      <a:pt x="380" y="645"/>
                    </a:lnTo>
                    <a:lnTo>
                      <a:pt x="380" y="645"/>
                    </a:lnTo>
                    <a:lnTo>
                      <a:pt x="366" y="653"/>
                    </a:lnTo>
                    <a:lnTo>
                      <a:pt x="352" y="659"/>
                    </a:lnTo>
                    <a:lnTo>
                      <a:pt x="337" y="663"/>
                    </a:lnTo>
                    <a:lnTo>
                      <a:pt x="321" y="664"/>
                    </a:lnTo>
                    <a:lnTo>
                      <a:pt x="135" y="664"/>
                    </a:lnTo>
                    <a:lnTo>
                      <a:pt x="135" y="664"/>
                    </a:lnTo>
                    <a:lnTo>
                      <a:pt x="121" y="663"/>
                    </a:lnTo>
                    <a:lnTo>
                      <a:pt x="108" y="661"/>
                    </a:lnTo>
                    <a:lnTo>
                      <a:pt x="96" y="658"/>
                    </a:lnTo>
                    <a:lnTo>
                      <a:pt x="82" y="653"/>
                    </a:lnTo>
                    <a:lnTo>
                      <a:pt x="71" y="647"/>
                    </a:lnTo>
                    <a:lnTo>
                      <a:pt x="60" y="641"/>
                    </a:lnTo>
                    <a:lnTo>
                      <a:pt x="49" y="633"/>
                    </a:lnTo>
                    <a:lnTo>
                      <a:pt x="41" y="624"/>
                    </a:lnTo>
                    <a:lnTo>
                      <a:pt x="32" y="616"/>
                    </a:lnTo>
                    <a:lnTo>
                      <a:pt x="24" y="605"/>
                    </a:lnTo>
                    <a:lnTo>
                      <a:pt x="18" y="594"/>
                    </a:lnTo>
                    <a:lnTo>
                      <a:pt x="11" y="581"/>
                    </a:lnTo>
                    <a:lnTo>
                      <a:pt x="7" y="569"/>
                    </a:lnTo>
                    <a:lnTo>
                      <a:pt x="4" y="557"/>
                    </a:lnTo>
                    <a:lnTo>
                      <a:pt x="2" y="544"/>
                    </a:lnTo>
                    <a:lnTo>
                      <a:pt x="0" y="530"/>
                    </a:lnTo>
                    <a:lnTo>
                      <a:pt x="0" y="53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30" name="Freeform 38"/>
              <p:cNvSpPr>
                <a:spLocks noEditPoints="1"/>
              </p:cNvSpPr>
              <p:nvPr userDrawn="1"/>
            </p:nvSpPr>
            <p:spPr bwMode="auto">
              <a:xfrm>
                <a:off x="5491401" y="2902745"/>
                <a:ext cx="1232242" cy="590957"/>
              </a:xfrm>
              <a:custGeom>
                <a:avLst/>
                <a:gdLst>
                  <a:gd name="T0" fmla="*/ 1386 w 1516"/>
                  <a:gd name="T1" fmla="*/ 335 h 727"/>
                  <a:gd name="T2" fmla="*/ 1214 w 1516"/>
                  <a:gd name="T3" fmla="*/ 162 h 727"/>
                  <a:gd name="T4" fmla="*/ 964 w 1516"/>
                  <a:gd name="T5" fmla="*/ 34 h 727"/>
                  <a:gd name="T6" fmla="*/ 711 w 1516"/>
                  <a:gd name="T7" fmla="*/ 10 h 727"/>
                  <a:gd name="T8" fmla="*/ 407 w 1516"/>
                  <a:gd name="T9" fmla="*/ 72 h 727"/>
                  <a:gd name="T10" fmla="*/ 179 w 1516"/>
                  <a:gd name="T11" fmla="*/ 230 h 727"/>
                  <a:gd name="T12" fmla="*/ 62 w 1516"/>
                  <a:gd name="T13" fmla="*/ 433 h 727"/>
                  <a:gd name="T14" fmla="*/ 87 w 1516"/>
                  <a:gd name="T15" fmla="*/ 707 h 727"/>
                  <a:gd name="T16" fmla="*/ 480 w 1516"/>
                  <a:gd name="T17" fmla="*/ 723 h 727"/>
                  <a:gd name="T18" fmla="*/ 956 w 1516"/>
                  <a:gd name="T19" fmla="*/ 724 h 727"/>
                  <a:gd name="T20" fmla="*/ 1516 w 1516"/>
                  <a:gd name="T21" fmla="*/ 620 h 727"/>
                  <a:gd name="T22" fmla="*/ 931 w 1516"/>
                  <a:gd name="T23" fmla="*/ 637 h 727"/>
                  <a:gd name="T24" fmla="*/ 904 w 1516"/>
                  <a:gd name="T25" fmla="*/ 461 h 727"/>
                  <a:gd name="T26" fmla="*/ 854 w 1516"/>
                  <a:gd name="T27" fmla="*/ 500 h 727"/>
                  <a:gd name="T28" fmla="*/ 797 w 1516"/>
                  <a:gd name="T29" fmla="*/ 662 h 727"/>
                  <a:gd name="T30" fmla="*/ 407 w 1516"/>
                  <a:gd name="T31" fmla="*/ 559 h 727"/>
                  <a:gd name="T32" fmla="*/ 345 w 1516"/>
                  <a:gd name="T33" fmla="*/ 549 h 727"/>
                  <a:gd name="T34" fmla="*/ 126 w 1516"/>
                  <a:gd name="T35" fmla="*/ 656 h 727"/>
                  <a:gd name="T36" fmla="*/ 87 w 1516"/>
                  <a:gd name="T37" fmla="*/ 498 h 727"/>
                  <a:gd name="T38" fmla="*/ 202 w 1516"/>
                  <a:gd name="T39" fmla="*/ 526 h 727"/>
                  <a:gd name="T40" fmla="*/ 256 w 1516"/>
                  <a:gd name="T41" fmla="*/ 487 h 727"/>
                  <a:gd name="T42" fmla="*/ 328 w 1516"/>
                  <a:gd name="T43" fmla="*/ 458 h 727"/>
                  <a:gd name="T44" fmla="*/ 235 w 1516"/>
                  <a:gd name="T45" fmla="*/ 413 h 727"/>
                  <a:gd name="T46" fmla="*/ 163 w 1516"/>
                  <a:gd name="T47" fmla="*/ 311 h 727"/>
                  <a:gd name="T48" fmla="*/ 333 w 1516"/>
                  <a:gd name="T49" fmla="*/ 321 h 727"/>
                  <a:gd name="T50" fmla="*/ 358 w 1516"/>
                  <a:gd name="T51" fmla="*/ 266 h 727"/>
                  <a:gd name="T52" fmla="*/ 413 w 1516"/>
                  <a:gd name="T53" fmla="*/ 134 h 727"/>
                  <a:gd name="T54" fmla="*/ 557 w 1516"/>
                  <a:gd name="T55" fmla="*/ 273 h 727"/>
                  <a:gd name="T56" fmla="*/ 445 w 1516"/>
                  <a:gd name="T57" fmla="*/ 490 h 727"/>
                  <a:gd name="T58" fmla="*/ 676 w 1516"/>
                  <a:gd name="T59" fmla="*/ 587 h 727"/>
                  <a:gd name="T60" fmla="*/ 779 w 1516"/>
                  <a:gd name="T61" fmla="*/ 601 h 727"/>
                  <a:gd name="T62" fmla="*/ 722 w 1516"/>
                  <a:gd name="T63" fmla="*/ 501 h 727"/>
                  <a:gd name="T64" fmla="*/ 814 w 1516"/>
                  <a:gd name="T65" fmla="*/ 430 h 727"/>
                  <a:gd name="T66" fmla="*/ 694 w 1516"/>
                  <a:gd name="T67" fmla="*/ 434 h 727"/>
                  <a:gd name="T68" fmla="*/ 563 w 1516"/>
                  <a:gd name="T69" fmla="*/ 519 h 727"/>
                  <a:gd name="T70" fmla="*/ 512 w 1516"/>
                  <a:gd name="T71" fmla="*/ 374 h 727"/>
                  <a:gd name="T72" fmla="*/ 664 w 1516"/>
                  <a:gd name="T73" fmla="*/ 365 h 727"/>
                  <a:gd name="T74" fmla="*/ 713 w 1516"/>
                  <a:gd name="T75" fmla="*/ 326 h 727"/>
                  <a:gd name="T76" fmla="*/ 550 w 1516"/>
                  <a:gd name="T77" fmla="*/ 112 h 727"/>
                  <a:gd name="T78" fmla="*/ 736 w 1516"/>
                  <a:gd name="T79" fmla="*/ 147 h 727"/>
                  <a:gd name="T80" fmla="*/ 729 w 1516"/>
                  <a:gd name="T81" fmla="*/ 224 h 727"/>
                  <a:gd name="T82" fmla="*/ 800 w 1516"/>
                  <a:gd name="T83" fmla="*/ 195 h 727"/>
                  <a:gd name="T84" fmla="*/ 872 w 1516"/>
                  <a:gd name="T85" fmla="*/ 240 h 727"/>
                  <a:gd name="T86" fmla="*/ 896 w 1516"/>
                  <a:gd name="T87" fmla="*/ 174 h 727"/>
                  <a:gd name="T88" fmla="*/ 913 w 1516"/>
                  <a:gd name="T89" fmla="*/ 82 h 727"/>
                  <a:gd name="T90" fmla="*/ 992 w 1516"/>
                  <a:gd name="T91" fmla="*/ 305 h 727"/>
                  <a:gd name="T92" fmla="*/ 857 w 1516"/>
                  <a:gd name="T93" fmla="*/ 335 h 727"/>
                  <a:gd name="T94" fmla="*/ 902 w 1516"/>
                  <a:gd name="T95" fmla="*/ 379 h 727"/>
                  <a:gd name="T96" fmla="*/ 1007 w 1516"/>
                  <a:gd name="T97" fmla="*/ 446 h 727"/>
                  <a:gd name="T98" fmla="*/ 1015 w 1516"/>
                  <a:gd name="T99" fmla="*/ 523 h 727"/>
                  <a:gd name="T100" fmla="*/ 1069 w 1516"/>
                  <a:gd name="T101" fmla="*/ 386 h 727"/>
                  <a:gd name="T102" fmla="*/ 1110 w 1516"/>
                  <a:gd name="T103" fmla="*/ 161 h 727"/>
                  <a:gd name="T104" fmla="*/ 1134 w 1516"/>
                  <a:gd name="T105" fmla="*/ 228 h 727"/>
                  <a:gd name="T106" fmla="*/ 1169 w 1516"/>
                  <a:gd name="T107" fmla="*/ 282 h 727"/>
                  <a:gd name="T108" fmla="*/ 1316 w 1516"/>
                  <a:gd name="T109" fmla="*/ 324 h 727"/>
                  <a:gd name="T110" fmla="*/ 1164 w 1516"/>
                  <a:gd name="T111" fmla="*/ 452 h 727"/>
                  <a:gd name="T112" fmla="*/ 1106 w 1516"/>
                  <a:gd name="T113" fmla="*/ 580 h 727"/>
                  <a:gd name="T114" fmla="*/ 1202 w 1516"/>
                  <a:gd name="T115" fmla="*/ 539 h 727"/>
                  <a:gd name="T116" fmla="*/ 1274 w 1516"/>
                  <a:gd name="T117" fmla="*/ 577 h 727"/>
                  <a:gd name="T118" fmla="*/ 1246 w 1516"/>
                  <a:gd name="T119" fmla="*/ 444 h 727"/>
                  <a:gd name="T120" fmla="*/ 1409 w 1516"/>
                  <a:gd name="T121" fmla="*/ 493 h 727"/>
                  <a:gd name="T122" fmla="*/ 1335 w 1516"/>
                  <a:gd name="T123" fmla="*/ 569 h 727"/>
                  <a:gd name="T124" fmla="*/ 1433 w 1516"/>
                  <a:gd name="T125" fmla="*/ 58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6" h="727">
                    <a:moveTo>
                      <a:pt x="1475" y="535"/>
                    </a:moveTo>
                    <a:lnTo>
                      <a:pt x="1475" y="535"/>
                    </a:lnTo>
                    <a:lnTo>
                      <a:pt x="1476" y="527"/>
                    </a:lnTo>
                    <a:lnTo>
                      <a:pt x="1476" y="519"/>
                    </a:lnTo>
                    <a:lnTo>
                      <a:pt x="1476" y="519"/>
                    </a:lnTo>
                    <a:lnTo>
                      <a:pt x="1476" y="507"/>
                    </a:lnTo>
                    <a:lnTo>
                      <a:pt x="1475" y="496"/>
                    </a:lnTo>
                    <a:lnTo>
                      <a:pt x="1472" y="485"/>
                    </a:lnTo>
                    <a:lnTo>
                      <a:pt x="1470" y="474"/>
                    </a:lnTo>
                    <a:lnTo>
                      <a:pt x="1466" y="463"/>
                    </a:lnTo>
                    <a:lnTo>
                      <a:pt x="1463" y="454"/>
                    </a:lnTo>
                    <a:lnTo>
                      <a:pt x="1458" y="444"/>
                    </a:lnTo>
                    <a:lnTo>
                      <a:pt x="1452" y="434"/>
                    </a:lnTo>
                    <a:lnTo>
                      <a:pt x="1440" y="416"/>
                    </a:lnTo>
                    <a:lnTo>
                      <a:pt x="1425" y="400"/>
                    </a:lnTo>
                    <a:lnTo>
                      <a:pt x="1408" y="386"/>
                    </a:lnTo>
                    <a:lnTo>
                      <a:pt x="1388" y="374"/>
                    </a:lnTo>
                    <a:lnTo>
                      <a:pt x="1388" y="374"/>
                    </a:lnTo>
                    <a:lnTo>
                      <a:pt x="1388" y="355"/>
                    </a:lnTo>
                    <a:lnTo>
                      <a:pt x="1386" y="335"/>
                    </a:lnTo>
                    <a:lnTo>
                      <a:pt x="1381" y="316"/>
                    </a:lnTo>
                    <a:lnTo>
                      <a:pt x="1374" y="297"/>
                    </a:lnTo>
                    <a:lnTo>
                      <a:pt x="1374" y="297"/>
                    </a:lnTo>
                    <a:lnTo>
                      <a:pt x="1365" y="283"/>
                    </a:lnTo>
                    <a:lnTo>
                      <a:pt x="1357" y="269"/>
                    </a:lnTo>
                    <a:lnTo>
                      <a:pt x="1346" y="257"/>
                    </a:lnTo>
                    <a:lnTo>
                      <a:pt x="1335" y="245"/>
                    </a:lnTo>
                    <a:lnTo>
                      <a:pt x="1323" y="235"/>
                    </a:lnTo>
                    <a:lnTo>
                      <a:pt x="1309" y="227"/>
                    </a:lnTo>
                    <a:lnTo>
                      <a:pt x="1294" y="218"/>
                    </a:lnTo>
                    <a:lnTo>
                      <a:pt x="1279" y="212"/>
                    </a:lnTo>
                    <a:lnTo>
                      <a:pt x="1279" y="212"/>
                    </a:lnTo>
                    <a:lnTo>
                      <a:pt x="1269" y="208"/>
                    </a:lnTo>
                    <a:lnTo>
                      <a:pt x="1258" y="206"/>
                    </a:lnTo>
                    <a:lnTo>
                      <a:pt x="1236" y="204"/>
                    </a:lnTo>
                    <a:lnTo>
                      <a:pt x="1236" y="204"/>
                    </a:lnTo>
                    <a:lnTo>
                      <a:pt x="1232" y="193"/>
                    </a:lnTo>
                    <a:lnTo>
                      <a:pt x="1226" y="183"/>
                    </a:lnTo>
                    <a:lnTo>
                      <a:pt x="1221" y="172"/>
                    </a:lnTo>
                    <a:lnTo>
                      <a:pt x="1214" y="162"/>
                    </a:lnTo>
                    <a:lnTo>
                      <a:pt x="1207" y="153"/>
                    </a:lnTo>
                    <a:lnTo>
                      <a:pt x="1199" y="145"/>
                    </a:lnTo>
                    <a:lnTo>
                      <a:pt x="1191" y="136"/>
                    </a:lnTo>
                    <a:lnTo>
                      <a:pt x="1181" y="128"/>
                    </a:lnTo>
                    <a:lnTo>
                      <a:pt x="1181" y="128"/>
                    </a:lnTo>
                    <a:lnTo>
                      <a:pt x="1168" y="118"/>
                    </a:lnTo>
                    <a:lnTo>
                      <a:pt x="1152" y="110"/>
                    </a:lnTo>
                    <a:lnTo>
                      <a:pt x="1136" y="102"/>
                    </a:lnTo>
                    <a:lnTo>
                      <a:pt x="1120" y="97"/>
                    </a:lnTo>
                    <a:lnTo>
                      <a:pt x="1103" y="93"/>
                    </a:lnTo>
                    <a:lnTo>
                      <a:pt x="1086" y="91"/>
                    </a:lnTo>
                    <a:lnTo>
                      <a:pt x="1069" y="90"/>
                    </a:lnTo>
                    <a:lnTo>
                      <a:pt x="1051" y="91"/>
                    </a:lnTo>
                    <a:lnTo>
                      <a:pt x="1051" y="91"/>
                    </a:lnTo>
                    <a:lnTo>
                      <a:pt x="1040" y="94"/>
                    </a:lnTo>
                    <a:lnTo>
                      <a:pt x="1040" y="94"/>
                    </a:lnTo>
                    <a:lnTo>
                      <a:pt x="1023" y="75"/>
                    </a:lnTo>
                    <a:lnTo>
                      <a:pt x="1004" y="60"/>
                    </a:lnTo>
                    <a:lnTo>
                      <a:pt x="985" y="45"/>
                    </a:lnTo>
                    <a:lnTo>
                      <a:pt x="964" y="34"/>
                    </a:lnTo>
                    <a:lnTo>
                      <a:pt x="941" y="24"/>
                    </a:lnTo>
                    <a:lnTo>
                      <a:pt x="917" y="17"/>
                    </a:lnTo>
                    <a:lnTo>
                      <a:pt x="904" y="14"/>
                    </a:lnTo>
                    <a:lnTo>
                      <a:pt x="892" y="12"/>
                    </a:lnTo>
                    <a:lnTo>
                      <a:pt x="879" y="11"/>
                    </a:lnTo>
                    <a:lnTo>
                      <a:pt x="865" y="11"/>
                    </a:lnTo>
                    <a:lnTo>
                      <a:pt x="865" y="11"/>
                    </a:lnTo>
                    <a:lnTo>
                      <a:pt x="852" y="11"/>
                    </a:lnTo>
                    <a:lnTo>
                      <a:pt x="839" y="12"/>
                    </a:lnTo>
                    <a:lnTo>
                      <a:pt x="825" y="14"/>
                    </a:lnTo>
                    <a:lnTo>
                      <a:pt x="813" y="17"/>
                    </a:lnTo>
                    <a:lnTo>
                      <a:pt x="800" y="21"/>
                    </a:lnTo>
                    <a:lnTo>
                      <a:pt x="787" y="25"/>
                    </a:lnTo>
                    <a:lnTo>
                      <a:pt x="775" y="30"/>
                    </a:lnTo>
                    <a:lnTo>
                      <a:pt x="763" y="36"/>
                    </a:lnTo>
                    <a:lnTo>
                      <a:pt x="763" y="36"/>
                    </a:lnTo>
                    <a:lnTo>
                      <a:pt x="751" y="29"/>
                    </a:lnTo>
                    <a:lnTo>
                      <a:pt x="737" y="22"/>
                    </a:lnTo>
                    <a:lnTo>
                      <a:pt x="724" y="16"/>
                    </a:lnTo>
                    <a:lnTo>
                      <a:pt x="711" y="10"/>
                    </a:lnTo>
                    <a:lnTo>
                      <a:pt x="696" y="6"/>
                    </a:lnTo>
                    <a:lnTo>
                      <a:pt x="681" y="3"/>
                    </a:lnTo>
                    <a:lnTo>
                      <a:pt x="667" y="1"/>
                    </a:lnTo>
                    <a:lnTo>
                      <a:pt x="651" y="0"/>
                    </a:lnTo>
                    <a:lnTo>
                      <a:pt x="651" y="0"/>
                    </a:lnTo>
                    <a:lnTo>
                      <a:pt x="628" y="2"/>
                    </a:lnTo>
                    <a:lnTo>
                      <a:pt x="605" y="6"/>
                    </a:lnTo>
                    <a:lnTo>
                      <a:pt x="583" y="13"/>
                    </a:lnTo>
                    <a:lnTo>
                      <a:pt x="562" y="22"/>
                    </a:lnTo>
                    <a:lnTo>
                      <a:pt x="541" y="34"/>
                    </a:lnTo>
                    <a:lnTo>
                      <a:pt x="524" y="47"/>
                    </a:lnTo>
                    <a:lnTo>
                      <a:pt x="507" y="63"/>
                    </a:lnTo>
                    <a:lnTo>
                      <a:pt x="492" y="82"/>
                    </a:lnTo>
                    <a:lnTo>
                      <a:pt x="492" y="82"/>
                    </a:lnTo>
                    <a:lnTo>
                      <a:pt x="477" y="77"/>
                    </a:lnTo>
                    <a:lnTo>
                      <a:pt x="460" y="73"/>
                    </a:lnTo>
                    <a:lnTo>
                      <a:pt x="442" y="72"/>
                    </a:lnTo>
                    <a:lnTo>
                      <a:pt x="425" y="71"/>
                    </a:lnTo>
                    <a:lnTo>
                      <a:pt x="425" y="71"/>
                    </a:lnTo>
                    <a:lnTo>
                      <a:pt x="407" y="72"/>
                    </a:lnTo>
                    <a:lnTo>
                      <a:pt x="390" y="73"/>
                    </a:lnTo>
                    <a:lnTo>
                      <a:pt x="374" y="77"/>
                    </a:lnTo>
                    <a:lnTo>
                      <a:pt x="358" y="82"/>
                    </a:lnTo>
                    <a:lnTo>
                      <a:pt x="342" y="88"/>
                    </a:lnTo>
                    <a:lnTo>
                      <a:pt x="327" y="95"/>
                    </a:lnTo>
                    <a:lnTo>
                      <a:pt x="313" y="103"/>
                    </a:lnTo>
                    <a:lnTo>
                      <a:pt x="300" y="112"/>
                    </a:lnTo>
                    <a:lnTo>
                      <a:pt x="286" y="123"/>
                    </a:lnTo>
                    <a:lnTo>
                      <a:pt x="274" y="134"/>
                    </a:lnTo>
                    <a:lnTo>
                      <a:pt x="263" y="146"/>
                    </a:lnTo>
                    <a:lnTo>
                      <a:pt x="254" y="160"/>
                    </a:lnTo>
                    <a:lnTo>
                      <a:pt x="245" y="174"/>
                    </a:lnTo>
                    <a:lnTo>
                      <a:pt x="236" y="189"/>
                    </a:lnTo>
                    <a:lnTo>
                      <a:pt x="230" y="205"/>
                    </a:lnTo>
                    <a:lnTo>
                      <a:pt x="224" y="221"/>
                    </a:lnTo>
                    <a:lnTo>
                      <a:pt x="224" y="221"/>
                    </a:lnTo>
                    <a:lnTo>
                      <a:pt x="212" y="222"/>
                    </a:lnTo>
                    <a:lnTo>
                      <a:pt x="212" y="222"/>
                    </a:lnTo>
                    <a:lnTo>
                      <a:pt x="195" y="225"/>
                    </a:lnTo>
                    <a:lnTo>
                      <a:pt x="179" y="230"/>
                    </a:lnTo>
                    <a:lnTo>
                      <a:pt x="165" y="235"/>
                    </a:lnTo>
                    <a:lnTo>
                      <a:pt x="150" y="243"/>
                    </a:lnTo>
                    <a:lnTo>
                      <a:pt x="136" y="251"/>
                    </a:lnTo>
                    <a:lnTo>
                      <a:pt x="124" y="261"/>
                    </a:lnTo>
                    <a:lnTo>
                      <a:pt x="112" y="272"/>
                    </a:lnTo>
                    <a:lnTo>
                      <a:pt x="102" y="283"/>
                    </a:lnTo>
                    <a:lnTo>
                      <a:pt x="93" y="295"/>
                    </a:lnTo>
                    <a:lnTo>
                      <a:pt x="84" y="308"/>
                    </a:lnTo>
                    <a:lnTo>
                      <a:pt x="77" y="323"/>
                    </a:lnTo>
                    <a:lnTo>
                      <a:pt x="71" y="336"/>
                    </a:lnTo>
                    <a:lnTo>
                      <a:pt x="66" y="352"/>
                    </a:lnTo>
                    <a:lnTo>
                      <a:pt x="62" y="368"/>
                    </a:lnTo>
                    <a:lnTo>
                      <a:pt x="60" y="384"/>
                    </a:lnTo>
                    <a:lnTo>
                      <a:pt x="58" y="400"/>
                    </a:lnTo>
                    <a:lnTo>
                      <a:pt x="58" y="400"/>
                    </a:lnTo>
                    <a:lnTo>
                      <a:pt x="60" y="413"/>
                    </a:lnTo>
                    <a:lnTo>
                      <a:pt x="61" y="428"/>
                    </a:lnTo>
                    <a:lnTo>
                      <a:pt x="61" y="428"/>
                    </a:lnTo>
                    <a:lnTo>
                      <a:pt x="62" y="433"/>
                    </a:lnTo>
                    <a:lnTo>
                      <a:pt x="62" y="433"/>
                    </a:lnTo>
                    <a:lnTo>
                      <a:pt x="49" y="445"/>
                    </a:lnTo>
                    <a:lnTo>
                      <a:pt x="37" y="458"/>
                    </a:lnTo>
                    <a:lnTo>
                      <a:pt x="26" y="473"/>
                    </a:lnTo>
                    <a:lnTo>
                      <a:pt x="17" y="489"/>
                    </a:lnTo>
                    <a:lnTo>
                      <a:pt x="10" y="506"/>
                    </a:lnTo>
                    <a:lnTo>
                      <a:pt x="4" y="524"/>
                    </a:lnTo>
                    <a:lnTo>
                      <a:pt x="0" y="543"/>
                    </a:lnTo>
                    <a:lnTo>
                      <a:pt x="0" y="562"/>
                    </a:lnTo>
                    <a:lnTo>
                      <a:pt x="0" y="562"/>
                    </a:lnTo>
                    <a:lnTo>
                      <a:pt x="0" y="579"/>
                    </a:lnTo>
                    <a:lnTo>
                      <a:pt x="2" y="595"/>
                    </a:lnTo>
                    <a:lnTo>
                      <a:pt x="7" y="611"/>
                    </a:lnTo>
                    <a:lnTo>
                      <a:pt x="12" y="627"/>
                    </a:lnTo>
                    <a:lnTo>
                      <a:pt x="19" y="640"/>
                    </a:lnTo>
                    <a:lnTo>
                      <a:pt x="28" y="655"/>
                    </a:lnTo>
                    <a:lnTo>
                      <a:pt x="38" y="667"/>
                    </a:lnTo>
                    <a:lnTo>
                      <a:pt x="48" y="679"/>
                    </a:lnTo>
                    <a:lnTo>
                      <a:pt x="60" y="689"/>
                    </a:lnTo>
                    <a:lnTo>
                      <a:pt x="72" y="699"/>
                    </a:lnTo>
                    <a:lnTo>
                      <a:pt x="87" y="707"/>
                    </a:lnTo>
                    <a:lnTo>
                      <a:pt x="100" y="715"/>
                    </a:lnTo>
                    <a:lnTo>
                      <a:pt x="116" y="720"/>
                    </a:lnTo>
                    <a:lnTo>
                      <a:pt x="132" y="724"/>
                    </a:lnTo>
                    <a:lnTo>
                      <a:pt x="147" y="727"/>
                    </a:lnTo>
                    <a:lnTo>
                      <a:pt x="165" y="727"/>
                    </a:lnTo>
                    <a:lnTo>
                      <a:pt x="351" y="727"/>
                    </a:lnTo>
                    <a:lnTo>
                      <a:pt x="351" y="727"/>
                    </a:lnTo>
                    <a:lnTo>
                      <a:pt x="361" y="727"/>
                    </a:lnTo>
                    <a:lnTo>
                      <a:pt x="372" y="726"/>
                    </a:lnTo>
                    <a:lnTo>
                      <a:pt x="382" y="724"/>
                    </a:lnTo>
                    <a:lnTo>
                      <a:pt x="391" y="721"/>
                    </a:lnTo>
                    <a:lnTo>
                      <a:pt x="401" y="717"/>
                    </a:lnTo>
                    <a:lnTo>
                      <a:pt x="411" y="713"/>
                    </a:lnTo>
                    <a:lnTo>
                      <a:pt x="419" y="709"/>
                    </a:lnTo>
                    <a:lnTo>
                      <a:pt x="428" y="704"/>
                    </a:lnTo>
                    <a:lnTo>
                      <a:pt x="428" y="704"/>
                    </a:lnTo>
                    <a:lnTo>
                      <a:pt x="449" y="713"/>
                    </a:lnTo>
                    <a:lnTo>
                      <a:pt x="458" y="717"/>
                    </a:lnTo>
                    <a:lnTo>
                      <a:pt x="469" y="721"/>
                    </a:lnTo>
                    <a:lnTo>
                      <a:pt x="480" y="723"/>
                    </a:lnTo>
                    <a:lnTo>
                      <a:pt x="492" y="726"/>
                    </a:lnTo>
                    <a:lnTo>
                      <a:pt x="503" y="727"/>
                    </a:lnTo>
                    <a:lnTo>
                      <a:pt x="516" y="727"/>
                    </a:lnTo>
                    <a:lnTo>
                      <a:pt x="776" y="727"/>
                    </a:lnTo>
                    <a:lnTo>
                      <a:pt x="776" y="727"/>
                    </a:lnTo>
                    <a:lnTo>
                      <a:pt x="792" y="727"/>
                    </a:lnTo>
                    <a:lnTo>
                      <a:pt x="808" y="724"/>
                    </a:lnTo>
                    <a:lnTo>
                      <a:pt x="823" y="721"/>
                    </a:lnTo>
                    <a:lnTo>
                      <a:pt x="837" y="716"/>
                    </a:lnTo>
                    <a:lnTo>
                      <a:pt x="851" y="709"/>
                    </a:lnTo>
                    <a:lnTo>
                      <a:pt x="864" y="701"/>
                    </a:lnTo>
                    <a:lnTo>
                      <a:pt x="876" y="693"/>
                    </a:lnTo>
                    <a:lnTo>
                      <a:pt x="887" y="683"/>
                    </a:lnTo>
                    <a:lnTo>
                      <a:pt x="887" y="683"/>
                    </a:lnTo>
                    <a:lnTo>
                      <a:pt x="897" y="693"/>
                    </a:lnTo>
                    <a:lnTo>
                      <a:pt x="907" y="701"/>
                    </a:lnTo>
                    <a:lnTo>
                      <a:pt x="918" y="710"/>
                    </a:lnTo>
                    <a:lnTo>
                      <a:pt x="930" y="716"/>
                    </a:lnTo>
                    <a:lnTo>
                      <a:pt x="942" y="721"/>
                    </a:lnTo>
                    <a:lnTo>
                      <a:pt x="956" y="724"/>
                    </a:lnTo>
                    <a:lnTo>
                      <a:pt x="969" y="727"/>
                    </a:lnTo>
                    <a:lnTo>
                      <a:pt x="984" y="727"/>
                    </a:lnTo>
                    <a:lnTo>
                      <a:pt x="1408" y="727"/>
                    </a:lnTo>
                    <a:lnTo>
                      <a:pt x="1408" y="727"/>
                    </a:lnTo>
                    <a:lnTo>
                      <a:pt x="1419" y="727"/>
                    </a:lnTo>
                    <a:lnTo>
                      <a:pt x="1430" y="726"/>
                    </a:lnTo>
                    <a:lnTo>
                      <a:pt x="1441" y="722"/>
                    </a:lnTo>
                    <a:lnTo>
                      <a:pt x="1451" y="718"/>
                    </a:lnTo>
                    <a:lnTo>
                      <a:pt x="1459" y="715"/>
                    </a:lnTo>
                    <a:lnTo>
                      <a:pt x="1469" y="709"/>
                    </a:lnTo>
                    <a:lnTo>
                      <a:pt x="1477" y="702"/>
                    </a:lnTo>
                    <a:lnTo>
                      <a:pt x="1485" y="695"/>
                    </a:lnTo>
                    <a:lnTo>
                      <a:pt x="1492" y="688"/>
                    </a:lnTo>
                    <a:lnTo>
                      <a:pt x="1498" y="679"/>
                    </a:lnTo>
                    <a:lnTo>
                      <a:pt x="1503" y="671"/>
                    </a:lnTo>
                    <a:lnTo>
                      <a:pt x="1508" y="661"/>
                    </a:lnTo>
                    <a:lnTo>
                      <a:pt x="1511" y="651"/>
                    </a:lnTo>
                    <a:lnTo>
                      <a:pt x="1514" y="641"/>
                    </a:lnTo>
                    <a:lnTo>
                      <a:pt x="1515" y="630"/>
                    </a:lnTo>
                    <a:lnTo>
                      <a:pt x="1516" y="620"/>
                    </a:lnTo>
                    <a:lnTo>
                      <a:pt x="1516" y="620"/>
                    </a:lnTo>
                    <a:lnTo>
                      <a:pt x="1515" y="607"/>
                    </a:lnTo>
                    <a:lnTo>
                      <a:pt x="1513" y="595"/>
                    </a:lnTo>
                    <a:lnTo>
                      <a:pt x="1509" y="583"/>
                    </a:lnTo>
                    <a:lnTo>
                      <a:pt x="1504" y="572"/>
                    </a:lnTo>
                    <a:lnTo>
                      <a:pt x="1499" y="562"/>
                    </a:lnTo>
                    <a:lnTo>
                      <a:pt x="1492" y="552"/>
                    </a:lnTo>
                    <a:lnTo>
                      <a:pt x="1483" y="543"/>
                    </a:lnTo>
                    <a:lnTo>
                      <a:pt x="1475" y="535"/>
                    </a:lnTo>
                    <a:lnTo>
                      <a:pt x="1475" y="535"/>
                    </a:lnTo>
                    <a:close/>
                    <a:moveTo>
                      <a:pt x="1408" y="665"/>
                    </a:moveTo>
                    <a:lnTo>
                      <a:pt x="984" y="665"/>
                    </a:lnTo>
                    <a:lnTo>
                      <a:pt x="984" y="665"/>
                    </a:lnTo>
                    <a:lnTo>
                      <a:pt x="974" y="663"/>
                    </a:lnTo>
                    <a:lnTo>
                      <a:pt x="965" y="661"/>
                    </a:lnTo>
                    <a:lnTo>
                      <a:pt x="957" y="659"/>
                    </a:lnTo>
                    <a:lnTo>
                      <a:pt x="950" y="655"/>
                    </a:lnTo>
                    <a:lnTo>
                      <a:pt x="943" y="649"/>
                    </a:lnTo>
                    <a:lnTo>
                      <a:pt x="936" y="643"/>
                    </a:lnTo>
                    <a:lnTo>
                      <a:pt x="931" y="637"/>
                    </a:lnTo>
                    <a:lnTo>
                      <a:pt x="926" y="628"/>
                    </a:lnTo>
                    <a:lnTo>
                      <a:pt x="926" y="628"/>
                    </a:lnTo>
                    <a:lnTo>
                      <a:pt x="932" y="613"/>
                    </a:lnTo>
                    <a:lnTo>
                      <a:pt x="937" y="596"/>
                    </a:lnTo>
                    <a:lnTo>
                      <a:pt x="940" y="580"/>
                    </a:lnTo>
                    <a:lnTo>
                      <a:pt x="941" y="563"/>
                    </a:lnTo>
                    <a:lnTo>
                      <a:pt x="941" y="563"/>
                    </a:lnTo>
                    <a:lnTo>
                      <a:pt x="940" y="550"/>
                    </a:lnTo>
                    <a:lnTo>
                      <a:pt x="939" y="538"/>
                    </a:lnTo>
                    <a:lnTo>
                      <a:pt x="936" y="526"/>
                    </a:lnTo>
                    <a:lnTo>
                      <a:pt x="932" y="513"/>
                    </a:lnTo>
                    <a:lnTo>
                      <a:pt x="929" y="501"/>
                    </a:lnTo>
                    <a:lnTo>
                      <a:pt x="923" y="490"/>
                    </a:lnTo>
                    <a:lnTo>
                      <a:pt x="917" y="479"/>
                    </a:lnTo>
                    <a:lnTo>
                      <a:pt x="909" y="468"/>
                    </a:lnTo>
                    <a:lnTo>
                      <a:pt x="909" y="468"/>
                    </a:lnTo>
                    <a:lnTo>
                      <a:pt x="904" y="461"/>
                    </a:lnTo>
                    <a:lnTo>
                      <a:pt x="904" y="461"/>
                    </a:lnTo>
                    <a:lnTo>
                      <a:pt x="904" y="461"/>
                    </a:lnTo>
                    <a:lnTo>
                      <a:pt x="904" y="461"/>
                    </a:lnTo>
                    <a:lnTo>
                      <a:pt x="904" y="460"/>
                    </a:lnTo>
                    <a:lnTo>
                      <a:pt x="904" y="460"/>
                    </a:lnTo>
                    <a:lnTo>
                      <a:pt x="904" y="460"/>
                    </a:lnTo>
                    <a:lnTo>
                      <a:pt x="900" y="456"/>
                    </a:lnTo>
                    <a:lnTo>
                      <a:pt x="893" y="454"/>
                    </a:lnTo>
                    <a:lnTo>
                      <a:pt x="887" y="452"/>
                    </a:lnTo>
                    <a:lnTo>
                      <a:pt x="882" y="452"/>
                    </a:lnTo>
                    <a:lnTo>
                      <a:pt x="876" y="452"/>
                    </a:lnTo>
                    <a:lnTo>
                      <a:pt x="870" y="455"/>
                    </a:lnTo>
                    <a:lnTo>
                      <a:pt x="865" y="457"/>
                    </a:lnTo>
                    <a:lnTo>
                      <a:pt x="861" y="461"/>
                    </a:lnTo>
                    <a:lnTo>
                      <a:pt x="861" y="461"/>
                    </a:lnTo>
                    <a:lnTo>
                      <a:pt x="857" y="466"/>
                    </a:lnTo>
                    <a:lnTo>
                      <a:pt x="853" y="471"/>
                    </a:lnTo>
                    <a:lnTo>
                      <a:pt x="852" y="477"/>
                    </a:lnTo>
                    <a:lnTo>
                      <a:pt x="851" y="483"/>
                    </a:lnTo>
                    <a:lnTo>
                      <a:pt x="851" y="483"/>
                    </a:lnTo>
                    <a:lnTo>
                      <a:pt x="852" y="491"/>
                    </a:lnTo>
                    <a:lnTo>
                      <a:pt x="856" y="499"/>
                    </a:lnTo>
                    <a:lnTo>
                      <a:pt x="854" y="500"/>
                    </a:lnTo>
                    <a:lnTo>
                      <a:pt x="854" y="500"/>
                    </a:lnTo>
                    <a:lnTo>
                      <a:pt x="864" y="515"/>
                    </a:lnTo>
                    <a:lnTo>
                      <a:pt x="872" y="529"/>
                    </a:lnTo>
                    <a:lnTo>
                      <a:pt x="876" y="546"/>
                    </a:lnTo>
                    <a:lnTo>
                      <a:pt x="878" y="563"/>
                    </a:lnTo>
                    <a:lnTo>
                      <a:pt x="878" y="563"/>
                    </a:lnTo>
                    <a:lnTo>
                      <a:pt x="876" y="573"/>
                    </a:lnTo>
                    <a:lnTo>
                      <a:pt x="875" y="583"/>
                    </a:lnTo>
                    <a:lnTo>
                      <a:pt x="873" y="593"/>
                    </a:lnTo>
                    <a:lnTo>
                      <a:pt x="869" y="602"/>
                    </a:lnTo>
                    <a:lnTo>
                      <a:pt x="865" y="611"/>
                    </a:lnTo>
                    <a:lnTo>
                      <a:pt x="861" y="620"/>
                    </a:lnTo>
                    <a:lnTo>
                      <a:pt x="854" y="627"/>
                    </a:lnTo>
                    <a:lnTo>
                      <a:pt x="847" y="634"/>
                    </a:lnTo>
                    <a:lnTo>
                      <a:pt x="841" y="641"/>
                    </a:lnTo>
                    <a:lnTo>
                      <a:pt x="833" y="646"/>
                    </a:lnTo>
                    <a:lnTo>
                      <a:pt x="824" y="652"/>
                    </a:lnTo>
                    <a:lnTo>
                      <a:pt x="815" y="656"/>
                    </a:lnTo>
                    <a:lnTo>
                      <a:pt x="807" y="660"/>
                    </a:lnTo>
                    <a:lnTo>
                      <a:pt x="797" y="662"/>
                    </a:lnTo>
                    <a:lnTo>
                      <a:pt x="786" y="663"/>
                    </a:lnTo>
                    <a:lnTo>
                      <a:pt x="776" y="665"/>
                    </a:lnTo>
                    <a:lnTo>
                      <a:pt x="516" y="665"/>
                    </a:lnTo>
                    <a:lnTo>
                      <a:pt x="516" y="665"/>
                    </a:lnTo>
                    <a:lnTo>
                      <a:pt x="505" y="663"/>
                    </a:lnTo>
                    <a:lnTo>
                      <a:pt x="495" y="662"/>
                    </a:lnTo>
                    <a:lnTo>
                      <a:pt x="484" y="660"/>
                    </a:lnTo>
                    <a:lnTo>
                      <a:pt x="474" y="656"/>
                    </a:lnTo>
                    <a:lnTo>
                      <a:pt x="464" y="651"/>
                    </a:lnTo>
                    <a:lnTo>
                      <a:pt x="456" y="646"/>
                    </a:lnTo>
                    <a:lnTo>
                      <a:pt x="447" y="640"/>
                    </a:lnTo>
                    <a:lnTo>
                      <a:pt x="440" y="633"/>
                    </a:lnTo>
                    <a:lnTo>
                      <a:pt x="433" y="626"/>
                    </a:lnTo>
                    <a:lnTo>
                      <a:pt x="427" y="618"/>
                    </a:lnTo>
                    <a:lnTo>
                      <a:pt x="422" y="610"/>
                    </a:lnTo>
                    <a:lnTo>
                      <a:pt x="417" y="600"/>
                    </a:lnTo>
                    <a:lnTo>
                      <a:pt x="412" y="590"/>
                    </a:lnTo>
                    <a:lnTo>
                      <a:pt x="410" y="580"/>
                    </a:lnTo>
                    <a:lnTo>
                      <a:pt x="407" y="569"/>
                    </a:lnTo>
                    <a:lnTo>
                      <a:pt x="407" y="559"/>
                    </a:lnTo>
                    <a:lnTo>
                      <a:pt x="407" y="559"/>
                    </a:lnTo>
                    <a:lnTo>
                      <a:pt x="407" y="557"/>
                    </a:lnTo>
                    <a:lnTo>
                      <a:pt x="407" y="557"/>
                    </a:lnTo>
                    <a:lnTo>
                      <a:pt x="406" y="551"/>
                    </a:lnTo>
                    <a:lnTo>
                      <a:pt x="405" y="545"/>
                    </a:lnTo>
                    <a:lnTo>
                      <a:pt x="401" y="540"/>
                    </a:lnTo>
                    <a:lnTo>
                      <a:pt x="397" y="535"/>
                    </a:lnTo>
                    <a:lnTo>
                      <a:pt x="397" y="535"/>
                    </a:lnTo>
                    <a:lnTo>
                      <a:pt x="392" y="530"/>
                    </a:lnTo>
                    <a:lnTo>
                      <a:pt x="388" y="528"/>
                    </a:lnTo>
                    <a:lnTo>
                      <a:pt x="382" y="527"/>
                    </a:lnTo>
                    <a:lnTo>
                      <a:pt x="375" y="526"/>
                    </a:lnTo>
                    <a:lnTo>
                      <a:pt x="369" y="527"/>
                    </a:lnTo>
                    <a:lnTo>
                      <a:pt x="363" y="528"/>
                    </a:lnTo>
                    <a:lnTo>
                      <a:pt x="358" y="530"/>
                    </a:lnTo>
                    <a:lnTo>
                      <a:pt x="353" y="535"/>
                    </a:lnTo>
                    <a:lnTo>
                      <a:pt x="353" y="535"/>
                    </a:lnTo>
                    <a:lnTo>
                      <a:pt x="350" y="539"/>
                    </a:lnTo>
                    <a:lnTo>
                      <a:pt x="347" y="544"/>
                    </a:lnTo>
                    <a:lnTo>
                      <a:pt x="345" y="549"/>
                    </a:lnTo>
                    <a:lnTo>
                      <a:pt x="344" y="555"/>
                    </a:lnTo>
                    <a:lnTo>
                      <a:pt x="344" y="555"/>
                    </a:lnTo>
                    <a:lnTo>
                      <a:pt x="344" y="555"/>
                    </a:lnTo>
                    <a:lnTo>
                      <a:pt x="344" y="569"/>
                    </a:lnTo>
                    <a:lnTo>
                      <a:pt x="346" y="583"/>
                    </a:lnTo>
                    <a:lnTo>
                      <a:pt x="349" y="598"/>
                    </a:lnTo>
                    <a:lnTo>
                      <a:pt x="352" y="611"/>
                    </a:lnTo>
                    <a:lnTo>
                      <a:pt x="357" y="623"/>
                    </a:lnTo>
                    <a:lnTo>
                      <a:pt x="363" y="635"/>
                    </a:lnTo>
                    <a:lnTo>
                      <a:pt x="371" y="648"/>
                    </a:lnTo>
                    <a:lnTo>
                      <a:pt x="378" y="659"/>
                    </a:lnTo>
                    <a:lnTo>
                      <a:pt x="378" y="659"/>
                    </a:lnTo>
                    <a:lnTo>
                      <a:pt x="364" y="662"/>
                    </a:lnTo>
                    <a:lnTo>
                      <a:pt x="351" y="665"/>
                    </a:lnTo>
                    <a:lnTo>
                      <a:pt x="165" y="665"/>
                    </a:lnTo>
                    <a:lnTo>
                      <a:pt x="165" y="665"/>
                    </a:lnTo>
                    <a:lnTo>
                      <a:pt x="155" y="663"/>
                    </a:lnTo>
                    <a:lnTo>
                      <a:pt x="144" y="662"/>
                    </a:lnTo>
                    <a:lnTo>
                      <a:pt x="134" y="660"/>
                    </a:lnTo>
                    <a:lnTo>
                      <a:pt x="126" y="656"/>
                    </a:lnTo>
                    <a:lnTo>
                      <a:pt x="116" y="651"/>
                    </a:lnTo>
                    <a:lnTo>
                      <a:pt x="107" y="646"/>
                    </a:lnTo>
                    <a:lnTo>
                      <a:pt x="100" y="640"/>
                    </a:lnTo>
                    <a:lnTo>
                      <a:pt x="93" y="634"/>
                    </a:lnTo>
                    <a:lnTo>
                      <a:pt x="87" y="627"/>
                    </a:lnTo>
                    <a:lnTo>
                      <a:pt x="80" y="620"/>
                    </a:lnTo>
                    <a:lnTo>
                      <a:pt x="74" y="611"/>
                    </a:lnTo>
                    <a:lnTo>
                      <a:pt x="71" y="601"/>
                    </a:lnTo>
                    <a:lnTo>
                      <a:pt x="67" y="593"/>
                    </a:lnTo>
                    <a:lnTo>
                      <a:pt x="65" y="583"/>
                    </a:lnTo>
                    <a:lnTo>
                      <a:pt x="63" y="572"/>
                    </a:lnTo>
                    <a:lnTo>
                      <a:pt x="62" y="562"/>
                    </a:lnTo>
                    <a:lnTo>
                      <a:pt x="62" y="562"/>
                    </a:lnTo>
                    <a:lnTo>
                      <a:pt x="63" y="551"/>
                    </a:lnTo>
                    <a:lnTo>
                      <a:pt x="65" y="541"/>
                    </a:lnTo>
                    <a:lnTo>
                      <a:pt x="67" y="532"/>
                    </a:lnTo>
                    <a:lnTo>
                      <a:pt x="71" y="522"/>
                    </a:lnTo>
                    <a:lnTo>
                      <a:pt x="74" y="513"/>
                    </a:lnTo>
                    <a:lnTo>
                      <a:pt x="80" y="505"/>
                    </a:lnTo>
                    <a:lnTo>
                      <a:pt x="87" y="498"/>
                    </a:lnTo>
                    <a:lnTo>
                      <a:pt x="93" y="490"/>
                    </a:lnTo>
                    <a:lnTo>
                      <a:pt x="100" y="483"/>
                    </a:lnTo>
                    <a:lnTo>
                      <a:pt x="107" y="477"/>
                    </a:lnTo>
                    <a:lnTo>
                      <a:pt x="116" y="472"/>
                    </a:lnTo>
                    <a:lnTo>
                      <a:pt x="126" y="468"/>
                    </a:lnTo>
                    <a:lnTo>
                      <a:pt x="134" y="465"/>
                    </a:lnTo>
                    <a:lnTo>
                      <a:pt x="144" y="462"/>
                    </a:lnTo>
                    <a:lnTo>
                      <a:pt x="155" y="461"/>
                    </a:lnTo>
                    <a:lnTo>
                      <a:pt x="165" y="460"/>
                    </a:lnTo>
                    <a:lnTo>
                      <a:pt x="165" y="460"/>
                    </a:lnTo>
                    <a:lnTo>
                      <a:pt x="180" y="461"/>
                    </a:lnTo>
                    <a:lnTo>
                      <a:pt x="196" y="465"/>
                    </a:lnTo>
                    <a:lnTo>
                      <a:pt x="196" y="465"/>
                    </a:lnTo>
                    <a:lnTo>
                      <a:pt x="194" y="476"/>
                    </a:lnTo>
                    <a:lnTo>
                      <a:pt x="193" y="487"/>
                    </a:lnTo>
                    <a:lnTo>
                      <a:pt x="193" y="487"/>
                    </a:lnTo>
                    <a:lnTo>
                      <a:pt x="194" y="498"/>
                    </a:lnTo>
                    <a:lnTo>
                      <a:pt x="195" y="507"/>
                    </a:lnTo>
                    <a:lnTo>
                      <a:pt x="199" y="517"/>
                    </a:lnTo>
                    <a:lnTo>
                      <a:pt x="202" y="526"/>
                    </a:lnTo>
                    <a:lnTo>
                      <a:pt x="202" y="526"/>
                    </a:lnTo>
                    <a:lnTo>
                      <a:pt x="207" y="533"/>
                    </a:lnTo>
                    <a:lnTo>
                      <a:pt x="215" y="539"/>
                    </a:lnTo>
                    <a:lnTo>
                      <a:pt x="222" y="541"/>
                    </a:lnTo>
                    <a:lnTo>
                      <a:pt x="230" y="543"/>
                    </a:lnTo>
                    <a:lnTo>
                      <a:pt x="230" y="543"/>
                    </a:lnTo>
                    <a:lnTo>
                      <a:pt x="238" y="543"/>
                    </a:lnTo>
                    <a:lnTo>
                      <a:pt x="245" y="540"/>
                    </a:lnTo>
                    <a:lnTo>
                      <a:pt x="245" y="540"/>
                    </a:lnTo>
                    <a:lnTo>
                      <a:pt x="250" y="537"/>
                    </a:lnTo>
                    <a:lnTo>
                      <a:pt x="255" y="532"/>
                    </a:lnTo>
                    <a:lnTo>
                      <a:pt x="257" y="527"/>
                    </a:lnTo>
                    <a:lnTo>
                      <a:pt x="260" y="521"/>
                    </a:lnTo>
                    <a:lnTo>
                      <a:pt x="261" y="516"/>
                    </a:lnTo>
                    <a:lnTo>
                      <a:pt x="262" y="510"/>
                    </a:lnTo>
                    <a:lnTo>
                      <a:pt x="261" y="504"/>
                    </a:lnTo>
                    <a:lnTo>
                      <a:pt x="258" y="498"/>
                    </a:lnTo>
                    <a:lnTo>
                      <a:pt x="258" y="498"/>
                    </a:lnTo>
                    <a:lnTo>
                      <a:pt x="256" y="493"/>
                    </a:lnTo>
                    <a:lnTo>
                      <a:pt x="256" y="487"/>
                    </a:lnTo>
                    <a:lnTo>
                      <a:pt x="256" y="487"/>
                    </a:lnTo>
                    <a:lnTo>
                      <a:pt x="256" y="483"/>
                    </a:lnTo>
                    <a:lnTo>
                      <a:pt x="257" y="478"/>
                    </a:lnTo>
                    <a:lnTo>
                      <a:pt x="260" y="474"/>
                    </a:lnTo>
                    <a:lnTo>
                      <a:pt x="262" y="471"/>
                    </a:lnTo>
                    <a:lnTo>
                      <a:pt x="266" y="468"/>
                    </a:lnTo>
                    <a:lnTo>
                      <a:pt x="269" y="466"/>
                    </a:lnTo>
                    <a:lnTo>
                      <a:pt x="274" y="465"/>
                    </a:lnTo>
                    <a:lnTo>
                      <a:pt x="278" y="465"/>
                    </a:lnTo>
                    <a:lnTo>
                      <a:pt x="278" y="465"/>
                    </a:lnTo>
                    <a:lnTo>
                      <a:pt x="284" y="465"/>
                    </a:lnTo>
                    <a:lnTo>
                      <a:pt x="289" y="467"/>
                    </a:lnTo>
                    <a:lnTo>
                      <a:pt x="289" y="467"/>
                    </a:lnTo>
                    <a:lnTo>
                      <a:pt x="295" y="469"/>
                    </a:lnTo>
                    <a:lnTo>
                      <a:pt x="301" y="471"/>
                    </a:lnTo>
                    <a:lnTo>
                      <a:pt x="307" y="469"/>
                    </a:lnTo>
                    <a:lnTo>
                      <a:pt x="312" y="468"/>
                    </a:lnTo>
                    <a:lnTo>
                      <a:pt x="318" y="466"/>
                    </a:lnTo>
                    <a:lnTo>
                      <a:pt x="323" y="463"/>
                    </a:lnTo>
                    <a:lnTo>
                      <a:pt x="328" y="458"/>
                    </a:lnTo>
                    <a:lnTo>
                      <a:pt x="332" y="454"/>
                    </a:lnTo>
                    <a:lnTo>
                      <a:pt x="332" y="454"/>
                    </a:lnTo>
                    <a:lnTo>
                      <a:pt x="333" y="447"/>
                    </a:lnTo>
                    <a:lnTo>
                      <a:pt x="334" y="441"/>
                    </a:lnTo>
                    <a:lnTo>
                      <a:pt x="334" y="435"/>
                    </a:lnTo>
                    <a:lnTo>
                      <a:pt x="333" y="429"/>
                    </a:lnTo>
                    <a:lnTo>
                      <a:pt x="330" y="423"/>
                    </a:lnTo>
                    <a:lnTo>
                      <a:pt x="327" y="418"/>
                    </a:lnTo>
                    <a:lnTo>
                      <a:pt x="323" y="415"/>
                    </a:lnTo>
                    <a:lnTo>
                      <a:pt x="317" y="411"/>
                    </a:lnTo>
                    <a:lnTo>
                      <a:pt x="317" y="411"/>
                    </a:lnTo>
                    <a:lnTo>
                      <a:pt x="308" y="407"/>
                    </a:lnTo>
                    <a:lnTo>
                      <a:pt x="299" y="404"/>
                    </a:lnTo>
                    <a:lnTo>
                      <a:pt x="289" y="402"/>
                    </a:lnTo>
                    <a:lnTo>
                      <a:pt x="278" y="401"/>
                    </a:lnTo>
                    <a:lnTo>
                      <a:pt x="278" y="401"/>
                    </a:lnTo>
                    <a:lnTo>
                      <a:pt x="267" y="402"/>
                    </a:lnTo>
                    <a:lnTo>
                      <a:pt x="256" y="405"/>
                    </a:lnTo>
                    <a:lnTo>
                      <a:pt x="245" y="408"/>
                    </a:lnTo>
                    <a:lnTo>
                      <a:pt x="235" y="413"/>
                    </a:lnTo>
                    <a:lnTo>
                      <a:pt x="235" y="413"/>
                    </a:lnTo>
                    <a:lnTo>
                      <a:pt x="218" y="406"/>
                    </a:lnTo>
                    <a:lnTo>
                      <a:pt x="201" y="401"/>
                    </a:lnTo>
                    <a:lnTo>
                      <a:pt x="183" y="397"/>
                    </a:lnTo>
                    <a:lnTo>
                      <a:pt x="165" y="396"/>
                    </a:lnTo>
                    <a:lnTo>
                      <a:pt x="165" y="396"/>
                    </a:lnTo>
                    <a:lnTo>
                      <a:pt x="154" y="397"/>
                    </a:lnTo>
                    <a:lnTo>
                      <a:pt x="144" y="399"/>
                    </a:lnTo>
                    <a:lnTo>
                      <a:pt x="123" y="402"/>
                    </a:lnTo>
                    <a:lnTo>
                      <a:pt x="123" y="402"/>
                    </a:lnTo>
                    <a:lnTo>
                      <a:pt x="123" y="391"/>
                    </a:lnTo>
                    <a:lnTo>
                      <a:pt x="124" y="382"/>
                    </a:lnTo>
                    <a:lnTo>
                      <a:pt x="127" y="371"/>
                    </a:lnTo>
                    <a:lnTo>
                      <a:pt x="129" y="361"/>
                    </a:lnTo>
                    <a:lnTo>
                      <a:pt x="133" y="351"/>
                    </a:lnTo>
                    <a:lnTo>
                      <a:pt x="138" y="343"/>
                    </a:lnTo>
                    <a:lnTo>
                      <a:pt x="144" y="333"/>
                    </a:lnTo>
                    <a:lnTo>
                      <a:pt x="150" y="326"/>
                    </a:lnTo>
                    <a:lnTo>
                      <a:pt x="156" y="317"/>
                    </a:lnTo>
                    <a:lnTo>
                      <a:pt x="163" y="311"/>
                    </a:lnTo>
                    <a:lnTo>
                      <a:pt x="172" y="304"/>
                    </a:lnTo>
                    <a:lnTo>
                      <a:pt x="180" y="299"/>
                    </a:lnTo>
                    <a:lnTo>
                      <a:pt x="190" y="294"/>
                    </a:lnTo>
                    <a:lnTo>
                      <a:pt x="200" y="290"/>
                    </a:lnTo>
                    <a:lnTo>
                      <a:pt x="211" y="286"/>
                    </a:lnTo>
                    <a:lnTo>
                      <a:pt x="221" y="284"/>
                    </a:lnTo>
                    <a:lnTo>
                      <a:pt x="221" y="284"/>
                    </a:lnTo>
                    <a:lnTo>
                      <a:pt x="234" y="283"/>
                    </a:lnTo>
                    <a:lnTo>
                      <a:pt x="247" y="283"/>
                    </a:lnTo>
                    <a:lnTo>
                      <a:pt x="260" y="285"/>
                    </a:lnTo>
                    <a:lnTo>
                      <a:pt x="272" y="288"/>
                    </a:lnTo>
                    <a:lnTo>
                      <a:pt x="284" y="293"/>
                    </a:lnTo>
                    <a:lnTo>
                      <a:pt x="296" y="297"/>
                    </a:lnTo>
                    <a:lnTo>
                      <a:pt x="306" y="305"/>
                    </a:lnTo>
                    <a:lnTo>
                      <a:pt x="317" y="312"/>
                    </a:lnTo>
                    <a:lnTo>
                      <a:pt x="317" y="312"/>
                    </a:lnTo>
                    <a:lnTo>
                      <a:pt x="317" y="312"/>
                    </a:lnTo>
                    <a:lnTo>
                      <a:pt x="322" y="316"/>
                    </a:lnTo>
                    <a:lnTo>
                      <a:pt x="327" y="318"/>
                    </a:lnTo>
                    <a:lnTo>
                      <a:pt x="333" y="321"/>
                    </a:lnTo>
                    <a:lnTo>
                      <a:pt x="339" y="321"/>
                    </a:lnTo>
                    <a:lnTo>
                      <a:pt x="339" y="321"/>
                    </a:lnTo>
                    <a:lnTo>
                      <a:pt x="345" y="321"/>
                    </a:lnTo>
                    <a:lnTo>
                      <a:pt x="350" y="318"/>
                    </a:lnTo>
                    <a:lnTo>
                      <a:pt x="356" y="316"/>
                    </a:lnTo>
                    <a:lnTo>
                      <a:pt x="361" y="312"/>
                    </a:lnTo>
                    <a:lnTo>
                      <a:pt x="361" y="312"/>
                    </a:lnTo>
                    <a:lnTo>
                      <a:pt x="364" y="307"/>
                    </a:lnTo>
                    <a:lnTo>
                      <a:pt x="367" y="301"/>
                    </a:lnTo>
                    <a:lnTo>
                      <a:pt x="369" y="296"/>
                    </a:lnTo>
                    <a:lnTo>
                      <a:pt x="369" y="289"/>
                    </a:lnTo>
                    <a:lnTo>
                      <a:pt x="369" y="289"/>
                    </a:lnTo>
                    <a:lnTo>
                      <a:pt x="369" y="283"/>
                    </a:lnTo>
                    <a:lnTo>
                      <a:pt x="367" y="278"/>
                    </a:lnTo>
                    <a:lnTo>
                      <a:pt x="364" y="272"/>
                    </a:lnTo>
                    <a:lnTo>
                      <a:pt x="361" y="267"/>
                    </a:lnTo>
                    <a:lnTo>
                      <a:pt x="361" y="267"/>
                    </a:lnTo>
                    <a:lnTo>
                      <a:pt x="358" y="266"/>
                    </a:lnTo>
                    <a:lnTo>
                      <a:pt x="358" y="266"/>
                    </a:lnTo>
                    <a:lnTo>
                      <a:pt x="358" y="266"/>
                    </a:lnTo>
                    <a:lnTo>
                      <a:pt x="342" y="252"/>
                    </a:lnTo>
                    <a:lnTo>
                      <a:pt x="325" y="243"/>
                    </a:lnTo>
                    <a:lnTo>
                      <a:pt x="307" y="233"/>
                    </a:lnTo>
                    <a:lnTo>
                      <a:pt x="289" y="227"/>
                    </a:lnTo>
                    <a:lnTo>
                      <a:pt x="289" y="227"/>
                    </a:lnTo>
                    <a:lnTo>
                      <a:pt x="294" y="217"/>
                    </a:lnTo>
                    <a:lnTo>
                      <a:pt x="299" y="207"/>
                    </a:lnTo>
                    <a:lnTo>
                      <a:pt x="305" y="197"/>
                    </a:lnTo>
                    <a:lnTo>
                      <a:pt x="311" y="189"/>
                    </a:lnTo>
                    <a:lnTo>
                      <a:pt x="318" y="180"/>
                    </a:lnTo>
                    <a:lnTo>
                      <a:pt x="325" y="173"/>
                    </a:lnTo>
                    <a:lnTo>
                      <a:pt x="333" y="166"/>
                    </a:lnTo>
                    <a:lnTo>
                      <a:pt x="342" y="160"/>
                    </a:lnTo>
                    <a:lnTo>
                      <a:pt x="351" y="153"/>
                    </a:lnTo>
                    <a:lnTo>
                      <a:pt x="361" y="149"/>
                    </a:lnTo>
                    <a:lnTo>
                      <a:pt x="371" y="144"/>
                    </a:lnTo>
                    <a:lnTo>
                      <a:pt x="380" y="140"/>
                    </a:lnTo>
                    <a:lnTo>
                      <a:pt x="391" y="138"/>
                    </a:lnTo>
                    <a:lnTo>
                      <a:pt x="402" y="135"/>
                    </a:lnTo>
                    <a:lnTo>
                      <a:pt x="413" y="134"/>
                    </a:lnTo>
                    <a:lnTo>
                      <a:pt x="425" y="134"/>
                    </a:lnTo>
                    <a:lnTo>
                      <a:pt x="425" y="134"/>
                    </a:lnTo>
                    <a:lnTo>
                      <a:pt x="440" y="134"/>
                    </a:lnTo>
                    <a:lnTo>
                      <a:pt x="453" y="136"/>
                    </a:lnTo>
                    <a:lnTo>
                      <a:pt x="467" y="140"/>
                    </a:lnTo>
                    <a:lnTo>
                      <a:pt x="480" y="144"/>
                    </a:lnTo>
                    <a:lnTo>
                      <a:pt x="492" y="150"/>
                    </a:lnTo>
                    <a:lnTo>
                      <a:pt x="503" y="157"/>
                    </a:lnTo>
                    <a:lnTo>
                      <a:pt x="514" y="164"/>
                    </a:lnTo>
                    <a:lnTo>
                      <a:pt x="525" y="173"/>
                    </a:lnTo>
                    <a:lnTo>
                      <a:pt x="534" y="183"/>
                    </a:lnTo>
                    <a:lnTo>
                      <a:pt x="542" y="194"/>
                    </a:lnTo>
                    <a:lnTo>
                      <a:pt x="550" y="205"/>
                    </a:lnTo>
                    <a:lnTo>
                      <a:pt x="557" y="217"/>
                    </a:lnTo>
                    <a:lnTo>
                      <a:pt x="562" y="229"/>
                    </a:lnTo>
                    <a:lnTo>
                      <a:pt x="567" y="243"/>
                    </a:lnTo>
                    <a:lnTo>
                      <a:pt x="569" y="256"/>
                    </a:lnTo>
                    <a:lnTo>
                      <a:pt x="570" y="271"/>
                    </a:lnTo>
                    <a:lnTo>
                      <a:pt x="570" y="271"/>
                    </a:lnTo>
                    <a:lnTo>
                      <a:pt x="557" y="273"/>
                    </a:lnTo>
                    <a:lnTo>
                      <a:pt x="542" y="277"/>
                    </a:lnTo>
                    <a:lnTo>
                      <a:pt x="529" y="282"/>
                    </a:lnTo>
                    <a:lnTo>
                      <a:pt x="517" y="288"/>
                    </a:lnTo>
                    <a:lnTo>
                      <a:pt x="505" y="295"/>
                    </a:lnTo>
                    <a:lnTo>
                      <a:pt x="492" y="304"/>
                    </a:lnTo>
                    <a:lnTo>
                      <a:pt x="481" y="312"/>
                    </a:lnTo>
                    <a:lnTo>
                      <a:pt x="472" y="322"/>
                    </a:lnTo>
                    <a:lnTo>
                      <a:pt x="463" y="333"/>
                    </a:lnTo>
                    <a:lnTo>
                      <a:pt x="456" y="345"/>
                    </a:lnTo>
                    <a:lnTo>
                      <a:pt x="449" y="357"/>
                    </a:lnTo>
                    <a:lnTo>
                      <a:pt x="442" y="371"/>
                    </a:lnTo>
                    <a:lnTo>
                      <a:pt x="439" y="384"/>
                    </a:lnTo>
                    <a:lnTo>
                      <a:pt x="435" y="397"/>
                    </a:lnTo>
                    <a:lnTo>
                      <a:pt x="433" y="412"/>
                    </a:lnTo>
                    <a:lnTo>
                      <a:pt x="431" y="428"/>
                    </a:lnTo>
                    <a:lnTo>
                      <a:pt x="431" y="428"/>
                    </a:lnTo>
                    <a:lnTo>
                      <a:pt x="433" y="444"/>
                    </a:lnTo>
                    <a:lnTo>
                      <a:pt x="435" y="460"/>
                    </a:lnTo>
                    <a:lnTo>
                      <a:pt x="439" y="476"/>
                    </a:lnTo>
                    <a:lnTo>
                      <a:pt x="445" y="490"/>
                    </a:lnTo>
                    <a:lnTo>
                      <a:pt x="451" y="504"/>
                    </a:lnTo>
                    <a:lnTo>
                      <a:pt x="460" y="517"/>
                    </a:lnTo>
                    <a:lnTo>
                      <a:pt x="468" y="529"/>
                    </a:lnTo>
                    <a:lnTo>
                      <a:pt x="479" y="540"/>
                    </a:lnTo>
                    <a:lnTo>
                      <a:pt x="490" y="551"/>
                    </a:lnTo>
                    <a:lnTo>
                      <a:pt x="502" y="560"/>
                    </a:lnTo>
                    <a:lnTo>
                      <a:pt x="516" y="568"/>
                    </a:lnTo>
                    <a:lnTo>
                      <a:pt x="529" y="574"/>
                    </a:lnTo>
                    <a:lnTo>
                      <a:pt x="544" y="580"/>
                    </a:lnTo>
                    <a:lnTo>
                      <a:pt x="559" y="584"/>
                    </a:lnTo>
                    <a:lnTo>
                      <a:pt x="575" y="587"/>
                    </a:lnTo>
                    <a:lnTo>
                      <a:pt x="591" y="587"/>
                    </a:lnTo>
                    <a:lnTo>
                      <a:pt x="591" y="587"/>
                    </a:lnTo>
                    <a:lnTo>
                      <a:pt x="611" y="585"/>
                    </a:lnTo>
                    <a:lnTo>
                      <a:pt x="629" y="582"/>
                    </a:lnTo>
                    <a:lnTo>
                      <a:pt x="647" y="577"/>
                    </a:lnTo>
                    <a:lnTo>
                      <a:pt x="664" y="568"/>
                    </a:lnTo>
                    <a:lnTo>
                      <a:pt x="664" y="568"/>
                    </a:lnTo>
                    <a:lnTo>
                      <a:pt x="670" y="578"/>
                    </a:lnTo>
                    <a:lnTo>
                      <a:pt x="676" y="587"/>
                    </a:lnTo>
                    <a:lnTo>
                      <a:pt x="684" y="595"/>
                    </a:lnTo>
                    <a:lnTo>
                      <a:pt x="692" y="604"/>
                    </a:lnTo>
                    <a:lnTo>
                      <a:pt x="701" y="611"/>
                    </a:lnTo>
                    <a:lnTo>
                      <a:pt x="711" y="617"/>
                    </a:lnTo>
                    <a:lnTo>
                      <a:pt x="722" y="623"/>
                    </a:lnTo>
                    <a:lnTo>
                      <a:pt x="733" y="629"/>
                    </a:lnTo>
                    <a:lnTo>
                      <a:pt x="733" y="629"/>
                    </a:lnTo>
                    <a:lnTo>
                      <a:pt x="733" y="629"/>
                    </a:lnTo>
                    <a:lnTo>
                      <a:pt x="740" y="632"/>
                    </a:lnTo>
                    <a:lnTo>
                      <a:pt x="747" y="633"/>
                    </a:lnTo>
                    <a:lnTo>
                      <a:pt x="747" y="633"/>
                    </a:lnTo>
                    <a:lnTo>
                      <a:pt x="753" y="632"/>
                    </a:lnTo>
                    <a:lnTo>
                      <a:pt x="759" y="630"/>
                    </a:lnTo>
                    <a:lnTo>
                      <a:pt x="764" y="627"/>
                    </a:lnTo>
                    <a:lnTo>
                      <a:pt x="769" y="623"/>
                    </a:lnTo>
                    <a:lnTo>
                      <a:pt x="769" y="623"/>
                    </a:lnTo>
                    <a:lnTo>
                      <a:pt x="773" y="618"/>
                    </a:lnTo>
                    <a:lnTo>
                      <a:pt x="776" y="613"/>
                    </a:lnTo>
                    <a:lnTo>
                      <a:pt x="778" y="607"/>
                    </a:lnTo>
                    <a:lnTo>
                      <a:pt x="779" y="601"/>
                    </a:lnTo>
                    <a:lnTo>
                      <a:pt x="779" y="601"/>
                    </a:lnTo>
                    <a:lnTo>
                      <a:pt x="778" y="595"/>
                    </a:lnTo>
                    <a:lnTo>
                      <a:pt x="776" y="589"/>
                    </a:lnTo>
                    <a:lnTo>
                      <a:pt x="773" y="584"/>
                    </a:lnTo>
                    <a:lnTo>
                      <a:pt x="769" y="579"/>
                    </a:lnTo>
                    <a:lnTo>
                      <a:pt x="769" y="579"/>
                    </a:lnTo>
                    <a:lnTo>
                      <a:pt x="764" y="574"/>
                    </a:lnTo>
                    <a:lnTo>
                      <a:pt x="758" y="572"/>
                    </a:lnTo>
                    <a:lnTo>
                      <a:pt x="759" y="572"/>
                    </a:lnTo>
                    <a:lnTo>
                      <a:pt x="759" y="572"/>
                    </a:lnTo>
                    <a:lnTo>
                      <a:pt x="750" y="567"/>
                    </a:lnTo>
                    <a:lnTo>
                      <a:pt x="742" y="562"/>
                    </a:lnTo>
                    <a:lnTo>
                      <a:pt x="736" y="557"/>
                    </a:lnTo>
                    <a:lnTo>
                      <a:pt x="729" y="551"/>
                    </a:lnTo>
                    <a:lnTo>
                      <a:pt x="723" y="544"/>
                    </a:lnTo>
                    <a:lnTo>
                      <a:pt x="719" y="535"/>
                    </a:lnTo>
                    <a:lnTo>
                      <a:pt x="715" y="527"/>
                    </a:lnTo>
                    <a:lnTo>
                      <a:pt x="715" y="527"/>
                    </a:lnTo>
                    <a:lnTo>
                      <a:pt x="717" y="513"/>
                    </a:lnTo>
                    <a:lnTo>
                      <a:pt x="722" y="501"/>
                    </a:lnTo>
                    <a:lnTo>
                      <a:pt x="728" y="490"/>
                    </a:lnTo>
                    <a:lnTo>
                      <a:pt x="736" y="480"/>
                    </a:lnTo>
                    <a:lnTo>
                      <a:pt x="746" y="473"/>
                    </a:lnTo>
                    <a:lnTo>
                      <a:pt x="757" y="467"/>
                    </a:lnTo>
                    <a:lnTo>
                      <a:pt x="769" y="463"/>
                    </a:lnTo>
                    <a:lnTo>
                      <a:pt x="783" y="462"/>
                    </a:lnTo>
                    <a:lnTo>
                      <a:pt x="783" y="462"/>
                    </a:lnTo>
                    <a:lnTo>
                      <a:pt x="783" y="462"/>
                    </a:lnTo>
                    <a:lnTo>
                      <a:pt x="783" y="462"/>
                    </a:lnTo>
                    <a:lnTo>
                      <a:pt x="783" y="462"/>
                    </a:lnTo>
                    <a:lnTo>
                      <a:pt x="789" y="461"/>
                    </a:lnTo>
                    <a:lnTo>
                      <a:pt x="795" y="460"/>
                    </a:lnTo>
                    <a:lnTo>
                      <a:pt x="800" y="456"/>
                    </a:lnTo>
                    <a:lnTo>
                      <a:pt x="804" y="452"/>
                    </a:lnTo>
                    <a:lnTo>
                      <a:pt x="804" y="452"/>
                    </a:lnTo>
                    <a:lnTo>
                      <a:pt x="808" y="447"/>
                    </a:lnTo>
                    <a:lnTo>
                      <a:pt x="812" y="443"/>
                    </a:lnTo>
                    <a:lnTo>
                      <a:pt x="813" y="437"/>
                    </a:lnTo>
                    <a:lnTo>
                      <a:pt x="814" y="430"/>
                    </a:lnTo>
                    <a:lnTo>
                      <a:pt x="814" y="430"/>
                    </a:lnTo>
                    <a:lnTo>
                      <a:pt x="813" y="424"/>
                    </a:lnTo>
                    <a:lnTo>
                      <a:pt x="812" y="418"/>
                    </a:lnTo>
                    <a:lnTo>
                      <a:pt x="808" y="413"/>
                    </a:lnTo>
                    <a:lnTo>
                      <a:pt x="804" y="408"/>
                    </a:lnTo>
                    <a:lnTo>
                      <a:pt x="804" y="408"/>
                    </a:lnTo>
                    <a:lnTo>
                      <a:pt x="800" y="405"/>
                    </a:lnTo>
                    <a:lnTo>
                      <a:pt x="794" y="401"/>
                    </a:lnTo>
                    <a:lnTo>
                      <a:pt x="789" y="400"/>
                    </a:lnTo>
                    <a:lnTo>
                      <a:pt x="783" y="399"/>
                    </a:lnTo>
                    <a:lnTo>
                      <a:pt x="783" y="399"/>
                    </a:lnTo>
                    <a:lnTo>
                      <a:pt x="783" y="399"/>
                    </a:lnTo>
                    <a:lnTo>
                      <a:pt x="770" y="400"/>
                    </a:lnTo>
                    <a:lnTo>
                      <a:pt x="759" y="401"/>
                    </a:lnTo>
                    <a:lnTo>
                      <a:pt x="748" y="404"/>
                    </a:lnTo>
                    <a:lnTo>
                      <a:pt x="739" y="406"/>
                    </a:lnTo>
                    <a:lnTo>
                      <a:pt x="729" y="411"/>
                    </a:lnTo>
                    <a:lnTo>
                      <a:pt x="719" y="416"/>
                    </a:lnTo>
                    <a:lnTo>
                      <a:pt x="709" y="421"/>
                    </a:lnTo>
                    <a:lnTo>
                      <a:pt x="701" y="427"/>
                    </a:lnTo>
                    <a:lnTo>
                      <a:pt x="694" y="434"/>
                    </a:lnTo>
                    <a:lnTo>
                      <a:pt x="686" y="441"/>
                    </a:lnTo>
                    <a:lnTo>
                      <a:pt x="679" y="450"/>
                    </a:lnTo>
                    <a:lnTo>
                      <a:pt x="673" y="458"/>
                    </a:lnTo>
                    <a:lnTo>
                      <a:pt x="668" y="468"/>
                    </a:lnTo>
                    <a:lnTo>
                      <a:pt x="663" y="478"/>
                    </a:lnTo>
                    <a:lnTo>
                      <a:pt x="659" y="488"/>
                    </a:lnTo>
                    <a:lnTo>
                      <a:pt x="656" y="499"/>
                    </a:lnTo>
                    <a:lnTo>
                      <a:pt x="656" y="499"/>
                    </a:lnTo>
                    <a:lnTo>
                      <a:pt x="650" y="504"/>
                    </a:lnTo>
                    <a:lnTo>
                      <a:pt x="642" y="510"/>
                    </a:lnTo>
                    <a:lnTo>
                      <a:pt x="634" y="513"/>
                    </a:lnTo>
                    <a:lnTo>
                      <a:pt x="627" y="517"/>
                    </a:lnTo>
                    <a:lnTo>
                      <a:pt x="618" y="519"/>
                    </a:lnTo>
                    <a:lnTo>
                      <a:pt x="609" y="522"/>
                    </a:lnTo>
                    <a:lnTo>
                      <a:pt x="601" y="523"/>
                    </a:lnTo>
                    <a:lnTo>
                      <a:pt x="591" y="524"/>
                    </a:lnTo>
                    <a:lnTo>
                      <a:pt x="591" y="524"/>
                    </a:lnTo>
                    <a:lnTo>
                      <a:pt x="581" y="523"/>
                    </a:lnTo>
                    <a:lnTo>
                      <a:pt x="572" y="522"/>
                    </a:lnTo>
                    <a:lnTo>
                      <a:pt x="563" y="519"/>
                    </a:lnTo>
                    <a:lnTo>
                      <a:pt x="555" y="516"/>
                    </a:lnTo>
                    <a:lnTo>
                      <a:pt x="546" y="512"/>
                    </a:lnTo>
                    <a:lnTo>
                      <a:pt x="538" y="507"/>
                    </a:lnTo>
                    <a:lnTo>
                      <a:pt x="530" y="502"/>
                    </a:lnTo>
                    <a:lnTo>
                      <a:pt x="523" y="495"/>
                    </a:lnTo>
                    <a:lnTo>
                      <a:pt x="517" y="489"/>
                    </a:lnTo>
                    <a:lnTo>
                      <a:pt x="512" y="482"/>
                    </a:lnTo>
                    <a:lnTo>
                      <a:pt x="507" y="473"/>
                    </a:lnTo>
                    <a:lnTo>
                      <a:pt x="503" y="465"/>
                    </a:lnTo>
                    <a:lnTo>
                      <a:pt x="500" y="456"/>
                    </a:lnTo>
                    <a:lnTo>
                      <a:pt x="497" y="447"/>
                    </a:lnTo>
                    <a:lnTo>
                      <a:pt x="496" y="438"/>
                    </a:lnTo>
                    <a:lnTo>
                      <a:pt x="495" y="428"/>
                    </a:lnTo>
                    <a:lnTo>
                      <a:pt x="495" y="428"/>
                    </a:lnTo>
                    <a:lnTo>
                      <a:pt x="496" y="418"/>
                    </a:lnTo>
                    <a:lnTo>
                      <a:pt x="497" y="408"/>
                    </a:lnTo>
                    <a:lnTo>
                      <a:pt x="500" y="399"/>
                    </a:lnTo>
                    <a:lnTo>
                      <a:pt x="503" y="390"/>
                    </a:lnTo>
                    <a:lnTo>
                      <a:pt x="507" y="382"/>
                    </a:lnTo>
                    <a:lnTo>
                      <a:pt x="512" y="374"/>
                    </a:lnTo>
                    <a:lnTo>
                      <a:pt x="517" y="366"/>
                    </a:lnTo>
                    <a:lnTo>
                      <a:pt x="523" y="360"/>
                    </a:lnTo>
                    <a:lnTo>
                      <a:pt x="530" y="354"/>
                    </a:lnTo>
                    <a:lnTo>
                      <a:pt x="538" y="347"/>
                    </a:lnTo>
                    <a:lnTo>
                      <a:pt x="546" y="343"/>
                    </a:lnTo>
                    <a:lnTo>
                      <a:pt x="555" y="339"/>
                    </a:lnTo>
                    <a:lnTo>
                      <a:pt x="563" y="335"/>
                    </a:lnTo>
                    <a:lnTo>
                      <a:pt x="572" y="333"/>
                    </a:lnTo>
                    <a:lnTo>
                      <a:pt x="581" y="332"/>
                    </a:lnTo>
                    <a:lnTo>
                      <a:pt x="591" y="332"/>
                    </a:lnTo>
                    <a:lnTo>
                      <a:pt x="591" y="332"/>
                    </a:lnTo>
                    <a:lnTo>
                      <a:pt x="602" y="332"/>
                    </a:lnTo>
                    <a:lnTo>
                      <a:pt x="612" y="334"/>
                    </a:lnTo>
                    <a:lnTo>
                      <a:pt x="622" y="336"/>
                    </a:lnTo>
                    <a:lnTo>
                      <a:pt x="631" y="340"/>
                    </a:lnTo>
                    <a:lnTo>
                      <a:pt x="641" y="345"/>
                    </a:lnTo>
                    <a:lnTo>
                      <a:pt x="650" y="351"/>
                    </a:lnTo>
                    <a:lnTo>
                      <a:pt x="657" y="357"/>
                    </a:lnTo>
                    <a:lnTo>
                      <a:pt x="664" y="365"/>
                    </a:lnTo>
                    <a:lnTo>
                      <a:pt x="664" y="365"/>
                    </a:lnTo>
                    <a:lnTo>
                      <a:pt x="664" y="366"/>
                    </a:lnTo>
                    <a:lnTo>
                      <a:pt x="664" y="366"/>
                    </a:lnTo>
                    <a:lnTo>
                      <a:pt x="669" y="369"/>
                    </a:lnTo>
                    <a:lnTo>
                      <a:pt x="675" y="372"/>
                    </a:lnTo>
                    <a:lnTo>
                      <a:pt x="681" y="374"/>
                    </a:lnTo>
                    <a:lnTo>
                      <a:pt x="687" y="374"/>
                    </a:lnTo>
                    <a:lnTo>
                      <a:pt x="687" y="374"/>
                    </a:lnTo>
                    <a:lnTo>
                      <a:pt x="694" y="374"/>
                    </a:lnTo>
                    <a:lnTo>
                      <a:pt x="700" y="372"/>
                    </a:lnTo>
                    <a:lnTo>
                      <a:pt x="705" y="369"/>
                    </a:lnTo>
                    <a:lnTo>
                      <a:pt x="709" y="366"/>
                    </a:lnTo>
                    <a:lnTo>
                      <a:pt x="709" y="366"/>
                    </a:lnTo>
                    <a:lnTo>
                      <a:pt x="713" y="361"/>
                    </a:lnTo>
                    <a:lnTo>
                      <a:pt x="717" y="355"/>
                    </a:lnTo>
                    <a:lnTo>
                      <a:pt x="718" y="349"/>
                    </a:lnTo>
                    <a:lnTo>
                      <a:pt x="719" y="343"/>
                    </a:lnTo>
                    <a:lnTo>
                      <a:pt x="719" y="343"/>
                    </a:lnTo>
                    <a:lnTo>
                      <a:pt x="718" y="338"/>
                    </a:lnTo>
                    <a:lnTo>
                      <a:pt x="717" y="334"/>
                    </a:lnTo>
                    <a:lnTo>
                      <a:pt x="713" y="326"/>
                    </a:lnTo>
                    <a:lnTo>
                      <a:pt x="713" y="324"/>
                    </a:lnTo>
                    <a:lnTo>
                      <a:pt x="713" y="324"/>
                    </a:lnTo>
                    <a:lnTo>
                      <a:pt x="706" y="316"/>
                    </a:lnTo>
                    <a:lnTo>
                      <a:pt x="696" y="307"/>
                    </a:lnTo>
                    <a:lnTo>
                      <a:pt x="687" y="300"/>
                    </a:lnTo>
                    <a:lnTo>
                      <a:pt x="678" y="294"/>
                    </a:lnTo>
                    <a:lnTo>
                      <a:pt x="668" y="288"/>
                    </a:lnTo>
                    <a:lnTo>
                      <a:pt x="657" y="283"/>
                    </a:lnTo>
                    <a:lnTo>
                      <a:pt x="646" y="278"/>
                    </a:lnTo>
                    <a:lnTo>
                      <a:pt x="635" y="274"/>
                    </a:lnTo>
                    <a:lnTo>
                      <a:pt x="635" y="274"/>
                    </a:lnTo>
                    <a:lnTo>
                      <a:pt x="633" y="250"/>
                    </a:lnTo>
                    <a:lnTo>
                      <a:pt x="628" y="225"/>
                    </a:lnTo>
                    <a:lnTo>
                      <a:pt x="620" y="204"/>
                    </a:lnTo>
                    <a:lnTo>
                      <a:pt x="611" y="182"/>
                    </a:lnTo>
                    <a:lnTo>
                      <a:pt x="598" y="162"/>
                    </a:lnTo>
                    <a:lnTo>
                      <a:pt x="584" y="144"/>
                    </a:lnTo>
                    <a:lnTo>
                      <a:pt x="568" y="127"/>
                    </a:lnTo>
                    <a:lnTo>
                      <a:pt x="550" y="112"/>
                    </a:lnTo>
                    <a:lnTo>
                      <a:pt x="550" y="112"/>
                    </a:lnTo>
                    <a:lnTo>
                      <a:pt x="559" y="101"/>
                    </a:lnTo>
                    <a:lnTo>
                      <a:pt x="570" y="91"/>
                    </a:lnTo>
                    <a:lnTo>
                      <a:pt x="581" y="83"/>
                    </a:lnTo>
                    <a:lnTo>
                      <a:pt x="595" y="77"/>
                    </a:lnTo>
                    <a:lnTo>
                      <a:pt x="607" y="71"/>
                    </a:lnTo>
                    <a:lnTo>
                      <a:pt x="622" y="67"/>
                    </a:lnTo>
                    <a:lnTo>
                      <a:pt x="636" y="64"/>
                    </a:lnTo>
                    <a:lnTo>
                      <a:pt x="651" y="63"/>
                    </a:lnTo>
                    <a:lnTo>
                      <a:pt x="651" y="63"/>
                    </a:lnTo>
                    <a:lnTo>
                      <a:pt x="669" y="64"/>
                    </a:lnTo>
                    <a:lnTo>
                      <a:pt x="687" y="69"/>
                    </a:lnTo>
                    <a:lnTo>
                      <a:pt x="705" y="75"/>
                    </a:lnTo>
                    <a:lnTo>
                      <a:pt x="720" y="84"/>
                    </a:lnTo>
                    <a:lnTo>
                      <a:pt x="734" y="94"/>
                    </a:lnTo>
                    <a:lnTo>
                      <a:pt x="747" y="106"/>
                    </a:lnTo>
                    <a:lnTo>
                      <a:pt x="758" y="121"/>
                    </a:lnTo>
                    <a:lnTo>
                      <a:pt x="768" y="135"/>
                    </a:lnTo>
                    <a:lnTo>
                      <a:pt x="768" y="135"/>
                    </a:lnTo>
                    <a:lnTo>
                      <a:pt x="752" y="140"/>
                    </a:lnTo>
                    <a:lnTo>
                      <a:pt x="736" y="147"/>
                    </a:lnTo>
                    <a:lnTo>
                      <a:pt x="722" y="157"/>
                    </a:lnTo>
                    <a:lnTo>
                      <a:pt x="708" y="168"/>
                    </a:lnTo>
                    <a:lnTo>
                      <a:pt x="709" y="168"/>
                    </a:lnTo>
                    <a:lnTo>
                      <a:pt x="709" y="168"/>
                    </a:lnTo>
                    <a:lnTo>
                      <a:pt x="707" y="171"/>
                    </a:lnTo>
                    <a:lnTo>
                      <a:pt x="707" y="171"/>
                    </a:lnTo>
                    <a:lnTo>
                      <a:pt x="702" y="175"/>
                    </a:lnTo>
                    <a:lnTo>
                      <a:pt x="700" y="180"/>
                    </a:lnTo>
                    <a:lnTo>
                      <a:pt x="698" y="186"/>
                    </a:lnTo>
                    <a:lnTo>
                      <a:pt x="697" y="193"/>
                    </a:lnTo>
                    <a:lnTo>
                      <a:pt x="697" y="193"/>
                    </a:lnTo>
                    <a:lnTo>
                      <a:pt x="698" y="199"/>
                    </a:lnTo>
                    <a:lnTo>
                      <a:pt x="700" y="205"/>
                    </a:lnTo>
                    <a:lnTo>
                      <a:pt x="702" y="210"/>
                    </a:lnTo>
                    <a:lnTo>
                      <a:pt x="707" y="214"/>
                    </a:lnTo>
                    <a:lnTo>
                      <a:pt x="707" y="214"/>
                    </a:lnTo>
                    <a:lnTo>
                      <a:pt x="712" y="219"/>
                    </a:lnTo>
                    <a:lnTo>
                      <a:pt x="717" y="222"/>
                    </a:lnTo>
                    <a:lnTo>
                      <a:pt x="723" y="223"/>
                    </a:lnTo>
                    <a:lnTo>
                      <a:pt x="729" y="224"/>
                    </a:lnTo>
                    <a:lnTo>
                      <a:pt x="729" y="224"/>
                    </a:lnTo>
                    <a:lnTo>
                      <a:pt x="734" y="223"/>
                    </a:lnTo>
                    <a:lnTo>
                      <a:pt x="739" y="222"/>
                    </a:lnTo>
                    <a:lnTo>
                      <a:pt x="744" y="221"/>
                    </a:lnTo>
                    <a:lnTo>
                      <a:pt x="748" y="217"/>
                    </a:lnTo>
                    <a:lnTo>
                      <a:pt x="748" y="218"/>
                    </a:lnTo>
                    <a:lnTo>
                      <a:pt x="748" y="218"/>
                    </a:lnTo>
                    <a:lnTo>
                      <a:pt x="751" y="214"/>
                    </a:lnTo>
                    <a:lnTo>
                      <a:pt x="751" y="214"/>
                    </a:lnTo>
                    <a:lnTo>
                      <a:pt x="751" y="214"/>
                    </a:lnTo>
                    <a:lnTo>
                      <a:pt x="751" y="214"/>
                    </a:lnTo>
                    <a:lnTo>
                      <a:pt x="751" y="214"/>
                    </a:lnTo>
                    <a:lnTo>
                      <a:pt x="751" y="214"/>
                    </a:lnTo>
                    <a:lnTo>
                      <a:pt x="757" y="210"/>
                    </a:lnTo>
                    <a:lnTo>
                      <a:pt x="763" y="205"/>
                    </a:lnTo>
                    <a:lnTo>
                      <a:pt x="769" y="201"/>
                    </a:lnTo>
                    <a:lnTo>
                      <a:pt x="776" y="199"/>
                    </a:lnTo>
                    <a:lnTo>
                      <a:pt x="784" y="196"/>
                    </a:lnTo>
                    <a:lnTo>
                      <a:pt x="792" y="195"/>
                    </a:lnTo>
                    <a:lnTo>
                      <a:pt x="800" y="195"/>
                    </a:lnTo>
                    <a:lnTo>
                      <a:pt x="807" y="195"/>
                    </a:lnTo>
                    <a:lnTo>
                      <a:pt x="807" y="195"/>
                    </a:lnTo>
                    <a:lnTo>
                      <a:pt x="815" y="196"/>
                    </a:lnTo>
                    <a:lnTo>
                      <a:pt x="823" y="199"/>
                    </a:lnTo>
                    <a:lnTo>
                      <a:pt x="830" y="202"/>
                    </a:lnTo>
                    <a:lnTo>
                      <a:pt x="836" y="206"/>
                    </a:lnTo>
                    <a:lnTo>
                      <a:pt x="842" y="211"/>
                    </a:lnTo>
                    <a:lnTo>
                      <a:pt x="848" y="216"/>
                    </a:lnTo>
                    <a:lnTo>
                      <a:pt x="853" y="222"/>
                    </a:lnTo>
                    <a:lnTo>
                      <a:pt x="858" y="229"/>
                    </a:lnTo>
                    <a:lnTo>
                      <a:pt x="858" y="229"/>
                    </a:lnTo>
                    <a:lnTo>
                      <a:pt x="858" y="229"/>
                    </a:lnTo>
                    <a:lnTo>
                      <a:pt x="858" y="229"/>
                    </a:lnTo>
                    <a:lnTo>
                      <a:pt x="858" y="230"/>
                    </a:lnTo>
                    <a:lnTo>
                      <a:pt x="858" y="230"/>
                    </a:lnTo>
                    <a:lnTo>
                      <a:pt x="858" y="230"/>
                    </a:lnTo>
                    <a:lnTo>
                      <a:pt x="862" y="234"/>
                    </a:lnTo>
                    <a:lnTo>
                      <a:pt x="862" y="234"/>
                    </a:lnTo>
                    <a:lnTo>
                      <a:pt x="867" y="238"/>
                    </a:lnTo>
                    <a:lnTo>
                      <a:pt x="872" y="240"/>
                    </a:lnTo>
                    <a:lnTo>
                      <a:pt x="878" y="243"/>
                    </a:lnTo>
                    <a:lnTo>
                      <a:pt x="884" y="243"/>
                    </a:lnTo>
                    <a:lnTo>
                      <a:pt x="884" y="243"/>
                    </a:lnTo>
                    <a:lnTo>
                      <a:pt x="890" y="243"/>
                    </a:lnTo>
                    <a:lnTo>
                      <a:pt x="896" y="240"/>
                    </a:lnTo>
                    <a:lnTo>
                      <a:pt x="901" y="238"/>
                    </a:lnTo>
                    <a:lnTo>
                      <a:pt x="906" y="234"/>
                    </a:lnTo>
                    <a:lnTo>
                      <a:pt x="906" y="234"/>
                    </a:lnTo>
                    <a:lnTo>
                      <a:pt x="911" y="229"/>
                    </a:lnTo>
                    <a:lnTo>
                      <a:pt x="913" y="223"/>
                    </a:lnTo>
                    <a:lnTo>
                      <a:pt x="914" y="217"/>
                    </a:lnTo>
                    <a:lnTo>
                      <a:pt x="915" y="211"/>
                    </a:lnTo>
                    <a:lnTo>
                      <a:pt x="915" y="211"/>
                    </a:lnTo>
                    <a:lnTo>
                      <a:pt x="915" y="206"/>
                    </a:lnTo>
                    <a:lnTo>
                      <a:pt x="914" y="202"/>
                    </a:lnTo>
                    <a:lnTo>
                      <a:pt x="909" y="194"/>
                    </a:lnTo>
                    <a:lnTo>
                      <a:pt x="911" y="194"/>
                    </a:lnTo>
                    <a:lnTo>
                      <a:pt x="911" y="194"/>
                    </a:lnTo>
                    <a:lnTo>
                      <a:pt x="903" y="183"/>
                    </a:lnTo>
                    <a:lnTo>
                      <a:pt x="896" y="174"/>
                    </a:lnTo>
                    <a:lnTo>
                      <a:pt x="887" y="166"/>
                    </a:lnTo>
                    <a:lnTo>
                      <a:pt x="879" y="158"/>
                    </a:lnTo>
                    <a:lnTo>
                      <a:pt x="869" y="152"/>
                    </a:lnTo>
                    <a:lnTo>
                      <a:pt x="858" y="146"/>
                    </a:lnTo>
                    <a:lnTo>
                      <a:pt x="847" y="141"/>
                    </a:lnTo>
                    <a:lnTo>
                      <a:pt x="836" y="138"/>
                    </a:lnTo>
                    <a:lnTo>
                      <a:pt x="836" y="138"/>
                    </a:lnTo>
                    <a:lnTo>
                      <a:pt x="831" y="123"/>
                    </a:lnTo>
                    <a:lnTo>
                      <a:pt x="825" y="110"/>
                    </a:lnTo>
                    <a:lnTo>
                      <a:pt x="818" y="96"/>
                    </a:lnTo>
                    <a:lnTo>
                      <a:pt x="811" y="84"/>
                    </a:lnTo>
                    <a:lnTo>
                      <a:pt x="811" y="84"/>
                    </a:lnTo>
                    <a:lnTo>
                      <a:pt x="824" y="80"/>
                    </a:lnTo>
                    <a:lnTo>
                      <a:pt x="837" y="77"/>
                    </a:lnTo>
                    <a:lnTo>
                      <a:pt x="852" y="74"/>
                    </a:lnTo>
                    <a:lnTo>
                      <a:pt x="865" y="74"/>
                    </a:lnTo>
                    <a:lnTo>
                      <a:pt x="865" y="74"/>
                    </a:lnTo>
                    <a:lnTo>
                      <a:pt x="882" y="75"/>
                    </a:lnTo>
                    <a:lnTo>
                      <a:pt x="898" y="78"/>
                    </a:lnTo>
                    <a:lnTo>
                      <a:pt x="913" y="82"/>
                    </a:lnTo>
                    <a:lnTo>
                      <a:pt x="928" y="86"/>
                    </a:lnTo>
                    <a:lnTo>
                      <a:pt x="942" y="94"/>
                    </a:lnTo>
                    <a:lnTo>
                      <a:pt x="956" y="101"/>
                    </a:lnTo>
                    <a:lnTo>
                      <a:pt x="968" y="111"/>
                    </a:lnTo>
                    <a:lnTo>
                      <a:pt x="979" y="121"/>
                    </a:lnTo>
                    <a:lnTo>
                      <a:pt x="990" y="133"/>
                    </a:lnTo>
                    <a:lnTo>
                      <a:pt x="998" y="145"/>
                    </a:lnTo>
                    <a:lnTo>
                      <a:pt x="1007" y="158"/>
                    </a:lnTo>
                    <a:lnTo>
                      <a:pt x="1013" y="172"/>
                    </a:lnTo>
                    <a:lnTo>
                      <a:pt x="1019" y="186"/>
                    </a:lnTo>
                    <a:lnTo>
                      <a:pt x="1023" y="202"/>
                    </a:lnTo>
                    <a:lnTo>
                      <a:pt x="1025" y="218"/>
                    </a:lnTo>
                    <a:lnTo>
                      <a:pt x="1026" y="234"/>
                    </a:lnTo>
                    <a:lnTo>
                      <a:pt x="1026" y="234"/>
                    </a:lnTo>
                    <a:lnTo>
                      <a:pt x="1025" y="255"/>
                    </a:lnTo>
                    <a:lnTo>
                      <a:pt x="1020" y="274"/>
                    </a:lnTo>
                    <a:lnTo>
                      <a:pt x="1014" y="294"/>
                    </a:lnTo>
                    <a:lnTo>
                      <a:pt x="1006" y="311"/>
                    </a:lnTo>
                    <a:lnTo>
                      <a:pt x="1006" y="311"/>
                    </a:lnTo>
                    <a:lnTo>
                      <a:pt x="992" y="305"/>
                    </a:lnTo>
                    <a:lnTo>
                      <a:pt x="978" y="300"/>
                    </a:lnTo>
                    <a:lnTo>
                      <a:pt x="962" y="297"/>
                    </a:lnTo>
                    <a:lnTo>
                      <a:pt x="946" y="296"/>
                    </a:lnTo>
                    <a:lnTo>
                      <a:pt x="946" y="296"/>
                    </a:lnTo>
                    <a:lnTo>
                      <a:pt x="934" y="297"/>
                    </a:lnTo>
                    <a:lnTo>
                      <a:pt x="921" y="300"/>
                    </a:lnTo>
                    <a:lnTo>
                      <a:pt x="911" y="302"/>
                    </a:lnTo>
                    <a:lnTo>
                      <a:pt x="898" y="307"/>
                    </a:lnTo>
                    <a:lnTo>
                      <a:pt x="887" y="312"/>
                    </a:lnTo>
                    <a:lnTo>
                      <a:pt x="878" y="318"/>
                    </a:lnTo>
                    <a:lnTo>
                      <a:pt x="868" y="326"/>
                    </a:lnTo>
                    <a:lnTo>
                      <a:pt x="858" y="334"/>
                    </a:lnTo>
                    <a:lnTo>
                      <a:pt x="858" y="334"/>
                    </a:lnTo>
                    <a:lnTo>
                      <a:pt x="858" y="335"/>
                    </a:lnTo>
                    <a:lnTo>
                      <a:pt x="858" y="335"/>
                    </a:lnTo>
                    <a:lnTo>
                      <a:pt x="857" y="335"/>
                    </a:lnTo>
                    <a:lnTo>
                      <a:pt x="857" y="335"/>
                    </a:lnTo>
                    <a:lnTo>
                      <a:pt x="857" y="335"/>
                    </a:lnTo>
                    <a:lnTo>
                      <a:pt x="857" y="335"/>
                    </a:lnTo>
                    <a:lnTo>
                      <a:pt x="857" y="335"/>
                    </a:lnTo>
                    <a:lnTo>
                      <a:pt x="853" y="340"/>
                    </a:lnTo>
                    <a:lnTo>
                      <a:pt x="851" y="345"/>
                    </a:lnTo>
                    <a:lnTo>
                      <a:pt x="850" y="351"/>
                    </a:lnTo>
                    <a:lnTo>
                      <a:pt x="848" y="357"/>
                    </a:lnTo>
                    <a:lnTo>
                      <a:pt x="848" y="357"/>
                    </a:lnTo>
                    <a:lnTo>
                      <a:pt x="850" y="363"/>
                    </a:lnTo>
                    <a:lnTo>
                      <a:pt x="851" y="369"/>
                    </a:lnTo>
                    <a:lnTo>
                      <a:pt x="853" y="374"/>
                    </a:lnTo>
                    <a:lnTo>
                      <a:pt x="858" y="379"/>
                    </a:lnTo>
                    <a:lnTo>
                      <a:pt x="858" y="379"/>
                    </a:lnTo>
                    <a:lnTo>
                      <a:pt x="863" y="383"/>
                    </a:lnTo>
                    <a:lnTo>
                      <a:pt x="868" y="386"/>
                    </a:lnTo>
                    <a:lnTo>
                      <a:pt x="874" y="388"/>
                    </a:lnTo>
                    <a:lnTo>
                      <a:pt x="880" y="389"/>
                    </a:lnTo>
                    <a:lnTo>
                      <a:pt x="880" y="389"/>
                    </a:lnTo>
                    <a:lnTo>
                      <a:pt x="886" y="388"/>
                    </a:lnTo>
                    <a:lnTo>
                      <a:pt x="892" y="386"/>
                    </a:lnTo>
                    <a:lnTo>
                      <a:pt x="897" y="383"/>
                    </a:lnTo>
                    <a:lnTo>
                      <a:pt x="902" y="379"/>
                    </a:lnTo>
                    <a:lnTo>
                      <a:pt x="902" y="379"/>
                    </a:lnTo>
                    <a:lnTo>
                      <a:pt x="902" y="379"/>
                    </a:lnTo>
                    <a:lnTo>
                      <a:pt x="902" y="379"/>
                    </a:lnTo>
                    <a:lnTo>
                      <a:pt x="902" y="379"/>
                    </a:lnTo>
                    <a:lnTo>
                      <a:pt x="912" y="371"/>
                    </a:lnTo>
                    <a:lnTo>
                      <a:pt x="923" y="365"/>
                    </a:lnTo>
                    <a:lnTo>
                      <a:pt x="935" y="361"/>
                    </a:lnTo>
                    <a:lnTo>
                      <a:pt x="947" y="360"/>
                    </a:lnTo>
                    <a:lnTo>
                      <a:pt x="947" y="360"/>
                    </a:lnTo>
                    <a:lnTo>
                      <a:pt x="959" y="361"/>
                    </a:lnTo>
                    <a:lnTo>
                      <a:pt x="971" y="365"/>
                    </a:lnTo>
                    <a:lnTo>
                      <a:pt x="982" y="371"/>
                    </a:lnTo>
                    <a:lnTo>
                      <a:pt x="992" y="378"/>
                    </a:lnTo>
                    <a:lnTo>
                      <a:pt x="992" y="378"/>
                    </a:lnTo>
                    <a:lnTo>
                      <a:pt x="1001" y="388"/>
                    </a:lnTo>
                    <a:lnTo>
                      <a:pt x="1007" y="399"/>
                    </a:lnTo>
                    <a:lnTo>
                      <a:pt x="1010" y="411"/>
                    </a:lnTo>
                    <a:lnTo>
                      <a:pt x="1012" y="423"/>
                    </a:lnTo>
                    <a:lnTo>
                      <a:pt x="1012" y="423"/>
                    </a:lnTo>
                    <a:lnTo>
                      <a:pt x="1010" y="435"/>
                    </a:lnTo>
                    <a:lnTo>
                      <a:pt x="1007" y="446"/>
                    </a:lnTo>
                    <a:lnTo>
                      <a:pt x="1002" y="458"/>
                    </a:lnTo>
                    <a:lnTo>
                      <a:pt x="993" y="468"/>
                    </a:lnTo>
                    <a:lnTo>
                      <a:pt x="993" y="468"/>
                    </a:lnTo>
                    <a:lnTo>
                      <a:pt x="993" y="468"/>
                    </a:lnTo>
                    <a:lnTo>
                      <a:pt x="993" y="469"/>
                    </a:lnTo>
                    <a:lnTo>
                      <a:pt x="993" y="469"/>
                    </a:lnTo>
                    <a:lnTo>
                      <a:pt x="989" y="474"/>
                    </a:lnTo>
                    <a:lnTo>
                      <a:pt x="986" y="479"/>
                    </a:lnTo>
                    <a:lnTo>
                      <a:pt x="985" y="485"/>
                    </a:lnTo>
                    <a:lnTo>
                      <a:pt x="984" y="491"/>
                    </a:lnTo>
                    <a:lnTo>
                      <a:pt x="984" y="491"/>
                    </a:lnTo>
                    <a:lnTo>
                      <a:pt x="985" y="498"/>
                    </a:lnTo>
                    <a:lnTo>
                      <a:pt x="986" y="504"/>
                    </a:lnTo>
                    <a:lnTo>
                      <a:pt x="989" y="508"/>
                    </a:lnTo>
                    <a:lnTo>
                      <a:pt x="993" y="513"/>
                    </a:lnTo>
                    <a:lnTo>
                      <a:pt x="993" y="513"/>
                    </a:lnTo>
                    <a:lnTo>
                      <a:pt x="998" y="517"/>
                    </a:lnTo>
                    <a:lnTo>
                      <a:pt x="1003" y="521"/>
                    </a:lnTo>
                    <a:lnTo>
                      <a:pt x="1009" y="522"/>
                    </a:lnTo>
                    <a:lnTo>
                      <a:pt x="1015" y="523"/>
                    </a:lnTo>
                    <a:lnTo>
                      <a:pt x="1015" y="523"/>
                    </a:lnTo>
                    <a:lnTo>
                      <a:pt x="1021" y="522"/>
                    </a:lnTo>
                    <a:lnTo>
                      <a:pt x="1028" y="521"/>
                    </a:lnTo>
                    <a:lnTo>
                      <a:pt x="1032" y="517"/>
                    </a:lnTo>
                    <a:lnTo>
                      <a:pt x="1037" y="513"/>
                    </a:lnTo>
                    <a:lnTo>
                      <a:pt x="1037" y="513"/>
                    </a:lnTo>
                    <a:lnTo>
                      <a:pt x="1039" y="512"/>
                    </a:lnTo>
                    <a:lnTo>
                      <a:pt x="1039" y="512"/>
                    </a:lnTo>
                    <a:lnTo>
                      <a:pt x="1039" y="512"/>
                    </a:lnTo>
                    <a:lnTo>
                      <a:pt x="1047" y="502"/>
                    </a:lnTo>
                    <a:lnTo>
                      <a:pt x="1054" y="493"/>
                    </a:lnTo>
                    <a:lnTo>
                      <a:pt x="1062" y="482"/>
                    </a:lnTo>
                    <a:lnTo>
                      <a:pt x="1067" y="471"/>
                    </a:lnTo>
                    <a:lnTo>
                      <a:pt x="1070" y="458"/>
                    </a:lnTo>
                    <a:lnTo>
                      <a:pt x="1074" y="446"/>
                    </a:lnTo>
                    <a:lnTo>
                      <a:pt x="1075" y="434"/>
                    </a:lnTo>
                    <a:lnTo>
                      <a:pt x="1075" y="422"/>
                    </a:lnTo>
                    <a:lnTo>
                      <a:pt x="1075" y="422"/>
                    </a:lnTo>
                    <a:lnTo>
                      <a:pt x="1074" y="404"/>
                    </a:lnTo>
                    <a:lnTo>
                      <a:pt x="1069" y="386"/>
                    </a:lnTo>
                    <a:lnTo>
                      <a:pt x="1063" y="369"/>
                    </a:lnTo>
                    <a:lnTo>
                      <a:pt x="1053" y="354"/>
                    </a:lnTo>
                    <a:lnTo>
                      <a:pt x="1053" y="354"/>
                    </a:lnTo>
                    <a:lnTo>
                      <a:pt x="1062" y="340"/>
                    </a:lnTo>
                    <a:lnTo>
                      <a:pt x="1069" y="326"/>
                    </a:lnTo>
                    <a:lnTo>
                      <a:pt x="1075" y="311"/>
                    </a:lnTo>
                    <a:lnTo>
                      <a:pt x="1080" y="296"/>
                    </a:lnTo>
                    <a:lnTo>
                      <a:pt x="1084" y="282"/>
                    </a:lnTo>
                    <a:lnTo>
                      <a:pt x="1087" y="266"/>
                    </a:lnTo>
                    <a:lnTo>
                      <a:pt x="1088" y="250"/>
                    </a:lnTo>
                    <a:lnTo>
                      <a:pt x="1090" y="234"/>
                    </a:lnTo>
                    <a:lnTo>
                      <a:pt x="1090" y="234"/>
                    </a:lnTo>
                    <a:lnTo>
                      <a:pt x="1088" y="213"/>
                    </a:lnTo>
                    <a:lnTo>
                      <a:pt x="1085" y="193"/>
                    </a:lnTo>
                    <a:lnTo>
                      <a:pt x="1080" y="173"/>
                    </a:lnTo>
                    <a:lnTo>
                      <a:pt x="1074" y="155"/>
                    </a:lnTo>
                    <a:lnTo>
                      <a:pt x="1074" y="155"/>
                    </a:lnTo>
                    <a:lnTo>
                      <a:pt x="1092" y="156"/>
                    </a:lnTo>
                    <a:lnTo>
                      <a:pt x="1102" y="158"/>
                    </a:lnTo>
                    <a:lnTo>
                      <a:pt x="1110" y="161"/>
                    </a:lnTo>
                    <a:lnTo>
                      <a:pt x="1119" y="163"/>
                    </a:lnTo>
                    <a:lnTo>
                      <a:pt x="1127" y="168"/>
                    </a:lnTo>
                    <a:lnTo>
                      <a:pt x="1135" y="173"/>
                    </a:lnTo>
                    <a:lnTo>
                      <a:pt x="1142" y="178"/>
                    </a:lnTo>
                    <a:lnTo>
                      <a:pt x="1142" y="178"/>
                    </a:lnTo>
                    <a:lnTo>
                      <a:pt x="1151" y="185"/>
                    </a:lnTo>
                    <a:lnTo>
                      <a:pt x="1158" y="194"/>
                    </a:lnTo>
                    <a:lnTo>
                      <a:pt x="1165" y="202"/>
                    </a:lnTo>
                    <a:lnTo>
                      <a:pt x="1171" y="211"/>
                    </a:lnTo>
                    <a:lnTo>
                      <a:pt x="1171" y="211"/>
                    </a:lnTo>
                    <a:lnTo>
                      <a:pt x="1162" y="214"/>
                    </a:lnTo>
                    <a:lnTo>
                      <a:pt x="1152" y="218"/>
                    </a:lnTo>
                    <a:lnTo>
                      <a:pt x="1152" y="218"/>
                    </a:lnTo>
                    <a:lnTo>
                      <a:pt x="1136" y="227"/>
                    </a:lnTo>
                    <a:lnTo>
                      <a:pt x="1136" y="227"/>
                    </a:lnTo>
                    <a:lnTo>
                      <a:pt x="1135" y="228"/>
                    </a:lnTo>
                    <a:lnTo>
                      <a:pt x="1135" y="228"/>
                    </a:lnTo>
                    <a:lnTo>
                      <a:pt x="1134" y="228"/>
                    </a:lnTo>
                    <a:lnTo>
                      <a:pt x="1134" y="228"/>
                    </a:lnTo>
                    <a:lnTo>
                      <a:pt x="1134" y="228"/>
                    </a:lnTo>
                    <a:lnTo>
                      <a:pt x="1130" y="232"/>
                    </a:lnTo>
                    <a:lnTo>
                      <a:pt x="1130" y="232"/>
                    </a:lnTo>
                    <a:lnTo>
                      <a:pt x="1126" y="236"/>
                    </a:lnTo>
                    <a:lnTo>
                      <a:pt x="1124" y="241"/>
                    </a:lnTo>
                    <a:lnTo>
                      <a:pt x="1121" y="247"/>
                    </a:lnTo>
                    <a:lnTo>
                      <a:pt x="1121" y="254"/>
                    </a:lnTo>
                    <a:lnTo>
                      <a:pt x="1121" y="254"/>
                    </a:lnTo>
                    <a:lnTo>
                      <a:pt x="1121" y="260"/>
                    </a:lnTo>
                    <a:lnTo>
                      <a:pt x="1124" y="266"/>
                    </a:lnTo>
                    <a:lnTo>
                      <a:pt x="1126" y="271"/>
                    </a:lnTo>
                    <a:lnTo>
                      <a:pt x="1130" y="275"/>
                    </a:lnTo>
                    <a:lnTo>
                      <a:pt x="1130" y="275"/>
                    </a:lnTo>
                    <a:lnTo>
                      <a:pt x="1135" y="280"/>
                    </a:lnTo>
                    <a:lnTo>
                      <a:pt x="1141" y="283"/>
                    </a:lnTo>
                    <a:lnTo>
                      <a:pt x="1146" y="284"/>
                    </a:lnTo>
                    <a:lnTo>
                      <a:pt x="1152" y="285"/>
                    </a:lnTo>
                    <a:lnTo>
                      <a:pt x="1152" y="285"/>
                    </a:lnTo>
                    <a:lnTo>
                      <a:pt x="1160" y="284"/>
                    </a:lnTo>
                    <a:lnTo>
                      <a:pt x="1168" y="280"/>
                    </a:lnTo>
                    <a:lnTo>
                      <a:pt x="1169" y="282"/>
                    </a:lnTo>
                    <a:lnTo>
                      <a:pt x="1169" y="282"/>
                    </a:lnTo>
                    <a:lnTo>
                      <a:pt x="1179" y="275"/>
                    </a:lnTo>
                    <a:lnTo>
                      <a:pt x="1179" y="275"/>
                    </a:lnTo>
                    <a:lnTo>
                      <a:pt x="1188" y="272"/>
                    </a:lnTo>
                    <a:lnTo>
                      <a:pt x="1198" y="268"/>
                    </a:lnTo>
                    <a:lnTo>
                      <a:pt x="1208" y="267"/>
                    </a:lnTo>
                    <a:lnTo>
                      <a:pt x="1218" y="266"/>
                    </a:lnTo>
                    <a:lnTo>
                      <a:pt x="1227" y="266"/>
                    </a:lnTo>
                    <a:lnTo>
                      <a:pt x="1238" y="267"/>
                    </a:lnTo>
                    <a:lnTo>
                      <a:pt x="1248" y="268"/>
                    </a:lnTo>
                    <a:lnTo>
                      <a:pt x="1258" y="272"/>
                    </a:lnTo>
                    <a:lnTo>
                      <a:pt x="1258" y="272"/>
                    </a:lnTo>
                    <a:lnTo>
                      <a:pt x="1268" y="275"/>
                    </a:lnTo>
                    <a:lnTo>
                      <a:pt x="1276" y="280"/>
                    </a:lnTo>
                    <a:lnTo>
                      <a:pt x="1285" y="286"/>
                    </a:lnTo>
                    <a:lnTo>
                      <a:pt x="1292" y="293"/>
                    </a:lnTo>
                    <a:lnTo>
                      <a:pt x="1299" y="300"/>
                    </a:lnTo>
                    <a:lnTo>
                      <a:pt x="1305" y="307"/>
                    </a:lnTo>
                    <a:lnTo>
                      <a:pt x="1312" y="316"/>
                    </a:lnTo>
                    <a:lnTo>
                      <a:pt x="1316" y="324"/>
                    </a:lnTo>
                    <a:lnTo>
                      <a:pt x="1316" y="324"/>
                    </a:lnTo>
                    <a:lnTo>
                      <a:pt x="1323" y="340"/>
                    </a:lnTo>
                    <a:lnTo>
                      <a:pt x="1325" y="356"/>
                    </a:lnTo>
                    <a:lnTo>
                      <a:pt x="1325" y="356"/>
                    </a:lnTo>
                    <a:lnTo>
                      <a:pt x="1313" y="355"/>
                    </a:lnTo>
                    <a:lnTo>
                      <a:pt x="1313" y="355"/>
                    </a:lnTo>
                    <a:lnTo>
                      <a:pt x="1298" y="356"/>
                    </a:lnTo>
                    <a:lnTo>
                      <a:pt x="1285" y="357"/>
                    </a:lnTo>
                    <a:lnTo>
                      <a:pt x="1271" y="361"/>
                    </a:lnTo>
                    <a:lnTo>
                      <a:pt x="1259" y="365"/>
                    </a:lnTo>
                    <a:lnTo>
                      <a:pt x="1246" y="369"/>
                    </a:lnTo>
                    <a:lnTo>
                      <a:pt x="1235" y="376"/>
                    </a:lnTo>
                    <a:lnTo>
                      <a:pt x="1223" y="383"/>
                    </a:lnTo>
                    <a:lnTo>
                      <a:pt x="1212" y="390"/>
                    </a:lnTo>
                    <a:lnTo>
                      <a:pt x="1202" y="399"/>
                    </a:lnTo>
                    <a:lnTo>
                      <a:pt x="1193" y="408"/>
                    </a:lnTo>
                    <a:lnTo>
                      <a:pt x="1185" y="418"/>
                    </a:lnTo>
                    <a:lnTo>
                      <a:pt x="1176" y="429"/>
                    </a:lnTo>
                    <a:lnTo>
                      <a:pt x="1170" y="440"/>
                    </a:lnTo>
                    <a:lnTo>
                      <a:pt x="1164" y="452"/>
                    </a:lnTo>
                    <a:lnTo>
                      <a:pt x="1159" y="465"/>
                    </a:lnTo>
                    <a:lnTo>
                      <a:pt x="1154" y="478"/>
                    </a:lnTo>
                    <a:lnTo>
                      <a:pt x="1154" y="478"/>
                    </a:lnTo>
                    <a:lnTo>
                      <a:pt x="1145" y="483"/>
                    </a:lnTo>
                    <a:lnTo>
                      <a:pt x="1134" y="488"/>
                    </a:lnTo>
                    <a:lnTo>
                      <a:pt x="1125" y="495"/>
                    </a:lnTo>
                    <a:lnTo>
                      <a:pt x="1117" y="502"/>
                    </a:lnTo>
                    <a:lnTo>
                      <a:pt x="1117" y="502"/>
                    </a:lnTo>
                    <a:lnTo>
                      <a:pt x="1108" y="511"/>
                    </a:lnTo>
                    <a:lnTo>
                      <a:pt x="1101" y="521"/>
                    </a:lnTo>
                    <a:lnTo>
                      <a:pt x="1096" y="532"/>
                    </a:lnTo>
                    <a:lnTo>
                      <a:pt x="1091" y="543"/>
                    </a:lnTo>
                    <a:lnTo>
                      <a:pt x="1091" y="543"/>
                    </a:lnTo>
                    <a:lnTo>
                      <a:pt x="1090" y="549"/>
                    </a:lnTo>
                    <a:lnTo>
                      <a:pt x="1090" y="555"/>
                    </a:lnTo>
                    <a:lnTo>
                      <a:pt x="1091" y="561"/>
                    </a:lnTo>
                    <a:lnTo>
                      <a:pt x="1093" y="567"/>
                    </a:lnTo>
                    <a:lnTo>
                      <a:pt x="1097" y="572"/>
                    </a:lnTo>
                    <a:lnTo>
                      <a:pt x="1101" y="577"/>
                    </a:lnTo>
                    <a:lnTo>
                      <a:pt x="1106" y="580"/>
                    </a:lnTo>
                    <a:lnTo>
                      <a:pt x="1112" y="583"/>
                    </a:lnTo>
                    <a:lnTo>
                      <a:pt x="1112" y="583"/>
                    </a:lnTo>
                    <a:lnTo>
                      <a:pt x="1118" y="584"/>
                    </a:lnTo>
                    <a:lnTo>
                      <a:pt x="1124" y="584"/>
                    </a:lnTo>
                    <a:lnTo>
                      <a:pt x="1130" y="583"/>
                    </a:lnTo>
                    <a:lnTo>
                      <a:pt x="1136" y="580"/>
                    </a:lnTo>
                    <a:lnTo>
                      <a:pt x="1141" y="577"/>
                    </a:lnTo>
                    <a:lnTo>
                      <a:pt x="1145" y="573"/>
                    </a:lnTo>
                    <a:lnTo>
                      <a:pt x="1148" y="568"/>
                    </a:lnTo>
                    <a:lnTo>
                      <a:pt x="1151" y="562"/>
                    </a:lnTo>
                    <a:lnTo>
                      <a:pt x="1151" y="562"/>
                    </a:lnTo>
                    <a:lnTo>
                      <a:pt x="1154" y="554"/>
                    </a:lnTo>
                    <a:lnTo>
                      <a:pt x="1160" y="546"/>
                    </a:lnTo>
                    <a:lnTo>
                      <a:pt x="1160" y="546"/>
                    </a:lnTo>
                    <a:lnTo>
                      <a:pt x="1166" y="543"/>
                    </a:lnTo>
                    <a:lnTo>
                      <a:pt x="1173" y="539"/>
                    </a:lnTo>
                    <a:lnTo>
                      <a:pt x="1180" y="537"/>
                    </a:lnTo>
                    <a:lnTo>
                      <a:pt x="1187" y="537"/>
                    </a:lnTo>
                    <a:lnTo>
                      <a:pt x="1195" y="537"/>
                    </a:lnTo>
                    <a:lnTo>
                      <a:pt x="1202" y="539"/>
                    </a:lnTo>
                    <a:lnTo>
                      <a:pt x="1208" y="543"/>
                    </a:lnTo>
                    <a:lnTo>
                      <a:pt x="1214" y="546"/>
                    </a:lnTo>
                    <a:lnTo>
                      <a:pt x="1214" y="546"/>
                    </a:lnTo>
                    <a:lnTo>
                      <a:pt x="1220" y="554"/>
                    </a:lnTo>
                    <a:lnTo>
                      <a:pt x="1224" y="562"/>
                    </a:lnTo>
                    <a:lnTo>
                      <a:pt x="1224" y="562"/>
                    </a:lnTo>
                    <a:lnTo>
                      <a:pt x="1225" y="567"/>
                    </a:lnTo>
                    <a:lnTo>
                      <a:pt x="1229" y="571"/>
                    </a:lnTo>
                    <a:lnTo>
                      <a:pt x="1231" y="574"/>
                    </a:lnTo>
                    <a:lnTo>
                      <a:pt x="1235" y="578"/>
                    </a:lnTo>
                    <a:lnTo>
                      <a:pt x="1240" y="580"/>
                    </a:lnTo>
                    <a:lnTo>
                      <a:pt x="1243" y="583"/>
                    </a:lnTo>
                    <a:lnTo>
                      <a:pt x="1248" y="584"/>
                    </a:lnTo>
                    <a:lnTo>
                      <a:pt x="1253" y="584"/>
                    </a:lnTo>
                    <a:lnTo>
                      <a:pt x="1253" y="584"/>
                    </a:lnTo>
                    <a:lnTo>
                      <a:pt x="1258" y="584"/>
                    </a:lnTo>
                    <a:lnTo>
                      <a:pt x="1263" y="583"/>
                    </a:lnTo>
                    <a:lnTo>
                      <a:pt x="1263" y="583"/>
                    </a:lnTo>
                    <a:lnTo>
                      <a:pt x="1269" y="580"/>
                    </a:lnTo>
                    <a:lnTo>
                      <a:pt x="1274" y="577"/>
                    </a:lnTo>
                    <a:lnTo>
                      <a:pt x="1279" y="572"/>
                    </a:lnTo>
                    <a:lnTo>
                      <a:pt x="1281" y="567"/>
                    </a:lnTo>
                    <a:lnTo>
                      <a:pt x="1284" y="561"/>
                    </a:lnTo>
                    <a:lnTo>
                      <a:pt x="1285" y="555"/>
                    </a:lnTo>
                    <a:lnTo>
                      <a:pt x="1285" y="549"/>
                    </a:lnTo>
                    <a:lnTo>
                      <a:pt x="1284" y="543"/>
                    </a:lnTo>
                    <a:lnTo>
                      <a:pt x="1284" y="543"/>
                    </a:lnTo>
                    <a:lnTo>
                      <a:pt x="1279" y="532"/>
                    </a:lnTo>
                    <a:lnTo>
                      <a:pt x="1274" y="521"/>
                    </a:lnTo>
                    <a:lnTo>
                      <a:pt x="1266" y="511"/>
                    </a:lnTo>
                    <a:lnTo>
                      <a:pt x="1259" y="502"/>
                    </a:lnTo>
                    <a:lnTo>
                      <a:pt x="1259" y="502"/>
                    </a:lnTo>
                    <a:lnTo>
                      <a:pt x="1251" y="495"/>
                    </a:lnTo>
                    <a:lnTo>
                      <a:pt x="1241" y="488"/>
                    </a:lnTo>
                    <a:lnTo>
                      <a:pt x="1231" y="483"/>
                    </a:lnTo>
                    <a:lnTo>
                      <a:pt x="1221" y="479"/>
                    </a:lnTo>
                    <a:lnTo>
                      <a:pt x="1221" y="479"/>
                    </a:lnTo>
                    <a:lnTo>
                      <a:pt x="1229" y="466"/>
                    </a:lnTo>
                    <a:lnTo>
                      <a:pt x="1236" y="455"/>
                    </a:lnTo>
                    <a:lnTo>
                      <a:pt x="1246" y="444"/>
                    </a:lnTo>
                    <a:lnTo>
                      <a:pt x="1258" y="435"/>
                    </a:lnTo>
                    <a:lnTo>
                      <a:pt x="1270" y="428"/>
                    </a:lnTo>
                    <a:lnTo>
                      <a:pt x="1284" y="423"/>
                    </a:lnTo>
                    <a:lnTo>
                      <a:pt x="1298" y="419"/>
                    </a:lnTo>
                    <a:lnTo>
                      <a:pt x="1313" y="418"/>
                    </a:lnTo>
                    <a:lnTo>
                      <a:pt x="1313" y="418"/>
                    </a:lnTo>
                    <a:lnTo>
                      <a:pt x="1323" y="419"/>
                    </a:lnTo>
                    <a:lnTo>
                      <a:pt x="1332" y="421"/>
                    </a:lnTo>
                    <a:lnTo>
                      <a:pt x="1341" y="423"/>
                    </a:lnTo>
                    <a:lnTo>
                      <a:pt x="1351" y="426"/>
                    </a:lnTo>
                    <a:lnTo>
                      <a:pt x="1359" y="429"/>
                    </a:lnTo>
                    <a:lnTo>
                      <a:pt x="1366" y="434"/>
                    </a:lnTo>
                    <a:lnTo>
                      <a:pt x="1374" y="440"/>
                    </a:lnTo>
                    <a:lnTo>
                      <a:pt x="1381" y="446"/>
                    </a:lnTo>
                    <a:lnTo>
                      <a:pt x="1387" y="452"/>
                    </a:lnTo>
                    <a:lnTo>
                      <a:pt x="1393" y="460"/>
                    </a:lnTo>
                    <a:lnTo>
                      <a:pt x="1398" y="467"/>
                    </a:lnTo>
                    <a:lnTo>
                      <a:pt x="1403" y="476"/>
                    </a:lnTo>
                    <a:lnTo>
                      <a:pt x="1407" y="484"/>
                    </a:lnTo>
                    <a:lnTo>
                      <a:pt x="1409" y="493"/>
                    </a:lnTo>
                    <a:lnTo>
                      <a:pt x="1412" y="502"/>
                    </a:lnTo>
                    <a:lnTo>
                      <a:pt x="1413" y="512"/>
                    </a:lnTo>
                    <a:lnTo>
                      <a:pt x="1413" y="512"/>
                    </a:lnTo>
                    <a:lnTo>
                      <a:pt x="1408" y="511"/>
                    </a:lnTo>
                    <a:lnTo>
                      <a:pt x="1408" y="511"/>
                    </a:lnTo>
                    <a:lnTo>
                      <a:pt x="1391" y="513"/>
                    </a:lnTo>
                    <a:lnTo>
                      <a:pt x="1375" y="517"/>
                    </a:lnTo>
                    <a:lnTo>
                      <a:pt x="1359" y="523"/>
                    </a:lnTo>
                    <a:lnTo>
                      <a:pt x="1344" y="532"/>
                    </a:lnTo>
                    <a:lnTo>
                      <a:pt x="1344" y="532"/>
                    </a:lnTo>
                    <a:lnTo>
                      <a:pt x="1344" y="532"/>
                    </a:lnTo>
                    <a:lnTo>
                      <a:pt x="1341" y="535"/>
                    </a:lnTo>
                    <a:lnTo>
                      <a:pt x="1341" y="535"/>
                    </a:lnTo>
                    <a:lnTo>
                      <a:pt x="1337" y="540"/>
                    </a:lnTo>
                    <a:lnTo>
                      <a:pt x="1335" y="545"/>
                    </a:lnTo>
                    <a:lnTo>
                      <a:pt x="1332" y="551"/>
                    </a:lnTo>
                    <a:lnTo>
                      <a:pt x="1332" y="557"/>
                    </a:lnTo>
                    <a:lnTo>
                      <a:pt x="1332" y="557"/>
                    </a:lnTo>
                    <a:lnTo>
                      <a:pt x="1332" y="563"/>
                    </a:lnTo>
                    <a:lnTo>
                      <a:pt x="1335" y="569"/>
                    </a:lnTo>
                    <a:lnTo>
                      <a:pt x="1337" y="576"/>
                    </a:lnTo>
                    <a:lnTo>
                      <a:pt x="1341" y="580"/>
                    </a:lnTo>
                    <a:lnTo>
                      <a:pt x="1341" y="580"/>
                    </a:lnTo>
                    <a:lnTo>
                      <a:pt x="1346" y="584"/>
                    </a:lnTo>
                    <a:lnTo>
                      <a:pt x="1351" y="587"/>
                    </a:lnTo>
                    <a:lnTo>
                      <a:pt x="1357" y="589"/>
                    </a:lnTo>
                    <a:lnTo>
                      <a:pt x="1363" y="589"/>
                    </a:lnTo>
                    <a:lnTo>
                      <a:pt x="1363" y="589"/>
                    </a:lnTo>
                    <a:lnTo>
                      <a:pt x="1371" y="588"/>
                    </a:lnTo>
                    <a:lnTo>
                      <a:pt x="1379" y="585"/>
                    </a:lnTo>
                    <a:lnTo>
                      <a:pt x="1379" y="585"/>
                    </a:lnTo>
                    <a:lnTo>
                      <a:pt x="1379" y="585"/>
                    </a:lnTo>
                    <a:lnTo>
                      <a:pt x="1385" y="582"/>
                    </a:lnTo>
                    <a:lnTo>
                      <a:pt x="1392" y="578"/>
                    </a:lnTo>
                    <a:lnTo>
                      <a:pt x="1401" y="576"/>
                    </a:lnTo>
                    <a:lnTo>
                      <a:pt x="1408" y="574"/>
                    </a:lnTo>
                    <a:lnTo>
                      <a:pt x="1408" y="574"/>
                    </a:lnTo>
                    <a:lnTo>
                      <a:pt x="1418" y="576"/>
                    </a:lnTo>
                    <a:lnTo>
                      <a:pt x="1426" y="578"/>
                    </a:lnTo>
                    <a:lnTo>
                      <a:pt x="1433" y="583"/>
                    </a:lnTo>
                    <a:lnTo>
                      <a:pt x="1440" y="588"/>
                    </a:lnTo>
                    <a:lnTo>
                      <a:pt x="1446" y="594"/>
                    </a:lnTo>
                    <a:lnTo>
                      <a:pt x="1449" y="602"/>
                    </a:lnTo>
                    <a:lnTo>
                      <a:pt x="1452" y="611"/>
                    </a:lnTo>
                    <a:lnTo>
                      <a:pt x="1453" y="620"/>
                    </a:lnTo>
                    <a:lnTo>
                      <a:pt x="1453" y="620"/>
                    </a:lnTo>
                    <a:lnTo>
                      <a:pt x="1452" y="628"/>
                    </a:lnTo>
                    <a:lnTo>
                      <a:pt x="1449" y="637"/>
                    </a:lnTo>
                    <a:lnTo>
                      <a:pt x="1446" y="644"/>
                    </a:lnTo>
                    <a:lnTo>
                      <a:pt x="1440" y="651"/>
                    </a:lnTo>
                    <a:lnTo>
                      <a:pt x="1433" y="656"/>
                    </a:lnTo>
                    <a:lnTo>
                      <a:pt x="1426" y="661"/>
                    </a:lnTo>
                    <a:lnTo>
                      <a:pt x="1418" y="663"/>
                    </a:lnTo>
                    <a:lnTo>
                      <a:pt x="1408" y="665"/>
                    </a:lnTo>
                    <a:lnTo>
                      <a:pt x="1408" y="6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sp>
        <p:nvSpPr>
          <p:cNvPr id="233"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grpSp>
        <p:nvGrpSpPr>
          <p:cNvPr id="234" name="그룹 233"/>
          <p:cNvGrpSpPr/>
          <p:nvPr/>
        </p:nvGrpSpPr>
        <p:grpSpPr>
          <a:xfrm>
            <a:off x="323797" y="5379715"/>
            <a:ext cx="1521424" cy="664845"/>
            <a:chOff x="7750394" y="5496033"/>
            <a:chExt cx="1521424" cy="664845"/>
          </a:xfrm>
        </p:grpSpPr>
        <p:sp>
          <p:nvSpPr>
            <p:cNvPr id="235" name="speed"/>
            <p:cNvSpPr txBox="1">
              <a:spLocks noChangeArrowheads="1"/>
            </p:cNvSpPr>
            <p:nvPr/>
          </p:nvSpPr>
          <p:spPr bwMode="auto">
            <a:xfrm>
              <a:off x="7750394" y="5496033"/>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236" name="Rectangle 3"/>
            <p:cNvSpPr txBox="1">
              <a:spLocks noChangeArrowheads="1"/>
            </p:cNvSpPr>
            <p:nvPr/>
          </p:nvSpPr>
          <p:spPr bwMode="auto">
            <a:xfrm>
              <a:off x="8094514" y="5699213"/>
              <a:ext cx="117730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텍스트 개체 틀 6"/>
          <p:cNvSpPr>
            <a:spLocks noGrp="1"/>
          </p:cNvSpPr>
          <p:nvPr>
            <p:ph type="body" sz="quarter" idx="13"/>
          </p:nvPr>
        </p:nvSpPr>
        <p:spPr>
          <a:xfrm>
            <a:off x="350218" y="150540"/>
            <a:ext cx="5831165" cy="538609"/>
          </a:xfrm>
          <a:prstGeom prst="rect">
            <a:avLst/>
          </a:prstGeom>
        </p:spPr>
        <p:txBody>
          <a:bodyPr wrap="square" lIns="0" tIns="0" rIns="0" bIns="0">
            <a:spAutoFit/>
          </a:bodyPr>
          <a:lstStyle>
            <a:lvl1pPr marL="0" indent="0" algn="l">
              <a:buNone/>
              <a:defRPr sz="3500" b="1">
                <a:solidFill>
                  <a:schemeClr val="tx1"/>
                </a:solidFill>
                <a:effectLst/>
                <a:latin typeface="Calibri" panose="020F0502020204030204" pitchFamily="34" charset="0"/>
                <a:cs typeface="Tahoma" panose="020B0604030504040204" pitchFamily="34" charset="0"/>
              </a:defRPr>
            </a:lvl1pPr>
          </a:lstStyle>
          <a:p>
            <a:pPr lvl="0"/>
            <a:r>
              <a:rPr lang="zh-CN" altLang="en-US" dirty="0"/>
              <a:t>点击输入标题</a:t>
            </a:r>
            <a:endParaRPr lang="en-US" altLang="ko-KR" dirty="0"/>
          </a:p>
        </p:txBody>
      </p:sp>
      <p:sp>
        <p:nvSpPr>
          <p:cNvPr id="123" name="텍스트 개체 틀 6"/>
          <p:cNvSpPr>
            <a:spLocks noGrp="1"/>
          </p:cNvSpPr>
          <p:nvPr>
            <p:ph type="body" sz="quarter" idx="15"/>
          </p:nvPr>
        </p:nvSpPr>
        <p:spPr>
          <a:xfrm>
            <a:off x="350218" y="664754"/>
            <a:ext cx="5831165" cy="307777"/>
          </a:xfrm>
          <a:prstGeom prst="rect">
            <a:avLst/>
          </a:prstGeom>
        </p:spPr>
        <p:txBody>
          <a:bodyPr wrap="square" lIns="0" tIns="0" rIns="0" bIns="0">
            <a:spAutoFit/>
          </a:bodyPr>
          <a:lstStyle>
            <a:lvl1pPr marL="0" indent="0" algn="l">
              <a:buNone/>
              <a:defRPr sz="2000" b="0">
                <a:solidFill>
                  <a:schemeClr val="tx1"/>
                </a:solidFill>
                <a:effectLst/>
                <a:latin typeface="Calibri" panose="020F0502020204030204" pitchFamily="34" charset="0"/>
                <a:cs typeface="Tahoma" panose="020B0604030504040204" pitchFamily="34" charset="0"/>
              </a:defRPr>
            </a:lvl1pPr>
          </a:lstStyle>
          <a:p>
            <a:pPr lvl="0"/>
            <a:r>
              <a:rPr lang="en-US" altLang="ko-KR" dirty="0"/>
              <a:t>Slide Subtitle Here </a:t>
            </a:r>
            <a:endParaRPr lang="ko-KR" altLang="en-US" dirty="0"/>
          </a:p>
        </p:txBody>
      </p:sp>
      <p:sp>
        <p:nvSpPr>
          <p:cNvPr id="124" name="Slide Number Placeholder 5"/>
          <p:cNvSpPr>
            <a:spLocks noGrp="1"/>
          </p:cNvSpPr>
          <p:nvPr>
            <p:ph type="sldNum" sz="quarter" idx="12"/>
          </p:nvPr>
        </p:nvSpPr>
        <p:spPr>
          <a:xfrm>
            <a:off x="8367604" y="874715"/>
            <a:ext cx="470634" cy="184666"/>
          </a:xfrm>
          <a:prstGeom prst="rect">
            <a:avLst/>
          </a:prstGeom>
        </p:spPr>
        <p:txBody>
          <a:bodyPr lIns="0" tIns="0" rIns="0" bIns="0" anchor="t" anchorCtr="0">
            <a:noAutofit/>
          </a:bodyPr>
          <a:lstStyle>
            <a:lvl1pPr algn="ctr">
              <a:defRPr sz="1200">
                <a:solidFill>
                  <a:schemeClr val="tx1"/>
                </a:solidFill>
                <a:effectLst/>
                <a:latin typeface="Calibri" panose="020F0502020204030204" pitchFamily="34" charset="0"/>
                <a:cs typeface="Tahoma" panose="020B0604030504040204" pitchFamily="34" charset="0"/>
              </a:defRPr>
            </a:lvl1pPr>
          </a:lstStyle>
          <a:p>
            <a:fld id="{75D8F74E-B4A5-4AC5-9208-5754DED0CF49}" type="slidenum">
              <a:rPr lang="ko-KR" altLang="en-US" sz="1000" smtClean="0"/>
              <a:t>9</a:t>
            </a:fld>
            <a:endParaRPr lang="ko-KR" altLang="en-US" sz="1000" dirty="0"/>
          </a:p>
        </p:txBody>
      </p:sp>
      <p:sp>
        <p:nvSpPr>
          <p:cNvPr id="5" name="아래쪽 화살표 19"/>
          <p:cNvSpPr/>
          <p:nvPr/>
        </p:nvSpPr>
        <p:spPr>
          <a:xfrm rot="10800000" flipV="1">
            <a:off x="2228744" y="4403661"/>
            <a:ext cx="1996631" cy="1574257"/>
          </a:xfrm>
          <a:custGeom>
            <a:avLst/>
            <a:gdLst/>
            <a:ahLst/>
            <a:cxnLst/>
            <a:rect l="l" t="t" r="r" b="b"/>
            <a:pathLst>
              <a:path w="1815119" h="1301039">
                <a:moveTo>
                  <a:pt x="907560" y="1301039"/>
                </a:moveTo>
                <a:lnTo>
                  <a:pt x="0" y="585530"/>
                </a:lnTo>
                <a:lnTo>
                  <a:pt x="255242" y="585530"/>
                </a:lnTo>
                <a:lnTo>
                  <a:pt x="255242" y="0"/>
                </a:lnTo>
                <a:lnTo>
                  <a:pt x="1559877" y="0"/>
                </a:lnTo>
                <a:lnTo>
                  <a:pt x="1559877" y="585530"/>
                </a:lnTo>
                <a:lnTo>
                  <a:pt x="1815119" y="585530"/>
                </a:lnTo>
                <a:close/>
              </a:path>
            </a:pathLst>
          </a:custGeom>
          <a:solidFill>
            <a:schemeClr val="bg1">
              <a:lumMod val="65000"/>
            </a:schemeClr>
          </a:solidFill>
          <a:ln w="5715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6" name="직사각형 16"/>
          <p:cNvSpPr/>
          <p:nvPr/>
        </p:nvSpPr>
        <p:spPr>
          <a:xfrm flipV="1">
            <a:off x="794493" y="4403661"/>
            <a:ext cx="1996631" cy="2184166"/>
          </a:xfrm>
          <a:custGeom>
            <a:avLst/>
            <a:gdLst/>
            <a:ahLst/>
            <a:cxnLst/>
            <a:rect l="l" t="t" r="r" b="b"/>
            <a:pathLst>
              <a:path w="1815119" h="1805095">
                <a:moveTo>
                  <a:pt x="907559" y="0"/>
                </a:moveTo>
                <a:lnTo>
                  <a:pt x="1815119" y="715509"/>
                </a:lnTo>
                <a:lnTo>
                  <a:pt x="1559877" y="715509"/>
                </a:lnTo>
                <a:lnTo>
                  <a:pt x="1559877" y="1431019"/>
                </a:lnTo>
                <a:lnTo>
                  <a:pt x="1559212" y="1431019"/>
                </a:lnTo>
                <a:lnTo>
                  <a:pt x="1559212" y="1805095"/>
                </a:lnTo>
                <a:lnTo>
                  <a:pt x="253889" y="1805095"/>
                </a:lnTo>
                <a:lnTo>
                  <a:pt x="253889" y="715509"/>
                </a:lnTo>
                <a:lnTo>
                  <a:pt x="0" y="715509"/>
                </a:lnTo>
                <a:close/>
              </a:path>
            </a:pathLst>
          </a:custGeom>
          <a:solidFill>
            <a:schemeClr val="bg1">
              <a:lumMod val="65000"/>
            </a:schemeClr>
          </a:solidFill>
          <a:ln w="5715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7" name="직사각형 16"/>
          <p:cNvSpPr/>
          <p:nvPr/>
        </p:nvSpPr>
        <p:spPr>
          <a:xfrm>
            <a:off x="6544513" y="2196052"/>
            <a:ext cx="1996631" cy="2184166"/>
          </a:xfrm>
          <a:custGeom>
            <a:avLst/>
            <a:gdLst/>
            <a:ahLst/>
            <a:cxnLst/>
            <a:rect l="l" t="t" r="r" b="b"/>
            <a:pathLst>
              <a:path w="1815119" h="1805095">
                <a:moveTo>
                  <a:pt x="907559" y="0"/>
                </a:moveTo>
                <a:lnTo>
                  <a:pt x="1815119" y="715509"/>
                </a:lnTo>
                <a:lnTo>
                  <a:pt x="1559877" y="715509"/>
                </a:lnTo>
                <a:lnTo>
                  <a:pt x="1559877" y="1431019"/>
                </a:lnTo>
                <a:lnTo>
                  <a:pt x="1559212" y="1431019"/>
                </a:lnTo>
                <a:lnTo>
                  <a:pt x="1559212" y="1805095"/>
                </a:lnTo>
                <a:lnTo>
                  <a:pt x="253889" y="1805095"/>
                </a:lnTo>
                <a:lnTo>
                  <a:pt x="253889" y="715509"/>
                </a:lnTo>
                <a:lnTo>
                  <a:pt x="0" y="715509"/>
                </a:lnTo>
                <a:close/>
              </a:path>
            </a:pathLst>
          </a:custGeom>
          <a:solidFill>
            <a:srgbClr val="6FABB5"/>
          </a:solidFill>
          <a:ln w="5715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8" name="아래쪽 화살표 19"/>
          <p:cNvSpPr/>
          <p:nvPr/>
        </p:nvSpPr>
        <p:spPr>
          <a:xfrm rot="10800000">
            <a:off x="3677301" y="2805961"/>
            <a:ext cx="1996631" cy="1574257"/>
          </a:xfrm>
          <a:custGeom>
            <a:avLst/>
            <a:gdLst/>
            <a:ahLst/>
            <a:cxnLst/>
            <a:rect l="l" t="t" r="r" b="b"/>
            <a:pathLst>
              <a:path w="1815119" h="1301039">
                <a:moveTo>
                  <a:pt x="907560" y="1301039"/>
                </a:moveTo>
                <a:lnTo>
                  <a:pt x="0" y="585530"/>
                </a:lnTo>
                <a:lnTo>
                  <a:pt x="255242" y="585530"/>
                </a:lnTo>
                <a:lnTo>
                  <a:pt x="255242" y="0"/>
                </a:lnTo>
                <a:lnTo>
                  <a:pt x="1559877" y="0"/>
                </a:lnTo>
                <a:lnTo>
                  <a:pt x="1559877" y="585530"/>
                </a:lnTo>
                <a:lnTo>
                  <a:pt x="1815119" y="585530"/>
                </a:lnTo>
                <a:close/>
              </a:path>
            </a:pathLst>
          </a:custGeom>
          <a:solidFill>
            <a:srgbClr val="EC6864"/>
          </a:solidFill>
          <a:ln w="5715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sp>
        <p:nvSpPr>
          <p:cNvPr id="9" name="직사각형 16"/>
          <p:cNvSpPr/>
          <p:nvPr/>
        </p:nvSpPr>
        <p:spPr>
          <a:xfrm>
            <a:off x="5109569" y="1330679"/>
            <a:ext cx="1996631" cy="3049539"/>
          </a:xfrm>
          <a:custGeom>
            <a:avLst/>
            <a:gdLst/>
            <a:ahLst/>
            <a:cxnLst/>
            <a:rect l="l" t="t" r="r" b="b"/>
            <a:pathLst>
              <a:path w="1815119" h="2520280">
                <a:moveTo>
                  <a:pt x="907559" y="0"/>
                </a:moveTo>
                <a:lnTo>
                  <a:pt x="1815119" y="715509"/>
                </a:lnTo>
                <a:lnTo>
                  <a:pt x="1559877" y="715509"/>
                </a:lnTo>
                <a:lnTo>
                  <a:pt x="1559877" y="1431019"/>
                </a:lnTo>
                <a:lnTo>
                  <a:pt x="1559212" y="1431019"/>
                </a:lnTo>
                <a:lnTo>
                  <a:pt x="1559212" y="2520280"/>
                </a:lnTo>
                <a:lnTo>
                  <a:pt x="253889" y="2520280"/>
                </a:lnTo>
                <a:lnTo>
                  <a:pt x="253889" y="715509"/>
                </a:lnTo>
                <a:lnTo>
                  <a:pt x="0" y="715509"/>
                </a:lnTo>
                <a:close/>
              </a:path>
            </a:pathLst>
          </a:custGeom>
          <a:solidFill>
            <a:srgbClr val="EDE425"/>
          </a:solidFill>
          <a:ln w="57150" cap="rnd">
            <a:solidFill>
              <a:schemeClr val="tx1"/>
            </a:solidFill>
            <a:rou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ko-KR" altLang="en-US">
              <a:solidFill>
                <a:schemeClr val="tx1"/>
              </a:solidFill>
              <a:latin typeface="Calibri" panose="020F0502020204030204" pitchFamily="34" charset="0"/>
            </a:endParaRPr>
          </a:p>
        </p:txBody>
      </p:sp>
      <p:grpSp>
        <p:nvGrpSpPr>
          <p:cNvPr id="10" name="그룹 9"/>
          <p:cNvGrpSpPr/>
          <p:nvPr/>
        </p:nvGrpSpPr>
        <p:grpSpPr>
          <a:xfrm>
            <a:off x="3076623" y="5288750"/>
            <a:ext cx="300873" cy="437057"/>
            <a:chOff x="5273281" y="5632431"/>
            <a:chExt cx="452438" cy="657226"/>
          </a:xfrm>
        </p:grpSpPr>
        <p:sp>
          <p:nvSpPr>
            <p:cNvPr id="11" name="Freeform 127"/>
            <p:cNvSpPr/>
            <p:nvPr/>
          </p:nvSpPr>
          <p:spPr bwMode="auto">
            <a:xfrm>
              <a:off x="5287572" y="5645130"/>
              <a:ext cx="425451" cy="600075"/>
            </a:xfrm>
            <a:custGeom>
              <a:avLst/>
              <a:gdLst>
                <a:gd name="T0" fmla="*/ 129 w 804"/>
                <a:gd name="T1" fmla="*/ 0 h 1136"/>
                <a:gd name="T2" fmla="*/ 129 w 804"/>
                <a:gd name="T3" fmla="*/ 0 h 1136"/>
                <a:gd name="T4" fmla="*/ 116 w 804"/>
                <a:gd name="T5" fmla="*/ 0 h 1136"/>
                <a:gd name="T6" fmla="*/ 104 w 804"/>
                <a:gd name="T7" fmla="*/ 3 h 1136"/>
                <a:gd name="T8" fmla="*/ 93 w 804"/>
                <a:gd name="T9" fmla="*/ 5 h 1136"/>
                <a:gd name="T10" fmla="*/ 81 w 804"/>
                <a:gd name="T11" fmla="*/ 10 h 1136"/>
                <a:gd name="T12" fmla="*/ 70 w 804"/>
                <a:gd name="T13" fmla="*/ 15 h 1136"/>
                <a:gd name="T14" fmla="*/ 59 w 804"/>
                <a:gd name="T15" fmla="*/ 21 h 1136"/>
                <a:gd name="T16" fmla="*/ 50 w 804"/>
                <a:gd name="T17" fmla="*/ 28 h 1136"/>
                <a:gd name="T18" fmla="*/ 40 w 804"/>
                <a:gd name="T19" fmla="*/ 35 h 1136"/>
                <a:gd name="T20" fmla="*/ 32 w 804"/>
                <a:gd name="T21" fmla="*/ 43 h 1136"/>
                <a:gd name="T22" fmla="*/ 25 w 804"/>
                <a:gd name="T23" fmla="*/ 53 h 1136"/>
                <a:gd name="T24" fmla="*/ 18 w 804"/>
                <a:gd name="T25" fmla="*/ 63 h 1136"/>
                <a:gd name="T26" fmla="*/ 12 w 804"/>
                <a:gd name="T27" fmla="*/ 73 h 1136"/>
                <a:gd name="T28" fmla="*/ 7 w 804"/>
                <a:gd name="T29" fmla="*/ 85 h 1136"/>
                <a:gd name="T30" fmla="*/ 4 w 804"/>
                <a:gd name="T31" fmla="*/ 97 h 1136"/>
                <a:gd name="T32" fmla="*/ 1 w 804"/>
                <a:gd name="T33" fmla="*/ 109 h 1136"/>
                <a:gd name="T34" fmla="*/ 0 w 804"/>
                <a:gd name="T35" fmla="*/ 120 h 1136"/>
                <a:gd name="T36" fmla="*/ 0 w 804"/>
                <a:gd name="T37" fmla="*/ 966 h 1136"/>
                <a:gd name="T38" fmla="*/ 0 w 804"/>
                <a:gd name="T39" fmla="*/ 966 h 1136"/>
                <a:gd name="T40" fmla="*/ 0 w 804"/>
                <a:gd name="T41" fmla="*/ 988 h 1136"/>
                <a:gd name="T42" fmla="*/ 2 w 804"/>
                <a:gd name="T43" fmla="*/ 1009 h 1136"/>
                <a:gd name="T44" fmla="*/ 7 w 804"/>
                <a:gd name="T45" fmla="*/ 1028 h 1136"/>
                <a:gd name="T46" fmla="*/ 12 w 804"/>
                <a:gd name="T47" fmla="*/ 1045 h 1136"/>
                <a:gd name="T48" fmla="*/ 19 w 804"/>
                <a:gd name="T49" fmla="*/ 1061 h 1136"/>
                <a:gd name="T50" fmla="*/ 28 w 804"/>
                <a:gd name="T51" fmla="*/ 1075 h 1136"/>
                <a:gd name="T52" fmla="*/ 38 w 804"/>
                <a:gd name="T53" fmla="*/ 1087 h 1136"/>
                <a:gd name="T54" fmla="*/ 49 w 804"/>
                <a:gd name="T55" fmla="*/ 1098 h 1136"/>
                <a:gd name="T56" fmla="*/ 62 w 804"/>
                <a:gd name="T57" fmla="*/ 1107 h 1136"/>
                <a:gd name="T58" fmla="*/ 75 w 804"/>
                <a:gd name="T59" fmla="*/ 1115 h 1136"/>
                <a:gd name="T60" fmla="*/ 90 w 804"/>
                <a:gd name="T61" fmla="*/ 1121 h 1136"/>
                <a:gd name="T62" fmla="*/ 106 w 804"/>
                <a:gd name="T63" fmla="*/ 1127 h 1136"/>
                <a:gd name="T64" fmla="*/ 122 w 804"/>
                <a:gd name="T65" fmla="*/ 1131 h 1136"/>
                <a:gd name="T66" fmla="*/ 140 w 804"/>
                <a:gd name="T67" fmla="*/ 1134 h 1136"/>
                <a:gd name="T68" fmla="*/ 159 w 804"/>
                <a:gd name="T69" fmla="*/ 1136 h 1136"/>
                <a:gd name="T70" fmla="*/ 179 w 804"/>
                <a:gd name="T71" fmla="*/ 1136 h 1136"/>
                <a:gd name="T72" fmla="*/ 804 w 804"/>
                <a:gd name="T73" fmla="*/ 1136 h 1136"/>
                <a:gd name="T74" fmla="*/ 804 w 804"/>
                <a:gd name="T75" fmla="*/ 1066 h 1136"/>
                <a:gd name="T76" fmla="*/ 804 w 804"/>
                <a:gd name="T77" fmla="*/ 996 h 1136"/>
                <a:gd name="T78" fmla="*/ 804 w 804"/>
                <a:gd name="T79" fmla="*/ 0 h 1136"/>
                <a:gd name="T80" fmla="*/ 129 w 804"/>
                <a:gd name="T81" fmla="*/ 0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4" h="1136">
                  <a:moveTo>
                    <a:pt x="129" y="0"/>
                  </a:moveTo>
                  <a:lnTo>
                    <a:pt x="129" y="0"/>
                  </a:lnTo>
                  <a:lnTo>
                    <a:pt x="116" y="0"/>
                  </a:lnTo>
                  <a:lnTo>
                    <a:pt x="104" y="3"/>
                  </a:lnTo>
                  <a:lnTo>
                    <a:pt x="93" y="5"/>
                  </a:lnTo>
                  <a:lnTo>
                    <a:pt x="81" y="10"/>
                  </a:lnTo>
                  <a:lnTo>
                    <a:pt x="70" y="15"/>
                  </a:lnTo>
                  <a:lnTo>
                    <a:pt x="59" y="21"/>
                  </a:lnTo>
                  <a:lnTo>
                    <a:pt x="50" y="28"/>
                  </a:lnTo>
                  <a:lnTo>
                    <a:pt x="40" y="35"/>
                  </a:lnTo>
                  <a:lnTo>
                    <a:pt x="32" y="43"/>
                  </a:lnTo>
                  <a:lnTo>
                    <a:pt x="25" y="53"/>
                  </a:lnTo>
                  <a:lnTo>
                    <a:pt x="18" y="63"/>
                  </a:lnTo>
                  <a:lnTo>
                    <a:pt x="12" y="73"/>
                  </a:lnTo>
                  <a:lnTo>
                    <a:pt x="7" y="85"/>
                  </a:lnTo>
                  <a:lnTo>
                    <a:pt x="4" y="97"/>
                  </a:lnTo>
                  <a:lnTo>
                    <a:pt x="1" y="109"/>
                  </a:lnTo>
                  <a:lnTo>
                    <a:pt x="0" y="120"/>
                  </a:lnTo>
                  <a:lnTo>
                    <a:pt x="0" y="966"/>
                  </a:lnTo>
                  <a:lnTo>
                    <a:pt x="0" y="966"/>
                  </a:lnTo>
                  <a:lnTo>
                    <a:pt x="0" y="988"/>
                  </a:lnTo>
                  <a:lnTo>
                    <a:pt x="2" y="1009"/>
                  </a:lnTo>
                  <a:lnTo>
                    <a:pt x="7" y="1028"/>
                  </a:lnTo>
                  <a:lnTo>
                    <a:pt x="12" y="1045"/>
                  </a:lnTo>
                  <a:lnTo>
                    <a:pt x="19" y="1061"/>
                  </a:lnTo>
                  <a:lnTo>
                    <a:pt x="28" y="1075"/>
                  </a:lnTo>
                  <a:lnTo>
                    <a:pt x="38" y="1087"/>
                  </a:lnTo>
                  <a:lnTo>
                    <a:pt x="49" y="1098"/>
                  </a:lnTo>
                  <a:lnTo>
                    <a:pt x="62" y="1107"/>
                  </a:lnTo>
                  <a:lnTo>
                    <a:pt x="75" y="1115"/>
                  </a:lnTo>
                  <a:lnTo>
                    <a:pt x="90" y="1121"/>
                  </a:lnTo>
                  <a:lnTo>
                    <a:pt x="106" y="1127"/>
                  </a:lnTo>
                  <a:lnTo>
                    <a:pt x="122" y="1131"/>
                  </a:lnTo>
                  <a:lnTo>
                    <a:pt x="140" y="1134"/>
                  </a:lnTo>
                  <a:lnTo>
                    <a:pt x="159" y="1136"/>
                  </a:lnTo>
                  <a:lnTo>
                    <a:pt x="179" y="1136"/>
                  </a:lnTo>
                  <a:lnTo>
                    <a:pt x="804" y="1136"/>
                  </a:lnTo>
                  <a:lnTo>
                    <a:pt x="804" y="1066"/>
                  </a:lnTo>
                  <a:lnTo>
                    <a:pt x="804" y="996"/>
                  </a:lnTo>
                  <a:lnTo>
                    <a:pt x="804" y="0"/>
                  </a:lnTo>
                  <a:lnTo>
                    <a:pt x="129" y="0"/>
                  </a:lnTo>
                  <a:close/>
                </a:path>
              </a:pathLst>
            </a:custGeom>
            <a:solidFill>
              <a:srgbClr val="C4D2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2" name="Freeform 128"/>
            <p:cNvSpPr>
              <a:spLocks noEditPoints="1"/>
            </p:cNvSpPr>
            <p:nvPr/>
          </p:nvSpPr>
          <p:spPr bwMode="auto">
            <a:xfrm>
              <a:off x="5273281" y="5632431"/>
              <a:ext cx="452438" cy="627063"/>
            </a:xfrm>
            <a:custGeom>
              <a:avLst/>
              <a:gdLst>
                <a:gd name="T0" fmla="*/ 205 w 855"/>
                <a:gd name="T1" fmla="*/ 1185 h 1185"/>
                <a:gd name="T2" fmla="*/ 180 w 855"/>
                <a:gd name="T3" fmla="*/ 1185 h 1185"/>
                <a:gd name="T4" fmla="*/ 136 w 855"/>
                <a:gd name="T5" fmla="*/ 1179 h 1185"/>
                <a:gd name="T6" fmla="*/ 98 w 855"/>
                <a:gd name="T7" fmla="*/ 1166 h 1185"/>
                <a:gd name="T8" fmla="*/ 66 w 855"/>
                <a:gd name="T9" fmla="*/ 1147 h 1185"/>
                <a:gd name="T10" fmla="*/ 40 w 855"/>
                <a:gd name="T11" fmla="*/ 1123 h 1185"/>
                <a:gd name="T12" fmla="*/ 21 w 855"/>
                <a:gd name="T13" fmla="*/ 1092 h 1185"/>
                <a:gd name="T14" fmla="*/ 8 w 855"/>
                <a:gd name="T15" fmla="*/ 1055 h 1185"/>
                <a:gd name="T16" fmla="*/ 1 w 855"/>
                <a:gd name="T17" fmla="*/ 1014 h 1185"/>
                <a:gd name="T18" fmla="*/ 0 w 855"/>
                <a:gd name="T19" fmla="*/ 144 h 1185"/>
                <a:gd name="T20" fmla="*/ 1 w 855"/>
                <a:gd name="T21" fmla="*/ 143 h 1185"/>
                <a:gd name="T22" fmla="*/ 2 w 855"/>
                <a:gd name="T23" fmla="*/ 128 h 1185"/>
                <a:gd name="T24" fmla="*/ 11 w 855"/>
                <a:gd name="T25" fmla="*/ 99 h 1185"/>
                <a:gd name="T26" fmla="*/ 22 w 855"/>
                <a:gd name="T27" fmla="*/ 74 h 1185"/>
                <a:gd name="T28" fmla="*/ 40 w 855"/>
                <a:gd name="T29" fmla="*/ 51 h 1185"/>
                <a:gd name="T30" fmla="*/ 60 w 855"/>
                <a:gd name="T31" fmla="*/ 32 h 1185"/>
                <a:gd name="T32" fmla="*/ 84 w 855"/>
                <a:gd name="T33" fmla="*/ 16 h 1185"/>
                <a:gd name="T34" fmla="*/ 111 w 855"/>
                <a:gd name="T35" fmla="*/ 5 h 1185"/>
                <a:gd name="T36" fmla="*/ 140 w 855"/>
                <a:gd name="T37" fmla="*/ 0 h 1185"/>
                <a:gd name="T38" fmla="*/ 830 w 855"/>
                <a:gd name="T39" fmla="*/ 0 h 1185"/>
                <a:gd name="T40" fmla="*/ 834 w 855"/>
                <a:gd name="T41" fmla="*/ 0 h 1185"/>
                <a:gd name="T42" fmla="*/ 844 w 855"/>
                <a:gd name="T43" fmla="*/ 3 h 1185"/>
                <a:gd name="T44" fmla="*/ 850 w 855"/>
                <a:gd name="T45" fmla="*/ 10 h 1185"/>
                <a:gd name="T46" fmla="*/ 855 w 855"/>
                <a:gd name="T47" fmla="*/ 19 h 1185"/>
                <a:gd name="T48" fmla="*/ 855 w 855"/>
                <a:gd name="T49" fmla="*/ 1160 h 1185"/>
                <a:gd name="T50" fmla="*/ 855 w 855"/>
                <a:gd name="T51" fmla="*/ 1166 h 1185"/>
                <a:gd name="T52" fmla="*/ 850 w 855"/>
                <a:gd name="T53" fmla="*/ 1174 h 1185"/>
                <a:gd name="T54" fmla="*/ 844 w 855"/>
                <a:gd name="T55" fmla="*/ 1181 h 1185"/>
                <a:gd name="T56" fmla="*/ 834 w 855"/>
                <a:gd name="T57" fmla="*/ 1185 h 1185"/>
                <a:gd name="T58" fmla="*/ 830 w 855"/>
                <a:gd name="T59" fmla="*/ 1185 h 1185"/>
                <a:gd name="T60" fmla="*/ 51 w 855"/>
                <a:gd name="T61" fmla="*/ 990 h 1185"/>
                <a:gd name="T62" fmla="*/ 51 w 855"/>
                <a:gd name="T63" fmla="*/ 1008 h 1185"/>
                <a:gd name="T64" fmla="*/ 56 w 855"/>
                <a:gd name="T65" fmla="*/ 1040 h 1185"/>
                <a:gd name="T66" fmla="*/ 65 w 855"/>
                <a:gd name="T67" fmla="*/ 1067 h 1185"/>
                <a:gd name="T68" fmla="*/ 79 w 855"/>
                <a:gd name="T69" fmla="*/ 1091 h 1185"/>
                <a:gd name="T70" fmla="*/ 98 w 855"/>
                <a:gd name="T71" fmla="*/ 1109 h 1185"/>
                <a:gd name="T72" fmla="*/ 122 w 855"/>
                <a:gd name="T73" fmla="*/ 1122 h 1185"/>
                <a:gd name="T74" fmla="*/ 152 w 855"/>
                <a:gd name="T75" fmla="*/ 1130 h 1185"/>
                <a:gd name="T76" fmla="*/ 186 w 855"/>
                <a:gd name="T77" fmla="*/ 1135 h 1185"/>
                <a:gd name="T78" fmla="*/ 805 w 855"/>
                <a:gd name="T79" fmla="*/ 1135 h 1185"/>
                <a:gd name="T80" fmla="*/ 155 w 855"/>
                <a:gd name="T81" fmla="*/ 49 h 1185"/>
                <a:gd name="T82" fmla="*/ 145 w 855"/>
                <a:gd name="T83" fmla="*/ 49 h 1185"/>
                <a:gd name="T84" fmla="*/ 126 w 855"/>
                <a:gd name="T85" fmla="*/ 53 h 1185"/>
                <a:gd name="T86" fmla="*/ 108 w 855"/>
                <a:gd name="T87" fmla="*/ 60 h 1185"/>
                <a:gd name="T88" fmla="*/ 91 w 855"/>
                <a:gd name="T89" fmla="*/ 71 h 1185"/>
                <a:gd name="T90" fmla="*/ 77 w 855"/>
                <a:gd name="T91" fmla="*/ 84 h 1185"/>
                <a:gd name="T92" fmla="*/ 65 w 855"/>
                <a:gd name="T93" fmla="*/ 99 h 1185"/>
                <a:gd name="T94" fmla="*/ 57 w 855"/>
                <a:gd name="T95" fmla="*/ 117 h 1185"/>
                <a:gd name="T96" fmla="*/ 52 w 855"/>
                <a:gd name="T97" fmla="*/ 136 h 1185"/>
                <a:gd name="T98" fmla="*/ 51 w 855"/>
                <a:gd name="T99" fmla="*/ 146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5" h="1185">
                  <a:moveTo>
                    <a:pt x="830" y="1185"/>
                  </a:moveTo>
                  <a:lnTo>
                    <a:pt x="205" y="1185"/>
                  </a:lnTo>
                  <a:lnTo>
                    <a:pt x="205" y="1185"/>
                  </a:lnTo>
                  <a:lnTo>
                    <a:pt x="180" y="1185"/>
                  </a:lnTo>
                  <a:lnTo>
                    <a:pt x="158" y="1182"/>
                  </a:lnTo>
                  <a:lnTo>
                    <a:pt x="136" y="1179"/>
                  </a:lnTo>
                  <a:lnTo>
                    <a:pt x="116" y="1173"/>
                  </a:lnTo>
                  <a:lnTo>
                    <a:pt x="98" y="1166"/>
                  </a:lnTo>
                  <a:lnTo>
                    <a:pt x="82" y="1157"/>
                  </a:lnTo>
                  <a:lnTo>
                    <a:pt x="66" y="1147"/>
                  </a:lnTo>
                  <a:lnTo>
                    <a:pt x="52" y="1136"/>
                  </a:lnTo>
                  <a:lnTo>
                    <a:pt x="40" y="1123"/>
                  </a:lnTo>
                  <a:lnTo>
                    <a:pt x="30" y="1107"/>
                  </a:lnTo>
                  <a:lnTo>
                    <a:pt x="21" y="1092"/>
                  </a:lnTo>
                  <a:lnTo>
                    <a:pt x="14" y="1074"/>
                  </a:lnTo>
                  <a:lnTo>
                    <a:pt x="8" y="1055"/>
                  </a:lnTo>
                  <a:lnTo>
                    <a:pt x="3" y="1035"/>
                  </a:lnTo>
                  <a:lnTo>
                    <a:pt x="1" y="1014"/>
                  </a:lnTo>
                  <a:lnTo>
                    <a:pt x="0" y="990"/>
                  </a:lnTo>
                  <a:lnTo>
                    <a:pt x="0" y="144"/>
                  </a:lnTo>
                  <a:lnTo>
                    <a:pt x="0" y="144"/>
                  </a:lnTo>
                  <a:lnTo>
                    <a:pt x="1" y="143"/>
                  </a:lnTo>
                  <a:lnTo>
                    <a:pt x="1" y="143"/>
                  </a:lnTo>
                  <a:lnTo>
                    <a:pt x="2" y="128"/>
                  </a:lnTo>
                  <a:lnTo>
                    <a:pt x="6" y="114"/>
                  </a:lnTo>
                  <a:lnTo>
                    <a:pt x="11" y="99"/>
                  </a:lnTo>
                  <a:lnTo>
                    <a:pt x="15" y="86"/>
                  </a:lnTo>
                  <a:lnTo>
                    <a:pt x="22" y="74"/>
                  </a:lnTo>
                  <a:lnTo>
                    <a:pt x="31" y="62"/>
                  </a:lnTo>
                  <a:lnTo>
                    <a:pt x="40" y="51"/>
                  </a:lnTo>
                  <a:lnTo>
                    <a:pt x="50" y="41"/>
                  </a:lnTo>
                  <a:lnTo>
                    <a:pt x="60" y="32"/>
                  </a:lnTo>
                  <a:lnTo>
                    <a:pt x="72" y="23"/>
                  </a:lnTo>
                  <a:lnTo>
                    <a:pt x="84" y="16"/>
                  </a:lnTo>
                  <a:lnTo>
                    <a:pt x="97" y="10"/>
                  </a:lnTo>
                  <a:lnTo>
                    <a:pt x="111" y="5"/>
                  </a:lnTo>
                  <a:lnTo>
                    <a:pt x="126" y="2"/>
                  </a:lnTo>
                  <a:lnTo>
                    <a:pt x="140" y="0"/>
                  </a:lnTo>
                  <a:lnTo>
                    <a:pt x="155" y="0"/>
                  </a:lnTo>
                  <a:lnTo>
                    <a:pt x="830" y="0"/>
                  </a:lnTo>
                  <a:lnTo>
                    <a:pt x="830" y="0"/>
                  </a:lnTo>
                  <a:lnTo>
                    <a:pt x="834" y="0"/>
                  </a:lnTo>
                  <a:lnTo>
                    <a:pt x="839" y="1"/>
                  </a:lnTo>
                  <a:lnTo>
                    <a:pt x="844" y="3"/>
                  </a:lnTo>
                  <a:lnTo>
                    <a:pt x="847" y="7"/>
                  </a:lnTo>
                  <a:lnTo>
                    <a:pt x="850" y="10"/>
                  </a:lnTo>
                  <a:lnTo>
                    <a:pt x="852" y="14"/>
                  </a:lnTo>
                  <a:lnTo>
                    <a:pt x="855" y="19"/>
                  </a:lnTo>
                  <a:lnTo>
                    <a:pt x="855" y="24"/>
                  </a:lnTo>
                  <a:lnTo>
                    <a:pt x="855" y="1160"/>
                  </a:lnTo>
                  <a:lnTo>
                    <a:pt x="855" y="1160"/>
                  </a:lnTo>
                  <a:lnTo>
                    <a:pt x="855" y="1166"/>
                  </a:lnTo>
                  <a:lnTo>
                    <a:pt x="852" y="1170"/>
                  </a:lnTo>
                  <a:lnTo>
                    <a:pt x="850" y="1174"/>
                  </a:lnTo>
                  <a:lnTo>
                    <a:pt x="847" y="1177"/>
                  </a:lnTo>
                  <a:lnTo>
                    <a:pt x="844" y="1181"/>
                  </a:lnTo>
                  <a:lnTo>
                    <a:pt x="839" y="1183"/>
                  </a:lnTo>
                  <a:lnTo>
                    <a:pt x="834" y="1185"/>
                  </a:lnTo>
                  <a:lnTo>
                    <a:pt x="830" y="1185"/>
                  </a:lnTo>
                  <a:lnTo>
                    <a:pt x="830" y="1185"/>
                  </a:lnTo>
                  <a:close/>
                  <a:moveTo>
                    <a:pt x="51" y="146"/>
                  </a:moveTo>
                  <a:lnTo>
                    <a:pt x="51" y="990"/>
                  </a:lnTo>
                  <a:lnTo>
                    <a:pt x="51" y="990"/>
                  </a:lnTo>
                  <a:lnTo>
                    <a:pt x="51" y="1008"/>
                  </a:lnTo>
                  <a:lnTo>
                    <a:pt x="52" y="1024"/>
                  </a:lnTo>
                  <a:lnTo>
                    <a:pt x="56" y="1040"/>
                  </a:lnTo>
                  <a:lnTo>
                    <a:pt x="59" y="1054"/>
                  </a:lnTo>
                  <a:lnTo>
                    <a:pt x="65" y="1067"/>
                  </a:lnTo>
                  <a:lnTo>
                    <a:pt x="71" y="1079"/>
                  </a:lnTo>
                  <a:lnTo>
                    <a:pt x="79" y="1091"/>
                  </a:lnTo>
                  <a:lnTo>
                    <a:pt x="88" y="1100"/>
                  </a:lnTo>
                  <a:lnTo>
                    <a:pt x="98" y="1109"/>
                  </a:lnTo>
                  <a:lnTo>
                    <a:pt x="110" y="1116"/>
                  </a:lnTo>
                  <a:lnTo>
                    <a:pt x="122" y="1122"/>
                  </a:lnTo>
                  <a:lnTo>
                    <a:pt x="136" y="1126"/>
                  </a:lnTo>
                  <a:lnTo>
                    <a:pt x="152" y="1130"/>
                  </a:lnTo>
                  <a:lnTo>
                    <a:pt x="168" y="1134"/>
                  </a:lnTo>
                  <a:lnTo>
                    <a:pt x="186" y="1135"/>
                  </a:lnTo>
                  <a:lnTo>
                    <a:pt x="205" y="1135"/>
                  </a:lnTo>
                  <a:lnTo>
                    <a:pt x="805" y="1135"/>
                  </a:lnTo>
                  <a:lnTo>
                    <a:pt x="805" y="49"/>
                  </a:lnTo>
                  <a:lnTo>
                    <a:pt x="155" y="49"/>
                  </a:lnTo>
                  <a:lnTo>
                    <a:pt x="155" y="49"/>
                  </a:lnTo>
                  <a:lnTo>
                    <a:pt x="145" y="49"/>
                  </a:lnTo>
                  <a:lnTo>
                    <a:pt x="135" y="51"/>
                  </a:lnTo>
                  <a:lnTo>
                    <a:pt x="126" y="53"/>
                  </a:lnTo>
                  <a:lnTo>
                    <a:pt x="116" y="57"/>
                  </a:lnTo>
                  <a:lnTo>
                    <a:pt x="108" y="60"/>
                  </a:lnTo>
                  <a:lnTo>
                    <a:pt x="100" y="65"/>
                  </a:lnTo>
                  <a:lnTo>
                    <a:pt x="91" y="71"/>
                  </a:lnTo>
                  <a:lnTo>
                    <a:pt x="84" y="77"/>
                  </a:lnTo>
                  <a:lnTo>
                    <a:pt x="77" y="84"/>
                  </a:lnTo>
                  <a:lnTo>
                    <a:pt x="71" y="91"/>
                  </a:lnTo>
                  <a:lnTo>
                    <a:pt x="65" y="99"/>
                  </a:lnTo>
                  <a:lnTo>
                    <a:pt x="60" y="108"/>
                  </a:lnTo>
                  <a:lnTo>
                    <a:pt x="57" y="117"/>
                  </a:lnTo>
                  <a:lnTo>
                    <a:pt x="53" y="127"/>
                  </a:lnTo>
                  <a:lnTo>
                    <a:pt x="52" y="136"/>
                  </a:lnTo>
                  <a:lnTo>
                    <a:pt x="51" y="146"/>
                  </a:lnTo>
                  <a:lnTo>
                    <a:pt x="51" y="14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3" name="Freeform 129"/>
            <p:cNvSpPr/>
            <p:nvPr/>
          </p:nvSpPr>
          <p:spPr bwMode="auto">
            <a:xfrm>
              <a:off x="5330431" y="6129319"/>
              <a:ext cx="346075" cy="74613"/>
            </a:xfrm>
            <a:custGeom>
              <a:avLst/>
              <a:gdLst>
                <a:gd name="T0" fmla="*/ 654 w 654"/>
                <a:gd name="T1" fmla="*/ 140 h 140"/>
                <a:gd name="T2" fmla="*/ 87 w 654"/>
                <a:gd name="T3" fmla="*/ 140 h 140"/>
                <a:gd name="T4" fmla="*/ 87 w 654"/>
                <a:gd name="T5" fmla="*/ 140 h 140"/>
                <a:gd name="T6" fmla="*/ 75 w 654"/>
                <a:gd name="T7" fmla="*/ 140 h 140"/>
                <a:gd name="T8" fmla="*/ 63 w 654"/>
                <a:gd name="T9" fmla="*/ 139 h 140"/>
                <a:gd name="T10" fmla="*/ 53 w 654"/>
                <a:gd name="T11" fmla="*/ 138 h 140"/>
                <a:gd name="T12" fmla="*/ 44 w 654"/>
                <a:gd name="T13" fmla="*/ 134 h 140"/>
                <a:gd name="T14" fmla="*/ 35 w 654"/>
                <a:gd name="T15" fmla="*/ 132 h 140"/>
                <a:gd name="T16" fmla="*/ 28 w 654"/>
                <a:gd name="T17" fmla="*/ 128 h 140"/>
                <a:gd name="T18" fmla="*/ 22 w 654"/>
                <a:gd name="T19" fmla="*/ 124 h 140"/>
                <a:gd name="T20" fmla="*/ 18 w 654"/>
                <a:gd name="T21" fmla="*/ 119 h 140"/>
                <a:gd name="T22" fmla="*/ 13 w 654"/>
                <a:gd name="T23" fmla="*/ 114 h 140"/>
                <a:gd name="T24" fmla="*/ 9 w 654"/>
                <a:gd name="T25" fmla="*/ 108 h 140"/>
                <a:gd name="T26" fmla="*/ 6 w 654"/>
                <a:gd name="T27" fmla="*/ 102 h 140"/>
                <a:gd name="T28" fmla="*/ 3 w 654"/>
                <a:gd name="T29" fmla="*/ 96 h 140"/>
                <a:gd name="T30" fmla="*/ 1 w 654"/>
                <a:gd name="T31" fmla="*/ 83 h 140"/>
                <a:gd name="T32" fmla="*/ 0 w 654"/>
                <a:gd name="T33" fmla="*/ 70 h 140"/>
                <a:gd name="T34" fmla="*/ 0 w 654"/>
                <a:gd name="T35" fmla="*/ 70 h 140"/>
                <a:gd name="T36" fmla="*/ 1 w 654"/>
                <a:gd name="T37" fmla="*/ 56 h 140"/>
                <a:gd name="T38" fmla="*/ 3 w 654"/>
                <a:gd name="T39" fmla="*/ 43 h 140"/>
                <a:gd name="T40" fmla="*/ 6 w 654"/>
                <a:gd name="T41" fmla="*/ 37 h 140"/>
                <a:gd name="T42" fmla="*/ 9 w 654"/>
                <a:gd name="T43" fmla="*/ 31 h 140"/>
                <a:gd name="T44" fmla="*/ 13 w 654"/>
                <a:gd name="T45" fmla="*/ 25 h 140"/>
                <a:gd name="T46" fmla="*/ 18 w 654"/>
                <a:gd name="T47" fmla="*/ 20 h 140"/>
                <a:gd name="T48" fmla="*/ 22 w 654"/>
                <a:gd name="T49" fmla="*/ 16 h 140"/>
                <a:gd name="T50" fmla="*/ 28 w 654"/>
                <a:gd name="T51" fmla="*/ 12 h 140"/>
                <a:gd name="T52" fmla="*/ 35 w 654"/>
                <a:gd name="T53" fmla="*/ 8 h 140"/>
                <a:gd name="T54" fmla="*/ 44 w 654"/>
                <a:gd name="T55" fmla="*/ 5 h 140"/>
                <a:gd name="T56" fmla="*/ 53 w 654"/>
                <a:gd name="T57" fmla="*/ 3 h 140"/>
                <a:gd name="T58" fmla="*/ 63 w 654"/>
                <a:gd name="T59" fmla="*/ 1 h 140"/>
                <a:gd name="T60" fmla="*/ 75 w 654"/>
                <a:gd name="T61" fmla="*/ 0 h 140"/>
                <a:gd name="T62" fmla="*/ 87 w 654"/>
                <a:gd name="T63" fmla="*/ 0 h 140"/>
                <a:gd name="T64" fmla="*/ 654 w 654"/>
                <a:gd name="T65" fmla="*/ 0 h 140"/>
                <a:gd name="T66" fmla="*/ 654 w 654"/>
                <a:gd name="T67" fmla="*/ 0 h 140"/>
                <a:gd name="T68" fmla="*/ 649 w 654"/>
                <a:gd name="T69" fmla="*/ 11 h 140"/>
                <a:gd name="T70" fmla="*/ 644 w 654"/>
                <a:gd name="T71" fmla="*/ 23 h 140"/>
                <a:gd name="T72" fmla="*/ 641 w 654"/>
                <a:gd name="T73" fmla="*/ 41 h 140"/>
                <a:gd name="T74" fmla="*/ 640 w 654"/>
                <a:gd name="T75" fmla="*/ 50 h 140"/>
                <a:gd name="T76" fmla="*/ 639 w 654"/>
                <a:gd name="T77" fmla="*/ 61 h 140"/>
                <a:gd name="T78" fmla="*/ 639 w 654"/>
                <a:gd name="T79" fmla="*/ 73 h 140"/>
                <a:gd name="T80" fmla="*/ 639 w 654"/>
                <a:gd name="T81" fmla="*/ 84 h 140"/>
                <a:gd name="T82" fmla="*/ 641 w 654"/>
                <a:gd name="T83" fmla="*/ 98 h 140"/>
                <a:gd name="T84" fmla="*/ 644 w 654"/>
                <a:gd name="T85" fmla="*/ 112 h 140"/>
                <a:gd name="T86" fmla="*/ 648 w 654"/>
                <a:gd name="T87" fmla="*/ 126 h 140"/>
                <a:gd name="T88" fmla="*/ 654 w 654"/>
                <a:gd name="T89" fmla="*/ 140 h 140"/>
                <a:gd name="T90" fmla="*/ 654 w 654"/>
                <a:gd name="T91"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4" h="140">
                  <a:moveTo>
                    <a:pt x="654" y="140"/>
                  </a:moveTo>
                  <a:lnTo>
                    <a:pt x="87" y="140"/>
                  </a:lnTo>
                  <a:lnTo>
                    <a:pt x="87" y="140"/>
                  </a:lnTo>
                  <a:lnTo>
                    <a:pt x="75" y="140"/>
                  </a:lnTo>
                  <a:lnTo>
                    <a:pt x="63" y="139"/>
                  </a:lnTo>
                  <a:lnTo>
                    <a:pt x="53" y="138"/>
                  </a:lnTo>
                  <a:lnTo>
                    <a:pt x="44" y="134"/>
                  </a:lnTo>
                  <a:lnTo>
                    <a:pt x="35" y="132"/>
                  </a:lnTo>
                  <a:lnTo>
                    <a:pt x="28" y="128"/>
                  </a:lnTo>
                  <a:lnTo>
                    <a:pt x="22" y="124"/>
                  </a:lnTo>
                  <a:lnTo>
                    <a:pt x="18" y="119"/>
                  </a:lnTo>
                  <a:lnTo>
                    <a:pt x="13" y="114"/>
                  </a:lnTo>
                  <a:lnTo>
                    <a:pt x="9" y="108"/>
                  </a:lnTo>
                  <a:lnTo>
                    <a:pt x="6" y="102"/>
                  </a:lnTo>
                  <a:lnTo>
                    <a:pt x="3" y="96"/>
                  </a:lnTo>
                  <a:lnTo>
                    <a:pt x="1" y="83"/>
                  </a:lnTo>
                  <a:lnTo>
                    <a:pt x="0" y="70"/>
                  </a:lnTo>
                  <a:lnTo>
                    <a:pt x="0" y="70"/>
                  </a:lnTo>
                  <a:lnTo>
                    <a:pt x="1" y="56"/>
                  </a:lnTo>
                  <a:lnTo>
                    <a:pt x="3" y="43"/>
                  </a:lnTo>
                  <a:lnTo>
                    <a:pt x="6" y="37"/>
                  </a:lnTo>
                  <a:lnTo>
                    <a:pt x="9" y="31"/>
                  </a:lnTo>
                  <a:lnTo>
                    <a:pt x="13" y="25"/>
                  </a:lnTo>
                  <a:lnTo>
                    <a:pt x="18" y="20"/>
                  </a:lnTo>
                  <a:lnTo>
                    <a:pt x="22" y="16"/>
                  </a:lnTo>
                  <a:lnTo>
                    <a:pt x="28" y="12"/>
                  </a:lnTo>
                  <a:lnTo>
                    <a:pt x="35" y="8"/>
                  </a:lnTo>
                  <a:lnTo>
                    <a:pt x="44" y="5"/>
                  </a:lnTo>
                  <a:lnTo>
                    <a:pt x="53" y="3"/>
                  </a:lnTo>
                  <a:lnTo>
                    <a:pt x="63" y="1"/>
                  </a:lnTo>
                  <a:lnTo>
                    <a:pt x="75" y="0"/>
                  </a:lnTo>
                  <a:lnTo>
                    <a:pt x="87" y="0"/>
                  </a:lnTo>
                  <a:lnTo>
                    <a:pt x="654" y="0"/>
                  </a:lnTo>
                  <a:lnTo>
                    <a:pt x="654" y="0"/>
                  </a:lnTo>
                  <a:lnTo>
                    <a:pt x="649" y="11"/>
                  </a:lnTo>
                  <a:lnTo>
                    <a:pt x="644" y="23"/>
                  </a:lnTo>
                  <a:lnTo>
                    <a:pt x="641" y="41"/>
                  </a:lnTo>
                  <a:lnTo>
                    <a:pt x="640" y="50"/>
                  </a:lnTo>
                  <a:lnTo>
                    <a:pt x="639" y="61"/>
                  </a:lnTo>
                  <a:lnTo>
                    <a:pt x="639" y="73"/>
                  </a:lnTo>
                  <a:lnTo>
                    <a:pt x="639" y="84"/>
                  </a:lnTo>
                  <a:lnTo>
                    <a:pt x="641" y="98"/>
                  </a:lnTo>
                  <a:lnTo>
                    <a:pt x="644" y="112"/>
                  </a:lnTo>
                  <a:lnTo>
                    <a:pt x="648" y="126"/>
                  </a:lnTo>
                  <a:lnTo>
                    <a:pt x="654" y="140"/>
                  </a:lnTo>
                  <a:lnTo>
                    <a:pt x="654"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4" name="Freeform 130"/>
            <p:cNvSpPr>
              <a:spLocks noEditPoints="1"/>
            </p:cNvSpPr>
            <p:nvPr/>
          </p:nvSpPr>
          <p:spPr bwMode="auto">
            <a:xfrm>
              <a:off x="5317731" y="6116619"/>
              <a:ext cx="373063" cy="100013"/>
            </a:xfrm>
            <a:custGeom>
              <a:avLst/>
              <a:gdLst>
                <a:gd name="T0" fmla="*/ 679 w 704"/>
                <a:gd name="T1" fmla="*/ 190 h 190"/>
                <a:gd name="T2" fmla="*/ 112 w 704"/>
                <a:gd name="T3" fmla="*/ 190 h 190"/>
                <a:gd name="T4" fmla="*/ 94 w 704"/>
                <a:gd name="T5" fmla="*/ 190 h 190"/>
                <a:gd name="T6" fmla="*/ 64 w 704"/>
                <a:gd name="T7" fmla="*/ 184 h 190"/>
                <a:gd name="T8" fmla="*/ 40 w 704"/>
                <a:gd name="T9" fmla="*/ 175 h 190"/>
                <a:gd name="T10" fmla="*/ 24 w 704"/>
                <a:gd name="T11" fmla="*/ 162 h 190"/>
                <a:gd name="T12" fmla="*/ 13 w 704"/>
                <a:gd name="T13" fmla="*/ 146 h 190"/>
                <a:gd name="T14" fmla="*/ 5 w 704"/>
                <a:gd name="T15" fmla="*/ 130 h 190"/>
                <a:gd name="T16" fmla="*/ 0 w 704"/>
                <a:gd name="T17" fmla="*/ 107 h 190"/>
                <a:gd name="T18" fmla="*/ 0 w 704"/>
                <a:gd name="T19" fmla="*/ 95 h 190"/>
                <a:gd name="T20" fmla="*/ 2 w 704"/>
                <a:gd name="T21" fmla="*/ 70 h 190"/>
                <a:gd name="T22" fmla="*/ 7 w 704"/>
                <a:gd name="T23" fmla="*/ 54 h 190"/>
                <a:gd name="T24" fmla="*/ 15 w 704"/>
                <a:gd name="T25" fmla="*/ 38 h 190"/>
                <a:gd name="T26" fmla="*/ 27 w 704"/>
                <a:gd name="T27" fmla="*/ 25 h 190"/>
                <a:gd name="T28" fmla="*/ 45 w 704"/>
                <a:gd name="T29" fmla="*/ 13 h 190"/>
                <a:gd name="T30" fmla="*/ 66 w 704"/>
                <a:gd name="T31" fmla="*/ 5 h 190"/>
                <a:gd name="T32" fmla="*/ 95 w 704"/>
                <a:gd name="T33" fmla="*/ 0 h 190"/>
                <a:gd name="T34" fmla="*/ 679 w 704"/>
                <a:gd name="T35" fmla="*/ 0 h 190"/>
                <a:gd name="T36" fmla="*/ 686 w 704"/>
                <a:gd name="T37" fmla="*/ 0 h 190"/>
                <a:gd name="T38" fmla="*/ 697 w 704"/>
                <a:gd name="T39" fmla="*/ 7 h 190"/>
                <a:gd name="T40" fmla="*/ 700 w 704"/>
                <a:gd name="T41" fmla="*/ 12 h 190"/>
                <a:gd name="T42" fmla="*/ 704 w 704"/>
                <a:gd name="T43" fmla="*/ 25 h 190"/>
                <a:gd name="T44" fmla="*/ 700 w 704"/>
                <a:gd name="T45" fmla="*/ 38 h 190"/>
                <a:gd name="T46" fmla="*/ 697 w 704"/>
                <a:gd name="T47" fmla="*/ 48 h 190"/>
                <a:gd name="T48" fmla="*/ 690 w 704"/>
                <a:gd name="T49" fmla="*/ 71 h 190"/>
                <a:gd name="T50" fmla="*/ 688 w 704"/>
                <a:gd name="T51" fmla="*/ 98 h 190"/>
                <a:gd name="T52" fmla="*/ 691 w 704"/>
                <a:gd name="T53" fmla="*/ 119 h 190"/>
                <a:gd name="T54" fmla="*/ 697 w 704"/>
                <a:gd name="T55" fmla="*/ 142 h 190"/>
                <a:gd name="T56" fmla="*/ 702 w 704"/>
                <a:gd name="T57" fmla="*/ 153 h 190"/>
                <a:gd name="T58" fmla="*/ 704 w 704"/>
                <a:gd name="T59" fmla="*/ 165 h 190"/>
                <a:gd name="T60" fmla="*/ 704 w 704"/>
                <a:gd name="T61" fmla="*/ 171 h 190"/>
                <a:gd name="T62" fmla="*/ 700 w 704"/>
                <a:gd name="T63" fmla="*/ 180 h 190"/>
                <a:gd name="T64" fmla="*/ 693 w 704"/>
                <a:gd name="T65" fmla="*/ 187 h 190"/>
                <a:gd name="T66" fmla="*/ 685 w 704"/>
                <a:gd name="T67" fmla="*/ 190 h 190"/>
                <a:gd name="T68" fmla="*/ 679 w 704"/>
                <a:gd name="T69" fmla="*/ 190 h 190"/>
                <a:gd name="T70" fmla="*/ 112 w 704"/>
                <a:gd name="T71" fmla="*/ 50 h 190"/>
                <a:gd name="T72" fmla="*/ 78 w 704"/>
                <a:gd name="T73" fmla="*/ 54 h 190"/>
                <a:gd name="T74" fmla="*/ 59 w 704"/>
                <a:gd name="T75" fmla="*/ 64 h 190"/>
                <a:gd name="T76" fmla="*/ 51 w 704"/>
                <a:gd name="T77" fmla="*/ 79 h 190"/>
                <a:gd name="T78" fmla="*/ 50 w 704"/>
                <a:gd name="T79" fmla="*/ 95 h 190"/>
                <a:gd name="T80" fmla="*/ 50 w 704"/>
                <a:gd name="T81" fmla="*/ 104 h 190"/>
                <a:gd name="T82" fmla="*/ 55 w 704"/>
                <a:gd name="T83" fmla="*/ 120 h 190"/>
                <a:gd name="T84" fmla="*/ 68 w 704"/>
                <a:gd name="T85" fmla="*/ 132 h 190"/>
                <a:gd name="T86" fmla="*/ 94 w 704"/>
                <a:gd name="T87" fmla="*/ 140 h 190"/>
                <a:gd name="T88" fmla="*/ 645 w 704"/>
                <a:gd name="T89" fmla="*/ 140 h 190"/>
                <a:gd name="T90" fmla="*/ 641 w 704"/>
                <a:gd name="T91" fmla="*/ 127 h 190"/>
                <a:gd name="T92" fmla="*/ 639 w 704"/>
                <a:gd name="T93" fmla="*/ 102 h 190"/>
                <a:gd name="T94" fmla="*/ 640 w 704"/>
                <a:gd name="T95" fmla="*/ 68 h 190"/>
                <a:gd name="T96" fmla="*/ 112 w 704"/>
                <a:gd name="T97"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4" h="190">
                  <a:moveTo>
                    <a:pt x="679" y="190"/>
                  </a:moveTo>
                  <a:lnTo>
                    <a:pt x="679" y="190"/>
                  </a:lnTo>
                  <a:lnTo>
                    <a:pt x="679" y="190"/>
                  </a:lnTo>
                  <a:lnTo>
                    <a:pt x="112" y="190"/>
                  </a:lnTo>
                  <a:lnTo>
                    <a:pt x="112" y="190"/>
                  </a:lnTo>
                  <a:lnTo>
                    <a:pt x="94" y="190"/>
                  </a:lnTo>
                  <a:lnTo>
                    <a:pt x="78" y="188"/>
                  </a:lnTo>
                  <a:lnTo>
                    <a:pt x="64" y="184"/>
                  </a:lnTo>
                  <a:lnTo>
                    <a:pt x="51" y="180"/>
                  </a:lnTo>
                  <a:lnTo>
                    <a:pt x="40" y="175"/>
                  </a:lnTo>
                  <a:lnTo>
                    <a:pt x="32" y="168"/>
                  </a:lnTo>
                  <a:lnTo>
                    <a:pt x="24" y="162"/>
                  </a:lnTo>
                  <a:lnTo>
                    <a:pt x="18" y="153"/>
                  </a:lnTo>
                  <a:lnTo>
                    <a:pt x="13" y="146"/>
                  </a:lnTo>
                  <a:lnTo>
                    <a:pt x="8" y="138"/>
                  </a:lnTo>
                  <a:lnTo>
                    <a:pt x="5" y="130"/>
                  </a:lnTo>
                  <a:lnTo>
                    <a:pt x="3" y="123"/>
                  </a:lnTo>
                  <a:lnTo>
                    <a:pt x="0" y="107"/>
                  </a:lnTo>
                  <a:lnTo>
                    <a:pt x="0" y="95"/>
                  </a:lnTo>
                  <a:lnTo>
                    <a:pt x="0" y="95"/>
                  </a:lnTo>
                  <a:lnTo>
                    <a:pt x="1" y="79"/>
                  </a:lnTo>
                  <a:lnTo>
                    <a:pt x="2" y="70"/>
                  </a:lnTo>
                  <a:lnTo>
                    <a:pt x="5" y="62"/>
                  </a:lnTo>
                  <a:lnTo>
                    <a:pt x="7" y="54"/>
                  </a:lnTo>
                  <a:lnTo>
                    <a:pt x="11" y="47"/>
                  </a:lnTo>
                  <a:lnTo>
                    <a:pt x="15" y="38"/>
                  </a:lnTo>
                  <a:lnTo>
                    <a:pt x="21" y="31"/>
                  </a:lnTo>
                  <a:lnTo>
                    <a:pt x="27" y="25"/>
                  </a:lnTo>
                  <a:lnTo>
                    <a:pt x="36" y="19"/>
                  </a:lnTo>
                  <a:lnTo>
                    <a:pt x="45" y="13"/>
                  </a:lnTo>
                  <a:lnTo>
                    <a:pt x="55" y="9"/>
                  </a:lnTo>
                  <a:lnTo>
                    <a:pt x="66" y="5"/>
                  </a:lnTo>
                  <a:lnTo>
                    <a:pt x="81" y="3"/>
                  </a:lnTo>
                  <a:lnTo>
                    <a:pt x="95" y="0"/>
                  </a:lnTo>
                  <a:lnTo>
                    <a:pt x="112" y="0"/>
                  </a:lnTo>
                  <a:lnTo>
                    <a:pt x="679" y="0"/>
                  </a:lnTo>
                  <a:lnTo>
                    <a:pt x="679" y="0"/>
                  </a:lnTo>
                  <a:lnTo>
                    <a:pt x="686" y="0"/>
                  </a:lnTo>
                  <a:lnTo>
                    <a:pt x="692" y="4"/>
                  </a:lnTo>
                  <a:lnTo>
                    <a:pt x="697" y="7"/>
                  </a:lnTo>
                  <a:lnTo>
                    <a:pt x="700" y="12"/>
                  </a:lnTo>
                  <a:lnTo>
                    <a:pt x="700" y="12"/>
                  </a:lnTo>
                  <a:lnTo>
                    <a:pt x="704" y="19"/>
                  </a:lnTo>
                  <a:lnTo>
                    <a:pt x="704" y="25"/>
                  </a:lnTo>
                  <a:lnTo>
                    <a:pt x="703" y="31"/>
                  </a:lnTo>
                  <a:lnTo>
                    <a:pt x="700" y="38"/>
                  </a:lnTo>
                  <a:lnTo>
                    <a:pt x="700" y="38"/>
                  </a:lnTo>
                  <a:lnTo>
                    <a:pt x="697" y="48"/>
                  </a:lnTo>
                  <a:lnTo>
                    <a:pt x="693" y="57"/>
                  </a:lnTo>
                  <a:lnTo>
                    <a:pt x="690" y="71"/>
                  </a:lnTo>
                  <a:lnTo>
                    <a:pt x="688" y="88"/>
                  </a:lnTo>
                  <a:lnTo>
                    <a:pt x="688" y="98"/>
                  </a:lnTo>
                  <a:lnTo>
                    <a:pt x="688" y="108"/>
                  </a:lnTo>
                  <a:lnTo>
                    <a:pt x="691" y="119"/>
                  </a:lnTo>
                  <a:lnTo>
                    <a:pt x="693" y="130"/>
                  </a:lnTo>
                  <a:lnTo>
                    <a:pt x="697" y="142"/>
                  </a:lnTo>
                  <a:lnTo>
                    <a:pt x="702" y="153"/>
                  </a:lnTo>
                  <a:lnTo>
                    <a:pt x="702" y="153"/>
                  </a:lnTo>
                  <a:lnTo>
                    <a:pt x="704" y="159"/>
                  </a:lnTo>
                  <a:lnTo>
                    <a:pt x="704" y="165"/>
                  </a:lnTo>
                  <a:lnTo>
                    <a:pt x="704" y="165"/>
                  </a:lnTo>
                  <a:lnTo>
                    <a:pt x="704" y="171"/>
                  </a:lnTo>
                  <a:lnTo>
                    <a:pt x="703" y="176"/>
                  </a:lnTo>
                  <a:lnTo>
                    <a:pt x="700" y="180"/>
                  </a:lnTo>
                  <a:lnTo>
                    <a:pt x="697" y="183"/>
                  </a:lnTo>
                  <a:lnTo>
                    <a:pt x="693" y="187"/>
                  </a:lnTo>
                  <a:lnTo>
                    <a:pt x="690" y="189"/>
                  </a:lnTo>
                  <a:lnTo>
                    <a:pt x="685" y="190"/>
                  </a:lnTo>
                  <a:lnTo>
                    <a:pt x="679" y="190"/>
                  </a:lnTo>
                  <a:lnTo>
                    <a:pt x="679" y="190"/>
                  </a:lnTo>
                  <a:close/>
                  <a:moveTo>
                    <a:pt x="112" y="50"/>
                  </a:moveTo>
                  <a:lnTo>
                    <a:pt x="112" y="50"/>
                  </a:lnTo>
                  <a:lnTo>
                    <a:pt x="93" y="51"/>
                  </a:lnTo>
                  <a:lnTo>
                    <a:pt x="78" y="54"/>
                  </a:lnTo>
                  <a:lnTo>
                    <a:pt x="66" y="58"/>
                  </a:lnTo>
                  <a:lnTo>
                    <a:pt x="59" y="64"/>
                  </a:lnTo>
                  <a:lnTo>
                    <a:pt x="55" y="70"/>
                  </a:lnTo>
                  <a:lnTo>
                    <a:pt x="51" y="79"/>
                  </a:lnTo>
                  <a:lnTo>
                    <a:pt x="50" y="87"/>
                  </a:lnTo>
                  <a:lnTo>
                    <a:pt x="50" y="95"/>
                  </a:lnTo>
                  <a:lnTo>
                    <a:pt x="50" y="95"/>
                  </a:lnTo>
                  <a:lnTo>
                    <a:pt x="50" y="104"/>
                  </a:lnTo>
                  <a:lnTo>
                    <a:pt x="51" y="112"/>
                  </a:lnTo>
                  <a:lnTo>
                    <a:pt x="55" y="120"/>
                  </a:lnTo>
                  <a:lnTo>
                    <a:pt x="60" y="126"/>
                  </a:lnTo>
                  <a:lnTo>
                    <a:pt x="68" y="132"/>
                  </a:lnTo>
                  <a:lnTo>
                    <a:pt x="78" y="137"/>
                  </a:lnTo>
                  <a:lnTo>
                    <a:pt x="94" y="140"/>
                  </a:lnTo>
                  <a:lnTo>
                    <a:pt x="112" y="140"/>
                  </a:lnTo>
                  <a:lnTo>
                    <a:pt x="645" y="140"/>
                  </a:lnTo>
                  <a:lnTo>
                    <a:pt x="645" y="140"/>
                  </a:lnTo>
                  <a:lnTo>
                    <a:pt x="641" y="127"/>
                  </a:lnTo>
                  <a:lnTo>
                    <a:pt x="640" y="114"/>
                  </a:lnTo>
                  <a:lnTo>
                    <a:pt x="639" y="102"/>
                  </a:lnTo>
                  <a:lnTo>
                    <a:pt x="639" y="90"/>
                  </a:lnTo>
                  <a:lnTo>
                    <a:pt x="640" y="68"/>
                  </a:lnTo>
                  <a:lnTo>
                    <a:pt x="643"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5" name="Freeform 131"/>
            <p:cNvSpPr/>
            <p:nvPr/>
          </p:nvSpPr>
          <p:spPr bwMode="auto">
            <a:xfrm>
              <a:off x="5549506" y="6129319"/>
              <a:ext cx="163513" cy="0"/>
            </a:xfrm>
            <a:custGeom>
              <a:avLst/>
              <a:gdLst>
                <a:gd name="T0" fmla="*/ 310 w 310"/>
                <a:gd name="T1" fmla="*/ 0 w 310"/>
                <a:gd name="T2" fmla="*/ 310 w 310"/>
              </a:gdLst>
              <a:ahLst/>
              <a:cxnLst>
                <a:cxn ang="0">
                  <a:pos x="T0" y="0"/>
                </a:cxn>
                <a:cxn ang="0">
                  <a:pos x="T1" y="0"/>
                </a:cxn>
                <a:cxn ang="0">
                  <a:pos x="T2" y="0"/>
                </a:cxn>
              </a:cxnLst>
              <a:rect l="0" t="0" r="r" b="b"/>
              <a:pathLst>
                <a:path w="310">
                  <a:moveTo>
                    <a:pt x="310" y="0"/>
                  </a:moveTo>
                  <a:lnTo>
                    <a:pt x="0" y="0"/>
                  </a:lnTo>
                  <a:lnTo>
                    <a:pt x="3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6" name="Line 132"/>
            <p:cNvSpPr>
              <a:spLocks noChangeShapeType="1"/>
            </p:cNvSpPr>
            <p:nvPr/>
          </p:nvSpPr>
          <p:spPr bwMode="auto">
            <a:xfrm flipH="1">
              <a:off x="5549506" y="6129319"/>
              <a:ext cx="1635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7" name="Freeform 133"/>
            <p:cNvSpPr/>
            <p:nvPr/>
          </p:nvSpPr>
          <p:spPr bwMode="auto">
            <a:xfrm>
              <a:off x="5535219" y="6116619"/>
              <a:ext cx="190500" cy="26988"/>
            </a:xfrm>
            <a:custGeom>
              <a:avLst/>
              <a:gdLst>
                <a:gd name="T0" fmla="*/ 335 w 360"/>
                <a:gd name="T1" fmla="*/ 50 h 50"/>
                <a:gd name="T2" fmla="*/ 25 w 360"/>
                <a:gd name="T3" fmla="*/ 50 h 50"/>
                <a:gd name="T4" fmla="*/ 25 w 360"/>
                <a:gd name="T5" fmla="*/ 50 h 50"/>
                <a:gd name="T6" fmla="*/ 20 w 360"/>
                <a:gd name="T7" fmla="*/ 49 h 50"/>
                <a:gd name="T8" fmla="*/ 15 w 360"/>
                <a:gd name="T9" fmla="*/ 48 h 50"/>
                <a:gd name="T10" fmla="*/ 11 w 360"/>
                <a:gd name="T11" fmla="*/ 45 h 50"/>
                <a:gd name="T12" fmla="*/ 7 w 360"/>
                <a:gd name="T13" fmla="*/ 43 h 50"/>
                <a:gd name="T14" fmla="*/ 3 w 360"/>
                <a:gd name="T15" fmla="*/ 39 h 50"/>
                <a:gd name="T16" fmla="*/ 2 w 360"/>
                <a:gd name="T17" fmla="*/ 35 h 50"/>
                <a:gd name="T18" fmla="*/ 0 w 360"/>
                <a:gd name="T19" fmla="*/ 30 h 50"/>
                <a:gd name="T20" fmla="*/ 0 w 360"/>
                <a:gd name="T21" fmla="*/ 25 h 50"/>
                <a:gd name="T22" fmla="*/ 0 w 360"/>
                <a:gd name="T23" fmla="*/ 25 h 50"/>
                <a:gd name="T24" fmla="*/ 0 w 360"/>
                <a:gd name="T25" fmla="*/ 20 h 50"/>
                <a:gd name="T26" fmla="*/ 2 w 360"/>
                <a:gd name="T27" fmla="*/ 16 h 50"/>
                <a:gd name="T28" fmla="*/ 3 w 360"/>
                <a:gd name="T29" fmla="*/ 11 h 50"/>
                <a:gd name="T30" fmla="*/ 7 w 360"/>
                <a:gd name="T31" fmla="*/ 7 h 50"/>
                <a:gd name="T32" fmla="*/ 11 w 360"/>
                <a:gd name="T33" fmla="*/ 4 h 50"/>
                <a:gd name="T34" fmla="*/ 15 w 360"/>
                <a:gd name="T35" fmla="*/ 1 h 50"/>
                <a:gd name="T36" fmla="*/ 20 w 360"/>
                <a:gd name="T37" fmla="*/ 0 h 50"/>
                <a:gd name="T38" fmla="*/ 25 w 360"/>
                <a:gd name="T39" fmla="*/ 0 h 50"/>
                <a:gd name="T40" fmla="*/ 335 w 360"/>
                <a:gd name="T41" fmla="*/ 0 h 50"/>
                <a:gd name="T42" fmla="*/ 335 w 360"/>
                <a:gd name="T43" fmla="*/ 0 h 50"/>
                <a:gd name="T44" fmla="*/ 339 w 360"/>
                <a:gd name="T45" fmla="*/ 0 h 50"/>
                <a:gd name="T46" fmla="*/ 344 w 360"/>
                <a:gd name="T47" fmla="*/ 1 h 50"/>
                <a:gd name="T48" fmla="*/ 349 w 360"/>
                <a:gd name="T49" fmla="*/ 4 h 50"/>
                <a:gd name="T50" fmla="*/ 352 w 360"/>
                <a:gd name="T51" fmla="*/ 7 h 50"/>
                <a:gd name="T52" fmla="*/ 355 w 360"/>
                <a:gd name="T53" fmla="*/ 11 h 50"/>
                <a:gd name="T54" fmla="*/ 357 w 360"/>
                <a:gd name="T55" fmla="*/ 16 h 50"/>
                <a:gd name="T56" fmla="*/ 360 w 360"/>
                <a:gd name="T57" fmla="*/ 20 h 50"/>
                <a:gd name="T58" fmla="*/ 360 w 360"/>
                <a:gd name="T59" fmla="*/ 25 h 50"/>
                <a:gd name="T60" fmla="*/ 360 w 360"/>
                <a:gd name="T61" fmla="*/ 25 h 50"/>
                <a:gd name="T62" fmla="*/ 360 w 360"/>
                <a:gd name="T63" fmla="*/ 30 h 50"/>
                <a:gd name="T64" fmla="*/ 357 w 360"/>
                <a:gd name="T65" fmla="*/ 35 h 50"/>
                <a:gd name="T66" fmla="*/ 355 w 360"/>
                <a:gd name="T67" fmla="*/ 39 h 50"/>
                <a:gd name="T68" fmla="*/ 352 w 360"/>
                <a:gd name="T69" fmla="*/ 43 h 50"/>
                <a:gd name="T70" fmla="*/ 349 w 360"/>
                <a:gd name="T71" fmla="*/ 45 h 50"/>
                <a:gd name="T72" fmla="*/ 344 w 360"/>
                <a:gd name="T73" fmla="*/ 48 h 50"/>
                <a:gd name="T74" fmla="*/ 339 w 360"/>
                <a:gd name="T75" fmla="*/ 49 h 50"/>
                <a:gd name="T76" fmla="*/ 335 w 360"/>
                <a:gd name="T77" fmla="*/ 50 h 50"/>
                <a:gd name="T78" fmla="*/ 335 w 360"/>
                <a:gd name="T7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50">
                  <a:moveTo>
                    <a:pt x="335" y="50"/>
                  </a:moveTo>
                  <a:lnTo>
                    <a:pt x="25" y="50"/>
                  </a:lnTo>
                  <a:lnTo>
                    <a:pt x="25" y="50"/>
                  </a:lnTo>
                  <a:lnTo>
                    <a:pt x="20" y="49"/>
                  </a:lnTo>
                  <a:lnTo>
                    <a:pt x="15" y="48"/>
                  </a:lnTo>
                  <a:lnTo>
                    <a:pt x="11" y="45"/>
                  </a:lnTo>
                  <a:lnTo>
                    <a:pt x="7" y="43"/>
                  </a:lnTo>
                  <a:lnTo>
                    <a:pt x="3" y="39"/>
                  </a:lnTo>
                  <a:lnTo>
                    <a:pt x="2" y="35"/>
                  </a:lnTo>
                  <a:lnTo>
                    <a:pt x="0" y="30"/>
                  </a:lnTo>
                  <a:lnTo>
                    <a:pt x="0" y="25"/>
                  </a:lnTo>
                  <a:lnTo>
                    <a:pt x="0" y="25"/>
                  </a:lnTo>
                  <a:lnTo>
                    <a:pt x="0" y="20"/>
                  </a:lnTo>
                  <a:lnTo>
                    <a:pt x="2" y="16"/>
                  </a:lnTo>
                  <a:lnTo>
                    <a:pt x="3" y="11"/>
                  </a:lnTo>
                  <a:lnTo>
                    <a:pt x="7" y="7"/>
                  </a:lnTo>
                  <a:lnTo>
                    <a:pt x="11" y="4"/>
                  </a:lnTo>
                  <a:lnTo>
                    <a:pt x="15" y="1"/>
                  </a:lnTo>
                  <a:lnTo>
                    <a:pt x="20" y="0"/>
                  </a:lnTo>
                  <a:lnTo>
                    <a:pt x="25" y="0"/>
                  </a:lnTo>
                  <a:lnTo>
                    <a:pt x="335" y="0"/>
                  </a:lnTo>
                  <a:lnTo>
                    <a:pt x="335" y="0"/>
                  </a:lnTo>
                  <a:lnTo>
                    <a:pt x="339" y="0"/>
                  </a:lnTo>
                  <a:lnTo>
                    <a:pt x="344" y="1"/>
                  </a:lnTo>
                  <a:lnTo>
                    <a:pt x="349" y="4"/>
                  </a:lnTo>
                  <a:lnTo>
                    <a:pt x="352" y="7"/>
                  </a:lnTo>
                  <a:lnTo>
                    <a:pt x="355" y="11"/>
                  </a:lnTo>
                  <a:lnTo>
                    <a:pt x="357" y="16"/>
                  </a:lnTo>
                  <a:lnTo>
                    <a:pt x="360" y="20"/>
                  </a:lnTo>
                  <a:lnTo>
                    <a:pt x="360" y="25"/>
                  </a:lnTo>
                  <a:lnTo>
                    <a:pt x="360" y="25"/>
                  </a:lnTo>
                  <a:lnTo>
                    <a:pt x="360" y="30"/>
                  </a:lnTo>
                  <a:lnTo>
                    <a:pt x="357" y="35"/>
                  </a:lnTo>
                  <a:lnTo>
                    <a:pt x="355" y="39"/>
                  </a:lnTo>
                  <a:lnTo>
                    <a:pt x="352" y="43"/>
                  </a:lnTo>
                  <a:lnTo>
                    <a:pt x="349" y="45"/>
                  </a:lnTo>
                  <a:lnTo>
                    <a:pt x="344" y="48"/>
                  </a:lnTo>
                  <a:lnTo>
                    <a:pt x="339" y="49"/>
                  </a:lnTo>
                  <a:lnTo>
                    <a:pt x="335" y="50"/>
                  </a:lnTo>
                  <a:lnTo>
                    <a:pt x="335"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8" name="Rectangle 134"/>
            <p:cNvSpPr>
              <a:spLocks noChangeArrowheads="1"/>
            </p:cNvSpPr>
            <p:nvPr/>
          </p:nvSpPr>
          <p:spPr bwMode="auto">
            <a:xfrm>
              <a:off x="5366948" y="5729271"/>
              <a:ext cx="266701" cy="111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9" name="Freeform 135"/>
            <p:cNvSpPr>
              <a:spLocks noEditPoints="1"/>
            </p:cNvSpPr>
            <p:nvPr/>
          </p:nvSpPr>
          <p:spPr bwMode="auto">
            <a:xfrm>
              <a:off x="5355831" y="5716568"/>
              <a:ext cx="288925" cy="134938"/>
            </a:xfrm>
            <a:custGeom>
              <a:avLst/>
              <a:gdLst>
                <a:gd name="T0" fmla="*/ 525 w 547"/>
                <a:gd name="T1" fmla="*/ 254 h 254"/>
                <a:gd name="T2" fmla="*/ 22 w 547"/>
                <a:gd name="T3" fmla="*/ 254 h 254"/>
                <a:gd name="T4" fmla="*/ 22 w 547"/>
                <a:gd name="T5" fmla="*/ 254 h 254"/>
                <a:gd name="T6" fmla="*/ 18 w 547"/>
                <a:gd name="T7" fmla="*/ 253 h 254"/>
                <a:gd name="T8" fmla="*/ 13 w 547"/>
                <a:gd name="T9" fmla="*/ 252 h 254"/>
                <a:gd name="T10" fmla="*/ 10 w 547"/>
                <a:gd name="T11" fmla="*/ 251 h 254"/>
                <a:gd name="T12" fmla="*/ 6 w 547"/>
                <a:gd name="T13" fmla="*/ 247 h 254"/>
                <a:gd name="T14" fmla="*/ 4 w 547"/>
                <a:gd name="T15" fmla="*/ 243 h 254"/>
                <a:gd name="T16" fmla="*/ 1 w 547"/>
                <a:gd name="T17" fmla="*/ 240 h 254"/>
                <a:gd name="T18" fmla="*/ 0 w 547"/>
                <a:gd name="T19" fmla="*/ 236 h 254"/>
                <a:gd name="T20" fmla="*/ 0 w 547"/>
                <a:gd name="T21" fmla="*/ 232 h 254"/>
                <a:gd name="T22" fmla="*/ 0 w 547"/>
                <a:gd name="T23" fmla="*/ 23 h 254"/>
                <a:gd name="T24" fmla="*/ 0 w 547"/>
                <a:gd name="T25" fmla="*/ 23 h 254"/>
                <a:gd name="T26" fmla="*/ 0 w 547"/>
                <a:gd name="T27" fmla="*/ 18 h 254"/>
                <a:gd name="T28" fmla="*/ 1 w 547"/>
                <a:gd name="T29" fmla="*/ 14 h 254"/>
                <a:gd name="T30" fmla="*/ 4 w 547"/>
                <a:gd name="T31" fmla="*/ 11 h 254"/>
                <a:gd name="T32" fmla="*/ 6 w 547"/>
                <a:gd name="T33" fmla="*/ 7 h 254"/>
                <a:gd name="T34" fmla="*/ 10 w 547"/>
                <a:gd name="T35" fmla="*/ 5 h 254"/>
                <a:gd name="T36" fmla="*/ 13 w 547"/>
                <a:gd name="T37" fmla="*/ 2 h 254"/>
                <a:gd name="T38" fmla="*/ 18 w 547"/>
                <a:gd name="T39" fmla="*/ 1 h 254"/>
                <a:gd name="T40" fmla="*/ 22 w 547"/>
                <a:gd name="T41" fmla="*/ 0 h 254"/>
                <a:gd name="T42" fmla="*/ 525 w 547"/>
                <a:gd name="T43" fmla="*/ 0 h 254"/>
                <a:gd name="T44" fmla="*/ 525 w 547"/>
                <a:gd name="T45" fmla="*/ 0 h 254"/>
                <a:gd name="T46" fmla="*/ 530 w 547"/>
                <a:gd name="T47" fmla="*/ 1 h 254"/>
                <a:gd name="T48" fmla="*/ 533 w 547"/>
                <a:gd name="T49" fmla="*/ 2 h 254"/>
                <a:gd name="T50" fmla="*/ 538 w 547"/>
                <a:gd name="T51" fmla="*/ 5 h 254"/>
                <a:gd name="T52" fmla="*/ 540 w 547"/>
                <a:gd name="T53" fmla="*/ 7 h 254"/>
                <a:gd name="T54" fmla="*/ 544 w 547"/>
                <a:gd name="T55" fmla="*/ 11 h 254"/>
                <a:gd name="T56" fmla="*/ 545 w 547"/>
                <a:gd name="T57" fmla="*/ 14 h 254"/>
                <a:gd name="T58" fmla="*/ 547 w 547"/>
                <a:gd name="T59" fmla="*/ 18 h 254"/>
                <a:gd name="T60" fmla="*/ 547 w 547"/>
                <a:gd name="T61" fmla="*/ 23 h 254"/>
                <a:gd name="T62" fmla="*/ 547 w 547"/>
                <a:gd name="T63" fmla="*/ 232 h 254"/>
                <a:gd name="T64" fmla="*/ 547 w 547"/>
                <a:gd name="T65" fmla="*/ 232 h 254"/>
                <a:gd name="T66" fmla="*/ 547 w 547"/>
                <a:gd name="T67" fmla="*/ 236 h 254"/>
                <a:gd name="T68" fmla="*/ 545 w 547"/>
                <a:gd name="T69" fmla="*/ 240 h 254"/>
                <a:gd name="T70" fmla="*/ 544 w 547"/>
                <a:gd name="T71" fmla="*/ 243 h 254"/>
                <a:gd name="T72" fmla="*/ 540 w 547"/>
                <a:gd name="T73" fmla="*/ 247 h 254"/>
                <a:gd name="T74" fmla="*/ 538 w 547"/>
                <a:gd name="T75" fmla="*/ 251 h 254"/>
                <a:gd name="T76" fmla="*/ 533 w 547"/>
                <a:gd name="T77" fmla="*/ 252 h 254"/>
                <a:gd name="T78" fmla="*/ 530 w 547"/>
                <a:gd name="T79" fmla="*/ 253 h 254"/>
                <a:gd name="T80" fmla="*/ 525 w 547"/>
                <a:gd name="T81" fmla="*/ 254 h 254"/>
                <a:gd name="T82" fmla="*/ 525 w 547"/>
                <a:gd name="T83" fmla="*/ 254 h 254"/>
                <a:gd name="T84" fmla="*/ 44 w 547"/>
                <a:gd name="T85" fmla="*/ 209 h 254"/>
                <a:gd name="T86" fmla="*/ 502 w 547"/>
                <a:gd name="T87" fmla="*/ 209 h 254"/>
                <a:gd name="T88" fmla="*/ 502 w 547"/>
                <a:gd name="T89" fmla="*/ 45 h 254"/>
                <a:gd name="T90" fmla="*/ 44 w 547"/>
                <a:gd name="T91" fmla="*/ 45 h 254"/>
                <a:gd name="T92" fmla="*/ 44 w 547"/>
                <a:gd name="T93" fmla="*/ 20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254">
                  <a:moveTo>
                    <a:pt x="525" y="254"/>
                  </a:moveTo>
                  <a:lnTo>
                    <a:pt x="22" y="254"/>
                  </a:lnTo>
                  <a:lnTo>
                    <a:pt x="22" y="254"/>
                  </a:lnTo>
                  <a:lnTo>
                    <a:pt x="18" y="253"/>
                  </a:lnTo>
                  <a:lnTo>
                    <a:pt x="13" y="252"/>
                  </a:lnTo>
                  <a:lnTo>
                    <a:pt x="10" y="251"/>
                  </a:lnTo>
                  <a:lnTo>
                    <a:pt x="6" y="247"/>
                  </a:lnTo>
                  <a:lnTo>
                    <a:pt x="4" y="243"/>
                  </a:lnTo>
                  <a:lnTo>
                    <a:pt x="1" y="240"/>
                  </a:lnTo>
                  <a:lnTo>
                    <a:pt x="0" y="236"/>
                  </a:lnTo>
                  <a:lnTo>
                    <a:pt x="0" y="232"/>
                  </a:lnTo>
                  <a:lnTo>
                    <a:pt x="0" y="23"/>
                  </a:lnTo>
                  <a:lnTo>
                    <a:pt x="0" y="23"/>
                  </a:lnTo>
                  <a:lnTo>
                    <a:pt x="0" y="18"/>
                  </a:lnTo>
                  <a:lnTo>
                    <a:pt x="1" y="14"/>
                  </a:lnTo>
                  <a:lnTo>
                    <a:pt x="4" y="11"/>
                  </a:lnTo>
                  <a:lnTo>
                    <a:pt x="6" y="7"/>
                  </a:lnTo>
                  <a:lnTo>
                    <a:pt x="10" y="5"/>
                  </a:lnTo>
                  <a:lnTo>
                    <a:pt x="13" y="2"/>
                  </a:lnTo>
                  <a:lnTo>
                    <a:pt x="18" y="1"/>
                  </a:lnTo>
                  <a:lnTo>
                    <a:pt x="22" y="0"/>
                  </a:lnTo>
                  <a:lnTo>
                    <a:pt x="525" y="0"/>
                  </a:lnTo>
                  <a:lnTo>
                    <a:pt x="525" y="0"/>
                  </a:lnTo>
                  <a:lnTo>
                    <a:pt x="530" y="1"/>
                  </a:lnTo>
                  <a:lnTo>
                    <a:pt x="533" y="2"/>
                  </a:lnTo>
                  <a:lnTo>
                    <a:pt x="538" y="5"/>
                  </a:lnTo>
                  <a:lnTo>
                    <a:pt x="540" y="7"/>
                  </a:lnTo>
                  <a:lnTo>
                    <a:pt x="544" y="11"/>
                  </a:lnTo>
                  <a:lnTo>
                    <a:pt x="545" y="14"/>
                  </a:lnTo>
                  <a:lnTo>
                    <a:pt x="547" y="18"/>
                  </a:lnTo>
                  <a:lnTo>
                    <a:pt x="547" y="23"/>
                  </a:lnTo>
                  <a:lnTo>
                    <a:pt x="547" y="232"/>
                  </a:lnTo>
                  <a:lnTo>
                    <a:pt x="547" y="232"/>
                  </a:lnTo>
                  <a:lnTo>
                    <a:pt x="547" y="236"/>
                  </a:lnTo>
                  <a:lnTo>
                    <a:pt x="545" y="240"/>
                  </a:lnTo>
                  <a:lnTo>
                    <a:pt x="544" y="243"/>
                  </a:lnTo>
                  <a:lnTo>
                    <a:pt x="540" y="247"/>
                  </a:lnTo>
                  <a:lnTo>
                    <a:pt x="538" y="251"/>
                  </a:lnTo>
                  <a:lnTo>
                    <a:pt x="533" y="252"/>
                  </a:lnTo>
                  <a:lnTo>
                    <a:pt x="530" y="253"/>
                  </a:lnTo>
                  <a:lnTo>
                    <a:pt x="525" y="254"/>
                  </a:lnTo>
                  <a:lnTo>
                    <a:pt x="525" y="254"/>
                  </a:lnTo>
                  <a:close/>
                  <a:moveTo>
                    <a:pt x="44" y="209"/>
                  </a:moveTo>
                  <a:lnTo>
                    <a:pt x="502" y="209"/>
                  </a:lnTo>
                  <a:lnTo>
                    <a:pt x="502" y="45"/>
                  </a:lnTo>
                  <a:lnTo>
                    <a:pt x="44" y="45"/>
                  </a:lnTo>
                  <a:lnTo>
                    <a:pt x="4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0" name="Freeform 136"/>
            <p:cNvSpPr/>
            <p:nvPr/>
          </p:nvSpPr>
          <p:spPr bwMode="auto">
            <a:xfrm>
              <a:off x="5509819" y="6178532"/>
              <a:ext cx="85725" cy="100013"/>
            </a:xfrm>
            <a:custGeom>
              <a:avLst/>
              <a:gdLst>
                <a:gd name="T0" fmla="*/ 81 w 162"/>
                <a:gd name="T1" fmla="*/ 164 h 189"/>
                <a:gd name="T2" fmla="*/ 162 w 162"/>
                <a:gd name="T3" fmla="*/ 189 h 189"/>
                <a:gd name="T4" fmla="*/ 162 w 162"/>
                <a:gd name="T5" fmla="*/ 0 h 189"/>
                <a:gd name="T6" fmla="*/ 0 w 162"/>
                <a:gd name="T7" fmla="*/ 0 h 189"/>
                <a:gd name="T8" fmla="*/ 0 w 162"/>
                <a:gd name="T9" fmla="*/ 189 h 189"/>
                <a:gd name="T10" fmla="*/ 81 w 162"/>
                <a:gd name="T11" fmla="*/ 164 h 189"/>
              </a:gdLst>
              <a:ahLst/>
              <a:cxnLst>
                <a:cxn ang="0">
                  <a:pos x="T0" y="T1"/>
                </a:cxn>
                <a:cxn ang="0">
                  <a:pos x="T2" y="T3"/>
                </a:cxn>
                <a:cxn ang="0">
                  <a:pos x="T4" y="T5"/>
                </a:cxn>
                <a:cxn ang="0">
                  <a:pos x="T6" y="T7"/>
                </a:cxn>
                <a:cxn ang="0">
                  <a:pos x="T8" y="T9"/>
                </a:cxn>
                <a:cxn ang="0">
                  <a:pos x="T10" y="T11"/>
                </a:cxn>
              </a:cxnLst>
              <a:rect l="0" t="0" r="r" b="b"/>
              <a:pathLst>
                <a:path w="162" h="189">
                  <a:moveTo>
                    <a:pt x="81" y="164"/>
                  </a:moveTo>
                  <a:lnTo>
                    <a:pt x="162" y="189"/>
                  </a:lnTo>
                  <a:lnTo>
                    <a:pt x="162" y="0"/>
                  </a:lnTo>
                  <a:lnTo>
                    <a:pt x="0" y="0"/>
                  </a:lnTo>
                  <a:lnTo>
                    <a:pt x="0" y="189"/>
                  </a:lnTo>
                  <a:lnTo>
                    <a:pt x="81" y="164"/>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1" name="Freeform 137"/>
            <p:cNvSpPr>
              <a:spLocks noEditPoints="1"/>
            </p:cNvSpPr>
            <p:nvPr/>
          </p:nvSpPr>
          <p:spPr bwMode="auto">
            <a:xfrm>
              <a:off x="5498706" y="6167419"/>
              <a:ext cx="107950" cy="122238"/>
            </a:xfrm>
            <a:custGeom>
              <a:avLst/>
              <a:gdLst>
                <a:gd name="T0" fmla="*/ 184 w 206"/>
                <a:gd name="T1" fmla="*/ 0 h 233"/>
                <a:gd name="T2" fmla="*/ 22 w 206"/>
                <a:gd name="T3" fmla="*/ 0 h 233"/>
                <a:gd name="T4" fmla="*/ 0 w 206"/>
                <a:gd name="T5" fmla="*/ 0 h 233"/>
                <a:gd name="T6" fmla="*/ 0 w 206"/>
                <a:gd name="T7" fmla="*/ 23 h 233"/>
                <a:gd name="T8" fmla="*/ 0 w 206"/>
                <a:gd name="T9" fmla="*/ 45 h 233"/>
                <a:gd name="T10" fmla="*/ 0 w 206"/>
                <a:gd name="T11" fmla="*/ 212 h 233"/>
                <a:gd name="T12" fmla="*/ 0 w 206"/>
                <a:gd name="T13" fmla="*/ 212 h 233"/>
                <a:gd name="T14" fmla="*/ 0 w 206"/>
                <a:gd name="T15" fmla="*/ 216 h 233"/>
                <a:gd name="T16" fmla="*/ 2 w 206"/>
                <a:gd name="T17" fmla="*/ 221 h 233"/>
                <a:gd name="T18" fmla="*/ 4 w 206"/>
                <a:gd name="T19" fmla="*/ 226 h 233"/>
                <a:gd name="T20" fmla="*/ 8 w 206"/>
                <a:gd name="T21" fmla="*/ 229 h 233"/>
                <a:gd name="T22" fmla="*/ 8 w 206"/>
                <a:gd name="T23" fmla="*/ 229 h 233"/>
                <a:gd name="T24" fmla="*/ 13 w 206"/>
                <a:gd name="T25" fmla="*/ 232 h 233"/>
                <a:gd name="T26" fmla="*/ 17 w 206"/>
                <a:gd name="T27" fmla="*/ 233 h 233"/>
                <a:gd name="T28" fmla="*/ 22 w 206"/>
                <a:gd name="T29" fmla="*/ 233 h 233"/>
                <a:gd name="T30" fmla="*/ 28 w 206"/>
                <a:gd name="T31" fmla="*/ 233 h 233"/>
                <a:gd name="T32" fmla="*/ 103 w 206"/>
                <a:gd name="T33" fmla="*/ 210 h 233"/>
                <a:gd name="T34" fmla="*/ 178 w 206"/>
                <a:gd name="T35" fmla="*/ 233 h 233"/>
                <a:gd name="T36" fmla="*/ 178 w 206"/>
                <a:gd name="T37" fmla="*/ 233 h 233"/>
                <a:gd name="T38" fmla="*/ 184 w 206"/>
                <a:gd name="T39" fmla="*/ 233 h 233"/>
                <a:gd name="T40" fmla="*/ 184 w 206"/>
                <a:gd name="T41" fmla="*/ 233 h 233"/>
                <a:gd name="T42" fmla="*/ 191 w 206"/>
                <a:gd name="T43" fmla="*/ 232 h 233"/>
                <a:gd name="T44" fmla="*/ 197 w 206"/>
                <a:gd name="T45" fmla="*/ 229 h 233"/>
                <a:gd name="T46" fmla="*/ 197 w 206"/>
                <a:gd name="T47" fmla="*/ 229 h 233"/>
                <a:gd name="T48" fmla="*/ 201 w 206"/>
                <a:gd name="T49" fmla="*/ 226 h 233"/>
                <a:gd name="T50" fmla="*/ 204 w 206"/>
                <a:gd name="T51" fmla="*/ 221 h 233"/>
                <a:gd name="T52" fmla="*/ 205 w 206"/>
                <a:gd name="T53" fmla="*/ 216 h 233"/>
                <a:gd name="T54" fmla="*/ 206 w 206"/>
                <a:gd name="T55" fmla="*/ 212 h 233"/>
                <a:gd name="T56" fmla="*/ 206 w 206"/>
                <a:gd name="T57" fmla="*/ 45 h 233"/>
                <a:gd name="T58" fmla="*/ 206 w 206"/>
                <a:gd name="T59" fmla="*/ 23 h 233"/>
                <a:gd name="T60" fmla="*/ 206 w 206"/>
                <a:gd name="T61" fmla="*/ 0 h 233"/>
                <a:gd name="T62" fmla="*/ 184 w 206"/>
                <a:gd name="T63" fmla="*/ 0 h 233"/>
                <a:gd name="T64" fmla="*/ 161 w 206"/>
                <a:gd name="T65" fmla="*/ 181 h 233"/>
                <a:gd name="T66" fmla="*/ 109 w 206"/>
                <a:gd name="T67" fmla="*/ 165 h 233"/>
                <a:gd name="T68" fmla="*/ 109 w 206"/>
                <a:gd name="T69" fmla="*/ 165 h 233"/>
                <a:gd name="T70" fmla="*/ 103 w 206"/>
                <a:gd name="T71" fmla="*/ 165 h 233"/>
                <a:gd name="T72" fmla="*/ 103 w 206"/>
                <a:gd name="T73" fmla="*/ 165 h 233"/>
                <a:gd name="T74" fmla="*/ 96 w 206"/>
                <a:gd name="T75" fmla="*/ 165 h 233"/>
                <a:gd name="T76" fmla="*/ 44 w 206"/>
                <a:gd name="T77" fmla="*/ 181 h 233"/>
                <a:gd name="T78" fmla="*/ 44 w 206"/>
                <a:gd name="T79" fmla="*/ 45 h 233"/>
                <a:gd name="T80" fmla="*/ 161 w 206"/>
                <a:gd name="T81" fmla="*/ 45 h 233"/>
                <a:gd name="T82" fmla="*/ 161 w 206"/>
                <a:gd name="T83" fmla="*/ 18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33">
                  <a:moveTo>
                    <a:pt x="184" y="0"/>
                  </a:moveTo>
                  <a:lnTo>
                    <a:pt x="22" y="0"/>
                  </a:lnTo>
                  <a:lnTo>
                    <a:pt x="0" y="0"/>
                  </a:lnTo>
                  <a:lnTo>
                    <a:pt x="0" y="23"/>
                  </a:lnTo>
                  <a:lnTo>
                    <a:pt x="0" y="45"/>
                  </a:lnTo>
                  <a:lnTo>
                    <a:pt x="0" y="212"/>
                  </a:lnTo>
                  <a:lnTo>
                    <a:pt x="0" y="212"/>
                  </a:lnTo>
                  <a:lnTo>
                    <a:pt x="0" y="216"/>
                  </a:lnTo>
                  <a:lnTo>
                    <a:pt x="2" y="221"/>
                  </a:lnTo>
                  <a:lnTo>
                    <a:pt x="4" y="226"/>
                  </a:lnTo>
                  <a:lnTo>
                    <a:pt x="8" y="229"/>
                  </a:lnTo>
                  <a:lnTo>
                    <a:pt x="8" y="229"/>
                  </a:lnTo>
                  <a:lnTo>
                    <a:pt x="13" y="232"/>
                  </a:lnTo>
                  <a:lnTo>
                    <a:pt x="17" y="233"/>
                  </a:lnTo>
                  <a:lnTo>
                    <a:pt x="22" y="233"/>
                  </a:lnTo>
                  <a:lnTo>
                    <a:pt x="28" y="233"/>
                  </a:lnTo>
                  <a:lnTo>
                    <a:pt x="103" y="210"/>
                  </a:lnTo>
                  <a:lnTo>
                    <a:pt x="178" y="233"/>
                  </a:lnTo>
                  <a:lnTo>
                    <a:pt x="178" y="233"/>
                  </a:lnTo>
                  <a:lnTo>
                    <a:pt x="184" y="233"/>
                  </a:lnTo>
                  <a:lnTo>
                    <a:pt x="184" y="233"/>
                  </a:lnTo>
                  <a:lnTo>
                    <a:pt x="191" y="232"/>
                  </a:lnTo>
                  <a:lnTo>
                    <a:pt x="197" y="229"/>
                  </a:lnTo>
                  <a:lnTo>
                    <a:pt x="197" y="229"/>
                  </a:lnTo>
                  <a:lnTo>
                    <a:pt x="201" y="226"/>
                  </a:lnTo>
                  <a:lnTo>
                    <a:pt x="204" y="221"/>
                  </a:lnTo>
                  <a:lnTo>
                    <a:pt x="205" y="216"/>
                  </a:lnTo>
                  <a:lnTo>
                    <a:pt x="206" y="212"/>
                  </a:lnTo>
                  <a:lnTo>
                    <a:pt x="206" y="45"/>
                  </a:lnTo>
                  <a:lnTo>
                    <a:pt x="206" y="23"/>
                  </a:lnTo>
                  <a:lnTo>
                    <a:pt x="206" y="0"/>
                  </a:lnTo>
                  <a:lnTo>
                    <a:pt x="184" y="0"/>
                  </a:lnTo>
                  <a:close/>
                  <a:moveTo>
                    <a:pt x="161" y="181"/>
                  </a:moveTo>
                  <a:lnTo>
                    <a:pt x="109" y="165"/>
                  </a:lnTo>
                  <a:lnTo>
                    <a:pt x="109" y="165"/>
                  </a:lnTo>
                  <a:lnTo>
                    <a:pt x="103" y="165"/>
                  </a:lnTo>
                  <a:lnTo>
                    <a:pt x="103" y="165"/>
                  </a:lnTo>
                  <a:lnTo>
                    <a:pt x="96" y="165"/>
                  </a:lnTo>
                  <a:lnTo>
                    <a:pt x="44" y="181"/>
                  </a:lnTo>
                  <a:lnTo>
                    <a:pt x="44" y="45"/>
                  </a:lnTo>
                  <a:lnTo>
                    <a:pt x="161" y="45"/>
                  </a:lnTo>
                  <a:lnTo>
                    <a:pt x="161" y="18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22" name="그룹 21"/>
          <p:cNvGrpSpPr/>
          <p:nvPr/>
        </p:nvGrpSpPr>
        <p:grpSpPr>
          <a:xfrm>
            <a:off x="7283314" y="2495970"/>
            <a:ext cx="528902" cy="387439"/>
            <a:chOff x="4185844" y="5654656"/>
            <a:chExt cx="795338" cy="582613"/>
          </a:xfrm>
        </p:grpSpPr>
        <p:sp>
          <p:nvSpPr>
            <p:cNvPr id="23" name="Freeform 109"/>
            <p:cNvSpPr/>
            <p:nvPr/>
          </p:nvSpPr>
          <p:spPr bwMode="auto">
            <a:xfrm>
              <a:off x="4412856" y="5667356"/>
              <a:ext cx="555625" cy="557213"/>
            </a:xfrm>
            <a:custGeom>
              <a:avLst/>
              <a:gdLst>
                <a:gd name="T0" fmla="*/ 1047 w 1050"/>
                <a:gd name="T1" fmla="*/ 536 h 1051"/>
                <a:gd name="T2" fmla="*/ 1043 w 1050"/>
                <a:gd name="T3" fmla="*/ 500 h 1051"/>
                <a:gd name="T4" fmla="*/ 1037 w 1050"/>
                <a:gd name="T5" fmla="*/ 468 h 1051"/>
                <a:gd name="T6" fmla="*/ 1024 w 1050"/>
                <a:gd name="T7" fmla="*/ 418 h 1051"/>
                <a:gd name="T8" fmla="*/ 996 w 1050"/>
                <a:gd name="T9" fmla="*/ 348 h 1051"/>
                <a:gd name="T10" fmla="*/ 962 w 1050"/>
                <a:gd name="T11" fmla="*/ 283 h 1051"/>
                <a:gd name="T12" fmla="*/ 919 w 1050"/>
                <a:gd name="T13" fmla="*/ 222 h 1051"/>
                <a:gd name="T14" fmla="*/ 868 w 1050"/>
                <a:gd name="T15" fmla="*/ 167 h 1051"/>
                <a:gd name="T16" fmla="*/ 812 w 1050"/>
                <a:gd name="T17" fmla="*/ 119 h 1051"/>
                <a:gd name="T18" fmla="*/ 751 w 1050"/>
                <a:gd name="T19" fmla="*/ 79 h 1051"/>
                <a:gd name="T20" fmla="*/ 683 w 1050"/>
                <a:gd name="T21" fmla="*/ 46 h 1051"/>
                <a:gd name="T22" fmla="*/ 610 w 1050"/>
                <a:gd name="T23" fmla="*/ 21 h 1051"/>
                <a:gd name="T24" fmla="*/ 536 w 1050"/>
                <a:gd name="T25" fmla="*/ 6 h 1051"/>
                <a:gd name="T26" fmla="*/ 457 w 1050"/>
                <a:gd name="T27" fmla="*/ 0 h 1051"/>
                <a:gd name="T28" fmla="*/ 457 w 1050"/>
                <a:gd name="T29" fmla="*/ 0 h 1051"/>
                <a:gd name="T30" fmla="*/ 388 w 1050"/>
                <a:gd name="T31" fmla="*/ 5 h 1051"/>
                <a:gd name="T32" fmla="*/ 322 w 1050"/>
                <a:gd name="T33" fmla="*/ 16 h 1051"/>
                <a:gd name="T34" fmla="*/ 258 w 1050"/>
                <a:gd name="T35" fmla="*/ 35 h 1051"/>
                <a:gd name="T36" fmla="*/ 197 w 1050"/>
                <a:gd name="T37" fmla="*/ 60 h 1051"/>
                <a:gd name="T38" fmla="*/ 142 w 1050"/>
                <a:gd name="T39" fmla="*/ 92 h 1051"/>
                <a:gd name="T40" fmla="*/ 111 w 1050"/>
                <a:gd name="T41" fmla="*/ 112 h 1051"/>
                <a:gd name="T42" fmla="*/ 88 w 1050"/>
                <a:gd name="T43" fmla="*/ 131 h 1051"/>
                <a:gd name="T44" fmla="*/ 58 w 1050"/>
                <a:gd name="T45" fmla="*/ 162 h 1051"/>
                <a:gd name="T46" fmla="*/ 34 w 1050"/>
                <a:gd name="T47" fmla="*/ 199 h 1051"/>
                <a:gd name="T48" fmla="*/ 16 w 1050"/>
                <a:gd name="T49" fmla="*/ 239 h 1051"/>
                <a:gd name="T50" fmla="*/ 4 w 1050"/>
                <a:gd name="T51" fmla="*/ 282 h 1051"/>
                <a:gd name="T52" fmla="*/ 0 w 1050"/>
                <a:gd name="T53" fmla="*/ 328 h 1051"/>
                <a:gd name="T54" fmla="*/ 5 w 1050"/>
                <a:gd name="T55" fmla="*/ 382 h 1051"/>
                <a:gd name="T56" fmla="*/ 32 w 1050"/>
                <a:gd name="T57" fmla="*/ 455 h 1051"/>
                <a:gd name="T58" fmla="*/ 77 w 1050"/>
                <a:gd name="T59" fmla="*/ 516 h 1051"/>
                <a:gd name="T60" fmla="*/ 139 w 1050"/>
                <a:gd name="T61" fmla="*/ 562 h 1051"/>
                <a:gd name="T62" fmla="*/ 213 w 1050"/>
                <a:gd name="T63" fmla="*/ 588 h 1051"/>
                <a:gd name="T64" fmla="*/ 457 w 1050"/>
                <a:gd name="T65" fmla="*/ 594 h 1051"/>
                <a:gd name="T66" fmla="*/ 457 w 1050"/>
                <a:gd name="T67" fmla="*/ 785 h 1051"/>
                <a:gd name="T68" fmla="*/ 469 w 1050"/>
                <a:gd name="T69" fmla="*/ 864 h 1051"/>
                <a:gd name="T70" fmla="*/ 502 w 1050"/>
                <a:gd name="T71" fmla="*/ 934 h 1051"/>
                <a:gd name="T72" fmla="*/ 553 w 1050"/>
                <a:gd name="T73" fmla="*/ 991 h 1051"/>
                <a:gd name="T74" fmla="*/ 619 w 1050"/>
                <a:gd name="T75" fmla="*/ 1030 h 1051"/>
                <a:gd name="T76" fmla="*/ 696 w 1050"/>
                <a:gd name="T77" fmla="*/ 1050 h 1051"/>
                <a:gd name="T78" fmla="*/ 739 w 1050"/>
                <a:gd name="T79" fmla="*/ 1050 h 1051"/>
                <a:gd name="T80" fmla="*/ 784 w 1050"/>
                <a:gd name="T81" fmla="*/ 1044 h 1051"/>
                <a:gd name="T82" fmla="*/ 825 w 1050"/>
                <a:gd name="T83" fmla="*/ 1030 h 1051"/>
                <a:gd name="T84" fmla="*/ 865 w 1050"/>
                <a:gd name="T85" fmla="*/ 1010 h 1051"/>
                <a:gd name="T86" fmla="*/ 900 w 1050"/>
                <a:gd name="T87" fmla="*/ 984 h 1051"/>
                <a:gd name="T88" fmla="*/ 930 w 1050"/>
                <a:gd name="T89" fmla="*/ 953 h 1051"/>
                <a:gd name="T90" fmla="*/ 948 w 1050"/>
                <a:gd name="T91" fmla="*/ 928 h 1051"/>
                <a:gd name="T92" fmla="*/ 970 w 1050"/>
                <a:gd name="T93" fmla="*/ 891 h 1051"/>
                <a:gd name="T94" fmla="*/ 1000 w 1050"/>
                <a:gd name="T95" fmla="*/ 833 h 1051"/>
                <a:gd name="T96" fmla="*/ 1022 w 1050"/>
                <a:gd name="T97" fmla="*/ 772 h 1051"/>
                <a:gd name="T98" fmla="*/ 1039 w 1050"/>
                <a:gd name="T99" fmla="*/ 707 h 1051"/>
                <a:gd name="T100" fmla="*/ 1049 w 1050"/>
                <a:gd name="T101" fmla="*/ 640 h 1051"/>
                <a:gd name="T102" fmla="*/ 1050 w 1050"/>
                <a:gd name="T103" fmla="*/ 59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0" h="1051">
                  <a:moveTo>
                    <a:pt x="1049" y="562"/>
                  </a:moveTo>
                  <a:lnTo>
                    <a:pt x="1049" y="562"/>
                  </a:lnTo>
                  <a:lnTo>
                    <a:pt x="1047" y="536"/>
                  </a:lnTo>
                  <a:lnTo>
                    <a:pt x="1047" y="536"/>
                  </a:lnTo>
                  <a:lnTo>
                    <a:pt x="1043" y="500"/>
                  </a:lnTo>
                  <a:lnTo>
                    <a:pt x="1043" y="500"/>
                  </a:lnTo>
                  <a:lnTo>
                    <a:pt x="1039" y="480"/>
                  </a:lnTo>
                  <a:lnTo>
                    <a:pt x="1039" y="480"/>
                  </a:lnTo>
                  <a:lnTo>
                    <a:pt x="1037" y="468"/>
                  </a:lnTo>
                  <a:lnTo>
                    <a:pt x="1037" y="468"/>
                  </a:lnTo>
                  <a:lnTo>
                    <a:pt x="1031" y="443"/>
                  </a:lnTo>
                  <a:lnTo>
                    <a:pt x="1024" y="418"/>
                  </a:lnTo>
                  <a:lnTo>
                    <a:pt x="1015" y="395"/>
                  </a:lnTo>
                  <a:lnTo>
                    <a:pt x="1007" y="371"/>
                  </a:lnTo>
                  <a:lnTo>
                    <a:pt x="996" y="348"/>
                  </a:lnTo>
                  <a:lnTo>
                    <a:pt x="986" y="326"/>
                  </a:lnTo>
                  <a:lnTo>
                    <a:pt x="974" y="304"/>
                  </a:lnTo>
                  <a:lnTo>
                    <a:pt x="962" y="283"/>
                  </a:lnTo>
                  <a:lnTo>
                    <a:pt x="948" y="262"/>
                  </a:lnTo>
                  <a:lnTo>
                    <a:pt x="933" y="241"/>
                  </a:lnTo>
                  <a:lnTo>
                    <a:pt x="919" y="222"/>
                  </a:lnTo>
                  <a:lnTo>
                    <a:pt x="903" y="203"/>
                  </a:lnTo>
                  <a:lnTo>
                    <a:pt x="886" y="184"/>
                  </a:lnTo>
                  <a:lnTo>
                    <a:pt x="868" y="167"/>
                  </a:lnTo>
                  <a:lnTo>
                    <a:pt x="850" y="150"/>
                  </a:lnTo>
                  <a:lnTo>
                    <a:pt x="831" y="135"/>
                  </a:lnTo>
                  <a:lnTo>
                    <a:pt x="812" y="119"/>
                  </a:lnTo>
                  <a:lnTo>
                    <a:pt x="792" y="105"/>
                  </a:lnTo>
                  <a:lnTo>
                    <a:pt x="771" y="91"/>
                  </a:lnTo>
                  <a:lnTo>
                    <a:pt x="751" y="79"/>
                  </a:lnTo>
                  <a:lnTo>
                    <a:pt x="728" y="67"/>
                  </a:lnTo>
                  <a:lnTo>
                    <a:pt x="705" y="55"/>
                  </a:lnTo>
                  <a:lnTo>
                    <a:pt x="683" y="46"/>
                  </a:lnTo>
                  <a:lnTo>
                    <a:pt x="659" y="36"/>
                  </a:lnTo>
                  <a:lnTo>
                    <a:pt x="635" y="28"/>
                  </a:lnTo>
                  <a:lnTo>
                    <a:pt x="610" y="21"/>
                  </a:lnTo>
                  <a:lnTo>
                    <a:pt x="587" y="15"/>
                  </a:lnTo>
                  <a:lnTo>
                    <a:pt x="561" y="10"/>
                  </a:lnTo>
                  <a:lnTo>
                    <a:pt x="536" y="6"/>
                  </a:lnTo>
                  <a:lnTo>
                    <a:pt x="510" y="3"/>
                  </a:lnTo>
                  <a:lnTo>
                    <a:pt x="483" y="2"/>
                  </a:lnTo>
                  <a:lnTo>
                    <a:pt x="457" y="0"/>
                  </a:lnTo>
                  <a:lnTo>
                    <a:pt x="457" y="0"/>
                  </a:lnTo>
                  <a:lnTo>
                    <a:pt x="457" y="0"/>
                  </a:lnTo>
                  <a:lnTo>
                    <a:pt x="457" y="0"/>
                  </a:lnTo>
                  <a:lnTo>
                    <a:pt x="434" y="2"/>
                  </a:lnTo>
                  <a:lnTo>
                    <a:pt x="411" y="3"/>
                  </a:lnTo>
                  <a:lnTo>
                    <a:pt x="388" y="5"/>
                  </a:lnTo>
                  <a:lnTo>
                    <a:pt x="366" y="8"/>
                  </a:lnTo>
                  <a:lnTo>
                    <a:pt x="343" y="11"/>
                  </a:lnTo>
                  <a:lnTo>
                    <a:pt x="322" y="16"/>
                  </a:lnTo>
                  <a:lnTo>
                    <a:pt x="301" y="22"/>
                  </a:lnTo>
                  <a:lnTo>
                    <a:pt x="279" y="28"/>
                  </a:lnTo>
                  <a:lnTo>
                    <a:pt x="258" y="35"/>
                  </a:lnTo>
                  <a:lnTo>
                    <a:pt x="238" y="43"/>
                  </a:lnTo>
                  <a:lnTo>
                    <a:pt x="218" y="51"/>
                  </a:lnTo>
                  <a:lnTo>
                    <a:pt x="197" y="60"/>
                  </a:lnTo>
                  <a:lnTo>
                    <a:pt x="178" y="70"/>
                  </a:lnTo>
                  <a:lnTo>
                    <a:pt x="159" y="81"/>
                  </a:lnTo>
                  <a:lnTo>
                    <a:pt x="142" y="92"/>
                  </a:lnTo>
                  <a:lnTo>
                    <a:pt x="123" y="104"/>
                  </a:lnTo>
                  <a:lnTo>
                    <a:pt x="123" y="104"/>
                  </a:lnTo>
                  <a:lnTo>
                    <a:pt x="111" y="112"/>
                  </a:lnTo>
                  <a:lnTo>
                    <a:pt x="99" y="121"/>
                  </a:lnTo>
                  <a:lnTo>
                    <a:pt x="99" y="121"/>
                  </a:lnTo>
                  <a:lnTo>
                    <a:pt x="88" y="131"/>
                  </a:lnTo>
                  <a:lnTo>
                    <a:pt x="77" y="140"/>
                  </a:lnTo>
                  <a:lnTo>
                    <a:pt x="67" y="151"/>
                  </a:lnTo>
                  <a:lnTo>
                    <a:pt x="58" y="162"/>
                  </a:lnTo>
                  <a:lnTo>
                    <a:pt x="49" y="174"/>
                  </a:lnTo>
                  <a:lnTo>
                    <a:pt x="41" y="186"/>
                  </a:lnTo>
                  <a:lnTo>
                    <a:pt x="34" y="199"/>
                  </a:lnTo>
                  <a:lnTo>
                    <a:pt x="26" y="212"/>
                  </a:lnTo>
                  <a:lnTo>
                    <a:pt x="20" y="225"/>
                  </a:lnTo>
                  <a:lnTo>
                    <a:pt x="16" y="239"/>
                  </a:lnTo>
                  <a:lnTo>
                    <a:pt x="11" y="253"/>
                  </a:lnTo>
                  <a:lnTo>
                    <a:pt x="7" y="268"/>
                  </a:lnTo>
                  <a:lnTo>
                    <a:pt x="4" y="282"/>
                  </a:lnTo>
                  <a:lnTo>
                    <a:pt x="1" y="297"/>
                  </a:lnTo>
                  <a:lnTo>
                    <a:pt x="0" y="313"/>
                  </a:lnTo>
                  <a:lnTo>
                    <a:pt x="0" y="328"/>
                  </a:lnTo>
                  <a:lnTo>
                    <a:pt x="0" y="328"/>
                  </a:lnTo>
                  <a:lnTo>
                    <a:pt x="1" y="355"/>
                  </a:lnTo>
                  <a:lnTo>
                    <a:pt x="5" y="382"/>
                  </a:lnTo>
                  <a:lnTo>
                    <a:pt x="12" y="406"/>
                  </a:lnTo>
                  <a:lnTo>
                    <a:pt x="20" y="431"/>
                  </a:lnTo>
                  <a:lnTo>
                    <a:pt x="32" y="455"/>
                  </a:lnTo>
                  <a:lnTo>
                    <a:pt x="45" y="477"/>
                  </a:lnTo>
                  <a:lnTo>
                    <a:pt x="61" y="497"/>
                  </a:lnTo>
                  <a:lnTo>
                    <a:pt x="77" y="516"/>
                  </a:lnTo>
                  <a:lnTo>
                    <a:pt x="96" y="534"/>
                  </a:lnTo>
                  <a:lnTo>
                    <a:pt x="118" y="549"/>
                  </a:lnTo>
                  <a:lnTo>
                    <a:pt x="139" y="562"/>
                  </a:lnTo>
                  <a:lnTo>
                    <a:pt x="163" y="573"/>
                  </a:lnTo>
                  <a:lnTo>
                    <a:pt x="187" y="582"/>
                  </a:lnTo>
                  <a:lnTo>
                    <a:pt x="213" y="588"/>
                  </a:lnTo>
                  <a:lnTo>
                    <a:pt x="239" y="593"/>
                  </a:lnTo>
                  <a:lnTo>
                    <a:pt x="266" y="594"/>
                  </a:lnTo>
                  <a:lnTo>
                    <a:pt x="457" y="594"/>
                  </a:lnTo>
                  <a:lnTo>
                    <a:pt x="457" y="594"/>
                  </a:lnTo>
                  <a:lnTo>
                    <a:pt x="457" y="785"/>
                  </a:lnTo>
                  <a:lnTo>
                    <a:pt x="457" y="785"/>
                  </a:lnTo>
                  <a:lnTo>
                    <a:pt x="459" y="813"/>
                  </a:lnTo>
                  <a:lnTo>
                    <a:pt x="462" y="839"/>
                  </a:lnTo>
                  <a:lnTo>
                    <a:pt x="469" y="864"/>
                  </a:lnTo>
                  <a:lnTo>
                    <a:pt x="478" y="889"/>
                  </a:lnTo>
                  <a:lnTo>
                    <a:pt x="489" y="911"/>
                  </a:lnTo>
                  <a:lnTo>
                    <a:pt x="502" y="934"/>
                  </a:lnTo>
                  <a:lnTo>
                    <a:pt x="518" y="954"/>
                  </a:lnTo>
                  <a:lnTo>
                    <a:pt x="535" y="973"/>
                  </a:lnTo>
                  <a:lnTo>
                    <a:pt x="553" y="991"/>
                  </a:lnTo>
                  <a:lnTo>
                    <a:pt x="574" y="1005"/>
                  </a:lnTo>
                  <a:lnTo>
                    <a:pt x="596" y="1019"/>
                  </a:lnTo>
                  <a:lnTo>
                    <a:pt x="619" y="1030"/>
                  </a:lnTo>
                  <a:lnTo>
                    <a:pt x="644" y="1039"/>
                  </a:lnTo>
                  <a:lnTo>
                    <a:pt x="670" y="1045"/>
                  </a:lnTo>
                  <a:lnTo>
                    <a:pt x="696" y="1050"/>
                  </a:lnTo>
                  <a:lnTo>
                    <a:pt x="723" y="1051"/>
                  </a:lnTo>
                  <a:lnTo>
                    <a:pt x="723" y="1051"/>
                  </a:lnTo>
                  <a:lnTo>
                    <a:pt x="739" y="1050"/>
                  </a:lnTo>
                  <a:lnTo>
                    <a:pt x="754" y="1049"/>
                  </a:lnTo>
                  <a:lnTo>
                    <a:pt x="768" y="1047"/>
                  </a:lnTo>
                  <a:lnTo>
                    <a:pt x="784" y="1044"/>
                  </a:lnTo>
                  <a:lnTo>
                    <a:pt x="798" y="1041"/>
                  </a:lnTo>
                  <a:lnTo>
                    <a:pt x="812" y="1036"/>
                  </a:lnTo>
                  <a:lnTo>
                    <a:pt x="825" y="1030"/>
                  </a:lnTo>
                  <a:lnTo>
                    <a:pt x="840" y="1024"/>
                  </a:lnTo>
                  <a:lnTo>
                    <a:pt x="853" y="1017"/>
                  </a:lnTo>
                  <a:lnTo>
                    <a:pt x="865" y="1010"/>
                  </a:lnTo>
                  <a:lnTo>
                    <a:pt x="876" y="1001"/>
                  </a:lnTo>
                  <a:lnTo>
                    <a:pt x="888" y="993"/>
                  </a:lnTo>
                  <a:lnTo>
                    <a:pt x="900" y="984"/>
                  </a:lnTo>
                  <a:lnTo>
                    <a:pt x="910" y="974"/>
                  </a:lnTo>
                  <a:lnTo>
                    <a:pt x="920" y="963"/>
                  </a:lnTo>
                  <a:lnTo>
                    <a:pt x="930" y="953"/>
                  </a:lnTo>
                  <a:lnTo>
                    <a:pt x="930" y="953"/>
                  </a:lnTo>
                  <a:lnTo>
                    <a:pt x="939" y="941"/>
                  </a:lnTo>
                  <a:lnTo>
                    <a:pt x="948" y="928"/>
                  </a:lnTo>
                  <a:lnTo>
                    <a:pt x="948" y="928"/>
                  </a:lnTo>
                  <a:lnTo>
                    <a:pt x="959" y="910"/>
                  </a:lnTo>
                  <a:lnTo>
                    <a:pt x="970" y="891"/>
                  </a:lnTo>
                  <a:lnTo>
                    <a:pt x="981" y="872"/>
                  </a:lnTo>
                  <a:lnTo>
                    <a:pt x="990" y="853"/>
                  </a:lnTo>
                  <a:lnTo>
                    <a:pt x="1000" y="833"/>
                  </a:lnTo>
                  <a:lnTo>
                    <a:pt x="1008" y="813"/>
                  </a:lnTo>
                  <a:lnTo>
                    <a:pt x="1015" y="792"/>
                  </a:lnTo>
                  <a:lnTo>
                    <a:pt x="1022" y="772"/>
                  </a:lnTo>
                  <a:lnTo>
                    <a:pt x="1030" y="751"/>
                  </a:lnTo>
                  <a:lnTo>
                    <a:pt x="1034" y="729"/>
                  </a:lnTo>
                  <a:lnTo>
                    <a:pt x="1039" y="707"/>
                  </a:lnTo>
                  <a:lnTo>
                    <a:pt x="1043" y="686"/>
                  </a:lnTo>
                  <a:lnTo>
                    <a:pt x="1046" y="663"/>
                  </a:lnTo>
                  <a:lnTo>
                    <a:pt x="1049" y="640"/>
                  </a:lnTo>
                  <a:lnTo>
                    <a:pt x="1050" y="617"/>
                  </a:lnTo>
                  <a:lnTo>
                    <a:pt x="1050" y="594"/>
                  </a:lnTo>
                  <a:lnTo>
                    <a:pt x="1050" y="594"/>
                  </a:lnTo>
                  <a:lnTo>
                    <a:pt x="1049" y="562"/>
                  </a:lnTo>
                  <a:lnTo>
                    <a:pt x="1049" y="5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4" name="Freeform 110"/>
            <p:cNvSpPr>
              <a:spLocks noEditPoints="1"/>
            </p:cNvSpPr>
            <p:nvPr/>
          </p:nvSpPr>
          <p:spPr bwMode="auto">
            <a:xfrm>
              <a:off x="4398569" y="5654656"/>
              <a:ext cx="582613" cy="582613"/>
            </a:xfrm>
            <a:custGeom>
              <a:avLst/>
              <a:gdLst>
                <a:gd name="T0" fmla="*/ 689 w 1100"/>
                <a:gd name="T1" fmla="*/ 1095 h 1101"/>
                <a:gd name="T2" fmla="*/ 563 w 1100"/>
                <a:gd name="T3" fmla="*/ 1035 h 1101"/>
                <a:gd name="T4" fmla="*/ 470 w 1100"/>
                <a:gd name="T5" fmla="*/ 896 h 1101"/>
                <a:gd name="T6" fmla="*/ 457 w 1100"/>
                <a:gd name="T7" fmla="*/ 810 h 1101"/>
                <a:gd name="T8" fmla="*/ 247 w 1100"/>
                <a:gd name="T9" fmla="*/ 640 h 1101"/>
                <a:gd name="T10" fmla="*/ 129 w 1100"/>
                <a:gd name="T11" fmla="*/ 594 h 1101"/>
                <a:gd name="T12" fmla="*/ 23 w 1100"/>
                <a:gd name="T13" fmla="*/ 466 h 1101"/>
                <a:gd name="T14" fmla="*/ 0 w 1100"/>
                <a:gd name="T15" fmla="*/ 367 h 1101"/>
                <a:gd name="T16" fmla="*/ 7 w 1100"/>
                <a:gd name="T17" fmla="*/ 288 h 1101"/>
                <a:gd name="T18" fmla="*/ 44 w 1100"/>
                <a:gd name="T19" fmla="*/ 200 h 1101"/>
                <a:gd name="T20" fmla="*/ 108 w 1100"/>
                <a:gd name="T21" fmla="*/ 126 h 1101"/>
                <a:gd name="T22" fmla="*/ 174 w 1100"/>
                <a:gd name="T23" fmla="*/ 84 h 1101"/>
                <a:gd name="T24" fmla="*/ 300 w 1100"/>
                <a:gd name="T25" fmla="*/ 28 h 1101"/>
                <a:gd name="T26" fmla="*/ 435 w 1100"/>
                <a:gd name="T27" fmla="*/ 3 h 1101"/>
                <a:gd name="T28" fmla="*/ 561 w 1100"/>
                <a:gd name="T29" fmla="*/ 6 h 1101"/>
                <a:gd name="T30" fmla="*/ 714 w 1100"/>
                <a:gd name="T31" fmla="*/ 46 h 1101"/>
                <a:gd name="T32" fmla="*/ 852 w 1100"/>
                <a:gd name="T33" fmla="*/ 124 h 1101"/>
                <a:gd name="T34" fmla="*/ 948 w 1100"/>
                <a:gd name="T35" fmla="*/ 213 h 1101"/>
                <a:gd name="T36" fmla="*/ 1034 w 1100"/>
                <a:gd name="T37" fmla="*/ 341 h 1101"/>
                <a:gd name="T38" fmla="*/ 1085 w 1100"/>
                <a:gd name="T39" fmla="*/ 488 h 1101"/>
                <a:gd name="T40" fmla="*/ 1097 w 1100"/>
                <a:gd name="T41" fmla="*/ 559 h 1101"/>
                <a:gd name="T42" fmla="*/ 1100 w 1100"/>
                <a:gd name="T43" fmla="*/ 643 h 1101"/>
                <a:gd name="T44" fmla="*/ 1079 w 1100"/>
                <a:gd name="T45" fmla="*/ 779 h 1101"/>
                <a:gd name="T46" fmla="*/ 1028 w 1100"/>
                <a:gd name="T47" fmla="*/ 908 h 1101"/>
                <a:gd name="T48" fmla="*/ 974 w 1100"/>
                <a:gd name="T49" fmla="*/ 993 h 1101"/>
                <a:gd name="T50" fmla="*/ 914 w 1100"/>
                <a:gd name="T51" fmla="*/ 1049 h 1101"/>
                <a:gd name="T52" fmla="*/ 828 w 1100"/>
                <a:gd name="T53" fmla="*/ 1089 h 1101"/>
                <a:gd name="T54" fmla="*/ 748 w 1100"/>
                <a:gd name="T55" fmla="*/ 1101 h 1101"/>
                <a:gd name="T56" fmla="*/ 397 w 1100"/>
                <a:gd name="T57" fmla="*/ 57 h 1101"/>
                <a:gd name="T58" fmla="*/ 275 w 1100"/>
                <a:gd name="T59" fmla="*/ 90 h 1101"/>
                <a:gd name="T60" fmla="*/ 162 w 1100"/>
                <a:gd name="T61" fmla="*/ 149 h 1101"/>
                <a:gd name="T62" fmla="*/ 139 w 1100"/>
                <a:gd name="T63" fmla="*/ 165 h 1101"/>
                <a:gd name="T64" fmla="*/ 86 w 1100"/>
                <a:gd name="T65" fmla="*/ 226 h 1101"/>
                <a:gd name="T66" fmla="*/ 56 w 1100"/>
                <a:gd name="T67" fmla="*/ 300 h 1101"/>
                <a:gd name="T68" fmla="*/ 51 w 1100"/>
                <a:gd name="T69" fmla="*/ 378 h 1101"/>
                <a:gd name="T70" fmla="*/ 105 w 1100"/>
                <a:gd name="T71" fmla="*/ 506 h 1101"/>
                <a:gd name="T72" fmla="*/ 220 w 1100"/>
                <a:gd name="T73" fmla="*/ 583 h 1101"/>
                <a:gd name="T74" fmla="*/ 487 w 1100"/>
                <a:gd name="T75" fmla="*/ 594 h 1101"/>
                <a:gd name="T76" fmla="*/ 506 w 1100"/>
                <a:gd name="T77" fmla="*/ 614 h 1101"/>
                <a:gd name="T78" fmla="*/ 518 w 1100"/>
                <a:gd name="T79" fmla="*/ 882 h 1101"/>
                <a:gd name="T80" fmla="*/ 595 w 1100"/>
                <a:gd name="T81" fmla="*/ 996 h 1101"/>
                <a:gd name="T82" fmla="*/ 723 w 1100"/>
                <a:gd name="T83" fmla="*/ 1050 h 1101"/>
                <a:gd name="T84" fmla="*/ 802 w 1100"/>
                <a:gd name="T85" fmla="*/ 1045 h 1101"/>
                <a:gd name="T86" fmla="*/ 875 w 1100"/>
                <a:gd name="T87" fmla="*/ 1015 h 1101"/>
                <a:gd name="T88" fmla="*/ 936 w 1100"/>
                <a:gd name="T89" fmla="*/ 961 h 1101"/>
                <a:gd name="T90" fmla="*/ 951 w 1100"/>
                <a:gd name="T91" fmla="*/ 939 h 1101"/>
                <a:gd name="T92" fmla="*/ 1011 w 1100"/>
                <a:gd name="T93" fmla="*/ 827 h 1101"/>
                <a:gd name="T94" fmla="*/ 1044 w 1100"/>
                <a:gd name="T95" fmla="*/ 705 h 1101"/>
                <a:gd name="T96" fmla="*/ 1049 w 1100"/>
                <a:gd name="T97" fmla="*/ 589 h 1101"/>
                <a:gd name="T98" fmla="*/ 1039 w 1100"/>
                <a:gd name="T99" fmla="*/ 510 h 1101"/>
                <a:gd name="T100" fmla="*/ 1017 w 1100"/>
                <a:gd name="T101" fmla="*/ 428 h 1101"/>
                <a:gd name="T102" fmla="*/ 951 w 1100"/>
                <a:gd name="T103" fmla="*/ 298 h 1101"/>
                <a:gd name="T104" fmla="*/ 856 w 1100"/>
                <a:gd name="T105" fmla="*/ 193 h 1101"/>
                <a:gd name="T106" fmla="*/ 739 w 1100"/>
                <a:gd name="T107" fmla="*/ 113 h 1101"/>
                <a:gd name="T108" fmla="*/ 603 w 1100"/>
                <a:gd name="T109" fmla="*/ 65 h 1101"/>
                <a:gd name="T110" fmla="*/ 482 w 1100"/>
                <a:gd name="T111" fmla="*/ 5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0" h="1101">
                  <a:moveTo>
                    <a:pt x="748" y="1101"/>
                  </a:moveTo>
                  <a:lnTo>
                    <a:pt x="748" y="1101"/>
                  </a:lnTo>
                  <a:lnTo>
                    <a:pt x="733" y="1100"/>
                  </a:lnTo>
                  <a:lnTo>
                    <a:pt x="719" y="1099"/>
                  </a:lnTo>
                  <a:lnTo>
                    <a:pt x="703" y="1098"/>
                  </a:lnTo>
                  <a:lnTo>
                    <a:pt x="689" y="1095"/>
                  </a:lnTo>
                  <a:lnTo>
                    <a:pt x="676" y="1092"/>
                  </a:lnTo>
                  <a:lnTo>
                    <a:pt x="662" y="1088"/>
                  </a:lnTo>
                  <a:lnTo>
                    <a:pt x="634" y="1077"/>
                  </a:lnTo>
                  <a:lnTo>
                    <a:pt x="609" y="1066"/>
                  </a:lnTo>
                  <a:lnTo>
                    <a:pt x="586" y="1051"/>
                  </a:lnTo>
                  <a:lnTo>
                    <a:pt x="563" y="1035"/>
                  </a:lnTo>
                  <a:lnTo>
                    <a:pt x="542" y="1016"/>
                  </a:lnTo>
                  <a:lnTo>
                    <a:pt x="524" y="994"/>
                  </a:lnTo>
                  <a:lnTo>
                    <a:pt x="506" y="973"/>
                  </a:lnTo>
                  <a:lnTo>
                    <a:pt x="492" y="948"/>
                  </a:lnTo>
                  <a:lnTo>
                    <a:pt x="480" y="923"/>
                  </a:lnTo>
                  <a:lnTo>
                    <a:pt x="470" y="896"/>
                  </a:lnTo>
                  <a:lnTo>
                    <a:pt x="466" y="883"/>
                  </a:lnTo>
                  <a:lnTo>
                    <a:pt x="463" y="868"/>
                  </a:lnTo>
                  <a:lnTo>
                    <a:pt x="460" y="854"/>
                  </a:lnTo>
                  <a:lnTo>
                    <a:pt x="459" y="840"/>
                  </a:lnTo>
                  <a:lnTo>
                    <a:pt x="457" y="825"/>
                  </a:lnTo>
                  <a:lnTo>
                    <a:pt x="457" y="810"/>
                  </a:lnTo>
                  <a:lnTo>
                    <a:pt x="457" y="644"/>
                  </a:lnTo>
                  <a:lnTo>
                    <a:pt x="291" y="644"/>
                  </a:lnTo>
                  <a:lnTo>
                    <a:pt x="291" y="644"/>
                  </a:lnTo>
                  <a:lnTo>
                    <a:pt x="276" y="644"/>
                  </a:lnTo>
                  <a:lnTo>
                    <a:pt x="262" y="643"/>
                  </a:lnTo>
                  <a:lnTo>
                    <a:pt x="247" y="640"/>
                  </a:lnTo>
                  <a:lnTo>
                    <a:pt x="233" y="638"/>
                  </a:lnTo>
                  <a:lnTo>
                    <a:pt x="219" y="635"/>
                  </a:lnTo>
                  <a:lnTo>
                    <a:pt x="205" y="631"/>
                  </a:lnTo>
                  <a:lnTo>
                    <a:pt x="178" y="621"/>
                  </a:lnTo>
                  <a:lnTo>
                    <a:pt x="152" y="608"/>
                  </a:lnTo>
                  <a:lnTo>
                    <a:pt x="129" y="594"/>
                  </a:lnTo>
                  <a:lnTo>
                    <a:pt x="106" y="578"/>
                  </a:lnTo>
                  <a:lnTo>
                    <a:pt x="86" y="559"/>
                  </a:lnTo>
                  <a:lnTo>
                    <a:pt x="67" y="538"/>
                  </a:lnTo>
                  <a:lnTo>
                    <a:pt x="50" y="516"/>
                  </a:lnTo>
                  <a:lnTo>
                    <a:pt x="35" y="492"/>
                  </a:lnTo>
                  <a:lnTo>
                    <a:pt x="23" y="466"/>
                  </a:lnTo>
                  <a:lnTo>
                    <a:pt x="13" y="440"/>
                  </a:lnTo>
                  <a:lnTo>
                    <a:pt x="10" y="426"/>
                  </a:lnTo>
                  <a:lnTo>
                    <a:pt x="6" y="411"/>
                  </a:lnTo>
                  <a:lnTo>
                    <a:pt x="4" y="397"/>
                  </a:lnTo>
                  <a:lnTo>
                    <a:pt x="2" y="383"/>
                  </a:lnTo>
                  <a:lnTo>
                    <a:pt x="0" y="367"/>
                  </a:lnTo>
                  <a:lnTo>
                    <a:pt x="0" y="353"/>
                  </a:lnTo>
                  <a:lnTo>
                    <a:pt x="0" y="353"/>
                  </a:lnTo>
                  <a:lnTo>
                    <a:pt x="0" y="336"/>
                  </a:lnTo>
                  <a:lnTo>
                    <a:pt x="2" y="320"/>
                  </a:lnTo>
                  <a:lnTo>
                    <a:pt x="4" y="304"/>
                  </a:lnTo>
                  <a:lnTo>
                    <a:pt x="7" y="288"/>
                  </a:lnTo>
                  <a:lnTo>
                    <a:pt x="11" y="272"/>
                  </a:lnTo>
                  <a:lnTo>
                    <a:pt x="16" y="257"/>
                  </a:lnTo>
                  <a:lnTo>
                    <a:pt x="22" y="243"/>
                  </a:lnTo>
                  <a:lnTo>
                    <a:pt x="29" y="227"/>
                  </a:lnTo>
                  <a:lnTo>
                    <a:pt x="36" y="213"/>
                  </a:lnTo>
                  <a:lnTo>
                    <a:pt x="44" y="200"/>
                  </a:lnTo>
                  <a:lnTo>
                    <a:pt x="53" y="186"/>
                  </a:lnTo>
                  <a:lnTo>
                    <a:pt x="62" y="173"/>
                  </a:lnTo>
                  <a:lnTo>
                    <a:pt x="73" y="161"/>
                  </a:lnTo>
                  <a:lnTo>
                    <a:pt x="83" y="149"/>
                  </a:lnTo>
                  <a:lnTo>
                    <a:pt x="95" y="137"/>
                  </a:lnTo>
                  <a:lnTo>
                    <a:pt x="108" y="126"/>
                  </a:lnTo>
                  <a:lnTo>
                    <a:pt x="108" y="126"/>
                  </a:lnTo>
                  <a:lnTo>
                    <a:pt x="121" y="117"/>
                  </a:lnTo>
                  <a:lnTo>
                    <a:pt x="135" y="107"/>
                  </a:lnTo>
                  <a:lnTo>
                    <a:pt x="135" y="107"/>
                  </a:lnTo>
                  <a:lnTo>
                    <a:pt x="154" y="95"/>
                  </a:lnTo>
                  <a:lnTo>
                    <a:pt x="174" y="84"/>
                  </a:lnTo>
                  <a:lnTo>
                    <a:pt x="194" y="72"/>
                  </a:lnTo>
                  <a:lnTo>
                    <a:pt x="214" y="61"/>
                  </a:lnTo>
                  <a:lnTo>
                    <a:pt x="235" y="52"/>
                  </a:lnTo>
                  <a:lnTo>
                    <a:pt x="257" y="43"/>
                  </a:lnTo>
                  <a:lnTo>
                    <a:pt x="278" y="35"/>
                  </a:lnTo>
                  <a:lnTo>
                    <a:pt x="300" y="28"/>
                  </a:lnTo>
                  <a:lnTo>
                    <a:pt x="322" y="22"/>
                  </a:lnTo>
                  <a:lnTo>
                    <a:pt x="345" y="16"/>
                  </a:lnTo>
                  <a:lnTo>
                    <a:pt x="367" y="11"/>
                  </a:lnTo>
                  <a:lnTo>
                    <a:pt x="390" y="8"/>
                  </a:lnTo>
                  <a:lnTo>
                    <a:pt x="412" y="5"/>
                  </a:lnTo>
                  <a:lnTo>
                    <a:pt x="435" y="3"/>
                  </a:lnTo>
                  <a:lnTo>
                    <a:pt x="459" y="2"/>
                  </a:lnTo>
                  <a:lnTo>
                    <a:pt x="482" y="0"/>
                  </a:lnTo>
                  <a:lnTo>
                    <a:pt x="482" y="0"/>
                  </a:lnTo>
                  <a:lnTo>
                    <a:pt x="508" y="2"/>
                  </a:lnTo>
                  <a:lnTo>
                    <a:pt x="535" y="3"/>
                  </a:lnTo>
                  <a:lnTo>
                    <a:pt x="561" y="6"/>
                  </a:lnTo>
                  <a:lnTo>
                    <a:pt x="587" y="10"/>
                  </a:lnTo>
                  <a:lnTo>
                    <a:pt x="613" y="15"/>
                  </a:lnTo>
                  <a:lnTo>
                    <a:pt x="639" y="22"/>
                  </a:lnTo>
                  <a:lnTo>
                    <a:pt x="664" y="29"/>
                  </a:lnTo>
                  <a:lnTo>
                    <a:pt x="689" y="37"/>
                  </a:lnTo>
                  <a:lnTo>
                    <a:pt x="714" y="46"/>
                  </a:lnTo>
                  <a:lnTo>
                    <a:pt x="738" y="56"/>
                  </a:lnTo>
                  <a:lnTo>
                    <a:pt x="761" y="68"/>
                  </a:lnTo>
                  <a:lnTo>
                    <a:pt x="785" y="80"/>
                  </a:lnTo>
                  <a:lnTo>
                    <a:pt x="808" y="94"/>
                  </a:lnTo>
                  <a:lnTo>
                    <a:pt x="830" y="109"/>
                  </a:lnTo>
                  <a:lnTo>
                    <a:pt x="852" y="124"/>
                  </a:lnTo>
                  <a:lnTo>
                    <a:pt x="873" y="141"/>
                  </a:lnTo>
                  <a:lnTo>
                    <a:pt x="873" y="141"/>
                  </a:lnTo>
                  <a:lnTo>
                    <a:pt x="892" y="157"/>
                  </a:lnTo>
                  <a:lnTo>
                    <a:pt x="912" y="175"/>
                  </a:lnTo>
                  <a:lnTo>
                    <a:pt x="930" y="193"/>
                  </a:lnTo>
                  <a:lnTo>
                    <a:pt x="948" y="213"/>
                  </a:lnTo>
                  <a:lnTo>
                    <a:pt x="964" y="232"/>
                  </a:lnTo>
                  <a:lnTo>
                    <a:pt x="980" y="253"/>
                  </a:lnTo>
                  <a:lnTo>
                    <a:pt x="995" y="275"/>
                  </a:lnTo>
                  <a:lnTo>
                    <a:pt x="1008" y="296"/>
                  </a:lnTo>
                  <a:lnTo>
                    <a:pt x="1021" y="319"/>
                  </a:lnTo>
                  <a:lnTo>
                    <a:pt x="1034" y="341"/>
                  </a:lnTo>
                  <a:lnTo>
                    <a:pt x="1045" y="365"/>
                  </a:lnTo>
                  <a:lnTo>
                    <a:pt x="1056" y="389"/>
                  </a:lnTo>
                  <a:lnTo>
                    <a:pt x="1064" y="412"/>
                  </a:lnTo>
                  <a:lnTo>
                    <a:pt x="1072" y="437"/>
                  </a:lnTo>
                  <a:lnTo>
                    <a:pt x="1079" y="462"/>
                  </a:lnTo>
                  <a:lnTo>
                    <a:pt x="1085" y="488"/>
                  </a:lnTo>
                  <a:lnTo>
                    <a:pt x="1085" y="488"/>
                  </a:lnTo>
                  <a:lnTo>
                    <a:pt x="1089" y="500"/>
                  </a:lnTo>
                  <a:lnTo>
                    <a:pt x="1089" y="500"/>
                  </a:lnTo>
                  <a:lnTo>
                    <a:pt x="1093" y="522"/>
                  </a:lnTo>
                  <a:lnTo>
                    <a:pt x="1093" y="522"/>
                  </a:lnTo>
                  <a:lnTo>
                    <a:pt x="1097" y="559"/>
                  </a:lnTo>
                  <a:lnTo>
                    <a:pt x="1097" y="559"/>
                  </a:lnTo>
                  <a:lnTo>
                    <a:pt x="1098" y="586"/>
                  </a:lnTo>
                  <a:lnTo>
                    <a:pt x="1098" y="586"/>
                  </a:lnTo>
                  <a:lnTo>
                    <a:pt x="1100" y="619"/>
                  </a:lnTo>
                  <a:lnTo>
                    <a:pt x="1100" y="619"/>
                  </a:lnTo>
                  <a:lnTo>
                    <a:pt x="1100" y="643"/>
                  </a:lnTo>
                  <a:lnTo>
                    <a:pt x="1098" y="665"/>
                  </a:lnTo>
                  <a:lnTo>
                    <a:pt x="1096" y="689"/>
                  </a:lnTo>
                  <a:lnTo>
                    <a:pt x="1093" y="712"/>
                  </a:lnTo>
                  <a:lnTo>
                    <a:pt x="1089" y="734"/>
                  </a:lnTo>
                  <a:lnTo>
                    <a:pt x="1084" y="757"/>
                  </a:lnTo>
                  <a:lnTo>
                    <a:pt x="1079" y="779"/>
                  </a:lnTo>
                  <a:lnTo>
                    <a:pt x="1072" y="801"/>
                  </a:lnTo>
                  <a:lnTo>
                    <a:pt x="1065" y="823"/>
                  </a:lnTo>
                  <a:lnTo>
                    <a:pt x="1058" y="845"/>
                  </a:lnTo>
                  <a:lnTo>
                    <a:pt x="1049" y="866"/>
                  </a:lnTo>
                  <a:lnTo>
                    <a:pt x="1039" y="886"/>
                  </a:lnTo>
                  <a:lnTo>
                    <a:pt x="1028" y="908"/>
                  </a:lnTo>
                  <a:lnTo>
                    <a:pt x="1018" y="928"/>
                  </a:lnTo>
                  <a:lnTo>
                    <a:pt x="1006" y="947"/>
                  </a:lnTo>
                  <a:lnTo>
                    <a:pt x="993" y="967"/>
                  </a:lnTo>
                  <a:lnTo>
                    <a:pt x="993" y="967"/>
                  </a:lnTo>
                  <a:lnTo>
                    <a:pt x="983" y="980"/>
                  </a:lnTo>
                  <a:lnTo>
                    <a:pt x="974" y="993"/>
                  </a:lnTo>
                  <a:lnTo>
                    <a:pt x="974" y="993"/>
                  </a:lnTo>
                  <a:lnTo>
                    <a:pt x="963" y="1005"/>
                  </a:lnTo>
                  <a:lnTo>
                    <a:pt x="952" y="1017"/>
                  </a:lnTo>
                  <a:lnTo>
                    <a:pt x="941" y="1029"/>
                  </a:lnTo>
                  <a:lnTo>
                    <a:pt x="928" y="1038"/>
                  </a:lnTo>
                  <a:lnTo>
                    <a:pt x="914" y="1049"/>
                  </a:lnTo>
                  <a:lnTo>
                    <a:pt x="901" y="1057"/>
                  </a:lnTo>
                  <a:lnTo>
                    <a:pt x="887" y="1066"/>
                  </a:lnTo>
                  <a:lnTo>
                    <a:pt x="873" y="1073"/>
                  </a:lnTo>
                  <a:lnTo>
                    <a:pt x="859" y="1079"/>
                  </a:lnTo>
                  <a:lnTo>
                    <a:pt x="843" y="1085"/>
                  </a:lnTo>
                  <a:lnTo>
                    <a:pt x="828" y="1089"/>
                  </a:lnTo>
                  <a:lnTo>
                    <a:pt x="812" y="1094"/>
                  </a:lnTo>
                  <a:lnTo>
                    <a:pt x="797" y="1096"/>
                  </a:lnTo>
                  <a:lnTo>
                    <a:pt x="780" y="1099"/>
                  </a:lnTo>
                  <a:lnTo>
                    <a:pt x="765" y="1100"/>
                  </a:lnTo>
                  <a:lnTo>
                    <a:pt x="748" y="1101"/>
                  </a:lnTo>
                  <a:lnTo>
                    <a:pt x="748" y="1101"/>
                  </a:lnTo>
                  <a:close/>
                  <a:moveTo>
                    <a:pt x="482" y="50"/>
                  </a:moveTo>
                  <a:lnTo>
                    <a:pt x="482" y="50"/>
                  </a:lnTo>
                  <a:lnTo>
                    <a:pt x="460" y="52"/>
                  </a:lnTo>
                  <a:lnTo>
                    <a:pt x="440" y="53"/>
                  </a:lnTo>
                  <a:lnTo>
                    <a:pt x="418" y="54"/>
                  </a:lnTo>
                  <a:lnTo>
                    <a:pt x="397" y="57"/>
                  </a:lnTo>
                  <a:lnTo>
                    <a:pt x="376" y="61"/>
                  </a:lnTo>
                  <a:lnTo>
                    <a:pt x="355" y="65"/>
                  </a:lnTo>
                  <a:lnTo>
                    <a:pt x="335" y="71"/>
                  </a:lnTo>
                  <a:lnTo>
                    <a:pt x="314" y="76"/>
                  </a:lnTo>
                  <a:lnTo>
                    <a:pt x="295" y="82"/>
                  </a:lnTo>
                  <a:lnTo>
                    <a:pt x="275" y="90"/>
                  </a:lnTo>
                  <a:lnTo>
                    <a:pt x="254" y="98"/>
                  </a:lnTo>
                  <a:lnTo>
                    <a:pt x="235" y="106"/>
                  </a:lnTo>
                  <a:lnTo>
                    <a:pt x="216" y="117"/>
                  </a:lnTo>
                  <a:lnTo>
                    <a:pt x="199" y="126"/>
                  </a:lnTo>
                  <a:lnTo>
                    <a:pt x="180" y="137"/>
                  </a:lnTo>
                  <a:lnTo>
                    <a:pt x="162" y="149"/>
                  </a:lnTo>
                  <a:lnTo>
                    <a:pt x="162" y="149"/>
                  </a:lnTo>
                  <a:lnTo>
                    <a:pt x="162" y="150"/>
                  </a:lnTo>
                  <a:lnTo>
                    <a:pt x="162" y="150"/>
                  </a:lnTo>
                  <a:lnTo>
                    <a:pt x="150" y="157"/>
                  </a:lnTo>
                  <a:lnTo>
                    <a:pt x="139" y="165"/>
                  </a:lnTo>
                  <a:lnTo>
                    <a:pt x="139" y="165"/>
                  </a:lnTo>
                  <a:lnTo>
                    <a:pt x="129" y="175"/>
                  </a:lnTo>
                  <a:lnTo>
                    <a:pt x="119" y="183"/>
                  </a:lnTo>
                  <a:lnTo>
                    <a:pt x="110" y="194"/>
                  </a:lnTo>
                  <a:lnTo>
                    <a:pt x="101" y="203"/>
                  </a:lnTo>
                  <a:lnTo>
                    <a:pt x="93" y="214"/>
                  </a:lnTo>
                  <a:lnTo>
                    <a:pt x="86" y="226"/>
                  </a:lnTo>
                  <a:lnTo>
                    <a:pt x="80" y="237"/>
                  </a:lnTo>
                  <a:lnTo>
                    <a:pt x="74" y="249"/>
                  </a:lnTo>
                  <a:lnTo>
                    <a:pt x="68" y="262"/>
                  </a:lnTo>
                  <a:lnTo>
                    <a:pt x="63" y="274"/>
                  </a:lnTo>
                  <a:lnTo>
                    <a:pt x="60" y="287"/>
                  </a:lnTo>
                  <a:lnTo>
                    <a:pt x="56" y="300"/>
                  </a:lnTo>
                  <a:lnTo>
                    <a:pt x="54" y="313"/>
                  </a:lnTo>
                  <a:lnTo>
                    <a:pt x="51" y="326"/>
                  </a:lnTo>
                  <a:lnTo>
                    <a:pt x="50" y="339"/>
                  </a:lnTo>
                  <a:lnTo>
                    <a:pt x="50" y="353"/>
                  </a:lnTo>
                  <a:lnTo>
                    <a:pt x="50" y="353"/>
                  </a:lnTo>
                  <a:lnTo>
                    <a:pt x="51" y="378"/>
                  </a:lnTo>
                  <a:lnTo>
                    <a:pt x="55" y="402"/>
                  </a:lnTo>
                  <a:lnTo>
                    <a:pt x="61" y="424"/>
                  </a:lnTo>
                  <a:lnTo>
                    <a:pt x="69" y="447"/>
                  </a:lnTo>
                  <a:lnTo>
                    <a:pt x="79" y="468"/>
                  </a:lnTo>
                  <a:lnTo>
                    <a:pt x="92" y="487"/>
                  </a:lnTo>
                  <a:lnTo>
                    <a:pt x="105" y="506"/>
                  </a:lnTo>
                  <a:lnTo>
                    <a:pt x="120" y="523"/>
                  </a:lnTo>
                  <a:lnTo>
                    <a:pt x="138" y="540"/>
                  </a:lnTo>
                  <a:lnTo>
                    <a:pt x="156" y="553"/>
                  </a:lnTo>
                  <a:lnTo>
                    <a:pt x="176" y="564"/>
                  </a:lnTo>
                  <a:lnTo>
                    <a:pt x="197" y="575"/>
                  </a:lnTo>
                  <a:lnTo>
                    <a:pt x="220" y="583"/>
                  </a:lnTo>
                  <a:lnTo>
                    <a:pt x="243" y="589"/>
                  </a:lnTo>
                  <a:lnTo>
                    <a:pt x="266" y="593"/>
                  </a:lnTo>
                  <a:lnTo>
                    <a:pt x="291" y="594"/>
                  </a:lnTo>
                  <a:lnTo>
                    <a:pt x="482" y="594"/>
                  </a:lnTo>
                  <a:lnTo>
                    <a:pt x="482" y="594"/>
                  </a:lnTo>
                  <a:lnTo>
                    <a:pt x="487" y="594"/>
                  </a:lnTo>
                  <a:lnTo>
                    <a:pt x="492" y="597"/>
                  </a:lnTo>
                  <a:lnTo>
                    <a:pt x="495" y="599"/>
                  </a:lnTo>
                  <a:lnTo>
                    <a:pt x="499" y="601"/>
                  </a:lnTo>
                  <a:lnTo>
                    <a:pt x="503" y="605"/>
                  </a:lnTo>
                  <a:lnTo>
                    <a:pt x="505" y="610"/>
                  </a:lnTo>
                  <a:lnTo>
                    <a:pt x="506" y="614"/>
                  </a:lnTo>
                  <a:lnTo>
                    <a:pt x="507" y="619"/>
                  </a:lnTo>
                  <a:lnTo>
                    <a:pt x="507" y="810"/>
                  </a:lnTo>
                  <a:lnTo>
                    <a:pt x="507" y="810"/>
                  </a:lnTo>
                  <a:lnTo>
                    <a:pt x="508" y="834"/>
                  </a:lnTo>
                  <a:lnTo>
                    <a:pt x="512" y="858"/>
                  </a:lnTo>
                  <a:lnTo>
                    <a:pt x="518" y="882"/>
                  </a:lnTo>
                  <a:lnTo>
                    <a:pt x="526" y="904"/>
                  </a:lnTo>
                  <a:lnTo>
                    <a:pt x="536" y="924"/>
                  </a:lnTo>
                  <a:lnTo>
                    <a:pt x="548" y="944"/>
                  </a:lnTo>
                  <a:lnTo>
                    <a:pt x="562" y="963"/>
                  </a:lnTo>
                  <a:lnTo>
                    <a:pt x="577" y="980"/>
                  </a:lnTo>
                  <a:lnTo>
                    <a:pt x="595" y="996"/>
                  </a:lnTo>
                  <a:lnTo>
                    <a:pt x="613" y="1010"/>
                  </a:lnTo>
                  <a:lnTo>
                    <a:pt x="633" y="1022"/>
                  </a:lnTo>
                  <a:lnTo>
                    <a:pt x="654" y="1032"/>
                  </a:lnTo>
                  <a:lnTo>
                    <a:pt x="676" y="1041"/>
                  </a:lnTo>
                  <a:lnTo>
                    <a:pt x="700" y="1047"/>
                  </a:lnTo>
                  <a:lnTo>
                    <a:pt x="723" y="1050"/>
                  </a:lnTo>
                  <a:lnTo>
                    <a:pt x="748" y="1051"/>
                  </a:lnTo>
                  <a:lnTo>
                    <a:pt x="748" y="1051"/>
                  </a:lnTo>
                  <a:lnTo>
                    <a:pt x="761" y="1050"/>
                  </a:lnTo>
                  <a:lnTo>
                    <a:pt x="776" y="1049"/>
                  </a:lnTo>
                  <a:lnTo>
                    <a:pt x="789" y="1048"/>
                  </a:lnTo>
                  <a:lnTo>
                    <a:pt x="802" y="1045"/>
                  </a:lnTo>
                  <a:lnTo>
                    <a:pt x="815" y="1042"/>
                  </a:lnTo>
                  <a:lnTo>
                    <a:pt x="827" y="1037"/>
                  </a:lnTo>
                  <a:lnTo>
                    <a:pt x="840" y="1034"/>
                  </a:lnTo>
                  <a:lnTo>
                    <a:pt x="852" y="1028"/>
                  </a:lnTo>
                  <a:lnTo>
                    <a:pt x="863" y="1022"/>
                  </a:lnTo>
                  <a:lnTo>
                    <a:pt x="875" y="1015"/>
                  </a:lnTo>
                  <a:lnTo>
                    <a:pt x="886" y="1007"/>
                  </a:lnTo>
                  <a:lnTo>
                    <a:pt x="897" y="999"/>
                  </a:lnTo>
                  <a:lnTo>
                    <a:pt x="907" y="991"/>
                  </a:lnTo>
                  <a:lnTo>
                    <a:pt x="917" y="981"/>
                  </a:lnTo>
                  <a:lnTo>
                    <a:pt x="926" y="972"/>
                  </a:lnTo>
                  <a:lnTo>
                    <a:pt x="936" y="961"/>
                  </a:lnTo>
                  <a:lnTo>
                    <a:pt x="936" y="961"/>
                  </a:lnTo>
                  <a:lnTo>
                    <a:pt x="943" y="950"/>
                  </a:lnTo>
                  <a:lnTo>
                    <a:pt x="951" y="940"/>
                  </a:lnTo>
                  <a:lnTo>
                    <a:pt x="951" y="940"/>
                  </a:lnTo>
                  <a:lnTo>
                    <a:pt x="951" y="939"/>
                  </a:lnTo>
                  <a:lnTo>
                    <a:pt x="951" y="939"/>
                  </a:lnTo>
                  <a:lnTo>
                    <a:pt x="963" y="921"/>
                  </a:lnTo>
                  <a:lnTo>
                    <a:pt x="974" y="903"/>
                  </a:lnTo>
                  <a:lnTo>
                    <a:pt x="984" y="884"/>
                  </a:lnTo>
                  <a:lnTo>
                    <a:pt x="994" y="865"/>
                  </a:lnTo>
                  <a:lnTo>
                    <a:pt x="1003" y="846"/>
                  </a:lnTo>
                  <a:lnTo>
                    <a:pt x="1011" y="827"/>
                  </a:lnTo>
                  <a:lnTo>
                    <a:pt x="1018" y="807"/>
                  </a:lnTo>
                  <a:lnTo>
                    <a:pt x="1025" y="787"/>
                  </a:lnTo>
                  <a:lnTo>
                    <a:pt x="1031" y="766"/>
                  </a:lnTo>
                  <a:lnTo>
                    <a:pt x="1036" y="746"/>
                  </a:lnTo>
                  <a:lnTo>
                    <a:pt x="1040" y="725"/>
                  </a:lnTo>
                  <a:lnTo>
                    <a:pt x="1044" y="705"/>
                  </a:lnTo>
                  <a:lnTo>
                    <a:pt x="1046" y="683"/>
                  </a:lnTo>
                  <a:lnTo>
                    <a:pt x="1049" y="662"/>
                  </a:lnTo>
                  <a:lnTo>
                    <a:pt x="1050" y="640"/>
                  </a:lnTo>
                  <a:lnTo>
                    <a:pt x="1050" y="619"/>
                  </a:lnTo>
                  <a:lnTo>
                    <a:pt x="1050" y="619"/>
                  </a:lnTo>
                  <a:lnTo>
                    <a:pt x="1049" y="589"/>
                  </a:lnTo>
                  <a:lnTo>
                    <a:pt x="1049" y="589"/>
                  </a:lnTo>
                  <a:lnTo>
                    <a:pt x="1047" y="563"/>
                  </a:lnTo>
                  <a:lnTo>
                    <a:pt x="1047" y="563"/>
                  </a:lnTo>
                  <a:lnTo>
                    <a:pt x="1043" y="530"/>
                  </a:lnTo>
                  <a:lnTo>
                    <a:pt x="1043" y="530"/>
                  </a:lnTo>
                  <a:lnTo>
                    <a:pt x="1039" y="510"/>
                  </a:lnTo>
                  <a:lnTo>
                    <a:pt x="1039" y="510"/>
                  </a:lnTo>
                  <a:lnTo>
                    <a:pt x="1037" y="498"/>
                  </a:lnTo>
                  <a:lnTo>
                    <a:pt x="1037" y="498"/>
                  </a:lnTo>
                  <a:lnTo>
                    <a:pt x="1031" y="474"/>
                  </a:lnTo>
                  <a:lnTo>
                    <a:pt x="1025" y="450"/>
                  </a:lnTo>
                  <a:lnTo>
                    <a:pt x="1017" y="428"/>
                  </a:lnTo>
                  <a:lnTo>
                    <a:pt x="1008" y="404"/>
                  </a:lnTo>
                  <a:lnTo>
                    <a:pt x="999" y="383"/>
                  </a:lnTo>
                  <a:lnTo>
                    <a:pt x="988" y="361"/>
                  </a:lnTo>
                  <a:lnTo>
                    <a:pt x="976" y="340"/>
                  </a:lnTo>
                  <a:lnTo>
                    <a:pt x="964" y="319"/>
                  </a:lnTo>
                  <a:lnTo>
                    <a:pt x="951" y="298"/>
                  </a:lnTo>
                  <a:lnTo>
                    <a:pt x="937" y="279"/>
                  </a:lnTo>
                  <a:lnTo>
                    <a:pt x="923" y="260"/>
                  </a:lnTo>
                  <a:lnTo>
                    <a:pt x="907" y="243"/>
                  </a:lnTo>
                  <a:lnTo>
                    <a:pt x="891" y="225"/>
                  </a:lnTo>
                  <a:lnTo>
                    <a:pt x="874" y="208"/>
                  </a:lnTo>
                  <a:lnTo>
                    <a:pt x="856" y="193"/>
                  </a:lnTo>
                  <a:lnTo>
                    <a:pt x="838" y="177"/>
                  </a:lnTo>
                  <a:lnTo>
                    <a:pt x="819" y="163"/>
                  </a:lnTo>
                  <a:lnTo>
                    <a:pt x="800" y="149"/>
                  </a:lnTo>
                  <a:lnTo>
                    <a:pt x="780" y="136"/>
                  </a:lnTo>
                  <a:lnTo>
                    <a:pt x="759" y="124"/>
                  </a:lnTo>
                  <a:lnTo>
                    <a:pt x="739" y="113"/>
                  </a:lnTo>
                  <a:lnTo>
                    <a:pt x="717" y="103"/>
                  </a:lnTo>
                  <a:lnTo>
                    <a:pt x="695" y="93"/>
                  </a:lnTo>
                  <a:lnTo>
                    <a:pt x="672" y="85"/>
                  </a:lnTo>
                  <a:lnTo>
                    <a:pt x="650" y="76"/>
                  </a:lnTo>
                  <a:lnTo>
                    <a:pt x="627" y="69"/>
                  </a:lnTo>
                  <a:lnTo>
                    <a:pt x="603" y="65"/>
                  </a:lnTo>
                  <a:lnTo>
                    <a:pt x="580" y="60"/>
                  </a:lnTo>
                  <a:lnTo>
                    <a:pt x="556" y="55"/>
                  </a:lnTo>
                  <a:lnTo>
                    <a:pt x="531" y="53"/>
                  </a:lnTo>
                  <a:lnTo>
                    <a:pt x="506" y="52"/>
                  </a:lnTo>
                  <a:lnTo>
                    <a:pt x="482" y="50"/>
                  </a:lnTo>
                  <a:lnTo>
                    <a:pt x="48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5" name="Freeform 111"/>
            <p:cNvSpPr/>
            <p:nvPr/>
          </p:nvSpPr>
          <p:spPr bwMode="auto">
            <a:xfrm>
              <a:off x="4481119" y="5803881"/>
              <a:ext cx="92075" cy="92075"/>
            </a:xfrm>
            <a:custGeom>
              <a:avLst/>
              <a:gdLst>
                <a:gd name="T0" fmla="*/ 175 w 175"/>
                <a:gd name="T1" fmla="*/ 88 h 174"/>
                <a:gd name="T2" fmla="*/ 173 w 175"/>
                <a:gd name="T3" fmla="*/ 104 h 174"/>
                <a:gd name="T4" fmla="*/ 168 w 175"/>
                <a:gd name="T5" fmla="*/ 121 h 174"/>
                <a:gd name="T6" fmla="*/ 160 w 175"/>
                <a:gd name="T7" fmla="*/ 136 h 174"/>
                <a:gd name="T8" fmla="*/ 149 w 175"/>
                <a:gd name="T9" fmla="*/ 149 h 174"/>
                <a:gd name="T10" fmla="*/ 136 w 175"/>
                <a:gd name="T11" fmla="*/ 160 h 174"/>
                <a:gd name="T12" fmla="*/ 121 w 175"/>
                <a:gd name="T13" fmla="*/ 168 h 174"/>
                <a:gd name="T14" fmla="*/ 105 w 175"/>
                <a:gd name="T15" fmla="*/ 173 h 174"/>
                <a:gd name="T16" fmla="*/ 88 w 175"/>
                <a:gd name="T17" fmla="*/ 174 h 174"/>
                <a:gd name="T18" fmla="*/ 78 w 175"/>
                <a:gd name="T19" fmla="*/ 174 h 174"/>
                <a:gd name="T20" fmla="*/ 61 w 175"/>
                <a:gd name="T21" fmla="*/ 171 h 174"/>
                <a:gd name="T22" fmla="*/ 46 w 175"/>
                <a:gd name="T23" fmla="*/ 164 h 174"/>
                <a:gd name="T24" fmla="*/ 32 w 175"/>
                <a:gd name="T25" fmla="*/ 155 h 174"/>
                <a:gd name="T26" fmla="*/ 20 w 175"/>
                <a:gd name="T27" fmla="*/ 143 h 174"/>
                <a:gd name="T28" fmla="*/ 10 w 175"/>
                <a:gd name="T29" fmla="*/ 129 h 174"/>
                <a:gd name="T30" fmla="*/ 3 w 175"/>
                <a:gd name="T31" fmla="*/ 114 h 174"/>
                <a:gd name="T32" fmla="*/ 0 w 175"/>
                <a:gd name="T33" fmla="*/ 96 h 174"/>
                <a:gd name="T34" fmla="*/ 0 w 175"/>
                <a:gd name="T35" fmla="*/ 88 h 174"/>
                <a:gd name="T36" fmla="*/ 1 w 175"/>
                <a:gd name="T37" fmla="*/ 70 h 174"/>
                <a:gd name="T38" fmla="*/ 7 w 175"/>
                <a:gd name="T39" fmla="*/ 53 h 174"/>
                <a:gd name="T40" fmla="*/ 15 w 175"/>
                <a:gd name="T41" fmla="*/ 38 h 174"/>
                <a:gd name="T42" fmla="*/ 26 w 175"/>
                <a:gd name="T43" fmla="*/ 25 h 174"/>
                <a:gd name="T44" fmla="*/ 38 w 175"/>
                <a:gd name="T45" fmla="*/ 14 h 174"/>
                <a:gd name="T46" fmla="*/ 53 w 175"/>
                <a:gd name="T47" fmla="*/ 7 h 174"/>
                <a:gd name="T48" fmla="*/ 70 w 175"/>
                <a:gd name="T49" fmla="*/ 1 h 174"/>
                <a:gd name="T50" fmla="*/ 88 w 175"/>
                <a:gd name="T51" fmla="*/ 0 h 174"/>
                <a:gd name="T52" fmla="*/ 96 w 175"/>
                <a:gd name="T53" fmla="*/ 0 h 174"/>
                <a:gd name="T54" fmla="*/ 114 w 175"/>
                <a:gd name="T55" fmla="*/ 3 h 174"/>
                <a:gd name="T56" fmla="*/ 129 w 175"/>
                <a:gd name="T57" fmla="*/ 10 h 174"/>
                <a:gd name="T58" fmla="*/ 143 w 175"/>
                <a:gd name="T59" fmla="*/ 20 h 174"/>
                <a:gd name="T60" fmla="*/ 155 w 175"/>
                <a:gd name="T61" fmla="*/ 32 h 174"/>
                <a:gd name="T62" fmla="*/ 165 w 175"/>
                <a:gd name="T63" fmla="*/ 45 h 174"/>
                <a:gd name="T64" fmla="*/ 171 w 175"/>
                <a:gd name="T65" fmla="*/ 61 h 174"/>
                <a:gd name="T66" fmla="*/ 174 w 175"/>
                <a:gd name="T67" fmla="*/ 78 h 174"/>
                <a:gd name="T68" fmla="*/ 175 w 175"/>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5" y="88"/>
                  </a:moveTo>
                  <a:lnTo>
                    <a:pt x="175" y="88"/>
                  </a:lnTo>
                  <a:lnTo>
                    <a:pt x="174" y="96"/>
                  </a:lnTo>
                  <a:lnTo>
                    <a:pt x="173" y="104"/>
                  </a:lnTo>
                  <a:lnTo>
                    <a:pt x="171" y="114"/>
                  </a:lnTo>
                  <a:lnTo>
                    <a:pt x="168" y="121"/>
                  </a:lnTo>
                  <a:lnTo>
                    <a:pt x="165" y="129"/>
                  </a:lnTo>
                  <a:lnTo>
                    <a:pt x="160" y="136"/>
                  </a:lnTo>
                  <a:lnTo>
                    <a:pt x="155" y="143"/>
                  </a:lnTo>
                  <a:lnTo>
                    <a:pt x="149" y="149"/>
                  </a:lnTo>
                  <a:lnTo>
                    <a:pt x="143" y="155"/>
                  </a:lnTo>
                  <a:lnTo>
                    <a:pt x="136" y="160"/>
                  </a:lnTo>
                  <a:lnTo>
                    <a:pt x="129" y="164"/>
                  </a:lnTo>
                  <a:lnTo>
                    <a:pt x="121" y="168"/>
                  </a:lnTo>
                  <a:lnTo>
                    <a:pt x="114" y="171"/>
                  </a:lnTo>
                  <a:lnTo>
                    <a:pt x="105" y="173"/>
                  </a:lnTo>
                  <a:lnTo>
                    <a:pt x="96" y="174"/>
                  </a:lnTo>
                  <a:lnTo>
                    <a:pt x="88" y="174"/>
                  </a:lnTo>
                  <a:lnTo>
                    <a:pt x="88" y="174"/>
                  </a:lnTo>
                  <a:lnTo>
                    <a:pt x="78" y="174"/>
                  </a:lnTo>
                  <a:lnTo>
                    <a:pt x="70" y="173"/>
                  </a:lnTo>
                  <a:lnTo>
                    <a:pt x="61" y="171"/>
                  </a:lnTo>
                  <a:lnTo>
                    <a:pt x="53" y="168"/>
                  </a:lnTo>
                  <a:lnTo>
                    <a:pt x="46" y="164"/>
                  </a:lnTo>
                  <a:lnTo>
                    <a:pt x="38" y="160"/>
                  </a:lnTo>
                  <a:lnTo>
                    <a:pt x="32" y="155"/>
                  </a:lnTo>
                  <a:lnTo>
                    <a:pt x="26" y="149"/>
                  </a:lnTo>
                  <a:lnTo>
                    <a:pt x="20" y="143"/>
                  </a:lnTo>
                  <a:lnTo>
                    <a:pt x="15" y="136"/>
                  </a:lnTo>
                  <a:lnTo>
                    <a:pt x="10" y="129"/>
                  </a:lnTo>
                  <a:lnTo>
                    <a:pt x="7" y="121"/>
                  </a:lnTo>
                  <a:lnTo>
                    <a:pt x="3" y="114"/>
                  </a:lnTo>
                  <a:lnTo>
                    <a:pt x="1" y="104"/>
                  </a:lnTo>
                  <a:lnTo>
                    <a:pt x="0" y="96"/>
                  </a:lnTo>
                  <a:lnTo>
                    <a:pt x="0" y="88"/>
                  </a:lnTo>
                  <a:lnTo>
                    <a:pt x="0" y="88"/>
                  </a:lnTo>
                  <a:lnTo>
                    <a:pt x="0" y="78"/>
                  </a:lnTo>
                  <a:lnTo>
                    <a:pt x="1" y="70"/>
                  </a:lnTo>
                  <a:lnTo>
                    <a:pt x="3" y="61"/>
                  </a:lnTo>
                  <a:lnTo>
                    <a:pt x="7" y="53"/>
                  </a:lnTo>
                  <a:lnTo>
                    <a:pt x="10" y="45"/>
                  </a:lnTo>
                  <a:lnTo>
                    <a:pt x="15" y="38"/>
                  </a:lnTo>
                  <a:lnTo>
                    <a:pt x="20" y="32"/>
                  </a:lnTo>
                  <a:lnTo>
                    <a:pt x="26" y="25"/>
                  </a:lnTo>
                  <a:lnTo>
                    <a:pt x="32" y="20"/>
                  </a:lnTo>
                  <a:lnTo>
                    <a:pt x="38" y="14"/>
                  </a:lnTo>
                  <a:lnTo>
                    <a:pt x="46" y="10"/>
                  </a:lnTo>
                  <a:lnTo>
                    <a:pt x="53" y="7"/>
                  </a:lnTo>
                  <a:lnTo>
                    <a:pt x="61" y="3"/>
                  </a:lnTo>
                  <a:lnTo>
                    <a:pt x="70" y="1"/>
                  </a:lnTo>
                  <a:lnTo>
                    <a:pt x="78" y="0"/>
                  </a:lnTo>
                  <a:lnTo>
                    <a:pt x="88" y="0"/>
                  </a:lnTo>
                  <a:lnTo>
                    <a:pt x="88" y="0"/>
                  </a:lnTo>
                  <a:lnTo>
                    <a:pt x="96" y="0"/>
                  </a:lnTo>
                  <a:lnTo>
                    <a:pt x="105" y="1"/>
                  </a:lnTo>
                  <a:lnTo>
                    <a:pt x="114" y="3"/>
                  </a:lnTo>
                  <a:lnTo>
                    <a:pt x="121" y="7"/>
                  </a:lnTo>
                  <a:lnTo>
                    <a:pt x="129" y="10"/>
                  </a:lnTo>
                  <a:lnTo>
                    <a:pt x="136" y="14"/>
                  </a:lnTo>
                  <a:lnTo>
                    <a:pt x="143" y="20"/>
                  </a:lnTo>
                  <a:lnTo>
                    <a:pt x="149" y="25"/>
                  </a:lnTo>
                  <a:lnTo>
                    <a:pt x="155" y="32"/>
                  </a:lnTo>
                  <a:lnTo>
                    <a:pt x="160" y="38"/>
                  </a:lnTo>
                  <a:lnTo>
                    <a:pt x="165" y="45"/>
                  </a:lnTo>
                  <a:lnTo>
                    <a:pt x="168" y="53"/>
                  </a:lnTo>
                  <a:lnTo>
                    <a:pt x="171" y="61"/>
                  </a:lnTo>
                  <a:lnTo>
                    <a:pt x="173" y="70"/>
                  </a:lnTo>
                  <a:lnTo>
                    <a:pt x="174" y="78"/>
                  </a:lnTo>
                  <a:lnTo>
                    <a:pt x="175" y="88"/>
                  </a:lnTo>
                  <a:lnTo>
                    <a:pt x="175" y="88"/>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6" name="Freeform 112"/>
            <p:cNvSpPr>
              <a:spLocks noEditPoints="1"/>
            </p:cNvSpPr>
            <p:nvPr/>
          </p:nvSpPr>
          <p:spPr bwMode="auto">
            <a:xfrm>
              <a:off x="4468419" y="5789594"/>
              <a:ext cx="119063" cy="119063"/>
            </a:xfrm>
            <a:custGeom>
              <a:avLst/>
              <a:gdLst>
                <a:gd name="T0" fmla="*/ 113 w 225"/>
                <a:gd name="T1" fmla="*/ 224 h 224"/>
                <a:gd name="T2" fmla="*/ 90 w 225"/>
                <a:gd name="T3" fmla="*/ 222 h 224"/>
                <a:gd name="T4" fmla="*/ 69 w 225"/>
                <a:gd name="T5" fmla="*/ 216 h 224"/>
                <a:gd name="T6" fmla="*/ 50 w 225"/>
                <a:gd name="T7" fmla="*/ 205 h 224"/>
                <a:gd name="T8" fmla="*/ 33 w 225"/>
                <a:gd name="T9" fmla="*/ 192 h 224"/>
                <a:gd name="T10" fmla="*/ 19 w 225"/>
                <a:gd name="T11" fmla="*/ 175 h 224"/>
                <a:gd name="T12" fmla="*/ 8 w 225"/>
                <a:gd name="T13" fmla="*/ 155 h 224"/>
                <a:gd name="T14" fmla="*/ 2 w 225"/>
                <a:gd name="T15" fmla="*/ 135 h 224"/>
                <a:gd name="T16" fmla="*/ 0 w 225"/>
                <a:gd name="T17" fmla="*/ 113 h 224"/>
                <a:gd name="T18" fmla="*/ 0 w 225"/>
                <a:gd name="T19" fmla="*/ 101 h 224"/>
                <a:gd name="T20" fmla="*/ 5 w 225"/>
                <a:gd name="T21" fmla="*/ 79 h 224"/>
                <a:gd name="T22" fmla="*/ 13 w 225"/>
                <a:gd name="T23" fmla="*/ 59 h 224"/>
                <a:gd name="T24" fmla="*/ 25 w 225"/>
                <a:gd name="T25" fmla="*/ 41 h 224"/>
                <a:gd name="T26" fmla="*/ 33 w 225"/>
                <a:gd name="T27" fmla="*/ 33 h 224"/>
                <a:gd name="T28" fmla="*/ 50 w 225"/>
                <a:gd name="T29" fmla="*/ 19 h 224"/>
                <a:gd name="T30" fmla="*/ 69 w 225"/>
                <a:gd name="T31" fmla="*/ 8 h 224"/>
                <a:gd name="T32" fmla="*/ 90 w 225"/>
                <a:gd name="T33" fmla="*/ 2 h 224"/>
                <a:gd name="T34" fmla="*/ 113 w 225"/>
                <a:gd name="T35" fmla="*/ 0 h 224"/>
                <a:gd name="T36" fmla="*/ 123 w 225"/>
                <a:gd name="T37" fmla="*/ 0 h 224"/>
                <a:gd name="T38" fmla="*/ 145 w 225"/>
                <a:gd name="T39" fmla="*/ 4 h 224"/>
                <a:gd name="T40" fmla="*/ 165 w 225"/>
                <a:gd name="T41" fmla="*/ 13 h 224"/>
                <a:gd name="T42" fmla="*/ 184 w 225"/>
                <a:gd name="T43" fmla="*/ 25 h 224"/>
                <a:gd name="T44" fmla="*/ 192 w 225"/>
                <a:gd name="T45" fmla="*/ 33 h 224"/>
                <a:gd name="T46" fmla="*/ 206 w 225"/>
                <a:gd name="T47" fmla="*/ 50 h 224"/>
                <a:gd name="T48" fmla="*/ 216 w 225"/>
                <a:gd name="T49" fmla="*/ 69 h 224"/>
                <a:gd name="T50" fmla="*/ 223 w 225"/>
                <a:gd name="T51" fmla="*/ 90 h 224"/>
                <a:gd name="T52" fmla="*/ 225 w 225"/>
                <a:gd name="T53" fmla="*/ 113 h 224"/>
                <a:gd name="T54" fmla="*/ 224 w 225"/>
                <a:gd name="T55" fmla="*/ 123 h 224"/>
                <a:gd name="T56" fmla="*/ 219 w 225"/>
                <a:gd name="T57" fmla="*/ 145 h 224"/>
                <a:gd name="T58" fmla="*/ 211 w 225"/>
                <a:gd name="T59" fmla="*/ 165 h 224"/>
                <a:gd name="T60" fmla="*/ 199 w 225"/>
                <a:gd name="T61" fmla="*/ 184 h 224"/>
                <a:gd name="T62" fmla="*/ 192 w 225"/>
                <a:gd name="T63" fmla="*/ 192 h 224"/>
                <a:gd name="T64" fmla="*/ 174 w 225"/>
                <a:gd name="T65" fmla="*/ 206 h 224"/>
                <a:gd name="T66" fmla="*/ 155 w 225"/>
                <a:gd name="T67" fmla="*/ 216 h 224"/>
                <a:gd name="T68" fmla="*/ 134 w 225"/>
                <a:gd name="T69" fmla="*/ 223 h 224"/>
                <a:gd name="T70" fmla="*/ 113 w 225"/>
                <a:gd name="T71" fmla="*/ 224 h 224"/>
                <a:gd name="T72" fmla="*/ 113 w 225"/>
                <a:gd name="T73" fmla="*/ 50 h 224"/>
                <a:gd name="T74" fmla="*/ 99 w 225"/>
                <a:gd name="T75" fmla="*/ 51 h 224"/>
                <a:gd name="T76" fmla="*/ 77 w 225"/>
                <a:gd name="T77" fmla="*/ 60 h 224"/>
                <a:gd name="T78" fmla="*/ 67 w 225"/>
                <a:gd name="T79" fmla="*/ 67 h 224"/>
                <a:gd name="T80" fmla="*/ 54 w 225"/>
                <a:gd name="T81" fmla="*/ 88 h 224"/>
                <a:gd name="T82" fmla="*/ 50 w 225"/>
                <a:gd name="T83" fmla="*/ 113 h 224"/>
                <a:gd name="T84" fmla="*/ 51 w 225"/>
                <a:gd name="T85" fmla="*/ 124 h 224"/>
                <a:gd name="T86" fmla="*/ 60 w 225"/>
                <a:gd name="T87" fmla="*/ 147 h 224"/>
                <a:gd name="T88" fmla="*/ 77 w 225"/>
                <a:gd name="T89" fmla="*/ 164 h 224"/>
                <a:gd name="T90" fmla="*/ 99 w 225"/>
                <a:gd name="T91" fmla="*/ 173 h 224"/>
                <a:gd name="T92" fmla="*/ 113 w 225"/>
                <a:gd name="T93" fmla="*/ 174 h 224"/>
                <a:gd name="T94" fmla="*/ 124 w 225"/>
                <a:gd name="T95" fmla="*/ 173 h 224"/>
                <a:gd name="T96" fmla="*/ 147 w 225"/>
                <a:gd name="T97" fmla="*/ 165 h 224"/>
                <a:gd name="T98" fmla="*/ 156 w 225"/>
                <a:gd name="T99" fmla="*/ 156 h 224"/>
                <a:gd name="T100" fmla="*/ 171 w 225"/>
                <a:gd name="T101" fmla="*/ 136 h 224"/>
                <a:gd name="T102" fmla="*/ 175 w 225"/>
                <a:gd name="T103" fmla="*/ 113 h 224"/>
                <a:gd name="T104" fmla="*/ 174 w 225"/>
                <a:gd name="T105" fmla="*/ 99 h 224"/>
                <a:gd name="T106" fmla="*/ 165 w 225"/>
                <a:gd name="T107" fmla="*/ 77 h 224"/>
                <a:gd name="T108" fmla="*/ 156 w 225"/>
                <a:gd name="T109" fmla="*/ 67 h 224"/>
                <a:gd name="T110" fmla="*/ 136 w 225"/>
                <a:gd name="T111" fmla="*/ 54 h 224"/>
                <a:gd name="T112" fmla="*/ 113 w 225"/>
                <a:gd name="T113"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5" h="224">
                  <a:moveTo>
                    <a:pt x="113" y="224"/>
                  </a:moveTo>
                  <a:lnTo>
                    <a:pt x="113" y="224"/>
                  </a:lnTo>
                  <a:lnTo>
                    <a:pt x="101" y="224"/>
                  </a:lnTo>
                  <a:lnTo>
                    <a:pt x="90" y="222"/>
                  </a:lnTo>
                  <a:lnTo>
                    <a:pt x="79" y="219"/>
                  </a:lnTo>
                  <a:lnTo>
                    <a:pt x="69" y="216"/>
                  </a:lnTo>
                  <a:lnTo>
                    <a:pt x="59" y="211"/>
                  </a:lnTo>
                  <a:lnTo>
                    <a:pt x="50" y="205"/>
                  </a:lnTo>
                  <a:lnTo>
                    <a:pt x="40" y="199"/>
                  </a:lnTo>
                  <a:lnTo>
                    <a:pt x="33" y="192"/>
                  </a:lnTo>
                  <a:lnTo>
                    <a:pt x="26" y="184"/>
                  </a:lnTo>
                  <a:lnTo>
                    <a:pt x="19" y="175"/>
                  </a:lnTo>
                  <a:lnTo>
                    <a:pt x="13" y="166"/>
                  </a:lnTo>
                  <a:lnTo>
                    <a:pt x="8" y="155"/>
                  </a:lnTo>
                  <a:lnTo>
                    <a:pt x="5" y="146"/>
                  </a:lnTo>
                  <a:lnTo>
                    <a:pt x="2" y="135"/>
                  </a:lnTo>
                  <a:lnTo>
                    <a:pt x="0" y="123"/>
                  </a:lnTo>
                  <a:lnTo>
                    <a:pt x="0" y="113"/>
                  </a:lnTo>
                  <a:lnTo>
                    <a:pt x="0" y="113"/>
                  </a:lnTo>
                  <a:lnTo>
                    <a:pt x="0" y="101"/>
                  </a:lnTo>
                  <a:lnTo>
                    <a:pt x="2" y="90"/>
                  </a:lnTo>
                  <a:lnTo>
                    <a:pt x="5" y="79"/>
                  </a:lnTo>
                  <a:lnTo>
                    <a:pt x="8" y="69"/>
                  </a:lnTo>
                  <a:lnTo>
                    <a:pt x="13" y="59"/>
                  </a:lnTo>
                  <a:lnTo>
                    <a:pt x="19" y="50"/>
                  </a:lnTo>
                  <a:lnTo>
                    <a:pt x="25" y="41"/>
                  </a:lnTo>
                  <a:lnTo>
                    <a:pt x="33" y="33"/>
                  </a:lnTo>
                  <a:lnTo>
                    <a:pt x="33" y="33"/>
                  </a:lnTo>
                  <a:lnTo>
                    <a:pt x="41" y="25"/>
                  </a:lnTo>
                  <a:lnTo>
                    <a:pt x="50" y="19"/>
                  </a:lnTo>
                  <a:lnTo>
                    <a:pt x="59" y="13"/>
                  </a:lnTo>
                  <a:lnTo>
                    <a:pt x="69" y="8"/>
                  </a:lnTo>
                  <a:lnTo>
                    <a:pt x="79" y="4"/>
                  </a:lnTo>
                  <a:lnTo>
                    <a:pt x="90" y="2"/>
                  </a:lnTo>
                  <a:lnTo>
                    <a:pt x="101" y="0"/>
                  </a:lnTo>
                  <a:lnTo>
                    <a:pt x="113" y="0"/>
                  </a:lnTo>
                  <a:lnTo>
                    <a:pt x="113" y="0"/>
                  </a:lnTo>
                  <a:lnTo>
                    <a:pt x="123" y="0"/>
                  </a:lnTo>
                  <a:lnTo>
                    <a:pt x="134" y="2"/>
                  </a:lnTo>
                  <a:lnTo>
                    <a:pt x="145" y="4"/>
                  </a:lnTo>
                  <a:lnTo>
                    <a:pt x="155" y="8"/>
                  </a:lnTo>
                  <a:lnTo>
                    <a:pt x="165" y="13"/>
                  </a:lnTo>
                  <a:lnTo>
                    <a:pt x="174" y="19"/>
                  </a:lnTo>
                  <a:lnTo>
                    <a:pt x="184" y="25"/>
                  </a:lnTo>
                  <a:lnTo>
                    <a:pt x="192" y="33"/>
                  </a:lnTo>
                  <a:lnTo>
                    <a:pt x="192" y="33"/>
                  </a:lnTo>
                  <a:lnTo>
                    <a:pt x="199" y="41"/>
                  </a:lnTo>
                  <a:lnTo>
                    <a:pt x="206" y="50"/>
                  </a:lnTo>
                  <a:lnTo>
                    <a:pt x="211" y="59"/>
                  </a:lnTo>
                  <a:lnTo>
                    <a:pt x="216" y="69"/>
                  </a:lnTo>
                  <a:lnTo>
                    <a:pt x="219" y="79"/>
                  </a:lnTo>
                  <a:lnTo>
                    <a:pt x="223" y="90"/>
                  </a:lnTo>
                  <a:lnTo>
                    <a:pt x="224" y="101"/>
                  </a:lnTo>
                  <a:lnTo>
                    <a:pt x="225" y="113"/>
                  </a:lnTo>
                  <a:lnTo>
                    <a:pt x="225" y="113"/>
                  </a:lnTo>
                  <a:lnTo>
                    <a:pt x="224" y="123"/>
                  </a:lnTo>
                  <a:lnTo>
                    <a:pt x="223" y="134"/>
                  </a:lnTo>
                  <a:lnTo>
                    <a:pt x="219" y="145"/>
                  </a:lnTo>
                  <a:lnTo>
                    <a:pt x="216" y="155"/>
                  </a:lnTo>
                  <a:lnTo>
                    <a:pt x="211" y="165"/>
                  </a:lnTo>
                  <a:lnTo>
                    <a:pt x="206" y="174"/>
                  </a:lnTo>
                  <a:lnTo>
                    <a:pt x="199" y="184"/>
                  </a:lnTo>
                  <a:lnTo>
                    <a:pt x="192" y="192"/>
                  </a:lnTo>
                  <a:lnTo>
                    <a:pt x="192" y="192"/>
                  </a:lnTo>
                  <a:lnTo>
                    <a:pt x="184" y="199"/>
                  </a:lnTo>
                  <a:lnTo>
                    <a:pt x="174" y="206"/>
                  </a:lnTo>
                  <a:lnTo>
                    <a:pt x="165" y="211"/>
                  </a:lnTo>
                  <a:lnTo>
                    <a:pt x="155" y="216"/>
                  </a:lnTo>
                  <a:lnTo>
                    <a:pt x="145" y="219"/>
                  </a:lnTo>
                  <a:lnTo>
                    <a:pt x="134" y="223"/>
                  </a:lnTo>
                  <a:lnTo>
                    <a:pt x="123" y="224"/>
                  </a:lnTo>
                  <a:lnTo>
                    <a:pt x="113" y="224"/>
                  </a:lnTo>
                  <a:lnTo>
                    <a:pt x="113" y="224"/>
                  </a:lnTo>
                  <a:close/>
                  <a:moveTo>
                    <a:pt x="113" y="50"/>
                  </a:moveTo>
                  <a:lnTo>
                    <a:pt x="113" y="50"/>
                  </a:lnTo>
                  <a:lnTo>
                    <a:pt x="99" y="51"/>
                  </a:lnTo>
                  <a:lnTo>
                    <a:pt x="89" y="54"/>
                  </a:lnTo>
                  <a:lnTo>
                    <a:pt x="77" y="60"/>
                  </a:lnTo>
                  <a:lnTo>
                    <a:pt x="67" y="67"/>
                  </a:lnTo>
                  <a:lnTo>
                    <a:pt x="67" y="67"/>
                  </a:lnTo>
                  <a:lnTo>
                    <a:pt x="60" y="77"/>
                  </a:lnTo>
                  <a:lnTo>
                    <a:pt x="54" y="88"/>
                  </a:lnTo>
                  <a:lnTo>
                    <a:pt x="51" y="99"/>
                  </a:lnTo>
                  <a:lnTo>
                    <a:pt x="50" y="113"/>
                  </a:lnTo>
                  <a:lnTo>
                    <a:pt x="50" y="113"/>
                  </a:lnTo>
                  <a:lnTo>
                    <a:pt x="51" y="124"/>
                  </a:lnTo>
                  <a:lnTo>
                    <a:pt x="54" y="136"/>
                  </a:lnTo>
                  <a:lnTo>
                    <a:pt x="60" y="147"/>
                  </a:lnTo>
                  <a:lnTo>
                    <a:pt x="67" y="156"/>
                  </a:lnTo>
                  <a:lnTo>
                    <a:pt x="77" y="164"/>
                  </a:lnTo>
                  <a:lnTo>
                    <a:pt x="88" y="170"/>
                  </a:lnTo>
                  <a:lnTo>
                    <a:pt x="99" y="173"/>
                  </a:lnTo>
                  <a:lnTo>
                    <a:pt x="113" y="174"/>
                  </a:lnTo>
                  <a:lnTo>
                    <a:pt x="113" y="174"/>
                  </a:lnTo>
                  <a:lnTo>
                    <a:pt x="113" y="174"/>
                  </a:lnTo>
                  <a:lnTo>
                    <a:pt x="124" y="173"/>
                  </a:lnTo>
                  <a:lnTo>
                    <a:pt x="136" y="170"/>
                  </a:lnTo>
                  <a:lnTo>
                    <a:pt x="147" y="165"/>
                  </a:lnTo>
                  <a:lnTo>
                    <a:pt x="156" y="156"/>
                  </a:lnTo>
                  <a:lnTo>
                    <a:pt x="156" y="156"/>
                  </a:lnTo>
                  <a:lnTo>
                    <a:pt x="165" y="147"/>
                  </a:lnTo>
                  <a:lnTo>
                    <a:pt x="171" y="136"/>
                  </a:lnTo>
                  <a:lnTo>
                    <a:pt x="174" y="124"/>
                  </a:lnTo>
                  <a:lnTo>
                    <a:pt x="175" y="113"/>
                  </a:lnTo>
                  <a:lnTo>
                    <a:pt x="175" y="113"/>
                  </a:lnTo>
                  <a:lnTo>
                    <a:pt x="174" y="99"/>
                  </a:lnTo>
                  <a:lnTo>
                    <a:pt x="171" y="88"/>
                  </a:lnTo>
                  <a:lnTo>
                    <a:pt x="165" y="77"/>
                  </a:lnTo>
                  <a:lnTo>
                    <a:pt x="156" y="67"/>
                  </a:lnTo>
                  <a:lnTo>
                    <a:pt x="156" y="67"/>
                  </a:lnTo>
                  <a:lnTo>
                    <a:pt x="147" y="60"/>
                  </a:lnTo>
                  <a:lnTo>
                    <a:pt x="136" y="54"/>
                  </a:lnTo>
                  <a:lnTo>
                    <a:pt x="124"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7" name="Freeform 113"/>
            <p:cNvSpPr/>
            <p:nvPr/>
          </p:nvSpPr>
          <p:spPr bwMode="auto">
            <a:xfrm>
              <a:off x="4612881" y="5743556"/>
              <a:ext cx="93663" cy="92075"/>
            </a:xfrm>
            <a:custGeom>
              <a:avLst/>
              <a:gdLst>
                <a:gd name="T0" fmla="*/ 176 w 176"/>
                <a:gd name="T1" fmla="*/ 88 h 174"/>
                <a:gd name="T2" fmla="*/ 173 w 176"/>
                <a:gd name="T3" fmla="*/ 104 h 174"/>
                <a:gd name="T4" fmla="*/ 169 w 176"/>
                <a:gd name="T5" fmla="*/ 121 h 174"/>
                <a:gd name="T6" fmla="*/ 160 w 176"/>
                <a:gd name="T7" fmla="*/ 136 h 174"/>
                <a:gd name="T8" fmla="*/ 150 w 176"/>
                <a:gd name="T9" fmla="*/ 149 h 174"/>
                <a:gd name="T10" fmla="*/ 137 w 176"/>
                <a:gd name="T11" fmla="*/ 160 h 174"/>
                <a:gd name="T12" fmla="*/ 121 w 176"/>
                <a:gd name="T13" fmla="*/ 168 h 174"/>
                <a:gd name="T14" fmla="*/ 106 w 176"/>
                <a:gd name="T15" fmla="*/ 173 h 174"/>
                <a:gd name="T16" fmla="*/ 88 w 176"/>
                <a:gd name="T17" fmla="*/ 174 h 174"/>
                <a:gd name="T18" fmla="*/ 79 w 176"/>
                <a:gd name="T19" fmla="*/ 174 h 174"/>
                <a:gd name="T20" fmla="*/ 62 w 176"/>
                <a:gd name="T21" fmla="*/ 171 h 174"/>
                <a:gd name="T22" fmla="*/ 46 w 176"/>
                <a:gd name="T23" fmla="*/ 165 h 174"/>
                <a:gd name="T24" fmla="*/ 32 w 176"/>
                <a:gd name="T25" fmla="*/ 155 h 174"/>
                <a:gd name="T26" fmla="*/ 20 w 176"/>
                <a:gd name="T27" fmla="*/ 144 h 174"/>
                <a:gd name="T28" fmla="*/ 11 w 176"/>
                <a:gd name="T29" fmla="*/ 129 h 174"/>
                <a:gd name="T30" fmla="*/ 4 w 176"/>
                <a:gd name="T31" fmla="*/ 114 h 174"/>
                <a:gd name="T32" fmla="*/ 0 w 176"/>
                <a:gd name="T33" fmla="*/ 96 h 174"/>
                <a:gd name="T34" fmla="*/ 0 w 176"/>
                <a:gd name="T35" fmla="*/ 88 h 174"/>
                <a:gd name="T36" fmla="*/ 1 w 176"/>
                <a:gd name="T37" fmla="*/ 70 h 174"/>
                <a:gd name="T38" fmla="*/ 7 w 176"/>
                <a:gd name="T39" fmla="*/ 53 h 174"/>
                <a:gd name="T40" fmla="*/ 16 w 176"/>
                <a:gd name="T41" fmla="*/ 38 h 174"/>
                <a:gd name="T42" fmla="*/ 26 w 176"/>
                <a:gd name="T43" fmla="*/ 25 h 174"/>
                <a:gd name="T44" fmla="*/ 38 w 176"/>
                <a:gd name="T45" fmla="*/ 14 h 174"/>
                <a:gd name="T46" fmla="*/ 54 w 176"/>
                <a:gd name="T47" fmla="*/ 7 h 174"/>
                <a:gd name="T48" fmla="*/ 70 w 176"/>
                <a:gd name="T49" fmla="*/ 1 h 174"/>
                <a:gd name="T50" fmla="*/ 88 w 176"/>
                <a:gd name="T51" fmla="*/ 0 h 174"/>
                <a:gd name="T52" fmla="*/ 96 w 176"/>
                <a:gd name="T53" fmla="*/ 0 h 174"/>
                <a:gd name="T54" fmla="*/ 114 w 176"/>
                <a:gd name="T55" fmla="*/ 3 h 174"/>
                <a:gd name="T56" fmla="*/ 130 w 176"/>
                <a:gd name="T57" fmla="*/ 11 h 174"/>
                <a:gd name="T58" fmla="*/ 144 w 176"/>
                <a:gd name="T59" fmla="*/ 20 h 174"/>
                <a:gd name="T60" fmla="*/ 156 w 176"/>
                <a:gd name="T61" fmla="*/ 32 h 174"/>
                <a:gd name="T62" fmla="*/ 165 w 176"/>
                <a:gd name="T63" fmla="*/ 45 h 174"/>
                <a:gd name="T64" fmla="*/ 171 w 176"/>
                <a:gd name="T65" fmla="*/ 62 h 174"/>
                <a:gd name="T66" fmla="*/ 175 w 176"/>
                <a:gd name="T67" fmla="*/ 78 h 174"/>
                <a:gd name="T68" fmla="*/ 176 w 176"/>
                <a:gd name="T69" fmla="*/ 8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4">
                  <a:moveTo>
                    <a:pt x="176" y="88"/>
                  </a:moveTo>
                  <a:lnTo>
                    <a:pt x="176" y="88"/>
                  </a:lnTo>
                  <a:lnTo>
                    <a:pt x="175" y="96"/>
                  </a:lnTo>
                  <a:lnTo>
                    <a:pt x="173" y="104"/>
                  </a:lnTo>
                  <a:lnTo>
                    <a:pt x="171" y="114"/>
                  </a:lnTo>
                  <a:lnTo>
                    <a:pt x="169" y="121"/>
                  </a:lnTo>
                  <a:lnTo>
                    <a:pt x="165" y="129"/>
                  </a:lnTo>
                  <a:lnTo>
                    <a:pt x="160" y="136"/>
                  </a:lnTo>
                  <a:lnTo>
                    <a:pt x="156" y="144"/>
                  </a:lnTo>
                  <a:lnTo>
                    <a:pt x="150" y="149"/>
                  </a:lnTo>
                  <a:lnTo>
                    <a:pt x="144" y="155"/>
                  </a:lnTo>
                  <a:lnTo>
                    <a:pt x="137" y="160"/>
                  </a:lnTo>
                  <a:lnTo>
                    <a:pt x="130" y="165"/>
                  </a:lnTo>
                  <a:lnTo>
                    <a:pt x="121" y="168"/>
                  </a:lnTo>
                  <a:lnTo>
                    <a:pt x="114" y="171"/>
                  </a:lnTo>
                  <a:lnTo>
                    <a:pt x="106" y="173"/>
                  </a:lnTo>
                  <a:lnTo>
                    <a:pt x="96" y="174"/>
                  </a:lnTo>
                  <a:lnTo>
                    <a:pt x="88" y="174"/>
                  </a:lnTo>
                  <a:lnTo>
                    <a:pt x="88" y="174"/>
                  </a:lnTo>
                  <a:lnTo>
                    <a:pt x="79" y="174"/>
                  </a:lnTo>
                  <a:lnTo>
                    <a:pt x="70" y="173"/>
                  </a:lnTo>
                  <a:lnTo>
                    <a:pt x="62" y="171"/>
                  </a:lnTo>
                  <a:lnTo>
                    <a:pt x="54" y="168"/>
                  </a:lnTo>
                  <a:lnTo>
                    <a:pt x="46" y="165"/>
                  </a:lnTo>
                  <a:lnTo>
                    <a:pt x="38" y="160"/>
                  </a:lnTo>
                  <a:lnTo>
                    <a:pt x="32" y="155"/>
                  </a:lnTo>
                  <a:lnTo>
                    <a:pt x="26" y="149"/>
                  </a:lnTo>
                  <a:lnTo>
                    <a:pt x="20" y="144"/>
                  </a:lnTo>
                  <a:lnTo>
                    <a:pt x="16" y="136"/>
                  </a:lnTo>
                  <a:lnTo>
                    <a:pt x="11" y="129"/>
                  </a:lnTo>
                  <a:lnTo>
                    <a:pt x="7" y="121"/>
                  </a:lnTo>
                  <a:lnTo>
                    <a:pt x="4" y="114"/>
                  </a:lnTo>
                  <a:lnTo>
                    <a:pt x="1" y="104"/>
                  </a:lnTo>
                  <a:lnTo>
                    <a:pt x="0" y="96"/>
                  </a:lnTo>
                  <a:lnTo>
                    <a:pt x="0" y="88"/>
                  </a:lnTo>
                  <a:lnTo>
                    <a:pt x="0" y="88"/>
                  </a:lnTo>
                  <a:lnTo>
                    <a:pt x="0" y="78"/>
                  </a:lnTo>
                  <a:lnTo>
                    <a:pt x="1" y="70"/>
                  </a:lnTo>
                  <a:lnTo>
                    <a:pt x="4" y="62"/>
                  </a:lnTo>
                  <a:lnTo>
                    <a:pt x="7" y="53"/>
                  </a:lnTo>
                  <a:lnTo>
                    <a:pt x="11" y="45"/>
                  </a:lnTo>
                  <a:lnTo>
                    <a:pt x="16" y="38"/>
                  </a:lnTo>
                  <a:lnTo>
                    <a:pt x="20" y="32"/>
                  </a:lnTo>
                  <a:lnTo>
                    <a:pt x="26" y="25"/>
                  </a:lnTo>
                  <a:lnTo>
                    <a:pt x="32" y="20"/>
                  </a:lnTo>
                  <a:lnTo>
                    <a:pt x="38" y="14"/>
                  </a:lnTo>
                  <a:lnTo>
                    <a:pt x="46" y="11"/>
                  </a:lnTo>
                  <a:lnTo>
                    <a:pt x="54" y="7"/>
                  </a:lnTo>
                  <a:lnTo>
                    <a:pt x="62" y="3"/>
                  </a:lnTo>
                  <a:lnTo>
                    <a:pt x="70" y="1"/>
                  </a:lnTo>
                  <a:lnTo>
                    <a:pt x="79" y="0"/>
                  </a:lnTo>
                  <a:lnTo>
                    <a:pt x="88" y="0"/>
                  </a:lnTo>
                  <a:lnTo>
                    <a:pt x="88" y="0"/>
                  </a:lnTo>
                  <a:lnTo>
                    <a:pt x="96" y="0"/>
                  </a:lnTo>
                  <a:lnTo>
                    <a:pt x="106" y="1"/>
                  </a:lnTo>
                  <a:lnTo>
                    <a:pt x="114" y="3"/>
                  </a:lnTo>
                  <a:lnTo>
                    <a:pt x="121" y="7"/>
                  </a:lnTo>
                  <a:lnTo>
                    <a:pt x="130" y="11"/>
                  </a:lnTo>
                  <a:lnTo>
                    <a:pt x="137" y="14"/>
                  </a:lnTo>
                  <a:lnTo>
                    <a:pt x="144" y="20"/>
                  </a:lnTo>
                  <a:lnTo>
                    <a:pt x="150" y="25"/>
                  </a:lnTo>
                  <a:lnTo>
                    <a:pt x="156" y="32"/>
                  </a:lnTo>
                  <a:lnTo>
                    <a:pt x="160" y="38"/>
                  </a:lnTo>
                  <a:lnTo>
                    <a:pt x="165" y="45"/>
                  </a:lnTo>
                  <a:lnTo>
                    <a:pt x="169" y="53"/>
                  </a:lnTo>
                  <a:lnTo>
                    <a:pt x="171" y="62"/>
                  </a:lnTo>
                  <a:lnTo>
                    <a:pt x="173" y="70"/>
                  </a:lnTo>
                  <a:lnTo>
                    <a:pt x="175" y="78"/>
                  </a:lnTo>
                  <a:lnTo>
                    <a:pt x="176" y="88"/>
                  </a:lnTo>
                  <a:lnTo>
                    <a:pt x="176" y="88"/>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8" name="Freeform 114"/>
            <p:cNvSpPr>
              <a:spLocks noEditPoints="1"/>
            </p:cNvSpPr>
            <p:nvPr/>
          </p:nvSpPr>
          <p:spPr bwMode="auto">
            <a:xfrm>
              <a:off x="4600181" y="5730856"/>
              <a:ext cx="119063" cy="117475"/>
            </a:xfrm>
            <a:custGeom>
              <a:avLst/>
              <a:gdLst>
                <a:gd name="T0" fmla="*/ 113 w 226"/>
                <a:gd name="T1" fmla="*/ 224 h 224"/>
                <a:gd name="T2" fmla="*/ 90 w 226"/>
                <a:gd name="T3" fmla="*/ 222 h 224"/>
                <a:gd name="T4" fmla="*/ 69 w 226"/>
                <a:gd name="T5" fmla="*/ 216 h 224"/>
                <a:gd name="T6" fmla="*/ 50 w 226"/>
                <a:gd name="T7" fmla="*/ 205 h 224"/>
                <a:gd name="T8" fmla="*/ 33 w 226"/>
                <a:gd name="T9" fmla="*/ 192 h 224"/>
                <a:gd name="T10" fmla="*/ 19 w 226"/>
                <a:gd name="T11" fmla="*/ 176 h 224"/>
                <a:gd name="T12" fmla="*/ 9 w 226"/>
                <a:gd name="T13" fmla="*/ 155 h 224"/>
                <a:gd name="T14" fmla="*/ 3 w 226"/>
                <a:gd name="T15" fmla="*/ 135 h 224"/>
                <a:gd name="T16" fmla="*/ 0 w 226"/>
                <a:gd name="T17" fmla="*/ 113 h 224"/>
                <a:gd name="T18" fmla="*/ 0 w 226"/>
                <a:gd name="T19" fmla="*/ 101 h 224"/>
                <a:gd name="T20" fmla="*/ 5 w 226"/>
                <a:gd name="T21" fmla="*/ 78 h 224"/>
                <a:gd name="T22" fmla="*/ 13 w 226"/>
                <a:gd name="T23" fmla="*/ 58 h 224"/>
                <a:gd name="T24" fmla="*/ 26 w 226"/>
                <a:gd name="T25" fmla="*/ 40 h 224"/>
                <a:gd name="T26" fmla="*/ 41 w 226"/>
                <a:gd name="T27" fmla="*/ 25 h 224"/>
                <a:gd name="T28" fmla="*/ 60 w 226"/>
                <a:gd name="T29" fmla="*/ 13 h 224"/>
                <a:gd name="T30" fmla="*/ 80 w 226"/>
                <a:gd name="T31" fmla="*/ 5 h 224"/>
                <a:gd name="T32" fmla="*/ 101 w 226"/>
                <a:gd name="T33" fmla="*/ 0 h 224"/>
                <a:gd name="T34" fmla="*/ 113 w 226"/>
                <a:gd name="T35" fmla="*/ 0 h 224"/>
                <a:gd name="T36" fmla="*/ 136 w 226"/>
                <a:gd name="T37" fmla="*/ 2 h 224"/>
                <a:gd name="T38" fmla="*/ 157 w 226"/>
                <a:gd name="T39" fmla="*/ 8 h 224"/>
                <a:gd name="T40" fmla="*/ 176 w 226"/>
                <a:gd name="T41" fmla="*/ 19 h 224"/>
                <a:gd name="T42" fmla="*/ 193 w 226"/>
                <a:gd name="T43" fmla="*/ 33 h 224"/>
                <a:gd name="T44" fmla="*/ 206 w 226"/>
                <a:gd name="T45" fmla="*/ 50 h 224"/>
                <a:gd name="T46" fmla="*/ 216 w 226"/>
                <a:gd name="T47" fmla="*/ 69 h 224"/>
                <a:gd name="T48" fmla="*/ 223 w 226"/>
                <a:gd name="T49" fmla="*/ 90 h 224"/>
                <a:gd name="T50" fmla="*/ 226 w 226"/>
                <a:gd name="T51" fmla="*/ 113 h 224"/>
                <a:gd name="T52" fmla="*/ 225 w 226"/>
                <a:gd name="T53" fmla="*/ 123 h 224"/>
                <a:gd name="T54" fmla="*/ 220 w 226"/>
                <a:gd name="T55" fmla="*/ 146 h 224"/>
                <a:gd name="T56" fmla="*/ 212 w 226"/>
                <a:gd name="T57" fmla="*/ 166 h 224"/>
                <a:gd name="T58" fmla="*/ 200 w 226"/>
                <a:gd name="T59" fmla="*/ 184 h 224"/>
                <a:gd name="T60" fmla="*/ 184 w 226"/>
                <a:gd name="T61" fmla="*/ 199 h 224"/>
                <a:gd name="T62" fmla="*/ 166 w 226"/>
                <a:gd name="T63" fmla="*/ 211 h 224"/>
                <a:gd name="T64" fmla="*/ 146 w 226"/>
                <a:gd name="T65" fmla="*/ 220 h 224"/>
                <a:gd name="T66" fmla="*/ 124 w 226"/>
                <a:gd name="T67" fmla="*/ 224 h 224"/>
                <a:gd name="T68" fmla="*/ 113 w 226"/>
                <a:gd name="T69" fmla="*/ 224 h 224"/>
                <a:gd name="T70" fmla="*/ 113 w 226"/>
                <a:gd name="T71" fmla="*/ 50 h 224"/>
                <a:gd name="T72" fmla="*/ 88 w 226"/>
                <a:gd name="T73" fmla="*/ 55 h 224"/>
                <a:gd name="T74" fmla="*/ 68 w 226"/>
                <a:gd name="T75" fmla="*/ 68 h 224"/>
                <a:gd name="T76" fmla="*/ 55 w 226"/>
                <a:gd name="T77" fmla="*/ 88 h 224"/>
                <a:gd name="T78" fmla="*/ 50 w 226"/>
                <a:gd name="T79" fmla="*/ 113 h 224"/>
                <a:gd name="T80" fmla="*/ 51 w 226"/>
                <a:gd name="T81" fmla="*/ 125 h 224"/>
                <a:gd name="T82" fmla="*/ 61 w 226"/>
                <a:gd name="T83" fmla="*/ 147 h 224"/>
                <a:gd name="T84" fmla="*/ 77 w 226"/>
                <a:gd name="T85" fmla="*/ 164 h 224"/>
                <a:gd name="T86" fmla="*/ 100 w 226"/>
                <a:gd name="T87" fmla="*/ 173 h 224"/>
                <a:gd name="T88" fmla="*/ 113 w 226"/>
                <a:gd name="T89" fmla="*/ 174 h 224"/>
                <a:gd name="T90" fmla="*/ 137 w 226"/>
                <a:gd name="T91" fmla="*/ 170 h 224"/>
                <a:gd name="T92" fmla="*/ 157 w 226"/>
                <a:gd name="T93" fmla="*/ 157 h 224"/>
                <a:gd name="T94" fmla="*/ 170 w 226"/>
                <a:gd name="T95" fmla="*/ 136 h 224"/>
                <a:gd name="T96" fmla="*/ 176 w 226"/>
                <a:gd name="T97" fmla="*/ 113 h 224"/>
                <a:gd name="T98" fmla="*/ 174 w 226"/>
                <a:gd name="T99" fmla="*/ 100 h 224"/>
                <a:gd name="T100" fmla="*/ 165 w 226"/>
                <a:gd name="T101" fmla="*/ 77 h 224"/>
                <a:gd name="T102" fmla="*/ 147 w 226"/>
                <a:gd name="T103" fmla="*/ 60 h 224"/>
                <a:gd name="T104" fmla="*/ 125 w 226"/>
                <a:gd name="T105" fmla="*/ 51 h 224"/>
                <a:gd name="T106" fmla="*/ 113 w 226"/>
                <a:gd name="T107" fmla="*/ 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6" h="224">
                  <a:moveTo>
                    <a:pt x="113" y="224"/>
                  </a:moveTo>
                  <a:lnTo>
                    <a:pt x="113" y="224"/>
                  </a:lnTo>
                  <a:lnTo>
                    <a:pt x="101" y="224"/>
                  </a:lnTo>
                  <a:lnTo>
                    <a:pt x="90" y="222"/>
                  </a:lnTo>
                  <a:lnTo>
                    <a:pt x="80" y="220"/>
                  </a:lnTo>
                  <a:lnTo>
                    <a:pt x="69" y="216"/>
                  </a:lnTo>
                  <a:lnTo>
                    <a:pt x="60" y="211"/>
                  </a:lnTo>
                  <a:lnTo>
                    <a:pt x="50" y="205"/>
                  </a:lnTo>
                  <a:lnTo>
                    <a:pt x="41" y="199"/>
                  </a:lnTo>
                  <a:lnTo>
                    <a:pt x="33" y="192"/>
                  </a:lnTo>
                  <a:lnTo>
                    <a:pt x="26" y="184"/>
                  </a:lnTo>
                  <a:lnTo>
                    <a:pt x="19" y="176"/>
                  </a:lnTo>
                  <a:lnTo>
                    <a:pt x="13" y="166"/>
                  </a:lnTo>
                  <a:lnTo>
                    <a:pt x="9" y="155"/>
                  </a:lnTo>
                  <a:lnTo>
                    <a:pt x="5" y="146"/>
                  </a:lnTo>
                  <a:lnTo>
                    <a:pt x="3" y="135"/>
                  </a:lnTo>
                  <a:lnTo>
                    <a:pt x="0" y="123"/>
                  </a:lnTo>
                  <a:lnTo>
                    <a:pt x="0" y="113"/>
                  </a:lnTo>
                  <a:lnTo>
                    <a:pt x="0" y="113"/>
                  </a:lnTo>
                  <a:lnTo>
                    <a:pt x="0" y="101"/>
                  </a:lnTo>
                  <a:lnTo>
                    <a:pt x="3" y="90"/>
                  </a:lnTo>
                  <a:lnTo>
                    <a:pt x="5" y="78"/>
                  </a:lnTo>
                  <a:lnTo>
                    <a:pt x="9" y="69"/>
                  </a:lnTo>
                  <a:lnTo>
                    <a:pt x="13" y="58"/>
                  </a:lnTo>
                  <a:lnTo>
                    <a:pt x="19" y="50"/>
                  </a:lnTo>
                  <a:lnTo>
                    <a:pt x="26" y="40"/>
                  </a:lnTo>
                  <a:lnTo>
                    <a:pt x="33" y="33"/>
                  </a:lnTo>
                  <a:lnTo>
                    <a:pt x="41" y="25"/>
                  </a:lnTo>
                  <a:lnTo>
                    <a:pt x="50" y="19"/>
                  </a:lnTo>
                  <a:lnTo>
                    <a:pt x="60" y="13"/>
                  </a:lnTo>
                  <a:lnTo>
                    <a:pt x="69" y="8"/>
                  </a:lnTo>
                  <a:lnTo>
                    <a:pt x="80" y="5"/>
                  </a:lnTo>
                  <a:lnTo>
                    <a:pt x="90" y="2"/>
                  </a:lnTo>
                  <a:lnTo>
                    <a:pt x="101" y="0"/>
                  </a:lnTo>
                  <a:lnTo>
                    <a:pt x="113" y="0"/>
                  </a:lnTo>
                  <a:lnTo>
                    <a:pt x="113" y="0"/>
                  </a:lnTo>
                  <a:lnTo>
                    <a:pt x="124" y="0"/>
                  </a:lnTo>
                  <a:lnTo>
                    <a:pt x="136" y="2"/>
                  </a:lnTo>
                  <a:lnTo>
                    <a:pt x="146" y="5"/>
                  </a:lnTo>
                  <a:lnTo>
                    <a:pt x="157" y="8"/>
                  </a:lnTo>
                  <a:lnTo>
                    <a:pt x="166" y="13"/>
                  </a:lnTo>
                  <a:lnTo>
                    <a:pt x="176" y="19"/>
                  </a:lnTo>
                  <a:lnTo>
                    <a:pt x="184" y="25"/>
                  </a:lnTo>
                  <a:lnTo>
                    <a:pt x="193" y="33"/>
                  </a:lnTo>
                  <a:lnTo>
                    <a:pt x="200" y="40"/>
                  </a:lnTo>
                  <a:lnTo>
                    <a:pt x="206" y="50"/>
                  </a:lnTo>
                  <a:lnTo>
                    <a:pt x="212" y="58"/>
                  </a:lnTo>
                  <a:lnTo>
                    <a:pt x="216" y="69"/>
                  </a:lnTo>
                  <a:lnTo>
                    <a:pt x="220" y="78"/>
                  </a:lnTo>
                  <a:lnTo>
                    <a:pt x="223" y="90"/>
                  </a:lnTo>
                  <a:lnTo>
                    <a:pt x="225" y="101"/>
                  </a:lnTo>
                  <a:lnTo>
                    <a:pt x="226" y="113"/>
                  </a:lnTo>
                  <a:lnTo>
                    <a:pt x="226" y="113"/>
                  </a:lnTo>
                  <a:lnTo>
                    <a:pt x="225" y="123"/>
                  </a:lnTo>
                  <a:lnTo>
                    <a:pt x="223" y="135"/>
                  </a:lnTo>
                  <a:lnTo>
                    <a:pt x="220" y="146"/>
                  </a:lnTo>
                  <a:lnTo>
                    <a:pt x="216" y="155"/>
                  </a:lnTo>
                  <a:lnTo>
                    <a:pt x="212" y="166"/>
                  </a:lnTo>
                  <a:lnTo>
                    <a:pt x="206" y="176"/>
                  </a:lnTo>
                  <a:lnTo>
                    <a:pt x="200" y="184"/>
                  </a:lnTo>
                  <a:lnTo>
                    <a:pt x="193" y="192"/>
                  </a:lnTo>
                  <a:lnTo>
                    <a:pt x="184" y="199"/>
                  </a:lnTo>
                  <a:lnTo>
                    <a:pt x="176" y="205"/>
                  </a:lnTo>
                  <a:lnTo>
                    <a:pt x="166" y="211"/>
                  </a:lnTo>
                  <a:lnTo>
                    <a:pt x="157" y="216"/>
                  </a:lnTo>
                  <a:lnTo>
                    <a:pt x="146" y="220"/>
                  </a:lnTo>
                  <a:lnTo>
                    <a:pt x="136" y="222"/>
                  </a:lnTo>
                  <a:lnTo>
                    <a:pt x="124" y="224"/>
                  </a:lnTo>
                  <a:lnTo>
                    <a:pt x="113" y="224"/>
                  </a:lnTo>
                  <a:lnTo>
                    <a:pt x="113" y="224"/>
                  </a:lnTo>
                  <a:close/>
                  <a:moveTo>
                    <a:pt x="113" y="50"/>
                  </a:moveTo>
                  <a:lnTo>
                    <a:pt x="113" y="50"/>
                  </a:lnTo>
                  <a:lnTo>
                    <a:pt x="100" y="51"/>
                  </a:lnTo>
                  <a:lnTo>
                    <a:pt x="88" y="55"/>
                  </a:lnTo>
                  <a:lnTo>
                    <a:pt x="77" y="60"/>
                  </a:lnTo>
                  <a:lnTo>
                    <a:pt x="68" y="68"/>
                  </a:lnTo>
                  <a:lnTo>
                    <a:pt x="61" y="77"/>
                  </a:lnTo>
                  <a:lnTo>
                    <a:pt x="55" y="88"/>
                  </a:lnTo>
                  <a:lnTo>
                    <a:pt x="51" y="100"/>
                  </a:lnTo>
                  <a:lnTo>
                    <a:pt x="50" y="113"/>
                  </a:lnTo>
                  <a:lnTo>
                    <a:pt x="50" y="113"/>
                  </a:lnTo>
                  <a:lnTo>
                    <a:pt x="51" y="125"/>
                  </a:lnTo>
                  <a:lnTo>
                    <a:pt x="55" y="136"/>
                  </a:lnTo>
                  <a:lnTo>
                    <a:pt x="61" y="147"/>
                  </a:lnTo>
                  <a:lnTo>
                    <a:pt x="68" y="157"/>
                  </a:lnTo>
                  <a:lnTo>
                    <a:pt x="77" y="164"/>
                  </a:lnTo>
                  <a:lnTo>
                    <a:pt x="88" y="170"/>
                  </a:lnTo>
                  <a:lnTo>
                    <a:pt x="100" y="173"/>
                  </a:lnTo>
                  <a:lnTo>
                    <a:pt x="113" y="174"/>
                  </a:lnTo>
                  <a:lnTo>
                    <a:pt x="113" y="174"/>
                  </a:lnTo>
                  <a:lnTo>
                    <a:pt x="125" y="173"/>
                  </a:lnTo>
                  <a:lnTo>
                    <a:pt x="137" y="170"/>
                  </a:lnTo>
                  <a:lnTo>
                    <a:pt x="147" y="164"/>
                  </a:lnTo>
                  <a:lnTo>
                    <a:pt x="157" y="157"/>
                  </a:lnTo>
                  <a:lnTo>
                    <a:pt x="165" y="147"/>
                  </a:lnTo>
                  <a:lnTo>
                    <a:pt x="170" y="136"/>
                  </a:lnTo>
                  <a:lnTo>
                    <a:pt x="174" y="125"/>
                  </a:lnTo>
                  <a:lnTo>
                    <a:pt x="176" y="113"/>
                  </a:lnTo>
                  <a:lnTo>
                    <a:pt x="176" y="113"/>
                  </a:lnTo>
                  <a:lnTo>
                    <a:pt x="174" y="100"/>
                  </a:lnTo>
                  <a:lnTo>
                    <a:pt x="170" y="88"/>
                  </a:lnTo>
                  <a:lnTo>
                    <a:pt x="165" y="77"/>
                  </a:lnTo>
                  <a:lnTo>
                    <a:pt x="157" y="68"/>
                  </a:lnTo>
                  <a:lnTo>
                    <a:pt x="147" y="60"/>
                  </a:lnTo>
                  <a:lnTo>
                    <a:pt x="137" y="55"/>
                  </a:lnTo>
                  <a:lnTo>
                    <a:pt x="125"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29" name="Freeform 115"/>
            <p:cNvSpPr/>
            <p:nvPr/>
          </p:nvSpPr>
          <p:spPr bwMode="auto">
            <a:xfrm>
              <a:off x="4750994" y="5791181"/>
              <a:ext cx="93663" cy="93663"/>
            </a:xfrm>
            <a:custGeom>
              <a:avLst/>
              <a:gdLst>
                <a:gd name="T0" fmla="*/ 175 w 175"/>
                <a:gd name="T1" fmla="*/ 88 h 176"/>
                <a:gd name="T2" fmla="*/ 174 w 175"/>
                <a:gd name="T3" fmla="*/ 106 h 176"/>
                <a:gd name="T4" fmla="*/ 168 w 175"/>
                <a:gd name="T5" fmla="*/ 123 h 176"/>
                <a:gd name="T6" fmla="*/ 161 w 175"/>
                <a:gd name="T7" fmla="*/ 137 h 176"/>
                <a:gd name="T8" fmla="*/ 150 w 175"/>
                <a:gd name="T9" fmla="*/ 150 h 176"/>
                <a:gd name="T10" fmla="*/ 137 w 175"/>
                <a:gd name="T11" fmla="*/ 161 h 176"/>
                <a:gd name="T12" fmla="*/ 121 w 175"/>
                <a:gd name="T13" fmla="*/ 169 h 176"/>
                <a:gd name="T14" fmla="*/ 105 w 175"/>
                <a:gd name="T15" fmla="*/ 174 h 176"/>
                <a:gd name="T16" fmla="*/ 87 w 175"/>
                <a:gd name="T17" fmla="*/ 176 h 176"/>
                <a:gd name="T18" fmla="*/ 79 w 175"/>
                <a:gd name="T19" fmla="*/ 176 h 176"/>
                <a:gd name="T20" fmla="*/ 61 w 175"/>
                <a:gd name="T21" fmla="*/ 172 h 176"/>
                <a:gd name="T22" fmla="*/ 45 w 175"/>
                <a:gd name="T23" fmla="*/ 165 h 176"/>
                <a:gd name="T24" fmla="*/ 31 w 175"/>
                <a:gd name="T25" fmla="*/ 156 h 176"/>
                <a:gd name="T26" fmla="*/ 19 w 175"/>
                <a:gd name="T27" fmla="*/ 144 h 176"/>
                <a:gd name="T28" fmla="*/ 10 w 175"/>
                <a:gd name="T29" fmla="*/ 130 h 176"/>
                <a:gd name="T30" fmla="*/ 4 w 175"/>
                <a:gd name="T31" fmla="*/ 114 h 176"/>
                <a:gd name="T32" fmla="*/ 0 w 175"/>
                <a:gd name="T33" fmla="*/ 98 h 176"/>
                <a:gd name="T34" fmla="*/ 0 w 175"/>
                <a:gd name="T35" fmla="*/ 88 h 176"/>
                <a:gd name="T36" fmla="*/ 2 w 175"/>
                <a:gd name="T37" fmla="*/ 70 h 176"/>
                <a:gd name="T38" fmla="*/ 6 w 175"/>
                <a:gd name="T39" fmla="*/ 54 h 176"/>
                <a:gd name="T40" fmla="*/ 15 w 175"/>
                <a:gd name="T41" fmla="*/ 39 h 176"/>
                <a:gd name="T42" fmla="*/ 25 w 175"/>
                <a:gd name="T43" fmla="*/ 26 h 176"/>
                <a:gd name="T44" fmla="*/ 38 w 175"/>
                <a:gd name="T45" fmla="*/ 16 h 176"/>
                <a:gd name="T46" fmla="*/ 54 w 175"/>
                <a:gd name="T47" fmla="*/ 7 h 176"/>
                <a:gd name="T48" fmla="*/ 70 w 175"/>
                <a:gd name="T49" fmla="*/ 3 h 176"/>
                <a:gd name="T50" fmla="*/ 87 w 175"/>
                <a:gd name="T51" fmla="*/ 0 h 176"/>
                <a:gd name="T52" fmla="*/ 96 w 175"/>
                <a:gd name="T53" fmla="*/ 1 h 176"/>
                <a:gd name="T54" fmla="*/ 113 w 175"/>
                <a:gd name="T55" fmla="*/ 5 h 176"/>
                <a:gd name="T56" fmla="*/ 130 w 175"/>
                <a:gd name="T57" fmla="*/ 11 h 176"/>
                <a:gd name="T58" fmla="*/ 143 w 175"/>
                <a:gd name="T59" fmla="*/ 20 h 176"/>
                <a:gd name="T60" fmla="*/ 155 w 175"/>
                <a:gd name="T61" fmla="*/ 32 h 176"/>
                <a:gd name="T62" fmla="*/ 164 w 175"/>
                <a:gd name="T63" fmla="*/ 47 h 176"/>
                <a:gd name="T64" fmla="*/ 171 w 175"/>
                <a:gd name="T65" fmla="*/ 62 h 176"/>
                <a:gd name="T66" fmla="*/ 175 w 175"/>
                <a:gd name="T67" fmla="*/ 80 h 176"/>
                <a:gd name="T68" fmla="*/ 175 w 175"/>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6">
                  <a:moveTo>
                    <a:pt x="175" y="88"/>
                  </a:moveTo>
                  <a:lnTo>
                    <a:pt x="175" y="88"/>
                  </a:lnTo>
                  <a:lnTo>
                    <a:pt x="175" y="98"/>
                  </a:lnTo>
                  <a:lnTo>
                    <a:pt x="174" y="106"/>
                  </a:lnTo>
                  <a:lnTo>
                    <a:pt x="171" y="114"/>
                  </a:lnTo>
                  <a:lnTo>
                    <a:pt x="168" y="123"/>
                  </a:lnTo>
                  <a:lnTo>
                    <a:pt x="164" y="130"/>
                  </a:lnTo>
                  <a:lnTo>
                    <a:pt x="161" y="137"/>
                  </a:lnTo>
                  <a:lnTo>
                    <a:pt x="155" y="144"/>
                  </a:lnTo>
                  <a:lnTo>
                    <a:pt x="150" y="150"/>
                  </a:lnTo>
                  <a:lnTo>
                    <a:pt x="143" y="156"/>
                  </a:lnTo>
                  <a:lnTo>
                    <a:pt x="137" y="161"/>
                  </a:lnTo>
                  <a:lnTo>
                    <a:pt x="130" y="165"/>
                  </a:lnTo>
                  <a:lnTo>
                    <a:pt x="121" y="169"/>
                  </a:lnTo>
                  <a:lnTo>
                    <a:pt x="113" y="172"/>
                  </a:lnTo>
                  <a:lnTo>
                    <a:pt x="105" y="174"/>
                  </a:lnTo>
                  <a:lnTo>
                    <a:pt x="96" y="176"/>
                  </a:lnTo>
                  <a:lnTo>
                    <a:pt x="87" y="176"/>
                  </a:lnTo>
                  <a:lnTo>
                    <a:pt x="87" y="176"/>
                  </a:lnTo>
                  <a:lnTo>
                    <a:pt x="79" y="176"/>
                  </a:lnTo>
                  <a:lnTo>
                    <a:pt x="70" y="174"/>
                  </a:lnTo>
                  <a:lnTo>
                    <a:pt x="61" y="172"/>
                  </a:lnTo>
                  <a:lnTo>
                    <a:pt x="54" y="169"/>
                  </a:lnTo>
                  <a:lnTo>
                    <a:pt x="45" y="165"/>
                  </a:lnTo>
                  <a:lnTo>
                    <a:pt x="38" y="161"/>
                  </a:lnTo>
                  <a:lnTo>
                    <a:pt x="31" y="156"/>
                  </a:lnTo>
                  <a:lnTo>
                    <a:pt x="25" y="150"/>
                  </a:lnTo>
                  <a:lnTo>
                    <a:pt x="19" y="144"/>
                  </a:lnTo>
                  <a:lnTo>
                    <a:pt x="15" y="137"/>
                  </a:lnTo>
                  <a:lnTo>
                    <a:pt x="10" y="130"/>
                  </a:lnTo>
                  <a:lnTo>
                    <a:pt x="6" y="123"/>
                  </a:lnTo>
                  <a:lnTo>
                    <a:pt x="4" y="114"/>
                  </a:lnTo>
                  <a:lnTo>
                    <a:pt x="2" y="106"/>
                  </a:lnTo>
                  <a:lnTo>
                    <a:pt x="0" y="98"/>
                  </a:lnTo>
                  <a:lnTo>
                    <a:pt x="0" y="88"/>
                  </a:lnTo>
                  <a:lnTo>
                    <a:pt x="0" y="88"/>
                  </a:lnTo>
                  <a:lnTo>
                    <a:pt x="0" y="80"/>
                  </a:lnTo>
                  <a:lnTo>
                    <a:pt x="2" y="70"/>
                  </a:lnTo>
                  <a:lnTo>
                    <a:pt x="4" y="62"/>
                  </a:lnTo>
                  <a:lnTo>
                    <a:pt x="6" y="54"/>
                  </a:lnTo>
                  <a:lnTo>
                    <a:pt x="10" y="47"/>
                  </a:lnTo>
                  <a:lnTo>
                    <a:pt x="15" y="39"/>
                  </a:lnTo>
                  <a:lnTo>
                    <a:pt x="19" y="32"/>
                  </a:lnTo>
                  <a:lnTo>
                    <a:pt x="25" y="26"/>
                  </a:lnTo>
                  <a:lnTo>
                    <a:pt x="31" y="20"/>
                  </a:lnTo>
                  <a:lnTo>
                    <a:pt x="38" y="16"/>
                  </a:lnTo>
                  <a:lnTo>
                    <a:pt x="45" y="11"/>
                  </a:lnTo>
                  <a:lnTo>
                    <a:pt x="54" y="7"/>
                  </a:lnTo>
                  <a:lnTo>
                    <a:pt x="61" y="5"/>
                  </a:lnTo>
                  <a:lnTo>
                    <a:pt x="70" y="3"/>
                  </a:lnTo>
                  <a:lnTo>
                    <a:pt x="79" y="1"/>
                  </a:lnTo>
                  <a:lnTo>
                    <a:pt x="87" y="0"/>
                  </a:lnTo>
                  <a:lnTo>
                    <a:pt x="87" y="0"/>
                  </a:lnTo>
                  <a:lnTo>
                    <a:pt x="96" y="1"/>
                  </a:lnTo>
                  <a:lnTo>
                    <a:pt x="105" y="3"/>
                  </a:lnTo>
                  <a:lnTo>
                    <a:pt x="113" y="5"/>
                  </a:lnTo>
                  <a:lnTo>
                    <a:pt x="121" y="7"/>
                  </a:lnTo>
                  <a:lnTo>
                    <a:pt x="130" y="11"/>
                  </a:lnTo>
                  <a:lnTo>
                    <a:pt x="137" y="16"/>
                  </a:lnTo>
                  <a:lnTo>
                    <a:pt x="143" y="20"/>
                  </a:lnTo>
                  <a:lnTo>
                    <a:pt x="150" y="26"/>
                  </a:lnTo>
                  <a:lnTo>
                    <a:pt x="155" y="32"/>
                  </a:lnTo>
                  <a:lnTo>
                    <a:pt x="161" y="39"/>
                  </a:lnTo>
                  <a:lnTo>
                    <a:pt x="164" y="47"/>
                  </a:lnTo>
                  <a:lnTo>
                    <a:pt x="168" y="54"/>
                  </a:lnTo>
                  <a:lnTo>
                    <a:pt x="171" y="62"/>
                  </a:lnTo>
                  <a:lnTo>
                    <a:pt x="174" y="70"/>
                  </a:lnTo>
                  <a:lnTo>
                    <a:pt x="175" y="80"/>
                  </a:lnTo>
                  <a:lnTo>
                    <a:pt x="175" y="88"/>
                  </a:lnTo>
                  <a:lnTo>
                    <a:pt x="175" y="8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0" name="Freeform 116"/>
            <p:cNvSpPr>
              <a:spLocks noEditPoints="1"/>
            </p:cNvSpPr>
            <p:nvPr/>
          </p:nvSpPr>
          <p:spPr bwMode="auto">
            <a:xfrm>
              <a:off x="4738294" y="5778481"/>
              <a:ext cx="119063" cy="119063"/>
            </a:xfrm>
            <a:custGeom>
              <a:avLst/>
              <a:gdLst>
                <a:gd name="T0" fmla="*/ 112 w 225"/>
                <a:gd name="T1" fmla="*/ 226 h 226"/>
                <a:gd name="T2" fmla="*/ 91 w 225"/>
                <a:gd name="T3" fmla="*/ 224 h 226"/>
                <a:gd name="T4" fmla="*/ 69 w 225"/>
                <a:gd name="T5" fmla="*/ 218 h 226"/>
                <a:gd name="T6" fmla="*/ 50 w 225"/>
                <a:gd name="T7" fmla="*/ 207 h 226"/>
                <a:gd name="T8" fmla="*/ 32 w 225"/>
                <a:gd name="T9" fmla="*/ 193 h 226"/>
                <a:gd name="T10" fmla="*/ 25 w 225"/>
                <a:gd name="T11" fmla="*/ 184 h 226"/>
                <a:gd name="T12" fmla="*/ 13 w 225"/>
                <a:gd name="T13" fmla="*/ 167 h 226"/>
                <a:gd name="T14" fmla="*/ 5 w 225"/>
                <a:gd name="T15" fmla="*/ 146 h 226"/>
                <a:gd name="T16" fmla="*/ 0 w 225"/>
                <a:gd name="T17" fmla="*/ 125 h 226"/>
                <a:gd name="T18" fmla="*/ 0 w 225"/>
                <a:gd name="T19" fmla="*/ 113 h 226"/>
                <a:gd name="T20" fmla="*/ 2 w 225"/>
                <a:gd name="T21" fmla="*/ 92 h 226"/>
                <a:gd name="T22" fmla="*/ 9 w 225"/>
                <a:gd name="T23" fmla="*/ 70 h 226"/>
                <a:gd name="T24" fmla="*/ 18 w 225"/>
                <a:gd name="T25" fmla="*/ 51 h 226"/>
                <a:gd name="T26" fmla="*/ 32 w 225"/>
                <a:gd name="T27" fmla="*/ 34 h 226"/>
                <a:gd name="T28" fmla="*/ 41 w 225"/>
                <a:gd name="T29" fmla="*/ 26 h 226"/>
                <a:gd name="T30" fmla="*/ 60 w 225"/>
                <a:gd name="T31" fmla="*/ 13 h 226"/>
                <a:gd name="T32" fmla="*/ 80 w 225"/>
                <a:gd name="T33" fmla="*/ 5 h 226"/>
                <a:gd name="T34" fmla="*/ 101 w 225"/>
                <a:gd name="T35" fmla="*/ 2 h 226"/>
                <a:gd name="T36" fmla="*/ 112 w 225"/>
                <a:gd name="T37" fmla="*/ 0 h 226"/>
                <a:gd name="T38" fmla="*/ 135 w 225"/>
                <a:gd name="T39" fmla="*/ 3 h 226"/>
                <a:gd name="T40" fmla="*/ 156 w 225"/>
                <a:gd name="T41" fmla="*/ 10 h 226"/>
                <a:gd name="T42" fmla="*/ 175 w 225"/>
                <a:gd name="T43" fmla="*/ 21 h 226"/>
                <a:gd name="T44" fmla="*/ 192 w 225"/>
                <a:gd name="T45" fmla="*/ 34 h 226"/>
                <a:gd name="T46" fmla="*/ 206 w 225"/>
                <a:gd name="T47" fmla="*/ 50 h 226"/>
                <a:gd name="T48" fmla="*/ 216 w 225"/>
                <a:gd name="T49" fmla="*/ 69 h 226"/>
                <a:gd name="T50" fmla="*/ 222 w 225"/>
                <a:gd name="T51" fmla="*/ 91 h 226"/>
                <a:gd name="T52" fmla="*/ 225 w 225"/>
                <a:gd name="T53" fmla="*/ 113 h 226"/>
                <a:gd name="T54" fmla="*/ 225 w 225"/>
                <a:gd name="T55" fmla="*/ 125 h 226"/>
                <a:gd name="T56" fmla="*/ 220 w 225"/>
                <a:gd name="T57" fmla="*/ 146 h 226"/>
                <a:gd name="T58" fmla="*/ 212 w 225"/>
                <a:gd name="T59" fmla="*/ 167 h 226"/>
                <a:gd name="T60" fmla="*/ 200 w 225"/>
                <a:gd name="T61" fmla="*/ 184 h 226"/>
                <a:gd name="T62" fmla="*/ 184 w 225"/>
                <a:gd name="T63" fmla="*/ 200 h 226"/>
                <a:gd name="T64" fmla="*/ 167 w 225"/>
                <a:gd name="T65" fmla="*/ 213 h 226"/>
                <a:gd name="T66" fmla="*/ 146 w 225"/>
                <a:gd name="T67" fmla="*/ 221 h 226"/>
                <a:gd name="T68" fmla="*/ 124 w 225"/>
                <a:gd name="T69" fmla="*/ 225 h 226"/>
                <a:gd name="T70" fmla="*/ 112 w 225"/>
                <a:gd name="T71" fmla="*/ 226 h 226"/>
                <a:gd name="T72" fmla="*/ 112 w 225"/>
                <a:gd name="T73" fmla="*/ 50 h 226"/>
                <a:gd name="T74" fmla="*/ 88 w 225"/>
                <a:gd name="T75" fmla="*/ 55 h 226"/>
                <a:gd name="T76" fmla="*/ 68 w 225"/>
                <a:gd name="T77" fmla="*/ 69 h 226"/>
                <a:gd name="T78" fmla="*/ 60 w 225"/>
                <a:gd name="T79" fmla="*/ 79 h 226"/>
                <a:gd name="T80" fmla="*/ 51 w 225"/>
                <a:gd name="T81" fmla="*/ 101 h 226"/>
                <a:gd name="T82" fmla="*/ 50 w 225"/>
                <a:gd name="T83" fmla="*/ 113 h 226"/>
                <a:gd name="T84" fmla="*/ 55 w 225"/>
                <a:gd name="T85" fmla="*/ 137 h 226"/>
                <a:gd name="T86" fmla="*/ 68 w 225"/>
                <a:gd name="T87" fmla="*/ 157 h 226"/>
                <a:gd name="T88" fmla="*/ 78 w 225"/>
                <a:gd name="T89" fmla="*/ 165 h 226"/>
                <a:gd name="T90" fmla="*/ 100 w 225"/>
                <a:gd name="T91" fmla="*/ 175 h 226"/>
                <a:gd name="T92" fmla="*/ 112 w 225"/>
                <a:gd name="T93" fmla="*/ 176 h 226"/>
                <a:gd name="T94" fmla="*/ 137 w 225"/>
                <a:gd name="T95" fmla="*/ 171 h 226"/>
                <a:gd name="T96" fmla="*/ 157 w 225"/>
                <a:gd name="T97" fmla="*/ 157 h 226"/>
                <a:gd name="T98" fmla="*/ 170 w 225"/>
                <a:gd name="T99" fmla="*/ 138 h 226"/>
                <a:gd name="T100" fmla="*/ 175 w 225"/>
                <a:gd name="T101" fmla="*/ 113 h 226"/>
                <a:gd name="T102" fmla="*/ 174 w 225"/>
                <a:gd name="T103" fmla="*/ 101 h 226"/>
                <a:gd name="T104" fmla="*/ 164 w 225"/>
                <a:gd name="T105" fmla="*/ 79 h 226"/>
                <a:gd name="T106" fmla="*/ 148 w 225"/>
                <a:gd name="T107" fmla="*/ 61 h 226"/>
                <a:gd name="T108" fmla="*/ 125 w 225"/>
                <a:gd name="T109" fmla="*/ 51 h 226"/>
                <a:gd name="T110" fmla="*/ 112 w 225"/>
                <a:gd name="T111"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6">
                  <a:moveTo>
                    <a:pt x="112" y="226"/>
                  </a:moveTo>
                  <a:lnTo>
                    <a:pt x="112" y="226"/>
                  </a:lnTo>
                  <a:lnTo>
                    <a:pt x="101" y="226"/>
                  </a:lnTo>
                  <a:lnTo>
                    <a:pt x="91" y="224"/>
                  </a:lnTo>
                  <a:lnTo>
                    <a:pt x="80" y="221"/>
                  </a:lnTo>
                  <a:lnTo>
                    <a:pt x="69" y="218"/>
                  </a:lnTo>
                  <a:lnTo>
                    <a:pt x="60" y="213"/>
                  </a:lnTo>
                  <a:lnTo>
                    <a:pt x="50" y="207"/>
                  </a:lnTo>
                  <a:lnTo>
                    <a:pt x="41" y="201"/>
                  </a:lnTo>
                  <a:lnTo>
                    <a:pt x="32" y="193"/>
                  </a:lnTo>
                  <a:lnTo>
                    <a:pt x="32" y="193"/>
                  </a:lnTo>
                  <a:lnTo>
                    <a:pt x="25" y="184"/>
                  </a:lnTo>
                  <a:lnTo>
                    <a:pt x="18" y="176"/>
                  </a:lnTo>
                  <a:lnTo>
                    <a:pt x="13" y="167"/>
                  </a:lnTo>
                  <a:lnTo>
                    <a:pt x="9" y="156"/>
                  </a:lnTo>
                  <a:lnTo>
                    <a:pt x="5" y="146"/>
                  </a:lnTo>
                  <a:lnTo>
                    <a:pt x="2" y="136"/>
                  </a:lnTo>
                  <a:lnTo>
                    <a:pt x="0" y="125"/>
                  </a:lnTo>
                  <a:lnTo>
                    <a:pt x="0" y="113"/>
                  </a:lnTo>
                  <a:lnTo>
                    <a:pt x="0" y="113"/>
                  </a:lnTo>
                  <a:lnTo>
                    <a:pt x="0" y="102"/>
                  </a:lnTo>
                  <a:lnTo>
                    <a:pt x="2" y="92"/>
                  </a:lnTo>
                  <a:lnTo>
                    <a:pt x="5" y="81"/>
                  </a:lnTo>
                  <a:lnTo>
                    <a:pt x="9" y="70"/>
                  </a:lnTo>
                  <a:lnTo>
                    <a:pt x="13" y="61"/>
                  </a:lnTo>
                  <a:lnTo>
                    <a:pt x="18" y="51"/>
                  </a:lnTo>
                  <a:lnTo>
                    <a:pt x="25" y="42"/>
                  </a:lnTo>
                  <a:lnTo>
                    <a:pt x="32" y="34"/>
                  </a:lnTo>
                  <a:lnTo>
                    <a:pt x="32" y="34"/>
                  </a:lnTo>
                  <a:lnTo>
                    <a:pt x="41" y="26"/>
                  </a:lnTo>
                  <a:lnTo>
                    <a:pt x="50" y="19"/>
                  </a:lnTo>
                  <a:lnTo>
                    <a:pt x="60" y="13"/>
                  </a:lnTo>
                  <a:lnTo>
                    <a:pt x="69" y="9"/>
                  </a:lnTo>
                  <a:lnTo>
                    <a:pt x="80" y="5"/>
                  </a:lnTo>
                  <a:lnTo>
                    <a:pt x="91" y="3"/>
                  </a:lnTo>
                  <a:lnTo>
                    <a:pt x="101" y="2"/>
                  </a:lnTo>
                  <a:lnTo>
                    <a:pt x="112" y="0"/>
                  </a:lnTo>
                  <a:lnTo>
                    <a:pt x="112" y="0"/>
                  </a:lnTo>
                  <a:lnTo>
                    <a:pt x="124" y="2"/>
                  </a:lnTo>
                  <a:lnTo>
                    <a:pt x="135" y="3"/>
                  </a:lnTo>
                  <a:lnTo>
                    <a:pt x="146" y="6"/>
                  </a:lnTo>
                  <a:lnTo>
                    <a:pt x="156" y="10"/>
                  </a:lnTo>
                  <a:lnTo>
                    <a:pt x="167" y="15"/>
                  </a:lnTo>
                  <a:lnTo>
                    <a:pt x="175" y="21"/>
                  </a:lnTo>
                  <a:lnTo>
                    <a:pt x="184" y="26"/>
                  </a:lnTo>
                  <a:lnTo>
                    <a:pt x="192" y="34"/>
                  </a:lnTo>
                  <a:lnTo>
                    <a:pt x="200" y="42"/>
                  </a:lnTo>
                  <a:lnTo>
                    <a:pt x="206" y="50"/>
                  </a:lnTo>
                  <a:lnTo>
                    <a:pt x="212" y="60"/>
                  </a:lnTo>
                  <a:lnTo>
                    <a:pt x="216" y="69"/>
                  </a:lnTo>
                  <a:lnTo>
                    <a:pt x="220" y="80"/>
                  </a:lnTo>
                  <a:lnTo>
                    <a:pt x="222" y="91"/>
                  </a:lnTo>
                  <a:lnTo>
                    <a:pt x="225" y="101"/>
                  </a:lnTo>
                  <a:lnTo>
                    <a:pt x="225" y="113"/>
                  </a:lnTo>
                  <a:lnTo>
                    <a:pt x="225" y="113"/>
                  </a:lnTo>
                  <a:lnTo>
                    <a:pt x="225" y="125"/>
                  </a:lnTo>
                  <a:lnTo>
                    <a:pt x="222" y="136"/>
                  </a:lnTo>
                  <a:lnTo>
                    <a:pt x="220" y="146"/>
                  </a:lnTo>
                  <a:lnTo>
                    <a:pt x="216" y="157"/>
                  </a:lnTo>
                  <a:lnTo>
                    <a:pt x="212" y="167"/>
                  </a:lnTo>
                  <a:lnTo>
                    <a:pt x="206" y="176"/>
                  </a:lnTo>
                  <a:lnTo>
                    <a:pt x="200" y="184"/>
                  </a:lnTo>
                  <a:lnTo>
                    <a:pt x="192" y="193"/>
                  </a:lnTo>
                  <a:lnTo>
                    <a:pt x="184" y="200"/>
                  </a:lnTo>
                  <a:lnTo>
                    <a:pt x="175" y="207"/>
                  </a:lnTo>
                  <a:lnTo>
                    <a:pt x="167" y="213"/>
                  </a:lnTo>
                  <a:lnTo>
                    <a:pt x="156" y="216"/>
                  </a:lnTo>
                  <a:lnTo>
                    <a:pt x="146" y="221"/>
                  </a:lnTo>
                  <a:lnTo>
                    <a:pt x="135" y="224"/>
                  </a:lnTo>
                  <a:lnTo>
                    <a:pt x="124" y="225"/>
                  </a:lnTo>
                  <a:lnTo>
                    <a:pt x="112" y="226"/>
                  </a:lnTo>
                  <a:lnTo>
                    <a:pt x="112" y="226"/>
                  </a:lnTo>
                  <a:close/>
                  <a:moveTo>
                    <a:pt x="112" y="50"/>
                  </a:moveTo>
                  <a:lnTo>
                    <a:pt x="112" y="50"/>
                  </a:lnTo>
                  <a:lnTo>
                    <a:pt x="100" y="51"/>
                  </a:lnTo>
                  <a:lnTo>
                    <a:pt x="88" y="55"/>
                  </a:lnTo>
                  <a:lnTo>
                    <a:pt x="78" y="61"/>
                  </a:lnTo>
                  <a:lnTo>
                    <a:pt x="68" y="69"/>
                  </a:lnTo>
                  <a:lnTo>
                    <a:pt x="68" y="69"/>
                  </a:lnTo>
                  <a:lnTo>
                    <a:pt x="60" y="79"/>
                  </a:lnTo>
                  <a:lnTo>
                    <a:pt x="55" y="89"/>
                  </a:lnTo>
                  <a:lnTo>
                    <a:pt x="51" y="101"/>
                  </a:lnTo>
                  <a:lnTo>
                    <a:pt x="50" y="113"/>
                  </a:lnTo>
                  <a:lnTo>
                    <a:pt x="50" y="113"/>
                  </a:lnTo>
                  <a:lnTo>
                    <a:pt x="51" y="126"/>
                  </a:lnTo>
                  <a:lnTo>
                    <a:pt x="55" y="137"/>
                  </a:lnTo>
                  <a:lnTo>
                    <a:pt x="60" y="148"/>
                  </a:lnTo>
                  <a:lnTo>
                    <a:pt x="68" y="157"/>
                  </a:lnTo>
                  <a:lnTo>
                    <a:pt x="68" y="157"/>
                  </a:lnTo>
                  <a:lnTo>
                    <a:pt x="78" y="165"/>
                  </a:lnTo>
                  <a:lnTo>
                    <a:pt x="88" y="171"/>
                  </a:lnTo>
                  <a:lnTo>
                    <a:pt x="100" y="175"/>
                  </a:lnTo>
                  <a:lnTo>
                    <a:pt x="112" y="176"/>
                  </a:lnTo>
                  <a:lnTo>
                    <a:pt x="112" y="176"/>
                  </a:lnTo>
                  <a:lnTo>
                    <a:pt x="125" y="175"/>
                  </a:lnTo>
                  <a:lnTo>
                    <a:pt x="137" y="171"/>
                  </a:lnTo>
                  <a:lnTo>
                    <a:pt x="148" y="165"/>
                  </a:lnTo>
                  <a:lnTo>
                    <a:pt x="157" y="157"/>
                  </a:lnTo>
                  <a:lnTo>
                    <a:pt x="164" y="149"/>
                  </a:lnTo>
                  <a:lnTo>
                    <a:pt x="170" y="138"/>
                  </a:lnTo>
                  <a:lnTo>
                    <a:pt x="174" y="126"/>
                  </a:lnTo>
                  <a:lnTo>
                    <a:pt x="175" y="113"/>
                  </a:lnTo>
                  <a:lnTo>
                    <a:pt x="175" y="113"/>
                  </a:lnTo>
                  <a:lnTo>
                    <a:pt x="174" y="101"/>
                  </a:lnTo>
                  <a:lnTo>
                    <a:pt x="170" y="89"/>
                  </a:lnTo>
                  <a:lnTo>
                    <a:pt x="164" y="79"/>
                  </a:lnTo>
                  <a:lnTo>
                    <a:pt x="157" y="69"/>
                  </a:lnTo>
                  <a:lnTo>
                    <a:pt x="148" y="61"/>
                  </a:lnTo>
                  <a:lnTo>
                    <a:pt x="137" y="56"/>
                  </a:lnTo>
                  <a:lnTo>
                    <a:pt x="125" y="51"/>
                  </a:lnTo>
                  <a:lnTo>
                    <a:pt x="112" y="50"/>
                  </a:lnTo>
                  <a:lnTo>
                    <a:pt x="1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1" name="Freeform 117"/>
            <p:cNvSpPr/>
            <p:nvPr/>
          </p:nvSpPr>
          <p:spPr bwMode="auto">
            <a:xfrm>
              <a:off x="4739881" y="6062644"/>
              <a:ext cx="93663" cy="93663"/>
            </a:xfrm>
            <a:custGeom>
              <a:avLst/>
              <a:gdLst>
                <a:gd name="T0" fmla="*/ 88 w 176"/>
                <a:gd name="T1" fmla="*/ 0 h 176"/>
                <a:gd name="T2" fmla="*/ 70 w 176"/>
                <a:gd name="T3" fmla="*/ 2 h 176"/>
                <a:gd name="T4" fmla="*/ 53 w 176"/>
                <a:gd name="T5" fmla="*/ 7 h 176"/>
                <a:gd name="T6" fmla="*/ 39 w 176"/>
                <a:gd name="T7" fmla="*/ 16 h 176"/>
                <a:gd name="T8" fmla="*/ 26 w 176"/>
                <a:gd name="T9" fmla="*/ 26 h 176"/>
                <a:gd name="T10" fmla="*/ 15 w 176"/>
                <a:gd name="T11" fmla="*/ 39 h 176"/>
                <a:gd name="T12" fmla="*/ 7 w 176"/>
                <a:gd name="T13" fmla="*/ 54 h 176"/>
                <a:gd name="T14" fmla="*/ 2 w 176"/>
                <a:gd name="T15" fmla="*/ 70 h 176"/>
                <a:gd name="T16" fmla="*/ 0 w 176"/>
                <a:gd name="T17" fmla="*/ 88 h 176"/>
                <a:gd name="T18" fmla="*/ 1 w 176"/>
                <a:gd name="T19" fmla="*/ 96 h 176"/>
                <a:gd name="T20" fmla="*/ 4 w 176"/>
                <a:gd name="T21" fmla="*/ 114 h 176"/>
                <a:gd name="T22" fmla="*/ 11 w 176"/>
                <a:gd name="T23" fmla="*/ 130 h 176"/>
                <a:gd name="T24" fmla="*/ 20 w 176"/>
                <a:gd name="T25" fmla="*/ 144 h 176"/>
                <a:gd name="T26" fmla="*/ 32 w 176"/>
                <a:gd name="T27" fmla="*/ 156 h 176"/>
                <a:gd name="T28" fmla="*/ 46 w 176"/>
                <a:gd name="T29" fmla="*/ 165 h 176"/>
                <a:gd name="T30" fmla="*/ 62 w 176"/>
                <a:gd name="T31" fmla="*/ 171 h 176"/>
                <a:gd name="T32" fmla="*/ 78 w 176"/>
                <a:gd name="T33" fmla="*/ 175 h 176"/>
                <a:gd name="T34" fmla="*/ 88 w 176"/>
                <a:gd name="T35" fmla="*/ 176 h 176"/>
                <a:gd name="T36" fmla="*/ 106 w 176"/>
                <a:gd name="T37" fmla="*/ 173 h 176"/>
                <a:gd name="T38" fmla="*/ 122 w 176"/>
                <a:gd name="T39" fmla="*/ 169 h 176"/>
                <a:gd name="T40" fmla="*/ 136 w 176"/>
                <a:gd name="T41" fmla="*/ 160 h 176"/>
                <a:gd name="T42" fmla="*/ 150 w 176"/>
                <a:gd name="T43" fmla="*/ 150 h 176"/>
                <a:gd name="T44" fmla="*/ 160 w 176"/>
                <a:gd name="T45" fmla="*/ 137 h 176"/>
                <a:gd name="T46" fmla="*/ 169 w 176"/>
                <a:gd name="T47" fmla="*/ 122 h 176"/>
                <a:gd name="T48" fmla="*/ 173 w 176"/>
                <a:gd name="T49" fmla="*/ 106 h 176"/>
                <a:gd name="T50" fmla="*/ 176 w 176"/>
                <a:gd name="T51" fmla="*/ 88 h 176"/>
                <a:gd name="T52" fmla="*/ 174 w 176"/>
                <a:gd name="T53" fmla="*/ 78 h 176"/>
                <a:gd name="T54" fmla="*/ 171 w 176"/>
                <a:gd name="T55" fmla="*/ 62 h 176"/>
                <a:gd name="T56" fmla="*/ 165 w 176"/>
                <a:gd name="T57" fmla="*/ 46 h 176"/>
                <a:gd name="T58" fmla="*/ 155 w 176"/>
                <a:gd name="T59" fmla="*/ 32 h 176"/>
                <a:gd name="T60" fmla="*/ 144 w 176"/>
                <a:gd name="T61" fmla="*/ 20 h 176"/>
                <a:gd name="T62" fmla="*/ 129 w 176"/>
                <a:gd name="T63" fmla="*/ 11 h 176"/>
                <a:gd name="T64" fmla="*/ 114 w 176"/>
                <a:gd name="T65" fmla="*/ 4 h 176"/>
                <a:gd name="T66" fmla="*/ 97 w 176"/>
                <a:gd name="T67" fmla="*/ 0 h 176"/>
                <a:gd name="T68" fmla="*/ 88 w 176"/>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88" y="0"/>
                  </a:moveTo>
                  <a:lnTo>
                    <a:pt x="88" y="0"/>
                  </a:lnTo>
                  <a:lnTo>
                    <a:pt x="78" y="0"/>
                  </a:lnTo>
                  <a:lnTo>
                    <a:pt x="70" y="2"/>
                  </a:lnTo>
                  <a:lnTo>
                    <a:pt x="62" y="4"/>
                  </a:lnTo>
                  <a:lnTo>
                    <a:pt x="53" y="7"/>
                  </a:lnTo>
                  <a:lnTo>
                    <a:pt x="46" y="11"/>
                  </a:lnTo>
                  <a:lnTo>
                    <a:pt x="39" y="16"/>
                  </a:lnTo>
                  <a:lnTo>
                    <a:pt x="32" y="20"/>
                  </a:lnTo>
                  <a:lnTo>
                    <a:pt x="26" y="26"/>
                  </a:lnTo>
                  <a:lnTo>
                    <a:pt x="20" y="32"/>
                  </a:lnTo>
                  <a:lnTo>
                    <a:pt x="15" y="39"/>
                  </a:lnTo>
                  <a:lnTo>
                    <a:pt x="11" y="46"/>
                  </a:lnTo>
                  <a:lnTo>
                    <a:pt x="7" y="54"/>
                  </a:lnTo>
                  <a:lnTo>
                    <a:pt x="4" y="62"/>
                  </a:lnTo>
                  <a:lnTo>
                    <a:pt x="2" y="70"/>
                  </a:lnTo>
                  <a:lnTo>
                    <a:pt x="1" y="78"/>
                  </a:lnTo>
                  <a:lnTo>
                    <a:pt x="0" y="88"/>
                  </a:lnTo>
                  <a:lnTo>
                    <a:pt x="0" y="88"/>
                  </a:lnTo>
                  <a:lnTo>
                    <a:pt x="1" y="96"/>
                  </a:lnTo>
                  <a:lnTo>
                    <a:pt x="2" y="106"/>
                  </a:lnTo>
                  <a:lnTo>
                    <a:pt x="4" y="114"/>
                  </a:lnTo>
                  <a:lnTo>
                    <a:pt x="7" y="122"/>
                  </a:lnTo>
                  <a:lnTo>
                    <a:pt x="11" y="130"/>
                  </a:lnTo>
                  <a:lnTo>
                    <a:pt x="15" y="137"/>
                  </a:lnTo>
                  <a:lnTo>
                    <a:pt x="20" y="144"/>
                  </a:lnTo>
                  <a:lnTo>
                    <a:pt x="26" y="150"/>
                  </a:lnTo>
                  <a:lnTo>
                    <a:pt x="32" y="156"/>
                  </a:lnTo>
                  <a:lnTo>
                    <a:pt x="39" y="160"/>
                  </a:lnTo>
                  <a:lnTo>
                    <a:pt x="46" y="165"/>
                  </a:lnTo>
                  <a:lnTo>
                    <a:pt x="53" y="169"/>
                  </a:lnTo>
                  <a:lnTo>
                    <a:pt x="62" y="171"/>
                  </a:lnTo>
                  <a:lnTo>
                    <a:pt x="70" y="173"/>
                  </a:lnTo>
                  <a:lnTo>
                    <a:pt x="78" y="175"/>
                  </a:lnTo>
                  <a:lnTo>
                    <a:pt x="88" y="176"/>
                  </a:lnTo>
                  <a:lnTo>
                    <a:pt x="88" y="176"/>
                  </a:lnTo>
                  <a:lnTo>
                    <a:pt x="97" y="175"/>
                  </a:lnTo>
                  <a:lnTo>
                    <a:pt x="106" y="173"/>
                  </a:lnTo>
                  <a:lnTo>
                    <a:pt x="114" y="171"/>
                  </a:lnTo>
                  <a:lnTo>
                    <a:pt x="122" y="169"/>
                  </a:lnTo>
                  <a:lnTo>
                    <a:pt x="129" y="165"/>
                  </a:lnTo>
                  <a:lnTo>
                    <a:pt x="136" y="160"/>
                  </a:lnTo>
                  <a:lnTo>
                    <a:pt x="144" y="156"/>
                  </a:lnTo>
                  <a:lnTo>
                    <a:pt x="150" y="150"/>
                  </a:lnTo>
                  <a:lnTo>
                    <a:pt x="155" y="144"/>
                  </a:lnTo>
                  <a:lnTo>
                    <a:pt x="160" y="137"/>
                  </a:lnTo>
                  <a:lnTo>
                    <a:pt x="165" y="130"/>
                  </a:lnTo>
                  <a:lnTo>
                    <a:pt x="169" y="122"/>
                  </a:lnTo>
                  <a:lnTo>
                    <a:pt x="171" y="114"/>
                  </a:lnTo>
                  <a:lnTo>
                    <a:pt x="173" y="106"/>
                  </a:lnTo>
                  <a:lnTo>
                    <a:pt x="174" y="96"/>
                  </a:lnTo>
                  <a:lnTo>
                    <a:pt x="176" y="88"/>
                  </a:lnTo>
                  <a:lnTo>
                    <a:pt x="176" y="88"/>
                  </a:lnTo>
                  <a:lnTo>
                    <a:pt x="174" y="78"/>
                  </a:lnTo>
                  <a:lnTo>
                    <a:pt x="173" y="70"/>
                  </a:lnTo>
                  <a:lnTo>
                    <a:pt x="171" y="62"/>
                  </a:lnTo>
                  <a:lnTo>
                    <a:pt x="169" y="54"/>
                  </a:lnTo>
                  <a:lnTo>
                    <a:pt x="165" y="46"/>
                  </a:lnTo>
                  <a:lnTo>
                    <a:pt x="160" y="39"/>
                  </a:lnTo>
                  <a:lnTo>
                    <a:pt x="155" y="32"/>
                  </a:lnTo>
                  <a:lnTo>
                    <a:pt x="150" y="26"/>
                  </a:lnTo>
                  <a:lnTo>
                    <a:pt x="144" y="20"/>
                  </a:lnTo>
                  <a:lnTo>
                    <a:pt x="136" y="16"/>
                  </a:lnTo>
                  <a:lnTo>
                    <a:pt x="129" y="11"/>
                  </a:lnTo>
                  <a:lnTo>
                    <a:pt x="122" y="7"/>
                  </a:lnTo>
                  <a:lnTo>
                    <a:pt x="114" y="4"/>
                  </a:lnTo>
                  <a:lnTo>
                    <a:pt x="106" y="2"/>
                  </a:lnTo>
                  <a:lnTo>
                    <a:pt x="97" y="0"/>
                  </a:lnTo>
                  <a:lnTo>
                    <a:pt x="88" y="0"/>
                  </a:lnTo>
                  <a:lnTo>
                    <a:pt x="88" y="0"/>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2" name="Freeform 118"/>
            <p:cNvSpPr>
              <a:spLocks noEditPoints="1"/>
            </p:cNvSpPr>
            <p:nvPr/>
          </p:nvSpPr>
          <p:spPr bwMode="auto">
            <a:xfrm>
              <a:off x="4727181" y="6049944"/>
              <a:ext cx="119063" cy="119063"/>
            </a:xfrm>
            <a:custGeom>
              <a:avLst/>
              <a:gdLst>
                <a:gd name="T0" fmla="*/ 113 w 226"/>
                <a:gd name="T1" fmla="*/ 226 h 226"/>
                <a:gd name="T2" fmla="*/ 90 w 226"/>
                <a:gd name="T3" fmla="*/ 223 h 226"/>
                <a:gd name="T4" fmla="*/ 69 w 226"/>
                <a:gd name="T5" fmla="*/ 216 h 226"/>
                <a:gd name="T6" fmla="*/ 50 w 226"/>
                <a:gd name="T7" fmla="*/ 206 h 226"/>
                <a:gd name="T8" fmla="*/ 33 w 226"/>
                <a:gd name="T9" fmla="*/ 193 h 226"/>
                <a:gd name="T10" fmla="*/ 19 w 226"/>
                <a:gd name="T11" fmla="*/ 176 h 226"/>
                <a:gd name="T12" fmla="*/ 10 w 226"/>
                <a:gd name="T13" fmla="*/ 157 h 226"/>
                <a:gd name="T14" fmla="*/ 2 w 226"/>
                <a:gd name="T15" fmla="*/ 136 h 226"/>
                <a:gd name="T16" fmla="*/ 0 w 226"/>
                <a:gd name="T17" fmla="*/ 113 h 226"/>
                <a:gd name="T18" fmla="*/ 1 w 226"/>
                <a:gd name="T19" fmla="*/ 101 h 226"/>
                <a:gd name="T20" fmla="*/ 5 w 226"/>
                <a:gd name="T21" fmla="*/ 80 h 226"/>
                <a:gd name="T22" fmla="*/ 13 w 226"/>
                <a:gd name="T23" fmla="*/ 60 h 226"/>
                <a:gd name="T24" fmla="*/ 26 w 226"/>
                <a:gd name="T25" fmla="*/ 42 h 226"/>
                <a:gd name="T26" fmla="*/ 33 w 226"/>
                <a:gd name="T27" fmla="*/ 33 h 226"/>
                <a:gd name="T28" fmla="*/ 50 w 226"/>
                <a:gd name="T29" fmla="*/ 19 h 226"/>
                <a:gd name="T30" fmla="*/ 70 w 226"/>
                <a:gd name="T31" fmla="*/ 8 h 226"/>
                <a:gd name="T32" fmla="*/ 90 w 226"/>
                <a:gd name="T33" fmla="*/ 3 h 226"/>
                <a:gd name="T34" fmla="*/ 113 w 226"/>
                <a:gd name="T35" fmla="*/ 0 h 226"/>
                <a:gd name="T36" fmla="*/ 125 w 226"/>
                <a:gd name="T37" fmla="*/ 0 h 226"/>
                <a:gd name="T38" fmla="*/ 146 w 226"/>
                <a:gd name="T39" fmla="*/ 5 h 226"/>
                <a:gd name="T40" fmla="*/ 166 w 226"/>
                <a:gd name="T41" fmla="*/ 13 h 226"/>
                <a:gd name="T42" fmla="*/ 184 w 226"/>
                <a:gd name="T43" fmla="*/ 26 h 226"/>
                <a:gd name="T44" fmla="*/ 199 w 226"/>
                <a:gd name="T45" fmla="*/ 42 h 226"/>
                <a:gd name="T46" fmla="*/ 211 w 226"/>
                <a:gd name="T47" fmla="*/ 60 h 226"/>
                <a:gd name="T48" fmla="*/ 221 w 226"/>
                <a:gd name="T49" fmla="*/ 80 h 226"/>
                <a:gd name="T50" fmla="*/ 224 w 226"/>
                <a:gd name="T51" fmla="*/ 101 h 226"/>
                <a:gd name="T52" fmla="*/ 226 w 226"/>
                <a:gd name="T53" fmla="*/ 113 h 226"/>
                <a:gd name="T54" fmla="*/ 223 w 226"/>
                <a:gd name="T55" fmla="*/ 136 h 226"/>
                <a:gd name="T56" fmla="*/ 216 w 226"/>
                <a:gd name="T57" fmla="*/ 157 h 226"/>
                <a:gd name="T58" fmla="*/ 207 w 226"/>
                <a:gd name="T59" fmla="*/ 176 h 226"/>
                <a:gd name="T60" fmla="*/ 192 w 226"/>
                <a:gd name="T61" fmla="*/ 193 h 226"/>
                <a:gd name="T62" fmla="*/ 176 w 226"/>
                <a:gd name="T63" fmla="*/ 206 h 226"/>
                <a:gd name="T64" fmla="*/ 157 w 226"/>
                <a:gd name="T65" fmla="*/ 216 h 226"/>
                <a:gd name="T66" fmla="*/ 135 w 226"/>
                <a:gd name="T67" fmla="*/ 223 h 226"/>
                <a:gd name="T68" fmla="*/ 113 w 226"/>
                <a:gd name="T69" fmla="*/ 226 h 226"/>
                <a:gd name="T70" fmla="*/ 113 w 226"/>
                <a:gd name="T71" fmla="*/ 50 h 226"/>
                <a:gd name="T72" fmla="*/ 101 w 226"/>
                <a:gd name="T73" fmla="*/ 51 h 226"/>
                <a:gd name="T74" fmla="*/ 78 w 226"/>
                <a:gd name="T75" fmla="*/ 61 h 226"/>
                <a:gd name="T76" fmla="*/ 69 w 226"/>
                <a:gd name="T77" fmla="*/ 68 h 226"/>
                <a:gd name="T78" fmla="*/ 55 w 226"/>
                <a:gd name="T79" fmla="*/ 89 h 226"/>
                <a:gd name="T80" fmla="*/ 50 w 226"/>
                <a:gd name="T81" fmla="*/ 113 h 226"/>
                <a:gd name="T82" fmla="*/ 51 w 226"/>
                <a:gd name="T83" fmla="*/ 125 h 226"/>
                <a:gd name="T84" fmla="*/ 61 w 226"/>
                <a:gd name="T85" fmla="*/ 147 h 226"/>
                <a:gd name="T86" fmla="*/ 77 w 226"/>
                <a:gd name="T87" fmla="*/ 165 h 226"/>
                <a:gd name="T88" fmla="*/ 100 w 226"/>
                <a:gd name="T89" fmla="*/ 175 h 226"/>
                <a:gd name="T90" fmla="*/ 113 w 226"/>
                <a:gd name="T91" fmla="*/ 176 h 226"/>
                <a:gd name="T92" fmla="*/ 137 w 226"/>
                <a:gd name="T93" fmla="*/ 170 h 226"/>
                <a:gd name="T94" fmla="*/ 157 w 226"/>
                <a:gd name="T95" fmla="*/ 157 h 226"/>
                <a:gd name="T96" fmla="*/ 171 w 226"/>
                <a:gd name="T97" fmla="*/ 137 h 226"/>
                <a:gd name="T98" fmla="*/ 176 w 226"/>
                <a:gd name="T99" fmla="*/ 113 h 226"/>
                <a:gd name="T100" fmla="*/ 175 w 226"/>
                <a:gd name="T101" fmla="*/ 100 h 226"/>
                <a:gd name="T102" fmla="*/ 165 w 226"/>
                <a:gd name="T103" fmla="*/ 77 h 226"/>
                <a:gd name="T104" fmla="*/ 147 w 226"/>
                <a:gd name="T105" fmla="*/ 61 h 226"/>
                <a:gd name="T106" fmla="*/ 126 w 226"/>
                <a:gd name="T107" fmla="*/ 51 h 226"/>
                <a:gd name="T108" fmla="*/ 113 w 226"/>
                <a:gd name="T109" fmla="*/ 5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 h="226">
                  <a:moveTo>
                    <a:pt x="113" y="226"/>
                  </a:moveTo>
                  <a:lnTo>
                    <a:pt x="113" y="226"/>
                  </a:lnTo>
                  <a:lnTo>
                    <a:pt x="101" y="225"/>
                  </a:lnTo>
                  <a:lnTo>
                    <a:pt x="90" y="223"/>
                  </a:lnTo>
                  <a:lnTo>
                    <a:pt x="80" y="220"/>
                  </a:lnTo>
                  <a:lnTo>
                    <a:pt x="69" y="216"/>
                  </a:lnTo>
                  <a:lnTo>
                    <a:pt x="59" y="212"/>
                  </a:lnTo>
                  <a:lnTo>
                    <a:pt x="50" y="206"/>
                  </a:lnTo>
                  <a:lnTo>
                    <a:pt x="42" y="200"/>
                  </a:lnTo>
                  <a:lnTo>
                    <a:pt x="33" y="193"/>
                  </a:lnTo>
                  <a:lnTo>
                    <a:pt x="26" y="184"/>
                  </a:lnTo>
                  <a:lnTo>
                    <a:pt x="19" y="176"/>
                  </a:lnTo>
                  <a:lnTo>
                    <a:pt x="14" y="166"/>
                  </a:lnTo>
                  <a:lnTo>
                    <a:pt x="10" y="157"/>
                  </a:lnTo>
                  <a:lnTo>
                    <a:pt x="5" y="146"/>
                  </a:lnTo>
                  <a:lnTo>
                    <a:pt x="2" y="136"/>
                  </a:lnTo>
                  <a:lnTo>
                    <a:pt x="1" y="124"/>
                  </a:lnTo>
                  <a:lnTo>
                    <a:pt x="0" y="113"/>
                  </a:lnTo>
                  <a:lnTo>
                    <a:pt x="0" y="113"/>
                  </a:lnTo>
                  <a:lnTo>
                    <a:pt x="1" y="101"/>
                  </a:lnTo>
                  <a:lnTo>
                    <a:pt x="2" y="90"/>
                  </a:lnTo>
                  <a:lnTo>
                    <a:pt x="5" y="80"/>
                  </a:lnTo>
                  <a:lnTo>
                    <a:pt x="8" y="70"/>
                  </a:lnTo>
                  <a:lnTo>
                    <a:pt x="13" y="60"/>
                  </a:lnTo>
                  <a:lnTo>
                    <a:pt x="19" y="50"/>
                  </a:lnTo>
                  <a:lnTo>
                    <a:pt x="26" y="42"/>
                  </a:lnTo>
                  <a:lnTo>
                    <a:pt x="33" y="33"/>
                  </a:lnTo>
                  <a:lnTo>
                    <a:pt x="33" y="33"/>
                  </a:lnTo>
                  <a:lnTo>
                    <a:pt x="42" y="25"/>
                  </a:lnTo>
                  <a:lnTo>
                    <a:pt x="50" y="19"/>
                  </a:lnTo>
                  <a:lnTo>
                    <a:pt x="59" y="13"/>
                  </a:lnTo>
                  <a:lnTo>
                    <a:pt x="70" y="8"/>
                  </a:lnTo>
                  <a:lnTo>
                    <a:pt x="80" y="5"/>
                  </a:lnTo>
                  <a:lnTo>
                    <a:pt x="90" y="3"/>
                  </a:lnTo>
                  <a:lnTo>
                    <a:pt x="102" y="0"/>
                  </a:lnTo>
                  <a:lnTo>
                    <a:pt x="113" y="0"/>
                  </a:lnTo>
                  <a:lnTo>
                    <a:pt x="113" y="0"/>
                  </a:lnTo>
                  <a:lnTo>
                    <a:pt x="125" y="0"/>
                  </a:lnTo>
                  <a:lnTo>
                    <a:pt x="135" y="3"/>
                  </a:lnTo>
                  <a:lnTo>
                    <a:pt x="146" y="5"/>
                  </a:lnTo>
                  <a:lnTo>
                    <a:pt x="157" y="8"/>
                  </a:lnTo>
                  <a:lnTo>
                    <a:pt x="166" y="13"/>
                  </a:lnTo>
                  <a:lnTo>
                    <a:pt x="176" y="19"/>
                  </a:lnTo>
                  <a:lnTo>
                    <a:pt x="184" y="26"/>
                  </a:lnTo>
                  <a:lnTo>
                    <a:pt x="192" y="33"/>
                  </a:lnTo>
                  <a:lnTo>
                    <a:pt x="199" y="42"/>
                  </a:lnTo>
                  <a:lnTo>
                    <a:pt x="207" y="50"/>
                  </a:lnTo>
                  <a:lnTo>
                    <a:pt x="211" y="60"/>
                  </a:lnTo>
                  <a:lnTo>
                    <a:pt x="216" y="69"/>
                  </a:lnTo>
                  <a:lnTo>
                    <a:pt x="221" y="80"/>
                  </a:lnTo>
                  <a:lnTo>
                    <a:pt x="223" y="90"/>
                  </a:lnTo>
                  <a:lnTo>
                    <a:pt x="224" y="101"/>
                  </a:lnTo>
                  <a:lnTo>
                    <a:pt x="226" y="113"/>
                  </a:lnTo>
                  <a:lnTo>
                    <a:pt x="226" y="113"/>
                  </a:lnTo>
                  <a:lnTo>
                    <a:pt x="224" y="124"/>
                  </a:lnTo>
                  <a:lnTo>
                    <a:pt x="223" y="136"/>
                  </a:lnTo>
                  <a:lnTo>
                    <a:pt x="221" y="146"/>
                  </a:lnTo>
                  <a:lnTo>
                    <a:pt x="216" y="157"/>
                  </a:lnTo>
                  <a:lnTo>
                    <a:pt x="211" y="166"/>
                  </a:lnTo>
                  <a:lnTo>
                    <a:pt x="207" y="176"/>
                  </a:lnTo>
                  <a:lnTo>
                    <a:pt x="199" y="184"/>
                  </a:lnTo>
                  <a:lnTo>
                    <a:pt x="192" y="193"/>
                  </a:lnTo>
                  <a:lnTo>
                    <a:pt x="184" y="200"/>
                  </a:lnTo>
                  <a:lnTo>
                    <a:pt x="176" y="206"/>
                  </a:lnTo>
                  <a:lnTo>
                    <a:pt x="166" y="212"/>
                  </a:lnTo>
                  <a:lnTo>
                    <a:pt x="157" y="216"/>
                  </a:lnTo>
                  <a:lnTo>
                    <a:pt x="146" y="220"/>
                  </a:lnTo>
                  <a:lnTo>
                    <a:pt x="135" y="223"/>
                  </a:lnTo>
                  <a:lnTo>
                    <a:pt x="125" y="225"/>
                  </a:lnTo>
                  <a:lnTo>
                    <a:pt x="113" y="226"/>
                  </a:lnTo>
                  <a:lnTo>
                    <a:pt x="113" y="226"/>
                  </a:lnTo>
                  <a:close/>
                  <a:moveTo>
                    <a:pt x="113" y="50"/>
                  </a:moveTo>
                  <a:lnTo>
                    <a:pt x="113" y="50"/>
                  </a:lnTo>
                  <a:lnTo>
                    <a:pt x="101" y="51"/>
                  </a:lnTo>
                  <a:lnTo>
                    <a:pt x="89" y="55"/>
                  </a:lnTo>
                  <a:lnTo>
                    <a:pt x="78" y="61"/>
                  </a:lnTo>
                  <a:lnTo>
                    <a:pt x="69" y="68"/>
                  </a:lnTo>
                  <a:lnTo>
                    <a:pt x="69" y="68"/>
                  </a:lnTo>
                  <a:lnTo>
                    <a:pt x="61" y="79"/>
                  </a:lnTo>
                  <a:lnTo>
                    <a:pt x="55" y="89"/>
                  </a:lnTo>
                  <a:lnTo>
                    <a:pt x="51" y="100"/>
                  </a:lnTo>
                  <a:lnTo>
                    <a:pt x="50" y="113"/>
                  </a:lnTo>
                  <a:lnTo>
                    <a:pt x="50" y="113"/>
                  </a:lnTo>
                  <a:lnTo>
                    <a:pt x="51" y="125"/>
                  </a:lnTo>
                  <a:lnTo>
                    <a:pt x="55" y="137"/>
                  </a:lnTo>
                  <a:lnTo>
                    <a:pt x="61" y="147"/>
                  </a:lnTo>
                  <a:lnTo>
                    <a:pt x="69" y="157"/>
                  </a:lnTo>
                  <a:lnTo>
                    <a:pt x="77" y="165"/>
                  </a:lnTo>
                  <a:lnTo>
                    <a:pt x="88" y="170"/>
                  </a:lnTo>
                  <a:lnTo>
                    <a:pt x="100" y="175"/>
                  </a:lnTo>
                  <a:lnTo>
                    <a:pt x="113" y="176"/>
                  </a:lnTo>
                  <a:lnTo>
                    <a:pt x="113" y="176"/>
                  </a:lnTo>
                  <a:lnTo>
                    <a:pt x="126" y="175"/>
                  </a:lnTo>
                  <a:lnTo>
                    <a:pt x="137" y="170"/>
                  </a:lnTo>
                  <a:lnTo>
                    <a:pt x="147" y="165"/>
                  </a:lnTo>
                  <a:lnTo>
                    <a:pt x="157" y="157"/>
                  </a:lnTo>
                  <a:lnTo>
                    <a:pt x="165" y="147"/>
                  </a:lnTo>
                  <a:lnTo>
                    <a:pt x="171" y="137"/>
                  </a:lnTo>
                  <a:lnTo>
                    <a:pt x="175" y="125"/>
                  </a:lnTo>
                  <a:lnTo>
                    <a:pt x="176" y="113"/>
                  </a:lnTo>
                  <a:lnTo>
                    <a:pt x="176" y="113"/>
                  </a:lnTo>
                  <a:lnTo>
                    <a:pt x="175" y="100"/>
                  </a:lnTo>
                  <a:lnTo>
                    <a:pt x="171" y="88"/>
                  </a:lnTo>
                  <a:lnTo>
                    <a:pt x="165" y="77"/>
                  </a:lnTo>
                  <a:lnTo>
                    <a:pt x="157" y="68"/>
                  </a:lnTo>
                  <a:lnTo>
                    <a:pt x="147" y="61"/>
                  </a:lnTo>
                  <a:lnTo>
                    <a:pt x="137" y="55"/>
                  </a:lnTo>
                  <a:lnTo>
                    <a:pt x="126" y="51"/>
                  </a:lnTo>
                  <a:lnTo>
                    <a:pt x="113" y="50"/>
                  </a:lnTo>
                  <a:lnTo>
                    <a:pt x="11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3" name="Freeform 119"/>
            <p:cNvSpPr/>
            <p:nvPr/>
          </p:nvSpPr>
          <p:spPr bwMode="auto">
            <a:xfrm>
              <a:off x="4800206" y="5930882"/>
              <a:ext cx="92075" cy="92075"/>
            </a:xfrm>
            <a:custGeom>
              <a:avLst/>
              <a:gdLst>
                <a:gd name="T0" fmla="*/ 88 w 175"/>
                <a:gd name="T1" fmla="*/ 0 h 175"/>
                <a:gd name="T2" fmla="*/ 70 w 175"/>
                <a:gd name="T3" fmla="*/ 1 h 175"/>
                <a:gd name="T4" fmla="*/ 53 w 175"/>
                <a:gd name="T5" fmla="*/ 7 h 175"/>
                <a:gd name="T6" fmla="*/ 39 w 175"/>
                <a:gd name="T7" fmla="*/ 15 h 175"/>
                <a:gd name="T8" fmla="*/ 26 w 175"/>
                <a:gd name="T9" fmla="*/ 26 h 175"/>
                <a:gd name="T10" fmla="*/ 15 w 175"/>
                <a:gd name="T11" fmla="*/ 39 h 175"/>
                <a:gd name="T12" fmla="*/ 7 w 175"/>
                <a:gd name="T13" fmla="*/ 53 h 175"/>
                <a:gd name="T14" fmla="*/ 2 w 175"/>
                <a:gd name="T15" fmla="*/ 70 h 175"/>
                <a:gd name="T16" fmla="*/ 0 w 175"/>
                <a:gd name="T17" fmla="*/ 87 h 175"/>
                <a:gd name="T18" fmla="*/ 1 w 175"/>
                <a:gd name="T19" fmla="*/ 96 h 175"/>
                <a:gd name="T20" fmla="*/ 3 w 175"/>
                <a:gd name="T21" fmla="*/ 114 h 175"/>
                <a:gd name="T22" fmla="*/ 10 w 175"/>
                <a:gd name="T23" fmla="*/ 129 h 175"/>
                <a:gd name="T24" fmla="*/ 20 w 175"/>
                <a:gd name="T25" fmla="*/ 143 h 175"/>
                <a:gd name="T26" fmla="*/ 32 w 175"/>
                <a:gd name="T27" fmla="*/ 155 h 175"/>
                <a:gd name="T28" fmla="*/ 46 w 175"/>
                <a:gd name="T29" fmla="*/ 165 h 175"/>
                <a:gd name="T30" fmla="*/ 61 w 175"/>
                <a:gd name="T31" fmla="*/ 171 h 175"/>
                <a:gd name="T32" fmla="*/ 78 w 175"/>
                <a:gd name="T33" fmla="*/ 174 h 175"/>
                <a:gd name="T34" fmla="*/ 88 w 175"/>
                <a:gd name="T35" fmla="*/ 175 h 175"/>
                <a:gd name="T36" fmla="*/ 105 w 175"/>
                <a:gd name="T37" fmla="*/ 173 h 175"/>
                <a:gd name="T38" fmla="*/ 122 w 175"/>
                <a:gd name="T39" fmla="*/ 168 h 175"/>
                <a:gd name="T40" fmla="*/ 136 w 175"/>
                <a:gd name="T41" fmla="*/ 160 h 175"/>
                <a:gd name="T42" fmla="*/ 149 w 175"/>
                <a:gd name="T43" fmla="*/ 149 h 175"/>
                <a:gd name="T44" fmla="*/ 160 w 175"/>
                <a:gd name="T45" fmla="*/ 136 h 175"/>
                <a:gd name="T46" fmla="*/ 168 w 175"/>
                <a:gd name="T47" fmla="*/ 122 h 175"/>
                <a:gd name="T48" fmla="*/ 173 w 175"/>
                <a:gd name="T49" fmla="*/ 105 h 175"/>
                <a:gd name="T50" fmla="*/ 175 w 175"/>
                <a:gd name="T51" fmla="*/ 87 h 175"/>
                <a:gd name="T52" fmla="*/ 174 w 175"/>
                <a:gd name="T53" fmla="*/ 78 h 175"/>
                <a:gd name="T54" fmla="*/ 171 w 175"/>
                <a:gd name="T55" fmla="*/ 61 h 175"/>
                <a:gd name="T56" fmla="*/ 165 w 175"/>
                <a:gd name="T57" fmla="*/ 46 h 175"/>
                <a:gd name="T58" fmla="*/ 155 w 175"/>
                <a:gd name="T59" fmla="*/ 32 h 175"/>
                <a:gd name="T60" fmla="*/ 143 w 175"/>
                <a:gd name="T61" fmla="*/ 20 h 175"/>
                <a:gd name="T62" fmla="*/ 129 w 175"/>
                <a:gd name="T63" fmla="*/ 10 h 175"/>
                <a:gd name="T64" fmla="*/ 114 w 175"/>
                <a:gd name="T65" fmla="*/ 3 h 175"/>
                <a:gd name="T66" fmla="*/ 96 w 175"/>
                <a:gd name="T67" fmla="*/ 0 h 175"/>
                <a:gd name="T68" fmla="*/ 88 w 175"/>
                <a:gd name="T6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88" y="0"/>
                  </a:moveTo>
                  <a:lnTo>
                    <a:pt x="88" y="0"/>
                  </a:lnTo>
                  <a:lnTo>
                    <a:pt x="78" y="0"/>
                  </a:lnTo>
                  <a:lnTo>
                    <a:pt x="70" y="1"/>
                  </a:lnTo>
                  <a:lnTo>
                    <a:pt x="61" y="3"/>
                  </a:lnTo>
                  <a:lnTo>
                    <a:pt x="53" y="7"/>
                  </a:lnTo>
                  <a:lnTo>
                    <a:pt x="46" y="10"/>
                  </a:lnTo>
                  <a:lnTo>
                    <a:pt x="39" y="15"/>
                  </a:lnTo>
                  <a:lnTo>
                    <a:pt x="32" y="20"/>
                  </a:lnTo>
                  <a:lnTo>
                    <a:pt x="26" y="26"/>
                  </a:lnTo>
                  <a:lnTo>
                    <a:pt x="20" y="32"/>
                  </a:lnTo>
                  <a:lnTo>
                    <a:pt x="15" y="39"/>
                  </a:lnTo>
                  <a:lnTo>
                    <a:pt x="10" y="46"/>
                  </a:lnTo>
                  <a:lnTo>
                    <a:pt x="7" y="53"/>
                  </a:lnTo>
                  <a:lnTo>
                    <a:pt x="3" y="61"/>
                  </a:lnTo>
                  <a:lnTo>
                    <a:pt x="2" y="70"/>
                  </a:lnTo>
                  <a:lnTo>
                    <a:pt x="1" y="78"/>
                  </a:lnTo>
                  <a:lnTo>
                    <a:pt x="0" y="87"/>
                  </a:lnTo>
                  <a:lnTo>
                    <a:pt x="0" y="87"/>
                  </a:lnTo>
                  <a:lnTo>
                    <a:pt x="1" y="96"/>
                  </a:lnTo>
                  <a:lnTo>
                    <a:pt x="2" y="105"/>
                  </a:lnTo>
                  <a:lnTo>
                    <a:pt x="3" y="114"/>
                  </a:lnTo>
                  <a:lnTo>
                    <a:pt x="7" y="122"/>
                  </a:lnTo>
                  <a:lnTo>
                    <a:pt x="10" y="129"/>
                  </a:lnTo>
                  <a:lnTo>
                    <a:pt x="15" y="136"/>
                  </a:lnTo>
                  <a:lnTo>
                    <a:pt x="20" y="143"/>
                  </a:lnTo>
                  <a:lnTo>
                    <a:pt x="26" y="149"/>
                  </a:lnTo>
                  <a:lnTo>
                    <a:pt x="32" y="155"/>
                  </a:lnTo>
                  <a:lnTo>
                    <a:pt x="39" y="160"/>
                  </a:lnTo>
                  <a:lnTo>
                    <a:pt x="46" y="165"/>
                  </a:lnTo>
                  <a:lnTo>
                    <a:pt x="53" y="168"/>
                  </a:lnTo>
                  <a:lnTo>
                    <a:pt x="61" y="171"/>
                  </a:lnTo>
                  <a:lnTo>
                    <a:pt x="70" y="173"/>
                  </a:lnTo>
                  <a:lnTo>
                    <a:pt x="78" y="174"/>
                  </a:lnTo>
                  <a:lnTo>
                    <a:pt x="88" y="175"/>
                  </a:lnTo>
                  <a:lnTo>
                    <a:pt x="88" y="175"/>
                  </a:lnTo>
                  <a:lnTo>
                    <a:pt x="96" y="174"/>
                  </a:lnTo>
                  <a:lnTo>
                    <a:pt x="105" y="173"/>
                  </a:lnTo>
                  <a:lnTo>
                    <a:pt x="114" y="171"/>
                  </a:lnTo>
                  <a:lnTo>
                    <a:pt x="122" y="168"/>
                  </a:lnTo>
                  <a:lnTo>
                    <a:pt x="129" y="165"/>
                  </a:lnTo>
                  <a:lnTo>
                    <a:pt x="136" y="160"/>
                  </a:lnTo>
                  <a:lnTo>
                    <a:pt x="143" y="155"/>
                  </a:lnTo>
                  <a:lnTo>
                    <a:pt x="149" y="149"/>
                  </a:lnTo>
                  <a:lnTo>
                    <a:pt x="155" y="143"/>
                  </a:lnTo>
                  <a:lnTo>
                    <a:pt x="160" y="136"/>
                  </a:lnTo>
                  <a:lnTo>
                    <a:pt x="165" y="129"/>
                  </a:lnTo>
                  <a:lnTo>
                    <a:pt x="168" y="122"/>
                  </a:lnTo>
                  <a:lnTo>
                    <a:pt x="171" y="114"/>
                  </a:lnTo>
                  <a:lnTo>
                    <a:pt x="173" y="105"/>
                  </a:lnTo>
                  <a:lnTo>
                    <a:pt x="174" y="96"/>
                  </a:lnTo>
                  <a:lnTo>
                    <a:pt x="175" y="87"/>
                  </a:lnTo>
                  <a:lnTo>
                    <a:pt x="175" y="87"/>
                  </a:lnTo>
                  <a:lnTo>
                    <a:pt x="174" y="78"/>
                  </a:lnTo>
                  <a:lnTo>
                    <a:pt x="173" y="70"/>
                  </a:lnTo>
                  <a:lnTo>
                    <a:pt x="171" y="61"/>
                  </a:lnTo>
                  <a:lnTo>
                    <a:pt x="168" y="53"/>
                  </a:lnTo>
                  <a:lnTo>
                    <a:pt x="165" y="46"/>
                  </a:lnTo>
                  <a:lnTo>
                    <a:pt x="160" y="39"/>
                  </a:lnTo>
                  <a:lnTo>
                    <a:pt x="155" y="32"/>
                  </a:lnTo>
                  <a:lnTo>
                    <a:pt x="149" y="26"/>
                  </a:lnTo>
                  <a:lnTo>
                    <a:pt x="143" y="20"/>
                  </a:lnTo>
                  <a:lnTo>
                    <a:pt x="136" y="15"/>
                  </a:lnTo>
                  <a:lnTo>
                    <a:pt x="129" y="10"/>
                  </a:lnTo>
                  <a:lnTo>
                    <a:pt x="122" y="7"/>
                  </a:lnTo>
                  <a:lnTo>
                    <a:pt x="114" y="3"/>
                  </a:lnTo>
                  <a:lnTo>
                    <a:pt x="105" y="1"/>
                  </a:lnTo>
                  <a:lnTo>
                    <a:pt x="96" y="0"/>
                  </a:lnTo>
                  <a:lnTo>
                    <a:pt x="88" y="0"/>
                  </a:lnTo>
                  <a:lnTo>
                    <a:pt x="88" y="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4" name="Freeform 120"/>
            <p:cNvSpPr>
              <a:spLocks noEditPoints="1"/>
            </p:cNvSpPr>
            <p:nvPr/>
          </p:nvSpPr>
          <p:spPr bwMode="auto">
            <a:xfrm>
              <a:off x="4787506" y="5916594"/>
              <a:ext cx="119063" cy="119063"/>
            </a:xfrm>
            <a:custGeom>
              <a:avLst/>
              <a:gdLst>
                <a:gd name="T0" fmla="*/ 113 w 225"/>
                <a:gd name="T1" fmla="*/ 225 h 225"/>
                <a:gd name="T2" fmla="*/ 90 w 225"/>
                <a:gd name="T3" fmla="*/ 223 h 225"/>
                <a:gd name="T4" fmla="*/ 69 w 225"/>
                <a:gd name="T5" fmla="*/ 216 h 225"/>
                <a:gd name="T6" fmla="*/ 50 w 225"/>
                <a:gd name="T7" fmla="*/ 205 h 225"/>
                <a:gd name="T8" fmla="*/ 33 w 225"/>
                <a:gd name="T9" fmla="*/ 192 h 225"/>
                <a:gd name="T10" fmla="*/ 19 w 225"/>
                <a:gd name="T11" fmla="*/ 175 h 225"/>
                <a:gd name="T12" fmla="*/ 9 w 225"/>
                <a:gd name="T13" fmla="*/ 156 h 225"/>
                <a:gd name="T14" fmla="*/ 2 w 225"/>
                <a:gd name="T15" fmla="*/ 135 h 225"/>
                <a:gd name="T16" fmla="*/ 0 w 225"/>
                <a:gd name="T17" fmla="*/ 112 h 225"/>
                <a:gd name="T18" fmla="*/ 1 w 225"/>
                <a:gd name="T19" fmla="*/ 101 h 225"/>
                <a:gd name="T20" fmla="*/ 5 w 225"/>
                <a:gd name="T21" fmla="*/ 79 h 225"/>
                <a:gd name="T22" fmla="*/ 14 w 225"/>
                <a:gd name="T23" fmla="*/ 59 h 225"/>
                <a:gd name="T24" fmla="*/ 26 w 225"/>
                <a:gd name="T25" fmla="*/ 41 h 225"/>
                <a:gd name="T26" fmla="*/ 41 w 225"/>
                <a:gd name="T27" fmla="*/ 26 h 225"/>
                <a:gd name="T28" fmla="*/ 59 w 225"/>
                <a:gd name="T29" fmla="*/ 13 h 225"/>
                <a:gd name="T30" fmla="*/ 79 w 225"/>
                <a:gd name="T31" fmla="*/ 4 h 225"/>
                <a:gd name="T32" fmla="*/ 101 w 225"/>
                <a:gd name="T33" fmla="*/ 0 h 225"/>
                <a:gd name="T34" fmla="*/ 113 w 225"/>
                <a:gd name="T35" fmla="*/ 0 h 225"/>
                <a:gd name="T36" fmla="*/ 135 w 225"/>
                <a:gd name="T37" fmla="*/ 2 h 225"/>
                <a:gd name="T38" fmla="*/ 155 w 225"/>
                <a:gd name="T39" fmla="*/ 8 h 225"/>
                <a:gd name="T40" fmla="*/ 176 w 225"/>
                <a:gd name="T41" fmla="*/ 19 h 225"/>
                <a:gd name="T42" fmla="*/ 192 w 225"/>
                <a:gd name="T43" fmla="*/ 33 h 225"/>
                <a:gd name="T44" fmla="*/ 199 w 225"/>
                <a:gd name="T45" fmla="*/ 41 h 225"/>
                <a:gd name="T46" fmla="*/ 212 w 225"/>
                <a:gd name="T47" fmla="*/ 59 h 225"/>
                <a:gd name="T48" fmla="*/ 221 w 225"/>
                <a:gd name="T49" fmla="*/ 79 h 225"/>
                <a:gd name="T50" fmla="*/ 224 w 225"/>
                <a:gd name="T51" fmla="*/ 101 h 225"/>
                <a:gd name="T52" fmla="*/ 225 w 225"/>
                <a:gd name="T53" fmla="*/ 112 h 225"/>
                <a:gd name="T54" fmla="*/ 223 w 225"/>
                <a:gd name="T55" fmla="*/ 134 h 225"/>
                <a:gd name="T56" fmla="*/ 217 w 225"/>
                <a:gd name="T57" fmla="*/ 155 h 225"/>
                <a:gd name="T58" fmla="*/ 206 w 225"/>
                <a:gd name="T59" fmla="*/ 174 h 225"/>
                <a:gd name="T60" fmla="*/ 192 w 225"/>
                <a:gd name="T61" fmla="*/ 192 h 225"/>
                <a:gd name="T62" fmla="*/ 184 w 225"/>
                <a:gd name="T63" fmla="*/ 199 h 225"/>
                <a:gd name="T64" fmla="*/ 166 w 225"/>
                <a:gd name="T65" fmla="*/ 212 h 225"/>
                <a:gd name="T66" fmla="*/ 146 w 225"/>
                <a:gd name="T67" fmla="*/ 220 h 225"/>
                <a:gd name="T68" fmla="*/ 123 w 225"/>
                <a:gd name="T69" fmla="*/ 224 h 225"/>
                <a:gd name="T70" fmla="*/ 113 w 225"/>
                <a:gd name="T71" fmla="*/ 225 h 225"/>
                <a:gd name="T72" fmla="*/ 113 w 225"/>
                <a:gd name="T73" fmla="*/ 49 h 225"/>
                <a:gd name="T74" fmla="*/ 88 w 225"/>
                <a:gd name="T75" fmla="*/ 54 h 225"/>
                <a:gd name="T76" fmla="*/ 69 w 225"/>
                <a:gd name="T77" fmla="*/ 67 h 225"/>
                <a:gd name="T78" fmla="*/ 54 w 225"/>
                <a:gd name="T79" fmla="*/ 87 h 225"/>
                <a:gd name="T80" fmla="*/ 50 w 225"/>
                <a:gd name="T81" fmla="*/ 112 h 225"/>
                <a:gd name="T82" fmla="*/ 51 w 225"/>
                <a:gd name="T83" fmla="*/ 124 h 225"/>
                <a:gd name="T84" fmla="*/ 60 w 225"/>
                <a:gd name="T85" fmla="*/ 147 h 225"/>
                <a:gd name="T86" fmla="*/ 77 w 225"/>
                <a:gd name="T87" fmla="*/ 165 h 225"/>
                <a:gd name="T88" fmla="*/ 100 w 225"/>
                <a:gd name="T89" fmla="*/ 174 h 225"/>
                <a:gd name="T90" fmla="*/ 113 w 225"/>
                <a:gd name="T91" fmla="*/ 175 h 225"/>
                <a:gd name="T92" fmla="*/ 136 w 225"/>
                <a:gd name="T93" fmla="*/ 171 h 225"/>
                <a:gd name="T94" fmla="*/ 157 w 225"/>
                <a:gd name="T95" fmla="*/ 156 h 225"/>
                <a:gd name="T96" fmla="*/ 165 w 225"/>
                <a:gd name="T97" fmla="*/ 147 h 225"/>
                <a:gd name="T98" fmla="*/ 174 w 225"/>
                <a:gd name="T99" fmla="*/ 124 h 225"/>
                <a:gd name="T100" fmla="*/ 176 w 225"/>
                <a:gd name="T101" fmla="*/ 112 h 225"/>
                <a:gd name="T102" fmla="*/ 171 w 225"/>
                <a:gd name="T103" fmla="*/ 89 h 225"/>
                <a:gd name="T104" fmla="*/ 157 w 225"/>
                <a:gd name="T105" fmla="*/ 67 h 225"/>
                <a:gd name="T106" fmla="*/ 147 w 225"/>
                <a:gd name="T107" fmla="*/ 60 h 225"/>
                <a:gd name="T108" fmla="*/ 124 w 225"/>
                <a:gd name="T109" fmla="*/ 51 h 225"/>
                <a:gd name="T110" fmla="*/ 113 w 225"/>
                <a:gd name="T111" fmla="*/ 4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5" h="225">
                  <a:moveTo>
                    <a:pt x="113" y="225"/>
                  </a:moveTo>
                  <a:lnTo>
                    <a:pt x="113" y="225"/>
                  </a:lnTo>
                  <a:lnTo>
                    <a:pt x="101" y="224"/>
                  </a:lnTo>
                  <a:lnTo>
                    <a:pt x="90" y="223"/>
                  </a:lnTo>
                  <a:lnTo>
                    <a:pt x="79" y="219"/>
                  </a:lnTo>
                  <a:lnTo>
                    <a:pt x="69" y="216"/>
                  </a:lnTo>
                  <a:lnTo>
                    <a:pt x="59" y="211"/>
                  </a:lnTo>
                  <a:lnTo>
                    <a:pt x="50" y="205"/>
                  </a:lnTo>
                  <a:lnTo>
                    <a:pt x="41" y="199"/>
                  </a:lnTo>
                  <a:lnTo>
                    <a:pt x="33" y="192"/>
                  </a:lnTo>
                  <a:lnTo>
                    <a:pt x="26" y="184"/>
                  </a:lnTo>
                  <a:lnTo>
                    <a:pt x="19" y="175"/>
                  </a:lnTo>
                  <a:lnTo>
                    <a:pt x="14" y="166"/>
                  </a:lnTo>
                  <a:lnTo>
                    <a:pt x="9" y="156"/>
                  </a:lnTo>
                  <a:lnTo>
                    <a:pt x="5" y="146"/>
                  </a:lnTo>
                  <a:lnTo>
                    <a:pt x="2" y="135"/>
                  </a:lnTo>
                  <a:lnTo>
                    <a:pt x="1" y="123"/>
                  </a:lnTo>
                  <a:lnTo>
                    <a:pt x="0" y="112"/>
                  </a:lnTo>
                  <a:lnTo>
                    <a:pt x="0" y="112"/>
                  </a:lnTo>
                  <a:lnTo>
                    <a:pt x="1" y="101"/>
                  </a:lnTo>
                  <a:lnTo>
                    <a:pt x="2" y="90"/>
                  </a:lnTo>
                  <a:lnTo>
                    <a:pt x="5" y="79"/>
                  </a:lnTo>
                  <a:lnTo>
                    <a:pt x="9" y="68"/>
                  </a:lnTo>
                  <a:lnTo>
                    <a:pt x="14" y="59"/>
                  </a:lnTo>
                  <a:lnTo>
                    <a:pt x="19" y="49"/>
                  </a:lnTo>
                  <a:lnTo>
                    <a:pt x="26" y="41"/>
                  </a:lnTo>
                  <a:lnTo>
                    <a:pt x="33" y="33"/>
                  </a:lnTo>
                  <a:lnTo>
                    <a:pt x="41" y="26"/>
                  </a:lnTo>
                  <a:lnTo>
                    <a:pt x="50" y="19"/>
                  </a:lnTo>
                  <a:lnTo>
                    <a:pt x="59" y="13"/>
                  </a:lnTo>
                  <a:lnTo>
                    <a:pt x="69" y="8"/>
                  </a:lnTo>
                  <a:lnTo>
                    <a:pt x="79" y="4"/>
                  </a:lnTo>
                  <a:lnTo>
                    <a:pt x="90" y="2"/>
                  </a:lnTo>
                  <a:lnTo>
                    <a:pt x="101" y="0"/>
                  </a:lnTo>
                  <a:lnTo>
                    <a:pt x="113" y="0"/>
                  </a:lnTo>
                  <a:lnTo>
                    <a:pt x="113" y="0"/>
                  </a:lnTo>
                  <a:lnTo>
                    <a:pt x="123" y="0"/>
                  </a:lnTo>
                  <a:lnTo>
                    <a:pt x="135" y="2"/>
                  </a:lnTo>
                  <a:lnTo>
                    <a:pt x="146" y="4"/>
                  </a:lnTo>
                  <a:lnTo>
                    <a:pt x="155" y="8"/>
                  </a:lnTo>
                  <a:lnTo>
                    <a:pt x="166" y="13"/>
                  </a:lnTo>
                  <a:lnTo>
                    <a:pt x="176" y="19"/>
                  </a:lnTo>
                  <a:lnTo>
                    <a:pt x="184" y="25"/>
                  </a:lnTo>
                  <a:lnTo>
                    <a:pt x="192" y="33"/>
                  </a:lnTo>
                  <a:lnTo>
                    <a:pt x="192" y="33"/>
                  </a:lnTo>
                  <a:lnTo>
                    <a:pt x="199" y="41"/>
                  </a:lnTo>
                  <a:lnTo>
                    <a:pt x="206" y="49"/>
                  </a:lnTo>
                  <a:lnTo>
                    <a:pt x="212" y="59"/>
                  </a:lnTo>
                  <a:lnTo>
                    <a:pt x="217" y="68"/>
                  </a:lnTo>
                  <a:lnTo>
                    <a:pt x="221" y="79"/>
                  </a:lnTo>
                  <a:lnTo>
                    <a:pt x="223" y="90"/>
                  </a:lnTo>
                  <a:lnTo>
                    <a:pt x="224" y="101"/>
                  </a:lnTo>
                  <a:lnTo>
                    <a:pt x="225" y="112"/>
                  </a:lnTo>
                  <a:lnTo>
                    <a:pt x="225" y="112"/>
                  </a:lnTo>
                  <a:lnTo>
                    <a:pt x="224" y="123"/>
                  </a:lnTo>
                  <a:lnTo>
                    <a:pt x="223" y="134"/>
                  </a:lnTo>
                  <a:lnTo>
                    <a:pt x="221" y="144"/>
                  </a:lnTo>
                  <a:lnTo>
                    <a:pt x="217" y="155"/>
                  </a:lnTo>
                  <a:lnTo>
                    <a:pt x="212" y="165"/>
                  </a:lnTo>
                  <a:lnTo>
                    <a:pt x="206" y="174"/>
                  </a:lnTo>
                  <a:lnTo>
                    <a:pt x="199" y="184"/>
                  </a:lnTo>
                  <a:lnTo>
                    <a:pt x="192" y="192"/>
                  </a:lnTo>
                  <a:lnTo>
                    <a:pt x="192" y="192"/>
                  </a:lnTo>
                  <a:lnTo>
                    <a:pt x="184" y="199"/>
                  </a:lnTo>
                  <a:lnTo>
                    <a:pt x="176" y="206"/>
                  </a:lnTo>
                  <a:lnTo>
                    <a:pt x="166" y="212"/>
                  </a:lnTo>
                  <a:lnTo>
                    <a:pt x="155" y="216"/>
                  </a:lnTo>
                  <a:lnTo>
                    <a:pt x="146" y="220"/>
                  </a:lnTo>
                  <a:lnTo>
                    <a:pt x="135" y="223"/>
                  </a:lnTo>
                  <a:lnTo>
                    <a:pt x="123" y="224"/>
                  </a:lnTo>
                  <a:lnTo>
                    <a:pt x="113" y="225"/>
                  </a:lnTo>
                  <a:lnTo>
                    <a:pt x="113" y="225"/>
                  </a:lnTo>
                  <a:close/>
                  <a:moveTo>
                    <a:pt x="113" y="49"/>
                  </a:moveTo>
                  <a:lnTo>
                    <a:pt x="113" y="49"/>
                  </a:lnTo>
                  <a:lnTo>
                    <a:pt x="100" y="51"/>
                  </a:lnTo>
                  <a:lnTo>
                    <a:pt x="88" y="54"/>
                  </a:lnTo>
                  <a:lnTo>
                    <a:pt x="77" y="60"/>
                  </a:lnTo>
                  <a:lnTo>
                    <a:pt x="69" y="67"/>
                  </a:lnTo>
                  <a:lnTo>
                    <a:pt x="60" y="77"/>
                  </a:lnTo>
                  <a:lnTo>
                    <a:pt x="54" y="87"/>
                  </a:lnTo>
                  <a:lnTo>
                    <a:pt x="51" y="99"/>
                  </a:lnTo>
                  <a:lnTo>
                    <a:pt x="50" y="112"/>
                  </a:lnTo>
                  <a:lnTo>
                    <a:pt x="50" y="112"/>
                  </a:lnTo>
                  <a:lnTo>
                    <a:pt x="51" y="124"/>
                  </a:lnTo>
                  <a:lnTo>
                    <a:pt x="54" y="136"/>
                  </a:lnTo>
                  <a:lnTo>
                    <a:pt x="60" y="147"/>
                  </a:lnTo>
                  <a:lnTo>
                    <a:pt x="69" y="156"/>
                  </a:lnTo>
                  <a:lnTo>
                    <a:pt x="77" y="165"/>
                  </a:lnTo>
                  <a:lnTo>
                    <a:pt x="88" y="169"/>
                  </a:lnTo>
                  <a:lnTo>
                    <a:pt x="100" y="174"/>
                  </a:lnTo>
                  <a:lnTo>
                    <a:pt x="113" y="175"/>
                  </a:lnTo>
                  <a:lnTo>
                    <a:pt x="113" y="175"/>
                  </a:lnTo>
                  <a:lnTo>
                    <a:pt x="124" y="174"/>
                  </a:lnTo>
                  <a:lnTo>
                    <a:pt x="136" y="171"/>
                  </a:lnTo>
                  <a:lnTo>
                    <a:pt x="147" y="165"/>
                  </a:lnTo>
                  <a:lnTo>
                    <a:pt x="157" y="156"/>
                  </a:lnTo>
                  <a:lnTo>
                    <a:pt x="157" y="156"/>
                  </a:lnTo>
                  <a:lnTo>
                    <a:pt x="165" y="147"/>
                  </a:lnTo>
                  <a:lnTo>
                    <a:pt x="171" y="136"/>
                  </a:lnTo>
                  <a:lnTo>
                    <a:pt x="174" y="124"/>
                  </a:lnTo>
                  <a:lnTo>
                    <a:pt x="176" y="112"/>
                  </a:lnTo>
                  <a:lnTo>
                    <a:pt x="176" y="112"/>
                  </a:lnTo>
                  <a:lnTo>
                    <a:pt x="174" y="99"/>
                  </a:lnTo>
                  <a:lnTo>
                    <a:pt x="171" y="89"/>
                  </a:lnTo>
                  <a:lnTo>
                    <a:pt x="165" y="78"/>
                  </a:lnTo>
                  <a:lnTo>
                    <a:pt x="157" y="67"/>
                  </a:lnTo>
                  <a:lnTo>
                    <a:pt x="157" y="67"/>
                  </a:lnTo>
                  <a:lnTo>
                    <a:pt x="147" y="60"/>
                  </a:lnTo>
                  <a:lnTo>
                    <a:pt x="136" y="54"/>
                  </a:lnTo>
                  <a:lnTo>
                    <a:pt x="124" y="51"/>
                  </a:lnTo>
                  <a:lnTo>
                    <a:pt x="113" y="49"/>
                  </a:lnTo>
                  <a:lnTo>
                    <a:pt x="113"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5" name="Freeform 121"/>
            <p:cNvSpPr/>
            <p:nvPr/>
          </p:nvSpPr>
          <p:spPr bwMode="auto">
            <a:xfrm>
              <a:off x="4411269" y="6038832"/>
              <a:ext cx="142875" cy="141288"/>
            </a:xfrm>
            <a:custGeom>
              <a:avLst/>
              <a:gdLst>
                <a:gd name="T0" fmla="*/ 38 w 268"/>
                <a:gd name="T1" fmla="*/ 176 h 267"/>
                <a:gd name="T2" fmla="*/ 38 w 268"/>
                <a:gd name="T3" fmla="*/ 176 h 267"/>
                <a:gd name="T4" fmla="*/ 29 w 268"/>
                <a:gd name="T5" fmla="*/ 165 h 267"/>
                <a:gd name="T6" fmla="*/ 20 w 268"/>
                <a:gd name="T7" fmla="*/ 155 h 267"/>
                <a:gd name="T8" fmla="*/ 13 w 268"/>
                <a:gd name="T9" fmla="*/ 145 h 267"/>
                <a:gd name="T10" fmla="*/ 8 w 268"/>
                <a:gd name="T11" fmla="*/ 135 h 267"/>
                <a:gd name="T12" fmla="*/ 4 w 268"/>
                <a:gd name="T13" fmla="*/ 126 h 267"/>
                <a:gd name="T14" fmla="*/ 1 w 268"/>
                <a:gd name="T15" fmla="*/ 116 h 267"/>
                <a:gd name="T16" fmla="*/ 0 w 268"/>
                <a:gd name="T17" fmla="*/ 107 h 267"/>
                <a:gd name="T18" fmla="*/ 0 w 268"/>
                <a:gd name="T19" fmla="*/ 97 h 267"/>
                <a:gd name="T20" fmla="*/ 1 w 268"/>
                <a:gd name="T21" fmla="*/ 89 h 267"/>
                <a:gd name="T22" fmla="*/ 4 w 268"/>
                <a:gd name="T23" fmla="*/ 81 h 267"/>
                <a:gd name="T24" fmla="*/ 7 w 268"/>
                <a:gd name="T25" fmla="*/ 72 h 267"/>
                <a:gd name="T26" fmla="*/ 11 w 268"/>
                <a:gd name="T27" fmla="*/ 64 h 267"/>
                <a:gd name="T28" fmla="*/ 17 w 268"/>
                <a:gd name="T29" fmla="*/ 57 h 267"/>
                <a:gd name="T30" fmla="*/ 21 w 268"/>
                <a:gd name="T31" fmla="*/ 48 h 267"/>
                <a:gd name="T32" fmla="*/ 35 w 268"/>
                <a:gd name="T33" fmla="*/ 34 h 267"/>
                <a:gd name="T34" fmla="*/ 35 w 268"/>
                <a:gd name="T35" fmla="*/ 34 h 267"/>
                <a:gd name="T36" fmla="*/ 50 w 268"/>
                <a:gd name="T37" fmla="*/ 21 h 267"/>
                <a:gd name="T38" fmla="*/ 57 w 268"/>
                <a:gd name="T39" fmla="*/ 15 h 267"/>
                <a:gd name="T40" fmla="*/ 65 w 268"/>
                <a:gd name="T41" fmla="*/ 10 h 267"/>
                <a:gd name="T42" fmla="*/ 74 w 268"/>
                <a:gd name="T43" fmla="*/ 6 h 267"/>
                <a:gd name="T44" fmla="*/ 82 w 268"/>
                <a:gd name="T45" fmla="*/ 3 h 267"/>
                <a:gd name="T46" fmla="*/ 90 w 268"/>
                <a:gd name="T47" fmla="*/ 1 h 267"/>
                <a:gd name="T48" fmla="*/ 99 w 268"/>
                <a:gd name="T49" fmla="*/ 0 h 267"/>
                <a:gd name="T50" fmla="*/ 107 w 268"/>
                <a:gd name="T51" fmla="*/ 0 h 267"/>
                <a:gd name="T52" fmla="*/ 116 w 268"/>
                <a:gd name="T53" fmla="*/ 1 h 267"/>
                <a:gd name="T54" fmla="*/ 126 w 268"/>
                <a:gd name="T55" fmla="*/ 3 h 267"/>
                <a:gd name="T56" fmla="*/ 135 w 268"/>
                <a:gd name="T57" fmla="*/ 7 h 267"/>
                <a:gd name="T58" fmla="*/ 146 w 268"/>
                <a:gd name="T59" fmla="*/ 12 h 267"/>
                <a:gd name="T60" fmla="*/ 156 w 268"/>
                <a:gd name="T61" fmla="*/ 19 h 267"/>
                <a:gd name="T62" fmla="*/ 166 w 268"/>
                <a:gd name="T63" fmla="*/ 27 h 267"/>
                <a:gd name="T64" fmla="*/ 177 w 268"/>
                <a:gd name="T65" fmla="*/ 38 h 267"/>
                <a:gd name="T66" fmla="*/ 177 w 268"/>
                <a:gd name="T67" fmla="*/ 38 h 267"/>
                <a:gd name="T68" fmla="*/ 188 w 268"/>
                <a:gd name="T69" fmla="*/ 50 h 267"/>
                <a:gd name="T70" fmla="*/ 197 w 268"/>
                <a:gd name="T71" fmla="*/ 64 h 267"/>
                <a:gd name="T72" fmla="*/ 207 w 268"/>
                <a:gd name="T73" fmla="*/ 81 h 267"/>
                <a:gd name="T74" fmla="*/ 216 w 268"/>
                <a:gd name="T75" fmla="*/ 98 h 267"/>
                <a:gd name="T76" fmla="*/ 223 w 268"/>
                <a:gd name="T77" fmla="*/ 116 h 267"/>
                <a:gd name="T78" fmla="*/ 232 w 268"/>
                <a:gd name="T79" fmla="*/ 135 h 267"/>
                <a:gd name="T80" fmla="*/ 245 w 268"/>
                <a:gd name="T81" fmla="*/ 174 h 267"/>
                <a:gd name="T82" fmla="*/ 254 w 268"/>
                <a:gd name="T83" fmla="*/ 210 h 267"/>
                <a:gd name="T84" fmla="*/ 261 w 268"/>
                <a:gd name="T85" fmla="*/ 240 h 267"/>
                <a:gd name="T86" fmla="*/ 268 w 268"/>
                <a:gd name="T87" fmla="*/ 267 h 267"/>
                <a:gd name="T88" fmla="*/ 268 w 268"/>
                <a:gd name="T89" fmla="*/ 267 h 267"/>
                <a:gd name="T90" fmla="*/ 240 w 268"/>
                <a:gd name="T91" fmla="*/ 261 h 267"/>
                <a:gd name="T92" fmla="*/ 210 w 268"/>
                <a:gd name="T93" fmla="*/ 254 h 267"/>
                <a:gd name="T94" fmla="*/ 175 w 268"/>
                <a:gd name="T95" fmla="*/ 243 h 267"/>
                <a:gd name="T96" fmla="*/ 137 w 268"/>
                <a:gd name="T97" fmla="*/ 230 h 267"/>
                <a:gd name="T98" fmla="*/ 118 w 268"/>
                <a:gd name="T99" fmla="*/ 223 h 267"/>
                <a:gd name="T100" fmla="*/ 99 w 268"/>
                <a:gd name="T101" fmla="*/ 215 h 267"/>
                <a:gd name="T102" fmla="*/ 81 w 268"/>
                <a:gd name="T103" fmla="*/ 206 h 267"/>
                <a:gd name="T104" fmla="*/ 65 w 268"/>
                <a:gd name="T105" fmla="*/ 197 h 267"/>
                <a:gd name="T106" fmla="*/ 50 w 268"/>
                <a:gd name="T107" fmla="*/ 186 h 267"/>
                <a:gd name="T108" fmla="*/ 38 w 268"/>
                <a:gd name="T109" fmla="*/ 176 h 267"/>
                <a:gd name="T110" fmla="*/ 38 w 268"/>
                <a:gd name="T111"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267">
                  <a:moveTo>
                    <a:pt x="38" y="176"/>
                  </a:moveTo>
                  <a:lnTo>
                    <a:pt x="38" y="176"/>
                  </a:lnTo>
                  <a:lnTo>
                    <a:pt x="29" y="165"/>
                  </a:lnTo>
                  <a:lnTo>
                    <a:pt x="20" y="155"/>
                  </a:lnTo>
                  <a:lnTo>
                    <a:pt x="13" y="145"/>
                  </a:lnTo>
                  <a:lnTo>
                    <a:pt x="8" y="135"/>
                  </a:lnTo>
                  <a:lnTo>
                    <a:pt x="4" y="126"/>
                  </a:lnTo>
                  <a:lnTo>
                    <a:pt x="1" y="116"/>
                  </a:lnTo>
                  <a:lnTo>
                    <a:pt x="0" y="107"/>
                  </a:lnTo>
                  <a:lnTo>
                    <a:pt x="0" y="97"/>
                  </a:lnTo>
                  <a:lnTo>
                    <a:pt x="1" y="89"/>
                  </a:lnTo>
                  <a:lnTo>
                    <a:pt x="4" y="81"/>
                  </a:lnTo>
                  <a:lnTo>
                    <a:pt x="7" y="72"/>
                  </a:lnTo>
                  <a:lnTo>
                    <a:pt x="11" y="64"/>
                  </a:lnTo>
                  <a:lnTo>
                    <a:pt x="17" y="57"/>
                  </a:lnTo>
                  <a:lnTo>
                    <a:pt x="21" y="48"/>
                  </a:lnTo>
                  <a:lnTo>
                    <a:pt x="35" y="34"/>
                  </a:lnTo>
                  <a:lnTo>
                    <a:pt x="35" y="34"/>
                  </a:lnTo>
                  <a:lnTo>
                    <a:pt x="50" y="21"/>
                  </a:lnTo>
                  <a:lnTo>
                    <a:pt x="57" y="15"/>
                  </a:lnTo>
                  <a:lnTo>
                    <a:pt x="65" y="10"/>
                  </a:lnTo>
                  <a:lnTo>
                    <a:pt x="74" y="6"/>
                  </a:lnTo>
                  <a:lnTo>
                    <a:pt x="82" y="3"/>
                  </a:lnTo>
                  <a:lnTo>
                    <a:pt x="90" y="1"/>
                  </a:lnTo>
                  <a:lnTo>
                    <a:pt x="99" y="0"/>
                  </a:lnTo>
                  <a:lnTo>
                    <a:pt x="107" y="0"/>
                  </a:lnTo>
                  <a:lnTo>
                    <a:pt x="116" y="1"/>
                  </a:lnTo>
                  <a:lnTo>
                    <a:pt x="126" y="3"/>
                  </a:lnTo>
                  <a:lnTo>
                    <a:pt x="135" y="7"/>
                  </a:lnTo>
                  <a:lnTo>
                    <a:pt x="146" y="12"/>
                  </a:lnTo>
                  <a:lnTo>
                    <a:pt x="156" y="19"/>
                  </a:lnTo>
                  <a:lnTo>
                    <a:pt x="166" y="27"/>
                  </a:lnTo>
                  <a:lnTo>
                    <a:pt x="177" y="38"/>
                  </a:lnTo>
                  <a:lnTo>
                    <a:pt x="177" y="38"/>
                  </a:lnTo>
                  <a:lnTo>
                    <a:pt x="188" y="50"/>
                  </a:lnTo>
                  <a:lnTo>
                    <a:pt x="197" y="64"/>
                  </a:lnTo>
                  <a:lnTo>
                    <a:pt x="207" y="81"/>
                  </a:lnTo>
                  <a:lnTo>
                    <a:pt x="216" y="98"/>
                  </a:lnTo>
                  <a:lnTo>
                    <a:pt x="223" y="116"/>
                  </a:lnTo>
                  <a:lnTo>
                    <a:pt x="232" y="135"/>
                  </a:lnTo>
                  <a:lnTo>
                    <a:pt x="245" y="174"/>
                  </a:lnTo>
                  <a:lnTo>
                    <a:pt x="254" y="210"/>
                  </a:lnTo>
                  <a:lnTo>
                    <a:pt x="261" y="240"/>
                  </a:lnTo>
                  <a:lnTo>
                    <a:pt x="268" y="267"/>
                  </a:lnTo>
                  <a:lnTo>
                    <a:pt x="268" y="267"/>
                  </a:lnTo>
                  <a:lnTo>
                    <a:pt x="240" y="261"/>
                  </a:lnTo>
                  <a:lnTo>
                    <a:pt x="210" y="254"/>
                  </a:lnTo>
                  <a:lnTo>
                    <a:pt x="175" y="243"/>
                  </a:lnTo>
                  <a:lnTo>
                    <a:pt x="137" y="230"/>
                  </a:lnTo>
                  <a:lnTo>
                    <a:pt x="118" y="223"/>
                  </a:lnTo>
                  <a:lnTo>
                    <a:pt x="99" y="215"/>
                  </a:lnTo>
                  <a:lnTo>
                    <a:pt x="81" y="206"/>
                  </a:lnTo>
                  <a:lnTo>
                    <a:pt x="65" y="197"/>
                  </a:lnTo>
                  <a:lnTo>
                    <a:pt x="50" y="186"/>
                  </a:lnTo>
                  <a:lnTo>
                    <a:pt x="38" y="176"/>
                  </a:lnTo>
                  <a:lnTo>
                    <a:pt x="38" y="176"/>
                  </a:lnTo>
                  <a:close/>
                </a:path>
              </a:pathLst>
            </a:custGeom>
            <a:solidFill>
              <a:srgbClr val="CBC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6" name="Freeform 122"/>
            <p:cNvSpPr>
              <a:spLocks noEditPoints="1"/>
            </p:cNvSpPr>
            <p:nvPr/>
          </p:nvSpPr>
          <p:spPr bwMode="auto">
            <a:xfrm>
              <a:off x="4398569" y="6024544"/>
              <a:ext cx="168275" cy="168275"/>
            </a:xfrm>
            <a:custGeom>
              <a:avLst/>
              <a:gdLst>
                <a:gd name="T0" fmla="*/ 293 w 318"/>
                <a:gd name="T1" fmla="*/ 317 h 317"/>
                <a:gd name="T2" fmla="*/ 289 w 318"/>
                <a:gd name="T3" fmla="*/ 317 h 317"/>
                <a:gd name="T4" fmla="*/ 220 w 318"/>
                <a:gd name="T5" fmla="*/ 300 h 317"/>
                <a:gd name="T6" fmla="*/ 145 w 318"/>
                <a:gd name="T7" fmla="*/ 277 h 317"/>
                <a:gd name="T8" fmla="*/ 107 w 318"/>
                <a:gd name="T9" fmla="*/ 260 h 317"/>
                <a:gd name="T10" fmla="*/ 73 w 318"/>
                <a:gd name="T11" fmla="*/ 241 h 317"/>
                <a:gd name="T12" fmla="*/ 45 w 318"/>
                <a:gd name="T13" fmla="*/ 218 h 317"/>
                <a:gd name="T14" fmla="*/ 35 w 318"/>
                <a:gd name="T15" fmla="*/ 206 h 317"/>
                <a:gd name="T16" fmla="*/ 17 w 318"/>
                <a:gd name="T17" fmla="*/ 183 h 317"/>
                <a:gd name="T18" fmla="*/ 5 w 318"/>
                <a:gd name="T19" fmla="*/ 158 h 317"/>
                <a:gd name="T20" fmla="*/ 0 w 318"/>
                <a:gd name="T21" fmla="*/ 133 h 317"/>
                <a:gd name="T22" fmla="*/ 0 w 318"/>
                <a:gd name="T23" fmla="*/ 121 h 317"/>
                <a:gd name="T24" fmla="*/ 4 w 318"/>
                <a:gd name="T25" fmla="*/ 101 h 317"/>
                <a:gd name="T26" fmla="*/ 12 w 318"/>
                <a:gd name="T27" fmla="*/ 81 h 317"/>
                <a:gd name="T28" fmla="*/ 25 w 318"/>
                <a:gd name="T29" fmla="*/ 62 h 317"/>
                <a:gd name="T30" fmla="*/ 43 w 318"/>
                <a:gd name="T31" fmla="*/ 41 h 317"/>
                <a:gd name="T32" fmla="*/ 54 w 318"/>
                <a:gd name="T33" fmla="*/ 32 h 317"/>
                <a:gd name="T34" fmla="*/ 74 w 318"/>
                <a:gd name="T35" fmla="*/ 15 h 317"/>
                <a:gd name="T36" fmla="*/ 95 w 318"/>
                <a:gd name="T37" fmla="*/ 6 h 317"/>
                <a:gd name="T38" fmla="*/ 118 w 318"/>
                <a:gd name="T39" fmla="*/ 0 h 317"/>
                <a:gd name="T40" fmla="*/ 128 w 318"/>
                <a:gd name="T41" fmla="*/ 0 h 317"/>
                <a:gd name="T42" fmla="*/ 151 w 318"/>
                <a:gd name="T43" fmla="*/ 2 h 317"/>
                <a:gd name="T44" fmla="*/ 175 w 318"/>
                <a:gd name="T45" fmla="*/ 11 h 317"/>
                <a:gd name="T46" fmla="*/ 197 w 318"/>
                <a:gd name="T47" fmla="*/ 25 h 317"/>
                <a:gd name="T48" fmla="*/ 220 w 318"/>
                <a:gd name="T49" fmla="*/ 45 h 317"/>
                <a:gd name="T50" fmla="*/ 230 w 318"/>
                <a:gd name="T51" fmla="*/ 57 h 317"/>
                <a:gd name="T52" fmla="*/ 251 w 318"/>
                <a:gd name="T53" fmla="*/ 87 h 317"/>
                <a:gd name="T54" fmla="*/ 267 w 318"/>
                <a:gd name="T55" fmla="*/ 121 h 317"/>
                <a:gd name="T56" fmla="*/ 289 w 318"/>
                <a:gd name="T57" fmla="*/ 177 h 317"/>
                <a:gd name="T58" fmla="*/ 308 w 318"/>
                <a:gd name="T59" fmla="*/ 243 h 317"/>
                <a:gd name="T60" fmla="*/ 317 w 318"/>
                <a:gd name="T61" fmla="*/ 285 h 317"/>
                <a:gd name="T62" fmla="*/ 318 w 318"/>
                <a:gd name="T63" fmla="*/ 292 h 317"/>
                <a:gd name="T64" fmla="*/ 316 w 318"/>
                <a:gd name="T65" fmla="*/ 301 h 317"/>
                <a:gd name="T66" fmla="*/ 311 w 318"/>
                <a:gd name="T67" fmla="*/ 310 h 317"/>
                <a:gd name="T68" fmla="*/ 303 w 318"/>
                <a:gd name="T69" fmla="*/ 315 h 317"/>
                <a:gd name="T70" fmla="*/ 293 w 318"/>
                <a:gd name="T71" fmla="*/ 317 h 317"/>
                <a:gd name="T72" fmla="*/ 293 w 318"/>
                <a:gd name="T73" fmla="*/ 317 h 317"/>
                <a:gd name="T74" fmla="*/ 128 w 318"/>
                <a:gd name="T75" fmla="*/ 50 h 317"/>
                <a:gd name="T76" fmla="*/ 122 w 318"/>
                <a:gd name="T77" fmla="*/ 50 h 317"/>
                <a:gd name="T78" fmla="*/ 111 w 318"/>
                <a:gd name="T79" fmla="*/ 53 h 317"/>
                <a:gd name="T80" fmla="*/ 92 w 318"/>
                <a:gd name="T81" fmla="*/ 65 h 317"/>
                <a:gd name="T82" fmla="*/ 77 w 318"/>
                <a:gd name="T83" fmla="*/ 77 h 317"/>
                <a:gd name="T84" fmla="*/ 58 w 318"/>
                <a:gd name="T85" fmla="*/ 102 h 317"/>
                <a:gd name="T86" fmla="*/ 51 w 318"/>
                <a:gd name="T87" fmla="*/ 119 h 317"/>
                <a:gd name="T88" fmla="*/ 50 w 318"/>
                <a:gd name="T89" fmla="*/ 125 h 317"/>
                <a:gd name="T90" fmla="*/ 51 w 318"/>
                <a:gd name="T91" fmla="*/ 138 h 317"/>
                <a:gd name="T92" fmla="*/ 57 w 318"/>
                <a:gd name="T93" fmla="*/ 153 h 317"/>
                <a:gd name="T94" fmla="*/ 67 w 318"/>
                <a:gd name="T95" fmla="*/ 167 h 317"/>
                <a:gd name="T96" fmla="*/ 81 w 318"/>
                <a:gd name="T97" fmla="*/ 184 h 317"/>
                <a:gd name="T98" fmla="*/ 96 w 318"/>
                <a:gd name="T99" fmla="*/ 196 h 317"/>
                <a:gd name="T100" fmla="*/ 138 w 318"/>
                <a:gd name="T101" fmla="*/ 218 h 317"/>
                <a:gd name="T102" fmla="*/ 188 w 318"/>
                <a:gd name="T103" fmla="*/ 239 h 317"/>
                <a:gd name="T104" fmla="*/ 260 w 318"/>
                <a:gd name="T105" fmla="*/ 259 h 317"/>
                <a:gd name="T106" fmla="*/ 247 w 318"/>
                <a:gd name="T107" fmla="*/ 211 h 317"/>
                <a:gd name="T108" fmla="*/ 229 w 318"/>
                <a:gd name="T109" fmla="*/ 161 h 317"/>
                <a:gd name="T110" fmla="*/ 209 w 318"/>
                <a:gd name="T111" fmla="*/ 114 h 317"/>
                <a:gd name="T112" fmla="*/ 190 w 318"/>
                <a:gd name="T113" fmla="*/ 87 h 317"/>
                <a:gd name="T114" fmla="*/ 184 w 318"/>
                <a:gd name="T115" fmla="*/ 81 h 317"/>
                <a:gd name="T116" fmla="*/ 155 w 318"/>
                <a:gd name="T117" fmla="*/ 57 h 317"/>
                <a:gd name="T118" fmla="*/ 141 w 318"/>
                <a:gd name="T119" fmla="*/ 51 h 317"/>
                <a:gd name="T120" fmla="*/ 128 w 318"/>
                <a:gd name="T121" fmla="*/ 5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 h="317">
                  <a:moveTo>
                    <a:pt x="293" y="317"/>
                  </a:moveTo>
                  <a:lnTo>
                    <a:pt x="293" y="317"/>
                  </a:lnTo>
                  <a:lnTo>
                    <a:pt x="289" y="317"/>
                  </a:lnTo>
                  <a:lnTo>
                    <a:pt x="289" y="317"/>
                  </a:lnTo>
                  <a:lnTo>
                    <a:pt x="252" y="309"/>
                  </a:lnTo>
                  <a:lnTo>
                    <a:pt x="220" y="300"/>
                  </a:lnTo>
                  <a:lnTo>
                    <a:pt x="183" y="290"/>
                  </a:lnTo>
                  <a:lnTo>
                    <a:pt x="145" y="277"/>
                  </a:lnTo>
                  <a:lnTo>
                    <a:pt x="126" y="268"/>
                  </a:lnTo>
                  <a:lnTo>
                    <a:pt x="107" y="260"/>
                  </a:lnTo>
                  <a:lnTo>
                    <a:pt x="89" y="250"/>
                  </a:lnTo>
                  <a:lnTo>
                    <a:pt x="73" y="241"/>
                  </a:lnTo>
                  <a:lnTo>
                    <a:pt x="58" y="230"/>
                  </a:lnTo>
                  <a:lnTo>
                    <a:pt x="45" y="218"/>
                  </a:lnTo>
                  <a:lnTo>
                    <a:pt x="45" y="218"/>
                  </a:lnTo>
                  <a:lnTo>
                    <a:pt x="35" y="206"/>
                  </a:lnTo>
                  <a:lnTo>
                    <a:pt x="25" y="195"/>
                  </a:lnTo>
                  <a:lnTo>
                    <a:pt x="17" y="183"/>
                  </a:lnTo>
                  <a:lnTo>
                    <a:pt x="10" y="170"/>
                  </a:lnTo>
                  <a:lnTo>
                    <a:pt x="5" y="158"/>
                  </a:lnTo>
                  <a:lnTo>
                    <a:pt x="3" y="146"/>
                  </a:lnTo>
                  <a:lnTo>
                    <a:pt x="0" y="133"/>
                  </a:lnTo>
                  <a:lnTo>
                    <a:pt x="0" y="121"/>
                  </a:lnTo>
                  <a:lnTo>
                    <a:pt x="0" y="121"/>
                  </a:lnTo>
                  <a:lnTo>
                    <a:pt x="1" y="110"/>
                  </a:lnTo>
                  <a:lnTo>
                    <a:pt x="4" y="101"/>
                  </a:lnTo>
                  <a:lnTo>
                    <a:pt x="7" y="90"/>
                  </a:lnTo>
                  <a:lnTo>
                    <a:pt x="12" y="81"/>
                  </a:lnTo>
                  <a:lnTo>
                    <a:pt x="18" y="71"/>
                  </a:lnTo>
                  <a:lnTo>
                    <a:pt x="25" y="62"/>
                  </a:lnTo>
                  <a:lnTo>
                    <a:pt x="33" y="51"/>
                  </a:lnTo>
                  <a:lnTo>
                    <a:pt x="43" y="41"/>
                  </a:lnTo>
                  <a:lnTo>
                    <a:pt x="43" y="41"/>
                  </a:lnTo>
                  <a:lnTo>
                    <a:pt x="54" y="32"/>
                  </a:lnTo>
                  <a:lnTo>
                    <a:pt x="63" y="22"/>
                  </a:lnTo>
                  <a:lnTo>
                    <a:pt x="74" y="15"/>
                  </a:lnTo>
                  <a:lnTo>
                    <a:pt x="84" y="9"/>
                  </a:lnTo>
                  <a:lnTo>
                    <a:pt x="95" y="6"/>
                  </a:lnTo>
                  <a:lnTo>
                    <a:pt x="107" y="2"/>
                  </a:lnTo>
                  <a:lnTo>
                    <a:pt x="118" y="0"/>
                  </a:lnTo>
                  <a:lnTo>
                    <a:pt x="128" y="0"/>
                  </a:lnTo>
                  <a:lnTo>
                    <a:pt x="128" y="0"/>
                  </a:lnTo>
                  <a:lnTo>
                    <a:pt x="140" y="0"/>
                  </a:lnTo>
                  <a:lnTo>
                    <a:pt x="151" y="2"/>
                  </a:lnTo>
                  <a:lnTo>
                    <a:pt x="163" y="6"/>
                  </a:lnTo>
                  <a:lnTo>
                    <a:pt x="175" y="11"/>
                  </a:lnTo>
                  <a:lnTo>
                    <a:pt x="185" y="18"/>
                  </a:lnTo>
                  <a:lnTo>
                    <a:pt x="197" y="25"/>
                  </a:lnTo>
                  <a:lnTo>
                    <a:pt x="208" y="34"/>
                  </a:lnTo>
                  <a:lnTo>
                    <a:pt x="220" y="45"/>
                  </a:lnTo>
                  <a:lnTo>
                    <a:pt x="220" y="45"/>
                  </a:lnTo>
                  <a:lnTo>
                    <a:pt x="230" y="57"/>
                  </a:lnTo>
                  <a:lnTo>
                    <a:pt x="241" y="71"/>
                  </a:lnTo>
                  <a:lnTo>
                    <a:pt x="251" y="87"/>
                  </a:lnTo>
                  <a:lnTo>
                    <a:pt x="259" y="103"/>
                  </a:lnTo>
                  <a:lnTo>
                    <a:pt x="267" y="121"/>
                  </a:lnTo>
                  <a:lnTo>
                    <a:pt x="276" y="140"/>
                  </a:lnTo>
                  <a:lnTo>
                    <a:pt x="289" y="177"/>
                  </a:lnTo>
                  <a:lnTo>
                    <a:pt x="299" y="212"/>
                  </a:lnTo>
                  <a:lnTo>
                    <a:pt x="308" y="243"/>
                  </a:lnTo>
                  <a:lnTo>
                    <a:pt x="317" y="285"/>
                  </a:lnTo>
                  <a:lnTo>
                    <a:pt x="317" y="285"/>
                  </a:lnTo>
                  <a:lnTo>
                    <a:pt x="318" y="292"/>
                  </a:lnTo>
                  <a:lnTo>
                    <a:pt x="318" y="292"/>
                  </a:lnTo>
                  <a:lnTo>
                    <a:pt x="317" y="297"/>
                  </a:lnTo>
                  <a:lnTo>
                    <a:pt x="316" y="301"/>
                  </a:lnTo>
                  <a:lnTo>
                    <a:pt x="314" y="306"/>
                  </a:lnTo>
                  <a:lnTo>
                    <a:pt x="311" y="310"/>
                  </a:lnTo>
                  <a:lnTo>
                    <a:pt x="306" y="312"/>
                  </a:lnTo>
                  <a:lnTo>
                    <a:pt x="303" y="315"/>
                  </a:lnTo>
                  <a:lnTo>
                    <a:pt x="298" y="317"/>
                  </a:lnTo>
                  <a:lnTo>
                    <a:pt x="293" y="317"/>
                  </a:lnTo>
                  <a:lnTo>
                    <a:pt x="293" y="317"/>
                  </a:lnTo>
                  <a:lnTo>
                    <a:pt x="293" y="317"/>
                  </a:lnTo>
                  <a:lnTo>
                    <a:pt x="293" y="317"/>
                  </a:lnTo>
                  <a:close/>
                  <a:moveTo>
                    <a:pt x="128" y="50"/>
                  </a:moveTo>
                  <a:lnTo>
                    <a:pt x="128" y="50"/>
                  </a:lnTo>
                  <a:lnTo>
                    <a:pt x="122" y="50"/>
                  </a:lnTo>
                  <a:lnTo>
                    <a:pt x="117" y="51"/>
                  </a:lnTo>
                  <a:lnTo>
                    <a:pt x="111" y="53"/>
                  </a:lnTo>
                  <a:lnTo>
                    <a:pt x="105" y="56"/>
                  </a:lnTo>
                  <a:lnTo>
                    <a:pt x="92" y="65"/>
                  </a:lnTo>
                  <a:lnTo>
                    <a:pt x="77" y="77"/>
                  </a:lnTo>
                  <a:lnTo>
                    <a:pt x="77" y="77"/>
                  </a:lnTo>
                  <a:lnTo>
                    <a:pt x="67" y="89"/>
                  </a:lnTo>
                  <a:lnTo>
                    <a:pt x="58" y="102"/>
                  </a:lnTo>
                  <a:lnTo>
                    <a:pt x="52" y="113"/>
                  </a:lnTo>
                  <a:lnTo>
                    <a:pt x="51" y="119"/>
                  </a:lnTo>
                  <a:lnTo>
                    <a:pt x="50" y="125"/>
                  </a:lnTo>
                  <a:lnTo>
                    <a:pt x="50" y="125"/>
                  </a:lnTo>
                  <a:lnTo>
                    <a:pt x="50" y="132"/>
                  </a:lnTo>
                  <a:lnTo>
                    <a:pt x="51" y="138"/>
                  </a:lnTo>
                  <a:lnTo>
                    <a:pt x="54" y="145"/>
                  </a:lnTo>
                  <a:lnTo>
                    <a:pt x="57" y="153"/>
                  </a:lnTo>
                  <a:lnTo>
                    <a:pt x="62" y="160"/>
                  </a:lnTo>
                  <a:lnTo>
                    <a:pt x="67" y="167"/>
                  </a:lnTo>
                  <a:lnTo>
                    <a:pt x="81" y="184"/>
                  </a:lnTo>
                  <a:lnTo>
                    <a:pt x="81" y="184"/>
                  </a:lnTo>
                  <a:lnTo>
                    <a:pt x="88" y="190"/>
                  </a:lnTo>
                  <a:lnTo>
                    <a:pt x="96" y="196"/>
                  </a:lnTo>
                  <a:lnTo>
                    <a:pt x="115" y="208"/>
                  </a:lnTo>
                  <a:lnTo>
                    <a:pt x="138" y="218"/>
                  </a:lnTo>
                  <a:lnTo>
                    <a:pt x="162" y="229"/>
                  </a:lnTo>
                  <a:lnTo>
                    <a:pt x="188" y="239"/>
                  </a:lnTo>
                  <a:lnTo>
                    <a:pt x="213" y="246"/>
                  </a:lnTo>
                  <a:lnTo>
                    <a:pt x="260" y="259"/>
                  </a:lnTo>
                  <a:lnTo>
                    <a:pt x="260" y="259"/>
                  </a:lnTo>
                  <a:lnTo>
                    <a:pt x="247" y="211"/>
                  </a:lnTo>
                  <a:lnTo>
                    <a:pt x="239" y="186"/>
                  </a:lnTo>
                  <a:lnTo>
                    <a:pt x="229" y="161"/>
                  </a:lnTo>
                  <a:lnTo>
                    <a:pt x="220" y="136"/>
                  </a:lnTo>
                  <a:lnTo>
                    <a:pt x="209" y="114"/>
                  </a:lnTo>
                  <a:lnTo>
                    <a:pt x="197" y="95"/>
                  </a:lnTo>
                  <a:lnTo>
                    <a:pt x="190" y="87"/>
                  </a:lnTo>
                  <a:lnTo>
                    <a:pt x="184" y="81"/>
                  </a:lnTo>
                  <a:lnTo>
                    <a:pt x="184" y="81"/>
                  </a:lnTo>
                  <a:lnTo>
                    <a:pt x="170" y="66"/>
                  </a:lnTo>
                  <a:lnTo>
                    <a:pt x="155" y="57"/>
                  </a:lnTo>
                  <a:lnTo>
                    <a:pt x="149" y="53"/>
                  </a:lnTo>
                  <a:lnTo>
                    <a:pt x="141" y="51"/>
                  </a:lnTo>
                  <a:lnTo>
                    <a:pt x="134" y="50"/>
                  </a:lnTo>
                  <a:lnTo>
                    <a:pt x="128" y="50"/>
                  </a:lnTo>
                  <a:lnTo>
                    <a:pt x="128"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7" name="Freeform 123"/>
            <p:cNvSpPr/>
            <p:nvPr/>
          </p:nvSpPr>
          <p:spPr bwMode="auto">
            <a:xfrm>
              <a:off x="4198544" y="5824519"/>
              <a:ext cx="252413" cy="252413"/>
            </a:xfrm>
            <a:custGeom>
              <a:avLst/>
              <a:gdLst>
                <a:gd name="T0" fmla="*/ 0 w 476"/>
                <a:gd name="T1" fmla="*/ 79 h 477"/>
                <a:gd name="T2" fmla="*/ 79 w 476"/>
                <a:gd name="T3" fmla="*/ 0 h 477"/>
                <a:gd name="T4" fmla="*/ 476 w 476"/>
                <a:gd name="T5" fmla="*/ 396 h 477"/>
                <a:gd name="T6" fmla="*/ 396 w 476"/>
                <a:gd name="T7" fmla="*/ 477 h 477"/>
                <a:gd name="T8" fmla="*/ 0 w 476"/>
                <a:gd name="T9" fmla="*/ 79 h 477"/>
              </a:gdLst>
              <a:ahLst/>
              <a:cxnLst>
                <a:cxn ang="0">
                  <a:pos x="T0" y="T1"/>
                </a:cxn>
                <a:cxn ang="0">
                  <a:pos x="T2" y="T3"/>
                </a:cxn>
                <a:cxn ang="0">
                  <a:pos x="T4" y="T5"/>
                </a:cxn>
                <a:cxn ang="0">
                  <a:pos x="T6" y="T7"/>
                </a:cxn>
                <a:cxn ang="0">
                  <a:pos x="T8" y="T9"/>
                </a:cxn>
              </a:cxnLst>
              <a:rect l="0" t="0" r="r" b="b"/>
              <a:pathLst>
                <a:path w="476" h="477">
                  <a:moveTo>
                    <a:pt x="0" y="79"/>
                  </a:moveTo>
                  <a:lnTo>
                    <a:pt x="79" y="0"/>
                  </a:lnTo>
                  <a:lnTo>
                    <a:pt x="476" y="396"/>
                  </a:lnTo>
                  <a:lnTo>
                    <a:pt x="396" y="477"/>
                  </a:lnTo>
                  <a:lnTo>
                    <a:pt x="0" y="79"/>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8" name="Freeform 124"/>
            <p:cNvSpPr>
              <a:spLocks noEditPoints="1"/>
            </p:cNvSpPr>
            <p:nvPr/>
          </p:nvSpPr>
          <p:spPr bwMode="auto">
            <a:xfrm>
              <a:off x="4185844" y="5810231"/>
              <a:ext cx="277813" cy="279400"/>
            </a:xfrm>
            <a:custGeom>
              <a:avLst/>
              <a:gdLst>
                <a:gd name="T0" fmla="*/ 421 w 525"/>
                <a:gd name="T1" fmla="*/ 527 h 527"/>
                <a:gd name="T2" fmla="*/ 421 w 525"/>
                <a:gd name="T3" fmla="*/ 527 h 527"/>
                <a:gd name="T4" fmla="*/ 416 w 525"/>
                <a:gd name="T5" fmla="*/ 526 h 527"/>
                <a:gd name="T6" fmla="*/ 411 w 525"/>
                <a:gd name="T7" fmla="*/ 525 h 527"/>
                <a:gd name="T8" fmla="*/ 407 w 525"/>
                <a:gd name="T9" fmla="*/ 522 h 527"/>
                <a:gd name="T10" fmla="*/ 403 w 525"/>
                <a:gd name="T11" fmla="*/ 519 h 527"/>
                <a:gd name="T12" fmla="*/ 7 w 525"/>
                <a:gd name="T13" fmla="*/ 122 h 527"/>
                <a:gd name="T14" fmla="*/ 7 w 525"/>
                <a:gd name="T15" fmla="*/ 122 h 527"/>
                <a:gd name="T16" fmla="*/ 3 w 525"/>
                <a:gd name="T17" fmla="*/ 119 h 527"/>
                <a:gd name="T18" fmla="*/ 1 w 525"/>
                <a:gd name="T19" fmla="*/ 114 h 527"/>
                <a:gd name="T20" fmla="*/ 0 w 525"/>
                <a:gd name="T21" fmla="*/ 109 h 527"/>
                <a:gd name="T22" fmla="*/ 0 w 525"/>
                <a:gd name="T23" fmla="*/ 104 h 527"/>
                <a:gd name="T24" fmla="*/ 0 w 525"/>
                <a:gd name="T25" fmla="*/ 104 h 527"/>
                <a:gd name="T26" fmla="*/ 0 w 525"/>
                <a:gd name="T27" fmla="*/ 100 h 527"/>
                <a:gd name="T28" fmla="*/ 1 w 525"/>
                <a:gd name="T29" fmla="*/ 95 h 527"/>
                <a:gd name="T30" fmla="*/ 3 w 525"/>
                <a:gd name="T31" fmla="*/ 91 h 527"/>
                <a:gd name="T32" fmla="*/ 7 w 525"/>
                <a:gd name="T33" fmla="*/ 87 h 527"/>
                <a:gd name="T34" fmla="*/ 86 w 525"/>
                <a:gd name="T35" fmla="*/ 7 h 527"/>
                <a:gd name="T36" fmla="*/ 86 w 525"/>
                <a:gd name="T37" fmla="*/ 7 h 527"/>
                <a:gd name="T38" fmla="*/ 90 w 525"/>
                <a:gd name="T39" fmla="*/ 3 h 527"/>
                <a:gd name="T40" fmla="*/ 95 w 525"/>
                <a:gd name="T41" fmla="*/ 2 h 527"/>
                <a:gd name="T42" fmla="*/ 99 w 525"/>
                <a:gd name="T43" fmla="*/ 0 h 527"/>
                <a:gd name="T44" fmla="*/ 104 w 525"/>
                <a:gd name="T45" fmla="*/ 0 h 527"/>
                <a:gd name="T46" fmla="*/ 109 w 525"/>
                <a:gd name="T47" fmla="*/ 0 h 527"/>
                <a:gd name="T48" fmla="*/ 114 w 525"/>
                <a:gd name="T49" fmla="*/ 2 h 527"/>
                <a:gd name="T50" fmla="*/ 117 w 525"/>
                <a:gd name="T51" fmla="*/ 3 h 527"/>
                <a:gd name="T52" fmla="*/ 122 w 525"/>
                <a:gd name="T53" fmla="*/ 7 h 527"/>
                <a:gd name="T54" fmla="*/ 518 w 525"/>
                <a:gd name="T55" fmla="*/ 405 h 527"/>
                <a:gd name="T56" fmla="*/ 518 w 525"/>
                <a:gd name="T57" fmla="*/ 405 h 527"/>
                <a:gd name="T58" fmla="*/ 522 w 525"/>
                <a:gd name="T59" fmla="*/ 408 h 527"/>
                <a:gd name="T60" fmla="*/ 524 w 525"/>
                <a:gd name="T61" fmla="*/ 412 h 527"/>
                <a:gd name="T62" fmla="*/ 525 w 525"/>
                <a:gd name="T63" fmla="*/ 417 h 527"/>
                <a:gd name="T64" fmla="*/ 525 w 525"/>
                <a:gd name="T65" fmla="*/ 421 h 527"/>
                <a:gd name="T66" fmla="*/ 525 w 525"/>
                <a:gd name="T67" fmla="*/ 421 h 527"/>
                <a:gd name="T68" fmla="*/ 525 w 525"/>
                <a:gd name="T69" fmla="*/ 426 h 527"/>
                <a:gd name="T70" fmla="*/ 524 w 525"/>
                <a:gd name="T71" fmla="*/ 431 h 527"/>
                <a:gd name="T72" fmla="*/ 522 w 525"/>
                <a:gd name="T73" fmla="*/ 436 h 527"/>
                <a:gd name="T74" fmla="*/ 518 w 525"/>
                <a:gd name="T75" fmla="*/ 439 h 527"/>
                <a:gd name="T76" fmla="*/ 439 w 525"/>
                <a:gd name="T77" fmla="*/ 519 h 527"/>
                <a:gd name="T78" fmla="*/ 439 w 525"/>
                <a:gd name="T79" fmla="*/ 519 h 527"/>
                <a:gd name="T80" fmla="*/ 434 w 525"/>
                <a:gd name="T81" fmla="*/ 522 h 527"/>
                <a:gd name="T82" fmla="*/ 430 w 525"/>
                <a:gd name="T83" fmla="*/ 525 h 527"/>
                <a:gd name="T84" fmla="*/ 426 w 525"/>
                <a:gd name="T85" fmla="*/ 526 h 527"/>
                <a:gd name="T86" fmla="*/ 421 w 525"/>
                <a:gd name="T87" fmla="*/ 527 h 527"/>
                <a:gd name="T88" fmla="*/ 421 w 525"/>
                <a:gd name="T89" fmla="*/ 527 h 527"/>
                <a:gd name="T90" fmla="*/ 59 w 525"/>
                <a:gd name="T91" fmla="*/ 104 h 527"/>
                <a:gd name="T92" fmla="*/ 421 w 525"/>
                <a:gd name="T93" fmla="*/ 467 h 527"/>
                <a:gd name="T94" fmla="*/ 465 w 525"/>
                <a:gd name="T95" fmla="*/ 421 h 527"/>
                <a:gd name="T96" fmla="*/ 104 w 525"/>
                <a:gd name="T97" fmla="*/ 60 h 527"/>
                <a:gd name="T98" fmla="*/ 59 w 525"/>
                <a:gd name="T99" fmla="*/ 10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5" h="527">
                  <a:moveTo>
                    <a:pt x="421" y="527"/>
                  </a:moveTo>
                  <a:lnTo>
                    <a:pt x="421" y="527"/>
                  </a:lnTo>
                  <a:lnTo>
                    <a:pt x="416" y="526"/>
                  </a:lnTo>
                  <a:lnTo>
                    <a:pt x="411" y="525"/>
                  </a:lnTo>
                  <a:lnTo>
                    <a:pt x="407" y="522"/>
                  </a:lnTo>
                  <a:lnTo>
                    <a:pt x="403" y="519"/>
                  </a:lnTo>
                  <a:lnTo>
                    <a:pt x="7" y="122"/>
                  </a:lnTo>
                  <a:lnTo>
                    <a:pt x="7" y="122"/>
                  </a:lnTo>
                  <a:lnTo>
                    <a:pt x="3" y="119"/>
                  </a:lnTo>
                  <a:lnTo>
                    <a:pt x="1" y="114"/>
                  </a:lnTo>
                  <a:lnTo>
                    <a:pt x="0" y="109"/>
                  </a:lnTo>
                  <a:lnTo>
                    <a:pt x="0" y="104"/>
                  </a:lnTo>
                  <a:lnTo>
                    <a:pt x="0" y="104"/>
                  </a:lnTo>
                  <a:lnTo>
                    <a:pt x="0" y="100"/>
                  </a:lnTo>
                  <a:lnTo>
                    <a:pt x="1" y="95"/>
                  </a:lnTo>
                  <a:lnTo>
                    <a:pt x="3" y="91"/>
                  </a:lnTo>
                  <a:lnTo>
                    <a:pt x="7" y="87"/>
                  </a:lnTo>
                  <a:lnTo>
                    <a:pt x="86" y="7"/>
                  </a:lnTo>
                  <a:lnTo>
                    <a:pt x="86" y="7"/>
                  </a:lnTo>
                  <a:lnTo>
                    <a:pt x="90" y="3"/>
                  </a:lnTo>
                  <a:lnTo>
                    <a:pt x="95" y="2"/>
                  </a:lnTo>
                  <a:lnTo>
                    <a:pt x="99" y="0"/>
                  </a:lnTo>
                  <a:lnTo>
                    <a:pt x="104" y="0"/>
                  </a:lnTo>
                  <a:lnTo>
                    <a:pt x="109" y="0"/>
                  </a:lnTo>
                  <a:lnTo>
                    <a:pt x="114" y="2"/>
                  </a:lnTo>
                  <a:lnTo>
                    <a:pt x="117" y="3"/>
                  </a:lnTo>
                  <a:lnTo>
                    <a:pt x="122" y="7"/>
                  </a:lnTo>
                  <a:lnTo>
                    <a:pt x="518" y="405"/>
                  </a:lnTo>
                  <a:lnTo>
                    <a:pt x="518" y="405"/>
                  </a:lnTo>
                  <a:lnTo>
                    <a:pt x="522" y="408"/>
                  </a:lnTo>
                  <a:lnTo>
                    <a:pt x="524" y="412"/>
                  </a:lnTo>
                  <a:lnTo>
                    <a:pt x="525" y="417"/>
                  </a:lnTo>
                  <a:lnTo>
                    <a:pt x="525" y="421"/>
                  </a:lnTo>
                  <a:lnTo>
                    <a:pt x="525" y="421"/>
                  </a:lnTo>
                  <a:lnTo>
                    <a:pt x="525" y="426"/>
                  </a:lnTo>
                  <a:lnTo>
                    <a:pt x="524" y="431"/>
                  </a:lnTo>
                  <a:lnTo>
                    <a:pt x="522" y="436"/>
                  </a:lnTo>
                  <a:lnTo>
                    <a:pt x="518" y="439"/>
                  </a:lnTo>
                  <a:lnTo>
                    <a:pt x="439" y="519"/>
                  </a:lnTo>
                  <a:lnTo>
                    <a:pt x="439" y="519"/>
                  </a:lnTo>
                  <a:lnTo>
                    <a:pt x="434" y="522"/>
                  </a:lnTo>
                  <a:lnTo>
                    <a:pt x="430" y="525"/>
                  </a:lnTo>
                  <a:lnTo>
                    <a:pt x="426" y="526"/>
                  </a:lnTo>
                  <a:lnTo>
                    <a:pt x="421" y="527"/>
                  </a:lnTo>
                  <a:lnTo>
                    <a:pt x="421" y="527"/>
                  </a:lnTo>
                  <a:close/>
                  <a:moveTo>
                    <a:pt x="59" y="104"/>
                  </a:moveTo>
                  <a:lnTo>
                    <a:pt x="421" y="467"/>
                  </a:lnTo>
                  <a:lnTo>
                    <a:pt x="465" y="421"/>
                  </a:lnTo>
                  <a:lnTo>
                    <a:pt x="104" y="60"/>
                  </a:lnTo>
                  <a:lnTo>
                    <a:pt x="59"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39" name="Freeform 125"/>
            <p:cNvSpPr/>
            <p:nvPr/>
          </p:nvSpPr>
          <p:spPr bwMode="auto">
            <a:xfrm>
              <a:off x="4376344" y="6002319"/>
              <a:ext cx="74613" cy="74613"/>
            </a:xfrm>
            <a:custGeom>
              <a:avLst/>
              <a:gdLst>
                <a:gd name="T0" fmla="*/ 0 w 141"/>
                <a:gd name="T1" fmla="*/ 81 h 141"/>
                <a:gd name="T2" fmla="*/ 80 w 141"/>
                <a:gd name="T3" fmla="*/ 0 h 141"/>
                <a:gd name="T4" fmla="*/ 141 w 141"/>
                <a:gd name="T5" fmla="*/ 60 h 141"/>
                <a:gd name="T6" fmla="*/ 61 w 141"/>
                <a:gd name="T7" fmla="*/ 141 h 141"/>
                <a:gd name="T8" fmla="*/ 0 w 141"/>
                <a:gd name="T9" fmla="*/ 81 h 141"/>
              </a:gdLst>
              <a:ahLst/>
              <a:cxnLst>
                <a:cxn ang="0">
                  <a:pos x="T0" y="T1"/>
                </a:cxn>
                <a:cxn ang="0">
                  <a:pos x="T2" y="T3"/>
                </a:cxn>
                <a:cxn ang="0">
                  <a:pos x="T4" y="T5"/>
                </a:cxn>
                <a:cxn ang="0">
                  <a:pos x="T6" y="T7"/>
                </a:cxn>
                <a:cxn ang="0">
                  <a:pos x="T8" y="T9"/>
                </a:cxn>
              </a:cxnLst>
              <a:rect l="0" t="0" r="r" b="b"/>
              <a:pathLst>
                <a:path w="141" h="141">
                  <a:moveTo>
                    <a:pt x="0" y="81"/>
                  </a:moveTo>
                  <a:lnTo>
                    <a:pt x="80" y="0"/>
                  </a:lnTo>
                  <a:lnTo>
                    <a:pt x="141" y="60"/>
                  </a:lnTo>
                  <a:lnTo>
                    <a:pt x="61" y="141"/>
                  </a:lnTo>
                  <a:lnTo>
                    <a:pt x="0"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0" name="Freeform 126"/>
            <p:cNvSpPr>
              <a:spLocks noEditPoints="1"/>
            </p:cNvSpPr>
            <p:nvPr/>
          </p:nvSpPr>
          <p:spPr bwMode="auto">
            <a:xfrm>
              <a:off x="4363644" y="5988032"/>
              <a:ext cx="100013" cy="101600"/>
            </a:xfrm>
            <a:custGeom>
              <a:avLst/>
              <a:gdLst>
                <a:gd name="T0" fmla="*/ 85 w 189"/>
                <a:gd name="T1" fmla="*/ 191 h 191"/>
                <a:gd name="T2" fmla="*/ 85 w 189"/>
                <a:gd name="T3" fmla="*/ 191 h 191"/>
                <a:gd name="T4" fmla="*/ 80 w 189"/>
                <a:gd name="T5" fmla="*/ 190 h 191"/>
                <a:gd name="T6" fmla="*/ 75 w 189"/>
                <a:gd name="T7" fmla="*/ 189 h 191"/>
                <a:gd name="T8" fmla="*/ 71 w 189"/>
                <a:gd name="T9" fmla="*/ 186 h 191"/>
                <a:gd name="T10" fmla="*/ 67 w 189"/>
                <a:gd name="T11" fmla="*/ 183 h 191"/>
                <a:gd name="T12" fmla="*/ 7 w 189"/>
                <a:gd name="T13" fmla="*/ 123 h 191"/>
                <a:gd name="T14" fmla="*/ 7 w 189"/>
                <a:gd name="T15" fmla="*/ 123 h 191"/>
                <a:gd name="T16" fmla="*/ 4 w 189"/>
                <a:gd name="T17" fmla="*/ 119 h 191"/>
                <a:gd name="T18" fmla="*/ 2 w 189"/>
                <a:gd name="T19" fmla="*/ 115 h 191"/>
                <a:gd name="T20" fmla="*/ 0 w 189"/>
                <a:gd name="T21" fmla="*/ 110 h 191"/>
                <a:gd name="T22" fmla="*/ 0 w 189"/>
                <a:gd name="T23" fmla="*/ 106 h 191"/>
                <a:gd name="T24" fmla="*/ 0 w 189"/>
                <a:gd name="T25" fmla="*/ 106 h 191"/>
                <a:gd name="T26" fmla="*/ 0 w 189"/>
                <a:gd name="T27" fmla="*/ 101 h 191"/>
                <a:gd name="T28" fmla="*/ 2 w 189"/>
                <a:gd name="T29" fmla="*/ 96 h 191"/>
                <a:gd name="T30" fmla="*/ 4 w 189"/>
                <a:gd name="T31" fmla="*/ 91 h 191"/>
                <a:gd name="T32" fmla="*/ 7 w 189"/>
                <a:gd name="T33" fmla="*/ 88 h 191"/>
                <a:gd name="T34" fmla="*/ 86 w 189"/>
                <a:gd name="T35" fmla="*/ 8 h 191"/>
                <a:gd name="T36" fmla="*/ 86 w 189"/>
                <a:gd name="T37" fmla="*/ 8 h 191"/>
                <a:gd name="T38" fmla="*/ 91 w 189"/>
                <a:gd name="T39" fmla="*/ 5 h 191"/>
                <a:gd name="T40" fmla="*/ 94 w 189"/>
                <a:gd name="T41" fmla="*/ 2 h 191"/>
                <a:gd name="T42" fmla="*/ 99 w 189"/>
                <a:gd name="T43" fmla="*/ 1 h 191"/>
                <a:gd name="T44" fmla="*/ 104 w 189"/>
                <a:gd name="T45" fmla="*/ 0 h 191"/>
                <a:gd name="T46" fmla="*/ 109 w 189"/>
                <a:gd name="T47" fmla="*/ 1 h 191"/>
                <a:gd name="T48" fmla="*/ 113 w 189"/>
                <a:gd name="T49" fmla="*/ 2 h 191"/>
                <a:gd name="T50" fmla="*/ 118 w 189"/>
                <a:gd name="T51" fmla="*/ 5 h 191"/>
                <a:gd name="T52" fmla="*/ 122 w 189"/>
                <a:gd name="T53" fmla="*/ 8 h 191"/>
                <a:gd name="T54" fmla="*/ 182 w 189"/>
                <a:gd name="T55" fmla="*/ 69 h 191"/>
                <a:gd name="T56" fmla="*/ 182 w 189"/>
                <a:gd name="T57" fmla="*/ 69 h 191"/>
                <a:gd name="T58" fmla="*/ 186 w 189"/>
                <a:gd name="T59" fmla="*/ 72 h 191"/>
                <a:gd name="T60" fmla="*/ 188 w 189"/>
                <a:gd name="T61" fmla="*/ 76 h 191"/>
                <a:gd name="T62" fmla="*/ 189 w 189"/>
                <a:gd name="T63" fmla="*/ 81 h 191"/>
                <a:gd name="T64" fmla="*/ 189 w 189"/>
                <a:gd name="T65" fmla="*/ 85 h 191"/>
                <a:gd name="T66" fmla="*/ 189 w 189"/>
                <a:gd name="T67" fmla="*/ 85 h 191"/>
                <a:gd name="T68" fmla="*/ 189 w 189"/>
                <a:gd name="T69" fmla="*/ 90 h 191"/>
                <a:gd name="T70" fmla="*/ 188 w 189"/>
                <a:gd name="T71" fmla="*/ 95 h 191"/>
                <a:gd name="T72" fmla="*/ 186 w 189"/>
                <a:gd name="T73" fmla="*/ 100 h 191"/>
                <a:gd name="T74" fmla="*/ 182 w 189"/>
                <a:gd name="T75" fmla="*/ 103 h 191"/>
                <a:gd name="T76" fmla="*/ 103 w 189"/>
                <a:gd name="T77" fmla="*/ 183 h 191"/>
                <a:gd name="T78" fmla="*/ 103 w 189"/>
                <a:gd name="T79" fmla="*/ 183 h 191"/>
                <a:gd name="T80" fmla="*/ 98 w 189"/>
                <a:gd name="T81" fmla="*/ 186 h 191"/>
                <a:gd name="T82" fmla="*/ 94 w 189"/>
                <a:gd name="T83" fmla="*/ 189 h 191"/>
                <a:gd name="T84" fmla="*/ 90 w 189"/>
                <a:gd name="T85" fmla="*/ 190 h 191"/>
                <a:gd name="T86" fmla="*/ 85 w 189"/>
                <a:gd name="T87" fmla="*/ 191 h 191"/>
                <a:gd name="T88" fmla="*/ 85 w 189"/>
                <a:gd name="T89" fmla="*/ 191 h 191"/>
                <a:gd name="T90" fmla="*/ 60 w 189"/>
                <a:gd name="T91" fmla="*/ 106 h 191"/>
                <a:gd name="T92" fmla="*/ 85 w 189"/>
                <a:gd name="T93" fmla="*/ 131 h 191"/>
                <a:gd name="T94" fmla="*/ 129 w 189"/>
                <a:gd name="T95" fmla="*/ 85 h 191"/>
                <a:gd name="T96" fmla="*/ 104 w 189"/>
                <a:gd name="T97" fmla="*/ 61 h 191"/>
                <a:gd name="T98" fmla="*/ 60 w 189"/>
                <a:gd name="T9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91">
                  <a:moveTo>
                    <a:pt x="85" y="191"/>
                  </a:moveTo>
                  <a:lnTo>
                    <a:pt x="85" y="191"/>
                  </a:lnTo>
                  <a:lnTo>
                    <a:pt x="80" y="190"/>
                  </a:lnTo>
                  <a:lnTo>
                    <a:pt x="75" y="189"/>
                  </a:lnTo>
                  <a:lnTo>
                    <a:pt x="71" y="186"/>
                  </a:lnTo>
                  <a:lnTo>
                    <a:pt x="67" y="183"/>
                  </a:lnTo>
                  <a:lnTo>
                    <a:pt x="7" y="123"/>
                  </a:lnTo>
                  <a:lnTo>
                    <a:pt x="7" y="123"/>
                  </a:lnTo>
                  <a:lnTo>
                    <a:pt x="4" y="119"/>
                  </a:lnTo>
                  <a:lnTo>
                    <a:pt x="2" y="115"/>
                  </a:lnTo>
                  <a:lnTo>
                    <a:pt x="0" y="110"/>
                  </a:lnTo>
                  <a:lnTo>
                    <a:pt x="0" y="106"/>
                  </a:lnTo>
                  <a:lnTo>
                    <a:pt x="0" y="106"/>
                  </a:lnTo>
                  <a:lnTo>
                    <a:pt x="0" y="101"/>
                  </a:lnTo>
                  <a:lnTo>
                    <a:pt x="2" y="96"/>
                  </a:lnTo>
                  <a:lnTo>
                    <a:pt x="4" y="91"/>
                  </a:lnTo>
                  <a:lnTo>
                    <a:pt x="7" y="88"/>
                  </a:lnTo>
                  <a:lnTo>
                    <a:pt x="86" y="8"/>
                  </a:lnTo>
                  <a:lnTo>
                    <a:pt x="86" y="8"/>
                  </a:lnTo>
                  <a:lnTo>
                    <a:pt x="91" y="5"/>
                  </a:lnTo>
                  <a:lnTo>
                    <a:pt x="94" y="2"/>
                  </a:lnTo>
                  <a:lnTo>
                    <a:pt x="99" y="1"/>
                  </a:lnTo>
                  <a:lnTo>
                    <a:pt x="104" y="0"/>
                  </a:lnTo>
                  <a:lnTo>
                    <a:pt x="109" y="1"/>
                  </a:lnTo>
                  <a:lnTo>
                    <a:pt x="113" y="2"/>
                  </a:lnTo>
                  <a:lnTo>
                    <a:pt x="118" y="5"/>
                  </a:lnTo>
                  <a:lnTo>
                    <a:pt x="122" y="8"/>
                  </a:lnTo>
                  <a:lnTo>
                    <a:pt x="182" y="69"/>
                  </a:lnTo>
                  <a:lnTo>
                    <a:pt x="182" y="69"/>
                  </a:lnTo>
                  <a:lnTo>
                    <a:pt x="186" y="72"/>
                  </a:lnTo>
                  <a:lnTo>
                    <a:pt x="188" y="76"/>
                  </a:lnTo>
                  <a:lnTo>
                    <a:pt x="189" y="81"/>
                  </a:lnTo>
                  <a:lnTo>
                    <a:pt x="189" y="85"/>
                  </a:lnTo>
                  <a:lnTo>
                    <a:pt x="189" y="85"/>
                  </a:lnTo>
                  <a:lnTo>
                    <a:pt x="189" y="90"/>
                  </a:lnTo>
                  <a:lnTo>
                    <a:pt x="188" y="95"/>
                  </a:lnTo>
                  <a:lnTo>
                    <a:pt x="186" y="100"/>
                  </a:lnTo>
                  <a:lnTo>
                    <a:pt x="182" y="103"/>
                  </a:lnTo>
                  <a:lnTo>
                    <a:pt x="103" y="183"/>
                  </a:lnTo>
                  <a:lnTo>
                    <a:pt x="103" y="183"/>
                  </a:lnTo>
                  <a:lnTo>
                    <a:pt x="98" y="186"/>
                  </a:lnTo>
                  <a:lnTo>
                    <a:pt x="94" y="189"/>
                  </a:lnTo>
                  <a:lnTo>
                    <a:pt x="90" y="190"/>
                  </a:lnTo>
                  <a:lnTo>
                    <a:pt x="85" y="191"/>
                  </a:lnTo>
                  <a:lnTo>
                    <a:pt x="85" y="191"/>
                  </a:lnTo>
                  <a:close/>
                  <a:moveTo>
                    <a:pt x="60" y="106"/>
                  </a:moveTo>
                  <a:lnTo>
                    <a:pt x="85" y="131"/>
                  </a:lnTo>
                  <a:lnTo>
                    <a:pt x="129" y="85"/>
                  </a:lnTo>
                  <a:lnTo>
                    <a:pt x="104" y="61"/>
                  </a:lnTo>
                  <a:lnTo>
                    <a:pt x="60" y="10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41" name="그룹 40"/>
          <p:cNvGrpSpPr/>
          <p:nvPr/>
        </p:nvGrpSpPr>
        <p:grpSpPr>
          <a:xfrm>
            <a:off x="5868323" y="1676804"/>
            <a:ext cx="488891" cy="469150"/>
            <a:chOff x="6049569" y="5643544"/>
            <a:chExt cx="668337" cy="641350"/>
          </a:xfrm>
        </p:grpSpPr>
        <p:sp>
          <p:nvSpPr>
            <p:cNvPr id="42" name="Freeform 138"/>
            <p:cNvSpPr/>
            <p:nvPr/>
          </p:nvSpPr>
          <p:spPr bwMode="auto">
            <a:xfrm>
              <a:off x="6062269" y="5657831"/>
              <a:ext cx="506413" cy="506413"/>
            </a:xfrm>
            <a:custGeom>
              <a:avLst/>
              <a:gdLst>
                <a:gd name="T0" fmla="*/ 800 w 958"/>
                <a:gd name="T1" fmla="*/ 835 h 958"/>
                <a:gd name="T2" fmla="*/ 743 w 958"/>
                <a:gd name="T3" fmla="*/ 880 h 958"/>
                <a:gd name="T4" fmla="*/ 680 w 958"/>
                <a:gd name="T5" fmla="*/ 915 h 958"/>
                <a:gd name="T6" fmla="*/ 615 w 958"/>
                <a:gd name="T7" fmla="*/ 939 h 958"/>
                <a:gd name="T8" fmla="*/ 547 w 958"/>
                <a:gd name="T9" fmla="*/ 954 h 958"/>
                <a:gd name="T10" fmla="*/ 478 w 958"/>
                <a:gd name="T11" fmla="*/ 958 h 958"/>
                <a:gd name="T12" fmla="*/ 409 w 958"/>
                <a:gd name="T13" fmla="*/ 954 h 958"/>
                <a:gd name="T14" fmla="*/ 343 w 958"/>
                <a:gd name="T15" fmla="*/ 939 h 958"/>
                <a:gd name="T16" fmla="*/ 276 w 958"/>
                <a:gd name="T17" fmla="*/ 915 h 958"/>
                <a:gd name="T18" fmla="*/ 215 w 958"/>
                <a:gd name="T19" fmla="*/ 880 h 958"/>
                <a:gd name="T20" fmla="*/ 158 w 958"/>
                <a:gd name="T21" fmla="*/ 835 h 958"/>
                <a:gd name="T22" fmla="*/ 123 w 958"/>
                <a:gd name="T23" fmla="*/ 801 h 958"/>
                <a:gd name="T24" fmla="*/ 78 w 958"/>
                <a:gd name="T25" fmla="*/ 744 h 958"/>
                <a:gd name="T26" fmla="*/ 44 w 958"/>
                <a:gd name="T27" fmla="*/ 682 h 958"/>
                <a:gd name="T28" fmla="*/ 19 w 958"/>
                <a:gd name="T29" fmla="*/ 616 h 958"/>
                <a:gd name="T30" fmla="*/ 4 w 958"/>
                <a:gd name="T31" fmla="*/ 549 h 958"/>
                <a:gd name="T32" fmla="*/ 0 w 958"/>
                <a:gd name="T33" fmla="*/ 480 h 958"/>
                <a:gd name="T34" fmla="*/ 4 w 958"/>
                <a:gd name="T35" fmla="*/ 411 h 958"/>
                <a:gd name="T36" fmla="*/ 19 w 958"/>
                <a:gd name="T37" fmla="*/ 343 h 958"/>
                <a:gd name="T38" fmla="*/ 44 w 958"/>
                <a:gd name="T39" fmla="*/ 278 h 958"/>
                <a:gd name="T40" fmla="*/ 78 w 958"/>
                <a:gd name="T41" fmla="*/ 215 h 958"/>
                <a:gd name="T42" fmla="*/ 123 w 958"/>
                <a:gd name="T43" fmla="*/ 158 h 958"/>
                <a:gd name="T44" fmla="*/ 158 w 958"/>
                <a:gd name="T45" fmla="*/ 124 h 958"/>
                <a:gd name="T46" fmla="*/ 215 w 958"/>
                <a:gd name="T47" fmla="*/ 79 h 958"/>
                <a:gd name="T48" fmla="*/ 276 w 958"/>
                <a:gd name="T49" fmla="*/ 44 h 958"/>
                <a:gd name="T50" fmla="*/ 343 w 958"/>
                <a:gd name="T51" fmla="*/ 20 h 958"/>
                <a:gd name="T52" fmla="*/ 409 w 958"/>
                <a:gd name="T53" fmla="*/ 5 h 958"/>
                <a:gd name="T54" fmla="*/ 478 w 958"/>
                <a:gd name="T55" fmla="*/ 0 h 958"/>
                <a:gd name="T56" fmla="*/ 547 w 958"/>
                <a:gd name="T57" fmla="*/ 5 h 958"/>
                <a:gd name="T58" fmla="*/ 615 w 958"/>
                <a:gd name="T59" fmla="*/ 20 h 958"/>
                <a:gd name="T60" fmla="*/ 680 w 958"/>
                <a:gd name="T61" fmla="*/ 44 h 958"/>
                <a:gd name="T62" fmla="*/ 743 w 958"/>
                <a:gd name="T63" fmla="*/ 79 h 958"/>
                <a:gd name="T64" fmla="*/ 800 w 958"/>
                <a:gd name="T65" fmla="*/ 124 h 958"/>
                <a:gd name="T66" fmla="*/ 834 w 958"/>
                <a:gd name="T67" fmla="*/ 158 h 958"/>
                <a:gd name="T68" fmla="*/ 879 w 958"/>
                <a:gd name="T69" fmla="*/ 215 h 958"/>
                <a:gd name="T70" fmla="*/ 914 w 958"/>
                <a:gd name="T71" fmla="*/ 278 h 958"/>
                <a:gd name="T72" fmla="*/ 937 w 958"/>
                <a:gd name="T73" fmla="*/ 343 h 958"/>
                <a:gd name="T74" fmla="*/ 953 w 958"/>
                <a:gd name="T75" fmla="*/ 411 h 958"/>
                <a:gd name="T76" fmla="*/ 958 w 958"/>
                <a:gd name="T77" fmla="*/ 480 h 958"/>
                <a:gd name="T78" fmla="*/ 953 w 958"/>
                <a:gd name="T79" fmla="*/ 549 h 958"/>
                <a:gd name="T80" fmla="*/ 937 w 958"/>
                <a:gd name="T81" fmla="*/ 616 h 958"/>
                <a:gd name="T82" fmla="*/ 914 w 958"/>
                <a:gd name="T83" fmla="*/ 682 h 958"/>
                <a:gd name="T84" fmla="*/ 879 w 958"/>
                <a:gd name="T85" fmla="*/ 744 h 958"/>
                <a:gd name="T86" fmla="*/ 834 w 958"/>
                <a:gd name="T87" fmla="*/ 80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8" h="958">
                  <a:moveTo>
                    <a:pt x="818" y="818"/>
                  </a:moveTo>
                  <a:lnTo>
                    <a:pt x="818" y="818"/>
                  </a:lnTo>
                  <a:lnTo>
                    <a:pt x="800" y="835"/>
                  </a:lnTo>
                  <a:lnTo>
                    <a:pt x="781" y="852"/>
                  </a:lnTo>
                  <a:lnTo>
                    <a:pt x="762" y="866"/>
                  </a:lnTo>
                  <a:lnTo>
                    <a:pt x="743" y="880"/>
                  </a:lnTo>
                  <a:lnTo>
                    <a:pt x="723" y="892"/>
                  </a:lnTo>
                  <a:lnTo>
                    <a:pt x="701" y="904"/>
                  </a:lnTo>
                  <a:lnTo>
                    <a:pt x="680" y="915"/>
                  </a:lnTo>
                  <a:lnTo>
                    <a:pt x="658" y="924"/>
                  </a:lnTo>
                  <a:lnTo>
                    <a:pt x="637" y="932"/>
                  </a:lnTo>
                  <a:lnTo>
                    <a:pt x="615" y="939"/>
                  </a:lnTo>
                  <a:lnTo>
                    <a:pt x="593" y="945"/>
                  </a:lnTo>
                  <a:lnTo>
                    <a:pt x="571" y="950"/>
                  </a:lnTo>
                  <a:lnTo>
                    <a:pt x="547" y="954"/>
                  </a:lnTo>
                  <a:lnTo>
                    <a:pt x="524" y="956"/>
                  </a:lnTo>
                  <a:lnTo>
                    <a:pt x="502" y="958"/>
                  </a:lnTo>
                  <a:lnTo>
                    <a:pt x="478" y="958"/>
                  </a:lnTo>
                  <a:lnTo>
                    <a:pt x="455" y="958"/>
                  </a:lnTo>
                  <a:lnTo>
                    <a:pt x="433" y="956"/>
                  </a:lnTo>
                  <a:lnTo>
                    <a:pt x="409" y="954"/>
                  </a:lnTo>
                  <a:lnTo>
                    <a:pt x="387" y="950"/>
                  </a:lnTo>
                  <a:lnTo>
                    <a:pt x="364" y="945"/>
                  </a:lnTo>
                  <a:lnTo>
                    <a:pt x="343" y="939"/>
                  </a:lnTo>
                  <a:lnTo>
                    <a:pt x="320" y="932"/>
                  </a:lnTo>
                  <a:lnTo>
                    <a:pt x="299" y="924"/>
                  </a:lnTo>
                  <a:lnTo>
                    <a:pt x="276" y="915"/>
                  </a:lnTo>
                  <a:lnTo>
                    <a:pt x="256" y="904"/>
                  </a:lnTo>
                  <a:lnTo>
                    <a:pt x="235" y="892"/>
                  </a:lnTo>
                  <a:lnTo>
                    <a:pt x="215" y="880"/>
                  </a:lnTo>
                  <a:lnTo>
                    <a:pt x="196" y="866"/>
                  </a:lnTo>
                  <a:lnTo>
                    <a:pt x="177" y="852"/>
                  </a:lnTo>
                  <a:lnTo>
                    <a:pt x="158" y="835"/>
                  </a:lnTo>
                  <a:lnTo>
                    <a:pt x="140" y="818"/>
                  </a:lnTo>
                  <a:lnTo>
                    <a:pt x="140" y="818"/>
                  </a:lnTo>
                  <a:lnTo>
                    <a:pt x="123" y="801"/>
                  </a:lnTo>
                  <a:lnTo>
                    <a:pt x="106" y="782"/>
                  </a:lnTo>
                  <a:lnTo>
                    <a:pt x="92" y="763"/>
                  </a:lnTo>
                  <a:lnTo>
                    <a:pt x="78" y="744"/>
                  </a:lnTo>
                  <a:lnTo>
                    <a:pt x="66" y="723"/>
                  </a:lnTo>
                  <a:lnTo>
                    <a:pt x="54" y="702"/>
                  </a:lnTo>
                  <a:lnTo>
                    <a:pt x="44" y="682"/>
                  </a:lnTo>
                  <a:lnTo>
                    <a:pt x="34" y="659"/>
                  </a:lnTo>
                  <a:lnTo>
                    <a:pt x="26" y="638"/>
                  </a:lnTo>
                  <a:lnTo>
                    <a:pt x="19" y="616"/>
                  </a:lnTo>
                  <a:lnTo>
                    <a:pt x="13" y="594"/>
                  </a:lnTo>
                  <a:lnTo>
                    <a:pt x="8" y="571"/>
                  </a:lnTo>
                  <a:lnTo>
                    <a:pt x="4" y="549"/>
                  </a:lnTo>
                  <a:lnTo>
                    <a:pt x="2" y="525"/>
                  </a:lnTo>
                  <a:lnTo>
                    <a:pt x="0" y="502"/>
                  </a:lnTo>
                  <a:lnTo>
                    <a:pt x="0" y="480"/>
                  </a:lnTo>
                  <a:lnTo>
                    <a:pt x="0" y="456"/>
                  </a:lnTo>
                  <a:lnTo>
                    <a:pt x="2" y="434"/>
                  </a:lnTo>
                  <a:lnTo>
                    <a:pt x="4" y="411"/>
                  </a:lnTo>
                  <a:lnTo>
                    <a:pt x="8" y="387"/>
                  </a:lnTo>
                  <a:lnTo>
                    <a:pt x="13" y="365"/>
                  </a:lnTo>
                  <a:lnTo>
                    <a:pt x="19" y="343"/>
                  </a:lnTo>
                  <a:lnTo>
                    <a:pt x="26" y="321"/>
                  </a:lnTo>
                  <a:lnTo>
                    <a:pt x="34" y="299"/>
                  </a:lnTo>
                  <a:lnTo>
                    <a:pt x="44" y="278"/>
                  </a:lnTo>
                  <a:lnTo>
                    <a:pt x="54" y="257"/>
                  </a:lnTo>
                  <a:lnTo>
                    <a:pt x="66" y="235"/>
                  </a:lnTo>
                  <a:lnTo>
                    <a:pt x="78" y="215"/>
                  </a:lnTo>
                  <a:lnTo>
                    <a:pt x="92" y="196"/>
                  </a:lnTo>
                  <a:lnTo>
                    <a:pt x="106" y="177"/>
                  </a:lnTo>
                  <a:lnTo>
                    <a:pt x="123" y="158"/>
                  </a:lnTo>
                  <a:lnTo>
                    <a:pt x="140" y="140"/>
                  </a:lnTo>
                  <a:lnTo>
                    <a:pt x="140" y="140"/>
                  </a:lnTo>
                  <a:lnTo>
                    <a:pt x="158" y="124"/>
                  </a:lnTo>
                  <a:lnTo>
                    <a:pt x="177" y="107"/>
                  </a:lnTo>
                  <a:lnTo>
                    <a:pt x="196" y="93"/>
                  </a:lnTo>
                  <a:lnTo>
                    <a:pt x="215" y="79"/>
                  </a:lnTo>
                  <a:lnTo>
                    <a:pt x="235" y="67"/>
                  </a:lnTo>
                  <a:lnTo>
                    <a:pt x="256" y="55"/>
                  </a:lnTo>
                  <a:lnTo>
                    <a:pt x="276" y="44"/>
                  </a:lnTo>
                  <a:lnTo>
                    <a:pt x="299" y="35"/>
                  </a:lnTo>
                  <a:lnTo>
                    <a:pt x="320" y="28"/>
                  </a:lnTo>
                  <a:lnTo>
                    <a:pt x="343" y="20"/>
                  </a:lnTo>
                  <a:lnTo>
                    <a:pt x="364" y="13"/>
                  </a:lnTo>
                  <a:lnTo>
                    <a:pt x="387" y="9"/>
                  </a:lnTo>
                  <a:lnTo>
                    <a:pt x="409" y="5"/>
                  </a:lnTo>
                  <a:lnTo>
                    <a:pt x="433" y="3"/>
                  </a:lnTo>
                  <a:lnTo>
                    <a:pt x="455" y="0"/>
                  </a:lnTo>
                  <a:lnTo>
                    <a:pt x="478" y="0"/>
                  </a:lnTo>
                  <a:lnTo>
                    <a:pt x="502" y="0"/>
                  </a:lnTo>
                  <a:lnTo>
                    <a:pt x="524" y="3"/>
                  </a:lnTo>
                  <a:lnTo>
                    <a:pt x="547" y="5"/>
                  </a:lnTo>
                  <a:lnTo>
                    <a:pt x="571" y="9"/>
                  </a:lnTo>
                  <a:lnTo>
                    <a:pt x="593" y="13"/>
                  </a:lnTo>
                  <a:lnTo>
                    <a:pt x="615" y="20"/>
                  </a:lnTo>
                  <a:lnTo>
                    <a:pt x="637" y="28"/>
                  </a:lnTo>
                  <a:lnTo>
                    <a:pt x="658" y="35"/>
                  </a:lnTo>
                  <a:lnTo>
                    <a:pt x="680" y="44"/>
                  </a:lnTo>
                  <a:lnTo>
                    <a:pt x="701" y="55"/>
                  </a:lnTo>
                  <a:lnTo>
                    <a:pt x="723" y="67"/>
                  </a:lnTo>
                  <a:lnTo>
                    <a:pt x="743" y="79"/>
                  </a:lnTo>
                  <a:lnTo>
                    <a:pt x="762" y="93"/>
                  </a:lnTo>
                  <a:lnTo>
                    <a:pt x="781" y="107"/>
                  </a:lnTo>
                  <a:lnTo>
                    <a:pt x="800" y="124"/>
                  </a:lnTo>
                  <a:lnTo>
                    <a:pt x="818" y="140"/>
                  </a:lnTo>
                  <a:lnTo>
                    <a:pt x="818" y="140"/>
                  </a:lnTo>
                  <a:lnTo>
                    <a:pt x="834" y="158"/>
                  </a:lnTo>
                  <a:lnTo>
                    <a:pt x="851" y="177"/>
                  </a:lnTo>
                  <a:lnTo>
                    <a:pt x="865" y="196"/>
                  </a:lnTo>
                  <a:lnTo>
                    <a:pt x="879" y="215"/>
                  </a:lnTo>
                  <a:lnTo>
                    <a:pt x="891" y="235"/>
                  </a:lnTo>
                  <a:lnTo>
                    <a:pt x="903" y="257"/>
                  </a:lnTo>
                  <a:lnTo>
                    <a:pt x="914" y="278"/>
                  </a:lnTo>
                  <a:lnTo>
                    <a:pt x="923" y="299"/>
                  </a:lnTo>
                  <a:lnTo>
                    <a:pt x="930" y="321"/>
                  </a:lnTo>
                  <a:lnTo>
                    <a:pt x="937" y="343"/>
                  </a:lnTo>
                  <a:lnTo>
                    <a:pt x="945" y="365"/>
                  </a:lnTo>
                  <a:lnTo>
                    <a:pt x="949" y="387"/>
                  </a:lnTo>
                  <a:lnTo>
                    <a:pt x="953" y="411"/>
                  </a:lnTo>
                  <a:lnTo>
                    <a:pt x="955" y="434"/>
                  </a:lnTo>
                  <a:lnTo>
                    <a:pt x="958" y="456"/>
                  </a:lnTo>
                  <a:lnTo>
                    <a:pt x="958" y="480"/>
                  </a:lnTo>
                  <a:lnTo>
                    <a:pt x="958" y="502"/>
                  </a:lnTo>
                  <a:lnTo>
                    <a:pt x="955" y="525"/>
                  </a:lnTo>
                  <a:lnTo>
                    <a:pt x="953" y="549"/>
                  </a:lnTo>
                  <a:lnTo>
                    <a:pt x="949" y="571"/>
                  </a:lnTo>
                  <a:lnTo>
                    <a:pt x="945" y="594"/>
                  </a:lnTo>
                  <a:lnTo>
                    <a:pt x="937" y="616"/>
                  </a:lnTo>
                  <a:lnTo>
                    <a:pt x="930" y="638"/>
                  </a:lnTo>
                  <a:lnTo>
                    <a:pt x="923" y="659"/>
                  </a:lnTo>
                  <a:lnTo>
                    <a:pt x="914" y="682"/>
                  </a:lnTo>
                  <a:lnTo>
                    <a:pt x="903" y="702"/>
                  </a:lnTo>
                  <a:lnTo>
                    <a:pt x="891" y="723"/>
                  </a:lnTo>
                  <a:lnTo>
                    <a:pt x="879" y="744"/>
                  </a:lnTo>
                  <a:lnTo>
                    <a:pt x="865" y="763"/>
                  </a:lnTo>
                  <a:lnTo>
                    <a:pt x="851" y="782"/>
                  </a:lnTo>
                  <a:lnTo>
                    <a:pt x="834" y="801"/>
                  </a:lnTo>
                  <a:lnTo>
                    <a:pt x="818" y="818"/>
                  </a:lnTo>
                  <a:lnTo>
                    <a:pt x="818" y="818"/>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3" name="Freeform 139"/>
            <p:cNvSpPr>
              <a:spLocks noEditPoints="1"/>
            </p:cNvSpPr>
            <p:nvPr/>
          </p:nvSpPr>
          <p:spPr bwMode="auto">
            <a:xfrm>
              <a:off x="6049569" y="5643544"/>
              <a:ext cx="533400" cy="533400"/>
            </a:xfrm>
            <a:custGeom>
              <a:avLst/>
              <a:gdLst>
                <a:gd name="T0" fmla="*/ 428 w 1008"/>
                <a:gd name="T1" fmla="*/ 1004 h 1008"/>
                <a:gd name="T2" fmla="*/ 311 w 1008"/>
                <a:gd name="T3" fmla="*/ 970 h 1008"/>
                <a:gd name="T4" fmla="*/ 204 w 1008"/>
                <a:gd name="T5" fmla="*/ 910 h 1008"/>
                <a:gd name="T6" fmla="*/ 129 w 1008"/>
                <a:gd name="T7" fmla="*/ 842 h 1008"/>
                <a:gd name="T8" fmla="*/ 57 w 1008"/>
                <a:gd name="T9" fmla="*/ 739 h 1008"/>
                <a:gd name="T10" fmla="*/ 14 w 1008"/>
                <a:gd name="T11" fmla="*/ 625 h 1008"/>
                <a:gd name="T12" fmla="*/ 0 w 1008"/>
                <a:gd name="T13" fmla="*/ 505 h 1008"/>
                <a:gd name="T14" fmla="*/ 14 w 1008"/>
                <a:gd name="T15" fmla="*/ 384 h 1008"/>
                <a:gd name="T16" fmla="*/ 57 w 1008"/>
                <a:gd name="T17" fmla="*/ 270 h 1008"/>
                <a:gd name="T18" fmla="*/ 129 w 1008"/>
                <a:gd name="T19" fmla="*/ 166 h 1008"/>
                <a:gd name="T20" fmla="*/ 204 w 1008"/>
                <a:gd name="T21" fmla="*/ 99 h 1008"/>
                <a:gd name="T22" fmla="*/ 311 w 1008"/>
                <a:gd name="T23" fmla="*/ 38 h 1008"/>
                <a:gd name="T24" fmla="*/ 428 w 1008"/>
                <a:gd name="T25" fmla="*/ 6 h 1008"/>
                <a:gd name="T26" fmla="*/ 529 w 1008"/>
                <a:gd name="T27" fmla="*/ 0 h 1008"/>
                <a:gd name="T28" fmla="*/ 650 w 1008"/>
                <a:gd name="T29" fmla="*/ 22 h 1008"/>
                <a:gd name="T30" fmla="*/ 762 w 1008"/>
                <a:gd name="T31" fmla="*/ 72 h 1008"/>
                <a:gd name="T32" fmla="*/ 860 w 1008"/>
                <a:gd name="T33" fmla="*/ 148 h 1008"/>
                <a:gd name="T34" fmla="*/ 924 w 1008"/>
                <a:gd name="T35" fmla="*/ 227 h 1008"/>
                <a:gd name="T36" fmla="*/ 979 w 1008"/>
                <a:gd name="T37" fmla="*/ 337 h 1008"/>
                <a:gd name="T38" fmla="*/ 1005 w 1008"/>
                <a:gd name="T39" fmla="*/ 456 h 1008"/>
                <a:gd name="T40" fmla="*/ 1003 w 1008"/>
                <a:gd name="T41" fmla="*/ 577 h 1008"/>
                <a:gd name="T42" fmla="*/ 971 w 1008"/>
                <a:gd name="T43" fmla="*/ 694 h 1008"/>
                <a:gd name="T44" fmla="*/ 910 w 1008"/>
                <a:gd name="T45" fmla="*/ 803 h 1008"/>
                <a:gd name="T46" fmla="*/ 841 w 1008"/>
                <a:gd name="T47" fmla="*/ 879 h 1008"/>
                <a:gd name="T48" fmla="*/ 740 w 1008"/>
                <a:gd name="T49" fmla="*/ 949 h 1008"/>
                <a:gd name="T50" fmla="*/ 627 w 1008"/>
                <a:gd name="T51" fmla="*/ 994 h 1008"/>
                <a:gd name="T52" fmla="*/ 503 w 1008"/>
                <a:gd name="T53" fmla="*/ 1008 h 1008"/>
                <a:gd name="T54" fmla="*/ 458 w 1008"/>
                <a:gd name="T55" fmla="*/ 53 h 1008"/>
                <a:gd name="T56" fmla="*/ 350 w 1008"/>
                <a:gd name="T57" fmla="*/ 76 h 1008"/>
                <a:gd name="T58" fmla="*/ 251 w 1008"/>
                <a:gd name="T59" fmla="*/ 126 h 1008"/>
                <a:gd name="T60" fmla="*/ 183 w 1008"/>
                <a:gd name="T61" fmla="*/ 183 h 1008"/>
                <a:gd name="T62" fmla="*/ 112 w 1008"/>
                <a:gd name="T63" fmla="*/ 273 h 1008"/>
                <a:gd name="T64" fmla="*/ 69 w 1008"/>
                <a:gd name="T65" fmla="*/ 375 h 1008"/>
                <a:gd name="T66" fmla="*/ 50 w 1008"/>
                <a:gd name="T67" fmla="*/ 482 h 1008"/>
                <a:gd name="T68" fmla="*/ 58 w 1008"/>
                <a:gd name="T69" fmla="*/ 592 h 1008"/>
                <a:gd name="T70" fmla="*/ 91 w 1008"/>
                <a:gd name="T71" fmla="*/ 696 h 1008"/>
                <a:gd name="T72" fmla="*/ 152 w 1008"/>
                <a:gd name="T73" fmla="*/ 791 h 1008"/>
                <a:gd name="T74" fmla="*/ 216 w 1008"/>
                <a:gd name="T75" fmla="*/ 856 h 1008"/>
                <a:gd name="T76" fmla="*/ 310 w 1008"/>
                <a:gd name="T77" fmla="*/ 916 h 1008"/>
                <a:gd name="T78" fmla="*/ 414 w 1008"/>
                <a:gd name="T79" fmla="*/ 950 h 1008"/>
                <a:gd name="T80" fmla="*/ 503 w 1008"/>
                <a:gd name="T81" fmla="*/ 959 h 1008"/>
                <a:gd name="T82" fmla="*/ 615 w 1008"/>
                <a:gd name="T83" fmla="*/ 945 h 1008"/>
                <a:gd name="T84" fmla="*/ 718 w 1008"/>
                <a:gd name="T85" fmla="*/ 905 h 1008"/>
                <a:gd name="T86" fmla="*/ 808 w 1008"/>
                <a:gd name="T87" fmla="*/ 841 h 1008"/>
                <a:gd name="T88" fmla="*/ 870 w 1008"/>
                <a:gd name="T89" fmla="*/ 773 h 1008"/>
                <a:gd name="T90" fmla="*/ 924 w 1008"/>
                <a:gd name="T91" fmla="*/ 676 h 1008"/>
                <a:gd name="T92" fmla="*/ 953 w 1008"/>
                <a:gd name="T93" fmla="*/ 570 h 1008"/>
                <a:gd name="T94" fmla="*/ 955 w 1008"/>
                <a:gd name="T95" fmla="*/ 461 h 1008"/>
                <a:gd name="T96" fmla="*/ 932 w 1008"/>
                <a:gd name="T97" fmla="*/ 354 h 1008"/>
                <a:gd name="T98" fmla="*/ 883 w 1008"/>
                <a:gd name="T99" fmla="*/ 254 h 1008"/>
                <a:gd name="T100" fmla="*/ 825 w 1008"/>
                <a:gd name="T101" fmla="*/ 183 h 1008"/>
                <a:gd name="T102" fmla="*/ 737 w 1008"/>
                <a:gd name="T103" fmla="*/ 114 h 1008"/>
                <a:gd name="T104" fmla="*/ 636 w 1008"/>
                <a:gd name="T105" fmla="*/ 69 h 1008"/>
                <a:gd name="T106" fmla="*/ 527 w 1008"/>
                <a:gd name="T107" fmla="*/ 5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8" h="1008">
                  <a:moveTo>
                    <a:pt x="503" y="1008"/>
                  </a:moveTo>
                  <a:lnTo>
                    <a:pt x="503" y="1008"/>
                  </a:lnTo>
                  <a:lnTo>
                    <a:pt x="478" y="1008"/>
                  </a:lnTo>
                  <a:lnTo>
                    <a:pt x="453" y="1006"/>
                  </a:lnTo>
                  <a:lnTo>
                    <a:pt x="428" y="1004"/>
                  </a:lnTo>
                  <a:lnTo>
                    <a:pt x="405" y="999"/>
                  </a:lnTo>
                  <a:lnTo>
                    <a:pt x="381" y="994"/>
                  </a:lnTo>
                  <a:lnTo>
                    <a:pt x="357" y="987"/>
                  </a:lnTo>
                  <a:lnTo>
                    <a:pt x="333" y="980"/>
                  </a:lnTo>
                  <a:lnTo>
                    <a:pt x="311" y="970"/>
                  </a:lnTo>
                  <a:lnTo>
                    <a:pt x="288" y="961"/>
                  </a:lnTo>
                  <a:lnTo>
                    <a:pt x="267" y="949"/>
                  </a:lnTo>
                  <a:lnTo>
                    <a:pt x="245" y="937"/>
                  </a:lnTo>
                  <a:lnTo>
                    <a:pt x="224" y="924"/>
                  </a:lnTo>
                  <a:lnTo>
                    <a:pt x="204" y="910"/>
                  </a:lnTo>
                  <a:lnTo>
                    <a:pt x="184" y="894"/>
                  </a:lnTo>
                  <a:lnTo>
                    <a:pt x="166" y="878"/>
                  </a:lnTo>
                  <a:lnTo>
                    <a:pt x="147" y="861"/>
                  </a:lnTo>
                  <a:lnTo>
                    <a:pt x="147" y="861"/>
                  </a:lnTo>
                  <a:lnTo>
                    <a:pt x="129" y="842"/>
                  </a:lnTo>
                  <a:lnTo>
                    <a:pt x="112" y="823"/>
                  </a:lnTo>
                  <a:lnTo>
                    <a:pt x="97" y="803"/>
                  </a:lnTo>
                  <a:lnTo>
                    <a:pt x="83" y="782"/>
                  </a:lnTo>
                  <a:lnTo>
                    <a:pt x="70" y="760"/>
                  </a:lnTo>
                  <a:lnTo>
                    <a:pt x="57" y="739"/>
                  </a:lnTo>
                  <a:lnTo>
                    <a:pt x="46" y="716"/>
                  </a:lnTo>
                  <a:lnTo>
                    <a:pt x="37" y="694"/>
                  </a:lnTo>
                  <a:lnTo>
                    <a:pt x="28" y="671"/>
                  </a:lnTo>
                  <a:lnTo>
                    <a:pt x="20" y="649"/>
                  </a:lnTo>
                  <a:lnTo>
                    <a:pt x="14" y="625"/>
                  </a:lnTo>
                  <a:lnTo>
                    <a:pt x="9" y="601"/>
                  </a:lnTo>
                  <a:lnTo>
                    <a:pt x="4" y="577"/>
                  </a:lnTo>
                  <a:lnTo>
                    <a:pt x="2" y="552"/>
                  </a:lnTo>
                  <a:lnTo>
                    <a:pt x="0" y="529"/>
                  </a:lnTo>
                  <a:lnTo>
                    <a:pt x="0" y="505"/>
                  </a:lnTo>
                  <a:lnTo>
                    <a:pt x="0" y="480"/>
                  </a:lnTo>
                  <a:lnTo>
                    <a:pt x="2" y="456"/>
                  </a:lnTo>
                  <a:lnTo>
                    <a:pt x="4" y="432"/>
                  </a:lnTo>
                  <a:lnTo>
                    <a:pt x="9" y="408"/>
                  </a:lnTo>
                  <a:lnTo>
                    <a:pt x="14" y="384"/>
                  </a:lnTo>
                  <a:lnTo>
                    <a:pt x="20" y="361"/>
                  </a:lnTo>
                  <a:lnTo>
                    <a:pt x="28" y="337"/>
                  </a:lnTo>
                  <a:lnTo>
                    <a:pt x="37" y="315"/>
                  </a:lnTo>
                  <a:lnTo>
                    <a:pt x="46" y="292"/>
                  </a:lnTo>
                  <a:lnTo>
                    <a:pt x="57" y="270"/>
                  </a:lnTo>
                  <a:lnTo>
                    <a:pt x="70" y="248"/>
                  </a:lnTo>
                  <a:lnTo>
                    <a:pt x="83" y="227"/>
                  </a:lnTo>
                  <a:lnTo>
                    <a:pt x="97" y="206"/>
                  </a:lnTo>
                  <a:lnTo>
                    <a:pt x="112" y="187"/>
                  </a:lnTo>
                  <a:lnTo>
                    <a:pt x="129" y="166"/>
                  </a:lnTo>
                  <a:lnTo>
                    <a:pt x="147" y="148"/>
                  </a:lnTo>
                  <a:lnTo>
                    <a:pt x="147" y="148"/>
                  </a:lnTo>
                  <a:lnTo>
                    <a:pt x="165" y="131"/>
                  </a:lnTo>
                  <a:lnTo>
                    <a:pt x="184" y="114"/>
                  </a:lnTo>
                  <a:lnTo>
                    <a:pt x="204" y="99"/>
                  </a:lnTo>
                  <a:lnTo>
                    <a:pt x="224" y="85"/>
                  </a:lnTo>
                  <a:lnTo>
                    <a:pt x="244" y="72"/>
                  </a:lnTo>
                  <a:lnTo>
                    <a:pt x="267" y="60"/>
                  </a:lnTo>
                  <a:lnTo>
                    <a:pt x="288" y="48"/>
                  </a:lnTo>
                  <a:lnTo>
                    <a:pt x="311" y="38"/>
                  </a:lnTo>
                  <a:lnTo>
                    <a:pt x="333" y="30"/>
                  </a:lnTo>
                  <a:lnTo>
                    <a:pt x="357" y="22"/>
                  </a:lnTo>
                  <a:lnTo>
                    <a:pt x="381" y="16"/>
                  </a:lnTo>
                  <a:lnTo>
                    <a:pt x="405" y="10"/>
                  </a:lnTo>
                  <a:lnTo>
                    <a:pt x="428" y="6"/>
                  </a:lnTo>
                  <a:lnTo>
                    <a:pt x="453" y="3"/>
                  </a:lnTo>
                  <a:lnTo>
                    <a:pt x="478" y="0"/>
                  </a:lnTo>
                  <a:lnTo>
                    <a:pt x="503" y="0"/>
                  </a:lnTo>
                  <a:lnTo>
                    <a:pt x="503" y="0"/>
                  </a:lnTo>
                  <a:lnTo>
                    <a:pt x="529" y="0"/>
                  </a:lnTo>
                  <a:lnTo>
                    <a:pt x="554" y="3"/>
                  </a:lnTo>
                  <a:lnTo>
                    <a:pt x="578" y="6"/>
                  </a:lnTo>
                  <a:lnTo>
                    <a:pt x="603" y="10"/>
                  </a:lnTo>
                  <a:lnTo>
                    <a:pt x="627" y="16"/>
                  </a:lnTo>
                  <a:lnTo>
                    <a:pt x="650" y="22"/>
                  </a:lnTo>
                  <a:lnTo>
                    <a:pt x="674" y="30"/>
                  </a:lnTo>
                  <a:lnTo>
                    <a:pt x="697" y="38"/>
                  </a:lnTo>
                  <a:lnTo>
                    <a:pt x="719" y="48"/>
                  </a:lnTo>
                  <a:lnTo>
                    <a:pt x="740" y="60"/>
                  </a:lnTo>
                  <a:lnTo>
                    <a:pt x="762" y="72"/>
                  </a:lnTo>
                  <a:lnTo>
                    <a:pt x="783" y="85"/>
                  </a:lnTo>
                  <a:lnTo>
                    <a:pt x="803" y="99"/>
                  </a:lnTo>
                  <a:lnTo>
                    <a:pt x="822" y="114"/>
                  </a:lnTo>
                  <a:lnTo>
                    <a:pt x="841" y="131"/>
                  </a:lnTo>
                  <a:lnTo>
                    <a:pt x="860" y="148"/>
                  </a:lnTo>
                  <a:lnTo>
                    <a:pt x="860" y="148"/>
                  </a:lnTo>
                  <a:lnTo>
                    <a:pt x="878" y="166"/>
                  </a:lnTo>
                  <a:lnTo>
                    <a:pt x="895" y="187"/>
                  </a:lnTo>
                  <a:lnTo>
                    <a:pt x="910" y="206"/>
                  </a:lnTo>
                  <a:lnTo>
                    <a:pt x="924" y="227"/>
                  </a:lnTo>
                  <a:lnTo>
                    <a:pt x="938" y="248"/>
                  </a:lnTo>
                  <a:lnTo>
                    <a:pt x="949" y="270"/>
                  </a:lnTo>
                  <a:lnTo>
                    <a:pt x="961" y="292"/>
                  </a:lnTo>
                  <a:lnTo>
                    <a:pt x="971" y="315"/>
                  </a:lnTo>
                  <a:lnTo>
                    <a:pt x="979" y="337"/>
                  </a:lnTo>
                  <a:lnTo>
                    <a:pt x="986" y="361"/>
                  </a:lnTo>
                  <a:lnTo>
                    <a:pt x="993" y="384"/>
                  </a:lnTo>
                  <a:lnTo>
                    <a:pt x="998" y="408"/>
                  </a:lnTo>
                  <a:lnTo>
                    <a:pt x="1003" y="432"/>
                  </a:lnTo>
                  <a:lnTo>
                    <a:pt x="1005" y="456"/>
                  </a:lnTo>
                  <a:lnTo>
                    <a:pt x="1006" y="480"/>
                  </a:lnTo>
                  <a:lnTo>
                    <a:pt x="1008" y="505"/>
                  </a:lnTo>
                  <a:lnTo>
                    <a:pt x="1006" y="529"/>
                  </a:lnTo>
                  <a:lnTo>
                    <a:pt x="1005" y="552"/>
                  </a:lnTo>
                  <a:lnTo>
                    <a:pt x="1003" y="577"/>
                  </a:lnTo>
                  <a:lnTo>
                    <a:pt x="998" y="601"/>
                  </a:lnTo>
                  <a:lnTo>
                    <a:pt x="993" y="625"/>
                  </a:lnTo>
                  <a:lnTo>
                    <a:pt x="986" y="649"/>
                  </a:lnTo>
                  <a:lnTo>
                    <a:pt x="979" y="671"/>
                  </a:lnTo>
                  <a:lnTo>
                    <a:pt x="971" y="694"/>
                  </a:lnTo>
                  <a:lnTo>
                    <a:pt x="961" y="716"/>
                  </a:lnTo>
                  <a:lnTo>
                    <a:pt x="949" y="739"/>
                  </a:lnTo>
                  <a:lnTo>
                    <a:pt x="938" y="760"/>
                  </a:lnTo>
                  <a:lnTo>
                    <a:pt x="924" y="782"/>
                  </a:lnTo>
                  <a:lnTo>
                    <a:pt x="910" y="803"/>
                  </a:lnTo>
                  <a:lnTo>
                    <a:pt x="895" y="823"/>
                  </a:lnTo>
                  <a:lnTo>
                    <a:pt x="878" y="842"/>
                  </a:lnTo>
                  <a:lnTo>
                    <a:pt x="860" y="861"/>
                  </a:lnTo>
                  <a:lnTo>
                    <a:pt x="860" y="861"/>
                  </a:lnTo>
                  <a:lnTo>
                    <a:pt x="841" y="879"/>
                  </a:lnTo>
                  <a:lnTo>
                    <a:pt x="822" y="894"/>
                  </a:lnTo>
                  <a:lnTo>
                    <a:pt x="803" y="910"/>
                  </a:lnTo>
                  <a:lnTo>
                    <a:pt x="783" y="924"/>
                  </a:lnTo>
                  <a:lnTo>
                    <a:pt x="762" y="937"/>
                  </a:lnTo>
                  <a:lnTo>
                    <a:pt x="740" y="949"/>
                  </a:lnTo>
                  <a:lnTo>
                    <a:pt x="719" y="961"/>
                  </a:lnTo>
                  <a:lnTo>
                    <a:pt x="697" y="970"/>
                  </a:lnTo>
                  <a:lnTo>
                    <a:pt x="674" y="980"/>
                  </a:lnTo>
                  <a:lnTo>
                    <a:pt x="650" y="987"/>
                  </a:lnTo>
                  <a:lnTo>
                    <a:pt x="627" y="994"/>
                  </a:lnTo>
                  <a:lnTo>
                    <a:pt x="603" y="999"/>
                  </a:lnTo>
                  <a:lnTo>
                    <a:pt x="578" y="1004"/>
                  </a:lnTo>
                  <a:lnTo>
                    <a:pt x="554" y="1006"/>
                  </a:lnTo>
                  <a:lnTo>
                    <a:pt x="529" y="1008"/>
                  </a:lnTo>
                  <a:lnTo>
                    <a:pt x="503" y="1008"/>
                  </a:lnTo>
                  <a:lnTo>
                    <a:pt x="503" y="1008"/>
                  </a:lnTo>
                  <a:close/>
                  <a:moveTo>
                    <a:pt x="503" y="50"/>
                  </a:moveTo>
                  <a:lnTo>
                    <a:pt x="503" y="50"/>
                  </a:lnTo>
                  <a:lnTo>
                    <a:pt x="480" y="50"/>
                  </a:lnTo>
                  <a:lnTo>
                    <a:pt x="458" y="53"/>
                  </a:lnTo>
                  <a:lnTo>
                    <a:pt x="437" y="55"/>
                  </a:lnTo>
                  <a:lnTo>
                    <a:pt x="414" y="58"/>
                  </a:lnTo>
                  <a:lnTo>
                    <a:pt x="393" y="63"/>
                  </a:lnTo>
                  <a:lnTo>
                    <a:pt x="371" y="69"/>
                  </a:lnTo>
                  <a:lnTo>
                    <a:pt x="350" y="76"/>
                  </a:lnTo>
                  <a:lnTo>
                    <a:pt x="330" y="85"/>
                  </a:lnTo>
                  <a:lnTo>
                    <a:pt x="310" y="93"/>
                  </a:lnTo>
                  <a:lnTo>
                    <a:pt x="289" y="104"/>
                  </a:lnTo>
                  <a:lnTo>
                    <a:pt x="270" y="114"/>
                  </a:lnTo>
                  <a:lnTo>
                    <a:pt x="251" y="126"/>
                  </a:lnTo>
                  <a:lnTo>
                    <a:pt x="234" y="139"/>
                  </a:lnTo>
                  <a:lnTo>
                    <a:pt x="216" y="152"/>
                  </a:lnTo>
                  <a:lnTo>
                    <a:pt x="199" y="168"/>
                  </a:lnTo>
                  <a:lnTo>
                    <a:pt x="183" y="183"/>
                  </a:lnTo>
                  <a:lnTo>
                    <a:pt x="183" y="183"/>
                  </a:lnTo>
                  <a:lnTo>
                    <a:pt x="166" y="200"/>
                  </a:lnTo>
                  <a:lnTo>
                    <a:pt x="152" y="218"/>
                  </a:lnTo>
                  <a:lnTo>
                    <a:pt x="137" y="235"/>
                  </a:lnTo>
                  <a:lnTo>
                    <a:pt x="124" y="254"/>
                  </a:lnTo>
                  <a:lnTo>
                    <a:pt x="112" y="273"/>
                  </a:lnTo>
                  <a:lnTo>
                    <a:pt x="102" y="294"/>
                  </a:lnTo>
                  <a:lnTo>
                    <a:pt x="91" y="313"/>
                  </a:lnTo>
                  <a:lnTo>
                    <a:pt x="83" y="334"/>
                  </a:lnTo>
                  <a:lnTo>
                    <a:pt x="74" y="354"/>
                  </a:lnTo>
                  <a:lnTo>
                    <a:pt x="69" y="375"/>
                  </a:lnTo>
                  <a:lnTo>
                    <a:pt x="63" y="396"/>
                  </a:lnTo>
                  <a:lnTo>
                    <a:pt x="58" y="417"/>
                  </a:lnTo>
                  <a:lnTo>
                    <a:pt x="54" y="440"/>
                  </a:lnTo>
                  <a:lnTo>
                    <a:pt x="52" y="461"/>
                  </a:lnTo>
                  <a:lnTo>
                    <a:pt x="50" y="482"/>
                  </a:lnTo>
                  <a:lnTo>
                    <a:pt x="50" y="505"/>
                  </a:lnTo>
                  <a:lnTo>
                    <a:pt x="50" y="526"/>
                  </a:lnTo>
                  <a:lnTo>
                    <a:pt x="52" y="548"/>
                  </a:lnTo>
                  <a:lnTo>
                    <a:pt x="54" y="570"/>
                  </a:lnTo>
                  <a:lnTo>
                    <a:pt x="58" y="592"/>
                  </a:lnTo>
                  <a:lnTo>
                    <a:pt x="63" y="613"/>
                  </a:lnTo>
                  <a:lnTo>
                    <a:pt x="69" y="634"/>
                  </a:lnTo>
                  <a:lnTo>
                    <a:pt x="74" y="655"/>
                  </a:lnTo>
                  <a:lnTo>
                    <a:pt x="83" y="676"/>
                  </a:lnTo>
                  <a:lnTo>
                    <a:pt x="91" y="696"/>
                  </a:lnTo>
                  <a:lnTo>
                    <a:pt x="102" y="716"/>
                  </a:lnTo>
                  <a:lnTo>
                    <a:pt x="112" y="735"/>
                  </a:lnTo>
                  <a:lnTo>
                    <a:pt x="124" y="754"/>
                  </a:lnTo>
                  <a:lnTo>
                    <a:pt x="137" y="773"/>
                  </a:lnTo>
                  <a:lnTo>
                    <a:pt x="152" y="791"/>
                  </a:lnTo>
                  <a:lnTo>
                    <a:pt x="166" y="809"/>
                  </a:lnTo>
                  <a:lnTo>
                    <a:pt x="183" y="826"/>
                  </a:lnTo>
                  <a:lnTo>
                    <a:pt x="183" y="826"/>
                  </a:lnTo>
                  <a:lnTo>
                    <a:pt x="199" y="841"/>
                  </a:lnTo>
                  <a:lnTo>
                    <a:pt x="216" y="856"/>
                  </a:lnTo>
                  <a:lnTo>
                    <a:pt x="234" y="869"/>
                  </a:lnTo>
                  <a:lnTo>
                    <a:pt x="251" y="883"/>
                  </a:lnTo>
                  <a:lnTo>
                    <a:pt x="270" y="894"/>
                  </a:lnTo>
                  <a:lnTo>
                    <a:pt x="289" y="905"/>
                  </a:lnTo>
                  <a:lnTo>
                    <a:pt x="310" y="916"/>
                  </a:lnTo>
                  <a:lnTo>
                    <a:pt x="330" y="924"/>
                  </a:lnTo>
                  <a:lnTo>
                    <a:pt x="350" y="932"/>
                  </a:lnTo>
                  <a:lnTo>
                    <a:pt x="371" y="940"/>
                  </a:lnTo>
                  <a:lnTo>
                    <a:pt x="393" y="945"/>
                  </a:lnTo>
                  <a:lnTo>
                    <a:pt x="414" y="950"/>
                  </a:lnTo>
                  <a:lnTo>
                    <a:pt x="437" y="954"/>
                  </a:lnTo>
                  <a:lnTo>
                    <a:pt x="458" y="956"/>
                  </a:lnTo>
                  <a:lnTo>
                    <a:pt x="480" y="959"/>
                  </a:lnTo>
                  <a:lnTo>
                    <a:pt x="503" y="959"/>
                  </a:lnTo>
                  <a:lnTo>
                    <a:pt x="503" y="959"/>
                  </a:lnTo>
                  <a:lnTo>
                    <a:pt x="527" y="959"/>
                  </a:lnTo>
                  <a:lnTo>
                    <a:pt x="548" y="956"/>
                  </a:lnTo>
                  <a:lnTo>
                    <a:pt x="571" y="954"/>
                  </a:lnTo>
                  <a:lnTo>
                    <a:pt x="593" y="950"/>
                  </a:lnTo>
                  <a:lnTo>
                    <a:pt x="615" y="945"/>
                  </a:lnTo>
                  <a:lnTo>
                    <a:pt x="636" y="940"/>
                  </a:lnTo>
                  <a:lnTo>
                    <a:pt x="657" y="932"/>
                  </a:lnTo>
                  <a:lnTo>
                    <a:pt x="678" y="924"/>
                  </a:lnTo>
                  <a:lnTo>
                    <a:pt x="698" y="916"/>
                  </a:lnTo>
                  <a:lnTo>
                    <a:pt x="718" y="905"/>
                  </a:lnTo>
                  <a:lnTo>
                    <a:pt x="737" y="894"/>
                  </a:lnTo>
                  <a:lnTo>
                    <a:pt x="756" y="883"/>
                  </a:lnTo>
                  <a:lnTo>
                    <a:pt x="774" y="869"/>
                  </a:lnTo>
                  <a:lnTo>
                    <a:pt x="792" y="856"/>
                  </a:lnTo>
                  <a:lnTo>
                    <a:pt x="808" y="841"/>
                  </a:lnTo>
                  <a:lnTo>
                    <a:pt x="825" y="826"/>
                  </a:lnTo>
                  <a:lnTo>
                    <a:pt x="825" y="826"/>
                  </a:lnTo>
                  <a:lnTo>
                    <a:pt x="841" y="809"/>
                  </a:lnTo>
                  <a:lnTo>
                    <a:pt x="856" y="791"/>
                  </a:lnTo>
                  <a:lnTo>
                    <a:pt x="870" y="773"/>
                  </a:lnTo>
                  <a:lnTo>
                    <a:pt x="883" y="754"/>
                  </a:lnTo>
                  <a:lnTo>
                    <a:pt x="895" y="735"/>
                  </a:lnTo>
                  <a:lnTo>
                    <a:pt x="905" y="716"/>
                  </a:lnTo>
                  <a:lnTo>
                    <a:pt x="915" y="696"/>
                  </a:lnTo>
                  <a:lnTo>
                    <a:pt x="924" y="676"/>
                  </a:lnTo>
                  <a:lnTo>
                    <a:pt x="932" y="655"/>
                  </a:lnTo>
                  <a:lnTo>
                    <a:pt x="939" y="634"/>
                  </a:lnTo>
                  <a:lnTo>
                    <a:pt x="945" y="613"/>
                  </a:lnTo>
                  <a:lnTo>
                    <a:pt x="949" y="592"/>
                  </a:lnTo>
                  <a:lnTo>
                    <a:pt x="953" y="570"/>
                  </a:lnTo>
                  <a:lnTo>
                    <a:pt x="955" y="548"/>
                  </a:lnTo>
                  <a:lnTo>
                    <a:pt x="957" y="526"/>
                  </a:lnTo>
                  <a:lnTo>
                    <a:pt x="958" y="505"/>
                  </a:lnTo>
                  <a:lnTo>
                    <a:pt x="957" y="482"/>
                  </a:lnTo>
                  <a:lnTo>
                    <a:pt x="955" y="461"/>
                  </a:lnTo>
                  <a:lnTo>
                    <a:pt x="953" y="440"/>
                  </a:lnTo>
                  <a:lnTo>
                    <a:pt x="949" y="417"/>
                  </a:lnTo>
                  <a:lnTo>
                    <a:pt x="945" y="396"/>
                  </a:lnTo>
                  <a:lnTo>
                    <a:pt x="939" y="375"/>
                  </a:lnTo>
                  <a:lnTo>
                    <a:pt x="932" y="354"/>
                  </a:lnTo>
                  <a:lnTo>
                    <a:pt x="924" y="334"/>
                  </a:lnTo>
                  <a:lnTo>
                    <a:pt x="916" y="313"/>
                  </a:lnTo>
                  <a:lnTo>
                    <a:pt x="905" y="294"/>
                  </a:lnTo>
                  <a:lnTo>
                    <a:pt x="895" y="273"/>
                  </a:lnTo>
                  <a:lnTo>
                    <a:pt x="883" y="254"/>
                  </a:lnTo>
                  <a:lnTo>
                    <a:pt x="870" y="235"/>
                  </a:lnTo>
                  <a:lnTo>
                    <a:pt x="856" y="218"/>
                  </a:lnTo>
                  <a:lnTo>
                    <a:pt x="841" y="200"/>
                  </a:lnTo>
                  <a:lnTo>
                    <a:pt x="825" y="183"/>
                  </a:lnTo>
                  <a:lnTo>
                    <a:pt x="825" y="183"/>
                  </a:lnTo>
                  <a:lnTo>
                    <a:pt x="808" y="168"/>
                  </a:lnTo>
                  <a:lnTo>
                    <a:pt x="792" y="152"/>
                  </a:lnTo>
                  <a:lnTo>
                    <a:pt x="774" y="139"/>
                  </a:lnTo>
                  <a:lnTo>
                    <a:pt x="756" y="126"/>
                  </a:lnTo>
                  <a:lnTo>
                    <a:pt x="737" y="114"/>
                  </a:lnTo>
                  <a:lnTo>
                    <a:pt x="718" y="104"/>
                  </a:lnTo>
                  <a:lnTo>
                    <a:pt x="698" y="93"/>
                  </a:lnTo>
                  <a:lnTo>
                    <a:pt x="678" y="85"/>
                  </a:lnTo>
                  <a:lnTo>
                    <a:pt x="657" y="76"/>
                  </a:lnTo>
                  <a:lnTo>
                    <a:pt x="636" y="69"/>
                  </a:lnTo>
                  <a:lnTo>
                    <a:pt x="615" y="63"/>
                  </a:lnTo>
                  <a:lnTo>
                    <a:pt x="593" y="58"/>
                  </a:lnTo>
                  <a:lnTo>
                    <a:pt x="571" y="55"/>
                  </a:lnTo>
                  <a:lnTo>
                    <a:pt x="548" y="53"/>
                  </a:lnTo>
                  <a:lnTo>
                    <a:pt x="527" y="50"/>
                  </a:lnTo>
                  <a:lnTo>
                    <a:pt x="503" y="50"/>
                  </a:lnTo>
                  <a:lnTo>
                    <a:pt x="503"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4" name="Freeform 140"/>
            <p:cNvSpPr/>
            <p:nvPr/>
          </p:nvSpPr>
          <p:spPr bwMode="auto">
            <a:xfrm>
              <a:off x="6143231" y="5702281"/>
              <a:ext cx="85725" cy="414338"/>
            </a:xfrm>
            <a:custGeom>
              <a:avLst/>
              <a:gdLst>
                <a:gd name="T0" fmla="*/ 5 w 162"/>
                <a:gd name="T1" fmla="*/ 751 h 782"/>
                <a:gd name="T2" fmla="*/ 16 w 162"/>
                <a:gd name="T3" fmla="*/ 735 h 782"/>
                <a:gd name="T4" fmla="*/ 40 w 162"/>
                <a:gd name="T5" fmla="*/ 700 h 782"/>
                <a:gd name="T6" fmla="*/ 59 w 162"/>
                <a:gd name="T7" fmla="*/ 661 h 782"/>
                <a:gd name="T8" fmla="*/ 77 w 162"/>
                <a:gd name="T9" fmla="*/ 618 h 782"/>
                <a:gd name="T10" fmla="*/ 90 w 162"/>
                <a:gd name="T11" fmla="*/ 572 h 782"/>
                <a:gd name="T12" fmla="*/ 101 w 162"/>
                <a:gd name="T13" fmla="*/ 523 h 782"/>
                <a:gd name="T14" fmla="*/ 109 w 162"/>
                <a:gd name="T15" fmla="*/ 473 h 782"/>
                <a:gd name="T16" fmla="*/ 113 w 162"/>
                <a:gd name="T17" fmla="*/ 421 h 782"/>
                <a:gd name="T18" fmla="*/ 113 w 162"/>
                <a:gd name="T19" fmla="*/ 395 h 782"/>
                <a:gd name="T20" fmla="*/ 110 w 162"/>
                <a:gd name="T21" fmla="*/ 340 h 782"/>
                <a:gd name="T22" fmla="*/ 105 w 162"/>
                <a:gd name="T23" fmla="*/ 288 h 782"/>
                <a:gd name="T24" fmla="*/ 96 w 162"/>
                <a:gd name="T25" fmla="*/ 237 h 782"/>
                <a:gd name="T26" fmla="*/ 83 w 162"/>
                <a:gd name="T27" fmla="*/ 189 h 782"/>
                <a:gd name="T28" fmla="*/ 66 w 162"/>
                <a:gd name="T29" fmla="*/ 144 h 782"/>
                <a:gd name="T30" fmla="*/ 47 w 162"/>
                <a:gd name="T31" fmla="*/ 103 h 782"/>
                <a:gd name="T32" fmla="*/ 25 w 162"/>
                <a:gd name="T33" fmla="*/ 65 h 782"/>
                <a:gd name="T34" fmla="*/ 0 w 162"/>
                <a:gd name="T35" fmla="*/ 33 h 782"/>
                <a:gd name="T36" fmla="*/ 37 w 162"/>
                <a:gd name="T37" fmla="*/ 0 h 782"/>
                <a:gd name="T38" fmla="*/ 65 w 162"/>
                <a:gd name="T39" fmla="*/ 36 h 782"/>
                <a:gd name="T40" fmla="*/ 90 w 162"/>
                <a:gd name="T41" fmla="*/ 77 h 782"/>
                <a:gd name="T42" fmla="*/ 111 w 162"/>
                <a:gd name="T43" fmla="*/ 122 h 782"/>
                <a:gd name="T44" fmla="*/ 129 w 162"/>
                <a:gd name="T45" fmla="*/ 172 h 782"/>
                <a:gd name="T46" fmla="*/ 143 w 162"/>
                <a:gd name="T47" fmla="*/ 224 h 782"/>
                <a:gd name="T48" fmla="*/ 154 w 162"/>
                <a:gd name="T49" fmla="*/ 279 h 782"/>
                <a:gd name="T50" fmla="*/ 160 w 162"/>
                <a:gd name="T51" fmla="*/ 336 h 782"/>
                <a:gd name="T52" fmla="*/ 162 w 162"/>
                <a:gd name="T53" fmla="*/ 395 h 782"/>
                <a:gd name="T54" fmla="*/ 162 w 162"/>
                <a:gd name="T55" fmla="*/ 423 h 782"/>
                <a:gd name="T56" fmla="*/ 158 w 162"/>
                <a:gd name="T57" fmla="*/ 479 h 782"/>
                <a:gd name="T58" fmla="*/ 149 w 162"/>
                <a:gd name="T59" fmla="*/ 534 h 782"/>
                <a:gd name="T60" fmla="*/ 137 w 162"/>
                <a:gd name="T61" fmla="*/ 587 h 782"/>
                <a:gd name="T62" fmla="*/ 122 w 162"/>
                <a:gd name="T63" fmla="*/ 637 h 782"/>
                <a:gd name="T64" fmla="*/ 104 w 162"/>
                <a:gd name="T65" fmla="*/ 683 h 782"/>
                <a:gd name="T66" fmla="*/ 82 w 162"/>
                <a:gd name="T67" fmla="*/ 726 h 782"/>
                <a:gd name="T68" fmla="*/ 57 w 162"/>
                <a:gd name="T69" fmla="*/ 765 h 782"/>
                <a:gd name="T70" fmla="*/ 43 w 162"/>
                <a:gd name="T71" fmla="*/ 78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2" h="782">
                  <a:moveTo>
                    <a:pt x="43" y="782"/>
                  </a:moveTo>
                  <a:lnTo>
                    <a:pt x="5" y="751"/>
                  </a:lnTo>
                  <a:lnTo>
                    <a:pt x="5" y="751"/>
                  </a:lnTo>
                  <a:lnTo>
                    <a:pt x="16" y="735"/>
                  </a:lnTo>
                  <a:lnTo>
                    <a:pt x="28" y="718"/>
                  </a:lnTo>
                  <a:lnTo>
                    <a:pt x="40" y="700"/>
                  </a:lnTo>
                  <a:lnTo>
                    <a:pt x="50" y="681"/>
                  </a:lnTo>
                  <a:lnTo>
                    <a:pt x="59" y="661"/>
                  </a:lnTo>
                  <a:lnTo>
                    <a:pt x="69" y="640"/>
                  </a:lnTo>
                  <a:lnTo>
                    <a:pt x="77" y="618"/>
                  </a:lnTo>
                  <a:lnTo>
                    <a:pt x="84" y="596"/>
                  </a:lnTo>
                  <a:lnTo>
                    <a:pt x="90" y="572"/>
                  </a:lnTo>
                  <a:lnTo>
                    <a:pt x="96" y="548"/>
                  </a:lnTo>
                  <a:lnTo>
                    <a:pt x="101" y="523"/>
                  </a:lnTo>
                  <a:lnTo>
                    <a:pt x="105" y="498"/>
                  </a:lnTo>
                  <a:lnTo>
                    <a:pt x="109" y="473"/>
                  </a:lnTo>
                  <a:lnTo>
                    <a:pt x="111" y="447"/>
                  </a:lnTo>
                  <a:lnTo>
                    <a:pt x="113" y="421"/>
                  </a:lnTo>
                  <a:lnTo>
                    <a:pt x="113" y="395"/>
                  </a:lnTo>
                  <a:lnTo>
                    <a:pt x="113" y="395"/>
                  </a:lnTo>
                  <a:lnTo>
                    <a:pt x="113" y="368"/>
                  </a:lnTo>
                  <a:lnTo>
                    <a:pt x="110" y="340"/>
                  </a:lnTo>
                  <a:lnTo>
                    <a:pt x="108" y="314"/>
                  </a:lnTo>
                  <a:lnTo>
                    <a:pt x="105" y="288"/>
                  </a:lnTo>
                  <a:lnTo>
                    <a:pt x="101" y="262"/>
                  </a:lnTo>
                  <a:lnTo>
                    <a:pt x="96" y="237"/>
                  </a:lnTo>
                  <a:lnTo>
                    <a:pt x="90" y="213"/>
                  </a:lnTo>
                  <a:lnTo>
                    <a:pt x="83" y="189"/>
                  </a:lnTo>
                  <a:lnTo>
                    <a:pt x="75" y="166"/>
                  </a:lnTo>
                  <a:lnTo>
                    <a:pt x="66" y="144"/>
                  </a:lnTo>
                  <a:lnTo>
                    <a:pt x="57" y="123"/>
                  </a:lnTo>
                  <a:lnTo>
                    <a:pt x="47" y="103"/>
                  </a:lnTo>
                  <a:lnTo>
                    <a:pt x="37" y="84"/>
                  </a:lnTo>
                  <a:lnTo>
                    <a:pt x="25" y="65"/>
                  </a:lnTo>
                  <a:lnTo>
                    <a:pt x="13" y="48"/>
                  </a:lnTo>
                  <a:lnTo>
                    <a:pt x="0" y="33"/>
                  </a:lnTo>
                  <a:lnTo>
                    <a:pt x="37" y="0"/>
                  </a:lnTo>
                  <a:lnTo>
                    <a:pt x="37" y="0"/>
                  </a:lnTo>
                  <a:lnTo>
                    <a:pt x="52" y="17"/>
                  </a:lnTo>
                  <a:lnTo>
                    <a:pt x="65" y="36"/>
                  </a:lnTo>
                  <a:lnTo>
                    <a:pt x="78" y="55"/>
                  </a:lnTo>
                  <a:lnTo>
                    <a:pt x="90" y="77"/>
                  </a:lnTo>
                  <a:lnTo>
                    <a:pt x="101" y="99"/>
                  </a:lnTo>
                  <a:lnTo>
                    <a:pt x="111" y="122"/>
                  </a:lnTo>
                  <a:lnTo>
                    <a:pt x="121" y="147"/>
                  </a:lnTo>
                  <a:lnTo>
                    <a:pt x="129" y="172"/>
                  </a:lnTo>
                  <a:lnTo>
                    <a:pt x="136" y="198"/>
                  </a:lnTo>
                  <a:lnTo>
                    <a:pt x="143" y="224"/>
                  </a:lnTo>
                  <a:lnTo>
                    <a:pt x="149" y="251"/>
                  </a:lnTo>
                  <a:lnTo>
                    <a:pt x="154" y="279"/>
                  </a:lnTo>
                  <a:lnTo>
                    <a:pt x="158" y="307"/>
                  </a:lnTo>
                  <a:lnTo>
                    <a:pt x="160" y="336"/>
                  </a:lnTo>
                  <a:lnTo>
                    <a:pt x="162" y="365"/>
                  </a:lnTo>
                  <a:lnTo>
                    <a:pt x="162" y="395"/>
                  </a:lnTo>
                  <a:lnTo>
                    <a:pt x="162" y="395"/>
                  </a:lnTo>
                  <a:lnTo>
                    <a:pt x="162" y="423"/>
                  </a:lnTo>
                  <a:lnTo>
                    <a:pt x="160" y="452"/>
                  </a:lnTo>
                  <a:lnTo>
                    <a:pt x="158" y="479"/>
                  </a:lnTo>
                  <a:lnTo>
                    <a:pt x="154" y="507"/>
                  </a:lnTo>
                  <a:lnTo>
                    <a:pt x="149" y="534"/>
                  </a:lnTo>
                  <a:lnTo>
                    <a:pt x="145" y="561"/>
                  </a:lnTo>
                  <a:lnTo>
                    <a:pt x="137" y="587"/>
                  </a:lnTo>
                  <a:lnTo>
                    <a:pt x="130" y="612"/>
                  </a:lnTo>
                  <a:lnTo>
                    <a:pt x="122" y="637"/>
                  </a:lnTo>
                  <a:lnTo>
                    <a:pt x="114" y="661"/>
                  </a:lnTo>
                  <a:lnTo>
                    <a:pt x="104" y="683"/>
                  </a:lnTo>
                  <a:lnTo>
                    <a:pt x="94" y="706"/>
                  </a:lnTo>
                  <a:lnTo>
                    <a:pt x="82" y="726"/>
                  </a:lnTo>
                  <a:lnTo>
                    <a:pt x="70" y="746"/>
                  </a:lnTo>
                  <a:lnTo>
                    <a:pt x="57" y="765"/>
                  </a:lnTo>
                  <a:lnTo>
                    <a:pt x="43" y="782"/>
                  </a:lnTo>
                  <a:lnTo>
                    <a:pt x="43"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5" name="Freeform 141"/>
            <p:cNvSpPr/>
            <p:nvPr/>
          </p:nvSpPr>
          <p:spPr bwMode="auto">
            <a:xfrm>
              <a:off x="6051156" y="5862619"/>
              <a:ext cx="528638" cy="93663"/>
            </a:xfrm>
            <a:custGeom>
              <a:avLst/>
              <a:gdLst>
                <a:gd name="T0" fmla="*/ 499 w 999"/>
                <a:gd name="T1" fmla="*/ 177 h 177"/>
                <a:gd name="T2" fmla="*/ 430 w 999"/>
                <a:gd name="T3" fmla="*/ 175 h 177"/>
                <a:gd name="T4" fmla="*/ 363 w 999"/>
                <a:gd name="T5" fmla="*/ 169 h 177"/>
                <a:gd name="T6" fmla="*/ 296 w 999"/>
                <a:gd name="T7" fmla="*/ 158 h 177"/>
                <a:gd name="T8" fmla="*/ 232 w 999"/>
                <a:gd name="T9" fmla="*/ 143 h 177"/>
                <a:gd name="T10" fmla="*/ 171 w 999"/>
                <a:gd name="T11" fmla="*/ 125 h 177"/>
                <a:gd name="T12" fmla="*/ 113 w 999"/>
                <a:gd name="T13" fmla="*/ 102 h 177"/>
                <a:gd name="T14" fmla="*/ 60 w 999"/>
                <a:gd name="T15" fmla="*/ 76 h 177"/>
                <a:gd name="T16" fmla="*/ 11 w 999"/>
                <a:gd name="T17" fmla="*/ 47 h 177"/>
                <a:gd name="T18" fmla="*/ 8 w 999"/>
                <a:gd name="T19" fmla="*/ 43 h 177"/>
                <a:gd name="T20" fmla="*/ 2 w 999"/>
                <a:gd name="T21" fmla="*/ 35 h 177"/>
                <a:gd name="T22" fmla="*/ 0 w 999"/>
                <a:gd name="T23" fmla="*/ 26 h 177"/>
                <a:gd name="T24" fmla="*/ 2 w 999"/>
                <a:gd name="T25" fmla="*/ 17 h 177"/>
                <a:gd name="T26" fmla="*/ 4 w 999"/>
                <a:gd name="T27" fmla="*/ 12 h 177"/>
                <a:gd name="T28" fmla="*/ 11 w 999"/>
                <a:gd name="T29" fmla="*/ 5 h 177"/>
                <a:gd name="T30" fmla="*/ 21 w 999"/>
                <a:gd name="T31" fmla="*/ 1 h 177"/>
                <a:gd name="T32" fmla="*/ 30 w 999"/>
                <a:gd name="T33" fmla="*/ 1 h 177"/>
                <a:gd name="T34" fmla="*/ 38 w 999"/>
                <a:gd name="T35" fmla="*/ 5 h 177"/>
                <a:gd name="T36" fmla="*/ 61 w 999"/>
                <a:gd name="T37" fmla="*/ 19 h 177"/>
                <a:gd name="T38" fmla="*/ 110 w 999"/>
                <a:gd name="T39" fmla="*/ 45 h 177"/>
                <a:gd name="T40" fmla="*/ 162 w 999"/>
                <a:gd name="T41" fmla="*/ 68 h 177"/>
                <a:gd name="T42" fmla="*/ 218 w 999"/>
                <a:gd name="T43" fmla="*/ 87 h 177"/>
                <a:gd name="T44" fmla="*/ 277 w 999"/>
                <a:gd name="T45" fmla="*/ 102 h 177"/>
                <a:gd name="T46" fmla="*/ 338 w 999"/>
                <a:gd name="T47" fmla="*/ 114 h 177"/>
                <a:gd name="T48" fmla="*/ 402 w 999"/>
                <a:gd name="T49" fmla="*/ 123 h 177"/>
                <a:gd name="T50" fmla="*/ 467 w 999"/>
                <a:gd name="T51" fmla="*/ 127 h 177"/>
                <a:gd name="T52" fmla="*/ 499 w 999"/>
                <a:gd name="T53" fmla="*/ 127 h 177"/>
                <a:gd name="T54" fmla="*/ 566 w 999"/>
                <a:gd name="T55" fmla="*/ 125 h 177"/>
                <a:gd name="T56" fmla="*/ 630 w 999"/>
                <a:gd name="T57" fmla="*/ 119 h 177"/>
                <a:gd name="T58" fmla="*/ 693 w 999"/>
                <a:gd name="T59" fmla="*/ 110 h 177"/>
                <a:gd name="T60" fmla="*/ 752 w 999"/>
                <a:gd name="T61" fmla="*/ 95 h 177"/>
                <a:gd name="T62" fmla="*/ 810 w 999"/>
                <a:gd name="T63" fmla="*/ 77 h 177"/>
                <a:gd name="T64" fmla="*/ 863 w 999"/>
                <a:gd name="T65" fmla="*/ 57 h 177"/>
                <a:gd name="T66" fmla="*/ 915 w 999"/>
                <a:gd name="T67" fmla="*/ 32 h 177"/>
                <a:gd name="T68" fmla="*/ 961 w 999"/>
                <a:gd name="T69" fmla="*/ 5 h 177"/>
                <a:gd name="T70" fmla="*/ 964 w 999"/>
                <a:gd name="T71" fmla="*/ 3 h 177"/>
                <a:gd name="T72" fmla="*/ 974 w 999"/>
                <a:gd name="T73" fmla="*/ 0 h 177"/>
                <a:gd name="T74" fmla="*/ 983 w 999"/>
                <a:gd name="T75" fmla="*/ 3 h 177"/>
                <a:gd name="T76" fmla="*/ 992 w 999"/>
                <a:gd name="T77" fmla="*/ 9 h 177"/>
                <a:gd name="T78" fmla="*/ 995 w 999"/>
                <a:gd name="T79" fmla="*/ 12 h 177"/>
                <a:gd name="T80" fmla="*/ 999 w 999"/>
                <a:gd name="T81" fmla="*/ 22 h 177"/>
                <a:gd name="T82" fmla="*/ 999 w 999"/>
                <a:gd name="T83" fmla="*/ 31 h 177"/>
                <a:gd name="T84" fmla="*/ 995 w 999"/>
                <a:gd name="T85" fmla="*/ 39 h 177"/>
                <a:gd name="T86" fmla="*/ 988 w 999"/>
                <a:gd name="T87" fmla="*/ 47 h 177"/>
                <a:gd name="T88" fmla="*/ 964 w 999"/>
                <a:gd name="T89" fmla="*/ 62 h 177"/>
                <a:gd name="T90" fmla="*/ 912 w 999"/>
                <a:gd name="T91" fmla="*/ 89 h 177"/>
                <a:gd name="T92" fmla="*/ 858 w 999"/>
                <a:gd name="T93" fmla="*/ 113 h 177"/>
                <a:gd name="T94" fmla="*/ 798 w 999"/>
                <a:gd name="T95" fmla="*/ 134 h 177"/>
                <a:gd name="T96" fmla="*/ 735 w 999"/>
                <a:gd name="T97" fmla="*/ 151 h 177"/>
                <a:gd name="T98" fmla="*/ 670 w 999"/>
                <a:gd name="T99" fmla="*/ 164 h 177"/>
                <a:gd name="T100" fmla="*/ 604 w 999"/>
                <a:gd name="T101" fmla="*/ 172 h 177"/>
                <a:gd name="T102" fmla="*/ 535 w 999"/>
                <a:gd name="T103" fmla="*/ 177 h 177"/>
                <a:gd name="T104" fmla="*/ 499 w 999"/>
                <a:gd name="T10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9" h="177">
                  <a:moveTo>
                    <a:pt x="499" y="177"/>
                  </a:moveTo>
                  <a:lnTo>
                    <a:pt x="499" y="177"/>
                  </a:lnTo>
                  <a:lnTo>
                    <a:pt x="465" y="177"/>
                  </a:lnTo>
                  <a:lnTo>
                    <a:pt x="430" y="175"/>
                  </a:lnTo>
                  <a:lnTo>
                    <a:pt x="396" y="172"/>
                  </a:lnTo>
                  <a:lnTo>
                    <a:pt x="363" y="169"/>
                  </a:lnTo>
                  <a:lnTo>
                    <a:pt x="329" y="164"/>
                  </a:lnTo>
                  <a:lnTo>
                    <a:pt x="296" y="158"/>
                  </a:lnTo>
                  <a:lnTo>
                    <a:pt x="264" y="151"/>
                  </a:lnTo>
                  <a:lnTo>
                    <a:pt x="232" y="143"/>
                  </a:lnTo>
                  <a:lnTo>
                    <a:pt x="201" y="134"/>
                  </a:lnTo>
                  <a:lnTo>
                    <a:pt x="171" y="125"/>
                  </a:lnTo>
                  <a:lnTo>
                    <a:pt x="142" y="113"/>
                  </a:lnTo>
                  <a:lnTo>
                    <a:pt x="113" y="102"/>
                  </a:lnTo>
                  <a:lnTo>
                    <a:pt x="86" y="89"/>
                  </a:lnTo>
                  <a:lnTo>
                    <a:pt x="60" y="76"/>
                  </a:lnTo>
                  <a:lnTo>
                    <a:pt x="35" y="62"/>
                  </a:lnTo>
                  <a:lnTo>
                    <a:pt x="11" y="47"/>
                  </a:lnTo>
                  <a:lnTo>
                    <a:pt x="11" y="47"/>
                  </a:lnTo>
                  <a:lnTo>
                    <a:pt x="8" y="43"/>
                  </a:lnTo>
                  <a:lnTo>
                    <a:pt x="4" y="39"/>
                  </a:lnTo>
                  <a:lnTo>
                    <a:pt x="2" y="35"/>
                  </a:lnTo>
                  <a:lnTo>
                    <a:pt x="0" y="31"/>
                  </a:lnTo>
                  <a:lnTo>
                    <a:pt x="0" y="26"/>
                  </a:lnTo>
                  <a:lnTo>
                    <a:pt x="0" y="22"/>
                  </a:lnTo>
                  <a:lnTo>
                    <a:pt x="2" y="17"/>
                  </a:lnTo>
                  <a:lnTo>
                    <a:pt x="4" y="12"/>
                  </a:lnTo>
                  <a:lnTo>
                    <a:pt x="4" y="12"/>
                  </a:lnTo>
                  <a:lnTo>
                    <a:pt x="8" y="9"/>
                  </a:lnTo>
                  <a:lnTo>
                    <a:pt x="11" y="5"/>
                  </a:lnTo>
                  <a:lnTo>
                    <a:pt x="16" y="3"/>
                  </a:lnTo>
                  <a:lnTo>
                    <a:pt x="21" y="1"/>
                  </a:lnTo>
                  <a:lnTo>
                    <a:pt x="25" y="0"/>
                  </a:lnTo>
                  <a:lnTo>
                    <a:pt x="30" y="1"/>
                  </a:lnTo>
                  <a:lnTo>
                    <a:pt x="35" y="3"/>
                  </a:lnTo>
                  <a:lnTo>
                    <a:pt x="38" y="5"/>
                  </a:lnTo>
                  <a:lnTo>
                    <a:pt x="38" y="5"/>
                  </a:lnTo>
                  <a:lnTo>
                    <a:pt x="61" y="19"/>
                  </a:lnTo>
                  <a:lnTo>
                    <a:pt x="85" y="32"/>
                  </a:lnTo>
                  <a:lnTo>
                    <a:pt x="110" y="45"/>
                  </a:lnTo>
                  <a:lnTo>
                    <a:pt x="135" y="57"/>
                  </a:lnTo>
                  <a:lnTo>
                    <a:pt x="162" y="68"/>
                  </a:lnTo>
                  <a:lnTo>
                    <a:pt x="189" y="77"/>
                  </a:lnTo>
                  <a:lnTo>
                    <a:pt x="218" y="87"/>
                  </a:lnTo>
                  <a:lnTo>
                    <a:pt x="246" y="95"/>
                  </a:lnTo>
                  <a:lnTo>
                    <a:pt x="277" y="102"/>
                  </a:lnTo>
                  <a:lnTo>
                    <a:pt x="307" y="110"/>
                  </a:lnTo>
                  <a:lnTo>
                    <a:pt x="338" y="114"/>
                  </a:lnTo>
                  <a:lnTo>
                    <a:pt x="370" y="119"/>
                  </a:lnTo>
                  <a:lnTo>
                    <a:pt x="402" y="123"/>
                  </a:lnTo>
                  <a:lnTo>
                    <a:pt x="434" y="125"/>
                  </a:lnTo>
                  <a:lnTo>
                    <a:pt x="467" y="127"/>
                  </a:lnTo>
                  <a:lnTo>
                    <a:pt x="499" y="127"/>
                  </a:lnTo>
                  <a:lnTo>
                    <a:pt x="499" y="127"/>
                  </a:lnTo>
                  <a:lnTo>
                    <a:pt x="532" y="127"/>
                  </a:lnTo>
                  <a:lnTo>
                    <a:pt x="566" y="125"/>
                  </a:lnTo>
                  <a:lnTo>
                    <a:pt x="598" y="123"/>
                  </a:lnTo>
                  <a:lnTo>
                    <a:pt x="630" y="119"/>
                  </a:lnTo>
                  <a:lnTo>
                    <a:pt x="662" y="114"/>
                  </a:lnTo>
                  <a:lnTo>
                    <a:pt x="693" y="110"/>
                  </a:lnTo>
                  <a:lnTo>
                    <a:pt x="722" y="102"/>
                  </a:lnTo>
                  <a:lnTo>
                    <a:pt x="752" y="95"/>
                  </a:lnTo>
                  <a:lnTo>
                    <a:pt x="782" y="87"/>
                  </a:lnTo>
                  <a:lnTo>
                    <a:pt x="810" y="77"/>
                  </a:lnTo>
                  <a:lnTo>
                    <a:pt x="837" y="68"/>
                  </a:lnTo>
                  <a:lnTo>
                    <a:pt x="863" y="57"/>
                  </a:lnTo>
                  <a:lnTo>
                    <a:pt x="890" y="45"/>
                  </a:lnTo>
                  <a:lnTo>
                    <a:pt x="915" y="32"/>
                  </a:lnTo>
                  <a:lnTo>
                    <a:pt x="938" y="19"/>
                  </a:lnTo>
                  <a:lnTo>
                    <a:pt x="961" y="5"/>
                  </a:lnTo>
                  <a:lnTo>
                    <a:pt x="961" y="5"/>
                  </a:lnTo>
                  <a:lnTo>
                    <a:pt x="964" y="3"/>
                  </a:lnTo>
                  <a:lnTo>
                    <a:pt x="969" y="1"/>
                  </a:lnTo>
                  <a:lnTo>
                    <a:pt x="974" y="0"/>
                  </a:lnTo>
                  <a:lnTo>
                    <a:pt x="979" y="1"/>
                  </a:lnTo>
                  <a:lnTo>
                    <a:pt x="983" y="3"/>
                  </a:lnTo>
                  <a:lnTo>
                    <a:pt x="988" y="5"/>
                  </a:lnTo>
                  <a:lnTo>
                    <a:pt x="992" y="9"/>
                  </a:lnTo>
                  <a:lnTo>
                    <a:pt x="995" y="12"/>
                  </a:lnTo>
                  <a:lnTo>
                    <a:pt x="995" y="12"/>
                  </a:lnTo>
                  <a:lnTo>
                    <a:pt x="998" y="17"/>
                  </a:lnTo>
                  <a:lnTo>
                    <a:pt x="999" y="22"/>
                  </a:lnTo>
                  <a:lnTo>
                    <a:pt x="999" y="26"/>
                  </a:lnTo>
                  <a:lnTo>
                    <a:pt x="999" y="31"/>
                  </a:lnTo>
                  <a:lnTo>
                    <a:pt x="998" y="35"/>
                  </a:lnTo>
                  <a:lnTo>
                    <a:pt x="995" y="39"/>
                  </a:lnTo>
                  <a:lnTo>
                    <a:pt x="992" y="43"/>
                  </a:lnTo>
                  <a:lnTo>
                    <a:pt x="988" y="47"/>
                  </a:lnTo>
                  <a:lnTo>
                    <a:pt x="988" y="47"/>
                  </a:lnTo>
                  <a:lnTo>
                    <a:pt x="964" y="62"/>
                  </a:lnTo>
                  <a:lnTo>
                    <a:pt x="939" y="76"/>
                  </a:lnTo>
                  <a:lnTo>
                    <a:pt x="912" y="89"/>
                  </a:lnTo>
                  <a:lnTo>
                    <a:pt x="885" y="102"/>
                  </a:lnTo>
                  <a:lnTo>
                    <a:pt x="858" y="113"/>
                  </a:lnTo>
                  <a:lnTo>
                    <a:pt x="828" y="125"/>
                  </a:lnTo>
                  <a:lnTo>
                    <a:pt x="798" y="134"/>
                  </a:lnTo>
                  <a:lnTo>
                    <a:pt x="767" y="143"/>
                  </a:lnTo>
                  <a:lnTo>
                    <a:pt x="735" y="151"/>
                  </a:lnTo>
                  <a:lnTo>
                    <a:pt x="703" y="158"/>
                  </a:lnTo>
                  <a:lnTo>
                    <a:pt x="670" y="164"/>
                  </a:lnTo>
                  <a:lnTo>
                    <a:pt x="637" y="169"/>
                  </a:lnTo>
                  <a:lnTo>
                    <a:pt x="604" y="172"/>
                  </a:lnTo>
                  <a:lnTo>
                    <a:pt x="569" y="175"/>
                  </a:lnTo>
                  <a:lnTo>
                    <a:pt x="535" y="177"/>
                  </a:lnTo>
                  <a:lnTo>
                    <a:pt x="499" y="177"/>
                  </a:lnTo>
                  <a:lnTo>
                    <a:pt x="499" y="17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6" name="Freeform 142"/>
            <p:cNvSpPr/>
            <p:nvPr/>
          </p:nvSpPr>
          <p:spPr bwMode="auto">
            <a:xfrm>
              <a:off x="6401994" y="5702281"/>
              <a:ext cx="85725" cy="414338"/>
            </a:xfrm>
            <a:custGeom>
              <a:avLst/>
              <a:gdLst>
                <a:gd name="T0" fmla="*/ 120 w 162"/>
                <a:gd name="T1" fmla="*/ 782 h 782"/>
                <a:gd name="T2" fmla="*/ 92 w 162"/>
                <a:gd name="T3" fmla="*/ 746 h 782"/>
                <a:gd name="T4" fmla="*/ 69 w 162"/>
                <a:gd name="T5" fmla="*/ 706 h 782"/>
                <a:gd name="T6" fmla="*/ 49 w 162"/>
                <a:gd name="T7" fmla="*/ 661 h 782"/>
                <a:gd name="T8" fmla="*/ 32 w 162"/>
                <a:gd name="T9" fmla="*/ 612 h 782"/>
                <a:gd name="T10" fmla="*/ 18 w 162"/>
                <a:gd name="T11" fmla="*/ 561 h 782"/>
                <a:gd name="T12" fmla="*/ 8 w 162"/>
                <a:gd name="T13" fmla="*/ 507 h 782"/>
                <a:gd name="T14" fmla="*/ 2 w 162"/>
                <a:gd name="T15" fmla="*/ 452 h 782"/>
                <a:gd name="T16" fmla="*/ 0 w 162"/>
                <a:gd name="T17" fmla="*/ 395 h 782"/>
                <a:gd name="T18" fmla="*/ 0 w 162"/>
                <a:gd name="T19" fmla="*/ 365 h 782"/>
                <a:gd name="T20" fmla="*/ 5 w 162"/>
                <a:gd name="T21" fmla="*/ 307 h 782"/>
                <a:gd name="T22" fmla="*/ 13 w 162"/>
                <a:gd name="T23" fmla="*/ 251 h 782"/>
                <a:gd name="T24" fmla="*/ 25 w 162"/>
                <a:gd name="T25" fmla="*/ 198 h 782"/>
                <a:gd name="T26" fmla="*/ 41 w 162"/>
                <a:gd name="T27" fmla="*/ 147 h 782"/>
                <a:gd name="T28" fmla="*/ 62 w 162"/>
                <a:gd name="T29" fmla="*/ 99 h 782"/>
                <a:gd name="T30" fmla="*/ 84 w 162"/>
                <a:gd name="T31" fmla="*/ 55 h 782"/>
                <a:gd name="T32" fmla="*/ 110 w 162"/>
                <a:gd name="T33" fmla="*/ 17 h 782"/>
                <a:gd name="T34" fmla="*/ 162 w 162"/>
                <a:gd name="T35" fmla="*/ 33 h 782"/>
                <a:gd name="T36" fmla="*/ 149 w 162"/>
                <a:gd name="T37" fmla="*/ 48 h 782"/>
                <a:gd name="T38" fmla="*/ 126 w 162"/>
                <a:gd name="T39" fmla="*/ 84 h 782"/>
                <a:gd name="T40" fmla="*/ 106 w 162"/>
                <a:gd name="T41" fmla="*/ 123 h 782"/>
                <a:gd name="T42" fmla="*/ 88 w 162"/>
                <a:gd name="T43" fmla="*/ 166 h 782"/>
                <a:gd name="T44" fmla="*/ 72 w 162"/>
                <a:gd name="T45" fmla="*/ 213 h 782"/>
                <a:gd name="T46" fmla="*/ 62 w 162"/>
                <a:gd name="T47" fmla="*/ 262 h 782"/>
                <a:gd name="T48" fmla="*/ 53 w 162"/>
                <a:gd name="T49" fmla="*/ 314 h 782"/>
                <a:gd name="T50" fmla="*/ 50 w 162"/>
                <a:gd name="T51" fmla="*/ 368 h 782"/>
                <a:gd name="T52" fmla="*/ 50 w 162"/>
                <a:gd name="T53" fmla="*/ 395 h 782"/>
                <a:gd name="T54" fmla="*/ 51 w 162"/>
                <a:gd name="T55" fmla="*/ 447 h 782"/>
                <a:gd name="T56" fmla="*/ 57 w 162"/>
                <a:gd name="T57" fmla="*/ 498 h 782"/>
                <a:gd name="T58" fmla="*/ 66 w 162"/>
                <a:gd name="T59" fmla="*/ 548 h 782"/>
                <a:gd name="T60" fmla="*/ 78 w 162"/>
                <a:gd name="T61" fmla="*/ 596 h 782"/>
                <a:gd name="T62" fmla="*/ 94 w 162"/>
                <a:gd name="T63" fmla="*/ 640 h 782"/>
                <a:gd name="T64" fmla="*/ 113 w 162"/>
                <a:gd name="T65" fmla="*/ 681 h 782"/>
                <a:gd name="T66" fmla="*/ 134 w 162"/>
                <a:gd name="T67" fmla="*/ 718 h 782"/>
                <a:gd name="T68" fmla="*/ 158 w 162"/>
                <a:gd name="T69" fmla="*/ 75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782">
                  <a:moveTo>
                    <a:pt x="120" y="782"/>
                  </a:moveTo>
                  <a:lnTo>
                    <a:pt x="120" y="782"/>
                  </a:lnTo>
                  <a:lnTo>
                    <a:pt x="106" y="765"/>
                  </a:lnTo>
                  <a:lnTo>
                    <a:pt x="92" y="746"/>
                  </a:lnTo>
                  <a:lnTo>
                    <a:pt x="81" y="726"/>
                  </a:lnTo>
                  <a:lnTo>
                    <a:pt x="69" y="706"/>
                  </a:lnTo>
                  <a:lnTo>
                    <a:pt x="58" y="683"/>
                  </a:lnTo>
                  <a:lnTo>
                    <a:pt x="49" y="661"/>
                  </a:lnTo>
                  <a:lnTo>
                    <a:pt x="39" y="637"/>
                  </a:lnTo>
                  <a:lnTo>
                    <a:pt x="32" y="612"/>
                  </a:lnTo>
                  <a:lnTo>
                    <a:pt x="24" y="587"/>
                  </a:lnTo>
                  <a:lnTo>
                    <a:pt x="18" y="561"/>
                  </a:lnTo>
                  <a:lnTo>
                    <a:pt x="12" y="534"/>
                  </a:lnTo>
                  <a:lnTo>
                    <a:pt x="8" y="507"/>
                  </a:lnTo>
                  <a:lnTo>
                    <a:pt x="5" y="479"/>
                  </a:lnTo>
                  <a:lnTo>
                    <a:pt x="2" y="452"/>
                  </a:lnTo>
                  <a:lnTo>
                    <a:pt x="0" y="423"/>
                  </a:lnTo>
                  <a:lnTo>
                    <a:pt x="0" y="395"/>
                  </a:lnTo>
                  <a:lnTo>
                    <a:pt x="0" y="395"/>
                  </a:lnTo>
                  <a:lnTo>
                    <a:pt x="0" y="365"/>
                  </a:lnTo>
                  <a:lnTo>
                    <a:pt x="2" y="336"/>
                  </a:lnTo>
                  <a:lnTo>
                    <a:pt x="5" y="307"/>
                  </a:lnTo>
                  <a:lnTo>
                    <a:pt x="8" y="279"/>
                  </a:lnTo>
                  <a:lnTo>
                    <a:pt x="13" y="251"/>
                  </a:lnTo>
                  <a:lnTo>
                    <a:pt x="19" y="224"/>
                  </a:lnTo>
                  <a:lnTo>
                    <a:pt x="25" y="198"/>
                  </a:lnTo>
                  <a:lnTo>
                    <a:pt x="33" y="172"/>
                  </a:lnTo>
                  <a:lnTo>
                    <a:pt x="41" y="147"/>
                  </a:lnTo>
                  <a:lnTo>
                    <a:pt x="51" y="122"/>
                  </a:lnTo>
                  <a:lnTo>
                    <a:pt x="62" y="99"/>
                  </a:lnTo>
                  <a:lnTo>
                    <a:pt x="72" y="77"/>
                  </a:lnTo>
                  <a:lnTo>
                    <a:pt x="84" y="55"/>
                  </a:lnTo>
                  <a:lnTo>
                    <a:pt x="97" y="36"/>
                  </a:lnTo>
                  <a:lnTo>
                    <a:pt x="110" y="17"/>
                  </a:lnTo>
                  <a:lnTo>
                    <a:pt x="125" y="0"/>
                  </a:lnTo>
                  <a:lnTo>
                    <a:pt x="162" y="33"/>
                  </a:lnTo>
                  <a:lnTo>
                    <a:pt x="162" y="33"/>
                  </a:lnTo>
                  <a:lnTo>
                    <a:pt x="149" y="48"/>
                  </a:lnTo>
                  <a:lnTo>
                    <a:pt x="138" y="65"/>
                  </a:lnTo>
                  <a:lnTo>
                    <a:pt x="126" y="84"/>
                  </a:lnTo>
                  <a:lnTo>
                    <a:pt x="115" y="103"/>
                  </a:lnTo>
                  <a:lnTo>
                    <a:pt x="106" y="123"/>
                  </a:lnTo>
                  <a:lnTo>
                    <a:pt x="96" y="144"/>
                  </a:lnTo>
                  <a:lnTo>
                    <a:pt x="88" y="166"/>
                  </a:lnTo>
                  <a:lnTo>
                    <a:pt x="79" y="189"/>
                  </a:lnTo>
                  <a:lnTo>
                    <a:pt x="72" y="213"/>
                  </a:lnTo>
                  <a:lnTo>
                    <a:pt x="66" y="237"/>
                  </a:lnTo>
                  <a:lnTo>
                    <a:pt x="62" y="262"/>
                  </a:lnTo>
                  <a:lnTo>
                    <a:pt x="57" y="288"/>
                  </a:lnTo>
                  <a:lnTo>
                    <a:pt x="53" y="314"/>
                  </a:lnTo>
                  <a:lnTo>
                    <a:pt x="51" y="340"/>
                  </a:lnTo>
                  <a:lnTo>
                    <a:pt x="50" y="368"/>
                  </a:lnTo>
                  <a:lnTo>
                    <a:pt x="50" y="395"/>
                  </a:lnTo>
                  <a:lnTo>
                    <a:pt x="50" y="395"/>
                  </a:lnTo>
                  <a:lnTo>
                    <a:pt x="50" y="421"/>
                  </a:lnTo>
                  <a:lnTo>
                    <a:pt x="51" y="447"/>
                  </a:lnTo>
                  <a:lnTo>
                    <a:pt x="53" y="473"/>
                  </a:lnTo>
                  <a:lnTo>
                    <a:pt x="57" y="498"/>
                  </a:lnTo>
                  <a:lnTo>
                    <a:pt x="60" y="523"/>
                  </a:lnTo>
                  <a:lnTo>
                    <a:pt x="66" y="548"/>
                  </a:lnTo>
                  <a:lnTo>
                    <a:pt x="71" y="572"/>
                  </a:lnTo>
                  <a:lnTo>
                    <a:pt x="78" y="596"/>
                  </a:lnTo>
                  <a:lnTo>
                    <a:pt x="85" y="618"/>
                  </a:lnTo>
                  <a:lnTo>
                    <a:pt x="94" y="640"/>
                  </a:lnTo>
                  <a:lnTo>
                    <a:pt x="103" y="661"/>
                  </a:lnTo>
                  <a:lnTo>
                    <a:pt x="113" y="681"/>
                  </a:lnTo>
                  <a:lnTo>
                    <a:pt x="122" y="700"/>
                  </a:lnTo>
                  <a:lnTo>
                    <a:pt x="134" y="718"/>
                  </a:lnTo>
                  <a:lnTo>
                    <a:pt x="146" y="735"/>
                  </a:lnTo>
                  <a:lnTo>
                    <a:pt x="158" y="751"/>
                  </a:lnTo>
                  <a:lnTo>
                    <a:pt x="120" y="78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7" name="Rectangle 143"/>
            <p:cNvSpPr>
              <a:spLocks noChangeArrowheads="1"/>
            </p:cNvSpPr>
            <p:nvPr/>
          </p:nvSpPr>
          <p:spPr bwMode="auto">
            <a:xfrm>
              <a:off x="6301981" y="5657831"/>
              <a:ext cx="26988" cy="5064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8" name="Freeform 144"/>
            <p:cNvSpPr/>
            <p:nvPr/>
          </p:nvSpPr>
          <p:spPr bwMode="auto">
            <a:xfrm>
              <a:off x="6419456" y="5986444"/>
              <a:ext cx="285750" cy="284163"/>
            </a:xfrm>
            <a:custGeom>
              <a:avLst/>
              <a:gdLst>
                <a:gd name="T0" fmla="*/ 460 w 538"/>
                <a:gd name="T1" fmla="*/ 460 h 538"/>
                <a:gd name="T2" fmla="*/ 417 w 538"/>
                <a:gd name="T3" fmla="*/ 494 h 538"/>
                <a:gd name="T4" fmla="*/ 371 w 538"/>
                <a:gd name="T5" fmla="*/ 519 h 538"/>
                <a:gd name="T6" fmla="*/ 321 w 538"/>
                <a:gd name="T7" fmla="*/ 534 h 538"/>
                <a:gd name="T8" fmla="*/ 269 w 538"/>
                <a:gd name="T9" fmla="*/ 538 h 538"/>
                <a:gd name="T10" fmla="*/ 218 w 538"/>
                <a:gd name="T11" fmla="*/ 534 h 538"/>
                <a:gd name="T12" fmla="*/ 168 w 538"/>
                <a:gd name="T13" fmla="*/ 519 h 538"/>
                <a:gd name="T14" fmla="*/ 121 w 538"/>
                <a:gd name="T15" fmla="*/ 494 h 538"/>
                <a:gd name="T16" fmla="*/ 79 w 538"/>
                <a:gd name="T17" fmla="*/ 460 h 538"/>
                <a:gd name="T18" fmla="*/ 61 w 538"/>
                <a:gd name="T19" fmla="*/ 440 h 538"/>
                <a:gd name="T20" fmla="*/ 31 w 538"/>
                <a:gd name="T21" fmla="*/ 395 h 538"/>
                <a:gd name="T22" fmla="*/ 11 w 538"/>
                <a:gd name="T23" fmla="*/ 346 h 538"/>
                <a:gd name="T24" fmla="*/ 1 w 538"/>
                <a:gd name="T25" fmla="*/ 296 h 538"/>
                <a:gd name="T26" fmla="*/ 1 w 538"/>
                <a:gd name="T27" fmla="*/ 244 h 538"/>
                <a:gd name="T28" fmla="*/ 11 w 538"/>
                <a:gd name="T29" fmla="*/ 193 h 538"/>
                <a:gd name="T30" fmla="*/ 31 w 538"/>
                <a:gd name="T31" fmla="*/ 145 h 538"/>
                <a:gd name="T32" fmla="*/ 61 w 538"/>
                <a:gd name="T33" fmla="*/ 100 h 538"/>
                <a:gd name="T34" fmla="*/ 79 w 538"/>
                <a:gd name="T35" fmla="*/ 80 h 538"/>
                <a:gd name="T36" fmla="*/ 121 w 538"/>
                <a:gd name="T37" fmla="*/ 46 h 538"/>
                <a:gd name="T38" fmla="*/ 168 w 538"/>
                <a:gd name="T39" fmla="*/ 21 h 538"/>
                <a:gd name="T40" fmla="*/ 218 w 538"/>
                <a:gd name="T41" fmla="*/ 5 h 538"/>
                <a:gd name="T42" fmla="*/ 269 w 538"/>
                <a:gd name="T43" fmla="*/ 0 h 538"/>
                <a:gd name="T44" fmla="*/ 321 w 538"/>
                <a:gd name="T45" fmla="*/ 5 h 538"/>
                <a:gd name="T46" fmla="*/ 371 w 538"/>
                <a:gd name="T47" fmla="*/ 21 h 538"/>
                <a:gd name="T48" fmla="*/ 417 w 538"/>
                <a:gd name="T49" fmla="*/ 46 h 538"/>
                <a:gd name="T50" fmla="*/ 460 w 538"/>
                <a:gd name="T51" fmla="*/ 80 h 538"/>
                <a:gd name="T52" fmla="*/ 478 w 538"/>
                <a:gd name="T53" fmla="*/ 100 h 538"/>
                <a:gd name="T54" fmla="*/ 507 w 538"/>
                <a:gd name="T55" fmla="*/ 145 h 538"/>
                <a:gd name="T56" fmla="*/ 527 w 538"/>
                <a:gd name="T57" fmla="*/ 193 h 538"/>
                <a:gd name="T58" fmla="*/ 537 w 538"/>
                <a:gd name="T59" fmla="*/ 244 h 538"/>
                <a:gd name="T60" fmla="*/ 537 w 538"/>
                <a:gd name="T61" fmla="*/ 296 h 538"/>
                <a:gd name="T62" fmla="*/ 527 w 538"/>
                <a:gd name="T63" fmla="*/ 346 h 538"/>
                <a:gd name="T64" fmla="*/ 507 w 538"/>
                <a:gd name="T65" fmla="*/ 395 h 538"/>
                <a:gd name="T66" fmla="*/ 478 w 538"/>
                <a:gd name="T67" fmla="*/ 440 h 538"/>
                <a:gd name="T68" fmla="*/ 460 w 538"/>
                <a:gd name="T69" fmla="*/ 46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8" h="538">
                  <a:moveTo>
                    <a:pt x="460" y="460"/>
                  </a:moveTo>
                  <a:lnTo>
                    <a:pt x="460" y="460"/>
                  </a:lnTo>
                  <a:lnTo>
                    <a:pt x="438" y="479"/>
                  </a:lnTo>
                  <a:lnTo>
                    <a:pt x="417" y="494"/>
                  </a:lnTo>
                  <a:lnTo>
                    <a:pt x="394" y="507"/>
                  </a:lnTo>
                  <a:lnTo>
                    <a:pt x="371" y="519"/>
                  </a:lnTo>
                  <a:lnTo>
                    <a:pt x="346" y="528"/>
                  </a:lnTo>
                  <a:lnTo>
                    <a:pt x="321" y="534"/>
                  </a:lnTo>
                  <a:lnTo>
                    <a:pt x="295" y="537"/>
                  </a:lnTo>
                  <a:lnTo>
                    <a:pt x="269" y="538"/>
                  </a:lnTo>
                  <a:lnTo>
                    <a:pt x="244" y="537"/>
                  </a:lnTo>
                  <a:lnTo>
                    <a:pt x="218" y="534"/>
                  </a:lnTo>
                  <a:lnTo>
                    <a:pt x="193" y="528"/>
                  </a:lnTo>
                  <a:lnTo>
                    <a:pt x="168" y="519"/>
                  </a:lnTo>
                  <a:lnTo>
                    <a:pt x="144" y="507"/>
                  </a:lnTo>
                  <a:lnTo>
                    <a:pt x="121" y="494"/>
                  </a:lnTo>
                  <a:lnTo>
                    <a:pt x="99" y="479"/>
                  </a:lnTo>
                  <a:lnTo>
                    <a:pt x="79" y="460"/>
                  </a:lnTo>
                  <a:lnTo>
                    <a:pt x="79" y="460"/>
                  </a:lnTo>
                  <a:lnTo>
                    <a:pt x="61" y="440"/>
                  </a:lnTo>
                  <a:lnTo>
                    <a:pt x="44" y="417"/>
                  </a:lnTo>
                  <a:lnTo>
                    <a:pt x="31" y="395"/>
                  </a:lnTo>
                  <a:lnTo>
                    <a:pt x="19" y="371"/>
                  </a:lnTo>
                  <a:lnTo>
                    <a:pt x="11" y="346"/>
                  </a:lnTo>
                  <a:lnTo>
                    <a:pt x="5" y="321"/>
                  </a:lnTo>
                  <a:lnTo>
                    <a:pt x="1" y="296"/>
                  </a:lnTo>
                  <a:lnTo>
                    <a:pt x="0" y="270"/>
                  </a:lnTo>
                  <a:lnTo>
                    <a:pt x="1" y="244"/>
                  </a:lnTo>
                  <a:lnTo>
                    <a:pt x="5" y="219"/>
                  </a:lnTo>
                  <a:lnTo>
                    <a:pt x="11" y="193"/>
                  </a:lnTo>
                  <a:lnTo>
                    <a:pt x="19" y="169"/>
                  </a:lnTo>
                  <a:lnTo>
                    <a:pt x="31" y="145"/>
                  </a:lnTo>
                  <a:lnTo>
                    <a:pt x="44" y="122"/>
                  </a:lnTo>
                  <a:lnTo>
                    <a:pt x="61" y="100"/>
                  </a:lnTo>
                  <a:lnTo>
                    <a:pt x="79" y="80"/>
                  </a:lnTo>
                  <a:lnTo>
                    <a:pt x="79" y="80"/>
                  </a:lnTo>
                  <a:lnTo>
                    <a:pt x="99" y="61"/>
                  </a:lnTo>
                  <a:lnTo>
                    <a:pt x="121" y="46"/>
                  </a:lnTo>
                  <a:lnTo>
                    <a:pt x="144" y="31"/>
                  </a:lnTo>
                  <a:lnTo>
                    <a:pt x="168" y="21"/>
                  </a:lnTo>
                  <a:lnTo>
                    <a:pt x="193" y="12"/>
                  </a:lnTo>
                  <a:lnTo>
                    <a:pt x="218" y="5"/>
                  </a:lnTo>
                  <a:lnTo>
                    <a:pt x="244" y="2"/>
                  </a:lnTo>
                  <a:lnTo>
                    <a:pt x="269" y="0"/>
                  </a:lnTo>
                  <a:lnTo>
                    <a:pt x="295" y="2"/>
                  </a:lnTo>
                  <a:lnTo>
                    <a:pt x="321" y="5"/>
                  </a:lnTo>
                  <a:lnTo>
                    <a:pt x="346" y="12"/>
                  </a:lnTo>
                  <a:lnTo>
                    <a:pt x="371" y="21"/>
                  </a:lnTo>
                  <a:lnTo>
                    <a:pt x="394" y="31"/>
                  </a:lnTo>
                  <a:lnTo>
                    <a:pt x="417" y="46"/>
                  </a:lnTo>
                  <a:lnTo>
                    <a:pt x="438" y="61"/>
                  </a:lnTo>
                  <a:lnTo>
                    <a:pt x="460" y="80"/>
                  </a:lnTo>
                  <a:lnTo>
                    <a:pt x="460" y="80"/>
                  </a:lnTo>
                  <a:lnTo>
                    <a:pt x="478" y="100"/>
                  </a:lnTo>
                  <a:lnTo>
                    <a:pt x="494" y="122"/>
                  </a:lnTo>
                  <a:lnTo>
                    <a:pt x="507" y="145"/>
                  </a:lnTo>
                  <a:lnTo>
                    <a:pt x="518" y="169"/>
                  </a:lnTo>
                  <a:lnTo>
                    <a:pt x="527" y="193"/>
                  </a:lnTo>
                  <a:lnTo>
                    <a:pt x="533" y="219"/>
                  </a:lnTo>
                  <a:lnTo>
                    <a:pt x="537" y="244"/>
                  </a:lnTo>
                  <a:lnTo>
                    <a:pt x="538" y="270"/>
                  </a:lnTo>
                  <a:lnTo>
                    <a:pt x="537" y="296"/>
                  </a:lnTo>
                  <a:lnTo>
                    <a:pt x="533" y="321"/>
                  </a:lnTo>
                  <a:lnTo>
                    <a:pt x="527" y="346"/>
                  </a:lnTo>
                  <a:lnTo>
                    <a:pt x="518" y="371"/>
                  </a:lnTo>
                  <a:lnTo>
                    <a:pt x="507" y="395"/>
                  </a:lnTo>
                  <a:lnTo>
                    <a:pt x="494" y="417"/>
                  </a:lnTo>
                  <a:lnTo>
                    <a:pt x="478" y="440"/>
                  </a:lnTo>
                  <a:lnTo>
                    <a:pt x="460" y="460"/>
                  </a:lnTo>
                  <a:lnTo>
                    <a:pt x="460" y="4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49" name="Freeform 145"/>
            <p:cNvSpPr>
              <a:spLocks noEditPoints="1"/>
            </p:cNvSpPr>
            <p:nvPr/>
          </p:nvSpPr>
          <p:spPr bwMode="auto">
            <a:xfrm>
              <a:off x="6406756" y="5973744"/>
              <a:ext cx="311150" cy="311150"/>
            </a:xfrm>
            <a:custGeom>
              <a:avLst/>
              <a:gdLst>
                <a:gd name="T0" fmla="*/ 279 w 588"/>
                <a:gd name="T1" fmla="*/ 588 h 588"/>
                <a:gd name="T2" fmla="*/ 208 w 588"/>
                <a:gd name="T3" fmla="*/ 576 h 588"/>
                <a:gd name="T4" fmla="*/ 131 w 588"/>
                <a:gd name="T5" fmla="*/ 540 h 588"/>
                <a:gd name="T6" fmla="*/ 86 w 588"/>
                <a:gd name="T7" fmla="*/ 503 h 588"/>
                <a:gd name="T8" fmla="*/ 67 w 588"/>
                <a:gd name="T9" fmla="*/ 481 h 588"/>
                <a:gd name="T10" fmla="*/ 23 w 588"/>
                <a:gd name="T11" fmla="*/ 408 h 588"/>
                <a:gd name="T12" fmla="*/ 2 w 588"/>
                <a:gd name="T13" fmla="*/ 323 h 588"/>
                <a:gd name="T14" fmla="*/ 0 w 588"/>
                <a:gd name="T15" fmla="*/ 295 h 588"/>
                <a:gd name="T16" fmla="*/ 6 w 588"/>
                <a:gd name="T17" fmla="*/ 237 h 588"/>
                <a:gd name="T18" fmla="*/ 35 w 588"/>
                <a:gd name="T19" fmla="*/ 156 h 588"/>
                <a:gd name="T20" fmla="*/ 76 w 588"/>
                <a:gd name="T21" fmla="*/ 98 h 588"/>
                <a:gd name="T22" fmla="*/ 97 w 588"/>
                <a:gd name="T23" fmla="*/ 76 h 588"/>
                <a:gd name="T24" fmla="*/ 156 w 588"/>
                <a:gd name="T25" fmla="*/ 35 h 588"/>
                <a:gd name="T26" fmla="*/ 237 w 588"/>
                <a:gd name="T27" fmla="*/ 6 h 588"/>
                <a:gd name="T28" fmla="*/ 294 w 588"/>
                <a:gd name="T29" fmla="*/ 0 h 588"/>
                <a:gd name="T30" fmla="*/ 323 w 588"/>
                <a:gd name="T31" fmla="*/ 3 h 588"/>
                <a:gd name="T32" fmla="*/ 406 w 588"/>
                <a:gd name="T33" fmla="*/ 23 h 588"/>
                <a:gd name="T34" fmla="*/ 480 w 588"/>
                <a:gd name="T35" fmla="*/ 67 h 588"/>
                <a:gd name="T36" fmla="*/ 501 w 588"/>
                <a:gd name="T37" fmla="*/ 87 h 588"/>
                <a:gd name="T38" fmla="*/ 531 w 588"/>
                <a:gd name="T39" fmla="*/ 120 h 588"/>
                <a:gd name="T40" fmla="*/ 555 w 588"/>
                <a:gd name="T41" fmla="*/ 158 h 588"/>
                <a:gd name="T42" fmla="*/ 582 w 588"/>
                <a:gd name="T43" fmla="*/ 239 h 588"/>
                <a:gd name="T44" fmla="*/ 587 w 588"/>
                <a:gd name="T45" fmla="*/ 323 h 588"/>
                <a:gd name="T46" fmla="*/ 567 w 588"/>
                <a:gd name="T47" fmla="*/ 405 h 588"/>
                <a:gd name="T48" fmla="*/ 539 w 588"/>
                <a:gd name="T49" fmla="*/ 456 h 588"/>
                <a:gd name="T50" fmla="*/ 512 w 588"/>
                <a:gd name="T51" fmla="*/ 492 h 588"/>
                <a:gd name="T52" fmla="*/ 491 w 588"/>
                <a:gd name="T53" fmla="*/ 512 h 588"/>
                <a:gd name="T54" fmla="*/ 432 w 588"/>
                <a:gd name="T55" fmla="*/ 554 h 588"/>
                <a:gd name="T56" fmla="*/ 352 w 588"/>
                <a:gd name="T57" fmla="*/ 584 h 588"/>
                <a:gd name="T58" fmla="*/ 294 w 588"/>
                <a:gd name="T59" fmla="*/ 588 h 588"/>
                <a:gd name="T60" fmla="*/ 294 w 588"/>
                <a:gd name="T61" fmla="*/ 50 h 588"/>
                <a:gd name="T62" fmla="*/ 224 w 588"/>
                <a:gd name="T63" fmla="*/ 61 h 588"/>
                <a:gd name="T64" fmla="*/ 158 w 588"/>
                <a:gd name="T65" fmla="*/ 92 h 588"/>
                <a:gd name="T66" fmla="*/ 121 w 588"/>
                <a:gd name="T67" fmla="*/ 123 h 588"/>
                <a:gd name="T68" fmla="*/ 79 w 588"/>
                <a:gd name="T69" fmla="*/ 180 h 588"/>
                <a:gd name="T70" fmla="*/ 55 w 588"/>
                <a:gd name="T71" fmla="*/ 246 h 588"/>
                <a:gd name="T72" fmla="*/ 50 w 588"/>
                <a:gd name="T73" fmla="*/ 295 h 588"/>
                <a:gd name="T74" fmla="*/ 61 w 588"/>
                <a:gd name="T75" fmla="*/ 366 h 588"/>
                <a:gd name="T76" fmla="*/ 91 w 588"/>
                <a:gd name="T77" fmla="*/ 430 h 588"/>
                <a:gd name="T78" fmla="*/ 121 w 588"/>
                <a:gd name="T79" fmla="*/ 467 h 588"/>
                <a:gd name="T80" fmla="*/ 180 w 588"/>
                <a:gd name="T81" fmla="*/ 510 h 588"/>
                <a:gd name="T82" fmla="*/ 246 w 588"/>
                <a:gd name="T83" fmla="*/ 534 h 588"/>
                <a:gd name="T84" fmla="*/ 294 w 588"/>
                <a:gd name="T85" fmla="*/ 538 h 588"/>
                <a:gd name="T86" fmla="*/ 365 w 588"/>
                <a:gd name="T87" fmla="*/ 529 h 588"/>
                <a:gd name="T88" fmla="*/ 429 w 588"/>
                <a:gd name="T89" fmla="*/ 498 h 588"/>
                <a:gd name="T90" fmla="*/ 467 w 588"/>
                <a:gd name="T91" fmla="*/ 467 h 588"/>
                <a:gd name="T92" fmla="*/ 510 w 588"/>
                <a:gd name="T93" fmla="*/ 408 h 588"/>
                <a:gd name="T94" fmla="*/ 533 w 588"/>
                <a:gd name="T95" fmla="*/ 341 h 588"/>
                <a:gd name="T96" fmla="*/ 537 w 588"/>
                <a:gd name="T97" fmla="*/ 271 h 588"/>
                <a:gd name="T98" fmla="*/ 520 w 588"/>
                <a:gd name="T99" fmla="*/ 202 h 588"/>
                <a:gd name="T100" fmla="*/ 484 w 588"/>
                <a:gd name="T101" fmla="*/ 141 h 588"/>
                <a:gd name="T102" fmla="*/ 449 w 588"/>
                <a:gd name="T103" fmla="*/ 106 h 588"/>
                <a:gd name="T104" fmla="*/ 387 w 588"/>
                <a:gd name="T105" fmla="*/ 69 h 588"/>
                <a:gd name="T106" fmla="*/ 319 w 588"/>
                <a:gd name="T107" fmla="*/ 52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8" h="588">
                  <a:moveTo>
                    <a:pt x="294" y="588"/>
                  </a:moveTo>
                  <a:lnTo>
                    <a:pt x="294" y="588"/>
                  </a:lnTo>
                  <a:lnTo>
                    <a:pt x="279" y="588"/>
                  </a:lnTo>
                  <a:lnTo>
                    <a:pt x="265" y="587"/>
                  </a:lnTo>
                  <a:lnTo>
                    <a:pt x="237" y="584"/>
                  </a:lnTo>
                  <a:lnTo>
                    <a:pt x="208" y="576"/>
                  </a:lnTo>
                  <a:lnTo>
                    <a:pt x="182" y="567"/>
                  </a:lnTo>
                  <a:lnTo>
                    <a:pt x="156" y="554"/>
                  </a:lnTo>
                  <a:lnTo>
                    <a:pt x="131" y="540"/>
                  </a:lnTo>
                  <a:lnTo>
                    <a:pt x="108" y="522"/>
                  </a:lnTo>
                  <a:lnTo>
                    <a:pt x="97" y="512"/>
                  </a:lnTo>
                  <a:lnTo>
                    <a:pt x="86" y="503"/>
                  </a:lnTo>
                  <a:lnTo>
                    <a:pt x="86" y="503"/>
                  </a:lnTo>
                  <a:lnTo>
                    <a:pt x="76" y="492"/>
                  </a:lnTo>
                  <a:lnTo>
                    <a:pt x="67" y="481"/>
                  </a:lnTo>
                  <a:lnTo>
                    <a:pt x="49" y="458"/>
                  </a:lnTo>
                  <a:lnTo>
                    <a:pt x="35" y="433"/>
                  </a:lnTo>
                  <a:lnTo>
                    <a:pt x="23" y="408"/>
                  </a:lnTo>
                  <a:lnTo>
                    <a:pt x="12" y="380"/>
                  </a:lnTo>
                  <a:lnTo>
                    <a:pt x="6" y="353"/>
                  </a:lnTo>
                  <a:lnTo>
                    <a:pt x="2" y="323"/>
                  </a:lnTo>
                  <a:lnTo>
                    <a:pt x="0" y="309"/>
                  </a:lnTo>
                  <a:lnTo>
                    <a:pt x="0" y="295"/>
                  </a:lnTo>
                  <a:lnTo>
                    <a:pt x="0" y="295"/>
                  </a:lnTo>
                  <a:lnTo>
                    <a:pt x="0" y="281"/>
                  </a:lnTo>
                  <a:lnTo>
                    <a:pt x="2" y="265"/>
                  </a:lnTo>
                  <a:lnTo>
                    <a:pt x="6" y="237"/>
                  </a:lnTo>
                  <a:lnTo>
                    <a:pt x="12" y="209"/>
                  </a:lnTo>
                  <a:lnTo>
                    <a:pt x="23" y="182"/>
                  </a:lnTo>
                  <a:lnTo>
                    <a:pt x="35" y="156"/>
                  </a:lnTo>
                  <a:lnTo>
                    <a:pt x="49" y="132"/>
                  </a:lnTo>
                  <a:lnTo>
                    <a:pt x="67" y="109"/>
                  </a:lnTo>
                  <a:lnTo>
                    <a:pt x="76" y="98"/>
                  </a:lnTo>
                  <a:lnTo>
                    <a:pt x="86" y="87"/>
                  </a:lnTo>
                  <a:lnTo>
                    <a:pt x="86" y="87"/>
                  </a:lnTo>
                  <a:lnTo>
                    <a:pt x="97" y="76"/>
                  </a:lnTo>
                  <a:lnTo>
                    <a:pt x="108" y="67"/>
                  </a:lnTo>
                  <a:lnTo>
                    <a:pt x="131" y="50"/>
                  </a:lnTo>
                  <a:lnTo>
                    <a:pt x="156" y="35"/>
                  </a:lnTo>
                  <a:lnTo>
                    <a:pt x="182" y="23"/>
                  </a:lnTo>
                  <a:lnTo>
                    <a:pt x="208" y="14"/>
                  </a:lnTo>
                  <a:lnTo>
                    <a:pt x="237" y="6"/>
                  </a:lnTo>
                  <a:lnTo>
                    <a:pt x="265" y="3"/>
                  </a:lnTo>
                  <a:lnTo>
                    <a:pt x="279" y="2"/>
                  </a:lnTo>
                  <a:lnTo>
                    <a:pt x="294" y="0"/>
                  </a:lnTo>
                  <a:lnTo>
                    <a:pt x="294" y="0"/>
                  </a:lnTo>
                  <a:lnTo>
                    <a:pt x="309" y="2"/>
                  </a:lnTo>
                  <a:lnTo>
                    <a:pt x="323" y="3"/>
                  </a:lnTo>
                  <a:lnTo>
                    <a:pt x="352" y="6"/>
                  </a:lnTo>
                  <a:lnTo>
                    <a:pt x="380" y="14"/>
                  </a:lnTo>
                  <a:lnTo>
                    <a:pt x="406" y="23"/>
                  </a:lnTo>
                  <a:lnTo>
                    <a:pt x="432" y="35"/>
                  </a:lnTo>
                  <a:lnTo>
                    <a:pt x="457" y="50"/>
                  </a:lnTo>
                  <a:lnTo>
                    <a:pt x="480" y="67"/>
                  </a:lnTo>
                  <a:lnTo>
                    <a:pt x="491" y="76"/>
                  </a:lnTo>
                  <a:lnTo>
                    <a:pt x="501" y="87"/>
                  </a:lnTo>
                  <a:lnTo>
                    <a:pt x="501" y="87"/>
                  </a:lnTo>
                  <a:lnTo>
                    <a:pt x="512" y="98"/>
                  </a:lnTo>
                  <a:lnTo>
                    <a:pt x="522" y="110"/>
                  </a:lnTo>
                  <a:lnTo>
                    <a:pt x="531" y="120"/>
                  </a:lnTo>
                  <a:lnTo>
                    <a:pt x="539" y="133"/>
                  </a:lnTo>
                  <a:lnTo>
                    <a:pt x="548" y="145"/>
                  </a:lnTo>
                  <a:lnTo>
                    <a:pt x="555" y="158"/>
                  </a:lnTo>
                  <a:lnTo>
                    <a:pt x="567" y="185"/>
                  </a:lnTo>
                  <a:lnTo>
                    <a:pt x="576" y="211"/>
                  </a:lnTo>
                  <a:lnTo>
                    <a:pt x="582" y="239"/>
                  </a:lnTo>
                  <a:lnTo>
                    <a:pt x="587" y="266"/>
                  </a:lnTo>
                  <a:lnTo>
                    <a:pt x="588" y="295"/>
                  </a:lnTo>
                  <a:lnTo>
                    <a:pt x="587" y="323"/>
                  </a:lnTo>
                  <a:lnTo>
                    <a:pt x="582" y="351"/>
                  </a:lnTo>
                  <a:lnTo>
                    <a:pt x="576" y="378"/>
                  </a:lnTo>
                  <a:lnTo>
                    <a:pt x="567" y="405"/>
                  </a:lnTo>
                  <a:lnTo>
                    <a:pt x="555" y="432"/>
                  </a:lnTo>
                  <a:lnTo>
                    <a:pt x="548" y="445"/>
                  </a:lnTo>
                  <a:lnTo>
                    <a:pt x="539" y="456"/>
                  </a:lnTo>
                  <a:lnTo>
                    <a:pt x="531" y="468"/>
                  </a:lnTo>
                  <a:lnTo>
                    <a:pt x="522" y="480"/>
                  </a:lnTo>
                  <a:lnTo>
                    <a:pt x="512" y="492"/>
                  </a:lnTo>
                  <a:lnTo>
                    <a:pt x="501" y="503"/>
                  </a:lnTo>
                  <a:lnTo>
                    <a:pt x="501" y="503"/>
                  </a:lnTo>
                  <a:lnTo>
                    <a:pt x="491" y="512"/>
                  </a:lnTo>
                  <a:lnTo>
                    <a:pt x="480" y="522"/>
                  </a:lnTo>
                  <a:lnTo>
                    <a:pt x="457" y="540"/>
                  </a:lnTo>
                  <a:lnTo>
                    <a:pt x="432" y="554"/>
                  </a:lnTo>
                  <a:lnTo>
                    <a:pt x="406" y="567"/>
                  </a:lnTo>
                  <a:lnTo>
                    <a:pt x="380" y="576"/>
                  </a:lnTo>
                  <a:lnTo>
                    <a:pt x="352" y="584"/>
                  </a:lnTo>
                  <a:lnTo>
                    <a:pt x="323" y="587"/>
                  </a:lnTo>
                  <a:lnTo>
                    <a:pt x="309" y="588"/>
                  </a:lnTo>
                  <a:lnTo>
                    <a:pt x="294" y="588"/>
                  </a:lnTo>
                  <a:lnTo>
                    <a:pt x="294" y="588"/>
                  </a:lnTo>
                  <a:close/>
                  <a:moveTo>
                    <a:pt x="294" y="50"/>
                  </a:moveTo>
                  <a:lnTo>
                    <a:pt x="294" y="50"/>
                  </a:lnTo>
                  <a:lnTo>
                    <a:pt x="270" y="52"/>
                  </a:lnTo>
                  <a:lnTo>
                    <a:pt x="246" y="55"/>
                  </a:lnTo>
                  <a:lnTo>
                    <a:pt x="224" y="61"/>
                  </a:lnTo>
                  <a:lnTo>
                    <a:pt x="201" y="69"/>
                  </a:lnTo>
                  <a:lnTo>
                    <a:pt x="180" y="79"/>
                  </a:lnTo>
                  <a:lnTo>
                    <a:pt x="158" y="92"/>
                  </a:lnTo>
                  <a:lnTo>
                    <a:pt x="139" y="106"/>
                  </a:lnTo>
                  <a:lnTo>
                    <a:pt x="121" y="123"/>
                  </a:lnTo>
                  <a:lnTo>
                    <a:pt x="121" y="123"/>
                  </a:lnTo>
                  <a:lnTo>
                    <a:pt x="105" y="141"/>
                  </a:lnTo>
                  <a:lnTo>
                    <a:pt x="91" y="160"/>
                  </a:lnTo>
                  <a:lnTo>
                    <a:pt x="79" y="180"/>
                  </a:lnTo>
                  <a:lnTo>
                    <a:pt x="68" y="201"/>
                  </a:lnTo>
                  <a:lnTo>
                    <a:pt x="61" y="224"/>
                  </a:lnTo>
                  <a:lnTo>
                    <a:pt x="55" y="246"/>
                  </a:lnTo>
                  <a:lnTo>
                    <a:pt x="51" y="270"/>
                  </a:lnTo>
                  <a:lnTo>
                    <a:pt x="50" y="295"/>
                  </a:lnTo>
                  <a:lnTo>
                    <a:pt x="50" y="295"/>
                  </a:lnTo>
                  <a:lnTo>
                    <a:pt x="51" y="319"/>
                  </a:lnTo>
                  <a:lnTo>
                    <a:pt x="55" y="342"/>
                  </a:lnTo>
                  <a:lnTo>
                    <a:pt x="61" y="366"/>
                  </a:lnTo>
                  <a:lnTo>
                    <a:pt x="68" y="389"/>
                  </a:lnTo>
                  <a:lnTo>
                    <a:pt x="79" y="410"/>
                  </a:lnTo>
                  <a:lnTo>
                    <a:pt x="91" y="430"/>
                  </a:lnTo>
                  <a:lnTo>
                    <a:pt x="105" y="449"/>
                  </a:lnTo>
                  <a:lnTo>
                    <a:pt x="121" y="467"/>
                  </a:lnTo>
                  <a:lnTo>
                    <a:pt x="121" y="467"/>
                  </a:lnTo>
                  <a:lnTo>
                    <a:pt x="139" y="484"/>
                  </a:lnTo>
                  <a:lnTo>
                    <a:pt x="158" y="498"/>
                  </a:lnTo>
                  <a:lnTo>
                    <a:pt x="180" y="510"/>
                  </a:lnTo>
                  <a:lnTo>
                    <a:pt x="201" y="521"/>
                  </a:lnTo>
                  <a:lnTo>
                    <a:pt x="224" y="529"/>
                  </a:lnTo>
                  <a:lnTo>
                    <a:pt x="246" y="534"/>
                  </a:lnTo>
                  <a:lnTo>
                    <a:pt x="270" y="537"/>
                  </a:lnTo>
                  <a:lnTo>
                    <a:pt x="294" y="538"/>
                  </a:lnTo>
                  <a:lnTo>
                    <a:pt x="294" y="538"/>
                  </a:lnTo>
                  <a:lnTo>
                    <a:pt x="319" y="537"/>
                  </a:lnTo>
                  <a:lnTo>
                    <a:pt x="342" y="534"/>
                  </a:lnTo>
                  <a:lnTo>
                    <a:pt x="365" y="529"/>
                  </a:lnTo>
                  <a:lnTo>
                    <a:pt x="387" y="521"/>
                  </a:lnTo>
                  <a:lnTo>
                    <a:pt x="409" y="510"/>
                  </a:lnTo>
                  <a:lnTo>
                    <a:pt x="429" y="498"/>
                  </a:lnTo>
                  <a:lnTo>
                    <a:pt x="449" y="484"/>
                  </a:lnTo>
                  <a:lnTo>
                    <a:pt x="467" y="467"/>
                  </a:lnTo>
                  <a:lnTo>
                    <a:pt x="467" y="467"/>
                  </a:lnTo>
                  <a:lnTo>
                    <a:pt x="484" y="449"/>
                  </a:lnTo>
                  <a:lnTo>
                    <a:pt x="498" y="429"/>
                  </a:lnTo>
                  <a:lnTo>
                    <a:pt x="510" y="408"/>
                  </a:lnTo>
                  <a:lnTo>
                    <a:pt x="520" y="386"/>
                  </a:lnTo>
                  <a:lnTo>
                    <a:pt x="527" y="364"/>
                  </a:lnTo>
                  <a:lnTo>
                    <a:pt x="533" y="341"/>
                  </a:lnTo>
                  <a:lnTo>
                    <a:pt x="537" y="319"/>
                  </a:lnTo>
                  <a:lnTo>
                    <a:pt x="538" y="295"/>
                  </a:lnTo>
                  <a:lnTo>
                    <a:pt x="537" y="271"/>
                  </a:lnTo>
                  <a:lnTo>
                    <a:pt x="533" y="249"/>
                  </a:lnTo>
                  <a:lnTo>
                    <a:pt x="527" y="225"/>
                  </a:lnTo>
                  <a:lnTo>
                    <a:pt x="520" y="202"/>
                  </a:lnTo>
                  <a:lnTo>
                    <a:pt x="510" y="181"/>
                  </a:lnTo>
                  <a:lnTo>
                    <a:pt x="498" y="161"/>
                  </a:lnTo>
                  <a:lnTo>
                    <a:pt x="484" y="141"/>
                  </a:lnTo>
                  <a:lnTo>
                    <a:pt x="467" y="123"/>
                  </a:lnTo>
                  <a:lnTo>
                    <a:pt x="467" y="123"/>
                  </a:lnTo>
                  <a:lnTo>
                    <a:pt x="449" y="106"/>
                  </a:lnTo>
                  <a:lnTo>
                    <a:pt x="429" y="92"/>
                  </a:lnTo>
                  <a:lnTo>
                    <a:pt x="409" y="79"/>
                  </a:lnTo>
                  <a:lnTo>
                    <a:pt x="387" y="69"/>
                  </a:lnTo>
                  <a:lnTo>
                    <a:pt x="365" y="61"/>
                  </a:lnTo>
                  <a:lnTo>
                    <a:pt x="342" y="55"/>
                  </a:lnTo>
                  <a:lnTo>
                    <a:pt x="319" y="52"/>
                  </a:lnTo>
                  <a:lnTo>
                    <a:pt x="294" y="50"/>
                  </a:lnTo>
                  <a:lnTo>
                    <a:pt x="29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0" name="Freeform 146"/>
            <p:cNvSpPr/>
            <p:nvPr/>
          </p:nvSpPr>
          <p:spPr bwMode="auto">
            <a:xfrm>
              <a:off x="6459144" y="6005494"/>
              <a:ext cx="30163" cy="30163"/>
            </a:xfrm>
            <a:custGeom>
              <a:avLst/>
              <a:gdLst>
                <a:gd name="T0" fmla="*/ 31 w 56"/>
                <a:gd name="T1" fmla="*/ 58 h 58"/>
                <a:gd name="T2" fmla="*/ 31 w 56"/>
                <a:gd name="T3" fmla="*/ 58 h 58"/>
                <a:gd name="T4" fmla="*/ 25 w 56"/>
                <a:gd name="T5" fmla="*/ 58 h 58"/>
                <a:gd name="T6" fmla="*/ 20 w 56"/>
                <a:gd name="T7" fmla="*/ 56 h 58"/>
                <a:gd name="T8" fmla="*/ 16 w 56"/>
                <a:gd name="T9" fmla="*/ 52 h 58"/>
                <a:gd name="T10" fmla="*/ 11 w 56"/>
                <a:gd name="T11" fmla="*/ 49 h 58"/>
                <a:gd name="T12" fmla="*/ 11 w 56"/>
                <a:gd name="T13" fmla="*/ 49 h 58"/>
                <a:gd name="T14" fmla="*/ 6 w 56"/>
                <a:gd name="T15" fmla="*/ 40 h 58"/>
                <a:gd name="T16" fmla="*/ 6 w 56"/>
                <a:gd name="T17" fmla="*/ 40 h 58"/>
                <a:gd name="T18" fmla="*/ 2 w 56"/>
                <a:gd name="T19" fmla="*/ 37 h 58"/>
                <a:gd name="T20" fmla="*/ 1 w 56"/>
                <a:gd name="T21" fmla="*/ 32 h 58"/>
                <a:gd name="T22" fmla="*/ 0 w 56"/>
                <a:gd name="T23" fmla="*/ 27 h 58"/>
                <a:gd name="T24" fmla="*/ 0 w 56"/>
                <a:gd name="T25" fmla="*/ 23 h 58"/>
                <a:gd name="T26" fmla="*/ 0 w 56"/>
                <a:gd name="T27" fmla="*/ 18 h 58"/>
                <a:gd name="T28" fmla="*/ 2 w 56"/>
                <a:gd name="T29" fmla="*/ 13 h 58"/>
                <a:gd name="T30" fmla="*/ 5 w 56"/>
                <a:gd name="T31" fmla="*/ 10 h 58"/>
                <a:gd name="T32" fmla="*/ 8 w 56"/>
                <a:gd name="T33" fmla="*/ 6 h 58"/>
                <a:gd name="T34" fmla="*/ 8 w 56"/>
                <a:gd name="T35" fmla="*/ 6 h 58"/>
                <a:gd name="T36" fmla="*/ 13 w 56"/>
                <a:gd name="T37" fmla="*/ 2 h 58"/>
                <a:gd name="T38" fmla="*/ 18 w 56"/>
                <a:gd name="T39" fmla="*/ 1 h 58"/>
                <a:gd name="T40" fmla="*/ 23 w 56"/>
                <a:gd name="T41" fmla="*/ 0 h 58"/>
                <a:gd name="T42" fmla="*/ 27 w 56"/>
                <a:gd name="T43" fmla="*/ 0 h 58"/>
                <a:gd name="T44" fmla="*/ 32 w 56"/>
                <a:gd name="T45" fmla="*/ 1 h 58"/>
                <a:gd name="T46" fmla="*/ 36 w 56"/>
                <a:gd name="T47" fmla="*/ 2 h 58"/>
                <a:gd name="T48" fmla="*/ 40 w 56"/>
                <a:gd name="T49" fmla="*/ 6 h 58"/>
                <a:gd name="T50" fmla="*/ 44 w 56"/>
                <a:gd name="T51" fmla="*/ 10 h 58"/>
                <a:gd name="T52" fmla="*/ 44 w 56"/>
                <a:gd name="T53" fmla="*/ 10 h 58"/>
                <a:gd name="T54" fmla="*/ 51 w 56"/>
                <a:gd name="T55" fmla="*/ 18 h 58"/>
                <a:gd name="T56" fmla="*/ 51 w 56"/>
                <a:gd name="T57" fmla="*/ 18 h 58"/>
                <a:gd name="T58" fmla="*/ 53 w 56"/>
                <a:gd name="T59" fmla="*/ 23 h 58"/>
                <a:gd name="T60" fmla="*/ 56 w 56"/>
                <a:gd name="T61" fmla="*/ 27 h 58"/>
                <a:gd name="T62" fmla="*/ 56 w 56"/>
                <a:gd name="T63" fmla="*/ 32 h 58"/>
                <a:gd name="T64" fmla="*/ 56 w 56"/>
                <a:gd name="T65" fmla="*/ 37 h 58"/>
                <a:gd name="T66" fmla="*/ 55 w 56"/>
                <a:gd name="T67" fmla="*/ 42 h 58"/>
                <a:gd name="T68" fmla="*/ 52 w 56"/>
                <a:gd name="T69" fmla="*/ 46 h 58"/>
                <a:gd name="T70" fmla="*/ 50 w 56"/>
                <a:gd name="T71" fmla="*/ 50 h 58"/>
                <a:gd name="T72" fmla="*/ 46 w 56"/>
                <a:gd name="T73" fmla="*/ 53 h 58"/>
                <a:gd name="T74" fmla="*/ 46 w 56"/>
                <a:gd name="T75" fmla="*/ 53 h 58"/>
                <a:gd name="T76" fmla="*/ 39 w 56"/>
                <a:gd name="T77" fmla="*/ 57 h 58"/>
                <a:gd name="T78" fmla="*/ 31 w 56"/>
                <a:gd name="T79" fmla="*/ 58 h 58"/>
                <a:gd name="T80" fmla="*/ 31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31" y="58"/>
                  </a:moveTo>
                  <a:lnTo>
                    <a:pt x="31" y="58"/>
                  </a:lnTo>
                  <a:lnTo>
                    <a:pt x="25" y="58"/>
                  </a:lnTo>
                  <a:lnTo>
                    <a:pt x="20" y="56"/>
                  </a:lnTo>
                  <a:lnTo>
                    <a:pt x="16" y="52"/>
                  </a:lnTo>
                  <a:lnTo>
                    <a:pt x="11" y="49"/>
                  </a:lnTo>
                  <a:lnTo>
                    <a:pt x="11" y="49"/>
                  </a:lnTo>
                  <a:lnTo>
                    <a:pt x="6" y="40"/>
                  </a:lnTo>
                  <a:lnTo>
                    <a:pt x="6" y="40"/>
                  </a:lnTo>
                  <a:lnTo>
                    <a:pt x="2" y="37"/>
                  </a:lnTo>
                  <a:lnTo>
                    <a:pt x="1" y="32"/>
                  </a:lnTo>
                  <a:lnTo>
                    <a:pt x="0" y="27"/>
                  </a:lnTo>
                  <a:lnTo>
                    <a:pt x="0" y="23"/>
                  </a:lnTo>
                  <a:lnTo>
                    <a:pt x="0" y="18"/>
                  </a:lnTo>
                  <a:lnTo>
                    <a:pt x="2" y="13"/>
                  </a:lnTo>
                  <a:lnTo>
                    <a:pt x="5" y="10"/>
                  </a:lnTo>
                  <a:lnTo>
                    <a:pt x="8" y="6"/>
                  </a:lnTo>
                  <a:lnTo>
                    <a:pt x="8" y="6"/>
                  </a:lnTo>
                  <a:lnTo>
                    <a:pt x="13" y="2"/>
                  </a:lnTo>
                  <a:lnTo>
                    <a:pt x="18" y="1"/>
                  </a:lnTo>
                  <a:lnTo>
                    <a:pt x="23" y="0"/>
                  </a:lnTo>
                  <a:lnTo>
                    <a:pt x="27" y="0"/>
                  </a:lnTo>
                  <a:lnTo>
                    <a:pt x="32" y="1"/>
                  </a:lnTo>
                  <a:lnTo>
                    <a:pt x="36" y="2"/>
                  </a:lnTo>
                  <a:lnTo>
                    <a:pt x="40" y="6"/>
                  </a:lnTo>
                  <a:lnTo>
                    <a:pt x="44" y="10"/>
                  </a:lnTo>
                  <a:lnTo>
                    <a:pt x="44" y="10"/>
                  </a:lnTo>
                  <a:lnTo>
                    <a:pt x="51" y="18"/>
                  </a:lnTo>
                  <a:lnTo>
                    <a:pt x="51" y="18"/>
                  </a:lnTo>
                  <a:lnTo>
                    <a:pt x="53" y="23"/>
                  </a:lnTo>
                  <a:lnTo>
                    <a:pt x="56" y="27"/>
                  </a:lnTo>
                  <a:lnTo>
                    <a:pt x="56" y="32"/>
                  </a:lnTo>
                  <a:lnTo>
                    <a:pt x="56" y="37"/>
                  </a:lnTo>
                  <a:lnTo>
                    <a:pt x="55" y="42"/>
                  </a:lnTo>
                  <a:lnTo>
                    <a:pt x="52" y="46"/>
                  </a:lnTo>
                  <a:lnTo>
                    <a:pt x="50" y="50"/>
                  </a:lnTo>
                  <a:lnTo>
                    <a:pt x="46" y="53"/>
                  </a:lnTo>
                  <a:lnTo>
                    <a:pt x="46" y="53"/>
                  </a:lnTo>
                  <a:lnTo>
                    <a:pt x="39"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1" name="Freeform 147"/>
            <p:cNvSpPr>
              <a:spLocks noEditPoints="1"/>
            </p:cNvSpPr>
            <p:nvPr/>
          </p:nvSpPr>
          <p:spPr bwMode="auto">
            <a:xfrm>
              <a:off x="6479781" y="6042007"/>
              <a:ext cx="39688" cy="174625"/>
            </a:xfrm>
            <a:custGeom>
              <a:avLst/>
              <a:gdLst>
                <a:gd name="T0" fmla="*/ 20 w 73"/>
                <a:gd name="T1" fmla="*/ 331 h 331"/>
                <a:gd name="T2" fmla="*/ 11 w 73"/>
                <a:gd name="T3" fmla="*/ 327 h 331"/>
                <a:gd name="T4" fmla="*/ 1 w 73"/>
                <a:gd name="T5" fmla="*/ 317 h 331"/>
                <a:gd name="T6" fmla="*/ 0 w 73"/>
                <a:gd name="T7" fmla="*/ 303 h 331"/>
                <a:gd name="T8" fmla="*/ 7 w 73"/>
                <a:gd name="T9" fmla="*/ 279 h 331"/>
                <a:gd name="T10" fmla="*/ 12 w 73"/>
                <a:gd name="T11" fmla="*/ 270 h 331"/>
                <a:gd name="T12" fmla="*/ 24 w 73"/>
                <a:gd name="T13" fmla="*/ 263 h 331"/>
                <a:gd name="T14" fmla="*/ 39 w 73"/>
                <a:gd name="T15" fmla="*/ 263 h 331"/>
                <a:gd name="T16" fmla="*/ 48 w 73"/>
                <a:gd name="T17" fmla="*/ 268 h 331"/>
                <a:gd name="T18" fmla="*/ 56 w 73"/>
                <a:gd name="T19" fmla="*/ 280 h 331"/>
                <a:gd name="T20" fmla="*/ 55 w 73"/>
                <a:gd name="T21" fmla="*/ 294 h 331"/>
                <a:gd name="T22" fmla="*/ 48 w 73"/>
                <a:gd name="T23" fmla="*/ 316 h 331"/>
                <a:gd name="T24" fmla="*/ 32 w 73"/>
                <a:gd name="T25" fmla="*/ 330 h 331"/>
                <a:gd name="T26" fmla="*/ 47 w 73"/>
                <a:gd name="T27" fmla="*/ 246 h 331"/>
                <a:gd name="T28" fmla="*/ 43 w 73"/>
                <a:gd name="T29" fmla="*/ 246 h 331"/>
                <a:gd name="T30" fmla="*/ 30 w 73"/>
                <a:gd name="T31" fmla="*/ 238 h 331"/>
                <a:gd name="T32" fmla="*/ 22 w 73"/>
                <a:gd name="T33" fmla="*/ 227 h 331"/>
                <a:gd name="T34" fmla="*/ 22 w 73"/>
                <a:gd name="T35" fmla="*/ 217 h 331"/>
                <a:gd name="T36" fmla="*/ 24 w 73"/>
                <a:gd name="T37" fmla="*/ 193 h 331"/>
                <a:gd name="T38" fmla="*/ 32 w 73"/>
                <a:gd name="T39" fmla="*/ 181 h 331"/>
                <a:gd name="T40" fmla="*/ 45 w 73"/>
                <a:gd name="T41" fmla="*/ 175 h 331"/>
                <a:gd name="T42" fmla="*/ 55 w 73"/>
                <a:gd name="T43" fmla="*/ 175 h 331"/>
                <a:gd name="T44" fmla="*/ 67 w 73"/>
                <a:gd name="T45" fmla="*/ 184 h 331"/>
                <a:gd name="T46" fmla="*/ 73 w 73"/>
                <a:gd name="T47" fmla="*/ 197 h 331"/>
                <a:gd name="T48" fmla="*/ 70 w 73"/>
                <a:gd name="T49" fmla="*/ 223 h 331"/>
                <a:gd name="T50" fmla="*/ 68 w 73"/>
                <a:gd name="T51" fmla="*/ 232 h 331"/>
                <a:gd name="T52" fmla="*/ 58 w 73"/>
                <a:gd name="T53" fmla="*/ 242 h 331"/>
                <a:gd name="T54" fmla="*/ 47 w 73"/>
                <a:gd name="T55" fmla="*/ 246 h 331"/>
                <a:gd name="T56" fmla="*/ 48 w 73"/>
                <a:gd name="T57" fmla="*/ 156 h 331"/>
                <a:gd name="T58" fmla="*/ 35 w 73"/>
                <a:gd name="T59" fmla="*/ 153 h 331"/>
                <a:gd name="T60" fmla="*/ 26 w 73"/>
                <a:gd name="T61" fmla="*/ 142 h 331"/>
                <a:gd name="T62" fmla="*/ 23 w 73"/>
                <a:gd name="T63" fmla="*/ 134 h 331"/>
                <a:gd name="T64" fmla="*/ 22 w 73"/>
                <a:gd name="T65" fmla="*/ 109 h 331"/>
                <a:gd name="T66" fmla="*/ 26 w 73"/>
                <a:gd name="T67" fmla="*/ 96 h 331"/>
                <a:gd name="T68" fmla="*/ 38 w 73"/>
                <a:gd name="T69" fmla="*/ 88 h 331"/>
                <a:gd name="T70" fmla="*/ 48 w 73"/>
                <a:gd name="T71" fmla="*/ 86 h 331"/>
                <a:gd name="T72" fmla="*/ 61 w 73"/>
                <a:gd name="T73" fmla="*/ 91 h 331"/>
                <a:gd name="T74" fmla="*/ 70 w 73"/>
                <a:gd name="T75" fmla="*/ 103 h 331"/>
                <a:gd name="T76" fmla="*/ 73 w 73"/>
                <a:gd name="T77" fmla="*/ 129 h 331"/>
                <a:gd name="T78" fmla="*/ 71 w 73"/>
                <a:gd name="T79" fmla="*/ 140 h 331"/>
                <a:gd name="T80" fmla="*/ 63 w 73"/>
                <a:gd name="T81" fmla="*/ 151 h 331"/>
                <a:gd name="T82" fmla="*/ 50 w 73"/>
                <a:gd name="T83" fmla="*/ 156 h 331"/>
                <a:gd name="T84" fmla="*/ 48 w 73"/>
                <a:gd name="T85" fmla="*/ 156 h 331"/>
                <a:gd name="T86" fmla="*/ 24 w 73"/>
                <a:gd name="T87" fmla="*/ 69 h 331"/>
                <a:gd name="T88" fmla="*/ 7 w 73"/>
                <a:gd name="T89" fmla="*/ 52 h 331"/>
                <a:gd name="T90" fmla="*/ 1 w 73"/>
                <a:gd name="T91" fmla="*/ 34 h 331"/>
                <a:gd name="T92" fmla="*/ 0 w 73"/>
                <a:gd name="T93" fmla="*/ 20 h 331"/>
                <a:gd name="T94" fmla="*/ 7 w 73"/>
                <a:gd name="T95" fmla="*/ 7 h 331"/>
                <a:gd name="T96" fmla="*/ 16 w 73"/>
                <a:gd name="T97" fmla="*/ 2 h 331"/>
                <a:gd name="T98" fmla="*/ 30 w 73"/>
                <a:gd name="T99" fmla="*/ 1 h 331"/>
                <a:gd name="T100" fmla="*/ 43 w 73"/>
                <a:gd name="T101" fmla="*/ 8 h 331"/>
                <a:gd name="T102" fmla="*/ 48 w 73"/>
                <a:gd name="T103" fmla="*/ 16 h 331"/>
                <a:gd name="T104" fmla="*/ 56 w 73"/>
                <a:gd name="T105" fmla="*/ 42 h 331"/>
                <a:gd name="T106" fmla="*/ 54 w 73"/>
                <a:gd name="T107" fmla="*/ 56 h 331"/>
                <a:gd name="T108" fmla="*/ 44 w 73"/>
                <a:gd name="T109" fmla="*/ 66 h 331"/>
                <a:gd name="T110" fmla="*/ 31 w 73"/>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331">
                  <a:moveTo>
                    <a:pt x="25" y="331"/>
                  </a:moveTo>
                  <a:lnTo>
                    <a:pt x="25" y="331"/>
                  </a:lnTo>
                  <a:lnTo>
                    <a:pt x="20" y="331"/>
                  </a:lnTo>
                  <a:lnTo>
                    <a:pt x="16" y="330"/>
                  </a:lnTo>
                  <a:lnTo>
                    <a:pt x="16" y="330"/>
                  </a:lnTo>
                  <a:lnTo>
                    <a:pt x="11" y="327"/>
                  </a:lnTo>
                  <a:lnTo>
                    <a:pt x="7" y="324"/>
                  </a:lnTo>
                  <a:lnTo>
                    <a:pt x="4" y="320"/>
                  </a:lnTo>
                  <a:lnTo>
                    <a:pt x="1" y="317"/>
                  </a:lnTo>
                  <a:lnTo>
                    <a:pt x="0" y="312"/>
                  </a:lnTo>
                  <a:lnTo>
                    <a:pt x="0" y="307"/>
                  </a:lnTo>
                  <a:lnTo>
                    <a:pt x="0" y="303"/>
                  </a:lnTo>
                  <a:lnTo>
                    <a:pt x="1" y="297"/>
                  </a:lnTo>
                  <a:lnTo>
                    <a:pt x="1" y="297"/>
                  </a:lnTo>
                  <a:lnTo>
                    <a:pt x="7" y="279"/>
                  </a:lnTo>
                  <a:lnTo>
                    <a:pt x="7" y="279"/>
                  </a:lnTo>
                  <a:lnTo>
                    <a:pt x="10" y="275"/>
                  </a:lnTo>
                  <a:lnTo>
                    <a:pt x="12" y="270"/>
                  </a:lnTo>
                  <a:lnTo>
                    <a:pt x="16" y="267"/>
                  </a:lnTo>
                  <a:lnTo>
                    <a:pt x="20" y="265"/>
                  </a:lnTo>
                  <a:lnTo>
                    <a:pt x="24" y="263"/>
                  </a:lnTo>
                  <a:lnTo>
                    <a:pt x="29" y="262"/>
                  </a:lnTo>
                  <a:lnTo>
                    <a:pt x="35" y="262"/>
                  </a:lnTo>
                  <a:lnTo>
                    <a:pt x="39" y="263"/>
                  </a:lnTo>
                  <a:lnTo>
                    <a:pt x="39" y="263"/>
                  </a:lnTo>
                  <a:lnTo>
                    <a:pt x="44" y="266"/>
                  </a:lnTo>
                  <a:lnTo>
                    <a:pt x="48" y="268"/>
                  </a:lnTo>
                  <a:lnTo>
                    <a:pt x="51" y="272"/>
                  </a:lnTo>
                  <a:lnTo>
                    <a:pt x="54" y="275"/>
                  </a:lnTo>
                  <a:lnTo>
                    <a:pt x="56" y="280"/>
                  </a:lnTo>
                  <a:lnTo>
                    <a:pt x="56" y="285"/>
                  </a:lnTo>
                  <a:lnTo>
                    <a:pt x="56" y="289"/>
                  </a:lnTo>
                  <a:lnTo>
                    <a:pt x="55" y="294"/>
                  </a:lnTo>
                  <a:lnTo>
                    <a:pt x="55" y="294"/>
                  </a:lnTo>
                  <a:lnTo>
                    <a:pt x="48" y="316"/>
                  </a:lnTo>
                  <a:lnTo>
                    <a:pt x="48" y="316"/>
                  </a:lnTo>
                  <a:lnTo>
                    <a:pt x="44" y="322"/>
                  </a:lnTo>
                  <a:lnTo>
                    <a:pt x="38" y="327"/>
                  </a:lnTo>
                  <a:lnTo>
                    <a:pt x="32" y="330"/>
                  </a:lnTo>
                  <a:lnTo>
                    <a:pt x="25" y="331"/>
                  </a:lnTo>
                  <a:lnTo>
                    <a:pt x="25" y="331"/>
                  </a:lnTo>
                  <a:close/>
                  <a:moveTo>
                    <a:pt x="47" y="246"/>
                  </a:moveTo>
                  <a:lnTo>
                    <a:pt x="47" y="246"/>
                  </a:lnTo>
                  <a:lnTo>
                    <a:pt x="43" y="246"/>
                  </a:lnTo>
                  <a:lnTo>
                    <a:pt x="43" y="246"/>
                  </a:lnTo>
                  <a:lnTo>
                    <a:pt x="38" y="244"/>
                  </a:lnTo>
                  <a:lnTo>
                    <a:pt x="33" y="242"/>
                  </a:lnTo>
                  <a:lnTo>
                    <a:pt x="30" y="238"/>
                  </a:lnTo>
                  <a:lnTo>
                    <a:pt x="26" y="236"/>
                  </a:lnTo>
                  <a:lnTo>
                    <a:pt x="24" y="231"/>
                  </a:lnTo>
                  <a:lnTo>
                    <a:pt x="22" y="227"/>
                  </a:lnTo>
                  <a:lnTo>
                    <a:pt x="22" y="222"/>
                  </a:lnTo>
                  <a:lnTo>
                    <a:pt x="22" y="217"/>
                  </a:lnTo>
                  <a:lnTo>
                    <a:pt x="22" y="217"/>
                  </a:lnTo>
                  <a:lnTo>
                    <a:pt x="23" y="198"/>
                  </a:lnTo>
                  <a:lnTo>
                    <a:pt x="23" y="198"/>
                  </a:lnTo>
                  <a:lnTo>
                    <a:pt x="24" y="193"/>
                  </a:lnTo>
                  <a:lnTo>
                    <a:pt x="26" y="189"/>
                  </a:lnTo>
                  <a:lnTo>
                    <a:pt x="29" y="184"/>
                  </a:lnTo>
                  <a:lnTo>
                    <a:pt x="32" y="181"/>
                  </a:lnTo>
                  <a:lnTo>
                    <a:pt x="36" y="178"/>
                  </a:lnTo>
                  <a:lnTo>
                    <a:pt x="41" y="177"/>
                  </a:lnTo>
                  <a:lnTo>
                    <a:pt x="45" y="175"/>
                  </a:lnTo>
                  <a:lnTo>
                    <a:pt x="50" y="175"/>
                  </a:lnTo>
                  <a:lnTo>
                    <a:pt x="50" y="175"/>
                  </a:lnTo>
                  <a:lnTo>
                    <a:pt x="55" y="175"/>
                  </a:lnTo>
                  <a:lnTo>
                    <a:pt x="60" y="178"/>
                  </a:lnTo>
                  <a:lnTo>
                    <a:pt x="64" y="180"/>
                  </a:lnTo>
                  <a:lnTo>
                    <a:pt x="67" y="184"/>
                  </a:lnTo>
                  <a:lnTo>
                    <a:pt x="70" y="187"/>
                  </a:lnTo>
                  <a:lnTo>
                    <a:pt x="71" y="192"/>
                  </a:lnTo>
                  <a:lnTo>
                    <a:pt x="73" y="197"/>
                  </a:lnTo>
                  <a:lnTo>
                    <a:pt x="73" y="202"/>
                  </a:lnTo>
                  <a:lnTo>
                    <a:pt x="73" y="202"/>
                  </a:lnTo>
                  <a:lnTo>
                    <a:pt x="70" y="223"/>
                  </a:lnTo>
                  <a:lnTo>
                    <a:pt x="70" y="223"/>
                  </a:lnTo>
                  <a:lnTo>
                    <a:pt x="70" y="228"/>
                  </a:lnTo>
                  <a:lnTo>
                    <a:pt x="68" y="232"/>
                  </a:lnTo>
                  <a:lnTo>
                    <a:pt x="66" y="236"/>
                  </a:lnTo>
                  <a:lnTo>
                    <a:pt x="62" y="240"/>
                  </a:lnTo>
                  <a:lnTo>
                    <a:pt x="58" y="242"/>
                  </a:lnTo>
                  <a:lnTo>
                    <a:pt x="55" y="243"/>
                  </a:lnTo>
                  <a:lnTo>
                    <a:pt x="51" y="244"/>
                  </a:lnTo>
                  <a:lnTo>
                    <a:pt x="47" y="246"/>
                  </a:lnTo>
                  <a:lnTo>
                    <a:pt x="47" y="246"/>
                  </a:lnTo>
                  <a:close/>
                  <a:moveTo>
                    <a:pt x="48" y="156"/>
                  </a:moveTo>
                  <a:lnTo>
                    <a:pt x="48" y="156"/>
                  </a:lnTo>
                  <a:lnTo>
                    <a:pt x="43" y="156"/>
                  </a:lnTo>
                  <a:lnTo>
                    <a:pt x="39" y="155"/>
                  </a:lnTo>
                  <a:lnTo>
                    <a:pt x="35" y="153"/>
                  </a:lnTo>
                  <a:lnTo>
                    <a:pt x="31" y="151"/>
                  </a:lnTo>
                  <a:lnTo>
                    <a:pt x="29" y="147"/>
                  </a:lnTo>
                  <a:lnTo>
                    <a:pt x="26" y="142"/>
                  </a:lnTo>
                  <a:lnTo>
                    <a:pt x="24" y="139"/>
                  </a:lnTo>
                  <a:lnTo>
                    <a:pt x="23" y="134"/>
                  </a:lnTo>
                  <a:lnTo>
                    <a:pt x="23" y="134"/>
                  </a:lnTo>
                  <a:lnTo>
                    <a:pt x="22" y="115"/>
                  </a:lnTo>
                  <a:lnTo>
                    <a:pt x="22" y="115"/>
                  </a:lnTo>
                  <a:lnTo>
                    <a:pt x="22" y="109"/>
                  </a:lnTo>
                  <a:lnTo>
                    <a:pt x="22" y="104"/>
                  </a:lnTo>
                  <a:lnTo>
                    <a:pt x="24" y="99"/>
                  </a:lnTo>
                  <a:lnTo>
                    <a:pt x="26" y="96"/>
                  </a:lnTo>
                  <a:lnTo>
                    <a:pt x="30" y="92"/>
                  </a:lnTo>
                  <a:lnTo>
                    <a:pt x="33" y="90"/>
                  </a:lnTo>
                  <a:lnTo>
                    <a:pt x="38" y="88"/>
                  </a:lnTo>
                  <a:lnTo>
                    <a:pt x="43" y="86"/>
                  </a:lnTo>
                  <a:lnTo>
                    <a:pt x="43" y="86"/>
                  </a:lnTo>
                  <a:lnTo>
                    <a:pt x="48" y="86"/>
                  </a:lnTo>
                  <a:lnTo>
                    <a:pt x="52" y="88"/>
                  </a:lnTo>
                  <a:lnTo>
                    <a:pt x="57" y="89"/>
                  </a:lnTo>
                  <a:lnTo>
                    <a:pt x="61" y="91"/>
                  </a:lnTo>
                  <a:lnTo>
                    <a:pt x="64" y="95"/>
                  </a:lnTo>
                  <a:lnTo>
                    <a:pt x="68" y="98"/>
                  </a:lnTo>
                  <a:lnTo>
                    <a:pt x="70" y="103"/>
                  </a:lnTo>
                  <a:lnTo>
                    <a:pt x="70" y="108"/>
                  </a:lnTo>
                  <a:lnTo>
                    <a:pt x="70" y="108"/>
                  </a:lnTo>
                  <a:lnTo>
                    <a:pt x="73" y="129"/>
                  </a:lnTo>
                  <a:lnTo>
                    <a:pt x="73" y="129"/>
                  </a:lnTo>
                  <a:lnTo>
                    <a:pt x="73" y="135"/>
                  </a:lnTo>
                  <a:lnTo>
                    <a:pt x="71" y="140"/>
                  </a:lnTo>
                  <a:lnTo>
                    <a:pt x="70" y="143"/>
                  </a:lnTo>
                  <a:lnTo>
                    <a:pt x="67" y="148"/>
                  </a:lnTo>
                  <a:lnTo>
                    <a:pt x="63" y="151"/>
                  </a:lnTo>
                  <a:lnTo>
                    <a:pt x="60" y="154"/>
                  </a:lnTo>
                  <a:lnTo>
                    <a:pt x="55" y="155"/>
                  </a:lnTo>
                  <a:lnTo>
                    <a:pt x="50" y="156"/>
                  </a:lnTo>
                  <a:lnTo>
                    <a:pt x="50" y="156"/>
                  </a:lnTo>
                  <a:lnTo>
                    <a:pt x="48" y="156"/>
                  </a:lnTo>
                  <a:lnTo>
                    <a:pt x="48" y="156"/>
                  </a:lnTo>
                  <a:close/>
                  <a:moveTo>
                    <a:pt x="31" y="70"/>
                  </a:moveTo>
                  <a:lnTo>
                    <a:pt x="31" y="70"/>
                  </a:lnTo>
                  <a:lnTo>
                    <a:pt x="24" y="69"/>
                  </a:lnTo>
                  <a:lnTo>
                    <a:pt x="17" y="65"/>
                  </a:lnTo>
                  <a:lnTo>
                    <a:pt x="11" y="59"/>
                  </a:lnTo>
                  <a:lnTo>
                    <a:pt x="7" y="52"/>
                  </a:lnTo>
                  <a:lnTo>
                    <a:pt x="7" y="52"/>
                  </a:lnTo>
                  <a:lnTo>
                    <a:pt x="1" y="34"/>
                  </a:lnTo>
                  <a:lnTo>
                    <a:pt x="1" y="34"/>
                  </a:lnTo>
                  <a:lnTo>
                    <a:pt x="0" y="29"/>
                  </a:lnTo>
                  <a:lnTo>
                    <a:pt x="0" y="25"/>
                  </a:lnTo>
                  <a:lnTo>
                    <a:pt x="0" y="20"/>
                  </a:lnTo>
                  <a:lnTo>
                    <a:pt x="1" y="15"/>
                  </a:lnTo>
                  <a:lnTo>
                    <a:pt x="4" y="12"/>
                  </a:lnTo>
                  <a:lnTo>
                    <a:pt x="7" y="7"/>
                  </a:lnTo>
                  <a:lnTo>
                    <a:pt x="11" y="4"/>
                  </a:lnTo>
                  <a:lnTo>
                    <a:pt x="16" y="2"/>
                  </a:lnTo>
                  <a:lnTo>
                    <a:pt x="16" y="2"/>
                  </a:lnTo>
                  <a:lnTo>
                    <a:pt x="20" y="1"/>
                  </a:lnTo>
                  <a:lnTo>
                    <a:pt x="25" y="0"/>
                  </a:lnTo>
                  <a:lnTo>
                    <a:pt x="30" y="1"/>
                  </a:lnTo>
                  <a:lnTo>
                    <a:pt x="35" y="2"/>
                  </a:lnTo>
                  <a:lnTo>
                    <a:pt x="39" y="4"/>
                  </a:lnTo>
                  <a:lnTo>
                    <a:pt x="43" y="8"/>
                  </a:lnTo>
                  <a:lnTo>
                    <a:pt x="45" y="12"/>
                  </a:lnTo>
                  <a:lnTo>
                    <a:pt x="48" y="16"/>
                  </a:lnTo>
                  <a:lnTo>
                    <a:pt x="48" y="16"/>
                  </a:lnTo>
                  <a:lnTo>
                    <a:pt x="55" y="37"/>
                  </a:lnTo>
                  <a:lnTo>
                    <a:pt x="55" y="37"/>
                  </a:lnTo>
                  <a:lnTo>
                    <a:pt x="56" y="42"/>
                  </a:lnTo>
                  <a:lnTo>
                    <a:pt x="56" y="47"/>
                  </a:lnTo>
                  <a:lnTo>
                    <a:pt x="55" y="52"/>
                  </a:lnTo>
                  <a:lnTo>
                    <a:pt x="54" y="56"/>
                  </a:lnTo>
                  <a:lnTo>
                    <a:pt x="51" y="60"/>
                  </a:lnTo>
                  <a:lnTo>
                    <a:pt x="48" y="64"/>
                  </a:lnTo>
                  <a:lnTo>
                    <a:pt x="44" y="66"/>
                  </a:lnTo>
                  <a:lnTo>
                    <a:pt x="39" y="69"/>
                  </a:lnTo>
                  <a:lnTo>
                    <a:pt x="39" y="69"/>
                  </a:lnTo>
                  <a:lnTo>
                    <a:pt x="31" y="70"/>
                  </a:lnTo>
                  <a:lnTo>
                    <a:pt x="31"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2" name="Freeform 148"/>
            <p:cNvSpPr/>
            <p:nvPr/>
          </p:nvSpPr>
          <p:spPr bwMode="auto">
            <a:xfrm>
              <a:off x="6459144" y="6222982"/>
              <a:ext cx="30163" cy="30163"/>
            </a:xfrm>
            <a:custGeom>
              <a:avLst/>
              <a:gdLst>
                <a:gd name="T0" fmla="*/ 25 w 56"/>
                <a:gd name="T1" fmla="*/ 58 h 58"/>
                <a:gd name="T2" fmla="*/ 25 w 56"/>
                <a:gd name="T3" fmla="*/ 58 h 58"/>
                <a:gd name="T4" fmla="*/ 20 w 56"/>
                <a:gd name="T5" fmla="*/ 57 h 58"/>
                <a:gd name="T6" fmla="*/ 17 w 56"/>
                <a:gd name="T7" fmla="*/ 57 h 58"/>
                <a:gd name="T8" fmla="*/ 12 w 56"/>
                <a:gd name="T9" fmla="*/ 54 h 58"/>
                <a:gd name="T10" fmla="*/ 8 w 56"/>
                <a:gd name="T11" fmla="*/ 52 h 58"/>
                <a:gd name="T12" fmla="*/ 8 w 56"/>
                <a:gd name="T13" fmla="*/ 52 h 58"/>
                <a:gd name="T14" fmla="*/ 5 w 56"/>
                <a:gd name="T15" fmla="*/ 48 h 58"/>
                <a:gd name="T16" fmla="*/ 2 w 56"/>
                <a:gd name="T17" fmla="*/ 44 h 58"/>
                <a:gd name="T18" fmla="*/ 0 w 56"/>
                <a:gd name="T19" fmla="*/ 40 h 58"/>
                <a:gd name="T20" fmla="*/ 0 w 56"/>
                <a:gd name="T21" fmla="*/ 35 h 58"/>
                <a:gd name="T22" fmla="*/ 0 w 56"/>
                <a:gd name="T23" fmla="*/ 31 h 58"/>
                <a:gd name="T24" fmla="*/ 1 w 56"/>
                <a:gd name="T25" fmla="*/ 26 h 58"/>
                <a:gd name="T26" fmla="*/ 2 w 56"/>
                <a:gd name="T27" fmla="*/ 21 h 58"/>
                <a:gd name="T28" fmla="*/ 6 w 56"/>
                <a:gd name="T29" fmla="*/ 16 h 58"/>
                <a:gd name="T30" fmla="*/ 6 w 56"/>
                <a:gd name="T31" fmla="*/ 16 h 58"/>
                <a:gd name="T32" fmla="*/ 11 w 56"/>
                <a:gd name="T33" fmla="*/ 9 h 58"/>
                <a:gd name="T34" fmla="*/ 11 w 56"/>
                <a:gd name="T35" fmla="*/ 9 h 58"/>
                <a:gd name="T36" fmla="*/ 14 w 56"/>
                <a:gd name="T37" fmla="*/ 6 h 58"/>
                <a:gd name="T38" fmla="*/ 19 w 56"/>
                <a:gd name="T39" fmla="*/ 3 h 58"/>
                <a:gd name="T40" fmla="*/ 23 w 56"/>
                <a:gd name="T41" fmla="*/ 1 h 58"/>
                <a:gd name="T42" fmla="*/ 27 w 56"/>
                <a:gd name="T43" fmla="*/ 0 h 58"/>
                <a:gd name="T44" fmla="*/ 32 w 56"/>
                <a:gd name="T45" fmla="*/ 0 h 58"/>
                <a:gd name="T46" fmla="*/ 37 w 56"/>
                <a:gd name="T47" fmla="*/ 0 h 58"/>
                <a:gd name="T48" fmla="*/ 42 w 56"/>
                <a:gd name="T49" fmla="*/ 2 h 58"/>
                <a:gd name="T50" fmla="*/ 46 w 56"/>
                <a:gd name="T51" fmla="*/ 4 h 58"/>
                <a:gd name="T52" fmla="*/ 46 w 56"/>
                <a:gd name="T53" fmla="*/ 4 h 58"/>
                <a:gd name="T54" fmla="*/ 50 w 56"/>
                <a:gd name="T55" fmla="*/ 8 h 58"/>
                <a:gd name="T56" fmla="*/ 52 w 56"/>
                <a:gd name="T57" fmla="*/ 12 h 58"/>
                <a:gd name="T58" fmla="*/ 55 w 56"/>
                <a:gd name="T59" fmla="*/ 16 h 58"/>
                <a:gd name="T60" fmla="*/ 56 w 56"/>
                <a:gd name="T61" fmla="*/ 21 h 58"/>
                <a:gd name="T62" fmla="*/ 56 w 56"/>
                <a:gd name="T63" fmla="*/ 26 h 58"/>
                <a:gd name="T64" fmla="*/ 56 w 56"/>
                <a:gd name="T65" fmla="*/ 31 h 58"/>
                <a:gd name="T66" fmla="*/ 53 w 56"/>
                <a:gd name="T67" fmla="*/ 35 h 58"/>
                <a:gd name="T68" fmla="*/ 51 w 56"/>
                <a:gd name="T69" fmla="*/ 39 h 58"/>
                <a:gd name="T70" fmla="*/ 51 w 56"/>
                <a:gd name="T71" fmla="*/ 39 h 58"/>
                <a:gd name="T72" fmla="*/ 44 w 56"/>
                <a:gd name="T73" fmla="*/ 48 h 58"/>
                <a:gd name="T74" fmla="*/ 44 w 56"/>
                <a:gd name="T75" fmla="*/ 48 h 58"/>
                <a:gd name="T76" fmla="*/ 39 w 56"/>
                <a:gd name="T77" fmla="*/ 52 h 58"/>
                <a:gd name="T78" fmla="*/ 35 w 56"/>
                <a:gd name="T79" fmla="*/ 56 h 58"/>
                <a:gd name="T80" fmla="*/ 30 w 56"/>
                <a:gd name="T81" fmla="*/ 57 h 58"/>
                <a:gd name="T82" fmla="*/ 25 w 56"/>
                <a:gd name="T83" fmla="*/ 58 h 58"/>
                <a:gd name="T84" fmla="*/ 25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25" y="58"/>
                  </a:moveTo>
                  <a:lnTo>
                    <a:pt x="25" y="58"/>
                  </a:lnTo>
                  <a:lnTo>
                    <a:pt x="20" y="57"/>
                  </a:lnTo>
                  <a:lnTo>
                    <a:pt x="17" y="57"/>
                  </a:lnTo>
                  <a:lnTo>
                    <a:pt x="12" y="54"/>
                  </a:lnTo>
                  <a:lnTo>
                    <a:pt x="8" y="52"/>
                  </a:lnTo>
                  <a:lnTo>
                    <a:pt x="8" y="52"/>
                  </a:lnTo>
                  <a:lnTo>
                    <a:pt x="5" y="48"/>
                  </a:lnTo>
                  <a:lnTo>
                    <a:pt x="2" y="44"/>
                  </a:lnTo>
                  <a:lnTo>
                    <a:pt x="0" y="40"/>
                  </a:lnTo>
                  <a:lnTo>
                    <a:pt x="0" y="35"/>
                  </a:lnTo>
                  <a:lnTo>
                    <a:pt x="0" y="31"/>
                  </a:lnTo>
                  <a:lnTo>
                    <a:pt x="1" y="26"/>
                  </a:lnTo>
                  <a:lnTo>
                    <a:pt x="2" y="21"/>
                  </a:lnTo>
                  <a:lnTo>
                    <a:pt x="6" y="16"/>
                  </a:lnTo>
                  <a:lnTo>
                    <a:pt x="6" y="16"/>
                  </a:lnTo>
                  <a:lnTo>
                    <a:pt x="11" y="9"/>
                  </a:lnTo>
                  <a:lnTo>
                    <a:pt x="11" y="9"/>
                  </a:lnTo>
                  <a:lnTo>
                    <a:pt x="14" y="6"/>
                  </a:lnTo>
                  <a:lnTo>
                    <a:pt x="19" y="3"/>
                  </a:lnTo>
                  <a:lnTo>
                    <a:pt x="23" y="1"/>
                  </a:lnTo>
                  <a:lnTo>
                    <a:pt x="27" y="0"/>
                  </a:lnTo>
                  <a:lnTo>
                    <a:pt x="32" y="0"/>
                  </a:lnTo>
                  <a:lnTo>
                    <a:pt x="37" y="0"/>
                  </a:lnTo>
                  <a:lnTo>
                    <a:pt x="42" y="2"/>
                  </a:lnTo>
                  <a:lnTo>
                    <a:pt x="46" y="4"/>
                  </a:lnTo>
                  <a:lnTo>
                    <a:pt x="46" y="4"/>
                  </a:lnTo>
                  <a:lnTo>
                    <a:pt x="50" y="8"/>
                  </a:lnTo>
                  <a:lnTo>
                    <a:pt x="52" y="12"/>
                  </a:lnTo>
                  <a:lnTo>
                    <a:pt x="55" y="16"/>
                  </a:lnTo>
                  <a:lnTo>
                    <a:pt x="56" y="21"/>
                  </a:lnTo>
                  <a:lnTo>
                    <a:pt x="56" y="26"/>
                  </a:lnTo>
                  <a:lnTo>
                    <a:pt x="56" y="31"/>
                  </a:lnTo>
                  <a:lnTo>
                    <a:pt x="53" y="35"/>
                  </a:lnTo>
                  <a:lnTo>
                    <a:pt x="51" y="39"/>
                  </a:lnTo>
                  <a:lnTo>
                    <a:pt x="51" y="39"/>
                  </a:lnTo>
                  <a:lnTo>
                    <a:pt x="44" y="48"/>
                  </a:lnTo>
                  <a:lnTo>
                    <a:pt x="44" y="48"/>
                  </a:lnTo>
                  <a:lnTo>
                    <a:pt x="39" y="52"/>
                  </a:lnTo>
                  <a:lnTo>
                    <a:pt x="35"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3" name="Freeform 149"/>
            <p:cNvSpPr/>
            <p:nvPr/>
          </p:nvSpPr>
          <p:spPr bwMode="auto">
            <a:xfrm>
              <a:off x="6635356" y="6005494"/>
              <a:ext cx="30163" cy="30163"/>
            </a:xfrm>
            <a:custGeom>
              <a:avLst/>
              <a:gdLst>
                <a:gd name="T0" fmla="*/ 25 w 56"/>
                <a:gd name="T1" fmla="*/ 58 h 58"/>
                <a:gd name="T2" fmla="*/ 25 w 56"/>
                <a:gd name="T3" fmla="*/ 58 h 58"/>
                <a:gd name="T4" fmla="*/ 17 w 56"/>
                <a:gd name="T5" fmla="*/ 57 h 58"/>
                <a:gd name="T6" fmla="*/ 10 w 56"/>
                <a:gd name="T7" fmla="*/ 53 h 58"/>
                <a:gd name="T8" fmla="*/ 10 w 56"/>
                <a:gd name="T9" fmla="*/ 53 h 58"/>
                <a:gd name="T10" fmla="*/ 6 w 56"/>
                <a:gd name="T11" fmla="*/ 50 h 58"/>
                <a:gd name="T12" fmla="*/ 3 w 56"/>
                <a:gd name="T13" fmla="*/ 46 h 58"/>
                <a:gd name="T14" fmla="*/ 2 w 56"/>
                <a:gd name="T15" fmla="*/ 42 h 58"/>
                <a:gd name="T16" fmla="*/ 0 w 56"/>
                <a:gd name="T17" fmla="*/ 37 h 58"/>
                <a:gd name="T18" fmla="*/ 0 w 56"/>
                <a:gd name="T19" fmla="*/ 32 h 58"/>
                <a:gd name="T20" fmla="*/ 0 w 56"/>
                <a:gd name="T21" fmla="*/ 27 h 58"/>
                <a:gd name="T22" fmla="*/ 3 w 56"/>
                <a:gd name="T23" fmla="*/ 23 h 58"/>
                <a:gd name="T24" fmla="*/ 5 w 56"/>
                <a:gd name="T25" fmla="*/ 18 h 58"/>
                <a:gd name="T26" fmla="*/ 5 w 56"/>
                <a:gd name="T27" fmla="*/ 18 h 58"/>
                <a:gd name="T28" fmla="*/ 12 w 56"/>
                <a:gd name="T29" fmla="*/ 8 h 58"/>
                <a:gd name="T30" fmla="*/ 12 w 56"/>
                <a:gd name="T31" fmla="*/ 8 h 58"/>
                <a:gd name="T32" fmla="*/ 16 w 56"/>
                <a:gd name="T33" fmla="*/ 6 h 58"/>
                <a:gd name="T34" fmla="*/ 21 w 56"/>
                <a:gd name="T35" fmla="*/ 2 h 58"/>
                <a:gd name="T36" fmla="*/ 24 w 56"/>
                <a:gd name="T37" fmla="*/ 1 h 58"/>
                <a:gd name="T38" fmla="*/ 29 w 56"/>
                <a:gd name="T39" fmla="*/ 0 h 58"/>
                <a:gd name="T40" fmla="*/ 34 w 56"/>
                <a:gd name="T41" fmla="*/ 0 h 58"/>
                <a:gd name="T42" fmla="*/ 38 w 56"/>
                <a:gd name="T43" fmla="*/ 1 h 58"/>
                <a:gd name="T44" fmla="*/ 43 w 56"/>
                <a:gd name="T45" fmla="*/ 2 h 58"/>
                <a:gd name="T46" fmla="*/ 48 w 56"/>
                <a:gd name="T47" fmla="*/ 6 h 58"/>
                <a:gd name="T48" fmla="*/ 48 w 56"/>
                <a:gd name="T49" fmla="*/ 6 h 58"/>
                <a:gd name="T50" fmla="*/ 52 w 56"/>
                <a:gd name="T51" fmla="*/ 10 h 58"/>
                <a:gd name="T52" fmla="*/ 54 w 56"/>
                <a:gd name="T53" fmla="*/ 13 h 58"/>
                <a:gd name="T54" fmla="*/ 55 w 56"/>
                <a:gd name="T55" fmla="*/ 18 h 58"/>
                <a:gd name="T56" fmla="*/ 56 w 56"/>
                <a:gd name="T57" fmla="*/ 23 h 58"/>
                <a:gd name="T58" fmla="*/ 56 w 56"/>
                <a:gd name="T59" fmla="*/ 27 h 58"/>
                <a:gd name="T60" fmla="*/ 55 w 56"/>
                <a:gd name="T61" fmla="*/ 32 h 58"/>
                <a:gd name="T62" fmla="*/ 54 w 56"/>
                <a:gd name="T63" fmla="*/ 37 h 58"/>
                <a:gd name="T64" fmla="*/ 50 w 56"/>
                <a:gd name="T65" fmla="*/ 40 h 58"/>
                <a:gd name="T66" fmla="*/ 50 w 56"/>
                <a:gd name="T67" fmla="*/ 40 h 58"/>
                <a:gd name="T68" fmla="*/ 44 w 56"/>
                <a:gd name="T69" fmla="*/ 49 h 58"/>
                <a:gd name="T70" fmla="*/ 44 w 56"/>
                <a:gd name="T71" fmla="*/ 49 h 58"/>
                <a:gd name="T72" fmla="*/ 41 w 56"/>
                <a:gd name="T73" fmla="*/ 52 h 58"/>
                <a:gd name="T74" fmla="*/ 36 w 56"/>
                <a:gd name="T75" fmla="*/ 56 h 58"/>
                <a:gd name="T76" fmla="*/ 30 w 56"/>
                <a:gd name="T77" fmla="*/ 57 h 58"/>
                <a:gd name="T78" fmla="*/ 25 w 56"/>
                <a:gd name="T79" fmla="*/ 58 h 58"/>
                <a:gd name="T80" fmla="*/ 25 w 56"/>
                <a:gd name="T8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8">
                  <a:moveTo>
                    <a:pt x="25" y="58"/>
                  </a:moveTo>
                  <a:lnTo>
                    <a:pt x="25" y="58"/>
                  </a:lnTo>
                  <a:lnTo>
                    <a:pt x="17" y="57"/>
                  </a:lnTo>
                  <a:lnTo>
                    <a:pt x="10" y="53"/>
                  </a:lnTo>
                  <a:lnTo>
                    <a:pt x="10" y="53"/>
                  </a:lnTo>
                  <a:lnTo>
                    <a:pt x="6" y="50"/>
                  </a:lnTo>
                  <a:lnTo>
                    <a:pt x="3" y="46"/>
                  </a:lnTo>
                  <a:lnTo>
                    <a:pt x="2" y="42"/>
                  </a:lnTo>
                  <a:lnTo>
                    <a:pt x="0" y="37"/>
                  </a:lnTo>
                  <a:lnTo>
                    <a:pt x="0" y="32"/>
                  </a:lnTo>
                  <a:lnTo>
                    <a:pt x="0" y="27"/>
                  </a:lnTo>
                  <a:lnTo>
                    <a:pt x="3" y="23"/>
                  </a:lnTo>
                  <a:lnTo>
                    <a:pt x="5" y="18"/>
                  </a:lnTo>
                  <a:lnTo>
                    <a:pt x="5" y="18"/>
                  </a:lnTo>
                  <a:lnTo>
                    <a:pt x="12" y="8"/>
                  </a:lnTo>
                  <a:lnTo>
                    <a:pt x="12" y="8"/>
                  </a:lnTo>
                  <a:lnTo>
                    <a:pt x="16" y="6"/>
                  </a:lnTo>
                  <a:lnTo>
                    <a:pt x="21" y="2"/>
                  </a:lnTo>
                  <a:lnTo>
                    <a:pt x="24" y="1"/>
                  </a:lnTo>
                  <a:lnTo>
                    <a:pt x="29" y="0"/>
                  </a:lnTo>
                  <a:lnTo>
                    <a:pt x="34" y="0"/>
                  </a:lnTo>
                  <a:lnTo>
                    <a:pt x="38" y="1"/>
                  </a:lnTo>
                  <a:lnTo>
                    <a:pt x="43" y="2"/>
                  </a:lnTo>
                  <a:lnTo>
                    <a:pt x="48" y="6"/>
                  </a:lnTo>
                  <a:lnTo>
                    <a:pt x="48" y="6"/>
                  </a:lnTo>
                  <a:lnTo>
                    <a:pt x="52" y="10"/>
                  </a:lnTo>
                  <a:lnTo>
                    <a:pt x="54" y="13"/>
                  </a:lnTo>
                  <a:lnTo>
                    <a:pt x="55" y="18"/>
                  </a:lnTo>
                  <a:lnTo>
                    <a:pt x="56" y="23"/>
                  </a:lnTo>
                  <a:lnTo>
                    <a:pt x="56" y="27"/>
                  </a:lnTo>
                  <a:lnTo>
                    <a:pt x="55" y="32"/>
                  </a:lnTo>
                  <a:lnTo>
                    <a:pt x="54" y="37"/>
                  </a:lnTo>
                  <a:lnTo>
                    <a:pt x="50" y="40"/>
                  </a:lnTo>
                  <a:lnTo>
                    <a:pt x="50" y="40"/>
                  </a:lnTo>
                  <a:lnTo>
                    <a:pt x="44" y="49"/>
                  </a:lnTo>
                  <a:lnTo>
                    <a:pt x="44" y="49"/>
                  </a:lnTo>
                  <a:lnTo>
                    <a:pt x="41" y="52"/>
                  </a:lnTo>
                  <a:lnTo>
                    <a:pt x="36" y="56"/>
                  </a:lnTo>
                  <a:lnTo>
                    <a:pt x="30" y="57"/>
                  </a:lnTo>
                  <a:lnTo>
                    <a:pt x="25" y="58"/>
                  </a:lnTo>
                  <a:lnTo>
                    <a:pt x="25"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4" name="Freeform 150"/>
            <p:cNvSpPr>
              <a:spLocks noEditPoints="1"/>
            </p:cNvSpPr>
            <p:nvPr/>
          </p:nvSpPr>
          <p:spPr bwMode="auto">
            <a:xfrm>
              <a:off x="6605194" y="6042007"/>
              <a:ext cx="39688" cy="174625"/>
            </a:xfrm>
            <a:custGeom>
              <a:avLst/>
              <a:gdLst>
                <a:gd name="T0" fmla="*/ 42 w 74"/>
                <a:gd name="T1" fmla="*/ 330 h 331"/>
                <a:gd name="T2" fmla="*/ 27 w 74"/>
                <a:gd name="T3" fmla="*/ 316 h 331"/>
                <a:gd name="T4" fmla="*/ 18 w 74"/>
                <a:gd name="T5" fmla="*/ 294 h 331"/>
                <a:gd name="T6" fmla="*/ 18 w 74"/>
                <a:gd name="T7" fmla="*/ 280 h 331"/>
                <a:gd name="T8" fmla="*/ 27 w 74"/>
                <a:gd name="T9" fmla="*/ 268 h 331"/>
                <a:gd name="T10" fmla="*/ 35 w 74"/>
                <a:gd name="T11" fmla="*/ 263 h 331"/>
                <a:gd name="T12" fmla="*/ 49 w 74"/>
                <a:gd name="T13" fmla="*/ 263 h 331"/>
                <a:gd name="T14" fmla="*/ 61 w 74"/>
                <a:gd name="T15" fmla="*/ 270 h 331"/>
                <a:gd name="T16" fmla="*/ 66 w 74"/>
                <a:gd name="T17" fmla="*/ 279 h 331"/>
                <a:gd name="T18" fmla="*/ 74 w 74"/>
                <a:gd name="T19" fmla="*/ 303 h 331"/>
                <a:gd name="T20" fmla="*/ 72 w 74"/>
                <a:gd name="T21" fmla="*/ 317 h 331"/>
                <a:gd name="T22" fmla="*/ 63 w 74"/>
                <a:gd name="T23" fmla="*/ 327 h 331"/>
                <a:gd name="T24" fmla="*/ 54 w 74"/>
                <a:gd name="T25" fmla="*/ 331 h 331"/>
                <a:gd name="T26" fmla="*/ 28 w 74"/>
                <a:gd name="T27" fmla="*/ 246 h 331"/>
                <a:gd name="T28" fmla="*/ 19 w 74"/>
                <a:gd name="T29" fmla="*/ 243 h 331"/>
                <a:gd name="T30" fmla="*/ 9 w 74"/>
                <a:gd name="T31" fmla="*/ 236 h 331"/>
                <a:gd name="T32" fmla="*/ 3 w 74"/>
                <a:gd name="T33" fmla="*/ 223 h 331"/>
                <a:gd name="T34" fmla="*/ 0 w 74"/>
                <a:gd name="T35" fmla="*/ 202 h 331"/>
                <a:gd name="T36" fmla="*/ 4 w 74"/>
                <a:gd name="T37" fmla="*/ 187 h 331"/>
                <a:gd name="T38" fmla="*/ 15 w 74"/>
                <a:gd name="T39" fmla="*/ 178 h 331"/>
                <a:gd name="T40" fmla="*/ 24 w 74"/>
                <a:gd name="T41" fmla="*/ 175 h 331"/>
                <a:gd name="T42" fmla="*/ 38 w 74"/>
                <a:gd name="T43" fmla="*/ 178 h 331"/>
                <a:gd name="T44" fmla="*/ 48 w 74"/>
                <a:gd name="T45" fmla="*/ 189 h 331"/>
                <a:gd name="T46" fmla="*/ 50 w 74"/>
                <a:gd name="T47" fmla="*/ 198 h 331"/>
                <a:gd name="T48" fmla="*/ 53 w 74"/>
                <a:gd name="T49" fmla="*/ 222 h 331"/>
                <a:gd name="T50" fmla="*/ 48 w 74"/>
                <a:gd name="T51" fmla="*/ 236 h 331"/>
                <a:gd name="T52" fmla="*/ 36 w 74"/>
                <a:gd name="T53" fmla="*/ 244 h 331"/>
                <a:gd name="T54" fmla="*/ 28 w 74"/>
                <a:gd name="T55" fmla="*/ 246 h 331"/>
                <a:gd name="T56" fmla="*/ 25 w 74"/>
                <a:gd name="T57" fmla="*/ 156 h 331"/>
                <a:gd name="T58" fmla="*/ 19 w 74"/>
                <a:gd name="T59" fmla="*/ 155 h 331"/>
                <a:gd name="T60" fmla="*/ 6 w 74"/>
                <a:gd name="T61" fmla="*/ 148 h 331"/>
                <a:gd name="T62" fmla="*/ 2 w 74"/>
                <a:gd name="T63" fmla="*/ 135 h 331"/>
                <a:gd name="T64" fmla="*/ 3 w 74"/>
                <a:gd name="T65" fmla="*/ 108 h 331"/>
                <a:gd name="T66" fmla="*/ 6 w 74"/>
                <a:gd name="T67" fmla="*/ 98 h 331"/>
                <a:gd name="T68" fmla="*/ 17 w 74"/>
                <a:gd name="T69" fmla="*/ 89 h 331"/>
                <a:gd name="T70" fmla="*/ 31 w 74"/>
                <a:gd name="T71" fmla="*/ 86 h 331"/>
                <a:gd name="T72" fmla="*/ 41 w 74"/>
                <a:gd name="T73" fmla="*/ 90 h 331"/>
                <a:gd name="T74" fmla="*/ 50 w 74"/>
                <a:gd name="T75" fmla="*/ 99 h 331"/>
                <a:gd name="T76" fmla="*/ 53 w 74"/>
                <a:gd name="T77" fmla="*/ 115 h 331"/>
                <a:gd name="T78" fmla="*/ 50 w 74"/>
                <a:gd name="T79" fmla="*/ 134 h 331"/>
                <a:gd name="T80" fmla="*/ 46 w 74"/>
                <a:gd name="T81" fmla="*/ 147 h 331"/>
                <a:gd name="T82" fmla="*/ 35 w 74"/>
                <a:gd name="T83" fmla="*/ 155 h 331"/>
                <a:gd name="T84" fmla="*/ 25 w 74"/>
                <a:gd name="T85" fmla="*/ 156 h 331"/>
                <a:gd name="T86" fmla="*/ 35 w 74"/>
                <a:gd name="T87" fmla="*/ 69 h 331"/>
                <a:gd name="T88" fmla="*/ 27 w 74"/>
                <a:gd name="T89" fmla="*/ 64 h 331"/>
                <a:gd name="T90" fmla="*/ 18 w 74"/>
                <a:gd name="T91" fmla="*/ 52 h 331"/>
                <a:gd name="T92" fmla="*/ 18 w 74"/>
                <a:gd name="T93" fmla="*/ 37 h 331"/>
                <a:gd name="T94" fmla="*/ 27 w 74"/>
                <a:gd name="T95" fmla="*/ 16 h 331"/>
                <a:gd name="T96" fmla="*/ 35 w 74"/>
                <a:gd name="T97" fmla="*/ 4 h 331"/>
                <a:gd name="T98" fmla="*/ 49 w 74"/>
                <a:gd name="T99" fmla="*/ 0 h 331"/>
                <a:gd name="T100" fmla="*/ 59 w 74"/>
                <a:gd name="T101" fmla="*/ 2 h 331"/>
                <a:gd name="T102" fmla="*/ 71 w 74"/>
                <a:gd name="T103" fmla="*/ 12 h 331"/>
                <a:gd name="T104" fmla="*/ 74 w 74"/>
                <a:gd name="T105" fmla="*/ 25 h 331"/>
                <a:gd name="T106" fmla="*/ 73 w 74"/>
                <a:gd name="T107" fmla="*/ 34 h 331"/>
                <a:gd name="T108" fmla="*/ 62 w 74"/>
                <a:gd name="T109" fmla="*/ 59 h 331"/>
                <a:gd name="T110" fmla="*/ 42 w 74"/>
                <a:gd name="T111"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 h="331">
                  <a:moveTo>
                    <a:pt x="49" y="331"/>
                  </a:moveTo>
                  <a:lnTo>
                    <a:pt x="49" y="331"/>
                  </a:lnTo>
                  <a:lnTo>
                    <a:pt x="42" y="330"/>
                  </a:lnTo>
                  <a:lnTo>
                    <a:pt x="35" y="327"/>
                  </a:lnTo>
                  <a:lnTo>
                    <a:pt x="30" y="322"/>
                  </a:lnTo>
                  <a:lnTo>
                    <a:pt x="27" y="316"/>
                  </a:lnTo>
                  <a:lnTo>
                    <a:pt x="27" y="316"/>
                  </a:lnTo>
                  <a:lnTo>
                    <a:pt x="18" y="294"/>
                  </a:lnTo>
                  <a:lnTo>
                    <a:pt x="18" y="294"/>
                  </a:lnTo>
                  <a:lnTo>
                    <a:pt x="18" y="289"/>
                  </a:lnTo>
                  <a:lnTo>
                    <a:pt x="18" y="285"/>
                  </a:lnTo>
                  <a:lnTo>
                    <a:pt x="18" y="280"/>
                  </a:lnTo>
                  <a:lnTo>
                    <a:pt x="21" y="275"/>
                  </a:lnTo>
                  <a:lnTo>
                    <a:pt x="23" y="272"/>
                  </a:lnTo>
                  <a:lnTo>
                    <a:pt x="27" y="268"/>
                  </a:lnTo>
                  <a:lnTo>
                    <a:pt x="30" y="266"/>
                  </a:lnTo>
                  <a:lnTo>
                    <a:pt x="35" y="263"/>
                  </a:lnTo>
                  <a:lnTo>
                    <a:pt x="35" y="263"/>
                  </a:lnTo>
                  <a:lnTo>
                    <a:pt x="40" y="262"/>
                  </a:lnTo>
                  <a:lnTo>
                    <a:pt x="44" y="262"/>
                  </a:lnTo>
                  <a:lnTo>
                    <a:pt x="49" y="263"/>
                  </a:lnTo>
                  <a:lnTo>
                    <a:pt x="54" y="265"/>
                  </a:lnTo>
                  <a:lnTo>
                    <a:pt x="57" y="267"/>
                  </a:lnTo>
                  <a:lnTo>
                    <a:pt x="61" y="270"/>
                  </a:lnTo>
                  <a:lnTo>
                    <a:pt x="65" y="275"/>
                  </a:lnTo>
                  <a:lnTo>
                    <a:pt x="66" y="279"/>
                  </a:lnTo>
                  <a:lnTo>
                    <a:pt x="66" y="279"/>
                  </a:lnTo>
                  <a:lnTo>
                    <a:pt x="73" y="297"/>
                  </a:lnTo>
                  <a:lnTo>
                    <a:pt x="73" y="297"/>
                  </a:lnTo>
                  <a:lnTo>
                    <a:pt x="74" y="303"/>
                  </a:lnTo>
                  <a:lnTo>
                    <a:pt x="74" y="307"/>
                  </a:lnTo>
                  <a:lnTo>
                    <a:pt x="74" y="312"/>
                  </a:lnTo>
                  <a:lnTo>
                    <a:pt x="72" y="317"/>
                  </a:lnTo>
                  <a:lnTo>
                    <a:pt x="69" y="320"/>
                  </a:lnTo>
                  <a:lnTo>
                    <a:pt x="67" y="324"/>
                  </a:lnTo>
                  <a:lnTo>
                    <a:pt x="63" y="327"/>
                  </a:lnTo>
                  <a:lnTo>
                    <a:pt x="59" y="330"/>
                  </a:lnTo>
                  <a:lnTo>
                    <a:pt x="59" y="330"/>
                  </a:lnTo>
                  <a:lnTo>
                    <a:pt x="54" y="331"/>
                  </a:lnTo>
                  <a:lnTo>
                    <a:pt x="49" y="331"/>
                  </a:lnTo>
                  <a:lnTo>
                    <a:pt x="49" y="331"/>
                  </a:lnTo>
                  <a:close/>
                  <a:moveTo>
                    <a:pt x="28" y="246"/>
                  </a:moveTo>
                  <a:lnTo>
                    <a:pt x="28" y="246"/>
                  </a:lnTo>
                  <a:lnTo>
                    <a:pt x="23" y="244"/>
                  </a:lnTo>
                  <a:lnTo>
                    <a:pt x="19" y="243"/>
                  </a:lnTo>
                  <a:lnTo>
                    <a:pt x="15" y="242"/>
                  </a:lnTo>
                  <a:lnTo>
                    <a:pt x="11" y="240"/>
                  </a:lnTo>
                  <a:lnTo>
                    <a:pt x="9" y="236"/>
                  </a:lnTo>
                  <a:lnTo>
                    <a:pt x="6" y="232"/>
                  </a:lnTo>
                  <a:lnTo>
                    <a:pt x="4" y="228"/>
                  </a:lnTo>
                  <a:lnTo>
                    <a:pt x="3" y="223"/>
                  </a:lnTo>
                  <a:lnTo>
                    <a:pt x="3" y="223"/>
                  </a:lnTo>
                  <a:lnTo>
                    <a:pt x="0" y="202"/>
                  </a:lnTo>
                  <a:lnTo>
                    <a:pt x="0" y="202"/>
                  </a:lnTo>
                  <a:lnTo>
                    <a:pt x="2" y="197"/>
                  </a:lnTo>
                  <a:lnTo>
                    <a:pt x="2" y="192"/>
                  </a:lnTo>
                  <a:lnTo>
                    <a:pt x="4" y="187"/>
                  </a:lnTo>
                  <a:lnTo>
                    <a:pt x="6" y="184"/>
                  </a:lnTo>
                  <a:lnTo>
                    <a:pt x="10" y="180"/>
                  </a:lnTo>
                  <a:lnTo>
                    <a:pt x="15" y="178"/>
                  </a:lnTo>
                  <a:lnTo>
                    <a:pt x="19" y="175"/>
                  </a:lnTo>
                  <a:lnTo>
                    <a:pt x="24" y="175"/>
                  </a:lnTo>
                  <a:lnTo>
                    <a:pt x="24" y="175"/>
                  </a:lnTo>
                  <a:lnTo>
                    <a:pt x="29" y="175"/>
                  </a:lnTo>
                  <a:lnTo>
                    <a:pt x="34" y="177"/>
                  </a:lnTo>
                  <a:lnTo>
                    <a:pt x="38" y="178"/>
                  </a:lnTo>
                  <a:lnTo>
                    <a:pt x="42" y="181"/>
                  </a:lnTo>
                  <a:lnTo>
                    <a:pt x="46" y="184"/>
                  </a:lnTo>
                  <a:lnTo>
                    <a:pt x="48" y="189"/>
                  </a:lnTo>
                  <a:lnTo>
                    <a:pt x="50" y="193"/>
                  </a:lnTo>
                  <a:lnTo>
                    <a:pt x="50" y="198"/>
                  </a:lnTo>
                  <a:lnTo>
                    <a:pt x="50" y="198"/>
                  </a:lnTo>
                  <a:lnTo>
                    <a:pt x="53" y="217"/>
                  </a:lnTo>
                  <a:lnTo>
                    <a:pt x="53" y="217"/>
                  </a:lnTo>
                  <a:lnTo>
                    <a:pt x="53" y="222"/>
                  </a:lnTo>
                  <a:lnTo>
                    <a:pt x="52" y="227"/>
                  </a:lnTo>
                  <a:lnTo>
                    <a:pt x="50" y="231"/>
                  </a:lnTo>
                  <a:lnTo>
                    <a:pt x="48" y="236"/>
                  </a:lnTo>
                  <a:lnTo>
                    <a:pt x="44" y="238"/>
                  </a:lnTo>
                  <a:lnTo>
                    <a:pt x="41" y="242"/>
                  </a:lnTo>
                  <a:lnTo>
                    <a:pt x="36" y="244"/>
                  </a:lnTo>
                  <a:lnTo>
                    <a:pt x="31" y="246"/>
                  </a:lnTo>
                  <a:lnTo>
                    <a:pt x="31" y="246"/>
                  </a:lnTo>
                  <a:lnTo>
                    <a:pt x="28" y="246"/>
                  </a:lnTo>
                  <a:lnTo>
                    <a:pt x="28" y="246"/>
                  </a:lnTo>
                  <a:close/>
                  <a:moveTo>
                    <a:pt x="25" y="156"/>
                  </a:moveTo>
                  <a:lnTo>
                    <a:pt x="25" y="156"/>
                  </a:lnTo>
                  <a:lnTo>
                    <a:pt x="24" y="156"/>
                  </a:lnTo>
                  <a:lnTo>
                    <a:pt x="24" y="156"/>
                  </a:lnTo>
                  <a:lnTo>
                    <a:pt x="19" y="155"/>
                  </a:lnTo>
                  <a:lnTo>
                    <a:pt x="15" y="154"/>
                  </a:lnTo>
                  <a:lnTo>
                    <a:pt x="10" y="151"/>
                  </a:lnTo>
                  <a:lnTo>
                    <a:pt x="6" y="148"/>
                  </a:lnTo>
                  <a:lnTo>
                    <a:pt x="4" y="143"/>
                  </a:lnTo>
                  <a:lnTo>
                    <a:pt x="2" y="140"/>
                  </a:lnTo>
                  <a:lnTo>
                    <a:pt x="2" y="135"/>
                  </a:lnTo>
                  <a:lnTo>
                    <a:pt x="0" y="129"/>
                  </a:lnTo>
                  <a:lnTo>
                    <a:pt x="0" y="129"/>
                  </a:lnTo>
                  <a:lnTo>
                    <a:pt x="3" y="108"/>
                  </a:lnTo>
                  <a:lnTo>
                    <a:pt x="3" y="108"/>
                  </a:lnTo>
                  <a:lnTo>
                    <a:pt x="4" y="103"/>
                  </a:lnTo>
                  <a:lnTo>
                    <a:pt x="6" y="98"/>
                  </a:lnTo>
                  <a:lnTo>
                    <a:pt x="9" y="95"/>
                  </a:lnTo>
                  <a:lnTo>
                    <a:pt x="12" y="91"/>
                  </a:lnTo>
                  <a:lnTo>
                    <a:pt x="17" y="89"/>
                  </a:lnTo>
                  <a:lnTo>
                    <a:pt x="22" y="88"/>
                  </a:lnTo>
                  <a:lnTo>
                    <a:pt x="27" y="86"/>
                  </a:lnTo>
                  <a:lnTo>
                    <a:pt x="31" y="86"/>
                  </a:lnTo>
                  <a:lnTo>
                    <a:pt x="31" y="86"/>
                  </a:lnTo>
                  <a:lnTo>
                    <a:pt x="36" y="88"/>
                  </a:lnTo>
                  <a:lnTo>
                    <a:pt x="41" y="90"/>
                  </a:lnTo>
                  <a:lnTo>
                    <a:pt x="44" y="92"/>
                  </a:lnTo>
                  <a:lnTo>
                    <a:pt x="48" y="96"/>
                  </a:lnTo>
                  <a:lnTo>
                    <a:pt x="50" y="99"/>
                  </a:lnTo>
                  <a:lnTo>
                    <a:pt x="52" y="104"/>
                  </a:lnTo>
                  <a:lnTo>
                    <a:pt x="53" y="109"/>
                  </a:lnTo>
                  <a:lnTo>
                    <a:pt x="53" y="115"/>
                  </a:lnTo>
                  <a:lnTo>
                    <a:pt x="53" y="115"/>
                  </a:lnTo>
                  <a:lnTo>
                    <a:pt x="50" y="134"/>
                  </a:lnTo>
                  <a:lnTo>
                    <a:pt x="50" y="134"/>
                  </a:lnTo>
                  <a:lnTo>
                    <a:pt x="50" y="139"/>
                  </a:lnTo>
                  <a:lnTo>
                    <a:pt x="48" y="142"/>
                  </a:lnTo>
                  <a:lnTo>
                    <a:pt x="46" y="147"/>
                  </a:lnTo>
                  <a:lnTo>
                    <a:pt x="43" y="149"/>
                  </a:lnTo>
                  <a:lnTo>
                    <a:pt x="40" y="153"/>
                  </a:lnTo>
                  <a:lnTo>
                    <a:pt x="35" y="155"/>
                  </a:lnTo>
                  <a:lnTo>
                    <a:pt x="30" y="156"/>
                  </a:lnTo>
                  <a:lnTo>
                    <a:pt x="25" y="156"/>
                  </a:lnTo>
                  <a:lnTo>
                    <a:pt x="25" y="156"/>
                  </a:lnTo>
                  <a:close/>
                  <a:moveTo>
                    <a:pt x="42" y="70"/>
                  </a:moveTo>
                  <a:lnTo>
                    <a:pt x="42" y="70"/>
                  </a:lnTo>
                  <a:lnTo>
                    <a:pt x="35" y="69"/>
                  </a:lnTo>
                  <a:lnTo>
                    <a:pt x="35" y="69"/>
                  </a:lnTo>
                  <a:lnTo>
                    <a:pt x="30" y="66"/>
                  </a:lnTo>
                  <a:lnTo>
                    <a:pt x="27" y="64"/>
                  </a:lnTo>
                  <a:lnTo>
                    <a:pt x="23" y="60"/>
                  </a:lnTo>
                  <a:lnTo>
                    <a:pt x="21" y="56"/>
                  </a:lnTo>
                  <a:lnTo>
                    <a:pt x="18" y="52"/>
                  </a:lnTo>
                  <a:lnTo>
                    <a:pt x="18" y="47"/>
                  </a:lnTo>
                  <a:lnTo>
                    <a:pt x="18" y="41"/>
                  </a:lnTo>
                  <a:lnTo>
                    <a:pt x="18" y="37"/>
                  </a:lnTo>
                  <a:lnTo>
                    <a:pt x="18" y="37"/>
                  </a:lnTo>
                  <a:lnTo>
                    <a:pt x="27" y="16"/>
                  </a:lnTo>
                  <a:lnTo>
                    <a:pt x="27" y="16"/>
                  </a:lnTo>
                  <a:lnTo>
                    <a:pt x="29" y="12"/>
                  </a:lnTo>
                  <a:lnTo>
                    <a:pt x="31" y="8"/>
                  </a:lnTo>
                  <a:lnTo>
                    <a:pt x="35" y="4"/>
                  </a:lnTo>
                  <a:lnTo>
                    <a:pt x="40" y="2"/>
                  </a:lnTo>
                  <a:lnTo>
                    <a:pt x="44" y="1"/>
                  </a:lnTo>
                  <a:lnTo>
                    <a:pt x="49" y="0"/>
                  </a:lnTo>
                  <a:lnTo>
                    <a:pt x="54" y="1"/>
                  </a:lnTo>
                  <a:lnTo>
                    <a:pt x="59" y="2"/>
                  </a:lnTo>
                  <a:lnTo>
                    <a:pt x="59" y="2"/>
                  </a:lnTo>
                  <a:lnTo>
                    <a:pt x="63" y="4"/>
                  </a:lnTo>
                  <a:lnTo>
                    <a:pt x="67" y="7"/>
                  </a:lnTo>
                  <a:lnTo>
                    <a:pt x="71" y="12"/>
                  </a:lnTo>
                  <a:lnTo>
                    <a:pt x="72" y="15"/>
                  </a:lnTo>
                  <a:lnTo>
                    <a:pt x="74" y="20"/>
                  </a:lnTo>
                  <a:lnTo>
                    <a:pt x="74" y="25"/>
                  </a:lnTo>
                  <a:lnTo>
                    <a:pt x="74" y="29"/>
                  </a:lnTo>
                  <a:lnTo>
                    <a:pt x="73" y="34"/>
                  </a:lnTo>
                  <a:lnTo>
                    <a:pt x="73" y="34"/>
                  </a:lnTo>
                  <a:lnTo>
                    <a:pt x="66" y="52"/>
                  </a:lnTo>
                  <a:lnTo>
                    <a:pt x="66" y="52"/>
                  </a:lnTo>
                  <a:lnTo>
                    <a:pt x="62" y="59"/>
                  </a:lnTo>
                  <a:lnTo>
                    <a:pt x="57" y="65"/>
                  </a:lnTo>
                  <a:lnTo>
                    <a:pt x="50" y="69"/>
                  </a:lnTo>
                  <a:lnTo>
                    <a:pt x="42" y="70"/>
                  </a:lnTo>
                  <a:lnTo>
                    <a:pt x="42" y="7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5" name="Freeform 151"/>
            <p:cNvSpPr/>
            <p:nvPr/>
          </p:nvSpPr>
          <p:spPr bwMode="auto">
            <a:xfrm>
              <a:off x="6635356" y="6222982"/>
              <a:ext cx="30163" cy="30163"/>
            </a:xfrm>
            <a:custGeom>
              <a:avLst/>
              <a:gdLst>
                <a:gd name="T0" fmla="*/ 31 w 56"/>
                <a:gd name="T1" fmla="*/ 58 h 58"/>
                <a:gd name="T2" fmla="*/ 31 w 56"/>
                <a:gd name="T3" fmla="*/ 58 h 58"/>
                <a:gd name="T4" fmla="*/ 27 w 56"/>
                <a:gd name="T5" fmla="*/ 57 h 58"/>
                <a:gd name="T6" fmla="*/ 21 w 56"/>
                <a:gd name="T7" fmla="*/ 56 h 58"/>
                <a:gd name="T8" fmla="*/ 16 w 56"/>
                <a:gd name="T9" fmla="*/ 52 h 58"/>
                <a:gd name="T10" fmla="*/ 12 w 56"/>
                <a:gd name="T11" fmla="*/ 48 h 58"/>
                <a:gd name="T12" fmla="*/ 12 w 56"/>
                <a:gd name="T13" fmla="*/ 48 h 58"/>
                <a:gd name="T14" fmla="*/ 5 w 56"/>
                <a:gd name="T15" fmla="*/ 39 h 58"/>
                <a:gd name="T16" fmla="*/ 5 w 56"/>
                <a:gd name="T17" fmla="*/ 39 h 58"/>
                <a:gd name="T18" fmla="*/ 3 w 56"/>
                <a:gd name="T19" fmla="*/ 35 h 58"/>
                <a:gd name="T20" fmla="*/ 0 w 56"/>
                <a:gd name="T21" fmla="*/ 31 h 58"/>
                <a:gd name="T22" fmla="*/ 0 w 56"/>
                <a:gd name="T23" fmla="*/ 26 h 58"/>
                <a:gd name="T24" fmla="*/ 0 w 56"/>
                <a:gd name="T25" fmla="*/ 21 h 58"/>
                <a:gd name="T26" fmla="*/ 2 w 56"/>
                <a:gd name="T27" fmla="*/ 16 h 58"/>
                <a:gd name="T28" fmla="*/ 3 w 56"/>
                <a:gd name="T29" fmla="*/ 12 h 58"/>
                <a:gd name="T30" fmla="*/ 6 w 56"/>
                <a:gd name="T31" fmla="*/ 8 h 58"/>
                <a:gd name="T32" fmla="*/ 10 w 56"/>
                <a:gd name="T33" fmla="*/ 4 h 58"/>
                <a:gd name="T34" fmla="*/ 10 w 56"/>
                <a:gd name="T35" fmla="*/ 4 h 58"/>
                <a:gd name="T36" fmla="*/ 15 w 56"/>
                <a:gd name="T37" fmla="*/ 2 h 58"/>
                <a:gd name="T38" fmla="*/ 19 w 56"/>
                <a:gd name="T39" fmla="*/ 0 h 58"/>
                <a:gd name="T40" fmla="*/ 24 w 56"/>
                <a:gd name="T41" fmla="*/ 0 h 58"/>
                <a:gd name="T42" fmla="*/ 29 w 56"/>
                <a:gd name="T43" fmla="*/ 0 h 58"/>
                <a:gd name="T44" fmla="*/ 34 w 56"/>
                <a:gd name="T45" fmla="*/ 1 h 58"/>
                <a:gd name="T46" fmla="*/ 37 w 56"/>
                <a:gd name="T47" fmla="*/ 3 h 58"/>
                <a:gd name="T48" fmla="*/ 42 w 56"/>
                <a:gd name="T49" fmla="*/ 6 h 58"/>
                <a:gd name="T50" fmla="*/ 44 w 56"/>
                <a:gd name="T51" fmla="*/ 9 h 58"/>
                <a:gd name="T52" fmla="*/ 44 w 56"/>
                <a:gd name="T53" fmla="*/ 9 h 58"/>
                <a:gd name="T54" fmla="*/ 50 w 56"/>
                <a:gd name="T55" fmla="*/ 16 h 58"/>
                <a:gd name="T56" fmla="*/ 50 w 56"/>
                <a:gd name="T57" fmla="*/ 16 h 58"/>
                <a:gd name="T58" fmla="*/ 54 w 56"/>
                <a:gd name="T59" fmla="*/ 21 h 58"/>
                <a:gd name="T60" fmla="*/ 55 w 56"/>
                <a:gd name="T61" fmla="*/ 26 h 58"/>
                <a:gd name="T62" fmla="*/ 56 w 56"/>
                <a:gd name="T63" fmla="*/ 31 h 58"/>
                <a:gd name="T64" fmla="*/ 56 w 56"/>
                <a:gd name="T65" fmla="*/ 35 h 58"/>
                <a:gd name="T66" fmla="*/ 55 w 56"/>
                <a:gd name="T67" fmla="*/ 40 h 58"/>
                <a:gd name="T68" fmla="*/ 54 w 56"/>
                <a:gd name="T69" fmla="*/ 44 h 58"/>
                <a:gd name="T70" fmla="*/ 52 w 56"/>
                <a:gd name="T71" fmla="*/ 48 h 58"/>
                <a:gd name="T72" fmla="*/ 48 w 56"/>
                <a:gd name="T73" fmla="*/ 52 h 58"/>
                <a:gd name="T74" fmla="*/ 48 w 56"/>
                <a:gd name="T75" fmla="*/ 52 h 58"/>
                <a:gd name="T76" fmla="*/ 44 w 56"/>
                <a:gd name="T77" fmla="*/ 54 h 58"/>
                <a:gd name="T78" fmla="*/ 40 w 56"/>
                <a:gd name="T79" fmla="*/ 57 h 58"/>
                <a:gd name="T80" fmla="*/ 36 w 56"/>
                <a:gd name="T81" fmla="*/ 57 h 58"/>
                <a:gd name="T82" fmla="*/ 31 w 56"/>
                <a:gd name="T83" fmla="*/ 58 h 58"/>
                <a:gd name="T84" fmla="*/ 31 w 56"/>
                <a:gd name="T8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58">
                  <a:moveTo>
                    <a:pt x="31" y="58"/>
                  </a:moveTo>
                  <a:lnTo>
                    <a:pt x="31" y="58"/>
                  </a:lnTo>
                  <a:lnTo>
                    <a:pt x="27" y="57"/>
                  </a:lnTo>
                  <a:lnTo>
                    <a:pt x="21" y="56"/>
                  </a:lnTo>
                  <a:lnTo>
                    <a:pt x="16" y="52"/>
                  </a:lnTo>
                  <a:lnTo>
                    <a:pt x="12" y="48"/>
                  </a:lnTo>
                  <a:lnTo>
                    <a:pt x="12" y="48"/>
                  </a:lnTo>
                  <a:lnTo>
                    <a:pt x="5" y="39"/>
                  </a:lnTo>
                  <a:lnTo>
                    <a:pt x="5" y="39"/>
                  </a:lnTo>
                  <a:lnTo>
                    <a:pt x="3" y="35"/>
                  </a:lnTo>
                  <a:lnTo>
                    <a:pt x="0" y="31"/>
                  </a:lnTo>
                  <a:lnTo>
                    <a:pt x="0" y="26"/>
                  </a:lnTo>
                  <a:lnTo>
                    <a:pt x="0" y="21"/>
                  </a:lnTo>
                  <a:lnTo>
                    <a:pt x="2" y="16"/>
                  </a:lnTo>
                  <a:lnTo>
                    <a:pt x="3" y="12"/>
                  </a:lnTo>
                  <a:lnTo>
                    <a:pt x="6" y="8"/>
                  </a:lnTo>
                  <a:lnTo>
                    <a:pt x="10" y="4"/>
                  </a:lnTo>
                  <a:lnTo>
                    <a:pt x="10" y="4"/>
                  </a:lnTo>
                  <a:lnTo>
                    <a:pt x="15" y="2"/>
                  </a:lnTo>
                  <a:lnTo>
                    <a:pt x="19" y="0"/>
                  </a:lnTo>
                  <a:lnTo>
                    <a:pt x="24" y="0"/>
                  </a:lnTo>
                  <a:lnTo>
                    <a:pt x="29" y="0"/>
                  </a:lnTo>
                  <a:lnTo>
                    <a:pt x="34" y="1"/>
                  </a:lnTo>
                  <a:lnTo>
                    <a:pt x="37" y="3"/>
                  </a:lnTo>
                  <a:lnTo>
                    <a:pt x="42" y="6"/>
                  </a:lnTo>
                  <a:lnTo>
                    <a:pt x="44" y="9"/>
                  </a:lnTo>
                  <a:lnTo>
                    <a:pt x="44" y="9"/>
                  </a:lnTo>
                  <a:lnTo>
                    <a:pt x="50" y="16"/>
                  </a:lnTo>
                  <a:lnTo>
                    <a:pt x="50" y="16"/>
                  </a:lnTo>
                  <a:lnTo>
                    <a:pt x="54" y="21"/>
                  </a:lnTo>
                  <a:lnTo>
                    <a:pt x="55" y="26"/>
                  </a:lnTo>
                  <a:lnTo>
                    <a:pt x="56" y="31"/>
                  </a:lnTo>
                  <a:lnTo>
                    <a:pt x="56" y="35"/>
                  </a:lnTo>
                  <a:lnTo>
                    <a:pt x="55" y="40"/>
                  </a:lnTo>
                  <a:lnTo>
                    <a:pt x="54" y="44"/>
                  </a:lnTo>
                  <a:lnTo>
                    <a:pt x="52" y="48"/>
                  </a:lnTo>
                  <a:lnTo>
                    <a:pt x="48" y="52"/>
                  </a:lnTo>
                  <a:lnTo>
                    <a:pt x="48" y="52"/>
                  </a:lnTo>
                  <a:lnTo>
                    <a:pt x="44" y="54"/>
                  </a:lnTo>
                  <a:lnTo>
                    <a:pt x="40" y="57"/>
                  </a:lnTo>
                  <a:lnTo>
                    <a:pt x="36" y="57"/>
                  </a:lnTo>
                  <a:lnTo>
                    <a:pt x="31" y="58"/>
                  </a:lnTo>
                  <a:lnTo>
                    <a:pt x="31"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56" name="그룹 55"/>
          <p:cNvGrpSpPr/>
          <p:nvPr/>
        </p:nvGrpSpPr>
        <p:grpSpPr>
          <a:xfrm>
            <a:off x="4500609" y="3119349"/>
            <a:ext cx="349339" cy="402123"/>
            <a:chOff x="6898881" y="5641956"/>
            <a:chExt cx="577851" cy="665163"/>
          </a:xfrm>
        </p:grpSpPr>
        <p:sp>
          <p:nvSpPr>
            <p:cNvPr id="57" name="Freeform 152"/>
            <p:cNvSpPr>
              <a:spLocks noEditPoints="1"/>
            </p:cNvSpPr>
            <p:nvPr/>
          </p:nvSpPr>
          <p:spPr bwMode="auto">
            <a:xfrm>
              <a:off x="7148119" y="5641956"/>
              <a:ext cx="328613" cy="665163"/>
            </a:xfrm>
            <a:custGeom>
              <a:avLst/>
              <a:gdLst>
                <a:gd name="T0" fmla="*/ 22 w 620"/>
                <a:gd name="T1" fmla="*/ 1222 h 1256"/>
                <a:gd name="T2" fmla="*/ 3 w 620"/>
                <a:gd name="T3" fmla="*/ 1173 h 1256"/>
                <a:gd name="T4" fmla="*/ 32 w 620"/>
                <a:gd name="T5" fmla="*/ 1161 h 1256"/>
                <a:gd name="T6" fmla="*/ 67 w 620"/>
                <a:gd name="T7" fmla="*/ 1194 h 1256"/>
                <a:gd name="T8" fmla="*/ 138 w 620"/>
                <a:gd name="T9" fmla="*/ 1201 h 1256"/>
                <a:gd name="T10" fmla="*/ 224 w 620"/>
                <a:gd name="T11" fmla="*/ 1136 h 1256"/>
                <a:gd name="T12" fmla="*/ 290 w 620"/>
                <a:gd name="T13" fmla="*/ 982 h 1256"/>
                <a:gd name="T14" fmla="*/ 191 w 620"/>
                <a:gd name="T15" fmla="*/ 886 h 1256"/>
                <a:gd name="T16" fmla="*/ 98 w 620"/>
                <a:gd name="T17" fmla="*/ 763 h 1256"/>
                <a:gd name="T18" fmla="*/ 80 w 620"/>
                <a:gd name="T19" fmla="*/ 624 h 1256"/>
                <a:gd name="T20" fmla="*/ 143 w 620"/>
                <a:gd name="T21" fmla="*/ 473 h 1256"/>
                <a:gd name="T22" fmla="*/ 283 w 620"/>
                <a:gd name="T23" fmla="*/ 355 h 1256"/>
                <a:gd name="T24" fmla="*/ 405 w 620"/>
                <a:gd name="T25" fmla="*/ 178 h 1256"/>
                <a:gd name="T26" fmla="*/ 461 w 620"/>
                <a:gd name="T27" fmla="*/ 28 h 1256"/>
                <a:gd name="T28" fmla="*/ 513 w 620"/>
                <a:gd name="T29" fmla="*/ 0 h 1256"/>
                <a:gd name="T30" fmla="*/ 580 w 620"/>
                <a:gd name="T31" fmla="*/ 63 h 1256"/>
                <a:gd name="T32" fmla="*/ 589 w 620"/>
                <a:gd name="T33" fmla="*/ 149 h 1256"/>
                <a:gd name="T34" fmla="*/ 548 w 620"/>
                <a:gd name="T35" fmla="*/ 244 h 1256"/>
                <a:gd name="T36" fmla="*/ 424 w 620"/>
                <a:gd name="T37" fmla="*/ 401 h 1256"/>
                <a:gd name="T38" fmla="*/ 495 w 620"/>
                <a:gd name="T39" fmla="*/ 495 h 1256"/>
                <a:gd name="T40" fmla="*/ 592 w 620"/>
                <a:gd name="T41" fmla="*/ 592 h 1256"/>
                <a:gd name="T42" fmla="*/ 618 w 620"/>
                <a:gd name="T43" fmla="*/ 737 h 1256"/>
                <a:gd name="T44" fmla="*/ 563 w 620"/>
                <a:gd name="T45" fmla="*/ 856 h 1256"/>
                <a:gd name="T46" fmla="*/ 451 w 620"/>
                <a:gd name="T47" fmla="*/ 933 h 1256"/>
                <a:gd name="T48" fmla="*/ 337 w 620"/>
                <a:gd name="T49" fmla="*/ 994 h 1256"/>
                <a:gd name="T50" fmla="*/ 267 w 620"/>
                <a:gd name="T51" fmla="*/ 1161 h 1256"/>
                <a:gd name="T52" fmla="*/ 156 w 620"/>
                <a:gd name="T53" fmla="*/ 1249 h 1256"/>
                <a:gd name="T54" fmla="*/ 375 w 620"/>
                <a:gd name="T55" fmla="*/ 897 h 1256"/>
                <a:gd name="T56" fmla="*/ 480 w 620"/>
                <a:gd name="T57" fmla="*/ 864 h 1256"/>
                <a:gd name="T58" fmla="*/ 542 w 620"/>
                <a:gd name="T59" fmla="*/ 800 h 1256"/>
                <a:gd name="T60" fmla="*/ 569 w 620"/>
                <a:gd name="T61" fmla="*/ 686 h 1256"/>
                <a:gd name="T62" fmla="*/ 520 w 620"/>
                <a:gd name="T63" fmla="*/ 574 h 1256"/>
                <a:gd name="T64" fmla="*/ 429 w 620"/>
                <a:gd name="T65" fmla="*/ 527 h 1256"/>
                <a:gd name="T66" fmla="*/ 386 w 620"/>
                <a:gd name="T67" fmla="*/ 739 h 1256"/>
                <a:gd name="T68" fmla="*/ 430 w 620"/>
                <a:gd name="T69" fmla="*/ 703 h 1256"/>
                <a:gd name="T70" fmla="*/ 423 w 620"/>
                <a:gd name="T71" fmla="*/ 662 h 1256"/>
                <a:gd name="T72" fmla="*/ 430 w 620"/>
                <a:gd name="T73" fmla="*/ 628 h 1256"/>
                <a:gd name="T74" fmla="*/ 461 w 620"/>
                <a:gd name="T75" fmla="*/ 630 h 1256"/>
                <a:gd name="T76" fmla="*/ 480 w 620"/>
                <a:gd name="T77" fmla="*/ 706 h 1256"/>
                <a:gd name="T78" fmla="*/ 423 w 620"/>
                <a:gd name="T79" fmla="*/ 779 h 1256"/>
                <a:gd name="T80" fmla="*/ 378 w 620"/>
                <a:gd name="T81" fmla="*/ 356 h 1256"/>
                <a:gd name="T82" fmla="*/ 220 w 620"/>
                <a:gd name="T83" fmla="*/ 464 h 1256"/>
                <a:gd name="T84" fmla="*/ 140 w 620"/>
                <a:gd name="T85" fmla="*/ 579 h 1256"/>
                <a:gd name="T86" fmla="*/ 134 w 620"/>
                <a:gd name="T87" fmla="*/ 715 h 1256"/>
                <a:gd name="T88" fmla="*/ 186 w 620"/>
                <a:gd name="T89" fmla="*/ 812 h 1256"/>
                <a:gd name="T90" fmla="*/ 294 w 620"/>
                <a:gd name="T91" fmla="*/ 884 h 1256"/>
                <a:gd name="T92" fmla="*/ 298 w 620"/>
                <a:gd name="T93" fmla="*/ 779 h 1256"/>
                <a:gd name="T94" fmla="*/ 239 w 620"/>
                <a:gd name="T95" fmla="*/ 717 h 1256"/>
                <a:gd name="T96" fmla="*/ 225 w 620"/>
                <a:gd name="T97" fmla="*/ 631 h 1256"/>
                <a:gd name="T98" fmla="*/ 264 w 620"/>
                <a:gd name="T99" fmla="*/ 536 h 1256"/>
                <a:gd name="T100" fmla="*/ 348 w 620"/>
                <a:gd name="T101" fmla="*/ 484 h 1256"/>
                <a:gd name="T102" fmla="*/ 362 w 620"/>
                <a:gd name="T103" fmla="*/ 533 h 1256"/>
                <a:gd name="T104" fmla="*/ 309 w 620"/>
                <a:gd name="T105" fmla="*/ 563 h 1256"/>
                <a:gd name="T106" fmla="*/ 276 w 620"/>
                <a:gd name="T107" fmla="*/ 627 h 1256"/>
                <a:gd name="T108" fmla="*/ 301 w 620"/>
                <a:gd name="T109" fmla="*/ 719 h 1256"/>
                <a:gd name="T110" fmla="*/ 352 w 620"/>
                <a:gd name="T111" fmla="*/ 625 h 1256"/>
                <a:gd name="T112" fmla="*/ 498 w 620"/>
                <a:gd name="T113" fmla="*/ 63 h 1256"/>
                <a:gd name="T114" fmla="*/ 448 w 620"/>
                <a:gd name="T115" fmla="*/ 216 h 1256"/>
                <a:gd name="T116" fmla="*/ 519 w 620"/>
                <a:gd name="T117" fmla="*/ 202 h 1256"/>
                <a:gd name="T118" fmla="*/ 537 w 620"/>
                <a:gd name="T119" fmla="*/ 96 h 1256"/>
                <a:gd name="T120" fmla="*/ 512 w 620"/>
                <a:gd name="T121" fmla="*/ 50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0" h="1256">
                  <a:moveTo>
                    <a:pt x="108" y="1256"/>
                  </a:moveTo>
                  <a:lnTo>
                    <a:pt x="108" y="1256"/>
                  </a:lnTo>
                  <a:lnTo>
                    <a:pt x="92" y="1255"/>
                  </a:lnTo>
                  <a:lnTo>
                    <a:pt x="76" y="1252"/>
                  </a:lnTo>
                  <a:lnTo>
                    <a:pt x="61" y="1247"/>
                  </a:lnTo>
                  <a:lnTo>
                    <a:pt x="47" y="1241"/>
                  </a:lnTo>
                  <a:lnTo>
                    <a:pt x="34" y="1232"/>
                  </a:lnTo>
                  <a:lnTo>
                    <a:pt x="22" y="1222"/>
                  </a:lnTo>
                  <a:lnTo>
                    <a:pt x="12" y="1210"/>
                  </a:lnTo>
                  <a:lnTo>
                    <a:pt x="3" y="1197"/>
                  </a:lnTo>
                  <a:lnTo>
                    <a:pt x="3" y="1197"/>
                  </a:lnTo>
                  <a:lnTo>
                    <a:pt x="2" y="1192"/>
                  </a:lnTo>
                  <a:lnTo>
                    <a:pt x="0" y="1187"/>
                  </a:lnTo>
                  <a:lnTo>
                    <a:pt x="0" y="1182"/>
                  </a:lnTo>
                  <a:lnTo>
                    <a:pt x="2" y="1178"/>
                  </a:lnTo>
                  <a:lnTo>
                    <a:pt x="3" y="1173"/>
                  </a:lnTo>
                  <a:lnTo>
                    <a:pt x="6" y="1169"/>
                  </a:lnTo>
                  <a:lnTo>
                    <a:pt x="9" y="1166"/>
                  </a:lnTo>
                  <a:lnTo>
                    <a:pt x="13" y="1162"/>
                  </a:lnTo>
                  <a:lnTo>
                    <a:pt x="13" y="1162"/>
                  </a:lnTo>
                  <a:lnTo>
                    <a:pt x="18" y="1161"/>
                  </a:lnTo>
                  <a:lnTo>
                    <a:pt x="23" y="1160"/>
                  </a:lnTo>
                  <a:lnTo>
                    <a:pt x="28" y="1160"/>
                  </a:lnTo>
                  <a:lnTo>
                    <a:pt x="32" y="1161"/>
                  </a:lnTo>
                  <a:lnTo>
                    <a:pt x="37" y="1162"/>
                  </a:lnTo>
                  <a:lnTo>
                    <a:pt x="41" y="1165"/>
                  </a:lnTo>
                  <a:lnTo>
                    <a:pt x="44" y="1168"/>
                  </a:lnTo>
                  <a:lnTo>
                    <a:pt x="47" y="1173"/>
                  </a:lnTo>
                  <a:lnTo>
                    <a:pt x="47" y="1173"/>
                  </a:lnTo>
                  <a:lnTo>
                    <a:pt x="53" y="1181"/>
                  </a:lnTo>
                  <a:lnTo>
                    <a:pt x="60" y="1188"/>
                  </a:lnTo>
                  <a:lnTo>
                    <a:pt x="67" y="1194"/>
                  </a:lnTo>
                  <a:lnTo>
                    <a:pt x="76" y="1199"/>
                  </a:lnTo>
                  <a:lnTo>
                    <a:pt x="86" y="1203"/>
                  </a:lnTo>
                  <a:lnTo>
                    <a:pt x="95" y="1205"/>
                  </a:lnTo>
                  <a:lnTo>
                    <a:pt x="107" y="1206"/>
                  </a:lnTo>
                  <a:lnTo>
                    <a:pt x="118" y="1206"/>
                  </a:lnTo>
                  <a:lnTo>
                    <a:pt x="118" y="1206"/>
                  </a:lnTo>
                  <a:lnTo>
                    <a:pt x="129" y="1204"/>
                  </a:lnTo>
                  <a:lnTo>
                    <a:pt x="138" y="1201"/>
                  </a:lnTo>
                  <a:lnTo>
                    <a:pt x="149" y="1198"/>
                  </a:lnTo>
                  <a:lnTo>
                    <a:pt x="159" y="1193"/>
                  </a:lnTo>
                  <a:lnTo>
                    <a:pt x="170" y="1187"/>
                  </a:lnTo>
                  <a:lnTo>
                    <a:pt x="182" y="1179"/>
                  </a:lnTo>
                  <a:lnTo>
                    <a:pt x="193" y="1171"/>
                  </a:lnTo>
                  <a:lnTo>
                    <a:pt x="203" y="1161"/>
                  </a:lnTo>
                  <a:lnTo>
                    <a:pt x="214" y="1149"/>
                  </a:lnTo>
                  <a:lnTo>
                    <a:pt x="224" y="1136"/>
                  </a:lnTo>
                  <a:lnTo>
                    <a:pt x="234" y="1122"/>
                  </a:lnTo>
                  <a:lnTo>
                    <a:pt x="244" y="1105"/>
                  </a:lnTo>
                  <a:lnTo>
                    <a:pt x="253" y="1089"/>
                  </a:lnTo>
                  <a:lnTo>
                    <a:pt x="261" y="1070"/>
                  </a:lnTo>
                  <a:lnTo>
                    <a:pt x="270" y="1048"/>
                  </a:lnTo>
                  <a:lnTo>
                    <a:pt x="277" y="1026"/>
                  </a:lnTo>
                  <a:lnTo>
                    <a:pt x="277" y="1026"/>
                  </a:lnTo>
                  <a:lnTo>
                    <a:pt x="290" y="982"/>
                  </a:lnTo>
                  <a:lnTo>
                    <a:pt x="301" y="938"/>
                  </a:lnTo>
                  <a:lnTo>
                    <a:pt x="301" y="938"/>
                  </a:lnTo>
                  <a:lnTo>
                    <a:pt x="280" y="932"/>
                  </a:lnTo>
                  <a:lnTo>
                    <a:pt x="260" y="925"/>
                  </a:lnTo>
                  <a:lnTo>
                    <a:pt x="243" y="916"/>
                  </a:lnTo>
                  <a:lnTo>
                    <a:pt x="225" y="907"/>
                  </a:lnTo>
                  <a:lnTo>
                    <a:pt x="207" y="896"/>
                  </a:lnTo>
                  <a:lnTo>
                    <a:pt x="191" y="886"/>
                  </a:lnTo>
                  <a:lnTo>
                    <a:pt x="176" y="872"/>
                  </a:lnTo>
                  <a:lnTo>
                    <a:pt x="162" y="859"/>
                  </a:lnTo>
                  <a:lnTo>
                    <a:pt x="149" y="845"/>
                  </a:lnTo>
                  <a:lnTo>
                    <a:pt x="136" y="831"/>
                  </a:lnTo>
                  <a:lnTo>
                    <a:pt x="125" y="815"/>
                  </a:lnTo>
                  <a:lnTo>
                    <a:pt x="114" y="799"/>
                  </a:lnTo>
                  <a:lnTo>
                    <a:pt x="106" y="781"/>
                  </a:lnTo>
                  <a:lnTo>
                    <a:pt x="98" y="763"/>
                  </a:lnTo>
                  <a:lnTo>
                    <a:pt x="92" y="745"/>
                  </a:lnTo>
                  <a:lnTo>
                    <a:pt x="86" y="726"/>
                  </a:lnTo>
                  <a:lnTo>
                    <a:pt x="86" y="726"/>
                  </a:lnTo>
                  <a:lnTo>
                    <a:pt x="82" y="706"/>
                  </a:lnTo>
                  <a:lnTo>
                    <a:pt x="80" y="685"/>
                  </a:lnTo>
                  <a:lnTo>
                    <a:pt x="79" y="665"/>
                  </a:lnTo>
                  <a:lnTo>
                    <a:pt x="79" y="644"/>
                  </a:lnTo>
                  <a:lnTo>
                    <a:pt x="80" y="624"/>
                  </a:lnTo>
                  <a:lnTo>
                    <a:pt x="83" y="604"/>
                  </a:lnTo>
                  <a:lnTo>
                    <a:pt x="88" y="584"/>
                  </a:lnTo>
                  <a:lnTo>
                    <a:pt x="94" y="565"/>
                  </a:lnTo>
                  <a:lnTo>
                    <a:pt x="101" y="546"/>
                  </a:lnTo>
                  <a:lnTo>
                    <a:pt x="110" y="527"/>
                  </a:lnTo>
                  <a:lnTo>
                    <a:pt x="119" y="508"/>
                  </a:lnTo>
                  <a:lnTo>
                    <a:pt x="131" y="490"/>
                  </a:lnTo>
                  <a:lnTo>
                    <a:pt x="143" y="473"/>
                  </a:lnTo>
                  <a:lnTo>
                    <a:pt x="157" y="457"/>
                  </a:lnTo>
                  <a:lnTo>
                    <a:pt x="171" y="441"/>
                  </a:lnTo>
                  <a:lnTo>
                    <a:pt x="188" y="426"/>
                  </a:lnTo>
                  <a:lnTo>
                    <a:pt x="188" y="426"/>
                  </a:lnTo>
                  <a:lnTo>
                    <a:pt x="210" y="407"/>
                  </a:lnTo>
                  <a:lnTo>
                    <a:pt x="234" y="388"/>
                  </a:lnTo>
                  <a:lnTo>
                    <a:pt x="258" y="371"/>
                  </a:lnTo>
                  <a:lnTo>
                    <a:pt x="283" y="355"/>
                  </a:lnTo>
                  <a:lnTo>
                    <a:pt x="330" y="326"/>
                  </a:lnTo>
                  <a:lnTo>
                    <a:pt x="377" y="299"/>
                  </a:lnTo>
                  <a:lnTo>
                    <a:pt x="377" y="299"/>
                  </a:lnTo>
                  <a:lnTo>
                    <a:pt x="385" y="294"/>
                  </a:lnTo>
                  <a:lnTo>
                    <a:pt x="385" y="294"/>
                  </a:lnTo>
                  <a:lnTo>
                    <a:pt x="394" y="235"/>
                  </a:lnTo>
                  <a:lnTo>
                    <a:pt x="399" y="206"/>
                  </a:lnTo>
                  <a:lnTo>
                    <a:pt x="405" y="178"/>
                  </a:lnTo>
                  <a:lnTo>
                    <a:pt x="411" y="151"/>
                  </a:lnTo>
                  <a:lnTo>
                    <a:pt x="419" y="123"/>
                  </a:lnTo>
                  <a:lnTo>
                    <a:pt x="427" y="98"/>
                  </a:lnTo>
                  <a:lnTo>
                    <a:pt x="436" y="75"/>
                  </a:lnTo>
                  <a:lnTo>
                    <a:pt x="436" y="75"/>
                  </a:lnTo>
                  <a:lnTo>
                    <a:pt x="444" y="57"/>
                  </a:lnTo>
                  <a:lnTo>
                    <a:pt x="451" y="41"/>
                  </a:lnTo>
                  <a:lnTo>
                    <a:pt x="461" y="28"/>
                  </a:lnTo>
                  <a:lnTo>
                    <a:pt x="470" y="18"/>
                  </a:lnTo>
                  <a:lnTo>
                    <a:pt x="480" y="9"/>
                  </a:lnTo>
                  <a:lnTo>
                    <a:pt x="491" y="3"/>
                  </a:lnTo>
                  <a:lnTo>
                    <a:pt x="501" y="1"/>
                  </a:lnTo>
                  <a:lnTo>
                    <a:pt x="512" y="0"/>
                  </a:lnTo>
                  <a:lnTo>
                    <a:pt x="512" y="0"/>
                  </a:lnTo>
                  <a:lnTo>
                    <a:pt x="513" y="0"/>
                  </a:lnTo>
                  <a:lnTo>
                    <a:pt x="513" y="0"/>
                  </a:lnTo>
                  <a:lnTo>
                    <a:pt x="524" y="1"/>
                  </a:lnTo>
                  <a:lnTo>
                    <a:pt x="533" y="3"/>
                  </a:lnTo>
                  <a:lnTo>
                    <a:pt x="543" y="9"/>
                  </a:lnTo>
                  <a:lnTo>
                    <a:pt x="552" y="16"/>
                  </a:lnTo>
                  <a:lnTo>
                    <a:pt x="561" y="25"/>
                  </a:lnTo>
                  <a:lnTo>
                    <a:pt x="568" y="35"/>
                  </a:lnTo>
                  <a:lnTo>
                    <a:pt x="574" y="48"/>
                  </a:lnTo>
                  <a:lnTo>
                    <a:pt x="580" y="63"/>
                  </a:lnTo>
                  <a:lnTo>
                    <a:pt x="580" y="63"/>
                  </a:lnTo>
                  <a:lnTo>
                    <a:pt x="583" y="73"/>
                  </a:lnTo>
                  <a:lnTo>
                    <a:pt x="587" y="85"/>
                  </a:lnTo>
                  <a:lnTo>
                    <a:pt x="588" y="98"/>
                  </a:lnTo>
                  <a:lnTo>
                    <a:pt x="590" y="110"/>
                  </a:lnTo>
                  <a:lnTo>
                    <a:pt x="590" y="123"/>
                  </a:lnTo>
                  <a:lnTo>
                    <a:pt x="590" y="136"/>
                  </a:lnTo>
                  <a:lnTo>
                    <a:pt x="589" y="149"/>
                  </a:lnTo>
                  <a:lnTo>
                    <a:pt x="588" y="162"/>
                  </a:lnTo>
                  <a:lnTo>
                    <a:pt x="584" y="175"/>
                  </a:lnTo>
                  <a:lnTo>
                    <a:pt x="581" y="188"/>
                  </a:lnTo>
                  <a:lnTo>
                    <a:pt x="576" y="200"/>
                  </a:lnTo>
                  <a:lnTo>
                    <a:pt x="571" y="212"/>
                  </a:lnTo>
                  <a:lnTo>
                    <a:pt x="564" y="223"/>
                  </a:lnTo>
                  <a:lnTo>
                    <a:pt x="557" y="234"/>
                  </a:lnTo>
                  <a:lnTo>
                    <a:pt x="548" y="244"/>
                  </a:lnTo>
                  <a:lnTo>
                    <a:pt x="538" y="254"/>
                  </a:lnTo>
                  <a:lnTo>
                    <a:pt x="538" y="254"/>
                  </a:lnTo>
                  <a:lnTo>
                    <a:pt x="514" y="272"/>
                  </a:lnTo>
                  <a:lnTo>
                    <a:pt x="488" y="291"/>
                  </a:lnTo>
                  <a:lnTo>
                    <a:pt x="461" y="307"/>
                  </a:lnTo>
                  <a:lnTo>
                    <a:pt x="431" y="325"/>
                  </a:lnTo>
                  <a:lnTo>
                    <a:pt x="431" y="325"/>
                  </a:lnTo>
                  <a:lnTo>
                    <a:pt x="424" y="401"/>
                  </a:lnTo>
                  <a:lnTo>
                    <a:pt x="417" y="476"/>
                  </a:lnTo>
                  <a:lnTo>
                    <a:pt x="417" y="476"/>
                  </a:lnTo>
                  <a:lnTo>
                    <a:pt x="417" y="476"/>
                  </a:lnTo>
                  <a:lnTo>
                    <a:pt x="417" y="476"/>
                  </a:lnTo>
                  <a:lnTo>
                    <a:pt x="437" y="478"/>
                  </a:lnTo>
                  <a:lnTo>
                    <a:pt x="457" y="482"/>
                  </a:lnTo>
                  <a:lnTo>
                    <a:pt x="476" y="488"/>
                  </a:lnTo>
                  <a:lnTo>
                    <a:pt x="495" y="495"/>
                  </a:lnTo>
                  <a:lnTo>
                    <a:pt x="513" y="504"/>
                  </a:lnTo>
                  <a:lnTo>
                    <a:pt x="529" y="515"/>
                  </a:lnTo>
                  <a:lnTo>
                    <a:pt x="544" y="528"/>
                  </a:lnTo>
                  <a:lnTo>
                    <a:pt x="558" y="542"/>
                  </a:lnTo>
                  <a:lnTo>
                    <a:pt x="558" y="542"/>
                  </a:lnTo>
                  <a:lnTo>
                    <a:pt x="570" y="559"/>
                  </a:lnTo>
                  <a:lnTo>
                    <a:pt x="582" y="576"/>
                  </a:lnTo>
                  <a:lnTo>
                    <a:pt x="592" y="592"/>
                  </a:lnTo>
                  <a:lnTo>
                    <a:pt x="600" y="610"/>
                  </a:lnTo>
                  <a:lnTo>
                    <a:pt x="607" y="628"/>
                  </a:lnTo>
                  <a:lnTo>
                    <a:pt x="613" y="646"/>
                  </a:lnTo>
                  <a:lnTo>
                    <a:pt x="616" y="663"/>
                  </a:lnTo>
                  <a:lnTo>
                    <a:pt x="619" y="682"/>
                  </a:lnTo>
                  <a:lnTo>
                    <a:pt x="620" y="700"/>
                  </a:lnTo>
                  <a:lnTo>
                    <a:pt x="619" y="719"/>
                  </a:lnTo>
                  <a:lnTo>
                    <a:pt x="618" y="737"/>
                  </a:lnTo>
                  <a:lnTo>
                    <a:pt x="614" y="756"/>
                  </a:lnTo>
                  <a:lnTo>
                    <a:pt x="608" y="774"/>
                  </a:lnTo>
                  <a:lnTo>
                    <a:pt x="602" y="792"/>
                  </a:lnTo>
                  <a:lnTo>
                    <a:pt x="594" y="810"/>
                  </a:lnTo>
                  <a:lnTo>
                    <a:pt x="584" y="826"/>
                  </a:lnTo>
                  <a:lnTo>
                    <a:pt x="584" y="826"/>
                  </a:lnTo>
                  <a:lnTo>
                    <a:pt x="574" y="842"/>
                  </a:lnTo>
                  <a:lnTo>
                    <a:pt x="563" y="856"/>
                  </a:lnTo>
                  <a:lnTo>
                    <a:pt x="551" y="869"/>
                  </a:lnTo>
                  <a:lnTo>
                    <a:pt x="539" y="881"/>
                  </a:lnTo>
                  <a:lnTo>
                    <a:pt x="526" y="893"/>
                  </a:lnTo>
                  <a:lnTo>
                    <a:pt x="512" y="902"/>
                  </a:lnTo>
                  <a:lnTo>
                    <a:pt x="498" y="912"/>
                  </a:lnTo>
                  <a:lnTo>
                    <a:pt x="482" y="920"/>
                  </a:lnTo>
                  <a:lnTo>
                    <a:pt x="467" y="927"/>
                  </a:lnTo>
                  <a:lnTo>
                    <a:pt x="451" y="933"/>
                  </a:lnTo>
                  <a:lnTo>
                    <a:pt x="435" y="939"/>
                  </a:lnTo>
                  <a:lnTo>
                    <a:pt x="418" y="943"/>
                  </a:lnTo>
                  <a:lnTo>
                    <a:pt x="402" y="945"/>
                  </a:lnTo>
                  <a:lnTo>
                    <a:pt x="384" y="947"/>
                  </a:lnTo>
                  <a:lnTo>
                    <a:pt x="367" y="947"/>
                  </a:lnTo>
                  <a:lnTo>
                    <a:pt x="349" y="947"/>
                  </a:lnTo>
                  <a:lnTo>
                    <a:pt x="349" y="947"/>
                  </a:lnTo>
                  <a:lnTo>
                    <a:pt x="337" y="994"/>
                  </a:lnTo>
                  <a:lnTo>
                    <a:pt x="324" y="1040"/>
                  </a:lnTo>
                  <a:lnTo>
                    <a:pt x="324" y="1040"/>
                  </a:lnTo>
                  <a:lnTo>
                    <a:pt x="317" y="1064"/>
                  </a:lnTo>
                  <a:lnTo>
                    <a:pt x="309" y="1085"/>
                  </a:lnTo>
                  <a:lnTo>
                    <a:pt x="299" y="1106"/>
                  </a:lnTo>
                  <a:lnTo>
                    <a:pt x="290" y="1125"/>
                  </a:lnTo>
                  <a:lnTo>
                    <a:pt x="279" y="1144"/>
                  </a:lnTo>
                  <a:lnTo>
                    <a:pt x="267" y="1161"/>
                  </a:lnTo>
                  <a:lnTo>
                    <a:pt x="256" y="1178"/>
                  </a:lnTo>
                  <a:lnTo>
                    <a:pt x="243" y="1192"/>
                  </a:lnTo>
                  <a:lnTo>
                    <a:pt x="229" y="1205"/>
                  </a:lnTo>
                  <a:lnTo>
                    <a:pt x="215" y="1217"/>
                  </a:lnTo>
                  <a:lnTo>
                    <a:pt x="201" y="1226"/>
                  </a:lnTo>
                  <a:lnTo>
                    <a:pt x="187" y="1236"/>
                  </a:lnTo>
                  <a:lnTo>
                    <a:pt x="171" y="1243"/>
                  </a:lnTo>
                  <a:lnTo>
                    <a:pt x="156" y="1249"/>
                  </a:lnTo>
                  <a:lnTo>
                    <a:pt x="139" y="1252"/>
                  </a:lnTo>
                  <a:lnTo>
                    <a:pt x="124" y="1255"/>
                  </a:lnTo>
                  <a:lnTo>
                    <a:pt x="124" y="1255"/>
                  </a:lnTo>
                  <a:lnTo>
                    <a:pt x="108" y="1256"/>
                  </a:lnTo>
                  <a:lnTo>
                    <a:pt x="108" y="1256"/>
                  </a:lnTo>
                  <a:close/>
                  <a:moveTo>
                    <a:pt x="360" y="897"/>
                  </a:moveTo>
                  <a:lnTo>
                    <a:pt x="360" y="897"/>
                  </a:lnTo>
                  <a:lnTo>
                    <a:pt x="375" y="897"/>
                  </a:lnTo>
                  <a:lnTo>
                    <a:pt x="390" y="896"/>
                  </a:lnTo>
                  <a:lnTo>
                    <a:pt x="404" y="895"/>
                  </a:lnTo>
                  <a:lnTo>
                    <a:pt x="418" y="891"/>
                  </a:lnTo>
                  <a:lnTo>
                    <a:pt x="431" y="888"/>
                  </a:lnTo>
                  <a:lnTo>
                    <a:pt x="444" y="883"/>
                  </a:lnTo>
                  <a:lnTo>
                    <a:pt x="456" y="877"/>
                  </a:lnTo>
                  <a:lnTo>
                    <a:pt x="468" y="871"/>
                  </a:lnTo>
                  <a:lnTo>
                    <a:pt x="480" y="864"/>
                  </a:lnTo>
                  <a:lnTo>
                    <a:pt x="491" y="856"/>
                  </a:lnTo>
                  <a:lnTo>
                    <a:pt x="501" y="848"/>
                  </a:lnTo>
                  <a:lnTo>
                    <a:pt x="511" y="839"/>
                  </a:lnTo>
                  <a:lnTo>
                    <a:pt x="519" y="830"/>
                  </a:lnTo>
                  <a:lnTo>
                    <a:pt x="527" y="820"/>
                  </a:lnTo>
                  <a:lnTo>
                    <a:pt x="535" y="811"/>
                  </a:lnTo>
                  <a:lnTo>
                    <a:pt x="542" y="800"/>
                  </a:lnTo>
                  <a:lnTo>
                    <a:pt x="542" y="800"/>
                  </a:lnTo>
                  <a:lnTo>
                    <a:pt x="549" y="787"/>
                  </a:lnTo>
                  <a:lnTo>
                    <a:pt x="556" y="773"/>
                  </a:lnTo>
                  <a:lnTo>
                    <a:pt x="561" y="758"/>
                  </a:lnTo>
                  <a:lnTo>
                    <a:pt x="565" y="744"/>
                  </a:lnTo>
                  <a:lnTo>
                    <a:pt x="568" y="730"/>
                  </a:lnTo>
                  <a:lnTo>
                    <a:pt x="570" y="715"/>
                  </a:lnTo>
                  <a:lnTo>
                    <a:pt x="570" y="700"/>
                  </a:lnTo>
                  <a:lnTo>
                    <a:pt x="569" y="686"/>
                  </a:lnTo>
                  <a:lnTo>
                    <a:pt x="568" y="672"/>
                  </a:lnTo>
                  <a:lnTo>
                    <a:pt x="564" y="658"/>
                  </a:lnTo>
                  <a:lnTo>
                    <a:pt x="559" y="643"/>
                  </a:lnTo>
                  <a:lnTo>
                    <a:pt x="555" y="629"/>
                  </a:lnTo>
                  <a:lnTo>
                    <a:pt x="548" y="615"/>
                  </a:lnTo>
                  <a:lnTo>
                    <a:pt x="539" y="601"/>
                  </a:lnTo>
                  <a:lnTo>
                    <a:pt x="530" y="587"/>
                  </a:lnTo>
                  <a:lnTo>
                    <a:pt x="520" y="574"/>
                  </a:lnTo>
                  <a:lnTo>
                    <a:pt x="520" y="574"/>
                  </a:lnTo>
                  <a:lnTo>
                    <a:pt x="510" y="564"/>
                  </a:lnTo>
                  <a:lnTo>
                    <a:pt x="498" y="554"/>
                  </a:lnTo>
                  <a:lnTo>
                    <a:pt x="486" y="546"/>
                  </a:lnTo>
                  <a:lnTo>
                    <a:pt x="473" y="540"/>
                  </a:lnTo>
                  <a:lnTo>
                    <a:pt x="459" y="534"/>
                  </a:lnTo>
                  <a:lnTo>
                    <a:pt x="443" y="529"/>
                  </a:lnTo>
                  <a:lnTo>
                    <a:pt x="429" y="527"/>
                  </a:lnTo>
                  <a:lnTo>
                    <a:pt x="413" y="526"/>
                  </a:lnTo>
                  <a:lnTo>
                    <a:pt x="413" y="526"/>
                  </a:lnTo>
                  <a:lnTo>
                    <a:pt x="408" y="582"/>
                  </a:lnTo>
                  <a:lnTo>
                    <a:pt x="402" y="633"/>
                  </a:lnTo>
                  <a:lnTo>
                    <a:pt x="402" y="633"/>
                  </a:lnTo>
                  <a:lnTo>
                    <a:pt x="394" y="679"/>
                  </a:lnTo>
                  <a:lnTo>
                    <a:pt x="394" y="679"/>
                  </a:lnTo>
                  <a:lnTo>
                    <a:pt x="386" y="739"/>
                  </a:lnTo>
                  <a:lnTo>
                    <a:pt x="386" y="739"/>
                  </a:lnTo>
                  <a:lnTo>
                    <a:pt x="400" y="734"/>
                  </a:lnTo>
                  <a:lnTo>
                    <a:pt x="411" y="726"/>
                  </a:lnTo>
                  <a:lnTo>
                    <a:pt x="421" y="718"/>
                  </a:lnTo>
                  <a:lnTo>
                    <a:pt x="424" y="713"/>
                  </a:lnTo>
                  <a:lnTo>
                    <a:pt x="428" y="707"/>
                  </a:lnTo>
                  <a:lnTo>
                    <a:pt x="428" y="707"/>
                  </a:lnTo>
                  <a:lnTo>
                    <a:pt x="430" y="703"/>
                  </a:lnTo>
                  <a:lnTo>
                    <a:pt x="431" y="697"/>
                  </a:lnTo>
                  <a:lnTo>
                    <a:pt x="432" y="691"/>
                  </a:lnTo>
                  <a:lnTo>
                    <a:pt x="432" y="685"/>
                  </a:lnTo>
                  <a:lnTo>
                    <a:pt x="431" y="680"/>
                  </a:lnTo>
                  <a:lnTo>
                    <a:pt x="429" y="674"/>
                  </a:lnTo>
                  <a:lnTo>
                    <a:pt x="427" y="668"/>
                  </a:lnTo>
                  <a:lnTo>
                    <a:pt x="423" y="662"/>
                  </a:lnTo>
                  <a:lnTo>
                    <a:pt x="423" y="662"/>
                  </a:lnTo>
                  <a:lnTo>
                    <a:pt x="421" y="659"/>
                  </a:lnTo>
                  <a:lnTo>
                    <a:pt x="419" y="654"/>
                  </a:lnTo>
                  <a:lnTo>
                    <a:pt x="419" y="649"/>
                  </a:lnTo>
                  <a:lnTo>
                    <a:pt x="419" y="644"/>
                  </a:lnTo>
                  <a:lnTo>
                    <a:pt x="421" y="640"/>
                  </a:lnTo>
                  <a:lnTo>
                    <a:pt x="423" y="635"/>
                  </a:lnTo>
                  <a:lnTo>
                    <a:pt x="425" y="631"/>
                  </a:lnTo>
                  <a:lnTo>
                    <a:pt x="430" y="628"/>
                  </a:lnTo>
                  <a:lnTo>
                    <a:pt x="430" y="628"/>
                  </a:lnTo>
                  <a:lnTo>
                    <a:pt x="434" y="625"/>
                  </a:lnTo>
                  <a:lnTo>
                    <a:pt x="438" y="624"/>
                  </a:lnTo>
                  <a:lnTo>
                    <a:pt x="443" y="623"/>
                  </a:lnTo>
                  <a:lnTo>
                    <a:pt x="448" y="624"/>
                  </a:lnTo>
                  <a:lnTo>
                    <a:pt x="453" y="625"/>
                  </a:lnTo>
                  <a:lnTo>
                    <a:pt x="457" y="628"/>
                  </a:lnTo>
                  <a:lnTo>
                    <a:pt x="461" y="630"/>
                  </a:lnTo>
                  <a:lnTo>
                    <a:pt x="464" y="634"/>
                  </a:lnTo>
                  <a:lnTo>
                    <a:pt x="464" y="634"/>
                  </a:lnTo>
                  <a:lnTo>
                    <a:pt x="472" y="646"/>
                  </a:lnTo>
                  <a:lnTo>
                    <a:pt x="476" y="658"/>
                  </a:lnTo>
                  <a:lnTo>
                    <a:pt x="480" y="669"/>
                  </a:lnTo>
                  <a:lnTo>
                    <a:pt x="481" y="681"/>
                  </a:lnTo>
                  <a:lnTo>
                    <a:pt x="482" y="694"/>
                  </a:lnTo>
                  <a:lnTo>
                    <a:pt x="480" y="706"/>
                  </a:lnTo>
                  <a:lnTo>
                    <a:pt x="478" y="718"/>
                  </a:lnTo>
                  <a:lnTo>
                    <a:pt x="472" y="730"/>
                  </a:lnTo>
                  <a:lnTo>
                    <a:pt x="472" y="730"/>
                  </a:lnTo>
                  <a:lnTo>
                    <a:pt x="466" y="742"/>
                  </a:lnTo>
                  <a:lnTo>
                    <a:pt x="456" y="753"/>
                  </a:lnTo>
                  <a:lnTo>
                    <a:pt x="447" y="762"/>
                  </a:lnTo>
                  <a:lnTo>
                    <a:pt x="435" y="772"/>
                  </a:lnTo>
                  <a:lnTo>
                    <a:pt x="423" y="779"/>
                  </a:lnTo>
                  <a:lnTo>
                    <a:pt x="409" y="785"/>
                  </a:lnTo>
                  <a:lnTo>
                    <a:pt x="394" y="788"/>
                  </a:lnTo>
                  <a:lnTo>
                    <a:pt x="379" y="792"/>
                  </a:lnTo>
                  <a:lnTo>
                    <a:pt x="379" y="792"/>
                  </a:lnTo>
                  <a:lnTo>
                    <a:pt x="370" y="844"/>
                  </a:lnTo>
                  <a:lnTo>
                    <a:pt x="360" y="897"/>
                  </a:lnTo>
                  <a:lnTo>
                    <a:pt x="360" y="897"/>
                  </a:lnTo>
                  <a:close/>
                  <a:moveTo>
                    <a:pt x="378" y="356"/>
                  </a:moveTo>
                  <a:lnTo>
                    <a:pt x="378" y="356"/>
                  </a:lnTo>
                  <a:lnTo>
                    <a:pt x="337" y="380"/>
                  </a:lnTo>
                  <a:lnTo>
                    <a:pt x="298" y="405"/>
                  </a:lnTo>
                  <a:lnTo>
                    <a:pt x="278" y="419"/>
                  </a:lnTo>
                  <a:lnTo>
                    <a:pt x="258" y="433"/>
                  </a:lnTo>
                  <a:lnTo>
                    <a:pt x="239" y="447"/>
                  </a:lnTo>
                  <a:lnTo>
                    <a:pt x="220" y="464"/>
                  </a:lnTo>
                  <a:lnTo>
                    <a:pt x="220" y="464"/>
                  </a:lnTo>
                  <a:lnTo>
                    <a:pt x="207" y="476"/>
                  </a:lnTo>
                  <a:lnTo>
                    <a:pt x="194" y="490"/>
                  </a:lnTo>
                  <a:lnTo>
                    <a:pt x="182" y="503"/>
                  </a:lnTo>
                  <a:lnTo>
                    <a:pt x="172" y="517"/>
                  </a:lnTo>
                  <a:lnTo>
                    <a:pt x="163" y="533"/>
                  </a:lnTo>
                  <a:lnTo>
                    <a:pt x="155" y="548"/>
                  </a:lnTo>
                  <a:lnTo>
                    <a:pt x="146" y="564"/>
                  </a:lnTo>
                  <a:lnTo>
                    <a:pt x="140" y="579"/>
                  </a:lnTo>
                  <a:lnTo>
                    <a:pt x="136" y="596"/>
                  </a:lnTo>
                  <a:lnTo>
                    <a:pt x="132" y="612"/>
                  </a:lnTo>
                  <a:lnTo>
                    <a:pt x="130" y="629"/>
                  </a:lnTo>
                  <a:lnTo>
                    <a:pt x="129" y="646"/>
                  </a:lnTo>
                  <a:lnTo>
                    <a:pt x="127" y="663"/>
                  </a:lnTo>
                  <a:lnTo>
                    <a:pt x="129" y="680"/>
                  </a:lnTo>
                  <a:lnTo>
                    <a:pt x="131" y="697"/>
                  </a:lnTo>
                  <a:lnTo>
                    <a:pt x="134" y="715"/>
                  </a:lnTo>
                  <a:lnTo>
                    <a:pt x="134" y="715"/>
                  </a:lnTo>
                  <a:lnTo>
                    <a:pt x="139" y="730"/>
                  </a:lnTo>
                  <a:lnTo>
                    <a:pt x="144" y="745"/>
                  </a:lnTo>
                  <a:lnTo>
                    <a:pt x="151" y="760"/>
                  </a:lnTo>
                  <a:lnTo>
                    <a:pt x="158" y="774"/>
                  </a:lnTo>
                  <a:lnTo>
                    <a:pt x="167" y="787"/>
                  </a:lnTo>
                  <a:lnTo>
                    <a:pt x="176" y="800"/>
                  </a:lnTo>
                  <a:lnTo>
                    <a:pt x="186" y="812"/>
                  </a:lnTo>
                  <a:lnTo>
                    <a:pt x="196" y="824"/>
                  </a:lnTo>
                  <a:lnTo>
                    <a:pt x="208" y="834"/>
                  </a:lnTo>
                  <a:lnTo>
                    <a:pt x="221" y="845"/>
                  </a:lnTo>
                  <a:lnTo>
                    <a:pt x="234" y="855"/>
                  </a:lnTo>
                  <a:lnTo>
                    <a:pt x="248" y="863"/>
                  </a:lnTo>
                  <a:lnTo>
                    <a:pt x="263" y="871"/>
                  </a:lnTo>
                  <a:lnTo>
                    <a:pt x="278" y="877"/>
                  </a:lnTo>
                  <a:lnTo>
                    <a:pt x="294" y="884"/>
                  </a:lnTo>
                  <a:lnTo>
                    <a:pt x="310" y="889"/>
                  </a:lnTo>
                  <a:lnTo>
                    <a:pt x="310" y="889"/>
                  </a:lnTo>
                  <a:lnTo>
                    <a:pt x="320" y="839"/>
                  </a:lnTo>
                  <a:lnTo>
                    <a:pt x="328" y="791"/>
                  </a:lnTo>
                  <a:lnTo>
                    <a:pt x="328" y="791"/>
                  </a:lnTo>
                  <a:lnTo>
                    <a:pt x="317" y="787"/>
                  </a:lnTo>
                  <a:lnTo>
                    <a:pt x="308" y="783"/>
                  </a:lnTo>
                  <a:lnTo>
                    <a:pt x="298" y="779"/>
                  </a:lnTo>
                  <a:lnTo>
                    <a:pt x="289" y="774"/>
                  </a:lnTo>
                  <a:lnTo>
                    <a:pt x="280" y="768"/>
                  </a:lnTo>
                  <a:lnTo>
                    <a:pt x="272" y="761"/>
                  </a:lnTo>
                  <a:lnTo>
                    <a:pt x="264" y="753"/>
                  </a:lnTo>
                  <a:lnTo>
                    <a:pt x="257" y="744"/>
                  </a:lnTo>
                  <a:lnTo>
                    <a:pt x="250" y="736"/>
                  </a:lnTo>
                  <a:lnTo>
                    <a:pt x="244" y="726"/>
                  </a:lnTo>
                  <a:lnTo>
                    <a:pt x="239" y="717"/>
                  </a:lnTo>
                  <a:lnTo>
                    <a:pt x="234" y="706"/>
                  </a:lnTo>
                  <a:lnTo>
                    <a:pt x="231" y="694"/>
                  </a:lnTo>
                  <a:lnTo>
                    <a:pt x="228" y="684"/>
                  </a:lnTo>
                  <a:lnTo>
                    <a:pt x="226" y="672"/>
                  </a:lnTo>
                  <a:lnTo>
                    <a:pt x="225" y="660"/>
                  </a:lnTo>
                  <a:lnTo>
                    <a:pt x="225" y="660"/>
                  </a:lnTo>
                  <a:lnTo>
                    <a:pt x="225" y="646"/>
                  </a:lnTo>
                  <a:lnTo>
                    <a:pt x="225" y="631"/>
                  </a:lnTo>
                  <a:lnTo>
                    <a:pt x="227" y="618"/>
                  </a:lnTo>
                  <a:lnTo>
                    <a:pt x="229" y="604"/>
                  </a:lnTo>
                  <a:lnTo>
                    <a:pt x="233" y="592"/>
                  </a:lnTo>
                  <a:lnTo>
                    <a:pt x="238" y="580"/>
                  </a:lnTo>
                  <a:lnTo>
                    <a:pt x="243" y="568"/>
                  </a:lnTo>
                  <a:lnTo>
                    <a:pt x="250" y="557"/>
                  </a:lnTo>
                  <a:lnTo>
                    <a:pt x="257" y="546"/>
                  </a:lnTo>
                  <a:lnTo>
                    <a:pt x="264" y="536"/>
                  </a:lnTo>
                  <a:lnTo>
                    <a:pt x="273" y="527"/>
                  </a:lnTo>
                  <a:lnTo>
                    <a:pt x="283" y="519"/>
                  </a:lnTo>
                  <a:lnTo>
                    <a:pt x="294" y="510"/>
                  </a:lnTo>
                  <a:lnTo>
                    <a:pt x="305" y="503"/>
                  </a:lnTo>
                  <a:lnTo>
                    <a:pt x="317" y="496"/>
                  </a:lnTo>
                  <a:lnTo>
                    <a:pt x="330" y="491"/>
                  </a:lnTo>
                  <a:lnTo>
                    <a:pt x="330" y="491"/>
                  </a:lnTo>
                  <a:lnTo>
                    <a:pt x="348" y="484"/>
                  </a:lnTo>
                  <a:lnTo>
                    <a:pt x="367" y="481"/>
                  </a:lnTo>
                  <a:lnTo>
                    <a:pt x="367" y="481"/>
                  </a:lnTo>
                  <a:lnTo>
                    <a:pt x="367" y="471"/>
                  </a:lnTo>
                  <a:lnTo>
                    <a:pt x="367" y="471"/>
                  </a:lnTo>
                  <a:lnTo>
                    <a:pt x="372" y="414"/>
                  </a:lnTo>
                  <a:lnTo>
                    <a:pt x="378" y="356"/>
                  </a:lnTo>
                  <a:lnTo>
                    <a:pt x="378" y="356"/>
                  </a:lnTo>
                  <a:close/>
                  <a:moveTo>
                    <a:pt x="362" y="533"/>
                  </a:moveTo>
                  <a:lnTo>
                    <a:pt x="362" y="533"/>
                  </a:lnTo>
                  <a:lnTo>
                    <a:pt x="349" y="538"/>
                  </a:lnTo>
                  <a:lnTo>
                    <a:pt x="349" y="538"/>
                  </a:lnTo>
                  <a:lnTo>
                    <a:pt x="340" y="541"/>
                  </a:lnTo>
                  <a:lnTo>
                    <a:pt x="330" y="546"/>
                  </a:lnTo>
                  <a:lnTo>
                    <a:pt x="323" y="551"/>
                  </a:lnTo>
                  <a:lnTo>
                    <a:pt x="315" y="557"/>
                  </a:lnTo>
                  <a:lnTo>
                    <a:pt x="309" y="563"/>
                  </a:lnTo>
                  <a:lnTo>
                    <a:pt x="302" y="570"/>
                  </a:lnTo>
                  <a:lnTo>
                    <a:pt x="296" y="577"/>
                  </a:lnTo>
                  <a:lnTo>
                    <a:pt x="291" y="584"/>
                  </a:lnTo>
                  <a:lnTo>
                    <a:pt x="286" y="591"/>
                  </a:lnTo>
                  <a:lnTo>
                    <a:pt x="283" y="599"/>
                  </a:lnTo>
                  <a:lnTo>
                    <a:pt x="280" y="609"/>
                  </a:lnTo>
                  <a:lnTo>
                    <a:pt x="277" y="617"/>
                  </a:lnTo>
                  <a:lnTo>
                    <a:pt x="276" y="627"/>
                  </a:lnTo>
                  <a:lnTo>
                    <a:pt x="275" y="636"/>
                  </a:lnTo>
                  <a:lnTo>
                    <a:pt x="275" y="656"/>
                  </a:lnTo>
                  <a:lnTo>
                    <a:pt x="275" y="656"/>
                  </a:lnTo>
                  <a:lnTo>
                    <a:pt x="276" y="671"/>
                  </a:lnTo>
                  <a:lnTo>
                    <a:pt x="279" y="684"/>
                  </a:lnTo>
                  <a:lnTo>
                    <a:pt x="285" y="697"/>
                  </a:lnTo>
                  <a:lnTo>
                    <a:pt x="292" y="709"/>
                  </a:lnTo>
                  <a:lnTo>
                    <a:pt x="301" y="719"/>
                  </a:lnTo>
                  <a:lnTo>
                    <a:pt x="311" y="729"/>
                  </a:lnTo>
                  <a:lnTo>
                    <a:pt x="323" y="736"/>
                  </a:lnTo>
                  <a:lnTo>
                    <a:pt x="335" y="741"/>
                  </a:lnTo>
                  <a:lnTo>
                    <a:pt x="335" y="741"/>
                  </a:lnTo>
                  <a:lnTo>
                    <a:pt x="346" y="672"/>
                  </a:lnTo>
                  <a:lnTo>
                    <a:pt x="346" y="672"/>
                  </a:lnTo>
                  <a:lnTo>
                    <a:pt x="352" y="625"/>
                  </a:lnTo>
                  <a:lnTo>
                    <a:pt x="352" y="625"/>
                  </a:lnTo>
                  <a:lnTo>
                    <a:pt x="358" y="580"/>
                  </a:lnTo>
                  <a:lnTo>
                    <a:pt x="362" y="533"/>
                  </a:lnTo>
                  <a:lnTo>
                    <a:pt x="362" y="533"/>
                  </a:lnTo>
                  <a:close/>
                  <a:moveTo>
                    <a:pt x="512" y="50"/>
                  </a:moveTo>
                  <a:lnTo>
                    <a:pt x="512" y="50"/>
                  </a:lnTo>
                  <a:lnTo>
                    <a:pt x="508" y="51"/>
                  </a:lnTo>
                  <a:lnTo>
                    <a:pt x="501" y="57"/>
                  </a:lnTo>
                  <a:lnTo>
                    <a:pt x="498" y="63"/>
                  </a:lnTo>
                  <a:lnTo>
                    <a:pt x="493" y="71"/>
                  </a:lnTo>
                  <a:lnTo>
                    <a:pt x="487" y="80"/>
                  </a:lnTo>
                  <a:lnTo>
                    <a:pt x="482" y="92"/>
                  </a:lnTo>
                  <a:lnTo>
                    <a:pt x="482" y="92"/>
                  </a:lnTo>
                  <a:lnTo>
                    <a:pt x="475" y="111"/>
                  </a:lnTo>
                  <a:lnTo>
                    <a:pt x="469" y="130"/>
                  </a:lnTo>
                  <a:lnTo>
                    <a:pt x="457" y="172"/>
                  </a:lnTo>
                  <a:lnTo>
                    <a:pt x="448" y="216"/>
                  </a:lnTo>
                  <a:lnTo>
                    <a:pt x="441" y="262"/>
                  </a:lnTo>
                  <a:lnTo>
                    <a:pt x="441" y="262"/>
                  </a:lnTo>
                  <a:lnTo>
                    <a:pt x="475" y="238"/>
                  </a:lnTo>
                  <a:lnTo>
                    <a:pt x="491" y="226"/>
                  </a:lnTo>
                  <a:lnTo>
                    <a:pt x="506" y="215"/>
                  </a:lnTo>
                  <a:lnTo>
                    <a:pt x="506" y="215"/>
                  </a:lnTo>
                  <a:lnTo>
                    <a:pt x="513" y="209"/>
                  </a:lnTo>
                  <a:lnTo>
                    <a:pt x="519" y="202"/>
                  </a:lnTo>
                  <a:lnTo>
                    <a:pt x="524" y="194"/>
                  </a:lnTo>
                  <a:lnTo>
                    <a:pt x="529" y="186"/>
                  </a:lnTo>
                  <a:lnTo>
                    <a:pt x="532" y="178"/>
                  </a:lnTo>
                  <a:lnTo>
                    <a:pt x="535" y="169"/>
                  </a:lnTo>
                  <a:lnTo>
                    <a:pt x="539" y="151"/>
                  </a:lnTo>
                  <a:lnTo>
                    <a:pt x="540" y="133"/>
                  </a:lnTo>
                  <a:lnTo>
                    <a:pt x="540" y="114"/>
                  </a:lnTo>
                  <a:lnTo>
                    <a:pt x="537" y="96"/>
                  </a:lnTo>
                  <a:lnTo>
                    <a:pt x="532" y="79"/>
                  </a:lnTo>
                  <a:lnTo>
                    <a:pt x="532" y="79"/>
                  </a:lnTo>
                  <a:lnTo>
                    <a:pt x="526" y="65"/>
                  </a:lnTo>
                  <a:lnTo>
                    <a:pt x="520" y="56"/>
                  </a:lnTo>
                  <a:lnTo>
                    <a:pt x="516" y="51"/>
                  </a:lnTo>
                  <a:lnTo>
                    <a:pt x="512" y="50"/>
                  </a:lnTo>
                  <a:lnTo>
                    <a:pt x="512" y="50"/>
                  </a:lnTo>
                  <a:lnTo>
                    <a:pt x="512" y="50"/>
                  </a:lnTo>
                  <a:lnTo>
                    <a:pt x="512"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8" name="Freeform 153"/>
            <p:cNvSpPr/>
            <p:nvPr/>
          </p:nvSpPr>
          <p:spPr bwMode="auto">
            <a:xfrm>
              <a:off x="7159231" y="6224569"/>
              <a:ext cx="58738" cy="60325"/>
            </a:xfrm>
            <a:custGeom>
              <a:avLst/>
              <a:gdLst>
                <a:gd name="T0" fmla="*/ 113 w 113"/>
                <a:gd name="T1" fmla="*/ 57 h 113"/>
                <a:gd name="T2" fmla="*/ 113 w 113"/>
                <a:gd name="T3" fmla="*/ 57 h 113"/>
                <a:gd name="T4" fmla="*/ 112 w 113"/>
                <a:gd name="T5" fmla="*/ 46 h 113"/>
                <a:gd name="T6" fmla="*/ 108 w 113"/>
                <a:gd name="T7" fmla="*/ 35 h 113"/>
                <a:gd name="T8" fmla="*/ 104 w 113"/>
                <a:gd name="T9" fmla="*/ 25 h 113"/>
                <a:gd name="T10" fmla="*/ 96 w 113"/>
                <a:gd name="T11" fmla="*/ 17 h 113"/>
                <a:gd name="T12" fmla="*/ 88 w 113"/>
                <a:gd name="T13" fmla="*/ 10 h 113"/>
                <a:gd name="T14" fmla="*/ 79 w 113"/>
                <a:gd name="T15" fmla="*/ 5 h 113"/>
                <a:gd name="T16" fmla="*/ 68 w 113"/>
                <a:gd name="T17" fmla="*/ 2 h 113"/>
                <a:gd name="T18" fmla="*/ 56 w 113"/>
                <a:gd name="T19" fmla="*/ 0 h 113"/>
                <a:gd name="T20" fmla="*/ 56 w 113"/>
                <a:gd name="T21" fmla="*/ 0 h 113"/>
                <a:gd name="T22" fmla="*/ 45 w 113"/>
                <a:gd name="T23" fmla="*/ 2 h 113"/>
                <a:gd name="T24" fmla="*/ 35 w 113"/>
                <a:gd name="T25" fmla="*/ 5 h 113"/>
                <a:gd name="T26" fmla="*/ 25 w 113"/>
                <a:gd name="T27" fmla="*/ 10 h 113"/>
                <a:gd name="T28" fmla="*/ 17 w 113"/>
                <a:gd name="T29" fmla="*/ 17 h 113"/>
                <a:gd name="T30" fmla="*/ 10 w 113"/>
                <a:gd name="T31" fmla="*/ 25 h 113"/>
                <a:gd name="T32" fmla="*/ 4 w 113"/>
                <a:gd name="T33" fmla="*/ 35 h 113"/>
                <a:gd name="T34" fmla="*/ 2 w 113"/>
                <a:gd name="T35" fmla="*/ 46 h 113"/>
                <a:gd name="T36" fmla="*/ 0 w 113"/>
                <a:gd name="T37" fmla="*/ 57 h 113"/>
                <a:gd name="T38" fmla="*/ 0 w 113"/>
                <a:gd name="T39" fmla="*/ 57 h 113"/>
                <a:gd name="T40" fmla="*/ 2 w 113"/>
                <a:gd name="T41" fmla="*/ 68 h 113"/>
                <a:gd name="T42" fmla="*/ 4 w 113"/>
                <a:gd name="T43" fmla="*/ 79 h 113"/>
                <a:gd name="T44" fmla="*/ 10 w 113"/>
                <a:gd name="T45" fmla="*/ 88 h 113"/>
                <a:gd name="T46" fmla="*/ 17 w 113"/>
                <a:gd name="T47" fmla="*/ 97 h 113"/>
                <a:gd name="T48" fmla="*/ 25 w 113"/>
                <a:gd name="T49" fmla="*/ 104 h 113"/>
                <a:gd name="T50" fmla="*/ 35 w 113"/>
                <a:gd name="T51" fmla="*/ 110 h 113"/>
                <a:gd name="T52" fmla="*/ 45 w 113"/>
                <a:gd name="T53" fmla="*/ 112 h 113"/>
                <a:gd name="T54" fmla="*/ 56 w 113"/>
                <a:gd name="T55" fmla="*/ 113 h 113"/>
                <a:gd name="T56" fmla="*/ 56 w 113"/>
                <a:gd name="T57" fmla="*/ 113 h 113"/>
                <a:gd name="T58" fmla="*/ 68 w 113"/>
                <a:gd name="T59" fmla="*/ 112 h 113"/>
                <a:gd name="T60" fmla="*/ 79 w 113"/>
                <a:gd name="T61" fmla="*/ 110 h 113"/>
                <a:gd name="T62" fmla="*/ 88 w 113"/>
                <a:gd name="T63" fmla="*/ 104 h 113"/>
                <a:gd name="T64" fmla="*/ 96 w 113"/>
                <a:gd name="T65" fmla="*/ 97 h 113"/>
                <a:gd name="T66" fmla="*/ 104 w 113"/>
                <a:gd name="T67" fmla="*/ 88 h 113"/>
                <a:gd name="T68" fmla="*/ 108 w 113"/>
                <a:gd name="T69" fmla="*/ 79 h 113"/>
                <a:gd name="T70" fmla="*/ 112 w 113"/>
                <a:gd name="T71" fmla="*/ 68 h 113"/>
                <a:gd name="T72" fmla="*/ 113 w 113"/>
                <a:gd name="T73" fmla="*/ 57 h 113"/>
                <a:gd name="T74" fmla="*/ 113 w 113"/>
                <a:gd name="T75" fmla="*/ 5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 h="113">
                  <a:moveTo>
                    <a:pt x="113" y="57"/>
                  </a:moveTo>
                  <a:lnTo>
                    <a:pt x="113" y="57"/>
                  </a:lnTo>
                  <a:lnTo>
                    <a:pt x="112" y="46"/>
                  </a:lnTo>
                  <a:lnTo>
                    <a:pt x="108" y="35"/>
                  </a:lnTo>
                  <a:lnTo>
                    <a:pt x="104" y="25"/>
                  </a:lnTo>
                  <a:lnTo>
                    <a:pt x="96" y="17"/>
                  </a:lnTo>
                  <a:lnTo>
                    <a:pt x="88" y="10"/>
                  </a:lnTo>
                  <a:lnTo>
                    <a:pt x="79" y="5"/>
                  </a:lnTo>
                  <a:lnTo>
                    <a:pt x="68" y="2"/>
                  </a:lnTo>
                  <a:lnTo>
                    <a:pt x="56" y="0"/>
                  </a:lnTo>
                  <a:lnTo>
                    <a:pt x="56" y="0"/>
                  </a:lnTo>
                  <a:lnTo>
                    <a:pt x="45" y="2"/>
                  </a:lnTo>
                  <a:lnTo>
                    <a:pt x="35" y="5"/>
                  </a:lnTo>
                  <a:lnTo>
                    <a:pt x="25" y="10"/>
                  </a:lnTo>
                  <a:lnTo>
                    <a:pt x="17" y="17"/>
                  </a:lnTo>
                  <a:lnTo>
                    <a:pt x="10" y="25"/>
                  </a:lnTo>
                  <a:lnTo>
                    <a:pt x="4" y="35"/>
                  </a:lnTo>
                  <a:lnTo>
                    <a:pt x="2" y="46"/>
                  </a:lnTo>
                  <a:lnTo>
                    <a:pt x="0" y="57"/>
                  </a:lnTo>
                  <a:lnTo>
                    <a:pt x="0" y="57"/>
                  </a:lnTo>
                  <a:lnTo>
                    <a:pt x="2" y="68"/>
                  </a:lnTo>
                  <a:lnTo>
                    <a:pt x="4" y="79"/>
                  </a:lnTo>
                  <a:lnTo>
                    <a:pt x="10" y="88"/>
                  </a:lnTo>
                  <a:lnTo>
                    <a:pt x="17" y="97"/>
                  </a:lnTo>
                  <a:lnTo>
                    <a:pt x="25" y="104"/>
                  </a:lnTo>
                  <a:lnTo>
                    <a:pt x="35" y="110"/>
                  </a:lnTo>
                  <a:lnTo>
                    <a:pt x="45" y="112"/>
                  </a:lnTo>
                  <a:lnTo>
                    <a:pt x="56" y="113"/>
                  </a:lnTo>
                  <a:lnTo>
                    <a:pt x="56" y="113"/>
                  </a:lnTo>
                  <a:lnTo>
                    <a:pt x="68" y="112"/>
                  </a:lnTo>
                  <a:lnTo>
                    <a:pt x="79" y="110"/>
                  </a:lnTo>
                  <a:lnTo>
                    <a:pt x="88" y="104"/>
                  </a:lnTo>
                  <a:lnTo>
                    <a:pt x="96" y="97"/>
                  </a:lnTo>
                  <a:lnTo>
                    <a:pt x="104" y="88"/>
                  </a:lnTo>
                  <a:lnTo>
                    <a:pt x="108" y="79"/>
                  </a:lnTo>
                  <a:lnTo>
                    <a:pt x="112" y="68"/>
                  </a:lnTo>
                  <a:lnTo>
                    <a:pt x="113" y="57"/>
                  </a:lnTo>
                  <a:lnTo>
                    <a:pt x="113" y="5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59" name="Freeform 154"/>
            <p:cNvSpPr>
              <a:spLocks noEditPoints="1"/>
            </p:cNvSpPr>
            <p:nvPr/>
          </p:nvSpPr>
          <p:spPr bwMode="auto">
            <a:xfrm>
              <a:off x="7144944" y="6211869"/>
              <a:ext cx="87313" cy="85725"/>
            </a:xfrm>
            <a:custGeom>
              <a:avLst/>
              <a:gdLst>
                <a:gd name="T0" fmla="*/ 81 w 163"/>
                <a:gd name="T1" fmla="*/ 162 h 162"/>
                <a:gd name="T2" fmla="*/ 64 w 163"/>
                <a:gd name="T3" fmla="*/ 161 h 162"/>
                <a:gd name="T4" fmla="*/ 50 w 163"/>
                <a:gd name="T5" fmla="*/ 156 h 162"/>
                <a:gd name="T6" fmla="*/ 36 w 163"/>
                <a:gd name="T7" fmla="*/ 149 h 162"/>
                <a:gd name="T8" fmla="*/ 24 w 163"/>
                <a:gd name="T9" fmla="*/ 138 h 162"/>
                <a:gd name="T10" fmla="*/ 13 w 163"/>
                <a:gd name="T11" fmla="*/ 127 h 162"/>
                <a:gd name="T12" fmla="*/ 6 w 163"/>
                <a:gd name="T13" fmla="*/ 112 h 162"/>
                <a:gd name="T14" fmla="*/ 2 w 163"/>
                <a:gd name="T15" fmla="*/ 98 h 162"/>
                <a:gd name="T16" fmla="*/ 0 w 163"/>
                <a:gd name="T17" fmla="*/ 81 h 162"/>
                <a:gd name="T18" fmla="*/ 0 w 163"/>
                <a:gd name="T19" fmla="*/ 73 h 162"/>
                <a:gd name="T20" fmla="*/ 4 w 163"/>
                <a:gd name="T21" fmla="*/ 57 h 162"/>
                <a:gd name="T22" fmla="*/ 10 w 163"/>
                <a:gd name="T23" fmla="*/ 42 h 162"/>
                <a:gd name="T24" fmla="*/ 18 w 163"/>
                <a:gd name="T25" fmla="*/ 29 h 162"/>
                <a:gd name="T26" fmla="*/ 30 w 163"/>
                <a:gd name="T27" fmla="*/ 19 h 162"/>
                <a:gd name="T28" fmla="*/ 43 w 163"/>
                <a:gd name="T29" fmla="*/ 9 h 162"/>
                <a:gd name="T30" fmla="*/ 57 w 163"/>
                <a:gd name="T31" fmla="*/ 3 h 162"/>
                <a:gd name="T32" fmla="*/ 73 w 163"/>
                <a:gd name="T33" fmla="*/ 1 h 162"/>
                <a:gd name="T34" fmla="*/ 81 w 163"/>
                <a:gd name="T35" fmla="*/ 0 h 162"/>
                <a:gd name="T36" fmla="*/ 98 w 163"/>
                <a:gd name="T37" fmla="*/ 2 h 162"/>
                <a:gd name="T38" fmla="*/ 113 w 163"/>
                <a:gd name="T39" fmla="*/ 7 h 162"/>
                <a:gd name="T40" fmla="*/ 127 w 163"/>
                <a:gd name="T41" fmla="*/ 14 h 162"/>
                <a:gd name="T42" fmla="*/ 139 w 163"/>
                <a:gd name="T43" fmla="*/ 23 h 162"/>
                <a:gd name="T44" fmla="*/ 149 w 163"/>
                <a:gd name="T45" fmla="*/ 35 h 162"/>
                <a:gd name="T46" fmla="*/ 156 w 163"/>
                <a:gd name="T47" fmla="*/ 49 h 162"/>
                <a:gd name="T48" fmla="*/ 161 w 163"/>
                <a:gd name="T49" fmla="*/ 65 h 162"/>
                <a:gd name="T50" fmla="*/ 163 w 163"/>
                <a:gd name="T51" fmla="*/ 81 h 162"/>
                <a:gd name="T52" fmla="*/ 163 w 163"/>
                <a:gd name="T53" fmla="*/ 90 h 162"/>
                <a:gd name="T54" fmla="*/ 159 w 163"/>
                <a:gd name="T55" fmla="*/ 105 h 162"/>
                <a:gd name="T56" fmla="*/ 154 w 163"/>
                <a:gd name="T57" fmla="*/ 119 h 162"/>
                <a:gd name="T58" fmla="*/ 144 w 163"/>
                <a:gd name="T59" fmla="*/ 133 h 162"/>
                <a:gd name="T60" fmla="*/ 133 w 163"/>
                <a:gd name="T61" fmla="*/ 144 h 162"/>
                <a:gd name="T62" fmla="*/ 120 w 163"/>
                <a:gd name="T63" fmla="*/ 153 h 162"/>
                <a:gd name="T64" fmla="*/ 106 w 163"/>
                <a:gd name="T65" fmla="*/ 159 h 162"/>
                <a:gd name="T66" fmla="*/ 89 w 163"/>
                <a:gd name="T67" fmla="*/ 162 h 162"/>
                <a:gd name="T68" fmla="*/ 81 w 163"/>
                <a:gd name="T69" fmla="*/ 162 h 162"/>
                <a:gd name="T70" fmla="*/ 81 w 163"/>
                <a:gd name="T71" fmla="*/ 49 h 162"/>
                <a:gd name="T72" fmla="*/ 69 w 163"/>
                <a:gd name="T73" fmla="*/ 52 h 162"/>
                <a:gd name="T74" fmla="*/ 59 w 163"/>
                <a:gd name="T75" fmla="*/ 59 h 162"/>
                <a:gd name="T76" fmla="*/ 53 w 163"/>
                <a:gd name="T77" fmla="*/ 68 h 162"/>
                <a:gd name="T78" fmla="*/ 50 w 163"/>
                <a:gd name="T79" fmla="*/ 81 h 162"/>
                <a:gd name="T80" fmla="*/ 50 w 163"/>
                <a:gd name="T81" fmla="*/ 87 h 162"/>
                <a:gd name="T82" fmla="*/ 55 w 163"/>
                <a:gd name="T83" fmla="*/ 99 h 162"/>
                <a:gd name="T84" fmla="*/ 63 w 163"/>
                <a:gd name="T85" fmla="*/ 108 h 162"/>
                <a:gd name="T86" fmla="*/ 75 w 163"/>
                <a:gd name="T87" fmla="*/ 112 h 162"/>
                <a:gd name="T88" fmla="*/ 81 w 163"/>
                <a:gd name="T89" fmla="*/ 112 h 162"/>
                <a:gd name="T90" fmla="*/ 94 w 163"/>
                <a:gd name="T91" fmla="*/ 110 h 162"/>
                <a:gd name="T92" fmla="*/ 104 w 163"/>
                <a:gd name="T93" fmla="*/ 104 h 162"/>
                <a:gd name="T94" fmla="*/ 111 w 163"/>
                <a:gd name="T95" fmla="*/ 93 h 162"/>
                <a:gd name="T96" fmla="*/ 113 w 163"/>
                <a:gd name="T97" fmla="*/ 81 h 162"/>
                <a:gd name="T98" fmla="*/ 112 w 163"/>
                <a:gd name="T99" fmla="*/ 74 h 162"/>
                <a:gd name="T100" fmla="*/ 107 w 163"/>
                <a:gd name="T101" fmla="*/ 64 h 162"/>
                <a:gd name="T102" fmla="*/ 99 w 163"/>
                <a:gd name="T103" fmla="*/ 55 h 162"/>
                <a:gd name="T104" fmla="*/ 88 w 163"/>
                <a:gd name="T105" fmla="*/ 51 h 162"/>
                <a:gd name="T106" fmla="*/ 81 w 163"/>
                <a:gd name="T107"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62">
                  <a:moveTo>
                    <a:pt x="81" y="162"/>
                  </a:moveTo>
                  <a:lnTo>
                    <a:pt x="81" y="162"/>
                  </a:lnTo>
                  <a:lnTo>
                    <a:pt x="73" y="162"/>
                  </a:lnTo>
                  <a:lnTo>
                    <a:pt x="64" y="161"/>
                  </a:lnTo>
                  <a:lnTo>
                    <a:pt x="57" y="159"/>
                  </a:lnTo>
                  <a:lnTo>
                    <a:pt x="50" y="156"/>
                  </a:lnTo>
                  <a:lnTo>
                    <a:pt x="43" y="153"/>
                  </a:lnTo>
                  <a:lnTo>
                    <a:pt x="36" y="149"/>
                  </a:lnTo>
                  <a:lnTo>
                    <a:pt x="30" y="144"/>
                  </a:lnTo>
                  <a:lnTo>
                    <a:pt x="24" y="138"/>
                  </a:lnTo>
                  <a:lnTo>
                    <a:pt x="18" y="133"/>
                  </a:lnTo>
                  <a:lnTo>
                    <a:pt x="13" y="127"/>
                  </a:lnTo>
                  <a:lnTo>
                    <a:pt x="10" y="119"/>
                  </a:lnTo>
                  <a:lnTo>
                    <a:pt x="6" y="112"/>
                  </a:lnTo>
                  <a:lnTo>
                    <a:pt x="4" y="105"/>
                  </a:lnTo>
                  <a:lnTo>
                    <a:pt x="2" y="98"/>
                  </a:lnTo>
                  <a:lnTo>
                    <a:pt x="0" y="90"/>
                  </a:lnTo>
                  <a:lnTo>
                    <a:pt x="0" y="81"/>
                  </a:lnTo>
                  <a:lnTo>
                    <a:pt x="0" y="81"/>
                  </a:lnTo>
                  <a:lnTo>
                    <a:pt x="0" y="73"/>
                  </a:lnTo>
                  <a:lnTo>
                    <a:pt x="2" y="65"/>
                  </a:lnTo>
                  <a:lnTo>
                    <a:pt x="4" y="57"/>
                  </a:lnTo>
                  <a:lnTo>
                    <a:pt x="6" y="49"/>
                  </a:lnTo>
                  <a:lnTo>
                    <a:pt x="10" y="42"/>
                  </a:lnTo>
                  <a:lnTo>
                    <a:pt x="13" y="35"/>
                  </a:lnTo>
                  <a:lnTo>
                    <a:pt x="18" y="29"/>
                  </a:lnTo>
                  <a:lnTo>
                    <a:pt x="24" y="23"/>
                  </a:lnTo>
                  <a:lnTo>
                    <a:pt x="30" y="19"/>
                  </a:lnTo>
                  <a:lnTo>
                    <a:pt x="36" y="14"/>
                  </a:lnTo>
                  <a:lnTo>
                    <a:pt x="43" y="9"/>
                  </a:lnTo>
                  <a:lnTo>
                    <a:pt x="50" y="7"/>
                  </a:lnTo>
                  <a:lnTo>
                    <a:pt x="57" y="3"/>
                  </a:lnTo>
                  <a:lnTo>
                    <a:pt x="64" y="2"/>
                  </a:lnTo>
                  <a:lnTo>
                    <a:pt x="73" y="1"/>
                  </a:lnTo>
                  <a:lnTo>
                    <a:pt x="81" y="0"/>
                  </a:lnTo>
                  <a:lnTo>
                    <a:pt x="81" y="0"/>
                  </a:lnTo>
                  <a:lnTo>
                    <a:pt x="89" y="1"/>
                  </a:lnTo>
                  <a:lnTo>
                    <a:pt x="98" y="2"/>
                  </a:lnTo>
                  <a:lnTo>
                    <a:pt x="106" y="3"/>
                  </a:lnTo>
                  <a:lnTo>
                    <a:pt x="113" y="7"/>
                  </a:lnTo>
                  <a:lnTo>
                    <a:pt x="120" y="9"/>
                  </a:lnTo>
                  <a:lnTo>
                    <a:pt x="127" y="14"/>
                  </a:lnTo>
                  <a:lnTo>
                    <a:pt x="133" y="19"/>
                  </a:lnTo>
                  <a:lnTo>
                    <a:pt x="139" y="23"/>
                  </a:lnTo>
                  <a:lnTo>
                    <a:pt x="144" y="29"/>
                  </a:lnTo>
                  <a:lnTo>
                    <a:pt x="149" y="35"/>
                  </a:lnTo>
                  <a:lnTo>
                    <a:pt x="154" y="42"/>
                  </a:lnTo>
                  <a:lnTo>
                    <a:pt x="156" y="49"/>
                  </a:lnTo>
                  <a:lnTo>
                    <a:pt x="159" y="57"/>
                  </a:lnTo>
                  <a:lnTo>
                    <a:pt x="161" y="65"/>
                  </a:lnTo>
                  <a:lnTo>
                    <a:pt x="163" y="73"/>
                  </a:lnTo>
                  <a:lnTo>
                    <a:pt x="163" y="81"/>
                  </a:lnTo>
                  <a:lnTo>
                    <a:pt x="163" y="81"/>
                  </a:lnTo>
                  <a:lnTo>
                    <a:pt x="163" y="90"/>
                  </a:lnTo>
                  <a:lnTo>
                    <a:pt x="161" y="98"/>
                  </a:lnTo>
                  <a:lnTo>
                    <a:pt x="159" y="105"/>
                  </a:lnTo>
                  <a:lnTo>
                    <a:pt x="156" y="112"/>
                  </a:lnTo>
                  <a:lnTo>
                    <a:pt x="154" y="119"/>
                  </a:lnTo>
                  <a:lnTo>
                    <a:pt x="149" y="127"/>
                  </a:lnTo>
                  <a:lnTo>
                    <a:pt x="144" y="133"/>
                  </a:lnTo>
                  <a:lnTo>
                    <a:pt x="139" y="138"/>
                  </a:lnTo>
                  <a:lnTo>
                    <a:pt x="133" y="144"/>
                  </a:lnTo>
                  <a:lnTo>
                    <a:pt x="127" y="149"/>
                  </a:lnTo>
                  <a:lnTo>
                    <a:pt x="120" y="153"/>
                  </a:lnTo>
                  <a:lnTo>
                    <a:pt x="113" y="156"/>
                  </a:lnTo>
                  <a:lnTo>
                    <a:pt x="106" y="159"/>
                  </a:lnTo>
                  <a:lnTo>
                    <a:pt x="98" y="161"/>
                  </a:lnTo>
                  <a:lnTo>
                    <a:pt x="89" y="162"/>
                  </a:lnTo>
                  <a:lnTo>
                    <a:pt x="81" y="162"/>
                  </a:lnTo>
                  <a:lnTo>
                    <a:pt x="81" y="162"/>
                  </a:lnTo>
                  <a:close/>
                  <a:moveTo>
                    <a:pt x="81" y="49"/>
                  </a:moveTo>
                  <a:lnTo>
                    <a:pt x="81" y="49"/>
                  </a:lnTo>
                  <a:lnTo>
                    <a:pt x="75" y="51"/>
                  </a:lnTo>
                  <a:lnTo>
                    <a:pt x="69" y="52"/>
                  </a:lnTo>
                  <a:lnTo>
                    <a:pt x="63" y="55"/>
                  </a:lnTo>
                  <a:lnTo>
                    <a:pt x="59" y="59"/>
                  </a:lnTo>
                  <a:lnTo>
                    <a:pt x="55" y="64"/>
                  </a:lnTo>
                  <a:lnTo>
                    <a:pt x="53" y="68"/>
                  </a:lnTo>
                  <a:lnTo>
                    <a:pt x="50" y="74"/>
                  </a:lnTo>
                  <a:lnTo>
                    <a:pt x="50" y="81"/>
                  </a:lnTo>
                  <a:lnTo>
                    <a:pt x="50" y="81"/>
                  </a:lnTo>
                  <a:lnTo>
                    <a:pt x="50" y="87"/>
                  </a:lnTo>
                  <a:lnTo>
                    <a:pt x="53" y="93"/>
                  </a:lnTo>
                  <a:lnTo>
                    <a:pt x="55" y="99"/>
                  </a:lnTo>
                  <a:lnTo>
                    <a:pt x="59" y="104"/>
                  </a:lnTo>
                  <a:lnTo>
                    <a:pt x="63" y="108"/>
                  </a:lnTo>
                  <a:lnTo>
                    <a:pt x="69" y="110"/>
                  </a:lnTo>
                  <a:lnTo>
                    <a:pt x="75" y="112"/>
                  </a:lnTo>
                  <a:lnTo>
                    <a:pt x="81" y="112"/>
                  </a:lnTo>
                  <a:lnTo>
                    <a:pt x="81" y="112"/>
                  </a:lnTo>
                  <a:lnTo>
                    <a:pt x="88" y="112"/>
                  </a:lnTo>
                  <a:lnTo>
                    <a:pt x="94" y="110"/>
                  </a:lnTo>
                  <a:lnTo>
                    <a:pt x="99" y="108"/>
                  </a:lnTo>
                  <a:lnTo>
                    <a:pt x="104" y="104"/>
                  </a:lnTo>
                  <a:lnTo>
                    <a:pt x="107" y="99"/>
                  </a:lnTo>
                  <a:lnTo>
                    <a:pt x="111" y="93"/>
                  </a:lnTo>
                  <a:lnTo>
                    <a:pt x="112" y="87"/>
                  </a:lnTo>
                  <a:lnTo>
                    <a:pt x="113" y="81"/>
                  </a:lnTo>
                  <a:lnTo>
                    <a:pt x="113" y="81"/>
                  </a:lnTo>
                  <a:lnTo>
                    <a:pt x="112" y="74"/>
                  </a:lnTo>
                  <a:lnTo>
                    <a:pt x="111" y="68"/>
                  </a:lnTo>
                  <a:lnTo>
                    <a:pt x="107" y="64"/>
                  </a:lnTo>
                  <a:lnTo>
                    <a:pt x="104" y="59"/>
                  </a:lnTo>
                  <a:lnTo>
                    <a:pt x="99" y="55"/>
                  </a:lnTo>
                  <a:lnTo>
                    <a:pt x="94" y="52"/>
                  </a:lnTo>
                  <a:lnTo>
                    <a:pt x="88" y="51"/>
                  </a:lnTo>
                  <a:lnTo>
                    <a:pt x="81" y="49"/>
                  </a:lnTo>
                  <a:lnTo>
                    <a:pt x="81"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0" name="Freeform 155"/>
            <p:cNvSpPr/>
            <p:nvPr/>
          </p:nvSpPr>
          <p:spPr bwMode="auto">
            <a:xfrm>
              <a:off x="6911581" y="5859444"/>
              <a:ext cx="68263" cy="71438"/>
            </a:xfrm>
            <a:custGeom>
              <a:avLst/>
              <a:gdLst>
                <a:gd name="T0" fmla="*/ 128 w 128"/>
                <a:gd name="T1" fmla="*/ 48 h 133"/>
                <a:gd name="T2" fmla="*/ 128 w 128"/>
                <a:gd name="T3" fmla="*/ 48 h 133"/>
                <a:gd name="T4" fmla="*/ 127 w 128"/>
                <a:gd name="T5" fmla="*/ 35 h 133"/>
                <a:gd name="T6" fmla="*/ 122 w 128"/>
                <a:gd name="T7" fmla="*/ 24 h 133"/>
                <a:gd name="T8" fmla="*/ 116 w 128"/>
                <a:gd name="T9" fmla="*/ 15 h 133"/>
                <a:gd name="T10" fmla="*/ 109 w 128"/>
                <a:gd name="T11" fmla="*/ 8 h 133"/>
                <a:gd name="T12" fmla="*/ 100 w 128"/>
                <a:gd name="T13" fmla="*/ 3 h 133"/>
                <a:gd name="T14" fmla="*/ 89 w 128"/>
                <a:gd name="T15" fmla="*/ 0 h 133"/>
                <a:gd name="T16" fmla="*/ 77 w 128"/>
                <a:gd name="T17" fmla="*/ 0 h 133"/>
                <a:gd name="T18" fmla="*/ 64 w 128"/>
                <a:gd name="T19" fmla="*/ 2 h 133"/>
                <a:gd name="T20" fmla="*/ 64 w 128"/>
                <a:gd name="T21" fmla="*/ 2 h 133"/>
                <a:gd name="T22" fmla="*/ 51 w 128"/>
                <a:gd name="T23" fmla="*/ 7 h 133"/>
                <a:gd name="T24" fmla="*/ 39 w 128"/>
                <a:gd name="T25" fmla="*/ 14 h 133"/>
                <a:gd name="T26" fmla="*/ 27 w 128"/>
                <a:gd name="T27" fmla="*/ 23 h 133"/>
                <a:gd name="T28" fmla="*/ 18 w 128"/>
                <a:gd name="T29" fmla="*/ 34 h 133"/>
                <a:gd name="T30" fmla="*/ 10 w 128"/>
                <a:gd name="T31" fmla="*/ 46 h 133"/>
                <a:gd name="T32" fmla="*/ 5 w 128"/>
                <a:gd name="T33" fmla="*/ 58 h 133"/>
                <a:gd name="T34" fmla="*/ 1 w 128"/>
                <a:gd name="T35" fmla="*/ 71 h 133"/>
                <a:gd name="T36" fmla="*/ 0 w 128"/>
                <a:gd name="T37" fmla="*/ 85 h 133"/>
                <a:gd name="T38" fmla="*/ 0 w 128"/>
                <a:gd name="T39" fmla="*/ 85 h 133"/>
                <a:gd name="T40" fmla="*/ 1 w 128"/>
                <a:gd name="T41" fmla="*/ 97 h 133"/>
                <a:gd name="T42" fmla="*/ 5 w 128"/>
                <a:gd name="T43" fmla="*/ 108 h 133"/>
                <a:gd name="T44" fmla="*/ 10 w 128"/>
                <a:gd name="T45" fmla="*/ 117 h 133"/>
                <a:gd name="T46" fmla="*/ 18 w 128"/>
                <a:gd name="T47" fmla="*/ 124 h 133"/>
                <a:gd name="T48" fmla="*/ 27 w 128"/>
                <a:gd name="T49" fmla="*/ 130 h 133"/>
                <a:gd name="T50" fmla="*/ 39 w 128"/>
                <a:gd name="T51" fmla="*/ 133 h 133"/>
                <a:gd name="T52" fmla="*/ 51 w 128"/>
                <a:gd name="T53" fmla="*/ 133 h 133"/>
                <a:gd name="T54" fmla="*/ 64 w 128"/>
                <a:gd name="T55" fmla="*/ 130 h 133"/>
                <a:gd name="T56" fmla="*/ 64 w 128"/>
                <a:gd name="T57" fmla="*/ 130 h 133"/>
                <a:gd name="T58" fmla="*/ 77 w 128"/>
                <a:gd name="T59" fmla="*/ 125 h 133"/>
                <a:gd name="T60" fmla="*/ 89 w 128"/>
                <a:gd name="T61" fmla="*/ 118 h 133"/>
                <a:gd name="T62" fmla="*/ 100 w 128"/>
                <a:gd name="T63" fmla="*/ 109 h 133"/>
                <a:gd name="T64" fmla="*/ 109 w 128"/>
                <a:gd name="T65" fmla="*/ 98 h 133"/>
                <a:gd name="T66" fmla="*/ 116 w 128"/>
                <a:gd name="T67" fmla="*/ 86 h 133"/>
                <a:gd name="T68" fmla="*/ 122 w 128"/>
                <a:gd name="T69" fmla="*/ 74 h 133"/>
                <a:gd name="T70" fmla="*/ 127 w 128"/>
                <a:gd name="T71" fmla="*/ 61 h 133"/>
                <a:gd name="T72" fmla="*/ 128 w 128"/>
                <a:gd name="T73" fmla="*/ 48 h 133"/>
                <a:gd name="T74" fmla="*/ 128 w 128"/>
                <a:gd name="T75" fmla="*/ 4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33">
                  <a:moveTo>
                    <a:pt x="128" y="48"/>
                  </a:moveTo>
                  <a:lnTo>
                    <a:pt x="128" y="48"/>
                  </a:lnTo>
                  <a:lnTo>
                    <a:pt x="127" y="35"/>
                  </a:lnTo>
                  <a:lnTo>
                    <a:pt x="122" y="24"/>
                  </a:lnTo>
                  <a:lnTo>
                    <a:pt x="116" y="15"/>
                  </a:lnTo>
                  <a:lnTo>
                    <a:pt x="109" y="8"/>
                  </a:lnTo>
                  <a:lnTo>
                    <a:pt x="100" y="3"/>
                  </a:lnTo>
                  <a:lnTo>
                    <a:pt x="89" y="0"/>
                  </a:lnTo>
                  <a:lnTo>
                    <a:pt x="77" y="0"/>
                  </a:lnTo>
                  <a:lnTo>
                    <a:pt x="64" y="2"/>
                  </a:lnTo>
                  <a:lnTo>
                    <a:pt x="64" y="2"/>
                  </a:lnTo>
                  <a:lnTo>
                    <a:pt x="51" y="7"/>
                  </a:lnTo>
                  <a:lnTo>
                    <a:pt x="39" y="14"/>
                  </a:lnTo>
                  <a:lnTo>
                    <a:pt x="27" y="23"/>
                  </a:lnTo>
                  <a:lnTo>
                    <a:pt x="18" y="34"/>
                  </a:lnTo>
                  <a:lnTo>
                    <a:pt x="10" y="46"/>
                  </a:lnTo>
                  <a:lnTo>
                    <a:pt x="5" y="58"/>
                  </a:lnTo>
                  <a:lnTo>
                    <a:pt x="1" y="71"/>
                  </a:lnTo>
                  <a:lnTo>
                    <a:pt x="0" y="85"/>
                  </a:lnTo>
                  <a:lnTo>
                    <a:pt x="0" y="85"/>
                  </a:lnTo>
                  <a:lnTo>
                    <a:pt x="1" y="97"/>
                  </a:lnTo>
                  <a:lnTo>
                    <a:pt x="5" y="108"/>
                  </a:lnTo>
                  <a:lnTo>
                    <a:pt x="10" y="117"/>
                  </a:lnTo>
                  <a:lnTo>
                    <a:pt x="18" y="124"/>
                  </a:lnTo>
                  <a:lnTo>
                    <a:pt x="27" y="130"/>
                  </a:lnTo>
                  <a:lnTo>
                    <a:pt x="39" y="133"/>
                  </a:lnTo>
                  <a:lnTo>
                    <a:pt x="51" y="133"/>
                  </a:lnTo>
                  <a:lnTo>
                    <a:pt x="64" y="130"/>
                  </a:lnTo>
                  <a:lnTo>
                    <a:pt x="64" y="130"/>
                  </a:lnTo>
                  <a:lnTo>
                    <a:pt x="77" y="125"/>
                  </a:lnTo>
                  <a:lnTo>
                    <a:pt x="89" y="118"/>
                  </a:lnTo>
                  <a:lnTo>
                    <a:pt x="100" y="109"/>
                  </a:lnTo>
                  <a:lnTo>
                    <a:pt x="109" y="98"/>
                  </a:lnTo>
                  <a:lnTo>
                    <a:pt x="116" y="86"/>
                  </a:lnTo>
                  <a:lnTo>
                    <a:pt x="122" y="74"/>
                  </a:lnTo>
                  <a:lnTo>
                    <a:pt x="127" y="61"/>
                  </a:lnTo>
                  <a:lnTo>
                    <a:pt x="128" y="48"/>
                  </a:lnTo>
                  <a:lnTo>
                    <a:pt x="128" y="4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1" name="Freeform 156"/>
            <p:cNvSpPr>
              <a:spLocks noEditPoints="1"/>
            </p:cNvSpPr>
            <p:nvPr/>
          </p:nvSpPr>
          <p:spPr bwMode="auto">
            <a:xfrm>
              <a:off x="6898881" y="5846744"/>
              <a:ext cx="93663" cy="96838"/>
            </a:xfrm>
            <a:custGeom>
              <a:avLst/>
              <a:gdLst>
                <a:gd name="T0" fmla="*/ 71 w 178"/>
                <a:gd name="T1" fmla="*/ 182 h 182"/>
                <a:gd name="T2" fmla="*/ 63 w 178"/>
                <a:gd name="T3" fmla="*/ 182 h 182"/>
                <a:gd name="T4" fmla="*/ 49 w 178"/>
                <a:gd name="T5" fmla="*/ 180 h 182"/>
                <a:gd name="T6" fmla="*/ 30 w 178"/>
                <a:gd name="T7" fmla="*/ 171 h 182"/>
                <a:gd name="T8" fmla="*/ 11 w 178"/>
                <a:gd name="T9" fmla="*/ 152 h 182"/>
                <a:gd name="T10" fmla="*/ 1 w 178"/>
                <a:gd name="T11" fmla="*/ 124 h 182"/>
                <a:gd name="T12" fmla="*/ 0 w 178"/>
                <a:gd name="T13" fmla="*/ 110 h 182"/>
                <a:gd name="T14" fmla="*/ 1 w 178"/>
                <a:gd name="T15" fmla="*/ 92 h 182"/>
                <a:gd name="T16" fmla="*/ 6 w 178"/>
                <a:gd name="T17" fmla="*/ 76 h 182"/>
                <a:gd name="T18" fmla="*/ 24 w 178"/>
                <a:gd name="T19" fmla="*/ 44 h 182"/>
                <a:gd name="T20" fmla="*/ 50 w 178"/>
                <a:gd name="T21" fmla="*/ 19 h 182"/>
                <a:gd name="T22" fmla="*/ 65 w 178"/>
                <a:gd name="T23" fmla="*/ 9 h 182"/>
                <a:gd name="T24" fmla="*/ 82 w 178"/>
                <a:gd name="T25" fmla="*/ 3 h 182"/>
                <a:gd name="T26" fmla="*/ 94 w 178"/>
                <a:gd name="T27" fmla="*/ 1 h 182"/>
                <a:gd name="T28" fmla="*/ 107 w 178"/>
                <a:gd name="T29" fmla="*/ 0 h 182"/>
                <a:gd name="T30" fmla="*/ 121 w 178"/>
                <a:gd name="T31" fmla="*/ 1 h 182"/>
                <a:gd name="T32" fmla="*/ 135 w 178"/>
                <a:gd name="T33" fmla="*/ 4 h 182"/>
                <a:gd name="T34" fmla="*/ 158 w 178"/>
                <a:gd name="T35" fmla="*/ 20 h 182"/>
                <a:gd name="T36" fmla="*/ 172 w 178"/>
                <a:gd name="T37" fmla="*/ 44 h 182"/>
                <a:gd name="T38" fmla="*/ 178 w 178"/>
                <a:gd name="T39" fmla="*/ 73 h 182"/>
                <a:gd name="T40" fmla="*/ 177 w 178"/>
                <a:gd name="T41" fmla="*/ 82 h 182"/>
                <a:gd name="T42" fmla="*/ 174 w 178"/>
                <a:gd name="T43" fmla="*/ 99 h 182"/>
                <a:gd name="T44" fmla="*/ 164 w 178"/>
                <a:gd name="T45" fmla="*/ 123 h 182"/>
                <a:gd name="T46" fmla="*/ 141 w 178"/>
                <a:gd name="T47" fmla="*/ 152 h 182"/>
                <a:gd name="T48" fmla="*/ 120 w 178"/>
                <a:gd name="T49" fmla="*/ 168 h 182"/>
                <a:gd name="T50" fmla="*/ 104 w 178"/>
                <a:gd name="T51" fmla="*/ 177 h 182"/>
                <a:gd name="T52" fmla="*/ 95 w 178"/>
                <a:gd name="T53" fmla="*/ 179 h 182"/>
                <a:gd name="T54" fmla="*/ 71 w 178"/>
                <a:gd name="T55" fmla="*/ 182 h 182"/>
                <a:gd name="T56" fmla="*/ 107 w 178"/>
                <a:gd name="T57" fmla="*/ 49 h 182"/>
                <a:gd name="T58" fmla="*/ 101 w 178"/>
                <a:gd name="T59" fmla="*/ 49 h 182"/>
                <a:gd name="T60" fmla="*/ 95 w 178"/>
                <a:gd name="T61" fmla="*/ 51 h 182"/>
                <a:gd name="T62" fmla="*/ 78 w 178"/>
                <a:gd name="T63" fmla="*/ 60 h 182"/>
                <a:gd name="T64" fmla="*/ 63 w 178"/>
                <a:gd name="T65" fmla="*/ 73 h 182"/>
                <a:gd name="T66" fmla="*/ 53 w 178"/>
                <a:gd name="T67" fmla="*/ 91 h 182"/>
                <a:gd name="T68" fmla="*/ 50 w 178"/>
                <a:gd name="T69" fmla="*/ 110 h 182"/>
                <a:gd name="T70" fmla="*/ 50 w 178"/>
                <a:gd name="T71" fmla="*/ 115 h 182"/>
                <a:gd name="T72" fmla="*/ 52 w 178"/>
                <a:gd name="T73" fmla="*/ 123 h 182"/>
                <a:gd name="T74" fmla="*/ 58 w 178"/>
                <a:gd name="T75" fmla="*/ 129 h 182"/>
                <a:gd name="T76" fmla="*/ 66 w 178"/>
                <a:gd name="T77" fmla="*/ 133 h 182"/>
                <a:gd name="T78" fmla="*/ 71 w 178"/>
                <a:gd name="T79" fmla="*/ 133 h 182"/>
                <a:gd name="T80" fmla="*/ 76 w 178"/>
                <a:gd name="T81" fmla="*/ 133 h 182"/>
                <a:gd name="T82" fmla="*/ 82 w 178"/>
                <a:gd name="T83" fmla="*/ 131 h 182"/>
                <a:gd name="T84" fmla="*/ 100 w 178"/>
                <a:gd name="T85" fmla="*/ 123 h 182"/>
                <a:gd name="T86" fmla="*/ 114 w 178"/>
                <a:gd name="T87" fmla="*/ 109 h 182"/>
                <a:gd name="T88" fmla="*/ 125 w 178"/>
                <a:gd name="T89" fmla="*/ 91 h 182"/>
                <a:gd name="T90" fmla="*/ 128 w 178"/>
                <a:gd name="T91" fmla="*/ 73 h 182"/>
                <a:gd name="T92" fmla="*/ 127 w 178"/>
                <a:gd name="T93" fmla="*/ 67 h 182"/>
                <a:gd name="T94" fmla="*/ 125 w 178"/>
                <a:gd name="T95" fmla="*/ 59 h 182"/>
                <a:gd name="T96" fmla="*/ 119 w 178"/>
                <a:gd name="T97" fmla="*/ 53 h 182"/>
                <a:gd name="T98" fmla="*/ 111 w 178"/>
                <a:gd name="T99" fmla="*/ 49 h 182"/>
                <a:gd name="T100" fmla="*/ 107 w 178"/>
                <a:gd name="T101" fmla="*/ 4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182">
                  <a:moveTo>
                    <a:pt x="71" y="182"/>
                  </a:moveTo>
                  <a:lnTo>
                    <a:pt x="71" y="182"/>
                  </a:lnTo>
                  <a:lnTo>
                    <a:pt x="71" y="182"/>
                  </a:lnTo>
                  <a:lnTo>
                    <a:pt x="63" y="182"/>
                  </a:lnTo>
                  <a:lnTo>
                    <a:pt x="56" y="181"/>
                  </a:lnTo>
                  <a:lnTo>
                    <a:pt x="49" y="180"/>
                  </a:lnTo>
                  <a:lnTo>
                    <a:pt x="43" y="178"/>
                  </a:lnTo>
                  <a:lnTo>
                    <a:pt x="30" y="171"/>
                  </a:lnTo>
                  <a:lnTo>
                    <a:pt x="20" y="162"/>
                  </a:lnTo>
                  <a:lnTo>
                    <a:pt x="11" y="152"/>
                  </a:lnTo>
                  <a:lnTo>
                    <a:pt x="5" y="139"/>
                  </a:lnTo>
                  <a:lnTo>
                    <a:pt x="1" y="124"/>
                  </a:lnTo>
                  <a:lnTo>
                    <a:pt x="0" y="110"/>
                  </a:lnTo>
                  <a:lnTo>
                    <a:pt x="0" y="110"/>
                  </a:lnTo>
                  <a:lnTo>
                    <a:pt x="0" y="101"/>
                  </a:lnTo>
                  <a:lnTo>
                    <a:pt x="1" y="92"/>
                  </a:lnTo>
                  <a:lnTo>
                    <a:pt x="3" y="84"/>
                  </a:lnTo>
                  <a:lnTo>
                    <a:pt x="6" y="76"/>
                  </a:lnTo>
                  <a:lnTo>
                    <a:pt x="13" y="59"/>
                  </a:lnTo>
                  <a:lnTo>
                    <a:pt x="24" y="44"/>
                  </a:lnTo>
                  <a:lnTo>
                    <a:pt x="35" y="30"/>
                  </a:lnTo>
                  <a:lnTo>
                    <a:pt x="50" y="19"/>
                  </a:lnTo>
                  <a:lnTo>
                    <a:pt x="57" y="14"/>
                  </a:lnTo>
                  <a:lnTo>
                    <a:pt x="65" y="9"/>
                  </a:lnTo>
                  <a:lnTo>
                    <a:pt x="73" y="6"/>
                  </a:lnTo>
                  <a:lnTo>
                    <a:pt x="82" y="3"/>
                  </a:lnTo>
                  <a:lnTo>
                    <a:pt x="82" y="3"/>
                  </a:lnTo>
                  <a:lnTo>
                    <a:pt x="94" y="1"/>
                  </a:lnTo>
                  <a:lnTo>
                    <a:pt x="107" y="0"/>
                  </a:lnTo>
                  <a:lnTo>
                    <a:pt x="107" y="0"/>
                  </a:lnTo>
                  <a:lnTo>
                    <a:pt x="114" y="0"/>
                  </a:lnTo>
                  <a:lnTo>
                    <a:pt x="121" y="1"/>
                  </a:lnTo>
                  <a:lnTo>
                    <a:pt x="128" y="2"/>
                  </a:lnTo>
                  <a:lnTo>
                    <a:pt x="135" y="4"/>
                  </a:lnTo>
                  <a:lnTo>
                    <a:pt x="147" y="11"/>
                  </a:lnTo>
                  <a:lnTo>
                    <a:pt x="158" y="20"/>
                  </a:lnTo>
                  <a:lnTo>
                    <a:pt x="166" y="30"/>
                  </a:lnTo>
                  <a:lnTo>
                    <a:pt x="172" y="44"/>
                  </a:lnTo>
                  <a:lnTo>
                    <a:pt x="177" y="58"/>
                  </a:lnTo>
                  <a:lnTo>
                    <a:pt x="178" y="73"/>
                  </a:lnTo>
                  <a:lnTo>
                    <a:pt x="178" y="73"/>
                  </a:lnTo>
                  <a:lnTo>
                    <a:pt x="177" y="82"/>
                  </a:lnTo>
                  <a:lnTo>
                    <a:pt x="176" y="90"/>
                  </a:lnTo>
                  <a:lnTo>
                    <a:pt x="174" y="99"/>
                  </a:lnTo>
                  <a:lnTo>
                    <a:pt x="171" y="108"/>
                  </a:lnTo>
                  <a:lnTo>
                    <a:pt x="164" y="123"/>
                  </a:lnTo>
                  <a:lnTo>
                    <a:pt x="154" y="139"/>
                  </a:lnTo>
                  <a:lnTo>
                    <a:pt x="141" y="152"/>
                  </a:lnTo>
                  <a:lnTo>
                    <a:pt x="128" y="163"/>
                  </a:lnTo>
                  <a:lnTo>
                    <a:pt x="120" y="168"/>
                  </a:lnTo>
                  <a:lnTo>
                    <a:pt x="113" y="173"/>
                  </a:lnTo>
                  <a:lnTo>
                    <a:pt x="104" y="177"/>
                  </a:lnTo>
                  <a:lnTo>
                    <a:pt x="95" y="179"/>
                  </a:lnTo>
                  <a:lnTo>
                    <a:pt x="95" y="179"/>
                  </a:lnTo>
                  <a:lnTo>
                    <a:pt x="83" y="182"/>
                  </a:lnTo>
                  <a:lnTo>
                    <a:pt x="71" y="182"/>
                  </a:lnTo>
                  <a:lnTo>
                    <a:pt x="71" y="182"/>
                  </a:lnTo>
                  <a:close/>
                  <a:moveTo>
                    <a:pt x="107" y="49"/>
                  </a:moveTo>
                  <a:lnTo>
                    <a:pt x="107" y="49"/>
                  </a:lnTo>
                  <a:lnTo>
                    <a:pt x="101" y="49"/>
                  </a:lnTo>
                  <a:lnTo>
                    <a:pt x="95" y="51"/>
                  </a:lnTo>
                  <a:lnTo>
                    <a:pt x="95" y="51"/>
                  </a:lnTo>
                  <a:lnTo>
                    <a:pt x="87" y="54"/>
                  </a:lnTo>
                  <a:lnTo>
                    <a:pt x="78" y="60"/>
                  </a:lnTo>
                  <a:lnTo>
                    <a:pt x="70" y="66"/>
                  </a:lnTo>
                  <a:lnTo>
                    <a:pt x="63" y="73"/>
                  </a:lnTo>
                  <a:lnTo>
                    <a:pt x="57" y="83"/>
                  </a:lnTo>
                  <a:lnTo>
                    <a:pt x="53" y="91"/>
                  </a:lnTo>
                  <a:lnTo>
                    <a:pt x="50" y="101"/>
                  </a:lnTo>
                  <a:lnTo>
                    <a:pt x="50" y="110"/>
                  </a:lnTo>
                  <a:lnTo>
                    <a:pt x="50" y="110"/>
                  </a:lnTo>
                  <a:lnTo>
                    <a:pt x="50" y="115"/>
                  </a:lnTo>
                  <a:lnTo>
                    <a:pt x="51" y="120"/>
                  </a:lnTo>
                  <a:lnTo>
                    <a:pt x="52" y="123"/>
                  </a:lnTo>
                  <a:lnTo>
                    <a:pt x="54" y="127"/>
                  </a:lnTo>
                  <a:lnTo>
                    <a:pt x="58" y="129"/>
                  </a:lnTo>
                  <a:lnTo>
                    <a:pt x="62" y="131"/>
                  </a:lnTo>
                  <a:lnTo>
                    <a:pt x="66" y="133"/>
                  </a:lnTo>
                  <a:lnTo>
                    <a:pt x="71" y="133"/>
                  </a:lnTo>
                  <a:lnTo>
                    <a:pt x="71" y="133"/>
                  </a:lnTo>
                  <a:lnTo>
                    <a:pt x="71" y="133"/>
                  </a:lnTo>
                  <a:lnTo>
                    <a:pt x="76" y="133"/>
                  </a:lnTo>
                  <a:lnTo>
                    <a:pt x="82" y="131"/>
                  </a:lnTo>
                  <a:lnTo>
                    <a:pt x="82" y="131"/>
                  </a:lnTo>
                  <a:lnTo>
                    <a:pt x="91" y="128"/>
                  </a:lnTo>
                  <a:lnTo>
                    <a:pt x="100" y="123"/>
                  </a:lnTo>
                  <a:lnTo>
                    <a:pt x="107" y="116"/>
                  </a:lnTo>
                  <a:lnTo>
                    <a:pt x="114" y="109"/>
                  </a:lnTo>
                  <a:lnTo>
                    <a:pt x="120" y="101"/>
                  </a:lnTo>
                  <a:lnTo>
                    <a:pt x="125" y="91"/>
                  </a:lnTo>
                  <a:lnTo>
                    <a:pt x="127" y="82"/>
                  </a:lnTo>
                  <a:lnTo>
                    <a:pt x="128" y="73"/>
                  </a:lnTo>
                  <a:lnTo>
                    <a:pt x="128" y="73"/>
                  </a:lnTo>
                  <a:lnTo>
                    <a:pt x="127" y="67"/>
                  </a:lnTo>
                  <a:lnTo>
                    <a:pt x="126" y="63"/>
                  </a:lnTo>
                  <a:lnTo>
                    <a:pt x="125" y="59"/>
                  </a:lnTo>
                  <a:lnTo>
                    <a:pt x="122" y="55"/>
                  </a:lnTo>
                  <a:lnTo>
                    <a:pt x="119" y="53"/>
                  </a:lnTo>
                  <a:lnTo>
                    <a:pt x="115" y="51"/>
                  </a:lnTo>
                  <a:lnTo>
                    <a:pt x="111" y="49"/>
                  </a:lnTo>
                  <a:lnTo>
                    <a:pt x="107" y="49"/>
                  </a:lnTo>
                  <a:lnTo>
                    <a:pt x="107"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2" name="Freeform 157"/>
            <p:cNvSpPr/>
            <p:nvPr/>
          </p:nvSpPr>
          <p:spPr bwMode="auto">
            <a:xfrm>
              <a:off x="6967144" y="5680056"/>
              <a:ext cx="25400" cy="219075"/>
            </a:xfrm>
            <a:custGeom>
              <a:avLst/>
              <a:gdLst>
                <a:gd name="T0" fmla="*/ 25 w 50"/>
                <a:gd name="T1" fmla="*/ 413 h 413"/>
                <a:gd name="T2" fmla="*/ 25 w 50"/>
                <a:gd name="T3" fmla="*/ 413 h 413"/>
                <a:gd name="T4" fmla="*/ 19 w 50"/>
                <a:gd name="T5" fmla="*/ 412 h 413"/>
                <a:gd name="T6" fmla="*/ 16 w 50"/>
                <a:gd name="T7" fmla="*/ 411 h 413"/>
                <a:gd name="T8" fmla="*/ 11 w 50"/>
                <a:gd name="T9" fmla="*/ 408 h 413"/>
                <a:gd name="T10" fmla="*/ 7 w 50"/>
                <a:gd name="T11" fmla="*/ 405 h 413"/>
                <a:gd name="T12" fmla="*/ 4 w 50"/>
                <a:gd name="T13" fmla="*/ 401 h 413"/>
                <a:gd name="T14" fmla="*/ 1 w 50"/>
                <a:gd name="T15" fmla="*/ 398 h 413"/>
                <a:gd name="T16" fmla="*/ 0 w 50"/>
                <a:gd name="T17" fmla="*/ 393 h 413"/>
                <a:gd name="T18" fmla="*/ 0 w 50"/>
                <a:gd name="T19" fmla="*/ 388 h 413"/>
                <a:gd name="T20" fmla="*/ 0 w 50"/>
                <a:gd name="T21" fmla="*/ 25 h 413"/>
                <a:gd name="T22" fmla="*/ 0 w 50"/>
                <a:gd name="T23" fmla="*/ 25 h 413"/>
                <a:gd name="T24" fmla="*/ 0 w 50"/>
                <a:gd name="T25" fmla="*/ 20 h 413"/>
                <a:gd name="T26" fmla="*/ 1 w 50"/>
                <a:gd name="T27" fmla="*/ 15 h 413"/>
                <a:gd name="T28" fmla="*/ 4 w 50"/>
                <a:gd name="T29" fmla="*/ 11 h 413"/>
                <a:gd name="T30" fmla="*/ 7 w 50"/>
                <a:gd name="T31" fmla="*/ 7 h 413"/>
                <a:gd name="T32" fmla="*/ 11 w 50"/>
                <a:gd name="T33" fmla="*/ 5 h 413"/>
                <a:gd name="T34" fmla="*/ 16 w 50"/>
                <a:gd name="T35" fmla="*/ 2 h 413"/>
                <a:gd name="T36" fmla="*/ 19 w 50"/>
                <a:gd name="T37" fmla="*/ 1 h 413"/>
                <a:gd name="T38" fmla="*/ 25 w 50"/>
                <a:gd name="T39" fmla="*/ 0 h 413"/>
                <a:gd name="T40" fmla="*/ 25 w 50"/>
                <a:gd name="T41" fmla="*/ 0 h 413"/>
                <a:gd name="T42" fmla="*/ 30 w 50"/>
                <a:gd name="T43" fmla="*/ 1 h 413"/>
                <a:gd name="T44" fmla="*/ 34 w 50"/>
                <a:gd name="T45" fmla="*/ 2 h 413"/>
                <a:gd name="T46" fmla="*/ 38 w 50"/>
                <a:gd name="T47" fmla="*/ 5 h 413"/>
                <a:gd name="T48" fmla="*/ 43 w 50"/>
                <a:gd name="T49" fmla="*/ 7 h 413"/>
                <a:gd name="T50" fmla="*/ 45 w 50"/>
                <a:gd name="T51" fmla="*/ 11 h 413"/>
                <a:gd name="T52" fmla="*/ 48 w 50"/>
                <a:gd name="T53" fmla="*/ 15 h 413"/>
                <a:gd name="T54" fmla="*/ 49 w 50"/>
                <a:gd name="T55" fmla="*/ 20 h 413"/>
                <a:gd name="T56" fmla="*/ 50 w 50"/>
                <a:gd name="T57" fmla="*/ 25 h 413"/>
                <a:gd name="T58" fmla="*/ 50 w 50"/>
                <a:gd name="T59" fmla="*/ 388 h 413"/>
                <a:gd name="T60" fmla="*/ 50 w 50"/>
                <a:gd name="T61" fmla="*/ 388 h 413"/>
                <a:gd name="T62" fmla="*/ 49 w 50"/>
                <a:gd name="T63" fmla="*/ 393 h 413"/>
                <a:gd name="T64" fmla="*/ 48 w 50"/>
                <a:gd name="T65" fmla="*/ 398 h 413"/>
                <a:gd name="T66" fmla="*/ 45 w 50"/>
                <a:gd name="T67" fmla="*/ 401 h 413"/>
                <a:gd name="T68" fmla="*/ 43 w 50"/>
                <a:gd name="T69" fmla="*/ 405 h 413"/>
                <a:gd name="T70" fmla="*/ 38 w 50"/>
                <a:gd name="T71" fmla="*/ 408 h 413"/>
                <a:gd name="T72" fmla="*/ 34 w 50"/>
                <a:gd name="T73" fmla="*/ 411 h 413"/>
                <a:gd name="T74" fmla="*/ 30 w 50"/>
                <a:gd name="T75" fmla="*/ 412 h 413"/>
                <a:gd name="T76" fmla="*/ 25 w 50"/>
                <a:gd name="T77" fmla="*/ 413 h 413"/>
                <a:gd name="T78" fmla="*/ 25 w 50"/>
                <a:gd name="T79" fmla="*/ 41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3">
                  <a:moveTo>
                    <a:pt x="25" y="413"/>
                  </a:moveTo>
                  <a:lnTo>
                    <a:pt x="25" y="413"/>
                  </a:lnTo>
                  <a:lnTo>
                    <a:pt x="19" y="412"/>
                  </a:lnTo>
                  <a:lnTo>
                    <a:pt x="16" y="411"/>
                  </a:lnTo>
                  <a:lnTo>
                    <a:pt x="11" y="408"/>
                  </a:lnTo>
                  <a:lnTo>
                    <a:pt x="7" y="405"/>
                  </a:lnTo>
                  <a:lnTo>
                    <a:pt x="4" y="401"/>
                  </a:lnTo>
                  <a:lnTo>
                    <a:pt x="1" y="398"/>
                  </a:lnTo>
                  <a:lnTo>
                    <a:pt x="0" y="393"/>
                  </a:lnTo>
                  <a:lnTo>
                    <a:pt x="0" y="388"/>
                  </a:lnTo>
                  <a:lnTo>
                    <a:pt x="0" y="25"/>
                  </a:lnTo>
                  <a:lnTo>
                    <a:pt x="0" y="25"/>
                  </a:lnTo>
                  <a:lnTo>
                    <a:pt x="0" y="20"/>
                  </a:lnTo>
                  <a:lnTo>
                    <a:pt x="1" y="15"/>
                  </a:lnTo>
                  <a:lnTo>
                    <a:pt x="4" y="11"/>
                  </a:lnTo>
                  <a:lnTo>
                    <a:pt x="7" y="7"/>
                  </a:lnTo>
                  <a:lnTo>
                    <a:pt x="11" y="5"/>
                  </a:lnTo>
                  <a:lnTo>
                    <a:pt x="16" y="2"/>
                  </a:lnTo>
                  <a:lnTo>
                    <a:pt x="19" y="1"/>
                  </a:lnTo>
                  <a:lnTo>
                    <a:pt x="25" y="0"/>
                  </a:lnTo>
                  <a:lnTo>
                    <a:pt x="25" y="0"/>
                  </a:lnTo>
                  <a:lnTo>
                    <a:pt x="30" y="1"/>
                  </a:lnTo>
                  <a:lnTo>
                    <a:pt x="34" y="2"/>
                  </a:lnTo>
                  <a:lnTo>
                    <a:pt x="38" y="5"/>
                  </a:lnTo>
                  <a:lnTo>
                    <a:pt x="43" y="7"/>
                  </a:lnTo>
                  <a:lnTo>
                    <a:pt x="45" y="11"/>
                  </a:lnTo>
                  <a:lnTo>
                    <a:pt x="48" y="15"/>
                  </a:lnTo>
                  <a:lnTo>
                    <a:pt x="49" y="20"/>
                  </a:lnTo>
                  <a:lnTo>
                    <a:pt x="50" y="25"/>
                  </a:lnTo>
                  <a:lnTo>
                    <a:pt x="50" y="388"/>
                  </a:lnTo>
                  <a:lnTo>
                    <a:pt x="50" y="388"/>
                  </a:lnTo>
                  <a:lnTo>
                    <a:pt x="49" y="393"/>
                  </a:lnTo>
                  <a:lnTo>
                    <a:pt x="48" y="398"/>
                  </a:lnTo>
                  <a:lnTo>
                    <a:pt x="45" y="401"/>
                  </a:lnTo>
                  <a:lnTo>
                    <a:pt x="43" y="405"/>
                  </a:lnTo>
                  <a:lnTo>
                    <a:pt x="38" y="408"/>
                  </a:lnTo>
                  <a:lnTo>
                    <a:pt x="34" y="411"/>
                  </a:lnTo>
                  <a:lnTo>
                    <a:pt x="30" y="412"/>
                  </a:lnTo>
                  <a:lnTo>
                    <a:pt x="25" y="413"/>
                  </a:lnTo>
                  <a:lnTo>
                    <a:pt x="25" y="41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3" name="Freeform 158"/>
            <p:cNvSpPr/>
            <p:nvPr/>
          </p:nvSpPr>
          <p:spPr bwMode="auto">
            <a:xfrm>
              <a:off x="7089381" y="5821344"/>
              <a:ext cx="68263" cy="71438"/>
            </a:xfrm>
            <a:custGeom>
              <a:avLst/>
              <a:gdLst>
                <a:gd name="T0" fmla="*/ 128 w 128"/>
                <a:gd name="T1" fmla="*/ 49 h 133"/>
                <a:gd name="T2" fmla="*/ 128 w 128"/>
                <a:gd name="T3" fmla="*/ 49 h 133"/>
                <a:gd name="T4" fmla="*/ 127 w 128"/>
                <a:gd name="T5" fmla="*/ 36 h 133"/>
                <a:gd name="T6" fmla="*/ 123 w 128"/>
                <a:gd name="T7" fmla="*/ 25 h 133"/>
                <a:gd name="T8" fmla="*/ 117 w 128"/>
                <a:gd name="T9" fmla="*/ 16 h 133"/>
                <a:gd name="T10" fmla="*/ 109 w 128"/>
                <a:gd name="T11" fmla="*/ 9 h 133"/>
                <a:gd name="T12" fmla="*/ 99 w 128"/>
                <a:gd name="T13" fmla="*/ 4 h 133"/>
                <a:gd name="T14" fmla="*/ 89 w 128"/>
                <a:gd name="T15" fmla="*/ 0 h 133"/>
                <a:gd name="T16" fmla="*/ 77 w 128"/>
                <a:gd name="T17" fmla="*/ 0 h 133"/>
                <a:gd name="T18" fmla="*/ 64 w 128"/>
                <a:gd name="T19" fmla="*/ 3 h 133"/>
                <a:gd name="T20" fmla="*/ 64 w 128"/>
                <a:gd name="T21" fmla="*/ 3 h 133"/>
                <a:gd name="T22" fmla="*/ 51 w 128"/>
                <a:gd name="T23" fmla="*/ 7 h 133"/>
                <a:gd name="T24" fmla="*/ 39 w 128"/>
                <a:gd name="T25" fmla="*/ 15 h 133"/>
                <a:gd name="T26" fmla="*/ 28 w 128"/>
                <a:gd name="T27" fmla="*/ 24 h 133"/>
                <a:gd name="T28" fmla="*/ 19 w 128"/>
                <a:gd name="T29" fmla="*/ 35 h 133"/>
                <a:gd name="T30" fmla="*/ 10 w 128"/>
                <a:gd name="T31" fmla="*/ 47 h 133"/>
                <a:gd name="T32" fmla="*/ 4 w 128"/>
                <a:gd name="T33" fmla="*/ 58 h 133"/>
                <a:gd name="T34" fmla="*/ 1 w 128"/>
                <a:gd name="T35" fmla="*/ 72 h 133"/>
                <a:gd name="T36" fmla="*/ 0 w 128"/>
                <a:gd name="T37" fmla="*/ 85 h 133"/>
                <a:gd name="T38" fmla="*/ 0 w 128"/>
                <a:gd name="T39" fmla="*/ 85 h 133"/>
                <a:gd name="T40" fmla="*/ 1 w 128"/>
                <a:gd name="T41" fmla="*/ 98 h 133"/>
                <a:gd name="T42" fmla="*/ 4 w 128"/>
                <a:gd name="T43" fmla="*/ 108 h 133"/>
                <a:gd name="T44" fmla="*/ 10 w 128"/>
                <a:gd name="T45" fmla="*/ 118 h 133"/>
                <a:gd name="T46" fmla="*/ 19 w 128"/>
                <a:gd name="T47" fmla="*/ 125 h 133"/>
                <a:gd name="T48" fmla="*/ 28 w 128"/>
                <a:gd name="T49" fmla="*/ 130 h 133"/>
                <a:gd name="T50" fmla="*/ 39 w 128"/>
                <a:gd name="T51" fmla="*/ 133 h 133"/>
                <a:gd name="T52" fmla="*/ 51 w 128"/>
                <a:gd name="T53" fmla="*/ 133 h 133"/>
                <a:gd name="T54" fmla="*/ 64 w 128"/>
                <a:gd name="T55" fmla="*/ 131 h 133"/>
                <a:gd name="T56" fmla="*/ 64 w 128"/>
                <a:gd name="T57" fmla="*/ 131 h 133"/>
                <a:gd name="T58" fmla="*/ 77 w 128"/>
                <a:gd name="T59" fmla="*/ 126 h 133"/>
                <a:gd name="T60" fmla="*/ 89 w 128"/>
                <a:gd name="T61" fmla="*/ 119 h 133"/>
                <a:gd name="T62" fmla="*/ 99 w 128"/>
                <a:gd name="T63" fmla="*/ 110 h 133"/>
                <a:gd name="T64" fmla="*/ 109 w 128"/>
                <a:gd name="T65" fmla="*/ 99 h 133"/>
                <a:gd name="T66" fmla="*/ 117 w 128"/>
                <a:gd name="T67" fmla="*/ 87 h 133"/>
                <a:gd name="T68" fmla="*/ 123 w 128"/>
                <a:gd name="T69" fmla="*/ 75 h 133"/>
                <a:gd name="T70" fmla="*/ 127 w 128"/>
                <a:gd name="T71" fmla="*/ 62 h 133"/>
                <a:gd name="T72" fmla="*/ 128 w 128"/>
                <a:gd name="T73" fmla="*/ 49 h 133"/>
                <a:gd name="T74" fmla="*/ 128 w 128"/>
                <a:gd name="T75" fmla="*/ 4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33">
                  <a:moveTo>
                    <a:pt x="128" y="49"/>
                  </a:moveTo>
                  <a:lnTo>
                    <a:pt x="128" y="49"/>
                  </a:lnTo>
                  <a:lnTo>
                    <a:pt x="127" y="36"/>
                  </a:lnTo>
                  <a:lnTo>
                    <a:pt x="123" y="25"/>
                  </a:lnTo>
                  <a:lnTo>
                    <a:pt x="117" y="16"/>
                  </a:lnTo>
                  <a:lnTo>
                    <a:pt x="109" y="9"/>
                  </a:lnTo>
                  <a:lnTo>
                    <a:pt x="99" y="4"/>
                  </a:lnTo>
                  <a:lnTo>
                    <a:pt x="89" y="0"/>
                  </a:lnTo>
                  <a:lnTo>
                    <a:pt x="77" y="0"/>
                  </a:lnTo>
                  <a:lnTo>
                    <a:pt x="64" y="3"/>
                  </a:lnTo>
                  <a:lnTo>
                    <a:pt x="64" y="3"/>
                  </a:lnTo>
                  <a:lnTo>
                    <a:pt x="51" y="7"/>
                  </a:lnTo>
                  <a:lnTo>
                    <a:pt x="39" y="15"/>
                  </a:lnTo>
                  <a:lnTo>
                    <a:pt x="28" y="24"/>
                  </a:lnTo>
                  <a:lnTo>
                    <a:pt x="19" y="35"/>
                  </a:lnTo>
                  <a:lnTo>
                    <a:pt x="10" y="47"/>
                  </a:lnTo>
                  <a:lnTo>
                    <a:pt x="4" y="58"/>
                  </a:lnTo>
                  <a:lnTo>
                    <a:pt x="1" y="72"/>
                  </a:lnTo>
                  <a:lnTo>
                    <a:pt x="0" y="85"/>
                  </a:lnTo>
                  <a:lnTo>
                    <a:pt x="0" y="85"/>
                  </a:lnTo>
                  <a:lnTo>
                    <a:pt x="1" y="98"/>
                  </a:lnTo>
                  <a:lnTo>
                    <a:pt x="4" y="108"/>
                  </a:lnTo>
                  <a:lnTo>
                    <a:pt x="10" y="118"/>
                  </a:lnTo>
                  <a:lnTo>
                    <a:pt x="19" y="125"/>
                  </a:lnTo>
                  <a:lnTo>
                    <a:pt x="28" y="130"/>
                  </a:lnTo>
                  <a:lnTo>
                    <a:pt x="39" y="133"/>
                  </a:lnTo>
                  <a:lnTo>
                    <a:pt x="51" y="133"/>
                  </a:lnTo>
                  <a:lnTo>
                    <a:pt x="64" y="131"/>
                  </a:lnTo>
                  <a:lnTo>
                    <a:pt x="64" y="131"/>
                  </a:lnTo>
                  <a:lnTo>
                    <a:pt x="77" y="126"/>
                  </a:lnTo>
                  <a:lnTo>
                    <a:pt x="89" y="119"/>
                  </a:lnTo>
                  <a:lnTo>
                    <a:pt x="99" y="110"/>
                  </a:lnTo>
                  <a:lnTo>
                    <a:pt x="109" y="99"/>
                  </a:lnTo>
                  <a:lnTo>
                    <a:pt x="117" y="87"/>
                  </a:lnTo>
                  <a:lnTo>
                    <a:pt x="123" y="75"/>
                  </a:lnTo>
                  <a:lnTo>
                    <a:pt x="127" y="62"/>
                  </a:lnTo>
                  <a:lnTo>
                    <a:pt x="128" y="49"/>
                  </a:lnTo>
                  <a:lnTo>
                    <a:pt x="128" y="4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4" name="Freeform 159"/>
            <p:cNvSpPr>
              <a:spLocks noEditPoints="1"/>
            </p:cNvSpPr>
            <p:nvPr/>
          </p:nvSpPr>
          <p:spPr bwMode="auto">
            <a:xfrm>
              <a:off x="7076681" y="5808644"/>
              <a:ext cx="93663" cy="96838"/>
            </a:xfrm>
            <a:custGeom>
              <a:avLst/>
              <a:gdLst>
                <a:gd name="T0" fmla="*/ 71 w 178"/>
                <a:gd name="T1" fmla="*/ 183 h 183"/>
                <a:gd name="T2" fmla="*/ 64 w 178"/>
                <a:gd name="T3" fmla="*/ 183 h 183"/>
                <a:gd name="T4" fmla="*/ 48 w 178"/>
                <a:gd name="T5" fmla="*/ 181 h 183"/>
                <a:gd name="T6" fmla="*/ 30 w 178"/>
                <a:gd name="T7" fmla="*/ 171 h 183"/>
                <a:gd name="T8" fmla="*/ 11 w 178"/>
                <a:gd name="T9" fmla="*/ 152 h 183"/>
                <a:gd name="T10" fmla="*/ 1 w 178"/>
                <a:gd name="T11" fmla="*/ 125 h 183"/>
                <a:gd name="T12" fmla="*/ 0 w 178"/>
                <a:gd name="T13" fmla="*/ 110 h 183"/>
                <a:gd name="T14" fmla="*/ 1 w 178"/>
                <a:gd name="T15" fmla="*/ 93 h 183"/>
                <a:gd name="T16" fmla="*/ 6 w 178"/>
                <a:gd name="T17" fmla="*/ 75 h 183"/>
                <a:gd name="T18" fmla="*/ 23 w 178"/>
                <a:gd name="T19" fmla="*/ 44 h 183"/>
                <a:gd name="T20" fmla="*/ 49 w 178"/>
                <a:gd name="T21" fmla="*/ 19 h 183"/>
                <a:gd name="T22" fmla="*/ 65 w 178"/>
                <a:gd name="T23" fmla="*/ 10 h 183"/>
                <a:gd name="T24" fmla="*/ 82 w 178"/>
                <a:gd name="T25" fmla="*/ 4 h 183"/>
                <a:gd name="T26" fmla="*/ 93 w 178"/>
                <a:gd name="T27" fmla="*/ 2 h 183"/>
                <a:gd name="T28" fmla="*/ 106 w 178"/>
                <a:gd name="T29" fmla="*/ 0 h 183"/>
                <a:gd name="T30" fmla="*/ 121 w 178"/>
                <a:gd name="T31" fmla="*/ 2 h 183"/>
                <a:gd name="T32" fmla="*/ 135 w 178"/>
                <a:gd name="T33" fmla="*/ 5 h 183"/>
                <a:gd name="T34" fmla="*/ 158 w 178"/>
                <a:gd name="T35" fmla="*/ 21 h 183"/>
                <a:gd name="T36" fmla="*/ 172 w 178"/>
                <a:gd name="T37" fmla="*/ 44 h 183"/>
                <a:gd name="T38" fmla="*/ 178 w 178"/>
                <a:gd name="T39" fmla="*/ 74 h 183"/>
                <a:gd name="T40" fmla="*/ 178 w 178"/>
                <a:gd name="T41" fmla="*/ 82 h 183"/>
                <a:gd name="T42" fmla="*/ 174 w 178"/>
                <a:gd name="T43" fmla="*/ 99 h 183"/>
                <a:gd name="T44" fmla="*/ 163 w 178"/>
                <a:gd name="T45" fmla="*/ 124 h 183"/>
                <a:gd name="T46" fmla="*/ 142 w 178"/>
                <a:gd name="T47" fmla="*/ 152 h 183"/>
                <a:gd name="T48" fmla="*/ 120 w 178"/>
                <a:gd name="T49" fmla="*/ 169 h 183"/>
                <a:gd name="T50" fmla="*/ 104 w 178"/>
                <a:gd name="T51" fmla="*/ 177 h 183"/>
                <a:gd name="T52" fmla="*/ 96 w 178"/>
                <a:gd name="T53" fmla="*/ 180 h 183"/>
                <a:gd name="T54" fmla="*/ 71 w 178"/>
                <a:gd name="T55" fmla="*/ 183 h 183"/>
                <a:gd name="T56" fmla="*/ 106 w 178"/>
                <a:gd name="T57" fmla="*/ 50 h 183"/>
                <a:gd name="T58" fmla="*/ 101 w 178"/>
                <a:gd name="T59" fmla="*/ 50 h 183"/>
                <a:gd name="T60" fmla="*/ 96 w 178"/>
                <a:gd name="T61" fmla="*/ 51 h 183"/>
                <a:gd name="T62" fmla="*/ 78 w 178"/>
                <a:gd name="T63" fmla="*/ 61 h 183"/>
                <a:gd name="T64" fmla="*/ 63 w 178"/>
                <a:gd name="T65" fmla="*/ 74 h 183"/>
                <a:gd name="T66" fmla="*/ 53 w 178"/>
                <a:gd name="T67" fmla="*/ 92 h 183"/>
                <a:gd name="T68" fmla="*/ 49 w 178"/>
                <a:gd name="T69" fmla="*/ 110 h 183"/>
                <a:gd name="T70" fmla="*/ 49 w 178"/>
                <a:gd name="T71" fmla="*/ 116 h 183"/>
                <a:gd name="T72" fmla="*/ 53 w 178"/>
                <a:gd name="T73" fmla="*/ 124 h 183"/>
                <a:gd name="T74" fmla="*/ 58 w 178"/>
                <a:gd name="T75" fmla="*/ 130 h 183"/>
                <a:gd name="T76" fmla="*/ 66 w 178"/>
                <a:gd name="T77" fmla="*/ 133 h 183"/>
                <a:gd name="T78" fmla="*/ 71 w 178"/>
                <a:gd name="T79" fmla="*/ 133 h 183"/>
                <a:gd name="T80" fmla="*/ 76 w 178"/>
                <a:gd name="T81" fmla="*/ 133 h 183"/>
                <a:gd name="T82" fmla="*/ 82 w 178"/>
                <a:gd name="T83" fmla="*/ 132 h 183"/>
                <a:gd name="T84" fmla="*/ 99 w 178"/>
                <a:gd name="T85" fmla="*/ 124 h 183"/>
                <a:gd name="T86" fmla="*/ 114 w 178"/>
                <a:gd name="T87" fmla="*/ 110 h 183"/>
                <a:gd name="T88" fmla="*/ 124 w 178"/>
                <a:gd name="T89" fmla="*/ 92 h 183"/>
                <a:gd name="T90" fmla="*/ 128 w 178"/>
                <a:gd name="T91" fmla="*/ 74 h 183"/>
                <a:gd name="T92" fmla="*/ 128 w 178"/>
                <a:gd name="T93" fmla="*/ 68 h 183"/>
                <a:gd name="T94" fmla="*/ 124 w 178"/>
                <a:gd name="T95" fmla="*/ 60 h 183"/>
                <a:gd name="T96" fmla="*/ 120 w 178"/>
                <a:gd name="T97" fmla="*/ 54 h 183"/>
                <a:gd name="T98" fmla="*/ 111 w 178"/>
                <a:gd name="T99" fmla="*/ 50 h 183"/>
                <a:gd name="T100" fmla="*/ 106 w 178"/>
                <a:gd name="T101" fmla="*/ 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183">
                  <a:moveTo>
                    <a:pt x="71" y="183"/>
                  </a:moveTo>
                  <a:lnTo>
                    <a:pt x="71" y="183"/>
                  </a:lnTo>
                  <a:lnTo>
                    <a:pt x="71" y="183"/>
                  </a:lnTo>
                  <a:lnTo>
                    <a:pt x="64" y="183"/>
                  </a:lnTo>
                  <a:lnTo>
                    <a:pt x="55" y="182"/>
                  </a:lnTo>
                  <a:lnTo>
                    <a:pt x="48" y="181"/>
                  </a:lnTo>
                  <a:lnTo>
                    <a:pt x="42" y="178"/>
                  </a:lnTo>
                  <a:lnTo>
                    <a:pt x="30" y="171"/>
                  </a:lnTo>
                  <a:lnTo>
                    <a:pt x="20" y="163"/>
                  </a:lnTo>
                  <a:lnTo>
                    <a:pt x="11" y="152"/>
                  </a:lnTo>
                  <a:lnTo>
                    <a:pt x="4" y="139"/>
                  </a:lnTo>
                  <a:lnTo>
                    <a:pt x="1" y="125"/>
                  </a:lnTo>
                  <a:lnTo>
                    <a:pt x="0" y="110"/>
                  </a:lnTo>
                  <a:lnTo>
                    <a:pt x="0" y="110"/>
                  </a:lnTo>
                  <a:lnTo>
                    <a:pt x="0" y="101"/>
                  </a:lnTo>
                  <a:lnTo>
                    <a:pt x="1" y="93"/>
                  </a:lnTo>
                  <a:lnTo>
                    <a:pt x="3" y="85"/>
                  </a:lnTo>
                  <a:lnTo>
                    <a:pt x="6" y="75"/>
                  </a:lnTo>
                  <a:lnTo>
                    <a:pt x="13" y="60"/>
                  </a:lnTo>
                  <a:lnTo>
                    <a:pt x="23" y="44"/>
                  </a:lnTo>
                  <a:lnTo>
                    <a:pt x="35" y="31"/>
                  </a:lnTo>
                  <a:lnTo>
                    <a:pt x="49" y="19"/>
                  </a:lnTo>
                  <a:lnTo>
                    <a:pt x="57" y="15"/>
                  </a:lnTo>
                  <a:lnTo>
                    <a:pt x="65" y="10"/>
                  </a:lnTo>
                  <a:lnTo>
                    <a:pt x="73" y="6"/>
                  </a:lnTo>
                  <a:lnTo>
                    <a:pt x="82" y="4"/>
                  </a:lnTo>
                  <a:lnTo>
                    <a:pt x="82" y="4"/>
                  </a:lnTo>
                  <a:lnTo>
                    <a:pt x="93" y="2"/>
                  </a:lnTo>
                  <a:lnTo>
                    <a:pt x="106" y="0"/>
                  </a:lnTo>
                  <a:lnTo>
                    <a:pt x="106" y="0"/>
                  </a:lnTo>
                  <a:lnTo>
                    <a:pt x="114" y="0"/>
                  </a:lnTo>
                  <a:lnTo>
                    <a:pt x="121" y="2"/>
                  </a:lnTo>
                  <a:lnTo>
                    <a:pt x="128" y="3"/>
                  </a:lnTo>
                  <a:lnTo>
                    <a:pt x="135" y="5"/>
                  </a:lnTo>
                  <a:lnTo>
                    <a:pt x="147" y="12"/>
                  </a:lnTo>
                  <a:lnTo>
                    <a:pt x="158" y="21"/>
                  </a:lnTo>
                  <a:lnTo>
                    <a:pt x="166" y="31"/>
                  </a:lnTo>
                  <a:lnTo>
                    <a:pt x="172" y="44"/>
                  </a:lnTo>
                  <a:lnTo>
                    <a:pt x="177" y="59"/>
                  </a:lnTo>
                  <a:lnTo>
                    <a:pt x="178" y="74"/>
                  </a:lnTo>
                  <a:lnTo>
                    <a:pt x="178" y="74"/>
                  </a:lnTo>
                  <a:lnTo>
                    <a:pt x="178" y="82"/>
                  </a:lnTo>
                  <a:lnTo>
                    <a:pt x="177" y="91"/>
                  </a:lnTo>
                  <a:lnTo>
                    <a:pt x="174" y="99"/>
                  </a:lnTo>
                  <a:lnTo>
                    <a:pt x="172" y="108"/>
                  </a:lnTo>
                  <a:lnTo>
                    <a:pt x="163" y="124"/>
                  </a:lnTo>
                  <a:lnTo>
                    <a:pt x="154" y="139"/>
                  </a:lnTo>
                  <a:lnTo>
                    <a:pt x="142" y="152"/>
                  </a:lnTo>
                  <a:lnTo>
                    <a:pt x="128" y="164"/>
                  </a:lnTo>
                  <a:lnTo>
                    <a:pt x="120" y="169"/>
                  </a:lnTo>
                  <a:lnTo>
                    <a:pt x="112" y="174"/>
                  </a:lnTo>
                  <a:lnTo>
                    <a:pt x="104" y="177"/>
                  </a:lnTo>
                  <a:lnTo>
                    <a:pt x="96" y="180"/>
                  </a:lnTo>
                  <a:lnTo>
                    <a:pt x="96" y="180"/>
                  </a:lnTo>
                  <a:lnTo>
                    <a:pt x="83" y="183"/>
                  </a:lnTo>
                  <a:lnTo>
                    <a:pt x="71" y="183"/>
                  </a:lnTo>
                  <a:lnTo>
                    <a:pt x="71" y="183"/>
                  </a:lnTo>
                  <a:close/>
                  <a:moveTo>
                    <a:pt x="106" y="50"/>
                  </a:moveTo>
                  <a:lnTo>
                    <a:pt x="106" y="50"/>
                  </a:lnTo>
                  <a:lnTo>
                    <a:pt x="101" y="50"/>
                  </a:lnTo>
                  <a:lnTo>
                    <a:pt x="96" y="51"/>
                  </a:lnTo>
                  <a:lnTo>
                    <a:pt x="96" y="51"/>
                  </a:lnTo>
                  <a:lnTo>
                    <a:pt x="86" y="55"/>
                  </a:lnTo>
                  <a:lnTo>
                    <a:pt x="78" y="61"/>
                  </a:lnTo>
                  <a:lnTo>
                    <a:pt x="70" y="67"/>
                  </a:lnTo>
                  <a:lnTo>
                    <a:pt x="63" y="74"/>
                  </a:lnTo>
                  <a:lnTo>
                    <a:pt x="58" y="83"/>
                  </a:lnTo>
                  <a:lnTo>
                    <a:pt x="53" y="92"/>
                  </a:lnTo>
                  <a:lnTo>
                    <a:pt x="51" y="101"/>
                  </a:lnTo>
                  <a:lnTo>
                    <a:pt x="49" y="110"/>
                  </a:lnTo>
                  <a:lnTo>
                    <a:pt x="49" y="110"/>
                  </a:lnTo>
                  <a:lnTo>
                    <a:pt x="49" y="116"/>
                  </a:lnTo>
                  <a:lnTo>
                    <a:pt x="51" y="120"/>
                  </a:lnTo>
                  <a:lnTo>
                    <a:pt x="53" y="124"/>
                  </a:lnTo>
                  <a:lnTo>
                    <a:pt x="55" y="127"/>
                  </a:lnTo>
                  <a:lnTo>
                    <a:pt x="58" y="130"/>
                  </a:lnTo>
                  <a:lnTo>
                    <a:pt x="61" y="132"/>
                  </a:lnTo>
                  <a:lnTo>
                    <a:pt x="66" y="133"/>
                  </a:lnTo>
                  <a:lnTo>
                    <a:pt x="71" y="133"/>
                  </a:lnTo>
                  <a:lnTo>
                    <a:pt x="71" y="133"/>
                  </a:lnTo>
                  <a:lnTo>
                    <a:pt x="71" y="133"/>
                  </a:lnTo>
                  <a:lnTo>
                    <a:pt x="76" y="133"/>
                  </a:lnTo>
                  <a:lnTo>
                    <a:pt x="82" y="132"/>
                  </a:lnTo>
                  <a:lnTo>
                    <a:pt x="82" y="132"/>
                  </a:lnTo>
                  <a:lnTo>
                    <a:pt x="91" y="129"/>
                  </a:lnTo>
                  <a:lnTo>
                    <a:pt x="99" y="124"/>
                  </a:lnTo>
                  <a:lnTo>
                    <a:pt x="106" y="117"/>
                  </a:lnTo>
                  <a:lnTo>
                    <a:pt x="114" y="110"/>
                  </a:lnTo>
                  <a:lnTo>
                    <a:pt x="120" y="101"/>
                  </a:lnTo>
                  <a:lnTo>
                    <a:pt x="124" y="92"/>
                  </a:lnTo>
                  <a:lnTo>
                    <a:pt x="127" y="82"/>
                  </a:lnTo>
                  <a:lnTo>
                    <a:pt x="128" y="74"/>
                  </a:lnTo>
                  <a:lnTo>
                    <a:pt x="128" y="74"/>
                  </a:lnTo>
                  <a:lnTo>
                    <a:pt x="128" y="68"/>
                  </a:lnTo>
                  <a:lnTo>
                    <a:pt x="127" y="63"/>
                  </a:lnTo>
                  <a:lnTo>
                    <a:pt x="124" y="60"/>
                  </a:lnTo>
                  <a:lnTo>
                    <a:pt x="122" y="56"/>
                  </a:lnTo>
                  <a:lnTo>
                    <a:pt x="120" y="54"/>
                  </a:lnTo>
                  <a:lnTo>
                    <a:pt x="115" y="51"/>
                  </a:lnTo>
                  <a:lnTo>
                    <a:pt x="111" y="50"/>
                  </a:lnTo>
                  <a:lnTo>
                    <a:pt x="106" y="50"/>
                  </a:lnTo>
                  <a:lnTo>
                    <a:pt x="106"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5" name="Freeform 160"/>
            <p:cNvSpPr/>
            <p:nvPr/>
          </p:nvSpPr>
          <p:spPr bwMode="auto">
            <a:xfrm>
              <a:off x="7143356" y="5641956"/>
              <a:ext cx="26988" cy="219075"/>
            </a:xfrm>
            <a:custGeom>
              <a:avLst/>
              <a:gdLst>
                <a:gd name="T0" fmla="*/ 25 w 50"/>
                <a:gd name="T1" fmla="*/ 413 h 413"/>
                <a:gd name="T2" fmla="*/ 25 w 50"/>
                <a:gd name="T3" fmla="*/ 413 h 413"/>
                <a:gd name="T4" fmla="*/ 20 w 50"/>
                <a:gd name="T5" fmla="*/ 412 h 413"/>
                <a:gd name="T6" fmla="*/ 15 w 50"/>
                <a:gd name="T7" fmla="*/ 411 h 413"/>
                <a:gd name="T8" fmla="*/ 11 w 50"/>
                <a:gd name="T9" fmla="*/ 408 h 413"/>
                <a:gd name="T10" fmla="*/ 7 w 50"/>
                <a:gd name="T11" fmla="*/ 405 h 413"/>
                <a:gd name="T12" fmla="*/ 3 w 50"/>
                <a:gd name="T13" fmla="*/ 401 h 413"/>
                <a:gd name="T14" fmla="*/ 2 w 50"/>
                <a:gd name="T15" fmla="*/ 397 h 413"/>
                <a:gd name="T16" fmla="*/ 0 w 50"/>
                <a:gd name="T17" fmla="*/ 393 h 413"/>
                <a:gd name="T18" fmla="*/ 0 w 50"/>
                <a:gd name="T19" fmla="*/ 388 h 413"/>
                <a:gd name="T20" fmla="*/ 0 w 50"/>
                <a:gd name="T21" fmla="*/ 25 h 413"/>
                <a:gd name="T22" fmla="*/ 0 w 50"/>
                <a:gd name="T23" fmla="*/ 25 h 413"/>
                <a:gd name="T24" fmla="*/ 0 w 50"/>
                <a:gd name="T25" fmla="*/ 20 h 413"/>
                <a:gd name="T26" fmla="*/ 2 w 50"/>
                <a:gd name="T27" fmla="*/ 15 h 413"/>
                <a:gd name="T28" fmla="*/ 3 w 50"/>
                <a:gd name="T29" fmla="*/ 10 h 413"/>
                <a:gd name="T30" fmla="*/ 7 w 50"/>
                <a:gd name="T31" fmla="*/ 7 h 413"/>
                <a:gd name="T32" fmla="*/ 11 w 50"/>
                <a:gd name="T33" fmla="*/ 4 h 413"/>
                <a:gd name="T34" fmla="*/ 15 w 50"/>
                <a:gd name="T35" fmla="*/ 2 h 413"/>
                <a:gd name="T36" fmla="*/ 20 w 50"/>
                <a:gd name="T37" fmla="*/ 1 h 413"/>
                <a:gd name="T38" fmla="*/ 25 w 50"/>
                <a:gd name="T39" fmla="*/ 0 h 413"/>
                <a:gd name="T40" fmla="*/ 25 w 50"/>
                <a:gd name="T41" fmla="*/ 0 h 413"/>
                <a:gd name="T42" fmla="*/ 30 w 50"/>
                <a:gd name="T43" fmla="*/ 1 h 413"/>
                <a:gd name="T44" fmla="*/ 34 w 50"/>
                <a:gd name="T45" fmla="*/ 2 h 413"/>
                <a:gd name="T46" fmla="*/ 39 w 50"/>
                <a:gd name="T47" fmla="*/ 4 h 413"/>
                <a:gd name="T48" fmla="*/ 43 w 50"/>
                <a:gd name="T49" fmla="*/ 7 h 413"/>
                <a:gd name="T50" fmla="*/ 45 w 50"/>
                <a:gd name="T51" fmla="*/ 10 h 413"/>
                <a:gd name="T52" fmla="*/ 47 w 50"/>
                <a:gd name="T53" fmla="*/ 15 h 413"/>
                <a:gd name="T54" fmla="*/ 49 w 50"/>
                <a:gd name="T55" fmla="*/ 20 h 413"/>
                <a:gd name="T56" fmla="*/ 50 w 50"/>
                <a:gd name="T57" fmla="*/ 25 h 413"/>
                <a:gd name="T58" fmla="*/ 50 w 50"/>
                <a:gd name="T59" fmla="*/ 388 h 413"/>
                <a:gd name="T60" fmla="*/ 50 w 50"/>
                <a:gd name="T61" fmla="*/ 388 h 413"/>
                <a:gd name="T62" fmla="*/ 49 w 50"/>
                <a:gd name="T63" fmla="*/ 393 h 413"/>
                <a:gd name="T64" fmla="*/ 47 w 50"/>
                <a:gd name="T65" fmla="*/ 397 h 413"/>
                <a:gd name="T66" fmla="*/ 45 w 50"/>
                <a:gd name="T67" fmla="*/ 401 h 413"/>
                <a:gd name="T68" fmla="*/ 43 w 50"/>
                <a:gd name="T69" fmla="*/ 405 h 413"/>
                <a:gd name="T70" fmla="*/ 39 w 50"/>
                <a:gd name="T71" fmla="*/ 408 h 413"/>
                <a:gd name="T72" fmla="*/ 34 w 50"/>
                <a:gd name="T73" fmla="*/ 411 h 413"/>
                <a:gd name="T74" fmla="*/ 30 w 50"/>
                <a:gd name="T75" fmla="*/ 412 h 413"/>
                <a:gd name="T76" fmla="*/ 25 w 50"/>
                <a:gd name="T77" fmla="*/ 413 h 413"/>
                <a:gd name="T78" fmla="*/ 25 w 50"/>
                <a:gd name="T79" fmla="*/ 41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13">
                  <a:moveTo>
                    <a:pt x="25" y="413"/>
                  </a:moveTo>
                  <a:lnTo>
                    <a:pt x="25" y="413"/>
                  </a:lnTo>
                  <a:lnTo>
                    <a:pt x="20" y="412"/>
                  </a:lnTo>
                  <a:lnTo>
                    <a:pt x="15" y="411"/>
                  </a:lnTo>
                  <a:lnTo>
                    <a:pt x="11" y="408"/>
                  </a:lnTo>
                  <a:lnTo>
                    <a:pt x="7" y="405"/>
                  </a:lnTo>
                  <a:lnTo>
                    <a:pt x="3" y="401"/>
                  </a:lnTo>
                  <a:lnTo>
                    <a:pt x="2" y="397"/>
                  </a:lnTo>
                  <a:lnTo>
                    <a:pt x="0" y="393"/>
                  </a:lnTo>
                  <a:lnTo>
                    <a:pt x="0" y="388"/>
                  </a:lnTo>
                  <a:lnTo>
                    <a:pt x="0" y="25"/>
                  </a:lnTo>
                  <a:lnTo>
                    <a:pt x="0" y="25"/>
                  </a:lnTo>
                  <a:lnTo>
                    <a:pt x="0" y="20"/>
                  </a:lnTo>
                  <a:lnTo>
                    <a:pt x="2" y="15"/>
                  </a:lnTo>
                  <a:lnTo>
                    <a:pt x="3" y="10"/>
                  </a:lnTo>
                  <a:lnTo>
                    <a:pt x="7" y="7"/>
                  </a:lnTo>
                  <a:lnTo>
                    <a:pt x="11" y="4"/>
                  </a:lnTo>
                  <a:lnTo>
                    <a:pt x="15" y="2"/>
                  </a:lnTo>
                  <a:lnTo>
                    <a:pt x="20" y="1"/>
                  </a:lnTo>
                  <a:lnTo>
                    <a:pt x="25" y="0"/>
                  </a:lnTo>
                  <a:lnTo>
                    <a:pt x="25" y="0"/>
                  </a:lnTo>
                  <a:lnTo>
                    <a:pt x="30" y="1"/>
                  </a:lnTo>
                  <a:lnTo>
                    <a:pt x="34" y="2"/>
                  </a:lnTo>
                  <a:lnTo>
                    <a:pt x="39" y="4"/>
                  </a:lnTo>
                  <a:lnTo>
                    <a:pt x="43" y="7"/>
                  </a:lnTo>
                  <a:lnTo>
                    <a:pt x="45" y="10"/>
                  </a:lnTo>
                  <a:lnTo>
                    <a:pt x="47" y="15"/>
                  </a:lnTo>
                  <a:lnTo>
                    <a:pt x="49" y="20"/>
                  </a:lnTo>
                  <a:lnTo>
                    <a:pt x="50" y="25"/>
                  </a:lnTo>
                  <a:lnTo>
                    <a:pt x="50" y="388"/>
                  </a:lnTo>
                  <a:lnTo>
                    <a:pt x="50" y="388"/>
                  </a:lnTo>
                  <a:lnTo>
                    <a:pt x="49" y="393"/>
                  </a:lnTo>
                  <a:lnTo>
                    <a:pt x="47" y="397"/>
                  </a:lnTo>
                  <a:lnTo>
                    <a:pt x="45" y="401"/>
                  </a:lnTo>
                  <a:lnTo>
                    <a:pt x="43" y="405"/>
                  </a:lnTo>
                  <a:lnTo>
                    <a:pt x="39" y="408"/>
                  </a:lnTo>
                  <a:lnTo>
                    <a:pt x="34" y="411"/>
                  </a:lnTo>
                  <a:lnTo>
                    <a:pt x="30" y="412"/>
                  </a:lnTo>
                  <a:lnTo>
                    <a:pt x="25" y="413"/>
                  </a:lnTo>
                  <a:lnTo>
                    <a:pt x="25" y="41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6" name="Freeform 161"/>
            <p:cNvSpPr/>
            <p:nvPr/>
          </p:nvSpPr>
          <p:spPr bwMode="auto">
            <a:xfrm>
              <a:off x="6979844" y="5656244"/>
              <a:ext cx="177800" cy="73025"/>
            </a:xfrm>
            <a:custGeom>
              <a:avLst/>
              <a:gdLst>
                <a:gd name="T0" fmla="*/ 335 w 335"/>
                <a:gd name="T1" fmla="*/ 67 h 139"/>
                <a:gd name="T2" fmla="*/ 0 w 335"/>
                <a:gd name="T3" fmla="*/ 139 h 139"/>
                <a:gd name="T4" fmla="*/ 0 w 335"/>
                <a:gd name="T5" fmla="*/ 71 h 139"/>
                <a:gd name="T6" fmla="*/ 335 w 335"/>
                <a:gd name="T7" fmla="*/ 0 h 139"/>
                <a:gd name="T8" fmla="*/ 335 w 335"/>
                <a:gd name="T9" fmla="*/ 67 h 139"/>
              </a:gdLst>
              <a:ahLst/>
              <a:cxnLst>
                <a:cxn ang="0">
                  <a:pos x="T0" y="T1"/>
                </a:cxn>
                <a:cxn ang="0">
                  <a:pos x="T2" y="T3"/>
                </a:cxn>
                <a:cxn ang="0">
                  <a:pos x="T4" y="T5"/>
                </a:cxn>
                <a:cxn ang="0">
                  <a:pos x="T6" y="T7"/>
                </a:cxn>
                <a:cxn ang="0">
                  <a:pos x="T8" y="T9"/>
                </a:cxn>
              </a:cxnLst>
              <a:rect l="0" t="0" r="r" b="b"/>
              <a:pathLst>
                <a:path w="335" h="139">
                  <a:moveTo>
                    <a:pt x="335" y="67"/>
                  </a:moveTo>
                  <a:lnTo>
                    <a:pt x="0" y="139"/>
                  </a:lnTo>
                  <a:lnTo>
                    <a:pt x="0" y="71"/>
                  </a:lnTo>
                  <a:lnTo>
                    <a:pt x="335" y="0"/>
                  </a:lnTo>
                  <a:lnTo>
                    <a:pt x="335" y="6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67" name="Freeform 162"/>
            <p:cNvSpPr>
              <a:spLocks noEditPoints="1"/>
            </p:cNvSpPr>
            <p:nvPr/>
          </p:nvSpPr>
          <p:spPr bwMode="auto">
            <a:xfrm>
              <a:off x="6967144" y="5641956"/>
              <a:ext cx="203200" cy="100013"/>
            </a:xfrm>
            <a:custGeom>
              <a:avLst/>
              <a:gdLst>
                <a:gd name="T0" fmla="*/ 25 w 385"/>
                <a:gd name="T1" fmla="*/ 188 h 188"/>
                <a:gd name="T2" fmla="*/ 25 w 385"/>
                <a:gd name="T3" fmla="*/ 188 h 188"/>
                <a:gd name="T4" fmla="*/ 20 w 385"/>
                <a:gd name="T5" fmla="*/ 188 h 188"/>
                <a:gd name="T6" fmla="*/ 17 w 385"/>
                <a:gd name="T7" fmla="*/ 187 h 188"/>
                <a:gd name="T8" fmla="*/ 12 w 385"/>
                <a:gd name="T9" fmla="*/ 185 h 188"/>
                <a:gd name="T10" fmla="*/ 8 w 385"/>
                <a:gd name="T11" fmla="*/ 183 h 188"/>
                <a:gd name="T12" fmla="*/ 8 w 385"/>
                <a:gd name="T13" fmla="*/ 183 h 188"/>
                <a:gd name="T14" fmla="*/ 5 w 385"/>
                <a:gd name="T15" fmla="*/ 179 h 188"/>
                <a:gd name="T16" fmla="*/ 2 w 385"/>
                <a:gd name="T17" fmla="*/ 174 h 188"/>
                <a:gd name="T18" fmla="*/ 0 w 385"/>
                <a:gd name="T19" fmla="*/ 169 h 188"/>
                <a:gd name="T20" fmla="*/ 0 w 385"/>
                <a:gd name="T21" fmla="*/ 164 h 188"/>
                <a:gd name="T22" fmla="*/ 0 w 385"/>
                <a:gd name="T23" fmla="*/ 96 h 188"/>
                <a:gd name="T24" fmla="*/ 0 w 385"/>
                <a:gd name="T25" fmla="*/ 96 h 188"/>
                <a:gd name="T26" fmla="*/ 0 w 385"/>
                <a:gd name="T27" fmla="*/ 92 h 188"/>
                <a:gd name="T28" fmla="*/ 1 w 385"/>
                <a:gd name="T29" fmla="*/ 88 h 188"/>
                <a:gd name="T30" fmla="*/ 5 w 385"/>
                <a:gd name="T31" fmla="*/ 80 h 188"/>
                <a:gd name="T32" fmla="*/ 12 w 385"/>
                <a:gd name="T33" fmla="*/ 75 h 188"/>
                <a:gd name="T34" fmla="*/ 16 w 385"/>
                <a:gd name="T35" fmla="*/ 73 h 188"/>
                <a:gd name="T36" fmla="*/ 19 w 385"/>
                <a:gd name="T37" fmla="*/ 72 h 188"/>
                <a:gd name="T38" fmla="*/ 355 w 385"/>
                <a:gd name="T39" fmla="*/ 1 h 188"/>
                <a:gd name="T40" fmla="*/ 355 w 385"/>
                <a:gd name="T41" fmla="*/ 1 h 188"/>
                <a:gd name="T42" fmla="*/ 360 w 385"/>
                <a:gd name="T43" fmla="*/ 0 h 188"/>
                <a:gd name="T44" fmla="*/ 366 w 385"/>
                <a:gd name="T45" fmla="*/ 1 h 188"/>
                <a:gd name="T46" fmla="*/ 370 w 385"/>
                <a:gd name="T47" fmla="*/ 2 h 188"/>
                <a:gd name="T48" fmla="*/ 375 w 385"/>
                <a:gd name="T49" fmla="*/ 6 h 188"/>
                <a:gd name="T50" fmla="*/ 375 w 385"/>
                <a:gd name="T51" fmla="*/ 6 h 188"/>
                <a:gd name="T52" fmla="*/ 379 w 385"/>
                <a:gd name="T53" fmla="*/ 9 h 188"/>
                <a:gd name="T54" fmla="*/ 382 w 385"/>
                <a:gd name="T55" fmla="*/ 14 h 188"/>
                <a:gd name="T56" fmla="*/ 384 w 385"/>
                <a:gd name="T57" fmla="*/ 20 h 188"/>
                <a:gd name="T58" fmla="*/ 385 w 385"/>
                <a:gd name="T59" fmla="*/ 25 h 188"/>
                <a:gd name="T60" fmla="*/ 385 w 385"/>
                <a:gd name="T61" fmla="*/ 92 h 188"/>
                <a:gd name="T62" fmla="*/ 385 w 385"/>
                <a:gd name="T63" fmla="*/ 92 h 188"/>
                <a:gd name="T64" fmla="*/ 385 w 385"/>
                <a:gd name="T65" fmla="*/ 97 h 188"/>
                <a:gd name="T66" fmla="*/ 384 w 385"/>
                <a:gd name="T67" fmla="*/ 101 h 188"/>
                <a:gd name="T68" fmla="*/ 379 w 385"/>
                <a:gd name="T69" fmla="*/ 108 h 188"/>
                <a:gd name="T70" fmla="*/ 373 w 385"/>
                <a:gd name="T71" fmla="*/ 114 h 188"/>
                <a:gd name="T72" fmla="*/ 369 w 385"/>
                <a:gd name="T73" fmla="*/ 115 h 188"/>
                <a:gd name="T74" fmla="*/ 365 w 385"/>
                <a:gd name="T75" fmla="*/ 116 h 188"/>
                <a:gd name="T76" fmla="*/ 30 w 385"/>
                <a:gd name="T77" fmla="*/ 187 h 188"/>
                <a:gd name="T78" fmla="*/ 30 w 385"/>
                <a:gd name="T79" fmla="*/ 187 h 188"/>
                <a:gd name="T80" fmla="*/ 25 w 385"/>
                <a:gd name="T81" fmla="*/ 188 h 188"/>
                <a:gd name="T82" fmla="*/ 25 w 385"/>
                <a:gd name="T83" fmla="*/ 188 h 188"/>
                <a:gd name="T84" fmla="*/ 50 w 385"/>
                <a:gd name="T85" fmla="*/ 116 h 188"/>
                <a:gd name="T86" fmla="*/ 50 w 385"/>
                <a:gd name="T87" fmla="*/ 133 h 188"/>
                <a:gd name="T88" fmla="*/ 335 w 385"/>
                <a:gd name="T89" fmla="*/ 72 h 188"/>
                <a:gd name="T90" fmla="*/ 335 w 385"/>
                <a:gd name="T91" fmla="*/ 56 h 188"/>
                <a:gd name="T92" fmla="*/ 50 w 385"/>
                <a:gd name="T93" fmla="*/ 11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5" h="188">
                  <a:moveTo>
                    <a:pt x="25" y="188"/>
                  </a:moveTo>
                  <a:lnTo>
                    <a:pt x="25" y="188"/>
                  </a:lnTo>
                  <a:lnTo>
                    <a:pt x="20" y="188"/>
                  </a:lnTo>
                  <a:lnTo>
                    <a:pt x="17" y="187"/>
                  </a:lnTo>
                  <a:lnTo>
                    <a:pt x="12" y="185"/>
                  </a:lnTo>
                  <a:lnTo>
                    <a:pt x="8" y="183"/>
                  </a:lnTo>
                  <a:lnTo>
                    <a:pt x="8" y="183"/>
                  </a:lnTo>
                  <a:lnTo>
                    <a:pt x="5" y="179"/>
                  </a:lnTo>
                  <a:lnTo>
                    <a:pt x="2" y="174"/>
                  </a:lnTo>
                  <a:lnTo>
                    <a:pt x="0" y="169"/>
                  </a:lnTo>
                  <a:lnTo>
                    <a:pt x="0" y="164"/>
                  </a:lnTo>
                  <a:lnTo>
                    <a:pt x="0" y="96"/>
                  </a:lnTo>
                  <a:lnTo>
                    <a:pt x="0" y="96"/>
                  </a:lnTo>
                  <a:lnTo>
                    <a:pt x="0" y="92"/>
                  </a:lnTo>
                  <a:lnTo>
                    <a:pt x="1" y="88"/>
                  </a:lnTo>
                  <a:lnTo>
                    <a:pt x="5" y="80"/>
                  </a:lnTo>
                  <a:lnTo>
                    <a:pt x="12" y="75"/>
                  </a:lnTo>
                  <a:lnTo>
                    <a:pt x="16" y="73"/>
                  </a:lnTo>
                  <a:lnTo>
                    <a:pt x="19" y="72"/>
                  </a:lnTo>
                  <a:lnTo>
                    <a:pt x="355" y="1"/>
                  </a:lnTo>
                  <a:lnTo>
                    <a:pt x="355" y="1"/>
                  </a:lnTo>
                  <a:lnTo>
                    <a:pt x="360" y="0"/>
                  </a:lnTo>
                  <a:lnTo>
                    <a:pt x="366" y="1"/>
                  </a:lnTo>
                  <a:lnTo>
                    <a:pt x="370" y="2"/>
                  </a:lnTo>
                  <a:lnTo>
                    <a:pt x="375" y="6"/>
                  </a:lnTo>
                  <a:lnTo>
                    <a:pt x="375" y="6"/>
                  </a:lnTo>
                  <a:lnTo>
                    <a:pt x="379" y="9"/>
                  </a:lnTo>
                  <a:lnTo>
                    <a:pt x="382" y="14"/>
                  </a:lnTo>
                  <a:lnTo>
                    <a:pt x="384" y="20"/>
                  </a:lnTo>
                  <a:lnTo>
                    <a:pt x="385" y="25"/>
                  </a:lnTo>
                  <a:lnTo>
                    <a:pt x="385" y="92"/>
                  </a:lnTo>
                  <a:lnTo>
                    <a:pt x="385" y="92"/>
                  </a:lnTo>
                  <a:lnTo>
                    <a:pt x="385" y="97"/>
                  </a:lnTo>
                  <a:lnTo>
                    <a:pt x="384" y="101"/>
                  </a:lnTo>
                  <a:lnTo>
                    <a:pt x="379" y="108"/>
                  </a:lnTo>
                  <a:lnTo>
                    <a:pt x="373" y="114"/>
                  </a:lnTo>
                  <a:lnTo>
                    <a:pt x="369" y="115"/>
                  </a:lnTo>
                  <a:lnTo>
                    <a:pt x="365" y="116"/>
                  </a:lnTo>
                  <a:lnTo>
                    <a:pt x="30" y="187"/>
                  </a:lnTo>
                  <a:lnTo>
                    <a:pt x="30" y="187"/>
                  </a:lnTo>
                  <a:lnTo>
                    <a:pt x="25" y="188"/>
                  </a:lnTo>
                  <a:lnTo>
                    <a:pt x="25" y="188"/>
                  </a:lnTo>
                  <a:close/>
                  <a:moveTo>
                    <a:pt x="50" y="116"/>
                  </a:moveTo>
                  <a:lnTo>
                    <a:pt x="50" y="133"/>
                  </a:lnTo>
                  <a:lnTo>
                    <a:pt x="335" y="72"/>
                  </a:lnTo>
                  <a:lnTo>
                    <a:pt x="335" y="56"/>
                  </a:lnTo>
                  <a:lnTo>
                    <a:pt x="50" y="11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68" name="그룹 67"/>
          <p:cNvGrpSpPr/>
          <p:nvPr/>
        </p:nvGrpSpPr>
        <p:grpSpPr>
          <a:xfrm>
            <a:off x="1546147" y="5906682"/>
            <a:ext cx="527190" cy="393317"/>
            <a:chOff x="3209531" y="4741844"/>
            <a:chExt cx="806450" cy="601663"/>
          </a:xfrm>
        </p:grpSpPr>
        <p:sp>
          <p:nvSpPr>
            <p:cNvPr id="69" name="Freeform 39"/>
            <p:cNvSpPr/>
            <p:nvPr/>
          </p:nvSpPr>
          <p:spPr bwMode="auto">
            <a:xfrm>
              <a:off x="3328594" y="4754544"/>
              <a:ext cx="576263" cy="576263"/>
            </a:xfrm>
            <a:custGeom>
              <a:avLst/>
              <a:gdLst>
                <a:gd name="T0" fmla="*/ 1065 w 1089"/>
                <a:gd name="T1" fmla="*/ 385 h 1089"/>
                <a:gd name="T2" fmla="*/ 1083 w 1089"/>
                <a:gd name="T3" fmla="*/ 464 h 1089"/>
                <a:gd name="T4" fmla="*/ 1089 w 1089"/>
                <a:gd name="T5" fmla="*/ 545 h 1089"/>
                <a:gd name="T6" fmla="*/ 1083 w 1089"/>
                <a:gd name="T7" fmla="*/ 624 h 1089"/>
                <a:gd name="T8" fmla="*/ 1066 w 1089"/>
                <a:gd name="T9" fmla="*/ 700 h 1089"/>
                <a:gd name="T10" fmla="*/ 1038 w 1089"/>
                <a:gd name="T11" fmla="*/ 774 h 1089"/>
                <a:gd name="T12" fmla="*/ 1000 w 1089"/>
                <a:gd name="T13" fmla="*/ 842 h 1089"/>
                <a:gd name="T14" fmla="*/ 952 w 1089"/>
                <a:gd name="T15" fmla="*/ 905 h 1089"/>
                <a:gd name="T16" fmla="*/ 895 w 1089"/>
                <a:gd name="T17" fmla="*/ 960 h 1089"/>
                <a:gd name="T18" fmla="*/ 830 w 1089"/>
                <a:gd name="T19" fmla="*/ 1007 h 1089"/>
                <a:gd name="T20" fmla="*/ 758 w 1089"/>
                <a:gd name="T21" fmla="*/ 1045 h 1089"/>
                <a:gd name="T22" fmla="*/ 704 w 1089"/>
                <a:gd name="T23" fmla="*/ 1064 h 1089"/>
                <a:gd name="T24" fmla="*/ 625 w 1089"/>
                <a:gd name="T25" fmla="*/ 1083 h 1089"/>
                <a:gd name="T26" fmla="*/ 544 w 1089"/>
                <a:gd name="T27" fmla="*/ 1089 h 1089"/>
                <a:gd name="T28" fmla="*/ 465 w 1089"/>
                <a:gd name="T29" fmla="*/ 1083 h 1089"/>
                <a:gd name="T30" fmla="*/ 389 w 1089"/>
                <a:gd name="T31" fmla="*/ 1065 h 1089"/>
                <a:gd name="T32" fmla="*/ 315 w 1089"/>
                <a:gd name="T33" fmla="*/ 1038 h 1089"/>
                <a:gd name="T34" fmla="*/ 246 w 1089"/>
                <a:gd name="T35" fmla="*/ 998 h 1089"/>
                <a:gd name="T36" fmla="*/ 184 w 1089"/>
                <a:gd name="T37" fmla="*/ 951 h 1089"/>
                <a:gd name="T38" fmla="*/ 129 w 1089"/>
                <a:gd name="T39" fmla="*/ 894 h 1089"/>
                <a:gd name="T40" fmla="*/ 81 w 1089"/>
                <a:gd name="T41" fmla="*/ 830 h 1089"/>
                <a:gd name="T42" fmla="*/ 44 w 1089"/>
                <a:gd name="T43" fmla="*/ 756 h 1089"/>
                <a:gd name="T44" fmla="*/ 25 w 1089"/>
                <a:gd name="T45" fmla="*/ 704 h 1089"/>
                <a:gd name="T46" fmla="*/ 6 w 1089"/>
                <a:gd name="T47" fmla="*/ 623 h 1089"/>
                <a:gd name="T48" fmla="*/ 0 w 1089"/>
                <a:gd name="T49" fmla="*/ 543 h 1089"/>
                <a:gd name="T50" fmla="*/ 6 w 1089"/>
                <a:gd name="T51" fmla="*/ 464 h 1089"/>
                <a:gd name="T52" fmla="*/ 24 w 1089"/>
                <a:gd name="T53" fmla="*/ 387 h 1089"/>
                <a:gd name="T54" fmla="*/ 51 w 1089"/>
                <a:gd name="T55" fmla="*/ 313 h 1089"/>
                <a:gd name="T56" fmla="*/ 91 w 1089"/>
                <a:gd name="T57" fmla="*/ 246 h 1089"/>
                <a:gd name="T58" fmla="*/ 138 w 1089"/>
                <a:gd name="T59" fmla="*/ 183 h 1089"/>
                <a:gd name="T60" fmla="*/ 194 w 1089"/>
                <a:gd name="T61" fmla="*/ 128 h 1089"/>
                <a:gd name="T62" fmla="*/ 259 w 1089"/>
                <a:gd name="T63" fmla="*/ 81 h 1089"/>
                <a:gd name="T64" fmla="*/ 333 w 1089"/>
                <a:gd name="T65" fmla="*/ 43 h 1089"/>
                <a:gd name="T66" fmla="*/ 385 w 1089"/>
                <a:gd name="T67" fmla="*/ 24 h 1089"/>
                <a:gd name="T68" fmla="*/ 466 w 1089"/>
                <a:gd name="T69" fmla="*/ 6 h 1089"/>
                <a:gd name="T70" fmla="*/ 546 w 1089"/>
                <a:gd name="T71" fmla="*/ 0 h 1089"/>
                <a:gd name="T72" fmla="*/ 625 w 1089"/>
                <a:gd name="T73" fmla="*/ 6 h 1089"/>
                <a:gd name="T74" fmla="*/ 702 w 1089"/>
                <a:gd name="T75" fmla="*/ 22 h 1089"/>
                <a:gd name="T76" fmla="*/ 774 w 1089"/>
                <a:gd name="T77" fmla="*/ 51 h 1089"/>
                <a:gd name="T78" fmla="*/ 843 w 1089"/>
                <a:gd name="T79" fmla="*/ 89 h 1089"/>
                <a:gd name="T80" fmla="*/ 906 w 1089"/>
                <a:gd name="T81" fmla="*/ 136 h 1089"/>
                <a:gd name="T82" fmla="*/ 961 w 1089"/>
                <a:gd name="T83" fmla="*/ 193 h 1089"/>
                <a:gd name="T84" fmla="*/ 1008 w 1089"/>
                <a:gd name="T85" fmla="*/ 259 h 1089"/>
                <a:gd name="T86" fmla="*/ 1046 w 1089"/>
                <a:gd name="T87" fmla="*/ 331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89" h="1089">
                  <a:moveTo>
                    <a:pt x="1056" y="357"/>
                  </a:moveTo>
                  <a:lnTo>
                    <a:pt x="1056" y="357"/>
                  </a:lnTo>
                  <a:lnTo>
                    <a:pt x="1065" y="385"/>
                  </a:lnTo>
                  <a:lnTo>
                    <a:pt x="1072" y="411"/>
                  </a:lnTo>
                  <a:lnTo>
                    <a:pt x="1078" y="438"/>
                  </a:lnTo>
                  <a:lnTo>
                    <a:pt x="1083" y="464"/>
                  </a:lnTo>
                  <a:lnTo>
                    <a:pt x="1087" y="491"/>
                  </a:lnTo>
                  <a:lnTo>
                    <a:pt x="1089" y="519"/>
                  </a:lnTo>
                  <a:lnTo>
                    <a:pt x="1089" y="545"/>
                  </a:lnTo>
                  <a:lnTo>
                    <a:pt x="1089" y="571"/>
                  </a:lnTo>
                  <a:lnTo>
                    <a:pt x="1087" y="598"/>
                  </a:lnTo>
                  <a:lnTo>
                    <a:pt x="1083" y="624"/>
                  </a:lnTo>
                  <a:lnTo>
                    <a:pt x="1078" y="649"/>
                  </a:lnTo>
                  <a:lnTo>
                    <a:pt x="1074" y="676"/>
                  </a:lnTo>
                  <a:lnTo>
                    <a:pt x="1066" y="700"/>
                  </a:lnTo>
                  <a:lnTo>
                    <a:pt x="1058" y="725"/>
                  </a:lnTo>
                  <a:lnTo>
                    <a:pt x="1049" y="750"/>
                  </a:lnTo>
                  <a:lnTo>
                    <a:pt x="1038" y="774"/>
                  </a:lnTo>
                  <a:lnTo>
                    <a:pt x="1026" y="798"/>
                  </a:lnTo>
                  <a:lnTo>
                    <a:pt x="1014" y="820"/>
                  </a:lnTo>
                  <a:lnTo>
                    <a:pt x="1000" y="842"/>
                  </a:lnTo>
                  <a:lnTo>
                    <a:pt x="986" y="864"/>
                  </a:lnTo>
                  <a:lnTo>
                    <a:pt x="969" y="884"/>
                  </a:lnTo>
                  <a:lnTo>
                    <a:pt x="952" y="905"/>
                  </a:lnTo>
                  <a:lnTo>
                    <a:pt x="935" y="924"/>
                  </a:lnTo>
                  <a:lnTo>
                    <a:pt x="916" y="943"/>
                  </a:lnTo>
                  <a:lnTo>
                    <a:pt x="895" y="960"/>
                  </a:lnTo>
                  <a:lnTo>
                    <a:pt x="875" y="977"/>
                  </a:lnTo>
                  <a:lnTo>
                    <a:pt x="853" y="993"/>
                  </a:lnTo>
                  <a:lnTo>
                    <a:pt x="830" y="1007"/>
                  </a:lnTo>
                  <a:lnTo>
                    <a:pt x="806" y="1021"/>
                  </a:lnTo>
                  <a:lnTo>
                    <a:pt x="783" y="1034"/>
                  </a:lnTo>
                  <a:lnTo>
                    <a:pt x="758" y="1045"/>
                  </a:lnTo>
                  <a:lnTo>
                    <a:pt x="732" y="1055"/>
                  </a:lnTo>
                  <a:lnTo>
                    <a:pt x="732" y="1055"/>
                  </a:lnTo>
                  <a:lnTo>
                    <a:pt x="704" y="1064"/>
                  </a:lnTo>
                  <a:lnTo>
                    <a:pt x="678" y="1072"/>
                  </a:lnTo>
                  <a:lnTo>
                    <a:pt x="651" y="1078"/>
                  </a:lnTo>
                  <a:lnTo>
                    <a:pt x="625" y="1083"/>
                  </a:lnTo>
                  <a:lnTo>
                    <a:pt x="597" y="1085"/>
                  </a:lnTo>
                  <a:lnTo>
                    <a:pt x="570" y="1088"/>
                  </a:lnTo>
                  <a:lnTo>
                    <a:pt x="544" y="1089"/>
                  </a:lnTo>
                  <a:lnTo>
                    <a:pt x="518" y="1088"/>
                  </a:lnTo>
                  <a:lnTo>
                    <a:pt x="491" y="1085"/>
                  </a:lnTo>
                  <a:lnTo>
                    <a:pt x="465" y="1083"/>
                  </a:lnTo>
                  <a:lnTo>
                    <a:pt x="440" y="1078"/>
                  </a:lnTo>
                  <a:lnTo>
                    <a:pt x="413" y="1072"/>
                  </a:lnTo>
                  <a:lnTo>
                    <a:pt x="389" y="1065"/>
                  </a:lnTo>
                  <a:lnTo>
                    <a:pt x="364" y="1057"/>
                  </a:lnTo>
                  <a:lnTo>
                    <a:pt x="339" y="1047"/>
                  </a:lnTo>
                  <a:lnTo>
                    <a:pt x="315" y="1038"/>
                  </a:lnTo>
                  <a:lnTo>
                    <a:pt x="291" y="1026"/>
                  </a:lnTo>
                  <a:lnTo>
                    <a:pt x="269" y="1013"/>
                  </a:lnTo>
                  <a:lnTo>
                    <a:pt x="246" y="998"/>
                  </a:lnTo>
                  <a:lnTo>
                    <a:pt x="225" y="984"/>
                  </a:lnTo>
                  <a:lnTo>
                    <a:pt x="205" y="969"/>
                  </a:lnTo>
                  <a:lnTo>
                    <a:pt x="184" y="951"/>
                  </a:lnTo>
                  <a:lnTo>
                    <a:pt x="165" y="933"/>
                  </a:lnTo>
                  <a:lnTo>
                    <a:pt x="146" y="914"/>
                  </a:lnTo>
                  <a:lnTo>
                    <a:pt x="129" y="894"/>
                  </a:lnTo>
                  <a:lnTo>
                    <a:pt x="112" y="874"/>
                  </a:lnTo>
                  <a:lnTo>
                    <a:pt x="97" y="852"/>
                  </a:lnTo>
                  <a:lnTo>
                    <a:pt x="81" y="830"/>
                  </a:lnTo>
                  <a:lnTo>
                    <a:pt x="68" y="806"/>
                  </a:lnTo>
                  <a:lnTo>
                    <a:pt x="55" y="781"/>
                  </a:lnTo>
                  <a:lnTo>
                    <a:pt x="44" y="756"/>
                  </a:lnTo>
                  <a:lnTo>
                    <a:pt x="34" y="730"/>
                  </a:lnTo>
                  <a:lnTo>
                    <a:pt x="34" y="730"/>
                  </a:lnTo>
                  <a:lnTo>
                    <a:pt x="25" y="704"/>
                  </a:lnTo>
                  <a:lnTo>
                    <a:pt x="17" y="677"/>
                  </a:lnTo>
                  <a:lnTo>
                    <a:pt x="11" y="651"/>
                  </a:lnTo>
                  <a:lnTo>
                    <a:pt x="6" y="623"/>
                  </a:lnTo>
                  <a:lnTo>
                    <a:pt x="4" y="596"/>
                  </a:lnTo>
                  <a:lnTo>
                    <a:pt x="2" y="570"/>
                  </a:lnTo>
                  <a:lnTo>
                    <a:pt x="0" y="543"/>
                  </a:lnTo>
                  <a:lnTo>
                    <a:pt x="2" y="516"/>
                  </a:lnTo>
                  <a:lnTo>
                    <a:pt x="4" y="490"/>
                  </a:lnTo>
                  <a:lnTo>
                    <a:pt x="6" y="464"/>
                  </a:lnTo>
                  <a:lnTo>
                    <a:pt x="11" y="438"/>
                  </a:lnTo>
                  <a:lnTo>
                    <a:pt x="17" y="412"/>
                  </a:lnTo>
                  <a:lnTo>
                    <a:pt x="24" y="387"/>
                  </a:lnTo>
                  <a:lnTo>
                    <a:pt x="32" y="362"/>
                  </a:lnTo>
                  <a:lnTo>
                    <a:pt x="42" y="338"/>
                  </a:lnTo>
                  <a:lnTo>
                    <a:pt x="51" y="313"/>
                  </a:lnTo>
                  <a:lnTo>
                    <a:pt x="63" y="291"/>
                  </a:lnTo>
                  <a:lnTo>
                    <a:pt x="76" y="268"/>
                  </a:lnTo>
                  <a:lnTo>
                    <a:pt x="91" y="246"/>
                  </a:lnTo>
                  <a:lnTo>
                    <a:pt x="105" y="224"/>
                  </a:lnTo>
                  <a:lnTo>
                    <a:pt x="120" y="203"/>
                  </a:lnTo>
                  <a:lnTo>
                    <a:pt x="138" y="183"/>
                  </a:lnTo>
                  <a:lnTo>
                    <a:pt x="156" y="164"/>
                  </a:lnTo>
                  <a:lnTo>
                    <a:pt x="175" y="145"/>
                  </a:lnTo>
                  <a:lnTo>
                    <a:pt x="194" y="128"/>
                  </a:lnTo>
                  <a:lnTo>
                    <a:pt x="215" y="110"/>
                  </a:lnTo>
                  <a:lnTo>
                    <a:pt x="237" y="95"/>
                  </a:lnTo>
                  <a:lnTo>
                    <a:pt x="259" y="81"/>
                  </a:lnTo>
                  <a:lnTo>
                    <a:pt x="283" y="66"/>
                  </a:lnTo>
                  <a:lnTo>
                    <a:pt x="308" y="54"/>
                  </a:lnTo>
                  <a:lnTo>
                    <a:pt x="333" y="43"/>
                  </a:lnTo>
                  <a:lnTo>
                    <a:pt x="359" y="33"/>
                  </a:lnTo>
                  <a:lnTo>
                    <a:pt x="359" y="33"/>
                  </a:lnTo>
                  <a:lnTo>
                    <a:pt x="385" y="24"/>
                  </a:lnTo>
                  <a:lnTo>
                    <a:pt x="412" y="16"/>
                  </a:lnTo>
                  <a:lnTo>
                    <a:pt x="438" y="11"/>
                  </a:lnTo>
                  <a:lnTo>
                    <a:pt x="466" y="6"/>
                  </a:lnTo>
                  <a:lnTo>
                    <a:pt x="493" y="2"/>
                  </a:lnTo>
                  <a:lnTo>
                    <a:pt x="519" y="0"/>
                  </a:lnTo>
                  <a:lnTo>
                    <a:pt x="546" y="0"/>
                  </a:lnTo>
                  <a:lnTo>
                    <a:pt x="573" y="0"/>
                  </a:lnTo>
                  <a:lnTo>
                    <a:pt x="599" y="2"/>
                  </a:lnTo>
                  <a:lnTo>
                    <a:pt x="625" y="6"/>
                  </a:lnTo>
                  <a:lnTo>
                    <a:pt x="651" y="11"/>
                  </a:lnTo>
                  <a:lnTo>
                    <a:pt x="677" y="15"/>
                  </a:lnTo>
                  <a:lnTo>
                    <a:pt x="702" y="22"/>
                  </a:lnTo>
                  <a:lnTo>
                    <a:pt x="727" y="31"/>
                  </a:lnTo>
                  <a:lnTo>
                    <a:pt x="751" y="40"/>
                  </a:lnTo>
                  <a:lnTo>
                    <a:pt x="774" y="51"/>
                  </a:lnTo>
                  <a:lnTo>
                    <a:pt x="798" y="63"/>
                  </a:lnTo>
                  <a:lnTo>
                    <a:pt x="821" y="75"/>
                  </a:lnTo>
                  <a:lnTo>
                    <a:pt x="843" y="89"/>
                  </a:lnTo>
                  <a:lnTo>
                    <a:pt x="865" y="103"/>
                  </a:lnTo>
                  <a:lnTo>
                    <a:pt x="886" y="120"/>
                  </a:lnTo>
                  <a:lnTo>
                    <a:pt x="906" y="136"/>
                  </a:lnTo>
                  <a:lnTo>
                    <a:pt x="925" y="154"/>
                  </a:lnTo>
                  <a:lnTo>
                    <a:pt x="944" y="173"/>
                  </a:lnTo>
                  <a:lnTo>
                    <a:pt x="961" y="193"/>
                  </a:lnTo>
                  <a:lnTo>
                    <a:pt x="977" y="214"/>
                  </a:lnTo>
                  <a:lnTo>
                    <a:pt x="994" y="236"/>
                  </a:lnTo>
                  <a:lnTo>
                    <a:pt x="1008" y="259"/>
                  </a:lnTo>
                  <a:lnTo>
                    <a:pt x="1022" y="282"/>
                  </a:lnTo>
                  <a:lnTo>
                    <a:pt x="1034" y="306"/>
                  </a:lnTo>
                  <a:lnTo>
                    <a:pt x="1046" y="331"/>
                  </a:lnTo>
                  <a:lnTo>
                    <a:pt x="1056" y="357"/>
                  </a:lnTo>
                  <a:lnTo>
                    <a:pt x="1056" y="357"/>
                  </a:lnTo>
                  <a:close/>
                </a:path>
              </a:pathLst>
            </a:custGeom>
            <a:solidFill>
              <a:srgbClr val="EE3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0" name="Freeform 40"/>
            <p:cNvSpPr>
              <a:spLocks noEditPoints="1"/>
            </p:cNvSpPr>
            <p:nvPr/>
          </p:nvSpPr>
          <p:spPr bwMode="auto">
            <a:xfrm>
              <a:off x="3314306" y="4741844"/>
              <a:ext cx="603250" cy="601663"/>
            </a:xfrm>
            <a:custGeom>
              <a:avLst/>
              <a:gdLst>
                <a:gd name="T0" fmla="*/ 504 w 1139"/>
                <a:gd name="T1" fmla="*/ 1134 h 1139"/>
                <a:gd name="T2" fmla="*/ 397 w 1139"/>
                <a:gd name="T3" fmla="*/ 1111 h 1139"/>
                <a:gd name="T4" fmla="*/ 298 w 1139"/>
                <a:gd name="T5" fmla="*/ 1069 h 1139"/>
                <a:gd name="T6" fmla="*/ 209 w 1139"/>
                <a:gd name="T7" fmla="*/ 1009 h 1139"/>
                <a:gd name="T8" fmla="*/ 133 w 1139"/>
                <a:gd name="T9" fmla="*/ 933 h 1139"/>
                <a:gd name="T10" fmla="*/ 72 w 1139"/>
                <a:gd name="T11" fmla="*/ 844 h 1139"/>
                <a:gd name="T12" fmla="*/ 35 w 1139"/>
                <a:gd name="T13" fmla="*/ 763 h 1139"/>
                <a:gd name="T14" fmla="*/ 4 w 1139"/>
                <a:gd name="T15" fmla="*/ 627 h 1139"/>
                <a:gd name="T16" fmla="*/ 6 w 1139"/>
                <a:gd name="T17" fmla="*/ 489 h 1139"/>
                <a:gd name="T18" fmla="*/ 43 w 1139"/>
                <a:gd name="T19" fmla="*/ 355 h 1139"/>
                <a:gd name="T20" fmla="*/ 95 w 1139"/>
                <a:gd name="T21" fmla="*/ 254 h 1139"/>
                <a:gd name="T22" fmla="*/ 186 w 1139"/>
                <a:gd name="T23" fmla="*/ 150 h 1139"/>
                <a:gd name="T24" fmla="*/ 298 w 1139"/>
                <a:gd name="T25" fmla="*/ 69 h 1139"/>
                <a:gd name="T26" fmla="*/ 399 w 1139"/>
                <a:gd name="T27" fmla="*/ 26 h 1139"/>
                <a:gd name="T28" fmla="*/ 520 w 1139"/>
                <a:gd name="T29" fmla="*/ 2 h 1139"/>
                <a:gd name="T30" fmla="*/ 614 w 1139"/>
                <a:gd name="T31" fmla="*/ 1 h 1139"/>
                <a:gd name="T32" fmla="*/ 722 w 1139"/>
                <a:gd name="T33" fmla="*/ 20 h 1139"/>
                <a:gd name="T34" fmla="*/ 822 w 1139"/>
                <a:gd name="T35" fmla="*/ 59 h 1139"/>
                <a:gd name="T36" fmla="*/ 913 w 1139"/>
                <a:gd name="T37" fmla="*/ 115 h 1139"/>
                <a:gd name="T38" fmla="*/ 993 w 1139"/>
                <a:gd name="T39" fmla="*/ 188 h 1139"/>
                <a:gd name="T40" fmla="*/ 1057 w 1139"/>
                <a:gd name="T41" fmla="*/ 275 h 1139"/>
                <a:gd name="T42" fmla="*/ 1104 w 1139"/>
                <a:gd name="T43" fmla="*/ 374 h 1139"/>
                <a:gd name="T44" fmla="*/ 1133 w 1139"/>
                <a:gd name="T45" fmla="*/ 486 h 1139"/>
                <a:gd name="T46" fmla="*/ 1136 w 1139"/>
                <a:gd name="T47" fmla="*/ 626 h 1139"/>
                <a:gd name="T48" fmla="*/ 1106 w 1139"/>
                <a:gd name="T49" fmla="*/ 759 h 1139"/>
                <a:gd name="T50" fmla="*/ 1045 w 1139"/>
                <a:gd name="T51" fmla="*/ 881 h 1139"/>
                <a:gd name="T52" fmla="*/ 957 w 1139"/>
                <a:gd name="T53" fmla="*/ 985 h 1139"/>
                <a:gd name="T54" fmla="*/ 843 w 1139"/>
                <a:gd name="T55" fmla="*/ 1067 h 1139"/>
                <a:gd name="T56" fmla="*/ 741 w 1139"/>
                <a:gd name="T57" fmla="*/ 1111 h 1139"/>
                <a:gd name="T58" fmla="*/ 620 w 1139"/>
                <a:gd name="T59" fmla="*/ 1136 h 1139"/>
                <a:gd name="T60" fmla="*/ 570 w 1139"/>
                <a:gd name="T61" fmla="*/ 50 h 1139"/>
                <a:gd name="T62" fmla="*/ 457 w 1139"/>
                <a:gd name="T63" fmla="*/ 62 h 1139"/>
                <a:gd name="T64" fmla="*/ 368 w 1139"/>
                <a:gd name="T65" fmla="*/ 90 h 1139"/>
                <a:gd name="T66" fmla="*/ 258 w 1139"/>
                <a:gd name="T67" fmla="*/ 153 h 1139"/>
                <a:gd name="T68" fmla="*/ 167 w 1139"/>
                <a:gd name="T69" fmla="*/ 241 h 1139"/>
                <a:gd name="T70" fmla="*/ 99 w 1139"/>
                <a:gd name="T71" fmla="*/ 349 h 1139"/>
                <a:gd name="T72" fmla="*/ 66 w 1139"/>
                <a:gd name="T73" fmla="*/ 446 h 1139"/>
                <a:gd name="T74" fmla="*/ 50 w 1139"/>
                <a:gd name="T75" fmla="*/ 571 h 1139"/>
                <a:gd name="T76" fmla="*/ 67 w 1139"/>
                <a:gd name="T77" fmla="*/ 697 h 1139"/>
                <a:gd name="T78" fmla="*/ 98 w 1139"/>
                <a:gd name="T79" fmla="*/ 784 h 1139"/>
                <a:gd name="T80" fmla="*/ 148 w 1139"/>
                <a:gd name="T81" fmla="*/ 870 h 1139"/>
                <a:gd name="T82" fmla="*/ 212 w 1139"/>
                <a:gd name="T83" fmla="*/ 944 h 1139"/>
                <a:gd name="T84" fmla="*/ 289 w 1139"/>
                <a:gd name="T85" fmla="*/ 1004 h 1139"/>
                <a:gd name="T86" fmla="*/ 376 w 1139"/>
                <a:gd name="T87" fmla="*/ 1051 h 1139"/>
                <a:gd name="T88" fmla="*/ 471 w 1139"/>
                <a:gd name="T89" fmla="*/ 1078 h 1139"/>
                <a:gd name="T90" fmla="*/ 570 w 1139"/>
                <a:gd name="T91" fmla="*/ 1089 h 1139"/>
                <a:gd name="T92" fmla="*/ 660 w 1139"/>
                <a:gd name="T93" fmla="*/ 1080 h 1139"/>
                <a:gd name="T94" fmla="*/ 747 w 1139"/>
                <a:gd name="T95" fmla="*/ 1057 h 1139"/>
                <a:gd name="T96" fmla="*/ 863 w 1139"/>
                <a:gd name="T97" fmla="*/ 997 h 1139"/>
                <a:gd name="T98" fmla="*/ 958 w 1139"/>
                <a:gd name="T99" fmla="*/ 913 h 1139"/>
                <a:gd name="T100" fmla="*/ 1030 w 1139"/>
                <a:gd name="T101" fmla="*/ 811 h 1139"/>
                <a:gd name="T102" fmla="*/ 1074 w 1139"/>
                <a:gd name="T103" fmla="*/ 695 h 1139"/>
                <a:gd name="T104" fmla="*/ 1089 w 1139"/>
                <a:gd name="T105" fmla="*/ 570 h 1139"/>
                <a:gd name="T106" fmla="*/ 1074 w 1139"/>
                <a:gd name="T107" fmla="*/ 442 h 1139"/>
                <a:gd name="T108" fmla="*/ 1043 w 1139"/>
                <a:gd name="T109" fmla="*/ 354 h 1139"/>
                <a:gd name="T110" fmla="*/ 993 w 1139"/>
                <a:gd name="T111" fmla="*/ 267 h 1139"/>
                <a:gd name="T112" fmla="*/ 928 w 1139"/>
                <a:gd name="T113" fmla="*/ 193 h 1139"/>
                <a:gd name="T114" fmla="*/ 852 w 1139"/>
                <a:gd name="T115" fmla="*/ 133 h 1139"/>
                <a:gd name="T116" fmla="*/ 765 w 1139"/>
                <a:gd name="T117" fmla="*/ 88 h 1139"/>
                <a:gd name="T118" fmla="*/ 670 w 1139"/>
                <a:gd name="T119" fmla="*/ 59 h 1139"/>
                <a:gd name="T120" fmla="*/ 570 w 1139"/>
                <a:gd name="T121" fmla="*/ 50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9" h="1139">
                  <a:moveTo>
                    <a:pt x="570" y="1139"/>
                  </a:moveTo>
                  <a:lnTo>
                    <a:pt x="570" y="1139"/>
                  </a:lnTo>
                  <a:lnTo>
                    <a:pt x="548" y="1137"/>
                  </a:lnTo>
                  <a:lnTo>
                    <a:pt x="525" y="1136"/>
                  </a:lnTo>
                  <a:lnTo>
                    <a:pt x="504" y="1134"/>
                  </a:lnTo>
                  <a:lnTo>
                    <a:pt x="482" y="1132"/>
                  </a:lnTo>
                  <a:lnTo>
                    <a:pt x="461" y="1128"/>
                  </a:lnTo>
                  <a:lnTo>
                    <a:pt x="440" y="1123"/>
                  </a:lnTo>
                  <a:lnTo>
                    <a:pt x="418" y="1117"/>
                  </a:lnTo>
                  <a:lnTo>
                    <a:pt x="397" y="1111"/>
                  </a:lnTo>
                  <a:lnTo>
                    <a:pt x="377" y="1104"/>
                  </a:lnTo>
                  <a:lnTo>
                    <a:pt x="357" y="1096"/>
                  </a:lnTo>
                  <a:lnTo>
                    <a:pt x="338" y="1088"/>
                  </a:lnTo>
                  <a:lnTo>
                    <a:pt x="317" y="1079"/>
                  </a:lnTo>
                  <a:lnTo>
                    <a:pt x="298" y="1069"/>
                  </a:lnTo>
                  <a:lnTo>
                    <a:pt x="279" y="1058"/>
                  </a:lnTo>
                  <a:lnTo>
                    <a:pt x="262" y="1047"/>
                  </a:lnTo>
                  <a:lnTo>
                    <a:pt x="244" y="1035"/>
                  </a:lnTo>
                  <a:lnTo>
                    <a:pt x="226" y="1022"/>
                  </a:lnTo>
                  <a:lnTo>
                    <a:pt x="209" y="1009"/>
                  </a:lnTo>
                  <a:lnTo>
                    <a:pt x="194" y="995"/>
                  </a:lnTo>
                  <a:lnTo>
                    <a:pt x="177" y="981"/>
                  </a:lnTo>
                  <a:lnTo>
                    <a:pt x="162" y="965"/>
                  </a:lnTo>
                  <a:lnTo>
                    <a:pt x="148" y="950"/>
                  </a:lnTo>
                  <a:lnTo>
                    <a:pt x="133" y="933"/>
                  </a:lnTo>
                  <a:lnTo>
                    <a:pt x="120" y="917"/>
                  </a:lnTo>
                  <a:lnTo>
                    <a:pt x="107" y="899"/>
                  </a:lnTo>
                  <a:lnTo>
                    <a:pt x="94" y="881"/>
                  </a:lnTo>
                  <a:lnTo>
                    <a:pt x="82" y="863"/>
                  </a:lnTo>
                  <a:lnTo>
                    <a:pt x="72" y="844"/>
                  </a:lnTo>
                  <a:lnTo>
                    <a:pt x="62" y="825"/>
                  </a:lnTo>
                  <a:lnTo>
                    <a:pt x="53" y="805"/>
                  </a:lnTo>
                  <a:lnTo>
                    <a:pt x="43" y="785"/>
                  </a:lnTo>
                  <a:lnTo>
                    <a:pt x="35" y="763"/>
                  </a:lnTo>
                  <a:lnTo>
                    <a:pt x="35" y="763"/>
                  </a:lnTo>
                  <a:lnTo>
                    <a:pt x="27" y="736"/>
                  </a:lnTo>
                  <a:lnTo>
                    <a:pt x="18" y="710"/>
                  </a:lnTo>
                  <a:lnTo>
                    <a:pt x="12" y="683"/>
                  </a:lnTo>
                  <a:lnTo>
                    <a:pt x="8" y="654"/>
                  </a:lnTo>
                  <a:lnTo>
                    <a:pt x="4" y="627"/>
                  </a:lnTo>
                  <a:lnTo>
                    <a:pt x="2" y="600"/>
                  </a:lnTo>
                  <a:lnTo>
                    <a:pt x="0" y="572"/>
                  </a:lnTo>
                  <a:lnTo>
                    <a:pt x="2" y="544"/>
                  </a:lnTo>
                  <a:lnTo>
                    <a:pt x="3" y="516"/>
                  </a:lnTo>
                  <a:lnTo>
                    <a:pt x="6" y="489"/>
                  </a:lnTo>
                  <a:lnTo>
                    <a:pt x="11" y="462"/>
                  </a:lnTo>
                  <a:lnTo>
                    <a:pt x="17" y="435"/>
                  </a:lnTo>
                  <a:lnTo>
                    <a:pt x="24" y="407"/>
                  </a:lnTo>
                  <a:lnTo>
                    <a:pt x="32" y="381"/>
                  </a:lnTo>
                  <a:lnTo>
                    <a:pt x="43" y="355"/>
                  </a:lnTo>
                  <a:lnTo>
                    <a:pt x="54" y="329"/>
                  </a:lnTo>
                  <a:lnTo>
                    <a:pt x="54" y="329"/>
                  </a:lnTo>
                  <a:lnTo>
                    <a:pt x="67" y="303"/>
                  </a:lnTo>
                  <a:lnTo>
                    <a:pt x="81" y="278"/>
                  </a:lnTo>
                  <a:lnTo>
                    <a:pt x="95" y="254"/>
                  </a:lnTo>
                  <a:lnTo>
                    <a:pt x="112" y="231"/>
                  </a:lnTo>
                  <a:lnTo>
                    <a:pt x="129" y="210"/>
                  </a:lnTo>
                  <a:lnTo>
                    <a:pt x="146" y="189"/>
                  </a:lnTo>
                  <a:lnTo>
                    <a:pt x="165" y="169"/>
                  </a:lnTo>
                  <a:lnTo>
                    <a:pt x="186" y="150"/>
                  </a:lnTo>
                  <a:lnTo>
                    <a:pt x="206" y="131"/>
                  </a:lnTo>
                  <a:lnTo>
                    <a:pt x="228" y="114"/>
                  </a:lnTo>
                  <a:lnTo>
                    <a:pt x="251" y="97"/>
                  </a:lnTo>
                  <a:lnTo>
                    <a:pt x="273" y="83"/>
                  </a:lnTo>
                  <a:lnTo>
                    <a:pt x="298" y="69"/>
                  </a:lnTo>
                  <a:lnTo>
                    <a:pt x="323" y="56"/>
                  </a:lnTo>
                  <a:lnTo>
                    <a:pt x="349" y="44"/>
                  </a:lnTo>
                  <a:lnTo>
                    <a:pt x="376" y="34"/>
                  </a:lnTo>
                  <a:lnTo>
                    <a:pt x="376" y="34"/>
                  </a:lnTo>
                  <a:lnTo>
                    <a:pt x="399" y="26"/>
                  </a:lnTo>
                  <a:lnTo>
                    <a:pt x="423" y="19"/>
                  </a:lnTo>
                  <a:lnTo>
                    <a:pt x="447" y="13"/>
                  </a:lnTo>
                  <a:lnTo>
                    <a:pt x="472" y="8"/>
                  </a:lnTo>
                  <a:lnTo>
                    <a:pt x="495" y="5"/>
                  </a:lnTo>
                  <a:lnTo>
                    <a:pt x="520" y="2"/>
                  </a:lnTo>
                  <a:lnTo>
                    <a:pt x="545" y="0"/>
                  </a:lnTo>
                  <a:lnTo>
                    <a:pt x="570" y="0"/>
                  </a:lnTo>
                  <a:lnTo>
                    <a:pt x="570" y="0"/>
                  </a:lnTo>
                  <a:lnTo>
                    <a:pt x="593" y="0"/>
                  </a:lnTo>
                  <a:lnTo>
                    <a:pt x="614" y="1"/>
                  </a:lnTo>
                  <a:lnTo>
                    <a:pt x="637" y="3"/>
                  </a:lnTo>
                  <a:lnTo>
                    <a:pt x="658" y="7"/>
                  </a:lnTo>
                  <a:lnTo>
                    <a:pt x="679" y="11"/>
                  </a:lnTo>
                  <a:lnTo>
                    <a:pt x="701" y="15"/>
                  </a:lnTo>
                  <a:lnTo>
                    <a:pt x="722" y="20"/>
                  </a:lnTo>
                  <a:lnTo>
                    <a:pt x="742" y="27"/>
                  </a:lnTo>
                  <a:lnTo>
                    <a:pt x="763" y="33"/>
                  </a:lnTo>
                  <a:lnTo>
                    <a:pt x="783" y="41"/>
                  </a:lnTo>
                  <a:lnTo>
                    <a:pt x="803" y="50"/>
                  </a:lnTo>
                  <a:lnTo>
                    <a:pt x="822" y="59"/>
                  </a:lnTo>
                  <a:lnTo>
                    <a:pt x="841" y="69"/>
                  </a:lnTo>
                  <a:lnTo>
                    <a:pt x="860" y="79"/>
                  </a:lnTo>
                  <a:lnTo>
                    <a:pt x="879" y="91"/>
                  </a:lnTo>
                  <a:lnTo>
                    <a:pt x="897" y="103"/>
                  </a:lnTo>
                  <a:lnTo>
                    <a:pt x="913" y="115"/>
                  </a:lnTo>
                  <a:lnTo>
                    <a:pt x="930" y="129"/>
                  </a:lnTo>
                  <a:lnTo>
                    <a:pt x="947" y="142"/>
                  </a:lnTo>
                  <a:lnTo>
                    <a:pt x="962" y="157"/>
                  </a:lnTo>
                  <a:lnTo>
                    <a:pt x="977" y="172"/>
                  </a:lnTo>
                  <a:lnTo>
                    <a:pt x="993" y="188"/>
                  </a:lnTo>
                  <a:lnTo>
                    <a:pt x="1007" y="204"/>
                  </a:lnTo>
                  <a:lnTo>
                    <a:pt x="1020" y="221"/>
                  </a:lnTo>
                  <a:lnTo>
                    <a:pt x="1033" y="239"/>
                  </a:lnTo>
                  <a:lnTo>
                    <a:pt x="1045" y="256"/>
                  </a:lnTo>
                  <a:lnTo>
                    <a:pt x="1057" y="275"/>
                  </a:lnTo>
                  <a:lnTo>
                    <a:pt x="1068" y="294"/>
                  </a:lnTo>
                  <a:lnTo>
                    <a:pt x="1078" y="313"/>
                  </a:lnTo>
                  <a:lnTo>
                    <a:pt x="1088" y="334"/>
                  </a:lnTo>
                  <a:lnTo>
                    <a:pt x="1096" y="354"/>
                  </a:lnTo>
                  <a:lnTo>
                    <a:pt x="1104" y="374"/>
                  </a:lnTo>
                  <a:lnTo>
                    <a:pt x="1104" y="374"/>
                  </a:lnTo>
                  <a:lnTo>
                    <a:pt x="1114" y="402"/>
                  </a:lnTo>
                  <a:lnTo>
                    <a:pt x="1122" y="430"/>
                  </a:lnTo>
                  <a:lnTo>
                    <a:pt x="1128" y="458"/>
                  </a:lnTo>
                  <a:lnTo>
                    <a:pt x="1133" y="486"/>
                  </a:lnTo>
                  <a:lnTo>
                    <a:pt x="1136" y="514"/>
                  </a:lnTo>
                  <a:lnTo>
                    <a:pt x="1139" y="541"/>
                  </a:lnTo>
                  <a:lnTo>
                    <a:pt x="1139" y="570"/>
                  </a:lnTo>
                  <a:lnTo>
                    <a:pt x="1138" y="597"/>
                  </a:lnTo>
                  <a:lnTo>
                    <a:pt x="1136" y="626"/>
                  </a:lnTo>
                  <a:lnTo>
                    <a:pt x="1133" y="653"/>
                  </a:lnTo>
                  <a:lnTo>
                    <a:pt x="1128" y="679"/>
                  </a:lnTo>
                  <a:lnTo>
                    <a:pt x="1122" y="706"/>
                  </a:lnTo>
                  <a:lnTo>
                    <a:pt x="1115" y="733"/>
                  </a:lnTo>
                  <a:lnTo>
                    <a:pt x="1106" y="759"/>
                  </a:lnTo>
                  <a:lnTo>
                    <a:pt x="1096" y="785"/>
                  </a:lnTo>
                  <a:lnTo>
                    <a:pt x="1085" y="810"/>
                  </a:lnTo>
                  <a:lnTo>
                    <a:pt x="1074" y="833"/>
                  </a:lnTo>
                  <a:lnTo>
                    <a:pt x="1061" y="857"/>
                  </a:lnTo>
                  <a:lnTo>
                    <a:pt x="1045" y="881"/>
                  </a:lnTo>
                  <a:lnTo>
                    <a:pt x="1030" y="904"/>
                  </a:lnTo>
                  <a:lnTo>
                    <a:pt x="1013" y="925"/>
                  </a:lnTo>
                  <a:lnTo>
                    <a:pt x="995" y="946"/>
                  </a:lnTo>
                  <a:lnTo>
                    <a:pt x="977" y="966"/>
                  </a:lnTo>
                  <a:lnTo>
                    <a:pt x="957" y="985"/>
                  </a:lnTo>
                  <a:lnTo>
                    <a:pt x="936" y="1004"/>
                  </a:lnTo>
                  <a:lnTo>
                    <a:pt x="915" y="1022"/>
                  </a:lnTo>
                  <a:lnTo>
                    <a:pt x="892" y="1038"/>
                  </a:lnTo>
                  <a:lnTo>
                    <a:pt x="868" y="1053"/>
                  </a:lnTo>
                  <a:lnTo>
                    <a:pt x="843" y="1067"/>
                  </a:lnTo>
                  <a:lnTo>
                    <a:pt x="818" y="1082"/>
                  </a:lnTo>
                  <a:lnTo>
                    <a:pt x="792" y="1094"/>
                  </a:lnTo>
                  <a:lnTo>
                    <a:pt x="765" y="1104"/>
                  </a:lnTo>
                  <a:lnTo>
                    <a:pt x="765" y="1104"/>
                  </a:lnTo>
                  <a:lnTo>
                    <a:pt x="741" y="1111"/>
                  </a:lnTo>
                  <a:lnTo>
                    <a:pt x="717" y="1118"/>
                  </a:lnTo>
                  <a:lnTo>
                    <a:pt x="693" y="1124"/>
                  </a:lnTo>
                  <a:lnTo>
                    <a:pt x="669" y="1129"/>
                  </a:lnTo>
                  <a:lnTo>
                    <a:pt x="644" y="1134"/>
                  </a:lnTo>
                  <a:lnTo>
                    <a:pt x="620" y="1136"/>
                  </a:lnTo>
                  <a:lnTo>
                    <a:pt x="595" y="1137"/>
                  </a:lnTo>
                  <a:lnTo>
                    <a:pt x="570" y="1139"/>
                  </a:lnTo>
                  <a:lnTo>
                    <a:pt x="570" y="1139"/>
                  </a:lnTo>
                  <a:close/>
                  <a:moveTo>
                    <a:pt x="570" y="50"/>
                  </a:moveTo>
                  <a:lnTo>
                    <a:pt x="570" y="50"/>
                  </a:lnTo>
                  <a:lnTo>
                    <a:pt x="548" y="50"/>
                  </a:lnTo>
                  <a:lnTo>
                    <a:pt x="525" y="51"/>
                  </a:lnTo>
                  <a:lnTo>
                    <a:pt x="503" y="55"/>
                  </a:lnTo>
                  <a:lnTo>
                    <a:pt x="480" y="57"/>
                  </a:lnTo>
                  <a:lnTo>
                    <a:pt x="457" y="62"/>
                  </a:lnTo>
                  <a:lnTo>
                    <a:pt x="436" y="68"/>
                  </a:lnTo>
                  <a:lnTo>
                    <a:pt x="414" y="74"/>
                  </a:lnTo>
                  <a:lnTo>
                    <a:pt x="392" y="81"/>
                  </a:lnTo>
                  <a:lnTo>
                    <a:pt x="392" y="81"/>
                  </a:lnTo>
                  <a:lnTo>
                    <a:pt x="368" y="90"/>
                  </a:lnTo>
                  <a:lnTo>
                    <a:pt x="345" y="101"/>
                  </a:lnTo>
                  <a:lnTo>
                    <a:pt x="322" y="113"/>
                  </a:lnTo>
                  <a:lnTo>
                    <a:pt x="300" y="126"/>
                  </a:lnTo>
                  <a:lnTo>
                    <a:pt x="278" y="139"/>
                  </a:lnTo>
                  <a:lnTo>
                    <a:pt x="258" y="153"/>
                  </a:lnTo>
                  <a:lnTo>
                    <a:pt x="238" y="170"/>
                  </a:lnTo>
                  <a:lnTo>
                    <a:pt x="219" y="186"/>
                  </a:lnTo>
                  <a:lnTo>
                    <a:pt x="201" y="203"/>
                  </a:lnTo>
                  <a:lnTo>
                    <a:pt x="183" y="222"/>
                  </a:lnTo>
                  <a:lnTo>
                    <a:pt x="167" y="241"/>
                  </a:lnTo>
                  <a:lnTo>
                    <a:pt x="151" y="261"/>
                  </a:lnTo>
                  <a:lnTo>
                    <a:pt x="137" y="283"/>
                  </a:lnTo>
                  <a:lnTo>
                    <a:pt x="124" y="304"/>
                  </a:lnTo>
                  <a:lnTo>
                    <a:pt x="111" y="326"/>
                  </a:lnTo>
                  <a:lnTo>
                    <a:pt x="99" y="349"/>
                  </a:lnTo>
                  <a:lnTo>
                    <a:pt x="99" y="349"/>
                  </a:lnTo>
                  <a:lnTo>
                    <a:pt x="89" y="373"/>
                  </a:lnTo>
                  <a:lnTo>
                    <a:pt x="80" y="398"/>
                  </a:lnTo>
                  <a:lnTo>
                    <a:pt x="72" y="421"/>
                  </a:lnTo>
                  <a:lnTo>
                    <a:pt x="66" y="446"/>
                  </a:lnTo>
                  <a:lnTo>
                    <a:pt x="60" y="471"/>
                  </a:lnTo>
                  <a:lnTo>
                    <a:pt x="56" y="496"/>
                  </a:lnTo>
                  <a:lnTo>
                    <a:pt x="53" y="521"/>
                  </a:lnTo>
                  <a:lnTo>
                    <a:pt x="51" y="546"/>
                  </a:lnTo>
                  <a:lnTo>
                    <a:pt x="50" y="571"/>
                  </a:lnTo>
                  <a:lnTo>
                    <a:pt x="51" y="597"/>
                  </a:lnTo>
                  <a:lnTo>
                    <a:pt x="54" y="622"/>
                  </a:lnTo>
                  <a:lnTo>
                    <a:pt x="56" y="647"/>
                  </a:lnTo>
                  <a:lnTo>
                    <a:pt x="61" y="672"/>
                  </a:lnTo>
                  <a:lnTo>
                    <a:pt x="67" y="697"/>
                  </a:lnTo>
                  <a:lnTo>
                    <a:pt x="74" y="722"/>
                  </a:lnTo>
                  <a:lnTo>
                    <a:pt x="82" y="747"/>
                  </a:lnTo>
                  <a:lnTo>
                    <a:pt x="82" y="747"/>
                  </a:lnTo>
                  <a:lnTo>
                    <a:pt x="89" y="766"/>
                  </a:lnTo>
                  <a:lnTo>
                    <a:pt x="98" y="784"/>
                  </a:lnTo>
                  <a:lnTo>
                    <a:pt x="106" y="803"/>
                  </a:lnTo>
                  <a:lnTo>
                    <a:pt x="116" y="820"/>
                  </a:lnTo>
                  <a:lnTo>
                    <a:pt x="125" y="837"/>
                  </a:lnTo>
                  <a:lnTo>
                    <a:pt x="136" y="854"/>
                  </a:lnTo>
                  <a:lnTo>
                    <a:pt x="148" y="870"/>
                  </a:lnTo>
                  <a:lnTo>
                    <a:pt x="160" y="886"/>
                  </a:lnTo>
                  <a:lnTo>
                    <a:pt x="171" y="901"/>
                  </a:lnTo>
                  <a:lnTo>
                    <a:pt x="184" y="917"/>
                  </a:lnTo>
                  <a:lnTo>
                    <a:pt x="197" y="931"/>
                  </a:lnTo>
                  <a:lnTo>
                    <a:pt x="212" y="944"/>
                  </a:lnTo>
                  <a:lnTo>
                    <a:pt x="226" y="958"/>
                  </a:lnTo>
                  <a:lnTo>
                    <a:pt x="241" y="970"/>
                  </a:lnTo>
                  <a:lnTo>
                    <a:pt x="257" y="983"/>
                  </a:lnTo>
                  <a:lnTo>
                    <a:pt x="272" y="994"/>
                  </a:lnTo>
                  <a:lnTo>
                    <a:pt x="289" y="1004"/>
                  </a:lnTo>
                  <a:lnTo>
                    <a:pt x="306" y="1015"/>
                  </a:lnTo>
                  <a:lnTo>
                    <a:pt x="322" y="1025"/>
                  </a:lnTo>
                  <a:lnTo>
                    <a:pt x="340" y="1034"/>
                  </a:lnTo>
                  <a:lnTo>
                    <a:pt x="358" y="1042"/>
                  </a:lnTo>
                  <a:lnTo>
                    <a:pt x="376" y="1051"/>
                  </a:lnTo>
                  <a:lnTo>
                    <a:pt x="393" y="1057"/>
                  </a:lnTo>
                  <a:lnTo>
                    <a:pt x="412" y="1064"/>
                  </a:lnTo>
                  <a:lnTo>
                    <a:pt x="431" y="1070"/>
                  </a:lnTo>
                  <a:lnTo>
                    <a:pt x="450" y="1075"/>
                  </a:lnTo>
                  <a:lnTo>
                    <a:pt x="471" y="1078"/>
                  </a:lnTo>
                  <a:lnTo>
                    <a:pt x="490" y="1082"/>
                  </a:lnTo>
                  <a:lnTo>
                    <a:pt x="510" y="1085"/>
                  </a:lnTo>
                  <a:lnTo>
                    <a:pt x="530" y="1086"/>
                  </a:lnTo>
                  <a:lnTo>
                    <a:pt x="550" y="1088"/>
                  </a:lnTo>
                  <a:lnTo>
                    <a:pt x="570" y="1089"/>
                  </a:lnTo>
                  <a:lnTo>
                    <a:pt x="570" y="1089"/>
                  </a:lnTo>
                  <a:lnTo>
                    <a:pt x="593" y="1088"/>
                  </a:lnTo>
                  <a:lnTo>
                    <a:pt x="615" y="1086"/>
                  </a:lnTo>
                  <a:lnTo>
                    <a:pt x="638" y="1084"/>
                  </a:lnTo>
                  <a:lnTo>
                    <a:pt x="660" y="1080"/>
                  </a:lnTo>
                  <a:lnTo>
                    <a:pt x="682" y="1076"/>
                  </a:lnTo>
                  <a:lnTo>
                    <a:pt x="704" y="1071"/>
                  </a:lnTo>
                  <a:lnTo>
                    <a:pt x="726" y="1064"/>
                  </a:lnTo>
                  <a:lnTo>
                    <a:pt x="747" y="1057"/>
                  </a:lnTo>
                  <a:lnTo>
                    <a:pt x="747" y="1057"/>
                  </a:lnTo>
                  <a:lnTo>
                    <a:pt x="772" y="1047"/>
                  </a:lnTo>
                  <a:lnTo>
                    <a:pt x="797" y="1037"/>
                  </a:lnTo>
                  <a:lnTo>
                    <a:pt x="820" y="1025"/>
                  </a:lnTo>
                  <a:lnTo>
                    <a:pt x="842" y="1012"/>
                  </a:lnTo>
                  <a:lnTo>
                    <a:pt x="863" y="997"/>
                  </a:lnTo>
                  <a:lnTo>
                    <a:pt x="885" y="982"/>
                  </a:lnTo>
                  <a:lnTo>
                    <a:pt x="904" y="966"/>
                  </a:lnTo>
                  <a:lnTo>
                    <a:pt x="923" y="950"/>
                  </a:lnTo>
                  <a:lnTo>
                    <a:pt x="942" y="932"/>
                  </a:lnTo>
                  <a:lnTo>
                    <a:pt x="958" y="913"/>
                  </a:lnTo>
                  <a:lnTo>
                    <a:pt x="975" y="894"/>
                  </a:lnTo>
                  <a:lnTo>
                    <a:pt x="989" y="874"/>
                  </a:lnTo>
                  <a:lnTo>
                    <a:pt x="1004" y="854"/>
                  </a:lnTo>
                  <a:lnTo>
                    <a:pt x="1017" y="832"/>
                  </a:lnTo>
                  <a:lnTo>
                    <a:pt x="1030" y="811"/>
                  </a:lnTo>
                  <a:lnTo>
                    <a:pt x="1040" y="788"/>
                  </a:lnTo>
                  <a:lnTo>
                    <a:pt x="1050" y="766"/>
                  </a:lnTo>
                  <a:lnTo>
                    <a:pt x="1059" y="742"/>
                  </a:lnTo>
                  <a:lnTo>
                    <a:pt x="1066" y="718"/>
                  </a:lnTo>
                  <a:lnTo>
                    <a:pt x="1074" y="695"/>
                  </a:lnTo>
                  <a:lnTo>
                    <a:pt x="1080" y="670"/>
                  </a:lnTo>
                  <a:lnTo>
                    <a:pt x="1083" y="645"/>
                  </a:lnTo>
                  <a:lnTo>
                    <a:pt x="1087" y="620"/>
                  </a:lnTo>
                  <a:lnTo>
                    <a:pt x="1089" y="595"/>
                  </a:lnTo>
                  <a:lnTo>
                    <a:pt x="1089" y="570"/>
                  </a:lnTo>
                  <a:lnTo>
                    <a:pt x="1089" y="544"/>
                  </a:lnTo>
                  <a:lnTo>
                    <a:pt x="1087" y="519"/>
                  </a:lnTo>
                  <a:lnTo>
                    <a:pt x="1083" y="493"/>
                  </a:lnTo>
                  <a:lnTo>
                    <a:pt x="1080" y="468"/>
                  </a:lnTo>
                  <a:lnTo>
                    <a:pt x="1074" y="442"/>
                  </a:lnTo>
                  <a:lnTo>
                    <a:pt x="1066" y="417"/>
                  </a:lnTo>
                  <a:lnTo>
                    <a:pt x="1058" y="392"/>
                  </a:lnTo>
                  <a:lnTo>
                    <a:pt x="1058" y="392"/>
                  </a:lnTo>
                  <a:lnTo>
                    <a:pt x="1051" y="373"/>
                  </a:lnTo>
                  <a:lnTo>
                    <a:pt x="1043" y="354"/>
                  </a:lnTo>
                  <a:lnTo>
                    <a:pt x="1033" y="336"/>
                  </a:lnTo>
                  <a:lnTo>
                    <a:pt x="1025" y="318"/>
                  </a:lnTo>
                  <a:lnTo>
                    <a:pt x="1014" y="300"/>
                  </a:lnTo>
                  <a:lnTo>
                    <a:pt x="1004" y="284"/>
                  </a:lnTo>
                  <a:lnTo>
                    <a:pt x="993" y="267"/>
                  </a:lnTo>
                  <a:lnTo>
                    <a:pt x="981" y="252"/>
                  </a:lnTo>
                  <a:lnTo>
                    <a:pt x="968" y="236"/>
                  </a:lnTo>
                  <a:lnTo>
                    <a:pt x="956" y="222"/>
                  </a:lnTo>
                  <a:lnTo>
                    <a:pt x="942" y="207"/>
                  </a:lnTo>
                  <a:lnTo>
                    <a:pt x="928" y="193"/>
                  </a:lnTo>
                  <a:lnTo>
                    <a:pt x="913" y="180"/>
                  </a:lnTo>
                  <a:lnTo>
                    <a:pt x="899" y="167"/>
                  </a:lnTo>
                  <a:lnTo>
                    <a:pt x="884" y="155"/>
                  </a:lnTo>
                  <a:lnTo>
                    <a:pt x="867" y="144"/>
                  </a:lnTo>
                  <a:lnTo>
                    <a:pt x="852" y="133"/>
                  </a:lnTo>
                  <a:lnTo>
                    <a:pt x="835" y="122"/>
                  </a:lnTo>
                  <a:lnTo>
                    <a:pt x="817" y="113"/>
                  </a:lnTo>
                  <a:lnTo>
                    <a:pt x="801" y="103"/>
                  </a:lnTo>
                  <a:lnTo>
                    <a:pt x="783" y="95"/>
                  </a:lnTo>
                  <a:lnTo>
                    <a:pt x="765" y="88"/>
                  </a:lnTo>
                  <a:lnTo>
                    <a:pt x="746" y="81"/>
                  </a:lnTo>
                  <a:lnTo>
                    <a:pt x="727" y="75"/>
                  </a:lnTo>
                  <a:lnTo>
                    <a:pt x="708" y="69"/>
                  </a:lnTo>
                  <a:lnTo>
                    <a:pt x="689" y="64"/>
                  </a:lnTo>
                  <a:lnTo>
                    <a:pt x="670" y="59"/>
                  </a:lnTo>
                  <a:lnTo>
                    <a:pt x="650" y="56"/>
                  </a:lnTo>
                  <a:lnTo>
                    <a:pt x="631" y="53"/>
                  </a:lnTo>
                  <a:lnTo>
                    <a:pt x="611" y="51"/>
                  </a:lnTo>
                  <a:lnTo>
                    <a:pt x="590" y="50"/>
                  </a:lnTo>
                  <a:lnTo>
                    <a:pt x="570" y="50"/>
                  </a:lnTo>
                  <a:lnTo>
                    <a:pt x="570"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1" name="Freeform 41"/>
            <p:cNvSpPr/>
            <p:nvPr/>
          </p:nvSpPr>
          <p:spPr bwMode="auto">
            <a:xfrm>
              <a:off x="3209531" y="4849794"/>
              <a:ext cx="806450" cy="366713"/>
            </a:xfrm>
            <a:custGeom>
              <a:avLst/>
              <a:gdLst>
                <a:gd name="T0" fmla="*/ 116 w 1524"/>
                <a:gd name="T1" fmla="*/ 689 h 694"/>
                <a:gd name="T2" fmla="*/ 63 w 1524"/>
                <a:gd name="T3" fmla="*/ 676 h 694"/>
                <a:gd name="T4" fmla="*/ 26 w 1524"/>
                <a:gd name="T5" fmla="*/ 653 h 694"/>
                <a:gd name="T6" fmla="*/ 5 w 1524"/>
                <a:gd name="T7" fmla="*/ 622 h 694"/>
                <a:gd name="T8" fmla="*/ 0 w 1524"/>
                <a:gd name="T9" fmla="*/ 599 h 694"/>
                <a:gd name="T10" fmla="*/ 9 w 1524"/>
                <a:gd name="T11" fmla="*/ 558 h 694"/>
                <a:gd name="T12" fmla="*/ 56 w 1524"/>
                <a:gd name="T13" fmla="*/ 492 h 694"/>
                <a:gd name="T14" fmla="*/ 128 w 1524"/>
                <a:gd name="T15" fmla="*/ 428 h 694"/>
                <a:gd name="T16" fmla="*/ 217 w 1524"/>
                <a:gd name="T17" fmla="*/ 368 h 694"/>
                <a:gd name="T18" fmla="*/ 235 w 1524"/>
                <a:gd name="T19" fmla="*/ 368 h 694"/>
                <a:gd name="T20" fmla="*/ 247 w 1524"/>
                <a:gd name="T21" fmla="*/ 378 h 694"/>
                <a:gd name="T22" fmla="*/ 249 w 1524"/>
                <a:gd name="T23" fmla="*/ 397 h 694"/>
                <a:gd name="T24" fmla="*/ 239 w 1524"/>
                <a:gd name="T25" fmla="*/ 412 h 694"/>
                <a:gd name="T26" fmla="*/ 167 w 1524"/>
                <a:gd name="T27" fmla="*/ 462 h 694"/>
                <a:gd name="T28" fmla="*/ 99 w 1524"/>
                <a:gd name="T29" fmla="*/ 519 h 694"/>
                <a:gd name="T30" fmla="*/ 61 w 1524"/>
                <a:gd name="T31" fmla="*/ 565 h 694"/>
                <a:gd name="T32" fmla="*/ 50 w 1524"/>
                <a:gd name="T33" fmla="*/ 600 h 694"/>
                <a:gd name="T34" fmla="*/ 58 w 1524"/>
                <a:gd name="T35" fmla="*/ 615 h 694"/>
                <a:gd name="T36" fmla="*/ 88 w 1524"/>
                <a:gd name="T37" fmla="*/ 632 h 694"/>
                <a:gd name="T38" fmla="*/ 145 w 1524"/>
                <a:gd name="T39" fmla="*/ 641 h 694"/>
                <a:gd name="T40" fmla="*/ 231 w 1524"/>
                <a:gd name="T41" fmla="*/ 641 h 694"/>
                <a:gd name="T42" fmla="*/ 344 w 1524"/>
                <a:gd name="T43" fmla="*/ 629 h 694"/>
                <a:gd name="T44" fmla="*/ 604 w 1524"/>
                <a:gd name="T45" fmla="*/ 571 h 694"/>
                <a:gd name="T46" fmla="*/ 819 w 1524"/>
                <a:gd name="T47" fmla="*/ 501 h 694"/>
                <a:gd name="T48" fmla="*/ 1110 w 1524"/>
                <a:gd name="T49" fmla="*/ 379 h 694"/>
                <a:gd name="T50" fmla="*/ 1320 w 1524"/>
                <a:gd name="T51" fmla="*/ 259 h 694"/>
                <a:gd name="T52" fmla="*/ 1442 w 1524"/>
                <a:gd name="T53" fmla="*/ 157 h 694"/>
                <a:gd name="T54" fmla="*/ 1470 w 1524"/>
                <a:gd name="T55" fmla="*/ 118 h 694"/>
                <a:gd name="T56" fmla="*/ 1473 w 1524"/>
                <a:gd name="T57" fmla="*/ 88 h 694"/>
                <a:gd name="T58" fmla="*/ 1459 w 1524"/>
                <a:gd name="T59" fmla="*/ 73 h 694"/>
                <a:gd name="T60" fmla="*/ 1415 w 1524"/>
                <a:gd name="T61" fmla="*/ 57 h 694"/>
                <a:gd name="T62" fmla="*/ 1340 w 1524"/>
                <a:gd name="T63" fmla="*/ 50 h 694"/>
                <a:gd name="T64" fmla="*/ 1237 w 1524"/>
                <a:gd name="T65" fmla="*/ 57 h 694"/>
                <a:gd name="T66" fmla="*/ 1195 w 1524"/>
                <a:gd name="T67" fmla="*/ 60 h 694"/>
                <a:gd name="T68" fmla="*/ 1181 w 1524"/>
                <a:gd name="T69" fmla="*/ 49 h 694"/>
                <a:gd name="T70" fmla="*/ 1178 w 1524"/>
                <a:gd name="T71" fmla="*/ 35 h 694"/>
                <a:gd name="T72" fmla="*/ 1186 w 1524"/>
                <a:gd name="T73" fmla="*/ 17 h 694"/>
                <a:gd name="T74" fmla="*/ 1199 w 1524"/>
                <a:gd name="T75" fmla="*/ 11 h 694"/>
                <a:gd name="T76" fmla="*/ 1350 w 1524"/>
                <a:gd name="T77" fmla="*/ 0 h 694"/>
                <a:gd name="T78" fmla="*/ 1440 w 1524"/>
                <a:gd name="T79" fmla="*/ 11 h 694"/>
                <a:gd name="T80" fmla="*/ 1497 w 1524"/>
                <a:gd name="T81" fmla="*/ 38 h 694"/>
                <a:gd name="T82" fmla="*/ 1517 w 1524"/>
                <a:gd name="T83" fmla="*/ 63 h 694"/>
                <a:gd name="T84" fmla="*/ 1524 w 1524"/>
                <a:gd name="T85" fmla="*/ 96 h 694"/>
                <a:gd name="T86" fmla="*/ 1508 w 1524"/>
                <a:gd name="T87" fmla="*/ 152 h 694"/>
                <a:gd name="T88" fmla="*/ 1459 w 1524"/>
                <a:gd name="T89" fmla="*/ 213 h 694"/>
                <a:gd name="T90" fmla="*/ 1383 w 1524"/>
                <a:gd name="T91" fmla="*/ 276 h 694"/>
                <a:gd name="T92" fmla="*/ 1231 w 1524"/>
                <a:gd name="T93" fmla="*/ 372 h 694"/>
                <a:gd name="T94" fmla="*/ 976 w 1524"/>
                <a:gd name="T95" fmla="*/ 494 h 694"/>
                <a:gd name="T96" fmla="*/ 762 w 1524"/>
                <a:gd name="T97" fmla="*/ 575 h 694"/>
                <a:gd name="T98" fmla="*/ 480 w 1524"/>
                <a:gd name="T99" fmla="*/ 654 h 694"/>
                <a:gd name="T100" fmla="*/ 292 w 1524"/>
                <a:gd name="T101" fmla="*/ 686 h 694"/>
                <a:gd name="T102" fmla="*/ 186 w 1524"/>
                <a:gd name="T103"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4" h="694">
                  <a:moveTo>
                    <a:pt x="186" y="694"/>
                  </a:moveTo>
                  <a:lnTo>
                    <a:pt x="186" y="694"/>
                  </a:lnTo>
                  <a:lnTo>
                    <a:pt x="150" y="692"/>
                  </a:lnTo>
                  <a:lnTo>
                    <a:pt x="116" y="689"/>
                  </a:lnTo>
                  <a:lnTo>
                    <a:pt x="102" y="686"/>
                  </a:lnTo>
                  <a:lnTo>
                    <a:pt x="88" y="683"/>
                  </a:lnTo>
                  <a:lnTo>
                    <a:pt x="75" y="679"/>
                  </a:lnTo>
                  <a:lnTo>
                    <a:pt x="63" y="676"/>
                  </a:lnTo>
                  <a:lnTo>
                    <a:pt x="52" y="671"/>
                  </a:lnTo>
                  <a:lnTo>
                    <a:pt x="43" y="665"/>
                  </a:lnTo>
                  <a:lnTo>
                    <a:pt x="33" y="660"/>
                  </a:lnTo>
                  <a:lnTo>
                    <a:pt x="26" y="653"/>
                  </a:lnTo>
                  <a:lnTo>
                    <a:pt x="19" y="646"/>
                  </a:lnTo>
                  <a:lnTo>
                    <a:pt x="13" y="639"/>
                  </a:lnTo>
                  <a:lnTo>
                    <a:pt x="8" y="631"/>
                  </a:lnTo>
                  <a:lnTo>
                    <a:pt x="5" y="622"/>
                  </a:lnTo>
                  <a:lnTo>
                    <a:pt x="5" y="622"/>
                  </a:lnTo>
                  <a:lnTo>
                    <a:pt x="2" y="615"/>
                  </a:lnTo>
                  <a:lnTo>
                    <a:pt x="1" y="607"/>
                  </a:lnTo>
                  <a:lnTo>
                    <a:pt x="0" y="599"/>
                  </a:lnTo>
                  <a:lnTo>
                    <a:pt x="1" y="591"/>
                  </a:lnTo>
                  <a:lnTo>
                    <a:pt x="1" y="583"/>
                  </a:lnTo>
                  <a:lnTo>
                    <a:pt x="4" y="575"/>
                  </a:lnTo>
                  <a:lnTo>
                    <a:pt x="9" y="558"/>
                  </a:lnTo>
                  <a:lnTo>
                    <a:pt x="18" y="542"/>
                  </a:lnTo>
                  <a:lnTo>
                    <a:pt x="28" y="525"/>
                  </a:lnTo>
                  <a:lnTo>
                    <a:pt x="40" y="508"/>
                  </a:lnTo>
                  <a:lnTo>
                    <a:pt x="56" y="492"/>
                  </a:lnTo>
                  <a:lnTo>
                    <a:pt x="72" y="475"/>
                  </a:lnTo>
                  <a:lnTo>
                    <a:pt x="90" y="460"/>
                  </a:lnTo>
                  <a:lnTo>
                    <a:pt x="109" y="443"/>
                  </a:lnTo>
                  <a:lnTo>
                    <a:pt x="128" y="428"/>
                  </a:lnTo>
                  <a:lnTo>
                    <a:pt x="170" y="398"/>
                  </a:lnTo>
                  <a:lnTo>
                    <a:pt x="212" y="371"/>
                  </a:lnTo>
                  <a:lnTo>
                    <a:pt x="212" y="371"/>
                  </a:lnTo>
                  <a:lnTo>
                    <a:pt x="217" y="368"/>
                  </a:lnTo>
                  <a:lnTo>
                    <a:pt x="222" y="367"/>
                  </a:lnTo>
                  <a:lnTo>
                    <a:pt x="227" y="367"/>
                  </a:lnTo>
                  <a:lnTo>
                    <a:pt x="231" y="367"/>
                  </a:lnTo>
                  <a:lnTo>
                    <a:pt x="235" y="368"/>
                  </a:lnTo>
                  <a:lnTo>
                    <a:pt x="240" y="371"/>
                  </a:lnTo>
                  <a:lnTo>
                    <a:pt x="243" y="374"/>
                  </a:lnTo>
                  <a:lnTo>
                    <a:pt x="247" y="378"/>
                  </a:lnTo>
                  <a:lnTo>
                    <a:pt x="247" y="378"/>
                  </a:lnTo>
                  <a:lnTo>
                    <a:pt x="249" y="383"/>
                  </a:lnTo>
                  <a:lnTo>
                    <a:pt x="250" y="387"/>
                  </a:lnTo>
                  <a:lnTo>
                    <a:pt x="250" y="392"/>
                  </a:lnTo>
                  <a:lnTo>
                    <a:pt x="249" y="397"/>
                  </a:lnTo>
                  <a:lnTo>
                    <a:pt x="248" y="402"/>
                  </a:lnTo>
                  <a:lnTo>
                    <a:pt x="246" y="406"/>
                  </a:lnTo>
                  <a:lnTo>
                    <a:pt x="242" y="410"/>
                  </a:lnTo>
                  <a:lnTo>
                    <a:pt x="239" y="412"/>
                  </a:lnTo>
                  <a:lnTo>
                    <a:pt x="239" y="412"/>
                  </a:lnTo>
                  <a:lnTo>
                    <a:pt x="212" y="430"/>
                  </a:lnTo>
                  <a:lnTo>
                    <a:pt x="189" y="445"/>
                  </a:lnTo>
                  <a:lnTo>
                    <a:pt x="167" y="462"/>
                  </a:lnTo>
                  <a:lnTo>
                    <a:pt x="147" y="478"/>
                  </a:lnTo>
                  <a:lnTo>
                    <a:pt x="129" y="492"/>
                  </a:lnTo>
                  <a:lnTo>
                    <a:pt x="113" y="506"/>
                  </a:lnTo>
                  <a:lnTo>
                    <a:pt x="99" y="519"/>
                  </a:lnTo>
                  <a:lnTo>
                    <a:pt x="87" y="532"/>
                  </a:lnTo>
                  <a:lnTo>
                    <a:pt x="76" y="544"/>
                  </a:lnTo>
                  <a:lnTo>
                    <a:pt x="68" y="555"/>
                  </a:lnTo>
                  <a:lnTo>
                    <a:pt x="61" y="565"/>
                  </a:lnTo>
                  <a:lnTo>
                    <a:pt x="56" y="575"/>
                  </a:lnTo>
                  <a:lnTo>
                    <a:pt x="52" y="584"/>
                  </a:lnTo>
                  <a:lnTo>
                    <a:pt x="51" y="593"/>
                  </a:lnTo>
                  <a:lnTo>
                    <a:pt x="50" y="600"/>
                  </a:lnTo>
                  <a:lnTo>
                    <a:pt x="52" y="606"/>
                  </a:lnTo>
                  <a:lnTo>
                    <a:pt x="52" y="606"/>
                  </a:lnTo>
                  <a:lnTo>
                    <a:pt x="55" y="610"/>
                  </a:lnTo>
                  <a:lnTo>
                    <a:pt x="58" y="615"/>
                  </a:lnTo>
                  <a:lnTo>
                    <a:pt x="63" y="620"/>
                  </a:lnTo>
                  <a:lnTo>
                    <a:pt x="70" y="624"/>
                  </a:lnTo>
                  <a:lnTo>
                    <a:pt x="78" y="628"/>
                  </a:lnTo>
                  <a:lnTo>
                    <a:pt x="88" y="632"/>
                  </a:lnTo>
                  <a:lnTo>
                    <a:pt x="100" y="634"/>
                  </a:lnTo>
                  <a:lnTo>
                    <a:pt x="113" y="638"/>
                  </a:lnTo>
                  <a:lnTo>
                    <a:pt x="128" y="640"/>
                  </a:lnTo>
                  <a:lnTo>
                    <a:pt x="145" y="641"/>
                  </a:lnTo>
                  <a:lnTo>
                    <a:pt x="164" y="643"/>
                  </a:lnTo>
                  <a:lnTo>
                    <a:pt x="184" y="644"/>
                  </a:lnTo>
                  <a:lnTo>
                    <a:pt x="207" y="643"/>
                  </a:lnTo>
                  <a:lnTo>
                    <a:pt x="231" y="641"/>
                  </a:lnTo>
                  <a:lnTo>
                    <a:pt x="258" y="640"/>
                  </a:lnTo>
                  <a:lnTo>
                    <a:pt x="286" y="637"/>
                  </a:lnTo>
                  <a:lnTo>
                    <a:pt x="286" y="637"/>
                  </a:lnTo>
                  <a:lnTo>
                    <a:pt x="344" y="629"/>
                  </a:lnTo>
                  <a:lnTo>
                    <a:pt x="405" y="619"/>
                  </a:lnTo>
                  <a:lnTo>
                    <a:pt x="469" y="606"/>
                  </a:lnTo>
                  <a:lnTo>
                    <a:pt x="535" y="590"/>
                  </a:lnTo>
                  <a:lnTo>
                    <a:pt x="604" y="571"/>
                  </a:lnTo>
                  <a:lnTo>
                    <a:pt x="674" y="550"/>
                  </a:lnTo>
                  <a:lnTo>
                    <a:pt x="747" y="527"/>
                  </a:lnTo>
                  <a:lnTo>
                    <a:pt x="819" y="501"/>
                  </a:lnTo>
                  <a:lnTo>
                    <a:pt x="819" y="501"/>
                  </a:lnTo>
                  <a:lnTo>
                    <a:pt x="899" y="472"/>
                  </a:lnTo>
                  <a:lnTo>
                    <a:pt x="975" y="441"/>
                  </a:lnTo>
                  <a:lnTo>
                    <a:pt x="1045" y="410"/>
                  </a:lnTo>
                  <a:lnTo>
                    <a:pt x="1110" y="379"/>
                  </a:lnTo>
                  <a:lnTo>
                    <a:pt x="1170" y="348"/>
                  </a:lnTo>
                  <a:lnTo>
                    <a:pt x="1225" y="317"/>
                  </a:lnTo>
                  <a:lnTo>
                    <a:pt x="1275" y="288"/>
                  </a:lnTo>
                  <a:lnTo>
                    <a:pt x="1320" y="259"/>
                  </a:lnTo>
                  <a:lnTo>
                    <a:pt x="1359" y="232"/>
                  </a:lnTo>
                  <a:lnTo>
                    <a:pt x="1392" y="206"/>
                  </a:lnTo>
                  <a:lnTo>
                    <a:pt x="1421" y="181"/>
                  </a:lnTo>
                  <a:lnTo>
                    <a:pt x="1442" y="157"/>
                  </a:lnTo>
                  <a:lnTo>
                    <a:pt x="1452" y="146"/>
                  </a:lnTo>
                  <a:lnTo>
                    <a:pt x="1459" y="137"/>
                  </a:lnTo>
                  <a:lnTo>
                    <a:pt x="1465" y="127"/>
                  </a:lnTo>
                  <a:lnTo>
                    <a:pt x="1470" y="118"/>
                  </a:lnTo>
                  <a:lnTo>
                    <a:pt x="1473" y="109"/>
                  </a:lnTo>
                  <a:lnTo>
                    <a:pt x="1474" y="101"/>
                  </a:lnTo>
                  <a:lnTo>
                    <a:pt x="1474" y="94"/>
                  </a:lnTo>
                  <a:lnTo>
                    <a:pt x="1473" y="88"/>
                  </a:lnTo>
                  <a:lnTo>
                    <a:pt x="1473" y="88"/>
                  </a:lnTo>
                  <a:lnTo>
                    <a:pt x="1470" y="82"/>
                  </a:lnTo>
                  <a:lnTo>
                    <a:pt x="1465" y="77"/>
                  </a:lnTo>
                  <a:lnTo>
                    <a:pt x="1459" y="73"/>
                  </a:lnTo>
                  <a:lnTo>
                    <a:pt x="1451" y="68"/>
                  </a:lnTo>
                  <a:lnTo>
                    <a:pt x="1440" y="63"/>
                  </a:lnTo>
                  <a:lnTo>
                    <a:pt x="1428" y="60"/>
                  </a:lnTo>
                  <a:lnTo>
                    <a:pt x="1415" y="57"/>
                  </a:lnTo>
                  <a:lnTo>
                    <a:pt x="1398" y="55"/>
                  </a:lnTo>
                  <a:lnTo>
                    <a:pt x="1382" y="52"/>
                  </a:lnTo>
                  <a:lnTo>
                    <a:pt x="1362" y="51"/>
                  </a:lnTo>
                  <a:lnTo>
                    <a:pt x="1340" y="50"/>
                  </a:lnTo>
                  <a:lnTo>
                    <a:pt x="1318" y="51"/>
                  </a:lnTo>
                  <a:lnTo>
                    <a:pt x="1293" y="52"/>
                  </a:lnTo>
                  <a:lnTo>
                    <a:pt x="1265" y="54"/>
                  </a:lnTo>
                  <a:lnTo>
                    <a:pt x="1237" y="57"/>
                  </a:lnTo>
                  <a:lnTo>
                    <a:pt x="1206" y="61"/>
                  </a:lnTo>
                  <a:lnTo>
                    <a:pt x="1206" y="61"/>
                  </a:lnTo>
                  <a:lnTo>
                    <a:pt x="1201" y="61"/>
                  </a:lnTo>
                  <a:lnTo>
                    <a:pt x="1195" y="60"/>
                  </a:lnTo>
                  <a:lnTo>
                    <a:pt x="1192" y="58"/>
                  </a:lnTo>
                  <a:lnTo>
                    <a:pt x="1187" y="56"/>
                  </a:lnTo>
                  <a:lnTo>
                    <a:pt x="1184" y="52"/>
                  </a:lnTo>
                  <a:lnTo>
                    <a:pt x="1181" y="49"/>
                  </a:lnTo>
                  <a:lnTo>
                    <a:pt x="1179" y="44"/>
                  </a:lnTo>
                  <a:lnTo>
                    <a:pt x="1178" y="39"/>
                  </a:lnTo>
                  <a:lnTo>
                    <a:pt x="1178" y="39"/>
                  </a:lnTo>
                  <a:lnTo>
                    <a:pt x="1178" y="35"/>
                  </a:lnTo>
                  <a:lnTo>
                    <a:pt x="1179" y="30"/>
                  </a:lnTo>
                  <a:lnTo>
                    <a:pt x="1180" y="25"/>
                  </a:lnTo>
                  <a:lnTo>
                    <a:pt x="1182" y="20"/>
                  </a:lnTo>
                  <a:lnTo>
                    <a:pt x="1186" y="17"/>
                  </a:lnTo>
                  <a:lnTo>
                    <a:pt x="1189" y="14"/>
                  </a:lnTo>
                  <a:lnTo>
                    <a:pt x="1194" y="12"/>
                  </a:lnTo>
                  <a:lnTo>
                    <a:pt x="1199" y="11"/>
                  </a:lnTo>
                  <a:lnTo>
                    <a:pt x="1199" y="11"/>
                  </a:lnTo>
                  <a:lnTo>
                    <a:pt x="1249" y="5"/>
                  </a:lnTo>
                  <a:lnTo>
                    <a:pt x="1300" y="1"/>
                  </a:lnTo>
                  <a:lnTo>
                    <a:pt x="1325" y="0"/>
                  </a:lnTo>
                  <a:lnTo>
                    <a:pt x="1350" y="0"/>
                  </a:lnTo>
                  <a:lnTo>
                    <a:pt x="1373" y="1"/>
                  </a:lnTo>
                  <a:lnTo>
                    <a:pt x="1397" y="4"/>
                  </a:lnTo>
                  <a:lnTo>
                    <a:pt x="1419" y="7"/>
                  </a:lnTo>
                  <a:lnTo>
                    <a:pt x="1440" y="11"/>
                  </a:lnTo>
                  <a:lnTo>
                    <a:pt x="1459" y="17"/>
                  </a:lnTo>
                  <a:lnTo>
                    <a:pt x="1476" y="25"/>
                  </a:lnTo>
                  <a:lnTo>
                    <a:pt x="1491" y="33"/>
                  </a:lnTo>
                  <a:lnTo>
                    <a:pt x="1497" y="38"/>
                  </a:lnTo>
                  <a:lnTo>
                    <a:pt x="1503" y="44"/>
                  </a:lnTo>
                  <a:lnTo>
                    <a:pt x="1509" y="50"/>
                  </a:lnTo>
                  <a:lnTo>
                    <a:pt x="1512" y="57"/>
                  </a:lnTo>
                  <a:lnTo>
                    <a:pt x="1517" y="63"/>
                  </a:lnTo>
                  <a:lnTo>
                    <a:pt x="1519" y="71"/>
                  </a:lnTo>
                  <a:lnTo>
                    <a:pt x="1519" y="71"/>
                  </a:lnTo>
                  <a:lnTo>
                    <a:pt x="1523" y="83"/>
                  </a:lnTo>
                  <a:lnTo>
                    <a:pt x="1524" y="96"/>
                  </a:lnTo>
                  <a:lnTo>
                    <a:pt x="1523" y="111"/>
                  </a:lnTo>
                  <a:lnTo>
                    <a:pt x="1519" y="124"/>
                  </a:lnTo>
                  <a:lnTo>
                    <a:pt x="1515" y="138"/>
                  </a:lnTo>
                  <a:lnTo>
                    <a:pt x="1508" y="152"/>
                  </a:lnTo>
                  <a:lnTo>
                    <a:pt x="1498" y="168"/>
                  </a:lnTo>
                  <a:lnTo>
                    <a:pt x="1486" y="182"/>
                  </a:lnTo>
                  <a:lnTo>
                    <a:pt x="1473" y="197"/>
                  </a:lnTo>
                  <a:lnTo>
                    <a:pt x="1459" y="213"/>
                  </a:lnTo>
                  <a:lnTo>
                    <a:pt x="1442" y="228"/>
                  </a:lnTo>
                  <a:lnTo>
                    <a:pt x="1425" y="245"/>
                  </a:lnTo>
                  <a:lnTo>
                    <a:pt x="1404" y="260"/>
                  </a:lnTo>
                  <a:lnTo>
                    <a:pt x="1383" y="276"/>
                  </a:lnTo>
                  <a:lnTo>
                    <a:pt x="1360" y="292"/>
                  </a:lnTo>
                  <a:lnTo>
                    <a:pt x="1337" y="308"/>
                  </a:lnTo>
                  <a:lnTo>
                    <a:pt x="1286" y="340"/>
                  </a:lnTo>
                  <a:lnTo>
                    <a:pt x="1231" y="372"/>
                  </a:lnTo>
                  <a:lnTo>
                    <a:pt x="1170" y="404"/>
                  </a:lnTo>
                  <a:lnTo>
                    <a:pt x="1109" y="435"/>
                  </a:lnTo>
                  <a:lnTo>
                    <a:pt x="1043" y="464"/>
                  </a:lnTo>
                  <a:lnTo>
                    <a:pt x="976" y="494"/>
                  </a:lnTo>
                  <a:lnTo>
                    <a:pt x="906" y="523"/>
                  </a:lnTo>
                  <a:lnTo>
                    <a:pt x="836" y="549"/>
                  </a:lnTo>
                  <a:lnTo>
                    <a:pt x="836" y="549"/>
                  </a:lnTo>
                  <a:lnTo>
                    <a:pt x="762" y="575"/>
                  </a:lnTo>
                  <a:lnTo>
                    <a:pt x="689" y="599"/>
                  </a:lnTo>
                  <a:lnTo>
                    <a:pt x="617" y="620"/>
                  </a:lnTo>
                  <a:lnTo>
                    <a:pt x="547" y="638"/>
                  </a:lnTo>
                  <a:lnTo>
                    <a:pt x="480" y="654"/>
                  </a:lnTo>
                  <a:lnTo>
                    <a:pt x="413" y="669"/>
                  </a:lnTo>
                  <a:lnTo>
                    <a:pt x="351" y="679"/>
                  </a:lnTo>
                  <a:lnTo>
                    <a:pt x="292" y="686"/>
                  </a:lnTo>
                  <a:lnTo>
                    <a:pt x="292" y="686"/>
                  </a:lnTo>
                  <a:lnTo>
                    <a:pt x="236" y="691"/>
                  </a:lnTo>
                  <a:lnTo>
                    <a:pt x="210" y="692"/>
                  </a:lnTo>
                  <a:lnTo>
                    <a:pt x="186" y="694"/>
                  </a:lnTo>
                  <a:lnTo>
                    <a:pt x="186" y="69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2" name="Freeform 42"/>
            <p:cNvSpPr/>
            <p:nvPr/>
          </p:nvSpPr>
          <p:spPr bwMode="auto">
            <a:xfrm>
              <a:off x="3333356" y="5081569"/>
              <a:ext cx="150813" cy="71438"/>
            </a:xfrm>
            <a:custGeom>
              <a:avLst/>
              <a:gdLst>
                <a:gd name="T0" fmla="*/ 25 w 286"/>
                <a:gd name="T1" fmla="*/ 136 h 136"/>
                <a:gd name="T2" fmla="*/ 25 w 286"/>
                <a:gd name="T3" fmla="*/ 136 h 136"/>
                <a:gd name="T4" fmla="*/ 16 w 286"/>
                <a:gd name="T5" fmla="*/ 134 h 136"/>
                <a:gd name="T6" fmla="*/ 10 w 286"/>
                <a:gd name="T7" fmla="*/ 132 h 136"/>
                <a:gd name="T8" fmla="*/ 4 w 286"/>
                <a:gd name="T9" fmla="*/ 126 h 136"/>
                <a:gd name="T10" fmla="*/ 1 w 286"/>
                <a:gd name="T11" fmla="*/ 120 h 136"/>
                <a:gd name="T12" fmla="*/ 1 w 286"/>
                <a:gd name="T13" fmla="*/ 120 h 136"/>
                <a:gd name="T14" fmla="*/ 0 w 286"/>
                <a:gd name="T15" fmla="*/ 114 h 136"/>
                <a:gd name="T16" fmla="*/ 0 w 286"/>
                <a:gd name="T17" fmla="*/ 110 h 136"/>
                <a:gd name="T18" fmla="*/ 0 w 286"/>
                <a:gd name="T19" fmla="*/ 105 h 136"/>
                <a:gd name="T20" fmla="*/ 2 w 286"/>
                <a:gd name="T21" fmla="*/ 100 h 136"/>
                <a:gd name="T22" fmla="*/ 4 w 286"/>
                <a:gd name="T23" fmla="*/ 97 h 136"/>
                <a:gd name="T24" fmla="*/ 7 w 286"/>
                <a:gd name="T25" fmla="*/ 93 h 136"/>
                <a:gd name="T26" fmla="*/ 12 w 286"/>
                <a:gd name="T27" fmla="*/ 89 h 136"/>
                <a:gd name="T28" fmla="*/ 15 w 286"/>
                <a:gd name="T29" fmla="*/ 88 h 136"/>
                <a:gd name="T30" fmla="*/ 253 w 286"/>
                <a:gd name="T31" fmla="*/ 2 h 136"/>
                <a:gd name="T32" fmla="*/ 253 w 286"/>
                <a:gd name="T33" fmla="*/ 2 h 136"/>
                <a:gd name="T34" fmla="*/ 257 w 286"/>
                <a:gd name="T35" fmla="*/ 0 h 136"/>
                <a:gd name="T36" fmla="*/ 262 w 286"/>
                <a:gd name="T37" fmla="*/ 0 h 136"/>
                <a:gd name="T38" fmla="*/ 267 w 286"/>
                <a:gd name="T39" fmla="*/ 0 h 136"/>
                <a:gd name="T40" fmla="*/ 272 w 286"/>
                <a:gd name="T41" fmla="*/ 3 h 136"/>
                <a:gd name="T42" fmla="*/ 276 w 286"/>
                <a:gd name="T43" fmla="*/ 5 h 136"/>
                <a:gd name="T44" fmla="*/ 280 w 286"/>
                <a:gd name="T45" fmla="*/ 7 h 136"/>
                <a:gd name="T46" fmla="*/ 282 w 286"/>
                <a:gd name="T47" fmla="*/ 12 h 136"/>
                <a:gd name="T48" fmla="*/ 285 w 286"/>
                <a:gd name="T49" fmla="*/ 16 h 136"/>
                <a:gd name="T50" fmla="*/ 285 w 286"/>
                <a:gd name="T51" fmla="*/ 16 h 136"/>
                <a:gd name="T52" fmla="*/ 286 w 286"/>
                <a:gd name="T53" fmla="*/ 22 h 136"/>
                <a:gd name="T54" fmla="*/ 286 w 286"/>
                <a:gd name="T55" fmla="*/ 26 h 136"/>
                <a:gd name="T56" fmla="*/ 286 w 286"/>
                <a:gd name="T57" fmla="*/ 31 h 136"/>
                <a:gd name="T58" fmla="*/ 283 w 286"/>
                <a:gd name="T59" fmla="*/ 36 h 136"/>
                <a:gd name="T60" fmla="*/ 281 w 286"/>
                <a:gd name="T61" fmla="*/ 40 h 136"/>
                <a:gd name="T62" fmla="*/ 279 w 286"/>
                <a:gd name="T63" fmla="*/ 43 h 136"/>
                <a:gd name="T64" fmla="*/ 274 w 286"/>
                <a:gd name="T65" fmla="*/ 47 h 136"/>
                <a:gd name="T66" fmla="*/ 269 w 286"/>
                <a:gd name="T67" fmla="*/ 48 h 136"/>
                <a:gd name="T68" fmla="*/ 33 w 286"/>
                <a:gd name="T69" fmla="*/ 134 h 136"/>
                <a:gd name="T70" fmla="*/ 33 w 286"/>
                <a:gd name="T71" fmla="*/ 134 h 136"/>
                <a:gd name="T72" fmla="*/ 28 w 286"/>
                <a:gd name="T73" fmla="*/ 136 h 136"/>
                <a:gd name="T74" fmla="*/ 25 w 286"/>
                <a:gd name="T75" fmla="*/ 136 h 136"/>
                <a:gd name="T76" fmla="*/ 25 w 286"/>
                <a:gd name="T7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136">
                  <a:moveTo>
                    <a:pt x="25" y="136"/>
                  </a:moveTo>
                  <a:lnTo>
                    <a:pt x="25" y="136"/>
                  </a:lnTo>
                  <a:lnTo>
                    <a:pt x="16" y="134"/>
                  </a:lnTo>
                  <a:lnTo>
                    <a:pt x="10" y="132"/>
                  </a:lnTo>
                  <a:lnTo>
                    <a:pt x="4" y="126"/>
                  </a:lnTo>
                  <a:lnTo>
                    <a:pt x="1" y="120"/>
                  </a:lnTo>
                  <a:lnTo>
                    <a:pt x="1" y="120"/>
                  </a:lnTo>
                  <a:lnTo>
                    <a:pt x="0" y="114"/>
                  </a:lnTo>
                  <a:lnTo>
                    <a:pt x="0" y="110"/>
                  </a:lnTo>
                  <a:lnTo>
                    <a:pt x="0" y="105"/>
                  </a:lnTo>
                  <a:lnTo>
                    <a:pt x="2" y="100"/>
                  </a:lnTo>
                  <a:lnTo>
                    <a:pt x="4" y="97"/>
                  </a:lnTo>
                  <a:lnTo>
                    <a:pt x="7" y="93"/>
                  </a:lnTo>
                  <a:lnTo>
                    <a:pt x="12" y="89"/>
                  </a:lnTo>
                  <a:lnTo>
                    <a:pt x="15" y="88"/>
                  </a:lnTo>
                  <a:lnTo>
                    <a:pt x="253" y="2"/>
                  </a:lnTo>
                  <a:lnTo>
                    <a:pt x="253" y="2"/>
                  </a:lnTo>
                  <a:lnTo>
                    <a:pt x="257" y="0"/>
                  </a:lnTo>
                  <a:lnTo>
                    <a:pt x="262" y="0"/>
                  </a:lnTo>
                  <a:lnTo>
                    <a:pt x="267" y="0"/>
                  </a:lnTo>
                  <a:lnTo>
                    <a:pt x="272" y="3"/>
                  </a:lnTo>
                  <a:lnTo>
                    <a:pt x="276" y="5"/>
                  </a:lnTo>
                  <a:lnTo>
                    <a:pt x="280" y="7"/>
                  </a:lnTo>
                  <a:lnTo>
                    <a:pt x="282" y="12"/>
                  </a:lnTo>
                  <a:lnTo>
                    <a:pt x="285" y="16"/>
                  </a:lnTo>
                  <a:lnTo>
                    <a:pt x="285" y="16"/>
                  </a:lnTo>
                  <a:lnTo>
                    <a:pt x="286" y="22"/>
                  </a:lnTo>
                  <a:lnTo>
                    <a:pt x="286" y="26"/>
                  </a:lnTo>
                  <a:lnTo>
                    <a:pt x="286" y="31"/>
                  </a:lnTo>
                  <a:lnTo>
                    <a:pt x="283" y="36"/>
                  </a:lnTo>
                  <a:lnTo>
                    <a:pt x="281" y="40"/>
                  </a:lnTo>
                  <a:lnTo>
                    <a:pt x="279" y="43"/>
                  </a:lnTo>
                  <a:lnTo>
                    <a:pt x="274" y="47"/>
                  </a:lnTo>
                  <a:lnTo>
                    <a:pt x="269" y="48"/>
                  </a:lnTo>
                  <a:lnTo>
                    <a:pt x="33" y="134"/>
                  </a:lnTo>
                  <a:lnTo>
                    <a:pt x="33" y="134"/>
                  </a:lnTo>
                  <a:lnTo>
                    <a:pt x="28" y="136"/>
                  </a:lnTo>
                  <a:lnTo>
                    <a:pt x="25" y="136"/>
                  </a:lnTo>
                  <a:lnTo>
                    <a:pt x="25" y="13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3" name="Freeform 43"/>
            <p:cNvSpPr/>
            <p:nvPr/>
          </p:nvSpPr>
          <p:spPr bwMode="auto">
            <a:xfrm>
              <a:off x="3317481" y="5029181"/>
              <a:ext cx="147638" cy="68263"/>
            </a:xfrm>
            <a:custGeom>
              <a:avLst/>
              <a:gdLst>
                <a:gd name="T0" fmla="*/ 25 w 278"/>
                <a:gd name="T1" fmla="*/ 131 h 131"/>
                <a:gd name="T2" fmla="*/ 25 w 278"/>
                <a:gd name="T3" fmla="*/ 131 h 131"/>
                <a:gd name="T4" fmla="*/ 18 w 278"/>
                <a:gd name="T5" fmla="*/ 130 h 131"/>
                <a:gd name="T6" fmla="*/ 12 w 278"/>
                <a:gd name="T7" fmla="*/ 127 h 131"/>
                <a:gd name="T8" fmla="*/ 6 w 278"/>
                <a:gd name="T9" fmla="*/ 122 h 131"/>
                <a:gd name="T10" fmla="*/ 3 w 278"/>
                <a:gd name="T11" fmla="*/ 115 h 131"/>
                <a:gd name="T12" fmla="*/ 3 w 278"/>
                <a:gd name="T13" fmla="*/ 115 h 131"/>
                <a:gd name="T14" fmla="*/ 2 w 278"/>
                <a:gd name="T15" fmla="*/ 110 h 131"/>
                <a:gd name="T16" fmla="*/ 0 w 278"/>
                <a:gd name="T17" fmla="*/ 105 h 131"/>
                <a:gd name="T18" fmla="*/ 2 w 278"/>
                <a:gd name="T19" fmla="*/ 101 h 131"/>
                <a:gd name="T20" fmla="*/ 3 w 278"/>
                <a:gd name="T21" fmla="*/ 96 h 131"/>
                <a:gd name="T22" fmla="*/ 5 w 278"/>
                <a:gd name="T23" fmla="*/ 92 h 131"/>
                <a:gd name="T24" fmla="*/ 9 w 278"/>
                <a:gd name="T25" fmla="*/ 89 h 131"/>
                <a:gd name="T26" fmla="*/ 12 w 278"/>
                <a:gd name="T27" fmla="*/ 85 h 131"/>
                <a:gd name="T28" fmla="*/ 17 w 278"/>
                <a:gd name="T29" fmla="*/ 83 h 131"/>
                <a:gd name="T30" fmla="*/ 244 w 278"/>
                <a:gd name="T31" fmla="*/ 1 h 131"/>
                <a:gd name="T32" fmla="*/ 244 w 278"/>
                <a:gd name="T33" fmla="*/ 1 h 131"/>
                <a:gd name="T34" fmla="*/ 250 w 278"/>
                <a:gd name="T35" fmla="*/ 0 h 131"/>
                <a:gd name="T36" fmla="*/ 254 w 278"/>
                <a:gd name="T37" fmla="*/ 0 h 131"/>
                <a:gd name="T38" fmla="*/ 259 w 278"/>
                <a:gd name="T39" fmla="*/ 0 h 131"/>
                <a:gd name="T40" fmla="*/ 264 w 278"/>
                <a:gd name="T41" fmla="*/ 1 h 131"/>
                <a:gd name="T42" fmla="*/ 267 w 278"/>
                <a:gd name="T43" fmla="*/ 4 h 131"/>
                <a:gd name="T44" fmla="*/ 271 w 278"/>
                <a:gd name="T45" fmla="*/ 7 h 131"/>
                <a:gd name="T46" fmla="*/ 275 w 278"/>
                <a:gd name="T47" fmla="*/ 10 h 131"/>
                <a:gd name="T48" fmla="*/ 276 w 278"/>
                <a:gd name="T49" fmla="*/ 15 h 131"/>
                <a:gd name="T50" fmla="*/ 276 w 278"/>
                <a:gd name="T51" fmla="*/ 15 h 131"/>
                <a:gd name="T52" fmla="*/ 277 w 278"/>
                <a:gd name="T53" fmla="*/ 20 h 131"/>
                <a:gd name="T54" fmla="*/ 278 w 278"/>
                <a:gd name="T55" fmla="*/ 26 h 131"/>
                <a:gd name="T56" fmla="*/ 277 w 278"/>
                <a:gd name="T57" fmla="*/ 30 h 131"/>
                <a:gd name="T58" fmla="*/ 276 w 278"/>
                <a:gd name="T59" fmla="*/ 34 h 131"/>
                <a:gd name="T60" fmla="*/ 273 w 278"/>
                <a:gd name="T61" fmla="*/ 39 h 131"/>
                <a:gd name="T62" fmla="*/ 270 w 278"/>
                <a:gd name="T63" fmla="*/ 42 h 131"/>
                <a:gd name="T64" fmla="*/ 266 w 278"/>
                <a:gd name="T65" fmla="*/ 45 h 131"/>
                <a:gd name="T66" fmla="*/ 262 w 278"/>
                <a:gd name="T67" fmla="*/ 47 h 131"/>
                <a:gd name="T68" fmla="*/ 35 w 278"/>
                <a:gd name="T69" fmla="*/ 130 h 131"/>
                <a:gd name="T70" fmla="*/ 35 w 278"/>
                <a:gd name="T71" fmla="*/ 130 h 131"/>
                <a:gd name="T72" fmla="*/ 30 w 278"/>
                <a:gd name="T73" fmla="*/ 131 h 131"/>
                <a:gd name="T74" fmla="*/ 25 w 278"/>
                <a:gd name="T75" fmla="*/ 131 h 131"/>
                <a:gd name="T76" fmla="*/ 25 w 278"/>
                <a:gd name="T7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8" h="131">
                  <a:moveTo>
                    <a:pt x="25" y="131"/>
                  </a:moveTo>
                  <a:lnTo>
                    <a:pt x="25" y="131"/>
                  </a:lnTo>
                  <a:lnTo>
                    <a:pt x="18" y="130"/>
                  </a:lnTo>
                  <a:lnTo>
                    <a:pt x="12" y="127"/>
                  </a:lnTo>
                  <a:lnTo>
                    <a:pt x="6" y="122"/>
                  </a:lnTo>
                  <a:lnTo>
                    <a:pt x="3" y="115"/>
                  </a:lnTo>
                  <a:lnTo>
                    <a:pt x="3" y="115"/>
                  </a:lnTo>
                  <a:lnTo>
                    <a:pt x="2" y="110"/>
                  </a:lnTo>
                  <a:lnTo>
                    <a:pt x="0" y="105"/>
                  </a:lnTo>
                  <a:lnTo>
                    <a:pt x="2" y="101"/>
                  </a:lnTo>
                  <a:lnTo>
                    <a:pt x="3" y="96"/>
                  </a:lnTo>
                  <a:lnTo>
                    <a:pt x="5" y="92"/>
                  </a:lnTo>
                  <a:lnTo>
                    <a:pt x="9" y="89"/>
                  </a:lnTo>
                  <a:lnTo>
                    <a:pt x="12" y="85"/>
                  </a:lnTo>
                  <a:lnTo>
                    <a:pt x="17" y="83"/>
                  </a:lnTo>
                  <a:lnTo>
                    <a:pt x="244" y="1"/>
                  </a:lnTo>
                  <a:lnTo>
                    <a:pt x="244" y="1"/>
                  </a:lnTo>
                  <a:lnTo>
                    <a:pt x="250" y="0"/>
                  </a:lnTo>
                  <a:lnTo>
                    <a:pt x="254" y="0"/>
                  </a:lnTo>
                  <a:lnTo>
                    <a:pt x="259" y="0"/>
                  </a:lnTo>
                  <a:lnTo>
                    <a:pt x="264" y="1"/>
                  </a:lnTo>
                  <a:lnTo>
                    <a:pt x="267" y="4"/>
                  </a:lnTo>
                  <a:lnTo>
                    <a:pt x="271" y="7"/>
                  </a:lnTo>
                  <a:lnTo>
                    <a:pt x="275" y="10"/>
                  </a:lnTo>
                  <a:lnTo>
                    <a:pt x="276" y="15"/>
                  </a:lnTo>
                  <a:lnTo>
                    <a:pt x="276" y="15"/>
                  </a:lnTo>
                  <a:lnTo>
                    <a:pt x="277" y="20"/>
                  </a:lnTo>
                  <a:lnTo>
                    <a:pt x="278" y="26"/>
                  </a:lnTo>
                  <a:lnTo>
                    <a:pt x="277" y="30"/>
                  </a:lnTo>
                  <a:lnTo>
                    <a:pt x="276" y="34"/>
                  </a:lnTo>
                  <a:lnTo>
                    <a:pt x="273" y="39"/>
                  </a:lnTo>
                  <a:lnTo>
                    <a:pt x="270" y="42"/>
                  </a:lnTo>
                  <a:lnTo>
                    <a:pt x="266" y="45"/>
                  </a:lnTo>
                  <a:lnTo>
                    <a:pt x="262" y="47"/>
                  </a:lnTo>
                  <a:lnTo>
                    <a:pt x="35" y="130"/>
                  </a:lnTo>
                  <a:lnTo>
                    <a:pt x="35" y="130"/>
                  </a:lnTo>
                  <a:lnTo>
                    <a:pt x="30" y="131"/>
                  </a:lnTo>
                  <a:lnTo>
                    <a:pt x="25" y="131"/>
                  </a:lnTo>
                  <a:lnTo>
                    <a:pt x="25" y="13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4" name="Freeform 44"/>
            <p:cNvSpPr/>
            <p:nvPr/>
          </p:nvSpPr>
          <p:spPr bwMode="auto">
            <a:xfrm>
              <a:off x="3315894" y="4964094"/>
              <a:ext cx="161925" cy="74613"/>
            </a:xfrm>
            <a:custGeom>
              <a:avLst/>
              <a:gdLst>
                <a:gd name="T0" fmla="*/ 25 w 305"/>
                <a:gd name="T1" fmla="*/ 143 h 143"/>
                <a:gd name="T2" fmla="*/ 25 w 305"/>
                <a:gd name="T3" fmla="*/ 143 h 143"/>
                <a:gd name="T4" fmla="*/ 17 w 305"/>
                <a:gd name="T5" fmla="*/ 142 h 143"/>
                <a:gd name="T6" fmla="*/ 10 w 305"/>
                <a:gd name="T7" fmla="*/ 139 h 143"/>
                <a:gd name="T8" fmla="*/ 6 w 305"/>
                <a:gd name="T9" fmla="*/ 133 h 143"/>
                <a:gd name="T10" fmla="*/ 1 w 305"/>
                <a:gd name="T11" fmla="*/ 127 h 143"/>
                <a:gd name="T12" fmla="*/ 1 w 305"/>
                <a:gd name="T13" fmla="*/ 127 h 143"/>
                <a:gd name="T14" fmla="*/ 0 w 305"/>
                <a:gd name="T15" fmla="*/ 121 h 143"/>
                <a:gd name="T16" fmla="*/ 0 w 305"/>
                <a:gd name="T17" fmla="*/ 117 h 143"/>
                <a:gd name="T18" fmla="*/ 1 w 305"/>
                <a:gd name="T19" fmla="*/ 112 h 143"/>
                <a:gd name="T20" fmla="*/ 2 w 305"/>
                <a:gd name="T21" fmla="*/ 108 h 143"/>
                <a:gd name="T22" fmla="*/ 4 w 305"/>
                <a:gd name="T23" fmla="*/ 104 h 143"/>
                <a:gd name="T24" fmla="*/ 8 w 305"/>
                <a:gd name="T25" fmla="*/ 100 h 143"/>
                <a:gd name="T26" fmla="*/ 11 w 305"/>
                <a:gd name="T27" fmla="*/ 98 h 143"/>
                <a:gd name="T28" fmla="*/ 16 w 305"/>
                <a:gd name="T29" fmla="*/ 95 h 143"/>
                <a:gd name="T30" fmla="*/ 271 w 305"/>
                <a:gd name="T31" fmla="*/ 3 h 143"/>
                <a:gd name="T32" fmla="*/ 271 w 305"/>
                <a:gd name="T33" fmla="*/ 3 h 143"/>
                <a:gd name="T34" fmla="*/ 276 w 305"/>
                <a:gd name="T35" fmla="*/ 1 h 143"/>
                <a:gd name="T36" fmla="*/ 281 w 305"/>
                <a:gd name="T37" fmla="*/ 0 h 143"/>
                <a:gd name="T38" fmla="*/ 286 w 305"/>
                <a:gd name="T39" fmla="*/ 1 h 143"/>
                <a:gd name="T40" fmla="*/ 290 w 305"/>
                <a:gd name="T41" fmla="*/ 3 h 143"/>
                <a:gd name="T42" fmla="*/ 294 w 305"/>
                <a:gd name="T43" fmla="*/ 5 h 143"/>
                <a:gd name="T44" fmla="*/ 298 w 305"/>
                <a:gd name="T45" fmla="*/ 9 h 143"/>
                <a:gd name="T46" fmla="*/ 301 w 305"/>
                <a:gd name="T47" fmla="*/ 12 h 143"/>
                <a:gd name="T48" fmla="*/ 302 w 305"/>
                <a:gd name="T49" fmla="*/ 17 h 143"/>
                <a:gd name="T50" fmla="*/ 302 w 305"/>
                <a:gd name="T51" fmla="*/ 17 h 143"/>
                <a:gd name="T52" fmla="*/ 305 w 305"/>
                <a:gd name="T53" fmla="*/ 22 h 143"/>
                <a:gd name="T54" fmla="*/ 305 w 305"/>
                <a:gd name="T55" fmla="*/ 26 h 143"/>
                <a:gd name="T56" fmla="*/ 304 w 305"/>
                <a:gd name="T57" fmla="*/ 31 h 143"/>
                <a:gd name="T58" fmla="*/ 302 w 305"/>
                <a:gd name="T59" fmla="*/ 36 h 143"/>
                <a:gd name="T60" fmla="*/ 300 w 305"/>
                <a:gd name="T61" fmla="*/ 41 h 143"/>
                <a:gd name="T62" fmla="*/ 296 w 305"/>
                <a:gd name="T63" fmla="*/ 44 h 143"/>
                <a:gd name="T64" fmla="*/ 293 w 305"/>
                <a:gd name="T65" fmla="*/ 47 h 143"/>
                <a:gd name="T66" fmla="*/ 288 w 305"/>
                <a:gd name="T67" fmla="*/ 49 h 143"/>
                <a:gd name="T68" fmla="*/ 33 w 305"/>
                <a:gd name="T69" fmla="*/ 142 h 143"/>
                <a:gd name="T70" fmla="*/ 33 w 305"/>
                <a:gd name="T71" fmla="*/ 142 h 143"/>
                <a:gd name="T72" fmla="*/ 29 w 305"/>
                <a:gd name="T73" fmla="*/ 143 h 143"/>
                <a:gd name="T74" fmla="*/ 25 w 305"/>
                <a:gd name="T75" fmla="*/ 143 h 143"/>
                <a:gd name="T76" fmla="*/ 25 w 305"/>
                <a:gd name="T7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5" h="143">
                  <a:moveTo>
                    <a:pt x="25" y="143"/>
                  </a:moveTo>
                  <a:lnTo>
                    <a:pt x="25" y="143"/>
                  </a:lnTo>
                  <a:lnTo>
                    <a:pt x="17" y="142"/>
                  </a:lnTo>
                  <a:lnTo>
                    <a:pt x="10" y="139"/>
                  </a:lnTo>
                  <a:lnTo>
                    <a:pt x="6" y="133"/>
                  </a:lnTo>
                  <a:lnTo>
                    <a:pt x="1" y="127"/>
                  </a:lnTo>
                  <a:lnTo>
                    <a:pt x="1" y="127"/>
                  </a:lnTo>
                  <a:lnTo>
                    <a:pt x="0" y="121"/>
                  </a:lnTo>
                  <a:lnTo>
                    <a:pt x="0" y="117"/>
                  </a:lnTo>
                  <a:lnTo>
                    <a:pt x="1" y="112"/>
                  </a:lnTo>
                  <a:lnTo>
                    <a:pt x="2" y="108"/>
                  </a:lnTo>
                  <a:lnTo>
                    <a:pt x="4" y="104"/>
                  </a:lnTo>
                  <a:lnTo>
                    <a:pt x="8" y="100"/>
                  </a:lnTo>
                  <a:lnTo>
                    <a:pt x="11" y="98"/>
                  </a:lnTo>
                  <a:lnTo>
                    <a:pt x="16" y="95"/>
                  </a:lnTo>
                  <a:lnTo>
                    <a:pt x="271" y="3"/>
                  </a:lnTo>
                  <a:lnTo>
                    <a:pt x="271" y="3"/>
                  </a:lnTo>
                  <a:lnTo>
                    <a:pt x="276" y="1"/>
                  </a:lnTo>
                  <a:lnTo>
                    <a:pt x="281" y="0"/>
                  </a:lnTo>
                  <a:lnTo>
                    <a:pt x="286" y="1"/>
                  </a:lnTo>
                  <a:lnTo>
                    <a:pt x="290" y="3"/>
                  </a:lnTo>
                  <a:lnTo>
                    <a:pt x="294" y="5"/>
                  </a:lnTo>
                  <a:lnTo>
                    <a:pt x="298" y="9"/>
                  </a:lnTo>
                  <a:lnTo>
                    <a:pt x="301" y="12"/>
                  </a:lnTo>
                  <a:lnTo>
                    <a:pt x="302" y="17"/>
                  </a:lnTo>
                  <a:lnTo>
                    <a:pt x="302" y="17"/>
                  </a:lnTo>
                  <a:lnTo>
                    <a:pt x="305" y="22"/>
                  </a:lnTo>
                  <a:lnTo>
                    <a:pt x="305" y="26"/>
                  </a:lnTo>
                  <a:lnTo>
                    <a:pt x="304" y="31"/>
                  </a:lnTo>
                  <a:lnTo>
                    <a:pt x="302" y="36"/>
                  </a:lnTo>
                  <a:lnTo>
                    <a:pt x="300" y="41"/>
                  </a:lnTo>
                  <a:lnTo>
                    <a:pt x="296" y="44"/>
                  </a:lnTo>
                  <a:lnTo>
                    <a:pt x="293" y="47"/>
                  </a:lnTo>
                  <a:lnTo>
                    <a:pt x="288" y="49"/>
                  </a:lnTo>
                  <a:lnTo>
                    <a:pt x="33" y="142"/>
                  </a:lnTo>
                  <a:lnTo>
                    <a:pt x="33" y="142"/>
                  </a:lnTo>
                  <a:lnTo>
                    <a:pt x="29" y="143"/>
                  </a:lnTo>
                  <a:lnTo>
                    <a:pt x="25" y="143"/>
                  </a:lnTo>
                  <a:lnTo>
                    <a:pt x="25" y="14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5" name="Freeform 45"/>
            <p:cNvSpPr/>
            <p:nvPr/>
          </p:nvSpPr>
          <p:spPr bwMode="auto">
            <a:xfrm>
              <a:off x="3327006" y="4899006"/>
              <a:ext cx="161925" cy="76200"/>
            </a:xfrm>
            <a:custGeom>
              <a:avLst/>
              <a:gdLst>
                <a:gd name="T0" fmla="*/ 25 w 306"/>
                <a:gd name="T1" fmla="*/ 144 h 144"/>
                <a:gd name="T2" fmla="*/ 25 w 306"/>
                <a:gd name="T3" fmla="*/ 144 h 144"/>
                <a:gd name="T4" fmla="*/ 17 w 306"/>
                <a:gd name="T5" fmla="*/ 143 h 144"/>
                <a:gd name="T6" fmla="*/ 11 w 306"/>
                <a:gd name="T7" fmla="*/ 139 h 144"/>
                <a:gd name="T8" fmla="*/ 5 w 306"/>
                <a:gd name="T9" fmla="*/ 134 h 144"/>
                <a:gd name="T10" fmla="*/ 1 w 306"/>
                <a:gd name="T11" fmla="*/ 127 h 144"/>
                <a:gd name="T12" fmla="*/ 1 w 306"/>
                <a:gd name="T13" fmla="*/ 127 h 144"/>
                <a:gd name="T14" fmla="*/ 0 w 306"/>
                <a:gd name="T15" fmla="*/ 122 h 144"/>
                <a:gd name="T16" fmla="*/ 0 w 306"/>
                <a:gd name="T17" fmla="*/ 118 h 144"/>
                <a:gd name="T18" fmla="*/ 0 w 306"/>
                <a:gd name="T19" fmla="*/ 113 h 144"/>
                <a:gd name="T20" fmla="*/ 2 w 306"/>
                <a:gd name="T21" fmla="*/ 108 h 144"/>
                <a:gd name="T22" fmla="*/ 5 w 306"/>
                <a:gd name="T23" fmla="*/ 103 h 144"/>
                <a:gd name="T24" fmla="*/ 7 w 306"/>
                <a:gd name="T25" fmla="*/ 100 h 144"/>
                <a:gd name="T26" fmla="*/ 12 w 306"/>
                <a:gd name="T27" fmla="*/ 98 h 144"/>
                <a:gd name="T28" fmla="*/ 15 w 306"/>
                <a:gd name="T29" fmla="*/ 95 h 144"/>
                <a:gd name="T30" fmla="*/ 273 w 306"/>
                <a:gd name="T31" fmla="*/ 1 h 144"/>
                <a:gd name="T32" fmla="*/ 273 w 306"/>
                <a:gd name="T33" fmla="*/ 1 h 144"/>
                <a:gd name="T34" fmla="*/ 278 w 306"/>
                <a:gd name="T35" fmla="*/ 0 h 144"/>
                <a:gd name="T36" fmla="*/ 283 w 306"/>
                <a:gd name="T37" fmla="*/ 0 h 144"/>
                <a:gd name="T38" fmla="*/ 287 w 306"/>
                <a:gd name="T39" fmla="*/ 1 h 144"/>
                <a:gd name="T40" fmla="*/ 292 w 306"/>
                <a:gd name="T41" fmla="*/ 3 h 144"/>
                <a:gd name="T42" fmla="*/ 296 w 306"/>
                <a:gd name="T43" fmla="*/ 5 h 144"/>
                <a:gd name="T44" fmla="*/ 299 w 306"/>
                <a:gd name="T45" fmla="*/ 8 h 144"/>
                <a:gd name="T46" fmla="*/ 303 w 306"/>
                <a:gd name="T47" fmla="*/ 12 h 144"/>
                <a:gd name="T48" fmla="*/ 305 w 306"/>
                <a:gd name="T49" fmla="*/ 17 h 144"/>
                <a:gd name="T50" fmla="*/ 305 w 306"/>
                <a:gd name="T51" fmla="*/ 17 h 144"/>
                <a:gd name="T52" fmla="*/ 306 w 306"/>
                <a:gd name="T53" fmla="*/ 22 h 144"/>
                <a:gd name="T54" fmla="*/ 306 w 306"/>
                <a:gd name="T55" fmla="*/ 26 h 144"/>
                <a:gd name="T56" fmla="*/ 305 w 306"/>
                <a:gd name="T57" fmla="*/ 31 h 144"/>
                <a:gd name="T58" fmla="*/ 304 w 306"/>
                <a:gd name="T59" fmla="*/ 36 h 144"/>
                <a:gd name="T60" fmla="*/ 302 w 306"/>
                <a:gd name="T61" fmla="*/ 39 h 144"/>
                <a:gd name="T62" fmla="*/ 298 w 306"/>
                <a:gd name="T63" fmla="*/ 44 h 144"/>
                <a:gd name="T64" fmla="*/ 294 w 306"/>
                <a:gd name="T65" fmla="*/ 46 h 144"/>
                <a:gd name="T66" fmla="*/ 290 w 306"/>
                <a:gd name="T67" fmla="*/ 49 h 144"/>
                <a:gd name="T68" fmla="*/ 33 w 306"/>
                <a:gd name="T69" fmla="*/ 143 h 144"/>
                <a:gd name="T70" fmla="*/ 33 w 306"/>
                <a:gd name="T71" fmla="*/ 143 h 144"/>
                <a:gd name="T72" fmla="*/ 28 w 306"/>
                <a:gd name="T73" fmla="*/ 144 h 144"/>
                <a:gd name="T74" fmla="*/ 25 w 306"/>
                <a:gd name="T75" fmla="*/ 144 h 144"/>
                <a:gd name="T76" fmla="*/ 25 w 306"/>
                <a:gd name="T7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6" h="144">
                  <a:moveTo>
                    <a:pt x="25" y="144"/>
                  </a:moveTo>
                  <a:lnTo>
                    <a:pt x="25" y="144"/>
                  </a:lnTo>
                  <a:lnTo>
                    <a:pt x="17" y="143"/>
                  </a:lnTo>
                  <a:lnTo>
                    <a:pt x="11" y="139"/>
                  </a:lnTo>
                  <a:lnTo>
                    <a:pt x="5" y="134"/>
                  </a:lnTo>
                  <a:lnTo>
                    <a:pt x="1" y="127"/>
                  </a:lnTo>
                  <a:lnTo>
                    <a:pt x="1" y="127"/>
                  </a:lnTo>
                  <a:lnTo>
                    <a:pt x="0" y="122"/>
                  </a:lnTo>
                  <a:lnTo>
                    <a:pt x="0" y="118"/>
                  </a:lnTo>
                  <a:lnTo>
                    <a:pt x="0" y="113"/>
                  </a:lnTo>
                  <a:lnTo>
                    <a:pt x="2" y="108"/>
                  </a:lnTo>
                  <a:lnTo>
                    <a:pt x="5" y="103"/>
                  </a:lnTo>
                  <a:lnTo>
                    <a:pt x="7" y="100"/>
                  </a:lnTo>
                  <a:lnTo>
                    <a:pt x="12" y="98"/>
                  </a:lnTo>
                  <a:lnTo>
                    <a:pt x="15" y="95"/>
                  </a:lnTo>
                  <a:lnTo>
                    <a:pt x="273" y="1"/>
                  </a:lnTo>
                  <a:lnTo>
                    <a:pt x="273" y="1"/>
                  </a:lnTo>
                  <a:lnTo>
                    <a:pt x="278" y="0"/>
                  </a:lnTo>
                  <a:lnTo>
                    <a:pt x="283" y="0"/>
                  </a:lnTo>
                  <a:lnTo>
                    <a:pt x="287" y="1"/>
                  </a:lnTo>
                  <a:lnTo>
                    <a:pt x="292" y="3"/>
                  </a:lnTo>
                  <a:lnTo>
                    <a:pt x="296" y="5"/>
                  </a:lnTo>
                  <a:lnTo>
                    <a:pt x="299" y="8"/>
                  </a:lnTo>
                  <a:lnTo>
                    <a:pt x="303" y="12"/>
                  </a:lnTo>
                  <a:lnTo>
                    <a:pt x="305" y="17"/>
                  </a:lnTo>
                  <a:lnTo>
                    <a:pt x="305" y="17"/>
                  </a:lnTo>
                  <a:lnTo>
                    <a:pt x="306" y="22"/>
                  </a:lnTo>
                  <a:lnTo>
                    <a:pt x="306" y="26"/>
                  </a:lnTo>
                  <a:lnTo>
                    <a:pt x="305" y="31"/>
                  </a:lnTo>
                  <a:lnTo>
                    <a:pt x="304" y="36"/>
                  </a:lnTo>
                  <a:lnTo>
                    <a:pt x="302" y="39"/>
                  </a:lnTo>
                  <a:lnTo>
                    <a:pt x="298" y="44"/>
                  </a:lnTo>
                  <a:lnTo>
                    <a:pt x="294" y="46"/>
                  </a:lnTo>
                  <a:lnTo>
                    <a:pt x="290" y="49"/>
                  </a:lnTo>
                  <a:lnTo>
                    <a:pt x="33" y="143"/>
                  </a:lnTo>
                  <a:lnTo>
                    <a:pt x="33" y="143"/>
                  </a:lnTo>
                  <a:lnTo>
                    <a:pt x="28" y="144"/>
                  </a:lnTo>
                  <a:lnTo>
                    <a:pt x="25" y="144"/>
                  </a:lnTo>
                  <a:lnTo>
                    <a:pt x="25" y="14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6" name="Freeform 46"/>
            <p:cNvSpPr/>
            <p:nvPr/>
          </p:nvSpPr>
          <p:spPr bwMode="auto">
            <a:xfrm>
              <a:off x="3358756" y="4835506"/>
              <a:ext cx="142875" cy="68263"/>
            </a:xfrm>
            <a:custGeom>
              <a:avLst/>
              <a:gdLst>
                <a:gd name="T0" fmla="*/ 24 w 268"/>
                <a:gd name="T1" fmla="*/ 129 h 129"/>
                <a:gd name="T2" fmla="*/ 24 w 268"/>
                <a:gd name="T3" fmla="*/ 129 h 129"/>
                <a:gd name="T4" fmla="*/ 17 w 268"/>
                <a:gd name="T5" fmla="*/ 128 h 129"/>
                <a:gd name="T6" fmla="*/ 10 w 268"/>
                <a:gd name="T7" fmla="*/ 125 h 129"/>
                <a:gd name="T8" fmla="*/ 5 w 268"/>
                <a:gd name="T9" fmla="*/ 120 h 129"/>
                <a:gd name="T10" fmla="*/ 1 w 268"/>
                <a:gd name="T11" fmla="*/ 113 h 129"/>
                <a:gd name="T12" fmla="*/ 1 w 268"/>
                <a:gd name="T13" fmla="*/ 113 h 129"/>
                <a:gd name="T14" fmla="*/ 0 w 268"/>
                <a:gd name="T15" fmla="*/ 108 h 129"/>
                <a:gd name="T16" fmla="*/ 0 w 268"/>
                <a:gd name="T17" fmla="*/ 103 h 129"/>
                <a:gd name="T18" fmla="*/ 1 w 268"/>
                <a:gd name="T19" fmla="*/ 99 h 129"/>
                <a:gd name="T20" fmla="*/ 2 w 268"/>
                <a:gd name="T21" fmla="*/ 94 h 129"/>
                <a:gd name="T22" fmla="*/ 4 w 268"/>
                <a:gd name="T23" fmla="*/ 89 h 129"/>
                <a:gd name="T24" fmla="*/ 8 w 268"/>
                <a:gd name="T25" fmla="*/ 86 h 129"/>
                <a:gd name="T26" fmla="*/ 11 w 268"/>
                <a:gd name="T27" fmla="*/ 83 h 129"/>
                <a:gd name="T28" fmla="*/ 16 w 268"/>
                <a:gd name="T29" fmla="*/ 81 h 129"/>
                <a:gd name="T30" fmla="*/ 235 w 268"/>
                <a:gd name="T31" fmla="*/ 1 h 129"/>
                <a:gd name="T32" fmla="*/ 235 w 268"/>
                <a:gd name="T33" fmla="*/ 1 h 129"/>
                <a:gd name="T34" fmla="*/ 239 w 268"/>
                <a:gd name="T35" fmla="*/ 0 h 129"/>
                <a:gd name="T36" fmla="*/ 244 w 268"/>
                <a:gd name="T37" fmla="*/ 0 h 129"/>
                <a:gd name="T38" fmla="*/ 249 w 268"/>
                <a:gd name="T39" fmla="*/ 1 h 129"/>
                <a:gd name="T40" fmla="*/ 254 w 268"/>
                <a:gd name="T41" fmla="*/ 2 h 129"/>
                <a:gd name="T42" fmla="*/ 257 w 268"/>
                <a:gd name="T43" fmla="*/ 5 h 129"/>
                <a:gd name="T44" fmla="*/ 261 w 268"/>
                <a:gd name="T45" fmla="*/ 8 h 129"/>
                <a:gd name="T46" fmla="*/ 264 w 268"/>
                <a:gd name="T47" fmla="*/ 12 h 129"/>
                <a:gd name="T48" fmla="*/ 267 w 268"/>
                <a:gd name="T49" fmla="*/ 17 h 129"/>
                <a:gd name="T50" fmla="*/ 267 w 268"/>
                <a:gd name="T51" fmla="*/ 17 h 129"/>
                <a:gd name="T52" fmla="*/ 268 w 268"/>
                <a:gd name="T53" fmla="*/ 21 h 129"/>
                <a:gd name="T54" fmla="*/ 268 w 268"/>
                <a:gd name="T55" fmla="*/ 26 h 129"/>
                <a:gd name="T56" fmla="*/ 267 w 268"/>
                <a:gd name="T57" fmla="*/ 31 h 129"/>
                <a:gd name="T58" fmla="*/ 265 w 268"/>
                <a:gd name="T59" fmla="*/ 36 h 129"/>
                <a:gd name="T60" fmla="*/ 263 w 268"/>
                <a:gd name="T61" fmla="*/ 39 h 129"/>
                <a:gd name="T62" fmla="*/ 260 w 268"/>
                <a:gd name="T63" fmla="*/ 43 h 129"/>
                <a:gd name="T64" fmla="*/ 256 w 268"/>
                <a:gd name="T65" fmla="*/ 46 h 129"/>
                <a:gd name="T66" fmla="*/ 251 w 268"/>
                <a:gd name="T67" fmla="*/ 49 h 129"/>
                <a:gd name="T68" fmla="*/ 33 w 268"/>
                <a:gd name="T69" fmla="*/ 128 h 129"/>
                <a:gd name="T70" fmla="*/ 33 w 268"/>
                <a:gd name="T71" fmla="*/ 128 h 129"/>
                <a:gd name="T72" fmla="*/ 29 w 268"/>
                <a:gd name="T73" fmla="*/ 128 h 129"/>
                <a:gd name="T74" fmla="*/ 24 w 268"/>
                <a:gd name="T75" fmla="*/ 129 h 129"/>
                <a:gd name="T76" fmla="*/ 24 w 268"/>
                <a:gd name="T7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 h="129">
                  <a:moveTo>
                    <a:pt x="24" y="129"/>
                  </a:moveTo>
                  <a:lnTo>
                    <a:pt x="24" y="129"/>
                  </a:lnTo>
                  <a:lnTo>
                    <a:pt x="17" y="128"/>
                  </a:lnTo>
                  <a:lnTo>
                    <a:pt x="10" y="125"/>
                  </a:lnTo>
                  <a:lnTo>
                    <a:pt x="5" y="120"/>
                  </a:lnTo>
                  <a:lnTo>
                    <a:pt x="1" y="113"/>
                  </a:lnTo>
                  <a:lnTo>
                    <a:pt x="1" y="113"/>
                  </a:lnTo>
                  <a:lnTo>
                    <a:pt x="0" y="108"/>
                  </a:lnTo>
                  <a:lnTo>
                    <a:pt x="0" y="103"/>
                  </a:lnTo>
                  <a:lnTo>
                    <a:pt x="1" y="99"/>
                  </a:lnTo>
                  <a:lnTo>
                    <a:pt x="2" y="94"/>
                  </a:lnTo>
                  <a:lnTo>
                    <a:pt x="4" y="89"/>
                  </a:lnTo>
                  <a:lnTo>
                    <a:pt x="8" y="86"/>
                  </a:lnTo>
                  <a:lnTo>
                    <a:pt x="11" y="83"/>
                  </a:lnTo>
                  <a:lnTo>
                    <a:pt x="16" y="81"/>
                  </a:lnTo>
                  <a:lnTo>
                    <a:pt x="235" y="1"/>
                  </a:lnTo>
                  <a:lnTo>
                    <a:pt x="235" y="1"/>
                  </a:lnTo>
                  <a:lnTo>
                    <a:pt x="239" y="0"/>
                  </a:lnTo>
                  <a:lnTo>
                    <a:pt x="244" y="0"/>
                  </a:lnTo>
                  <a:lnTo>
                    <a:pt x="249" y="1"/>
                  </a:lnTo>
                  <a:lnTo>
                    <a:pt x="254" y="2"/>
                  </a:lnTo>
                  <a:lnTo>
                    <a:pt x="257" y="5"/>
                  </a:lnTo>
                  <a:lnTo>
                    <a:pt x="261" y="8"/>
                  </a:lnTo>
                  <a:lnTo>
                    <a:pt x="264" y="12"/>
                  </a:lnTo>
                  <a:lnTo>
                    <a:pt x="267" y="17"/>
                  </a:lnTo>
                  <a:lnTo>
                    <a:pt x="267" y="17"/>
                  </a:lnTo>
                  <a:lnTo>
                    <a:pt x="268" y="21"/>
                  </a:lnTo>
                  <a:lnTo>
                    <a:pt x="268" y="26"/>
                  </a:lnTo>
                  <a:lnTo>
                    <a:pt x="267" y="31"/>
                  </a:lnTo>
                  <a:lnTo>
                    <a:pt x="265" y="36"/>
                  </a:lnTo>
                  <a:lnTo>
                    <a:pt x="263" y="39"/>
                  </a:lnTo>
                  <a:lnTo>
                    <a:pt x="260" y="43"/>
                  </a:lnTo>
                  <a:lnTo>
                    <a:pt x="256" y="46"/>
                  </a:lnTo>
                  <a:lnTo>
                    <a:pt x="251" y="49"/>
                  </a:lnTo>
                  <a:lnTo>
                    <a:pt x="33" y="128"/>
                  </a:lnTo>
                  <a:lnTo>
                    <a:pt x="33" y="128"/>
                  </a:lnTo>
                  <a:lnTo>
                    <a:pt x="29" y="128"/>
                  </a:lnTo>
                  <a:lnTo>
                    <a:pt x="24" y="129"/>
                  </a:lnTo>
                  <a:lnTo>
                    <a:pt x="24" y="12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7" name="Freeform 50"/>
            <p:cNvSpPr/>
            <p:nvPr/>
          </p:nvSpPr>
          <p:spPr bwMode="auto">
            <a:xfrm>
              <a:off x="3846119" y="4943456"/>
              <a:ext cx="115888" cy="115888"/>
            </a:xfrm>
            <a:custGeom>
              <a:avLst/>
              <a:gdLst>
                <a:gd name="T0" fmla="*/ 218 w 218"/>
                <a:gd name="T1" fmla="*/ 110 h 219"/>
                <a:gd name="T2" fmla="*/ 216 w 218"/>
                <a:gd name="T3" fmla="*/ 132 h 219"/>
                <a:gd name="T4" fmla="*/ 210 w 218"/>
                <a:gd name="T5" fmla="*/ 152 h 219"/>
                <a:gd name="T6" fmla="*/ 200 w 218"/>
                <a:gd name="T7" fmla="*/ 171 h 219"/>
                <a:gd name="T8" fmla="*/ 186 w 218"/>
                <a:gd name="T9" fmla="*/ 187 h 219"/>
                <a:gd name="T10" fmla="*/ 171 w 218"/>
                <a:gd name="T11" fmla="*/ 201 h 219"/>
                <a:gd name="T12" fmla="*/ 152 w 218"/>
                <a:gd name="T13" fmla="*/ 210 h 219"/>
                <a:gd name="T14" fmla="*/ 131 w 218"/>
                <a:gd name="T15" fmla="*/ 218 h 219"/>
                <a:gd name="T16" fmla="*/ 109 w 218"/>
                <a:gd name="T17" fmla="*/ 219 h 219"/>
                <a:gd name="T18" fmla="*/ 98 w 218"/>
                <a:gd name="T19" fmla="*/ 219 h 219"/>
                <a:gd name="T20" fmla="*/ 77 w 218"/>
                <a:gd name="T21" fmla="*/ 214 h 219"/>
                <a:gd name="T22" fmla="*/ 57 w 218"/>
                <a:gd name="T23" fmla="*/ 206 h 219"/>
                <a:gd name="T24" fmla="*/ 40 w 218"/>
                <a:gd name="T25" fmla="*/ 194 h 219"/>
                <a:gd name="T26" fmla="*/ 25 w 218"/>
                <a:gd name="T27" fmla="*/ 180 h 219"/>
                <a:gd name="T28" fmla="*/ 13 w 218"/>
                <a:gd name="T29" fmla="*/ 162 h 219"/>
                <a:gd name="T30" fmla="*/ 4 w 218"/>
                <a:gd name="T31" fmla="*/ 143 h 219"/>
                <a:gd name="T32" fmla="*/ 1 w 218"/>
                <a:gd name="T33" fmla="*/ 121 h 219"/>
                <a:gd name="T34" fmla="*/ 0 w 218"/>
                <a:gd name="T35" fmla="*/ 110 h 219"/>
                <a:gd name="T36" fmla="*/ 2 w 218"/>
                <a:gd name="T37" fmla="*/ 88 h 219"/>
                <a:gd name="T38" fmla="*/ 8 w 218"/>
                <a:gd name="T39" fmla="*/ 68 h 219"/>
                <a:gd name="T40" fmla="*/ 19 w 218"/>
                <a:gd name="T41" fmla="*/ 49 h 219"/>
                <a:gd name="T42" fmla="*/ 32 w 218"/>
                <a:gd name="T43" fmla="*/ 32 h 219"/>
                <a:gd name="T44" fmla="*/ 48 w 218"/>
                <a:gd name="T45" fmla="*/ 19 h 219"/>
                <a:gd name="T46" fmla="*/ 66 w 218"/>
                <a:gd name="T47" fmla="*/ 10 h 219"/>
                <a:gd name="T48" fmla="*/ 88 w 218"/>
                <a:gd name="T49" fmla="*/ 3 h 219"/>
                <a:gd name="T50" fmla="*/ 109 w 218"/>
                <a:gd name="T51" fmla="*/ 0 h 219"/>
                <a:gd name="T52" fmla="*/ 121 w 218"/>
                <a:gd name="T53" fmla="*/ 1 h 219"/>
                <a:gd name="T54" fmla="*/ 142 w 218"/>
                <a:gd name="T55" fmla="*/ 5 h 219"/>
                <a:gd name="T56" fmla="*/ 161 w 218"/>
                <a:gd name="T57" fmla="*/ 13 h 219"/>
                <a:gd name="T58" fmla="*/ 179 w 218"/>
                <a:gd name="T59" fmla="*/ 25 h 219"/>
                <a:gd name="T60" fmla="*/ 193 w 218"/>
                <a:gd name="T61" fmla="*/ 41 h 219"/>
                <a:gd name="T62" fmla="*/ 205 w 218"/>
                <a:gd name="T63" fmla="*/ 57 h 219"/>
                <a:gd name="T64" fmla="*/ 213 w 218"/>
                <a:gd name="T65" fmla="*/ 77 h 219"/>
                <a:gd name="T66" fmla="*/ 218 w 218"/>
                <a:gd name="T67" fmla="*/ 99 h 219"/>
                <a:gd name="T68" fmla="*/ 218 w 218"/>
                <a:gd name="T69"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19">
                  <a:moveTo>
                    <a:pt x="218" y="110"/>
                  </a:moveTo>
                  <a:lnTo>
                    <a:pt x="218" y="110"/>
                  </a:lnTo>
                  <a:lnTo>
                    <a:pt x="218" y="121"/>
                  </a:lnTo>
                  <a:lnTo>
                    <a:pt x="216" y="132"/>
                  </a:lnTo>
                  <a:lnTo>
                    <a:pt x="213" y="143"/>
                  </a:lnTo>
                  <a:lnTo>
                    <a:pt x="210" y="152"/>
                  </a:lnTo>
                  <a:lnTo>
                    <a:pt x="205" y="162"/>
                  </a:lnTo>
                  <a:lnTo>
                    <a:pt x="200" y="171"/>
                  </a:lnTo>
                  <a:lnTo>
                    <a:pt x="193" y="180"/>
                  </a:lnTo>
                  <a:lnTo>
                    <a:pt x="186" y="187"/>
                  </a:lnTo>
                  <a:lnTo>
                    <a:pt x="179" y="194"/>
                  </a:lnTo>
                  <a:lnTo>
                    <a:pt x="171" y="201"/>
                  </a:lnTo>
                  <a:lnTo>
                    <a:pt x="161" y="206"/>
                  </a:lnTo>
                  <a:lnTo>
                    <a:pt x="152" y="210"/>
                  </a:lnTo>
                  <a:lnTo>
                    <a:pt x="142" y="214"/>
                  </a:lnTo>
                  <a:lnTo>
                    <a:pt x="131" y="218"/>
                  </a:lnTo>
                  <a:lnTo>
                    <a:pt x="121" y="219"/>
                  </a:lnTo>
                  <a:lnTo>
                    <a:pt x="109" y="219"/>
                  </a:lnTo>
                  <a:lnTo>
                    <a:pt x="109" y="219"/>
                  </a:lnTo>
                  <a:lnTo>
                    <a:pt x="98" y="219"/>
                  </a:lnTo>
                  <a:lnTo>
                    <a:pt x="88" y="218"/>
                  </a:lnTo>
                  <a:lnTo>
                    <a:pt x="77" y="214"/>
                  </a:lnTo>
                  <a:lnTo>
                    <a:pt x="66" y="210"/>
                  </a:lnTo>
                  <a:lnTo>
                    <a:pt x="57" y="206"/>
                  </a:lnTo>
                  <a:lnTo>
                    <a:pt x="48" y="201"/>
                  </a:lnTo>
                  <a:lnTo>
                    <a:pt x="40" y="194"/>
                  </a:lnTo>
                  <a:lnTo>
                    <a:pt x="32" y="187"/>
                  </a:lnTo>
                  <a:lnTo>
                    <a:pt x="25" y="180"/>
                  </a:lnTo>
                  <a:lnTo>
                    <a:pt x="19" y="171"/>
                  </a:lnTo>
                  <a:lnTo>
                    <a:pt x="13" y="162"/>
                  </a:lnTo>
                  <a:lnTo>
                    <a:pt x="8" y="152"/>
                  </a:lnTo>
                  <a:lnTo>
                    <a:pt x="4" y="143"/>
                  </a:lnTo>
                  <a:lnTo>
                    <a:pt x="2" y="132"/>
                  </a:lnTo>
                  <a:lnTo>
                    <a:pt x="1" y="121"/>
                  </a:lnTo>
                  <a:lnTo>
                    <a:pt x="0" y="110"/>
                  </a:lnTo>
                  <a:lnTo>
                    <a:pt x="0" y="110"/>
                  </a:lnTo>
                  <a:lnTo>
                    <a:pt x="1" y="99"/>
                  </a:lnTo>
                  <a:lnTo>
                    <a:pt x="2" y="88"/>
                  </a:lnTo>
                  <a:lnTo>
                    <a:pt x="4" y="77"/>
                  </a:lnTo>
                  <a:lnTo>
                    <a:pt x="8" y="68"/>
                  </a:lnTo>
                  <a:lnTo>
                    <a:pt x="13" y="57"/>
                  </a:lnTo>
                  <a:lnTo>
                    <a:pt x="19" y="49"/>
                  </a:lnTo>
                  <a:lnTo>
                    <a:pt x="25" y="41"/>
                  </a:lnTo>
                  <a:lnTo>
                    <a:pt x="32" y="32"/>
                  </a:lnTo>
                  <a:lnTo>
                    <a:pt x="40" y="25"/>
                  </a:lnTo>
                  <a:lnTo>
                    <a:pt x="48" y="19"/>
                  </a:lnTo>
                  <a:lnTo>
                    <a:pt x="57" y="13"/>
                  </a:lnTo>
                  <a:lnTo>
                    <a:pt x="66" y="10"/>
                  </a:lnTo>
                  <a:lnTo>
                    <a:pt x="77" y="5"/>
                  </a:lnTo>
                  <a:lnTo>
                    <a:pt x="88" y="3"/>
                  </a:lnTo>
                  <a:lnTo>
                    <a:pt x="98" y="1"/>
                  </a:lnTo>
                  <a:lnTo>
                    <a:pt x="109" y="0"/>
                  </a:lnTo>
                  <a:lnTo>
                    <a:pt x="109" y="0"/>
                  </a:lnTo>
                  <a:lnTo>
                    <a:pt x="121" y="1"/>
                  </a:lnTo>
                  <a:lnTo>
                    <a:pt x="131" y="3"/>
                  </a:lnTo>
                  <a:lnTo>
                    <a:pt x="142" y="5"/>
                  </a:lnTo>
                  <a:lnTo>
                    <a:pt x="152" y="10"/>
                  </a:lnTo>
                  <a:lnTo>
                    <a:pt x="161" y="13"/>
                  </a:lnTo>
                  <a:lnTo>
                    <a:pt x="171" y="19"/>
                  </a:lnTo>
                  <a:lnTo>
                    <a:pt x="179" y="25"/>
                  </a:lnTo>
                  <a:lnTo>
                    <a:pt x="186" y="32"/>
                  </a:lnTo>
                  <a:lnTo>
                    <a:pt x="193" y="41"/>
                  </a:lnTo>
                  <a:lnTo>
                    <a:pt x="200" y="49"/>
                  </a:lnTo>
                  <a:lnTo>
                    <a:pt x="205" y="57"/>
                  </a:lnTo>
                  <a:lnTo>
                    <a:pt x="210" y="68"/>
                  </a:lnTo>
                  <a:lnTo>
                    <a:pt x="213" y="77"/>
                  </a:lnTo>
                  <a:lnTo>
                    <a:pt x="216" y="88"/>
                  </a:lnTo>
                  <a:lnTo>
                    <a:pt x="218" y="99"/>
                  </a:lnTo>
                  <a:lnTo>
                    <a:pt x="218" y="110"/>
                  </a:lnTo>
                  <a:lnTo>
                    <a:pt x="218" y="110"/>
                  </a:lnTo>
                  <a:close/>
                </a:path>
              </a:pathLst>
            </a:custGeom>
            <a:solidFill>
              <a:srgbClr val="06A1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78" name="Freeform 51"/>
            <p:cNvSpPr>
              <a:spLocks noEditPoints="1"/>
            </p:cNvSpPr>
            <p:nvPr/>
          </p:nvSpPr>
          <p:spPr bwMode="auto">
            <a:xfrm>
              <a:off x="3833419" y="4930756"/>
              <a:ext cx="141288" cy="141288"/>
            </a:xfrm>
            <a:custGeom>
              <a:avLst/>
              <a:gdLst>
                <a:gd name="T0" fmla="*/ 121 w 268"/>
                <a:gd name="T1" fmla="*/ 269 h 269"/>
                <a:gd name="T2" fmla="*/ 82 w 268"/>
                <a:gd name="T3" fmla="*/ 259 h 269"/>
                <a:gd name="T4" fmla="*/ 48 w 268"/>
                <a:gd name="T5" fmla="*/ 239 h 269"/>
                <a:gd name="T6" fmla="*/ 22 w 268"/>
                <a:gd name="T7" fmla="*/ 211 h 269"/>
                <a:gd name="T8" fmla="*/ 6 w 268"/>
                <a:gd name="T9" fmla="*/ 175 h 269"/>
                <a:gd name="T10" fmla="*/ 0 w 268"/>
                <a:gd name="T11" fmla="*/ 135 h 269"/>
                <a:gd name="T12" fmla="*/ 2 w 268"/>
                <a:gd name="T13" fmla="*/ 108 h 269"/>
                <a:gd name="T14" fmla="*/ 16 w 268"/>
                <a:gd name="T15" fmla="*/ 70 h 269"/>
                <a:gd name="T16" fmla="*/ 39 w 268"/>
                <a:gd name="T17" fmla="*/ 40 h 269"/>
                <a:gd name="T18" fmla="*/ 70 w 268"/>
                <a:gd name="T19" fmla="*/ 17 h 269"/>
                <a:gd name="T20" fmla="*/ 107 w 268"/>
                <a:gd name="T21" fmla="*/ 4 h 269"/>
                <a:gd name="T22" fmla="*/ 134 w 268"/>
                <a:gd name="T23" fmla="*/ 0 h 269"/>
                <a:gd name="T24" fmla="*/ 174 w 268"/>
                <a:gd name="T25" fmla="*/ 6 h 269"/>
                <a:gd name="T26" fmla="*/ 209 w 268"/>
                <a:gd name="T27" fmla="*/ 24 h 269"/>
                <a:gd name="T28" fmla="*/ 237 w 268"/>
                <a:gd name="T29" fmla="*/ 49 h 269"/>
                <a:gd name="T30" fmla="*/ 257 w 268"/>
                <a:gd name="T31" fmla="*/ 82 h 269"/>
                <a:gd name="T32" fmla="*/ 268 w 268"/>
                <a:gd name="T33" fmla="*/ 121 h 269"/>
                <a:gd name="T34" fmla="*/ 268 w 268"/>
                <a:gd name="T35" fmla="*/ 149 h 269"/>
                <a:gd name="T36" fmla="*/ 257 w 268"/>
                <a:gd name="T37" fmla="*/ 187 h 269"/>
                <a:gd name="T38" fmla="*/ 237 w 268"/>
                <a:gd name="T39" fmla="*/ 220 h 269"/>
                <a:gd name="T40" fmla="*/ 209 w 268"/>
                <a:gd name="T41" fmla="*/ 246 h 269"/>
                <a:gd name="T42" fmla="*/ 174 w 268"/>
                <a:gd name="T43" fmla="*/ 263 h 269"/>
                <a:gd name="T44" fmla="*/ 134 w 268"/>
                <a:gd name="T45" fmla="*/ 269 h 269"/>
                <a:gd name="T46" fmla="*/ 134 w 268"/>
                <a:gd name="T47" fmla="*/ 50 h 269"/>
                <a:gd name="T48" fmla="*/ 109 w 268"/>
                <a:gd name="T49" fmla="*/ 54 h 269"/>
                <a:gd name="T50" fmla="*/ 88 w 268"/>
                <a:gd name="T51" fmla="*/ 64 h 269"/>
                <a:gd name="T52" fmla="*/ 69 w 268"/>
                <a:gd name="T53" fmla="*/ 81 h 269"/>
                <a:gd name="T54" fmla="*/ 57 w 268"/>
                <a:gd name="T55" fmla="*/ 102 h 269"/>
                <a:gd name="T56" fmla="*/ 51 w 268"/>
                <a:gd name="T57" fmla="*/ 126 h 269"/>
                <a:gd name="T58" fmla="*/ 51 w 268"/>
                <a:gd name="T59" fmla="*/ 144 h 269"/>
                <a:gd name="T60" fmla="*/ 57 w 268"/>
                <a:gd name="T61" fmla="*/ 168 h 269"/>
                <a:gd name="T62" fmla="*/ 69 w 268"/>
                <a:gd name="T63" fmla="*/ 189 h 269"/>
                <a:gd name="T64" fmla="*/ 88 w 268"/>
                <a:gd name="T65" fmla="*/ 205 h 269"/>
                <a:gd name="T66" fmla="*/ 109 w 268"/>
                <a:gd name="T67" fmla="*/ 215 h 269"/>
                <a:gd name="T68" fmla="*/ 134 w 268"/>
                <a:gd name="T69" fmla="*/ 219 h 269"/>
                <a:gd name="T70" fmla="*/ 152 w 268"/>
                <a:gd name="T71" fmla="*/ 218 h 269"/>
                <a:gd name="T72" fmla="*/ 174 w 268"/>
                <a:gd name="T73" fmla="*/ 209 h 269"/>
                <a:gd name="T74" fmla="*/ 193 w 268"/>
                <a:gd name="T75" fmla="*/ 195 h 269"/>
                <a:gd name="T76" fmla="*/ 209 w 268"/>
                <a:gd name="T77" fmla="*/ 175 h 269"/>
                <a:gd name="T78" fmla="*/ 217 w 268"/>
                <a:gd name="T79" fmla="*/ 152 h 269"/>
                <a:gd name="T80" fmla="*/ 218 w 268"/>
                <a:gd name="T81" fmla="*/ 135 h 269"/>
                <a:gd name="T82" fmla="*/ 215 w 268"/>
                <a:gd name="T83" fmla="*/ 110 h 269"/>
                <a:gd name="T84" fmla="*/ 204 w 268"/>
                <a:gd name="T85" fmla="*/ 88 h 269"/>
                <a:gd name="T86" fmla="*/ 187 w 268"/>
                <a:gd name="T87" fmla="*/ 70 h 269"/>
                <a:gd name="T88" fmla="*/ 167 w 268"/>
                <a:gd name="T89" fmla="*/ 57 h 269"/>
                <a:gd name="T90" fmla="*/ 142 w 268"/>
                <a:gd name="T91" fmla="*/ 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9">
                  <a:moveTo>
                    <a:pt x="134" y="269"/>
                  </a:moveTo>
                  <a:lnTo>
                    <a:pt x="134" y="269"/>
                  </a:lnTo>
                  <a:lnTo>
                    <a:pt x="121" y="269"/>
                  </a:lnTo>
                  <a:lnTo>
                    <a:pt x="107" y="266"/>
                  </a:lnTo>
                  <a:lnTo>
                    <a:pt x="95" y="263"/>
                  </a:lnTo>
                  <a:lnTo>
                    <a:pt x="82" y="259"/>
                  </a:lnTo>
                  <a:lnTo>
                    <a:pt x="70" y="253"/>
                  </a:lnTo>
                  <a:lnTo>
                    <a:pt x="59" y="246"/>
                  </a:lnTo>
                  <a:lnTo>
                    <a:pt x="48" y="239"/>
                  </a:lnTo>
                  <a:lnTo>
                    <a:pt x="39" y="230"/>
                  </a:lnTo>
                  <a:lnTo>
                    <a:pt x="31" y="220"/>
                  </a:lnTo>
                  <a:lnTo>
                    <a:pt x="22" y="211"/>
                  </a:lnTo>
                  <a:lnTo>
                    <a:pt x="16" y="199"/>
                  </a:lnTo>
                  <a:lnTo>
                    <a:pt x="10" y="187"/>
                  </a:lnTo>
                  <a:lnTo>
                    <a:pt x="6" y="175"/>
                  </a:lnTo>
                  <a:lnTo>
                    <a:pt x="2" y="162"/>
                  </a:lnTo>
                  <a:lnTo>
                    <a:pt x="1" y="149"/>
                  </a:lnTo>
                  <a:lnTo>
                    <a:pt x="0" y="135"/>
                  </a:lnTo>
                  <a:lnTo>
                    <a:pt x="0" y="135"/>
                  </a:lnTo>
                  <a:lnTo>
                    <a:pt x="1" y="121"/>
                  </a:lnTo>
                  <a:lnTo>
                    <a:pt x="2" y="108"/>
                  </a:lnTo>
                  <a:lnTo>
                    <a:pt x="6" y="95"/>
                  </a:lnTo>
                  <a:lnTo>
                    <a:pt x="10" y="82"/>
                  </a:lnTo>
                  <a:lnTo>
                    <a:pt x="16" y="70"/>
                  </a:lnTo>
                  <a:lnTo>
                    <a:pt x="22" y="60"/>
                  </a:lnTo>
                  <a:lnTo>
                    <a:pt x="31" y="49"/>
                  </a:lnTo>
                  <a:lnTo>
                    <a:pt x="39" y="40"/>
                  </a:lnTo>
                  <a:lnTo>
                    <a:pt x="48" y="31"/>
                  </a:lnTo>
                  <a:lnTo>
                    <a:pt x="59" y="24"/>
                  </a:lnTo>
                  <a:lnTo>
                    <a:pt x="70" y="17"/>
                  </a:lnTo>
                  <a:lnTo>
                    <a:pt x="82" y="11"/>
                  </a:lnTo>
                  <a:lnTo>
                    <a:pt x="95" y="6"/>
                  </a:lnTo>
                  <a:lnTo>
                    <a:pt x="107" y="4"/>
                  </a:lnTo>
                  <a:lnTo>
                    <a:pt x="121" y="2"/>
                  </a:lnTo>
                  <a:lnTo>
                    <a:pt x="134" y="0"/>
                  </a:lnTo>
                  <a:lnTo>
                    <a:pt x="134" y="0"/>
                  </a:lnTo>
                  <a:lnTo>
                    <a:pt x="148" y="2"/>
                  </a:lnTo>
                  <a:lnTo>
                    <a:pt x="161" y="4"/>
                  </a:lnTo>
                  <a:lnTo>
                    <a:pt x="174" y="6"/>
                  </a:lnTo>
                  <a:lnTo>
                    <a:pt x="186" y="11"/>
                  </a:lnTo>
                  <a:lnTo>
                    <a:pt x="198" y="17"/>
                  </a:lnTo>
                  <a:lnTo>
                    <a:pt x="209" y="24"/>
                  </a:lnTo>
                  <a:lnTo>
                    <a:pt x="219" y="31"/>
                  </a:lnTo>
                  <a:lnTo>
                    <a:pt x="229" y="40"/>
                  </a:lnTo>
                  <a:lnTo>
                    <a:pt x="237" y="49"/>
                  </a:lnTo>
                  <a:lnTo>
                    <a:pt x="246" y="60"/>
                  </a:lnTo>
                  <a:lnTo>
                    <a:pt x="253" y="70"/>
                  </a:lnTo>
                  <a:lnTo>
                    <a:pt x="257" y="82"/>
                  </a:lnTo>
                  <a:lnTo>
                    <a:pt x="262" y="95"/>
                  </a:lnTo>
                  <a:lnTo>
                    <a:pt x="266" y="108"/>
                  </a:lnTo>
                  <a:lnTo>
                    <a:pt x="268" y="121"/>
                  </a:lnTo>
                  <a:lnTo>
                    <a:pt x="268" y="135"/>
                  </a:lnTo>
                  <a:lnTo>
                    <a:pt x="268" y="135"/>
                  </a:lnTo>
                  <a:lnTo>
                    <a:pt x="268" y="149"/>
                  </a:lnTo>
                  <a:lnTo>
                    <a:pt x="266" y="162"/>
                  </a:lnTo>
                  <a:lnTo>
                    <a:pt x="262" y="175"/>
                  </a:lnTo>
                  <a:lnTo>
                    <a:pt x="257" y="187"/>
                  </a:lnTo>
                  <a:lnTo>
                    <a:pt x="253" y="199"/>
                  </a:lnTo>
                  <a:lnTo>
                    <a:pt x="246" y="211"/>
                  </a:lnTo>
                  <a:lnTo>
                    <a:pt x="237" y="220"/>
                  </a:lnTo>
                  <a:lnTo>
                    <a:pt x="229" y="230"/>
                  </a:lnTo>
                  <a:lnTo>
                    <a:pt x="219" y="239"/>
                  </a:lnTo>
                  <a:lnTo>
                    <a:pt x="209" y="246"/>
                  </a:lnTo>
                  <a:lnTo>
                    <a:pt x="198" y="253"/>
                  </a:lnTo>
                  <a:lnTo>
                    <a:pt x="186" y="259"/>
                  </a:lnTo>
                  <a:lnTo>
                    <a:pt x="174" y="263"/>
                  </a:lnTo>
                  <a:lnTo>
                    <a:pt x="161" y="266"/>
                  </a:lnTo>
                  <a:lnTo>
                    <a:pt x="148" y="269"/>
                  </a:lnTo>
                  <a:lnTo>
                    <a:pt x="134" y="269"/>
                  </a:lnTo>
                  <a:lnTo>
                    <a:pt x="134" y="269"/>
                  </a:lnTo>
                  <a:close/>
                  <a:moveTo>
                    <a:pt x="134" y="50"/>
                  </a:moveTo>
                  <a:lnTo>
                    <a:pt x="134" y="50"/>
                  </a:lnTo>
                  <a:lnTo>
                    <a:pt x="126" y="51"/>
                  </a:lnTo>
                  <a:lnTo>
                    <a:pt x="117" y="53"/>
                  </a:lnTo>
                  <a:lnTo>
                    <a:pt x="109" y="54"/>
                  </a:lnTo>
                  <a:lnTo>
                    <a:pt x="102" y="57"/>
                  </a:lnTo>
                  <a:lnTo>
                    <a:pt x="94" y="61"/>
                  </a:lnTo>
                  <a:lnTo>
                    <a:pt x="88" y="64"/>
                  </a:lnTo>
                  <a:lnTo>
                    <a:pt x="81" y="70"/>
                  </a:lnTo>
                  <a:lnTo>
                    <a:pt x="75" y="75"/>
                  </a:lnTo>
                  <a:lnTo>
                    <a:pt x="69" y="81"/>
                  </a:lnTo>
                  <a:lnTo>
                    <a:pt x="64" y="88"/>
                  </a:lnTo>
                  <a:lnTo>
                    <a:pt x="60" y="95"/>
                  </a:lnTo>
                  <a:lnTo>
                    <a:pt x="57" y="102"/>
                  </a:lnTo>
                  <a:lnTo>
                    <a:pt x="53" y="110"/>
                  </a:lnTo>
                  <a:lnTo>
                    <a:pt x="52" y="118"/>
                  </a:lnTo>
                  <a:lnTo>
                    <a:pt x="51" y="126"/>
                  </a:lnTo>
                  <a:lnTo>
                    <a:pt x="50" y="135"/>
                  </a:lnTo>
                  <a:lnTo>
                    <a:pt x="50" y="135"/>
                  </a:lnTo>
                  <a:lnTo>
                    <a:pt x="51" y="144"/>
                  </a:lnTo>
                  <a:lnTo>
                    <a:pt x="52" y="152"/>
                  </a:lnTo>
                  <a:lnTo>
                    <a:pt x="53" y="159"/>
                  </a:lnTo>
                  <a:lnTo>
                    <a:pt x="57" y="168"/>
                  </a:lnTo>
                  <a:lnTo>
                    <a:pt x="60" y="175"/>
                  </a:lnTo>
                  <a:lnTo>
                    <a:pt x="64" y="182"/>
                  </a:lnTo>
                  <a:lnTo>
                    <a:pt x="69" y="189"/>
                  </a:lnTo>
                  <a:lnTo>
                    <a:pt x="75" y="195"/>
                  </a:lnTo>
                  <a:lnTo>
                    <a:pt x="81" y="200"/>
                  </a:lnTo>
                  <a:lnTo>
                    <a:pt x="88" y="205"/>
                  </a:lnTo>
                  <a:lnTo>
                    <a:pt x="94" y="209"/>
                  </a:lnTo>
                  <a:lnTo>
                    <a:pt x="102" y="213"/>
                  </a:lnTo>
                  <a:lnTo>
                    <a:pt x="109" y="215"/>
                  </a:lnTo>
                  <a:lnTo>
                    <a:pt x="117" y="218"/>
                  </a:lnTo>
                  <a:lnTo>
                    <a:pt x="126" y="219"/>
                  </a:lnTo>
                  <a:lnTo>
                    <a:pt x="134" y="219"/>
                  </a:lnTo>
                  <a:lnTo>
                    <a:pt x="134" y="219"/>
                  </a:lnTo>
                  <a:lnTo>
                    <a:pt x="142" y="219"/>
                  </a:lnTo>
                  <a:lnTo>
                    <a:pt x="152" y="218"/>
                  </a:lnTo>
                  <a:lnTo>
                    <a:pt x="159" y="215"/>
                  </a:lnTo>
                  <a:lnTo>
                    <a:pt x="167" y="213"/>
                  </a:lnTo>
                  <a:lnTo>
                    <a:pt x="174" y="209"/>
                  </a:lnTo>
                  <a:lnTo>
                    <a:pt x="181" y="205"/>
                  </a:lnTo>
                  <a:lnTo>
                    <a:pt x="187" y="200"/>
                  </a:lnTo>
                  <a:lnTo>
                    <a:pt x="193" y="195"/>
                  </a:lnTo>
                  <a:lnTo>
                    <a:pt x="199" y="189"/>
                  </a:lnTo>
                  <a:lnTo>
                    <a:pt x="204" y="182"/>
                  </a:lnTo>
                  <a:lnTo>
                    <a:pt x="209" y="175"/>
                  </a:lnTo>
                  <a:lnTo>
                    <a:pt x="212" y="168"/>
                  </a:lnTo>
                  <a:lnTo>
                    <a:pt x="215" y="159"/>
                  </a:lnTo>
                  <a:lnTo>
                    <a:pt x="217" y="152"/>
                  </a:lnTo>
                  <a:lnTo>
                    <a:pt x="218" y="144"/>
                  </a:lnTo>
                  <a:lnTo>
                    <a:pt x="218" y="135"/>
                  </a:lnTo>
                  <a:lnTo>
                    <a:pt x="218" y="135"/>
                  </a:lnTo>
                  <a:lnTo>
                    <a:pt x="218" y="126"/>
                  </a:lnTo>
                  <a:lnTo>
                    <a:pt x="217" y="118"/>
                  </a:lnTo>
                  <a:lnTo>
                    <a:pt x="215" y="110"/>
                  </a:lnTo>
                  <a:lnTo>
                    <a:pt x="212" y="102"/>
                  </a:lnTo>
                  <a:lnTo>
                    <a:pt x="209" y="95"/>
                  </a:lnTo>
                  <a:lnTo>
                    <a:pt x="204" y="88"/>
                  </a:lnTo>
                  <a:lnTo>
                    <a:pt x="199" y="81"/>
                  </a:lnTo>
                  <a:lnTo>
                    <a:pt x="193" y="75"/>
                  </a:lnTo>
                  <a:lnTo>
                    <a:pt x="187" y="70"/>
                  </a:lnTo>
                  <a:lnTo>
                    <a:pt x="181" y="64"/>
                  </a:lnTo>
                  <a:lnTo>
                    <a:pt x="174" y="61"/>
                  </a:lnTo>
                  <a:lnTo>
                    <a:pt x="167" y="57"/>
                  </a:lnTo>
                  <a:lnTo>
                    <a:pt x="159" y="54"/>
                  </a:lnTo>
                  <a:lnTo>
                    <a:pt x="152" y="53"/>
                  </a:lnTo>
                  <a:lnTo>
                    <a:pt x="142" y="51"/>
                  </a:lnTo>
                  <a:lnTo>
                    <a:pt x="134" y="50"/>
                  </a:lnTo>
                  <a:lnTo>
                    <a:pt x="134" y="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79" name="그룹 78"/>
          <p:cNvGrpSpPr/>
          <p:nvPr/>
        </p:nvGrpSpPr>
        <p:grpSpPr>
          <a:xfrm>
            <a:off x="5434914" y="2799394"/>
            <a:ext cx="1360348" cy="1344794"/>
            <a:chOff x="9304258" y="2336873"/>
            <a:chExt cx="1360348" cy="1344794"/>
          </a:xfrm>
        </p:grpSpPr>
        <p:sp>
          <p:nvSpPr>
            <p:cNvPr id="80" name="Rectangle 3"/>
            <p:cNvSpPr txBox="1">
              <a:spLocks noChangeArrowheads="1"/>
            </p:cNvSpPr>
            <p:nvPr/>
          </p:nvSpPr>
          <p:spPr bwMode="auto">
            <a:xfrm>
              <a:off x="9304258" y="2336873"/>
              <a:ext cx="1360348" cy="430887"/>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dirty="0">
                  <a:latin typeface="Calibri" panose="020F0502020204030204" pitchFamily="34" charset="0"/>
                  <a:ea typeface="Tahoma" panose="020B0604030504040204" pitchFamily="34" charset="0"/>
                  <a:cs typeface="Tahoma" panose="020B0604030504040204" pitchFamily="34" charset="0"/>
                </a:rPr>
                <a:t>Top Quality Design</a:t>
              </a:r>
            </a:p>
          </p:txBody>
        </p:sp>
        <p:sp>
          <p:nvSpPr>
            <p:cNvPr id="81" name="Rectangle 3"/>
            <p:cNvSpPr txBox="1">
              <a:spLocks noChangeArrowheads="1"/>
            </p:cNvSpPr>
            <p:nvPr/>
          </p:nvSpPr>
          <p:spPr bwMode="auto">
            <a:xfrm>
              <a:off x="9418900" y="2758337"/>
              <a:ext cx="1131065" cy="923330"/>
            </a:xfrm>
            <a:prstGeom prst="rect">
              <a:avLst/>
            </a:prstGeom>
            <a:noFill/>
            <a:ln w="9525">
              <a:noFill/>
              <a:miter lim="800000"/>
            </a:ln>
          </p:spPr>
          <p:txBody>
            <a:bodyPr wrap="square" lIns="0" tIns="0" rIns="0" bIns="0" anchor="ctr"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en-US" altLang="ko-KR" sz="1000" dirty="0">
                  <a:solidFill>
                    <a:schemeClr val="tx1"/>
                  </a:solidFill>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a:t>
              </a:r>
            </a:p>
          </p:txBody>
        </p:sp>
      </p:grpSp>
      <p:grpSp>
        <p:nvGrpSpPr>
          <p:cNvPr id="82" name="그룹 81"/>
          <p:cNvGrpSpPr/>
          <p:nvPr/>
        </p:nvGrpSpPr>
        <p:grpSpPr>
          <a:xfrm>
            <a:off x="6911831" y="3473339"/>
            <a:ext cx="1257375" cy="665171"/>
            <a:chOff x="8340013" y="3330177"/>
            <a:chExt cx="1257375" cy="665171"/>
          </a:xfrm>
        </p:grpSpPr>
        <p:sp>
          <p:nvSpPr>
            <p:cNvPr id="83" name="speed"/>
            <p:cNvSpPr txBox="1">
              <a:spLocks noChangeArrowheads="1"/>
            </p:cNvSpPr>
            <p:nvPr/>
          </p:nvSpPr>
          <p:spPr bwMode="auto">
            <a:xfrm>
              <a:off x="8340013" y="3330177"/>
              <a:ext cx="1257375"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84" name="Rectangle 3"/>
            <p:cNvSpPr txBox="1">
              <a:spLocks noChangeArrowheads="1"/>
            </p:cNvSpPr>
            <p:nvPr/>
          </p:nvSpPr>
          <p:spPr bwMode="auto">
            <a:xfrm>
              <a:off x="8368143" y="3533683"/>
              <a:ext cx="120111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sp>
        <p:nvSpPr>
          <p:cNvPr id="85" name="모서리가 둥근 직사각형 84"/>
          <p:cNvSpPr/>
          <p:nvPr/>
        </p:nvSpPr>
        <p:spPr>
          <a:xfrm>
            <a:off x="466967" y="4232273"/>
            <a:ext cx="8401703" cy="28803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endParaRPr>
          </a:p>
        </p:txBody>
      </p:sp>
      <p:grpSp>
        <p:nvGrpSpPr>
          <p:cNvPr id="86" name="그룹 85"/>
          <p:cNvGrpSpPr/>
          <p:nvPr/>
        </p:nvGrpSpPr>
        <p:grpSpPr>
          <a:xfrm flipH="1">
            <a:off x="767834" y="3463605"/>
            <a:ext cx="703673" cy="939312"/>
            <a:chOff x="8004773" y="4661601"/>
            <a:chExt cx="703673" cy="939312"/>
          </a:xfrm>
        </p:grpSpPr>
        <p:sp>
          <p:nvSpPr>
            <p:cNvPr id="87" name="Freeform 320"/>
            <p:cNvSpPr/>
            <p:nvPr/>
          </p:nvSpPr>
          <p:spPr bwMode="auto">
            <a:xfrm>
              <a:off x="8023148" y="4689705"/>
              <a:ext cx="662599" cy="888509"/>
            </a:xfrm>
            <a:custGeom>
              <a:avLst/>
              <a:gdLst>
                <a:gd name="T0" fmla="*/ 388 w 1226"/>
                <a:gd name="T1" fmla="*/ 993 h 1644"/>
                <a:gd name="T2" fmla="*/ 263 w 1226"/>
                <a:gd name="T3" fmla="*/ 916 h 1644"/>
                <a:gd name="T4" fmla="*/ 183 w 1226"/>
                <a:gd name="T5" fmla="*/ 838 h 1644"/>
                <a:gd name="T6" fmla="*/ 134 w 1226"/>
                <a:gd name="T7" fmla="*/ 754 h 1644"/>
                <a:gd name="T8" fmla="*/ 106 w 1226"/>
                <a:gd name="T9" fmla="*/ 651 h 1644"/>
                <a:gd name="T10" fmla="*/ 106 w 1226"/>
                <a:gd name="T11" fmla="*/ 562 h 1644"/>
                <a:gd name="T12" fmla="*/ 127 w 1226"/>
                <a:gd name="T13" fmla="*/ 442 h 1644"/>
                <a:gd name="T14" fmla="*/ 207 w 1226"/>
                <a:gd name="T15" fmla="*/ 252 h 1644"/>
                <a:gd name="T16" fmla="*/ 321 w 1226"/>
                <a:gd name="T17" fmla="*/ 121 h 1644"/>
                <a:gd name="T18" fmla="*/ 446 w 1226"/>
                <a:gd name="T19" fmla="*/ 41 h 1644"/>
                <a:gd name="T20" fmla="*/ 535 w 1226"/>
                <a:gd name="T21" fmla="*/ 11 h 1644"/>
                <a:gd name="T22" fmla="*/ 702 w 1226"/>
                <a:gd name="T23" fmla="*/ 2 h 1644"/>
                <a:gd name="T24" fmla="*/ 825 w 1226"/>
                <a:gd name="T25" fmla="*/ 28 h 1644"/>
                <a:gd name="T26" fmla="*/ 924 w 1226"/>
                <a:gd name="T27" fmla="*/ 73 h 1644"/>
                <a:gd name="T28" fmla="*/ 1015 w 1226"/>
                <a:gd name="T29" fmla="*/ 147 h 1644"/>
                <a:gd name="T30" fmla="*/ 1095 w 1226"/>
                <a:gd name="T31" fmla="*/ 252 h 1644"/>
                <a:gd name="T32" fmla="*/ 1157 w 1226"/>
                <a:gd name="T33" fmla="*/ 395 h 1644"/>
                <a:gd name="T34" fmla="*/ 1175 w 1226"/>
                <a:gd name="T35" fmla="*/ 485 h 1644"/>
                <a:gd name="T36" fmla="*/ 1175 w 1226"/>
                <a:gd name="T37" fmla="*/ 651 h 1644"/>
                <a:gd name="T38" fmla="*/ 1151 w 1226"/>
                <a:gd name="T39" fmla="*/ 754 h 1644"/>
                <a:gd name="T40" fmla="*/ 1101 w 1226"/>
                <a:gd name="T41" fmla="*/ 856 h 1644"/>
                <a:gd name="T42" fmla="*/ 1015 w 1226"/>
                <a:gd name="T43" fmla="*/ 946 h 1644"/>
                <a:gd name="T44" fmla="*/ 886 w 1226"/>
                <a:gd name="T45" fmla="*/ 1013 h 1644"/>
                <a:gd name="T46" fmla="*/ 830 w 1226"/>
                <a:gd name="T47" fmla="*/ 1047 h 1644"/>
                <a:gd name="T48" fmla="*/ 965 w 1226"/>
                <a:gd name="T49" fmla="*/ 1129 h 1644"/>
                <a:gd name="T50" fmla="*/ 1065 w 1226"/>
                <a:gd name="T51" fmla="*/ 1220 h 1644"/>
                <a:gd name="T52" fmla="*/ 1118 w 1226"/>
                <a:gd name="T53" fmla="*/ 1258 h 1644"/>
                <a:gd name="T54" fmla="*/ 1174 w 1226"/>
                <a:gd name="T55" fmla="*/ 1297 h 1644"/>
                <a:gd name="T56" fmla="*/ 1220 w 1226"/>
                <a:gd name="T57" fmla="*/ 1377 h 1644"/>
                <a:gd name="T58" fmla="*/ 1217 w 1226"/>
                <a:gd name="T59" fmla="*/ 1511 h 1644"/>
                <a:gd name="T60" fmla="*/ 1194 w 1226"/>
                <a:gd name="T61" fmla="*/ 1567 h 1644"/>
                <a:gd name="T62" fmla="*/ 1149 w 1226"/>
                <a:gd name="T63" fmla="*/ 1614 h 1644"/>
                <a:gd name="T64" fmla="*/ 1095 w 1226"/>
                <a:gd name="T65" fmla="*/ 1638 h 1644"/>
                <a:gd name="T66" fmla="*/ 1019 w 1226"/>
                <a:gd name="T67" fmla="*/ 1642 h 1644"/>
                <a:gd name="T68" fmla="*/ 905 w 1226"/>
                <a:gd name="T69" fmla="*/ 1605 h 1644"/>
                <a:gd name="T70" fmla="*/ 849 w 1226"/>
                <a:gd name="T71" fmla="*/ 1551 h 1644"/>
                <a:gd name="T72" fmla="*/ 834 w 1226"/>
                <a:gd name="T73" fmla="*/ 1513 h 1644"/>
                <a:gd name="T74" fmla="*/ 827 w 1226"/>
                <a:gd name="T75" fmla="*/ 1439 h 1644"/>
                <a:gd name="T76" fmla="*/ 847 w 1226"/>
                <a:gd name="T77" fmla="*/ 1375 h 1644"/>
                <a:gd name="T78" fmla="*/ 297 w 1226"/>
                <a:gd name="T79" fmla="*/ 1392 h 1644"/>
                <a:gd name="T80" fmla="*/ 218 w 1226"/>
                <a:gd name="T81" fmla="*/ 1429 h 1644"/>
                <a:gd name="T82" fmla="*/ 129 w 1226"/>
                <a:gd name="T83" fmla="*/ 1427 h 1644"/>
                <a:gd name="T84" fmla="*/ 50 w 1226"/>
                <a:gd name="T85" fmla="*/ 1385 h 1644"/>
                <a:gd name="T86" fmla="*/ 11 w 1226"/>
                <a:gd name="T87" fmla="*/ 1334 h 1644"/>
                <a:gd name="T88" fmla="*/ 0 w 1226"/>
                <a:gd name="T89" fmla="*/ 1274 h 1644"/>
                <a:gd name="T90" fmla="*/ 11 w 1226"/>
                <a:gd name="T91" fmla="*/ 1215 h 1644"/>
                <a:gd name="T92" fmla="*/ 45 w 1226"/>
                <a:gd name="T93" fmla="*/ 1157 h 1644"/>
                <a:gd name="T94" fmla="*/ 93 w 1226"/>
                <a:gd name="T95" fmla="*/ 1108 h 1644"/>
                <a:gd name="T96" fmla="*/ 155 w 1226"/>
                <a:gd name="T97" fmla="*/ 1078 h 1644"/>
                <a:gd name="T98" fmla="*/ 229 w 1226"/>
                <a:gd name="T99" fmla="*/ 1069 h 1644"/>
                <a:gd name="T100" fmla="*/ 310 w 1226"/>
                <a:gd name="T101" fmla="*/ 1088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26" h="1644">
                  <a:moveTo>
                    <a:pt x="446" y="1017"/>
                  </a:moveTo>
                  <a:lnTo>
                    <a:pt x="446" y="1017"/>
                  </a:lnTo>
                  <a:lnTo>
                    <a:pt x="429" y="1011"/>
                  </a:lnTo>
                  <a:lnTo>
                    <a:pt x="388" y="993"/>
                  </a:lnTo>
                  <a:lnTo>
                    <a:pt x="360" y="980"/>
                  </a:lnTo>
                  <a:lnTo>
                    <a:pt x="328" y="963"/>
                  </a:lnTo>
                  <a:lnTo>
                    <a:pt x="297" y="942"/>
                  </a:lnTo>
                  <a:lnTo>
                    <a:pt x="263" y="916"/>
                  </a:lnTo>
                  <a:lnTo>
                    <a:pt x="229" y="888"/>
                  </a:lnTo>
                  <a:lnTo>
                    <a:pt x="215" y="871"/>
                  </a:lnTo>
                  <a:lnTo>
                    <a:pt x="198" y="855"/>
                  </a:lnTo>
                  <a:lnTo>
                    <a:pt x="183" y="838"/>
                  </a:lnTo>
                  <a:lnTo>
                    <a:pt x="170" y="817"/>
                  </a:lnTo>
                  <a:lnTo>
                    <a:pt x="157" y="797"/>
                  </a:lnTo>
                  <a:lnTo>
                    <a:pt x="144" y="776"/>
                  </a:lnTo>
                  <a:lnTo>
                    <a:pt x="134" y="754"/>
                  </a:lnTo>
                  <a:lnTo>
                    <a:pt x="125" y="729"/>
                  </a:lnTo>
                  <a:lnTo>
                    <a:pt x="117" y="705"/>
                  </a:lnTo>
                  <a:lnTo>
                    <a:pt x="110" y="679"/>
                  </a:lnTo>
                  <a:lnTo>
                    <a:pt x="106" y="651"/>
                  </a:lnTo>
                  <a:lnTo>
                    <a:pt x="104" y="623"/>
                  </a:lnTo>
                  <a:lnTo>
                    <a:pt x="103" y="593"/>
                  </a:lnTo>
                  <a:lnTo>
                    <a:pt x="106" y="562"/>
                  </a:lnTo>
                  <a:lnTo>
                    <a:pt x="106" y="562"/>
                  </a:lnTo>
                  <a:lnTo>
                    <a:pt x="110" y="530"/>
                  </a:lnTo>
                  <a:lnTo>
                    <a:pt x="114" y="500"/>
                  </a:lnTo>
                  <a:lnTo>
                    <a:pt x="119" y="470"/>
                  </a:lnTo>
                  <a:lnTo>
                    <a:pt x="127" y="442"/>
                  </a:lnTo>
                  <a:lnTo>
                    <a:pt x="142" y="388"/>
                  </a:lnTo>
                  <a:lnTo>
                    <a:pt x="160" y="339"/>
                  </a:lnTo>
                  <a:lnTo>
                    <a:pt x="183" y="293"/>
                  </a:lnTo>
                  <a:lnTo>
                    <a:pt x="207" y="252"/>
                  </a:lnTo>
                  <a:lnTo>
                    <a:pt x="233" y="214"/>
                  </a:lnTo>
                  <a:lnTo>
                    <a:pt x="261" y="179"/>
                  </a:lnTo>
                  <a:lnTo>
                    <a:pt x="291" y="147"/>
                  </a:lnTo>
                  <a:lnTo>
                    <a:pt x="321" y="121"/>
                  </a:lnTo>
                  <a:lnTo>
                    <a:pt x="353" y="95"/>
                  </a:lnTo>
                  <a:lnTo>
                    <a:pt x="384" y="74"/>
                  </a:lnTo>
                  <a:lnTo>
                    <a:pt x="414" y="56"/>
                  </a:lnTo>
                  <a:lnTo>
                    <a:pt x="446" y="41"/>
                  </a:lnTo>
                  <a:lnTo>
                    <a:pt x="476" y="28"/>
                  </a:lnTo>
                  <a:lnTo>
                    <a:pt x="504" y="18"/>
                  </a:lnTo>
                  <a:lnTo>
                    <a:pt x="504" y="18"/>
                  </a:lnTo>
                  <a:lnTo>
                    <a:pt x="535" y="11"/>
                  </a:lnTo>
                  <a:lnTo>
                    <a:pt x="571" y="4"/>
                  </a:lnTo>
                  <a:lnTo>
                    <a:pt x="612" y="0"/>
                  </a:lnTo>
                  <a:lnTo>
                    <a:pt x="655" y="0"/>
                  </a:lnTo>
                  <a:lnTo>
                    <a:pt x="702" y="2"/>
                  </a:lnTo>
                  <a:lnTo>
                    <a:pt x="750" y="9"/>
                  </a:lnTo>
                  <a:lnTo>
                    <a:pt x="774" y="13"/>
                  </a:lnTo>
                  <a:lnTo>
                    <a:pt x="799" y="20"/>
                  </a:lnTo>
                  <a:lnTo>
                    <a:pt x="825" y="28"/>
                  </a:lnTo>
                  <a:lnTo>
                    <a:pt x="849" y="37"/>
                  </a:lnTo>
                  <a:lnTo>
                    <a:pt x="873" y="46"/>
                  </a:lnTo>
                  <a:lnTo>
                    <a:pt x="899" y="60"/>
                  </a:lnTo>
                  <a:lnTo>
                    <a:pt x="924" y="73"/>
                  </a:lnTo>
                  <a:lnTo>
                    <a:pt x="946" y="89"/>
                  </a:lnTo>
                  <a:lnTo>
                    <a:pt x="970" y="106"/>
                  </a:lnTo>
                  <a:lnTo>
                    <a:pt x="993" y="125"/>
                  </a:lnTo>
                  <a:lnTo>
                    <a:pt x="1015" y="147"/>
                  </a:lnTo>
                  <a:lnTo>
                    <a:pt x="1037" y="170"/>
                  </a:lnTo>
                  <a:lnTo>
                    <a:pt x="1058" y="196"/>
                  </a:lnTo>
                  <a:lnTo>
                    <a:pt x="1077" y="222"/>
                  </a:lnTo>
                  <a:lnTo>
                    <a:pt x="1095" y="252"/>
                  </a:lnTo>
                  <a:lnTo>
                    <a:pt x="1112" y="285"/>
                  </a:lnTo>
                  <a:lnTo>
                    <a:pt x="1129" y="319"/>
                  </a:lnTo>
                  <a:lnTo>
                    <a:pt x="1144" y="356"/>
                  </a:lnTo>
                  <a:lnTo>
                    <a:pt x="1157" y="395"/>
                  </a:lnTo>
                  <a:lnTo>
                    <a:pt x="1168" y="438"/>
                  </a:lnTo>
                  <a:lnTo>
                    <a:pt x="1168" y="438"/>
                  </a:lnTo>
                  <a:lnTo>
                    <a:pt x="1172" y="461"/>
                  </a:lnTo>
                  <a:lnTo>
                    <a:pt x="1175" y="485"/>
                  </a:lnTo>
                  <a:lnTo>
                    <a:pt x="1179" y="519"/>
                  </a:lnTo>
                  <a:lnTo>
                    <a:pt x="1181" y="558"/>
                  </a:lnTo>
                  <a:lnTo>
                    <a:pt x="1179" y="603"/>
                  </a:lnTo>
                  <a:lnTo>
                    <a:pt x="1175" y="651"/>
                  </a:lnTo>
                  <a:lnTo>
                    <a:pt x="1172" y="677"/>
                  </a:lnTo>
                  <a:lnTo>
                    <a:pt x="1166" y="703"/>
                  </a:lnTo>
                  <a:lnTo>
                    <a:pt x="1159" y="728"/>
                  </a:lnTo>
                  <a:lnTo>
                    <a:pt x="1151" y="754"/>
                  </a:lnTo>
                  <a:lnTo>
                    <a:pt x="1142" y="780"/>
                  </a:lnTo>
                  <a:lnTo>
                    <a:pt x="1129" y="806"/>
                  </a:lnTo>
                  <a:lnTo>
                    <a:pt x="1116" y="832"/>
                  </a:lnTo>
                  <a:lnTo>
                    <a:pt x="1101" y="856"/>
                  </a:lnTo>
                  <a:lnTo>
                    <a:pt x="1082" y="881"/>
                  </a:lnTo>
                  <a:lnTo>
                    <a:pt x="1062" y="903"/>
                  </a:lnTo>
                  <a:lnTo>
                    <a:pt x="1039" y="925"/>
                  </a:lnTo>
                  <a:lnTo>
                    <a:pt x="1015" y="946"/>
                  </a:lnTo>
                  <a:lnTo>
                    <a:pt x="987" y="965"/>
                  </a:lnTo>
                  <a:lnTo>
                    <a:pt x="957" y="983"/>
                  </a:lnTo>
                  <a:lnTo>
                    <a:pt x="924" y="998"/>
                  </a:lnTo>
                  <a:lnTo>
                    <a:pt x="886" y="1013"/>
                  </a:lnTo>
                  <a:lnTo>
                    <a:pt x="847" y="1024"/>
                  </a:lnTo>
                  <a:lnTo>
                    <a:pt x="802" y="1034"/>
                  </a:lnTo>
                  <a:lnTo>
                    <a:pt x="802" y="1034"/>
                  </a:lnTo>
                  <a:lnTo>
                    <a:pt x="830" y="1047"/>
                  </a:lnTo>
                  <a:lnTo>
                    <a:pt x="858" y="1062"/>
                  </a:lnTo>
                  <a:lnTo>
                    <a:pt x="897" y="1082"/>
                  </a:lnTo>
                  <a:lnTo>
                    <a:pt x="942" y="1112"/>
                  </a:lnTo>
                  <a:lnTo>
                    <a:pt x="965" y="1129"/>
                  </a:lnTo>
                  <a:lnTo>
                    <a:pt x="989" y="1149"/>
                  </a:lnTo>
                  <a:lnTo>
                    <a:pt x="1015" y="1170"/>
                  </a:lnTo>
                  <a:lnTo>
                    <a:pt x="1039" y="1194"/>
                  </a:lnTo>
                  <a:lnTo>
                    <a:pt x="1065" y="1220"/>
                  </a:lnTo>
                  <a:lnTo>
                    <a:pt x="1090" y="1248"/>
                  </a:lnTo>
                  <a:lnTo>
                    <a:pt x="1090" y="1248"/>
                  </a:lnTo>
                  <a:lnTo>
                    <a:pt x="1097" y="1250"/>
                  </a:lnTo>
                  <a:lnTo>
                    <a:pt x="1118" y="1258"/>
                  </a:lnTo>
                  <a:lnTo>
                    <a:pt x="1131" y="1265"/>
                  </a:lnTo>
                  <a:lnTo>
                    <a:pt x="1146" y="1273"/>
                  </a:lnTo>
                  <a:lnTo>
                    <a:pt x="1159" y="1284"/>
                  </a:lnTo>
                  <a:lnTo>
                    <a:pt x="1174" y="1297"/>
                  </a:lnTo>
                  <a:lnTo>
                    <a:pt x="1189" y="1312"/>
                  </a:lnTo>
                  <a:lnTo>
                    <a:pt x="1202" y="1330"/>
                  </a:lnTo>
                  <a:lnTo>
                    <a:pt x="1211" y="1351"/>
                  </a:lnTo>
                  <a:lnTo>
                    <a:pt x="1220" y="1377"/>
                  </a:lnTo>
                  <a:lnTo>
                    <a:pt x="1226" y="1405"/>
                  </a:lnTo>
                  <a:lnTo>
                    <a:pt x="1226" y="1437"/>
                  </a:lnTo>
                  <a:lnTo>
                    <a:pt x="1224" y="1472"/>
                  </a:lnTo>
                  <a:lnTo>
                    <a:pt x="1217" y="1511"/>
                  </a:lnTo>
                  <a:lnTo>
                    <a:pt x="1217" y="1511"/>
                  </a:lnTo>
                  <a:lnTo>
                    <a:pt x="1209" y="1532"/>
                  </a:lnTo>
                  <a:lnTo>
                    <a:pt x="1202" y="1551"/>
                  </a:lnTo>
                  <a:lnTo>
                    <a:pt x="1194" y="1567"/>
                  </a:lnTo>
                  <a:lnTo>
                    <a:pt x="1185" y="1580"/>
                  </a:lnTo>
                  <a:lnTo>
                    <a:pt x="1174" y="1594"/>
                  </a:lnTo>
                  <a:lnTo>
                    <a:pt x="1162" y="1605"/>
                  </a:lnTo>
                  <a:lnTo>
                    <a:pt x="1149" y="1614"/>
                  </a:lnTo>
                  <a:lnTo>
                    <a:pt x="1138" y="1623"/>
                  </a:lnTo>
                  <a:lnTo>
                    <a:pt x="1123" y="1629"/>
                  </a:lnTo>
                  <a:lnTo>
                    <a:pt x="1110" y="1635"/>
                  </a:lnTo>
                  <a:lnTo>
                    <a:pt x="1095" y="1638"/>
                  </a:lnTo>
                  <a:lnTo>
                    <a:pt x="1080" y="1642"/>
                  </a:lnTo>
                  <a:lnTo>
                    <a:pt x="1065" y="1644"/>
                  </a:lnTo>
                  <a:lnTo>
                    <a:pt x="1049" y="1644"/>
                  </a:lnTo>
                  <a:lnTo>
                    <a:pt x="1019" y="1642"/>
                  </a:lnTo>
                  <a:lnTo>
                    <a:pt x="987" y="1636"/>
                  </a:lnTo>
                  <a:lnTo>
                    <a:pt x="959" y="1629"/>
                  </a:lnTo>
                  <a:lnTo>
                    <a:pt x="931" y="1618"/>
                  </a:lnTo>
                  <a:lnTo>
                    <a:pt x="905" y="1605"/>
                  </a:lnTo>
                  <a:lnTo>
                    <a:pt x="884" y="1590"/>
                  </a:lnTo>
                  <a:lnTo>
                    <a:pt x="866" y="1575"/>
                  </a:lnTo>
                  <a:lnTo>
                    <a:pt x="853" y="1558"/>
                  </a:lnTo>
                  <a:lnTo>
                    <a:pt x="849" y="1551"/>
                  </a:lnTo>
                  <a:lnTo>
                    <a:pt x="847" y="1543"/>
                  </a:lnTo>
                  <a:lnTo>
                    <a:pt x="847" y="1543"/>
                  </a:lnTo>
                  <a:lnTo>
                    <a:pt x="840" y="1530"/>
                  </a:lnTo>
                  <a:lnTo>
                    <a:pt x="834" y="1513"/>
                  </a:lnTo>
                  <a:lnTo>
                    <a:pt x="828" y="1493"/>
                  </a:lnTo>
                  <a:lnTo>
                    <a:pt x="827" y="1469"/>
                  </a:lnTo>
                  <a:lnTo>
                    <a:pt x="827" y="1454"/>
                  </a:lnTo>
                  <a:lnTo>
                    <a:pt x="827" y="1439"/>
                  </a:lnTo>
                  <a:lnTo>
                    <a:pt x="830" y="1424"/>
                  </a:lnTo>
                  <a:lnTo>
                    <a:pt x="834" y="1407"/>
                  </a:lnTo>
                  <a:lnTo>
                    <a:pt x="840" y="1392"/>
                  </a:lnTo>
                  <a:lnTo>
                    <a:pt x="847" y="1375"/>
                  </a:lnTo>
                  <a:lnTo>
                    <a:pt x="319" y="1375"/>
                  </a:lnTo>
                  <a:lnTo>
                    <a:pt x="319" y="1375"/>
                  </a:lnTo>
                  <a:lnTo>
                    <a:pt x="313" y="1379"/>
                  </a:lnTo>
                  <a:lnTo>
                    <a:pt x="297" y="1392"/>
                  </a:lnTo>
                  <a:lnTo>
                    <a:pt x="272" y="1409"/>
                  </a:lnTo>
                  <a:lnTo>
                    <a:pt x="256" y="1416"/>
                  </a:lnTo>
                  <a:lnTo>
                    <a:pt x="239" y="1424"/>
                  </a:lnTo>
                  <a:lnTo>
                    <a:pt x="218" y="1429"/>
                  </a:lnTo>
                  <a:lnTo>
                    <a:pt x="198" y="1433"/>
                  </a:lnTo>
                  <a:lnTo>
                    <a:pt x="175" y="1435"/>
                  </a:lnTo>
                  <a:lnTo>
                    <a:pt x="153" y="1433"/>
                  </a:lnTo>
                  <a:lnTo>
                    <a:pt x="129" y="1427"/>
                  </a:lnTo>
                  <a:lnTo>
                    <a:pt x="103" y="1418"/>
                  </a:lnTo>
                  <a:lnTo>
                    <a:pt x="76" y="1403"/>
                  </a:lnTo>
                  <a:lnTo>
                    <a:pt x="50" y="1385"/>
                  </a:lnTo>
                  <a:lnTo>
                    <a:pt x="50" y="1385"/>
                  </a:lnTo>
                  <a:lnTo>
                    <a:pt x="37" y="1373"/>
                  </a:lnTo>
                  <a:lnTo>
                    <a:pt x="28" y="1360"/>
                  </a:lnTo>
                  <a:lnTo>
                    <a:pt x="19" y="1347"/>
                  </a:lnTo>
                  <a:lnTo>
                    <a:pt x="11" y="1334"/>
                  </a:lnTo>
                  <a:lnTo>
                    <a:pt x="7" y="1319"/>
                  </a:lnTo>
                  <a:lnTo>
                    <a:pt x="4" y="1304"/>
                  </a:lnTo>
                  <a:lnTo>
                    <a:pt x="0" y="1289"/>
                  </a:lnTo>
                  <a:lnTo>
                    <a:pt x="0" y="1274"/>
                  </a:lnTo>
                  <a:lnTo>
                    <a:pt x="2" y="1259"/>
                  </a:lnTo>
                  <a:lnTo>
                    <a:pt x="4" y="1245"/>
                  </a:lnTo>
                  <a:lnTo>
                    <a:pt x="7" y="1230"/>
                  </a:lnTo>
                  <a:lnTo>
                    <a:pt x="11" y="1215"/>
                  </a:lnTo>
                  <a:lnTo>
                    <a:pt x="19" y="1198"/>
                  </a:lnTo>
                  <a:lnTo>
                    <a:pt x="26" y="1185"/>
                  </a:lnTo>
                  <a:lnTo>
                    <a:pt x="34" y="1170"/>
                  </a:lnTo>
                  <a:lnTo>
                    <a:pt x="45" y="1157"/>
                  </a:lnTo>
                  <a:lnTo>
                    <a:pt x="54" y="1144"/>
                  </a:lnTo>
                  <a:lnTo>
                    <a:pt x="67" y="1131"/>
                  </a:lnTo>
                  <a:lnTo>
                    <a:pt x="78" y="1120"/>
                  </a:lnTo>
                  <a:lnTo>
                    <a:pt x="93" y="1108"/>
                  </a:lnTo>
                  <a:lnTo>
                    <a:pt x="108" y="1099"/>
                  </a:lnTo>
                  <a:lnTo>
                    <a:pt x="123" y="1092"/>
                  </a:lnTo>
                  <a:lnTo>
                    <a:pt x="138" y="1084"/>
                  </a:lnTo>
                  <a:lnTo>
                    <a:pt x="155" y="1078"/>
                  </a:lnTo>
                  <a:lnTo>
                    <a:pt x="173" y="1073"/>
                  </a:lnTo>
                  <a:lnTo>
                    <a:pt x="192" y="1069"/>
                  </a:lnTo>
                  <a:lnTo>
                    <a:pt x="211" y="1069"/>
                  </a:lnTo>
                  <a:lnTo>
                    <a:pt x="229" y="1069"/>
                  </a:lnTo>
                  <a:lnTo>
                    <a:pt x="248" y="1071"/>
                  </a:lnTo>
                  <a:lnTo>
                    <a:pt x="269" y="1075"/>
                  </a:lnTo>
                  <a:lnTo>
                    <a:pt x="289" y="1080"/>
                  </a:lnTo>
                  <a:lnTo>
                    <a:pt x="310" y="1088"/>
                  </a:lnTo>
                  <a:lnTo>
                    <a:pt x="446" y="10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8" name="Freeform 321"/>
            <p:cNvSpPr/>
            <p:nvPr/>
          </p:nvSpPr>
          <p:spPr bwMode="auto">
            <a:xfrm>
              <a:off x="8406872" y="4892916"/>
              <a:ext cx="73502" cy="113496"/>
            </a:xfrm>
            <a:custGeom>
              <a:avLst/>
              <a:gdLst>
                <a:gd name="T0" fmla="*/ 54 w 134"/>
                <a:gd name="T1" fmla="*/ 209 h 209"/>
                <a:gd name="T2" fmla="*/ 54 w 134"/>
                <a:gd name="T3" fmla="*/ 209 h 209"/>
                <a:gd name="T4" fmla="*/ 67 w 134"/>
                <a:gd name="T5" fmla="*/ 209 h 209"/>
                <a:gd name="T6" fmla="*/ 80 w 134"/>
                <a:gd name="T7" fmla="*/ 207 h 209"/>
                <a:gd name="T8" fmla="*/ 91 w 134"/>
                <a:gd name="T9" fmla="*/ 201 h 209"/>
                <a:gd name="T10" fmla="*/ 101 w 134"/>
                <a:gd name="T11" fmla="*/ 196 h 209"/>
                <a:gd name="T12" fmla="*/ 110 w 134"/>
                <a:gd name="T13" fmla="*/ 186 h 209"/>
                <a:gd name="T14" fmla="*/ 117 w 134"/>
                <a:gd name="T15" fmla="*/ 175 h 209"/>
                <a:gd name="T16" fmla="*/ 121 w 134"/>
                <a:gd name="T17" fmla="*/ 164 h 209"/>
                <a:gd name="T18" fmla="*/ 125 w 134"/>
                <a:gd name="T19" fmla="*/ 151 h 209"/>
                <a:gd name="T20" fmla="*/ 134 w 134"/>
                <a:gd name="T21" fmla="*/ 73 h 209"/>
                <a:gd name="T22" fmla="*/ 134 w 134"/>
                <a:gd name="T23" fmla="*/ 73 h 209"/>
                <a:gd name="T24" fmla="*/ 134 w 134"/>
                <a:gd name="T25" fmla="*/ 60 h 209"/>
                <a:gd name="T26" fmla="*/ 132 w 134"/>
                <a:gd name="T27" fmla="*/ 46 h 209"/>
                <a:gd name="T28" fmla="*/ 129 w 134"/>
                <a:gd name="T29" fmla="*/ 35 h 209"/>
                <a:gd name="T30" fmla="*/ 123 w 134"/>
                <a:gd name="T31" fmla="*/ 24 h 209"/>
                <a:gd name="T32" fmla="*/ 114 w 134"/>
                <a:gd name="T33" fmla="*/ 15 h 209"/>
                <a:gd name="T34" fmla="*/ 104 w 134"/>
                <a:gd name="T35" fmla="*/ 9 h 209"/>
                <a:gd name="T36" fmla="*/ 93 w 134"/>
                <a:gd name="T37" fmla="*/ 4 h 209"/>
                <a:gd name="T38" fmla="*/ 80 w 134"/>
                <a:gd name="T39" fmla="*/ 0 h 209"/>
                <a:gd name="T40" fmla="*/ 80 w 134"/>
                <a:gd name="T41" fmla="*/ 0 h 209"/>
                <a:gd name="T42" fmla="*/ 67 w 134"/>
                <a:gd name="T43" fmla="*/ 0 h 209"/>
                <a:gd name="T44" fmla="*/ 56 w 134"/>
                <a:gd name="T45" fmla="*/ 2 h 209"/>
                <a:gd name="T46" fmla="*/ 45 w 134"/>
                <a:gd name="T47" fmla="*/ 7 h 209"/>
                <a:gd name="T48" fmla="*/ 33 w 134"/>
                <a:gd name="T49" fmla="*/ 13 h 209"/>
                <a:gd name="T50" fmla="*/ 26 w 134"/>
                <a:gd name="T51" fmla="*/ 22 h 209"/>
                <a:gd name="T52" fmla="*/ 19 w 134"/>
                <a:gd name="T53" fmla="*/ 32 h 209"/>
                <a:gd name="T54" fmla="*/ 13 w 134"/>
                <a:gd name="T55" fmla="*/ 45 h 209"/>
                <a:gd name="T56" fmla="*/ 11 w 134"/>
                <a:gd name="T57" fmla="*/ 58 h 209"/>
                <a:gd name="T58" fmla="*/ 0 w 134"/>
                <a:gd name="T59" fmla="*/ 136 h 209"/>
                <a:gd name="T60" fmla="*/ 0 w 134"/>
                <a:gd name="T61" fmla="*/ 136 h 209"/>
                <a:gd name="T62" fmla="*/ 0 w 134"/>
                <a:gd name="T63" fmla="*/ 149 h 209"/>
                <a:gd name="T64" fmla="*/ 2 w 134"/>
                <a:gd name="T65" fmla="*/ 162 h 209"/>
                <a:gd name="T66" fmla="*/ 5 w 134"/>
                <a:gd name="T67" fmla="*/ 173 h 209"/>
                <a:gd name="T68" fmla="*/ 13 w 134"/>
                <a:gd name="T69" fmla="*/ 185 h 209"/>
                <a:gd name="T70" fmla="*/ 20 w 134"/>
                <a:gd name="T71" fmla="*/ 192 h 209"/>
                <a:gd name="T72" fmla="*/ 30 w 134"/>
                <a:gd name="T73" fmla="*/ 199 h 209"/>
                <a:gd name="T74" fmla="*/ 41 w 134"/>
                <a:gd name="T75" fmla="*/ 205 h 209"/>
                <a:gd name="T76" fmla="*/ 54 w 134"/>
                <a:gd name="T77" fmla="*/ 209 h 209"/>
                <a:gd name="T78" fmla="*/ 54 w 134"/>
                <a:gd name="T7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209">
                  <a:moveTo>
                    <a:pt x="54" y="209"/>
                  </a:moveTo>
                  <a:lnTo>
                    <a:pt x="54" y="209"/>
                  </a:lnTo>
                  <a:lnTo>
                    <a:pt x="67" y="209"/>
                  </a:lnTo>
                  <a:lnTo>
                    <a:pt x="80" y="207"/>
                  </a:lnTo>
                  <a:lnTo>
                    <a:pt x="91" y="201"/>
                  </a:lnTo>
                  <a:lnTo>
                    <a:pt x="101" y="196"/>
                  </a:lnTo>
                  <a:lnTo>
                    <a:pt x="110" y="186"/>
                  </a:lnTo>
                  <a:lnTo>
                    <a:pt x="117" y="175"/>
                  </a:lnTo>
                  <a:lnTo>
                    <a:pt x="121" y="164"/>
                  </a:lnTo>
                  <a:lnTo>
                    <a:pt x="125" y="151"/>
                  </a:lnTo>
                  <a:lnTo>
                    <a:pt x="134" y="73"/>
                  </a:lnTo>
                  <a:lnTo>
                    <a:pt x="134" y="73"/>
                  </a:lnTo>
                  <a:lnTo>
                    <a:pt x="134" y="60"/>
                  </a:lnTo>
                  <a:lnTo>
                    <a:pt x="132" y="46"/>
                  </a:lnTo>
                  <a:lnTo>
                    <a:pt x="129" y="35"/>
                  </a:lnTo>
                  <a:lnTo>
                    <a:pt x="123" y="24"/>
                  </a:lnTo>
                  <a:lnTo>
                    <a:pt x="114" y="15"/>
                  </a:lnTo>
                  <a:lnTo>
                    <a:pt x="104" y="9"/>
                  </a:lnTo>
                  <a:lnTo>
                    <a:pt x="93" y="4"/>
                  </a:lnTo>
                  <a:lnTo>
                    <a:pt x="80" y="0"/>
                  </a:lnTo>
                  <a:lnTo>
                    <a:pt x="80" y="0"/>
                  </a:lnTo>
                  <a:lnTo>
                    <a:pt x="67" y="0"/>
                  </a:lnTo>
                  <a:lnTo>
                    <a:pt x="56" y="2"/>
                  </a:lnTo>
                  <a:lnTo>
                    <a:pt x="45" y="7"/>
                  </a:lnTo>
                  <a:lnTo>
                    <a:pt x="33" y="13"/>
                  </a:lnTo>
                  <a:lnTo>
                    <a:pt x="26" y="22"/>
                  </a:lnTo>
                  <a:lnTo>
                    <a:pt x="19" y="32"/>
                  </a:lnTo>
                  <a:lnTo>
                    <a:pt x="13" y="45"/>
                  </a:lnTo>
                  <a:lnTo>
                    <a:pt x="11" y="58"/>
                  </a:lnTo>
                  <a:lnTo>
                    <a:pt x="0" y="136"/>
                  </a:lnTo>
                  <a:lnTo>
                    <a:pt x="0" y="136"/>
                  </a:lnTo>
                  <a:lnTo>
                    <a:pt x="0" y="149"/>
                  </a:lnTo>
                  <a:lnTo>
                    <a:pt x="2" y="162"/>
                  </a:lnTo>
                  <a:lnTo>
                    <a:pt x="5" y="173"/>
                  </a:lnTo>
                  <a:lnTo>
                    <a:pt x="13" y="185"/>
                  </a:lnTo>
                  <a:lnTo>
                    <a:pt x="20" y="192"/>
                  </a:lnTo>
                  <a:lnTo>
                    <a:pt x="30" y="199"/>
                  </a:lnTo>
                  <a:lnTo>
                    <a:pt x="41" y="205"/>
                  </a:lnTo>
                  <a:lnTo>
                    <a:pt x="54" y="209"/>
                  </a:lnTo>
                  <a:lnTo>
                    <a:pt x="54" y="20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89" name="Freeform 322"/>
            <p:cNvSpPr/>
            <p:nvPr/>
          </p:nvSpPr>
          <p:spPr bwMode="auto">
            <a:xfrm>
              <a:off x="8164748" y="4857247"/>
              <a:ext cx="72421" cy="112415"/>
            </a:xfrm>
            <a:custGeom>
              <a:avLst/>
              <a:gdLst>
                <a:gd name="T0" fmla="*/ 80 w 135"/>
                <a:gd name="T1" fmla="*/ 0 h 209"/>
                <a:gd name="T2" fmla="*/ 80 w 135"/>
                <a:gd name="T3" fmla="*/ 0 h 209"/>
                <a:gd name="T4" fmla="*/ 67 w 135"/>
                <a:gd name="T5" fmla="*/ 0 h 209"/>
                <a:gd name="T6" fmla="*/ 56 w 135"/>
                <a:gd name="T7" fmla="*/ 1 h 209"/>
                <a:gd name="T8" fmla="*/ 43 w 135"/>
                <a:gd name="T9" fmla="*/ 7 h 209"/>
                <a:gd name="T10" fmla="*/ 34 w 135"/>
                <a:gd name="T11" fmla="*/ 13 h 209"/>
                <a:gd name="T12" fmla="*/ 24 w 135"/>
                <a:gd name="T13" fmla="*/ 22 h 209"/>
                <a:gd name="T14" fmla="*/ 19 w 135"/>
                <a:gd name="T15" fmla="*/ 31 h 209"/>
                <a:gd name="T16" fmla="*/ 13 w 135"/>
                <a:gd name="T17" fmla="*/ 44 h 209"/>
                <a:gd name="T18" fmla="*/ 11 w 135"/>
                <a:gd name="T19" fmla="*/ 56 h 209"/>
                <a:gd name="T20" fmla="*/ 0 w 135"/>
                <a:gd name="T21" fmla="*/ 136 h 209"/>
                <a:gd name="T22" fmla="*/ 0 w 135"/>
                <a:gd name="T23" fmla="*/ 136 h 209"/>
                <a:gd name="T24" fmla="*/ 0 w 135"/>
                <a:gd name="T25" fmla="*/ 149 h 209"/>
                <a:gd name="T26" fmla="*/ 2 w 135"/>
                <a:gd name="T27" fmla="*/ 162 h 209"/>
                <a:gd name="T28" fmla="*/ 6 w 135"/>
                <a:gd name="T29" fmla="*/ 173 h 209"/>
                <a:gd name="T30" fmla="*/ 13 w 135"/>
                <a:gd name="T31" fmla="*/ 184 h 209"/>
                <a:gd name="T32" fmla="*/ 21 w 135"/>
                <a:gd name="T33" fmla="*/ 192 h 209"/>
                <a:gd name="T34" fmla="*/ 30 w 135"/>
                <a:gd name="T35" fmla="*/ 199 h 209"/>
                <a:gd name="T36" fmla="*/ 41 w 135"/>
                <a:gd name="T37" fmla="*/ 205 h 209"/>
                <a:gd name="T38" fmla="*/ 54 w 135"/>
                <a:gd name="T39" fmla="*/ 209 h 209"/>
                <a:gd name="T40" fmla="*/ 54 w 135"/>
                <a:gd name="T41" fmla="*/ 209 h 209"/>
                <a:gd name="T42" fmla="*/ 67 w 135"/>
                <a:gd name="T43" fmla="*/ 209 h 209"/>
                <a:gd name="T44" fmla="*/ 80 w 135"/>
                <a:gd name="T45" fmla="*/ 207 h 209"/>
                <a:gd name="T46" fmla="*/ 92 w 135"/>
                <a:gd name="T47" fmla="*/ 201 h 209"/>
                <a:gd name="T48" fmla="*/ 101 w 135"/>
                <a:gd name="T49" fmla="*/ 194 h 209"/>
                <a:gd name="T50" fmla="*/ 110 w 135"/>
                <a:gd name="T51" fmla="*/ 186 h 209"/>
                <a:gd name="T52" fmla="*/ 118 w 135"/>
                <a:gd name="T53" fmla="*/ 175 h 209"/>
                <a:gd name="T54" fmla="*/ 121 w 135"/>
                <a:gd name="T55" fmla="*/ 164 h 209"/>
                <a:gd name="T56" fmla="*/ 125 w 135"/>
                <a:gd name="T57" fmla="*/ 151 h 209"/>
                <a:gd name="T58" fmla="*/ 135 w 135"/>
                <a:gd name="T59" fmla="*/ 72 h 209"/>
                <a:gd name="T60" fmla="*/ 135 w 135"/>
                <a:gd name="T61" fmla="*/ 72 h 209"/>
                <a:gd name="T62" fmla="*/ 135 w 135"/>
                <a:gd name="T63" fmla="*/ 59 h 209"/>
                <a:gd name="T64" fmla="*/ 133 w 135"/>
                <a:gd name="T65" fmla="*/ 46 h 209"/>
                <a:gd name="T66" fmla="*/ 129 w 135"/>
                <a:gd name="T67" fmla="*/ 35 h 209"/>
                <a:gd name="T68" fmla="*/ 123 w 135"/>
                <a:gd name="T69" fmla="*/ 24 h 209"/>
                <a:gd name="T70" fmla="*/ 114 w 135"/>
                <a:gd name="T71" fmla="*/ 15 h 209"/>
                <a:gd name="T72" fmla="*/ 105 w 135"/>
                <a:gd name="T73" fmla="*/ 7 h 209"/>
                <a:gd name="T74" fmla="*/ 93 w 135"/>
                <a:gd name="T75" fmla="*/ 3 h 209"/>
                <a:gd name="T76" fmla="*/ 80 w 135"/>
                <a:gd name="T77" fmla="*/ 0 h 209"/>
                <a:gd name="T78" fmla="*/ 80 w 135"/>
                <a:gd name="T7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209">
                  <a:moveTo>
                    <a:pt x="80" y="0"/>
                  </a:moveTo>
                  <a:lnTo>
                    <a:pt x="80" y="0"/>
                  </a:lnTo>
                  <a:lnTo>
                    <a:pt x="67" y="0"/>
                  </a:lnTo>
                  <a:lnTo>
                    <a:pt x="56" y="1"/>
                  </a:lnTo>
                  <a:lnTo>
                    <a:pt x="43" y="7"/>
                  </a:lnTo>
                  <a:lnTo>
                    <a:pt x="34" y="13"/>
                  </a:lnTo>
                  <a:lnTo>
                    <a:pt x="24" y="22"/>
                  </a:lnTo>
                  <a:lnTo>
                    <a:pt x="19" y="31"/>
                  </a:lnTo>
                  <a:lnTo>
                    <a:pt x="13" y="44"/>
                  </a:lnTo>
                  <a:lnTo>
                    <a:pt x="11" y="56"/>
                  </a:lnTo>
                  <a:lnTo>
                    <a:pt x="0" y="136"/>
                  </a:lnTo>
                  <a:lnTo>
                    <a:pt x="0" y="136"/>
                  </a:lnTo>
                  <a:lnTo>
                    <a:pt x="0" y="149"/>
                  </a:lnTo>
                  <a:lnTo>
                    <a:pt x="2" y="162"/>
                  </a:lnTo>
                  <a:lnTo>
                    <a:pt x="6" y="173"/>
                  </a:lnTo>
                  <a:lnTo>
                    <a:pt x="13" y="184"/>
                  </a:lnTo>
                  <a:lnTo>
                    <a:pt x="21" y="192"/>
                  </a:lnTo>
                  <a:lnTo>
                    <a:pt x="30" y="199"/>
                  </a:lnTo>
                  <a:lnTo>
                    <a:pt x="41" y="205"/>
                  </a:lnTo>
                  <a:lnTo>
                    <a:pt x="54" y="209"/>
                  </a:lnTo>
                  <a:lnTo>
                    <a:pt x="54" y="209"/>
                  </a:lnTo>
                  <a:lnTo>
                    <a:pt x="67" y="209"/>
                  </a:lnTo>
                  <a:lnTo>
                    <a:pt x="80" y="207"/>
                  </a:lnTo>
                  <a:lnTo>
                    <a:pt x="92" y="201"/>
                  </a:lnTo>
                  <a:lnTo>
                    <a:pt x="101" y="194"/>
                  </a:lnTo>
                  <a:lnTo>
                    <a:pt x="110" y="186"/>
                  </a:lnTo>
                  <a:lnTo>
                    <a:pt x="118" y="175"/>
                  </a:lnTo>
                  <a:lnTo>
                    <a:pt x="121" y="164"/>
                  </a:lnTo>
                  <a:lnTo>
                    <a:pt x="125" y="151"/>
                  </a:lnTo>
                  <a:lnTo>
                    <a:pt x="135" y="72"/>
                  </a:lnTo>
                  <a:lnTo>
                    <a:pt x="135" y="72"/>
                  </a:lnTo>
                  <a:lnTo>
                    <a:pt x="135" y="59"/>
                  </a:lnTo>
                  <a:lnTo>
                    <a:pt x="133" y="46"/>
                  </a:lnTo>
                  <a:lnTo>
                    <a:pt x="129" y="35"/>
                  </a:lnTo>
                  <a:lnTo>
                    <a:pt x="123" y="24"/>
                  </a:lnTo>
                  <a:lnTo>
                    <a:pt x="114" y="15"/>
                  </a:lnTo>
                  <a:lnTo>
                    <a:pt x="105" y="7"/>
                  </a:lnTo>
                  <a:lnTo>
                    <a:pt x="93" y="3"/>
                  </a:lnTo>
                  <a:lnTo>
                    <a:pt x="80" y="0"/>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90" name="Freeform 323"/>
            <p:cNvSpPr>
              <a:spLocks noEditPoints="1"/>
            </p:cNvSpPr>
            <p:nvPr/>
          </p:nvSpPr>
          <p:spPr bwMode="auto">
            <a:xfrm>
              <a:off x="8004773" y="4661601"/>
              <a:ext cx="703673" cy="939312"/>
            </a:xfrm>
            <a:custGeom>
              <a:avLst/>
              <a:gdLst>
                <a:gd name="T0" fmla="*/ 446 w 1303"/>
                <a:gd name="T1" fmla="*/ 1222 h 1739"/>
                <a:gd name="T2" fmla="*/ 487 w 1303"/>
                <a:gd name="T3" fmla="*/ 1106 h 1739"/>
                <a:gd name="T4" fmla="*/ 513 w 1303"/>
                <a:gd name="T5" fmla="*/ 1035 h 1739"/>
                <a:gd name="T6" fmla="*/ 312 w 1303"/>
                <a:gd name="T7" fmla="*/ 933 h 1739"/>
                <a:gd name="T8" fmla="*/ 176 w 1303"/>
                <a:gd name="T9" fmla="*/ 696 h 1739"/>
                <a:gd name="T10" fmla="*/ 215 w 1303"/>
                <a:gd name="T11" fmla="*/ 440 h 1739"/>
                <a:gd name="T12" fmla="*/ 431 w 1303"/>
                <a:gd name="T13" fmla="*/ 164 h 1739"/>
                <a:gd name="T14" fmla="*/ 607 w 1303"/>
                <a:gd name="T15" fmla="*/ 91 h 1739"/>
                <a:gd name="T16" fmla="*/ 767 w 1303"/>
                <a:gd name="T17" fmla="*/ 95 h 1739"/>
                <a:gd name="T18" fmla="*/ 952 w 1303"/>
                <a:gd name="T19" fmla="*/ 175 h 1739"/>
                <a:gd name="T20" fmla="*/ 1079 w 1303"/>
                <a:gd name="T21" fmla="*/ 306 h 1739"/>
                <a:gd name="T22" fmla="*/ 1161 w 1303"/>
                <a:gd name="T23" fmla="*/ 492 h 1739"/>
                <a:gd name="T24" fmla="*/ 1170 w 1303"/>
                <a:gd name="T25" fmla="*/ 696 h 1739"/>
                <a:gd name="T26" fmla="*/ 1081 w 1303"/>
                <a:gd name="T27" fmla="*/ 907 h 1739"/>
                <a:gd name="T28" fmla="*/ 855 w 1303"/>
                <a:gd name="T29" fmla="*/ 1035 h 1739"/>
                <a:gd name="T30" fmla="*/ 782 w 1303"/>
                <a:gd name="T31" fmla="*/ 1091 h 1739"/>
                <a:gd name="T32" fmla="*/ 1002 w 1303"/>
                <a:gd name="T33" fmla="*/ 1239 h 1739"/>
                <a:gd name="T34" fmla="*/ 892 w 1303"/>
                <a:gd name="T35" fmla="*/ 1338 h 1739"/>
                <a:gd name="T36" fmla="*/ 831 w 1303"/>
                <a:gd name="T37" fmla="*/ 1448 h 1739"/>
                <a:gd name="T38" fmla="*/ 840 w 1303"/>
                <a:gd name="T39" fmla="*/ 1601 h 1739"/>
                <a:gd name="T40" fmla="*/ 945 w 1303"/>
                <a:gd name="T41" fmla="*/ 1707 h 1739"/>
                <a:gd name="T42" fmla="*/ 1139 w 1303"/>
                <a:gd name="T43" fmla="*/ 1731 h 1739"/>
                <a:gd name="T44" fmla="*/ 1252 w 1303"/>
                <a:gd name="T45" fmla="*/ 1653 h 1739"/>
                <a:gd name="T46" fmla="*/ 1301 w 1303"/>
                <a:gd name="T47" fmla="*/ 1451 h 1739"/>
                <a:gd name="T48" fmla="*/ 1180 w 1303"/>
                <a:gd name="T49" fmla="*/ 1278 h 1739"/>
                <a:gd name="T50" fmla="*/ 995 w 1303"/>
                <a:gd name="T51" fmla="*/ 1130 h 1739"/>
                <a:gd name="T52" fmla="*/ 1111 w 1303"/>
                <a:gd name="T53" fmla="*/ 998 h 1739"/>
                <a:gd name="T54" fmla="*/ 1241 w 1303"/>
                <a:gd name="T55" fmla="*/ 778 h 1739"/>
                <a:gd name="T56" fmla="*/ 1260 w 1303"/>
                <a:gd name="T57" fmla="*/ 561 h 1739"/>
                <a:gd name="T58" fmla="*/ 1195 w 1303"/>
                <a:gd name="T59" fmla="*/ 334 h 1739"/>
                <a:gd name="T60" fmla="*/ 1071 w 1303"/>
                <a:gd name="T61" fmla="*/ 162 h 1739"/>
                <a:gd name="T62" fmla="*/ 872 w 1303"/>
                <a:gd name="T63" fmla="*/ 35 h 1739"/>
                <a:gd name="T64" fmla="*/ 680 w 1303"/>
                <a:gd name="T65" fmla="*/ 0 h 1739"/>
                <a:gd name="T66" fmla="*/ 459 w 1303"/>
                <a:gd name="T67" fmla="*/ 48 h 1739"/>
                <a:gd name="T68" fmla="*/ 282 w 1303"/>
                <a:gd name="T69" fmla="*/ 177 h 1739"/>
                <a:gd name="T70" fmla="*/ 103 w 1303"/>
                <a:gd name="T71" fmla="*/ 511 h 1739"/>
                <a:gd name="T72" fmla="*/ 112 w 1303"/>
                <a:gd name="T73" fmla="*/ 802 h 1739"/>
                <a:gd name="T74" fmla="*/ 310 w 1303"/>
                <a:gd name="T75" fmla="*/ 1033 h 1739"/>
                <a:gd name="T76" fmla="*/ 273 w 1303"/>
                <a:gd name="T77" fmla="*/ 1080 h 1739"/>
                <a:gd name="T78" fmla="*/ 109 w 1303"/>
                <a:gd name="T79" fmla="*/ 1121 h 1739"/>
                <a:gd name="T80" fmla="*/ 4 w 1303"/>
                <a:gd name="T81" fmla="*/ 1274 h 1739"/>
                <a:gd name="T82" fmla="*/ 21 w 1303"/>
                <a:gd name="T83" fmla="*/ 1422 h 1739"/>
                <a:gd name="T84" fmla="*/ 120 w 1303"/>
                <a:gd name="T85" fmla="*/ 1519 h 1739"/>
                <a:gd name="T86" fmla="*/ 314 w 1303"/>
                <a:gd name="T87" fmla="*/ 1513 h 1739"/>
                <a:gd name="T88" fmla="*/ 437 w 1303"/>
                <a:gd name="T89" fmla="*/ 1394 h 1739"/>
                <a:gd name="T90" fmla="*/ 280 w 1303"/>
                <a:gd name="T91" fmla="*/ 1427 h 1739"/>
                <a:gd name="T92" fmla="*/ 165 w 1303"/>
                <a:gd name="T93" fmla="*/ 1438 h 1739"/>
                <a:gd name="T94" fmla="*/ 97 w 1303"/>
                <a:gd name="T95" fmla="*/ 1373 h 1739"/>
                <a:gd name="T96" fmla="*/ 133 w 1303"/>
                <a:gd name="T97" fmla="*/ 1216 h 1739"/>
                <a:gd name="T98" fmla="*/ 260 w 1303"/>
                <a:gd name="T99" fmla="*/ 1166 h 1739"/>
                <a:gd name="T100" fmla="*/ 347 w 1303"/>
                <a:gd name="T101" fmla="*/ 1216 h 1739"/>
                <a:gd name="T102" fmla="*/ 360 w 1303"/>
                <a:gd name="T103" fmla="*/ 1354 h 1739"/>
                <a:gd name="T104" fmla="*/ 933 w 1303"/>
                <a:gd name="T105" fmla="*/ 1590 h 1739"/>
                <a:gd name="T106" fmla="*/ 920 w 1303"/>
                <a:gd name="T107" fmla="*/ 1453 h 1739"/>
                <a:gd name="T108" fmla="*/ 1015 w 1303"/>
                <a:gd name="T109" fmla="*/ 1353 h 1739"/>
                <a:gd name="T110" fmla="*/ 1148 w 1303"/>
                <a:gd name="T111" fmla="*/ 1358 h 1739"/>
                <a:gd name="T112" fmla="*/ 1215 w 1303"/>
                <a:gd name="T113" fmla="*/ 1442 h 1739"/>
                <a:gd name="T114" fmla="*/ 1195 w 1303"/>
                <a:gd name="T115" fmla="*/ 1586 h 1739"/>
                <a:gd name="T116" fmla="*/ 1118 w 1303"/>
                <a:gd name="T117" fmla="*/ 1647 h 1739"/>
                <a:gd name="T118" fmla="*/ 1006 w 1303"/>
                <a:gd name="T119" fmla="*/ 1642 h 1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03" h="1739">
                  <a:moveTo>
                    <a:pt x="437" y="1394"/>
                  </a:moveTo>
                  <a:lnTo>
                    <a:pt x="437" y="1394"/>
                  </a:lnTo>
                  <a:lnTo>
                    <a:pt x="448" y="1366"/>
                  </a:lnTo>
                  <a:lnTo>
                    <a:pt x="456" y="1338"/>
                  </a:lnTo>
                  <a:lnTo>
                    <a:pt x="459" y="1308"/>
                  </a:lnTo>
                  <a:lnTo>
                    <a:pt x="459" y="1280"/>
                  </a:lnTo>
                  <a:lnTo>
                    <a:pt x="454" y="1252"/>
                  </a:lnTo>
                  <a:lnTo>
                    <a:pt x="446" y="1222"/>
                  </a:lnTo>
                  <a:lnTo>
                    <a:pt x="435" y="1194"/>
                  </a:lnTo>
                  <a:lnTo>
                    <a:pt x="418" y="1168"/>
                  </a:lnTo>
                  <a:lnTo>
                    <a:pt x="418" y="1168"/>
                  </a:lnTo>
                  <a:lnTo>
                    <a:pt x="411" y="1158"/>
                  </a:lnTo>
                  <a:lnTo>
                    <a:pt x="411" y="1158"/>
                  </a:lnTo>
                  <a:lnTo>
                    <a:pt x="439" y="1142"/>
                  </a:lnTo>
                  <a:lnTo>
                    <a:pt x="463" y="1125"/>
                  </a:lnTo>
                  <a:lnTo>
                    <a:pt x="487" y="1106"/>
                  </a:lnTo>
                  <a:lnTo>
                    <a:pt x="508" y="1086"/>
                  </a:lnTo>
                  <a:lnTo>
                    <a:pt x="508" y="1086"/>
                  </a:lnTo>
                  <a:lnTo>
                    <a:pt x="515" y="1078"/>
                  </a:lnTo>
                  <a:lnTo>
                    <a:pt x="519" y="1067"/>
                  </a:lnTo>
                  <a:lnTo>
                    <a:pt x="519" y="1056"/>
                  </a:lnTo>
                  <a:lnTo>
                    <a:pt x="519" y="1046"/>
                  </a:lnTo>
                  <a:lnTo>
                    <a:pt x="519" y="1046"/>
                  </a:lnTo>
                  <a:lnTo>
                    <a:pt x="513" y="1035"/>
                  </a:lnTo>
                  <a:lnTo>
                    <a:pt x="508" y="1028"/>
                  </a:lnTo>
                  <a:lnTo>
                    <a:pt x="499" y="1020"/>
                  </a:lnTo>
                  <a:lnTo>
                    <a:pt x="489" y="1017"/>
                  </a:lnTo>
                  <a:lnTo>
                    <a:pt x="489" y="1017"/>
                  </a:lnTo>
                  <a:lnTo>
                    <a:pt x="437" y="998"/>
                  </a:lnTo>
                  <a:lnTo>
                    <a:pt x="388" y="979"/>
                  </a:lnTo>
                  <a:lnTo>
                    <a:pt x="347" y="957"/>
                  </a:lnTo>
                  <a:lnTo>
                    <a:pt x="312" y="933"/>
                  </a:lnTo>
                  <a:lnTo>
                    <a:pt x="280" y="907"/>
                  </a:lnTo>
                  <a:lnTo>
                    <a:pt x="254" y="879"/>
                  </a:lnTo>
                  <a:lnTo>
                    <a:pt x="232" y="851"/>
                  </a:lnTo>
                  <a:lnTo>
                    <a:pt x="215" y="821"/>
                  </a:lnTo>
                  <a:lnTo>
                    <a:pt x="200" y="791"/>
                  </a:lnTo>
                  <a:lnTo>
                    <a:pt x="189" y="759"/>
                  </a:lnTo>
                  <a:lnTo>
                    <a:pt x="181" y="727"/>
                  </a:lnTo>
                  <a:lnTo>
                    <a:pt x="176" y="696"/>
                  </a:lnTo>
                  <a:lnTo>
                    <a:pt x="174" y="664"/>
                  </a:lnTo>
                  <a:lnTo>
                    <a:pt x="174" y="634"/>
                  </a:lnTo>
                  <a:lnTo>
                    <a:pt x="176" y="604"/>
                  </a:lnTo>
                  <a:lnTo>
                    <a:pt x="178" y="574"/>
                  </a:lnTo>
                  <a:lnTo>
                    <a:pt x="178" y="574"/>
                  </a:lnTo>
                  <a:lnTo>
                    <a:pt x="187" y="530"/>
                  </a:lnTo>
                  <a:lnTo>
                    <a:pt x="198" y="485"/>
                  </a:lnTo>
                  <a:lnTo>
                    <a:pt x="215" y="440"/>
                  </a:lnTo>
                  <a:lnTo>
                    <a:pt x="234" y="397"/>
                  </a:lnTo>
                  <a:lnTo>
                    <a:pt x="256" y="354"/>
                  </a:lnTo>
                  <a:lnTo>
                    <a:pt x="280" y="315"/>
                  </a:lnTo>
                  <a:lnTo>
                    <a:pt x="310" y="276"/>
                  </a:lnTo>
                  <a:lnTo>
                    <a:pt x="340" y="240"/>
                  </a:lnTo>
                  <a:lnTo>
                    <a:pt x="375" y="207"/>
                  </a:lnTo>
                  <a:lnTo>
                    <a:pt x="411" y="177"/>
                  </a:lnTo>
                  <a:lnTo>
                    <a:pt x="431" y="164"/>
                  </a:lnTo>
                  <a:lnTo>
                    <a:pt x="450" y="151"/>
                  </a:lnTo>
                  <a:lnTo>
                    <a:pt x="471" y="140"/>
                  </a:lnTo>
                  <a:lnTo>
                    <a:pt x="493" y="128"/>
                  </a:lnTo>
                  <a:lnTo>
                    <a:pt x="513" y="119"/>
                  </a:lnTo>
                  <a:lnTo>
                    <a:pt x="536" y="110"/>
                  </a:lnTo>
                  <a:lnTo>
                    <a:pt x="560" y="102"/>
                  </a:lnTo>
                  <a:lnTo>
                    <a:pt x="583" y="97"/>
                  </a:lnTo>
                  <a:lnTo>
                    <a:pt x="607" y="91"/>
                  </a:lnTo>
                  <a:lnTo>
                    <a:pt x="631" y="89"/>
                  </a:lnTo>
                  <a:lnTo>
                    <a:pt x="655" y="85"/>
                  </a:lnTo>
                  <a:lnTo>
                    <a:pt x="680" y="85"/>
                  </a:lnTo>
                  <a:lnTo>
                    <a:pt x="680" y="85"/>
                  </a:lnTo>
                  <a:lnTo>
                    <a:pt x="711" y="87"/>
                  </a:lnTo>
                  <a:lnTo>
                    <a:pt x="743" y="89"/>
                  </a:lnTo>
                  <a:lnTo>
                    <a:pt x="743" y="89"/>
                  </a:lnTo>
                  <a:lnTo>
                    <a:pt x="767" y="95"/>
                  </a:lnTo>
                  <a:lnTo>
                    <a:pt x="793" y="100"/>
                  </a:lnTo>
                  <a:lnTo>
                    <a:pt x="818" y="108"/>
                  </a:lnTo>
                  <a:lnTo>
                    <a:pt x="842" y="115"/>
                  </a:lnTo>
                  <a:lnTo>
                    <a:pt x="864" y="125"/>
                  </a:lnTo>
                  <a:lnTo>
                    <a:pt x="887" y="136"/>
                  </a:lnTo>
                  <a:lnTo>
                    <a:pt x="909" y="147"/>
                  </a:lnTo>
                  <a:lnTo>
                    <a:pt x="931" y="160"/>
                  </a:lnTo>
                  <a:lnTo>
                    <a:pt x="952" y="175"/>
                  </a:lnTo>
                  <a:lnTo>
                    <a:pt x="972" y="190"/>
                  </a:lnTo>
                  <a:lnTo>
                    <a:pt x="993" y="207"/>
                  </a:lnTo>
                  <a:lnTo>
                    <a:pt x="1012" y="224"/>
                  </a:lnTo>
                  <a:lnTo>
                    <a:pt x="1030" y="242"/>
                  </a:lnTo>
                  <a:lnTo>
                    <a:pt x="1047" y="263"/>
                  </a:lnTo>
                  <a:lnTo>
                    <a:pt x="1064" y="283"/>
                  </a:lnTo>
                  <a:lnTo>
                    <a:pt x="1079" y="306"/>
                  </a:lnTo>
                  <a:lnTo>
                    <a:pt x="1079" y="306"/>
                  </a:lnTo>
                  <a:lnTo>
                    <a:pt x="1094" y="326"/>
                  </a:lnTo>
                  <a:lnTo>
                    <a:pt x="1107" y="349"/>
                  </a:lnTo>
                  <a:lnTo>
                    <a:pt x="1118" y="371"/>
                  </a:lnTo>
                  <a:lnTo>
                    <a:pt x="1129" y="395"/>
                  </a:lnTo>
                  <a:lnTo>
                    <a:pt x="1139" y="419"/>
                  </a:lnTo>
                  <a:lnTo>
                    <a:pt x="1148" y="444"/>
                  </a:lnTo>
                  <a:lnTo>
                    <a:pt x="1155" y="468"/>
                  </a:lnTo>
                  <a:lnTo>
                    <a:pt x="1161" y="492"/>
                  </a:lnTo>
                  <a:lnTo>
                    <a:pt x="1167" y="518"/>
                  </a:lnTo>
                  <a:lnTo>
                    <a:pt x="1170" y="543"/>
                  </a:lnTo>
                  <a:lnTo>
                    <a:pt x="1174" y="569"/>
                  </a:lnTo>
                  <a:lnTo>
                    <a:pt x="1176" y="595"/>
                  </a:lnTo>
                  <a:lnTo>
                    <a:pt x="1176" y="621"/>
                  </a:lnTo>
                  <a:lnTo>
                    <a:pt x="1176" y="645"/>
                  </a:lnTo>
                  <a:lnTo>
                    <a:pt x="1174" y="671"/>
                  </a:lnTo>
                  <a:lnTo>
                    <a:pt x="1170" y="696"/>
                  </a:lnTo>
                  <a:lnTo>
                    <a:pt x="1170" y="696"/>
                  </a:lnTo>
                  <a:lnTo>
                    <a:pt x="1165" y="731"/>
                  </a:lnTo>
                  <a:lnTo>
                    <a:pt x="1155" y="765"/>
                  </a:lnTo>
                  <a:lnTo>
                    <a:pt x="1146" y="796"/>
                  </a:lnTo>
                  <a:lnTo>
                    <a:pt x="1133" y="826"/>
                  </a:lnTo>
                  <a:lnTo>
                    <a:pt x="1118" y="856"/>
                  </a:lnTo>
                  <a:lnTo>
                    <a:pt x="1099" y="882"/>
                  </a:lnTo>
                  <a:lnTo>
                    <a:pt x="1081" y="907"/>
                  </a:lnTo>
                  <a:lnTo>
                    <a:pt x="1058" y="929"/>
                  </a:lnTo>
                  <a:lnTo>
                    <a:pt x="1036" y="951"/>
                  </a:lnTo>
                  <a:lnTo>
                    <a:pt x="1010" y="970"/>
                  </a:lnTo>
                  <a:lnTo>
                    <a:pt x="984" y="987"/>
                  </a:lnTo>
                  <a:lnTo>
                    <a:pt x="954" y="1002"/>
                  </a:lnTo>
                  <a:lnTo>
                    <a:pt x="922" y="1015"/>
                  </a:lnTo>
                  <a:lnTo>
                    <a:pt x="889" y="1026"/>
                  </a:lnTo>
                  <a:lnTo>
                    <a:pt x="855" y="1035"/>
                  </a:lnTo>
                  <a:lnTo>
                    <a:pt x="818" y="1043"/>
                  </a:lnTo>
                  <a:lnTo>
                    <a:pt x="818" y="1043"/>
                  </a:lnTo>
                  <a:lnTo>
                    <a:pt x="805" y="1046"/>
                  </a:lnTo>
                  <a:lnTo>
                    <a:pt x="793" y="1054"/>
                  </a:lnTo>
                  <a:lnTo>
                    <a:pt x="786" y="1065"/>
                  </a:lnTo>
                  <a:lnTo>
                    <a:pt x="782" y="1078"/>
                  </a:lnTo>
                  <a:lnTo>
                    <a:pt x="782" y="1078"/>
                  </a:lnTo>
                  <a:lnTo>
                    <a:pt x="782" y="1091"/>
                  </a:lnTo>
                  <a:lnTo>
                    <a:pt x="786" y="1104"/>
                  </a:lnTo>
                  <a:lnTo>
                    <a:pt x="793" y="1116"/>
                  </a:lnTo>
                  <a:lnTo>
                    <a:pt x="805" y="1123"/>
                  </a:lnTo>
                  <a:lnTo>
                    <a:pt x="805" y="1123"/>
                  </a:lnTo>
                  <a:lnTo>
                    <a:pt x="853" y="1147"/>
                  </a:lnTo>
                  <a:lnTo>
                    <a:pt x="911" y="1179"/>
                  </a:lnTo>
                  <a:lnTo>
                    <a:pt x="971" y="1218"/>
                  </a:lnTo>
                  <a:lnTo>
                    <a:pt x="1002" y="1239"/>
                  </a:lnTo>
                  <a:lnTo>
                    <a:pt x="1030" y="1259"/>
                  </a:lnTo>
                  <a:lnTo>
                    <a:pt x="1030" y="1259"/>
                  </a:lnTo>
                  <a:lnTo>
                    <a:pt x="1000" y="1267"/>
                  </a:lnTo>
                  <a:lnTo>
                    <a:pt x="972" y="1278"/>
                  </a:lnTo>
                  <a:lnTo>
                    <a:pt x="945" y="1295"/>
                  </a:lnTo>
                  <a:lnTo>
                    <a:pt x="918" y="1313"/>
                  </a:lnTo>
                  <a:lnTo>
                    <a:pt x="918" y="1313"/>
                  </a:lnTo>
                  <a:lnTo>
                    <a:pt x="892" y="1338"/>
                  </a:lnTo>
                  <a:lnTo>
                    <a:pt x="881" y="1351"/>
                  </a:lnTo>
                  <a:lnTo>
                    <a:pt x="870" y="1364"/>
                  </a:lnTo>
                  <a:lnTo>
                    <a:pt x="861" y="1377"/>
                  </a:lnTo>
                  <a:lnTo>
                    <a:pt x="851" y="1392"/>
                  </a:lnTo>
                  <a:lnTo>
                    <a:pt x="844" y="1409"/>
                  </a:lnTo>
                  <a:lnTo>
                    <a:pt x="836" y="1427"/>
                  </a:lnTo>
                  <a:lnTo>
                    <a:pt x="836" y="1427"/>
                  </a:lnTo>
                  <a:lnTo>
                    <a:pt x="831" y="1448"/>
                  </a:lnTo>
                  <a:lnTo>
                    <a:pt x="827" y="1470"/>
                  </a:lnTo>
                  <a:lnTo>
                    <a:pt x="823" y="1493"/>
                  </a:lnTo>
                  <a:lnTo>
                    <a:pt x="823" y="1513"/>
                  </a:lnTo>
                  <a:lnTo>
                    <a:pt x="825" y="1535"/>
                  </a:lnTo>
                  <a:lnTo>
                    <a:pt x="829" y="1558"/>
                  </a:lnTo>
                  <a:lnTo>
                    <a:pt x="834" y="1580"/>
                  </a:lnTo>
                  <a:lnTo>
                    <a:pt x="840" y="1601"/>
                  </a:lnTo>
                  <a:lnTo>
                    <a:pt x="840" y="1601"/>
                  </a:lnTo>
                  <a:lnTo>
                    <a:pt x="844" y="1606"/>
                  </a:lnTo>
                  <a:lnTo>
                    <a:pt x="851" y="1623"/>
                  </a:lnTo>
                  <a:lnTo>
                    <a:pt x="868" y="1644"/>
                  </a:lnTo>
                  <a:lnTo>
                    <a:pt x="877" y="1657"/>
                  </a:lnTo>
                  <a:lnTo>
                    <a:pt x="890" y="1670"/>
                  </a:lnTo>
                  <a:lnTo>
                    <a:pt x="907" y="1683"/>
                  </a:lnTo>
                  <a:lnTo>
                    <a:pt x="924" y="1696"/>
                  </a:lnTo>
                  <a:lnTo>
                    <a:pt x="945" y="1707"/>
                  </a:lnTo>
                  <a:lnTo>
                    <a:pt x="969" y="1716"/>
                  </a:lnTo>
                  <a:lnTo>
                    <a:pt x="995" y="1726"/>
                  </a:lnTo>
                  <a:lnTo>
                    <a:pt x="1025" y="1733"/>
                  </a:lnTo>
                  <a:lnTo>
                    <a:pt x="1058" y="1737"/>
                  </a:lnTo>
                  <a:lnTo>
                    <a:pt x="1096" y="1739"/>
                  </a:lnTo>
                  <a:lnTo>
                    <a:pt x="1096" y="1739"/>
                  </a:lnTo>
                  <a:lnTo>
                    <a:pt x="1118" y="1737"/>
                  </a:lnTo>
                  <a:lnTo>
                    <a:pt x="1139" y="1731"/>
                  </a:lnTo>
                  <a:lnTo>
                    <a:pt x="1157" y="1726"/>
                  </a:lnTo>
                  <a:lnTo>
                    <a:pt x="1176" y="1718"/>
                  </a:lnTo>
                  <a:lnTo>
                    <a:pt x="1191" y="1711"/>
                  </a:lnTo>
                  <a:lnTo>
                    <a:pt x="1208" y="1700"/>
                  </a:lnTo>
                  <a:lnTo>
                    <a:pt x="1221" y="1687"/>
                  </a:lnTo>
                  <a:lnTo>
                    <a:pt x="1236" y="1674"/>
                  </a:lnTo>
                  <a:lnTo>
                    <a:pt x="1236" y="1674"/>
                  </a:lnTo>
                  <a:lnTo>
                    <a:pt x="1252" y="1653"/>
                  </a:lnTo>
                  <a:lnTo>
                    <a:pt x="1267" y="1631"/>
                  </a:lnTo>
                  <a:lnTo>
                    <a:pt x="1279" y="1604"/>
                  </a:lnTo>
                  <a:lnTo>
                    <a:pt x="1290" y="1578"/>
                  </a:lnTo>
                  <a:lnTo>
                    <a:pt x="1295" y="1548"/>
                  </a:lnTo>
                  <a:lnTo>
                    <a:pt x="1301" y="1519"/>
                  </a:lnTo>
                  <a:lnTo>
                    <a:pt x="1303" y="1485"/>
                  </a:lnTo>
                  <a:lnTo>
                    <a:pt x="1301" y="1451"/>
                  </a:lnTo>
                  <a:lnTo>
                    <a:pt x="1301" y="1451"/>
                  </a:lnTo>
                  <a:lnTo>
                    <a:pt x="1299" y="1423"/>
                  </a:lnTo>
                  <a:lnTo>
                    <a:pt x="1290" y="1397"/>
                  </a:lnTo>
                  <a:lnTo>
                    <a:pt x="1279" y="1371"/>
                  </a:lnTo>
                  <a:lnTo>
                    <a:pt x="1265" y="1349"/>
                  </a:lnTo>
                  <a:lnTo>
                    <a:pt x="1247" y="1326"/>
                  </a:lnTo>
                  <a:lnTo>
                    <a:pt x="1228" y="1308"/>
                  </a:lnTo>
                  <a:lnTo>
                    <a:pt x="1204" y="1291"/>
                  </a:lnTo>
                  <a:lnTo>
                    <a:pt x="1180" y="1278"/>
                  </a:lnTo>
                  <a:lnTo>
                    <a:pt x="1180" y="1278"/>
                  </a:lnTo>
                  <a:lnTo>
                    <a:pt x="1163" y="1259"/>
                  </a:lnTo>
                  <a:lnTo>
                    <a:pt x="1144" y="1241"/>
                  </a:lnTo>
                  <a:lnTo>
                    <a:pt x="1144" y="1241"/>
                  </a:lnTo>
                  <a:lnTo>
                    <a:pt x="1122" y="1222"/>
                  </a:lnTo>
                  <a:lnTo>
                    <a:pt x="1098" y="1201"/>
                  </a:lnTo>
                  <a:lnTo>
                    <a:pt x="1047" y="1164"/>
                  </a:lnTo>
                  <a:lnTo>
                    <a:pt x="995" y="1130"/>
                  </a:lnTo>
                  <a:lnTo>
                    <a:pt x="943" y="1099"/>
                  </a:lnTo>
                  <a:lnTo>
                    <a:pt x="943" y="1099"/>
                  </a:lnTo>
                  <a:lnTo>
                    <a:pt x="974" y="1088"/>
                  </a:lnTo>
                  <a:lnTo>
                    <a:pt x="1004" y="1073"/>
                  </a:lnTo>
                  <a:lnTo>
                    <a:pt x="1034" y="1056"/>
                  </a:lnTo>
                  <a:lnTo>
                    <a:pt x="1062" y="1039"/>
                  </a:lnTo>
                  <a:lnTo>
                    <a:pt x="1086" y="1020"/>
                  </a:lnTo>
                  <a:lnTo>
                    <a:pt x="1111" y="998"/>
                  </a:lnTo>
                  <a:lnTo>
                    <a:pt x="1133" y="976"/>
                  </a:lnTo>
                  <a:lnTo>
                    <a:pt x="1155" y="953"/>
                  </a:lnTo>
                  <a:lnTo>
                    <a:pt x="1174" y="927"/>
                  </a:lnTo>
                  <a:lnTo>
                    <a:pt x="1191" y="899"/>
                  </a:lnTo>
                  <a:lnTo>
                    <a:pt x="1206" y="871"/>
                  </a:lnTo>
                  <a:lnTo>
                    <a:pt x="1221" y="841"/>
                  </a:lnTo>
                  <a:lnTo>
                    <a:pt x="1232" y="809"/>
                  </a:lnTo>
                  <a:lnTo>
                    <a:pt x="1241" y="778"/>
                  </a:lnTo>
                  <a:lnTo>
                    <a:pt x="1251" y="744"/>
                  </a:lnTo>
                  <a:lnTo>
                    <a:pt x="1256" y="709"/>
                  </a:lnTo>
                  <a:lnTo>
                    <a:pt x="1256" y="709"/>
                  </a:lnTo>
                  <a:lnTo>
                    <a:pt x="1260" y="679"/>
                  </a:lnTo>
                  <a:lnTo>
                    <a:pt x="1262" y="651"/>
                  </a:lnTo>
                  <a:lnTo>
                    <a:pt x="1262" y="621"/>
                  </a:lnTo>
                  <a:lnTo>
                    <a:pt x="1262" y="591"/>
                  </a:lnTo>
                  <a:lnTo>
                    <a:pt x="1260" y="561"/>
                  </a:lnTo>
                  <a:lnTo>
                    <a:pt x="1256" y="531"/>
                  </a:lnTo>
                  <a:lnTo>
                    <a:pt x="1251" y="503"/>
                  </a:lnTo>
                  <a:lnTo>
                    <a:pt x="1245" y="474"/>
                  </a:lnTo>
                  <a:lnTo>
                    <a:pt x="1237" y="446"/>
                  </a:lnTo>
                  <a:lnTo>
                    <a:pt x="1228" y="416"/>
                  </a:lnTo>
                  <a:lnTo>
                    <a:pt x="1219" y="388"/>
                  </a:lnTo>
                  <a:lnTo>
                    <a:pt x="1208" y="360"/>
                  </a:lnTo>
                  <a:lnTo>
                    <a:pt x="1195" y="334"/>
                  </a:lnTo>
                  <a:lnTo>
                    <a:pt x="1181" y="307"/>
                  </a:lnTo>
                  <a:lnTo>
                    <a:pt x="1167" y="281"/>
                  </a:lnTo>
                  <a:lnTo>
                    <a:pt x="1150" y="257"/>
                  </a:lnTo>
                  <a:lnTo>
                    <a:pt x="1150" y="257"/>
                  </a:lnTo>
                  <a:lnTo>
                    <a:pt x="1131" y="231"/>
                  </a:lnTo>
                  <a:lnTo>
                    <a:pt x="1112" y="207"/>
                  </a:lnTo>
                  <a:lnTo>
                    <a:pt x="1092" y="182"/>
                  </a:lnTo>
                  <a:lnTo>
                    <a:pt x="1071" y="162"/>
                  </a:lnTo>
                  <a:lnTo>
                    <a:pt x="1049" y="141"/>
                  </a:lnTo>
                  <a:lnTo>
                    <a:pt x="1027" y="121"/>
                  </a:lnTo>
                  <a:lnTo>
                    <a:pt x="1002" y="104"/>
                  </a:lnTo>
                  <a:lnTo>
                    <a:pt x="976" y="87"/>
                  </a:lnTo>
                  <a:lnTo>
                    <a:pt x="952" y="72"/>
                  </a:lnTo>
                  <a:lnTo>
                    <a:pt x="926" y="57"/>
                  </a:lnTo>
                  <a:lnTo>
                    <a:pt x="898" y="44"/>
                  </a:lnTo>
                  <a:lnTo>
                    <a:pt x="872" y="35"/>
                  </a:lnTo>
                  <a:lnTo>
                    <a:pt x="842" y="24"/>
                  </a:lnTo>
                  <a:lnTo>
                    <a:pt x="814" y="16"/>
                  </a:lnTo>
                  <a:lnTo>
                    <a:pt x="784" y="11"/>
                  </a:lnTo>
                  <a:lnTo>
                    <a:pt x="754" y="5"/>
                  </a:lnTo>
                  <a:lnTo>
                    <a:pt x="754" y="5"/>
                  </a:lnTo>
                  <a:lnTo>
                    <a:pt x="717" y="1"/>
                  </a:lnTo>
                  <a:lnTo>
                    <a:pt x="680" y="0"/>
                  </a:lnTo>
                  <a:lnTo>
                    <a:pt x="680" y="0"/>
                  </a:lnTo>
                  <a:lnTo>
                    <a:pt x="652" y="0"/>
                  </a:lnTo>
                  <a:lnTo>
                    <a:pt x="622" y="3"/>
                  </a:lnTo>
                  <a:lnTo>
                    <a:pt x="594" y="7"/>
                  </a:lnTo>
                  <a:lnTo>
                    <a:pt x="566" y="13"/>
                  </a:lnTo>
                  <a:lnTo>
                    <a:pt x="538" y="20"/>
                  </a:lnTo>
                  <a:lnTo>
                    <a:pt x="512" y="28"/>
                  </a:lnTo>
                  <a:lnTo>
                    <a:pt x="485" y="37"/>
                  </a:lnTo>
                  <a:lnTo>
                    <a:pt x="459" y="48"/>
                  </a:lnTo>
                  <a:lnTo>
                    <a:pt x="435" y="61"/>
                  </a:lnTo>
                  <a:lnTo>
                    <a:pt x="411" y="74"/>
                  </a:lnTo>
                  <a:lnTo>
                    <a:pt x="388" y="89"/>
                  </a:lnTo>
                  <a:lnTo>
                    <a:pt x="366" y="104"/>
                  </a:lnTo>
                  <a:lnTo>
                    <a:pt x="344" y="121"/>
                  </a:lnTo>
                  <a:lnTo>
                    <a:pt x="323" y="140"/>
                  </a:lnTo>
                  <a:lnTo>
                    <a:pt x="303" y="158"/>
                  </a:lnTo>
                  <a:lnTo>
                    <a:pt x="282" y="177"/>
                  </a:lnTo>
                  <a:lnTo>
                    <a:pt x="263" y="197"/>
                  </a:lnTo>
                  <a:lnTo>
                    <a:pt x="247" y="218"/>
                  </a:lnTo>
                  <a:lnTo>
                    <a:pt x="213" y="263"/>
                  </a:lnTo>
                  <a:lnTo>
                    <a:pt x="183" y="309"/>
                  </a:lnTo>
                  <a:lnTo>
                    <a:pt x="157" y="358"/>
                  </a:lnTo>
                  <a:lnTo>
                    <a:pt x="135" y="408"/>
                  </a:lnTo>
                  <a:lnTo>
                    <a:pt x="116" y="459"/>
                  </a:lnTo>
                  <a:lnTo>
                    <a:pt x="103" y="511"/>
                  </a:lnTo>
                  <a:lnTo>
                    <a:pt x="94" y="561"/>
                  </a:lnTo>
                  <a:lnTo>
                    <a:pt x="94" y="561"/>
                  </a:lnTo>
                  <a:lnTo>
                    <a:pt x="88" y="606"/>
                  </a:lnTo>
                  <a:lnTo>
                    <a:pt x="86" y="647"/>
                  </a:lnTo>
                  <a:lnTo>
                    <a:pt x="88" y="688"/>
                  </a:lnTo>
                  <a:lnTo>
                    <a:pt x="94" y="727"/>
                  </a:lnTo>
                  <a:lnTo>
                    <a:pt x="101" y="767"/>
                  </a:lnTo>
                  <a:lnTo>
                    <a:pt x="112" y="802"/>
                  </a:lnTo>
                  <a:lnTo>
                    <a:pt x="127" y="837"/>
                  </a:lnTo>
                  <a:lnTo>
                    <a:pt x="144" y="871"/>
                  </a:lnTo>
                  <a:lnTo>
                    <a:pt x="165" y="903"/>
                  </a:lnTo>
                  <a:lnTo>
                    <a:pt x="189" y="933"/>
                  </a:lnTo>
                  <a:lnTo>
                    <a:pt x="215" y="961"/>
                  </a:lnTo>
                  <a:lnTo>
                    <a:pt x="243" y="987"/>
                  </a:lnTo>
                  <a:lnTo>
                    <a:pt x="275" y="1011"/>
                  </a:lnTo>
                  <a:lnTo>
                    <a:pt x="310" y="1033"/>
                  </a:lnTo>
                  <a:lnTo>
                    <a:pt x="347" y="1054"/>
                  </a:lnTo>
                  <a:lnTo>
                    <a:pt x="387" y="1071"/>
                  </a:lnTo>
                  <a:lnTo>
                    <a:pt x="387" y="1071"/>
                  </a:lnTo>
                  <a:lnTo>
                    <a:pt x="338" y="1099"/>
                  </a:lnTo>
                  <a:lnTo>
                    <a:pt x="338" y="1099"/>
                  </a:lnTo>
                  <a:lnTo>
                    <a:pt x="318" y="1089"/>
                  </a:lnTo>
                  <a:lnTo>
                    <a:pt x="295" y="1084"/>
                  </a:lnTo>
                  <a:lnTo>
                    <a:pt x="273" y="1080"/>
                  </a:lnTo>
                  <a:lnTo>
                    <a:pt x="249" y="1078"/>
                  </a:lnTo>
                  <a:lnTo>
                    <a:pt x="249" y="1078"/>
                  </a:lnTo>
                  <a:lnTo>
                    <a:pt x="222" y="1080"/>
                  </a:lnTo>
                  <a:lnTo>
                    <a:pt x="198" y="1084"/>
                  </a:lnTo>
                  <a:lnTo>
                    <a:pt x="174" y="1089"/>
                  </a:lnTo>
                  <a:lnTo>
                    <a:pt x="150" y="1099"/>
                  </a:lnTo>
                  <a:lnTo>
                    <a:pt x="129" y="1108"/>
                  </a:lnTo>
                  <a:lnTo>
                    <a:pt x="109" y="1121"/>
                  </a:lnTo>
                  <a:lnTo>
                    <a:pt x="88" y="1134"/>
                  </a:lnTo>
                  <a:lnTo>
                    <a:pt x="71" y="1151"/>
                  </a:lnTo>
                  <a:lnTo>
                    <a:pt x="54" y="1168"/>
                  </a:lnTo>
                  <a:lnTo>
                    <a:pt x="41" y="1186"/>
                  </a:lnTo>
                  <a:lnTo>
                    <a:pt x="28" y="1207"/>
                  </a:lnTo>
                  <a:lnTo>
                    <a:pt x="19" y="1228"/>
                  </a:lnTo>
                  <a:lnTo>
                    <a:pt x="10" y="1250"/>
                  </a:lnTo>
                  <a:lnTo>
                    <a:pt x="4" y="1274"/>
                  </a:lnTo>
                  <a:lnTo>
                    <a:pt x="0" y="1298"/>
                  </a:lnTo>
                  <a:lnTo>
                    <a:pt x="0" y="1323"/>
                  </a:lnTo>
                  <a:lnTo>
                    <a:pt x="0" y="1323"/>
                  </a:lnTo>
                  <a:lnTo>
                    <a:pt x="2" y="1356"/>
                  </a:lnTo>
                  <a:lnTo>
                    <a:pt x="4" y="1373"/>
                  </a:lnTo>
                  <a:lnTo>
                    <a:pt x="8" y="1390"/>
                  </a:lnTo>
                  <a:lnTo>
                    <a:pt x="13" y="1407"/>
                  </a:lnTo>
                  <a:lnTo>
                    <a:pt x="21" y="1422"/>
                  </a:lnTo>
                  <a:lnTo>
                    <a:pt x="28" y="1438"/>
                  </a:lnTo>
                  <a:lnTo>
                    <a:pt x="38" y="1451"/>
                  </a:lnTo>
                  <a:lnTo>
                    <a:pt x="47" y="1466"/>
                  </a:lnTo>
                  <a:lnTo>
                    <a:pt x="58" y="1479"/>
                  </a:lnTo>
                  <a:lnTo>
                    <a:pt x="71" y="1491"/>
                  </a:lnTo>
                  <a:lnTo>
                    <a:pt x="86" y="1502"/>
                  </a:lnTo>
                  <a:lnTo>
                    <a:pt x="103" y="1511"/>
                  </a:lnTo>
                  <a:lnTo>
                    <a:pt x="120" y="1519"/>
                  </a:lnTo>
                  <a:lnTo>
                    <a:pt x="138" y="1524"/>
                  </a:lnTo>
                  <a:lnTo>
                    <a:pt x="159" y="1530"/>
                  </a:lnTo>
                  <a:lnTo>
                    <a:pt x="159" y="1530"/>
                  </a:lnTo>
                  <a:lnTo>
                    <a:pt x="196" y="1534"/>
                  </a:lnTo>
                  <a:lnTo>
                    <a:pt x="230" y="1534"/>
                  </a:lnTo>
                  <a:lnTo>
                    <a:pt x="262" y="1530"/>
                  </a:lnTo>
                  <a:lnTo>
                    <a:pt x="290" y="1524"/>
                  </a:lnTo>
                  <a:lnTo>
                    <a:pt x="314" y="1513"/>
                  </a:lnTo>
                  <a:lnTo>
                    <a:pt x="336" y="1502"/>
                  </a:lnTo>
                  <a:lnTo>
                    <a:pt x="357" y="1489"/>
                  </a:lnTo>
                  <a:lnTo>
                    <a:pt x="375" y="1476"/>
                  </a:lnTo>
                  <a:lnTo>
                    <a:pt x="390" y="1461"/>
                  </a:lnTo>
                  <a:lnTo>
                    <a:pt x="403" y="1446"/>
                  </a:lnTo>
                  <a:lnTo>
                    <a:pt x="422" y="1420"/>
                  </a:lnTo>
                  <a:lnTo>
                    <a:pt x="433" y="1401"/>
                  </a:lnTo>
                  <a:lnTo>
                    <a:pt x="437" y="1394"/>
                  </a:lnTo>
                  <a:lnTo>
                    <a:pt x="437" y="1394"/>
                  </a:lnTo>
                  <a:close/>
                  <a:moveTo>
                    <a:pt x="360" y="1354"/>
                  </a:moveTo>
                  <a:lnTo>
                    <a:pt x="360" y="1354"/>
                  </a:lnTo>
                  <a:lnTo>
                    <a:pt x="349" y="1371"/>
                  </a:lnTo>
                  <a:lnTo>
                    <a:pt x="334" y="1388"/>
                  </a:lnTo>
                  <a:lnTo>
                    <a:pt x="319" y="1403"/>
                  </a:lnTo>
                  <a:lnTo>
                    <a:pt x="301" y="1416"/>
                  </a:lnTo>
                  <a:lnTo>
                    <a:pt x="280" y="1427"/>
                  </a:lnTo>
                  <a:lnTo>
                    <a:pt x="260" y="1435"/>
                  </a:lnTo>
                  <a:lnTo>
                    <a:pt x="235" y="1440"/>
                  </a:lnTo>
                  <a:lnTo>
                    <a:pt x="211" y="1442"/>
                  </a:lnTo>
                  <a:lnTo>
                    <a:pt x="211" y="1442"/>
                  </a:lnTo>
                  <a:lnTo>
                    <a:pt x="202" y="1444"/>
                  </a:lnTo>
                  <a:lnTo>
                    <a:pt x="202" y="1444"/>
                  </a:lnTo>
                  <a:lnTo>
                    <a:pt x="176" y="1442"/>
                  </a:lnTo>
                  <a:lnTo>
                    <a:pt x="165" y="1438"/>
                  </a:lnTo>
                  <a:lnTo>
                    <a:pt x="153" y="1437"/>
                  </a:lnTo>
                  <a:lnTo>
                    <a:pt x="144" y="1431"/>
                  </a:lnTo>
                  <a:lnTo>
                    <a:pt x="137" y="1427"/>
                  </a:lnTo>
                  <a:lnTo>
                    <a:pt x="127" y="1420"/>
                  </a:lnTo>
                  <a:lnTo>
                    <a:pt x="122" y="1414"/>
                  </a:lnTo>
                  <a:lnTo>
                    <a:pt x="122" y="1414"/>
                  </a:lnTo>
                  <a:lnTo>
                    <a:pt x="107" y="1394"/>
                  </a:lnTo>
                  <a:lnTo>
                    <a:pt x="97" y="1373"/>
                  </a:lnTo>
                  <a:lnTo>
                    <a:pt x="92" y="1353"/>
                  </a:lnTo>
                  <a:lnTo>
                    <a:pt x="88" y="1332"/>
                  </a:lnTo>
                  <a:lnTo>
                    <a:pt x="88" y="1310"/>
                  </a:lnTo>
                  <a:lnTo>
                    <a:pt x="92" y="1289"/>
                  </a:lnTo>
                  <a:lnTo>
                    <a:pt x="99" y="1270"/>
                  </a:lnTo>
                  <a:lnTo>
                    <a:pt x="107" y="1250"/>
                  </a:lnTo>
                  <a:lnTo>
                    <a:pt x="118" y="1233"/>
                  </a:lnTo>
                  <a:lnTo>
                    <a:pt x="133" y="1216"/>
                  </a:lnTo>
                  <a:lnTo>
                    <a:pt x="148" y="1201"/>
                  </a:lnTo>
                  <a:lnTo>
                    <a:pt x="165" y="1190"/>
                  </a:lnTo>
                  <a:lnTo>
                    <a:pt x="183" y="1179"/>
                  </a:lnTo>
                  <a:lnTo>
                    <a:pt x="204" y="1172"/>
                  </a:lnTo>
                  <a:lnTo>
                    <a:pt x="226" y="1168"/>
                  </a:lnTo>
                  <a:lnTo>
                    <a:pt x="249" y="1166"/>
                  </a:lnTo>
                  <a:lnTo>
                    <a:pt x="249" y="1166"/>
                  </a:lnTo>
                  <a:lnTo>
                    <a:pt x="260" y="1166"/>
                  </a:lnTo>
                  <a:lnTo>
                    <a:pt x="273" y="1168"/>
                  </a:lnTo>
                  <a:lnTo>
                    <a:pt x="284" y="1170"/>
                  </a:lnTo>
                  <a:lnTo>
                    <a:pt x="299" y="1175"/>
                  </a:lnTo>
                  <a:lnTo>
                    <a:pt x="312" y="1181"/>
                  </a:lnTo>
                  <a:lnTo>
                    <a:pt x="323" y="1190"/>
                  </a:lnTo>
                  <a:lnTo>
                    <a:pt x="336" y="1201"/>
                  </a:lnTo>
                  <a:lnTo>
                    <a:pt x="347" y="1216"/>
                  </a:lnTo>
                  <a:lnTo>
                    <a:pt x="347" y="1216"/>
                  </a:lnTo>
                  <a:lnTo>
                    <a:pt x="357" y="1233"/>
                  </a:lnTo>
                  <a:lnTo>
                    <a:pt x="364" y="1250"/>
                  </a:lnTo>
                  <a:lnTo>
                    <a:pt x="370" y="1267"/>
                  </a:lnTo>
                  <a:lnTo>
                    <a:pt x="374" y="1285"/>
                  </a:lnTo>
                  <a:lnTo>
                    <a:pt x="374" y="1302"/>
                  </a:lnTo>
                  <a:lnTo>
                    <a:pt x="372" y="1319"/>
                  </a:lnTo>
                  <a:lnTo>
                    <a:pt x="366" y="1336"/>
                  </a:lnTo>
                  <a:lnTo>
                    <a:pt x="360" y="1354"/>
                  </a:lnTo>
                  <a:lnTo>
                    <a:pt x="360" y="1354"/>
                  </a:lnTo>
                  <a:close/>
                  <a:moveTo>
                    <a:pt x="1006" y="1642"/>
                  </a:moveTo>
                  <a:lnTo>
                    <a:pt x="1006" y="1642"/>
                  </a:lnTo>
                  <a:lnTo>
                    <a:pt x="987" y="1634"/>
                  </a:lnTo>
                  <a:lnTo>
                    <a:pt x="971" y="1625"/>
                  </a:lnTo>
                  <a:lnTo>
                    <a:pt x="956" y="1616"/>
                  </a:lnTo>
                  <a:lnTo>
                    <a:pt x="943" y="1603"/>
                  </a:lnTo>
                  <a:lnTo>
                    <a:pt x="933" y="1590"/>
                  </a:lnTo>
                  <a:lnTo>
                    <a:pt x="924" y="1575"/>
                  </a:lnTo>
                  <a:lnTo>
                    <a:pt x="917" y="1558"/>
                  </a:lnTo>
                  <a:lnTo>
                    <a:pt x="913" y="1539"/>
                  </a:lnTo>
                  <a:lnTo>
                    <a:pt x="913" y="1539"/>
                  </a:lnTo>
                  <a:lnTo>
                    <a:pt x="909" y="1519"/>
                  </a:lnTo>
                  <a:lnTo>
                    <a:pt x="909" y="1496"/>
                  </a:lnTo>
                  <a:lnTo>
                    <a:pt x="913" y="1476"/>
                  </a:lnTo>
                  <a:lnTo>
                    <a:pt x="920" y="1453"/>
                  </a:lnTo>
                  <a:lnTo>
                    <a:pt x="930" y="1433"/>
                  </a:lnTo>
                  <a:lnTo>
                    <a:pt x="943" y="1414"/>
                  </a:lnTo>
                  <a:lnTo>
                    <a:pt x="958" y="1395"/>
                  </a:lnTo>
                  <a:lnTo>
                    <a:pt x="974" y="1379"/>
                  </a:lnTo>
                  <a:lnTo>
                    <a:pt x="974" y="1379"/>
                  </a:lnTo>
                  <a:lnTo>
                    <a:pt x="987" y="1367"/>
                  </a:lnTo>
                  <a:lnTo>
                    <a:pt x="1002" y="1360"/>
                  </a:lnTo>
                  <a:lnTo>
                    <a:pt x="1015" y="1353"/>
                  </a:lnTo>
                  <a:lnTo>
                    <a:pt x="1028" y="1349"/>
                  </a:lnTo>
                  <a:lnTo>
                    <a:pt x="1042" y="1345"/>
                  </a:lnTo>
                  <a:lnTo>
                    <a:pt x="1055" y="1343"/>
                  </a:lnTo>
                  <a:lnTo>
                    <a:pt x="1077" y="1341"/>
                  </a:lnTo>
                  <a:lnTo>
                    <a:pt x="1077" y="1341"/>
                  </a:lnTo>
                  <a:lnTo>
                    <a:pt x="1101" y="1343"/>
                  </a:lnTo>
                  <a:lnTo>
                    <a:pt x="1126" y="1349"/>
                  </a:lnTo>
                  <a:lnTo>
                    <a:pt x="1148" y="1358"/>
                  </a:lnTo>
                  <a:lnTo>
                    <a:pt x="1168" y="1371"/>
                  </a:lnTo>
                  <a:lnTo>
                    <a:pt x="1178" y="1379"/>
                  </a:lnTo>
                  <a:lnTo>
                    <a:pt x="1187" y="1388"/>
                  </a:lnTo>
                  <a:lnTo>
                    <a:pt x="1195" y="1397"/>
                  </a:lnTo>
                  <a:lnTo>
                    <a:pt x="1202" y="1409"/>
                  </a:lnTo>
                  <a:lnTo>
                    <a:pt x="1208" y="1418"/>
                  </a:lnTo>
                  <a:lnTo>
                    <a:pt x="1211" y="1431"/>
                  </a:lnTo>
                  <a:lnTo>
                    <a:pt x="1215" y="1442"/>
                  </a:lnTo>
                  <a:lnTo>
                    <a:pt x="1217" y="1455"/>
                  </a:lnTo>
                  <a:lnTo>
                    <a:pt x="1217" y="1455"/>
                  </a:lnTo>
                  <a:lnTo>
                    <a:pt x="1217" y="1481"/>
                  </a:lnTo>
                  <a:lnTo>
                    <a:pt x="1215" y="1506"/>
                  </a:lnTo>
                  <a:lnTo>
                    <a:pt x="1213" y="1528"/>
                  </a:lnTo>
                  <a:lnTo>
                    <a:pt x="1208" y="1548"/>
                  </a:lnTo>
                  <a:lnTo>
                    <a:pt x="1202" y="1567"/>
                  </a:lnTo>
                  <a:lnTo>
                    <a:pt x="1195" y="1586"/>
                  </a:lnTo>
                  <a:lnTo>
                    <a:pt x="1183" y="1601"/>
                  </a:lnTo>
                  <a:lnTo>
                    <a:pt x="1172" y="1614"/>
                  </a:lnTo>
                  <a:lnTo>
                    <a:pt x="1172" y="1614"/>
                  </a:lnTo>
                  <a:lnTo>
                    <a:pt x="1163" y="1623"/>
                  </a:lnTo>
                  <a:lnTo>
                    <a:pt x="1153" y="1631"/>
                  </a:lnTo>
                  <a:lnTo>
                    <a:pt x="1142" y="1638"/>
                  </a:lnTo>
                  <a:lnTo>
                    <a:pt x="1131" y="1644"/>
                  </a:lnTo>
                  <a:lnTo>
                    <a:pt x="1118" y="1647"/>
                  </a:lnTo>
                  <a:lnTo>
                    <a:pt x="1105" y="1651"/>
                  </a:lnTo>
                  <a:lnTo>
                    <a:pt x="1090" y="1653"/>
                  </a:lnTo>
                  <a:lnTo>
                    <a:pt x="1075" y="1653"/>
                  </a:lnTo>
                  <a:lnTo>
                    <a:pt x="1075" y="1653"/>
                  </a:lnTo>
                  <a:lnTo>
                    <a:pt x="1058" y="1653"/>
                  </a:lnTo>
                  <a:lnTo>
                    <a:pt x="1042" y="1651"/>
                  </a:lnTo>
                  <a:lnTo>
                    <a:pt x="1025" y="1647"/>
                  </a:lnTo>
                  <a:lnTo>
                    <a:pt x="1006" y="1642"/>
                  </a:lnTo>
                  <a:lnTo>
                    <a:pt x="1006" y="164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nvGrpSpPr>
          <p:cNvPr id="91" name="그룹 90"/>
          <p:cNvGrpSpPr/>
          <p:nvPr/>
        </p:nvGrpSpPr>
        <p:grpSpPr>
          <a:xfrm>
            <a:off x="4034043" y="3623799"/>
            <a:ext cx="1257375" cy="516807"/>
            <a:chOff x="5297148" y="3330177"/>
            <a:chExt cx="1521424" cy="516807"/>
          </a:xfrm>
        </p:grpSpPr>
        <p:sp>
          <p:nvSpPr>
            <p:cNvPr id="92" name="speed"/>
            <p:cNvSpPr txBox="1">
              <a:spLocks noChangeArrowheads="1"/>
            </p:cNvSpPr>
            <p:nvPr/>
          </p:nvSpPr>
          <p:spPr bwMode="auto">
            <a:xfrm>
              <a:off x="5297148" y="3330177"/>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93" name="Rectangle 3"/>
            <p:cNvSpPr txBox="1">
              <a:spLocks noChangeArrowheads="1"/>
            </p:cNvSpPr>
            <p:nvPr/>
          </p:nvSpPr>
          <p:spPr bwMode="auto">
            <a:xfrm>
              <a:off x="5457303" y="3539207"/>
              <a:ext cx="1201114"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Design inspiration for presentation</a:t>
              </a:r>
            </a:p>
          </p:txBody>
        </p:sp>
      </p:grpSp>
      <p:grpSp>
        <p:nvGrpSpPr>
          <p:cNvPr id="94" name="그룹 93"/>
          <p:cNvGrpSpPr/>
          <p:nvPr/>
        </p:nvGrpSpPr>
        <p:grpSpPr>
          <a:xfrm>
            <a:off x="2604471" y="4610754"/>
            <a:ext cx="1257375" cy="516807"/>
            <a:chOff x="5297148" y="3330177"/>
            <a:chExt cx="1521424" cy="516807"/>
          </a:xfrm>
        </p:grpSpPr>
        <p:sp>
          <p:nvSpPr>
            <p:cNvPr id="95" name="speed"/>
            <p:cNvSpPr txBox="1">
              <a:spLocks noChangeArrowheads="1"/>
            </p:cNvSpPr>
            <p:nvPr/>
          </p:nvSpPr>
          <p:spPr bwMode="auto">
            <a:xfrm>
              <a:off x="5297148" y="3330177"/>
              <a:ext cx="1521424"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96" name="Rectangle 3"/>
            <p:cNvSpPr txBox="1">
              <a:spLocks noChangeArrowheads="1"/>
            </p:cNvSpPr>
            <p:nvPr/>
          </p:nvSpPr>
          <p:spPr bwMode="auto">
            <a:xfrm>
              <a:off x="5457303" y="3539207"/>
              <a:ext cx="1201114"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Design inspiration for presentation</a:t>
              </a:r>
            </a:p>
          </p:txBody>
        </p:sp>
      </p:grpSp>
      <p:grpSp>
        <p:nvGrpSpPr>
          <p:cNvPr id="97" name="그룹 96"/>
          <p:cNvGrpSpPr/>
          <p:nvPr/>
        </p:nvGrpSpPr>
        <p:grpSpPr>
          <a:xfrm>
            <a:off x="1172587" y="4610754"/>
            <a:ext cx="1257375" cy="665171"/>
            <a:chOff x="8340013" y="3330177"/>
            <a:chExt cx="1257375" cy="665171"/>
          </a:xfrm>
        </p:grpSpPr>
        <p:sp>
          <p:nvSpPr>
            <p:cNvPr id="98" name="speed"/>
            <p:cNvSpPr txBox="1">
              <a:spLocks noChangeArrowheads="1"/>
            </p:cNvSpPr>
            <p:nvPr/>
          </p:nvSpPr>
          <p:spPr bwMode="auto">
            <a:xfrm>
              <a:off x="8340013" y="3330177"/>
              <a:ext cx="1257375" cy="193899"/>
            </a:xfrm>
            <a:prstGeom prst="rect">
              <a:avLst/>
            </a:prstGeom>
            <a:noFill/>
            <a:sp3d prstMaterial="matte">
              <a:bevelT w="1270" h="1270"/>
            </a:sp3d>
          </p:spPr>
          <p:txBody>
            <a:bodyPr wrap="square" lIns="0" tIns="0" rIns="0" bIns="0" anchor="ctr">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Stylish Design</a:t>
              </a:r>
            </a:p>
          </p:txBody>
        </p:sp>
        <p:sp>
          <p:nvSpPr>
            <p:cNvPr id="99" name="Rectangle 3"/>
            <p:cNvSpPr txBox="1">
              <a:spLocks noChangeArrowheads="1"/>
            </p:cNvSpPr>
            <p:nvPr/>
          </p:nvSpPr>
          <p:spPr bwMode="auto">
            <a:xfrm>
              <a:off x="8368143" y="3533683"/>
              <a:ext cx="1201114" cy="46166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en-US" altLang="ko-KR" sz="1000" dirty="0">
                  <a:latin typeface="Calibri" panose="020F0502020204030204" pitchFamily="34" charset="0"/>
                  <a:ea typeface="Tahoma" panose="020B0604030504040204" pitchFamily="34" charset="0"/>
                  <a:cs typeface="Tahoma" panose="020B0604030504040204" pitchFamily="34" charset="0"/>
                </a:rPr>
                <a:t>Stylish templates and be a valuable aid to creative professionals</a:t>
              </a:r>
            </a:p>
          </p:txBody>
        </p:sp>
      </p:grpSp>
      <p:grpSp>
        <p:nvGrpSpPr>
          <p:cNvPr id="100" name="그룹 99"/>
          <p:cNvGrpSpPr/>
          <p:nvPr/>
        </p:nvGrpSpPr>
        <p:grpSpPr>
          <a:xfrm>
            <a:off x="275330" y="2963675"/>
            <a:ext cx="613110" cy="529655"/>
            <a:chOff x="6018951" y="5322069"/>
            <a:chExt cx="1177925" cy="1017588"/>
          </a:xfrm>
        </p:grpSpPr>
        <p:sp>
          <p:nvSpPr>
            <p:cNvPr id="101" name="Freeform 11"/>
            <p:cNvSpPr/>
            <p:nvPr/>
          </p:nvSpPr>
          <p:spPr bwMode="auto">
            <a:xfrm>
              <a:off x="6018951" y="5322069"/>
              <a:ext cx="1177925" cy="1017588"/>
            </a:xfrm>
            <a:custGeom>
              <a:avLst/>
              <a:gdLst>
                <a:gd name="T0" fmla="*/ 729 w 742"/>
                <a:gd name="T1" fmla="*/ 232 h 641"/>
                <a:gd name="T2" fmla="*/ 720 w 742"/>
                <a:gd name="T3" fmla="*/ 205 h 641"/>
                <a:gd name="T4" fmla="*/ 709 w 742"/>
                <a:gd name="T5" fmla="*/ 180 h 641"/>
                <a:gd name="T6" fmla="*/ 678 w 742"/>
                <a:gd name="T7" fmla="*/ 134 h 641"/>
                <a:gd name="T8" fmla="*/ 641 w 742"/>
                <a:gd name="T9" fmla="*/ 94 h 641"/>
                <a:gd name="T10" fmla="*/ 595 w 742"/>
                <a:gd name="T11" fmla="*/ 63 h 641"/>
                <a:gd name="T12" fmla="*/ 545 w 742"/>
                <a:gd name="T13" fmla="*/ 37 h 641"/>
                <a:gd name="T14" fmla="*/ 492 w 742"/>
                <a:gd name="T15" fmla="*/ 19 h 641"/>
                <a:gd name="T16" fmla="*/ 437 w 742"/>
                <a:gd name="T17" fmla="*/ 6 h 641"/>
                <a:gd name="T18" fmla="*/ 383 w 742"/>
                <a:gd name="T19" fmla="*/ 0 h 641"/>
                <a:gd name="T20" fmla="*/ 364 w 742"/>
                <a:gd name="T21" fmla="*/ 0 h 641"/>
                <a:gd name="T22" fmla="*/ 327 w 742"/>
                <a:gd name="T23" fmla="*/ 1 h 641"/>
                <a:gd name="T24" fmla="*/ 272 w 742"/>
                <a:gd name="T25" fmla="*/ 9 h 641"/>
                <a:gd name="T26" fmla="*/ 205 w 742"/>
                <a:gd name="T27" fmla="*/ 27 h 641"/>
                <a:gd name="T28" fmla="*/ 146 w 742"/>
                <a:gd name="T29" fmla="*/ 56 h 641"/>
                <a:gd name="T30" fmla="*/ 106 w 742"/>
                <a:gd name="T31" fmla="*/ 84 h 641"/>
                <a:gd name="T32" fmla="*/ 82 w 742"/>
                <a:gd name="T33" fmla="*/ 104 h 641"/>
                <a:gd name="T34" fmla="*/ 61 w 742"/>
                <a:gd name="T35" fmla="*/ 127 h 641"/>
                <a:gd name="T36" fmla="*/ 42 w 742"/>
                <a:gd name="T37" fmla="*/ 151 h 641"/>
                <a:gd name="T38" fmla="*/ 28 w 742"/>
                <a:gd name="T39" fmla="*/ 178 h 641"/>
                <a:gd name="T40" fmla="*/ 15 w 742"/>
                <a:gd name="T41" fmla="*/ 205 h 641"/>
                <a:gd name="T42" fmla="*/ 6 w 742"/>
                <a:gd name="T43" fmla="*/ 233 h 641"/>
                <a:gd name="T44" fmla="*/ 1 w 742"/>
                <a:gd name="T45" fmla="*/ 263 h 641"/>
                <a:gd name="T46" fmla="*/ 0 w 742"/>
                <a:gd name="T47" fmla="*/ 278 h 641"/>
                <a:gd name="T48" fmla="*/ 3 w 742"/>
                <a:gd name="T49" fmla="*/ 333 h 641"/>
                <a:gd name="T50" fmla="*/ 15 w 742"/>
                <a:gd name="T51" fmla="*/ 381 h 641"/>
                <a:gd name="T52" fmla="*/ 36 w 742"/>
                <a:gd name="T53" fmla="*/ 425 h 641"/>
                <a:gd name="T54" fmla="*/ 65 w 742"/>
                <a:gd name="T55" fmla="*/ 463 h 641"/>
                <a:gd name="T56" fmla="*/ 100 w 742"/>
                <a:gd name="T57" fmla="*/ 495 h 641"/>
                <a:gd name="T58" fmla="*/ 139 w 742"/>
                <a:gd name="T59" fmla="*/ 523 h 641"/>
                <a:gd name="T60" fmla="*/ 182 w 742"/>
                <a:gd name="T61" fmla="*/ 545 h 641"/>
                <a:gd name="T62" fmla="*/ 225 w 742"/>
                <a:gd name="T63" fmla="*/ 564 h 641"/>
                <a:gd name="T64" fmla="*/ 244 w 742"/>
                <a:gd name="T65" fmla="*/ 570 h 641"/>
                <a:gd name="T66" fmla="*/ 283 w 742"/>
                <a:gd name="T67" fmla="*/ 577 h 641"/>
                <a:gd name="T68" fmla="*/ 323 w 742"/>
                <a:gd name="T69" fmla="*/ 582 h 641"/>
                <a:gd name="T70" fmla="*/ 384 w 742"/>
                <a:gd name="T71" fmla="*/ 584 h 641"/>
                <a:gd name="T72" fmla="*/ 462 w 742"/>
                <a:gd name="T73" fmla="*/ 576 h 641"/>
                <a:gd name="T74" fmla="*/ 528 w 742"/>
                <a:gd name="T75" fmla="*/ 563 h 641"/>
                <a:gd name="T76" fmla="*/ 560 w 742"/>
                <a:gd name="T77" fmla="*/ 587 h 641"/>
                <a:gd name="T78" fmla="*/ 593 w 742"/>
                <a:gd name="T79" fmla="*/ 608 h 641"/>
                <a:gd name="T80" fmla="*/ 631 w 742"/>
                <a:gd name="T81" fmla="*/ 626 h 641"/>
                <a:gd name="T82" fmla="*/ 681 w 742"/>
                <a:gd name="T83" fmla="*/ 641 h 641"/>
                <a:gd name="T84" fmla="*/ 661 w 742"/>
                <a:gd name="T85" fmla="*/ 591 h 641"/>
                <a:gd name="T86" fmla="*/ 652 w 742"/>
                <a:gd name="T87" fmla="*/ 561 h 641"/>
                <a:gd name="T88" fmla="*/ 651 w 742"/>
                <a:gd name="T89" fmla="*/ 544 h 641"/>
                <a:gd name="T90" fmla="*/ 653 w 742"/>
                <a:gd name="T91" fmla="*/ 526 h 641"/>
                <a:gd name="T92" fmla="*/ 661 w 742"/>
                <a:gd name="T93" fmla="*/ 508 h 641"/>
                <a:gd name="T94" fmla="*/ 683 w 742"/>
                <a:gd name="T95" fmla="*/ 474 h 641"/>
                <a:gd name="T96" fmla="*/ 694 w 742"/>
                <a:gd name="T97" fmla="*/ 458 h 641"/>
                <a:gd name="T98" fmla="*/ 713 w 742"/>
                <a:gd name="T99" fmla="*/ 427 h 641"/>
                <a:gd name="T100" fmla="*/ 727 w 742"/>
                <a:gd name="T101" fmla="*/ 396 h 641"/>
                <a:gd name="T102" fmla="*/ 735 w 742"/>
                <a:gd name="T103" fmla="*/ 366 h 641"/>
                <a:gd name="T104" fmla="*/ 740 w 742"/>
                <a:gd name="T105" fmla="*/ 337 h 641"/>
                <a:gd name="T106" fmla="*/ 742 w 742"/>
                <a:gd name="T107" fmla="*/ 307 h 641"/>
                <a:gd name="T108" fmla="*/ 737 w 742"/>
                <a:gd name="T109" fmla="*/ 262 h 641"/>
                <a:gd name="T110" fmla="*/ 729 w 742"/>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2" h="641">
                  <a:moveTo>
                    <a:pt x="729" y="232"/>
                  </a:moveTo>
                  <a:lnTo>
                    <a:pt x="729" y="232"/>
                  </a:lnTo>
                  <a:lnTo>
                    <a:pt x="725" y="219"/>
                  </a:lnTo>
                  <a:lnTo>
                    <a:pt x="720" y="205"/>
                  </a:lnTo>
                  <a:lnTo>
                    <a:pt x="715" y="192"/>
                  </a:lnTo>
                  <a:lnTo>
                    <a:pt x="709" y="180"/>
                  </a:lnTo>
                  <a:lnTo>
                    <a:pt x="696" y="155"/>
                  </a:lnTo>
                  <a:lnTo>
                    <a:pt x="678" y="134"/>
                  </a:lnTo>
                  <a:lnTo>
                    <a:pt x="661" y="113"/>
                  </a:lnTo>
                  <a:lnTo>
                    <a:pt x="641" y="94"/>
                  </a:lnTo>
                  <a:lnTo>
                    <a:pt x="619" y="78"/>
                  </a:lnTo>
                  <a:lnTo>
                    <a:pt x="595" y="63"/>
                  </a:lnTo>
                  <a:lnTo>
                    <a:pt x="571" y="50"/>
                  </a:lnTo>
                  <a:lnTo>
                    <a:pt x="545" y="37"/>
                  </a:lnTo>
                  <a:lnTo>
                    <a:pt x="519" y="27"/>
                  </a:lnTo>
                  <a:lnTo>
                    <a:pt x="492" y="19"/>
                  </a:lnTo>
                  <a:lnTo>
                    <a:pt x="465" y="11"/>
                  </a:lnTo>
                  <a:lnTo>
                    <a:pt x="437" y="6"/>
                  </a:lnTo>
                  <a:lnTo>
                    <a:pt x="410" y="2"/>
                  </a:lnTo>
                  <a:lnTo>
                    <a:pt x="383" y="0"/>
                  </a:lnTo>
                  <a:lnTo>
                    <a:pt x="383" y="0"/>
                  </a:lnTo>
                  <a:lnTo>
                    <a:pt x="364" y="0"/>
                  </a:lnTo>
                  <a:lnTo>
                    <a:pt x="345" y="0"/>
                  </a:lnTo>
                  <a:lnTo>
                    <a:pt x="327" y="1"/>
                  </a:lnTo>
                  <a:lnTo>
                    <a:pt x="308" y="2"/>
                  </a:lnTo>
                  <a:lnTo>
                    <a:pt x="272" y="9"/>
                  </a:lnTo>
                  <a:lnTo>
                    <a:pt x="239" y="16"/>
                  </a:lnTo>
                  <a:lnTo>
                    <a:pt x="205" y="27"/>
                  </a:lnTo>
                  <a:lnTo>
                    <a:pt x="174" y="41"/>
                  </a:lnTo>
                  <a:lnTo>
                    <a:pt x="146" y="56"/>
                  </a:lnTo>
                  <a:lnTo>
                    <a:pt x="118" y="75"/>
                  </a:lnTo>
                  <a:lnTo>
                    <a:pt x="106" y="84"/>
                  </a:lnTo>
                  <a:lnTo>
                    <a:pt x="93" y="94"/>
                  </a:lnTo>
                  <a:lnTo>
                    <a:pt x="82" y="104"/>
                  </a:lnTo>
                  <a:lnTo>
                    <a:pt x="71" y="115"/>
                  </a:lnTo>
                  <a:lnTo>
                    <a:pt x="61" y="127"/>
                  </a:lnTo>
                  <a:lnTo>
                    <a:pt x="51" y="139"/>
                  </a:lnTo>
                  <a:lnTo>
                    <a:pt x="42" y="151"/>
                  </a:lnTo>
                  <a:lnTo>
                    <a:pt x="35" y="164"/>
                  </a:lnTo>
                  <a:lnTo>
                    <a:pt x="28" y="178"/>
                  </a:lnTo>
                  <a:lnTo>
                    <a:pt x="21" y="191"/>
                  </a:lnTo>
                  <a:lnTo>
                    <a:pt x="15" y="205"/>
                  </a:lnTo>
                  <a:lnTo>
                    <a:pt x="10" y="219"/>
                  </a:lnTo>
                  <a:lnTo>
                    <a:pt x="6" y="233"/>
                  </a:lnTo>
                  <a:lnTo>
                    <a:pt x="3" y="248"/>
                  </a:lnTo>
                  <a:lnTo>
                    <a:pt x="1" y="263"/>
                  </a:lnTo>
                  <a:lnTo>
                    <a:pt x="0" y="278"/>
                  </a:lnTo>
                  <a:lnTo>
                    <a:pt x="0" y="278"/>
                  </a:lnTo>
                  <a:lnTo>
                    <a:pt x="0" y="305"/>
                  </a:lnTo>
                  <a:lnTo>
                    <a:pt x="3" y="333"/>
                  </a:lnTo>
                  <a:lnTo>
                    <a:pt x="8" y="358"/>
                  </a:lnTo>
                  <a:lnTo>
                    <a:pt x="15" y="381"/>
                  </a:lnTo>
                  <a:lnTo>
                    <a:pt x="25" y="404"/>
                  </a:lnTo>
                  <a:lnTo>
                    <a:pt x="36" y="425"/>
                  </a:lnTo>
                  <a:lnTo>
                    <a:pt x="50" y="445"/>
                  </a:lnTo>
                  <a:lnTo>
                    <a:pt x="65" y="463"/>
                  </a:lnTo>
                  <a:lnTo>
                    <a:pt x="82" y="479"/>
                  </a:lnTo>
                  <a:lnTo>
                    <a:pt x="100" y="495"/>
                  </a:lnTo>
                  <a:lnTo>
                    <a:pt x="119" y="510"/>
                  </a:lnTo>
                  <a:lnTo>
                    <a:pt x="139" y="523"/>
                  </a:lnTo>
                  <a:lnTo>
                    <a:pt x="160" y="535"/>
                  </a:lnTo>
                  <a:lnTo>
                    <a:pt x="182" y="545"/>
                  </a:lnTo>
                  <a:lnTo>
                    <a:pt x="203" y="555"/>
                  </a:lnTo>
                  <a:lnTo>
                    <a:pt x="225" y="564"/>
                  </a:lnTo>
                  <a:lnTo>
                    <a:pt x="225" y="564"/>
                  </a:lnTo>
                  <a:lnTo>
                    <a:pt x="244" y="570"/>
                  </a:lnTo>
                  <a:lnTo>
                    <a:pt x="263" y="574"/>
                  </a:lnTo>
                  <a:lnTo>
                    <a:pt x="283" y="577"/>
                  </a:lnTo>
                  <a:lnTo>
                    <a:pt x="303" y="581"/>
                  </a:lnTo>
                  <a:lnTo>
                    <a:pt x="323" y="582"/>
                  </a:lnTo>
                  <a:lnTo>
                    <a:pt x="344" y="584"/>
                  </a:lnTo>
                  <a:lnTo>
                    <a:pt x="384" y="584"/>
                  </a:lnTo>
                  <a:lnTo>
                    <a:pt x="424" y="581"/>
                  </a:lnTo>
                  <a:lnTo>
                    <a:pt x="462" y="576"/>
                  </a:lnTo>
                  <a:lnTo>
                    <a:pt x="497" y="570"/>
                  </a:lnTo>
                  <a:lnTo>
                    <a:pt x="528" y="563"/>
                  </a:lnTo>
                  <a:lnTo>
                    <a:pt x="528" y="563"/>
                  </a:lnTo>
                  <a:lnTo>
                    <a:pt x="560" y="587"/>
                  </a:lnTo>
                  <a:lnTo>
                    <a:pt x="576" y="597"/>
                  </a:lnTo>
                  <a:lnTo>
                    <a:pt x="593" y="608"/>
                  </a:lnTo>
                  <a:lnTo>
                    <a:pt x="611" y="617"/>
                  </a:lnTo>
                  <a:lnTo>
                    <a:pt x="631" y="626"/>
                  </a:lnTo>
                  <a:lnTo>
                    <a:pt x="653" y="635"/>
                  </a:lnTo>
                  <a:lnTo>
                    <a:pt x="681" y="641"/>
                  </a:lnTo>
                  <a:lnTo>
                    <a:pt x="681" y="641"/>
                  </a:lnTo>
                  <a:lnTo>
                    <a:pt x="661" y="591"/>
                  </a:lnTo>
                  <a:lnTo>
                    <a:pt x="655" y="571"/>
                  </a:lnTo>
                  <a:lnTo>
                    <a:pt x="652" y="561"/>
                  </a:lnTo>
                  <a:lnTo>
                    <a:pt x="651" y="553"/>
                  </a:lnTo>
                  <a:lnTo>
                    <a:pt x="651" y="544"/>
                  </a:lnTo>
                  <a:lnTo>
                    <a:pt x="652" y="535"/>
                  </a:lnTo>
                  <a:lnTo>
                    <a:pt x="653" y="526"/>
                  </a:lnTo>
                  <a:lnTo>
                    <a:pt x="657" y="518"/>
                  </a:lnTo>
                  <a:lnTo>
                    <a:pt x="661" y="508"/>
                  </a:lnTo>
                  <a:lnTo>
                    <a:pt x="667" y="498"/>
                  </a:lnTo>
                  <a:lnTo>
                    <a:pt x="683" y="474"/>
                  </a:lnTo>
                  <a:lnTo>
                    <a:pt x="683" y="474"/>
                  </a:lnTo>
                  <a:lnTo>
                    <a:pt x="694" y="458"/>
                  </a:lnTo>
                  <a:lnTo>
                    <a:pt x="704" y="442"/>
                  </a:lnTo>
                  <a:lnTo>
                    <a:pt x="713" y="427"/>
                  </a:lnTo>
                  <a:lnTo>
                    <a:pt x="720" y="411"/>
                  </a:lnTo>
                  <a:lnTo>
                    <a:pt x="727" y="396"/>
                  </a:lnTo>
                  <a:lnTo>
                    <a:pt x="732" y="381"/>
                  </a:lnTo>
                  <a:lnTo>
                    <a:pt x="735" y="366"/>
                  </a:lnTo>
                  <a:lnTo>
                    <a:pt x="738" y="351"/>
                  </a:lnTo>
                  <a:lnTo>
                    <a:pt x="740" y="337"/>
                  </a:lnTo>
                  <a:lnTo>
                    <a:pt x="742" y="322"/>
                  </a:lnTo>
                  <a:lnTo>
                    <a:pt x="742" y="307"/>
                  </a:lnTo>
                  <a:lnTo>
                    <a:pt x="740" y="292"/>
                  </a:lnTo>
                  <a:lnTo>
                    <a:pt x="737" y="262"/>
                  </a:lnTo>
                  <a:lnTo>
                    <a:pt x="729" y="232"/>
                  </a:lnTo>
                  <a:lnTo>
                    <a:pt x="729" y="232"/>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nvGrpSpPr>
            <p:cNvPr id="102" name="그룹 101"/>
            <p:cNvGrpSpPr/>
            <p:nvPr/>
          </p:nvGrpSpPr>
          <p:grpSpPr>
            <a:xfrm>
              <a:off x="6533301" y="5420494"/>
              <a:ext cx="153987" cy="730251"/>
              <a:chOff x="6499225" y="5924550"/>
              <a:chExt cx="153987" cy="730251"/>
            </a:xfrm>
          </p:grpSpPr>
          <p:sp>
            <p:nvSpPr>
              <p:cNvPr id="103" name="Freeform 12"/>
              <p:cNvSpPr/>
              <p:nvPr/>
            </p:nvSpPr>
            <p:spPr bwMode="auto">
              <a:xfrm>
                <a:off x="6505575" y="6513513"/>
                <a:ext cx="141287" cy="141288"/>
              </a:xfrm>
              <a:custGeom>
                <a:avLst/>
                <a:gdLst>
                  <a:gd name="T0" fmla="*/ 76 w 89"/>
                  <a:gd name="T1" fmla="*/ 76 h 89"/>
                  <a:gd name="T2" fmla="*/ 76 w 89"/>
                  <a:gd name="T3" fmla="*/ 76 h 89"/>
                  <a:gd name="T4" fmla="*/ 70 w 89"/>
                  <a:gd name="T5" fmla="*/ 81 h 89"/>
                  <a:gd name="T6" fmla="*/ 62 w 89"/>
                  <a:gd name="T7" fmla="*/ 85 h 89"/>
                  <a:gd name="T8" fmla="*/ 55 w 89"/>
                  <a:gd name="T9" fmla="*/ 87 h 89"/>
                  <a:gd name="T10" fmla="*/ 46 w 89"/>
                  <a:gd name="T11" fmla="*/ 89 h 89"/>
                  <a:gd name="T12" fmla="*/ 46 w 89"/>
                  <a:gd name="T13" fmla="*/ 89 h 89"/>
                  <a:gd name="T14" fmla="*/ 37 w 89"/>
                  <a:gd name="T15" fmla="*/ 87 h 89"/>
                  <a:gd name="T16" fmla="*/ 29 w 89"/>
                  <a:gd name="T17" fmla="*/ 86 h 89"/>
                  <a:gd name="T18" fmla="*/ 21 w 89"/>
                  <a:gd name="T19" fmla="*/ 82 h 89"/>
                  <a:gd name="T20" fmla="*/ 14 w 89"/>
                  <a:gd name="T21" fmla="*/ 77 h 89"/>
                  <a:gd name="T22" fmla="*/ 14 w 89"/>
                  <a:gd name="T23" fmla="*/ 77 h 89"/>
                  <a:gd name="T24" fmla="*/ 9 w 89"/>
                  <a:gd name="T25" fmla="*/ 71 h 89"/>
                  <a:gd name="T26" fmla="*/ 4 w 89"/>
                  <a:gd name="T27" fmla="*/ 64 h 89"/>
                  <a:gd name="T28" fmla="*/ 1 w 89"/>
                  <a:gd name="T29" fmla="*/ 55 h 89"/>
                  <a:gd name="T30" fmla="*/ 0 w 89"/>
                  <a:gd name="T31" fmla="*/ 45 h 89"/>
                  <a:gd name="T32" fmla="*/ 0 w 89"/>
                  <a:gd name="T33" fmla="*/ 45 h 89"/>
                  <a:gd name="T34" fmla="*/ 1 w 89"/>
                  <a:gd name="T35" fmla="*/ 36 h 89"/>
                  <a:gd name="T36" fmla="*/ 4 w 89"/>
                  <a:gd name="T37" fmla="*/ 28 h 89"/>
                  <a:gd name="T38" fmla="*/ 8 w 89"/>
                  <a:gd name="T39" fmla="*/ 20 h 89"/>
                  <a:gd name="T40" fmla="*/ 12 w 89"/>
                  <a:gd name="T41" fmla="*/ 13 h 89"/>
                  <a:gd name="T42" fmla="*/ 12 w 89"/>
                  <a:gd name="T43" fmla="*/ 13 h 89"/>
                  <a:gd name="T44" fmla="*/ 20 w 89"/>
                  <a:gd name="T45" fmla="*/ 8 h 89"/>
                  <a:gd name="T46" fmla="*/ 27 w 89"/>
                  <a:gd name="T47" fmla="*/ 4 h 89"/>
                  <a:gd name="T48" fmla="*/ 36 w 89"/>
                  <a:gd name="T49" fmla="*/ 2 h 89"/>
                  <a:gd name="T50" fmla="*/ 45 w 89"/>
                  <a:gd name="T51" fmla="*/ 0 h 89"/>
                  <a:gd name="T52" fmla="*/ 45 w 89"/>
                  <a:gd name="T53" fmla="*/ 0 h 89"/>
                  <a:gd name="T54" fmla="*/ 53 w 89"/>
                  <a:gd name="T55" fmla="*/ 0 h 89"/>
                  <a:gd name="T56" fmla="*/ 62 w 89"/>
                  <a:gd name="T57" fmla="*/ 3 h 89"/>
                  <a:gd name="T58" fmla="*/ 70 w 89"/>
                  <a:gd name="T59" fmla="*/ 7 h 89"/>
                  <a:gd name="T60" fmla="*/ 76 w 89"/>
                  <a:gd name="T61" fmla="*/ 13 h 89"/>
                  <a:gd name="T62" fmla="*/ 76 w 89"/>
                  <a:gd name="T63" fmla="*/ 13 h 89"/>
                  <a:gd name="T64" fmla="*/ 82 w 89"/>
                  <a:gd name="T65" fmla="*/ 19 h 89"/>
                  <a:gd name="T66" fmla="*/ 86 w 89"/>
                  <a:gd name="T67" fmla="*/ 26 h 89"/>
                  <a:gd name="T68" fmla="*/ 88 w 89"/>
                  <a:gd name="T69" fmla="*/ 35 h 89"/>
                  <a:gd name="T70" fmla="*/ 89 w 89"/>
                  <a:gd name="T71" fmla="*/ 44 h 89"/>
                  <a:gd name="T72" fmla="*/ 89 w 89"/>
                  <a:gd name="T73" fmla="*/ 44 h 89"/>
                  <a:gd name="T74" fmla="*/ 88 w 89"/>
                  <a:gd name="T75" fmla="*/ 54 h 89"/>
                  <a:gd name="T76" fmla="*/ 86 w 89"/>
                  <a:gd name="T77" fmla="*/ 62 h 89"/>
                  <a:gd name="T78" fmla="*/ 82 w 89"/>
                  <a:gd name="T79" fmla="*/ 70 h 89"/>
                  <a:gd name="T80" fmla="*/ 76 w 89"/>
                  <a:gd name="T81" fmla="*/ 76 h 89"/>
                  <a:gd name="T82" fmla="*/ 76 w 89"/>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76" y="76"/>
                    </a:moveTo>
                    <a:lnTo>
                      <a:pt x="76" y="76"/>
                    </a:lnTo>
                    <a:lnTo>
                      <a:pt x="70" y="81"/>
                    </a:lnTo>
                    <a:lnTo>
                      <a:pt x="62" y="85"/>
                    </a:lnTo>
                    <a:lnTo>
                      <a:pt x="55" y="87"/>
                    </a:lnTo>
                    <a:lnTo>
                      <a:pt x="46" y="89"/>
                    </a:lnTo>
                    <a:lnTo>
                      <a:pt x="46" y="89"/>
                    </a:lnTo>
                    <a:lnTo>
                      <a:pt x="37" y="87"/>
                    </a:lnTo>
                    <a:lnTo>
                      <a:pt x="29" y="86"/>
                    </a:lnTo>
                    <a:lnTo>
                      <a:pt x="21" y="82"/>
                    </a:lnTo>
                    <a:lnTo>
                      <a:pt x="14" y="77"/>
                    </a:lnTo>
                    <a:lnTo>
                      <a:pt x="14" y="77"/>
                    </a:lnTo>
                    <a:lnTo>
                      <a:pt x="9" y="71"/>
                    </a:lnTo>
                    <a:lnTo>
                      <a:pt x="4" y="64"/>
                    </a:lnTo>
                    <a:lnTo>
                      <a:pt x="1" y="55"/>
                    </a:lnTo>
                    <a:lnTo>
                      <a:pt x="0" y="45"/>
                    </a:lnTo>
                    <a:lnTo>
                      <a:pt x="0" y="45"/>
                    </a:lnTo>
                    <a:lnTo>
                      <a:pt x="1" y="36"/>
                    </a:lnTo>
                    <a:lnTo>
                      <a:pt x="4" y="28"/>
                    </a:lnTo>
                    <a:lnTo>
                      <a:pt x="8" y="20"/>
                    </a:lnTo>
                    <a:lnTo>
                      <a:pt x="12" y="13"/>
                    </a:lnTo>
                    <a:lnTo>
                      <a:pt x="12" y="13"/>
                    </a:lnTo>
                    <a:lnTo>
                      <a:pt x="20" y="8"/>
                    </a:lnTo>
                    <a:lnTo>
                      <a:pt x="27" y="4"/>
                    </a:lnTo>
                    <a:lnTo>
                      <a:pt x="36" y="2"/>
                    </a:lnTo>
                    <a:lnTo>
                      <a:pt x="45" y="0"/>
                    </a:lnTo>
                    <a:lnTo>
                      <a:pt x="45" y="0"/>
                    </a:lnTo>
                    <a:lnTo>
                      <a:pt x="53" y="0"/>
                    </a:lnTo>
                    <a:lnTo>
                      <a:pt x="62" y="3"/>
                    </a:lnTo>
                    <a:lnTo>
                      <a:pt x="70" y="7"/>
                    </a:lnTo>
                    <a:lnTo>
                      <a:pt x="76" y="13"/>
                    </a:lnTo>
                    <a:lnTo>
                      <a:pt x="76" y="13"/>
                    </a:lnTo>
                    <a:lnTo>
                      <a:pt x="82" y="19"/>
                    </a:lnTo>
                    <a:lnTo>
                      <a:pt x="86" y="26"/>
                    </a:lnTo>
                    <a:lnTo>
                      <a:pt x="88" y="35"/>
                    </a:lnTo>
                    <a:lnTo>
                      <a:pt x="89" y="44"/>
                    </a:lnTo>
                    <a:lnTo>
                      <a:pt x="89" y="44"/>
                    </a:lnTo>
                    <a:lnTo>
                      <a:pt x="88" y="54"/>
                    </a:lnTo>
                    <a:lnTo>
                      <a:pt x="86" y="62"/>
                    </a:lnTo>
                    <a:lnTo>
                      <a:pt x="82" y="70"/>
                    </a:lnTo>
                    <a:lnTo>
                      <a:pt x="76" y="76"/>
                    </a:lnTo>
                    <a:lnTo>
                      <a:pt x="76" y="7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sp>
            <p:nvSpPr>
              <p:cNvPr id="104" name="Freeform 13"/>
              <p:cNvSpPr/>
              <p:nvPr/>
            </p:nvSpPr>
            <p:spPr bwMode="auto">
              <a:xfrm>
                <a:off x="6499225" y="5924550"/>
                <a:ext cx="153987" cy="552450"/>
              </a:xfrm>
              <a:custGeom>
                <a:avLst/>
                <a:gdLst>
                  <a:gd name="T0" fmla="*/ 49 w 97"/>
                  <a:gd name="T1" fmla="*/ 0 h 348"/>
                  <a:gd name="T2" fmla="*/ 49 w 97"/>
                  <a:gd name="T3" fmla="*/ 0 h 348"/>
                  <a:gd name="T4" fmla="*/ 49 w 97"/>
                  <a:gd name="T5" fmla="*/ 0 h 348"/>
                  <a:gd name="T6" fmla="*/ 49 w 97"/>
                  <a:gd name="T7" fmla="*/ 0 h 348"/>
                  <a:gd name="T8" fmla="*/ 49 w 97"/>
                  <a:gd name="T9" fmla="*/ 0 h 348"/>
                  <a:gd name="T10" fmla="*/ 49 w 97"/>
                  <a:gd name="T11" fmla="*/ 0 h 348"/>
                  <a:gd name="T12" fmla="*/ 49 w 97"/>
                  <a:gd name="T13" fmla="*/ 0 h 348"/>
                  <a:gd name="T14" fmla="*/ 49 w 97"/>
                  <a:gd name="T15" fmla="*/ 0 h 348"/>
                  <a:gd name="T16" fmla="*/ 40 w 97"/>
                  <a:gd name="T17" fmla="*/ 0 h 348"/>
                  <a:gd name="T18" fmla="*/ 33 w 97"/>
                  <a:gd name="T19" fmla="*/ 3 h 348"/>
                  <a:gd name="T20" fmla="*/ 24 w 97"/>
                  <a:gd name="T21" fmla="*/ 6 h 348"/>
                  <a:gd name="T22" fmla="*/ 16 w 97"/>
                  <a:gd name="T23" fmla="*/ 11 h 348"/>
                  <a:gd name="T24" fmla="*/ 10 w 97"/>
                  <a:gd name="T25" fmla="*/ 17 h 348"/>
                  <a:gd name="T26" fmla="*/ 5 w 97"/>
                  <a:gd name="T27" fmla="*/ 25 h 348"/>
                  <a:gd name="T28" fmla="*/ 2 w 97"/>
                  <a:gd name="T29" fmla="*/ 34 h 348"/>
                  <a:gd name="T30" fmla="*/ 0 w 97"/>
                  <a:gd name="T31" fmla="*/ 42 h 348"/>
                  <a:gd name="T32" fmla="*/ 12 w 97"/>
                  <a:gd name="T33" fmla="*/ 311 h 348"/>
                  <a:gd name="T34" fmla="*/ 12 w 97"/>
                  <a:gd name="T35" fmla="*/ 311 h 348"/>
                  <a:gd name="T36" fmla="*/ 13 w 97"/>
                  <a:gd name="T37" fmla="*/ 318 h 348"/>
                  <a:gd name="T38" fmla="*/ 15 w 97"/>
                  <a:gd name="T39" fmla="*/ 324 h 348"/>
                  <a:gd name="T40" fmla="*/ 18 w 97"/>
                  <a:gd name="T41" fmla="*/ 330 h 348"/>
                  <a:gd name="T42" fmla="*/ 23 w 97"/>
                  <a:gd name="T43" fmla="*/ 337 h 348"/>
                  <a:gd name="T44" fmla="*/ 28 w 97"/>
                  <a:gd name="T45" fmla="*/ 340 h 348"/>
                  <a:gd name="T46" fmla="*/ 34 w 97"/>
                  <a:gd name="T47" fmla="*/ 344 h 348"/>
                  <a:gd name="T48" fmla="*/ 41 w 97"/>
                  <a:gd name="T49" fmla="*/ 347 h 348"/>
                  <a:gd name="T50" fmla="*/ 49 w 97"/>
                  <a:gd name="T51" fmla="*/ 347 h 348"/>
                  <a:gd name="T52" fmla="*/ 49 w 97"/>
                  <a:gd name="T53" fmla="*/ 348 h 348"/>
                  <a:gd name="T54" fmla="*/ 49 w 97"/>
                  <a:gd name="T55" fmla="*/ 348 h 348"/>
                  <a:gd name="T56" fmla="*/ 49 w 97"/>
                  <a:gd name="T57" fmla="*/ 348 h 348"/>
                  <a:gd name="T58" fmla="*/ 49 w 97"/>
                  <a:gd name="T59" fmla="*/ 348 h 348"/>
                  <a:gd name="T60" fmla="*/ 49 w 97"/>
                  <a:gd name="T61" fmla="*/ 348 h 348"/>
                  <a:gd name="T62" fmla="*/ 49 w 97"/>
                  <a:gd name="T63" fmla="*/ 347 h 348"/>
                  <a:gd name="T64" fmla="*/ 49 w 97"/>
                  <a:gd name="T65" fmla="*/ 347 h 348"/>
                  <a:gd name="T66" fmla="*/ 56 w 97"/>
                  <a:gd name="T67" fmla="*/ 347 h 348"/>
                  <a:gd name="T68" fmla="*/ 64 w 97"/>
                  <a:gd name="T69" fmla="*/ 344 h 348"/>
                  <a:gd name="T70" fmla="*/ 70 w 97"/>
                  <a:gd name="T71" fmla="*/ 340 h 348"/>
                  <a:gd name="T72" fmla="*/ 75 w 97"/>
                  <a:gd name="T73" fmla="*/ 337 h 348"/>
                  <a:gd name="T74" fmla="*/ 80 w 97"/>
                  <a:gd name="T75" fmla="*/ 330 h 348"/>
                  <a:gd name="T76" fmla="*/ 82 w 97"/>
                  <a:gd name="T77" fmla="*/ 324 h 348"/>
                  <a:gd name="T78" fmla="*/ 85 w 97"/>
                  <a:gd name="T79" fmla="*/ 318 h 348"/>
                  <a:gd name="T80" fmla="*/ 86 w 97"/>
                  <a:gd name="T81" fmla="*/ 311 h 348"/>
                  <a:gd name="T82" fmla="*/ 97 w 97"/>
                  <a:gd name="T83" fmla="*/ 42 h 348"/>
                  <a:gd name="T84" fmla="*/ 97 w 97"/>
                  <a:gd name="T85" fmla="*/ 42 h 348"/>
                  <a:gd name="T86" fmla="*/ 96 w 97"/>
                  <a:gd name="T87" fmla="*/ 34 h 348"/>
                  <a:gd name="T88" fmla="*/ 92 w 97"/>
                  <a:gd name="T89" fmla="*/ 25 h 348"/>
                  <a:gd name="T90" fmla="*/ 87 w 97"/>
                  <a:gd name="T91" fmla="*/ 17 h 348"/>
                  <a:gd name="T92" fmla="*/ 81 w 97"/>
                  <a:gd name="T93" fmla="*/ 11 h 348"/>
                  <a:gd name="T94" fmla="*/ 74 w 97"/>
                  <a:gd name="T95" fmla="*/ 6 h 348"/>
                  <a:gd name="T96" fmla="*/ 65 w 97"/>
                  <a:gd name="T97" fmla="*/ 3 h 348"/>
                  <a:gd name="T98" fmla="*/ 57 w 97"/>
                  <a:gd name="T99" fmla="*/ 0 h 348"/>
                  <a:gd name="T100" fmla="*/ 49 w 97"/>
                  <a:gd name="T101" fmla="*/ 0 h 348"/>
                  <a:gd name="T102" fmla="*/ 49 w 97"/>
                  <a:gd name="T10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348">
                    <a:moveTo>
                      <a:pt x="49" y="0"/>
                    </a:moveTo>
                    <a:lnTo>
                      <a:pt x="49" y="0"/>
                    </a:lnTo>
                    <a:lnTo>
                      <a:pt x="49" y="0"/>
                    </a:lnTo>
                    <a:lnTo>
                      <a:pt x="49" y="0"/>
                    </a:lnTo>
                    <a:lnTo>
                      <a:pt x="49" y="0"/>
                    </a:lnTo>
                    <a:lnTo>
                      <a:pt x="49" y="0"/>
                    </a:lnTo>
                    <a:lnTo>
                      <a:pt x="49" y="0"/>
                    </a:lnTo>
                    <a:lnTo>
                      <a:pt x="49" y="0"/>
                    </a:lnTo>
                    <a:lnTo>
                      <a:pt x="40" y="0"/>
                    </a:lnTo>
                    <a:lnTo>
                      <a:pt x="33" y="3"/>
                    </a:lnTo>
                    <a:lnTo>
                      <a:pt x="24" y="6"/>
                    </a:lnTo>
                    <a:lnTo>
                      <a:pt x="16" y="11"/>
                    </a:lnTo>
                    <a:lnTo>
                      <a:pt x="10" y="17"/>
                    </a:lnTo>
                    <a:lnTo>
                      <a:pt x="5" y="25"/>
                    </a:lnTo>
                    <a:lnTo>
                      <a:pt x="2" y="34"/>
                    </a:lnTo>
                    <a:lnTo>
                      <a:pt x="0" y="42"/>
                    </a:lnTo>
                    <a:lnTo>
                      <a:pt x="12" y="311"/>
                    </a:lnTo>
                    <a:lnTo>
                      <a:pt x="12" y="311"/>
                    </a:lnTo>
                    <a:lnTo>
                      <a:pt x="13" y="318"/>
                    </a:lnTo>
                    <a:lnTo>
                      <a:pt x="15" y="324"/>
                    </a:lnTo>
                    <a:lnTo>
                      <a:pt x="18" y="330"/>
                    </a:lnTo>
                    <a:lnTo>
                      <a:pt x="23" y="337"/>
                    </a:lnTo>
                    <a:lnTo>
                      <a:pt x="28" y="340"/>
                    </a:lnTo>
                    <a:lnTo>
                      <a:pt x="34" y="344"/>
                    </a:lnTo>
                    <a:lnTo>
                      <a:pt x="41" y="347"/>
                    </a:lnTo>
                    <a:lnTo>
                      <a:pt x="49" y="347"/>
                    </a:lnTo>
                    <a:lnTo>
                      <a:pt x="49" y="348"/>
                    </a:lnTo>
                    <a:lnTo>
                      <a:pt x="49" y="348"/>
                    </a:lnTo>
                    <a:lnTo>
                      <a:pt x="49" y="348"/>
                    </a:lnTo>
                    <a:lnTo>
                      <a:pt x="49" y="348"/>
                    </a:lnTo>
                    <a:lnTo>
                      <a:pt x="49" y="348"/>
                    </a:lnTo>
                    <a:lnTo>
                      <a:pt x="49" y="347"/>
                    </a:lnTo>
                    <a:lnTo>
                      <a:pt x="49" y="347"/>
                    </a:lnTo>
                    <a:lnTo>
                      <a:pt x="56" y="347"/>
                    </a:lnTo>
                    <a:lnTo>
                      <a:pt x="64" y="344"/>
                    </a:lnTo>
                    <a:lnTo>
                      <a:pt x="70" y="340"/>
                    </a:lnTo>
                    <a:lnTo>
                      <a:pt x="75" y="337"/>
                    </a:lnTo>
                    <a:lnTo>
                      <a:pt x="80" y="330"/>
                    </a:lnTo>
                    <a:lnTo>
                      <a:pt x="82" y="324"/>
                    </a:lnTo>
                    <a:lnTo>
                      <a:pt x="85" y="318"/>
                    </a:lnTo>
                    <a:lnTo>
                      <a:pt x="86" y="311"/>
                    </a:lnTo>
                    <a:lnTo>
                      <a:pt x="97" y="42"/>
                    </a:lnTo>
                    <a:lnTo>
                      <a:pt x="97" y="42"/>
                    </a:lnTo>
                    <a:lnTo>
                      <a:pt x="96" y="34"/>
                    </a:lnTo>
                    <a:lnTo>
                      <a:pt x="92" y="25"/>
                    </a:lnTo>
                    <a:lnTo>
                      <a:pt x="87" y="17"/>
                    </a:lnTo>
                    <a:lnTo>
                      <a:pt x="81" y="11"/>
                    </a:lnTo>
                    <a:lnTo>
                      <a:pt x="74" y="6"/>
                    </a:lnTo>
                    <a:lnTo>
                      <a:pt x="65" y="3"/>
                    </a:lnTo>
                    <a:lnTo>
                      <a:pt x="57" y="0"/>
                    </a:lnTo>
                    <a:lnTo>
                      <a:pt x="49" y="0"/>
                    </a:lnTo>
                    <a:lnTo>
                      <a:pt x="49"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latin typeface="Calibri" panose="020F0502020204030204" pitchFamily="34" charset="0"/>
                </a:endParaRPr>
              </a:p>
            </p:txBody>
          </p:sp>
        </p:grpSp>
      </p:grpSp>
      <p:sp>
        <p:nvSpPr>
          <p:cNvPr id="105" name="Rectangle 3"/>
          <p:cNvSpPr txBox="1">
            <a:spLocks noChangeArrowheads="1"/>
          </p:cNvSpPr>
          <p:nvPr/>
        </p:nvSpPr>
        <p:spPr bwMode="auto">
          <a:xfrm>
            <a:off x="4675407" y="4996636"/>
            <a:ext cx="3592812"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200" dirty="0" err="1">
                <a:solidFill>
                  <a:prstClr val="black"/>
                </a:solidFill>
                <a:latin typeface="Calibri" panose="020F0502020204030204" pitchFamily="34" charset="0"/>
                <a:ea typeface="Tahoma" panose="020B0604030504040204" pitchFamily="34" charset="0"/>
                <a:cs typeface="Tahoma" panose="020B0604030504040204" pitchFamily="34" charset="0"/>
              </a:rPr>
              <a:t>Powerpoint</a:t>
            </a:r>
            <a:r>
              <a:rPr sz="1200" dirty="0">
                <a:solidFill>
                  <a:prstClr val="black"/>
                </a:solidFill>
                <a:latin typeface="Calibri" panose="020F050202020403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p>
        </p:txBody>
      </p:sp>
      <p:sp>
        <p:nvSpPr>
          <p:cNvPr id="106" name="Rectangle 3"/>
          <p:cNvSpPr txBox="1">
            <a:spLocks noChangeArrowheads="1"/>
          </p:cNvSpPr>
          <p:nvPr/>
        </p:nvSpPr>
        <p:spPr bwMode="auto">
          <a:xfrm>
            <a:off x="4675406" y="4656554"/>
            <a:ext cx="2798216" cy="307777"/>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b="1" dirty="0">
                <a:solidFill>
                  <a:prstClr val="black"/>
                </a:solidFill>
                <a:latin typeface="Calibri" panose="020F0502020204030204" pitchFamily="34" charset="0"/>
                <a:ea typeface="Tahoma" panose="020B0604030504040204" pitchFamily="34" charset="0"/>
                <a:cs typeface="Tahoma" panose="020B0604030504040204" pitchFamily="34" charset="0"/>
              </a:rPr>
              <a:t>Top Quality Design</a:t>
            </a:r>
          </a:p>
        </p:txBody>
      </p:sp>
      <p:sp>
        <p:nvSpPr>
          <p:cNvPr id="108" name="speed"/>
          <p:cNvSpPr txBox="1">
            <a:spLocks noChangeArrowheads="1"/>
          </p:cNvSpPr>
          <p:nvPr/>
        </p:nvSpPr>
        <p:spPr bwMode="auto">
          <a:xfrm>
            <a:off x="350218" y="1191419"/>
            <a:ext cx="3600211"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spcBef>
                <a:spcPts val="0"/>
              </a:spcBef>
              <a:defRPr/>
            </a:pPr>
            <a:r>
              <a:rPr lang="en-US" altLang="ko-KR" sz="1600" b="1" dirty="0">
                <a:latin typeface="Calibri" panose="020F0502020204030204" pitchFamily="34" charset="0"/>
                <a:ea typeface="Tahoma" panose="020B0604030504040204" pitchFamily="34" charset="0"/>
                <a:cs typeface="Tahoma" panose="020B0604030504040204" pitchFamily="34" charset="0"/>
              </a:rPr>
              <a:t>More Choices and Visual Trends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育开发PPT模板"/>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69</TotalTime>
  <Words>1713</Words>
  <Application>Microsoft Office PowerPoint</Application>
  <PresentationFormat>全屏显示(4:3)</PresentationFormat>
  <Paragraphs>302</Paragraphs>
  <Slides>20</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맑은 고딕</vt:lpstr>
      <vt:lpstr>宋体</vt:lpstr>
      <vt:lpstr>微软雅黑</vt:lpstr>
      <vt:lpstr>Arial</vt:lpstr>
      <vt:lpstr>Calibri</vt:lpstr>
      <vt:lpstr>Tahoma</vt:lpstr>
      <vt:lpstr>Office 테마</vt:lpstr>
      <vt:lpstr>PowerPoint 演示文稿</vt:lpstr>
      <vt:lpstr>点击输入</vt:lpstr>
      <vt:lpstr>Contents Subtitle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教育开发PPT模板</dc:title>
  <dc:creator>www.pello.co.kr</dc:creator>
  <cp:lastModifiedBy>Administrator</cp:lastModifiedBy>
  <cp:revision>591</cp:revision>
  <dcterms:created xsi:type="dcterms:W3CDTF">2012-11-12T05:25:00Z</dcterms:created>
  <dcterms:modified xsi:type="dcterms:W3CDTF">2018-06-18T12:37:11Z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